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1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2.xml" ContentType="application/vnd.openxmlformats-officedocument.drawingml.chart+xml"/>
  <Override PartName="/ppt/notesSlides/notesSlide8.xml" ContentType="application/vnd.openxmlformats-officedocument.presentationml.notesSlide+xml"/>
  <Override PartName="/ppt/charts/chart13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0"/>
  </p:notesMasterIdLst>
  <p:handoutMasterIdLst>
    <p:handoutMasterId r:id="rId31"/>
  </p:handoutMasterIdLst>
  <p:sldIdLst>
    <p:sldId id="301" r:id="rId2"/>
    <p:sldId id="367" r:id="rId3"/>
    <p:sldId id="315" r:id="rId4"/>
    <p:sldId id="316" r:id="rId5"/>
    <p:sldId id="317" r:id="rId6"/>
    <p:sldId id="323" r:id="rId7"/>
    <p:sldId id="318" r:id="rId8"/>
    <p:sldId id="321" r:id="rId9"/>
    <p:sldId id="319" r:id="rId10"/>
    <p:sldId id="356" r:id="rId11"/>
    <p:sldId id="357" r:id="rId12"/>
    <p:sldId id="338" r:id="rId13"/>
    <p:sldId id="358" r:id="rId14"/>
    <p:sldId id="335" r:id="rId15"/>
    <p:sldId id="332" r:id="rId16"/>
    <p:sldId id="349" r:id="rId17"/>
    <p:sldId id="361" r:id="rId18"/>
    <p:sldId id="344" r:id="rId19"/>
    <p:sldId id="333" r:id="rId20"/>
    <p:sldId id="365" r:id="rId21"/>
    <p:sldId id="346" r:id="rId22"/>
    <p:sldId id="362" r:id="rId23"/>
    <p:sldId id="348" r:id="rId24"/>
    <p:sldId id="364" r:id="rId25"/>
    <p:sldId id="329" r:id="rId26"/>
    <p:sldId id="363" r:id="rId27"/>
    <p:sldId id="366" r:id="rId28"/>
    <p:sldId id="368" r:id="rId29"/>
  </p:sldIdLst>
  <p:sldSz cx="27432000" cy="6858000"/>
  <p:notesSz cx="9144000" cy="69802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FF00"/>
    <a:srgbClr val="1271C8"/>
    <a:srgbClr val="3E6EDA"/>
    <a:srgbClr val="7598E5"/>
    <a:srgbClr val="5883DF"/>
    <a:srgbClr val="8FABE9"/>
    <a:srgbClr val="DFE52C"/>
    <a:srgbClr val="1E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980" autoAdjust="0"/>
    <p:restoredTop sz="99636" autoAdjust="0"/>
  </p:normalViewPr>
  <p:slideViewPr>
    <p:cSldViewPr>
      <p:cViewPr>
        <p:scale>
          <a:sx n="66" d="100"/>
          <a:sy n="66" d="100"/>
        </p:scale>
        <p:origin x="2124" y="-1008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ep.coeaccess.psu.edu\zjh106$\Spring%202011\Thesis\MCCTEST\COOL%20CHART%20with%20PLR%20COP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aep.coeaccess.psu.edu\zjh106$\Spring%202011\Thesis\MCCTEST\Energy%20Consumption%20with%20PLR%20COPZak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ep.coeaccess.psu.edu\zjh106$\Spring%202011\Thesis\MCCTEST\Energy%20Consumption%20with%20PLR%20COPZak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aep.coeaccess.psu.edu\zjh106$\Spring%202011\Thesis\Energy%20Comparision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\\aep.coeaccess.psu.edu\zjh106$\Spring%202011\Thesis\Energy%20Comparision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aep.coeaccess.psu.edu\zjh106$\Spring%202011\Thesis\Energy%20Comparisio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aep.coeaccess.psu.edu\zjh106$\Spring%202011\Thesis\MCCTEST\Copy%20of%20January%20Energy%20Consumption%20with%20PLR%20COP%20backup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aep.coeaccess.psu.edu\zjh106$\Spring%202011\Thesis\MCCTEST\COOL%20CHART%20with%20PLR%20COP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aep.coeaccess.psu.edu\zjh106$\Spring%202011\Thesis\MCCTEST\COOL%20CHART%20with%20PLR%20COP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aep.coeaccess.psu.edu\zjh106$\Spring%202011\Thesis\Energy%20Comparision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aep.coeaccess.psu.edu\zjh106$\Spring%202011\Thesis\MCCTEST\Copy%20of%20January%20Energy%20Consumption%20with%20PLR%20COP%20backup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aep.coeaccess.psu.edu\zjh106$\Spring%202011\Thesis\MCCTEST\Energy%20Consumption%20with%20PLR%20COPZak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Modeled Building</a:t>
            </a:r>
            <a:r>
              <a:rPr lang="en-US" baseline="0"/>
              <a:t> Load</a:t>
            </a:r>
            <a:endParaRPr 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1"/>
          <c:marker>
            <c:symbol val="none"/>
          </c:marker>
          <c:xVal>
            <c:numRef>
              <c:f>January!$G$23:$G$8792</c:f>
              <c:numCache>
                <c:formatCode>General</c:formatCode>
                <c:ptCount val="877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  <c:pt idx="2025">
                  <c:v>2026</c:v>
                </c:pt>
                <c:pt idx="2026">
                  <c:v>2027</c:v>
                </c:pt>
                <c:pt idx="2027">
                  <c:v>2028</c:v>
                </c:pt>
                <c:pt idx="2028">
                  <c:v>2029</c:v>
                </c:pt>
                <c:pt idx="2029">
                  <c:v>2030</c:v>
                </c:pt>
                <c:pt idx="2030">
                  <c:v>2031</c:v>
                </c:pt>
                <c:pt idx="2031">
                  <c:v>2032</c:v>
                </c:pt>
                <c:pt idx="2032">
                  <c:v>2033</c:v>
                </c:pt>
                <c:pt idx="2033">
                  <c:v>2034</c:v>
                </c:pt>
                <c:pt idx="2034">
                  <c:v>2035</c:v>
                </c:pt>
                <c:pt idx="2035">
                  <c:v>2036</c:v>
                </c:pt>
                <c:pt idx="2036">
                  <c:v>2037</c:v>
                </c:pt>
                <c:pt idx="2037">
                  <c:v>2038</c:v>
                </c:pt>
                <c:pt idx="2038">
                  <c:v>2039</c:v>
                </c:pt>
                <c:pt idx="2039">
                  <c:v>2040</c:v>
                </c:pt>
                <c:pt idx="2040">
                  <c:v>2041</c:v>
                </c:pt>
                <c:pt idx="2041">
                  <c:v>2042</c:v>
                </c:pt>
                <c:pt idx="2042">
                  <c:v>2043</c:v>
                </c:pt>
                <c:pt idx="2043">
                  <c:v>2044</c:v>
                </c:pt>
                <c:pt idx="2044">
                  <c:v>2045</c:v>
                </c:pt>
                <c:pt idx="2045">
                  <c:v>2046</c:v>
                </c:pt>
                <c:pt idx="2046">
                  <c:v>2047</c:v>
                </c:pt>
                <c:pt idx="2047">
                  <c:v>2048</c:v>
                </c:pt>
                <c:pt idx="2048">
                  <c:v>2049</c:v>
                </c:pt>
                <c:pt idx="2049">
                  <c:v>2050</c:v>
                </c:pt>
                <c:pt idx="2050">
                  <c:v>2051</c:v>
                </c:pt>
                <c:pt idx="2051">
                  <c:v>2052</c:v>
                </c:pt>
                <c:pt idx="2052">
                  <c:v>2053</c:v>
                </c:pt>
                <c:pt idx="2053">
                  <c:v>2054</c:v>
                </c:pt>
                <c:pt idx="2054">
                  <c:v>2055</c:v>
                </c:pt>
                <c:pt idx="2055">
                  <c:v>2056</c:v>
                </c:pt>
                <c:pt idx="2056">
                  <c:v>2057</c:v>
                </c:pt>
                <c:pt idx="2057">
                  <c:v>2058</c:v>
                </c:pt>
                <c:pt idx="2058">
                  <c:v>2059</c:v>
                </c:pt>
                <c:pt idx="2059">
                  <c:v>2060</c:v>
                </c:pt>
                <c:pt idx="2060">
                  <c:v>2061</c:v>
                </c:pt>
                <c:pt idx="2061">
                  <c:v>2062</c:v>
                </c:pt>
                <c:pt idx="2062">
                  <c:v>2063</c:v>
                </c:pt>
                <c:pt idx="2063">
                  <c:v>2064</c:v>
                </c:pt>
                <c:pt idx="2064">
                  <c:v>2065</c:v>
                </c:pt>
                <c:pt idx="2065">
                  <c:v>2066</c:v>
                </c:pt>
                <c:pt idx="2066">
                  <c:v>2067</c:v>
                </c:pt>
                <c:pt idx="2067">
                  <c:v>2068</c:v>
                </c:pt>
                <c:pt idx="2068">
                  <c:v>2069</c:v>
                </c:pt>
                <c:pt idx="2069">
                  <c:v>2070</c:v>
                </c:pt>
                <c:pt idx="2070">
                  <c:v>2071</c:v>
                </c:pt>
                <c:pt idx="2071">
                  <c:v>2072</c:v>
                </c:pt>
                <c:pt idx="2072">
                  <c:v>2073</c:v>
                </c:pt>
                <c:pt idx="2073">
                  <c:v>2074</c:v>
                </c:pt>
                <c:pt idx="2074">
                  <c:v>2075</c:v>
                </c:pt>
                <c:pt idx="2075">
                  <c:v>2076</c:v>
                </c:pt>
                <c:pt idx="2076">
                  <c:v>2077</c:v>
                </c:pt>
                <c:pt idx="2077">
                  <c:v>2078</c:v>
                </c:pt>
                <c:pt idx="2078">
                  <c:v>2079</c:v>
                </c:pt>
                <c:pt idx="2079">
                  <c:v>2080</c:v>
                </c:pt>
                <c:pt idx="2080">
                  <c:v>2081</c:v>
                </c:pt>
                <c:pt idx="2081">
                  <c:v>2082</c:v>
                </c:pt>
                <c:pt idx="2082">
                  <c:v>2083</c:v>
                </c:pt>
                <c:pt idx="2083">
                  <c:v>2084</c:v>
                </c:pt>
                <c:pt idx="2084">
                  <c:v>2085</c:v>
                </c:pt>
                <c:pt idx="2085">
                  <c:v>2086</c:v>
                </c:pt>
                <c:pt idx="2086">
                  <c:v>2087</c:v>
                </c:pt>
                <c:pt idx="2087">
                  <c:v>2088</c:v>
                </c:pt>
                <c:pt idx="2088">
                  <c:v>2089</c:v>
                </c:pt>
                <c:pt idx="2089">
                  <c:v>2090</c:v>
                </c:pt>
                <c:pt idx="2090">
                  <c:v>2091</c:v>
                </c:pt>
                <c:pt idx="2091">
                  <c:v>2092</c:v>
                </c:pt>
                <c:pt idx="2092">
                  <c:v>2093</c:v>
                </c:pt>
                <c:pt idx="2093">
                  <c:v>2094</c:v>
                </c:pt>
                <c:pt idx="2094">
                  <c:v>2095</c:v>
                </c:pt>
                <c:pt idx="2095">
                  <c:v>2096</c:v>
                </c:pt>
                <c:pt idx="2096">
                  <c:v>2097</c:v>
                </c:pt>
                <c:pt idx="2097">
                  <c:v>2098</c:v>
                </c:pt>
                <c:pt idx="2098">
                  <c:v>2099</c:v>
                </c:pt>
                <c:pt idx="2099">
                  <c:v>2100</c:v>
                </c:pt>
                <c:pt idx="2100">
                  <c:v>2101</c:v>
                </c:pt>
                <c:pt idx="2101">
                  <c:v>2102</c:v>
                </c:pt>
                <c:pt idx="2102">
                  <c:v>2103</c:v>
                </c:pt>
                <c:pt idx="2103">
                  <c:v>2104</c:v>
                </c:pt>
                <c:pt idx="2104">
                  <c:v>2105</c:v>
                </c:pt>
                <c:pt idx="2105">
                  <c:v>2106</c:v>
                </c:pt>
                <c:pt idx="2106">
                  <c:v>2107</c:v>
                </c:pt>
                <c:pt idx="2107">
                  <c:v>2108</c:v>
                </c:pt>
                <c:pt idx="2108">
                  <c:v>2109</c:v>
                </c:pt>
                <c:pt idx="2109">
                  <c:v>2110</c:v>
                </c:pt>
                <c:pt idx="2110">
                  <c:v>2111</c:v>
                </c:pt>
                <c:pt idx="2111">
                  <c:v>2112</c:v>
                </c:pt>
                <c:pt idx="2112">
                  <c:v>2113</c:v>
                </c:pt>
                <c:pt idx="2113">
                  <c:v>2114</c:v>
                </c:pt>
                <c:pt idx="2114">
                  <c:v>2115</c:v>
                </c:pt>
                <c:pt idx="2115">
                  <c:v>2116</c:v>
                </c:pt>
                <c:pt idx="2116">
                  <c:v>2117</c:v>
                </c:pt>
                <c:pt idx="2117">
                  <c:v>2118</c:v>
                </c:pt>
                <c:pt idx="2118">
                  <c:v>2119</c:v>
                </c:pt>
                <c:pt idx="2119">
                  <c:v>2120</c:v>
                </c:pt>
                <c:pt idx="2120">
                  <c:v>2121</c:v>
                </c:pt>
                <c:pt idx="2121">
                  <c:v>2122</c:v>
                </c:pt>
                <c:pt idx="2122">
                  <c:v>2123</c:v>
                </c:pt>
                <c:pt idx="2123">
                  <c:v>2124</c:v>
                </c:pt>
                <c:pt idx="2124">
                  <c:v>2125</c:v>
                </c:pt>
                <c:pt idx="2125">
                  <c:v>2126</c:v>
                </c:pt>
                <c:pt idx="2126">
                  <c:v>2127</c:v>
                </c:pt>
                <c:pt idx="2127">
                  <c:v>2128</c:v>
                </c:pt>
                <c:pt idx="2128">
                  <c:v>2129</c:v>
                </c:pt>
                <c:pt idx="2129">
                  <c:v>2130</c:v>
                </c:pt>
                <c:pt idx="2130">
                  <c:v>2131</c:v>
                </c:pt>
                <c:pt idx="2131">
                  <c:v>2132</c:v>
                </c:pt>
                <c:pt idx="2132">
                  <c:v>2133</c:v>
                </c:pt>
                <c:pt idx="2133">
                  <c:v>2134</c:v>
                </c:pt>
                <c:pt idx="2134">
                  <c:v>2135</c:v>
                </c:pt>
                <c:pt idx="2135">
                  <c:v>2136</c:v>
                </c:pt>
                <c:pt idx="2136">
                  <c:v>2137</c:v>
                </c:pt>
                <c:pt idx="2137">
                  <c:v>2138</c:v>
                </c:pt>
                <c:pt idx="2138">
                  <c:v>2139</c:v>
                </c:pt>
                <c:pt idx="2139">
                  <c:v>2140</c:v>
                </c:pt>
                <c:pt idx="2140">
                  <c:v>2141</c:v>
                </c:pt>
                <c:pt idx="2141">
                  <c:v>2142</c:v>
                </c:pt>
                <c:pt idx="2142">
                  <c:v>2143</c:v>
                </c:pt>
                <c:pt idx="2143">
                  <c:v>2144</c:v>
                </c:pt>
                <c:pt idx="2144">
                  <c:v>2145</c:v>
                </c:pt>
                <c:pt idx="2145">
                  <c:v>2146</c:v>
                </c:pt>
                <c:pt idx="2146">
                  <c:v>2147</c:v>
                </c:pt>
                <c:pt idx="2147">
                  <c:v>2148</c:v>
                </c:pt>
                <c:pt idx="2148">
                  <c:v>2149</c:v>
                </c:pt>
                <c:pt idx="2149">
                  <c:v>2150</c:v>
                </c:pt>
                <c:pt idx="2150">
                  <c:v>2151</c:v>
                </c:pt>
                <c:pt idx="2151">
                  <c:v>2152</c:v>
                </c:pt>
                <c:pt idx="2152">
                  <c:v>2153</c:v>
                </c:pt>
                <c:pt idx="2153">
                  <c:v>2154</c:v>
                </c:pt>
                <c:pt idx="2154">
                  <c:v>2155</c:v>
                </c:pt>
                <c:pt idx="2155">
                  <c:v>2156</c:v>
                </c:pt>
                <c:pt idx="2156">
                  <c:v>2157</c:v>
                </c:pt>
                <c:pt idx="2157">
                  <c:v>2158</c:v>
                </c:pt>
                <c:pt idx="2158">
                  <c:v>2159</c:v>
                </c:pt>
                <c:pt idx="2159">
                  <c:v>2160</c:v>
                </c:pt>
                <c:pt idx="2160">
                  <c:v>2161</c:v>
                </c:pt>
                <c:pt idx="2161">
                  <c:v>2162</c:v>
                </c:pt>
                <c:pt idx="2162">
                  <c:v>2163</c:v>
                </c:pt>
                <c:pt idx="2163">
                  <c:v>2164</c:v>
                </c:pt>
                <c:pt idx="2164">
                  <c:v>2165</c:v>
                </c:pt>
                <c:pt idx="2165">
                  <c:v>2166</c:v>
                </c:pt>
                <c:pt idx="2166">
                  <c:v>2167</c:v>
                </c:pt>
                <c:pt idx="2167">
                  <c:v>2168</c:v>
                </c:pt>
                <c:pt idx="2168">
                  <c:v>2169</c:v>
                </c:pt>
                <c:pt idx="2169">
                  <c:v>2170</c:v>
                </c:pt>
                <c:pt idx="2170">
                  <c:v>2171</c:v>
                </c:pt>
                <c:pt idx="2171">
                  <c:v>2172</c:v>
                </c:pt>
                <c:pt idx="2172">
                  <c:v>2173</c:v>
                </c:pt>
                <c:pt idx="2173">
                  <c:v>2174</c:v>
                </c:pt>
                <c:pt idx="2174">
                  <c:v>2175</c:v>
                </c:pt>
                <c:pt idx="2175">
                  <c:v>2176</c:v>
                </c:pt>
                <c:pt idx="2176">
                  <c:v>2177</c:v>
                </c:pt>
                <c:pt idx="2177">
                  <c:v>2178</c:v>
                </c:pt>
                <c:pt idx="2178">
                  <c:v>2179</c:v>
                </c:pt>
                <c:pt idx="2179">
                  <c:v>2180</c:v>
                </c:pt>
                <c:pt idx="2180">
                  <c:v>2181</c:v>
                </c:pt>
                <c:pt idx="2181">
                  <c:v>2182</c:v>
                </c:pt>
                <c:pt idx="2182">
                  <c:v>2183</c:v>
                </c:pt>
                <c:pt idx="2183">
                  <c:v>2184</c:v>
                </c:pt>
                <c:pt idx="2184">
                  <c:v>2185</c:v>
                </c:pt>
                <c:pt idx="2185">
                  <c:v>2186</c:v>
                </c:pt>
                <c:pt idx="2186">
                  <c:v>2187</c:v>
                </c:pt>
                <c:pt idx="2187">
                  <c:v>2188</c:v>
                </c:pt>
                <c:pt idx="2188">
                  <c:v>2189</c:v>
                </c:pt>
                <c:pt idx="2189">
                  <c:v>2190</c:v>
                </c:pt>
                <c:pt idx="2190">
                  <c:v>2191</c:v>
                </c:pt>
                <c:pt idx="2191">
                  <c:v>2192</c:v>
                </c:pt>
                <c:pt idx="2192">
                  <c:v>2193</c:v>
                </c:pt>
                <c:pt idx="2193">
                  <c:v>2194</c:v>
                </c:pt>
                <c:pt idx="2194">
                  <c:v>2195</c:v>
                </c:pt>
                <c:pt idx="2195">
                  <c:v>2196</c:v>
                </c:pt>
                <c:pt idx="2196">
                  <c:v>2197</c:v>
                </c:pt>
                <c:pt idx="2197">
                  <c:v>2198</c:v>
                </c:pt>
                <c:pt idx="2198">
                  <c:v>2199</c:v>
                </c:pt>
                <c:pt idx="2199">
                  <c:v>2200</c:v>
                </c:pt>
                <c:pt idx="2200">
                  <c:v>2201</c:v>
                </c:pt>
                <c:pt idx="2201">
                  <c:v>2202</c:v>
                </c:pt>
                <c:pt idx="2202">
                  <c:v>2203</c:v>
                </c:pt>
                <c:pt idx="2203">
                  <c:v>2204</c:v>
                </c:pt>
                <c:pt idx="2204">
                  <c:v>2205</c:v>
                </c:pt>
                <c:pt idx="2205">
                  <c:v>2206</c:v>
                </c:pt>
                <c:pt idx="2206">
                  <c:v>2207</c:v>
                </c:pt>
                <c:pt idx="2207">
                  <c:v>2208</c:v>
                </c:pt>
                <c:pt idx="2208">
                  <c:v>2209</c:v>
                </c:pt>
                <c:pt idx="2209">
                  <c:v>2210</c:v>
                </c:pt>
                <c:pt idx="2210">
                  <c:v>2211</c:v>
                </c:pt>
                <c:pt idx="2211">
                  <c:v>2212</c:v>
                </c:pt>
                <c:pt idx="2212">
                  <c:v>2213</c:v>
                </c:pt>
                <c:pt idx="2213">
                  <c:v>2214</c:v>
                </c:pt>
                <c:pt idx="2214">
                  <c:v>2215</c:v>
                </c:pt>
                <c:pt idx="2215">
                  <c:v>2216</c:v>
                </c:pt>
                <c:pt idx="2216">
                  <c:v>2217</c:v>
                </c:pt>
                <c:pt idx="2217">
                  <c:v>2218</c:v>
                </c:pt>
                <c:pt idx="2218">
                  <c:v>2219</c:v>
                </c:pt>
                <c:pt idx="2219">
                  <c:v>2220</c:v>
                </c:pt>
                <c:pt idx="2220">
                  <c:v>2221</c:v>
                </c:pt>
                <c:pt idx="2221">
                  <c:v>2222</c:v>
                </c:pt>
                <c:pt idx="2222">
                  <c:v>2223</c:v>
                </c:pt>
                <c:pt idx="2223">
                  <c:v>2224</c:v>
                </c:pt>
                <c:pt idx="2224">
                  <c:v>2225</c:v>
                </c:pt>
                <c:pt idx="2225">
                  <c:v>2226</c:v>
                </c:pt>
                <c:pt idx="2226">
                  <c:v>2227</c:v>
                </c:pt>
                <c:pt idx="2227">
                  <c:v>2228</c:v>
                </c:pt>
                <c:pt idx="2228">
                  <c:v>2229</c:v>
                </c:pt>
                <c:pt idx="2229">
                  <c:v>2230</c:v>
                </c:pt>
                <c:pt idx="2230">
                  <c:v>2231</c:v>
                </c:pt>
                <c:pt idx="2231">
                  <c:v>2232</c:v>
                </c:pt>
                <c:pt idx="2232">
                  <c:v>2233</c:v>
                </c:pt>
                <c:pt idx="2233">
                  <c:v>2234</c:v>
                </c:pt>
                <c:pt idx="2234">
                  <c:v>2235</c:v>
                </c:pt>
                <c:pt idx="2235">
                  <c:v>2236</c:v>
                </c:pt>
                <c:pt idx="2236">
                  <c:v>2237</c:v>
                </c:pt>
                <c:pt idx="2237">
                  <c:v>2238</c:v>
                </c:pt>
                <c:pt idx="2238">
                  <c:v>2239</c:v>
                </c:pt>
                <c:pt idx="2239">
                  <c:v>2240</c:v>
                </c:pt>
                <c:pt idx="2240">
                  <c:v>2241</c:v>
                </c:pt>
                <c:pt idx="2241">
                  <c:v>2242</c:v>
                </c:pt>
                <c:pt idx="2242">
                  <c:v>2243</c:v>
                </c:pt>
                <c:pt idx="2243">
                  <c:v>2244</c:v>
                </c:pt>
                <c:pt idx="2244">
                  <c:v>2245</c:v>
                </c:pt>
                <c:pt idx="2245">
                  <c:v>2246</c:v>
                </c:pt>
                <c:pt idx="2246">
                  <c:v>2247</c:v>
                </c:pt>
                <c:pt idx="2247">
                  <c:v>2248</c:v>
                </c:pt>
                <c:pt idx="2248">
                  <c:v>2249</c:v>
                </c:pt>
                <c:pt idx="2249">
                  <c:v>2250</c:v>
                </c:pt>
                <c:pt idx="2250">
                  <c:v>2251</c:v>
                </c:pt>
                <c:pt idx="2251">
                  <c:v>2252</c:v>
                </c:pt>
                <c:pt idx="2252">
                  <c:v>2253</c:v>
                </c:pt>
                <c:pt idx="2253">
                  <c:v>2254</c:v>
                </c:pt>
                <c:pt idx="2254">
                  <c:v>2255</c:v>
                </c:pt>
                <c:pt idx="2255">
                  <c:v>2256</c:v>
                </c:pt>
                <c:pt idx="2256">
                  <c:v>2257</c:v>
                </c:pt>
                <c:pt idx="2257">
                  <c:v>2258</c:v>
                </c:pt>
                <c:pt idx="2258">
                  <c:v>2259</c:v>
                </c:pt>
                <c:pt idx="2259">
                  <c:v>2260</c:v>
                </c:pt>
                <c:pt idx="2260">
                  <c:v>2261</c:v>
                </c:pt>
                <c:pt idx="2261">
                  <c:v>2262</c:v>
                </c:pt>
                <c:pt idx="2262">
                  <c:v>2263</c:v>
                </c:pt>
                <c:pt idx="2263">
                  <c:v>2264</c:v>
                </c:pt>
                <c:pt idx="2264">
                  <c:v>2265</c:v>
                </c:pt>
                <c:pt idx="2265">
                  <c:v>2266</c:v>
                </c:pt>
                <c:pt idx="2266">
                  <c:v>2267</c:v>
                </c:pt>
                <c:pt idx="2267">
                  <c:v>2268</c:v>
                </c:pt>
                <c:pt idx="2268">
                  <c:v>2269</c:v>
                </c:pt>
                <c:pt idx="2269">
                  <c:v>2270</c:v>
                </c:pt>
                <c:pt idx="2270">
                  <c:v>2271</c:v>
                </c:pt>
                <c:pt idx="2271">
                  <c:v>2272</c:v>
                </c:pt>
                <c:pt idx="2272">
                  <c:v>2273</c:v>
                </c:pt>
                <c:pt idx="2273">
                  <c:v>2274</c:v>
                </c:pt>
                <c:pt idx="2274">
                  <c:v>2275</c:v>
                </c:pt>
                <c:pt idx="2275">
                  <c:v>2276</c:v>
                </c:pt>
                <c:pt idx="2276">
                  <c:v>2277</c:v>
                </c:pt>
                <c:pt idx="2277">
                  <c:v>2278</c:v>
                </c:pt>
                <c:pt idx="2278">
                  <c:v>2279</c:v>
                </c:pt>
                <c:pt idx="2279">
                  <c:v>2280</c:v>
                </c:pt>
                <c:pt idx="2280">
                  <c:v>2281</c:v>
                </c:pt>
                <c:pt idx="2281">
                  <c:v>2282</c:v>
                </c:pt>
                <c:pt idx="2282">
                  <c:v>2283</c:v>
                </c:pt>
                <c:pt idx="2283">
                  <c:v>2284</c:v>
                </c:pt>
                <c:pt idx="2284">
                  <c:v>2285</c:v>
                </c:pt>
                <c:pt idx="2285">
                  <c:v>2286</c:v>
                </c:pt>
                <c:pt idx="2286">
                  <c:v>2287</c:v>
                </c:pt>
                <c:pt idx="2287">
                  <c:v>2288</c:v>
                </c:pt>
                <c:pt idx="2288">
                  <c:v>2289</c:v>
                </c:pt>
                <c:pt idx="2289">
                  <c:v>2290</c:v>
                </c:pt>
                <c:pt idx="2290">
                  <c:v>2291</c:v>
                </c:pt>
                <c:pt idx="2291">
                  <c:v>2292</c:v>
                </c:pt>
                <c:pt idx="2292">
                  <c:v>2293</c:v>
                </c:pt>
                <c:pt idx="2293">
                  <c:v>2294</c:v>
                </c:pt>
                <c:pt idx="2294">
                  <c:v>2295</c:v>
                </c:pt>
                <c:pt idx="2295">
                  <c:v>2296</c:v>
                </c:pt>
                <c:pt idx="2296">
                  <c:v>2297</c:v>
                </c:pt>
                <c:pt idx="2297">
                  <c:v>2298</c:v>
                </c:pt>
                <c:pt idx="2298">
                  <c:v>2299</c:v>
                </c:pt>
                <c:pt idx="2299">
                  <c:v>2300</c:v>
                </c:pt>
                <c:pt idx="2300">
                  <c:v>2301</c:v>
                </c:pt>
                <c:pt idx="2301">
                  <c:v>2302</c:v>
                </c:pt>
                <c:pt idx="2302">
                  <c:v>2303</c:v>
                </c:pt>
                <c:pt idx="2303">
                  <c:v>2304</c:v>
                </c:pt>
                <c:pt idx="2304">
                  <c:v>2305</c:v>
                </c:pt>
                <c:pt idx="2305">
                  <c:v>2306</c:v>
                </c:pt>
                <c:pt idx="2306">
                  <c:v>2307</c:v>
                </c:pt>
                <c:pt idx="2307">
                  <c:v>2308</c:v>
                </c:pt>
                <c:pt idx="2308">
                  <c:v>2309</c:v>
                </c:pt>
                <c:pt idx="2309">
                  <c:v>2310</c:v>
                </c:pt>
                <c:pt idx="2310">
                  <c:v>2311</c:v>
                </c:pt>
                <c:pt idx="2311">
                  <c:v>2312</c:v>
                </c:pt>
                <c:pt idx="2312">
                  <c:v>2313</c:v>
                </c:pt>
                <c:pt idx="2313">
                  <c:v>2314</c:v>
                </c:pt>
                <c:pt idx="2314">
                  <c:v>2315</c:v>
                </c:pt>
                <c:pt idx="2315">
                  <c:v>2316</c:v>
                </c:pt>
                <c:pt idx="2316">
                  <c:v>2317</c:v>
                </c:pt>
                <c:pt idx="2317">
                  <c:v>2318</c:v>
                </c:pt>
                <c:pt idx="2318">
                  <c:v>2319</c:v>
                </c:pt>
                <c:pt idx="2319">
                  <c:v>2320</c:v>
                </c:pt>
                <c:pt idx="2320">
                  <c:v>2321</c:v>
                </c:pt>
                <c:pt idx="2321">
                  <c:v>2322</c:v>
                </c:pt>
                <c:pt idx="2322">
                  <c:v>2323</c:v>
                </c:pt>
                <c:pt idx="2323">
                  <c:v>2324</c:v>
                </c:pt>
                <c:pt idx="2324">
                  <c:v>2325</c:v>
                </c:pt>
                <c:pt idx="2325">
                  <c:v>2326</c:v>
                </c:pt>
                <c:pt idx="2326">
                  <c:v>2327</c:v>
                </c:pt>
                <c:pt idx="2327">
                  <c:v>2328</c:v>
                </c:pt>
                <c:pt idx="2328">
                  <c:v>2329</c:v>
                </c:pt>
                <c:pt idx="2329">
                  <c:v>2330</c:v>
                </c:pt>
                <c:pt idx="2330">
                  <c:v>2331</c:v>
                </c:pt>
                <c:pt idx="2331">
                  <c:v>2332</c:v>
                </c:pt>
                <c:pt idx="2332">
                  <c:v>2333</c:v>
                </c:pt>
                <c:pt idx="2333">
                  <c:v>2334</c:v>
                </c:pt>
                <c:pt idx="2334">
                  <c:v>2335</c:v>
                </c:pt>
                <c:pt idx="2335">
                  <c:v>2336</c:v>
                </c:pt>
                <c:pt idx="2336">
                  <c:v>2337</c:v>
                </c:pt>
                <c:pt idx="2337">
                  <c:v>2338</c:v>
                </c:pt>
                <c:pt idx="2338">
                  <c:v>2339</c:v>
                </c:pt>
                <c:pt idx="2339">
                  <c:v>2340</c:v>
                </c:pt>
                <c:pt idx="2340">
                  <c:v>2341</c:v>
                </c:pt>
                <c:pt idx="2341">
                  <c:v>2342</c:v>
                </c:pt>
                <c:pt idx="2342">
                  <c:v>2343</c:v>
                </c:pt>
                <c:pt idx="2343">
                  <c:v>2344</c:v>
                </c:pt>
                <c:pt idx="2344">
                  <c:v>2345</c:v>
                </c:pt>
                <c:pt idx="2345">
                  <c:v>2346</c:v>
                </c:pt>
                <c:pt idx="2346">
                  <c:v>2347</c:v>
                </c:pt>
                <c:pt idx="2347">
                  <c:v>2348</c:v>
                </c:pt>
                <c:pt idx="2348">
                  <c:v>2349</c:v>
                </c:pt>
                <c:pt idx="2349">
                  <c:v>2350</c:v>
                </c:pt>
                <c:pt idx="2350">
                  <c:v>2351</c:v>
                </c:pt>
                <c:pt idx="2351">
                  <c:v>2352</c:v>
                </c:pt>
                <c:pt idx="2352">
                  <c:v>2353</c:v>
                </c:pt>
                <c:pt idx="2353">
                  <c:v>2354</c:v>
                </c:pt>
                <c:pt idx="2354">
                  <c:v>2355</c:v>
                </c:pt>
                <c:pt idx="2355">
                  <c:v>2356</c:v>
                </c:pt>
                <c:pt idx="2356">
                  <c:v>2357</c:v>
                </c:pt>
                <c:pt idx="2357">
                  <c:v>2358</c:v>
                </c:pt>
                <c:pt idx="2358">
                  <c:v>2359</c:v>
                </c:pt>
                <c:pt idx="2359">
                  <c:v>2360</c:v>
                </c:pt>
                <c:pt idx="2360">
                  <c:v>2361</c:v>
                </c:pt>
                <c:pt idx="2361">
                  <c:v>2362</c:v>
                </c:pt>
                <c:pt idx="2362">
                  <c:v>2363</c:v>
                </c:pt>
                <c:pt idx="2363">
                  <c:v>2364</c:v>
                </c:pt>
                <c:pt idx="2364">
                  <c:v>2365</c:v>
                </c:pt>
                <c:pt idx="2365">
                  <c:v>2366</c:v>
                </c:pt>
                <c:pt idx="2366">
                  <c:v>2367</c:v>
                </c:pt>
                <c:pt idx="2367">
                  <c:v>2368</c:v>
                </c:pt>
                <c:pt idx="2368">
                  <c:v>2369</c:v>
                </c:pt>
                <c:pt idx="2369">
                  <c:v>2370</c:v>
                </c:pt>
                <c:pt idx="2370">
                  <c:v>2371</c:v>
                </c:pt>
                <c:pt idx="2371">
                  <c:v>2372</c:v>
                </c:pt>
                <c:pt idx="2372">
                  <c:v>2373</c:v>
                </c:pt>
                <c:pt idx="2373">
                  <c:v>2374</c:v>
                </c:pt>
                <c:pt idx="2374">
                  <c:v>2375</c:v>
                </c:pt>
                <c:pt idx="2375">
                  <c:v>2376</c:v>
                </c:pt>
                <c:pt idx="2376">
                  <c:v>2377</c:v>
                </c:pt>
                <c:pt idx="2377">
                  <c:v>2378</c:v>
                </c:pt>
                <c:pt idx="2378">
                  <c:v>2379</c:v>
                </c:pt>
                <c:pt idx="2379">
                  <c:v>2380</c:v>
                </c:pt>
                <c:pt idx="2380">
                  <c:v>2381</c:v>
                </c:pt>
                <c:pt idx="2381">
                  <c:v>2382</c:v>
                </c:pt>
                <c:pt idx="2382">
                  <c:v>2383</c:v>
                </c:pt>
                <c:pt idx="2383">
                  <c:v>2384</c:v>
                </c:pt>
                <c:pt idx="2384">
                  <c:v>2385</c:v>
                </c:pt>
                <c:pt idx="2385">
                  <c:v>2386</c:v>
                </c:pt>
                <c:pt idx="2386">
                  <c:v>2387</c:v>
                </c:pt>
                <c:pt idx="2387">
                  <c:v>2388</c:v>
                </c:pt>
                <c:pt idx="2388">
                  <c:v>2389</c:v>
                </c:pt>
                <c:pt idx="2389">
                  <c:v>2390</c:v>
                </c:pt>
                <c:pt idx="2390">
                  <c:v>2391</c:v>
                </c:pt>
                <c:pt idx="2391">
                  <c:v>2392</c:v>
                </c:pt>
                <c:pt idx="2392">
                  <c:v>2393</c:v>
                </c:pt>
                <c:pt idx="2393">
                  <c:v>2394</c:v>
                </c:pt>
                <c:pt idx="2394">
                  <c:v>2395</c:v>
                </c:pt>
                <c:pt idx="2395">
                  <c:v>2396</c:v>
                </c:pt>
                <c:pt idx="2396">
                  <c:v>2397</c:v>
                </c:pt>
                <c:pt idx="2397">
                  <c:v>2398</c:v>
                </c:pt>
                <c:pt idx="2398">
                  <c:v>2399</c:v>
                </c:pt>
                <c:pt idx="2399">
                  <c:v>2400</c:v>
                </c:pt>
                <c:pt idx="2400">
                  <c:v>2401</c:v>
                </c:pt>
                <c:pt idx="2401">
                  <c:v>2402</c:v>
                </c:pt>
                <c:pt idx="2402">
                  <c:v>2403</c:v>
                </c:pt>
                <c:pt idx="2403">
                  <c:v>2404</c:v>
                </c:pt>
                <c:pt idx="2404">
                  <c:v>2405</c:v>
                </c:pt>
                <c:pt idx="2405">
                  <c:v>2406</c:v>
                </c:pt>
                <c:pt idx="2406">
                  <c:v>2407</c:v>
                </c:pt>
                <c:pt idx="2407">
                  <c:v>2408</c:v>
                </c:pt>
                <c:pt idx="2408">
                  <c:v>2409</c:v>
                </c:pt>
                <c:pt idx="2409">
                  <c:v>2410</c:v>
                </c:pt>
                <c:pt idx="2410">
                  <c:v>2411</c:v>
                </c:pt>
                <c:pt idx="2411">
                  <c:v>2412</c:v>
                </c:pt>
                <c:pt idx="2412">
                  <c:v>2413</c:v>
                </c:pt>
                <c:pt idx="2413">
                  <c:v>2414</c:v>
                </c:pt>
                <c:pt idx="2414">
                  <c:v>2415</c:v>
                </c:pt>
                <c:pt idx="2415">
                  <c:v>2416</c:v>
                </c:pt>
                <c:pt idx="2416">
                  <c:v>2417</c:v>
                </c:pt>
                <c:pt idx="2417">
                  <c:v>2418</c:v>
                </c:pt>
                <c:pt idx="2418">
                  <c:v>2419</c:v>
                </c:pt>
                <c:pt idx="2419">
                  <c:v>2420</c:v>
                </c:pt>
                <c:pt idx="2420">
                  <c:v>2421</c:v>
                </c:pt>
                <c:pt idx="2421">
                  <c:v>2422</c:v>
                </c:pt>
                <c:pt idx="2422">
                  <c:v>2423</c:v>
                </c:pt>
                <c:pt idx="2423">
                  <c:v>2424</c:v>
                </c:pt>
                <c:pt idx="2424">
                  <c:v>2425</c:v>
                </c:pt>
                <c:pt idx="2425">
                  <c:v>2426</c:v>
                </c:pt>
                <c:pt idx="2426">
                  <c:v>2427</c:v>
                </c:pt>
                <c:pt idx="2427">
                  <c:v>2428</c:v>
                </c:pt>
                <c:pt idx="2428">
                  <c:v>2429</c:v>
                </c:pt>
                <c:pt idx="2429">
                  <c:v>2430</c:v>
                </c:pt>
                <c:pt idx="2430">
                  <c:v>2431</c:v>
                </c:pt>
                <c:pt idx="2431">
                  <c:v>2432</c:v>
                </c:pt>
                <c:pt idx="2432">
                  <c:v>2433</c:v>
                </c:pt>
                <c:pt idx="2433">
                  <c:v>2434</c:v>
                </c:pt>
                <c:pt idx="2434">
                  <c:v>2435</c:v>
                </c:pt>
                <c:pt idx="2435">
                  <c:v>2436</c:v>
                </c:pt>
                <c:pt idx="2436">
                  <c:v>2437</c:v>
                </c:pt>
                <c:pt idx="2437">
                  <c:v>2438</c:v>
                </c:pt>
                <c:pt idx="2438">
                  <c:v>2439</c:v>
                </c:pt>
                <c:pt idx="2439">
                  <c:v>2440</c:v>
                </c:pt>
                <c:pt idx="2440">
                  <c:v>2441</c:v>
                </c:pt>
                <c:pt idx="2441">
                  <c:v>2442</c:v>
                </c:pt>
                <c:pt idx="2442">
                  <c:v>2443</c:v>
                </c:pt>
                <c:pt idx="2443">
                  <c:v>2444</c:v>
                </c:pt>
                <c:pt idx="2444">
                  <c:v>2445</c:v>
                </c:pt>
                <c:pt idx="2445">
                  <c:v>2446</c:v>
                </c:pt>
                <c:pt idx="2446">
                  <c:v>2447</c:v>
                </c:pt>
                <c:pt idx="2447">
                  <c:v>2448</c:v>
                </c:pt>
                <c:pt idx="2448">
                  <c:v>2449</c:v>
                </c:pt>
                <c:pt idx="2449">
                  <c:v>2450</c:v>
                </c:pt>
                <c:pt idx="2450">
                  <c:v>2451</c:v>
                </c:pt>
                <c:pt idx="2451">
                  <c:v>2452</c:v>
                </c:pt>
                <c:pt idx="2452">
                  <c:v>2453</c:v>
                </c:pt>
                <c:pt idx="2453">
                  <c:v>2454</c:v>
                </c:pt>
                <c:pt idx="2454">
                  <c:v>2455</c:v>
                </c:pt>
                <c:pt idx="2455">
                  <c:v>2456</c:v>
                </c:pt>
                <c:pt idx="2456">
                  <c:v>2457</c:v>
                </c:pt>
                <c:pt idx="2457">
                  <c:v>2458</c:v>
                </c:pt>
                <c:pt idx="2458">
                  <c:v>2459</c:v>
                </c:pt>
                <c:pt idx="2459">
                  <c:v>2460</c:v>
                </c:pt>
                <c:pt idx="2460">
                  <c:v>2461</c:v>
                </c:pt>
                <c:pt idx="2461">
                  <c:v>2462</c:v>
                </c:pt>
                <c:pt idx="2462">
                  <c:v>2463</c:v>
                </c:pt>
                <c:pt idx="2463">
                  <c:v>2464</c:v>
                </c:pt>
                <c:pt idx="2464">
                  <c:v>2465</c:v>
                </c:pt>
                <c:pt idx="2465">
                  <c:v>2466</c:v>
                </c:pt>
                <c:pt idx="2466">
                  <c:v>2467</c:v>
                </c:pt>
                <c:pt idx="2467">
                  <c:v>2468</c:v>
                </c:pt>
                <c:pt idx="2468">
                  <c:v>2469</c:v>
                </c:pt>
                <c:pt idx="2469">
                  <c:v>2470</c:v>
                </c:pt>
                <c:pt idx="2470">
                  <c:v>2471</c:v>
                </c:pt>
                <c:pt idx="2471">
                  <c:v>2472</c:v>
                </c:pt>
                <c:pt idx="2472">
                  <c:v>2473</c:v>
                </c:pt>
                <c:pt idx="2473">
                  <c:v>2474</c:v>
                </c:pt>
                <c:pt idx="2474">
                  <c:v>2475</c:v>
                </c:pt>
                <c:pt idx="2475">
                  <c:v>2476</c:v>
                </c:pt>
                <c:pt idx="2476">
                  <c:v>2477</c:v>
                </c:pt>
                <c:pt idx="2477">
                  <c:v>2478</c:v>
                </c:pt>
                <c:pt idx="2478">
                  <c:v>2479</c:v>
                </c:pt>
                <c:pt idx="2479">
                  <c:v>2480</c:v>
                </c:pt>
                <c:pt idx="2480">
                  <c:v>2481</c:v>
                </c:pt>
                <c:pt idx="2481">
                  <c:v>2482</c:v>
                </c:pt>
                <c:pt idx="2482">
                  <c:v>2483</c:v>
                </c:pt>
                <c:pt idx="2483">
                  <c:v>2484</c:v>
                </c:pt>
                <c:pt idx="2484">
                  <c:v>2485</c:v>
                </c:pt>
                <c:pt idx="2485">
                  <c:v>2486</c:v>
                </c:pt>
                <c:pt idx="2486">
                  <c:v>2487</c:v>
                </c:pt>
                <c:pt idx="2487">
                  <c:v>2488</c:v>
                </c:pt>
                <c:pt idx="2488">
                  <c:v>2489</c:v>
                </c:pt>
                <c:pt idx="2489">
                  <c:v>2490</c:v>
                </c:pt>
                <c:pt idx="2490">
                  <c:v>2491</c:v>
                </c:pt>
                <c:pt idx="2491">
                  <c:v>2492</c:v>
                </c:pt>
                <c:pt idx="2492">
                  <c:v>2493</c:v>
                </c:pt>
                <c:pt idx="2493">
                  <c:v>2494</c:v>
                </c:pt>
                <c:pt idx="2494">
                  <c:v>2495</c:v>
                </c:pt>
                <c:pt idx="2495">
                  <c:v>2496</c:v>
                </c:pt>
                <c:pt idx="2496">
                  <c:v>2497</c:v>
                </c:pt>
                <c:pt idx="2497">
                  <c:v>2498</c:v>
                </c:pt>
                <c:pt idx="2498">
                  <c:v>2499</c:v>
                </c:pt>
                <c:pt idx="2499">
                  <c:v>2500</c:v>
                </c:pt>
                <c:pt idx="2500">
                  <c:v>2501</c:v>
                </c:pt>
                <c:pt idx="2501">
                  <c:v>2502</c:v>
                </c:pt>
                <c:pt idx="2502">
                  <c:v>2503</c:v>
                </c:pt>
                <c:pt idx="2503">
                  <c:v>2504</c:v>
                </c:pt>
                <c:pt idx="2504">
                  <c:v>2505</c:v>
                </c:pt>
                <c:pt idx="2505">
                  <c:v>2506</c:v>
                </c:pt>
                <c:pt idx="2506">
                  <c:v>2507</c:v>
                </c:pt>
                <c:pt idx="2507">
                  <c:v>2508</c:v>
                </c:pt>
                <c:pt idx="2508">
                  <c:v>2509</c:v>
                </c:pt>
                <c:pt idx="2509">
                  <c:v>2510</c:v>
                </c:pt>
                <c:pt idx="2510">
                  <c:v>2511</c:v>
                </c:pt>
                <c:pt idx="2511">
                  <c:v>2512</c:v>
                </c:pt>
                <c:pt idx="2512">
                  <c:v>2513</c:v>
                </c:pt>
                <c:pt idx="2513">
                  <c:v>2514</c:v>
                </c:pt>
                <c:pt idx="2514">
                  <c:v>2515</c:v>
                </c:pt>
                <c:pt idx="2515">
                  <c:v>2516</c:v>
                </c:pt>
                <c:pt idx="2516">
                  <c:v>2517</c:v>
                </c:pt>
                <c:pt idx="2517">
                  <c:v>2518</c:v>
                </c:pt>
                <c:pt idx="2518">
                  <c:v>2519</c:v>
                </c:pt>
                <c:pt idx="2519">
                  <c:v>2520</c:v>
                </c:pt>
                <c:pt idx="2520">
                  <c:v>2521</c:v>
                </c:pt>
                <c:pt idx="2521">
                  <c:v>2522</c:v>
                </c:pt>
                <c:pt idx="2522">
                  <c:v>2523</c:v>
                </c:pt>
                <c:pt idx="2523">
                  <c:v>2524</c:v>
                </c:pt>
                <c:pt idx="2524">
                  <c:v>2525</c:v>
                </c:pt>
                <c:pt idx="2525">
                  <c:v>2526</c:v>
                </c:pt>
                <c:pt idx="2526">
                  <c:v>2527</c:v>
                </c:pt>
                <c:pt idx="2527">
                  <c:v>2528</c:v>
                </c:pt>
                <c:pt idx="2528">
                  <c:v>2529</c:v>
                </c:pt>
                <c:pt idx="2529">
                  <c:v>2530</c:v>
                </c:pt>
                <c:pt idx="2530">
                  <c:v>2531</c:v>
                </c:pt>
                <c:pt idx="2531">
                  <c:v>2532</c:v>
                </c:pt>
                <c:pt idx="2532">
                  <c:v>2533</c:v>
                </c:pt>
                <c:pt idx="2533">
                  <c:v>2534</c:v>
                </c:pt>
                <c:pt idx="2534">
                  <c:v>2535</c:v>
                </c:pt>
                <c:pt idx="2535">
                  <c:v>2536</c:v>
                </c:pt>
                <c:pt idx="2536">
                  <c:v>2537</c:v>
                </c:pt>
                <c:pt idx="2537">
                  <c:v>2538</c:v>
                </c:pt>
                <c:pt idx="2538">
                  <c:v>2539</c:v>
                </c:pt>
                <c:pt idx="2539">
                  <c:v>2540</c:v>
                </c:pt>
                <c:pt idx="2540">
                  <c:v>2541</c:v>
                </c:pt>
                <c:pt idx="2541">
                  <c:v>2542</c:v>
                </c:pt>
                <c:pt idx="2542">
                  <c:v>2543</c:v>
                </c:pt>
                <c:pt idx="2543">
                  <c:v>2544</c:v>
                </c:pt>
                <c:pt idx="2544">
                  <c:v>2545</c:v>
                </c:pt>
                <c:pt idx="2545">
                  <c:v>2546</c:v>
                </c:pt>
                <c:pt idx="2546">
                  <c:v>2547</c:v>
                </c:pt>
                <c:pt idx="2547">
                  <c:v>2548</c:v>
                </c:pt>
                <c:pt idx="2548">
                  <c:v>2549</c:v>
                </c:pt>
                <c:pt idx="2549">
                  <c:v>2550</c:v>
                </c:pt>
                <c:pt idx="2550">
                  <c:v>2551</c:v>
                </c:pt>
                <c:pt idx="2551">
                  <c:v>2552</c:v>
                </c:pt>
                <c:pt idx="2552">
                  <c:v>2553</c:v>
                </c:pt>
                <c:pt idx="2553">
                  <c:v>2554</c:v>
                </c:pt>
                <c:pt idx="2554">
                  <c:v>2555</c:v>
                </c:pt>
                <c:pt idx="2555">
                  <c:v>2556</c:v>
                </c:pt>
                <c:pt idx="2556">
                  <c:v>2557</c:v>
                </c:pt>
                <c:pt idx="2557">
                  <c:v>2558</c:v>
                </c:pt>
                <c:pt idx="2558">
                  <c:v>2559</c:v>
                </c:pt>
                <c:pt idx="2559">
                  <c:v>2560</c:v>
                </c:pt>
                <c:pt idx="2560">
                  <c:v>2561</c:v>
                </c:pt>
                <c:pt idx="2561">
                  <c:v>2562</c:v>
                </c:pt>
                <c:pt idx="2562">
                  <c:v>2563</c:v>
                </c:pt>
                <c:pt idx="2563">
                  <c:v>2564</c:v>
                </c:pt>
                <c:pt idx="2564">
                  <c:v>2565</c:v>
                </c:pt>
                <c:pt idx="2565">
                  <c:v>2566</c:v>
                </c:pt>
                <c:pt idx="2566">
                  <c:v>2567</c:v>
                </c:pt>
                <c:pt idx="2567">
                  <c:v>2568</c:v>
                </c:pt>
                <c:pt idx="2568">
                  <c:v>2569</c:v>
                </c:pt>
                <c:pt idx="2569">
                  <c:v>2570</c:v>
                </c:pt>
                <c:pt idx="2570">
                  <c:v>2571</c:v>
                </c:pt>
                <c:pt idx="2571">
                  <c:v>2572</c:v>
                </c:pt>
                <c:pt idx="2572">
                  <c:v>2573</c:v>
                </c:pt>
                <c:pt idx="2573">
                  <c:v>2574</c:v>
                </c:pt>
                <c:pt idx="2574">
                  <c:v>2575</c:v>
                </c:pt>
                <c:pt idx="2575">
                  <c:v>2576</c:v>
                </c:pt>
                <c:pt idx="2576">
                  <c:v>2577</c:v>
                </c:pt>
                <c:pt idx="2577">
                  <c:v>2578</c:v>
                </c:pt>
                <c:pt idx="2578">
                  <c:v>2579</c:v>
                </c:pt>
                <c:pt idx="2579">
                  <c:v>2580</c:v>
                </c:pt>
                <c:pt idx="2580">
                  <c:v>2581</c:v>
                </c:pt>
                <c:pt idx="2581">
                  <c:v>2582</c:v>
                </c:pt>
                <c:pt idx="2582">
                  <c:v>2583</c:v>
                </c:pt>
                <c:pt idx="2583">
                  <c:v>2584</c:v>
                </c:pt>
                <c:pt idx="2584">
                  <c:v>2585</c:v>
                </c:pt>
                <c:pt idx="2585">
                  <c:v>2586</c:v>
                </c:pt>
                <c:pt idx="2586">
                  <c:v>2587</c:v>
                </c:pt>
                <c:pt idx="2587">
                  <c:v>2588</c:v>
                </c:pt>
                <c:pt idx="2588">
                  <c:v>2589</c:v>
                </c:pt>
                <c:pt idx="2589">
                  <c:v>2590</c:v>
                </c:pt>
                <c:pt idx="2590">
                  <c:v>2591</c:v>
                </c:pt>
                <c:pt idx="2591">
                  <c:v>2592</c:v>
                </c:pt>
                <c:pt idx="2592">
                  <c:v>2593</c:v>
                </c:pt>
                <c:pt idx="2593">
                  <c:v>2594</c:v>
                </c:pt>
                <c:pt idx="2594">
                  <c:v>2595</c:v>
                </c:pt>
                <c:pt idx="2595">
                  <c:v>2596</c:v>
                </c:pt>
                <c:pt idx="2596">
                  <c:v>2597</c:v>
                </c:pt>
                <c:pt idx="2597">
                  <c:v>2598</c:v>
                </c:pt>
                <c:pt idx="2598">
                  <c:v>2599</c:v>
                </c:pt>
                <c:pt idx="2599">
                  <c:v>2600</c:v>
                </c:pt>
                <c:pt idx="2600">
                  <c:v>2601</c:v>
                </c:pt>
                <c:pt idx="2601">
                  <c:v>2602</c:v>
                </c:pt>
                <c:pt idx="2602">
                  <c:v>2603</c:v>
                </c:pt>
                <c:pt idx="2603">
                  <c:v>2604</c:v>
                </c:pt>
                <c:pt idx="2604">
                  <c:v>2605</c:v>
                </c:pt>
                <c:pt idx="2605">
                  <c:v>2606</c:v>
                </c:pt>
                <c:pt idx="2606">
                  <c:v>2607</c:v>
                </c:pt>
                <c:pt idx="2607">
                  <c:v>2608</c:v>
                </c:pt>
                <c:pt idx="2608">
                  <c:v>2609</c:v>
                </c:pt>
                <c:pt idx="2609">
                  <c:v>2610</c:v>
                </c:pt>
                <c:pt idx="2610">
                  <c:v>2611</c:v>
                </c:pt>
                <c:pt idx="2611">
                  <c:v>2612</c:v>
                </c:pt>
                <c:pt idx="2612">
                  <c:v>2613</c:v>
                </c:pt>
                <c:pt idx="2613">
                  <c:v>2614</c:v>
                </c:pt>
                <c:pt idx="2614">
                  <c:v>2615</c:v>
                </c:pt>
                <c:pt idx="2615">
                  <c:v>2616</c:v>
                </c:pt>
                <c:pt idx="2616">
                  <c:v>2617</c:v>
                </c:pt>
                <c:pt idx="2617">
                  <c:v>2618</c:v>
                </c:pt>
                <c:pt idx="2618">
                  <c:v>2619</c:v>
                </c:pt>
                <c:pt idx="2619">
                  <c:v>2620</c:v>
                </c:pt>
                <c:pt idx="2620">
                  <c:v>2621</c:v>
                </c:pt>
                <c:pt idx="2621">
                  <c:v>2622</c:v>
                </c:pt>
                <c:pt idx="2622">
                  <c:v>2623</c:v>
                </c:pt>
                <c:pt idx="2623">
                  <c:v>2624</c:v>
                </c:pt>
                <c:pt idx="2624">
                  <c:v>2625</c:v>
                </c:pt>
                <c:pt idx="2625">
                  <c:v>2626</c:v>
                </c:pt>
                <c:pt idx="2626">
                  <c:v>2627</c:v>
                </c:pt>
                <c:pt idx="2627">
                  <c:v>2628</c:v>
                </c:pt>
                <c:pt idx="2628">
                  <c:v>2629</c:v>
                </c:pt>
                <c:pt idx="2629">
                  <c:v>2630</c:v>
                </c:pt>
                <c:pt idx="2630">
                  <c:v>2631</c:v>
                </c:pt>
                <c:pt idx="2631">
                  <c:v>2632</c:v>
                </c:pt>
                <c:pt idx="2632">
                  <c:v>2633</c:v>
                </c:pt>
                <c:pt idx="2633">
                  <c:v>2634</c:v>
                </c:pt>
                <c:pt idx="2634">
                  <c:v>2635</c:v>
                </c:pt>
                <c:pt idx="2635">
                  <c:v>2636</c:v>
                </c:pt>
                <c:pt idx="2636">
                  <c:v>2637</c:v>
                </c:pt>
                <c:pt idx="2637">
                  <c:v>2638</c:v>
                </c:pt>
                <c:pt idx="2638">
                  <c:v>2639</c:v>
                </c:pt>
                <c:pt idx="2639">
                  <c:v>2640</c:v>
                </c:pt>
                <c:pt idx="2640">
                  <c:v>2641</c:v>
                </c:pt>
                <c:pt idx="2641">
                  <c:v>2642</c:v>
                </c:pt>
                <c:pt idx="2642">
                  <c:v>2643</c:v>
                </c:pt>
                <c:pt idx="2643">
                  <c:v>2644</c:v>
                </c:pt>
                <c:pt idx="2644">
                  <c:v>2645</c:v>
                </c:pt>
                <c:pt idx="2645">
                  <c:v>2646</c:v>
                </c:pt>
                <c:pt idx="2646">
                  <c:v>2647</c:v>
                </c:pt>
                <c:pt idx="2647">
                  <c:v>2648</c:v>
                </c:pt>
                <c:pt idx="2648">
                  <c:v>2649</c:v>
                </c:pt>
                <c:pt idx="2649">
                  <c:v>2650</c:v>
                </c:pt>
                <c:pt idx="2650">
                  <c:v>2651</c:v>
                </c:pt>
                <c:pt idx="2651">
                  <c:v>2652</c:v>
                </c:pt>
                <c:pt idx="2652">
                  <c:v>2653</c:v>
                </c:pt>
                <c:pt idx="2653">
                  <c:v>2654</c:v>
                </c:pt>
                <c:pt idx="2654">
                  <c:v>2655</c:v>
                </c:pt>
                <c:pt idx="2655">
                  <c:v>2656</c:v>
                </c:pt>
                <c:pt idx="2656">
                  <c:v>2657</c:v>
                </c:pt>
                <c:pt idx="2657">
                  <c:v>2658</c:v>
                </c:pt>
                <c:pt idx="2658">
                  <c:v>2659</c:v>
                </c:pt>
                <c:pt idx="2659">
                  <c:v>2660</c:v>
                </c:pt>
                <c:pt idx="2660">
                  <c:v>2661</c:v>
                </c:pt>
                <c:pt idx="2661">
                  <c:v>2662</c:v>
                </c:pt>
                <c:pt idx="2662">
                  <c:v>2663</c:v>
                </c:pt>
                <c:pt idx="2663">
                  <c:v>2664</c:v>
                </c:pt>
                <c:pt idx="2664">
                  <c:v>2665</c:v>
                </c:pt>
                <c:pt idx="2665">
                  <c:v>2666</c:v>
                </c:pt>
                <c:pt idx="2666">
                  <c:v>2667</c:v>
                </c:pt>
                <c:pt idx="2667">
                  <c:v>2668</c:v>
                </c:pt>
                <c:pt idx="2668">
                  <c:v>2669</c:v>
                </c:pt>
                <c:pt idx="2669">
                  <c:v>2670</c:v>
                </c:pt>
                <c:pt idx="2670">
                  <c:v>2671</c:v>
                </c:pt>
                <c:pt idx="2671">
                  <c:v>2672</c:v>
                </c:pt>
                <c:pt idx="2672">
                  <c:v>2673</c:v>
                </c:pt>
                <c:pt idx="2673">
                  <c:v>2674</c:v>
                </c:pt>
                <c:pt idx="2674">
                  <c:v>2675</c:v>
                </c:pt>
                <c:pt idx="2675">
                  <c:v>2676</c:v>
                </c:pt>
                <c:pt idx="2676">
                  <c:v>2677</c:v>
                </c:pt>
                <c:pt idx="2677">
                  <c:v>2678</c:v>
                </c:pt>
                <c:pt idx="2678">
                  <c:v>2679</c:v>
                </c:pt>
                <c:pt idx="2679">
                  <c:v>2680</c:v>
                </c:pt>
                <c:pt idx="2680">
                  <c:v>2681</c:v>
                </c:pt>
                <c:pt idx="2681">
                  <c:v>2682</c:v>
                </c:pt>
                <c:pt idx="2682">
                  <c:v>2683</c:v>
                </c:pt>
                <c:pt idx="2683">
                  <c:v>2684</c:v>
                </c:pt>
                <c:pt idx="2684">
                  <c:v>2685</c:v>
                </c:pt>
                <c:pt idx="2685">
                  <c:v>2686</c:v>
                </c:pt>
                <c:pt idx="2686">
                  <c:v>2687</c:v>
                </c:pt>
                <c:pt idx="2687">
                  <c:v>2688</c:v>
                </c:pt>
                <c:pt idx="2688">
                  <c:v>2689</c:v>
                </c:pt>
                <c:pt idx="2689">
                  <c:v>2690</c:v>
                </c:pt>
                <c:pt idx="2690">
                  <c:v>2691</c:v>
                </c:pt>
                <c:pt idx="2691">
                  <c:v>2692</c:v>
                </c:pt>
                <c:pt idx="2692">
                  <c:v>2693</c:v>
                </c:pt>
                <c:pt idx="2693">
                  <c:v>2694</c:v>
                </c:pt>
                <c:pt idx="2694">
                  <c:v>2695</c:v>
                </c:pt>
                <c:pt idx="2695">
                  <c:v>2696</c:v>
                </c:pt>
                <c:pt idx="2696">
                  <c:v>2697</c:v>
                </c:pt>
                <c:pt idx="2697">
                  <c:v>2698</c:v>
                </c:pt>
                <c:pt idx="2698">
                  <c:v>2699</c:v>
                </c:pt>
                <c:pt idx="2699">
                  <c:v>2700</c:v>
                </c:pt>
                <c:pt idx="2700">
                  <c:v>2701</c:v>
                </c:pt>
                <c:pt idx="2701">
                  <c:v>2702</c:v>
                </c:pt>
                <c:pt idx="2702">
                  <c:v>2703</c:v>
                </c:pt>
                <c:pt idx="2703">
                  <c:v>2704</c:v>
                </c:pt>
                <c:pt idx="2704">
                  <c:v>2705</c:v>
                </c:pt>
                <c:pt idx="2705">
                  <c:v>2706</c:v>
                </c:pt>
                <c:pt idx="2706">
                  <c:v>2707</c:v>
                </c:pt>
                <c:pt idx="2707">
                  <c:v>2708</c:v>
                </c:pt>
                <c:pt idx="2708">
                  <c:v>2709</c:v>
                </c:pt>
                <c:pt idx="2709">
                  <c:v>2710</c:v>
                </c:pt>
                <c:pt idx="2710">
                  <c:v>2711</c:v>
                </c:pt>
                <c:pt idx="2711">
                  <c:v>2712</c:v>
                </c:pt>
                <c:pt idx="2712">
                  <c:v>2713</c:v>
                </c:pt>
                <c:pt idx="2713">
                  <c:v>2714</c:v>
                </c:pt>
                <c:pt idx="2714">
                  <c:v>2715</c:v>
                </c:pt>
                <c:pt idx="2715">
                  <c:v>2716</c:v>
                </c:pt>
                <c:pt idx="2716">
                  <c:v>2717</c:v>
                </c:pt>
                <c:pt idx="2717">
                  <c:v>2718</c:v>
                </c:pt>
                <c:pt idx="2718">
                  <c:v>2719</c:v>
                </c:pt>
                <c:pt idx="2719">
                  <c:v>2720</c:v>
                </c:pt>
                <c:pt idx="2720">
                  <c:v>2721</c:v>
                </c:pt>
                <c:pt idx="2721">
                  <c:v>2722</c:v>
                </c:pt>
                <c:pt idx="2722">
                  <c:v>2723</c:v>
                </c:pt>
                <c:pt idx="2723">
                  <c:v>2724</c:v>
                </c:pt>
                <c:pt idx="2724">
                  <c:v>2725</c:v>
                </c:pt>
                <c:pt idx="2725">
                  <c:v>2726</c:v>
                </c:pt>
                <c:pt idx="2726">
                  <c:v>2727</c:v>
                </c:pt>
                <c:pt idx="2727">
                  <c:v>2728</c:v>
                </c:pt>
                <c:pt idx="2728">
                  <c:v>2729</c:v>
                </c:pt>
                <c:pt idx="2729">
                  <c:v>2730</c:v>
                </c:pt>
                <c:pt idx="2730">
                  <c:v>2731</c:v>
                </c:pt>
                <c:pt idx="2731">
                  <c:v>2732</c:v>
                </c:pt>
                <c:pt idx="2732">
                  <c:v>2733</c:v>
                </c:pt>
                <c:pt idx="2733">
                  <c:v>2734</c:v>
                </c:pt>
                <c:pt idx="2734">
                  <c:v>2735</c:v>
                </c:pt>
                <c:pt idx="2735">
                  <c:v>2736</c:v>
                </c:pt>
                <c:pt idx="2736">
                  <c:v>2737</c:v>
                </c:pt>
                <c:pt idx="2737">
                  <c:v>2738</c:v>
                </c:pt>
                <c:pt idx="2738">
                  <c:v>2739</c:v>
                </c:pt>
                <c:pt idx="2739">
                  <c:v>2740</c:v>
                </c:pt>
                <c:pt idx="2740">
                  <c:v>2741</c:v>
                </c:pt>
                <c:pt idx="2741">
                  <c:v>2742</c:v>
                </c:pt>
                <c:pt idx="2742">
                  <c:v>2743</c:v>
                </c:pt>
                <c:pt idx="2743">
                  <c:v>2744</c:v>
                </c:pt>
                <c:pt idx="2744">
                  <c:v>2745</c:v>
                </c:pt>
                <c:pt idx="2745">
                  <c:v>2746</c:v>
                </c:pt>
                <c:pt idx="2746">
                  <c:v>2747</c:v>
                </c:pt>
                <c:pt idx="2747">
                  <c:v>2748</c:v>
                </c:pt>
                <c:pt idx="2748">
                  <c:v>2749</c:v>
                </c:pt>
                <c:pt idx="2749">
                  <c:v>2750</c:v>
                </c:pt>
                <c:pt idx="2750">
                  <c:v>2751</c:v>
                </c:pt>
                <c:pt idx="2751">
                  <c:v>2752</c:v>
                </c:pt>
                <c:pt idx="2752">
                  <c:v>2753</c:v>
                </c:pt>
                <c:pt idx="2753">
                  <c:v>2754</c:v>
                </c:pt>
                <c:pt idx="2754">
                  <c:v>2755</c:v>
                </c:pt>
                <c:pt idx="2755">
                  <c:v>2756</c:v>
                </c:pt>
                <c:pt idx="2756">
                  <c:v>2757</c:v>
                </c:pt>
                <c:pt idx="2757">
                  <c:v>2758</c:v>
                </c:pt>
                <c:pt idx="2758">
                  <c:v>2759</c:v>
                </c:pt>
                <c:pt idx="2759">
                  <c:v>2760</c:v>
                </c:pt>
                <c:pt idx="2760">
                  <c:v>2761</c:v>
                </c:pt>
                <c:pt idx="2761">
                  <c:v>2762</c:v>
                </c:pt>
                <c:pt idx="2762">
                  <c:v>2763</c:v>
                </c:pt>
                <c:pt idx="2763">
                  <c:v>2764</c:v>
                </c:pt>
                <c:pt idx="2764">
                  <c:v>2765</c:v>
                </c:pt>
                <c:pt idx="2765">
                  <c:v>2766</c:v>
                </c:pt>
                <c:pt idx="2766">
                  <c:v>2767</c:v>
                </c:pt>
                <c:pt idx="2767">
                  <c:v>2768</c:v>
                </c:pt>
                <c:pt idx="2768">
                  <c:v>2769</c:v>
                </c:pt>
                <c:pt idx="2769">
                  <c:v>2770</c:v>
                </c:pt>
                <c:pt idx="2770">
                  <c:v>2771</c:v>
                </c:pt>
                <c:pt idx="2771">
                  <c:v>2772</c:v>
                </c:pt>
                <c:pt idx="2772">
                  <c:v>2773</c:v>
                </c:pt>
                <c:pt idx="2773">
                  <c:v>2774</c:v>
                </c:pt>
                <c:pt idx="2774">
                  <c:v>2775</c:v>
                </c:pt>
                <c:pt idx="2775">
                  <c:v>2776</c:v>
                </c:pt>
                <c:pt idx="2776">
                  <c:v>2777</c:v>
                </c:pt>
                <c:pt idx="2777">
                  <c:v>2778</c:v>
                </c:pt>
                <c:pt idx="2778">
                  <c:v>2779</c:v>
                </c:pt>
                <c:pt idx="2779">
                  <c:v>2780</c:v>
                </c:pt>
                <c:pt idx="2780">
                  <c:v>2781</c:v>
                </c:pt>
                <c:pt idx="2781">
                  <c:v>2782</c:v>
                </c:pt>
                <c:pt idx="2782">
                  <c:v>2783</c:v>
                </c:pt>
                <c:pt idx="2783">
                  <c:v>2784</c:v>
                </c:pt>
                <c:pt idx="2784">
                  <c:v>2785</c:v>
                </c:pt>
                <c:pt idx="2785">
                  <c:v>2786</c:v>
                </c:pt>
                <c:pt idx="2786">
                  <c:v>2787</c:v>
                </c:pt>
                <c:pt idx="2787">
                  <c:v>2788</c:v>
                </c:pt>
                <c:pt idx="2788">
                  <c:v>2789</c:v>
                </c:pt>
                <c:pt idx="2789">
                  <c:v>2790</c:v>
                </c:pt>
                <c:pt idx="2790">
                  <c:v>2791</c:v>
                </c:pt>
                <c:pt idx="2791">
                  <c:v>2792</c:v>
                </c:pt>
                <c:pt idx="2792">
                  <c:v>2793</c:v>
                </c:pt>
                <c:pt idx="2793">
                  <c:v>2794</c:v>
                </c:pt>
                <c:pt idx="2794">
                  <c:v>2795</c:v>
                </c:pt>
                <c:pt idx="2795">
                  <c:v>2796</c:v>
                </c:pt>
                <c:pt idx="2796">
                  <c:v>2797</c:v>
                </c:pt>
                <c:pt idx="2797">
                  <c:v>2798</c:v>
                </c:pt>
                <c:pt idx="2798">
                  <c:v>2799</c:v>
                </c:pt>
                <c:pt idx="2799">
                  <c:v>2800</c:v>
                </c:pt>
                <c:pt idx="2800">
                  <c:v>2801</c:v>
                </c:pt>
                <c:pt idx="2801">
                  <c:v>2802</c:v>
                </c:pt>
                <c:pt idx="2802">
                  <c:v>2803</c:v>
                </c:pt>
                <c:pt idx="2803">
                  <c:v>2804</c:v>
                </c:pt>
                <c:pt idx="2804">
                  <c:v>2805</c:v>
                </c:pt>
                <c:pt idx="2805">
                  <c:v>2806</c:v>
                </c:pt>
                <c:pt idx="2806">
                  <c:v>2807</c:v>
                </c:pt>
                <c:pt idx="2807">
                  <c:v>2808</c:v>
                </c:pt>
                <c:pt idx="2808">
                  <c:v>2809</c:v>
                </c:pt>
                <c:pt idx="2809">
                  <c:v>2810</c:v>
                </c:pt>
                <c:pt idx="2810">
                  <c:v>2811</c:v>
                </c:pt>
                <c:pt idx="2811">
                  <c:v>2812</c:v>
                </c:pt>
                <c:pt idx="2812">
                  <c:v>2813</c:v>
                </c:pt>
                <c:pt idx="2813">
                  <c:v>2814</c:v>
                </c:pt>
                <c:pt idx="2814">
                  <c:v>2815</c:v>
                </c:pt>
                <c:pt idx="2815">
                  <c:v>2816</c:v>
                </c:pt>
                <c:pt idx="2816">
                  <c:v>2817</c:v>
                </c:pt>
                <c:pt idx="2817">
                  <c:v>2818</c:v>
                </c:pt>
                <c:pt idx="2818">
                  <c:v>2819</c:v>
                </c:pt>
                <c:pt idx="2819">
                  <c:v>2820</c:v>
                </c:pt>
                <c:pt idx="2820">
                  <c:v>2821</c:v>
                </c:pt>
                <c:pt idx="2821">
                  <c:v>2822</c:v>
                </c:pt>
                <c:pt idx="2822">
                  <c:v>2823</c:v>
                </c:pt>
                <c:pt idx="2823">
                  <c:v>2824</c:v>
                </c:pt>
                <c:pt idx="2824">
                  <c:v>2825</c:v>
                </c:pt>
                <c:pt idx="2825">
                  <c:v>2826</c:v>
                </c:pt>
                <c:pt idx="2826">
                  <c:v>2827</c:v>
                </c:pt>
                <c:pt idx="2827">
                  <c:v>2828</c:v>
                </c:pt>
                <c:pt idx="2828">
                  <c:v>2829</c:v>
                </c:pt>
                <c:pt idx="2829">
                  <c:v>2830</c:v>
                </c:pt>
                <c:pt idx="2830">
                  <c:v>2831</c:v>
                </c:pt>
                <c:pt idx="2831">
                  <c:v>2832</c:v>
                </c:pt>
                <c:pt idx="2832">
                  <c:v>2833</c:v>
                </c:pt>
                <c:pt idx="2833">
                  <c:v>2834</c:v>
                </c:pt>
                <c:pt idx="2834">
                  <c:v>2835</c:v>
                </c:pt>
                <c:pt idx="2835">
                  <c:v>2836</c:v>
                </c:pt>
                <c:pt idx="2836">
                  <c:v>2837</c:v>
                </c:pt>
                <c:pt idx="2837">
                  <c:v>2838</c:v>
                </c:pt>
                <c:pt idx="2838">
                  <c:v>2839</c:v>
                </c:pt>
                <c:pt idx="2839">
                  <c:v>2840</c:v>
                </c:pt>
                <c:pt idx="2840">
                  <c:v>2841</c:v>
                </c:pt>
                <c:pt idx="2841">
                  <c:v>2842</c:v>
                </c:pt>
                <c:pt idx="2842">
                  <c:v>2843</c:v>
                </c:pt>
                <c:pt idx="2843">
                  <c:v>2844</c:v>
                </c:pt>
                <c:pt idx="2844">
                  <c:v>2845</c:v>
                </c:pt>
                <c:pt idx="2845">
                  <c:v>2846</c:v>
                </c:pt>
                <c:pt idx="2846">
                  <c:v>2847</c:v>
                </c:pt>
                <c:pt idx="2847">
                  <c:v>2848</c:v>
                </c:pt>
                <c:pt idx="2848">
                  <c:v>2849</c:v>
                </c:pt>
                <c:pt idx="2849">
                  <c:v>2850</c:v>
                </c:pt>
                <c:pt idx="2850">
                  <c:v>2851</c:v>
                </c:pt>
                <c:pt idx="2851">
                  <c:v>2852</c:v>
                </c:pt>
                <c:pt idx="2852">
                  <c:v>2853</c:v>
                </c:pt>
                <c:pt idx="2853">
                  <c:v>2854</c:v>
                </c:pt>
                <c:pt idx="2854">
                  <c:v>2855</c:v>
                </c:pt>
                <c:pt idx="2855">
                  <c:v>2856</c:v>
                </c:pt>
                <c:pt idx="2856">
                  <c:v>2857</c:v>
                </c:pt>
                <c:pt idx="2857">
                  <c:v>2858</c:v>
                </c:pt>
                <c:pt idx="2858">
                  <c:v>2859</c:v>
                </c:pt>
                <c:pt idx="2859">
                  <c:v>2860</c:v>
                </c:pt>
                <c:pt idx="2860">
                  <c:v>2861</c:v>
                </c:pt>
                <c:pt idx="2861">
                  <c:v>2862</c:v>
                </c:pt>
                <c:pt idx="2862">
                  <c:v>2863</c:v>
                </c:pt>
                <c:pt idx="2863">
                  <c:v>2864</c:v>
                </c:pt>
                <c:pt idx="2864">
                  <c:v>2865</c:v>
                </c:pt>
                <c:pt idx="2865">
                  <c:v>2866</c:v>
                </c:pt>
                <c:pt idx="2866">
                  <c:v>2867</c:v>
                </c:pt>
                <c:pt idx="2867">
                  <c:v>2868</c:v>
                </c:pt>
                <c:pt idx="2868">
                  <c:v>2869</c:v>
                </c:pt>
                <c:pt idx="2869">
                  <c:v>2870</c:v>
                </c:pt>
                <c:pt idx="2870">
                  <c:v>2871</c:v>
                </c:pt>
                <c:pt idx="2871">
                  <c:v>2872</c:v>
                </c:pt>
                <c:pt idx="2872">
                  <c:v>2873</c:v>
                </c:pt>
                <c:pt idx="2873">
                  <c:v>2874</c:v>
                </c:pt>
                <c:pt idx="2874">
                  <c:v>2875</c:v>
                </c:pt>
                <c:pt idx="2875">
                  <c:v>2876</c:v>
                </c:pt>
                <c:pt idx="2876">
                  <c:v>2877</c:v>
                </c:pt>
                <c:pt idx="2877">
                  <c:v>2878</c:v>
                </c:pt>
                <c:pt idx="2878">
                  <c:v>2879</c:v>
                </c:pt>
                <c:pt idx="2879">
                  <c:v>2880</c:v>
                </c:pt>
                <c:pt idx="2880">
                  <c:v>2881</c:v>
                </c:pt>
                <c:pt idx="2881">
                  <c:v>2882</c:v>
                </c:pt>
                <c:pt idx="2882">
                  <c:v>2883</c:v>
                </c:pt>
                <c:pt idx="2883">
                  <c:v>2884</c:v>
                </c:pt>
                <c:pt idx="2884">
                  <c:v>2885</c:v>
                </c:pt>
                <c:pt idx="2885">
                  <c:v>2886</c:v>
                </c:pt>
                <c:pt idx="2886">
                  <c:v>2887</c:v>
                </c:pt>
                <c:pt idx="2887">
                  <c:v>2888</c:v>
                </c:pt>
                <c:pt idx="2888">
                  <c:v>2889</c:v>
                </c:pt>
                <c:pt idx="2889">
                  <c:v>2890</c:v>
                </c:pt>
                <c:pt idx="2890">
                  <c:v>2891</c:v>
                </c:pt>
                <c:pt idx="2891">
                  <c:v>2892</c:v>
                </c:pt>
                <c:pt idx="2892">
                  <c:v>2893</c:v>
                </c:pt>
                <c:pt idx="2893">
                  <c:v>2894</c:v>
                </c:pt>
                <c:pt idx="2894">
                  <c:v>2895</c:v>
                </c:pt>
                <c:pt idx="2895">
                  <c:v>2896</c:v>
                </c:pt>
                <c:pt idx="2896">
                  <c:v>2897</c:v>
                </c:pt>
                <c:pt idx="2897">
                  <c:v>2898</c:v>
                </c:pt>
                <c:pt idx="2898">
                  <c:v>2899</c:v>
                </c:pt>
                <c:pt idx="2899">
                  <c:v>2900</c:v>
                </c:pt>
                <c:pt idx="2900">
                  <c:v>2901</c:v>
                </c:pt>
                <c:pt idx="2901">
                  <c:v>2902</c:v>
                </c:pt>
                <c:pt idx="2902">
                  <c:v>2903</c:v>
                </c:pt>
                <c:pt idx="2903">
                  <c:v>2904</c:v>
                </c:pt>
                <c:pt idx="2904">
                  <c:v>2905</c:v>
                </c:pt>
                <c:pt idx="2905">
                  <c:v>2906</c:v>
                </c:pt>
                <c:pt idx="2906">
                  <c:v>2907</c:v>
                </c:pt>
                <c:pt idx="2907">
                  <c:v>2908</c:v>
                </c:pt>
                <c:pt idx="2908">
                  <c:v>2909</c:v>
                </c:pt>
                <c:pt idx="2909">
                  <c:v>2910</c:v>
                </c:pt>
                <c:pt idx="2910">
                  <c:v>2911</c:v>
                </c:pt>
                <c:pt idx="2911">
                  <c:v>2912</c:v>
                </c:pt>
                <c:pt idx="2912">
                  <c:v>2913</c:v>
                </c:pt>
                <c:pt idx="2913">
                  <c:v>2914</c:v>
                </c:pt>
                <c:pt idx="2914">
                  <c:v>2915</c:v>
                </c:pt>
                <c:pt idx="2915">
                  <c:v>2916</c:v>
                </c:pt>
                <c:pt idx="2916">
                  <c:v>2917</c:v>
                </c:pt>
                <c:pt idx="2917">
                  <c:v>2918</c:v>
                </c:pt>
                <c:pt idx="2918">
                  <c:v>2919</c:v>
                </c:pt>
                <c:pt idx="2919">
                  <c:v>2920</c:v>
                </c:pt>
                <c:pt idx="2920">
                  <c:v>2921</c:v>
                </c:pt>
                <c:pt idx="2921">
                  <c:v>2922</c:v>
                </c:pt>
                <c:pt idx="2922">
                  <c:v>2923</c:v>
                </c:pt>
                <c:pt idx="2923">
                  <c:v>2924</c:v>
                </c:pt>
                <c:pt idx="2924">
                  <c:v>2925</c:v>
                </c:pt>
                <c:pt idx="2925">
                  <c:v>2926</c:v>
                </c:pt>
                <c:pt idx="2926">
                  <c:v>2927</c:v>
                </c:pt>
                <c:pt idx="2927">
                  <c:v>2928</c:v>
                </c:pt>
                <c:pt idx="2928">
                  <c:v>2929</c:v>
                </c:pt>
                <c:pt idx="2929">
                  <c:v>2930</c:v>
                </c:pt>
                <c:pt idx="2930">
                  <c:v>2931</c:v>
                </c:pt>
                <c:pt idx="2931">
                  <c:v>2932</c:v>
                </c:pt>
                <c:pt idx="2932">
                  <c:v>2933</c:v>
                </c:pt>
                <c:pt idx="2933">
                  <c:v>2934</c:v>
                </c:pt>
                <c:pt idx="2934">
                  <c:v>2935</c:v>
                </c:pt>
                <c:pt idx="2935">
                  <c:v>2936</c:v>
                </c:pt>
                <c:pt idx="2936">
                  <c:v>2937</c:v>
                </c:pt>
                <c:pt idx="2937">
                  <c:v>2938</c:v>
                </c:pt>
                <c:pt idx="2938">
                  <c:v>2939</c:v>
                </c:pt>
                <c:pt idx="2939">
                  <c:v>2940</c:v>
                </c:pt>
                <c:pt idx="2940">
                  <c:v>2941</c:v>
                </c:pt>
                <c:pt idx="2941">
                  <c:v>2942</c:v>
                </c:pt>
                <c:pt idx="2942">
                  <c:v>2943</c:v>
                </c:pt>
                <c:pt idx="2943">
                  <c:v>2944</c:v>
                </c:pt>
                <c:pt idx="2944">
                  <c:v>2945</c:v>
                </c:pt>
                <c:pt idx="2945">
                  <c:v>2946</c:v>
                </c:pt>
                <c:pt idx="2946">
                  <c:v>2947</c:v>
                </c:pt>
                <c:pt idx="2947">
                  <c:v>2948</c:v>
                </c:pt>
                <c:pt idx="2948">
                  <c:v>2949</c:v>
                </c:pt>
                <c:pt idx="2949">
                  <c:v>2950</c:v>
                </c:pt>
                <c:pt idx="2950">
                  <c:v>2951</c:v>
                </c:pt>
                <c:pt idx="2951">
                  <c:v>2952</c:v>
                </c:pt>
                <c:pt idx="2952">
                  <c:v>2953</c:v>
                </c:pt>
                <c:pt idx="2953">
                  <c:v>2954</c:v>
                </c:pt>
                <c:pt idx="2954">
                  <c:v>2955</c:v>
                </c:pt>
                <c:pt idx="2955">
                  <c:v>2956</c:v>
                </c:pt>
                <c:pt idx="2956">
                  <c:v>2957</c:v>
                </c:pt>
                <c:pt idx="2957">
                  <c:v>2958</c:v>
                </c:pt>
                <c:pt idx="2958">
                  <c:v>2959</c:v>
                </c:pt>
                <c:pt idx="2959">
                  <c:v>2960</c:v>
                </c:pt>
                <c:pt idx="2960">
                  <c:v>2961</c:v>
                </c:pt>
                <c:pt idx="2961">
                  <c:v>2962</c:v>
                </c:pt>
                <c:pt idx="2962">
                  <c:v>2963</c:v>
                </c:pt>
                <c:pt idx="2963">
                  <c:v>2964</c:v>
                </c:pt>
                <c:pt idx="2964">
                  <c:v>2965</c:v>
                </c:pt>
                <c:pt idx="2965">
                  <c:v>2966</c:v>
                </c:pt>
                <c:pt idx="2966">
                  <c:v>2967</c:v>
                </c:pt>
                <c:pt idx="2967">
                  <c:v>2968</c:v>
                </c:pt>
                <c:pt idx="2968">
                  <c:v>2969</c:v>
                </c:pt>
                <c:pt idx="2969">
                  <c:v>2970</c:v>
                </c:pt>
                <c:pt idx="2970">
                  <c:v>2971</c:v>
                </c:pt>
                <c:pt idx="2971">
                  <c:v>2972</c:v>
                </c:pt>
                <c:pt idx="2972">
                  <c:v>2973</c:v>
                </c:pt>
                <c:pt idx="2973">
                  <c:v>2974</c:v>
                </c:pt>
                <c:pt idx="2974">
                  <c:v>2975</c:v>
                </c:pt>
                <c:pt idx="2975">
                  <c:v>2976</c:v>
                </c:pt>
                <c:pt idx="2976">
                  <c:v>2977</c:v>
                </c:pt>
                <c:pt idx="2977">
                  <c:v>2978</c:v>
                </c:pt>
                <c:pt idx="2978">
                  <c:v>2979</c:v>
                </c:pt>
                <c:pt idx="2979">
                  <c:v>2980</c:v>
                </c:pt>
                <c:pt idx="2980">
                  <c:v>2981</c:v>
                </c:pt>
                <c:pt idx="2981">
                  <c:v>2982</c:v>
                </c:pt>
                <c:pt idx="2982">
                  <c:v>2983</c:v>
                </c:pt>
                <c:pt idx="2983">
                  <c:v>2984</c:v>
                </c:pt>
                <c:pt idx="2984">
                  <c:v>2985</c:v>
                </c:pt>
                <c:pt idx="2985">
                  <c:v>2986</c:v>
                </c:pt>
                <c:pt idx="2986">
                  <c:v>2987</c:v>
                </c:pt>
                <c:pt idx="2987">
                  <c:v>2988</c:v>
                </c:pt>
                <c:pt idx="2988">
                  <c:v>2989</c:v>
                </c:pt>
                <c:pt idx="2989">
                  <c:v>2990</c:v>
                </c:pt>
                <c:pt idx="2990">
                  <c:v>2991</c:v>
                </c:pt>
                <c:pt idx="2991">
                  <c:v>2992</c:v>
                </c:pt>
                <c:pt idx="2992">
                  <c:v>2993</c:v>
                </c:pt>
                <c:pt idx="2993">
                  <c:v>2994</c:v>
                </c:pt>
                <c:pt idx="2994">
                  <c:v>2995</c:v>
                </c:pt>
                <c:pt idx="2995">
                  <c:v>2996</c:v>
                </c:pt>
                <c:pt idx="2996">
                  <c:v>2997</c:v>
                </c:pt>
                <c:pt idx="2997">
                  <c:v>2998</c:v>
                </c:pt>
                <c:pt idx="2998">
                  <c:v>2999</c:v>
                </c:pt>
                <c:pt idx="2999">
                  <c:v>3000</c:v>
                </c:pt>
                <c:pt idx="3000">
                  <c:v>3001</c:v>
                </c:pt>
                <c:pt idx="3001">
                  <c:v>3002</c:v>
                </c:pt>
                <c:pt idx="3002">
                  <c:v>3003</c:v>
                </c:pt>
                <c:pt idx="3003">
                  <c:v>3004</c:v>
                </c:pt>
                <c:pt idx="3004">
                  <c:v>3005</c:v>
                </c:pt>
                <c:pt idx="3005">
                  <c:v>3006</c:v>
                </c:pt>
                <c:pt idx="3006">
                  <c:v>3007</c:v>
                </c:pt>
                <c:pt idx="3007">
                  <c:v>3008</c:v>
                </c:pt>
                <c:pt idx="3008">
                  <c:v>3009</c:v>
                </c:pt>
                <c:pt idx="3009">
                  <c:v>3010</c:v>
                </c:pt>
                <c:pt idx="3010">
                  <c:v>3011</c:v>
                </c:pt>
                <c:pt idx="3011">
                  <c:v>3012</c:v>
                </c:pt>
                <c:pt idx="3012">
                  <c:v>3013</c:v>
                </c:pt>
                <c:pt idx="3013">
                  <c:v>3014</c:v>
                </c:pt>
                <c:pt idx="3014">
                  <c:v>3015</c:v>
                </c:pt>
                <c:pt idx="3015">
                  <c:v>3016</c:v>
                </c:pt>
                <c:pt idx="3016">
                  <c:v>3017</c:v>
                </c:pt>
                <c:pt idx="3017">
                  <c:v>3018</c:v>
                </c:pt>
                <c:pt idx="3018">
                  <c:v>3019</c:v>
                </c:pt>
                <c:pt idx="3019">
                  <c:v>3020</c:v>
                </c:pt>
                <c:pt idx="3020">
                  <c:v>3021</c:v>
                </c:pt>
                <c:pt idx="3021">
                  <c:v>3022</c:v>
                </c:pt>
                <c:pt idx="3022">
                  <c:v>3023</c:v>
                </c:pt>
                <c:pt idx="3023">
                  <c:v>3024</c:v>
                </c:pt>
                <c:pt idx="3024">
                  <c:v>3025</c:v>
                </c:pt>
                <c:pt idx="3025">
                  <c:v>3026</c:v>
                </c:pt>
                <c:pt idx="3026">
                  <c:v>3027</c:v>
                </c:pt>
                <c:pt idx="3027">
                  <c:v>3028</c:v>
                </c:pt>
                <c:pt idx="3028">
                  <c:v>3029</c:v>
                </c:pt>
                <c:pt idx="3029">
                  <c:v>3030</c:v>
                </c:pt>
                <c:pt idx="3030">
                  <c:v>3031</c:v>
                </c:pt>
                <c:pt idx="3031">
                  <c:v>3032</c:v>
                </c:pt>
                <c:pt idx="3032">
                  <c:v>3033</c:v>
                </c:pt>
                <c:pt idx="3033">
                  <c:v>3034</c:v>
                </c:pt>
                <c:pt idx="3034">
                  <c:v>3035</c:v>
                </c:pt>
                <c:pt idx="3035">
                  <c:v>3036</c:v>
                </c:pt>
                <c:pt idx="3036">
                  <c:v>3037</c:v>
                </c:pt>
                <c:pt idx="3037">
                  <c:v>3038</c:v>
                </c:pt>
                <c:pt idx="3038">
                  <c:v>3039</c:v>
                </c:pt>
                <c:pt idx="3039">
                  <c:v>3040</c:v>
                </c:pt>
                <c:pt idx="3040">
                  <c:v>3041</c:v>
                </c:pt>
                <c:pt idx="3041">
                  <c:v>3042</c:v>
                </c:pt>
                <c:pt idx="3042">
                  <c:v>3043</c:v>
                </c:pt>
                <c:pt idx="3043">
                  <c:v>3044</c:v>
                </c:pt>
                <c:pt idx="3044">
                  <c:v>3045</c:v>
                </c:pt>
                <c:pt idx="3045">
                  <c:v>3046</c:v>
                </c:pt>
                <c:pt idx="3046">
                  <c:v>3047</c:v>
                </c:pt>
                <c:pt idx="3047">
                  <c:v>3048</c:v>
                </c:pt>
                <c:pt idx="3048">
                  <c:v>3049</c:v>
                </c:pt>
                <c:pt idx="3049">
                  <c:v>3050</c:v>
                </c:pt>
                <c:pt idx="3050">
                  <c:v>3051</c:v>
                </c:pt>
                <c:pt idx="3051">
                  <c:v>3052</c:v>
                </c:pt>
                <c:pt idx="3052">
                  <c:v>3053</c:v>
                </c:pt>
                <c:pt idx="3053">
                  <c:v>3054</c:v>
                </c:pt>
                <c:pt idx="3054">
                  <c:v>3055</c:v>
                </c:pt>
                <c:pt idx="3055">
                  <c:v>3056</c:v>
                </c:pt>
                <c:pt idx="3056">
                  <c:v>3057</c:v>
                </c:pt>
                <c:pt idx="3057">
                  <c:v>3058</c:v>
                </c:pt>
                <c:pt idx="3058">
                  <c:v>3059</c:v>
                </c:pt>
                <c:pt idx="3059">
                  <c:v>3060</c:v>
                </c:pt>
                <c:pt idx="3060">
                  <c:v>3061</c:v>
                </c:pt>
                <c:pt idx="3061">
                  <c:v>3062</c:v>
                </c:pt>
                <c:pt idx="3062">
                  <c:v>3063</c:v>
                </c:pt>
                <c:pt idx="3063">
                  <c:v>3064</c:v>
                </c:pt>
                <c:pt idx="3064">
                  <c:v>3065</c:v>
                </c:pt>
                <c:pt idx="3065">
                  <c:v>3066</c:v>
                </c:pt>
                <c:pt idx="3066">
                  <c:v>3067</c:v>
                </c:pt>
                <c:pt idx="3067">
                  <c:v>3068</c:v>
                </c:pt>
                <c:pt idx="3068">
                  <c:v>3069</c:v>
                </c:pt>
                <c:pt idx="3069">
                  <c:v>3070</c:v>
                </c:pt>
                <c:pt idx="3070">
                  <c:v>3071</c:v>
                </c:pt>
                <c:pt idx="3071">
                  <c:v>3072</c:v>
                </c:pt>
                <c:pt idx="3072">
                  <c:v>3073</c:v>
                </c:pt>
                <c:pt idx="3073">
                  <c:v>3074</c:v>
                </c:pt>
                <c:pt idx="3074">
                  <c:v>3075</c:v>
                </c:pt>
                <c:pt idx="3075">
                  <c:v>3076</c:v>
                </c:pt>
                <c:pt idx="3076">
                  <c:v>3077</c:v>
                </c:pt>
                <c:pt idx="3077">
                  <c:v>3078</c:v>
                </c:pt>
                <c:pt idx="3078">
                  <c:v>3079</c:v>
                </c:pt>
                <c:pt idx="3079">
                  <c:v>3080</c:v>
                </c:pt>
                <c:pt idx="3080">
                  <c:v>3081</c:v>
                </c:pt>
                <c:pt idx="3081">
                  <c:v>3082</c:v>
                </c:pt>
                <c:pt idx="3082">
                  <c:v>3083</c:v>
                </c:pt>
                <c:pt idx="3083">
                  <c:v>3084</c:v>
                </c:pt>
                <c:pt idx="3084">
                  <c:v>3085</c:v>
                </c:pt>
                <c:pt idx="3085">
                  <c:v>3086</c:v>
                </c:pt>
                <c:pt idx="3086">
                  <c:v>3087</c:v>
                </c:pt>
                <c:pt idx="3087">
                  <c:v>3088</c:v>
                </c:pt>
                <c:pt idx="3088">
                  <c:v>3089</c:v>
                </c:pt>
                <c:pt idx="3089">
                  <c:v>3090</c:v>
                </c:pt>
                <c:pt idx="3090">
                  <c:v>3091</c:v>
                </c:pt>
                <c:pt idx="3091">
                  <c:v>3092</c:v>
                </c:pt>
                <c:pt idx="3092">
                  <c:v>3093</c:v>
                </c:pt>
                <c:pt idx="3093">
                  <c:v>3094</c:v>
                </c:pt>
                <c:pt idx="3094">
                  <c:v>3095</c:v>
                </c:pt>
                <c:pt idx="3095">
                  <c:v>3096</c:v>
                </c:pt>
                <c:pt idx="3096">
                  <c:v>3097</c:v>
                </c:pt>
                <c:pt idx="3097">
                  <c:v>3098</c:v>
                </c:pt>
                <c:pt idx="3098">
                  <c:v>3099</c:v>
                </c:pt>
                <c:pt idx="3099">
                  <c:v>3100</c:v>
                </c:pt>
                <c:pt idx="3100">
                  <c:v>3101</c:v>
                </c:pt>
                <c:pt idx="3101">
                  <c:v>3102</c:v>
                </c:pt>
                <c:pt idx="3102">
                  <c:v>3103</c:v>
                </c:pt>
                <c:pt idx="3103">
                  <c:v>3104</c:v>
                </c:pt>
                <c:pt idx="3104">
                  <c:v>3105</c:v>
                </c:pt>
                <c:pt idx="3105">
                  <c:v>3106</c:v>
                </c:pt>
                <c:pt idx="3106">
                  <c:v>3107</c:v>
                </c:pt>
                <c:pt idx="3107">
                  <c:v>3108</c:v>
                </c:pt>
                <c:pt idx="3108">
                  <c:v>3109</c:v>
                </c:pt>
                <c:pt idx="3109">
                  <c:v>3110</c:v>
                </c:pt>
                <c:pt idx="3110">
                  <c:v>3111</c:v>
                </c:pt>
                <c:pt idx="3111">
                  <c:v>3112</c:v>
                </c:pt>
                <c:pt idx="3112">
                  <c:v>3113</c:v>
                </c:pt>
                <c:pt idx="3113">
                  <c:v>3114</c:v>
                </c:pt>
                <c:pt idx="3114">
                  <c:v>3115</c:v>
                </c:pt>
                <c:pt idx="3115">
                  <c:v>3116</c:v>
                </c:pt>
                <c:pt idx="3116">
                  <c:v>3117</c:v>
                </c:pt>
                <c:pt idx="3117">
                  <c:v>3118</c:v>
                </c:pt>
                <c:pt idx="3118">
                  <c:v>3119</c:v>
                </c:pt>
                <c:pt idx="3119">
                  <c:v>3120</c:v>
                </c:pt>
                <c:pt idx="3120">
                  <c:v>3121</c:v>
                </c:pt>
                <c:pt idx="3121">
                  <c:v>3122</c:v>
                </c:pt>
                <c:pt idx="3122">
                  <c:v>3123</c:v>
                </c:pt>
                <c:pt idx="3123">
                  <c:v>3124</c:v>
                </c:pt>
                <c:pt idx="3124">
                  <c:v>3125</c:v>
                </c:pt>
                <c:pt idx="3125">
                  <c:v>3126</c:v>
                </c:pt>
                <c:pt idx="3126">
                  <c:v>3127</c:v>
                </c:pt>
                <c:pt idx="3127">
                  <c:v>3128</c:v>
                </c:pt>
                <c:pt idx="3128">
                  <c:v>3129</c:v>
                </c:pt>
                <c:pt idx="3129">
                  <c:v>3130</c:v>
                </c:pt>
                <c:pt idx="3130">
                  <c:v>3131</c:v>
                </c:pt>
                <c:pt idx="3131">
                  <c:v>3132</c:v>
                </c:pt>
                <c:pt idx="3132">
                  <c:v>3133</c:v>
                </c:pt>
                <c:pt idx="3133">
                  <c:v>3134</c:v>
                </c:pt>
                <c:pt idx="3134">
                  <c:v>3135</c:v>
                </c:pt>
                <c:pt idx="3135">
                  <c:v>3136</c:v>
                </c:pt>
                <c:pt idx="3136">
                  <c:v>3137</c:v>
                </c:pt>
                <c:pt idx="3137">
                  <c:v>3138</c:v>
                </c:pt>
                <c:pt idx="3138">
                  <c:v>3139</c:v>
                </c:pt>
                <c:pt idx="3139">
                  <c:v>3140</c:v>
                </c:pt>
                <c:pt idx="3140">
                  <c:v>3141</c:v>
                </c:pt>
                <c:pt idx="3141">
                  <c:v>3142</c:v>
                </c:pt>
                <c:pt idx="3142">
                  <c:v>3143</c:v>
                </c:pt>
                <c:pt idx="3143">
                  <c:v>3144</c:v>
                </c:pt>
                <c:pt idx="3144">
                  <c:v>3145</c:v>
                </c:pt>
                <c:pt idx="3145">
                  <c:v>3146</c:v>
                </c:pt>
                <c:pt idx="3146">
                  <c:v>3147</c:v>
                </c:pt>
                <c:pt idx="3147">
                  <c:v>3148</c:v>
                </c:pt>
                <c:pt idx="3148">
                  <c:v>3149</c:v>
                </c:pt>
                <c:pt idx="3149">
                  <c:v>3150</c:v>
                </c:pt>
                <c:pt idx="3150">
                  <c:v>3151</c:v>
                </c:pt>
                <c:pt idx="3151">
                  <c:v>3152</c:v>
                </c:pt>
                <c:pt idx="3152">
                  <c:v>3153</c:v>
                </c:pt>
                <c:pt idx="3153">
                  <c:v>3154</c:v>
                </c:pt>
                <c:pt idx="3154">
                  <c:v>3155</c:v>
                </c:pt>
                <c:pt idx="3155">
                  <c:v>3156</c:v>
                </c:pt>
                <c:pt idx="3156">
                  <c:v>3157</c:v>
                </c:pt>
                <c:pt idx="3157">
                  <c:v>3158</c:v>
                </c:pt>
                <c:pt idx="3158">
                  <c:v>3159</c:v>
                </c:pt>
                <c:pt idx="3159">
                  <c:v>3160</c:v>
                </c:pt>
                <c:pt idx="3160">
                  <c:v>3161</c:v>
                </c:pt>
                <c:pt idx="3161">
                  <c:v>3162</c:v>
                </c:pt>
                <c:pt idx="3162">
                  <c:v>3163</c:v>
                </c:pt>
                <c:pt idx="3163">
                  <c:v>3164</c:v>
                </c:pt>
                <c:pt idx="3164">
                  <c:v>3165</c:v>
                </c:pt>
                <c:pt idx="3165">
                  <c:v>3166</c:v>
                </c:pt>
                <c:pt idx="3166">
                  <c:v>3167</c:v>
                </c:pt>
                <c:pt idx="3167">
                  <c:v>3168</c:v>
                </c:pt>
                <c:pt idx="3168">
                  <c:v>3169</c:v>
                </c:pt>
                <c:pt idx="3169">
                  <c:v>3170</c:v>
                </c:pt>
                <c:pt idx="3170">
                  <c:v>3171</c:v>
                </c:pt>
                <c:pt idx="3171">
                  <c:v>3172</c:v>
                </c:pt>
                <c:pt idx="3172">
                  <c:v>3173</c:v>
                </c:pt>
                <c:pt idx="3173">
                  <c:v>3174</c:v>
                </c:pt>
                <c:pt idx="3174">
                  <c:v>3175</c:v>
                </c:pt>
                <c:pt idx="3175">
                  <c:v>3176</c:v>
                </c:pt>
                <c:pt idx="3176">
                  <c:v>3177</c:v>
                </c:pt>
                <c:pt idx="3177">
                  <c:v>3178</c:v>
                </c:pt>
                <c:pt idx="3178">
                  <c:v>3179</c:v>
                </c:pt>
                <c:pt idx="3179">
                  <c:v>3180</c:v>
                </c:pt>
                <c:pt idx="3180">
                  <c:v>3181</c:v>
                </c:pt>
                <c:pt idx="3181">
                  <c:v>3182</c:v>
                </c:pt>
                <c:pt idx="3182">
                  <c:v>3183</c:v>
                </c:pt>
                <c:pt idx="3183">
                  <c:v>3184</c:v>
                </c:pt>
                <c:pt idx="3184">
                  <c:v>3185</c:v>
                </c:pt>
                <c:pt idx="3185">
                  <c:v>3186</c:v>
                </c:pt>
                <c:pt idx="3186">
                  <c:v>3187</c:v>
                </c:pt>
                <c:pt idx="3187">
                  <c:v>3188</c:v>
                </c:pt>
                <c:pt idx="3188">
                  <c:v>3189</c:v>
                </c:pt>
                <c:pt idx="3189">
                  <c:v>3190</c:v>
                </c:pt>
                <c:pt idx="3190">
                  <c:v>3191</c:v>
                </c:pt>
                <c:pt idx="3191">
                  <c:v>3192</c:v>
                </c:pt>
                <c:pt idx="3192">
                  <c:v>3193</c:v>
                </c:pt>
                <c:pt idx="3193">
                  <c:v>3194</c:v>
                </c:pt>
                <c:pt idx="3194">
                  <c:v>3195</c:v>
                </c:pt>
                <c:pt idx="3195">
                  <c:v>3196</c:v>
                </c:pt>
                <c:pt idx="3196">
                  <c:v>3197</c:v>
                </c:pt>
                <c:pt idx="3197">
                  <c:v>3198</c:v>
                </c:pt>
                <c:pt idx="3198">
                  <c:v>3199</c:v>
                </c:pt>
                <c:pt idx="3199">
                  <c:v>3200</c:v>
                </c:pt>
                <c:pt idx="3200">
                  <c:v>3201</c:v>
                </c:pt>
                <c:pt idx="3201">
                  <c:v>3202</c:v>
                </c:pt>
                <c:pt idx="3202">
                  <c:v>3203</c:v>
                </c:pt>
                <c:pt idx="3203">
                  <c:v>3204</c:v>
                </c:pt>
                <c:pt idx="3204">
                  <c:v>3205</c:v>
                </c:pt>
                <c:pt idx="3205">
                  <c:v>3206</c:v>
                </c:pt>
                <c:pt idx="3206">
                  <c:v>3207</c:v>
                </c:pt>
                <c:pt idx="3207">
                  <c:v>3208</c:v>
                </c:pt>
                <c:pt idx="3208">
                  <c:v>3209</c:v>
                </c:pt>
                <c:pt idx="3209">
                  <c:v>3210</c:v>
                </c:pt>
                <c:pt idx="3210">
                  <c:v>3211</c:v>
                </c:pt>
                <c:pt idx="3211">
                  <c:v>3212</c:v>
                </c:pt>
                <c:pt idx="3212">
                  <c:v>3213</c:v>
                </c:pt>
                <c:pt idx="3213">
                  <c:v>3214</c:v>
                </c:pt>
                <c:pt idx="3214">
                  <c:v>3215</c:v>
                </c:pt>
                <c:pt idx="3215">
                  <c:v>3216</c:v>
                </c:pt>
                <c:pt idx="3216">
                  <c:v>3217</c:v>
                </c:pt>
                <c:pt idx="3217">
                  <c:v>3218</c:v>
                </c:pt>
                <c:pt idx="3218">
                  <c:v>3219</c:v>
                </c:pt>
                <c:pt idx="3219">
                  <c:v>3220</c:v>
                </c:pt>
                <c:pt idx="3220">
                  <c:v>3221</c:v>
                </c:pt>
                <c:pt idx="3221">
                  <c:v>3222</c:v>
                </c:pt>
                <c:pt idx="3222">
                  <c:v>3223</c:v>
                </c:pt>
                <c:pt idx="3223">
                  <c:v>3224</c:v>
                </c:pt>
                <c:pt idx="3224">
                  <c:v>3225</c:v>
                </c:pt>
                <c:pt idx="3225">
                  <c:v>3226</c:v>
                </c:pt>
                <c:pt idx="3226">
                  <c:v>3227</c:v>
                </c:pt>
                <c:pt idx="3227">
                  <c:v>3228</c:v>
                </c:pt>
                <c:pt idx="3228">
                  <c:v>3229</c:v>
                </c:pt>
                <c:pt idx="3229">
                  <c:v>3230</c:v>
                </c:pt>
                <c:pt idx="3230">
                  <c:v>3231</c:v>
                </c:pt>
                <c:pt idx="3231">
                  <c:v>3232</c:v>
                </c:pt>
                <c:pt idx="3232">
                  <c:v>3233</c:v>
                </c:pt>
                <c:pt idx="3233">
                  <c:v>3234</c:v>
                </c:pt>
                <c:pt idx="3234">
                  <c:v>3235</c:v>
                </c:pt>
                <c:pt idx="3235">
                  <c:v>3236</c:v>
                </c:pt>
                <c:pt idx="3236">
                  <c:v>3237</c:v>
                </c:pt>
                <c:pt idx="3237">
                  <c:v>3238</c:v>
                </c:pt>
                <c:pt idx="3238">
                  <c:v>3239</c:v>
                </c:pt>
                <c:pt idx="3239">
                  <c:v>3240</c:v>
                </c:pt>
                <c:pt idx="3240">
                  <c:v>3241</c:v>
                </c:pt>
                <c:pt idx="3241">
                  <c:v>3242</c:v>
                </c:pt>
                <c:pt idx="3242">
                  <c:v>3243</c:v>
                </c:pt>
                <c:pt idx="3243">
                  <c:v>3244</c:v>
                </c:pt>
                <c:pt idx="3244">
                  <c:v>3245</c:v>
                </c:pt>
                <c:pt idx="3245">
                  <c:v>3246</c:v>
                </c:pt>
                <c:pt idx="3246">
                  <c:v>3247</c:v>
                </c:pt>
                <c:pt idx="3247">
                  <c:v>3248</c:v>
                </c:pt>
                <c:pt idx="3248">
                  <c:v>3249</c:v>
                </c:pt>
                <c:pt idx="3249">
                  <c:v>3250</c:v>
                </c:pt>
                <c:pt idx="3250">
                  <c:v>3251</c:v>
                </c:pt>
                <c:pt idx="3251">
                  <c:v>3252</c:v>
                </c:pt>
                <c:pt idx="3252">
                  <c:v>3253</c:v>
                </c:pt>
                <c:pt idx="3253">
                  <c:v>3254</c:v>
                </c:pt>
                <c:pt idx="3254">
                  <c:v>3255</c:v>
                </c:pt>
                <c:pt idx="3255">
                  <c:v>3256</c:v>
                </c:pt>
                <c:pt idx="3256">
                  <c:v>3257</c:v>
                </c:pt>
                <c:pt idx="3257">
                  <c:v>3258</c:v>
                </c:pt>
                <c:pt idx="3258">
                  <c:v>3259</c:v>
                </c:pt>
                <c:pt idx="3259">
                  <c:v>3260</c:v>
                </c:pt>
                <c:pt idx="3260">
                  <c:v>3261</c:v>
                </c:pt>
                <c:pt idx="3261">
                  <c:v>3262</c:v>
                </c:pt>
                <c:pt idx="3262">
                  <c:v>3263</c:v>
                </c:pt>
                <c:pt idx="3263">
                  <c:v>3264</c:v>
                </c:pt>
                <c:pt idx="3264">
                  <c:v>3265</c:v>
                </c:pt>
                <c:pt idx="3265">
                  <c:v>3266</c:v>
                </c:pt>
                <c:pt idx="3266">
                  <c:v>3267</c:v>
                </c:pt>
                <c:pt idx="3267">
                  <c:v>3268</c:v>
                </c:pt>
                <c:pt idx="3268">
                  <c:v>3269</c:v>
                </c:pt>
                <c:pt idx="3269">
                  <c:v>3270</c:v>
                </c:pt>
                <c:pt idx="3270">
                  <c:v>3271</c:v>
                </c:pt>
                <c:pt idx="3271">
                  <c:v>3272</c:v>
                </c:pt>
                <c:pt idx="3272">
                  <c:v>3273</c:v>
                </c:pt>
                <c:pt idx="3273">
                  <c:v>3274</c:v>
                </c:pt>
                <c:pt idx="3274">
                  <c:v>3275</c:v>
                </c:pt>
                <c:pt idx="3275">
                  <c:v>3276</c:v>
                </c:pt>
                <c:pt idx="3276">
                  <c:v>3277</c:v>
                </c:pt>
                <c:pt idx="3277">
                  <c:v>3278</c:v>
                </c:pt>
                <c:pt idx="3278">
                  <c:v>3279</c:v>
                </c:pt>
                <c:pt idx="3279">
                  <c:v>3280</c:v>
                </c:pt>
                <c:pt idx="3280">
                  <c:v>3281</c:v>
                </c:pt>
                <c:pt idx="3281">
                  <c:v>3282</c:v>
                </c:pt>
                <c:pt idx="3282">
                  <c:v>3283</c:v>
                </c:pt>
                <c:pt idx="3283">
                  <c:v>3284</c:v>
                </c:pt>
                <c:pt idx="3284">
                  <c:v>3285</c:v>
                </c:pt>
                <c:pt idx="3285">
                  <c:v>3286</c:v>
                </c:pt>
                <c:pt idx="3286">
                  <c:v>3287</c:v>
                </c:pt>
                <c:pt idx="3287">
                  <c:v>3288</c:v>
                </c:pt>
                <c:pt idx="3288">
                  <c:v>3289</c:v>
                </c:pt>
                <c:pt idx="3289">
                  <c:v>3290</c:v>
                </c:pt>
                <c:pt idx="3290">
                  <c:v>3291</c:v>
                </c:pt>
                <c:pt idx="3291">
                  <c:v>3292</c:v>
                </c:pt>
                <c:pt idx="3292">
                  <c:v>3293</c:v>
                </c:pt>
                <c:pt idx="3293">
                  <c:v>3294</c:v>
                </c:pt>
                <c:pt idx="3294">
                  <c:v>3295</c:v>
                </c:pt>
                <c:pt idx="3295">
                  <c:v>3296</c:v>
                </c:pt>
                <c:pt idx="3296">
                  <c:v>3297</c:v>
                </c:pt>
                <c:pt idx="3297">
                  <c:v>3298</c:v>
                </c:pt>
                <c:pt idx="3298">
                  <c:v>3299</c:v>
                </c:pt>
                <c:pt idx="3299">
                  <c:v>3300</c:v>
                </c:pt>
                <c:pt idx="3300">
                  <c:v>3301</c:v>
                </c:pt>
                <c:pt idx="3301">
                  <c:v>3302</c:v>
                </c:pt>
                <c:pt idx="3302">
                  <c:v>3303</c:v>
                </c:pt>
                <c:pt idx="3303">
                  <c:v>3304</c:v>
                </c:pt>
                <c:pt idx="3304">
                  <c:v>3305</c:v>
                </c:pt>
                <c:pt idx="3305">
                  <c:v>3306</c:v>
                </c:pt>
                <c:pt idx="3306">
                  <c:v>3307</c:v>
                </c:pt>
                <c:pt idx="3307">
                  <c:v>3308</c:v>
                </c:pt>
                <c:pt idx="3308">
                  <c:v>3309</c:v>
                </c:pt>
                <c:pt idx="3309">
                  <c:v>3310</c:v>
                </c:pt>
                <c:pt idx="3310">
                  <c:v>3311</c:v>
                </c:pt>
                <c:pt idx="3311">
                  <c:v>3312</c:v>
                </c:pt>
                <c:pt idx="3312">
                  <c:v>3313</c:v>
                </c:pt>
                <c:pt idx="3313">
                  <c:v>3314</c:v>
                </c:pt>
                <c:pt idx="3314">
                  <c:v>3315</c:v>
                </c:pt>
                <c:pt idx="3315">
                  <c:v>3316</c:v>
                </c:pt>
                <c:pt idx="3316">
                  <c:v>3317</c:v>
                </c:pt>
                <c:pt idx="3317">
                  <c:v>3318</c:v>
                </c:pt>
                <c:pt idx="3318">
                  <c:v>3319</c:v>
                </c:pt>
                <c:pt idx="3319">
                  <c:v>3320</c:v>
                </c:pt>
                <c:pt idx="3320">
                  <c:v>3321</c:v>
                </c:pt>
                <c:pt idx="3321">
                  <c:v>3322</c:v>
                </c:pt>
                <c:pt idx="3322">
                  <c:v>3323</c:v>
                </c:pt>
                <c:pt idx="3323">
                  <c:v>3324</c:v>
                </c:pt>
                <c:pt idx="3324">
                  <c:v>3325</c:v>
                </c:pt>
                <c:pt idx="3325">
                  <c:v>3326</c:v>
                </c:pt>
                <c:pt idx="3326">
                  <c:v>3327</c:v>
                </c:pt>
                <c:pt idx="3327">
                  <c:v>3328</c:v>
                </c:pt>
                <c:pt idx="3328">
                  <c:v>3329</c:v>
                </c:pt>
                <c:pt idx="3329">
                  <c:v>3330</c:v>
                </c:pt>
                <c:pt idx="3330">
                  <c:v>3331</c:v>
                </c:pt>
                <c:pt idx="3331">
                  <c:v>3332</c:v>
                </c:pt>
                <c:pt idx="3332">
                  <c:v>3333</c:v>
                </c:pt>
                <c:pt idx="3333">
                  <c:v>3334</c:v>
                </c:pt>
                <c:pt idx="3334">
                  <c:v>3335</c:v>
                </c:pt>
                <c:pt idx="3335">
                  <c:v>3336</c:v>
                </c:pt>
                <c:pt idx="3336">
                  <c:v>3337</c:v>
                </c:pt>
                <c:pt idx="3337">
                  <c:v>3338</c:v>
                </c:pt>
                <c:pt idx="3338">
                  <c:v>3339</c:v>
                </c:pt>
                <c:pt idx="3339">
                  <c:v>3340</c:v>
                </c:pt>
                <c:pt idx="3340">
                  <c:v>3341</c:v>
                </c:pt>
                <c:pt idx="3341">
                  <c:v>3342</c:v>
                </c:pt>
                <c:pt idx="3342">
                  <c:v>3343</c:v>
                </c:pt>
                <c:pt idx="3343">
                  <c:v>3344</c:v>
                </c:pt>
                <c:pt idx="3344">
                  <c:v>3345</c:v>
                </c:pt>
                <c:pt idx="3345">
                  <c:v>3346</c:v>
                </c:pt>
                <c:pt idx="3346">
                  <c:v>3347</c:v>
                </c:pt>
                <c:pt idx="3347">
                  <c:v>3348</c:v>
                </c:pt>
                <c:pt idx="3348">
                  <c:v>3349</c:v>
                </c:pt>
                <c:pt idx="3349">
                  <c:v>3350</c:v>
                </c:pt>
                <c:pt idx="3350">
                  <c:v>3351</c:v>
                </c:pt>
                <c:pt idx="3351">
                  <c:v>3352</c:v>
                </c:pt>
                <c:pt idx="3352">
                  <c:v>3353</c:v>
                </c:pt>
                <c:pt idx="3353">
                  <c:v>3354</c:v>
                </c:pt>
                <c:pt idx="3354">
                  <c:v>3355</c:v>
                </c:pt>
                <c:pt idx="3355">
                  <c:v>3356</c:v>
                </c:pt>
                <c:pt idx="3356">
                  <c:v>3357</c:v>
                </c:pt>
                <c:pt idx="3357">
                  <c:v>3358</c:v>
                </c:pt>
                <c:pt idx="3358">
                  <c:v>3359</c:v>
                </c:pt>
                <c:pt idx="3359">
                  <c:v>3360</c:v>
                </c:pt>
                <c:pt idx="3360">
                  <c:v>3361</c:v>
                </c:pt>
                <c:pt idx="3361">
                  <c:v>3362</c:v>
                </c:pt>
                <c:pt idx="3362">
                  <c:v>3363</c:v>
                </c:pt>
                <c:pt idx="3363">
                  <c:v>3364</c:v>
                </c:pt>
                <c:pt idx="3364">
                  <c:v>3365</c:v>
                </c:pt>
                <c:pt idx="3365">
                  <c:v>3366</c:v>
                </c:pt>
                <c:pt idx="3366">
                  <c:v>3367</c:v>
                </c:pt>
                <c:pt idx="3367">
                  <c:v>3368</c:v>
                </c:pt>
                <c:pt idx="3368">
                  <c:v>3369</c:v>
                </c:pt>
                <c:pt idx="3369">
                  <c:v>3370</c:v>
                </c:pt>
                <c:pt idx="3370">
                  <c:v>3371</c:v>
                </c:pt>
                <c:pt idx="3371">
                  <c:v>3372</c:v>
                </c:pt>
                <c:pt idx="3372">
                  <c:v>3373</c:v>
                </c:pt>
                <c:pt idx="3373">
                  <c:v>3374</c:v>
                </c:pt>
                <c:pt idx="3374">
                  <c:v>3375</c:v>
                </c:pt>
                <c:pt idx="3375">
                  <c:v>3376</c:v>
                </c:pt>
                <c:pt idx="3376">
                  <c:v>3377</c:v>
                </c:pt>
                <c:pt idx="3377">
                  <c:v>3378</c:v>
                </c:pt>
                <c:pt idx="3378">
                  <c:v>3379</c:v>
                </c:pt>
                <c:pt idx="3379">
                  <c:v>3380</c:v>
                </c:pt>
                <c:pt idx="3380">
                  <c:v>3381</c:v>
                </c:pt>
                <c:pt idx="3381">
                  <c:v>3382</c:v>
                </c:pt>
                <c:pt idx="3382">
                  <c:v>3383</c:v>
                </c:pt>
                <c:pt idx="3383">
                  <c:v>3384</c:v>
                </c:pt>
                <c:pt idx="3384">
                  <c:v>3385</c:v>
                </c:pt>
                <c:pt idx="3385">
                  <c:v>3386</c:v>
                </c:pt>
                <c:pt idx="3386">
                  <c:v>3387</c:v>
                </c:pt>
                <c:pt idx="3387">
                  <c:v>3388</c:v>
                </c:pt>
                <c:pt idx="3388">
                  <c:v>3389</c:v>
                </c:pt>
                <c:pt idx="3389">
                  <c:v>3390</c:v>
                </c:pt>
                <c:pt idx="3390">
                  <c:v>3391</c:v>
                </c:pt>
                <c:pt idx="3391">
                  <c:v>3392</c:v>
                </c:pt>
                <c:pt idx="3392">
                  <c:v>3393</c:v>
                </c:pt>
                <c:pt idx="3393">
                  <c:v>3394</c:v>
                </c:pt>
                <c:pt idx="3394">
                  <c:v>3395</c:v>
                </c:pt>
                <c:pt idx="3395">
                  <c:v>3396</c:v>
                </c:pt>
                <c:pt idx="3396">
                  <c:v>3397</c:v>
                </c:pt>
                <c:pt idx="3397">
                  <c:v>3398</c:v>
                </c:pt>
                <c:pt idx="3398">
                  <c:v>3399</c:v>
                </c:pt>
                <c:pt idx="3399">
                  <c:v>3400</c:v>
                </c:pt>
                <c:pt idx="3400">
                  <c:v>3401</c:v>
                </c:pt>
                <c:pt idx="3401">
                  <c:v>3402</c:v>
                </c:pt>
                <c:pt idx="3402">
                  <c:v>3403</c:v>
                </c:pt>
                <c:pt idx="3403">
                  <c:v>3404</c:v>
                </c:pt>
                <c:pt idx="3404">
                  <c:v>3405</c:v>
                </c:pt>
                <c:pt idx="3405">
                  <c:v>3406</c:v>
                </c:pt>
                <c:pt idx="3406">
                  <c:v>3407</c:v>
                </c:pt>
                <c:pt idx="3407">
                  <c:v>3408</c:v>
                </c:pt>
                <c:pt idx="3408">
                  <c:v>3409</c:v>
                </c:pt>
                <c:pt idx="3409">
                  <c:v>3410</c:v>
                </c:pt>
                <c:pt idx="3410">
                  <c:v>3411</c:v>
                </c:pt>
                <c:pt idx="3411">
                  <c:v>3412</c:v>
                </c:pt>
                <c:pt idx="3412">
                  <c:v>3413</c:v>
                </c:pt>
                <c:pt idx="3413">
                  <c:v>3414</c:v>
                </c:pt>
                <c:pt idx="3414">
                  <c:v>3415</c:v>
                </c:pt>
                <c:pt idx="3415">
                  <c:v>3416</c:v>
                </c:pt>
                <c:pt idx="3416">
                  <c:v>3417</c:v>
                </c:pt>
                <c:pt idx="3417">
                  <c:v>3418</c:v>
                </c:pt>
                <c:pt idx="3418">
                  <c:v>3419</c:v>
                </c:pt>
                <c:pt idx="3419">
                  <c:v>3420</c:v>
                </c:pt>
                <c:pt idx="3420">
                  <c:v>3421</c:v>
                </c:pt>
                <c:pt idx="3421">
                  <c:v>3422</c:v>
                </c:pt>
                <c:pt idx="3422">
                  <c:v>3423</c:v>
                </c:pt>
                <c:pt idx="3423">
                  <c:v>3424</c:v>
                </c:pt>
                <c:pt idx="3424">
                  <c:v>3425</c:v>
                </c:pt>
                <c:pt idx="3425">
                  <c:v>3426</c:v>
                </c:pt>
                <c:pt idx="3426">
                  <c:v>3427</c:v>
                </c:pt>
                <c:pt idx="3427">
                  <c:v>3428</c:v>
                </c:pt>
                <c:pt idx="3428">
                  <c:v>3429</c:v>
                </c:pt>
                <c:pt idx="3429">
                  <c:v>3430</c:v>
                </c:pt>
                <c:pt idx="3430">
                  <c:v>3431</c:v>
                </c:pt>
                <c:pt idx="3431">
                  <c:v>3432</c:v>
                </c:pt>
                <c:pt idx="3432">
                  <c:v>3433</c:v>
                </c:pt>
                <c:pt idx="3433">
                  <c:v>3434</c:v>
                </c:pt>
                <c:pt idx="3434">
                  <c:v>3435</c:v>
                </c:pt>
                <c:pt idx="3435">
                  <c:v>3436</c:v>
                </c:pt>
                <c:pt idx="3436">
                  <c:v>3437</c:v>
                </c:pt>
                <c:pt idx="3437">
                  <c:v>3438</c:v>
                </c:pt>
                <c:pt idx="3438">
                  <c:v>3439</c:v>
                </c:pt>
                <c:pt idx="3439">
                  <c:v>3440</c:v>
                </c:pt>
                <c:pt idx="3440">
                  <c:v>3441</c:v>
                </c:pt>
                <c:pt idx="3441">
                  <c:v>3442</c:v>
                </c:pt>
                <c:pt idx="3442">
                  <c:v>3443</c:v>
                </c:pt>
                <c:pt idx="3443">
                  <c:v>3444</c:v>
                </c:pt>
                <c:pt idx="3444">
                  <c:v>3445</c:v>
                </c:pt>
                <c:pt idx="3445">
                  <c:v>3446</c:v>
                </c:pt>
                <c:pt idx="3446">
                  <c:v>3447</c:v>
                </c:pt>
                <c:pt idx="3447">
                  <c:v>3448</c:v>
                </c:pt>
                <c:pt idx="3448">
                  <c:v>3449</c:v>
                </c:pt>
                <c:pt idx="3449">
                  <c:v>3450</c:v>
                </c:pt>
                <c:pt idx="3450">
                  <c:v>3451</c:v>
                </c:pt>
                <c:pt idx="3451">
                  <c:v>3452</c:v>
                </c:pt>
                <c:pt idx="3452">
                  <c:v>3453</c:v>
                </c:pt>
                <c:pt idx="3453">
                  <c:v>3454</c:v>
                </c:pt>
                <c:pt idx="3454">
                  <c:v>3455</c:v>
                </c:pt>
                <c:pt idx="3455">
                  <c:v>3456</c:v>
                </c:pt>
                <c:pt idx="3456">
                  <c:v>3457</c:v>
                </c:pt>
                <c:pt idx="3457">
                  <c:v>3458</c:v>
                </c:pt>
                <c:pt idx="3458">
                  <c:v>3459</c:v>
                </c:pt>
                <c:pt idx="3459">
                  <c:v>3460</c:v>
                </c:pt>
                <c:pt idx="3460">
                  <c:v>3461</c:v>
                </c:pt>
                <c:pt idx="3461">
                  <c:v>3462</c:v>
                </c:pt>
                <c:pt idx="3462">
                  <c:v>3463</c:v>
                </c:pt>
                <c:pt idx="3463">
                  <c:v>3464</c:v>
                </c:pt>
                <c:pt idx="3464">
                  <c:v>3465</c:v>
                </c:pt>
                <c:pt idx="3465">
                  <c:v>3466</c:v>
                </c:pt>
                <c:pt idx="3466">
                  <c:v>3467</c:v>
                </c:pt>
                <c:pt idx="3467">
                  <c:v>3468</c:v>
                </c:pt>
                <c:pt idx="3468">
                  <c:v>3469</c:v>
                </c:pt>
                <c:pt idx="3469">
                  <c:v>3470</c:v>
                </c:pt>
                <c:pt idx="3470">
                  <c:v>3471</c:v>
                </c:pt>
                <c:pt idx="3471">
                  <c:v>3472</c:v>
                </c:pt>
                <c:pt idx="3472">
                  <c:v>3473</c:v>
                </c:pt>
                <c:pt idx="3473">
                  <c:v>3474</c:v>
                </c:pt>
                <c:pt idx="3474">
                  <c:v>3475</c:v>
                </c:pt>
                <c:pt idx="3475">
                  <c:v>3476</c:v>
                </c:pt>
                <c:pt idx="3476">
                  <c:v>3477</c:v>
                </c:pt>
                <c:pt idx="3477">
                  <c:v>3478</c:v>
                </c:pt>
                <c:pt idx="3478">
                  <c:v>3479</c:v>
                </c:pt>
                <c:pt idx="3479">
                  <c:v>3480</c:v>
                </c:pt>
                <c:pt idx="3480">
                  <c:v>3481</c:v>
                </c:pt>
                <c:pt idx="3481">
                  <c:v>3482</c:v>
                </c:pt>
                <c:pt idx="3482">
                  <c:v>3483</c:v>
                </c:pt>
                <c:pt idx="3483">
                  <c:v>3484</c:v>
                </c:pt>
                <c:pt idx="3484">
                  <c:v>3485</c:v>
                </c:pt>
                <c:pt idx="3485">
                  <c:v>3486</c:v>
                </c:pt>
                <c:pt idx="3486">
                  <c:v>3487</c:v>
                </c:pt>
                <c:pt idx="3487">
                  <c:v>3488</c:v>
                </c:pt>
                <c:pt idx="3488">
                  <c:v>3489</c:v>
                </c:pt>
                <c:pt idx="3489">
                  <c:v>3490</c:v>
                </c:pt>
                <c:pt idx="3490">
                  <c:v>3491</c:v>
                </c:pt>
                <c:pt idx="3491">
                  <c:v>3492</c:v>
                </c:pt>
                <c:pt idx="3492">
                  <c:v>3493</c:v>
                </c:pt>
                <c:pt idx="3493">
                  <c:v>3494</c:v>
                </c:pt>
                <c:pt idx="3494">
                  <c:v>3495</c:v>
                </c:pt>
                <c:pt idx="3495">
                  <c:v>3496</c:v>
                </c:pt>
                <c:pt idx="3496">
                  <c:v>3497</c:v>
                </c:pt>
                <c:pt idx="3497">
                  <c:v>3498</c:v>
                </c:pt>
                <c:pt idx="3498">
                  <c:v>3499</c:v>
                </c:pt>
                <c:pt idx="3499">
                  <c:v>3500</c:v>
                </c:pt>
                <c:pt idx="3500">
                  <c:v>3501</c:v>
                </c:pt>
                <c:pt idx="3501">
                  <c:v>3502</c:v>
                </c:pt>
                <c:pt idx="3502">
                  <c:v>3503</c:v>
                </c:pt>
                <c:pt idx="3503">
                  <c:v>3504</c:v>
                </c:pt>
                <c:pt idx="3504">
                  <c:v>3505</c:v>
                </c:pt>
                <c:pt idx="3505">
                  <c:v>3506</c:v>
                </c:pt>
                <c:pt idx="3506">
                  <c:v>3507</c:v>
                </c:pt>
                <c:pt idx="3507">
                  <c:v>3508</c:v>
                </c:pt>
                <c:pt idx="3508">
                  <c:v>3509</c:v>
                </c:pt>
                <c:pt idx="3509">
                  <c:v>3510</c:v>
                </c:pt>
                <c:pt idx="3510">
                  <c:v>3511</c:v>
                </c:pt>
                <c:pt idx="3511">
                  <c:v>3512</c:v>
                </c:pt>
                <c:pt idx="3512">
                  <c:v>3513</c:v>
                </c:pt>
                <c:pt idx="3513">
                  <c:v>3514</c:v>
                </c:pt>
                <c:pt idx="3514">
                  <c:v>3515</c:v>
                </c:pt>
                <c:pt idx="3515">
                  <c:v>3516</c:v>
                </c:pt>
                <c:pt idx="3516">
                  <c:v>3517</c:v>
                </c:pt>
                <c:pt idx="3517">
                  <c:v>3518</c:v>
                </c:pt>
                <c:pt idx="3518">
                  <c:v>3519</c:v>
                </c:pt>
                <c:pt idx="3519">
                  <c:v>3520</c:v>
                </c:pt>
                <c:pt idx="3520">
                  <c:v>3521</c:v>
                </c:pt>
                <c:pt idx="3521">
                  <c:v>3522</c:v>
                </c:pt>
                <c:pt idx="3522">
                  <c:v>3523</c:v>
                </c:pt>
                <c:pt idx="3523">
                  <c:v>3524</c:v>
                </c:pt>
                <c:pt idx="3524">
                  <c:v>3525</c:v>
                </c:pt>
                <c:pt idx="3525">
                  <c:v>3526</c:v>
                </c:pt>
                <c:pt idx="3526">
                  <c:v>3527</c:v>
                </c:pt>
                <c:pt idx="3527">
                  <c:v>3528</c:v>
                </c:pt>
                <c:pt idx="3528">
                  <c:v>3529</c:v>
                </c:pt>
                <c:pt idx="3529">
                  <c:v>3530</c:v>
                </c:pt>
                <c:pt idx="3530">
                  <c:v>3531</c:v>
                </c:pt>
                <c:pt idx="3531">
                  <c:v>3532</c:v>
                </c:pt>
                <c:pt idx="3532">
                  <c:v>3533</c:v>
                </c:pt>
                <c:pt idx="3533">
                  <c:v>3534</c:v>
                </c:pt>
                <c:pt idx="3534">
                  <c:v>3535</c:v>
                </c:pt>
                <c:pt idx="3535">
                  <c:v>3536</c:v>
                </c:pt>
                <c:pt idx="3536">
                  <c:v>3537</c:v>
                </c:pt>
                <c:pt idx="3537">
                  <c:v>3538</c:v>
                </c:pt>
                <c:pt idx="3538">
                  <c:v>3539</c:v>
                </c:pt>
                <c:pt idx="3539">
                  <c:v>3540</c:v>
                </c:pt>
                <c:pt idx="3540">
                  <c:v>3541</c:v>
                </c:pt>
                <c:pt idx="3541">
                  <c:v>3542</c:v>
                </c:pt>
                <c:pt idx="3542">
                  <c:v>3543</c:v>
                </c:pt>
                <c:pt idx="3543">
                  <c:v>3544</c:v>
                </c:pt>
                <c:pt idx="3544">
                  <c:v>3545</c:v>
                </c:pt>
                <c:pt idx="3545">
                  <c:v>3546</c:v>
                </c:pt>
                <c:pt idx="3546">
                  <c:v>3547</c:v>
                </c:pt>
                <c:pt idx="3547">
                  <c:v>3548</c:v>
                </c:pt>
                <c:pt idx="3548">
                  <c:v>3549</c:v>
                </c:pt>
                <c:pt idx="3549">
                  <c:v>3550</c:v>
                </c:pt>
                <c:pt idx="3550">
                  <c:v>3551</c:v>
                </c:pt>
                <c:pt idx="3551">
                  <c:v>3552</c:v>
                </c:pt>
                <c:pt idx="3552">
                  <c:v>3553</c:v>
                </c:pt>
                <c:pt idx="3553">
                  <c:v>3554</c:v>
                </c:pt>
                <c:pt idx="3554">
                  <c:v>3555</c:v>
                </c:pt>
                <c:pt idx="3555">
                  <c:v>3556</c:v>
                </c:pt>
                <c:pt idx="3556">
                  <c:v>3557</c:v>
                </c:pt>
                <c:pt idx="3557">
                  <c:v>3558</c:v>
                </c:pt>
                <c:pt idx="3558">
                  <c:v>3559</c:v>
                </c:pt>
                <c:pt idx="3559">
                  <c:v>3560</c:v>
                </c:pt>
                <c:pt idx="3560">
                  <c:v>3561</c:v>
                </c:pt>
                <c:pt idx="3561">
                  <c:v>3562</c:v>
                </c:pt>
                <c:pt idx="3562">
                  <c:v>3563</c:v>
                </c:pt>
                <c:pt idx="3563">
                  <c:v>3564</c:v>
                </c:pt>
                <c:pt idx="3564">
                  <c:v>3565</c:v>
                </c:pt>
                <c:pt idx="3565">
                  <c:v>3566</c:v>
                </c:pt>
                <c:pt idx="3566">
                  <c:v>3567</c:v>
                </c:pt>
                <c:pt idx="3567">
                  <c:v>3568</c:v>
                </c:pt>
                <c:pt idx="3568">
                  <c:v>3569</c:v>
                </c:pt>
                <c:pt idx="3569">
                  <c:v>3570</c:v>
                </c:pt>
                <c:pt idx="3570">
                  <c:v>3571</c:v>
                </c:pt>
                <c:pt idx="3571">
                  <c:v>3572</c:v>
                </c:pt>
                <c:pt idx="3572">
                  <c:v>3573</c:v>
                </c:pt>
                <c:pt idx="3573">
                  <c:v>3574</c:v>
                </c:pt>
                <c:pt idx="3574">
                  <c:v>3575</c:v>
                </c:pt>
                <c:pt idx="3575">
                  <c:v>3576</c:v>
                </c:pt>
                <c:pt idx="3576">
                  <c:v>3577</c:v>
                </c:pt>
                <c:pt idx="3577">
                  <c:v>3578</c:v>
                </c:pt>
                <c:pt idx="3578">
                  <c:v>3579</c:v>
                </c:pt>
                <c:pt idx="3579">
                  <c:v>3580</c:v>
                </c:pt>
                <c:pt idx="3580">
                  <c:v>3581</c:v>
                </c:pt>
                <c:pt idx="3581">
                  <c:v>3582</c:v>
                </c:pt>
                <c:pt idx="3582">
                  <c:v>3583</c:v>
                </c:pt>
                <c:pt idx="3583">
                  <c:v>3584</c:v>
                </c:pt>
                <c:pt idx="3584">
                  <c:v>3585</c:v>
                </c:pt>
                <c:pt idx="3585">
                  <c:v>3586</c:v>
                </c:pt>
                <c:pt idx="3586">
                  <c:v>3587</c:v>
                </c:pt>
                <c:pt idx="3587">
                  <c:v>3588</c:v>
                </c:pt>
                <c:pt idx="3588">
                  <c:v>3589</c:v>
                </c:pt>
                <c:pt idx="3589">
                  <c:v>3590</c:v>
                </c:pt>
                <c:pt idx="3590">
                  <c:v>3591</c:v>
                </c:pt>
                <c:pt idx="3591">
                  <c:v>3592</c:v>
                </c:pt>
                <c:pt idx="3592">
                  <c:v>3593</c:v>
                </c:pt>
                <c:pt idx="3593">
                  <c:v>3594</c:v>
                </c:pt>
                <c:pt idx="3594">
                  <c:v>3595</c:v>
                </c:pt>
                <c:pt idx="3595">
                  <c:v>3596</c:v>
                </c:pt>
                <c:pt idx="3596">
                  <c:v>3597</c:v>
                </c:pt>
                <c:pt idx="3597">
                  <c:v>3598</c:v>
                </c:pt>
                <c:pt idx="3598">
                  <c:v>3599</c:v>
                </c:pt>
                <c:pt idx="3599">
                  <c:v>3600</c:v>
                </c:pt>
                <c:pt idx="3600">
                  <c:v>3601</c:v>
                </c:pt>
                <c:pt idx="3601">
                  <c:v>3602</c:v>
                </c:pt>
                <c:pt idx="3602">
                  <c:v>3603</c:v>
                </c:pt>
                <c:pt idx="3603">
                  <c:v>3604</c:v>
                </c:pt>
                <c:pt idx="3604">
                  <c:v>3605</c:v>
                </c:pt>
                <c:pt idx="3605">
                  <c:v>3606</c:v>
                </c:pt>
                <c:pt idx="3606">
                  <c:v>3607</c:v>
                </c:pt>
                <c:pt idx="3607">
                  <c:v>3608</c:v>
                </c:pt>
                <c:pt idx="3608">
                  <c:v>3609</c:v>
                </c:pt>
                <c:pt idx="3609">
                  <c:v>3610</c:v>
                </c:pt>
                <c:pt idx="3610">
                  <c:v>3611</c:v>
                </c:pt>
                <c:pt idx="3611">
                  <c:v>3612</c:v>
                </c:pt>
                <c:pt idx="3612">
                  <c:v>3613</c:v>
                </c:pt>
                <c:pt idx="3613">
                  <c:v>3614</c:v>
                </c:pt>
                <c:pt idx="3614">
                  <c:v>3615</c:v>
                </c:pt>
                <c:pt idx="3615">
                  <c:v>3616</c:v>
                </c:pt>
                <c:pt idx="3616">
                  <c:v>3617</c:v>
                </c:pt>
                <c:pt idx="3617">
                  <c:v>3618</c:v>
                </c:pt>
                <c:pt idx="3618">
                  <c:v>3619</c:v>
                </c:pt>
                <c:pt idx="3619">
                  <c:v>3620</c:v>
                </c:pt>
                <c:pt idx="3620">
                  <c:v>3621</c:v>
                </c:pt>
                <c:pt idx="3621">
                  <c:v>3622</c:v>
                </c:pt>
                <c:pt idx="3622">
                  <c:v>3623</c:v>
                </c:pt>
                <c:pt idx="3623">
                  <c:v>3624</c:v>
                </c:pt>
                <c:pt idx="3624">
                  <c:v>3625</c:v>
                </c:pt>
                <c:pt idx="3625">
                  <c:v>3626</c:v>
                </c:pt>
                <c:pt idx="3626">
                  <c:v>3627</c:v>
                </c:pt>
                <c:pt idx="3627">
                  <c:v>3628</c:v>
                </c:pt>
                <c:pt idx="3628">
                  <c:v>3629</c:v>
                </c:pt>
                <c:pt idx="3629">
                  <c:v>3630</c:v>
                </c:pt>
                <c:pt idx="3630">
                  <c:v>3631</c:v>
                </c:pt>
                <c:pt idx="3631">
                  <c:v>3632</c:v>
                </c:pt>
                <c:pt idx="3632">
                  <c:v>3633</c:v>
                </c:pt>
                <c:pt idx="3633">
                  <c:v>3634</c:v>
                </c:pt>
                <c:pt idx="3634">
                  <c:v>3635</c:v>
                </c:pt>
                <c:pt idx="3635">
                  <c:v>3636</c:v>
                </c:pt>
                <c:pt idx="3636">
                  <c:v>3637</c:v>
                </c:pt>
                <c:pt idx="3637">
                  <c:v>3638</c:v>
                </c:pt>
                <c:pt idx="3638">
                  <c:v>3639</c:v>
                </c:pt>
                <c:pt idx="3639">
                  <c:v>3640</c:v>
                </c:pt>
                <c:pt idx="3640">
                  <c:v>3641</c:v>
                </c:pt>
                <c:pt idx="3641">
                  <c:v>3642</c:v>
                </c:pt>
                <c:pt idx="3642">
                  <c:v>3643</c:v>
                </c:pt>
                <c:pt idx="3643">
                  <c:v>3644</c:v>
                </c:pt>
                <c:pt idx="3644">
                  <c:v>3645</c:v>
                </c:pt>
                <c:pt idx="3645">
                  <c:v>3646</c:v>
                </c:pt>
                <c:pt idx="3646">
                  <c:v>3647</c:v>
                </c:pt>
                <c:pt idx="3647">
                  <c:v>3648</c:v>
                </c:pt>
                <c:pt idx="3648">
                  <c:v>3649</c:v>
                </c:pt>
                <c:pt idx="3649">
                  <c:v>3650</c:v>
                </c:pt>
                <c:pt idx="3650">
                  <c:v>3651</c:v>
                </c:pt>
                <c:pt idx="3651">
                  <c:v>3652</c:v>
                </c:pt>
                <c:pt idx="3652">
                  <c:v>3653</c:v>
                </c:pt>
                <c:pt idx="3653">
                  <c:v>3654</c:v>
                </c:pt>
                <c:pt idx="3654">
                  <c:v>3655</c:v>
                </c:pt>
                <c:pt idx="3655">
                  <c:v>3656</c:v>
                </c:pt>
                <c:pt idx="3656">
                  <c:v>3657</c:v>
                </c:pt>
                <c:pt idx="3657">
                  <c:v>3658</c:v>
                </c:pt>
                <c:pt idx="3658">
                  <c:v>3659</c:v>
                </c:pt>
                <c:pt idx="3659">
                  <c:v>3660</c:v>
                </c:pt>
                <c:pt idx="3660">
                  <c:v>3661</c:v>
                </c:pt>
                <c:pt idx="3661">
                  <c:v>3662</c:v>
                </c:pt>
                <c:pt idx="3662">
                  <c:v>3663</c:v>
                </c:pt>
                <c:pt idx="3663">
                  <c:v>3664</c:v>
                </c:pt>
                <c:pt idx="3664">
                  <c:v>3665</c:v>
                </c:pt>
                <c:pt idx="3665">
                  <c:v>3666</c:v>
                </c:pt>
                <c:pt idx="3666">
                  <c:v>3667</c:v>
                </c:pt>
                <c:pt idx="3667">
                  <c:v>3668</c:v>
                </c:pt>
                <c:pt idx="3668">
                  <c:v>3669</c:v>
                </c:pt>
                <c:pt idx="3669">
                  <c:v>3670</c:v>
                </c:pt>
                <c:pt idx="3670">
                  <c:v>3671</c:v>
                </c:pt>
                <c:pt idx="3671">
                  <c:v>3672</c:v>
                </c:pt>
                <c:pt idx="3672">
                  <c:v>3673</c:v>
                </c:pt>
                <c:pt idx="3673">
                  <c:v>3674</c:v>
                </c:pt>
                <c:pt idx="3674">
                  <c:v>3675</c:v>
                </c:pt>
                <c:pt idx="3675">
                  <c:v>3676</c:v>
                </c:pt>
                <c:pt idx="3676">
                  <c:v>3677</c:v>
                </c:pt>
                <c:pt idx="3677">
                  <c:v>3678</c:v>
                </c:pt>
                <c:pt idx="3678">
                  <c:v>3679</c:v>
                </c:pt>
                <c:pt idx="3679">
                  <c:v>3680</c:v>
                </c:pt>
                <c:pt idx="3680">
                  <c:v>3681</c:v>
                </c:pt>
                <c:pt idx="3681">
                  <c:v>3682</c:v>
                </c:pt>
                <c:pt idx="3682">
                  <c:v>3683</c:v>
                </c:pt>
                <c:pt idx="3683">
                  <c:v>3684</c:v>
                </c:pt>
                <c:pt idx="3684">
                  <c:v>3685</c:v>
                </c:pt>
                <c:pt idx="3685">
                  <c:v>3686</c:v>
                </c:pt>
                <c:pt idx="3686">
                  <c:v>3687</c:v>
                </c:pt>
                <c:pt idx="3687">
                  <c:v>3688</c:v>
                </c:pt>
                <c:pt idx="3688">
                  <c:v>3689</c:v>
                </c:pt>
                <c:pt idx="3689">
                  <c:v>3690</c:v>
                </c:pt>
                <c:pt idx="3690">
                  <c:v>3691</c:v>
                </c:pt>
                <c:pt idx="3691">
                  <c:v>3692</c:v>
                </c:pt>
                <c:pt idx="3692">
                  <c:v>3693</c:v>
                </c:pt>
                <c:pt idx="3693">
                  <c:v>3694</c:v>
                </c:pt>
                <c:pt idx="3694">
                  <c:v>3695</c:v>
                </c:pt>
                <c:pt idx="3695">
                  <c:v>3696</c:v>
                </c:pt>
                <c:pt idx="3696">
                  <c:v>3697</c:v>
                </c:pt>
                <c:pt idx="3697">
                  <c:v>3698</c:v>
                </c:pt>
                <c:pt idx="3698">
                  <c:v>3699</c:v>
                </c:pt>
                <c:pt idx="3699">
                  <c:v>3700</c:v>
                </c:pt>
                <c:pt idx="3700">
                  <c:v>3701</c:v>
                </c:pt>
                <c:pt idx="3701">
                  <c:v>3702</c:v>
                </c:pt>
                <c:pt idx="3702">
                  <c:v>3703</c:v>
                </c:pt>
                <c:pt idx="3703">
                  <c:v>3704</c:v>
                </c:pt>
                <c:pt idx="3704">
                  <c:v>3705</c:v>
                </c:pt>
                <c:pt idx="3705">
                  <c:v>3706</c:v>
                </c:pt>
                <c:pt idx="3706">
                  <c:v>3707</c:v>
                </c:pt>
                <c:pt idx="3707">
                  <c:v>3708</c:v>
                </c:pt>
                <c:pt idx="3708">
                  <c:v>3709</c:v>
                </c:pt>
                <c:pt idx="3709">
                  <c:v>3710</c:v>
                </c:pt>
                <c:pt idx="3710">
                  <c:v>3711</c:v>
                </c:pt>
                <c:pt idx="3711">
                  <c:v>3712</c:v>
                </c:pt>
                <c:pt idx="3712">
                  <c:v>3713</c:v>
                </c:pt>
                <c:pt idx="3713">
                  <c:v>3714</c:v>
                </c:pt>
                <c:pt idx="3714">
                  <c:v>3715</c:v>
                </c:pt>
                <c:pt idx="3715">
                  <c:v>3716</c:v>
                </c:pt>
                <c:pt idx="3716">
                  <c:v>3717</c:v>
                </c:pt>
                <c:pt idx="3717">
                  <c:v>3718</c:v>
                </c:pt>
                <c:pt idx="3718">
                  <c:v>3719</c:v>
                </c:pt>
                <c:pt idx="3719">
                  <c:v>3720</c:v>
                </c:pt>
                <c:pt idx="3720">
                  <c:v>3721</c:v>
                </c:pt>
                <c:pt idx="3721">
                  <c:v>3722</c:v>
                </c:pt>
                <c:pt idx="3722">
                  <c:v>3723</c:v>
                </c:pt>
                <c:pt idx="3723">
                  <c:v>3724</c:v>
                </c:pt>
                <c:pt idx="3724">
                  <c:v>3725</c:v>
                </c:pt>
                <c:pt idx="3725">
                  <c:v>3726</c:v>
                </c:pt>
                <c:pt idx="3726">
                  <c:v>3727</c:v>
                </c:pt>
                <c:pt idx="3727">
                  <c:v>3728</c:v>
                </c:pt>
                <c:pt idx="3728">
                  <c:v>3729</c:v>
                </c:pt>
                <c:pt idx="3729">
                  <c:v>3730</c:v>
                </c:pt>
                <c:pt idx="3730">
                  <c:v>3731</c:v>
                </c:pt>
                <c:pt idx="3731">
                  <c:v>3732</c:v>
                </c:pt>
                <c:pt idx="3732">
                  <c:v>3733</c:v>
                </c:pt>
                <c:pt idx="3733">
                  <c:v>3734</c:v>
                </c:pt>
                <c:pt idx="3734">
                  <c:v>3735</c:v>
                </c:pt>
                <c:pt idx="3735">
                  <c:v>3736</c:v>
                </c:pt>
                <c:pt idx="3736">
                  <c:v>3737</c:v>
                </c:pt>
                <c:pt idx="3737">
                  <c:v>3738</c:v>
                </c:pt>
                <c:pt idx="3738">
                  <c:v>3739</c:v>
                </c:pt>
                <c:pt idx="3739">
                  <c:v>3740</c:v>
                </c:pt>
                <c:pt idx="3740">
                  <c:v>3741</c:v>
                </c:pt>
                <c:pt idx="3741">
                  <c:v>3742</c:v>
                </c:pt>
                <c:pt idx="3742">
                  <c:v>3743</c:v>
                </c:pt>
                <c:pt idx="3743">
                  <c:v>3744</c:v>
                </c:pt>
                <c:pt idx="3744">
                  <c:v>3745</c:v>
                </c:pt>
                <c:pt idx="3745">
                  <c:v>3746</c:v>
                </c:pt>
                <c:pt idx="3746">
                  <c:v>3747</c:v>
                </c:pt>
                <c:pt idx="3747">
                  <c:v>3748</c:v>
                </c:pt>
                <c:pt idx="3748">
                  <c:v>3749</c:v>
                </c:pt>
                <c:pt idx="3749">
                  <c:v>3750</c:v>
                </c:pt>
                <c:pt idx="3750">
                  <c:v>3751</c:v>
                </c:pt>
                <c:pt idx="3751">
                  <c:v>3752</c:v>
                </c:pt>
                <c:pt idx="3752">
                  <c:v>3753</c:v>
                </c:pt>
                <c:pt idx="3753">
                  <c:v>3754</c:v>
                </c:pt>
                <c:pt idx="3754">
                  <c:v>3755</c:v>
                </c:pt>
                <c:pt idx="3755">
                  <c:v>3756</c:v>
                </c:pt>
                <c:pt idx="3756">
                  <c:v>3757</c:v>
                </c:pt>
                <c:pt idx="3757">
                  <c:v>3758</c:v>
                </c:pt>
                <c:pt idx="3758">
                  <c:v>3759</c:v>
                </c:pt>
                <c:pt idx="3759">
                  <c:v>3760</c:v>
                </c:pt>
                <c:pt idx="3760">
                  <c:v>3761</c:v>
                </c:pt>
                <c:pt idx="3761">
                  <c:v>3762</c:v>
                </c:pt>
                <c:pt idx="3762">
                  <c:v>3763</c:v>
                </c:pt>
                <c:pt idx="3763">
                  <c:v>3764</c:v>
                </c:pt>
                <c:pt idx="3764">
                  <c:v>3765</c:v>
                </c:pt>
                <c:pt idx="3765">
                  <c:v>3766</c:v>
                </c:pt>
                <c:pt idx="3766">
                  <c:v>3767</c:v>
                </c:pt>
                <c:pt idx="3767">
                  <c:v>3768</c:v>
                </c:pt>
                <c:pt idx="3768">
                  <c:v>3769</c:v>
                </c:pt>
                <c:pt idx="3769">
                  <c:v>3770</c:v>
                </c:pt>
                <c:pt idx="3770">
                  <c:v>3771</c:v>
                </c:pt>
                <c:pt idx="3771">
                  <c:v>3772</c:v>
                </c:pt>
                <c:pt idx="3772">
                  <c:v>3773</c:v>
                </c:pt>
                <c:pt idx="3773">
                  <c:v>3774</c:v>
                </c:pt>
                <c:pt idx="3774">
                  <c:v>3775</c:v>
                </c:pt>
                <c:pt idx="3775">
                  <c:v>3776</c:v>
                </c:pt>
                <c:pt idx="3776">
                  <c:v>3777</c:v>
                </c:pt>
                <c:pt idx="3777">
                  <c:v>3778</c:v>
                </c:pt>
                <c:pt idx="3778">
                  <c:v>3779</c:v>
                </c:pt>
                <c:pt idx="3779">
                  <c:v>3780</c:v>
                </c:pt>
                <c:pt idx="3780">
                  <c:v>3781</c:v>
                </c:pt>
                <c:pt idx="3781">
                  <c:v>3782</c:v>
                </c:pt>
                <c:pt idx="3782">
                  <c:v>3783</c:v>
                </c:pt>
                <c:pt idx="3783">
                  <c:v>3784</c:v>
                </c:pt>
                <c:pt idx="3784">
                  <c:v>3785</c:v>
                </c:pt>
                <c:pt idx="3785">
                  <c:v>3786</c:v>
                </c:pt>
                <c:pt idx="3786">
                  <c:v>3787</c:v>
                </c:pt>
                <c:pt idx="3787">
                  <c:v>3788</c:v>
                </c:pt>
                <c:pt idx="3788">
                  <c:v>3789</c:v>
                </c:pt>
                <c:pt idx="3789">
                  <c:v>3790</c:v>
                </c:pt>
                <c:pt idx="3790">
                  <c:v>3791</c:v>
                </c:pt>
                <c:pt idx="3791">
                  <c:v>3792</c:v>
                </c:pt>
                <c:pt idx="3792">
                  <c:v>3793</c:v>
                </c:pt>
                <c:pt idx="3793">
                  <c:v>3794</c:v>
                </c:pt>
                <c:pt idx="3794">
                  <c:v>3795</c:v>
                </c:pt>
                <c:pt idx="3795">
                  <c:v>3796</c:v>
                </c:pt>
                <c:pt idx="3796">
                  <c:v>3797</c:v>
                </c:pt>
                <c:pt idx="3797">
                  <c:v>3798</c:v>
                </c:pt>
                <c:pt idx="3798">
                  <c:v>3799</c:v>
                </c:pt>
                <c:pt idx="3799">
                  <c:v>3800</c:v>
                </c:pt>
                <c:pt idx="3800">
                  <c:v>3801</c:v>
                </c:pt>
                <c:pt idx="3801">
                  <c:v>3802</c:v>
                </c:pt>
                <c:pt idx="3802">
                  <c:v>3803</c:v>
                </c:pt>
                <c:pt idx="3803">
                  <c:v>3804</c:v>
                </c:pt>
                <c:pt idx="3804">
                  <c:v>3805</c:v>
                </c:pt>
                <c:pt idx="3805">
                  <c:v>3806</c:v>
                </c:pt>
                <c:pt idx="3806">
                  <c:v>3807</c:v>
                </c:pt>
                <c:pt idx="3807">
                  <c:v>3808</c:v>
                </c:pt>
                <c:pt idx="3808">
                  <c:v>3809</c:v>
                </c:pt>
                <c:pt idx="3809">
                  <c:v>3810</c:v>
                </c:pt>
                <c:pt idx="3810">
                  <c:v>3811</c:v>
                </c:pt>
                <c:pt idx="3811">
                  <c:v>3812</c:v>
                </c:pt>
                <c:pt idx="3812">
                  <c:v>3813</c:v>
                </c:pt>
                <c:pt idx="3813">
                  <c:v>3814</c:v>
                </c:pt>
                <c:pt idx="3814">
                  <c:v>3815</c:v>
                </c:pt>
                <c:pt idx="3815">
                  <c:v>3816</c:v>
                </c:pt>
                <c:pt idx="3816">
                  <c:v>3817</c:v>
                </c:pt>
                <c:pt idx="3817">
                  <c:v>3818</c:v>
                </c:pt>
                <c:pt idx="3818">
                  <c:v>3819</c:v>
                </c:pt>
                <c:pt idx="3819">
                  <c:v>3820</c:v>
                </c:pt>
                <c:pt idx="3820">
                  <c:v>3821</c:v>
                </c:pt>
                <c:pt idx="3821">
                  <c:v>3822</c:v>
                </c:pt>
                <c:pt idx="3822">
                  <c:v>3823</c:v>
                </c:pt>
                <c:pt idx="3823">
                  <c:v>3824</c:v>
                </c:pt>
                <c:pt idx="3824">
                  <c:v>3825</c:v>
                </c:pt>
                <c:pt idx="3825">
                  <c:v>3826</c:v>
                </c:pt>
                <c:pt idx="3826">
                  <c:v>3827</c:v>
                </c:pt>
                <c:pt idx="3827">
                  <c:v>3828</c:v>
                </c:pt>
                <c:pt idx="3828">
                  <c:v>3829</c:v>
                </c:pt>
                <c:pt idx="3829">
                  <c:v>3830</c:v>
                </c:pt>
                <c:pt idx="3830">
                  <c:v>3831</c:v>
                </c:pt>
                <c:pt idx="3831">
                  <c:v>3832</c:v>
                </c:pt>
                <c:pt idx="3832">
                  <c:v>3833</c:v>
                </c:pt>
                <c:pt idx="3833">
                  <c:v>3834</c:v>
                </c:pt>
                <c:pt idx="3834">
                  <c:v>3835</c:v>
                </c:pt>
                <c:pt idx="3835">
                  <c:v>3836</c:v>
                </c:pt>
                <c:pt idx="3836">
                  <c:v>3837</c:v>
                </c:pt>
                <c:pt idx="3837">
                  <c:v>3838</c:v>
                </c:pt>
                <c:pt idx="3838">
                  <c:v>3839</c:v>
                </c:pt>
                <c:pt idx="3839">
                  <c:v>3840</c:v>
                </c:pt>
                <c:pt idx="3840">
                  <c:v>3841</c:v>
                </c:pt>
                <c:pt idx="3841">
                  <c:v>3842</c:v>
                </c:pt>
                <c:pt idx="3842">
                  <c:v>3843</c:v>
                </c:pt>
                <c:pt idx="3843">
                  <c:v>3844</c:v>
                </c:pt>
                <c:pt idx="3844">
                  <c:v>3845</c:v>
                </c:pt>
                <c:pt idx="3845">
                  <c:v>3846</c:v>
                </c:pt>
                <c:pt idx="3846">
                  <c:v>3847</c:v>
                </c:pt>
                <c:pt idx="3847">
                  <c:v>3848</c:v>
                </c:pt>
                <c:pt idx="3848">
                  <c:v>3849</c:v>
                </c:pt>
                <c:pt idx="3849">
                  <c:v>3850</c:v>
                </c:pt>
                <c:pt idx="3850">
                  <c:v>3851</c:v>
                </c:pt>
                <c:pt idx="3851">
                  <c:v>3852</c:v>
                </c:pt>
                <c:pt idx="3852">
                  <c:v>3853</c:v>
                </c:pt>
                <c:pt idx="3853">
                  <c:v>3854</c:v>
                </c:pt>
                <c:pt idx="3854">
                  <c:v>3855</c:v>
                </c:pt>
                <c:pt idx="3855">
                  <c:v>3856</c:v>
                </c:pt>
                <c:pt idx="3856">
                  <c:v>3857</c:v>
                </c:pt>
                <c:pt idx="3857">
                  <c:v>3858</c:v>
                </c:pt>
                <c:pt idx="3858">
                  <c:v>3859</c:v>
                </c:pt>
                <c:pt idx="3859">
                  <c:v>3860</c:v>
                </c:pt>
                <c:pt idx="3860">
                  <c:v>3861</c:v>
                </c:pt>
                <c:pt idx="3861">
                  <c:v>3862</c:v>
                </c:pt>
                <c:pt idx="3862">
                  <c:v>3863</c:v>
                </c:pt>
                <c:pt idx="3863">
                  <c:v>3864</c:v>
                </c:pt>
                <c:pt idx="3864">
                  <c:v>3865</c:v>
                </c:pt>
                <c:pt idx="3865">
                  <c:v>3866</c:v>
                </c:pt>
                <c:pt idx="3866">
                  <c:v>3867</c:v>
                </c:pt>
                <c:pt idx="3867">
                  <c:v>3868</c:v>
                </c:pt>
                <c:pt idx="3868">
                  <c:v>3869</c:v>
                </c:pt>
                <c:pt idx="3869">
                  <c:v>3870</c:v>
                </c:pt>
                <c:pt idx="3870">
                  <c:v>3871</c:v>
                </c:pt>
                <c:pt idx="3871">
                  <c:v>3872</c:v>
                </c:pt>
                <c:pt idx="3872">
                  <c:v>3873</c:v>
                </c:pt>
                <c:pt idx="3873">
                  <c:v>3874</c:v>
                </c:pt>
                <c:pt idx="3874">
                  <c:v>3875</c:v>
                </c:pt>
                <c:pt idx="3875">
                  <c:v>3876</c:v>
                </c:pt>
                <c:pt idx="3876">
                  <c:v>3877</c:v>
                </c:pt>
                <c:pt idx="3877">
                  <c:v>3878</c:v>
                </c:pt>
                <c:pt idx="3878">
                  <c:v>3879</c:v>
                </c:pt>
                <c:pt idx="3879">
                  <c:v>3880</c:v>
                </c:pt>
                <c:pt idx="3880">
                  <c:v>3881</c:v>
                </c:pt>
                <c:pt idx="3881">
                  <c:v>3882</c:v>
                </c:pt>
                <c:pt idx="3882">
                  <c:v>3883</c:v>
                </c:pt>
                <c:pt idx="3883">
                  <c:v>3884</c:v>
                </c:pt>
                <c:pt idx="3884">
                  <c:v>3885</c:v>
                </c:pt>
                <c:pt idx="3885">
                  <c:v>3886</c:v>
                </c:pt>
                <c:pt idx="3886">
                  <c:v>3887</c:v>
                </c:pt>
                <c:pt idx="3887">
                  <c:v>3888</c:v>
                </c:pt>
                <c:pt idx="3888">
                  <c:v>3889</c:v>
                </c:pt>
                <c:pt idx="3889">
                  <c:v>3890</c:v>
                </c:pt>
                <c:pt idx="3890">
                  <c:v>3891</c:v>
                </c:pt>
                <c:pt idx="3891">
                  <c:v>3892</c:v>
                </c:pt>
                <c:pt idx="3892">
                  <c:v>3893</c:v>
                </c:pt>
                <c:pt idx="3893">
                  <c:v>3894</c:v>
                </c:pt>
                <c:pt idx="3894">
                  <c:v>3895</c:v>
                </c:pt>
                <c:pt idx="3895">
                  <c:v>3896</c:v>
                </c:pt>
                <c:pt idx="3896">
                  <c:v>3897</c:v>
                </c:pt>
                <c:pt idx="3897">
                  <c:v>3898</c:v>
                </c:pt>
                <c:pt idx="3898">
                  <c:v>3899</c:v>
                </c:pt>
                <c:pt idx="3899">
                  <c:v>3900</c:v>
                </c:pt>
                <c:pt idx="3900">
                  <c:v>3901</c:v>
                </c:pt>
                <c:pt idx="3901">
                  <c:v>3902</c:v>
                </c:pt>
                <c:pt idx="3902">
                  <c:v>3903</c:v>
                </c:pt>
                <c:pt idx="3903">
                  <c:v>3904</c:v>
                </c:pt>
                <c:pt idx="3904">
                  <c:v>3905</c:v>
                </c:pt>
                <c:pt idx="3905">
                  <c:v>3906</c:v>
                </c:pt>
                <c:pt idx="3906">
                  <c:v>3907</c:v>
                </c:pt>
                <c:pt idx="3907">
                  <c:v>3908</c:v>
                </c:pt>
                <c:pt idx="3908">
                  <c:v>3909</c:v>
                </c:pt>
                <c:pt idx="3909">
                  <c:v>3910</c:v>
                </c:pt>
                <c:pt idx="3910">
                  <c:v>3911</c:v>
                </c:pt>
                <c:pt idx="3911">
                  <c:v>3912</c:v>
                </c:pt>
                <c:pt idx="3912">
                  <c:v>3913</c:v>
                </c:pt>
                <c:pt idx="3913">
                  <c:v>3914</c:v>
                </c:pt>
                <c:pt idx="3914">
                  <c:v>3915</c:v>
                </c:pt>
                <c:pt idx="3915">
                  <c:v>3916</c:v>
                </c:pt>
                <c:pt idx="3916">
                  <c:v>3917</c:v>
                </c:pt>
                <c:pt idx="3917">
                  <c:v>3918</c:v>
                </c:pt>
                <c:pt idx="3918">
                  <c:v>3919</c:v>
                </c:pt>
                <c:pt idx="3919">
                  <c:v>3920</c:v>
                </c:pt>
                <c:pt idx="3920">
                  <c:v>3921</c:v>
                </c:pt>
                <c:pt idx="3921">
                  <c:v>3922</c:v>
                </c:pt>
                <c:pt idx="3922">
                  <c:v>3923</c:v>
                </c:pt>
                <c:pt idx="3923">
                  <c:v>3924</c:v>
                </c:pt>
                <c:pt idx="3924">
                  <c:v>3925</c:v>
                </c:pt>
                <c:pt idx="3925">
                  <c:v>3926</c:v>
                </c:pt>
                <c:pt idx="3926">
                  <c:v>3927</c:v>
                </c:pt>
                <c:pt idx="3927">
                  <c:v>3928</c:v>
                </c:pt>
                <c:pt idx="3928">
                  <c:v>3929</c:v>
                </c:pt>
                <c:pt idx="3929">
                  <c:v>3930</c:v>
                </c:pt>
                <c:pt idx="3930">
                  <c:v>3931</c:v>
                </c:pt>
                <c:pt idx="3931">
                  <c:v>3932</c:v>
                </c:pt>
                <c:pt idx="3932">
                  <c:v>3933</c:v>
                </c:pt>
                <c:pt idx="3933">
                  <c:v>3934</c:v>
                </c:pt>
                <c:pt idx="3934">
                  <c:v>3935</c:v>
                </c:pt>
                <c:pt idx="3935">
                  <c:v>3936</c:v>
                </c:pt>
                <c:pt idx="3936">
                  <c:v>3937</c:v>
                </c:pt>
                <c:pt idx="3937">
                  <c:v>3938</c:v>
                </c:pt>
                <c:pt idx="3938">
                  <c:v>3939</c:v>
                </c:pt>
                <c:pt idx="3939">
                  <c:v>3940</c:v>
                </c:pt>
                <c:pt idx="3940">
                  <c:v>3941</c:v>
                </c:pt>
                <c:pt idx="3941">
                  <c:v>3942</c:v>
                </c:pt>
                <c:pt idx="3942">
                  <c:v>3943</c:v>
                </c:pt>
                <c:pt idx="3943">
                  <c:v>3944</c:v>
                </c:pt>
                <c:pt idx="3944">
                  <c:v>3945</c:v>
                </c:pt>
                <c:pt idx="3945">
                  <c:v>3946</c:v>
                </c:pt>
                <c:pt idx="3946">
                  <c:v>3947</c:v>
                </c:pt>
                <c:pt idx="3947">
                  <c:v>3948</c:v>
                </c:pt>
                <c:pt idx="3948">
                  <c:v>3949</c:v>
                </c:pt>
                <c:pt idx="3949">
                  <c:v>3950</c:v>
                </c:pt>
                <c:pt idx="3950">
                  <c:v>3951</c:v>
                </c:pt>
                <c:pt idx="3951">
                  <c:v>3952</c:v>
                </c:pt>
                <c:pt idx="3952">
                  <c:v>3953</c:v>
                </c:pt>
                <c:pt idx="3953">
                  <c:v>3954</c:v>
                </c:pt>
                <c:pt idx="3954">
                  <c:v>3955</c:v>
                </c:pt>
                <c:pt idx="3955">
                  <c:v>3956</c:v>
                </c:pt>
                <c:pt idx="3956">
                  <c:v>3957</c:v>
                </c:pt>
                <c:pt idx="3957">
                  <c:v>3958</c:v>
                </c:pt>
                <c:pt idx="3958">
                  <c:v>3959</c:v>
                </c:pt>
                <c:pt idx="3959">
                  <c:v>3960</c:v>
                </c:pt>
                <c:pt idx="3960">
                  <c:v>3961</c:v>
                </c:pt>
                <c:pt idx="3961">
                  <c:v>3962</c:v>
                </c:pt>
                <c:pt idx="3962">
                  <c:v>3963</c:v>
                </c:pt>
                <c:pt idx="3963">
                  <c:v>3964</c:v>
                </c:pt>
                <c:pt idx="3964">
                  <c:v>3965</c:v>
                </c:pt>
                <c:pt idx="3965">
                  <c:v>3966</c:v>
                </c:pt>
                <c:pt idx="3966">
                  <c:v>3967</c:v>
                </c:pt>
                <c:pt idx="3967">
                  <c:v>3968</c:v>
                </c:pt>
                <c:pt idx="3968">
                  <c:v>3969</c:v>
                </c:pt>
                <c:pt idx="3969">
                  <c:v>3970</c:v>
                </c:pt>
                <c:pt idx="3970">
                  <c:v>3971</c:v>
                </c:pt>
                <c:pt idx="3971">
                  <c:v>3972</c:v>
                </c:pt>
                <c:pt idx="3972">
                  <c:v>3973</c:v>
                </c:pt>
                <c:pt idx="3973">
                  <c:v>3974</c:v>
                </c:pt>
                <c:pt idx="3974">
                  <c:v>3975</c:v>
                </c:pt>
                <c:pt idx="3975">
                  <c:v>3976</c:v>
                </c:pt>
                <c:pt idx="3976">
                  <c:v>3977</c:v>
                </c:pt>
                <c:pt idx="3977">
                  <c:v>3978</c:v>
                </c:pt>
                <c:pt idx="3978">
                  <c:v>3979</c:v>
                </c:pt>
                <c:pt idx="3979">
                  <c:v>3980</c:v>
                </c:pt>
                <c:pt idx="3980">
                  <c:v>3981</c:v>
                </c:pt>
                <c:pt idx="3981">
                  <c:v>3982</c:v>
                </c:pt>
                <c:pt idx="3982">
                  <c:v>3983</c:v>
                </c:pt>
                <c:pt idx="3983">
                  <c:v>3984</c:v>
                </c:pt>
                <c:pt idx="3984">
                  <c:v>3985</c:v>
                </c:pt>
                <c:pt idx="3985">
                  <c:v>3986</c:v>
                </c:pt>
                <c:pt idx="3986">
                  <c:v>3987</c:v>
                </c:pt>
                <c:pt idx="3987">
                  <c:v>3988</c:v>
                </c:pt>
                <c:pt idx="3988">
                  <c:v>3989</c:v>
                </c:pt>
                <c:pt idx="3989">
                  <c:v>3990</c:v>
                </c:pt>
                <c:pt idx="3990">
                  <c:v>3991</c:v>
                </c:pt>
                <c:pt idx="3991">
                  <c:v>3992</c:v>
                </c:pt>
                <c:pt idx="3992">
                  <c:v>3993</c:v>
                </c:pt>
                <c:pt idx="3993">
                  <c:v>3994</c:v>
                </c:pt>
                <c:pt idx="3994">
                  <c:v>3995</c:v>
                </c:pt>
                <c:pt idx="3995">
                  <c:v>3996</c:v>
                </c:pt>
                <c:pt idx="3996">
                  <c:v>3997</c:v>
                </c:pt>
                <c:pt idx="3997">
                  <c:v>3998</c:v>
                </c:pt>
                <c:pt idx="3998">
                  <c:v>3999</c:v>
                </c:pt>
                <c:pt idx="3999">
                  <c:v>4000</c:v>
                </c:pt>
                <c:pt idx="4000">
                  <c:v>4001</c:v>
                </c:pt>
                <c:pt idx="4001">
                  <c:v>4002</c:v>
                </c:pt>
                <c:pt idx="4002">
                  <c:v>4003</c:v>
                </c:pt>
                <c:pt idx="4003">
                  <c:v>4004</c:v>
                </c:pt>
                <c:pt idx="4004">
                  <c:v>4005</c:v>
                </c:pt>
                <c:pt idx="4005">
                  <c:v>4006</c:v>
                </c:pt>
                <c:pt idx="4006">
                  <c:v>4007</c:v>
                </c:pt>
                <c:pt idx="4007">
                  <c:v>4008</c:v>
                </c:pt>
                <c:pt idx="4008">
                  <c:v>4009</c:v>
                </c:pt>
                <c:pt idx="4009">
                  <c:v>4010</c:v>
                </c:pt>
                <c:pt idx="4010">
                  <c:v>4011</c:v>
                </c:pt>
                <c:pt idx="4011">
                  <c:v>4012</c:v>
                </c:pt>
                <c:pt idx="4012">
                  <c:v>4013</c:v>
                </c:pt>
                <c:pt idx="4013">
                  <c:v>4014</c:v>
                </c:pt>
                <c:pt idx="4014">
                  <c:v>4015</c:v>
                </c:pt>
                <c:pt idx="4015">
                  <c:v>4016</c:v>
                </c:pt>
                <c:pt idx="4016">
                  <c:v>4017</c:v>
                </c:pt>
                <c:pt idx="4017">
                  <c:v>4018</c:v>
                </c:pt>
                <c:pt idx="4018">
                  <c:v>4019</c:v>
                </c:pt>
                <c:pt idx="4019">
                  <c:v>4020</c:v>
                </c:pt>
                <c:pt idx="4020">
                  <c:v>4021</c:v>
                </c:pt>
                <c:pt idx="4021">
                  <c:v>4022</c:v>
                </c:pt>
                <c:pt idx="4022">
                  <c:v>4023</c:v>
                </c:pt>
                <c:pt idx="4023">
                  <c:v>4024</c:v>
                </c:pt>
                <c:pt idx="4024">
                  <c:v>4025</c:v>
                </c:pt>
                <c:pt idx="4025">
                  <c:v>4026</c:v>
                </c:pt>
                <c:pt idx="4026">
                  <c:v>4027</c:v>
                </c:pt>
                <c:pt idx="4027">
                  <c:v>4028</c:v>
                </c:pt>
                <c:pt idx="4028">
                  <c:v>4029</c:v>
                </c:pt>
                <c:pt idx="4029">
                  <c:v>4030</c:v>
                </c:pt>
                <c:pt idx="4030">
                  <c:v>4031</c:v>
                </c:pt>
                <c:pt idx="4031">
                  <c:v>4032</c:v>
                </c:pt>
                <c:pt idx="4032">
                  <c:v>4033</c:v>
                </c:pt>
                <c:pt idx="4033">
                  <c:v>4034</c:v>
                </c:pt>
                <c:pt idx="4034">
                  <c:v>4035</c:v>
                </c:pt>
                <c:pt idx="4035">
                  <c:v>4036</c:v>
                </c:pt>
                <c:pt idx="4036">
                  <c:v>4037</c:v>
                </c:pt>
                <c:pt idx="4037">
                  <c:v>4038</c:v>
                </c:pt>
                <c:pt idx="4038">
                  <c:v>4039</c:v>
                </c:pt>
                <c:pt idx="4039">
                  <c:v>4040</c:v>
                </c:pt>
                <c:pt idx="4040">
                  <c:v>4041</c:v>
                </c:pt>
                <c:pt idx="4041">
                  <c:v>4042</c:v>
                </c:pt>
                <c:pt idx="4042">
                  <c:v>4043</c:v>
                </c:pt>
                <c:pt idx="4043">
                  <c:v>4044</c:v>
                </c:pt>
                <c:pt idx="4044">
                  <c:v>4045</c:v>
                </c:pt>
                <c:pt idx="4045">
                  <c:v>4046</c:v>
                </c:pt>
                <c:pt idx="4046">
                  <c:v>4047</c:v>
                </c:pt>
                <c:pt idx="4047">
                  <c:v>4048</c:v>
                </c:pt>
                <c:pt idx="4048">
                  <c:v>4049</c:v>
                </c:pt>
                <c:pt idx="4049">
                  <c:v>4050</c:v>
                </c:pt>
                <c:pt idx="4050">
                  <c:v>4051</c:v>
                </c:pt>
                <c:pt idx="4051">
                  <c:v>4052</c:v>
                </c:pt>
                <c:pt idx="4052">
                  <c:v>4053</c:v>
                </c:pt>
                <c:pt idx="4053">
                  <c:v>4054</c:v>
                </c:pt>
                <c:pt idx="4054">
                  <c:v>4055</c:v>
                </c:pt>
                <c:pt idx="4055">
                  <c:v>4056</c:v>
                </c:pt>
                <c:pt idx="4056">
                  <c:v>4057</c:v>
                </c:pt>
                <c:pt idx="4057">
                  <c:v>4058</c:v>
                </c:pt>
                <c:pt idx="4058">
                  <c:v>4059</c:v>
                </c:pt>
                <c:pt idx="4059">
                  <c:v>4060</c:v>
                </c:pt>
                <c:pt idx="4060">
                  <c:v>4061</c:v>
                </c:pt>
                <c:pt idx="4061">
                  <c:v>4062</c:v>
                </c:pt>
                <c:pt idx="4062">
                  <c:v>4063</c:v>
                </c:pt>
                <c:pt idx="4063">
                  <c:v>4064</c:v>
                </c:pt>
                <c:pt idx="4064">
                  <c:v>4065</c:v>
                </c:pt>
                <c:pt idx="4065">
                  <c:v>4066</c:v>
                </c:pt>
                <c:pt idx="4066">
                  <c:v>4067</c:v>
                </c:pt>
                <c:pt idx="4067">
                  <c:v>4068</c:v>
                </c:pt>
                <c:pt idx="4068">
                  <c:v>4069</c:v>
                </c:pt>
                <c:pt idx="4069">
                  <c:v>4070</c:v>
                </c:pt>
                <c:pt idx="4070">
                  <c:v>4071</c:v>
                </c:pt>
                <c:pt idx="4071">
                  <c:v>4072</c:v>
                </c:pt>
                <c:pt idx="4072">
                  <c:v>4073</c:v>
                </c:pt>
                <c:pt idx="4073">
                  <c:v>4074</c:v>
                </c:pt>
                <c:pt idx="4074">
                  <c:v>4075</c:v>
                </c:pt>
                <c:pt idx="4075">
                  <c:v>4076</c:v>
                </c:pt>
                <c:pt idx="4076">
                  <c:v>4077</c:v>
                </c:pt>
                <c:pt idx="4077">
                  <c:v>4078</c:v>
                </c:pt>
                <c:pt idx="4078">
                  <c:v>4079</c:v>
                </c:pt>
                <c:pt idx="4079">
                  <c:v>4080</c:v>
                </c:pt>
                <c:pt idx="4080">
                  <c:v>4081</c:v>
                </c:pt>
                <c:pt idx="4081">
                  <c:v>4082</c:v>
                </c:pt>
                <c:pt idx="4082">
                  <c:v>4083</c:v>
                </c:pt>
                <c:pt idx="4083">
                  <c:v>4084</c:v>
                </c:pt>
                <c:pt idx="4084">
                  <c:v>4085</c:v>
                </c:pt>
                <c:pt idx="4085">
                  <c:v>4086</c:v>
                </c:pt>
                <c:pt idx="4086">
                  <c:v>4087</c:v>
                </c:pt>
                <c:pt idx="4087">
                  <c:v>4088</c:v>
                </c:pt>
                <c:pt idx="4088">
                  <c:v>4089</c:v>
                </c:pt>
                <c:pt idx="4089">
                  <c:v>4090</c:v>
                </c:pt>
                <c:pt idx="4090">
                  <c:v>4091</c:v>
                </c:pt>
                <c:pt idx="4091">
                  <c:v>4092</c:v>
                </c:pt>
                <c:pt idx="4092">
                  <c:v>4093</c:v>
                </c:pt>
                <c:pt idx="4093">
                  <c:v>4094</c:v>
                </c:pt>
                <c:pt idx="4094">
                  <c:v>4095</c:v>
                </c:pt>
                <c:pt idx="4095">
                  <c:v>4096</c:v>
                </c:pt>
                <c:pt idx="4096">
                  <c:v>4097</c:v>
                </c:pt>
                <c:pt idx="4097">
                  <c:v>4098</c:v>
                </c:pt>
                <c:pt idx="4098">
                  <c:v>4099</c:v>
                </c:pt>
                <c:pt idx="4099">
                  <c:v>4100</c:v>
                </c:pt>
                <c:pt idx="4100">
                  <c:v>4101</c:v>
                </c:pt>
                <c:pt idx="4101">
                  <c:v>4102</c:v>
                </c:pt>
                <c:pt idx="4102">
                  <c:v>4103</c:v>
                </c:pt>
                <c:pt idx="4103">
                  <c:v>4104</c:v>
                </c:pt>
                <c:pt idx="4104">
                  <c:v>4105</c:v>
                </c:pt>
                <c:pt idx="4105">
                  <c:v>4106</c:v>
                </c:pt>
                <c:pt idx="4106">
                  <c:v>4107</c:v>
                </c:pt>
                <c:pt idx="4107">
                  <c:v>4108</c:v>
                </c:pt>
                <c:pt idx="4108">
                  <c:v>4109</c:v>
                </c:pt>
                <c:pt idx="4109">
                  <c:v>4110</c:v>
                </c:pt>
                <c:pt idx="4110">
                  <c:v>4111</c:v>
                </c:pt>
                <c:pt idx="4111">
                  <c:v>4112</c:v>
                </c:pt>
                <c:pt idx="4112">
                  <c:v>4113</c:v>
                </c:pt>
                <c:pt idx="4113">
                  <c:v>4114</c:v>
                </c:pt>
                <c:pt idx="4114">
                  <c:v>4115</c:v>
                </c:pt>
                <c:pt idx="4115">
                  <c:v>4116</c:v>
                </c:pt>
                <c:pt idx="4116">
                  <c:v>4117</c:v>
                </c:pt>
                <c:pt idx="4117">
                  <c:v>4118</c:v>
                </c:pt>
                <c:pt idx="4118">
                  <c:v>4119</c:v>
                </c:pt>
                <c:pt idx="4119">
                  <c:v>4120</c:v>
                </c:pt>
                <c:pt idx="4120">
                  <c:v>4121</c:v>
                </c:pt>
                <c:pt idx="4121">
                  <c:v>4122</c:v>
                </c:pt>
                <c:pt idx="4122">
                  <c:v>4123</c:v>
                </c:pt>
                <c:pt idx="4123">
                  <c:v>4124</c:v>
                </c:pt>
                <c:pt idx="4124">
                  <c:v>4125</c:v>
                </c:pt>
                <c:pt idx="4125">
                  <c:v>4126</c:v>
                </c:pt>
                <c:pt idx="4126">
                  <c:v>4127</c:v>
                </c:pt>
                <c:pt idx="4127">
                  <c:v>4128</c:v>
                </c:pt>
                <c:pt idx="4128">
                  <c:v>4129</c:v>
                </c:pt>
                <c:pt idx="4129">
                  <c:v>4130</c:v>
                </c:pt>
                <c:pt idx="4130">
                  <c:v>4131</c:v>
                </c:pt>
                <c:pt idx="4131">
                  <c:v>4132</c:v>
                </c:pt>
                <c:pt idx="4132">
                  <c:v>4133</c:v>
                </c:pt>
                <c:pt idx="4133">
                  <c:v>4134</c:v>
                </c:pt>
                <c:pt idx="4134">
                  <c:v>4135</c:v>
                </c:pt>
                <c:pt idx="4135">
                  <c:v>4136</c:v>
                </c:pt>
                <c:pt idx="4136">
                  <c:v>4137</c:v>
                </c:pt>
                <c:pt idx="4137">
                  <c:v>4138</c:v>
                </c:pt>
                <c:pt idx="4138">
                  <c:v>4139</c:v>
                </c:pt>
                <c:pt idx="4139">
                  <c:v>4140</c:v>
                </c:pt>
                <c:pt idx="4140">
                  <c:v>4141</c:v>
                </c:pt>
                <c:pt idx="4141">
                  <c:v>4142</c:v>
                </c:pt>
                <c:pt idx="4142">
                  <c:v>4143</c:v>
                </c:pt>
                <c:pt idx="4143">
                  <c:v>4144</c:v>
                </c:pt>
                <c:pt idx="4144">
                  <c:v>4145</c:v>
                </c:pt>
                <c:pt idx="4145">
                  <c:v>4146</c:v>
                </c:pt>
                <c:pt idx="4146">
                  <c:v>4147</c:v>
                </c:pt>
                <c:pt idx="4147">
                  <c:v>4148</c:v>
                </c:pt>
                <c:pt idx="4148">
                  <c:v>4149</c:v>
                </c:pt>
                <c:pt idx="4149">
                  <c:v>4150</c:v>
                </c:pt>
                <c:pt idx="4150">
                  <c:v>4151</c:v>
                </c:pt>
                <c:pt idx="4151">
                  <c:v>4152</c:v>
                </c:pt>
                <c:pt idx="4152">
                  <c:v>4153</c:v>
                </c:pt>
                <c:pt idx="4153">
                  <c:v>4154</c:v>
                </c:pt>
                <c:pt idx="4154">
                  <c:v>4155</c:v>
                </c:pt>
                <c:pt idx="4155">
                  <c:v>4156</c:v>
                </c:pt>
                <c:pt idx="4156">
                  <c:v>4157</c:v>
                </c:pt>
                <c:pt idx="4157">
                  <c:v>4158</c:v>
                </c:pt>
                <c:pt idx="4158">
                  <c:v>4159</c:v>
                </c:pt>
                <c:pt idx="4159">
                  <c:v>4160</c:v>
                </c:pt>
                <c:pt idx="4160">
                  <c:v>4161</c:v>
                </c:pt>
                <c:pt idx="4161">
                  <c:v>4162</c:v>
                </c:pt>
                <c:pt idx="4162">
                  <c:v>4163</c:v>
                </c:pt>
                <c:pt idx="4163">
                  <c:v>4164</c:v>
                </c:pt>
                <c:pt idx="4164">
                  <c:v>4165</c:v>
                </c:pt>
                <c:pt idx="4165">
                  <c:v>4166</c:v>
                </c:pt>
                <c:pt idx="4166">
                  <c:v>4167</c:v>
                </c:pt>
                <c:pt idx="4167">
                  <c:v>4168</c:v>
                </c:pt>
                <c:pt idx="4168">
                  <c:v>4169</c:v>
                </c:pt>
                <c:pt idx="4169">
                  <c:v>4170</c:v>
                </c:pt>
                <c:pt idx="4170">
                  <c:v>4171</c:v>
                </c:pt>
                <c:pt idx="4171">
                  <c:v>4172</c:v>
                </c:pt>
                <c:pt idx="4172">
                  <c:v>4173</c:v>
                </c:pt>
                <c:pt idx="4173">
                  <c:v>4174</c:v>
                </c:pt>
                <c:pt idx="4174">
                  <c:v>4175</c:v>
                </c:pt>
                <c:pt idx="4175">
                  <c:v>4176</c:v>
                </c:pt>
                <c:pt idx="4176">
                  <c:v>4177</c:v>
                </c:pt>
                <c:pt idx="4177">
                  <c:v>4178</c:v>
                </c:pt>
                <c:pt idx="4178">
                  <c:v>4179</c:v>
                </c:pt>
                <c:pt idx="4179">
                  <c:v>4180</c:v>
                </c:pt>
                <c:pt idx="4180">
                  <c:v>4181</c:v>
                </c:pt>
                <c:pt idx="4181">
                  <c:v>4182</c:v>
                </c:pt>
                <c:pt idx="4182">
                  <c:v>4183</c:v>
                </c:pt>
                <c:pt idx="4183">
                  <c:v>4184</c:v>
                </c:pt>
                <c:pt idx="4184">
                  <c:v>4185</c:v>
                </c:pt>
                <c:pt idx="4185">
                  <c:v>4186</c:v>
                </c:pt>
                <c:pt idx="4186">
                  <c:v>4187</c:v>
                </c:pt>
                <c:pt idx="4187">
                  <c:v>4188</c:v>
                </c:pt>
                <c:pt idx="4188">
                  <c:v>4189</c:v>
                </c:pt>
                <c:pt idx="4189">
                  <c:v>4190</c:v>
                </c:pt>
                <c:pt idx="4190">
                  <c:v>4191</c:v>
                </c:pt>
                <c:pt idx="4191">
                  <c:v>4192</c:v>
                </c:pt>
                <c:pt idx="4192">
                  <c:v>4193</c:v>
                </c:pt>
                <c:pt idx="4193">
                  <c:v>4194</c:v>
                </c:pt>
                <c:pt idx="4194">
                  <c:v>4195</c:v>
                </c:pt>
                <c:pt idx="4195">
                  <c:v>4196</c:v>
                </c:pt>
                <c:pt idx="4196">
                  <c:v>4197</c:v>
                </c:pt>
                <c:pt idx="4197">
                  <c:v>4198</c:v>
                </c:pt>
                <c:pt idx="4198">
                  <c:v>4199</c:v>
                </c:pt>
                <c:pt idx="4199">
                  <c:v>4200</c:v>
                </c:pt>
                <c:pt idx="4200">
                  <c:v>4201</c:v>
                </c:pt>
                <c:pt idx="4201">
                  <c:v>4202</c:v>
                </c:pt>
                <c:pt idx="4202">
                  <c:v>4203</c:v>
                </c:pt>
                <c:pt idx="4203">
                  <c:v>4204</c:v>
                </c:pt>
                <c:pt idx="4204">
                  <c:v>4205</c:v>
                </c:pt>
                <c:pt idx="4205">
                  <c:v>4206</c:v>
                </c:pt>
                <c:pt idx="4206">
                  <c:v>4207</c:v>
                </c:pt>
                <c:pt idx="4207">
                  <c:v>4208</c:v>
                </c:pt>
                <c:pt idx="4208">
                  <c:v>4209</c:v>
                </c:pt>
                <c:pt idx="4209">
                  <c:v>4210</c:v>
                </c:pt>
                <c:pt idx="4210">
                  <c:v>4211</c:v>
                </c:pt>
                <c:pt idx="4211">
                  <c:v>4212</c:v>
                </c:pt>
                <c:pt idx="4212">
                  <c:v>4213</c:v>
                </c:pt>
                <c:pt idx="4213">
                  <c:v>4214</c:v>
                </c:pt>
                <c:pt idx="4214">
                  <c:v>4215</c:v>
                </c:pt>
                <c:pt idx="4215">
                  <c:v>4216</c:v>
                </c:pt>
                <c:pt idx="4216">
                  <c:v>4217</c:v>
                </c:pt>
                <c:pt idx="4217">
                  <c:v>4218</c:v>
                </c:pt>
                <c:pt idx="4218">
                  <c:v>4219</c:v>
                </c:pt>
                <c:pt idx="4219">
                  <c:v>4220</c:v>
                </c:pt>
                <c:pt idx="4220">
                  <c:v>4221</c:v>
                </c:pt>
                <c:pt idx="4221">
                  <c:v>4222</c:v>
                </c:pt>
                <c:pt idx="4222">
                  <c:v>4223</c:v>
                </c:pt>
                <c:pt idx="4223">
                  <c:v>4224</c:v>
                </c:pt>
                <c:pt idx="4224">
                  <c:v>4225</c:v>
                </c:pt>
                <c:pt idx="4225">
                  <c:v>4226</c:v>
                </c:pt>
                <c:pt idx="4226">
                  <c:v>4227</c:v>
                </c:pt>
                <c:pt idx="4227">
                  <c:v>4228</c:v>
                </c:pt>
                <c:pt idx="4228">
                  <c:v>4229</c:v>
                </c:pt>
                <c:pt idx="4229">
                  <c:v>4230</c:v>
                </c:pt>
                <c:pt idx="4230">
                  <c:v>4231</c:v>
                </c:pt>
                <c:pt idx="4231">
                  <c:v>4232</c:v>
                </c:pt>
                <c:pt idx="4232">
                  <c:v>4233</c:v>
                </c:pt>
                <c:pt idx="4233">
                  <c:v>4234</c:v>
                </c:pt>
                <c:pt idx="4234">
                  <c:v>4235</c:v>
                </c:pt>
                <c:pt idx="4235">
                  <c:v>4236</c:v>
                </c:pt>
                <c:pt idx="4236">
                  <c:v>4237</c:v>
                </c:pt>
                <c:pt idx="4237">
                  <c:v>4238</c:v>
                </c:pt>
                <c:pt idx="4238">
                  <c:v>4239</c:v>
                </c:pt>
                <c:pt idx="4239">
                  <c:v>4240</c:v>
                </c:pt>
                <c:pt idx="4240">
                  <c:v>4241</c:v>
                </c:pt>
                <c:pt idx="4241">
                  <c:v>4242</c:v>
                </c:pt>
                <c:pt idx="4242">
                  <c:v>4243</c:v>
                </c:pt>
                <c:pt idx="4243">
                  <c:v>4244</c:v>
                </c:pt>
                <c:pt idx="4244">
                  <c:v>4245</c:v>
                </c:pt>
                <c:pt idx="4245">
                  <c:v>4246</c:v>
                </c:pt>
                <c:pt idx="4246">
                  <c:v>4247</c:v>
                </c:pt>
                <c:pt idx="4247">
                  <c:v>4248</c:v>
                </c:pt>
                <c:pt idx="4248">
                  <c:v>4249</c:v>
                </c:pt>
                <c:pt idx="4249">
                  <c:v>4250</c:v>
                </c:pt>
                <c:pt idx="4250">
                  <c:v>4251</c:v>
                </c:pt>
                <c:pt idx="4251">
                  <c:v>4252</c:v>
                </c:pt>
                <c:pt idx="4252">
                  <c:v>4253</c:v>
                </c:pt>
                <c:pt idx="4253">
                  <c:v>4254</c:v>
                </c:pt>
                <c:pt idx="4254">
                  <c:v>4255</c:v>
                </c:pt>
                <c:pt idx="4255">
                  <c:v>4256</c:v>
                </c:pt>
                <c:pt idx="4256">
                  <c:v>4257</c:v>
                </c:pt>
                <c:pt idx="4257">
                  <c:v>4258</c:v>
                </c:pt>
                <c:pt idx="4258">
                  <c:v>4259</c:v>
                </c:pt>
                <c:pt idx="4259">
                  <c:v>4260</c:v>
                </c:pt>
                <c:pt idx="4260">
                  <c:v>4261</c:v>
                </c:pt>
                <c:pt idx="4261">
                  <c:v>4262</c:v>
                </c:pt>
                <c:pt idx="4262">
                  <c:v>4263</c:v>
                </c:pt>
                <c:pt idx="4263">
                  <c:v>4264</c:v>
                </c:pt>
                <c:pt idx="4264">
                  <c:v>4265</c:v>
                </c:pt>
                <c:pt idx="4265">
                  <c:v>4266</c:v>
                </c:pt>
                <c:pt idx="4266">
                  <c:v>4267</c:v>
                </c:pt>
                <c:pt idx="4267">
                  <c:v>4268</c:v>
                </c:pt>
                <c:pt idx="4268">
                  <c:v>4269</c:v>
                </c:pt>
                <c:pt idx="4269">
                  <c:v>4270</c:v>
                </c:pt>
                <c:pt idx="4270">
                  <c:v>4271</c:v>
                </c:pt>
                <c:pt idx="4271">
                  <c:v>4272</c:v>
                </c:pt>
                <c:pt idx="4272">
                  <c:v>4273</c:v>
                </c:pt>
                <c:pt idx="4273">
                  <c:v>4274</c:v>
                </c:pt>
                <c:pt idx="4274">
                  <c:v>4275</c:v>
                </c:pt>
                <c:pt idx="4275">
                  <c:v>4276</c:v>
                </c:pt>
                <c:pt idx="4276">
                  <c:v>4277</c:v>
                </c:pt>
                <c:pt idx="4277">
                  <c:v>4278</c:v>
                </c:pt>
                <c:pt idx="4278">
                  <c:v>4279</c:v>
                </c:pt>
                <c:pt idx="4279">
                  <c:v>4280</c:v>
                </c:pt>
                <c:pt idx="4280">
                  <c:v>4281</c:v>
                </c:pt>
                <c:pt idx="4281">
                  <c:v>4282</c:v>
                </c:pt>
                <c:pt idx="4282">
                  <c:v>4283</c:v>
                </c:pt>
                <c:pt idx="4283">
                  <c:v>4284</c:v>
                </c:pt>
                <c:pt idx="4284">
                  <c:v>4285</c:v>
                </c:pt>
                <c:pt idx="4285">
                  <c:v>4286</c:v>
                </c:pt>
                <c:pt idx="4286">
                  <c:v>4287</c:v>
                </c:pt>
                <c:pt idx="4287">
                  <c:v>4288</c:v>
                </c:pt>
                <c:pt idx="4288">
                  <c:v>4289</c:v>
                </c:pt>
                <c:pt idx="4289">
                  <c:v>4290</c:v>
                </c:pt>
                <c:pt idx="4290">
                  <c:v>4291</c:v>
                </c:pt>
                <c:pt idx="4291">
                  <c:v>4292</c:v>
                </c:pt>
                <c:pt idx="4292">
                  <c:v>4293</c:v>
                </c:pt>
                <c:pt idx="4293">
                  <c:v>4294</c:v>
                </c:pt>
                <c:pt idx="4294">
                  <c:v>4295</c:v>
                </c:pt>
                <c:pt idx="4295">
                  <c:v>4296</c:v>
                </c:pt>
                <c:pt idx="4296">
                  <c:v>4297</c:v>
                </c:pt>
                <c:pt idx="4297">
                  <c:v>4298</c:v>
                </c:pt>
                <c:pt idx="4298">
                  <c:v>4299</c:v>
                </c:pt>
                <c:pt idx="4299">
                  <c:v>4300</c:v>
                </c:pt>
                <c:pt idx="4300">
                  <c:v>4301</c:v>
                </c:pt>
                <c:pt idx="4301">
                  <c:v>4302</c:v>
                </c:pt>
                <c:pt idx="4302">
                  <c:v>4303</c:v>
                </c:pt>
                <c:pt idx="4303">
                  <c:v>4304</c:v>
                </c:pt>
                <c:pt idx="4304">
                  <c:v>4305</c:v>
                </c:pt>
                <c:pt idx="4305">
                  <c:v>4306</c:v>
                </c:pt>
                <c:pt idx="4306">
                  <c:v>4307</c:v>
                </c:pt>
                <c:pt idx="4307">
                  <c:v>4308</c:v>
                </c:pt>
                <c:pt idx="4308">
                  <c:v>4309</c:v>
                </c:pt>
                <c:pt idx="4309">
                  <c:v>4310</c:v>
                </c:pt>
                <c:pt idx="4310">
                  <c:v>4311</c:v>
                </c:pt>
                <c:pt idx="4311">
                  <c:v>4312</c:v>
                </c:pt>
                <c:pt idx="4312">
                  <c:v>4313</c:v>
                </c:pt>
                <c:pt idx="4313">
                  <c:v>4314</c:v>
                </c:pt>
                <c:pt idx="4314">
                  <c:v>4315</c:v>
                </c:pt>
                <c:pt idx="4315">
                  <c:v>4316</c:v>
                </c:pt>
                <c:pt idx="4316">
                  <c:v>4317</c:v>
                </c:pt>
                <c:pt idx="4317">
                  <c:v>4318</c:v>
                </c:pt>
                <c:pt idx="4318">
                  <c:v>4319</c:v>
                </c:pt>
                <c:pt idx="4319">
                  <c:v>4320</c:v>
                </c:pt>
                <c:pt idx="4320">
                  <c:v>4321</c:v>
                </c:pt>
                <c:pt idx="4321">
                  <c:v>4322</c:v>
                </c:pt>
                <c:pt idx="4322">
                  <c:v>4323</c:v>
                </c:pt>
                <c:pt idx="4323">
                  <c:v>4324</c:v>
                </c:pt>
                <c:pt idx="4324">
                  <c:v>4325</c:v>
                </c:pt>
                <c:pt idx="4325">
                  <c:v>4326</c:v>
                </c:pt>
                <c:pt idx="4326">
                  <c:v>4327</c:v>
                </c:pt>
                <c:pt idx="4327">
                  <c:v>4328</c:v>
                </c:pt>
                <c:pt idx="4328">
                  <c:v>4329</c:v>
                </c:pt>
                <c:pt idx="4329">
                  <c:v>4330</c:v>
                </c:pt>
                <c:pt idx="4330">
                  <c:v>4331</c:v>
                </c:pt>
                <c:pt idx="4331">
                  <c:v>4332</c:v>
                </c:pt>
                <c:pt idx="4332">
                  <c:v>4333</c:v>
                </c:pt>
                <c:pt idx="4333">
                  <c:v>4334</c:v>
                </c:pt>
                <c:pt idx="4334">
                  <c:v>4335</c:v>
                </c:pt>
                <c:pt idx="4335">
                  <c:v>4336</c:v>
                </c:pt>
                <c:pt idx="4336">
                  <c:v>4337</c:v>
                </c:pt>
                <c:pt idx="4337">
                  <c:v>4338</c:v>
                </c:pt>
                <c:pt idx="4338">
                  <c:v>4339</c:v>
                </c:pt>
                <c:pt idx="4339">
                  <c:v>4340</c:v>
                </c:pt>
                <c:pt idx="4340">
                  <c:v>4341</c:v>
                </c:pt>
                <c:pt idx="4341">
                  <c:v>4342</c:v>
                </c:pt>
                <c:pt idx="4342">
                  <c:v>4343</c:v>
                </c:pt>
                <c:pt idx="4343">
                  <c:v>4344</c:v>
                </c:pt>
                <c:pt idx="4344">
                  <c:v>4345</c:v>
                </c:pt>
                <c:pt idx="4345">
                  <c:v>4346</c:v>
                </c:pt>
                <c:pt idx="4346">
                  <c:v>4347</c:v>
                </c:pt>
                <c:pt idx="4347">
                  <c:v>4348</c:v>
                </c:pt>
                <c:pt idx="4348">
                  <c:v>4349</c:v>
                </c:pt>
                <c:pt idx="4349">
                  <c:v>4350</c:v>
                </c:pt>
                <c:pt idx="4350">
                  <c:v>4351</c:v>
                </c:pt>
                <c:pt idx="4351">
                  <c:v>4352</c:v>
                </c:pt>
                <c:pt idx="4352">
                  <c:v>4353</c:v>
                </c:pt>
                <c:pt idx="4353">
                  <c:v>4354</c:v>
                </c:pt>
                <c:pt idx="4354">
                  <c:v>4355</c:v>
                </c:pt>
                <c:pt idx="4355">
                  <c:v>4356</c:v>
                </c:pt>
                <c:pt idx="4356">
                  <c:v>4357</c:v>
                </c:pt>
                <c:pt idx="4357">
                  <c:v>4358</c:v>
                </c:pt>
                <c:pt idx="4358">
                  <c:v>4359</c:v>
                </c:pt>
                <c:pt idx="4359">
                  <c:v>4360</c:v>
                </c:pt>
                <c:pt idx="4360">
                  <c:v>4361</c:v>
                </c:pt>
                <c:pt idx="4361">
                  <c:v>4362</c:v>
                </c:pt>
                <c:pt idx="4362">
                  <c:v>4363</c:v>
                </c:pt>
                <c:pt idx="4363">
                  <c:v>4364</c:v>
                </c:pt>
                <c:pt idx="4364">
                  <c:v>4365</c:v>
                </c:pt>
                <c:pt idx="4365">
                  <c:v>4366</c:v>
                </c:pt>
                <c:pt idx="4366">
                  <c:v>4367</c:v>
                </c:pt>
                <c:pt idx="4367">
                  <c:v>4368</c:v>
                </c:pt>
                <c:pt idx="4368">
                  <c:v>4369</c:v>
                </c:pt>
                <c:pt idx="4369">
                  <c:v>4370</c:v>
                </c:pt>
                <c:pt idx="4370">
                  <c:v>4371</c:v>
                </c:pt>
                <c:pt idx="4371">
                  <c:v>4372</c:v>
                </c:pt>
                <c:pt idx="4372">
                  <c:v>4373</c:v>
                </c:pt>
                <c:pt idx="4373">
                  <c:v>4374</c:v>
                </c:pt>
                <c:pt idx="4374">
                  <c:v>4375</c:v>
                </c:pt>
                <c:pt idx="4375">
                  <c:v>4376</c:v>
                </c:pt>
                <c:pt idx="4376">
                  <c:v>4377</c:v>
                </c:pt>
                <c:pt idx="4377">
                  <c:v>4378</c:v>
                </c:pt>
                <c:pt idx="4378">
                  <c:v>4379</c:v>
                </c:pt>
                <c:pt idx="4379">
                  <c:v>4380</c:v>
                </c:pt>
                <c:pt idx="4380">
                  <c:v>4381</c:v>
                </c:pt>
                <c:pt idx="4381">
                  <c:v>4382</c:v>
                </c:pt>
                <c:pt idx="4382">
                  <c:v>4383</c:v>
                </c:pt>
                <c:pt idx="4383">
                  <c:v>4384</c:v>
                </c:pt>
                <c:pt idx="4384">
                  <c:v>4385</c:v>
                </c:pt>
                <c:pt idx="4385">
                  <c:v>4386</c:v>
                </c:pt>
                <c:pt idx="4386">
                  <c:v>4387</c:v>
                </c:pt>
                <c:pt idx="4387">
                  <c:v>4388</c:v>
                </c:pt>
                <c:pt idx="4388">
                  <c:v>4389</c:v>
                </c:pt>
                <c:pt idx="4389">
                  <c:v>4390</c:v>
                </c:pt>
                <c:pt idx="4390">
                  <c:v>4391</c:v>
                </c:pt>
                <c:pt idx="4391">
                  <c:v>4392</c:v>
                </c:pt>
                <c:pt idx="4392">
                  <c:v>4393</c:v>
                </c:pt>
                <c:pt idx="4393">
                  <c:v>4394</c:v>
                </c:pt>
                <c:pt idx="4394">
                  <c:v>4395</c:v>
                </c:pt>
                <c:pt idx="4395">
                  <c:v>4396</c:v>
                </c:pt>
                <c:pt idx="4396">
                  <c:v>4397</c:v>
                </c:pt>
                <c:pt idx="4397">
                  <c:v>4398</c:v>
                </c:pt>
                <c:pt idx="4398">
                  <c:v>4399</c:v>
                </c:pt>
                <c:pt idx="4399">
                  <c:v>4400</c:v>
                </c:pt>
                <c:pt idx="4400">
                  <c:v>4401</c:v>
                </c:pt>
                <c:pt idx="4401">
                  <c:v>4402</c:v>
                </c:pt>
                <c:pt idx="4402">
                  <c:v>4403</c:v>
                </c:pt>
                <c:pt idx="4403">
                  <c:v>4404</c:v>
                </c:pt>
                <c:pt idx="4404">
                  <c:v>4405</c:v>
                </c:pt>
                <c:pt idx="4405">
                  <c:v>4406</c:v>
                </c:pt>
                <c:pt idx="4406">
                  <c:v>4407</c:v>
                </c:pt>
                <c:pt idx="4407">
                  <c:v>4408</c:v>
                </c:pt>
                <c:pt idx="4408">
                  <c:v>4409</c:v>
                </c:pt>
                <c:pt idx="4409">
                  <c:v>4410</c:v>
                </c:pt>
                <c:pt idx="4410">
                  <c:v>4411</c:v>
                </c:pt>
                <c:pt idx="4411">
                  <c:v>4412</c:v>
                </c:pt>
                <c:pt idx="4412">
                  <c:v>4413</c:v>
                </c:pt>
                <c:pt idx="4413">
                  <c:v>4414</c:v>
                </c:pt>
                <c:pt idx="4414">
                  <c:v>4415</c:v>
                </c:pt>
                <c:pt idx="4415">
                  <c:v>4416</c:v>
                </c:pt>
                <c:pt idx="4416">
                  <c:v>4417</c:v>
                </c:pt>
                <c:pt idx="4417">
                  <c:v>4418</c:v>
                </c:pt>
                <c:pt idx="4418">
                  <c:v>4419</c:v>
                </c:pt>
                <c:pt idx="4419">
                  <c:v>4420</c:v>
                </c:pt>
                <c:pt idx="4420">
                  <c:v>4421</c:v>
                </c:pt>
                <c:pt idx="4421">
                  <c:v>4422</c:v>
                </c:pt>
                <c:pt idx="4422">
                  <c:v>4423</c:v>
                </c:pt>
                <c:pt idx="4423">
                  <c:v>4424</c:v>
                </c:pt>
                <c:pt idx="4424">
                  <c:v>4425</c:v>
                </c:pt>
                <c:pt idx="4425">
                  <c:v>4426</c:v>
                </c:pt>
                <c:pt idx="4426">
                  <c:v>4427</c:v>
                </c:pt>
                <c:pt idx="4427">
                  <c:v>4428</c:v>
                </c:pt>
                <c:pt idx="4428">
                  <c:v>4429</c:v>
                </c:pt>
                <c:pt idx="4429">
                  <c:v>4430</c:v>
                </c:pt>
                <c:pt idx="4430">
                  <c:v>4431</c:v>
                </c:pt>
                <c:pt idx="4431">
                  <c:v>4432</c:v>
                </c:pt>
                <c:pt idx="4432">
                  <c:v>4433</c:v>
                </c:pt>
                <c:pt idx="4433">
                  <c:v>4434</c:v>
                </c:pt>
                <c:pt idx="4434">
                  <c:v>4435</c:v>
                </c:pt>
                <c:pt idx="4435">
                  <c:v>4436</c:v>
                </c:pt>
                <c:pt idx="4436">
                  <c:v>4437</c:v>
                </c:pt>
                <c:pt idx="4437">
                  <c:v>4438</c:v>
                </c:pt>
                <c:pt idx="4438">
                  <c:v>4439</c:v>
                </c:pt>
                <c:pt idx="4439">
                  <c:v>4440</c:v>
                </c:pt>
                <c:pt idx="4440">
                  <c:v>4441</c:v>
                </c:pt>
                <c:pt idx="4441">
                  <c:v>4442</c:v>
                </c:pt>
                <c:pt idx="4442">
                  <c:v>4443</c:v>
                </c:pt>
                <c:pt idx="4443">
                  <c:v>4444</c:v>
                </c:pt>
                <c:pt idx="4444">
                  <c:v>4445</c:v>
                </c:pt>
                <c:pt idx="4445">
                  <c:v>4446</c:v>
                </c:pt>
                <c:pt idx="4446">
                  <c:v>4447</c:v>
                </c:pt>
                <c:pt idx="4447">
                  <c:v>4448</c:v>
                </c:pt>
                <c:pt idx="4448">
                  <c:v>4449</c:v>
                </c:pt>
                <c:pt idx="4449">
                  <c:v>4450</c:v>
                </c:pt>
                <c:pt idx="4450">
                  <c:v>4451</c:v>
                </c:pt>
                <c:pt idx="4451">
                  <c:v>4452</c:v>
                </c:pt>
                <c:pt idx="4452">
                  <c:v>4453</c:v>
                </c:pt>
                <c:pt idx="4453">
                  <c:v>4454</c:v>
                </c:pt>
                <c:pt idx="4454">
                  <c:v>4455</c:v>
                </c:pt>
                <c:pt idx="4455">
                  <c:v>4456</c:v>
                </c:pt>
                <c:pt idx="4456">
                  <c:v>4457</c:v>
                </c:pt>
                <c:pt idx="4457">
                  <c:v>4458</c:v>
                </c:pt>
                <c:pt idx="4458">
                  <c:v>4459</c:v>
                </c:pt>
                <c:pt idx="4459">
                  <c:v>4460</c:v>
                </c:pt>
                <c:pt idx="4460">
                  <c:v>4461</c:v>
                </c:pt>
                <c:pt idx="4461">
                  <c:v>4462</c:v>
                </c:pt>
                <c:pt idx="4462">
                  <c:v>4463</c:v>
                </c:pt>
                <c:pt idx="4463">
                  <c:v>4464</c:v>
                </c:pt>
                <c:pt idx="4464">
                  <c:v>4465</c:v>
                </c:pt>
                <c:pt idx="4465">
                  <c:v>4466</c:v>
                </c:pt>
                <c:pt idx="4466">
                  <c:v>4467</c:v>
                </c:pt>
                <c:pt idx="4467">
                  <c:v>4468</c:v>
                </c:pt>
                <c:pt idx="4468">
                  <c:v>4469</c:v>
                </c:pt>
                <c:pt idx="4469">
                  <c:v>4470</c:v>
                </c:pt>
                <c:pt idx="4470">
                  <c:v>4471</c:v>
                </c:pt>
                <c:pt idx="4471">
                  <c:v>4472</c:v>
                </c:pt>
                <c:pt idx="4472">
                  <c:v>4473</c:v>
                </c:pt>
                <c:pt idx="4473">
                  <c:v>4474</c:v>
                </c:pt>
                <c:pt idx="4474">
                  <c:v>4475</c:v>
                </c:pt>
                <c:pt idx="4475">
                  <c:v>4476</c:v>
                </c:pt>
                <c:pt idx="4476">
                  <c:v>4477</c:v>
                </c:pt>
                <c:pt idx="4477">
                  <c:v>4478</c:v>
                </c:pt>
                <c:pt idx="4478">
                  <c:v>4479</c:v>
                </c:pt>
                <c:pt idx="4479">
                  <c:v>4480</c:v>
                </c:pt>
                <c:pt idx="4480">
                  <c:v>4481</c:v>
                </c:pt>
                <c:pt idx="4481">
                  <c:v>4482</c:v>
                </c:pt>
                <c:pt idx="4482">
                  <c:v>4483</c:v>
                </c:pt>
                <c:pt idx="4483">
                  <c:v>4484</c:v>
                </c:pt>
                <c:pt idx="4484">
                  <c:v>4485</c:v>
                </c:pt>
                <c:pt idx="4485">
                  <c:v>4486</c:v>
                </c:pt>
                <c:pt idx="4486">
                  <c:v>4487</c:v>
                </c:pt>
                <c:pt idx="4487">
                  <c:v>4488</c:v>
                </c:pt>
                <c:pt idx="4488">
                  <c:v>4489</c:v>
                </c:pt>
                <c:pt idx="4489">
                  <c:v>4490</c:v>
                </c:pt>
                <c:pt idx="4490">
                  <c:v>4491</c:v>
                </c:pt>
                <c:pt idx="4491">
                  <c:v>4492</c:v>
                </c:pt>
                <c:pt idx="4492">
                  <c:v>4493</c:v>
                </c:pt>
                <c:pt idx="4493">
                  <c:v>4494</c:v>
                </c:pt>
                <c:pt idx="4494">
                  <c:v>4495</c:v>
                </c:pt>
                <c:pt idx="4495">
                  <c:v>4496</c:v>
                </c:pt>
                <c:pt idx="4496">
                  <c:v>4497</c:v>
                </c:pt>
                <c:pt idx="4497">
                  <c:v>4498</c:v>
                </c:pt>
                <c:pt idx="4498">
                  <c:v>4499</c:v>
                </c:pt>
                <c:pt idx="4499">
                  <c:v>4500</c:v>
                </c:pt>
                <c:pt idx="4500">
                  <c:v>4501</c:v>
                </c:pt>
                <c:pt idx="4501">
                  <c:v>4502</c:v>
                </c:pt>
                <c:pt idx="4502">
                  <c:v>4503</c:v>
                </c:pt>
                <c:pt idx="4503">
                  <c:v>4504</c:v>
                </c:pt>
                <c:pt idx="4504">
                  <c:v>4505</c:v>
                </c:pt>
                <c:pt idx="4505">
                  <c:v>4506</c:v>
                </c:pt>
                <c:pt idx="4506">
                  <c:v>4507</c:v>
                </c:pt>
                <c:pt idx="4507">
                  <c:v>4508</c:v>
                </c:pt>
                <c:pt idx="4508">
                  <c:v>4509</c:v>
                </c:pt>
                <c:pt idx="4509">
                  <c:v>4510</c:v>
                </c:pt>
                <c:pt idx="4510">
                  <c:v>4511</c:v>
                </c:pt>
                <c:pt idx="4511">
                  <c:v>4512</c:v>
                </c:pt>
                <c:pt idx="4512">
                  <c:v>4513</c:v>
                </c:pt>
                <c:pt idx="4513">
                  <c:v>4514</c:v>
                </c:pt>
                <c:pt idx="4514">
                  <c:v>4515</c:v>
                </c:pt>
                <c:pt idx="4515">
                  <c:v>4516</c:v>
                </c:pt>
                <c:pt idx="4516">
                  <c:v>4517</c:v>
                </c:pt>
                <c:pt idx="4517">
                  <c:v>4518</c:v>
                </c:pt>
                <c:pt idx="4518">
                  <c:v>4519</c:v>
                </c:pt>
                <c:pt idx="4519">
                  <c:v>4520</c:v>
                </c:pt>
                <c:pt idx="4520">
                  <c:v>4521</c:v>
                </c:pt>
                <c:pt idx="4521">
                  <c:v>4522</c:v>
                </c:pt>
                <c:pt idx="4522">
                  <c:v>4523</c:v>
                </c:pt>
                <c:pt idx="4523">
                  <c:v>4524</c:v>
                </c:pt>
                <c:pt idx="4524">
                  <c:v>4525</c:v>
                </c:pt>
                <c:pt idx="4525">
                  <c:v>4526</c:v>
                </c:pt>
                <c:pt idx="4526">
                  <c:v>4527</c:v>
                </c:pt>
                <c:pt idx="4527">
                  <c:v>4528</c:v>
                </c:pt>
                <c:pt idx="4528">
                  <c:v>4529</c:v>
                </c:pt>
                <c:pt idx="4529">
                  <c:v>4530</c:v>
                </c:pt>
                <c:pt idx="4530">
                  <c:v>4531</c:v>
                </c:pt>
                <c:pt idx="4531">
                  <c:v>4532</c:v>
                </c:pt>
                <c:pt idx="4532">
                  <c:v>4533</c:v>
                </c:pt>
                <c:pt idx="4533">
                  <c:v>4534</c:v>
                </c:pt>
                <c:pt idx="4534">
                  <c:v>4535</c:v>
                </c:pt>
                <c:pt idx="4535">
                  <c:v>4536</c:v>
                </c:pt>
                <c:pt idx="4536">
                  <c:v>4537</c:v>
                </c:pt>
                <c:pt idx="4537">
                  <c:v>4538</c:v>
                </c:pt>
                <c:pt idx="4538">
                  <c:v>4539</c:v>
                </c:pt>
                <c:pt idx="4539">
                  <c:v>4540</c:v>
                </c:pt>
                <c:pt idx="4540">
                  <c:v>4541</c:v>
                </c:pt>
                <c:pt idx="4541">
                  <c:v>4542</c:v>
                </c:pt>
                <c:pt idx="4542">
                  <c:v>4543</c:v>
                </c:pt>
                <c:pt idx="4543">
                  <c:v>4544</c:v>
                </c:pt>
                <c:pt idx="4544">
                  <c:v>4545</c:v>
                </c:pt>
                <c:pt idx="4545">
                  <c:v>4546</c:v>
                </c:pt>
                <c:pt idx="4546">
                  <c:v>4547</c:v>
                </c:pt>
                <c:pt idx="4547">
                  <c:v>4548</c:v>
                </c:pt>
                <c:pt idx="4548">
                  <c:v>4549</c:v>
                </c:pt>
                <c:pt idx="4549">
                  <c:v>4550</c:v>
                </c:pt>
                <c:pt idx="4550">
                  <c:v>4551</c:v>
                </c:pt>
                <c:pt idx="4551">
                  <c:v>4552</c:v>
                </c:pt>
                <c:pt idx="4552">
                  <c:v>4553</c:v>
                </c:pt>
                <c:pt idx="4553">
                  <c:v>4554</c:v>
                </c:pt>
                <c:pt idx="4554">
                  <c:v>4555</c:v>
                </c:pt>
                <c:pt idx="4555">
                  <c:v>4556</c:v>
                </c:pt>
                <c:pt idx="4556">
                  <c:v>4557</c:v>
                </c:pt>
                <c:pt idx="4557">
                  <c:v>4558</c:v>
                </c:pt>
                <c:pt idx="4558">
                  <c:v>4559</c:v>
                </c:pt>
                <c:pt idx="4559">
                  <c:v>4560</c:v>
                </c:pt>
                <c:pt idx="4560">
                  <c:v>4561</c:v>
                </c:pt>
                <c:pt idx="4561">
                  <c:v>4562</c:v>
                </c:pt>
                <c:pt idx="4562">
                  <c:v>4563</c:v>
                </c:pt>
                <c:pt idx="4563">
                  <c:v>4564</c:v>
                </c:pt>
                <c:pt idx="4564">
                  <c:v>4565</c:v>
                </c:pt>
                <c:pt idx="4565">
                  <c:v>4566</c:v>
                </c:pt>
                <c:pt idx="4566">
                  <c:v>4567</c:v>
                </c:pt>
                <c:pt idx="4567">
                  <c:v>4568</c:v>
                </c:pt>
                <c:pt idx="4568">
                  <c:v>4569</c:v>
                </c:pt>
                <c:pt idx="4569">
                  <c:v>4570</c:v>
                </c:pt>
                <c:pt idx="4570">
                  <c:v>4571</c:v>
                </c:pt>
                <c:pt idx="4571">
                  <c:v>4572</c:v>
                </c:pt>
                <c:pt idx="4572">
                  <c:v>4573</c:v>
                </c:pt>
                <c:pt idx="4573">
                  <c:v>4574</c:v>
                </c:pt>
                <c:pt idx="4574">
                  <c:v>4575</c:v>
                </c:pt>
                <c:pt idx="4575">
                  <c:v>4576</c:v>
                </c:pt>
                <c:pt idx="4576">
                  <c:v>4577</c:v>
                </c:pt>
                <c:pt idx="4577">
                  <c:v>4578</c:v>
                </c:pt>
                <c:pt idx="4578">
                  <c:v>4579</c:v>
                </c:pt>
                <c:pt idx="4579">
                  <c:v>4580</c:v>
                </c:pt>
                <c:pt idx="4580">
                  <c:v>4581</c:v>
                </c:pt>
                <c:pt idx="4581">
                  <c:v>4582</c:v>
                </c:pt>
                <c:pt idx="4582">
                  <c:v>4583</c:v>
                </c:pt>
                <c:pt idx="4583">
                  <c:v>4584</c:v>
                </c:pt>
                <c:pt idx="4584">
                  <c:v>4585</c:v>
                </c:pt>
                <c:pt idx="4585">
                  <c:v>4586</c:v>
                </c:pt>
                <c:pt idx="4586">
                  <c:v>4587</c:v>
                </c:pt>
                <c:pt idx="4587">
                  <c:v>4588</c:v>
                </c:pt>
                <c:pt idx="4588">
                  <c:v>4589</c:v>
                </c:pt>
                <c:pt idx="4589">
                  <c:v>4590</c:v>
                </c:pt>
                <c:pt idx="4590">
                  <c:v>4591</c:v>
                </c:pt>
                <c:pt idx="4591">
                  <c:v>4592</c:v>
                </c:pt>
                <c:pt idx="4592">
                  <c:v>4593</c:v>
                </c:pt>
                <c:pt idx="4593">
                  <c:v>4594</c:v>
                </c:pt>
                <c:pt idx="4594">
                  <c:v>4595</c:v>
                </c:pt>
                <c:pt idx="4595">
                  <c:v>4596</c:v>
                </c:pt>
                <c:pt idx="4596">
                  <c:v>4597</c:v>
                </c:pt>
                <c:pt idx="4597">
                  <c:v>4598</c:v>
                </c:pt>
                <c:pt idx="4598">
                  <c:v>4599</c:v>
                </c:pt>
                <c:pt idx="4599">
                  <c:v>4600</c:v>
                </c:pt>
                <c:pt idx="4600">
                  <c:v>4601</c:v>
                </c:pt>
                <c:pt idx="4601">
                  <c:v>4602</c:v>
                </c:pt>
                <c:pt idx="4602">
                  <c:v>4603</c:v>
                </c:pt>
                <c:pt idx="4603">
                  <c:v>4604</c:v>
                </c:pt>
                <c:pt idx="4604">
                  <c:v>4605</c:v>
                </c:pt>
                <c:pt idx="4605">
                  <c:v>4606</c:v>
                </c:pt>
                <c:pt idx="4606">
                  <c:v>4607</c:v>
                </c:pt>
                <c:pt idx="4607">
                  <c:v>4608</c:v>
                </c:pt>
                <c:pt idx="4608">
                  <c:v>4609</c:v>
                </c:pt>
                <c:pt idx="4609">
                  <c:v>4610</c:v>
                </c:pt>
                <c:pt idx="4610">
                  <c:v>4611</c:v>
                </c:pt>
                <c:pt idx="4611">
                  <c:v>4612</c:v>
                </c:pt>
                <c:pt idx="4612">
                  <c:v>4613</c:v>
                </c:pt>
                <c:pt idx="4613">
                  <c:v>4614</c:v>
                </c:pt>
                <c:pt idx="4614">
                  <c:v>4615</c:v>
                </c:pt>
                <c:pt idx="4615">
                  <c:v>4616</c:v>
                </c:pt>
                <c:pt idx="4616">
                  <c:v>4617</c:v>
                </c:pt>
                <c:pt idx="4617">
                  <c:v>4618</c:v>
                </c:pt>
                <c:pt idx="4618">
                  <c:v>4619</c:v>
                </c:pt>
                <c:pt idx="4619">
                  <c:v>4620</c:v>
                </c:pt>
                <c:pt idx="4620">
                  <c:v>4621</c:v>
                </c:pt>
                <c:pt idx="4621">
                  <c:v>4622</c:v>
                </c:pt>
                <c:pt idx="4622">
                  <c:v>4623</c:v>
                </c:pt>
                <c:pt idx="4623">
                  <c:v>4624</c:v>
                </c:pt>
                <c:pt idx="4624">
                  <c:v>4625</c:v>
                </c:pt>
                <c:pt idx="4625">
                  <c:v>4626</c:v>
                </c:pt>
                <c:pt idx="4626">
                  <c:v>4627</c:v>
                </c:pt>
                <c:pt idx="4627">
                  <c:v>4628</c:v>
                </c:pt>
                <c:pt idx="4628">
                  <c:v>4629</c:v>
                </c:pt>
                <c:pt idx="4629">
                  <c:v>4630</c:v>
                </c:pt>
                <c:pt idx="4630">
                  <c:v>4631</c:v>
                </c:pt>
                <c:pt idx="4631">
                  <c:v>4632</c:v>
                </c:pt>
                <c:pt idx="4632">
                  <c:v>4633</c:v>
                </c:pt>
                <c:pt idx="4633">
                  <c:v>4634</c:v>
                </c:pt>
                <c:pt idx="4634">
                  <c:v>4635</c:v>
                </c:pt>
                <c:pt idx="4635">
                  <c:v>4636</c:v>
                </c:pt>
                <c:pt idx="4636">
                  <c:v>4637</c:v>
                </c:pt>
                <c:pt idx="4637">
                  <c:v>4638</c:v>
                </c:pt>
                <c:pt idx="4638">
                  <c:v>4639</c:v>
                </c:pt>
                <c:pt idx="4639">
                  <c:v>4640</c:v>
                </c:pt>
                <c:pt idx="4640">
                  <c:v>4641</c:v>
                </c:pt>
                <c:pt idx="4641">
                  <c:v>4642</c:v>
                </c:pt>
                <c:pt idx="4642">
                  <c:v>4643</c:v>
                </c:pt>
                <c:pt idx="4643">
                  <c:v>4644</c:v>
                </c:pt>
                <c:pt idx="4644">
                  <c:v>4645</c:v>
                </c:pt>
                <c:pt idx="4645">
                  <c:v>4646</c:v>
                </c:pt>
                <c:pt idx="4646">
                  <c:v>4647</c:v>
                </c:pt>
                <c:pt idx="4647">
                  <c:v>4648</c:v>
                </c:pt>
                <c:pt idx="4648">
                  <c:v>4649</c:v>
                </c:pt>
                <c:pt idx="4649">
                  <c:v>4650</c:v>
                </c:pt>
                <c:pt idx="4650">
                  <c:v>4651</c:v>
                </c:pt>
                <c:pt idx="4651">
                  <c:v>4652</c:v>
                </c:pt>
                <c:pt idx="4652">
                  <c:v>4653</c:v>
                </c:pt>
                <c:pt idx="4653">
                  <c:v>4654</c:v>
                </c:pt>
                <c:pt idx="4654">
                  <c:v>4655</c:v>
                </c:pt>
                <c:pt idx="4655">
                  <c:v>4656</c:v>
                </c:pt>
                <c:pt idx="4656">
                  <c:v>4657</c:v>
                </c:pt>
                <c:pt idx="4657">
                  <c:v>4658</c:v>
                </c:pt>
                <c:pt idx="4658">
                  <c:v>4659</c:v>
                </c:pt>
                <c:pt idx="4659">
                  <c:v>4660</c:v>
                </c:pt>
                <c:pt idx="4660">
                  <c:v>4661</c:v>
                </c:pt>
                <c:pt idx="4661">
                  <c:v>4662</c:v>
                </c:pt>
                <c:pt idx="4662">
                  <c:v>4663</c:v>
                </c:pt>
                <c:pt idx="4663">
                  <c:v>4664</c:v>
                </c:pt>
                <c:pt idx="4664">
                  <c:v>4665</c:v>
                </c:pt>
                <c:pt idx="4665">
                  <c:v>4666</c:v>
                </c:pt>
                <c:pt idx="4666">
                  <c:v>4667</c:v>
                </c:pt>
                <c:pt idx="4667">
                  <c:v>4668</c:v>
                </c:pt>
                <c:pt idx="4668">
                  <c:v>4669</c:v>
                </c:pt>
                <c:pt idx="4669">
                  <c:v>4670</c:v>
                </c:pt>
                <c:pt idx="4670">
                  <c:v>4671</c:v>
                </c:pt>
                <c:pt idx="4671">
                  <c:v>4672</c:v>
                </c:pt>
                <c:pt idx="4672">
                  <c:v>4673</c:v>
                </c:pt>
                <c:pt idx="4673">
                  <c:v>4674</c:v>
                </c:pt>
                <c:pt idx="4674">
                  <c:v>4675</c:v>
                </c:pt>
                <c:pt idx="4675">
                  <c:v>4676</c:v>
                </c:pt>
                <c:pt idx="4676">
                  <c:v>4677</c:v>
                </c:pt>
                <c:pt idx="4677">
                  <c:v>4678</c:v>
                </c:pt>
                <c:pt idx="4678">
                  <c:v>4679</c:v>
                </c:pt>
                <c:pt idx="4679">
                  <c:v>4680</c:v>
                </c:pt>
                <c:pt idx="4680">
                  <c:v>4681</c:v>
                </c:pt>
                <c:pt idx="4681">
                  <c:v>4682</c:v>
                </c:pt>
                <c:pt idx="4682">
                  <c:v>4683</c:v>
                </c:pt>
                <c:pt idx="4683">
                  <c:v>4684</c:v>
                </c:pt>
                <c:pt idx="4684">
                  <c:v>4685</c:v>
                </c:pt>
                <c:pt idx="4685">
                  <c:v>4686</c:v>
                </c:pt>
                <c:pt idx="4686">
                  <c:v>4687</c:v>
                </c:pt>
                <c:pt idx="4687">
                  <c:v>4688</c:v>
                </c:pt>
                <c:pt idx="4688">
                  <c:v>4689</c:v>
                </c:pt>
                <c:pt idx="4689">
                  <c:v>4690</c:v>
                </c:pt>
                <c:pt idx="4690">
                  <c:v>4691</c:v>
                </c:pt>
                <c:pt idx="4691">
                  <c:v>4692</c:v>
                </c:pt>
                <c:pt idx="4692">
                  <c:v>4693</c:v>
                </c:pt>
                <c:pt idx="4693">
                  <c:v>4694</c:v>
                </c:pt>
                <c:pt idx="4694">
                  <c:v>4695</c:v>
                </c:pt>
                <c:pt idx="4695">
                  <c:v>4696</c:v>
                </c:pt>
                <c:pt idx="4696">
                  <c:v>4697</c:v>
                </c:pt>
                <c:pt idx="4697">
                  <c:v>4698</c:v>
                </c:pt>
                <c:pt idx="4698">
                  <c:v>4699</c:v>
                </c:pt>
                <c:pt idx="4699">
                  <c:v>4700</c:v>
                </c:pt>
                <c:pt idx="4700">
                  <c:v>4701</c:v>
                </c:pt>
                <c:pt idx="4701">
                  <c:v>4702</c:v>
                </c:pt>
                <c:pt idx="4702">
                  <c:v>4703</c:v>
                </c:pt>
                <c:pt idx="4703">
                  <c:v>4704</c:v>
                </c:pt>
                <c:pt idx="4704">
                  <c:v>4705</c:v>
                </c:pt>
                <c:pt idx="4705">
                  <c:v>4706</c:v>
                </c:pt>
                <c:pt idx="4706">
                  <c:v>4707</c:v>
                </c:pt>
                <c:pt idx="4707">
                  <c:v>4708</c:v>
                </c:pt>
                <c:pt idx="4708">
                  <c:v>4709</c:v>
                </c:pt>
                <c:pt idx="4709">
                  <c:v>4710</c:v>
                </c:pt>
                <c:pt idx="4710">
                  <c:v>4711</c:v>
                </c:pt>
                <c:pt idx="4711">
                  <c:v>4712</c:v>
                </c:pt>
                <c:pt idx="4712">
                  <c:v>4713</c:v>
                </c:pt>
                <c:pt idx="4713">
                  <c:v>4714</c:v>
                </c:pt>
                <c:pt idx="4714">
                  <c:v>4715</c:v>
                </c:pt>
                <c:pt idx="4715">
                  <c:v>4716</c:v>
                </c:pt>
                <c:pt idx="4716">
                  <c:v>4717</c:v>
                </c:pt>
                <c:pt idx="4717">
                  <c:v>4718</c:v>
                </c:pt>
                <c:pt idx="4718">
                  <c:v>4719</c:v>
                </c:pt>
                <c:pt idx="4719">
                  <c:v>4720</c:v>
                </c:pt>
                <c:pt idx="4720">
                  <c:v>4721</c:v>
                </c:pt>
                <c:pt idx="4721">
                  <c:v>4722</c:v>
                </c:pt>
                <c:pt idx="4722">
                  <c:v>4723</c:v>
                </c:pt>
                <c:pt idx="4723">
                  <c:v>4724</c:v>
                </c:pt>
                <c:pt idx="4724">
                  <c:v>4725</c:v>
                </c:pt>
                <c:pt idx="4725">
                  <c:v>4726</c:v>
                </c:pt>
                <c:pt idx="4726">
                  <c:v>4727</c:v>
                </c:pt>
                <c:pt idx="4727">
                  <c:v>4728</c:v>
                </c:pt>
                <c:pt idx="4728">
                  <c:v>4729</c:v>
                </c:pt>
                <c:pt idx="4729">
                  <c:v>4730</c:v>
                </c:pt>
                <c:pt idx="4730">
                  <c:v>4731</c:v>
                </c:pt>
                <c:pt idx="4731">
                  <c:v>4732</c:v>
                </c:pt>
                <c:pt idx="4732">
                  <c:v>4733</c:v>
                </c:pt>
                <c:pt idx="4733">
                  <c:v>4734</c:v>
                </c:pt>
                <c:pt idx="4734">
                  <c:v>4735</c:v>
                </c:pt>
                <c:pt idx="4735">
                  <c:v>4736</c:v>
                </c:pt>
                <c:pt idx="4736">
                  <c:v>4737</c:v>
                </c:pt>
                <c:pt idx="4737">
                  <c:v>4738</c:v>
                </c:pt>
                <c:pt idx="4738">
                  <c:v>4739</c:v>
                </c:pt>
                <c:pt idx="4739">
                  <c:v>4740</c:v>
                </c:pt>
                <c:pt idx="4740">
                  <c:v>4741</c:v>
                </c:pt>
                <c:pt idx="4741">
                  <c:v>4742</c:v>
                </c:pt>
                <c:pt idx="4742">
                  <c:v>4743</c:v>
                </c:pt>
                <c:pt idx="4743">
                  <c:v>4744</c:v>
                </c:pt>
                <c:pt idx="4744">
                  <c:v>4745</c:v>
                </c:pt>
                <c:pt idx="4745">
                  <c:v>4746</c:v>
                </c:pt>
                <c:pt idx="4746">
                  <c:v>4747</c:v>
                </c:pt>
                <c:pt idx="4747">
                  <c:v>4748</c:v>
                </c:pt>
                <c:pt idx="4748">
                  <c:v>4749</c:v>
                </c:pt>
                <c:pt idx="4749">
                  <c:v>4750</c:v>
                </c:pt>
                <c:pt idx="4750">
                  <c:v>4751</c:v>
                </c:pt>
                <c:pt idx="4751">
                  <c:v>4752</c:v>
                </c:pt>
                <c:pt idx="4752">
                  <c:v>4753</c:v>
                </c:pt>
                <c:pt idx="4753">
                  <c:v>4754</c:v>
                </c:pt>
                <c:pt idx="4754">
                  <c:v>4755</c:v>
                </c:pt>
                <c:pt idx="4755">
                  <c:v>4756</c:v>
                </c:pt>
                <c:pt idx="4756">
                  <c:v>4757</c:v>
                </c:pt>
                <c:pt idx="4757">
                  <c:v>4758</c:v>
                </c:pt>
                <c:pt idx="4758">
                  <c:v>4759</c:v>
                </c:pt>
                <c:pt idx="4759">
                  <c:v>4760</c:v>
                </c:pt>
                <c:pt idx="4760">
                  <c:v>4761</c:v>
                </c:pt>
                <c:pt idx="4761">
                  <c:v>4762</c:v>
                </c:pt>
                <c:pt idx="4762">
                  <c:v>4763</c:v>
                </c:pt>
                <c:pt idx="4763">
                  <c:v>4764</c:v>
                </c:pt>
                <c:pt idx="4764">
                  <c:v>4765</c:v>
                </c:pt>
                <c:pt idx="4765">
                  <c:v>4766</c:v>
                </c:pt>
                <c:pt idx="4766">
                  <c:v>4767</c:v>
                </c:pt>
                <c:pt idx="4767">
                  <c:v>4768</c:v>
                </c:pt>
                <c:pt idx="4768">
                  <c:v>4769</c:v>
                </c:pt>
                <c:pt idx="4769">
                  <c:v>4770</c:v>
                </c:pt>
                <c:pt idx="4770">
                  <c:v>4771</c:v>
                </c:pt>
                <c:pt idx="4771">
                  <c:v>4772</c:v>
                </c:pt>
                <c:pt idx="4772">
                  <c:v>4773</c:v>
                </c:pt>
                <c:pt idx="4773">
                  <c:v>4774</c:v>
                </c:pt>
                <c:pt idx="4774">
                  <c:v>4775</c:v>
                </c:pt>
                <c:pt idx="4775">
                  <c:v>4776</c:v>
                </c:pt>
                <c:pt idx="4776">
                  <c:v>4777</c:v>
                </c:pt>
                <c:pt idx="4777">
                  <c:v>4778</c:v>
                </c:pt>
                <c:pt idx="4778">
                  <c:v>4779</c:v>
                </c:pt>
                <c:pt idx="4779">
                  <c:v>4780</c:v>
                </c:pt>
                <c:pt idx="4780">
                  <c:v>4781</c:v>
                </c:pt>
                <c:pt idx="4781">
                  <c:v>4782</c:v>
                </c:pt>
                <c:pt idx="4782">
                  <c:v>4783</c:v>
                </c:pt>
                <c:pt idx="4783">
                  <c:v>4784</c:v>
                </c:pt>
                <c:pt idx="4784">
                  <c:v>4785</c:v>
                </c:pt>
                <c:pt idx="4785">
                  <c:v>4786</c:v>
                </c:pt>
                <c:pt idx="4786">
                  <c:v>4787</c:v>
                </c:pt>
                <c:pt idx="4787">
                  <c:v>4788</c:v>
                </c:pt>
                <c:pt idx="4788">
                  <c:v>4789</c:v>
                </c:pt>
                <c:pt idx="4789">
                  <c:v>4790</c:v>
                </c:pt>
                <c:pt idx="4790">
                  <c:v>4791</c:v>
                </c:pt>
                <c:pt idx="4791">
                  <c:v>4792</c:v>
                </c:pt>
                <c:pt idx="4792">
                  <c:v>4793</c:v>
                </c:pt>
                <c:pt idx="4793">
                  <c:v>4794</c:v>
                </c:pt>
                <c:pt idx="4794">
                  <c:v>4795</c:v>
                </c:pt>
                <c:pt idx="4795">
                  <c:v>4796</c:v>
                </c:pt>
                <c:pt idx="4796">
                  <c:v>4797</c:v>
                </c:pt>
                <c:pt idx="4797">
                  <c:v>4798</c:v>
                </c:pt>
                <c:pt idx="4798">
                  <c:v>4799</c:v>
                </c:pt>
                <c:pt idx="4799">
                  <c:v>4800</c:v>
                </c:pt>
                <c:pt idx="4800">
                  <c:v>4801</c:v>
                </c:pt>
                <c:pt idx="4801">
                  <c:v>4802</c:v>
                </c:pt>
                <c:pt idx="4802">
                  <c:v>4803</c:v>
                </c:pt>
                <c:pt idx="4803">
                  <c:v>4804</c:v>
                </c:pt>
                <c:pt idx="4804">
                  <c:v>4805</c:v>
                </c:pt>
                <c:pt idx="4805">
                  <c:v>4806</c:v>
                </c:pt>
                <c:pt idx="4806">
                  <c:v>4807</c:v>
                </c:pt>
                <c:pt idx="4807">
                  <c:v>4808</c:v>
                </c:pt>
                <c:pt idx="4808">
                  <c:v>4809</c:v>
                </c:pt>
                <c:pt idx="4809">
                  <c:v>4810</c:v>
                </c:pt>
                <c:pt idx="4810">
                  <c:v>4811</c:v>
                </c:pt>
                <c:pt idx="4811">
                  <c:v>4812</c:v>
                </c:pt>
                <c:pt idx="4812">
                  <c:v>4813</c:v>
                </c:pt>
                <c:pt idx="4813">
                  <c:v>4814</c:v>
                </c:pt>
                <c:pt idx="4814">
                  <c:v>4815</c:v>
                </c:pt>
                <c:pt idx="4815">
                  <c:v>4816</c:v>
                </c:pt>
                <c:pt idx="4816">
                  <c:v>4817</c:v>
                </c:pt>
                <c:pt idx="4817">
                  <c:v>4818</c:v>
                </c:pt>
                <c:pt idx="4818">
                  <c:v>4819</c:v>
                </c:pt>
                <c:pt idx="4819">
                  <c:v>4820</c:v>
                </c:pt>
                <c:pt idx="4820">
                  <c:v>4821</c:v>
                </c:pt>
                <c:pt idx="4821">
                  <c:v>4822</c:v>
                </c:pt>
                <c:pt idx="4822">
                  <c:v>4823</c:v>
                </c:pt>
                <c:pt idx="4823">
                  <c:v>4824</c:v>
                </c:pt>
                <c:pt idx="4824">
                  <c:v>4825</c:v>
                </c:pt>
                <c:pt idx="4825">
                  <c:v>4826</c:v>
                </c:pt>
                <c:pt idx="4826">
                  <c:v>4827</c:v>
                </c:pt>
                <c:pt idx="4827">
                  <c:v>4828</c:v>
                </c:pt>
                <c:pt idx="4828">
                  <c:v>4829</c:v>
                </c:pt>
                <c:pt idx="4829">
                  <c:v>4830</c:v>
                </c:pt>
                <c:pt idx="4830">
                  <c:v>4831</c:v>
                </c:pt>
                <c:pt idx="4831">
                  <c:v>4832</c:v>
                </c:pt>
                <c:pt idx="4832">
                  <c:v>4833</c:v>
                </c:pt>
                <c:pt idx="4833">
                  <c:v>4834</c:v>
                </c:pt>
                <c:pt idx="4834">
                  <c:v>4835</c:v>
                </c:pt>
                <c:pt idx="4835">
                  <c:v>4836</c:v>
                </c:pt>
                <c:pt idx="4836">
                  <c:v>4837</c:v>
                </c:pt>
                <c:pt idx="4837">
                  <c:v>4838</c:v>
                </c:pt>
                <c:pt idx="4838">
                  <c:v>4839</c:v>
                </c:pt>
                <c:pt idx="4839">
                  <c:v>4840</c:v>
                </c:pt>
                <c:pt idx="4840">
                  <c:v>4841</c:v>
                </c:pt>
                <c:pt idx="4841">
                  <c:v>4842</c:v>
                </c:pt>
                <c:pt idx="4842">
                  <c:v>4843</c:v>
                </c:pt>
                <c:pt idx="4843">
                  <c:v>4844</c:v>
                </c:pt>
                <c:pt idx="4844">
                  <c:v>4845</c:v>
                </c:pt>
                <c:pt idx="4845">
                  <c:v>4846</c:v>
                </c:pt>
                <c:pt idx="4846">
                  <c:v>4847</c:v>
                </c:pt>
                <c:pt idx="4847">
                  <c:v>4848</c:v>
                </c:pt>
                <c:pt idx="4848">
                  <c:v>4849</c:v>
                </c:pt>
                <c:pt idx="4849">
                  <c:v>4850</c:v>
                </c:pt>
                <c:pt idx="4850">
                  <c:v>4851</c:v>
                </c:pt>
                <c:pt idx="4851">
                  <c:v>4852</c:v>
                </c:pt>
                <c:pt idx="4852">
                  <c:v>4853</c:v>
                </c:pt>
                <c:pt idx="4853">
                  <c:v>4854</c:v>
                </c:pt>
                <c:pt idx="4854">
                  <c:v>4855</c:v>
                </c:pt>
                <c:pt idx="4855">
                  <c:v>4856</c:v>
                </c:pt>
                <c:pt idx="4856">
                  <c:v>4857</c:v>
                </c:pt>
                <c:pt idx="4857">
                  <c:v>4858</c:v>
                </c:pt>
                <c:pt idx="4858">
                  <c:v>4859</c:v>
                </c:pt>
                <c:pt idx="4859">
                  <c:v>4860</c:v>
                </c:pt>
                <c:pt idx="4860">
                  <c:v>4861</c:v>
                </c:pt>
                <c:pt idx="4861">
                  <c:v>4862</c:v>
                </c:pt>
                <c:pt idx="4862">
                  <c:v>4863</c:v>
                </c:pt>
                <c:pt idx="4863">
                  <c:v>4864</c:v>
                </c:pt>
                <c:pt idx="4864">
                  <c:v>4865</c:v>
                </c:pt>
                <c:pt idx="4865">
                  <c:v>4866</c:v>
                </c:pt>
                <c:pt idx="4866">
                  <c:v>4867</c:v>
                </c:pt>
                <c:pt idx="4867">
                  <c:v>4868</c:v>
                </c:pt>
                <c:pt idx="4868">
                  <c:v>4869</c:v>
                </c:pt>
                <c:pt idx="4869">
                  <c:v>4870</c:v>
                </c:pt>
                <c:pt idx="4870">
                  <c:v>4871</c:v>
                </c:pt>
                <c:pt idx="4871">
                  <c:v>4872</c:v>
                </c:pt>
                <c:pt idx="4872">
                  <c:v>4873</c:v>
                </c:pt>
                <c:pt idx="4873">
                  <c:v>4874</c:v>
                </c:pt>
                <c:pt idx="4874">
                  <c:v>4875</c:v>
                </c:pt>
                <c:pt idx="4875">
                  <c:v>4876</c:v>
                </c:pt>
                <c:pt idx="4876">
                  <c:v>4877</c:v>
                </c:pt>
                <c:pt idx="4877">
                  <c:v>4878</c:v>
                </c:pt>
                <c:pt idx="4878">
                  <c:v>4879</c:v>
                </c:pt>
                <c:pt idx="4879">
                  <c:v>4880</c:v>
                </c:pt>
                <c:pt idx="4880">
                  <c:v>4881</c:v>
                </c:pt>
                <c:pt idx="4881">
                  <c:v>4882</c:v>
                </c:pt>
                <c:pt idx="4882">
                  <c:v>4883</c:v>
                </c:pt>
                <c:pt idx="4883">
                  <c:v>4884</c:v>
                </c:pt>
                <c:pt idx="4884">
                  <c:v>4885</c:v>
                </c:pt>
                <c:pt idx="4885">
                  <c:v>4886</c:v>
                </c:pt>
                <c:pt idx="4886">
                  <c:v>4887</c:v>
                </c:pt>
                <c:pt idx="4887">
                  <c:v>4888</c:v>
                </c:pt>
                <c:pt idx="4888">
                  <c:v>4889</c:v>
                </c:pt>
                <c:pt idx="4889">
                  <c:v>4890</c:v>
                </c:pt>
                <c:pt idx="4890">
                  <c:v>4891</c:v>
                </c:pt>
                <c:pt idx="4891">
                  <c:v>4892</c:v>
                </c:pt>
                <c:pt idx="4892">
                  <c:v>4893</c:v>
                </c:pt>
                <c:pt idx="4893">
                  <c:v>4894</c:v>
                </c:pt>
                <c:pt idx="4894">
                  <c:v>4895</c:v>
                </c:pt>
                <c:pt idx="4895">
                  <c:v>4896</c:v>
                </c:pt>
                <c:pt idx="4896">
                  <c:v>4897</c:v>
                </c:pt>
                <c:pt idx="4897">
                  <c:v>4898</c:v>
                </c:pt>
                <c:pt idx="4898">
                  <c:v>4899</c:v>
                </c:pt>
                <c:pt idx="4899">
                  <c:v>4900</c:v>
                </c:pt>
                <c:pt idx="4900">
                  <c:v>4901</c:v>
                </c:pt>
                <c:pt idx="4901">
                  <c:v>4902</c:v>
                </c:pt>
                <c:pt idx="4902">
                  <c:v>4903</c:v>
                </c:pt>
                <c:pt idx="4903">
                  <c:v>4904</c:v>
                </c:pt>
                <c:pt idx="4904">
                  <c:v>4905</c:v>
                </c:pt>
                <c:pt idx="4905">
                  <c:v>4906</c:v>
                </c:pt>
                <c:pt idx="4906">
                  <c:v>4907</c:v>
                </c:pt>
                <c:pt idx="4907">
                  <c:v>4908</c:v>
                </c:pt>
                <c:pt idx="4908">
                  <c:v>4909</c:v>
                </c:pt>
                <c:pt idx="4909">
                  <c:v>4910</c:v>
                </c:pt>
                <c:pt idx="4910">
                  <c:v>4911</c:v>
                </c:pt>
                <c:pt idx="4911">
                  <c:v>4912</c:v>
                </c:pt>
                <c:pt idx="4912">
                  <c:v>4913</c:v>
                </c:pt>
                <c:pt idx="4913">
                  <c:v>4914</c:v>
                </c:pt>
                <c:pt idx="4914">
                  <c:v>4915</c:v>
                </c:pt>
                <c:pt idx="4915">
                  <c:v>4916</c:v>
                </c:pt>
                <c:pt idx="4916">
                  <c:v>4917</c:v>
                </c:pt>
                <c:pt idx="4917">
                  <c:v>4918</c:v>
                </c:pt>
                <c:pt idx="4918">
                  <c:v>4919</c:v>
                </c:pt>
                <c:pt idx="4919">
                  <c:v>4920</c:v>
                </c:pt>
                <c:pt idx="4920">
                  <c:v>4921</c:v>
                </c:pt>
                <c:pt idx="4921">
                  <c:v>4922</c:v>
                </c:pt>
                <c:pt idx="4922">
                  <c:v>4923</c:v>
                </c:pt>
                <c:pt idx="4923">
                  <c:v>4924</c:v>
                </c:pt>
                <c:pt idx="4924">
                  <c:v>4925</c:v>
                </c:pt>
                <c:pt idx="4925">
                  <c:v>4926</c:v>
                </c:pt>
                <c:pt idx="4926">
                  <c:v>4927</c:v>
                </c:pt>
                <c:pt idx="4927">
                  <c:v>4928</c:v>
                </c:pt>
                <c:pt idx="4928">
                  <c:v>4929</c:v>
                </c:pt>
                <c:pt idx="4929">
                  <c:v>4930</c:v>
                </c:pt>
                <c:pt idx="4930">
                  <c:v>4931</c:v>
                </c:pt>
                <c:pt idx="4931">
                  <c:v>4932</c:v>
                </c:pt>
                <c:pt idx="4932">
                  <c:v>4933</c:v>
                </c:pt>
                <c:pt idx="4933">
                  <c:v>4934</c:v>
                </c:pt>
                <c:pt idx="4934">
                  <c:v>4935</c:v>
                </c:pt>
                <c:pt idx="4935">
                  <c:v>4936</c:v>
                </c:pt>
                <c:pt idx="4936">
                  <c:v>4937</c:v>
                </c:pt>
                <c:pt idx="4937">
                  <c:v>4938</c:v>
                </c:pt>
                <c:pt idx="4938">
                  <c:v>4939</c:v>
                </c:pt>
                <c:pt idx="4939">
                  <c:v>4940</c:v>
                </c:pt>
                <c:pt idx="4940">
                  <c:v>4941</c:v>
                </c:pt>
                <c:pt idx="4941">
                  <c:v>4942</c:v>
                </c:pt>
                <c:pt idx="4942">
                  <c:v>4943</c:v>
                </c:pt>
                <c:pt idx="4943">
                  <c:v>4944</c:v>
                </c:pt>
                <c:pt idx="4944">
                  <c:v>4945</c:v>
                </c:pt>
                <c:pt idx="4945">
                  <c:v>4946</c:v>
                </c:pt>
                <c:pt idx="4946">
                  <c:v>4947</c:v>
                </c:pt>
                <c:pt idx="4947">
                  <c:v>4948</c:v>
                </c:pt>
                <c:pt idx="4948">
                  <c:v>4949</c:v>
                </c:pt>
                <c:pt idx="4949">
                  <c:v>4950</c:v>
                </c:pt>
                <c:pt idx="4950">
                  <c:v>4951</c:v>
                </c:pt>
                <c:pt idx="4951">
                  <c:v>4952</c:v>
                </c:pt>
                <c:pt idx="4952">
                  <c:v>4953</c:v>
                </c:pt>
                <c:pt idx="4953">
                  <c:v>4954</c:v>
                </c:pt>
                <c:pt idx="4954">
                  <c:v>4955</c:v>
                </c:pt>
                <c:pt idx="4955">
                  <c:v>4956</c:v>
                </c:pt>
                <c:pt idx="4956">
                  <c:v>4957</c:v>
                </c:pt>
                <c:pt idx="4957">
                  <c:v>4958</c:v>
                </c:pt>
                <c:pt idx="4958">
                  <c:v>4959</c:v>
                </c:pt>
                <c:pt idx="4959">
                  <c:v>4960</c:v>
                </c:pt>
                <c:pt idx="4960">
                  <c:v>4961</c:v>
                </c:pt>
                <c:pt idx="4961">
                  <c:v>4962</c:v>
                </c:pt>
                <c:pt idx="4962">
                  <c:v>4963</c:v>
                </c:pt>
                <c:pt idx="4963">
                  <c:v>4964</c:v>
                </c:pt>
                <c:pt idx="4964">
                  <c:v>4965</c:v>
                </c:pt>
                <c:pt idx="4965">
                  <c:v>4966</c:v>
                </c:pt>
                <c:pt idx="4966">
                  <c:v>4967</c:v>
                </c:pt>
                <c:pt idx="4967">
                  <c:v>4968</c:v>
                </c:pt>
                <c:pt idx="4968">
                  <c:v>4969</c:v>
                </c:pt>
                <c:pt idx="4969">
                  <c:v>4970</c:v>
                </c:pt>
                <c:pt idx="4970">
                  <c:v>4971</c:v>
                </c:pt>
                <c:pt idx="4971">
                  <c:v>4972</c:v>
                </c:pt>
                <c:pt idx="4972">
                  <c:v>4973</c:v>
                </c:pt>
                <c:pt idx="4973">
                  <c:v>4974</c:v>
                </c:pt>
                <c:pt idx="4974">
                  <c:v>4975</c:v>
                </c:pt>
                <c:pt idx="4975">
                  <c:v>4976</c:v>
                </c:pt>
                <c:pt idx="4976">
                  <c:v>4977</c:v>
                </c:pt>
                <c:pt idx="4977">
                  <c:v>4978</c:v>
                </c:pt>
                <c:pt idx="4978">
                  <c:v>4979</c:v>
                </c:pt>
                <c:pt idx="4979">
                  <c:v>4980</c:v>
                </c:pt>
                <c:pt idx="4980">
                  <c:v>4981</c:v>
                </c:pt>
                <c:pt idx="4981">
                  <c:v>4982</c:v>
                </c:pt>
                <c:pt idx="4982">
                  <c:v>4983</c:v>
                </c:pt>
                <c:pt idx="4983">
                  <c:v>4984</c:v>
                </c:pt>
                <c:pt idx="4984">
                  <c:v>4985</c:v>
                </c:pt>
                <c:pt idx="4985">
                  <c:v>4986</c:v>
                </c:pt>
                <c:pt idx="4986">
                  <c:v>4987</c:v>
                </c:pt>
                <c:pt idx="4987">
                  <c:v>4988</c:v>
                </c:pt>
                <c:pt idx="4988">
                  <c:v>4989</c:v>
                </c:pt>
                <c:pt idx="4989">
                  <c:v>4990</c:v>
                </c:pt>
                <c:pt idx="4990">
                  <c:v>4991</c:v>
                </c:pt>
                <c:pt idx="4991">
                  <c:v>4992</c:v>
                </c:pt>
                <c:pt idx="4992">
                  <c:v>4993</c:v>
                </c:pt>
                <c:pt idx="4993">
                  <c:v>4994</c:v>
                </c:pt>
                <c:pt idx="4994">
                  <c:v>4995</c:v>
                </c:pt>
                <c:pt idx="4995">
                  <c:v>4996</c:v>
                </c:pt>
                <c:pt idx="4996">
                  <c:v>4997</c:v>
                </c:pt>
                <c:pt idx="4997">
                  <c:v>4998</c:v>
                </c:pt>
                <c:pt idx="4998">
                  <c:v>4999</c:v>
                </c:pt>
                <c:pt idx="4999">
                  <c:v>5000</c:v>
                </c:pt>
                <c:pt idx="5000">
                  <c:v>5001</c:v>
                </c:pt>
                <c:pt idx="5001">
                  <c:v>5002</c:v>
                </c:pt>
                <c:pt idx="5002">
                  <c:v>5003</c:v>
                </c:pt>
                <c:pt idx="5003">
                  <c:v>5004</c:v>
                </c:pt>
                <c:pt idx="5004">
                  <c:v>5005</c:v>
                </c:pt>
                <c:pt idx="5005">
                  <c:v>5006</c:v>
                </c:pt>
                <c:pt idx="5006">
                  <c:v>5007</c:v>
                </c:pt>
                <c:pt idx="5007">
                  <c:v>5008</c:v>
                </c:pt>
                <c:pt idx="5008">
                  <c:v>5009</c:v>
                </c:pt>
                <c:pt idx="5009">
                  <c:v>5010</c:v>
                </c:pt>
                <c:pt idx="5010">
                  <c:v>5011</c:v>
                </c:pt>
                <c:pt idx="5011">
                  <c:v>5012</c:v>
                </c:pt>
                <c:pt idx="5012">
                  <c:v>5013</c:v>
                </c:pt>
                <c:pt idx="5013">
                  <c:v>5014</c:v>
                </c:pt>
                <c:pt idx="5014">
                  <c:v>5015</c:v>
                </c:pt>
                <c:pt idx="5015">
                  <c:v>5016</c:v>
                </c:pt>
                <c:pt idx="5016">
                  <c:v>5017</c:v>
                </c:pt>
                <c:pt idx="5017">
                  <c:v>5018</c:v>
                </c:pt>
                <c:pt idx="5018">
                  <c:v>5019</c:v>
                </c:pt>
                <c:pt idx="5019">
                  <c:v>5020</c:v>
                </c:pt>
                <c:pt idx="5020">
                  <c:v>5021</c:v>
                </c:pt>
                <c:pt idx="5021">
                  <c:v>5022</c:v>
                </c:pt>
                <c:pt idx="5022">
                  <c:v>5023</c:v>
                </c:pt>
                <c:pt idx="5023">
                  <c:v>5024</c:v>
                </c:pt>
                <c:pt idx="5024">
                  <c:v>5025</c:v>
                </c:pt>
                <c:pt idx="5025">
                  <c:v>5026</c:v>
                </c:pt>
                <c:pt idx="5026">
                  <c:v>5027</c:v>
                </c:pt>
                <c:pt idx="5027">
                  <c:v>5028</c:v>
                </c:pt>
                <c:pt idx="5028">
                  <c:v>5029</c:v>
                </c:pt>
                <c:pt idx="5029">
                  <c:v>5030</c:v>
                </c:pt>
                <c:pt idx="5030">
                  <c:v>5031</c:v>
                </c:pt>
                <c:pt idx="5031">
                  <c:v>5032</c:v>
                </c:pt>
                <c:pt idx="5032">
                  <c:v>5033</c:v>
                </c:pt>
                <c:pt idx="5033">
                  <c:v>5034</c:v>
                </c:pt>
                <c:pt idx="5034">
                  <c:v>5035</c:v>
                </c:pt>
                <c:pt idx="5035">
                  <c:v>5036</c:v>
                </c:pt>
                <c:pt idx="5036">
                  <c:v>5037</c:v>
                </c:pt>
                <c:pt idx="5037">
                  <c:v>5038</c:v>
                </c:pt>
                <c:pt idx="5038">
                  <c:v>5039</c:v>
                </c:pt>
                <c:pt idx="5039">
                  <c:v>5040</c:v>
                </c:pt>
                <c:pt idx="5040">
                  <c:v>5041</c:v>
                </c:pt>
                <c:pt idx="5041">
                  <c:v>5042</c:v>
                </c:pt>
                <c:pt idx="5042">
                  <c:v>5043</c:v>
                </c:pt>
                <c:pt idx="5043">
                  <c:v>5044</c:v>
                </c:pt>
                <c:pt idx="5044">
                  <c:v>5045</c:v>
                </c:pt>
                <c:pt idx="5045">
                  <c:v>5046</c:v>
                </c:pt>
                <c:pt idx="5046">
                  <c:v>5047</c:v>
                </c:pt>
                <c:pt idx="5047">
                  <c:v>5048</c:v>
                </c:pt>
                <c:pt idx="5048">
                  <c:v>5049</c:v>
                </c:pt>
                <c:pt idx="5049">
                  <c:v>5050</c:v>
                </c:pt>
                <c:pt idx="5050">
                  <c:v>5051</c:v>
                </c:pt>
                <c:pt idx="5051">
                  <c:v>5052</c:v>
                </c:pt>
                <c:pt idx="5052">
                  <c:v>5053</c:v>
                </c:pt>
                <c:pt idx="5053">
                  <c:v>5054</c:v>
                </c:pt>
                <c:pt idx="5054">
                  <c:v>5055</c:v>
                </c:pt>
                <c:pt idx="5055">
                  <c:v>5056</c:v>
                </c:pt>
                <c:pt idx="5056">
                  <c:v>5057</c:v>
                </c:pt>
                <c:pt idx="5057">
                  <c:v>5058</c:v>
                </c:pt>
                <c:pt idx="5058">
                  <c:v>5059</c:v>
                </c:pt>
                <c:pt idx="5059">
                  <c:v>5060</c:v>
                </c:pt>
                <c:pt idx="5060">
                  <c:v>5061</c:v>
                </c:pt>
                <c:pt idx="5061">
                  <c:v>5062</c:v>
                </c:pt>
                <c:pt idx="5062">
                  <c:v>5063</c:v>
                </c:pt>
                <c:pt idx="5063">
                  <c:v>5064</c:v>
                </c:pt>
                <c:pt idx="5064">
                  <c:v>5065</c:v>
                </c:pt>
                <c:pt idx="5065">
                  <c:v>5066</c:v>
                </c:pt>
                <c:pt idx="5066">
                  <c:v>5067</c:v>
                </c:pt>
                <c:pt idx="5067">
                  <c:v>5068</c:v>
                </c:pt>
                <c:pt idx="5068">
                  <c:v>5069</c:v>
                </c:pt>
                <c:pt idx="5069">
                  <c:v>5070</c:v>
                </c:pt>
                <c:pt idx="5070">
                  <c:v>5071</c:v>
                </c:pt>
                <c:pt idx="5071">
                  <c:v>5072</c:v>
                </c:pt>
                <c:pt idx="5072">
                  <c:v>5073</c:v>
                </c:pt>
                <c:pt idx="5073">
                  <c:v>5074</c:v>
                </c:pt>
                <c:pt idx="5074">
                  <c:v>5075</c:v>
                </c:pt>
                <c:pt idx="5075">
                  <c:v>5076</c:v>
                </c:pt>
                <c:pt idx="5076">
                  <c:v>5077</c:v>
                </c:pt>
                <c:pt idx="5077">
                  <c:v>5078</c:v>
                </c:pt>
                <c:pt idx="5078">
                  <c:v>5079</c:v>
                </c:pt>
                <c:pt idx="5079">
                  <c:v>5080</c:v>
                </c:pt>
                <c:pt idx="5080">
                  <c:v>5081</c:v>
                </c:pt>
                <c:pt idx="5081">
                  <c:v>5082</c:v>
                </c:pt>
                <c:pt idx="5082">
                  <c:v>5083</c:v>
                </c:pt>
                <c:pt idx="5083">
                  <c:v>5084</c:v>
                </c:pt>
                <c:pt idx="5084">
                  <c:v>5085</c:v>
                </c:pt>
                <c:pt idx="5085">
                  <c:v>5086</c:v>
                </c:pt>
                <c:pt idx="5086">
                  <c:v>5087</c:v>
                </c:pt>
                <c:pt idx="5087">
                  <c:v>5088</c:v>
                </c:pt>
                <c:pt idx="5088">
                  <c:v>5089</c:v>
                </c:pt>
                <c:pt idx="5089">
                  <c:v>5090</c:v>
                </c:pt>
                <c:pt idx="5090">
                  <c:v>5091</c:v>
                </c:pt>
                <c:pt idx="5091">
                  <c:v>5092</c:v>
                </c:pt>
                <c:pt idx="5092">
                  <c:v>5093</c:v>
                </c:pt>
                <c:pt idx="5093">
                  <c:v>5094</c:v>
                </c:pt>
                <c:pt idx="5094">
                  <c:v>5095</c:v>
                </c:pt>
                <c:pt idx="5095">
                  <c:v>5096</c:v>
                </c:pt>
                <c:pt idx="5096">
                  <c:v>5097</c:v>
                </c:pt>
                <c:pt idx="5097">
                  <c:v>5098</c:v>
                </c:pt>
                <c:pt idx="5098">
                  <c:v>5099</c:v>
                </c:pt>
                <c:pt idx="5099">
                  <c:v>5100</c:v>
                </c:pt>
                <c:pt idx="5100">
                  <c:v>5101</c:v>
                </c:pt>
                <c:pt idx="5101">
                  <c:v>5102</c:v>
                </c:pt>
                <c:pt idx="5102">
                  <c:v>5103</c:v>
                </c:pt>
                <c:pt idx="5103">
                  <c:v>5104</c:v>
                </c:pt>
                <c:pt idx="5104">
                  <c:v>5105</c:v>
                </c:pt>
                <c:pt idx="5105">
                  <c:v>5106</c:v>
                </c:pt>
                <c:pt idx="5106">
                  <c:v>5107</c:v>
                </c:pt>
                <c:pt idx="5107">
                  <c:v>5108</c:v>
                </c:pt>
                <c:pt idx="5108">
                  <c:v>5109</c:v>
                </c:pt>
                <c:pt idx="5109">
                  <c:v>5110</c:v>
                </c:pt>
                <c:pt idx="5110">
                  <c:v>5111</c:v>
                </c:pt>
                <c:pt idx="5111">
                  <c:v>5112</c:v>
                </c:pt>
                <c:pt idx="5112">
                  <c:v>5113</c:v>
                </c:pt>
                <c:pt idx="5113">
                  <c:v>5114</c:v>
                </c:pt>
                <c:pt idx="5114">
                  <c:v>5115</c:v>
                </c:pt>
                <c:pt idx="5115">
                  <c:v>5116</c:v>
                </c:pt>
                <c:pt idx="5116">
                  <c:v>5117</c:v>
                </c:pt>
                <c:pt idx="5117">
                  <c:v>5118</c:v>
                </c:pt>
                <c:pt idx="5118">
                  <c:v>5119</c:v>
                </c:pt>
                <c:pt idx="5119">
                  <c:v>5120</c:v>
                </c:pt>
                <c:pt idx="5120">
                  <c:v>5121</c:v>
                </c:pt>
                <c:pt idx="5121">
                  <c:v>5122</c:v>
                </c:pt>
                <c:pt idx="5122">
                  <c:v>5123</c:v>
                </c:pt>
                <c:pt idx="5123">
                  <c:v>5124</c:v>
                </c:pt>
                <c:pt idx="5124">
                  <c:v>5125</c:v>
                </c:pt>
                <c:pt idx="5125">
                  <c:v>5126</c:v>
                </c:pt>
                <c:pt idx="5126">
                  <c:v>5127</c:v>
                </c:pt>
                <c:pt idx="5127">
                  <c:v>5128</c:v>
                </c:pt>
                <c:pt idx="5128">
                  <c:v>5129</c:v>
                </c:pt>
                <c:pt idx="5129">
                  <c:v>5130</c:v>
                </c:pt>
                <c:pt idx="5130">
                  <c:v>5131</c:v>
                </c:pt>
                <c:pt idx="5131">
                  <c:v>5132</c:v>
                </c:pt>
                <c:pt idx="5132">
                  <c:v>5133</c:v>
                </c:pt>
                <c:pt idx="5133">
                  <c:v>5134</c:v>
                </c:pt>
                <c:pt idx="5134">
                  <c:v>5135</c:v>
                </c:pt>
                <c:pt idx="5135">
                  <c:v>5136</c:v>
                </c:pt>
                <c:pt idx="5136">
                  <c:v>5137</c:v>
                </c:pt>
                <c:pt idx="5137">
                  <c:v>5138</c:v>
                </c:pt>
                <c:pt idx="5138">
                  <c:v>5139</c:v>
                </c:pt>
                <c:pt idx="5139">
                  <c:v>5140</c:v>
                </c:pt>
                <c:pt idx="5140">
                  <c:v>5141</c:v>
                </c:pt>
                <c:pt idx="5141">
                  <c:v>5142</c:v>
                </c:pt>
                <c:pt idx="5142">
                  <c:v>5143</c:v>
                </c:pt>
                <c:pt idx="5143">
                  <c:v>5144</c:v>
                </c:pt>
                <c:pt idx="5144">
                  <c:v>5145</c:v>
                </c:pt>
                <c:pt idx="5145">
                  <c:v>5146</c:v>
                </c:pt>
                <c:pt idx="5146">
                  <c:v>5147</c:v>
                </c:pt>
                <c:pt idx="5147">
                  <c:v>5148</c:v>
                </c:pt>
                <c:pt idx="5148">
                  <c:v>5149</c:v>
                </c:pt>
                <c:pt idx="5149">
                  <c:v>5150</c:v>
                </c:pt>
                <c:pt idx="5150">
                  <c:v>5151</c:v>
                </c:pt>
                <c:pt idx="5151">
                  <c:v>5152</c:v>
                </c:pt>
                <c:pt idx="5152">
                  <c:v>5153</c:v>
                </c:pt>
                <c:pt idx="5153">
                  <c:v>5154</c:v>
                </c:pt>
                <c:pt idx="5154">
                  <c:v>5155</c:v>
                </c:pt>
                <c:pt idx="5155">
                  <c:v>5156</c:v>
                </c:pt>
                <c:pt idx="5156">
                  <c:v>5157</c:v>
                </c:pt>
                <c:pt idx="5157">
                  <c:v>5158</c:v>
                </c:pt>
                <c:pt idx="5158">
                  <c:v>5159</c:v>
                </c:pt>
                <c:pt idx="5159">
                  <c:v>5160</c:v>
                </c:pt>
                <c:pt idx="5160">
                  <c:v>5161</c:v>
                </c:pt>
                <c:pt idx="5161">
                  <c:v>5162</c:v>
                </c:pt>
                <c:pt idx="5162">
                  <c:v>5163</c:v>
                </c:pt>
                <c:pt idx="5163">
                  <c:v>5164</c:v>
                </c:pt>
                <c:pt idx="5164">
                  <c:v>5165</c:v>
                </c:pt>
                <c:pt idx="5165">
                  <c:v>5166</c:v>
                </c:pt>
                <c:pt idx="5166">
                  <c:v>5167</c:v>
                </c:pt>
                <c:pt idx="5167">
                  <c:v>5168</c:v>
                </c:pt>
                <c:pt idx="5168">
                  <c:v>5169</c:v>
                </c:pt>
                <c:pt idx="5169">
                  <c:v>5170</c:v>
                </c:pt>
                <c:pt idx="5170">
                  <c:v>5171</c:v>
                </c:pt>
                <c:pt idx="5171">
                  <c:v>5172</c:v>
                </c:pt>
                <c:pt idx="5172">
                  <c:v>5173</c:v>
                </c:pt>
                <c:pt idx="5173">
                  <c:v>5174</c:v>
                </c:pt>
                <c:pt idx="5174">
                  <c:v>5175</c:v>
                </c:pt>
                <c:pt idx="5175">
                  <c:v>5176</c:v>
                </c:pt>
                <c:pt idx="5176">
                  <c:v>5177</c:v>
                </c:pt>
                <c:pt idx="5177">
                  <c:v>5178</c:v>
                </c:pt>
                <c:pt idx="5178">
                  <c:v>5179</c:v>
                </c:pt>
                <c:pt idx="5179">
                  <c:v>5180</c:v>
                </c:pt>
                <c:pt idx="5180">
                  <c:v>5181</c:v>
                </c:pt>
                <c:pt idx="5181">
                  <c:v>5182</c:v>
                </c:pt>
                <c:pt idx="5182">
                  <c:v>5183</c:v>
                </c:pt>
                <c:pt idx="5183">
                  <c:v>5184</c:v>
                </c:pt>
                <c:pt idx="5184">
                  <c:v>5185</c:v>
                </c:pt>
                <c:pt idx="5185">
                  <c:v>5186</c:v>
                </c:pt>
                <c:pt idx="5186">
                  <c:v>5187</c:v>
                </c:pt>
                <c:pt idx="5187">
                  <c:v>5188</c:v>
                </c:pt>
                <c:pt idx="5188">
                  <c:v>5189</c:v>
                </c:pt>
                <c:pt idx="5189">
                  <c:v>5190</c:v>
                </c:pt>
                <c:pt idx="5190">
                  <c:v>5191</c:v>
                </c:pt>
                <c:pt idx="5191">
                  <c:v>5192</c:v>
                </c:pt>
                <c:pt idx="5192">
                  <c:v>5193</c:v>
                </c:pt>
                <c:pt idx="5193">
                  <c:v>5194</c:v>
                </c:pt>
                <c:pt idx="5194">
                  <c:v>5195</c:v>
                </c:pt>
                <c:pt idx="5195">
                  <c:v>5196</c:v>
                </c:pt>
                <c:pt idx="5196">
                  <c:v>5197</c:v>
                </c:pt>
                <c:pt idx="5197">
                  <c:v>5198</c:v>
                </c:pt>
                <c:pt idx="5198">
                  <c:v>5199</c:v>
                </c:pt>
                <c:pt idx="5199">
                  <c:v>5200</c:v>
                </c:pt>
                <c:pt idx="5200">
                  <c:v>5201</c:v>
                </c:pt>
                <c:pt idx="5201">
                  <c:v>5202</c:v>
                </c:pt>
                <c:pt idx="5202">
                  <c:v>5203</c:v>
                </c:pt>
                <c:pt idx="5203">
                  <c:v>5204</c:v>
                </c:pt>
                <c:pt idx="5204">
                  <c:v>5205</c:v>
                </c:pt>
                <c:pt idx="5205">
                  <c:v>5206</c:v>
                </c:pt>
                <c:pt idx="5206">
                  <c:v>5207</c:v>
                </c:pt>
                <c:pt idx="5207">
                  <c:v>5208</c:v>
                </c:pt>
                <c:pt idx="5208">
                  <c:v>5209</c:v>
                </c:pt>
                <c:pt idx="5209">
                  <c:v>5210</c:v>
                </c:pt>
                <c:pt idx="5210">
                  <c:v>5211</c:v>
                </c:pt>
                <c:pt idx="5211">
                  <c:v>5212</c:v>
                </c:pt>
                <c:pt idx="5212">
                  <c:v>5213</c:v>
                </c:pt>
                <c:pt idx="5213">
                  <c:v>5214</c:v>
                </c:pt>
                <c:pt idx="5214">
                  <c:v>5215</c:v>
                </c:pt>
                <c:pt idx="5215">
                  <c:v>5216</c:v>
                </c:pt>
                <c:pt idx="5216">
                  <c:v>5217</c:v>
                </c:pt>
                <c:pt idx="5217">
                  <c:v>5218</c:v>
                </c:pt>
                <c:pt idx="5218">
                  <c:v>5219</c:v>
                </c:pt>
                <c:pt idx="5219">
                  <c:v>5220</c:v>
                </c:pt>
                <c:pt idx="5220">
                  <c:v>5221</c:v>
                </c:pt>
                <c:pt idx="5221">
                  <c:v>5222</c:v>
                </c:pt>
                <c:pt idx="5222">
                  <c:v>5223</c:v>
                </c:pt>
                <c:pt idx="5223">
                  <c:v>5224</c:v>
                </c:pt>
                <c:pt idx="5224">
                  <c:v>5225</c:v>
                </c:pt>
                <c:pt idx="5225">
                  <c:v>5226</c:v>
                </c:pt>
                <c:pt idx="5226">
                  <c:v>5227</c:v>
                </c:pt>
                <c:pt idx="5227">
                  <c:v>5228</c:v>
                </c:pt>
                <c:pt idx="5228">
                  <c:v>5229</c:v>
                </c:pt>
                <c:pt idx="5229">
                  <c:v>5230</c:v>
                </c:pt>
                <c:pt idx="5230">
                  <c:v>5231</c:v>
                </c:pt>
                <c:pt idx="5231">
                  <c:v>5232</c:v>
                </c:pt>
                <c:pt idx="5232">
                  <c:v>5233</c:v>
                </c:pt>
                <c:pt idx="5233">
                  <c:v>5234</c:v>
                </c:pt>
                <c:pt idx="5234">
                  <c:v>5235</c:v>
                </c:pt>
                <c:pt idx="5235">
                  <c:v>5236</c:v>
                </c:pt>
                <c:pt idx="5236">
                  <c:v>5237</c:v>
                </c:pt>
                <c:pt idx="5237">
                  <c:v>5238</c:v>
                </c:pt>
                <c:pt idx="5238">
                  <c:v>5239</c:v>
                </c:pt>
                <c:pt idx="5239">
                  <c:v>5240</c:v>
                </c:pt>
                <c:pt idx="5240">
                  <c:v>5241</c:v>
                </c:pt>
                <c:pt idx="5241">
                  <c:v>5242</c:v>
                </c:pt>
                <c:pt idx="5242">
                  <c:v>5243</c:v>
                </c:pt>
                <c:pt idx="5243">
                  <c:v>5244</c:v>
                </c:pt>
                <c:pt idx="5244">
                  <c:v>5245</c:v>
                </c:pt>
                <c:pt idx="5245">
                  <c:v>5246</c:v>
                </c:pt>
                <c:pt idx="5246">
                  <c:v>5247</c:v>
                </c:pt>
                <c:pt idx="5247">
                  <c:v>5248</c:v>
                </c:pt>
                <c:pt idx="5248">
                  <c:v>5249</c:v>
                </c:pt>
                <c:pt idx="5249">
                  <c:v>5250</c:v>
                </c:pt>
                <c:pt idx="5250">
                  <c:v>5251</c:v>
                </c:pt>
                <c:pt idx="5251">
                  <c:v>5252</c:v>
                </c:pt>
                <c:pt idx="5252">
                  <c:v>5253</c:v>
                </c:pt>
                <c:pt idx="5253">
                  <c:v>5254</c:v>
                </c:pt>
                <c:pt idx="5254">
                  <c:v>5255</c:v>
                </c:pt>
                <c:pt idx="5255">
                  <c:v>5256</c:v>
                </c:pt>
                <c:pt idx="5256">
                  <c:v>5257</c:v>
                </c:pt>
                <c:pt idx="5257">
                  <c:v>5258</c:v>
                </c:pt>
                <c:pt idx="5258">
                  <c:v>5259</c:v>
                </c:pt>
                <c:pt idx="5259">
                  <c:v>5260</c:v>
                </c:pt>
                <c:pt idx="5260">
                  <c:v>5261</c:v>
                </c:pt>
                <c:pt idx="5261">
                  <c:v>5262</c:v>
                </c:pt>
                <c:pt idx="5262">
                  <c:v>5263</c:v>
                </c:pt>
                <c:pt idx="5263">
                  <c:v>5264</c:v>
                </c:pt>
                <c:pt idx="5264">
                  <c:v>5265</c:v>
                </c:pt>
                <c:pt idx="5265">
                  <c:v>5266</c:v>
                </c:pt>
                <c:pt idx="5266">
                  <c:v>5267</c:v>
                </c:pt>
                <c:pt idx="5267">
                  <c:v>5268</c:v>
                </c:pt>
                <c:pt idx="5268">
                  <c:v>5269</c:v>
                </c:pt>
                <c:pt idx="5269">
                  <c:v>5270</c:v>
                </c:pt>
                <c:pt idx="5270">
                  <c:v>5271</c:v>
                </c:pt>
                <c:pt idx="5271">
                  <c:v>5272</c:v>
                </c:pt>
                <c:pt idx="5272">
                  <c:v>5273</c:v>
                </c:pt>
                <c:pt idx="5273">
                  <c:v>5274</c:v>
                </c:pt>
                <c:pt idx="5274">
                  <c:v>5275</c:v>
                </c:pt>
                <c:pt idx="5275">
                  <c:v>5276</c:v>
                </c:pt>
                <c:pt idx="5276">
                  <c:v>5277</c:v>
                </c:pt>
                <c:pt idx="5277">
                  <c:v>5278</c:v>
                </c:pt>
                <c:pt idx="5278">
                  <c:v>5279</c:v>
                </c:pt>
                <c:pt idx="5279">
                  <c:v>5280</c:v>
                </c:pt>
                <c:pt idx="5280">
                  <c:v>5281</c:v>
                </c:pt>
                <c:pt idx="5281">
                  <c:v>5282</c:v>
                </c:pt>
                <c:pt idx="5282">
                  <c:v>5283</c:v>
                </c:pt>
                <c:pt idx="5283">
                  <c:v>5284</c:v>
                </c:pt>
                <c:pt idx="5284">
                  <c:v>5285</c:v>
                </c:pt>
                <c:pt idx="5285">
                  <c:v>5286</c:v>
                </c:pt>
                <c:pt idx="5286">
                  <c:v>5287</c:v>
                </c:pt>
                <c:pt idx="5287">
                  <c:v>5288</c:v>
                </c:pt>
                <c:pt idx="5288">
                  <c:v>5289</c:v>
                </c:pt>
                <c:pt idx="5289">
                  <c:v>5290</c:v>
                </c:pt>
                <c:pt idx="5290">
                  <c:v>5291</c:v>
                </c:pt>
                <c:pt idx="5291">
                  <c:v>5292</c:v>
                </c:pt>
                <c:pt idx="5292">
                  <c:v>5293</c:v>
                </c:pt>
                <c:pt idx="5293">
                  <c:v>5294</c:v>
                </c:pt>
                <c:pt idx="5294">
                  <c:v>5295</c:v>
                </c:pt>
                <c:pt idx="5295">
                  <c:v>5296</c:v>
                </c:pt>
                <c:pt idx="5296">
                  <c:v>5297</c:v>
                </c:pt>
                <c:pt idx="5297">
                  <c:v>5298</c:v>
                </c:pt>
                <c:pt idx="5298">
                  <c:v>5299</c:v>
                </c:pt>
                <c:pt idx="5299">
                  <c:v>5300</c:v>
                </c:pt>
                <c:pt idx="5300">
                  <c:v>5301</c:v>
                </c:pt>
                <c:pt idx="5301">
                  <c:v>5302</c:v>
                </c:pt>
                <c:pt idx="5302">
                  <c:v>5303</c:v>
                </c:pt>
                <c:pt idx="5303">
                  <c:v>5304</c:v>
                </c:pt>
                <c:pt idx="5304">
                  <c:v>5305</c:v>
                </c:pt>
                <c:pt idx="5305">
                  <c:v>5306</c:v>
                </c:pt>
                <c:pt idx="5306">
                  <c:v>5307</c:v>
                </c:pt>
                <c:pt idx="5307">
                  <c:v>5308</c:v>
                </c:pt>
                <c:pt idx="5308">
                  <c:v>5309</c:v>
                </c:pt>
                <c:pt idx="5309">
                  <c:v>5310</c:v>
                </c:pt>
                <c:pt idx="5310">
                  <c:v>5311</c:v>
                </c:pt>
                <c:pt idx="5311">
                  <c:v>5312</c:v>
                </c:pt>
                <c:pt idx="5312">
                  <c:v>5313</c:v>
                </c:pt>
                <c:pt idx="5313">
                  <c:v>5314</c:v>
                </c:pt>
                <c:pt idx="5314">
                  <c:v>5315</c:v>
                </c:pt>
                <c:pt idx="5315">
                  <c:v>5316</c:v>
                </c:pt>
                <c:pt idx="5316">
                  <c:v>5317</c:v>
                </c:pt>
                <c:pt idx="5317">
                  <c:v>5318</c:v>
                </c:pt>
                <c:pt idx="5318">
                  <c:v>5319</c:v>
                </c:pt>
                <c:pt idx="5319">
                  <c:v>5320</c:v>
                </c:pt>
                <c:pt idx="5320">
                  <c:v>5321</c:v>
                </c:pt>
                <c:pt idx="5321">
                  <c:v>5322</c:v>
                </c:pt>
                <c:pt idx="5322">
                  <c:v>5323</c:v>
                </c:pt>
                <c:pt idx="5323">
                  <c:v>5324</c:v>
                </c:pt>
                <c:pt idx="5324">
                  <c:v>5325</c:v>
                </c:pt>
                <c:pt idx="5325">
                  <c:v>5326</c:v>
                </c:pt>
                <c:pt idx="5326">
                  <c:v>5327</c:v>
                </c:pt>
                <c:pt idx="5327">
                  <c:v>5328</c:v>
                </c:pt>
                <c:pt idx="5328">
                  <c:v>5329</c:v>
                </c:pt>
                <c:pt idx="5329">
                  <c:v>5330</c:v>
                </c:pt>
                <c:pt idx="5330">
                  <c:v>5331</c:v>
                </c:pt>
                <c:pt idx="5331">
                  <c:v>5332</c:v>
                </c:pt>
                <c:pt idx="5332">
                  <c:v>5333</c:v>
                </c:pt>
                <c:pt idx="5333">
                  <c:v>5334</c:v>
                </c:pt>
                <c:pt idx="5334">
                  <c:v>5335</c:v>
                </c:pt>
                <c:pt idx="5335">
                  <c:v>5336</c:v>
                </c:pt>
                <c:pt idx="5336">
                  <c:v>5337</c:v>
                </c:pt>
                <c:pt idx="5337">
                  <c:v>5338</c:v>
                </c:pt>
                <c:pt idx="5338">
                  <c:v>5339</c:v>
                </c:pt>
                <c:pt idx="5339">
                  <c:v>5340</c:v>
                </c:pt>
                <c:pt idx="5340">
                  <c:v>5341</c:v>
                </c:pt>
                <c:pt idx="5341">
                  <c:v>5342</c:v>
                </c:pt>
                <c:pt idx="5342">
                  <c:v>5343</c:v>
                </c:pt>
                <c:pt idx="5343">
                  <c:v>5344</c:v>
                </c:pt>
                <c:pt idx="5344">
                  <c:v>5345</c:v>
                </c:pt>
                <c:pt idx="5345">
                  <c:v>5346</c:v>
                </c:pt>
                <c:pt idx="5346">
                  <c:v>5347</c:v>
                </c:pt>
                <c:pt idx="5347">
                  <c:v>5348</c:v>
                </c:pt>
                <c:pt idx="5348">
                  <c:v>5349</c:v>
                </c:pt>
                <c:pt idx="5349">
                  <c:v>5350</c:v>
                </c:pt>
                <c:pt idx="5350">
                  <c:v>5351</c:v>
                </c:pt>
                <c:pt idx="5351">
                  <c:v>5352</c:v>
                </c:pt>
                <c:pt idx="5352">
                  <c:v>5353</c:v>
                </c:pt>
                <c:pt idx="5353">
                  <c:v>5354</c:v>
                </c:pt>
                <c:pt idx="5354">
                  <c:v>5355</c:v>
                </c:pt>
                <c:pt idx="5355">
                  <c:v>5356</c:v>
                </c:pt>
                <c:pt idx="5356">
                  <c:v>5357</c:v>
                </c:pt>
                <c:pt idx="5357">
                  <c:v>5358</c:v>
                </c:pt>
                <c:pt idx="5358">
                  <c:v>5359</c:v>
                </c:pt>
                <c:pt idx="5359">
                  <c:v>5360</c:v>
                </c:pt>
                <c:pt idx="5360">
                  <c:v>5361</c:v>
                </c:pt>
                <c:pt idx="5361">
                  <c:v>5362</c:v>
                </c:pt>
                <c:pt idx="5362">
                  <c:v>5363</c:v>
                </c:pt>
                <c:pt idx="5363">
                  <c:v>5364</c:v>
                </c:pt>
                <c:pt idx="5364">
                  <c:v>5365</c:v>
                </c:pt>
                <c:pt idx="5365">
                  <c:v>5366</c:v>
                </c:pt>
                <c:pt idx="5366">
                  <c:v>5367</c:v>
                </c:pt>
                <c:pt idx="5367">
                  <c:v>5368</c:v>
                </c:pt>
                <c:pt idx="5368">
                  <c:v>5369</c:v>
                </c:pt>
                <c:pt idx="5369">
                  <c:v>5370</c:v>
                </c:pt>
                <c:pt idx="5370">
                  <c:v>5371</c:v>
                </c:pt>
                <c:pt idx="5371">
                  <c:v>5372</c:v>
                </c:pt>
                <c:pt idx="5372">
                  <c:v>5373</c:v>
                </c:pt>
                <c:pt idx="5373">
                  <c:v>5374</c:v>
                </c:pt>
                <c:pt idx="5374">
                  <c:v>5375</c:v>
                </c:pt>
                <c:pt idx="5375">
                  <c:v>5376</c:v>
                </c:pt>
                <c:pt idx="5376">
                  <c:v>5377</c:v>
                </c:pt>
                <c:pt idx="5377">
                  <c:v>5378</c:v>
                </c:pt>
                <c:pt idx="5378">
                  <c:v>5379</c:v>
                </c:pt>
                <c:pt idx="5379">
                  <c:v>5380</c:v>
                </c:pt>
                <c:pt idx="5380">
                  <c:v>5381</c:v>
                </c:pt>
                <c:pt idx="5381">
                  <c:v>5382</c:v>
                </c:pt>
                <c:pt idx="5382">
                  <c:v>5383</c:v>
                </c:pt>
                <c:pt idx="5383">
                  <c:v>5384</c:v>
                </c:pt>
                <c:pt idx="5384">
                  <c:v>5385</c:v>
                </c:pt>
                <c:pt idx="5385">
                  <c:v>5386</c:v>
                </c:pt>
                <c:pt idx="5386">
                  <c:v>5387</c:v>
                </c:pt>
                <c:pt idx="5387">
                  <c:v>5388</c:v>
                </c:pt>
                <c:pt idx="5388">
                  <c:v>5389</c:v>
                </c:pt>
                <c:pt idx="5389">
                  <c:v>5390</c:v>
                </c:pt>
                <c:pt idx="5390">
                  <c:v>5391</c:v>
                </c:pt>
                <c:pt idx="5391">
                  <c:v>5392</c:v>
                </c:pt>
                <c:pt idx="5392">
                  <c:v>5393</c:v>
                </c:pt>
                <c:pt idx="5393">
                  <c:v>5394</c:v>
                </c:pt>
                <c:pt idx="5394">
                  <c:v>5395</c:v>
                </c:pt>
                <c:pt idx="5395">
                  <c:v>5396</c:v>
                </c:pt>
                <c:pt idx="5396">
                  <c:v>5397</c:v>
                </c:pt>
                <c:pt idx="5397">
                  <c:v>5398</c:v>
                </c:pt>
                <c:pt idx="5398">
                  <c:v>5399</c:v>
                </c:pt>
                <c:pt idx="5399">
                  <c:v>5400</c:v>
                </c:pt>
                <c:pt idx="5400">
                  <c:v>5401</c:v>
                </c:pt>
                <c:pt idx="5401">
                  <c:v>5402</c:v>
                </c:pt>
                <c:pt idx="5402">
                  <c:v>5403</c:v>
                </c:pt>
                <c:pt idx="5403">
                  <c:v>5404</c:v>
                </c:pt>
                <c:pt idx="5404">
                  <c:v>5405</c:v>
                </c:pt>
                <c:pt idx="5405">
                  <c:v>5406</c:v>
                </c:pt>
                <c:pt idx="5406">
                  <c:v>5407</c:v>
                </c:pt>
                <c:pt idx="5407">
                  <c:v>5408</c:v>
                </c:pt>
                <c:pt idx="5408">
                  <c:v>5409</c:v>
                </c:pt>
                <c:pt idx="5409">
                  <c:v>5410</c:v>
                </c:pt>
                <c:pt idx="5410">
                  <c:v>5411</c:v>
                </c:pt>
                <c:pt idx="5411">
                  <c:v>5412</c:v>
                </c:pt>
                <c:pt idx="5412">
                  <c:v>5413</c:v>
                </c:pt>
                <c:pt idx="5413">
                  <c:v>5414</c:v>
                </c:pt>
                <c:pt idx="5414">
                  <c:v>5415</c:v>
                </c:pt>
                <c:pt idx="5415">
                  <c:v>5416</c:v>
                </c:pt>
                <c:pt idx="5416">
                  <c:v>5417</c:v>
                </c:pt>
                <c:pt idx="5417">
                  <c:v>5418</c:v>
                </c:pt>
                <c:pt idx="5418">
                  <c:v>5419</c:v>
                </c:pt>
                <c:pt idx="5419">
                  <c:v>5420</c:v>
                </c:pt>
                <c:pt idx="5420">
                  <c:v>5421</c:v>
                </c:pt>
                <c:pt idx="5421">
                  <c:v>5422</c:v>
                </c:pt>
                <c:pt idx="5422">
                  <c:v>5423</c:v>
                </c:pt>
                <c:pt idx="5423">
                  <c:v>5424</c:v>
                </c:pt>
                <c:pt idx="5424">
                  <c:v>5425</c:v>
                </c:pt>
                <c:pt idx="5425">
                  <c:v>5426</c:v>
                </c:pt>
                <c:pt idx="5426">
                  <c:v>5427</c:v>
                </c:pt>
                <c:pt idx="5427">
                  <c:v>5428</c:v>
                </c:pt>
                <c:pt idx="5428">
                  <c:v>5429</c:v>
                </c:pt>
                <c:pt idx="5429">
                  <c:v>5430</c:v>
                </c:pt>
                <c:pt idx="5430">
                  <c:v>5431</c:v>
                </c:pt>
                <c:pt idx="5431">
                  <c:v>5432</c:v>
                </c:pt>
                <c:pt idx="5432">
                  <c:v>5433</c:v>
                </c:pt>
                <c:pt idx="5433">
                  <c:v>5434</c:v>
                </c:pt>
                <c:pt idx="5434">
                  <c:v>5435</c:v>
                </c:pt>
                <c:pt idx="5435">
                  <c:v>5436</c:v>
                </c:pt>
                <c:pt idx="5436">
                  <c:v>5437</c:v>
                </c:pt>
                <c:pt idx="5437">
                  <c:v>5438</c:v>
                </c:pt>
                <c:pt idx="5438">
                  <c:v>5439</c:v>
                </c:pt>
                <c:pt idx="5439">
                  <c:v>5440</c:v>
                </c:pt>
                <c:pt idx="5440">
                  <c:v>5441</c:v>
                </c:pt>
                <c:pt idx="5441">
                  <c:v>5442</c:v>
                </c:pt>
                <c:pt idx="5442">
                  <c:v>5443</c:v>
                </c:pt>
                <c:pt idx="5443">
                  <c:v>5444</c:v>
                </c:pt>
                <c:pt idx="5444">
                  <c:v>5445</c:v>
                </c:pt>
                <c:pt idx="5445">
                  <c:v>5446</c:v>
                </c:pt>
                <c:pt idx="5446">
                  <c:v>5447</c:v>
                </c:pt>
                <c:pt idx="5447">
                  <c:v>5448</c:v>
                </c:pt>
                <c:pt idx="5448">
                  <c:v>5449</c:v>
                </c:pt>
                <c:pt idx="5449">
                  <c:v>5450</c:v>
                </c:pt>
                <c:pt idx="5450">
                  <c:v>5451</c:v>
                </c:pt>
                <c:pt idx="5451">
                  <c:v>5452</c:v>
                </c:pt>
                <c:pt idx="5452">
                  <c:v>5453</c:v>
                </c:pt>
                <c:pt idx="5453">
                  <c:v>5454</c:v>
                </c:pt>
                <c:pt idx="5454">
                  <c:v>5455</c:v>
                </c:pt>
                <c:pt idx="5455">
                  <c:v>5456</c:v>
                </c:pt>
                <c:pt idx="5456">
                  <c:v>5457</c:v>
                </c:pt>
                <c:pt idx="5457">
                  <c:v>5458</c:v>
                </c:pt>
                <c:pt idx="5458">
                  <c:v>5459</c:v>
                </c:pt>
                <c:pt idx="5459">
                  <c:v>5460</c:v>
                </c:pt>
                <c:pt idx="5460">
                  <c:v>5461</c:v>
                </c:pt>
                <c:pt idx="5461">
                  <c:v>5462</c:v>
                </c:pt>
                <c:pt idx="5462">
                  <c:v>5463</c:v>
                </c:pt>
                <c:pt idx="5463">
                  <c:v>5464</c:v>
                </c:pt>
                <c:pt idx="5464">
                  <c:v>5465</c:v>
                </c:pt>
                <c:pt idx="5465">
                  <c:v>5466</c:v>
                </c:pt>
                <c:pt idx="5466">
                  <c:v>5467</c:v>
                </c:pt>
                <c:pt idx="5467">
                  <c:v>5468</c:v>
                </c:pt>
                <c:pt idx="5468">
                  <c:v>5469</c:v>
                </c:pt>
                <c:pt idx="5469">
                  <c:v>5470</c:v>
                </c:pt>
                <c:pt idx="5470">
                  <c:v>5471</c:v>
                </c:pt>
                <c:pt idx="5471">
                  <c:v>5472</c:v>
                </c:pt>
                <c:pt idx="5472">
                  <c:v>5473</c:v>
                </c:pt>
                <c:pt idx="5473">
                  <c:v>5474</c:v>
                </c:pt>
                <c:pt idx="5474">
                  <c:v>5475</c:v>
                </c:pt>
                <c:pt idx="5475">
                  <c:v>5476</c:v>
                </c:pt>
                <c:pt idx="5476">
                  <c:v>5477</c:v>
                </c:pt>
                <c:pt idx="5477">
                  <c:v>5478</c:v>
                </c:pt>
                <c:pt idx="5478">
                  <c:v>5479</c:v>
                </c:pt>
                <c:pt idx="5479">
                  <c:v>5480</c:v>
                </c:pt>
                <c:pt idx="5480">
                  <c:v>5481</c:v>
                </c:pt>
                <c:pt idx="5481">
                  <c:v>5482</c:v>
                </c:pt>
                <c:pt idx="5482">
                  <c:v>5483</c:v>
                </c:pt>
                <c:pt idx="5483">
                  <c:v>5484</c:v>
                </c:pt>
                <c:pt idx="5484">
                  <c:v>5485</c:v>
                </c:pt>
                <c:pt idx="5485">
                  <c:v>5486</c:v>
                </c:pt>
                <c:pt idx="5486">
                  <c:v>5487</c:v>
                </c:pt>
                <c:pt idx="5487">
                  <c:v>5488</c:v>
                </c:pt>
                <c:pt idx="5488">
                  <c:v>5489</c:v>
                </c:pt>
                <c:pt idx="5489">
                  <c:v>5490</c:v>
                </c:pt>
                <c:pt idx="5490">
                  <c:v>5491</c:v>
                </c:pt>
                <c:pt idx="5491">
                  <c:v>5492</c:v>
                </c:pt>
                <c:pt idx="5492">
                  <c:v>5493</c:v>
                </c:pt>
                <c:pt idx="5493">
                  <c:v>5494</c:v>
                </c:pt>
                <c:pt idx="5494">
                  <c:v>5495</c:v>
                </c:pt>
                <c:pt idx="5495">
                  <c:v>5496</c:v>
                </c:pt>
                <c:pt idx="5496">
                  <c:v>5497</c:v>
                </c:pt>
                <c:pt idx="5497">
                  <c:v>5498</c:v>
                </c:pt>
                <c:pt idx="5498">
                  <c:v>5499</c:v>
                </c:pt>
                <c:pt idx="5499">
                  <c:v>5500</c:v>
                </c:pt>
                <c:pt idx="5500">
                  <c:v>5501</c:v>
                </c:pt>
                <c:pt idx="5501">
                  <c:v>5502</c:v>
                </c:pt>
                <c:pt idx="5502">
                  <c:v>5503</c:v>
                </c:pt>
                <c:pt idx="5503">
                  <c:v>5504</c:v>
                </c:pt>
                <c:pt idx="5504">
                  <c:v>5505</c:v>
                </c:pt>
                <c:pt idx="5505">
                  <c:v>5506</c:v>
                </c:pt>
                <c:pt idx="5506">
                  <c:v>5507</c:v>
                </c:pt>
                <c:pt idx="5507">
                  <c:v>5508</c:v>
                </c:pt>
                <c:pt idx="5508">
                  <c:v>5509</c:v>
                </c:pt>
                <c:pt idx="5509">
                  <c:v>5510</c:v>
                </c:pt>
                <c:pt idx="5510">
                  <c:v>5511</c:v>
                </c:pt>
                <c:pt idx="5511">
                  <c:v>5512</c:v>
                </c:pt>
                <c:pt idx="5512">
                  <c:v>5513</c:v>
                </c:pt>
                <c:pt idx="5513">
                  <c:v>5514</c:v>
                </c:pt>
                <c:pt idx="5514">
                  <c:v>5515</c:v>
                </c:pt>
                <c:pt idx="5515">
                  <c:v>5516</c:v>
                </c:pt>
                <c:pt idx="5516">
                  <c:v>5517</c:v>
                </c:pt>
                <c:pt idx="5517">
                  <c:v>5518</c:v>
                </c:pt>
                <c:pt idx="5518">
                  <c:v>5519</c:v>
                </c:pt>
                <c:pt idx="5519">
                  <c:v>5520</c:v>
                </c:pt>
                <c:pt idx="5520">
                  <c:v>5521</c:v>
                </c:pt>
                <c:pt idx="5521">
                  <c:v>5522</c:v>
                </c:pt>
                <c:pt idx="5522">
                  <c:v>5523</c:v>
                </c:pt>
                <c:pt idx="5523">
                  <c:v>5524</c:v>
                </c:pt>
                <c:pt idx="5524">
                  <c:v>5525</c:v>
                </c:pt>
                <c:pt idx="5525">
                  <c:v>5526</c:v>
                </c:pt>
                <c:pt idx="5526">
                  <c:v>5527</c:v>
                </c:pt>
                <c:pt idx="5527">
                  <c:v>5528</c:v>
                </c:pt>
                <c:pt idx="5528">
                  <c:v>5529</c:v>
                </c:pt>
                <c:pt idx="5529">
                  <c:v>5530</c:v>
                </c:pt>
                <c:pt idx="5530">
                  <c:v>5531</c:v>
                </c:pt>
                <c:pt idx="5531">
                  <c:v>5532</c:v>
                </c:pt>
                <c:pt idx="5532">
                  <c:v>5533</c:v>
                </c:pt>
                <c:pt idx="5533">
                  <c:v>5534</c:v>
                </c:pt>
                <c:pt idx="5534">
                  <c:v>5535</c:v>
                </c:pt>
                <c:pt idx="5535">
                  <c:v>5536</c:v>
                </c:pt>
                <c:pt idx="5536">
                  <c:v>5537</c:v>
                </c:pt>
                <c:pt idx="5537">
                  <c:v>5538</c:v>
                </c:pt>
                <c:pt idx="5538">
                  <c:v>5539</c:v>
                </c:pt>
                <c:pt idx="5539">
                  <c:v>5540</c:v>
                </c:pt>
                <c:pt idx="5540">
                  <c:v>5541</c:v>
                </c:pt>
                <c:pt idx="5541">
                  <c:v>5542</c:v>
                </c:pt>
                <c:pt idx="5542">
                  <c:v>5543</c:v>
                </c:pt>
                <c:pt idx="5543">
                  <c:v>5544</c:v>
                </c:pt>
                <c:pt idx="5544">
                  <c:v>5545</c:v>
                </c:pt>
                <c:pt idx="5545">
                  <c:v>5546</c:v>
                </c:pt>
                <c:pt idx="5546">
                  <c:v>5547</c:v>
                </c:pt>
                <c:pt idx="5547">
                  <c:v>5548</c:v>
                </c:pt>
                <c:pt idx="5548">
                  <c:v>5549</c:v>
                </c:pt>
                <c:pt idx="5549">
                  <c:v>5550</c:v>
                </c:pt>
                <c:pt idx="5550">
                  <c:v>5551</c:v>
                </c:pt>
                <c:pt idx="5551">
                  <c:v>5552</c:v>
                </c:pt>
                <c:pt idx="5552">
                  <c:v>5553</c:v>
                </c:pt>
                <c:pt idx="5553">
                  <c:v>5554</c:v>
                </c:pt>
                <c:pt idx="5554">
                  <c:v>5555</c:v>
                </c:pt>
                <c:pt idx="5555">
                  <c:v>5556</c:v>
                </c:pt>
                <c:pt idx="5556">
                  <c:v>5557</c:v>
                </c:pt>
                <c:pt idx="5557">
                  <c:v>5558</c:v>
                </c:pt>
                <c:pt idx="5558">
                  <c:v>5559</c:v>
                </c:pt>
                <c:pt idx="5559">
                  <c:v>5560</c:v>
                </c:pt>
                <c:pt idx="5560">
                  <c:v>5561</c:v>
                </c:pt>
                <c:pt idx="5561">
                  <c:v>5562</c:v>
                </c:pt>
                <c:pt idx="5562">
                  <c:v>5563</c:v>
                </c:pt>
                <c:pt idx="5563">
                  <c:v>5564</c:v>
                </c:pt>
                <c:pt idx="5564">
                  <c:v>5565</c:v>
                </c:pt>
                <c:pt idx="5565">
                  <c:v>5566</c:v>
                </c:pt>
                <c:pt idx="5566">
                  <c:v>5567</c:v>
                </c:pt>
                <c:pt idx="5567">
                  <c:v>5568</c:v>
                </c:pt>
                <c:pt idx="5568">
                  <c:v>5569</c:v>
                </c:pt>
                <c:pt idx="5569">
                  <c:v>5570</c:v>
                </c:pt>
                <c:pt idx="5570">
                  <c:v>5571</c:v>
                </c:pt>
                <c:pt idx="5571">
                  <c:v>5572</c:v>
                </c:pt>
                <c:pt idx="5572">
                  <c:v>5573</c:v>
                </c:pt>
                <c:pt idx="5573">
                  <c:v>5574</c:v>
                </c:pt>
                <c:pt idx="5574">
                  <c:v>5575</c:v>
                </c:pt>
                <c:pt idx="5575">
                  <c:v>5576</c:v>
                </c:pt>
                <c:pt idx="5576">
                  <c:v>5577</c:v>
                </c:pt>
                <c:pt idx="5577">
                  <c:v>5578</c:v>
                </c:pt>
                <c:pt idx="5578">
                  <c:v>5579</c:v>
                </c:pt>
                <c:pt idx="5579">
                  <c:v>5580</c:v>
                </c:pt>
                <c:pt idx="5580">
                  <c:v>5581</c:v>
                </c:pt>
                <c:pt idx="5581">
                  <c:v>5582</c:v>
                </c:pt>
                <c:pt idx="5582">
                  <c:v>5583</c:v>
                </c:pt>
                <c:pt idx="5583">
                  <c:v>5584</c:v>
                </c:pt>
                <c:pt idx="5584">
                  <c:v>5585</c:v>
                </c:pt>
                <c:pt idx="5585">
                  <c:v>5586</c:v>
                </c:pt>
                <c:pt idx="5586">
                  <c:v>5587</c:v>
                </c:pt>
                <c:pt idx="5587">
                  <c:v>5588</c:v>
                </c:pt>
                <c:pt idx="5588">
                  <c:v>5589</c:v>
                </c:pt>
                <c:pt idx="5589">
                  <c:v>5590</c:v>
                </c:pt>
                <c:pt idx="5590">
                  <c:v>5591</c:v>
                </c:pt>
                <c:pt idx="5591">
                  <c:v>5592</c:v>
                </c:pt>
                <c:pt idx="5592">
                  <c:v>5593</c:v>
                </c:pt>
                <c:pt idx="5593">
                  <c:v>5594</c:v>
                </c:pt>
                <c:pt idx="5594">
                  <c:v>5595</c:v>
                </c:pt>
                <c:pt idx="5595">
                  <c:v>5596</c:v>
                </c:pt>
                <c:pt idx="5596">
                  <c:v>5597</c:v>
                </c:pt>
                <c:pt idx="5597">
                  <c:v>5598</c:v>
                </c:pt>
                <c:pt idx="5598">
                  <c:v>5599</c:v>
                </c:pt>
                <c:pt idx="5599">
                  <c:v>5600</c:v>
                </c:pt>
                <c:pt idx="5600">
                  <c:v>5601</c:v>
                </c:pt>
                <c:pt idx="5601">
                  <c:v>5602</c:v>
                </c:pt>
                <c:pt idx="5602">
                  <c:v>5603</c:v>
                </c:pt>
                <c:pt idx="5603">
                  <c:v>5604</c:v>
                </c:pt>
                <c:pt idx="5604">
                  <c:v>5605</c:v>
                </c:pt>
                <c:pt idx="5605">
                  <c:v>5606</c:v>
                </c:pt>
                <c:pt idx="5606">
                  <c:v>5607</c:v>
                </c:pt>
                <c:pt idx="5607">
                  <c:v>5608</c:v>
                </c:pt>
                <c:pt idx="5608">
                  <c:v>5609</c:v>
                </c:pt>
                <c:pt idx="5609">
                  <c:v>5610</c:v>
                </c:pt>
                <c:pt idx="5610">
                  <c:v>5611</c:v>
                </c:pt>
                <c:pt idx="5611">
                  <c:v>5612</c:v>
                </c:pt>
                <c:pt idx="5612">
                  <c:v>5613</c:v>
                </c:pt>
                <c:pt idx="5613">
                  <c:v>5614</c:v>
                </c:pt>
                <c:pt idx="5614">
                  <c:v>5615</c:v>
                </c:pt>
                <c:pt idx="5615">
                  <c:v>5616</c:v>
                </c:pt>
                <c:pt idx="5616">
                  <c:v>5617</c:v>
                </c:pt>
                <c:pt idx="5617">
                  <c:v>5618</c:v>
                </c:pt>
                <c:pt idx="5618">
                  <c:v>5619</c:v>
                </c:pt>
                <c:pt idx="5619">
                  <c:v>5620</c:v>
                </c:pt>
                <c:pt idx="5620">
                  <c:v>5621</c:v>
                </c:pt>
                <c:pt idx="5621">
                  <c:v>5622</c:v>
                </c:pt>
                <c:pt idx="5622">
                  <c:v>5623</c:v>
                </c:pt>
                <c:pt idx="5623">
                  <c:v>5624</c:v>
                </c:pt>
                <c:pt idx="5624">
                  <c:v>5625</c:v>
                </c:pt>
                <c:pt idx="5625">
                  <c:v>5626</c:v>
                </c:pt>
                <c:pt idx="5626">
                  <c:v>5627</c:v>
                </c:pt>
                <c:pt idx="5627">
                  <c:v>5628</c:v>
                </c:pt>
                <c:pt idx="5628">
                  <c:v>5629</c:v>
                </c:pt>
                <c:pt idx="5629">
                  <c:v>5630</c:v>
                </c:pt>
                <c:pt idx="5630">
                  <c:v>5631</c:v>
                </c:pt>
                <c:pt idx="5631">
                  <c:v>5632</c:v>
                </c:pt>
                <c:pt idx="5632">
                  <c:v>5633</c:v>
                </c:pt>
                <c:pt idx="5633">
                  <c:v>5634</c:v>
                </c:pt>
                <c:pt idx="5634">
                  <c:v>5635</c:v>
                </c:pt>
                <c:pt idx="5635">
                  <c:v>5636</c:v>
                </c:pt>
                <c:pt idx="5636">
                  <c:v>5637</c:v>
                </c:pt>
                <c:pt idx="5637">
                  <c:v>5638</c:v>
                </c:pt>
                <c:pt idx="5638">
                  <c:v>5639</c:v>
                </c:pt>
                <c:pt idx="5639">
                  <c:v>5640</c:v>
                </c:pt>
                <c:pt idx="5640">
                  <c:v>5641</c:v>
                </c:pt>
                <c:pt idx="5641">
                  <c:v>5642</c:v>
                </c:pt>
                <c:pt idx="5642">
                  <c:v>5643</c:v>
                </c:pt>
                <c:pt idx="5643">
                  <c:v>5644</c:v>
                </c:pt>
                <c:pt idx="5644">
                  <c:v>5645</c:v>
                </c:pt>
                <c:pt idx="5645">
                  <c:v>5646</c:v>
                </c:pt>
                <c:pt idx="5646">
                  <c:v>5647</c:v>
                </c:pt>
                <c:pt idx="5647">
                  <c:v>5648</c:v>
                </c:pt>
                <c:pt idx="5648">
                  <c:v>5649</c:v>
                </c:pt>
                <c:pt idx="5649">
                  <c:v>5650</c:v>
                </c:pt>
                <c:pt idx="5650">
                  <c:v>5651</c:v>
                </c:pt>
                <c:pt idx="5651">
                  <c:v>5652</c:v>
                </c:pt>
                <c:pt idx="5652">
                  <c:v>5653</c:v>
                </c:pt>
                <c:pt idx="5653">
                  <c:v>5654</c:v>
                </c:pt>
                <c:pt idx="5654">
                  <c:v>5655</c:v>
                </c:pt>
                <c:pt idx="5655">
                  <c:v>5656</c:v>
                </c:pt>
                <c:pt idx="5656">
                  <c:v>5657</c:v>
                </c:pt>
                <c:pt idx="5657">
                  <c:v>5658</c:v>
                </c:pt>
                <c:pt idx="5658">
                  <c:v>5659</c:v>
                </c:pt>
                <c:pt idx="5659">
                  <c:v>5660</c:v>
                </c:pt>
                <c:pt idx="5660">
                  <c:v>5661</c:v>
                </c:pt>
                <c:pt idx="5661">
                  <c:v>5662</c:v>
                </c:pt>
                <c:pt idx="5662">
                  <c:v>5663</c:v>
                </c:pt>
                <c:pt idx="5663">
                  <c:v>5664</c:v>
                </c:pt>
                <c:pt idx="5664">
                  <c:v>5665</c:v>
                </c:pt>
                <c:pt idx="5665">
                  <c:v>5666</c:v>
                </c:pt>
                <c:pt idx="5666">
                  <c:v>5667</c:v>
                </c:pt>
                <c:pt idx="5667">
                  <c:v>5668</c:v>
                </c:pt>
                <c:pt idx="5668">
                  <c:v>5669</c:v>
                </c:pt>
                <c:pt idx="5669">
                  <c:v>5670</c:v>
                </c:pt>
                <c:pt idx="5670">
                  <c:v>5671</c:v>
                </c:pt>
                <c:pt idx="5671">
                  <c:v>5672</c:v>
                </c:pt>
                <c:pt idx="5672">
                  <c:v>5673</c:v>
                </c:pt>
                <c:pt idx="5673">
                  <c:v>5674</c:v>
                </c:pt>
                <c:pt idx="5674">
                  <c:v>5675</c:v>
                </c:pt>
                <c:pt idx="5675">
                  <c:v>5676</c:v>
                </c:pt>
                <c:pt idx="5676">
                  <c:v>5677</c:v>
                </c:pt>
                <c:pt idx="5677">
                  <c:v>5678</c:v>
                </c:pt>
                <c:pt idx="5678">
                  <c:v>5679</c:v>
                </c:pt>
                <c:pt idx="5679">
                  <c:v>5680</c:v>
                </c:pt>
                <c:pt idx="5680">
                  <c:v>5681</c:v>
                </c:pt>
                <c:pt idx="5681">
                  <c:v>5682</c:v>
                </c:pt>
                <c:pt idx="5682">
                  <c:v>5683</c:v>
                </c:pt>
                <c:pt idx="5683">
                  <c:v>5684</c:v>
                </c:pt>
                <c:pt idx="5684">
                  <c:v>5685</c:v>
                </c:pt>
                <c:pt idx="5685">
                  <c:v>5686</c:v>
                </c:pt>
                <c:pt idx="5686">
                  <c:v>5687</c:v>
                </c:pt>
                <c:pt idx="5687">
                  <c:v>5688</c:v>
                </c:pt>
                <c:pt idx="5688">
                  <c:v>5689</c:v>
                </c:pt>
                <c:pt idx="5689">
                  <c:v>5690</c:v>
                </c:pt>
                <c:pt idx="5690">
                  <c:v>5691</c:v>
                </c:pt>
                <c:pt idx="5691">
                  <c:v>5692</c:v>
                </c:pt>
                <c:pt idx="5692">
                  <c:v>5693</c:v>
                </c:pt>
                <c:pt idx="5693">
                  <c:v>5694</c:v>
                </c:pt>
                <c:pt idx="5694">
                  <c:v>5695</c:v>
                </c:pt>
                <c:pt idx="5695">
                  <c:v>5696</c:v>
                </c:pt>
                <c:pt idx="5696">
                  <c:v>5697</c:v>
                </c:pt>
                <c:pt idx="5697">
                  <c:v>5698</c:v>
                </c:pt>
                <c:pt idx="5698">
                  <c:v>5699</c:v>
                </c:pt>
                <c:pt idx="5699">
                  <c:v>5700</c:v>
                </c:pt>
                <c:pt idx="5700">
                  <c:v>5701</c:v>
                </c:pt>
                <c:pt idx="5701">
                  <c:v>5702</c:v>
                </c:pt>
                <c:pt idx="5702">
                  <c:v>5703</c:v>
                </c:pt>
                <c:pt idx="5703">
                  <c:v>5704</c:v>
                </c:pt>
                <c:pt idx="5704">
                  <c:v>5705</c:v>
                </c:pt>
                <c:pt idx="5705">
                  <c:v>5706</c:v>
                </c:pt>
                <c:pt idx="5706">
                  <c:v>5707</c:v>
                </c:pt>
                <c:pt idx="5707">
                  <c:v>5708</c:v>
                </c:pt>
                <c:pt idx="5708">
                  <c:v>5709</c:v>
                </c:pt>
                <c:pt idx="5709">
                  <c:v>5710</c:v>
                </c:pt>
                <c:pt idx="5710">
                  <c:v>5711</c:v>
                </c:pt>
                <c:pt idx="5711">
                  <c:v>5712</c:v>
                </c:pt>
                <c:pt idx="5712">
                  <c:v>5713</c:v>
                </c:pt>
                <c:pt idx="5713">
                  <c:v>5714</c:v>
                </c:pt>
                <c:pt idx="5714">
                  <c:v>5715</c:v>
                </c:pt>
                <c:pt idx="5715">
                  <c:v>5716</c:v>
                </c:pt>
                <c:pt idx="5716">
                  <c:v>5717</c:v>
                </c:pt>
                <c:pt idx="5717">
                  <c:v>5718</c:v>
                </c:pt>
                <c:pt idx="5718">
                  <c:v>5719</c:v>
                </c:pt>
                <c:pt idx="5719">
                  <c:v>5720</c:v>
                </c:pt>
                <c:pt idx="5720">
                  <c:v>5721</c:v>
                </c:pt>
                <c:pt idx="5721">
                  <c:v>5722</c:v>
                </c:pt>
                <c:pt idx="5722">
                  <c:v>5723</c:v>
                </c:pt>
                <c:pt idx="5723">
                  <c:v>5724</c:v>
                </c:pt>
                <c:pt idx="5724">
                  <c:v>5725</c:v>
                </c:pt>
                <c:pt idx="5725">
                  <c:v>5726</c:v>
                </c:pt>
                <c:pt idx="5726">
                  <c:v>5727</c:v>
                </c:pt>
                <c:pt idx="5727">
                  <c:v>5728</c:v>
                </c:pt>
                <c:pt idx="5728">
                  <c:v>5729</c:v>
                </c:pt>
                <c:pt idx="5729">
                  <c:v>5730</c:v>
                </c:pt>
                <c:pt idx="5730">
                  <c:v>5731</c:v>
                </c:pt>
                <c:pt idx="5731">
                  <c:v>5732</c:v>
                </c:pt>
                <c:pt idx="5732">
                  <c:v>5733</c:v>
                </c:pt>
                <c:pt idx="5733">
                  <c:v>5734</c:v>
                </c:pt>
                <c:pt idx="5734">
                  <c:v>5735</c:v>
                </c:pt>
                <c:pt idx="5735">
                  <c:v>5736</c:v>
                </c:pt>
                <c:pt idx="5736">
                  <c:v>5737</c:v>
                </c:pt>
                <c:pt idx="5737">
                  <c:v>5738</c:v>
                </c:pt>
                <c:pt idx="5738">
                  <c:v>5739</c:v>
                </c:pt>
                <c:pt idx="5739">
                  <c:v>5740</c:v>
                </c:pt>
                <c:pt idx="5740">
                  <c:v>5741</c:v>
                </c:pt>
                <c:pt idx="5741">
                  <c:v>5742</c:v>
                </c:pt>
                <c:pt idx="5742">
                  <c:v>5743</c:v>
                </c:pt>
                <c:pt idx="5743">
                  <c:v>5744</c:v>
                </c:pt>
                <c:pt idx="5744">
                  <c:v>5745</c:v>
                </c:pt>
                <c:pt idx="5745">
                  <c:v>5746</c:v>
                </c:pt>
                <c:pt idx="5746">
                  <c:v>5747</c:v>
                </c:pt>
                <c:pt idx="5747">
                  <c:v>5748</c:v>
                </c:pt>
                <c:pt idx="5748">
                  <c:v>5749</c:v>
                </c:pt>
                <c:pt idx="5749">
                  <c:v>5750</c:v>
                </c:pt>
                <c:pt idx="5750">
                  <c:v>5751</c:v>
                </c:pt>
                <c:pt idx="5751">
                  <c:v>5752</c:v>
                </c:pt>
                <c:pt idx="5752">
                  <c:v>5753</c:v>
                </c:pt>
                <c:pt idx="5753">
                  <c:v>5754</c:v>
                </c:pt>
                <c:pt idx="5754">
                  <c:v>5755</c:v>
                </c:pt>
                <c:pt idx="5755">
                  <c:v>5756</c:v>
                </c:pt>
                <c:pt idx="5756">
                  <c:v>5757</c:v>
                </c:pt>
                <c:pt idx="5757">
                  <c:v>5758</c:v>
                </c:pt>
                <c:pt idx="5758">
                  <c:v>5759</c:v>
                </c:pt>
                <c:pt idx="5759">
                  <c:v>5760</c:v>
                </c:pt>
                <c:pt idx="5760">
                  <c:v>5761</c:v>
                </c:pt>
                <c:pt idx="5761">
                  <c:v>5762</c:v>
                </c:pt>
                <c:pt idx="5762">
                  <c:v>5763</c:v>
                </c:pt>
                <c:pt idx="5763">
                  <c:v>5764</c:v>
                </c:pt>
                <c:pt idx="5764">
                  <c:v>5765</c:v>
                </c:pt>
                <c:pt idx="5765">
                  <c:v>5766</c:v>
                </c:pt>
                <c:pt idx="5766">
                  <c:v>5767</c:v>
                </c:pt>
                <c:pt idx="5767">
                  <c:v>5768</c:v>
                </c:pt>
                <c:pt idx="5768">
                  <c:v>5769</c:v>
                </c:pt>
                <c:pt idx="5769">
                  <c:v>5770</c:v>
                </c:pt>
                <c:pt idx="5770">
                  <c:v>5771</c:v>
                </c:pt>
                <c:pt idx="5771">
                  <c:v>5772</c:v>
                </c:pt>
                <c:pt idx="5772">
                  <c:v>5773</c:v>
                </c:pt>
                <c:pt idx="5773">
                  <c:v>5774</c:v>
                </c:pt>
                <c:pt idx="5774">
                  <c:v>5775</c:v>
                </c:pt>
                <c:pt idx="5775">
                  <c:v>5776</c:v>
                </c:pt>
                <c:pt idx="5776">
                  <c:v>5777</c:v>
                </c:pt>
                <c:pt idx="5777">
                  <c:v>5778</c:v>
                </c:pt>
                <c:pt idx="5778">
                  <c:v>5779</c:v>
                </c:pt>
                <c:pt idx="5779">
                  <c:v>5780</c:v>
                </c:pt>
                <c:pt idx="5780">
                  <c:v>5781</c:v>
                </c:pt>
                <c:pt idx="5781">
                  <c:v>5782</c:v>
                </c:pt>
                <c:pt idx="5782">
                  <c:v>5783</c:v>
                </c:pt>
                <c:pt idx="5783">
                  <c:v>5784</c:v>
                </c:pt>
                <c:pt idx="5784">
                  <c:v>5785</c:v>
                </c:pt>
                <c:pt idx="5785">
                  <c:v>5786</c:v>
                </c:pt>
                <c:pt idx="5786">
                  <c:v>5787</c:v>
                </c:pt>
                <c:pt idx="5787">
                  <c:v>5788</c:v>
                </c:pt>
                <c:pt idx="5788">
                  <c:v>5789</c:v>
                </c:pt>
                <c:pt idx="5789">
                  <c:v>5790</c:v>
                </c:pt>
                <c:pt idx="5790">
                  <c:v>5791</c:v>
                </c:pt>
                <c:pt idx="5791">
                  <c:v>5792</c:v>
                </c:pt>
                <c:pt idx="5792">
                  <c:v>5793</c:v>
                </c:pt>
                <c:pt idx="5793">
                  <c:v>5794</c:v>
                </c:pt>
                <c:pt idx="5794">
                  <c:v>5795</c:v>
                </c:pt>
                <c:pt idx="5795">
                  <c:v>5796</c:v>
                </c:pt>
                <c:pt idx="5796">
                  <c:v>5797</c:v>
                </c:pt>
                <c:pt idx="5797">
                  <c:v>5798</c:v>
                </c:pt>
                <c:pt idx="5798">
                  <c:v>5799</c:v>
                </c:pt>
                <c:pt idx="5799">
                  <c:v>5800</c:v>
                </c:pt>
                <c:pt idx="5800">
                  <c:v>5801</c:v>
                </c:pt>
                <c:pt idx="5801">
                  <c:v>5802</c:v>
                </c:pt>
                <c:pt idx="5802">
                  <c:v>5803</c:v>
                </c:pt>
                <c:pt idx="5803">
                  <c:v>5804</c:v>
                </c:pt>
                <c:pt idx="5804">
                  <c:v>5805</c:v>
                </c:pt>
                <c:pt idx="5805">
                  <c:v>5806</c:v>
                </c:pt>
                <c:pt idx="5806">
                  <c:v>5807</c:v>
                </c:pt>
                <c:pt idx="5807">
                  <c:v>5808</c:v>
                </c:pt>
                <c:pt idx="5808">
                  <c:v>5809</c:v>
                </c:pt>
                <c:pt idx="5809">
                  <c:v>5810</c:v>
                </c:pt>
                <c:pt idx="5810">
                  <c:v>5811</c:v>
                </c:pt>
                <c:pt idx="5811">
                  <c:v>5812</c:v>
                </c:pt>
                <c:pt idx="5812">
                  <c:v>5813</c:v>
                </c:pt>
                <c:pt idx="5813">
                  <c:v>5814</c:v>
                </c:pt>
                <c:pt idx="5814">
                  <c:v>5815</c:v>
                </c:pt>
                <c:pt idx="5815">
                  <c:v>5816</c:v>
                </c:pt>
                <c:pt idx="5816">
                  <c:v>5817</c:v>
                </c:pt>
                <c:pt idx="5817">
                  <c:v>5818</c:v>
                </c:pt>
                <c:pt idx="5818">
                  <c:v>5819</c:v>
                </c:pt>
                <c:pt idx="5819">
                  <c:v>5820</c:v>
                </c:pt>
                <c:pt idx="5820">
                  <c:v>5821</c:v>
                </c:pt>
                <c:pt idx="5821">
                  <c:v>5822</c:v>
                </c:pt>
                <c:pt idx="5822">
                  <c:v>5823</c:v>
                </c:pt>
                <c:pt idx="5823">
                  <c:v>5824</c:v>
                </c:pt>
                <c:pt idx="5824">
                  <c:v>5825</c:v>
                </c:pt>
                <c:pt idx="5825">
                  <c:v>5826</c:v>
                </c:pt>
                <c:pt idx="5826">
                  <c:v>5827</c:v>
                </c:pt>
                <c:pt idx="5827">
                  <c:v>5828</c:v>
                </c:pt>
                <c:pt idx="5828">
                  <c:v>5829</c:v>
                </c:pt>
                <c:pt idx="5829">
                  <c:v>5830</c:v>
                </c:pt>
                <c:pt idx="5830">
                  <c:v>5831</c:v>
                </c:pt>
                <c:pt idx="5831">
                  <c:v>5832</c:v>
                </c:pt>
                <c:pt idx="5832">
                  <c:v>5833</c:v>
                </c:pt>
                <c:pt idx="5833">
                  <c:v>5834</c:v>
                </c:pt>
                <c:pt idx="5834">
                  <c:v>5835</c:v>
                </c:pt>
                <c:pt idx="5835">
                  <c:v>5836</c:v>
                </c:pt>
                <c:pt idx="5836">
                  <c:v>5837</c:v>
                </c:pt>
                <c:pt idx="5837">
                  <c:v>5838</c:v>
                </c:pt>
                <c:pt idx="5838">
                  <c:v>5839</c:v>
                </c:pt>
                <c:pt idx="5839">
                  <c:v>5840</c:v>
                </c:pt>
                <c:pt idx="5840">
                  <c:v>5841</c:v>
                </c:pt>
                <c:pt idx="5841">
                  <c:v>5842</c:v>
                </c:pt>
                <c:pt idx="5842">
                  <c:v>5843</c:v>
                </c:pt>
                <c:pt idx="5843">
                  <c:v>5844</c:v>
                </c:pt>
                <c:pt idx="5844">
                  <c:v>5845</c:v>
                </c:pt>
                <c:pt idx="5845">
                  <c:v>5846</c:v>
                </c:pt>
                <c:pt idx="5846">
                  <c:v>5847</c:v>
                </c:pt>
                <c:pt idx="5847">
                  <c:v>5848</c:v>
                </c:pt>
                <c:pt idx="5848">
                  <c:v>5849</c:v>
                </c:pt>
                <c:pt idx="5849">
                  <c:v>5850</c:v>
                </c:pt>
                <c:pt idx="5850">
                  <c:v>5851</c:v>
                </c:pt>
                <c:pt idx="5851">
                  <c:v>5852</c:v>
                </c:pt>
                <c:pt idx="5852">
                  <c:v>5853</c:v>
                </c:pt>
                <c:pt idx="5853">
                  <c:v>5854</c:v>
                </c:pt>
                <c:pt idx="5854">
                  <c:v>5855</c:v>
                </c:pt>
                <c:pt idx="5855">
                  <c:v>5856</c:v>
                </c:pt>
                <c:pt idx="5856">
                  <c:v>5857</c:v>
                </c:pt>
                <c:pt idx="5857">
                  <c:v>5858</c:v>
                </c:pt>
                <c:pt idx="5858">
                  <c:v>5859</c:v>
                </c:pt>
                <c:pt idx="5859">
                  <c:v>5860</c:v>
                </c:pt>
                <c:pt idx="5860">
                  <c:v>5861</c:v>
                </c:pt>
                <c:pt idx="5861">
                  <c:v>5862</c:v>
                </c:pt>
                <c:pt idx="5862">
                  <c:v>5863</c:v>
                </c:pt>
                <c:pt idx="5863">
                  <c:v>5864</c:v>
                </c:pt>
                <c:pt idx="5864">
                  <c:v>5865</c:v>
                </c:pt>
                <c:pt idx="5865">
                  <c:v>5866</c:v>
                </c:pt>
                <c:pt idx="5866">
                  <c:v>5867</c:v>
                </c:pt>
                <c:pt idx="5867">
                  <c:v>5868</c:v>
                </c:pt>
                <c:pt idx="5868">
                  <c:v>5869</c:v>
                </c:pt>
                <c:pt idx="5869">
                  <c:v>5870</c:v>
                </c:pt>
                <c:pt idx="5870">
                  <c:v>5871</c:v>
                </c:pt>
                <c:pt idx="5871">
                  <c:v>5872</c:v>
                </c:pt>
                <c:pt idx="5872">
                  <c:v>5873</c:v>
                </c:pt>
                <c:pt idx="5873">
                  <c:v>5874</c:v>
                </c:pt>
                <c:pt idx="5874">
                  <c:v>5875</c:v>
                </c:pt>
                <c:pt idx="5875">
                  <c:v>5876</c:v>
                </c:pt>
                <c:pt idx="5876">
                  <c:v>5877</c:v>
                </c:pt>
                <c:pt idx="5877">
                  <c:v>5878</c:v>
                </c:pt>
                <c:pt idx="5878">
                  <c:v>5879</c:v>
                </c:pt>
                <c:pt idx="5879">
                  <c:v>5880</c:v>
                </c:pt>
                <c:pt idx="5880">
                  <c:v>5881</c:v>
                </c:pt>
                <c:pt idx="5881">
                  <c:v>5882</c:v>
                </c:pt>
                <c:pt idx="5882">
                  <c:v>5883</c:v>
                </c:pt>
                <c:pt idx="5883">
                  <c:v>5884</c:v>
                </c:pt>
                <c:pt idx="5884">
                  <c:v>5885</c:v>
                </c:pt>
                <c:pt idx="5885">
                  <c:v>5886</c:v>
                </c:pt>
                <c:pt idx="5886">
                  <c:v>5887</c:v>
                </c:pt>
                <c:pt idx="5887">
                  <c:v>5888</c:v>
                </c:pt>
                <c:pt idx="5888">
                  <c:v>5889</c:v>
                </c:pt>
                <c:pt idx="5889">
                  <c:v>5890</c:v>
                </c:pt>
                <c:pt idx="5890">
                  <c:v>5891</c:v>
                </c:pt>
                <c:pt idx="5891">
                  <c:v>5892</c:v>
                </c:pt>
                <c:pt idx="5892">
                  <c:v>5893</c:v>
                </c:pt>
                <c:pt idx="5893">
                  <c:v>5894</c:v>
                </c:pt>
                <c:pt idx="5894">
                  <c:v>5895</c:v>
                </c:pt>
                <c:pt idx="5895">
                  <c:v>5896</c:v>
                </c:pt>
                <c:pt idx="5896">
                  <c:v>5897</c:v>
                </c:pt>
                <c:pt idx="5897">
                  <c:v>5898</c:v>
                </c:pt>
                <c:pt idx="5898">
                  <c:v>5899</c:v>
                </c:pt>
                <c:pt idx="5899">
                  <c:v>5900</c:v>
                </c:pt>
                <c:pt idx="5900">
                  <c:v>5901</c:v>
                </c:pt>
                <c:pt idx="5901">
                  <c:v>5902</c:v>
                </c:pt>
                <c:pt idx="5902">
                  <c:v>5903</c:v>
                </c:pt>
                <c:pt idx="5903">
                  <c:v>5904</c:v>
                </c:pt>
                <c:pt idx="5904">
                  <c:v>5905</c:v>
                </c:pt>
                <c:pt idx="5905">
                  <c:v>5906</c:v>
                </c:pt>
                <c:pt idx="5906">
                  <c:v>5907</c:v>
                </c:pt>
                <c:pt idx="5907">
                  <c:v>5908</c:v>
                </c:pt>
                <c:pt idx="5908">
                  <c:v>5909</c:v>
                </c:pt>
                <c:pt idx="5909">
                  <c:v>5910</c:v>
                </c:pt>
                <c:pt idx="5910">
                  <c:v>5911</c:v>
                </c:pt>
                <c:pt idx="5911">
                  <c:v>5912</c:v>
                </c:pt>
                <c:pt idx="5912">
                  <c:v>5913</c:v>
                </c:pt>
                <c:pt idx="5913">
                  <c:v>5914</c:v>
                </c:pt>
                <c:pt idx="5914">
                  <c:v>5915</c:v>
                </c:pt>
                <c:pt idx="5915">
                  <c:v>5916</c:v>
                </c:pt>
                <c:pt idx="5916">
                  <c:v>5917</c:v>
                </c:pt>
                <c:pt idx="5917">
                  <c:v>5918</c:v>
                </c:pt>
                <c:pt idx="5918">
                  <c:v>5919</c:v>
                </c:pt>
                <c:pt idx="5919">
                  <c:v>5920</c:v>
                </c:pt>
                <c:pt idx="5920">
                  <c:v>5921</c:v>
                </c:pt>
                <c:pt idx="5921">
                  <c:v>5922</c:v>
                </c:pt>
                <c:pt idx="5922">
                  <c:v>5923</c:v>
                </c:pt>
                <c:pt idx="5923">
                  <c:v>5924</c:v>
                </c:pt>
                <c:pt idx="5924">
                  <c:v>5925</c:v>
                </c:pt>
                <c:pt idx="5925">
                  <c:v>5926</c:v>
                </c:pt>
                <c:pt idx="5926">
                  <c:v>5927</c:v>
                </c:pt>
                <c:pt idx="5927">
                  <c:v>5928</c:v>
                </c:pt>
                <c:pt idx="5928">
                  <c:v>5929</c:v>
                </c:pt>
                <c:pt idx="5929">
                  <c:v>5930</c:v>
                </c:pt>
                <c:pt idx="5930">
                  <c:v>5931</c:v>
                </c:pt>
                <c:pt idx="5931">
                  <c:v>5932</c:v>
                </c:pt>
                <c:pt idx="5932">
                  <c:v>5933</c:v>
                </c:pt>
                <c:pt idx="5933">
                  <c:v>5934</c:v>
                </c:pt>
                <c:pt idx="5934">
                  <c:v>5935</c:v>
                </c:pt>
                <c:pt idx="5935">
                  <c:v>5936</c:v>
                </c:pt>
                <c:pt idx="5936">
                  <c:v>5937</c:v>
                </c:pt>
                <c:pt idx="5937">
                  <c:v>5938</c:v>
                </c:pt>
                <c:pt idx="5938">
                  <c:v>5939</c:v>
                </c:pt>
                <c:pt idx="5939">
                  <c:v>5940</c:v>
                </c:pt>
                <c:pt idx="5940">
                  <c:v>5941</c:v>
                </c:pt>
                <c:pt idx="5941">
                  <c:v>5942</c:v>
                </c:pt>
                <c:pt idx="5942">
                  <c:v>5943</c:v>
                </c:pt>
                <c:pt idx="5943">
                  <c:v>5944</c:v>
                </c:pt>
                <c:pt idx="5944">
                  <c:v>5945</c:v>
                </c:pt>
                <c:pt idx="5945">
                  <c:v>5946</c:v>
                </c:pt>
                <c:pt idx="5946">
                  <c:v>5947</c:v>
                </c:pt>
                <c:pt idx="5947">
                  <c:v>5948</c:v>
                </c:pt>
                <c:pt idx="5948">
                  <c:v>5949</c:v>
                </c:pt>
                <c:pt idx="5949">
                  <c:v>5950</c:v>
                </c:pt>
                <c:pt idx="5950">
                  <c:v>5951</c:v>
                </c:pt>
                <c:pt idx="5951">
                  <c:v>5952</c:v>
                </c:pt>
                <c:pt idx="5952">
                  <c:v>5953</c:v>
                </c:pt>
                <c:pt idx="5953">
                  <c:v>5954</c:v>
                </c:pt>
                <c:pt idx="5954">
                  <c:v>5955</c:v>
                </c:pt>
                <c:pt idx="5955">
                  <c:v>5956</c:v>
                </c:pt>
                <c:pt idx="5956">
                  <c:v>5957</c:v>
                </c:pt>
                <c:pt idx="5957">
                  <c:v>5958</c:v>
                </c:pt>
                <c:pt idx="5958">
                  <c:v>5959</c:v>
                </c:pt>
                <c:pt idx="5959">
                  <c:v>5960</c:v>
                </c:pt>
                <c:pt idx="5960">
                  <c:v>5961</c:v>
                </c:pt>
                <c:pt idx="5961">
                  <c:v>5962</c:v>
                </c:pt>
                <c:pt idx="5962">
                  <c:v>5963</c:v>
                </c:pt>
                <c:pt idx="5963">
                  <c:v>5964</c:v>
                </c:pt>
                <c:pt idx="5964">
                  <c:v>5965</c:v>
                </c:pt>
                <c:pt idx="5965">
                  <c:v>5966</c:v>
                </c:pt>
                <c:pt idx="5966">
                  <c:v>5967</c:v>
                </c:pt>
                <c:pt idx="5967">
                  <c:v>5968</c:v>
                </c:pt>
                <c:pt idx="5968">
                  <c:v>5969</c:v>
                </c:pt>
                <c:pt idx="5969">
                  <c:v>5970</c:v>
                </c:pt>
                <c:pt idx="5970">
                  <c:v>5971</c:v>
                </c:pt>
                <c:pt idx="5971">
                  <c:v>5972</c:v>
                </c:pt>
                <c:pt idx="5972">
                  <c:v>5973</c:v>
                </c:pt>
                <c:pt idx="5973">
                  <c:v>5974</c:v>
                </c:pt>
                <c:pt idx="5974">
                  <c:v>5975</c:v>
                </c:pt>
                <c:pt idx="5975">
                  <c:v>5976</c:v>
                </c:pt>
                <c:pt idx="5976">
                  <c:v>5977</c:v>
                </c:pt>
                <c:pt idx="5977">
                  <c:v>5978</c:v>
                </c:pt>
                <c:pt idx="5978">
                  <c:v>5979</c:v>
                </c:pt>
                <c:pt idx="5979">
                  <c:v>5980</c:v>
                </c:pt>
                <c:pt idx="5980">
                  <c:v>5981</c:v>
                </c:pt>
                <c:pt idx="5981">
                  <c:v>5982</c:v>
                </c:pt>
                <c:pt idx="5982">
                  <c:v>5983</c:v>
                </c:pt>
                <c:pt idx="5983">
                  <c:v>5984</c:v>
                </c:pt>
                <c:pt idx="5984">
                  <c:v>5985</c:v>
                </c:pt>
                <c:pt idx="5985">
                  <c:v>5986</c:v>
                </c:pt>
                <c:pt idx="5986">
                  <c:v>5987</c:v>
                </c:pt>
                <c:pt idx="5987">
                  <c:v>5988</c:v>
                </c:pt>
                <c:pt idx="5988">
                  <c:v>5989</c:v>
                </c:pt>
                <c:pt idx="5989">
                  <c:v>5990</c:v>
                </c:pt>
                <c:pt idx="5990">
                  <c:v>5991</c:v>
                </c:pt>
                <c:pt idx="5991">
                  <c:v>5992</c:v>
                </c:pt>
                <c:pt idx="5992">
                  <c:v>5993</c:v>
                </c:pt>
                <c:pt idx="5993">
                  <c:v>5994</c:v>
                </c:pt>
                <c:pt idx="5994">
                  <c:v>5995</c:v>
                </c:pt>
                <c:pt idx="5995">
                  <c:v>5996</c:v>
                </c:pt>
                <c:pt idx="5996">
                  <c:v>5997</c:v>
                </c:pt>
                <c:pt idx="5997">
                  <c:v>5998</c:v>
                </c:pt>
                <c:pt idx="5998">
                  <c:v>5999</c:v>
                </c:pt>
                <c:pt idx="5999">
                  <c:v>6000</c:v>
                </c:pt>
                <c:pt idx="6000">
                  <c:v>6001</c:v>
                </c:pt>
                <c:pt idx="6001">
                  <c:v>6002</c:v>
                </c:pt>
                <c:pt idx="6002">
                  <c:v>6003</c:v>
                </c:pt>
                <c:pt idx="6003">
                  <c:v>6004</c:v>
                </c:pt>
                <c:pt idx="6004">
                  <c:v>6005</c:v>
                </c:pt>
                <c:pt idx="6005">
                  <c:v>6006</c:v>
                </c:pt>
                <c:pt idx="6006">
                  <c:v>6007</c:v>
                </c:pt>
                <c:pt idx="6007">
                  <c:v>6008</c:v>
                </c:pt>
                <c:pt idx="6008">
                  <c:v>6009</c:v>
                </c:pt>
                <c:pt idx="6009">
                  <c:v>6010</c:v>
                </c:pt>
                <c:pt idx="6010">
                  <c:v>6011</c:v>
                </c:pt>
                <c:pt idx="6011">
                  <c:v>6012</c:v>
                </c:pt>
                <c:pt idx="6012">
                  <c:v>6013</c:v>
                </c:pt>
                <c:pt idx="6013">
                  <c:v>6014</c:v>
                </c:pt>
                <c:pt idx="6014">
                  <c:v>6015</c:v>
                </c:pt>
                <c:pt idx="6015">
                  <c:v>6016</c:v>
                </c:pt>
                <c:pt idx="6016">
                  <c:v>6017</c:v>
                </c:pt>
                <c:pt idx="6017">
                  <c:v>6018</c:v>
                </c:pt>
                <c:pt idx="6018">
                  <c:v>6019</c:v>
                </c:pt>
                <c:pt idx="6019">
                  <c:v>6020</c:v>
                </c:pt>
                <c:pt idx="6020">
                  <c:v>6021</c:v>
                </c:pt>
                <c:pt idx="6021">
                  <c:v>6022</c:v>
                </c:pt>
                <c:pt idx="6022">
                  <c:v>6023</c:v>
                </c:pt>
                <c:pt idx="6023">
                  <c:v>6024</c:v>
                </c:pt>
                <c:pt idx="6024">
                  <c:v>6025</c:v>
                </c:pt>
                <c:pt idx="6025">
                  <c:v>6026</c:v>
                </c:pt>
                <c:pt idx="6026">
                  <c:v>6027</c:v>
                </c:pt>
                <c:pt idx="6027">
                  <c:v>6028</c:v>
                </c:pt>
                <c:pt idx="6028">
                  <c:v>6029</c:v>
                </c:pt>
                <c:pt idx="6029">
                  <c:v>6030</c:v>
                </c:pt>
                <c:pt idx="6030">
                  <c:v>6031</c:v>
                </c:pt>
                <c:pt idx="6031">
                  <c:v>6032</c:v>
                </c:pt>
                <c:pt idx="6032">
                  <c:v>6033</c:v>
                </c:pt>
                <c:pt idx="6033">
                  <c:v>6034</c:v>
                </c:pt>
                <c:pt idx="6034">
                  <c:v>6035</c:v>
                </c:pt>
                <c:pt idx="6035">
                  <c:v>6036</c:v>
                </c:pt>
                <c:pt idx="6036">
                  <c:v>6037</c:v>
                </c:pt>
                <c:pt idx="6037">
                  <c:v>6038</c:v>
                </c:pt>
                <c:pt idx="6038">
                  <c:v>6039</c:v>
                </c:pt>
                <c:pt idx="6039">
                  <c:v>6040</c:v>
                </c:pt>
                <c:pt idx="6040">
                  <c:v>6041</c:v>
                </c:pt>
                <c:pt idx="6041">
                  <c:v>6042</c:v>
                </c:pt>
                <c:pt idx="6042">
                  <c:v>6043</c:v>
                </c:pt>
                <c:pt idx="6043">
                  <c:v>6044</c:v>
                </c:pt>
                <c:pt idx="6044">
                  <c:v>6045</c:v>
                </c:pt>
                <c:pt idx="6045">
                  <c:v>6046</c:v>
                </c:pt>
                <c:pt idx="6046">
                  <c:v>6047</c:v>
                </c:pt>
                <c:pt idx="6047">
                  <c:v>6048</c:v>
                </c:pt>
                <c:pt idx="6048">
                  <c:v>6049</c:v>
                </c:pt>
                <c:pt idx="6049">
                  <c:v>6050</c:v>
                </c:pt>
                <c:pt idx="6050">
                  <c:v>6051</c:v>
                </c:pt>
                <c:pt idx="6051">
                  <c:v>6052</c:v>
                </c:pt>
                <c:pt idx="6052">
                  <c:v>6053</c:v>
                </c:pt>
                <c:pt idx="6053">
                  <c:v>6054</c:v>
                </c:pt>
                <c:pt idx="6054">
                  <c:v>6055</c:v>
                </c:pt>
                <c:pt idx="6055">
                  <c:v>6056</c:v>
                </c:pt>
                <c:pt idx="6056">
                  <c:v>6057</c:v>
                </c:pt>
                <c:pt idx="6057">
                  <c:v>6058</c:v>
                </c:pt>
                <c:pt idx="6058">
                  <c:v>6059</c:v>
                </c:pt>
                <c:pt idx="6059">
                  <c:v>6060</c:v>
                </c:pt>
                <c:pt idx="6060">
                  <c:v>6061</c:v>
                </c:pt>
                <c:pt idx="6061">
                  <c:v>6062</c:v>
                </c:pt>
                <c:pt idx="6062">
                  <c:v>6063</c:v>
                </c:pt>
                <c:pt idx="6063">
                  <c:v>6064</c:v>
                </c:pt>
                <c:pt idx="6064">
                  <c:v>6065</c:v>
                </c:pt>
                <c:pt idx="6065">
                  <c:v>6066</c:v>
                </c:pt>
                <c:pt idx="6066">
                  <c:v>6067</c:v>
                </c:pt>
                <c:pt idx="6067">
                  <c:v>6068</c:v>
                </c:pt>
                <c:pt idx="6068">
                  <c:v>6069</c:v>
                </c:pt>
                <c:pt idx="6069">
                  <c:v>6070</c:v>
                </c:pt>
                <c:pt idx="6070">
                  <c:v>6071</c:v>
                </c:pt>
                <c:pt idx="6071">
                  <c:v>6072</c:v>
                </c:pt>
                <c:pt idx="6072">
                  <c:v>6073</c:v>
                </c:pt>
                <c:pt idx="6073">
                  <c:v>6074</c:v>
                </c:pt>
                <c:pt idx="6074">
                  <c:v>6075</c:v>
                </c:pt>
                <c:pt idx="6075">
                  <c:v>6076</c:v>
                </c:pt>
                <c:pt idx="6076">
                  <c:v>6077</c:v>
                </c:pt>
                <c:pt idx="6077">
                  <c:v>6078</c:v>
                </c:pt>
                <c:pt idx="6078">
                  <c:v>6079</c:v>
                </c:pt>
                <c:pt idx="6079">
                  <c:v>6080</c:v>
                </c:pt>
                <c:pt idx="6080">
                  <c:v>6081</c:v>
                </c:pt>
                <c:pt idx="6081">
                  <c:v>6082</c:v>
                </c:pt>
                <c:pt idx="6082">
                  <c:v>6083</c:v>
                </c:pt>
                <c:pt idx="6083">
                  <c:v>6084</c:v>
                </c:pt>
                <c:pt idx="6084">
                  <c:v>6085</c:v>
                </c:pt>
                <c:pt idx="6085">
                  <c:v>6086</c:v>
                </c:pt>
                <c:pt idx="6086">
                  <c:v>6087</c:v>
                </c:pt>
                <c:pt idx="6087">
                  <c:v>6088</c:v>
                </c:pt>
                <c:pt idx="6088">
                  <c:v>6089</c:v>
                </c:pt>
                <c:pt idx="6089">
                  <c:v>6090</c:v>
                </c:pt>
                <c:pt idx="6090">
                  <c:v>6091</c:v>
                </c:pt>
                <c:pt idx="6091">
                  <c:v>6092</c:v>
                </c:pt>
                <c:pt idx="6092">
                  <c:v>6093</c:v>
                </c:pt>
                <c:pt idx="6093">
                  <c:v>6094</c:v>
                </c:pt>
                <c:pt idx="6094">
                  <c:v>6095</c:v>
                </c:pt>
                <c:pt idx="6095">
                  <c:v>6096</c:v>
                </c:pt>
                <c:pt idx="6096">
                  <c:v>6097</c:v>
                </c:pt>
                <c:pt idx="6097">
                  <c:v>6098</c:v>
                </c:pt>
                <c:pt idx="6098">
                  <c:v>6099</c:v>
                </c:pt>
                <c:pt idx="6099">
                  <c:v>6100</c:v>
                </c:pt>
                <c:pt idx="6100">
                  <c:v>6101</c:v>
                </c:pt>
                <c:pt idx="6101">
                  <c:v>6102</c:v>
                </c:pt>
                <c:pt idx="6102">
                  <c:v>6103</c:v>
                </c:pt>
                <c:pt idx="6103">
                  <c:v>6104</c:v>
                </c:pt>
                <c:pt idx="6104">
                  <c:v>6105</c:v>
                </c:pt>
                <c:pt idx="6105">
                  <c:v>6106</c:v>
                </c:pt>
                <c:pt idx="6106">
                  <c:v>6107</c:v>
                </c:pt>
                <c:pt idx="6107">
                  <c:v>6108</c:v>
                </c:pt>
                <c:pt idx="6108">
                  <c:v>6109</c:v>
                </c:pt>
                <c:pt idx="6109">
                  <c:v>6110</c:v>
                </c:pt>
                <c:pt idx="6110">
                  <c:v>6111</c:v>
                </c:pt>
                <c:pt idx="6111">
                  <c:v>6112</c:v>
                </c:pt>
                <c:pt idx="6112">
                  <c:v>6113</c:v>
                </c:pt>
                <c:pt idx="6113">
                  <c:v>6114</c:v>
                </c:pt>
                <c:pt idx="6114">
                  <c:v>6115</c:v>
                </c:pt>
                <c:pt idx="6115">
                  <c:v>6116</c:v>
                </c:pt>
                <c:pt idx="6116">
                  <c:v>6117</c:v>
                </c:pt>
                <c:pt idx="6117">
                  <c:v>6118</c:v>
                </c:pt>
                <c:pt idx="6118">
                  <c:v>6119</c:v>
                </c:pt>
                <c:pt idx="6119">
                  <c:v>6120</c:v>
                </c:pt>
                <c:pt idx="6120">
                  <c:v>6121</c:v>
                </c:pt>
                <c:pt idx="6121">
                  <c:v>6122</c:v>
                </c:pt>
                <c:pt idx="6122">
                  <c:v>6123</c:v>
                </c:pt>
                <c:pt idx="6123">
                  <c:v>6124</c:v>
                </c:pt>
                <c:pt idx="6124">
                  <c:v>6125</c:v>
                </c:pt>
                <c:pt idx="6125">
                  <c:v>6126</c:v>
                </c:pt>
                <c:pt idx="6126">
                  <c:v>6127</c:v>
                </c:pt>
                <c:pt idx="6127">
                  <c:v>6128</c:v>
                </c:pt>
                <c:pt idx="6128">
                  <c:v>6129</c:v>
                </c:pt>
                <c:pt idx="6129">
                  <c:v>6130</c:v>
                </c:pt>
                <c:pt idx="6130">
                  <c:v>6131</c:v>
                </c:pt>
                <c:pt idx="6131">
                  <c:v>6132</c:v>
                </c:pt>
                <c:pt idx="6132">
                  <c:v>6133</c:v>
                </c:pt>
                <c:pt idx="6133">
                  <c:v>6134</c:v>
                </c:pt>
                <c:pt idx="6134">
                  <c:v>6135</c:v>
                </c:pt>
                <c:pt idx="6135">
                  <c:v>6136</c:v>
                </c:pt>
                <c:pt idx="6136">
                  <c:v>6137</c:v>
                </c:pt>
                <c:pt idx="6137">
                  <c:v>6138</c:v>
                </c:pt>
                <c:pt idx="6138">
                  <c:v>6139</c:v>
                </c:pt>
                <c:pt idx="6139">
                  <c:v>6140</c:v>
                </c:pt>
                <c:pt idx="6140">
                  <c:v>6141</c:v>
                </c:pt>
                <c:pt idx="6141">
                  <c:v>6142</c:v>
                </c:pt>
                <c:pt idx="6142">
                  <c:v>6143</c:v>
                </c:pt>
                <c:pt idx="6143">
                  <c:v>6144</c:v>
                </c:pt>
                <c:pt idx="6144">
                  <c:v>6145</c:v>
                </c:pt>
                <c:pt idx="6145">
                  <c:v>6146</c:v>
                </c:pt>
                <c:pt idx="6146">
                  <c:v>6147</c:v>
                </c:pt>
                <c:pt idx="6147">
                  <c:v>6148</c:v>
                </c:pt>
                <c:pt idx="6148">
                  <c:v>6149</c:v>
                </c:pt>
                <c:pt idx="6149">
                  <c:v>6150</c:v>
                </c:pt>
                <c:pt idx="6150">
                  <c:v>6151</c:v>
                </c:pt>
                <c:pt idx="6151">
                  <c:v>6152</c:v>
                </c:pt>
                <c:pt idx="6152">
                  <c:v>6153</c:v>
                </c:pt>
                <c:pt idx="6153">
                  <c:v>6154</c:v>
                </c:pt>
                <c:pt idx="6154">
                  <c:v>6155</c:v>
                </c:pt>
                <c:pt idx="6155">
                  <c:v>6156</c:v>
                </c:pt>
                <c:pt idx="6156">
                  <c:v>6157</c:v>
                </c:pt>
                <c:pt idx="6157">
                  <c:v>6158</c:v>
                </c:pt>
                <c:pt idx="6158">
                  <c:v>6159</c:v>
                </c:pt>
                <c:pt idx="6159">
                  <c:v>6160</c:v>
                </c:pt>
                <c:pt idx="6160">
                  <c:v>6161</c:v>
                </c:pt>
                <c:pt idx="6161">
                  <c:v>6162</c:v>
                </c:pt>
                <c:pt idx="6162">
                  <c:v>6163</c:v>
                </c:pt>
                <c:pt idx="6163">
                  <c:v>6164</c:v>
                </c:pt>
                <c:pt idx="6164">
                  <c:v>6165</c:v>
                </c:pt>
                <c:pt idx="6165">
                  <c:v>6166</c:v>
                </c:pt>
                <c:pt idx="6166">
                  <c:v>6167</c:v>
                </c:pt>
                <c:pt idx="6167">
                  <c:v>6168</c:v>
                </c:pt>
                <c:pt idx="6168">
                  <c:v>6169</c:v>
                </c:pt>
                <c:pt idx="6169">
                  <c:v>6170</c:v>
                </c:pt>
                <c:pt idx="6170">
                  <c:v>6171</c:v>
                </c:pt>
                <c:pt idx="6171">
                  <c:v>6172</c:v>
                </c:pt>
                <c:pt idx="6172">
                  <c:v>6173</c:v>
                </c:pt>
                <c:pt idx="6173">
                  <c:v>6174</c:v>
                </c:pt>
                <c:pt idx="6174">
                  <c:v>6175</c:v>
                </c:pt>
                <c:pt idx="6175">
                  <c:v>6176</c:v>
                </c:pt>
                <c:pt idx="6176">
                  <c:v>6177</c:v>
                </c:pt>
                <c:pt idx="6177">
                  <c:v>6178</c:v>
                </c:pt>
                <c:pt idx="6178">
                  <c:v>6179</c:v>
                </c:pt>
                <c:pt idx="6179">
                  <c:v>6180</c:v>
                </c:pt>
                <c:pt idx="6180">
                  <c:v>6181</c:v>
                </c:pt>
                <c:pt idx="6181">
                  <c:v>6182</c:v>
                </c:pt>
                <c:pt idx="6182">
                  <c:v>6183</c:v>
                </c:pt>
                <c:pt idx="6183">
                  <c:v>6184</c:v>
                </c:pt>
                <c:pt idx="6184">
                  <c:v>6185</c:v>
                </c:pt>
                <c:pt idx="6185">
                  <c:v>6186</c:v>
                </c:pt>
                <c:pt idx="6186">
                  <c:v>6187</c:v>
                </c:pt>
                <c:pt idx="6187">
                  <c:v>6188</c:v>
                </c:pt>
                <c:pt idx="6188">
                  <c:v>6189</c:v>
                </c:pt>
                <c:pt idx="6189">
                  <c:v>6190</c:v>
                </c:pt>
                <c:pt idx="6190">
                  <c:v>6191</c:v>
                </c:pt>
                <c:pt idx="6191">
                  <c:v>6192</c:v>
                </c:pt>
                <c:pt idx="6192">
                  <c:v>6193</c:v>
                </c:pt>
                <c:pt idx="6193">
                  <c:v>6194</c:v>
                </c:pt>
                <c:pt idx="6194">
                  <c:v>6195</c:v>
                </c:pt>
                <c:pt idx="6195">
                  <c:v>6196</c:v>
                </c:pt>
                <c:pt idx="6196">
                  <c:v>6197</c:v>
                </c:pt>
                <c:pt idx="6197">
                  <c:v>6198</c:v>
                </c:pt>
                <c:pt idx="6198">
                  <c:v>6199</c:v>
                </c:pt>
                <c:pt idx="6199">
                  <c:v>6200</c:v>
                </c:pt>
                <c:pt idx="6200">
                  <c:v>6201</c:v>
                </c:pt>
                <c:pt idx="6201">
                  <c:v>6202</c:v>
                </c:pt>
                <c:pt idx="6202">
                  <c:v>6203</c:v>
                </c:pt>
                <c:pt idx="6203">
                  <c:v>6204</c:v>
                </c:pt>
                <c:pt idx="6204">
                  <c:v>6205</c:v>
                </c:pt>
                <c:pt idx="6205">
                  <c:v>6206</c:v>
                </c:pt>
                <c:pt idx="6206">
                  <c:v>6207</c:v>
                </c:pt>
                <c:pt idx="6207">
                  <c:v>6208</c:v>
                </c:pt>
                <c:pt idx="6208">
                  <c:v>6209</c:v>
                </c:pt>
                <c:pt idx="6209">
                  <c:v>6210</c:v>
                </c:pt>
                <c:pt idx="6210">
                  <c:v>6211</c:v>
                </c:pt>
                <c:pt idx="6211">
                  <c:v>6212</c:v>
                </c:pt>
                <c:pt idx="6212">
                  <c:v>6213</c:v>
                </c:pt>
                <c:pt idx="6213">
                  <c:v>6214</c:v>
                </c:pt>
                <c:pt idx="6214">
                  <c:v>6215</c:v>
                </c:pt>
                <c:pt idx="6215">
                  <c:v>6216</c:v>
                </c:pt>
                <c:pt idx="6216">
                  <c:v>6217</c:v>
                </c:pt>
                <c:pt idx="6217">
                  <c:v>6218</c:v>
                </c:pt>
                <c:pt idx="6218">
                  <c:v>6219</c:v>
                </c:pt>
                <c:pt idx="6219">
                  <c:v>6220</c:v>
                </c:pt>
                <c:pt idx="6220">
                  <c:v>6221</c:v>
                </c:pt>
                <c:pt idx="6221">
                  <c:v>6222</c:v>
                </c:pt>
                <c:pt idx="6222">
                  <c:v>6223</c:v>
                </c:pt>
                <c:pt idx="6223">
                  <c:v>6224</c:v>
                </c:pt>
                <c:pt idx="6224">
                  <c:v>6225</c:v>
                </c:pt>
                <c:pt idx="6225">
                  <c:v>6226</c:v>
                </c:pt>
                <c:pt idx="6226">
                  <c:v>6227</c:v>
                </c:pt>
                <c:pt idx="6227">
                  <c:v>6228</c:v>
                </c:pt>
                <c:pt idx="6228">
                  <c:v>6229</c:v>
                </c:pt>
                <c:pt idx="6229">
                  <c:v>6230</c:v>
                </c:pt>
                <c:pt idx="6230">
                  <c:v>6231</c:v>
                </c:pt>
                <c:pt idx="6231">
                  <c:v>6232</c:v>
                </c:pt>
                <c:pt idx="6232">
                  <c:v>6233</c:v>
                </c:pt>
                <c:pt idx="6233">
                  <c:v>6234</c:v>
                </c:pt>
                <c:pt idx="6234">
                  <c:v>6235</c:v>
                </c:pt>
                <c:pt idx="6235">
                  <c:v>6236</c:v>
                </c:pt>
                <c:pt idx="6236">
                  <c:v>6237</c:v>
                </c:pt>
                <c:pt idx="6237">
                  <c:v>6238</c:v>
                </c:pt>
                <c:pt idx="6238">
                  <c:v>6239</c:v>
                </c:pt>
                <c:pt idx="6239">
                  <c:v>6240</c:v>
                </c:pt>
                <c:pt idx="6240">
                  <c:v>6241</c:v>
                </c:pt>
                <c:pt idx="6241">
                  <c:v>6242</c:v>
                </c:pt>
                <c:pt idx="6242">
                  <c:v>6243</c:v>
                </c:pt>
                <c:pt idx="6243">
                  <c:v>6244</c:v>
                </c:pt>
                <c:pt idx="6244">
                  <c:v>6245</c:v>
                </c:pt>
                <c:pt idx="6245">
                  <c:v>6246</c:v>
                </c:pt>
                <c:pt idx="6246">
                  <c:v>6247</c:v>
                </c:pt>
                <c:pt idx="6247">
                  <c:v>6248</c:v>
                </c:pt>
                <c:pt idx="6248">
                  <c:v>6249</c:v>
                </c:pt>
                <c:pt idx="6249">
                  <c:v>6250</c:v>
                </c:pt>
                <c:pt idx="6250">
                  <c:v>6251</c:v>
                </c:pt>
                <c:pt idx="6251">
                  <c:v>6252</c:v>
                </c:pt>
                <c:pt idx="6252">
                  <c:v>6253</c:v>
                </c:pt>
                <c:pt idx="6253">
                  <c:v>6254</c:v>
                </c:pt>
                <c:pt idx="6254">
                  <c:v>6255</c:v>
                </c:pt>
                <c:pt idx="6255">
                  <c:v>6256</c:v>
                </c:pt>
                <c:pt idx="6256">
                  <c:v>6257</c:v>
                </c:pt>
                <c:pt idx="6257">
                  <c:v>6258</c:v>
                </c:pt>
                <c:pt idx="6258">
                  <c:v>6259</c:v>
                </c:pt>
                <c:pt idx="6259">
                  <c:v>6260</c:v>
                </c:pt>
                <c:pt idx="6260">
                  <c:v>6261</c:v>
                </c:pt>
                <c:pt idx="6261">
                  <c:v>6262</c:v>
                </c:pt>
                <c:pt idx="6262">
                  <c:v>6263</c:v>
                </c:pt>
                <c:pt idx="6263">
                  <c:v>6264</c:v>
                </c:pt>
                <c:pt idx="6264">
                  <c:v>6265</c:v>
                </c:pt>
                <c:pt idx="6265">
                  <c:v>6266</c:v>
                </c:pt>
                <c:pt idx="6266">
                  <c:v>6267</c:v>
                </c:pt>
                <c:pt idx="6267">
                  <c:v>6268</c:v>
                </c:pt>
                <c:pt idx="6268">
                  <c:v>6269</c:v>
                </c:pt>
                <c:pt idx="6269">
                  <c:v>6270</c:v>
                </c:pt>
                <c:pt idx="6270">
                  <c:v>6271</c:v>
                </c:pt>
                <c:pt idx="6271">
                  <c:v>6272</c:v>
                </c:pt>
                <c:pt idx="6272">
                  <c:v>6273</c:v>
                </c:pt>
                <c:pt idx="6273">
                  <c:v>6274</c:v>
                </c:pt>
                <c:pt idx="6274">
                  <c:v>6275</c:v>
                </c:pt>
                <c:pt idx="6275">
                  <c:v>6276</c:v>
                </c:pt>
                <c:pt idx="6276">
                  <c:v>6277</c:v>
                </c:pt>
                <c:pt idx="6277">
                  <c:v>6278</c:v>
                </c:pt>
                <c:pt idx="6278">
                  <c:v>6279</c:v>
                </c:pt>
                <c:pt idx="6279">
                  <c:v>6280</c:v>
                </c:pt>
                <c:pt idx="6280">
                  <c:v>6281</c:v>
                </c:pt>
                <c:pt idx="6281">
                  <c:v>6282</c:v>
                </c:pt>
                <c:pt idx="6282">
                  <c:v>6283</c:v>
                </c:pt>
                <c:pt idx="6283">
                  <c:v>6284</c:v>
                </c:pt>
                <c:pt idx="6284">
                  <c:v>6285</c:v>
                </c:pt>
                <c:pt idx="6285">
                  <c:v>6286</c:v>
                </c:pt>
                <c:pt idx="6286">
                  <c:v>6287</c:v>
                </c:pt>
                <c:pt idx="6287">
                  <c:v>6288</c:v>
                </c:pt>
                <c:pt idx="6288">
                  <c:v>6289</c:v>
                </c:pt>
                <c:pt idx="6289">
                  <c:v>6290</c:v>
                </c:pt>
                <c:pt idx="6290">
                  <c:v>6291</c:v>
                </c:pt>
                <c:pt idx="6291">
                  <c:v>6292</c:v>
                </c:pt>
                <c:pt idx="6292">
                  <c:v>6293</c:v>
                </c:pt>
                <c:pt idx="6293">
                  <c:v>6294</c:v>
                </c:pt>
                <c:pt idx="6294">
                  <c:v>6295</c:v>
                </c:pt>
                <c:pt idx="6295">
                  <c:v>6296</c:v>
                </c:pt>
                <c:pt idx="6296">
                  <c:v>6297</c:v>
                </c:pt>
                <c:pt idx="6297">
                  <c:v>6298</c:v>
                </c:pt>
                <c:pt idx="6298">
                  <c:v>6299</c:v>
                </c:pt>
                <c:pt idx="6299">
                  <c:v>6300</c:v>
                </c:pt>
                <c:pt idx="6300">
                  <c:v>6301</c:v>
                </c:pt>
                <c:pt idx="6301">
                  <c:v>6302</c:v>
                </c:pt>
                <c:pt idx="6302">
                  <c:v>6303</c:v>
                </c:pt>
                <c:pt idx="6303">
                  <c:v>6304</c:v>
                </c:pt>
                <c:pt idx="6304">
                  <c:v>6305</c:v>
                </c:pt>
                <c:pt idx="6305">
                  <c:v>6306</c:v>
                </c:pt>
                <c:pt idx="6306">
                  <c:v>6307</c:v>
                </c:pt>
                <c:pt idx="6307">
                  <c:v>6308</c:v>
                </c:pt>
                <c:pt idx="6308">
                  <c:v>6309</c:v>
                </c:pt>
                <c:pt idx="6309">
                  <c:v>6310</c:v>
                </c:pt>
                <c:pt idx="6310">
                  <c:v>6311</c:v>
                </c:pt>
                <c:pt idx="6311">
                  <c:v>6312</c:v>
                </c:pt>
                <c:pt idx="6312">
                  <c:v>6313</c:v>
                </c:pt>
                <c:pt idx="6313">
                  <c:v>6314</c:v>
                </c:pt>
                <c:pt idx="6314">
                  <c:v>6315</c:v>
                </c:pt>
                <c:pt idx="6315">
                  <c:v>6316</c:v>
                </c:pt>
                <c:pt idx="6316">
                  <c:v>6317</c:v>
                </c:pt>
                <c:pt idx="6317">
                  <c:v>6318</c:v>
                </c:pt>
                <c:pt idx="6318">
                  <c:v>6319</c:v>
                </c:pt>
                <c:pt idx="6319">
                  <c:v>6320</c:v>
                </c:pt>
                <c:pt idx="6320">
                  <c:v>6321</c:v>
                </c:pt>
                <c:pt idx="6321">
                  <c:v>6322</c:v>
                </c:pt>
                <c:pt idx="6322">
                  <c:v>6323</c:v>
                </c:pt>
                <c:pt idx="6323">
                  <c:v>6324</c:v>
                </c:pt>
                <c:pt idx="6324">
                  <c:v>6325</c:v>
                </c:pt>
                <c:pt idx="6325">
                  <c:v>6326</c:v>
                </c:pt>
                <c:pt idx="6326">
                  <c:v>6327</c:v>
                </c:pt>
                <c:pt idx="6327">
                  <c:v>6328</c:v>
                </c:pt>
                <c:pt idx="6328">
                  <c:v>6329</c:v>
                </c:pt>
                <c:pt idx="6329">
                  <c:v>6330</c:v>
                </c:pt>
                <c:pt idx="6330">
                  <c:v>6331</c:v>
                </c:pt>
                <c:pt idx="6331">
                  <c:v>6332</c:v>
                </c:pt>
                <c:pt idx="6332">
                  <c:v>6333</c:v>
                </c:pt>
                <c:pt idx="6333">
                  <c:v>6334</c:v>
                </c:pt>
                <c:pt idx="6334">
                  <c:v>6335</c:v>
                </c:pt>
                <c:pt idx="6335">
                  <c:v>6336</c:v>
                </c:pt>
                <c:pt idx="6336">
                  <c:v>6337</c:v>
                </c:pt>
                <c:pt idx="6337">
                  <c:v>6338</c:v>
                </c:pt>
                <c:pt idx="6338">
                  <c:v>6339</c:v>
                </c:pt>
                <c:pt idx="6339">
                  <c:v>6340</c:v>
                </c:pt>
                <c:pt idx="6340">
                  <c:v>6341</c:v>
                </c:pt>
                <c:pt idx="6341">
                  <c:v>6342</c:v>
                </c:pt>
                <c:pt idx="6342">
                  <c:v>6343</c:v>
                </c:pt>
                <c:pt idx="6343">
                  <c:v>6344</c:v>
                </c:pt>
                <c:pt idx="6344">
                  <c:v>6345</c:v>
                </c:pt>
                <c:pt idx="6345">
                  <c:v>6346</c:v>
                </c:pt>
                <c:pt idx="6346">
                  <c:v>6347</c:v>
                </c:pt>
                <c:pt idx="6347">
                  <c:v>6348</c:v>
                </c:pt>
                <c:pt idx="6348">
                  <c:v>6349</c:v>
                </c:pt>
                <c:pt idx="6349">
                  <c:v>6350</c:v>
                </c:pt>
                <c:pt idx="6350">
                  <c:v>6351</c:v>
                </c:pt>
                <c:pt idx="6351">
                  <c:v>6352</c:v>
                </c:pt>
                <c:pt idx="6352">
                  <c:v>6353</c:v>
                </c:pt>
                <c:pt idx="6353">
                  <c:v>6354</c:v>
                </c:pt>
                <c:pt idx="6354">
                  <c:v>6355</c:v>
                </c:pt>
                <c:pt idx="6355">
                  <c:v>6356</c:v>
                </c:pt>
                <c:pt idx="6356">
                  <c:v>6357</c:v>
                </c:pt>
                <c:pt idx="6357">
                  <c:v>6358</c:v>
                </c:pt>
                <c:pt idx="6358">
                  <c:v>6359</c:v>
                </c:pt>
                <c:pt idx="6359">
                  <c:v>6360</c:v>
                </c:pt>
                <c:pt idx="6360">
                  <c:v>6361</c:v>
                </c:pt>
                <c:pt idx="6361">
                  <c:v>6362</c:v>
                </c:pt>
                <c:pt idx="6362">
                  <c:v>6363</c:v>
                </c:pt>
                <c:pt idx="6363">
                  <c:v>6364</c:v>
                </c:pt>
                <c:pt idx="6364">
                  <c:v>6365</c:v>
                </c:pt>
                <c:pt idx="6365">
                  <c:v>6366</c:v>
                </c:pt>
                <c:pt idx="6366">
                  <c:v>6367</c:v>
                </c:pt>
                <c:pt idx="6367">
                  <c:v>6368</c:v>
                </c:pt>
                <c:pt idx="6368">
                  <c:v>6369</c:v>
                </c:pt>
                <c:pt idx="6369">
                  <c:v>6370</c:v>
                </c:pt>
                <c:pt idx="6370">
                  <c:v>6371</c:v>
                </c:pt>
                <c:pt idx="6371">
                  <c:v>6372</c:v>
                </c:pt>
                <c:pt idx="6372">
                  <c:v>6373</c:v>
                </c:pt>
                <c:pt idx="6373">
                  <c:v>6374</c:v>
                </c:pt>
                <c:pt idx="6374">
                  <c:v>6375</c:v>
                </c:pt>
                <c:pt idx="6375">
                  <c:v>6376</c:v>
                </c:pt>
                <c:pt idx="6376">
                  <c:v>6377</c:v>
                </c:pt>
                <c:pt idx="6377">
                  <c:v>6378</c:v>
                </c:pt>
                <c:pt idx="6378">
                  <c:v>6379</c:v>
                </c:pt>
                <c:pt idx="6379">
                  <c:v>6380</c:v>
                </c:pt>
                <c:pt idx="6380">
                  <c:v>6381</c:v>
                </c:pt>
                <c:pt idx="6381">
                  <c:v>6382</c:v>
                </c:pt>
                <c:pt idx="6382">
                  <c:v>6383</c:v>
                </c:pt>
                <c:pt idx="6383">
                  <c:v>6384</c:v>
                </c:pt>
                <c:pt idx="6384">
                  <c:v>6385</c:v>
                </c:pt>
                <c:pt idx="6385">
                  <c:v>6386</c:v>
                </c:pt>
                <c:pt idx="6386">
                  <c:v>6387</c:v>
                </c:pt>
                <c:pt idx="6387">
                  <c:v>6388</c:v>
                </c:pt>
                <c:pt idx="6388">
                  <c:v>6389</c:v>
                </c:pt>
                <c:pt idx="6389">
                  <c:v>6390</c:v>
                </c:pt>
                <c:pt idx="6390">
                  <c:v>6391</c:v>
                </c:pt>
                <c:pt idx="6391">
                  <c:v>6392</c:v>
                </c:pt>
                <c:pt idx="6392">
                  <c:v>6393</c:v>
                </c:pt>
                <c:pt idx="6393">
                  <c:v>6394</c:v>
                </c:pt>
                <c:pt idx="6394">
                  <c:v>6395</c:v>
                </c:pt>
                <c:pt idx="6395">
                  <c:v>6396</c:v>
                </c:pt>
                <c:pt idx="6396">
                  <c:v>6397</c:v>
                </c:pt>
                <c:pt idx="6397">
                  <c:v>6398</c:v>
                </c:pt>
                <c:pt idx="6398">
                  <c:v>6399</c:v>
                </c:pt>
                <c:pt idx="6399">
                  <c:v>6400</c:v>
                </c:pt>
                <c:pt idx="6400">
                  <c:v>6401</c:v>
                </c:pt>
                <c:pt idx="6401">
                  <c:v>6402</c:v>
                </c:pt>
                <c:pt idx="6402">
                  <c:v>6403</c:v>
                </c:pt>
                <c:pt idx="6403">
                  <c:v>6404</c:v>
                </c:pt>
                <c:pt idx="6404">
                  <c:v>6405</c:v>
                </c:pt>
                <c:pt idx="6405">
                  <c:v>6406</c:v>
                </c:pt>
                <c:pt idx="6406">
                  <c:v>6407</c:v>
                </c:pt>
                <c:pt idx="6407">
                  <c:v>6408</c:v>
                </c:pt>
                <c:pt idx="6408">
                  <c:v>6409</c:v>
                </c:pt>
                <c:pt idx="6409">
                  <c:v>6410</c:v>
                </c:pt>
                <c:pt idx="6410">
                  <c:v>6411</c:v>
                </c:pt>
                <c:pt idx="6411">
                  <c:v>6412</c:v>
                </c:pt>
                <c:pt idx="6412">
                  <c:v>6413</c:v>
                </c:pt>
                <c:pt idx="6413">
                  <c:v>6414</c:v>
                </c:pt>
                <c:pt idx="6414">
                  <c:v>6415</c:v>
                </c:pt>
                <c:pt idx="6415">
                  <c:v>6416</c:v>
                </c:pt>
                <c:pt idx="6416">
                  <c:v>6417</c:v>
                </c:pt>
                <c:pt idx="6417">
                  <c:v>6418</c:v>
                </c:pt>
                <c:pt idx="6418">
                  <c:v>6419</c:v>
                </c:pt>
                <c:pt idx="6419">
                  <c:v>6420</c:v>
                </c:pt>
                <c:pt idx="6420">
                  <c:v>6421</c:v>
                </c:pt>
                <c:pt idx="6421">
                  <c:v>6422</c:v>
                </c:pt>
                <c:pt idx="6422">
                  <c:v>6423</c:v>
                </c:pt>
                <c:pt idx="6423">
                  <c:v>6424</c:v>
                </c:pt>
                <c:pt idx="6424">
                  <c:v>6425</c:v>
                </c:pt>
                <c:pt idx="6425">
                  <c:v>6426</c:v>
                </c:pt>
                <c:pt idx="6426">
                  <c:v>6427</c:v>
                </c:pt>
                <c:pt idx="6427">
                  <c:v>6428</c:v>
                </c:pt>
                <c:pt idx="6428">
                  <c:v>6429</c:v>
                </c:pt>
                <c:pt idx="6429">
                  <c:v>6430</c:v>
                </c:pt>
                <c:pt idx="6430">
                  <c:v>6431</c:v>
                </c:pt>
                <c:pt idx="6431">
                  <c:v>6432</c:v>
                </c:pt>
                <c:pt idx="6432">
                  <c:v>6433</c:v>
                </c:pt>
                <c:pt idx="6433">
                  <c:v>6434</c:v>
                </c:pt>
                <c:pt idx="6434">
                  <c:v>6435</c:v>
                </c:pt>
                <c:pt idx="6435">
                  <c:v>6436</c:v>
                </c:pt>
                <c:pt idx="6436">
                  <c:v>6437</c:v>
                </c:pt>
                <c:pt idx="6437">
                  <c:v>6438</c:v>
                </c:pt>
                <c:pt idx="6438">
                  <c:v>6439</c:v>
                </c:pt>
                <c:pt idx="6439">
                  <c:v>6440</c:v>
                </c:pt>
                <c:pt idx="6440">
                  <c:v>6441</c:v>
                </c:pt>
                <c:pt idx="6441">
                  <c:v>6442</c:v>
                </c:pt>
                <c:pt idx="6442">
                  <c:v>6443</c:v>
                </c:pt>
                <c:pt idx="6443">
                  <c:v>6444</c:v>
                </c:pt>
                <c:pt idx="6444">
                  <c:v>6445</c:v>
                </c:pt>
                <c:pt idx="6445">
                  <c:v>6446</c:v>
                </c:pt>
                <c:pt idx="6446">
                  <c:v>6447</c:v>
                </c:pt>
                <c:pt idx="6447">
                  <c:v>6448</c:v>
                </c:pt>
                <c:pt idx="6448">
                  <c:v>6449</c:v>
                </c:pt>
                <c:pt idx="6449">
                  <c:v>6450</c:v>
                </c:pt>
                <c:pt idx="6450">
                  <c:v>6451</c:v>
                </c:pt>
                <c:pt idx="6451">
                  <c:v>6452</c:v>
                </c:pt>
                <c:pt idx="6452">
                  <c:v>6453</c:v>
                </c:pt>
                <c:pt idx="6453">
                  <c:v>6454</c:v>
                </c:pt>
                <c:pt idx="6454">
                  <c:v>6455</c:v>
                </c:pt>
                <c:pt idx="6455">
                  <c:v>6456</c:v>
                </c:pt>
                <c:pt idx="6456">
                  <c:v>6457</c:v>
                </c:pt>
                <c:pt idx="6457">
                  <c:v>6458</c:v>
                </c:pt>
                <c:pt idx="6458">
                  <c:v>6459</c:v>
                </c:pt>
                <c:pt idx="6459">
                  <c:v>6460</c:v>
                </c:pt>
                <c:pt idx="6460">
                  <c:v>6461</c:v>
                </c:pt>
                <c:pt idx="6461">
                  <c:v>6462</c:v>
                </c:pt>
                <c:pt idx="6462">
                  <c:v>6463</c:v>
                </c:pt>
                <c:pt idx="6463">
                  <c:v>6464</c:v>
                </c:pt>
                <c:pt idx="6464">
                  <c:v>6465</c:v>
                </c:pt>
                <c:pt idx="6465">
                  <c:v>6466</c:v>
                </c:pt>
                <c:pt idx="6466">
                  <c:v>6467</c:v>
                </c:pt>
                <c:pt idx="6467">
                  <c:v>6468</c:v>
                </c:pt>
                <c:pt idx="6468">
                  <c:v>6469</c:v>
                </c:pt>
                <c:pt idx="6469">
                  <c:v>6470</c:v>
                </c:pt>
                <c:pt idx="6470">
                  <c:v>6471</c:v>
                </c:pt>
                <c:pt idx="6471">
                  <c:v>6472</c:v>
                </c:pt>
                <c:pt idx="6472">
                  <c:v>6473</c:v>
                </c:pt>
                <c:pt idx="6473">
                  <c:v>6474</c:v>
                </c:pt>
                <c:pt idx="6474">
                  <c:v>6475</c:v>
                </c:pt>
                <c:pt idx="6475">
                  <c:v>6476</c:v>
                </c:pt>
                <c:pt idx="6476">
                  <c:v>6477</c:v>
                </c:pt>
                <c:pt idx="6477">
                  <c:v>6478</c:v>
                </c:pt>
                <c:pt idx="6478">
                  <c:v>6479</c:v>
                </c:pt>
                <c:pt idx="6479">
                  <c:v>6480</c:v>
                </c:pt>
                <c:pt idx="6480">
                  <c:v>6481</c:v>
                </c:pt>
                <c:pt idx="6481">
                  <c:v>6482</c:v>
                </c:pt>
                <c:pt idx="6482">
                  <c:v>6483</c:v>
                </c:pt>
                <c:pt idx="6483">
                  <c:v>6484</c:v>
                </c:pt>
                <c:pt idx="6484">
                  <c:v>6485</c:v>
                </c:pt>
                <c:pt idx="6485">
                  <c:v>6486</c:v>
                </c:pt>
                <c:pt idx="6486">
                  <c:v>6487</c:v>
                </c:pt>
                <c:pt idx="6487">
                  <c:v>6488</c:v>
                </c:pt>
                <c:pt idx="6488">
                  <c:v>6489</c:v>
                </c:pt>
                <c:pt idx="6489">
                  <c:v>6490</c:v>
                </c:pt>
                <c:pt idx="6490">
                  <c:v>6491</c:v>
                </c:pt>
                <c:pt idx="6491">
                  <c:v>6492</c:v>
                </c:pt>
                <c:pt idx="6492">
                  <c:v>6493</c:v>
                </c:pt>
                <c:pt idx="6493">
                  <c:v>6494</c:v>
                </c:pt>
                <c:pt idx="6494">
                  <c:v>6495</c:v>
                </c:pt>
                <c:pt idx="6495">
                  <c:v>6496</c:v>
                </c:pt>
                <c:pt idx="6496">
                  <c:v>6497</c:v>
                </c:pt>
                <c:pt idx="6497">
                  <c:v>6498</c:v>
                </c:pt>
                <c:pt idx="6498">
                  <c:v>6499</c:v>
                </c:pt>
                <c:pt idx="6499">
                  <c:v>6500</c:v>
                </c:pt>
                <c:pt idx="6500">
                  <c:v>6501</c:v>
                </c:pt>
                <c:pt idx="6501">
                  <c:v>6502</c:v>
                </c:pt>
                <c:pt idx="6502">
                  <c:v>6503</c:v>
                </c:pt>
                <c:pt idx="6503">
                  <c:v>6504</c:v>
                </c:pt>
                <c:pt idx="6504">
                  <c:v>6505</c:v>
                </c:pt>
                <c:pt idx="6505">
                  <c:v>6506</c:v>
                </c:pt>
                <c:pt idx="6506">
                  <c:v>6507</c:v>
                </c:pt>
                <c:pt idx="6507">
                  <c:v>6508</c:v>
                </c:pt>
                <c:pt idx="6508">
                  <c:v>6509</c:v>
                </c:pt>
                <c:pt idx="6509">
                  <c:v>6510</c:v>
                </c:pt>
                <c:pt idx="6510">
                  <c:v>6511</c:v>
                </c:pt>
                <c:pt idx="6511">
                  <c:v>6512</c:v>
                </c:pt>
                <c:pt idx="6512">
                  <c:v>6513</c:v>
                </c:pt>
                <c:pt idx="6513">
                  <c:v>6514</c:v>
                </c:pt>
                <c:pt idx="6514">
                  <c:v>6515</c:v>
                </c:pt>
                <c:pt idx="6515">
                  <c:v>6516</c:v>
                </c:pt>
                <c:pt idx="6516">
                  <c:v>6517</c:v>
                </c:pt>
                <c:pt idx="6517">
                  <c:v>6518</c:v>
                </c:pt>
                <c:pt idx="6518">
                  <c:v>6519</c:v>
                </c:pt>
                <c:pt idx="6519">
                  <c:v>6520</c:v>
                </c:pt>
                <c:pt idx="6520">
                  <c:v>6521</c:v>
                </c:pt>
                <c:pt idx="6521">
                  <c:v>6522</c:v>
                </c:pt>
                <c:pt idx="6522">
                  <c:v>6523</c:v>
                </c:pt>
                <c:pt idx="6523">
                  <c:v>6524</c:v>
                </c:pt>
                <c:pt idx="6524">
                  <c:v>6525</c:v>
                </c:pt>
                <c:pt idx="6525">
                  <c:v>6526</c:v>
                </c:pt>
                <c:pt idx="6526">
                  <c:v>6527</c:v>
                </c:pt>
                <c:pt idx="6527">
                  <c:v>6528</c:v>
                </c:pt>
                <c:pt idx="6528">
                  <c:v>6529</c:v>
                </c:pt>
                <c:pt idx="6529">
                  <c:v>6530</c:v>
                </c:pt>
                <c:pt idx="6530">
                  <c:v>6531</c:v>
                </c:pt>
                <c:pt idx="6531">
                  <c:v>6532</c:v>
                </c:pt>
                <c:pt idx="6532">
                  <c:v>6533</c:v>
                </c:pt>
                <c:pt idx="6533">
                  <c:v>6534</c:v>
                </c:pt>
                <c:pt idx="6534">
                  <c:v>6535</c:v>
                </c:pt>
                <c:pt idx="6535">
                  <c:v>6536</c:v>
                </c:pt>
                <c:pt idx="6536">
                  <c:v>6537</c:v>
                </c:pt>
                <c:pt idx="6537">
                  <c:v>6538</c:v>
                </c:pt>
                <c:pt idx="6538">
                  <c:v>6539</c:v>
                </c:pt>
                <c:pt idx="6539">
                  <c:v>6540</c:v>
                </c:pt>
                <c:pt idx="6540">
                  <c:v>6541</c:v>
                </c:pt>
                <c:pt idx="6541">
                  <c:v>6542</c:v>
                </c:pt>
                <c:pt idx="6542">
                  <c:v>6543</c:v>
                </c:pt>
                <c:pt idx="6543">
                  <c:v>6544</c:v>
                </c:pt>
                <c:pt idx="6544">
                  <c:v>6545</c:v>
                </c:pt>
                <c:pt idx="6545">
                  <c:v>6546</c:v>
                </c:pt>
                <c:pt idx="6546">
                  <c:v>6547</c:v>
                </c:pt>
                <c:pt idx="6547">
                  <c:v>6548</c:v>
                </c:pt>
                <c:pt idx="6548">
                  <c:v>6549</c:v>
                </c:pt>
                <c:pt idx="6549">
                  <c:v>6550</c:v>
                </c:pt>
                <c:pt idx="6550">
                  <c:v>6551</c:v>
                </c:pt>
                <c:pt idx="6551">
                  <c:v>6552</c:v>
                </c:pt>
                <c:pt idx="6552">
                  <c:v>6553</c:v>
                </c:pt>
                <c:pt idx="6553">
                  <c:v>6554</c:v>
                </c:pt>
                <c:pt idx="6554">
                  <c:v>6555</c:v>
                </c:pt>
                <c:pt idx="6555">
                  <c:v>6556</c:v>
                </c:pt>
                <c:pt idx="6556">
                  <c:v>6557</c:v>
                </c:pt>
                <c:pt idx="6557">
                  <c:v>6558</c:v>
                </c:pt>
                <c:pt idx="6558">
                  <c:v>6559</c:v>
                </c:pt>
                <c:pt idx="6559">
                  <c:v>6560</c:v>
                </c:pt>
                <c:pt idx="6560">
                  <c:v>6561</c:v>
                </c:pt>
                <c:pt idx="6561">
                  <c:v>6562</c:v>
                </c:pt>
                <c:pt idx="6562">
                  <c:v>6563</c:v>
                </c:pt>
                <c:pt idx="6563">
                  <c:v>6564</c:v>
                </c:pt>
                <c:pt idx="6564">
                  <c:v>6565</c:v>
                </c:pt>
                <c:pt idx="6565">
                  <c:v>6566</c:v>
                </c:pt>
                <c:pt idx="6566">
                  <c:v>6567</c:v>
                </c:pt>
                <c:pt idx="6567">
                  <c:v>6568</c:v>
                </c:pt>
                <c:pt idx="6568">
                  <c:v>6569</c:v>
                </c:pt>
                <c:pt idx="6569">
                  <c:v>6570</c:v>
                </c:pt>
                <c:pt idx="6570">
                  <c:v>6571</c:v>
                </c:pt>
                <c:pt idx="6571">
                  <c:v>6572</c:v>
                </c:pt>
                <c:pt idx="6572">
                  <c:v>6573</c:v>
                </c:pt>
                <c:pt idx="6573">
                  <c:v>6574</c:v>
                </c:pt>
                <c:pt idx="6574">
                  <c:v>6575</c:v>
                </c:pt>
                <c:pt idx="6575">
                  <c:v>6576</c:v>
                </c:pt>
                <c:pt idx="6576">
                  <c:v>6577</c:v>
                </c:pt>
                <c:pt idx="6577">
                  <c:v>6578</c:v>
                </c:pt>
                <c:pt idx="6578">
                  <c:v>6579</c:v>
                </c:pt>
                <c:pt idx="6579">
                  <c:v>6580</c:v>
                </c:pt>
                <c:pt idx="6580">
                  <c:v>6581</c:v>
                </c:pt>
                <c:pt idx="6581">
                  <c:v>6582</c:v>
                </c:pt>
                <c:pt idx="6582">
                  <c:v>6583</c:v>
                </c:pt>
                <c:pt idx="6583">
                  <c:v>6584</c:v>
                </c:pt>
                <c:pt idx="6584">
                  <c:v>6585</c:v>
                </c:pt>
                <c:pt idx="6585">
                  <c:v>6586</c:v>
                </c:pt>
                <c:pt idx="6586">
                  <c:v>6587</c:v>
                </c:pt>
                <c:pt idx="6587">
                  <c:v>6588</c:v>
                </c:pt>
                <c:pt idx="6588">
                  <c:v>6589</c:v>
                </c:pt>
                <c:pt idx="6589">
                  <c:v>6590</c:v>
                </c:pt>
                <c:pt idx="6590">
                  <c:v>6591</c:v>
                </c:pt>
                <c:pt idx="6591">
                  <c:v>6592</c:v>
                </c:pt>
                <c:pt idx="6592">
                  <c:v>6593</c:v>
                </c:pt>
                <c:pt idx="6593">
                  <c:v>6594</c:v>
                </c:pt>
                <c:pt idx="6594">
                  <c:v>6595</c:v>
                </c:pt>
                <c:pt idx="6595">
                  <c:v>6596</c:v>
                </c:pt>
                <c:pt idx="6596">
                  <c:v>6597</c:v>
                </c:pt>
                <c:pt idx="6597">
                  <c:v>6598</c:v>
                </c:pt>
                <c:pt idx="6598">
                  <c:v>6599</c:v>
                </c:pt>
                <c:pt idx="6599">
                  <c:v>6600</c:v>
                </c:pt>
                <c:pt idx="6600">
                  <c:v>6601</c:v>
                </c:pt>
                <c:pt idx="6601">
                  <c:v>6602</c:v>
                </c:pt>
                <c:pt idx="6602">
                  <c:v>6603</c:v>
                </c:pt>
                <c:pt idx="6603">
                  <c:v>6604</c:v>
                </c:pt>
                <c:pt idx="6604">
                  <c:v>6605</c:v>
                </c:pt>
                <c:pt idx="6605">
                  <c:v>6606</c:v>
                </c:pt>
                <c:pt idx="6606">
                  <c:v>6607</c:v>
                </c:pt>
                <c:pt idx="6607">
                  <c:v>6608</c:v>
                </c:pt>
                <c:pt idx="6608">
                  <c:v>6609</c:v>
                </c:pt>
                <c:pt idx="6609">
                  <c:v>6610</c:v>
                </c:pt>
                <c:pt idx="6610">
                  <c:v>6611</c:v>
                </c:pt>
                <c:pt idx="6611">
                  <c:v>6612</c:v>
                </c:pt>
                <c:pt idx="6612">
                  <c:v>6613</c:v>
                </c:pt>
                <c:pt idx="6613">
                  <c:v>6614</c:v>
                </c:pt>
                <c:pt idx="6614">
                  <c:v>6615</c:v>
                </c:pt>
                <c:pt idx="6615">
                  <c:v>6616</c:v>
                </c:pt>
                <c:pt idx="6616">
                  <c:v>6617</c:v>
                </c:pt>
                <c:pt idx="6617">
                  <c:v>6618</c:v>
                </c:pt>
                <c:pt idx="6618">
                  <c:v>6619</c:v>
                </c:pt>
                <c:pt idx="6619">
                  <c:v>6620</c:v>
                </c:pt>
                <c:pt idx="6620">
                  <c:v>6621</c:v>
                </c:pt>
                <c:pt idx="6621">
                  <c:v>6622</c:v>
                </c:pt>
                <c:pt idx="6622">
                  <c:v>6623</c:v>
                </c:pt>
                <c:pt idx="6623">
                  <c:v>6624</c:v>
                </c:pt>
                <c:pt idx="6624">
                  <c:v>6625</c:v>
                </c:pt>
                <c:pt idx="6625">
                  <c:v>6626</c:v>
                </c:pt>
                <c:pt idx="6626">
                  <c:v>6627</c:v>
                </c:pt>
                <c:pt idx="6627">
                  <c:v>6628</c:v>
                </c:pt>
                <c:pt idx="6628">
                  <c:v>6629</c:v>
                </c:pt>
                <c:pt idx="6629">
                  <c:v>6630</c:v>
                </c:pt>
                <c:pt idx="6630">
                  <c:v>6631</c:v>
                </c:pt>
                <c:pt idx="6631">
                  <c:v>6632</c:v>
                </c:pt>
                <c:pt idx="6632">
                  <c:v>6633</c:v>
                </c:pt>
                <c:pt idx="6633">
                  <c:v>6634</c:v>
                </c:pt>
                <c:pt idx="6634">
                  <c:v>6635</c:v>
                </c:pt>
                <c:pt idx="6635">
                  <c:v>6636</c:v>
                </c:pt>
                <c:pt idx="6636">
                  <c:v>6637</c:v>
                </c:pt>
                <c:pt idx="6637">
                  <c:v>6638</c:v>
                </c:pt>
                <c:pt idx="6638">
                  <c:v>6639</c:v>
                </c:pt>
                <c:pt idx="6639">
                  <c:v>6640</c:v>
                </c:pt>
                <c:pt idx="6640">
                  <c:v>6641</c:v>
                </c:pt>
                <c:pt idx="6641">
                  <c:v>6642</c:v>
                </c:pt>
                <c:pt idx="6642">
                  <c:v>6643</c:v>
                </c:pt>
                <c:pt idx="6643">
                  <c:v>6644</c:v>
                </c:pt>
                <c:pt idx="6644">
                  <c:v>6645</c:v>
                </c:pt>
                <c:pt idx="6645">
                  <c:v>6646</c:v>
                </c:pt>
                <c:pt idx="6646">
                  <c:v>6647</c:v>
                </c:pt>
                <c:pt idx="6647">
                  <c:v>6648</c:v>
                </c:pt>
                <c:pt idx="6648">
                  <c:v>6649</c:v>
                </c:pt>
                <c:pt idx="6649">
                  <c:v>6650</c:v>
                </c:pt>
                <c:pt idx="6650">
                  <c:v>6651</c:v>
                </c:pt>
                <c:pt idx="6651">
                  <c:v>6652</c:v>
                </c:pt>
                <c:pt idx="6652">
                  <c:v>6653</c:v>
                </c:pt>
                <c:pt idx="6653">
                  <c:v>6654</c:v>
                </c:pt>
                <c:pt idx="6654">
                  <c:v>6655</c:v>
                </c:pt>
                <c:pt idx="6655">
                  <c:v>6656</c:v>
                </c:pt>
                <c:pt idx="6656">
                  <c:v>6657</c:v>
                </c:pt>
                <c:pt idx="6657">
                  <c:v>6658</c:v>
                </c:pt>
                <c:pt idx="6658">
                  <c:v>6659</c:v>
                </c:pt>
                <c:pt idx="6659">
                  <c:v>6660</c:v>
                </c:pt>
                <c:pt idx="6660">
                  <c:v>6661</c:v>
                </c:pt>
                <c:pt idx="6661">
                  <c:v>6662</c:v>
                </c:pt>
                <c:pt idx="6662">
                  <c:v>6663</c:v>
                </c:pt>
                <c:pt idx="6663">
                  <c:v>6664</c:v>
                </c:pt>
                <c:pt idx="6664">
                  <c:v>6665</c:v>
                </c:pt>
                <c:pt idx="6665">
                  <c:v>6666</c:v>
                </c:pt>
                <c:pt idx="6666">
                  <c:v>6667</c:v>
                </c:pt>
                <c:pt idx="6667">
                  <c:v>6668</c:v>
                </c:pt>
                <c:pt idx="6668">
                  <c:v>6669</c:v>
                </c:pt>
                <c:pt idx="6669">
                  <c:v>6670</c:v>
                </c:pt>
                <c:pt idx="6670">
                  <c:v>6671</c:v>
                </c:pt>
                <c:pt idx="6671">
                  <c:v>6672</c:v>
                </c:pt>
                <c:pt idx="6672">
                  <c:v>6673</c:v>
                </c:pt>
                <c:pt idx="6673">
                  <c:v>6674</c:v>
                </c:pt>
                <c:pt idx="6674">
                  <c:v>6675</c:v>
                </c:pt>
                <c:pt idx="6675">
                  <c:v>6676</c:v>
                </c:pt>
                <c:pt idx="6676">
                  <c:v>6677</c:v>
                </c:pt>
                <c:pt idx="6677">
                  <c:v>6678</c:v>
                </c:pt>
                <c:pt idx="6678">
                  <c:v>6679</c:v>
                </c:pt>
                <c:pt idx="6679">
                  <c:v>6680</c:v>
                </c:pt>
                <c:pt idx="6680">
                  <c:v>6681</c:v>
                </c:pt>
                <c:pt idx="6681">
                  <c:v>6682</c:v>
                </c:pt>
                <c:pt idx="6682">
                  <c:v>6683</c:v>
                </c:pt>
                <c:pt idx="6683">
                  <c:v>6684</c:v>
                </c:pt>
                <c:pt idx="6684">
                  <c:v>6685</c:v>
                </c:pt>
                <c:pt idx="6685">
                  <c:v>6686</c:v>
                </c:pt>
                <c:pt idx="6686">
                  <c:v>6687</c:v>
                </c:pt>
                <c:pt idx="6687">
                  <c:v>6688</c:v>
                </c:pt>
                <c:pt idx="6688">
                  <c:v>6689</c:v>
                </c:pt>
                <c:pt idx="6689">
                  <c:v>6690</c:v>
                </c:pt>
                <c:pt idx="6690">
                  <c:v>6691</c:v>
                </c:pt>
                <c:pt idx="6691">
                  <c:v>6692</c:v>
                </c:pt>
                <c:pt idx="6692">
                  <c:v>6693</c:v>
                </c:pt>
                <c:pt idx="6693">
                  <c:v>6694</c:v>
                </c:pt>
                <c:pt idx="6694">
                  <c:v>6695</c:v>
                </c:pt>
                <c:pt idx="6695">
                  <c:v>6696</c:v>
                </c:pt>
                <c:pt idx="6696">
                  <c:v>6697</c:v>
                </c:pt>
                <c:pt idx="6697">
                  <c:v>6698</c:v>
                </c:pt>
                <c:pt idx="6698">
                  <c:v>6699</c:v>
                </c:pt>
                <c:pt idx="6699">
                  <c:v>6700</c:v>
                </c:pt>
                <c:pt idx="6700">
                  <c:v>6701</c:v>
                </c:pt>
                <c:pt idx="6701">
                  <c:v>6702</c:v>
                </c:pt>
                <c:pt idx="6702">
                  <c:v>6703</c:v>
                </c:pt>
                <c:pt idx="6703">
                  <c:v>6704</c:v>
                </c:pt>
                <c:pt idx="6704">
                  <c:v>6705</c:v>
                </c:pt>
                <c:pt idx="6705">
                  <c:v>6706</c:v>
                </c:pt>
                <c:pt idx="6706">
                  <c:v>6707</c:v>
                </c:pt>
                <c:pt idx="6707">
                  <c:v>6708</c:v>
                </c:pt>
                <c:pt idx="6708">
                  <c:v>6709</c:v>
                </c:pt>
                <c:pt idx="6709">
                  <c:v>6710</c:v>
                </c:pt>
                <c:pt idx="6710">
                  <c:v>6711</c:v>
                </c:pt>
                <c:pt idx="6711">
                  <c:v>6712</c:v>
                </c:pt>
                <c:pt idx="6712">
                  <c:v>6713</c:v>
                </c:pt>
                <c:pt idx="6713">
                  <c:v>6714</c:v>
                </c:pt>
                <c:pt idx="6714">
                  <c:v>6715</c:v>
                </c:pt>
                <c:pt idx="6715">
                  <c:v>6716</c:v>
                </c:pt>
                <c:pt idx="6716">
                  <c:v>6717</c:v>
                </c:pt>
                <c:pt idx="6717">
                  <c:v>6718</c:v>
                </c:pt>
                <c:pt idx="6718">
                  <c:v>6719</c:v>
                </c:pt>
                <c:pt idx="6719">
                  <c:v>6720</c:v>
                </c:pt>
                <c:pt idx="6720">
                  <c:v>6721</c:v>
                </c:pt>
                <c:pt idx="6721">
                  <c:v>6722</c:v>
                </c:pt>
                <c:pt idx="6722">
                  <c:v>6723</c:v>
                </c:pt>
                <c:pt idx="6723">
                  <c:v>6724</c:v>
                </c:pt>
                <c:pt idx="6724">
                  <c:v>6725</c:v>
                </c:pt>
                <c:pt idx="6725">
                  <c:v>6726</c:v>
                </c:pt>
                <c:pt idx="6726">
                  <c:v>6727</c:v>
                </c:pt>
                <c:pt idx="6727">
                  <c:v>6728</c:v>
                </c:pt>
                <c:pt idx="6728">
                  <c:v>6729</c:v>
                </c:pt>
                <c:pt idx="6729">
                  <c:v>6730</c:v>
                </c:pt>
                <c:pt idx="6730">
                  <c:v>6731</c:v>
                </c:pt>
                <c:pt idx="6731">
                  <c:v>6732</c:v>
                </c:pt>
                <c:pt idx="6732">
                  <c:v>6733</c:v>
                </c:pt>
                <c:pt idx="6733">
                  <c:v>6734</c:v>
                </c:pt>
                <c:pt idx="6734">
                  <c:v>6735</c:v>
                </c:pt>
                <c:pt idx="6735">
                  <c:v>6736</c:v>
                </c:pt>
                <c:pt idx="6736">
                  <c:v>6737</c:v>
                </c:pt>
                <c:pt idx="6737">
                  <c:v>6738</c:v>
                </c:pt>
                <c:pt idx="6738">
                  <c:v>6739</c:v>
                </c:pt>
                <c:pt idx="6739">
                  <c:v>6740</c:v>
                </c:pt>
                <c:pt idx="6740">
                  <c:v>6741</c:v>
                </c:pt>
                <c:pt idx="6741">
                  <c:v>6742</c:v>
                </c:pt>
                <c:pt idx="6742">
                  <c:v>6743</c:v>
                </c:pt>
                <c:pt idx="6743">
                  <c:v>6744</c:v>
                </c:pt>
                <c:pt idx="6744">
                  <c:v>6745</c:v>
                </c:pt>
                <c:pt idx="6745">
                  <c:v>6746</c:v>
                </c:pt>
                <c:pt idx="6746">
                  <c:v>6747</c:v>
                </c:pt>
                <c:pt idx="6747">
                  <c:v>6748</c:v>
                </c:pt>
                <c:pt idx="6748">
                  <c:v>6749</c:v>
                </c:pt>
                <c:pt idx="6749">
                  <c:v>6750</c:v>
                </c:pt>
                <c:pt idx="6750">
                  <c:v>6751</c:v>
                </c:pt>
                <c:pt idx="6751">
                  <c:v>6752</c:v>
                </c:pt>
                <c:pt idx="6752">
                  <c:v>6753</c:v>
                </c:pt>
                <c:pt idx="6753">
                  <c:v>6754</c:v>
                </c:pt>
                <c:pt idx="6754">
                  <c:v>6755</c:v>
                </c:pt>
                <c:pt idx="6755">
                  <c:v>6756</c:v>
                </c:pt>
                <c:pt idx="6756">
                  <c:v>6757</c:v>
                </c:pt>
                <c:pt idx="6757">
                  <c:v>6758</c:v>
                </c:pt>
                <c:pt idx="6758">
                  <c:v>6759</c:v>
                </c:pt>
                <c:pt idx="6759">
                  <c:v>6760</c:v>
                </c:pt>
                <c:pt idx="6760">
                  <c:v>6761</c:v>
                </c:pt>
                <c:pt idx="6761">
                  <c:v>6762</c:v>
                </c:pt>
                <c:pt idx="6762">
                  <c:v>6763</c:v>
                </c:pt>
                <c:pt idx="6763">
                  <c:v>6764</c:v>
                </c:pt>
                <c:pt idx="6764">
                  <c:v>6765</c:v>
                </c:pt>
                <c:pt idx="6765">
                  <c:v>6766</c:v>
                </c:pt>
                <c:pt idx="6766">
                  <c:v>6767</c:v>
                </c:pt>
                <c:pt idx="6767">
                  <c:v>6768</c:v>
                </c:pt>
                <c:pt idx="6768">
                  <c:v>6769</c:v>
                </c:pt>
                <c:pt idx="6769">
                  <c:v>6770</c:v>
                </c:pt>
                <c:pt idx="6770">
                  <c:v>6771</c:v>
                </c:pt>
                <c:pt idx="6771">
                  <c:v>6772</c:v>
                </c:pt>
                <c:pt idx="6772">
                  <c:v>6773</c:v>
                </c:pt>
                <c:pt idx="6773">
                  <c:v>6774</c:v>
                </c:pt>
                <c:pt idx="6774">
                  <c:v>6775</c:v>
                </c:pt>
                <c:pt idx="6775">
                  <c:v>6776</c:v>
                </c:pt>
                <c:pt idx="6776">
                  <c:v>6777</c:v>
                </c:pt>
                <c:pt idx="6777">
                  <c:v>6778</c:v>
                </c:pt>
                <c:pt idx="6778">
                  <c:v>6779</c:v>
                </c:pt>
                <c:pt idx="6779">
                  <c:v>6780</c:v>
                </c:pt>
                <c:pt idx="6780">
                  <c:v>6781</c:v>
                </c:pt>
                <c:pt idx="6781">
                  <c:v>6782</c:v>
                </c:pt>
                <c:pt idx="6782">
                  <c:v>6783</c:v>
                </c:pt>
                <c:pt idx="6783">
                  <c:v>6784</c:v>
                </c:pt>
                <c:pt idx="6784">
                  <c:v>6785</c:v>
                </c:pt>
                <c:pt idx="6785">
                  <c:v>6786</c:v>
                </c:pt>
                <c:pt idx="6786">
                  <c:v>6787</c:v>
                </c:pt>
                <c:pt idx="6787">
                  <c:v>6788</c:v>
                </c:pt>
                <c:pt idx="6788">
                  <c:v>6789</c:v>
                </c:pt>
                <c:pt idx="6789">
                  <c:v>6790</c:v>
                </c:pt>
                <c:pt idx="6790">
                  <c:v>6791</c:v>
                </c:pt>
                <c:pt idx="6791">
                  <c:v>6792</c:v>
                </c:pt>
                <c:pt idx="6792">
                  <c:v>6793</c:v>
                </c:pt>
                <c:pt idx="6793">
                  <c:v>6794</c:v>
                </c:pt>
                <c:pt idx="6794">
                  <c:v>6795</c:v>
                </c:pt>
                <c:pt idx="6795">
                  <c:v>6796</c:v>
                </c:pt>
                <c:pt idx="6796">
                  <c:v>6797</c:v>
                </c:pt>
                <c:pt idx="6797">
                  <c:v>6798</c:v>
                </c:pt>
                <c:pt idx="6798">
                  <c:v>6799</c:v>
                </c:pt>
                <c:pt idx="6799">
                  <c:v>6800</c:v>
                </c:pt>
                <c:pt idx="6800">
                  <c:v>6801</c:v>
                </c:pt>
                <c:pt idx="6801">
                  <c:v>6802</c:v>
                </c:pt>
                <c:pt idx="6802">
                  <c:v>6803</c:v>
                </c:pt>
                <c:pt idx="6803">
                  <c:v>6804</c:v>
                </c:pt>
                <c:pt idx="6804">
                  <c:v>6805</c:v>
                </c:pt>
                <c:pt idx="6805">
                  <c:v>6806</c:v>
                </c:pt>
                <c:pt idx="6806">
                  <c:v>6807</c:v>
                </c:pt>
                <c:pt idx="6807">
                  <c:v>6808</c:v>
                </c:pt>
                <c:pt idx="6808">
                  <c:v>6809</c:v>
                </c:pt>
                <c:pt idx="6809">
                  <c:v>6810</c:v>
                </c:pt>
                <c:pt idx="6810">
                  <c:v>6811</c:v>
                </c:pt>
                <c:pt idx="6811">
                  <c:v>6812</c:v>
                </c:pt>
                <c:pt idx="6812">
                  <c:v>6813</c:v>
                </c:pt>
                <c:pt idx="6813">
                  <c:v>6814</c:v>
                </c:pt>
                <c:pt idx="6814">
                  <c:v>6815</c:v>
                </c:pt>
                <c:pt idx="6815">
                  <c:v>6816</c:v>
                </c:pt>
                <c:pt idx="6816">
                  <c:v>6817</c:v>
                </c:pt>
                <c:pt idx="6817">
                  <c:v>6818</c:v>
                </c:pt>
                <c:pt idx="6818">
                  <c:v>6819</c:v>
                </c:pt>
                <c:pt idx="6819">
                  <c:v>6820</c:v>
                </c:pt>
                <c:pt idx="6820">
                  <c:v>6821</c:v>
                </c:pt>
                <c:pt idx="6821">
                  <c:v>6822</c:v>
                </c:pt>
                <c:pt idx="6822">
                  <c:v>6823</c:v>
                </c:pt>
                <c:pt idx="6823">
                  <c:v>6824</c:v>
                </c:pt>
                <c:pt idx="6824">
                  <c:v>6825</c:v>
                </c:pt>
                <c:pt idx="6825">
                  <c:v>6826</c:v>
                </c:pt>
                <c:pt idx="6826">
                  <c:v>6827</c:v>
                </c:pt>
                <c:pt idx="6827">
                  <c:v>6828</c:v>
                </c:pt>
                <c:pt idx="6828">
                  <c:v>6829</c:v>
                </c:pt>
                <c:pt idx="6829">
                  <c:v>6830</c:v>
                </c:pt>
                <c:pt idx="6830">
                  <c:v>6831</c:v>
                </c:pt>
                <c:pt idx="6831">
                  <c:v>6832</c:v>
                </c:pt>
                <c:pt idx="6832">
                  <c:v>6833</c:v>
                </c:pt>
                <c:pt idx="6833">
                  <c:v>6834</c:v>
                </c:pt>
                <c:pt idx="6834">
                  <c:v>6835</c:v>
                </c:pt>
                <c:pt idx="6835">
                  <c:v>6836</c:v>
                </c:pt>
                <c:pt idx="6836">
                  <c:v>6837</c:v>
                </c:pt>
                <c:pt idx="6837">
                  <c:v>6838</c:v>
                </c:pt>
                <c:pt idx="6838">
                  <c:v>6839</c:v>
                </c:pt>
                <c:pt idx="6839">
                  <c:v>6840</c:v>
                </c:pt>
                <c:pt idx="6840">
                  <c:v>6841</c:v>
                </c:pt>
                <c:pt idx="6841">
                  <c:v>6842</c:v>
                </c:pt>
                <c:pt idx="6842">
                  <c:v>6843</c:v>
                </c:pt>
                <c:pt idx="6843">
                  <c:v>6844</c:v>
                </c:pt>
                <c:pt idx="6844">
                  <c:v>6845</c:v>
                </c:pt>
                <c:pt idx="6845">
                  <c:v>6846</c:v>
                </c:pt>
                <c:pt idx="6846">
                  <c:v>6847</c:v>
                </c:pt>
                <c:pt idx="6847">
                  <c:v>6848</c:v>
                </c:pt>
                <c:pt idx="6848">
                  <c:v>6849</c:v>
                </c:pt>
                <c:pt idx="6849">
                  <c:v>6850</c:v>
                </c:pt>
                <c:pt idx="6850">
                  <c:v>6851</c:v>
                </c:pt>
                <c:pt idx="6851">
                  <c:v>6852</c:v>
                </c:pt>
                <c:pt idx="6852">
                  <c:v>6853</c:v>
                </c:pt>
                <c:pt idx="6853">
                  <c:v>6854</c:v>
                </c:pt>
                <c:pt idx="6854">
                  <c:v>6855</c:v>
                </c:pt>
                <c:pt idx="6855">
                  <c:v>6856</c:v>
                </c:pt>
                <c:pt idx="6856">
                  <c:v>6857</c:v>
                </c:pt>
                <c:pt idx="6857">
                  <c:v>6858</c:v>
                </c:pt>
                <c:pt idx="6858">
                  <c:v>6859</c:v>
                </c:pt>
                <c:pt idx="6859">
                  <c:v>6860</c:v>
                </c:pt>
                <c:pt idx="6860">
                  <c:v>6861</c:v>
                </c:pt>
                <c:pt idx="6861">
                  <c:v>6862</c:v>
                </c:pt>
                <c:pt idx="6862">
                  <c:v>6863</c:v>
                </c:pt>
                <c:pt idx="6863">
                  <c:v>6864</c:v>
                </c:pt>
                <c:pt idx="6864">
                  <c:v>6865</c:v>
                </c:pt>
                <c:pt idx="6865">
                  <c:v>6866</c:v>
                </c:pt>
                <c:pt idx="6866">
                  <c:v>6867</c:v>
                </c:pt>
                <c:pt idx="6867">
                  <c:v>6868</c:v>
                </c:pt>
                <c:pt idx="6868">
                  <c:v>6869</c:v>
                </c:pt>
                <c:pt idx="6869">
                  <c:v>6870</c:v>
                </c:pt>
                <c:pt idx="6870">
                  <c:v>6871</c:v>
                </c:pt>
                <c:pt idx="6871">
                  <c:v>6872</c:v>
                </c:pt>
                <c:pt idx="6872">
                  <c:v>6873</c:v>
                </c:pt>
                <c:pt idx="6873">
                  <c:v>6874</c:v>
                </c:pt>
                <c:pt idx="6874">
                  <c:v>6875</c:v>
                </c:pt>
                <c:pt idx="6875">
                  <c:v>6876</c:v>
                </c:pt>
                <c:pt idx="6876">
                  <c:v>6877</c:v>
                </c:pt>
                <c:pt idx="6877">
                  <c:v>6878</c:v>
                </c:pt>
                <c:pt idx="6878">
                  <c:v>6879</c:v>
                </c:pt>
                <c:pt idx="6879">
                  <c:v>6880</c:v>
                </c:pt>
                <c:pt idx="6880">
                  <c:v>6881</c:v>
                </c:pt>
                <c:pt idx="6881">
                  <c:v>6882</c:v>
                </c:pt>
                <c:pt idx="6882">
                  <c:v>6883</c:v>
                </c:pt>
                <c:pt idx="6883">
                  <c:v>6884</c:v>
                </c:pt>
                <c:pt idx="6884">
                  <c:v>6885</c:v>
                </c:pt>
                <c:pt idx="6885">
                  <c:v>6886</c:v>
                </c:pt>
                <c:pt idx="6886">
                  <c:v>6887</c:v>
                </c:pt>
                <c:pt idx="6887">
                  <c:v>6888</c:v>
                </c:pt>
                <c:pt idx="6888">
                  <c:v>6889</c:v>
                </c:pt>
                <c:pt idx="6889">
                  <c:v>6890</c:v>
                </c:pt>
                <c:pt idx="6890">
                  <c:v>6891</c:v>
                </c:pt>
                <c:pt idx="6891">
                  <c:v>6892</c:v>
                </c:pt>
                <c:pt idx="6892">
                  <c:v>6893</c:v>
                </c:pt>
                <c:pt idx="6893">
                  <c:v>6894</c:v>
                </c:pt>
                <c:pt idx="6894">
                  <c:v>6895</c:v>
                </c:pt>
                <c:pt idx="6895">
                  <c:v>6896</c:v>
                </c:pt>
                <c:pt idx="6896">
                  <c:v>6897</c:v>
                </c:pt>
                <c:pt idx="6897">
                  <c:v>6898</c:v>
                </c:pt>
                <c:pt idx="6898">
                  <c:v>6899</c:v>
                </c:pt>
                <c:pt idx="6899">
                  <c:v>6900</c:v>
                </c:pt>
                <c:pt idx="6900">
                  <c:v>6901</c:v>
                </c:pt>
                <c:pt idx="6901">
                  <c:v>6902</c:v>
                </c:pt>
                <c:pt idx="6902">
                  <c:v>6903</c:v>
                </c:pt>
                <c:pt idx="6903">
                  <c:v>6904</c:v>
                </c:pt>
                <c:pt idx="6904">
                  <c:v>6905</c:v>
                </c:pt>
                <c:pt idx="6905">
                  <c:v>6906</c:v>
                </c:pt>
                <c:pt idx="6906">
                  <c:v>6907</c:v>
                </c:pt>
                <c:pt idx="6907">
                  <c:v>6908</c:v>
                </c:pt>
                <c:pt idx="6908">
                  <c:v>6909</c:v>
                </c:pt>
                <c:pt idx="6909">
                  <c:v>6910</c:v>
                </c:pt>
                <c:pt idx="6910">
                  <c:v>6911</c:v>
                </c:pt>
                <c:pt idx="6911">
                  <c:v>6912</c:v>
                </c:pt>
                <c:pt idx="6912">
                  <c:v>6913</c:v>
                </c:pt>
                <c:pt idx="6913">
                  <c:v>6914</c:v>
                </c:pt>
                <c:pt idx="6914">
                  <c:v>6915</c:v>
                </c:pt>
                <c:pt idx="6915">
                  <c:v>6916</c:v>
                </c:pt>
                <c:pt idx="6916">
                  <c:v>6917</c:v>
                </c:pt>
                <c:pt idx="6917">
                  <c:v>6918</c:v>
                </c:pt>
                <c:pt idx="6918">
                  <c:v>6919</c:v>
                </c:pt>
                <c:pt idx="6919">
                  <c:v>6920</c:v>
                </c:pt>
                <c:pt idx="6920">
                  <c:v>6921</c:v>
                </c:pt>
                <c:pt idx="6921">
                  <c:v>6922</c:v>
                </c:pt>
                <c:pt idx="6922">
                  <c:v>6923</c:v>
                </c:pt>
                <c:pt idx="6923">
                  <c:v>6924</c:v>
                </c:pt>
                <c:pt idx="6924">
                  <c:v>6925</c:v>
                </c:pt>
                <c:pt idx="6925">
                  <c:v>6926</c:v>
                </c:pt>
                <c:pt idx="6926">
                  <c:v>6927</c:v>
                </c:pt>
                <c:pt idx="6927">
                  <c:v>6928</c:v>
                </c:pt>
                <c:pt idx="6928">
                  <c:v>6929</c:v>
                </c:pt>
                <c:pt idx="6929">
                  <c:v>6930</c:v>
                </c:pt>
                <c:pt idx="6930">
                  <c:v>6931</c:v>
                </c:pt>
                <c:pt idx="6931">
                  <c:v>6932</c:v>
                </c:pt>
                <c:pt idx="6932">
                  <c:v>6933</c:v>
                </c:pt>
                <c:pt idx="6933">
                  <c:v>6934</c:v>
                </c:pt>
                <c:pt idx="6934">
                  <c:v>6935</c:v>
                </c:pt>
                <c:pt idx="6935">
                  <c:v>6936</c:v>
                </c:pt>
                <c:pt idx="6936">
                  <c:v>6937</c:v>
                </c:pt>
                <c:pt idx="6937">
                  <c:v>6938</c:v>
                </c:pt>
                <c:pt idx="6938">
                  <c:v>6939</c:v>
                </c:pt>
                <c:pt idx="6939">
                  <c:v>6940</c:v>
                </c:pt>
                <c:pt idx="6940">
                  <c:v>6941</c:v>
                </c:pt>
                <c:pt idx="6941">
                  <c:v>6942</c:v>
                </c:pt>
                <c:pt idx="6942">
                  <c:v>6943</c:v>
                </c:pt>
                <c:pt idx="6943">
                  <c:v>6944</c:v>
                </c:pt>
                <c:pt idx="6944">
                  <c:v>6945</c:v>
                </c:pt>
                <c:pt idx="6945">
                  <c:v>6946</c:v>
                </c:pt>
                <c:pt idx="6946">
                  <c:v>6947</c:v>
                </c:pt>
                <c:pt idx="6947">
                  <c:v>6948</c:v>
                </c:pt>
                <c:pt idx="6948">
                  <c:v>6949</c:v>
                </c:pt>
                <c:pt idx="6949">
                  <c:v>6950</c:v>
                </c:pt>
                <c:pt idx="6950">
                  <c:v>6951</c:v>
                </c:pt>
                <c:pt idx="6951">
                  <c:v>6952</c:v>
                </c:pt>
                <c:pt idx="6952">
                  <c:v>6953</c:v>
                </c:pt>
                <c:pt idx="6953">
                  <c:v>6954</c:v>
                </c:pt>
                <c:pt idx="6954">
                  <c:v>6955</c:v>
                </c:pt>
                <c:pt idx="6955">
                  <c:v>6956</c:v>
                </c:pt>
                <c:pt idx="6956">
                  <c:v>6957</c:v>
                </c:pt>
                <c:pt idx="6957">
                  <c:v>6958</c:v>
                </c:pt>
                <c:pt idx="6958">
                  <c:v>6959</c:v>
                </c:pt>
                <c:pt idx="6959">
                  <c:v>6960</c:v>
                </c:pt>
                <c:pt idx="6960">
                  <c:v>6961</c:v>
                </c:pt>
                <c:pt idx="6961">
                  <c:v>6962</c:v>
                </c:pt>
                <c:pt idx="6962">
                  <c:v>6963</c:v>
                </c:pt>
                <c:pt idx="6963">
                  <c:v>6964</c:v>
                </c:pt>
                <c:pt idx="6964">
                  <c:v>6965</c:v>
                </c:pt>
                <c:pt idx="6965">
                  <c:v>6966</c:v>
                </c:pt>
                <c:pt idx="6966">
                  <c:v>6967</c:v>
                </c:pt>
                <c:pt idx="6967">
                  <c:v>6968</c:v>
                </c:pt>
                <c:pt idx="6968">
                  <c:v>6969</c:v>
                </c:pt>
                <c:pt idx="6969">
                  <c:v>6970</c:v>
                </c:pt>
                <c:pt idx="6970">
                  <c:v>6971</c:v>
                </c:pt>
                <c:pt idx="6971">
                  <c:v>6972</c:v>
                </c:pt>
                <c:pt idx="6972">
                  <c:v>6973</c:v>
                </c:pt>
                <c:pt idx="6973">
                  <c:v>6974</c:v>
                </c:pt>
                <c:pt idx="6974">
                  <c:v>6975</c:v>
                </c:pt>
                <c:pt idx="6975">
                  <c:v>6976</c:v>
                </c:pt>
                <c:pt idx="6976">
                  <c:v>6977</c:v>
                </c:pt>
                <c:pt idx="6977">
                  <c:v>6978</c:v>
                </c:pt>
                <c:pt idx="6978">
                  <c:v>6979</c:v>
                </c:pt>
                <c:pt idx="6979">
                  <c:v>6980</c:v>
                </c:pt>
                <c:pt idx="6980">
                  <c:v>6981</c:v>
                </c:pt>
                <c:pt idx="6981">
                  <c:v>6982</c:v>
                </c:pt>
                <c:pt idx="6982">
                  <c:v>6983</c:v>
                </c:pt>
                <c:pt idx="6983">
                  <c:v>6984</c:v>
                </c:pt>
                <c:pt idx="6984">
                  <c:v>6985</c:v>
                </c:pt>
                <c:pt idx="6985">
                  <c:v>6986</c:v>
                </c:pt>
                <c:pt idx="6986">
                  <c:v>6987</c:v>
                </c:pt>
                <c:pt idx="6987">
                  <c:v>6988</c:v>
                </c:pt>
                <c:pt idx="6988">
                  <c:v>6989</c:v>
                </c:pt>
                <c:pt idx="6989">
                  <c:v>6990</c:v>
                </c:pt>
                <c:pt idx="6990">
                  <c:v>6991</c:v>
                </c:pt>
                <c:pt idx="6991">
                  <c:v>6992</c:v>
                </c:pt>
                <c:pt idx="6992">
                  <c:v>6993</c:v>
                </c:pt>
                <c:pt idx="6993">
                  <c:v>6994</c:v>
                </c:pt>
                <c:pt idx="6994">
                  <c:v>6995</c:v>
                </c:pt>
                <c:pt idx="6995">
                  <c:v>6996</c:v>
                </c:pt>
                <c:pt idx="6996">
                  <c:v>6997</c:v>
                </c:pt>
                <c:pt idx="6997">
                  <c:v>6998</c:v>
                </c:pt>
                <c:pt idx="6998">
                  <c:v>6999</c:v>
                </c:pt>
                <c:pt idx="6999">
                  <c:v>7000</c:v>
                </c:pt>
                <c:pt idx="7000">
                  <c:v>7001</c:v>
                </c:pt>
                <c:pt idx="7001">
                  <c:v>7002</c:v>
                </c:pt>
                <c:pt idx="7002">
                  <c:v>7003</c:v>
                </c:pt>
                <c:pt idx="7003">
                  <c:v>7004</c:v>
                </c:pt>
                <c:pt idx="7004">
                  <c:v>7005</c:v>
                </c:pt>
                <c:pt idx="7005">
                  <c:v>7006</c:v>
                </c:pt>
                <c:pt idx="7006">
                  <c:v>7007</c:v>
                </c:pt>
                <c:pt idx="7007">
                  <c:v>7008</c:v>
                </c:pt>
                <c:pt idx="7008">
                  <c:v>7009</c:v>
                </c:pt>
                <c:pt idx="7009">
                  <c:v>7010</c:v>
                </c:pt>
                <c:pt idx="7010">
                  <c:v>7011</c:v>
                </c:pt>
                <c:pt idx="7011">
                  <c:v>7012</c:v>
                </c:pt>
                <c:pt idx="7012">
                  <c:v>7013</c:v>
                </c:pt>
                <c:pt idx="7013">
                  <c:v>7014</c:v>
                </c:pt>
                <c:pt idx="7014">
                  <c:v>7015</c:v>
                </c:pt>
                <c:pt idx="7015">
                  <c:v>7016</c:v>
                </c:pt>
                <c:pt idx="7016">
                  <c:v>7017</c:v>
                </c:pt>
                <c:pt idx="7017">
                  <c:v>7018</c:v>
                </c:pt>
                <c:pt idx="7018">
                  <c:v>7019</c:v>
                </c:pt>
                <c:pt idx="7019">
                  <c:v>7020</c:v>
                </c:pt>
                <c:pt idx="7020">
                  <c:v>7021</c:v>
                </c:pt>
                <c:pt idx="7021">
                  <c:v>7022</c:v>
                </c:pt>
                <c:pt idx="7022">
                  <c:v>7023</c:v>
                </c:pt>
                <c:pt idx="7023">
                  <c:v>7024</c:v>
                </c:pt>
                <c:pt idx="7024">
                  <c:v>7025</c:v>
                </c:pt>
                <c:pt idx="7025">
                  <c:v>7026</c:v>
                </c:pt>
                <c:pt idx="7026">
                  <c:v>7027</c:v>
                </c:pt>
                <c:pt idx="7027">
                  <c:v>7028</c:v>
                </c:pt>
                <c:pt idx="7028">
                  <c:v>7029</c:v>
                </c:pt>
                <c:pt idx="7029">
                  <c:v>7030</c:v>
                </c:pt>
                <c:pt idx="7030">
                  <c:v>7031</c:v>
                </c:pt>
                <c:pt idx="7031">
                  <c:v>7032</c:v>
                </c:pt>
                <c:pt idx="7032">
                  <c:v>7033</c:v>
                </c:pt>
                <c:pt idx="7033">
                  <c:v>7034</c:v>
                </c:pt>
                <c:pt idx="7034">
                  <c:v>7035</c:v>
                </c:pt>
                <c:pt idx="7035">
                  <c:v>7036</c:v>
                </c:pt>
                <c:pt idx="7036">
                  <c:v>7037</c:v>
                </c:pt>
                <c:pt idx="7037">
                  <c:v>7038</c:v>
                </c:pt>
                <c:pt idx="7038">
                  <c:v>7039</c:v>
                </c:pt>
                <c:pt idx="7039">
                  <c:v>7040</c:v>
                </c:pt>
                <c:pt idx="7040">
                  <c:v>7041</c:v>
                </c:pt>
                <c:pt idx="7041">
                  <c:v>7042</c:v>
                </c:pt>
                <c:pt idx="7042">
                  <c:v>7043</c:v>
                </c:pt>
                <c:pt idx="7043">
                  <c:v>7044</c:v>
                </c:pt>
                <c:pt idx="7044">
                  <c:v>7045</c:v>
                </c:pt>
                <c:pt idx="7045">
                  <c:v>7046</c:v>
                </c:pt>
                <c:pt idx="7046">
                  <c:v>7047</c:v>
                </c:pt>
                <c:pt idx="7047">
                  <c:v>7048</c:v>
                </c:pt>
                <c:pt idx="7048">
                  <c:v>7049</c:v>
                </c:pt>
                <c:pt idx="7049">
                  <c:v>7050</c:v>
                </c:pt>
                <c:pt idx="7050">
                  <c:v>7051</c:v>
                </c:pt>
                <c:pt idx="7051">
                  <c:v>7052</c:v>
                </c:pt>
                <c:pt idx="7052">
                  <c:v>7053</c:v>
                </c:pt>
                <c:pt idx="7053">
                  <c:v>7054</c:v>
                </c:pt>
                <c:pt idx="7054">
                  <c:v>7055</c:v>
                </c:pt>
                <c:pt idx="7055">
                  <c:v>7056</c:v>
                </c:pt>
                <c:pt idx="7056">
                  <c:v>7057</c:v>
                </c:pt>
                <c:pt idx="7057">
                  <c:v>7058</c:v>
                </c:pt>
                <c:pt idx="7058">
                  <c:v>7059</c:v>
                </c:pt>
                <c:pt idx="7059">
                  <c:v>7060</c:v>
                </c:pt>
                <c:pt idx="7060">
                  <c:v>7061</c:v>
                </c:pt>
                <c:pt idx="7061">
                  <c:v>7062</c:v>
                </c:pt>
                <c:pt idx="7062">
                  <c:v>7063</c:v>
                </c:pt>
                <c:pt idx="7063">
                  <c:v>7064</c:v>
                </c:pt>
                <c:pt idx="7064">
                  <c:v>7065</c:v>
                </c:pt>
                <c:pt idx="7065">
                  <c:v>7066</c:v>
                </c:pt>
                <c:pt idx="7066">
                  <c:v>7067</c:v>
                </c:pt>
                <c:pt idx="7067">
                  <c:v>7068</c:v>
                </c:pt>
                <c:pt idx="7068">
                  <c:v>7069</c:v>
                </c:pt>
                <c:pt idx="7069">
                  <c:v>7070</c:v>
                </c:pt>
                <c:pt idx="7070">
                  <c:v>7071</c:v>
                </c:pt>
                <c:pt idx="7071">
                  <c:v>7072</c:v>
                </c:pt>
                <c:pt idx="7072">
                  <c:v>7073</c:v>
                </c:pt>
                <c:pt idx="7073">
                  <c:v>7074</c:v>
                </c:pt>
                <c:pt idx="7074">
                  <c:v>7075</c:v>
                </c:pt>
                <c:pt idx="7075">
                  <c:v>7076</c:v>
                </c:pt>
                <c:pt idx="7076">
                  <c:v>7077</c:v>
                </c:pt>
                <c:pt idx="7077">
                  <c:v>7078</c:v>
                </c:pt>
                <c:pt idx="7078">
                  <c:v>7079</c:v>
                </c:pt>
                <c:pt idx="7079">
                  <c:v>7080</c:v>
                </c:pt>
                <c:pt idx="7080">
                  <c:v>7081</c:v>
                </c:pt>
                <c:pt idx="7081">
                  <c:v>7082</c:v>
                </c:pt>
                <c:pt idx="7082">
                  <c:v>7083</c:v>
                </c:pt>
                <c:pt idx="7083">
                  <c:v>7084</c:v>
                </c:pt>
                <c:pt idx="7084">
                  <c:v>7085</c:v>
                </c:pt>
                <c:pt idx="7085">
                  <c:v>7086</c:v>
                </c:pt>
                <c:pt idx="7086">
                  <c:v>7087</c:v>
                </c:pt>
                <c:pt idx="7087">
                  <c:v>7088</c:v>
                </c:pt>
                <c:pt idx="7088">
                  <c:v>7089</c:v>
                </c:pt>
                <c:pt idx="7089">
                  <c:v>7090</c:v>
                </c:pt>
                <c:pt idx="7090">
                  <c:v>7091</c:v>
                </c:pt>
                <c:pt idx="7091">
                  <c:v>7092</c:v>
                </c:pt>
                <c:pt idx="7092">
                  <c:v>7093</c:v>
                </c:pt>
                <c:pt idx="7093">
                  <c:v>7094</c:v>
                </c:pt>
                <c:pt idx="7094">
                  <c:v>7095</c:v>
                </c:pt>
                <c:pt idx="7095">
                  <c:v>7096</c:v>
                </c:pt>
                <c:pt idx="7096">
                  <c:v>7097</c:v>
                </c:pt>
                <c:pt idx="7097">
                  <c:v>7098</c:v>
                </c:pt>
                <c:pt idx="7098">
                  <c:v>7099</c:v>
                </c:pt>
                <c:pt idx="7099">
                  <c:v>7100</c:v>
                </c:pt>
                <c:pt idx="7100">
                  <c:v>7101</c:v>
                </c:pt>
                <c:pt idx="7101">
                  <c:v>7102</c:v>
                </c:pt>
                <c:pt idx="7102">
                  <c:v>7103</c:v>
                </c:pt>
                <c:pt idx="7103">
                  <c:v>7104</c:v>
                </c:pt>
                <c:pt idx="7104">
                  <c:v>7105</c:v>
                </c:pt>
                <c:pt idx="7105">
                  <c:v>7106</c:v>
                </c:pt>
                <c:pt idx="7106">
                  <c:v>7107</c:v>
                </c:pt>
                <c:pt idx="7107">
                  <c:v>7108</c:v>
                </c:pt>
                <c:pt idx="7108">
                  <c:v>7109</c:v>
                </c:pt>
                <c:pt idx="7109">
                  <c:v>7110</c:v>
                </c:pt>
                <c:pt idx="7110">
                  <c:v>7111</c:v>
                </c:pt>
                <c:pt idx="7111">
                  <c:v>7112</c:v>
                </c:pt>
                <c:pt idx="7112">
                  <c:v>7113</c:v>
                </c:pt>
                <c:pt idx="7113">
                  <c:v>7114</c:v>
                </c:pt>
                <c:pt idx="7114">
                  <c:v>7115</c:v>
                </c:pt>
                <c:pt idx="7115">
                  <c:v>7116</c:v>
                </c:pt>
                <c:pt idx="7116">
                  <c:v>7117</c:v>
                </c:pt>
                <c:pt idx="7117">
                  <c:v>7118</c:v>
                </c:pt>
                <c:pt idx="7118">
                  <c:v>7119</c:v>
                </c:pt>
                <c:pt idx="7119">
                  <c:v>7120</c:v>
                </c:pt>
                <c:pt idx="7120">
                  <c:v>7121</c:v>
                </c:pt>
                <c:pt idx="7121">
                  <c:v>7122</c:v>
                </c:pt>
                <c:pt idx="7122">
                  <c:v>7123</c:v>
                </c:pt>
                <c:pt idx="7123">
                  <c:v>7124</c:v>
                </c:pt>
                <c:pt idx="7124">
                  <c:v>7125</c:v>
                </c:pt>
                <c:pt idx="7125">
                  <c:v>7126</c:v>
                </c:pt>
                <c:pt idx="7126">
                  <c:v>7127</c:v>
                </c:pt>
                <c:pt idx="7127">
                  <c:v>7128</c:v>
                </c:pt>
                <c:pt idx="7128">
                  <c:v>7129</c:v>
                </c:pt>
                <c:pt idx="7129">
                  <c:v>7130</c:v>
                </c:pt>
                <c:pt idx="7130">
                  <c:v>7131</c:v>
                </c:pt>
                <c:pt idx="7131">
                  <c:v>7132</c:v>
                </c:pt>
                <c:pt idx="7132">
                  <c:v>7133</c:v>
                </c:pt>
                <c:pt idx="7133">
                  <c:v>7134</c:v>
                </c:pt>
                <c:pt idx="7134">
                  <c:v>7135</c:v>
                </c:pt>
                <c:pt idx="7135">
                  <c:v>7136</c:v>
                </c:pt>
                <c:pt idx="7136">
                  <c:v>7137</c:v>
                </c:pt>
                <c:pt idx="7137">
                  <c:v>7138</c:v>
                </c:pt>
                <c:pt idx="7138">
                  <c:v>7139</c:v>
                </c:pt>
                <c:pt idx="7139">
                  <c:v>7140</c:v>
                </c:pt>
                <c:pt idx="7140">
                  <c:v>7141</c:v>
                </c:pt>
                <c:pt idx="7141">
                  <c:v>7142</c:v>
                </c:pt>
                <c:pt idx="7142">
                  <c:v>7143</c:v>
                </c:pt>
                <c:pt idx="7143">
                  <c:v>7144</c:v>
                </c:pt>
                <c:pt idx="7144">
                  <c:v>7145</c:v>
                </c:pt>
                <c:pt idx="7145">
                  <c:v>7146</c:v>
                </c:pt>
                <c:pt idx="7146">
                  <c:v>7147</c:v>
                </c:pt>
                <c:pt idx="7147">
                  <c:v>7148</c:v>
                </c:pt>
                <c:pt idx="7148">
                  <c:v>7149</c:v>
                </c:pt>
                <c:pt idx="7149">
                  <c:v>7150</c:v>
                </c:pt>
                <c:pt idx="7150">
                  <c:v>7151</c:v>
                </c:pt>
                <c:pt idx="7151">
                  <c:v>7152</c:v>
                </c:pt>
                <c:pt idx="7152">
                  <c:v>7153</c:v>
                </c:pt>
                <c:pt idx="7153">
                  <c:v>7154</c:v>
                </c:pt>
                <c:pt idx="7154">
                  <c:v>7155</c:v>
                </c:pt>
                <c:pt idx="7155">
                  <c:v>7156</c:v>
                </c:pt>
                <c:pt idx="7156">
                  <c:v>7157</c:v>
                </c:pt>
                <c:pt idx="7157">
                  <c:v>7158</c:v>
                </c:pt>
                <c:pt idx="7158">
                  <c:v>7159</c:v>
                </c:pt>
                <c:pt idx="7159">
                  <c:v>7160</c:v>
                </c:pt>
                <c:pt idx="7160">
                  <c:v>7161</c:v>
                </c:pt>
                <c:pt idx="7161">
                  <c:v>7162</c:v>
                </c:pt>
                <c:pt idx="7162">
                  <c:v>7163</c:v>
                </c:pt>
                <c:pt idx="7163">
                  <c:v>7164</c:v>
                </c:pt>
                <c:pt idx="7164">
                  <c:v>7165</c:v>
                </c:pt>
                <c:pt idx="7165">
                  <c:v>7166</c:v>
                </c:pt>
                <c:pt idx="7166">
                  <c:v>7167</c:v>
                </c:pt>
                <c:pt idx="7167">
                  <c:v>7168</c:v>
                </c:pt>
                <c:pt idx="7168">
                  <c:v>7169</c:v>
                </c:pt>
                <c:pt idx="7169">
                  <c:v>7170</c:v>
                </c:pt>
                <c:pt idx="7170">
                  <c:v>7171</c:v>
                </c:pt>
                <c:pt idx="7171">
                  <c:v>7172</c:v>
                </c:pt>
                <c:pt idx="7172">
                  <c:v>7173</c:v>
                </c:pt>
                <c:pt idx="7173">
                  <c:v>7174</c:v>
                </c:pt>
                <c:pt idx="7174">
                  <c:v>7175</c:v>
                </c:pt>
                <c:pt idx="7175">
                  <c:v>7176</c:v>
                </c:pt>
                <c:pt idx="7176">
                  <c:v>7177</c:v>
                </c:pt>
                <c:pt idx="7177">
                  <c:v>7178</c:v>
                </c:pt>
                <c:pt idx="7178">
                  <c:v>7179</c:v>
                </c:pt>
                <c:pt idx="7179">
                  <c:v>7180</c:v>
                </c:pt>
                <c:pt idx="7180">
                  <c:v>7181</c:v>
                </c:pt>
                <c:pt idx="7181">
                  <c:v>7182</c:v>
                </c:pt>
                <c:pt idx="7182">
                  <c:v>7183</c:v>
                </c:pt>
                <c:pt idx="7183">
                  <c:v>7184</c:v>
                </c:pt>
                <c:pt idx="7184">
                  <c:v>7185</c:v>
                </c:pt>
                <c:pt idx="7185">
                  <c:v>7186</c:v>
                </c:pt>
                <c:pt idx="7186">
                  <c:v>7187</c:v>
                </c:pt>
                <c:pt idx="7187">
                  <c:v>7188</c:v>
                </c:pt>
                <c:pt idx="7188">
                  <c:v>7189</c:v>
                </c:pt>
                <c:pt idx="7189">
                  <c:v>7190</c:v>
                </c:pt>
                <c:pt idx="7190">
                  <c:v>7191</c:v>
                </c:pt>
                <c:pt idx="7191">
                  <c:v>7192</c:v>
                </c:pt>
                <c:pt idx="7192">
                  <c:v>7193</c:v>
                </c:pt>
                <c:pt idx="7193">
                  <c:v>7194</c:v>
                </c:pt>
                <c:pt idx="7194">
                  <c:v>7195</c:v>
                </c:pt>
                <c:pt idx="7195">
                  <c:v>7196</c:v>
                </c:pt>
                <c:pt idx="7196">
                  <c:v>7197</c:v>
                </c:pt>
                <c:pt idx="7197">
                  <c:v>7198</c:v>
                </c:pt>
                <c:pt idx="7198">
                  <c:v>7199</c:v>
                </c:pt>
                <c:pt idx="7199">
                  <c:v>7200</c:v>
                </c:pt>
                <c:pt idx="7200">
                  <c:v>7201</c:v>
                </c:pt>
                <c:pt idx="7201">
                  <c:v>7202</c:v>
                </c:pt>
                <c:pt idx="7202">
                  <c:v>7203</c:v>
                </c:pt>
                <c:pt idx="7203">
                  <c:v>7204</c:v>
                </c:pt>
                <c:pt idx="7204">
                  <c:v>7205</c:v>
                </c:pt>
                <c:pt idx="7205">
                  <c:v>7206</c:v>
                </c:pt>
                <c:pt idx="7206">
                  <c:v>7207</c:v>
                </c:pt>
                <c:pt idx="7207">
                  <c:v>7208</c:v>
                </c:pt>
                <c:pt idx="7208">
                  <c:v>7209</c:v>
                </c:pt>
                <c:pt idx="7209">
                  <c:v>7210</c:v>
                </c:pt>
                <c:pt idx="7210">
                  <c:v>7211</c:v>
                </c:pt>
                <c:pt idx="7211">
                  <c:v>7212</c:v>
                </c:pt>
                <c:pt idx="7212">
                  <c:v>7213</c:v>
                </c:pt>
                <c:pt idx="7213">
                  <c:v>7214</c:v>
                </c:pt>
                <c:pt idx="7214">
                  <c:v>7215</c:v>
                </c:pt>
                <c:pt idx="7215">
                  <c:v>7216</c:v>
                </c:pt>
                <c:pt idx="7216">
                  <c:v>7217</c:v>
                </c:pt>
                <c:pt idx="7217">
                  <c:v>7218</c:v>
                </c:pt>
                <c:pt idx="7218">
                  <c:v>7219</c:v>
                </c:pt>
                <c:pt idx="7219">
                  <c:v>7220</c:v>
                </c:pt>
                <c:pt idx="7220">
                  <c:v>7221</c:v>
                </c:pt>
                <c:pt idx="7221">
                  <c:v>7222</c:v>
                </c:pt>
                <c:pt idx="7222">
                  <c:v>7223</c:v>
                </c:pt>
                <c:pt idx="7223">
                  <c:v>7224</c:v>
                </c:pt>
                <c:pt idx="7224">
                  <c:v>7225</c:v>
                </c:pt>
                <c:pt idx="7225">
                  <c:v>7226</c:v>
                </c:pt>
                <c:pt idx="7226">
                  <c:v>7227</c:v>
                </c:pt>
                <c:pt idx="7227">
                  <c:v>7228</c:v>
                </c:pt>
                <c:pt idx="7228">
                  <c:v>7229</c:v>
                </c:pt>
                <c:pt idx="7229">
                  <c:v>7230</c:v>
                </c:pt>
                <c:pt idx="7230">
                  <c:v>7231</c:v>
                </c:pt>
                <c:pt idx="7231">
                  <c:v>7232</c:v>
                </c:pt>
                <c:pt idx="7232">
                  <c:v>7233</c:v>
                </c:pt>
                <c:pt idx="7233">
                  <c:v>7234</c:v>
                </c:pt>
                <c:pt idx="7234">
                  <c:v>7235</c:v>
                </c:pt>
                <c:pt idx="7235">
                  <c:v>7236</c:v>
                </c:pt>
                <c:pt idx="7236">
                  <c:v>7237</c:v>
                </c:pt>
                <c:pt idx="7237">
                  <c:v>7238</c:v>
                </c:pt>
                <c:pt idx="7238">
                  <c:v>7239</c:v>
                </c:pt>
                <c:pt idx="7239">
                  <c:v>7240</c:v>
                </c:pt>
                <c:pt idx="7240">
                  <c:v>7241</c:v>
                </c:pt>
                <c:pt idx="7241">
                  <c:v>7242</c:v>
                </c:pt>
                <c:pt idx="7242">
                  <c:v>7243</c:v>
                </c:pt>
                <c:pt idx="7243">
                  <c:v>7244</c:v>
                </c:pt>
                <c:pt idx="7244">
                  <c:v>7245</c:v>
                </c:pt>
                <c:pt idx="7245">
                  <c:v>7246</c:v>
                </c:pt>
                <c:pt idx="7246">
                  <c:v>7247</c:v>
                </c:pt>
                <c:pt idx="7247">
                  <c:v>7248</c:v>
                </c:pt>
                <c:pt idx="7248">
                  <c:v>7249</c:v>
                </c:pt>
                <c:pt idx="7249">
                  <c:v>7250</c:v>
                </c:pt>
                <c:pt idx="7250">
                  <c:v>7251</c:v>
                </c:pt>
                <c:pt idx="7251">
                  <c:v>7252</c:v>
                </c:pt>
                <c:pt idx="7252">
                  <c:v>7253</c:v>
                </c:pt>
                <c:pt idx="7253">
                  <c:v>7254</c:v>
                </c:pt>
                <c:pt idx="7254">
                  <c:v>7255</c:v>
                </c:pt>
                <c:pt idx="7255">
                  <c:v>7256</c:v>
                </c:pt>
                <c:pt idx="7256">
                  <c:v>7257</c:v>
                </c:pt>
                <c:pt idx="7257">
                  <c:v>7258</c:v>
                </c:pt>
                <c:pt idx="7258">
                  <c:v>7259</c:v>
                </c:pt>
                <c:pt idx="7259">
                  <c:v>7260</c:v>
                </c:pt>
                <c:pt idx="7260">
                  <c:v>7261</c:v>
                </c:pt>
                <c:pt idx="7261">
                  <c:v>7262</c:v>
                </c:pt>
                <c:pt idx="7262">
                  <c:v>7263</c:v>
                </c:pt>
                <c:pt idx="7263">
                  <c:v>7264</c:v>
                </c:pt>
                <c:pt idx="7264">
                  <c:v>7265</c:v>
                </c:pt>
                <c:pt idx="7265">
                  <c:v>7266</c:v>
                </c:pt>
                <c:pt idx="7266">
                  <c:v>7267</c:v>
                </c:pt>
                <c:pt idx="7267">
                  <c:v>7268</c:v>
                </c:pt>
                <c:pt idx="7268">
                  <c:v>7269</c:v>
                </c:pt>
                <c:pt idx="7269">
                  <c:v>7270</c:v>
                </c:pt>
                <c:pt idx="7270">
                  <c:v>7271</c:v>
                </c:pt>
                <c:pt idx="7271">
                  <c:v>7272</c:v>
                </c:pt>
                <c:pt idx="7272">
                  <c:v>7273</c:v>
                </c:pt>
                <c:pt idx="7273">
                  <c:v>7274</c:v>
                </c:pt>
                <c:pt idx="7274">
                  <c:v>7275</c:v>
                </c:pt>
                <c:pt idx="7275">
                  <c:v>7276</c:v>
                </c:pt>
                <c:pt idx="7276">
                  <c:v>7277</c:v>
                </c:pt>
                <c:pt idx="7277">
                  <c:v>7278</c:v>
                </c:pt>
                <c:pt idx="7278">
                  <c:v>7279</c:v>
                </c:pt>
                <c:pt idx="7279">
                  <c:v>7280</c:v>
                </c:pt>
                <c:pt idx="7280">
                  <c:v>7281</c:v>
                </c:pt>
                <c:pt idx="7281">
                  <c:v>7282</c:v>
                </c:pt>
                <c:pt idx="7282">
                  <c:v>7283</c:v>
                </c:pt>
                <c:pt idx="7283">
                  <c:v>7284</c:v>
                </c:pt>
                <c:pt idx="7284">
                  <c:v>7285</c:v>
                </c:pt>
                <c:pt idx="7285">
                  <c:v>7286</c:v>
                </c:pt>
                <c:pt idx="7286">
                  <c:v>7287</c:v>
                </c:pt>
                <c:pt idx="7287">
                  <c:v>7288</c:v>
                </c:pt>
                <c:pt idx="7288">
                  <c:v>7289</c:v>
                </c:pt>
                <c:pt idx="7289">
                  <c:v>7290</c:v>
                </c:pt>
                <c:pt idx="7290">
                  <c:v>7291</c:v>
                </c:pt>
                <c:pt idx="7291">
                  <c:v>7292</c:v>
                </c:pt>
                <c:pt idx="7292">
                  <c:v>7293</c:v>
                </c:pt>
                <c:pt idx="7293">
                  <c:v>7294</c:v>
                </c:pt>
                <c:pt idx="7294">
                  <c:v>7295</c:v>
                </c:pt>
                <c:pt idx="7295">
                  <c:v>7296</c:v>
                </c:pt>
                <c:pt idx="7296">
                  <c:v>7297</c:v>
                </c:pt>
                <c:pt idx="7297">
                  <c:v>7298</c:v>
                </c:pt>
                <c:pt idx="7298">
                  <c:v>7299</c:v>
                </c:pt>
                <c:pt idx="7299">
                  <c:v>7300</c:v>
                </c:pt>
                <c:pt idx="7300">
                  <c:v>7301</c:v>
                </c:pt>
                <c:pt idx="7301">
                  <c:v>7302</c:v>
                </c:pt>
                <c:pt idx="7302">
                  <c:v>7303</c:v>
                </c:pt>
                <c:pt idx="7303">
                  <c:v>7304</c:v>
                </c:pt>
                <c:pt idx="7304">
                  <c:v>7305</c:v>
                </c:pt>
                <c:pt idx="7305">
                  <c:v>7306</c:v>
                </c:pt>
                <c:pt idx="7306">
                  <c:v>7307</c:v>
                </c:pt>
                <c:pt idx="7307">
                  <c:v>7308</c:v>
                </c:pt>
                <c:pt idx="7308">
                  <c:v>7309</c:v>
                </c:pt>
                <c:pt idx="7309">
                  <c:v>7310</c:v>
                </c:pt>
                <c:pt idx="7310">
                  <c:v>7311</c:v>
                </c:pt>
                <c:pt idx="7311">
                  <c:v>7312</c:v>
                </c:pt>
                <c:pt idx="7312">
                  <c:v>7313</c:v>
                </c:pt>
                <c:pt idx="7313">
                  <c:v>7314</c:v>
                </c:pt>
                <c:pt idx="7314">
                  <c:v>7315</c:v>
                </c:pt>
                <c:pt idx="7315">
                  <c:v>7316</c:v>
                </c:pt>
                <c:pt idx="7316">
                  <c:v>7317</c:v>
                </c:pt>
                <c:pt idx="7317">
                  <c:v>7318</c:v>
                </c:pt>
                <c:pt idx="7318">
                  <c:v>7319</c:v>
                </c:pt>
                <c:pt idx="7319">
                  <c:v>7320</c:v>
                </c:pt>
                <c:pt idx="7320">
                  <c:v>7321</c:v>
                </c:pt>
                <c:pt idx="7321">
                  <c:v>7322</c:v>
                </c:pt>
                <c:pt idx="7322">
                  <c:v>7323</c:v>
                </c:pt>
                <c:pt idx="7323">
                  <c:v>7324</c:v>
                </c:pt>
                <c:pt idx="7324">
                  <c:v>7325</c:v>
                </c:pt>
                <c:pt idx="7325">
                  <c:v>7326</c:v>
                </c:pt>
                <c:pt idx="7326">
                  <c:v>7327</c:v>
                </c:pt>
                <c:pt idx="7327">
                  <c:v>7328</c:v>
                </c:pt>
                <c:pt idx="7328">
                  <c:v>7329</c:v>
                </c:pt>
                <c:pt idx="7329">
                  <c:v>7330</c:v>
                </c:pt>
                <c:pt idx="7330">
                  <c:v>7331</c:v>
                </c:pt>
                <c:pt idx="7331">
                  <c:v>7332</c:v>
                </c:pt>
                <c:pt idx="7332">
                  <c:v>7333</c:v>
                </c:pt>
                <c:pt idx="7333">
                  <c:v>7334</c:v>
                </c:pt>
                <c:pt idx="7334">
                  <c:v>7335</c:v>
                </c:pt>
                <c:pt idx="7335">
                  <c:v>7336</c:v>
                </c:pt>
                <c:pt idx="7336">
                  <c:v>7337</c:v>
                </c:pt>
                <c:pt idx="7337">
                  <c:v>7338</c:v>
                </c:pt>
                <c:pt idx="7338">
                  <c:v>7339</c:v>
                </c:pt>
                <c:pt idx="7339">
                  <c:v>7340</c:v>
                </c:pt>
                <c:pt idx="7340">
                  <c:v>7341</c:v>
                </c:pt>
                <c:pt idx="7341">
                  <c:v>7342</c:v>
                </c:pt>
                <c:pt idx="7342">
                  <c:v>7343</c:v>
                </c:pt>
                <c:pt idx="7343">
                  <c:v>7344</c:v>
                </c:pt>
                <c:pt idx="7344">
                  <c:v>7345</c:v>
                </c:pt>
                <c:pt idx="7345">
                  <c:v>7346</c:v>
                </c:pt>
                <c:pt idx="7346">
                  <c:v>7347</c:v>
                </c:pt>
                <c:pt idx="7347">
                  <c:v>7348</c:v>
                </c:pt>
                <c:pt idx="7348">
                  <c:v>7349</c:v>
                </c:pt>
                <c:pt idx="7349">
                  <c:v>7350</c:v>
                </c:pt>
                <c:pt idx="7350">
                  <c:v>7351</c:v>
                </c:pt>
                <c:pt idx="7351">
                  <c:v>7352</c:v>
                </c:pt>
                <c:pt idx="7352">
                  <c:v>7353</c:v>
                </c:pt>
                <c:pt idx="7353">
                  <c:v>7354</c:v>
                </c:pt>
                <c:pt idx="7354">
                  <c:v>7355</c:v>
                </c:pt>
                <c:pt idx="7355">
                  <c:v>7356</c:v>
                </c:pt>
                <c:pt idx="7356">
                  <c:v>7357</c:v>
                </c:pt>
                <c:pt idx="7357">
                  <c:v>7358</c:v>
                </c:pt>
                <c:pt idx="7358">
                  <c:v>7359</c:v>
                </c:pt>
                <c:pt idx="7359">
                  <c:v>7360</c:v>
                </c:pt>
                <c:pt idx="7360">
                  <c:v>7361</c:v>
                </c:pt>
                <c:pt idx="7361">
                  <c:v>7362</c:v>
                </c:pt>
                <c:pt idx="7362">
                  <c:v>7363</c:v>
                </c:pt>
                <c:pt idx="7363">
                  <c:v>7364</c:v>
                </c:pt>
                <c:pt idx="7364">
                  <c:v>7365</c:v>
                </c:pt>
                <c:pt idx="7365">
                  <c:v>7366</c:v>
                </c:pt>
                <c:pt idx="7366">
                  <c:v>7367</c:v>
                </c:pt>
                <c:pt idx="7367">
                  <c:v>7368</c:v>
                </c:pt>
                <c:pt idx="7368">
                  <c:v>7369</c:v>
                </c:pt>
                <c:pt idx="7369">
                  <c:v>7370</c:v>
                </c:pt>
                <c:pt idx="7370">
                  <c:v>7371</c:v>
                </c:pt>
                <c:pt idx="7371">
                  <c:v>7372</c:v>
                </c:pt>
                <c:pt idx="7372">
                  <c:v>7373</c:v>
                </c:pt>
                <c:pt idx="7373">
                  <c:v>7374</c:v>
                </c:pt>
                <c:pt idx="7374">
                  <c:v>7375</c:v>
                </c:pt>
                <c:pt idx="7375">
                  <c:v>7376</c:v>
                </c:pt>
                <c:pt idx="7376">
                  <c:v>7377</c:v>
                </c:pt>
                <c:pt idx="7377">
                  <c:v>7378</c:v>
                </c:pt>
                <c:pt idx="7378">
                  <c:v>7379</c:v>
                </c:pt>
                <c:pt idx="7379">
                  <c:v>7380</c:v>
                </c:pt>
                <c:pt idx="7380">
                  <c:v>7381</c:v>
                </c:pt>
                <c:pt idx="7381">
                  <c:v>7382</c:v>
                </c:pt>
                <c:pt idx="7382">
                  <c:v>7383</c:v>
                </c:pt>
                <c:pt idx="7383">
                  <c:v>7384</c:v>
                </c:pt>
                <c:pt idx="7384">
                  <c:v>7385</c:v>
                </c:pt>
                <c:pt idx="7385">
                  <c:v>7386</c:v>
                </c:pt>
                <c:pt idx="7386">
                  <c:v>7387</c:v>
                </c:pt>
                <c:pt idx="7387">
                  <c:v>7388</c:v>
                </c:pt>
                <c:pt idx="7388">
                  <c:v>7389</c:v>
                </c:pt>
                <c:pt idx="7389">
                  <c:v>7390</c:v>
                </c:pt>
                <c:pt idx="7390">
                  <c:v>7391</c:v>
                </c:pt>
                <c:pt idx="7391">
                  <c:v>7392</c:v>
                </c:pt>
                <c:pt idx="7392">
                  <c:v>7393</c:v>
                </c:pt>
                <c:pt idx="7393">
                  <c:v>7394</c:v>
                </c:pt>
                <c:pt idx="7394">
                  <c:v>7395</c:v>
                </c:pt>
                <c:pt idx="7395">
                  <c:v>7396</c:v>
                </c:pt>
                <c:pt idx="7396">
                  <c:v>7397</c:v>
                </c:pt>
                <c:pt idx="7397">
                  <c:v>7398</c:v>
                </c:pt>
                <c:pt idx="7398">
                  <c:v>7399</c:v>
                </c:pt>
                <c:pt idx="7399">
                  <c:v>7400</c:v>
                </c:pt>
                <c:pt idx="7400">
                  <c:v>7401</c:v>
                </c:pt>
                <c:pt idx="7401">
                  <c:v>7402</c:v>
                </c:pt>
                <c:pt idx="7402">
                  <c:v>7403</c:v>
                </c:pt>
                <c:pt idx="7403">
                  <c:v>7404</c:v>
                </c:pt>
                <c:pt idx="7404">
                  <c:v>7405</c:v>
                </c:pt>
                <c:pt idx="7405">
                  <c:v>7406</c:v>
                </c:pt>
                <c:pt idx="7406">
                  <c:v>7407</c:v>
                </c:pt>
                <c:pt idx="7407">
                  <c:v>7408</c:v>
                </c:pt>
                <c:pt idx="7408">
                  <c:v>7409</c:v>
                </c:pt>
                <c:pt idx="7409">
                  <c:v>7410</c:v>
                </c:pt>
                <c:pt idx="7410">
                  <c:v>7411</c:v>
                </c:pt>
                <c:pt idx="7411">
                  <c:v>7412</c:v>
                </c:pt>
                <c:pt idx="7412">
                  <c:v>7413</c:v>
                </c:pt>
                <c:pt idx="7413">
                  <c:v>7414</c:v>
                </c:pt>
                <c:pt idx="7414">
                  <c:v>7415</c:v>
                </c:pt>
                <c:pt idx="7415">
                  <c:v>7416</c:v>
                </c:pt>
                <c:pt idx="7416">
                  <c:v>7417</c:v>
                </c:pt>
                <c:pt idx="7417">
                  <c:v>7418</c:v>
                </c:pt>
                <c:pt idx="7418">
                  <c:v>7419</c:v>
                </c:pt>
                <c:pt idx="7419">
                  <c:v>7420</c:v>
                </c:pt>
                <c:pt idx="7420">
                  <c:v>7421</c:v>
                </c:pt>
                <c:pt idx="7421">
                  <c:v>7422</c:v>
                </c:pt>
                <c:pt idx="7422">
                  <c:v>7423</c:v>
                </c:pt>
                <c:pt idx="7423">
                  <c:v>7424</c:v>
                </c:pt>
                <c:pt idx="7424">
                  <c:v>7425</c:v>
                </c:pt>
                <c:pt idx="7425">
                  <c:v>7426</c:v>
                </c:pt>
                <c:pt idx="7426">
                  <c:v>7427</c:v>
                </c:pt>
                <c:pt idx="7427">
                  <c:v>7428</c:v>
                </c:pt>
                <c:pt idx="7428">
                  <c:v>7429</c:v>
                </c:pt>
                <c:pt idx="7429">
                  <c:v>7430</c:v>
                </c:pt>
                <c:pt idx="7430">
                  <c:v>7431</c:v>
                </c:pt>
                <c:pt idx="7431">
                  <c:v>7432</c:v>
                </c:pt>
                <c:pt idx="7432">
                  <c:v>7433</c:v>
                </c:pt>
                <c:pt idx="7433">
                  <c:v>7434</c:v>
                </c:pt>
                <c:pt idx="7434">
                  <c:v>7435</c:v>
                </c:pt>
                <c:pt idx="7435">
                  <c:v>7436</c:v>
                </c:pt>
                <c:pt idx="7436">
                  <c:v>7437</c:v>
                </c:pt>
                <c:pt idx="7437">
                  <c:v>7438</c:v>
                </c:pt>
                <c:pt idx="7438">
                  <c:v>7439</c:v>
                </c:pt>
                <c:pt idx="7439">
                  <c:v>7440</c:v>
                </c:pt>
                <c:pt idx="7440">
                  <c:v>7441</c:v>
                </c:pt>
                <c:pt idx="7441">
                  <c:v>7442</c:v>
                </c:pt>
                <c:pt idx="7442">
                  <c:v>7443</c:v>
                </c:pt>
                <c:pt idx="7443">
                  <c:v>7444</c:v>
                </c:pt>
                <c:pt idx="7444">
                  <c:v>7445</c:v>
                </c:pt>
                <c:pt idx="7445">
                  <c:v>7446</c:v>
                </c:pt>
                <c:pt idx="7446">
                  <c:v>7447</c:v>
                </c:pt>
                <c:pt idx="7447">
                  <c:v>7448</c:v>
                </c:pt>
                <c:pt idx="7448">
                  <c:v>7449</c:v>
                </c:pt>
                <c:pt idx="7449">
                  <c:v>7450</c:v>
                </c:pt>
                <c:pt idx="7450">
                  <c:v>7451</c:v>
                </c:pt>
                <c:pt idx="7451">
                  <c:v>7452</c:v>
                </c:pt>
                <c:pt idx="7452">
                  <c:v>7453</c:v>
                </c:pt>
                <c:pt idx="7453">
                  <c:v>7454</c:v>
                </c:pt>
                <c:pt idx="7454">
                  <c:v>7455</c:v>
                </c:pt>
                <c:pt idx="7455">
                  <c:v>7456</c:v>
                </c:pt>
                <c:pt idx="7456">
                  <c:v>7457</c:v>
                </c:pt>
                <c:pt idx="7457">
                  <c:v>7458</c:v>
                </c:pt>
                <c:pt idx="7458">
                  <c:v>7459</c:v>
                </c:pt>
                <c:pt idx="7459">
                  <c:v>7460</c:v>
                </c:pt>
                <c:pt idx="7460">
                  <c:v>7461</c:v>
                </c:pt>
                <c:pt idx="7461">
                  <c:v>7462</c:v>
                </c:pt>
                <c:pt idx="7462">
                  <c:v>7463</c:v>
                </c:pt>
                <c:pt idx="7463">
                  <c:v>7464</c:v>
                </c:pt>
                <c:pt idx="7464">
                  <c:v>7465</c:v>
                </c:pt>
                <c:pt idx="7465">
                  <c:v>7466</c:v>
                </c:pt>
                <c:pt idx="7466">
                  <c:v>7467</c:v>
                </c:pt>
                <c:pt idx="7467">
                  <c:v>7468</c:v>
                </c:pt>
                <c:pt idx="7468">
                  <c:v>7469</c:v>
                </c:pt>
                <c:pt idx="7469">
                  <c:v>7470</c:v>
                </c:pt>
                <c:pt idx="7470">
                  <c:v>7471</c:v>
                </c:pt>
                <c:pt idx="7471">
                  <c:v>7472</c:v>
                </c:pt>
                <c:pt idx="7472">
                  <c:v>7473</c:v>
                </c:pt>
                <c:pt idx="7473">
                  <c:v>7474</c:v>
                </c:pt>
                <c:pt idx="7474">
                  <c:v>7475</c:v>
                </c:pt>
                <c:pt idx="7475">
                  <c:v>7476</c:v>
                </c:pt>
                <c:pt idx="7476">
                  <c:v>7477</c:v>
                </c:pt>
                <c:pt idx="7477">
                  <c:v>7478</c:v>
                </c:pt>
                <c:pt idx="7478">
                  <c:v>7479</c:v>
                </c:pt>
                <c:pt idx="7479">
                  <c:v>7480</c:v>
                </c:pt>
                <c:pt idx="7480">
                  <c:v>7481</c:v>
                </c:pt>
                <c:pt idx="7481">
                  <c:v>7482</c:v>
                </c:pt>
                <c:pt idx="7482">
                  <c:v>7483</c:v>
                </c:pt>
                <c:pt idx="7483">
                  <c:v>7484</c:v>
                </c:pt>
                <c:pt idx="7484">
                  <c:v>7485</c:v>
                </c:pt>
                <c:pt idx="7485">
                  <c:v>7486</c:v>
                </c:pt>
                <c:pt idx="7486">
                  <c:v>7487</c:v>
                </c:pt>
                <c:pt idx="7487">
                  <c:v>7488</c:v>
                </c:pt>
                <c:pt idx="7488">
                  <c:v>7489</c:v>
                </c:pt>
                <c:pt idx="7489">
                  <c:v>7490</c:v>
                </c:pt>
                <c:pt idx="7490">
                  <c:v>7491</c:v>
                </c:pt>
                <c:pt idx="7491">
                  <c:v>7492</c:v>
                </c:pt>
                <c:pt idx="7492">
                  <c:v>7493</c:v>
                </c:pt>
                <c:pt idx="7493">
                  <c:v>7494</c:v>
                </c:pt>
                <c:pt idx="7494">
                  <c:v>7495</c:v>
                </c:pt>
                <c:pt idx="7495">
                  <c:v>7496</c:v>
                </c:pt>
                <c:pt idx="7496">
                  <c:v>7497</c:v>
                </c:pt>
                <c:pt idx="7497">
                  <c:v>7498</c:v>
                </c:pt>
                <c:pt idx="7498">
                  <c:v>7499</c:v>
                </c:pt>
                <c:pt idx="7499">
                  <c:v>7500</c:v>
                </c:pt>
                <c:pt idx="7500">
                  <c:v>7501</c:v>
                </c:pt>
                <c:pt idx="7501">
                  <c:v>7502</c:v>
                </c:pt>
                <c:pt idx="7502">
                  <c:v>7503</c:v>
                </c:pt>
                <c:pt idx="7503">
                  <c:v>7504</c:v>
                </c:pt>
                <c:pt idx="7504">
                  <c:v>7505</c:v>
                </c:pt>
                <c:pt idx="7505">
                  <c:v>7506</c:v>
                </c:pt>
                <c:pt idx="7506">
                  <c:v>7507</c:v>
                </c:pt>
                <c:pt idx="7507">
                  <c:v>7508</c:v>
                </c:pt>
                <c:pt idx="7508">
                  <c:v>7509</c:v>
                </c:pt>
                <c:pt idx="7509">
                  <c:v>7510</c:v>
                </c:pt>
                <c:pt idx="7510">
                  <c:v>7511</c:v>
                </c:pt>
                <c:pt idx="7511">
                  <c:v>7512</c:v>
                </c:pt>
                <c:pt idx="7512">
                  <c:v>7513</c:v>
                </c:pt>
                <c:pt idx="7513">
                  <c:v>7514</c:v>
                </c:pt>
                <c:pt idx="7514">
                  <c:v>7515</c:v>
                </c:pt>
                <c:pt idx="7515">
                  <c:v>7516</c:v>
                </c:pt>
                <c:pt idx="7516">
                  <c:v>7517</c:v>
                </c:pt>
                <c:pt idx="7517">
                  <c:v>7518</c:v>
                </c:pt>
                <c:pt idx="7518">
                  <c:v>7519</c:v>
                </c:pt>
                <c:pt idx="7519">
                  <c:v>7520</c:v>
                </c:pt>
                <c:pt idx="7520">
                  <c:v>7521</c:v>
                </c:pt>
                <c:pt idx="7521">
                  <c:v>7522</c:v>
                </c:pt>
                <c:pt idx="7522">
                  <c:v>7523</c:v>
                </c:pt>
                <c:pt idx="7523">
                  <c:v>7524</c:v>
                </c:pt>
                <c:pt idx="7524">
                  <c:v>7525</c:v>
                </c:pt>
                <c:pt idx="7525">
                  <c:v>7526</c:v>
                </c:pt>
                <c:pt idx="7526">
                  <c:v>7527</c:v>
                </c:pt>
                <c:pt idx="7527">
                  <c:v>7528</c:v>
                </c:pt>
                <c:pt idx="7528">
                  <c:v>7529</c:v>
                </c:pt>
                <c:pt idx="7529">
                  <c:v>7530</c:v>
                </c:pt>
                <c:pt idx="7530">
                  <c:v>7531</c:v>
                </c:pt>
                <c:pt idx="7531">
                  <c:v>7532</c:v>
                </c:pt>
                <c:pt idx="7532">
                  <c:v>7533</c:v>
                </c:pt>
                <c:pt idx="7533">
                  <c:v>7534</c:v>
                </c:pt>
                <c:pt idx="7534">
                  <c:v>7535</c:v>
                </c:pt>
                <c:pt idx="7535">
                  <c:v>7536</c:v>
                </c:pt>
                <c:pt idx="7536">
                  <c:v>7537</c:v>
                </c:pt>
                <c:pt idx="7537">
                  <c:v>7538</c:v>
                </c:pt>
                <c:pt idx="7538">
                  <c:v>7539</c:v>
                </c:pt>
                <c:pt idx="7539">
                  <c:v>7540</c:v>
                </c:pt>
                <c:pt idx="7540">
                  <c:v>7541</c:v>
                </c:pt>
                <c:pt idx="7541">
                  <c:v>7542</c:v>
                </c:pt>
                <c:pt idx="7542">
                  <c:v>7543</c:v>
                </c:pt>
                <c:pt idx="7543">
                  <c:v>7544</c:v>
                </c:pt>
                <c:pt idx="7544">
                  <c:v>7545</c:v>
                </c:pt>
                <c:pt idx="7545">
                  <c:v>7546</c:v>
                </c:pt>
                <c:pt idx="7546">
                  <c:v>7547</c:v>
                </c:pt>
                <c:pt idx="7547">
                  <c:v>7548</c:v>
                </c:pt>
                <c:pt idx="7548">
                  <c:v>7549</c:v>
                </c:pt>
                <c:pt idx="7549">
                  <c:v>7550</c:v>
                </c:pt>
                <c:pt idx="7550">
                  <c:v>7551</c:v>
                </c:pt>
                <c:pt idx="7551">
                  <c:v>7552</c:v>
                </c:pt>
                <c:pt idx="7552">
                  <c:v>7553</c:v>
                </c:pt>
                <c:pt idx="7553">
                  <c:v>7554</c:v>
                </c:pt>
                <c:pt idx="7554">
                  <c:v>7555</c:v>
                </c:pt>
                <c:pt idx="7555">
                  <c:v>7556</c:v>
                </c:pt>
                <c:pt idx="7556">
                  <c:v>7557</c:v>
                </c:pt>
                <c:pt idx="7557">
                  <c:v>7558</c:v>
                </c:pt>
                <c:pt idx="7558">
                  <c:v>7559</c:v>
                </c:pt>
                <c:pt idx="7559">
                  <c:v>7560</c:v>
                </c:pt>
                <c:pt idx="7560">
                  <c:v>7561</c:v>
                </c:pt>
                <c:pt idx="7561">
                  <c:v>7562</c:v>
                </c:pt>
                <c:pt idx="7562">
                  <c:v>7563</c:v>
                </c:pt>
                <c:pt idx="7563">
                  <c:v>7564</c:v>
                </c:pt>
                <c:pt idx="7564">
                  <c:v>7565</c:v>
                </c:pt>
                <c:pt idx="7565">
                  <c:v>7566</c:v>
                </c:pt>
                <c:pt idx="7566">
                  <c:v>7567</c:v>
                </c:pt>
                <c:pt idx="7567">
                  <c:v>7568</c:v>
                </c:pt>
                <c:pt idx="7568">
                  <c:v>7569</c:v>
                </c:pt>
                <c:pt idx="7569">
                  <c:v>7570</c:v>
                </c:pt>
                <c:pt idx="7570">
                  <c:v>7571</c:v>
                </c:pt>
                <c:pt idx="7571">
                  <c:v>7572</c:v>
                </c:pt>
                <c:pt idx="7572">
                  <c:v>7573</c:v>
                </c:pt>
                <c:pt idx="7573">
                  <c:v>7574</c:v>
                </c:pt>
                <c:pt idx="7574">
                  <c:v>7575</c:v>
                </c:pt>
                <c:pt idx="7575">
                  <c:v>7576</c:v>
                </c:pt>
                <c:pt idx="7576">
                  <c:v>7577</c:v>
                </c:pt>
                <c:pt idx="7577">
                  <c:v>7578</c:v>
                </c:pt>
                <c:pt idx="7578">
                  <c:v>7579</c:v>
                </c:pt>
                <c:pt idx="7579">
                  <c:v>7580</c:v>
                </c:pt>
                <c:pt idx="7580">
                  <c:v>7581</c:v>
                </c:pt>
                <c:pt idx="7581">
                  <c:v>7582</c:v>
                </c:pt>
                <c:pt idx="7582">
                  <c:v>7583</c:v>
                </c:pt>
                <c:pt idx="7583">
                  <c:v>7584</c:v>
                </c:pt>
                <c:pt idx="7584">
                  <c:v>7585</c:v>
                </c:pt>
                <c:pt idx="7585">
                  <c:v>7586</c:v>
                </c:pt>
                <c:pt idx="7586">
                  <c:v>7587</c:v>
                </c:pt>
                <c:pt idx="7587">
                  <c:v>7588</c:v>
                </c:pt>
                <c:pt idx="7588">
                  <c:v>7589</c:v>
                </c:pt>
                <c:pt idx="7589">
                  <c:v>7590</c:v>
                </c:pt>
                <c:pt idx="7590">
                  <c:v>7591</c:v>
                </c:pt>
                <c:pt idx="7591">
                  <c:v>7592</c:v>
                </c:pt>
                <c:pt idx="7592">
                  <c:v>7593</c:v>
                </c:pt>
                <c:pt idx="7593">
                  <c:v>7594</c:v>
                </c:pt>
                <c:pt idx="7594">
                  <c:v>7595</c:v>
                </c:pt>
                <c:pt idx="7595">
                  <c:v>7596</c:v>
                </c:pt>
                <c:pt idx="7596">
                  <c:v>7597</c:v>
                </c:pt>
                <c:pt idx="7597">
                  <c:v>7598</c:v>
                </c:pt>
                <c:pt idx="7598">
                  <c:v>7599</c:v>
                </c:pt>
                <c:pt idx="7599">
                  <c:v>7600</c:v>
                </c:pt>
                <c:pt idx="7600">
                  <c:v>7601</c:v>
                </c:pt>
                <c:pt idx="7601">
                  <c:v>7602</c:v>
                </c:pt>
                <c:pt idx="7602">
                  <c:v>7603</c:v>
                </c:pt>
                <c:pt idx="7603">
                  <c:v>7604</c:v>
                </c:pt>
                <c:pt idx="7604">
                  <c:v>7605</c:v>
                </c:pt>
                <c:pt idx="7605">
                  <c:v>7606</c:v>
                </c:pt>
                <c:pt idx="7606">
                  <c:v>7607</c:v>
                </c:pt>
                <c:pt idx="7607">
                  <c:v>7608</c:v>
                </c:pt>
                <c:pt idx="7608">
                  <c:v>7609</c:v>
                </c:pt>
                <c:pt idx="7609">
                  <c:v>7610</c:v>
                </c:pt>
                <c:pt idx="7610">
                  <c:v>7611</c:v>
                </c:pt>
                <c:pt idx="7611">
                  <c:v>7612</c:v>
                </c:pt>
                <c:pt idx="7612">
                  <c:v>7613</c:v>
                </c:pt>
                <c:pt idx="7613">
                  <c:v>7614</c:v>
                </c:pt>
                <c:pt idx="7614">
                  <c:v>7615</c:v>
                </c:pt>
                <c:pt idx="7615">
                  <c:v>7616</c:v>
                </c:pt>
                <c:pt idx="7616">
                  <c:v>7617</c:v>
                </c:pt>
                <c:pt idx="7617">
                  <c:v>7618</c:v>
                </c:pt>
                <c:pt idx="7618">
                  <c:v>7619</c:v>
                </c:pt>
                <c:pt idx="7619">
                  <c:v>7620</c:v>
                </c:pt>
                <c:pt idx="7620">
                  <c:v>7621</c:v>
                </c:pt>
                <c:pt idx="7621">
                  <c:v>7622</c:v>
                </c:pt>
                <c:pt idx="7622">
                  <c:v>7623</c:v>
                </c:pt>
                <c:pt idx="7623">
                  <c:v>7624</c:v>
                </c:pt>
                <c:pt idx="7624">
                  <c:v>7625</c:v>
                </c:pt>
                <c:pt idx="7625">
                  <c:v>7626</c:v>
                </c:pt>
                <c:pt idx="7626">
                  <c:v>7627</c:v>
                </c:pt>
                <c:pt idx="7627">
                  <c:v>7628</c:v>
                </c:pt>
                <c:pt idx="7628">
                  <c:v>7629</c:v>
                </c:pt>
                <c:pt idx="7629">
                  <c:v>7630</c:v>
                </c:pt>
                <c:pt idx="7630">
                  <c:v>7631</c:v>
                </c:pt>
                <c:pt idx="7631">
                  <c:v>7632</c:v>
                </c:pt>
                <c:pt idx="7632">
                  <c:v>7633</c:v>
                </c:pt>
                <c:pt idx="7633">
                  <c:v>7634</c:v>
                </c:pt>
                <c:pt idx="7634">
                  <c:v>7635</c:v>
                </c:pt>
                <c:pt idx="7635">
                  <c:v>7636</c:v>
                </c:pt>
                <c:pt idx="7636">
                  <c:v>7637</c:v>
                </c:pt>
                <c:pt idx="7637">
                  <c:v>7638</c:v>
                </c:pt>
                <c:pt idx="7638">
                  <c:v>7639</c:v>
                </c:pt>
                <c:pt idx="7639">
                  <c:v>7640</c:v>
                </c:pt>
                <c:pt idx="7640">
                  <c:v>7641</c:v>
                </c:pt>
                <c:pt idx="7641">
                  <c:v>7642</c:v>
                </c:pt>
                <c:pt idx="7642">
                  <c:v>7643</c:v>
                </c:pt>
                <c:pt idx="7643">
                  <c:v>7644</c:v>
                </c:pt>
                <c:pt idx="7644">
                  <c:v>7645</c:v>
                </c:pt>
                <c:pt idx="7645">
                  <c:v>7646</c:v>
                </c:pt>
                <c:pt idx="7646">
                  <c:v>7647</c:v>
                </c:pt>
                <c:pt idx="7647">
                  <c:v>7648</c:v>
                </c:pt>
                <c:pt idx="7648">
                  <c:v>7649</c:v>
                </c:pt>
                <c:pt idx="7649">
                  <c:v>7650</c:v>
                </c:pt>
                <c:pt idx="7650">
                  <c:v>7651</c:v>
                </c:pt>
                <c:pt idx="7651">
                  <c:v>7652</c:v>
                </c:pt>
                <c:pt idx="7652">
                  <c:v>7653</c:v>
                </c:pt>
                <c:pt idx="7653">
                  <c:v>7654</c:v>
                </c:pt>
                <c:pt idx="7654">
                  <c:v>7655</c:v>
                </c:pt>
                <c:pt idx="7655">
                  <c:v>7656</c:v>
                </c:pt>
                <c:pt idx="7656">
                  <c:v>7657</c:v>
                </c:pt>
                <c:pt idx="7657">
                  <c:v>7658</c:v>
                </c:pt>
                <c:pt idx="7658">
                  <c:v>7659</c:v>
                </c:pt>
                <c:pt idx="7659">
                  <c:v>7660</c:v>
                </c:pt>
                <c:pt idx="7660">
                  <c:v>7661</c:v>
                </c:pt>
                <c:pt idx="7661">
                  <c:v>7662</c:v>
                </c:pt>
                <c:pt idx="7662">
                  <c:v>7663</c:v>
                </c:pt>
                <c:pt idx="7663">
                  <c:v>7664</c:v>
                </c:pt>
                <c:pt idx="7664">
                  <c:v>7665</c:v>
                </c:pt>
                <c:pt idx="7665">
                  <c:v>7666</c:v>
                </c:pt>
                <c:pt idx="7666">
                  <c:v>7667</c:v>
                </c:pt>
                <c:pt idx="7667">
                  <c:v>7668</c:v>
                </c:pt>
                <c:pt idx="7668">
                  <c:v>7669</c:v>
                </c:pt>
                <c:pt idx="7669">
                  <c:v>7670</c:v>
                </c:pt>
                <c:pt idx="7670">
                  <c:v>7671</c:v>
                </c:pt>
                <c:pt idx="7671">
                  <c:v>7672</c:v>
                </c:pt>
                <c:pt idx="7672">
                  <c:v>7673</c:v>
                </c:pt>
                <c:pt idx="7673">
                  <c:v>7674</c:v>
                </c:pt>
                <c:pt idx="7674">
                  <c:v>7675</c:v>
                </c:pt>
                <c:pt idx="7675">
                  <c:v>7676</c:v>
                </c:pt>
                <c:pt idx="7676">
                  <c:v>7677</c:v>
                </c:pt>
                <c:pt idx="7677">
                  <c:v>7678</c:v>
                </c:pt>
                <c:pt idx="7678">
                  <c:v>7679</c:v>
                </c:pt>
                <c:pt idx="7679">
                  <c:v>7680</c:v>
                </c:pt>
                <c:pt idx="7680">
                  <c:v>7681</c:v>
                </c:pt>
                <c:pt idx="7681">
                  <c:v>7682</c:v>
                </c:pt>
                <c:pt idx="7682">
                  <c:v>7683</c:v>
                </c:pt>
                <c:pt idx="7683">
                  <c:v>7684</c:v>
                </c:pt>
                <c:pt idx="7684">
                  <c:v>7685</c:v>
                </c:pt>
                <c:pt idx="7685">
                  <c:v>7686</c:v>
                </c:pt>
                <c:pt idx="7686">
                  <c:v>7687</c:v>
                </c:pt>
                <c:pt idx="7687">
                  <c:v>7688</c:v>
                </c:pt>
                <c:pt idx="7688">
                  <c:v>7689</c:v>
                </c:pt>
                <c:pt idx="7689">
                  <c:v>7690</c:v>
                </c:pt>
                <c:pt idx="7690">
                  <c:v>7691</c:v>
                </c:pt>
                <c:pt idx="7691">
                  <c:v>7692</c:v>
                </c:pt>
                <c:pt idx="7692">
                  <c:v>7693</c:v>
                </c:pt>
                <c:pt idx="7693">
                  <c:v>7694</c:v>
                </c:pt>
                <c:pt idx="7694">
                  <c:v>7695</c:v>
                </c:pt>
                <c:pt idx="7695">
                  <c:v>7696</c:v>
                </c:pt>
                <c:pt idx="7696">
                  <c:v>7697</c:v>
                </c:pt>
                <c:pt idx="7697">
                  <c:v>7698</c:v>
                </c:pt>
                <c:pt idx="7698">
                  <c:v>7699</c:v>
                </c:pt>
                <c:pt idx="7699">
                  <c:v>7700</c:v>
                </c:pt>
                <c:pt idx="7700">
                  <c:v>7701</c:v>
                </c:pt>
                <c:pt idx="7701">
                  <c:v>7702</c:v>
                </c:pt>
                <c:pt idx="7702">
                  <c:v>7703</c:v>
                </c:pt>
                <c:pt idx="7703">
                  <c:v>7704</c:v>
                </c:pt>
                <c:pt idx="7704">
                  <c:v>7705</c:v>
                </c:pt>
                <c:pt idx="7705">
                  <c:v>7706</c:v>
                </c:pt>
                <c:pt idx="7706">
                  <c:v>7707</c:v>
                </c:pt>
                <c:pt idx="7707">
                  <c:v>7708</c:v>
                </c:pt>
                <c:pt idx="7708">
                  <c:v>7709</c:v>
                </c:pt>
                <c:pt idx="7709">
                  <c:v>7710</c:v>
                </c:pt>
                <c:pt idx="7710">
                  <c:v>7711</c:v>
                </c:pt>
                <c:pt idx="7711">
                  <c:v>7712</c:v>
                </c:pt>
                <c:pt idx="7712">
                  <c:v>7713</c:v>
                </c:pt>
                <c:pt idx="7713">
                  <c:v>7714</c:v>
                </c:pt>
                <c:pt idx="7714">
                  <c:v>7715</c:v>
                </c:pt>
                <c:pt idx="7715">
                  <c:v>7716</c:v>
                </c:pt>
                <c:pt idx="7716">
                  <c:v>7717</c:v>
                </c:pt>
                <c:pt idx="7717">
                  <c:v>7718</c:v>
                </c:pt>
                <c:pt idx="7718">
                  <c:v>7719</c:v>
                </c:pt>
                <c:pt idx="7719">
                  <c:v>7720</c:v>
                </c:pt>
                <c:pt idx="7720">
                  <c:v>7721</c:v>
                </c:pt>
                <c:pt idx="7721">
                  <c:v>7722</c:v>
                </c:pt>
                <c:pt idx="7722">
                  <c:v>7723</c:v>
                </c:pt>
                <c:pt idx="7723">
                  <c:v>7724</c:v>
                </c:pt>
                <c:pt idx="7724">
                  <c:v>7725</c:v>
                </c:pt>
                <c:pt idx="7725">
                  <c:v>7726</c:v>
                </c:pt>
                <c:pt idx="7726">
                  <c:v>7727</c:v>
                </c:pt>
                <c:pt idx="7727">
                  <c:v>7728</c:v>
                </c:pt>
                <c:pt idx="7728">
                  <c:v>7729</c:v>
                </c:pt>
                <c:pt idx="7729">
                  <c:v>7730</c:v>
                </c:pt>
                <c:pt idx="7730">
                  <c:v>7731</c:v>
                </c:pt>
                <c:pt idx="7731">
                  <c:v>7732</c:v>
                </c:pt>
                <c:pt idx="7732">
                  <c:v>7733</c:v>
                </c:pt>
                <c:pt idx="7733">
                  <c:v>7734</c:v>
                </c:pt>
                <c:pt idx="7734">
                  <c:v>7735</c:v>
                </c:pt>
                <c:pt idx="7735">
                  <c:v>7736</c:v>
                </c:pt>
                <c:pt idx="7736">
                  <c:v>7737</c:v>
                </c:pt>
                <c:pt idx="7737">
                  <c:v>7738</c:v>
                </c:pt>
                <c:pt idx="7738">
                  <c:v>7739</c:v>
                </c:pt>
                <c:pt idx="7739">
                  <c:v>7740</c:v>
                </c:pt>
                <c:pt idx="7740">
                  <c:v>7741</c:v>
                </c:pt>
                <c:pt idx="7741">
                  <c:v>7742</c:v>
                </c:pt>
                <c:pt idx="7742">
                  <c:v>7743</c:v>
                </c:pt>
                <c:pt idx="7743">
                  <c:v>7744</c:v>
                </c:pt>
                <c:pt idx="7744">
                  <c:v>7745</c:v>
                </c:pt>
                <c:pt idx="7745">
                  <c:v>7746</c:v>
                </c:pt>
                <c:pt idx="7746">
                  <c:v>7747</c:v>
                </c:pt>
                <c:pt idx="7747">
                  <c:v>7748</c:v>
                </c:pt>
                <c:pt idx="7748">
                  <c:v>7749</c:v>
                </c:pt>
                <c:pt idx="7749">
                  <c:v>7750</c:v>
                </c:pt>
                <c:pt idx="7750">
                  <c:v>7751</c:v>
                </c:pt>
                <c:pt idx="7751">
                  <c:v>7752</c:v>
                </c:pt>
                <c:pt idx="7752">
                  <c:v>7753</c:v>
                </c:pt>
                <c:pt idx="7753">
                  <c:v>7754</c:v>
                </c:pt>
                <c:pt idx="7754">
                  <c:v>7755</c:v>
                </c:pt>
                <c:pt idx="7755">
                  <c:v>7756</c:v>
                </c:pt>
                <c:pt idx="7756">
                  <c:v>7757</c:v>
                </c:pt>
                <c:pt idx="7757">
                  <c:v>7758</c:v>
                </c:pt>
                <c:pt idx="7758">
                  <c:v>7759</c:v>
                </c:pt>
                <c:pt idx="7759">
                  <c:v>7760</c:v>
                </c:pt>
                <c:pt idx="7760">
                  <c:v>7761</c:v>
                </c:pt>
                <c:pt idx="7761">
                  <c:v>7762</c:v>
                </c:pt>
                <c:pt idx="7762">
                  <c:v>7763</c:v>
                </c:pt>
                <c:pt idx="7763">
                  <c:v>7764</c:v>
                </c:pt>
                <c:pt idx="7764">
                  <c:v>7765</c:v>
                </c:pt>
                <c:pt idx="7765">
                  <c:v>7766</c:v>
                </c:pt>
                <c:pt idx="7766">
                  <c:v>7767</c:v>
                </c:pt>
                <c:pt idx="7767">
                  <c:v>7768</c:v>
                </c:pt>
                <c:pt idx="7768">
                  <c:v>7769</c:v>
                </c:pt>
                <c:pt idx="7769">
                  <c:v>7770</c:v>
                </c:pt>
                <c:pt idx="7770">
                  <c:v>7771</c:v>
                </c:pt>
                <c:pt idx="7771">
                  <c:v>7772</c:v>
                </c:pt>
                <c:pt idx="7772">
                  <c:v>7773</c:v>
                </c:pt>
                <c:pt idx="7773">
                  <c:v>7774</c:v>
                </c:pt>
                <c:pt idx="7774">
                  <c:v>7775</c:v>
                </c:pt>
                <c:pt idx="7775">
                  <c:v>7776</c:v>
                </c:pt>
                <c:pt idx="7776">
                  <c:v>7777</c:v>
                </c:pt>
                <c:pt idx="7777">
                  <c:v>7778</c:v>
                </c:pt>
                <c:pt idx="7778">
                  <c:v>7779</c:v>
                </c:pt>
                <c:pt idx="7779">
                  <c:v>7780</c:v>
                </c:pt>
                <c:pt idx="7780">
                  <c:v>7781</c:v>
                </c:pt>
                <c:pt idx="7781">
                  <c:v>7782</c:v>
                </c:pt>
                <c:pt idx="7782">
                  <c:v>7783</c:v>
                </c:pt>
                <c:pt idx="7783">
                  <c:v>7784</c:v>
                </c:pt>
                <c:pt idx="7784">
                  <c:v>7785</c:v>
                </c:pt>
                <c:pt idx="7785">
                  <c:v>7786</c:v>
                </c:pt>
                <c:pt idx="7786">
                  <c:v>7787</c:v>
                </c:pt>
                <c:pt idx="7787">
                  <c:v>7788</c:v>
                </c:pt>
                <c:pt idx="7788">
                  <c:v>7789</c:v>
                </c:pt>
                <c:pt idx="7789">
                  <c:v>7790</c:v>
                </c:pt>
                <c:pt idx="7790">
                  <c:v>7791</c:v>
                </c:pt>
                <c:pt idx="7791">
                  <c:v>7792</c:v>
                </c:pt>
                <c:pt idx="7792">
                  <c:v>7793</c:v>
                </c:pt>
                <c:pt idx="7793">
                  <c:v>7794</c:v>
                </c:pt>
                <c:pt idx="7794">
                  <c:v>7795</c:v>
                </c:pt>
                <c:pt idx="7795">
                  <c:v>7796</c:v>
                </c:pt>
                <c:pt idx="7796">
                  <c:v>7797</c:v>
                </c:pt>
                <c:pt idx="7797">
                  <c:v>7798</c:v>
                </c:pt>
                <c:pt idx="7798">
                  <c:v>7799</c:v>
                </c:pt>
                <c:pt idx="7799">
                  <c:v>7800</c:v>
                </c:pt>
                <c:pt idx="7800">
                  <c:v>7801</c:v>
                </c:pt>
                <c:pt idx="7801">
                  <c:v>7802</c:v>
                </c:pt>
                <c:pt idx="7802">
                  <c:v>7803</c:v>
                </c:pt>
                <c:pt idx="7803">
                  <c:v>7804</c:v>
                </c:pt>
                <c:pt idx="7804">
                  <c:v>7805</c:v>
                </c:pt>
                <c:pt idx="7805">
                  <c:v>7806</c:v>
                </c:pt>
                <c:pt idx="7806">
                  <c:v>7807</c:v>
                </c:pt>
                <c:pt idx="7807">
                  <c:v>7808</c:v>
                </c:pt>
                <c:pt idx="7808">
                  <c:v>7809</c:v>
                </c:pt>
                <c:pt idx="7809">
                  <c:v>7810</c:v>
                </c:pt>
                <c:pt idx="7810">
                  <c:v>7811</c:v>
                </c:pt>
                <c:pt idx="7811">
                  <c:v>7812</c:v>
                </c:pt>
                <c:pt idx="7812">
                  <c:v>7813</c:v>
                </c:pt>
                <c:pt idx="7813">
                  <c:v>7814</c:v>
                </c:pt>
                <c:pt idx="7814">
                  <c:v>7815</c:v>
                </c:pt>
                <c:pt idx="7815">
                  <c:v>7816</c:v>
                </c:pt>
                <c:pt idx="7816">
                  <c:v>7817</c:v>
                </c:pt>
                <c:pt idx="7817">
                  <c:v>7818</c:v>
                </c:pt>
                <c:pt idx="7818">
                  <c:v>7819</c:v>
                </c:pt>
                <c:pt idx="7819">
                  <c:v>7820</c:v>
                </c:pt>
                <c:pt idx="7820">
                  <c:v>7821</c:v>
                </c:pt>
                <c:pt idx="7821">
                  <c:v>7822</c:v>
                </c:pt>
                <c:pt idx="7822">
                  <c:v>7823</c:v>
                </c:pt>
                <c:pt idx="7823">
                  <c:v>7824</c:v>
                </c:pt>
                <c:pt idx="7824">
                  <c:v>7825</c:v>
                </c:pt>
                <c:pt idx="7825">
                  <c:v>7826</c:v>
                </c:pt>
                <c:pt idx="7826">
                  <c:v>7827</c:v>
                </c:pt>
                <c:pt idx="7827">
                  <c:v>7828</c:v>
                </c:pt>
                <c:pt idx="7828">
                  <c:v>7829</c:v>
                </c:pt>
                <c:pt idx="7829">
                  <c:v>7830</c:v>
                </c:pt>
                <c:pt idx="7830">
                  <c:v>7831</c:v>
                </c:pt>
                <c:pt idx="7831">
                  <c:v>7832</c:v>
                </c:pt>
                <c:pt idx="7832">
                  <c:v>7833</c:v>
                </c:pt>
                <c:pt idx="7833">
                  <c:v>7834</c:v>
                </c:pt>
                <c:pt idx="7834">
                  <c:v>7835</c:v>
                </c:pt>
                <c:pt idx="7835">
                  <c:v>7836</c:v>
                </c:pt>
                <c:pt idx="7836">
                  <c:v>7837</c:v>
                </c:pt>
                <c:pt idx="7837">
                  <c:v>7838</c:v>
                </c:pt>
                <c:pt idx="7838">
                  <c:v>7839</c:v>
                </c:pt>
                <c:pt idx="7839">
                  <c:v>7840</c:v>
                </c:pt>
                <c:pt idx="7840">
                  <c:v>7841</c:v>
                </c:pt>
                <c:pt idx="7841">
                  <c:v>7842</c:v>
                </c:pt>
                <c:pt idx="7842">
                  <c:v>7843</c:v>
                </c:pt>
                <c:pt idx="7843">
                  <c:v>7844</c:v>
                </c:pt>
                <c:pt idx="7844">
                  <c:v>7845</c:v>
                </c:pt>
                <c:pt idx="7845">
                  <c:v>7846</c:v>
                </c:pt>
                <c:pt idx="7846">
                  <c:v>7847</c:v>
                </c:pt>
                <c:pt idx="7847">
                  <c:v>7848</c:v>
                </c:pt>
                <c:pt idx="7848">
                  <c:v>7849</c:v>
                </c:pt>
                <c:pt idx="7849">
                  <c:v>7850</c:v>
                </c:pt>
                <c:pt idx="7850">
                  <c:v>7851</c:v>
                </c:pt>
                <c:pt idx="7851">
                  <c:v>7852</c:v>
                </c:pt>
                <c:pt idx="7852">
                  <c:v>7853</c:v>
                </c:pt>
                <c:pt idx="7853">
                  <c:v>7854</c:v>
                </c:pt>
                <c:pt idx="7854">
                  <c:v>7855</c:v>
                </c:pt>
                <c:pt idx="7855">
                  <c:v>7856</c:v>
                </c:pt>
                <c:pt idx="7856">
                  <c:v>7857</c:v>
                </c:pt>
                <c:pt idx="7857">
                  <c:v>7858</c:v>
                </c:pt>
                <c:pt idx="7858">
                  <c:v>7859</c:v>
                </c:pt>
                <c:pt idx="7859">
                  <c:v>7860</c:v>
                </c:pt>
                <c:pt idx="7860">
                  <c:v>7861</c:v>
                </c:pt>
                <c:pt idx="7861">
                  <c:v>7862</c:v>
                </c:pt>
                <c:pt idx="7862">
                  <c:v>7863</c:v>
                </c:pt>
                <c:pt idx="7863">
                  <c:v>7864</c:v>
                </c:pt>
                <c:pt idx="7864">
                  <c:v>7865</c:v>
                </c:pt>
                <c:pt idx="7865">
                  <c:v>7866</c:v>
                </c:pt>
                <c:pt idx="7866">
                  <c:v>7867</c:v>
                </c:pt>
                <c:pt idx="7867">
                  <c:v>7868</c:v>
                </c:pt>
                <c:pt idx="7868">
                  <c:v>7869</c:v>
                </c:pt>
                <c:pt idx="7869">
                  <c:v>7870</c:v>
                </c:pt>
                <c:pt idx="7870">
                  <c:v>7871</c:v>
                </c:pt>
                <c:pt idx="7871">
                  <c:v>7872</c:v>
                </c:pt>
                <c:pt idx="7872">
                  <c:v>7873</c:v>
                </c:pt>
                <c:pt idx="7873">
                  <c:v>7874</c:v>
                </c:pt>
                <c:pt idx="7874">
                  <c:v>7875</c:v>
                </c:pt>
                <c:pt idx="7875">
                  <c:v>7876</c:v>
                </c:pt>
                <c:pt idx="7876">
                  <c:v>7877</c:v>
                </c:pt>
                <c:pt idx="7877">
                  <c:v>7878</c:v>
                </c:pt>
                <c:pt idx="7878">
                  <c:v>7879</c:v>
                </c:pt>
                <c:pt idx="7879">
                  <c:v>7880</c:v>
                </c:pt>
                <c:pt idx="7880">
                  <c:v>7881</c:v>
                </c:pt>
                <c:pt idx="7881">
                  <c:v>7882</c:v>
                </c:pt>
                <c:pt idx="7882">
                  <c:v>7883</c:v>
                </c:pt>
                <c:pt idx="7883">
                  <c:v>7884</c:v>
                </c:pt>
                <c:pt idx="7884">
                  <c:v>7885</c:v>
                </c:pt>
                <c:pt idx="7885">
                  <c:v>7886</c:v>
                </c:pt>
                <c:pt idx="7886">
                  <c:v>7887</c:v>
                </c:pt>
                <c:pt idx="7887">
                  <c:v>7888</c:v>
                </c:pt>
                <c:pt idx="7888">
                  <c:v>7889</c:v>
                </c:pt>
                <c:pt idx="7889">
                  <c:v>7890</c:v>
                </c:pt>
                <c:pt idx="7890">
                  <c:v>7891</c:v>
                </c:pt>
                <c:pt idx="7891">
                  <c:v>7892</c:v>
                </c:pt>
                <c:pt idx="7892">
                  <c:v>7893</c:v>
                </c:pt>
                <c:pt idx="7893">
                  <c:v>7894</c:v>
                </c:pt>
                <c:pt idx="7894">
                  <c:v>7895</c:v>
                </c:pt>
                <c:pt idx="7895">
                  <c:v>7896</c:v>
                </c:pt>
                <c:pt idx="7896">
                  <c:v>7897</c:v>
                </c:pt>
                <c:pt idx="7897">
                  <c:v>7898</c:v>
                </c:pt>
                <c:pt idx="7898">
                  <c:v>7899</c:v>
                </c:pt>
                <c:pt idx="7899">
                  <c:v>7900</c:v>
                </c:pt>
                <c:pt idx="7900">
                  <c:v>7901</c:v>
                </c:pt>
                <c:pt idx="7901">
                  <c:v>7902</c:v>
                </c:pt>
                <c:pt idx="7902">
                  <c:v>7903</c:v>
                </c:pt>
                <c:pt idx="7903">
                  <c:v>7904</c:v>
                </c:pt>
                <c:pt idx="7904">
                  <c:v>7905</c:v>
                </c:pt>
                <c:pt idx="7905">
                  <c:v>7906</c:v>
                </c:pt>
                <c:pt idx="7906">
                  <c:v>7907</c:v>
                </c:pt>
                <c:pt idx="7907">
                  <c:v>7908</c:v>
                </c:pt>
                <c:pt idx="7908">
                  <c:v>7909</c:v>
                </c:pt>
                <c:pt idx="7909">
                  <c:v>7910</c:v>
                </c:pt>
                <c:pt idx="7910">
                  <c:v>7911</c:v>
                </c:pt>
                <c:pt idx="7911">
                  <c:v>7912</c:v>
                </c:pt>
                <c:pt idx="7912">
                  <c:v>7913</c:v>
                </c:pt>
                <c:pt idx="7913">
                  <c:v>7914</c:v>
                </c:pt>
                <c:pt idx="7914">
                  <c:v>7915</c:v>
                </c:pt>
                <c:pt idx="7915">
                  <c:v>7916</c:v>
                </c:pt>
                <c:pt idx="7916">
                  <c:v>7917</c:v>
                </c:pt>
                <c:pt idx="7917">
                  <c:v>7918</c:v>
                </c:pt>
                <c:pt idx="7918">
                  <c:v>7919</c:v>
                </c:pt>
                <c:pt idx="7919">
                  <c:v>7920</c:v>
                </c:pt>
                <c:pt idx="7920">
                  <c:v>7921</c:v>
                </c:pt>
                <c:pt idx="7921">
                  <c:v>7922</c:v>
                </c:pt>
                <c:pt idx="7922">
                  <c:v>7923</c:v>
                </c:pt>
                <c:pt idx="7923">
                  <c:v>7924</c:v>
                </c:pt>
                <c:pt idx="7924">
                  <c:v>7925</c:v>
                </c:pt>
                <c:pt idx="7925">
                  <c:v>7926</c:v>
                </c:pt>
                <c:pt idx="7926">
                  <c:v>7927</c:v>
                </c:pt>
                <c:pt idx="7927">
                  <c:v>7928</c:v>
                </c:pt>
                <c:pt idx="7928">
                  <c:v>7929</c:v>
                </c:pt>
                <c:pt idx="7929">
                  <c:v>7930</c:v>
                </c:pt>
                <c:pt idx="7930">
                  <c:v>7931</c:v>
                </c:pt>
                <c:pt idx="7931">
                  <c:v>7932</c:v>
                </c:pt>
                <c:pt idx="7932">
                  <c:v>7933</c:v>
                </c:pt>
                <c:pt idx="7933">
                  <c:v>7934</c:v>
                </c:pt>
                <c:pt idx="7934">
                  <c:v>7935</c:v>
                </c:pt>
                <c:pt idx="7935">
                  <c:v>7936</c:v>
                </c:pt>
                <c:pt idx="7936">
                  <c:v>7937</c:v>
                </c:pt>
                <c:pt idx="7937">
                  <c:v>7938</c:v>
                </c:pt>
                <c:pt idx="7938">
                  <c:v>7939</c:v>
                </c:pt>
                <c:pt idx="7939">
                  <c:v>7940</c:v>
                </c:pt>
                <c:pt idx="7940">
                  <c:v>7941</c:v>
                </c:pt>
                <c:pt idx="7941">
                  <c:v>7942</c:v>
                </c:pt>
                <c:pt idx="7942">
                  <c:v>7943</c:v>
                </c:pt>
                <c:pt idx="7943">
                  <c:v>7944</c:v>
                </c:pt>
                <c:pt idx="7944">
                  <c:v>7945</c:v>
                </c:pt>
                <c:pt idx="7945">
                  <c:v>7946</c:v>
                </c:pt>
                <c:pt idx="7946">
                  <c:v>7947</c:v>
                </c:pt>
                <c:pt idx="7947">
                  <c:v>7948</c:v>
                </c:pt>
                <c:pt idx="7948">
                  <c:v>7949</c:v>
                </c:pt>
                <c:pt idx="7949">
                  <c:v>7950</c:v>
                </c:pt>
                <c:pt idx="7950">
                  <c:v>7951</c:v>
                </c:pt>
                <c:pt idx="7951">
                  <c:v>7952</c:v>
                </c:pt>
                <c:pt idx="7952">
                  <c:v>7953</c:v>
                </c:pt>
                <c:pt idx="7953">
                  <c:v>7954</c:v>
                </c:pt>
                <c:pt idx="7954">
                  <c:v>7955</c:v>
                </c:pt>
                <c:pt idx="7955">
                  <c:v>7956</c:v>
                </c:pt>
                <c:pt idx="7956">
                  <c:v>7957</c:v>
                </c:pt>
                <c:pt idx="7957">
                  <c:v>7958</c:v>
                </c:pt>
                <c:pt idx="7958">
                  <c:v>7959</c:v>
                </c:pt>
                <c:pt idx="7959">
                  <c:v>7960</c:v>
                </c:pt>
                <c:pt idx="7960">
                  <c:v>7961</c:v>
                </c:pt>
                <c:pt idx="7961">
                  <c:v>7962</c:v>
                </c:pt>
                <c:pt idx="7962">
                  <c:v>7963</c:v>
                </c:pt>
                <c:pt idx="7963">
                  <c:v>7964</c:v>
                </c:pt>
                <c:pt idx="7964">
                  <c:v>7965</c:v>
                </c:pt>
                <c:pt idx="7965">
                  <c:v>7966</c:v>
                </c:pt>
                <c:pt idx="7966">
                  <c:v>7967</c:v>
                </c:pt>
                <c:pt idx="7967">
                  <c:v>7968</c:v>
                </c:pt>
                <c:pt idx="7968">
                  <c:v>7969</c:v>
                </c:pt>
                <c:pt idx="7969">
                  <c:v>7970</c:v>
                </c:pt>
                <c:pt idx="7970">
                  <c:v>7971</c:v>
                </c:pt>
                <c:pt idx="7971">
                  <c:v>7972</c:v>
                </c:pt>
                <c:pt idx="7972">
                  <c:v>7973</c:v>
                </c:pt>
                <c:pt idx="7973">
                  <c:v>7974</c:v>
                </c:pt>
                <c:pt idx="7974">
                  <c:v>7975</c:v>
                </c:pt>
                <c:pt idx="7975">
                  <c:v>7976</c:v>
                </c:pt>
                <c:pt idx="7976">
                  <c:v>7977</c:v>
                </c:pt>
                <c:pt idx="7977">
                  <c:v>7978</c:v>
                </c:pt>
                <c:pt idx="7978">
                  <c:v>7979</c:v>
                </c:pt>
                <c:pt idx="7979">
                  <c:v>7980</c:v>
                </c:pt>
                <c:pt idx="7980">
                  <c:v>7981</c:v>
                </c:pt>
                <c:pt idx="7981">
                  <c:v>7982</c:v>
                </c:pt>
                <c:pt idx="7982">
                  <c:v>7983</c:v>
                </c:pt>
                <c:pt idx="7983">
                  <c:v>7984</c:v>
                </c:pt>
                <c:pt idx="7984">
                  <c:v>7985</c:v>
                </c:pt>
                <c:pt idx="7985">
                  <c:v>7986</c:v>
                </c:pt>
                <c:pt idx="7986">
                  <c:v>7987</c:v>
                </c:pt>
                <c:pt idx="7987">
                  <c:v>7988</c:v>
                </c:pt>
                <c:pt idx="7988">
                  <c:v>7989</c:v>
                </c:pt>
                <c:pt idx="7989">
                  <c:v>7990</c:v>
                </c:pt>
                <c:pt idx="7990">
                  <c:v>7991</c:v>
                </c:pt>
                <c:pt idx="7991">
                  <c:v>7992</c:v>
                </c:pt>
                <c:pt idx="7992">
                  <c:v>7993</c:v>
                </c:pt>
                <c:pt idx="7993">
                  <c:v>7994</c:v>
                </c:pt>
                <c:pt idx="7994">
                  <c:v>7995</c:v>
                </c:pt>
                <c:pt idx="7995">
                  <c:v>7996</c:v>
                </c:pt>
                <c:pt idx="7996">
                  <c:v>7997</c:v>
                </c:pt>
                <c:pt idx="7997">
                  <c:v>7998</c:v>
                </c:pt>
                <c:pt idx="7998">
                  <c:v>7999</c:v>
                </c:pt>
                <c:pt idx="7999">
                  <c:v>8000</c:v>
                </c:pt>
                <c:pt idx="8000">
                  <c:v>8001</c:v>
                </c:pt>
                <c:pt idx="8001">
                  <c:v>8002</c:v>
                </c:pt>
                <c:pt idx="8002">
                  <c:v>8003</c:v>
                </c:pt>
                <c:pt idx="8003">
                  <c:v>8004</c:v>
                </c:pt>
                <c:pt idx="8004">
                  <c:v>8005</c:v>
                </c:pt>
                <c:pt idx="8005">
                  <c:v>8006</c:v>
                </c:pt>
                <c:pt idx="8006">
                  <c:v>8007</c:v>
                </c:pt>
                <c:pt idx="8007">
                  <c:v>8008</c:v>
                </c:pt>
                <c:pt idx="8008">
                  <c:v>8009</c:v>
                </c:pt>
                <c:pt idx="8009">
                  <c:v>8010</c:v>
                </c:pt>
                <c:pt idx="8010">
                  <c:v>8011</c:v>
                </c:pt>
                <c:pt idx="8011">
                  <c:v>8012</c:v>
                </c:pt>
                <c:pt idx="8012">
                  <c:v>8013</c:v>
                </c:pt>
                <c:pt idx="8013">
                  <c:v>8014</c:v>
                </c:pt>
                <c:pt idx="8014">
                  <c:v>8015</c:v>
                </c:pt>
                <c:pt idx="8015">
                  <c:v>8016</c:v>
                </c:pt>
                <c:pt idx="8016">
                  <c:v>8017</c:v>
                </c:pt>
                <c:pt idx="8017">
                  <c:v>8018</c:v>
                </c:pt>
                <c:pt idx="8018">
                  <c:v>8019</c:v>
                </c:pt>
                <c:pt idx="8019">
                  <c:v>8020</c:v>
                </c:pt>
                <c:pt idx="8020">
                  <c:v>8021</c:v>
                </c:pt>
                <c:pt idx="8021">
                  <c:v>8022</c:v>
                </c:pt>
                <c:pt idx="8022">
                  <c:v>8023</c:v>
                </c:pt>
                <c:pt idx="8023">
                  <c:v>8024</c:v>
                </c:pt>
                <c:pt idx="8024">
                  <c:v>8025</c:v>
                </c:pt>
                <c:pt idx="8025">
                  <c:v>8026</c:v>
                </c:pt>
                <c:pt idx="8026">
                  <c:v>8027</c:v>
                </c:pt>
                <c:pt idx="8027">
                  <c:v>8028</c:v>
                </c:pt>
                <c:pt idx="8028">
                  <c:v>8029</c:v>
                </c:pt>
                <c:pt idx="8029">
                  <c:v>8030</c:v>
                </c:pt>
                <c:pt idx="8030">
                  <c:v>8031</c:v>
                </c:pt>
                <c:pt idx="8031">
                  <c:v>8032</c:v>
                </c:pt>
                <c:pt idx="8032">
                  <c:v>8033</c:v>
                </c:pt>
                <c:pt idx="8033">
                  <c:v>8034</c:v>
                </c:pt>
                <c:pt idx="8034">
                  <c:v>8035</c:v>
                </c:pt>
                <c:pt idx="8035">
                  <c:v>8036</c:v>
                </c:pt>
                <c:pt idx="8036">
                  <c:v>8037</c:v>
                </c:pt>
                <c:pt idx="8037">
                  <c:v>8038</c:v>
                </c:pt>
                <c:pt idx="8038">
                  <c:v>8039</c:v>
                </c:pt>
                <c:pt idx="8039">
                  <c:v>8040</c:v>
                </c:pt>
                <c:pt idx="8040">
                  <c:v>8041</c:v>
                </c:pt>
                <c:pt idx="8041">
                  <c:v>8042</c:v>
                </c:pt>
                <c:pt idx="8042">
                  <c:v>8043</c:v>
                </c:pt>
                <c:pt idx="8043">
                  <c:v>8044</c:v>
                </c:pt>
                <c:pt idx="8044">
                  <c:v>8045</c:v>
                </c:pt>
                <c:pt idx="8045">
                  <c:v>8046</c:v>
                </c:pt>
                <c:pt idx="8046">
                  <c:v>8047</c:v>
                </c:pt>
                <c:pt idx="8047">
                  <c:v>8048</c:v>
                </c:pt>
                <c:pt idx="8048">
                  <c:v>8049</c:v>
                </c:pt>
                <c:pt idx="8049">
                  <c:v>8050</c:v>
                </c:pt>
                <c:pt idx="8050">
                  <c:v>8051</c:v>
                </c:pt>
                <c:pt idx="8051">
                  <c:v>8052</c:v>
                </c:pt>
                <c:pt idx="8052">
                  <c:v>8053</c:v>
                </c:pt>
                <c:pt idx="8053">
                  <c:v>8054</c:v>
                </c:pt>
                <c:pt idx="8054">
                  <c:v>8055</c:v>
                </c:pt>
                <c:pt idx="8055">
                  <c:v>8056</c:v>
                </c:pt>
                <c:pt idx="8056">
                  <c:v>8057</c:v>
                </c:pt>
                <c:pt idx="8057">
                  <c:v>8058</c:v>
                </c:pt>
                <c:pt idx="8058">
                  <c:v>8059</c:v>
                </c:pt>
                <c:pt idx="8059">
                  <c:v>8060</c:v>
                </c:pt>
                <c:pt idx="8060">
                  <c:v>8061</c:v>
                </c:pt>
                <c:pt idx="8061">
                  <c:v>8062</c:v>
                </c:pt>
                <c:pt idx="8062">
                  <c:v>8063</c:v>
                </c:pt>
                <c:pt idx="8063">
                  <c:v>8064</c:v>
                </c:pt>
                <c:pt idx="8064">
                  <c:v>8065</c:v>
                </c:pt>
                <c:pt idx="8065">
                  <c:v>8066</c:v>
                </c:pt>
                <c:pt idx="8066">
                  <c:v>8067</c:v>
                </c:pt>
                <c:pt idx="8067">
                  <c:v>8068</c:v>
                </c:pt>
                <c:pt idx="8068">
                  <c:v>8069</c:v>
                </c:pt>
                <c:pt idx="8069">
                  <c:v>8070</c:v>
                </c:pt>
                <c:pt idx="8070">
                  <c:v>8071</c:v>
                </c:pt>
                <c:pt idx="8071">
                  <c:v>8072</c:v>
                </c:pt>
                <c:pt idx="8072">
                  <c:v>8073</c:v>
                </c:pt>
                <c:pt idx="8073">
                  <c:v>8074</c:v>
                </c:pt>
                <c:pt idx="8074">
                  <c:v>8075</c:v>
                </c:pt>
                <c:pt idx="8075">
                  <c:v>8076</c:v>
                </c:pt>
                <c:pt idx="8076">
                  <c:v>8077</c:v>
                </c:pt>
                <c:pt idx="8077">
                  <c:v>8078</c:v>
                </c:pt>
                <c:pt idx="8078">
                  <c:v>8079</c:v>
                </c:pt>
                <c:pt idx="8079">
                  <c:v>8080</c:v>
                </c:pt>
                <c:pt idx="8080">
                  <c:v>8081</c:v>
                </c:pt>
                <c:pt idx="8081">
                  <c:v>8082</c:v>
                </c:pt>
                <c:pt idx="8082">
                  <c:v>8083</c:v>
                </c:pt>
                <c:pt idx="8083">
                  <c:v>8084</c:v>
                </c:pt>
                <c:pt idx="8084">
                  <c:v>8085</c:v>
                </c:pt>
                <c:pt idx="8085">
                  <c:v>8086</c:v>
                </c:pt>
                <c:pt idx="8086">
                  <c:v>8087</c:v>
                </c:pt>
                <c:pt idx="8087">
                  <c:v>8088</c:v>
                </c:pt>
                <c:pt idx="8088">
                  <c:v>8089</c:v>
                </c:pt>
                <c:pt idx="8089">
                  <c:v>8090</c:v>
                </c:pt>
                <c:pt idx="8090">
                  <c:v>8091</c:v>
                </c:pt>
                <c:pt idx="8091">
                  <c:v>8092</c:v>
                </c:pt>
                <c:pt idx="8092">
                  <c:v>8093</c:v>
                </c:pt>
                <c:pt idx="8093">
                  <c:v>8094</c:v>
                </c:pt>
                <c:pt idx="8094">
                  <c:v>8095</c:v>
                </c:pt>
                <c:pt idx="8095">
                  <c:v>8096</c:v>
                </c:pt>
                <c:pt idx="8096">
                  <c:v>8097</c:v>
                </c:pt>
                <c:pt idx="8097">
                  <c:v>8098</c:v>
                </c:pt>
                <c:pt idx="8098">
                  <c:v>8099</c:v>
                </c:pt>
                <c:pt idx="8099">
                  <c:v>8100</c:v>
                </c:pt>
                <c:pt idx="8100">
                  <c:v>8101</c:v>
                </c:pt>
                <c:pt idx="8101">
                  <c:v>8102</c:v>
                </c:pt>
                <c:pt idx="8102">
                  <c:v>8103</c:v>
                </c:pt>
                <c:pt idx="8103">
                  <c:v>8104</c:v>
                </c:pt>
                <c:pt idx="8104">
                  <c:v>8105</c:v>
                </c:pt>
                <c:pt idx="8105">
                  <c:v>8106</c:v>
                </c:pt>
                <c:pt idx="8106">
                  <c:v>8107</c:v>
                </c:pt>
                <c:pt idx="8107">
                  <c:v>8108</c:v>
                </c:pt>
                <c:pt idx="8108">
                  <c:v>8109</c:v>
                </c:pt>
                <c:pt idx="8109">
                  <c:v>8110</c:v>
                </c:pt>
                <c:pt idx="8110">
                  <c:v>8111</c:v>
                </c:pt>
                <c:pt idx="8111">
                  <c:v>8112</c:v>
                </c:pt>
                <c:pt idx="8112">
                  <c:v>8113</c:v>
                </c:pt>
                <c:pt idx="8113">
                  <c:v>8114</c:v>
                </c:pt>
                <c:pt idx="8114">
                  <c:v>8115</c:v>
                </c:pt>
                <c:pt idx="8115">
                  <c:v>8116</c:v>
                </c:pt>
                <c:pt idx="8116">
                  <c:v>8117</c:v>
                </c:pt>
                <c:pt idx="8117">
                  <c:v>8118</c:v>
                </c:pt>
                <c:pt idx="8118">
                  <c:v>8119</c:v>
                </c:pt>
                <c:pt idx="8119">
                  <c:v>8120</c:v>
                </c:pt>
                <c:pt idx="8120">
                  <c:v>8121</c:v>
                </c:pt>
                <c:pt idx="8121">
                  <c:v>8122</c:v>
                </c:pt>
                <c:pt idx="8122">
                  <c:v>8123</c:v>
                </c:pt>
                <c:pt idx="8123">
                  <c:v>8124</c:v>
                </c:pt>
                <c:pt idx="8124">
                  <c:v>8125</c:v>
                </c:pt>
                <c:pt idx="8125">
                  <c:v>8126</c:v>
                </c:pt>
                <c:pt idx="8126">
                  <c:v>8127</c:v>
                </c:pt>
                <c:pt idx="8127">
                  <c:v>8128</c:v>
                </c:pt>
                <c:pt idx="8128">
                  <c:v>8129</c:v>
                </c:pt>
                <c:pt idx="8129">
                  <c:v>8130</c:v>
                </c:pt>
                <c:pt idx="8130">
                  <c:v>8131</c:v>
                </c:pt>
                <c:pt idx="8131">
                  <c:v>8132</c:v>
                </c:pt>
                <c:pt idx="8132">
                  <c:v>8133</c:v>
                </c:pt>
                <c:pt idx="8133">
                  <c:v>8134</c:v>
                </c:pt>
                <c:pt idx="8134">
                  <c:v>8135</c:v>
                </c:pt>
                <c:pt idx="8135">
                  <c:v>8136</c:v>
                </c:pt>
                <c:pt idx="8136">
                  <c:v>8137</c:v>
                </c:pt>
                <c:pt idx="8137">
                  <c:v>8138</c:v>
                </c:pt>
                <c:pt idx="8138">
                  <c:v>8139</c:v>
                </c:pt>
                <c:pt idx="8139">
                  <c:v>8140</c:v>
                </c:pt>
                <c:pt idx="8140">
                  <c:v>8141</c:v>
                </c:pt>
                <c:pt idx="8141">
                  <c:v>8142</c:v>
                </c:pt>
                <c:pt idx="8142">
                  <c:v>8143</c:v>
                </c:pt>
                <c:pt idx="8143">
                  <c:v>8144</c:v>
                </c:pt>
                <c:pt idx="8144">
                  <c:v>8145</c:v>
                </c:pt>
                <c:pt idx="8145">
                  <c:v>8146</c:v>
                </c:pt>
                <c:pt idx="8146">
                  <c:v>8147</c:v>
                </c:pt>
                <c:pt idx="8147">
                  <c:v>8148</c:v>
                </c:pt>
                <c:pt idx="8148">
                  <c:v>8149</c:v>
                </c:pt>
                <c:pt idx="8149">
                  <c:v>8150</c:v>
                </c:pt>
                <c:pt idx="8150">
                  <c:v>8151</c:v>
                </c:pt>
                <c:pt idx="8151">
                  <c:v>8152</c:v>
                </c:pt>
                <c:pt idx="8152">
                  <c:v>8153</c:v>
                </c:pt>
                <c:pt idx="8153">
                  <c:v>8154</c:v>
                </c:pt>
                <c:pt idx="8154">
                  <c:v>8155</c:v>
                </c:pt>
                <c:pt idx="8155">
                  <c:v>8156</c:v>
                </c:pt>
                <c:pt idx="8156">
                  <c:v>8157</c:v>
                </c:pt>
                <c:pt idx="8157">
                  <c:v>8158</c:v>
                </c:pt>
                <c:pt idx="8158">
                  <c:v>8159</c:v>
                </c:pt>
                <c:pt idx="8159">
                  <c:v>8160</c:v>
                </c:pt>
                <c:pt idx="8160">
                  <c:v>8161</c:v>
                </c:pt>
                <c:pt idx="8161">
                  <c:v>8162</c:v>
                </c:pt>
                <c:pt idx="8162">
                  <c:v>8163</c:v>
                </c:pt>
                <c:pt idx="8163">
                  <c:v>8164</c:v>
                </c:pt>
                <c:pt idx="8164">
                  <c:v>8165</c:v>
                </c:pt>
                <c:pt idx="8165">
                  <c:v>8166</c:v>
                </c:pt>
                <c:pt idx="8166">
                  <c:v>8167</c:v>
                </c:pt>
                <c:pt idx="8167">
                  <c:v>8168</c:v>
                </c:pt>
                <c:pt idx="8168">
                  <c:v>8169</c:v>
                </c:pt>
                <c:pt idx="8169">
                  <c:v>8170</c:v>
                </c:pt>
                <c:pt idx="8170">
                  <c:v>8171</c:v>
                </c:pt>
                <c:pt idx="8171">
                  <c:v>8172</c:v>
                </c:pt>
                <c:pt idx="8172">
                  <c:v>8173</c:v>
                </c:pt>
                <c:pt idx="8173">
                  <c:v>8174</c:v>
                </c:pt>
                <c:pt idx="8174">
                  <c:v>8175</c:v>
                </c:pt>
                <c:pt idx="8175">
                  <c:v>8176</c:v>
                </c:pt>
                <c:pt idx="8176">
                  <c:v>8177</c:v>
                </c:pt>
                <c:pt idx="8177">
                  <c:v>8178</c:v>
                </c:pt>
                <c:pt idx="8178">
                  <c:v>8179</c:v>
                </c:pt>
                <c:pt idx="8179">
                  <c:v>8180</c:v>
                </c:pt>
                <c:pt idx="8180">
                  <c:v>8181</c:v>
                </c:pt>
                <c:pt idx="8181">
                  <c:v>8182</c:v>
                </c:pt>
                <c:pt idx="8182">
                  <c:v>8183</c:v>
                </c:pt>
                <c:pt idx="8183">
                  <c:v>8184</c:v>
                </c:pt>
                <c:pt idx="8184">
                  <c:v>8185</c:v>
                </c:pt>
                <c:pt idx="8185">
                  <c:v>8186</c:v>
                </c:pt>
                <c:pt idx="8186">
                  <c:v>8187</c:v>
                </c:pt>
                <c:pt idx="8187">
                  <c:v>8188</c:v>
                </c:pt>
                <c:pt idx="8188">
                  <c:v>8189</c:v>
                </c:pt>
                <c:pt idx="8189">
                  <c:v>8190</c:v>
                </c:pt>
                <c:pt idx="8190">
                  <c:v>8191</c:v>
                </c:pt>
                <c:pt idx="8191">
                  <c:v>8192</c:v>
                </c:pt>
                <c:pt idx="8192">
                  <c:v>8193</c:v>
                </c:pt>
                <c:pt idx="8193">
                  <c:v>8194</c:v>
                </c:pt>
                <c:pt idx="8194">
                  <c:v>8195</c:v>
                </c:pt>
                <c:pt idx="8195">
                  <c:v>8196</c:v>
                </c:pt>
                <c:pt idx="8196">
                  <c:v>8197</c:v>
                </c:pt>
                <c:pt idx="8197">
                  <c:v>8198</c:v>
                </c:pt>
                <c:pt idx="8198">
                  <c:v>8199</c:v>
                </c:pt>
                <c:pt idx="8199">
                  <c:v>8200</c:v>
                </c:pt>
                <c:pt idx="8200">
                  <c:v>8201</c:v>
                </c:pt>
                <c:pt idx="8201">
                  <c:v>8202</c:v>
                </c:pt>
                <c:pt idx="8202">
                  <c:v>8203</c:v>
                </c:pt>
                <c:pt idx="8203">
                  <c:v>8204</c:v>
                </c:pt>
                <c:pt idx="8204">
                  <c:v>8205</c:v>
                </c:pt>
                <c:pt idx="8205">
                  <c:v>8206</c:v>
                </c:pt>
                <c:pt idx="8206">
                  <c:v>8207</c:v>
                </c:pt>
                <c:pt idx="8207">
                  <c:v>8208</c:v>
                </c:pt>
                <c:pt idx="8208">
                  <c:v>8209</c:v>
                </c:pt>
                <c:pt idx="8209">
                  <c:v>8210</c:v>
                </c:pt>
                <c:pt idx="8210">
                  <c:v>8211</c:v>
                </c:pt>
                <c:pt idx="8211">
                  <c:v>8212</c:v>
                </c:pt>
                <c:pt idx="8212">
                  <c:v>8213</c:v>
                </c:pt>
                <c:pt idx="8213">
                  <c:v>8214</c:v>
                </c:pt>
                <c:pt idx="8214">
                  <c:v>8215</c:v>
                </c:pt>
                <c:pt idx="8215">
                  <c:v>8216</c:v>
                </c:pt>
                <c:pt idx="8216">
                  <c:v>8217</c:v>
                </c:pt>
                <c:pt idx="8217">
                  <c:v>8218</c:v>
                </c:pt>
                <c:pt idx="8218">
                  <c:v>8219</c:v>
                </c:pt>
                <c:pt idx="8219">
                  <c:v>8220</c:v>
                </c:pt>
                <c:pt idx="8220">
                  <c:v>8221</c:v>
                </c:pt>
                <c:pt idx="8221">
                  <c:v>8222</c:v>
                </c:pt>
                <c:pt idx="8222">
                  <c:v>8223</c:v>
                </c:pt>
                <c:pt idx="8223">
                  <c:v>8224</c:v>
                </c:pt>
                <c:pt idx="8224">
                  <c:v>8225</c:v>
                </c:pt>
                <c:pt idx="8225">
                  <c:v>8226</c:v>
                </c:pt>
                <c:pt idx="8226">
                  <c:v>8227</c:v>
                </c:pt>
                <c:pt idx="8227">
                  <c:v>8228</c:v>
                </c:pt>
                <c:pt idx="8228">
                  <c:v>8229</c:v>
                </c:pt>
                <c:pt idx="8229">
                  <c:v>8230</c:v>
                </c:pt>
                <c:pt idx="8230">
                  <c:v>8231</c:v>
                </c:pt>
                <c:pt idx="8231">
                  <c:v>8232</c:v>
                </c:pt>
                <c:pt idx="8232">
                  <c:v>8233</c:v>
                </c:pt>
                <c:pt idx="8233">
                  <c:v>8234</c:v>
                </c:pt>
                <c:pt idx="8234">
                  <c:v>8235</c:v>
                </c:pt>
                <c:pt idx="8235">
                  <c:v>8236</c:v>
                </c:pt>
                <c:pt idx="8236">
                  <c:v>8237</c:v>
                </c:pt>
                <c:pt idx="8237">
                  <c:v>8238</c:v>
                </c:pt>
                <c:pt idx="8238">
                  <c:v>8239</c:v>
                </c:pt>
                <c:pt idx="8239">
                  <c:v>8240</c:v>
                </c:pt>
                <c:pt idx="8240">
                  <c:v>8241</c:v>
                </c:pt>
                <c:pt idx="8241">
                  <c:v>8242</c:v>
                </c:pt>
                <c:pt idx="8242">
                  <c:v>8243</c:v>
                </c:pt>
                <c:pt idx="8243">
                  <c:v>8244</c:v>
                </c:pt>
                <c:pt idx="8244">
                  <c:v>8245</c:v>
                </c:pt>
                <c:pt idx="8245">
                  <c:v>8246</c:v>
                </c:pt>
                <c:pt idx="8246">
                  <c:v>8247</c:v>
                </c:pt>
                <c:pt idx="8247">
                  <c:v>8248</c:v>
                </c:pt>
                <c:pt idx="8248">
                  <c:v>8249</c:v>
                </c:pt>
                <c:pt idx="8249">
                  <c:v>8250</c:v>
                </c:pt>
                <c:pt idx="8250">
                  <c:v>8251</c:v>
                </c:pt>
                <c:pt idx="8251">
                  <c:v>8252</c:v>
                </c:pt>
                <c:pt idx="8252">
                  <c:v>8253</c:v>
                </c:pt>
                <c:pt idx="8253">
                  <c:v>8254</c:v>
                </c:pt>
                <c:pt idx="8254">
                  <c:v>8255</c:v>
                </c:pt>
                <c:pt idx="8255">
                  <c:v>8256</c:v>
                </c:pt>
                <c:pt idx="8256">
                  <c:v>8257</c:v>
                </c:pt>
                <c:pt idx="8257">
                  <c:v>8258</c:v>
                </c:pt>
                <c:pt idx="8258">
                  <c:v>8259</c:v>
                </c:pt>
                <c:pt idx="8259">
                  <c:v>8260</c:v>
                </c:pt>
                <c:pt idx="8260">
                  <c:v>8261</c:v>
                </c:pt>
                <c:pt idx="8261">
                  <c:v>8262</c:v>
                </c:pt>
                <c:pt idx="8262">
                  <c:v>8263</c:v>
                </c:pt>
                <c:pt idx="8263">
                  <c:v>8264</c:v>
                </c:pt>
                <c:pt idx="8264">
                  <c:v>8265</c:v>
                </c:pt>
                <c:pt idx="8265">
                  <c:v>8266</c:v>
                </c:pt>
                <c:pt idx="8266">
                  <c:v>8267</c:v>
                </c:pt>
                <c:pt idx="8267">
                  <c:v>8268</c:v>
                </c:pt>
                <c:pt idx="8268">
                  <c:v>8269</c:v>
                </c:pt>
                <c:pt idx="8269">
                  <c:v>8270</c:v>
                </c:pt>
                <c:pt idx="8270">
                  <c:v>8271</c:v>
                </c:pt>
                <c:pt idx="8271">
                  <c:v>8272</c:v>
                </c:pt>
                <c:pt idx="8272">
                  <c:v>8273</c:v>
                </c:pt>
                <c:pt idx="8273">
                  <c:v>8274</c:v>
                </c:pt>
                <c:pt idx="8274">
                  <c:v>8275</c:v>
                </c:pt>
                <c:pt idx="8275">
                  <c:v>8276</c:v>
                </c:pt>
                <c:pt idx="8276">
                  <c:v>8277</c:v>
                </c:pt>
                <c:pt idx="8277">
                  <c:v>8278</c:v>
                </c:pt>
                <c:pt idx="8278">
                  <c:v>8279</c:v>
                </c:pt>
                <c:pt idx="8279">
                  <c:v>8280</c:v>
                </c:pt>
                <c:pt idx="8280">
                  <c:v>8281</c:v>
                </c:pt>
                <c:pt idx="8281">
                  <c:v>8282</c:v>
                </c:pt>
                <c:pt idx="8282">
                  <c:v>8283</c:v>
                </c:pt>
                <c:pt idx="8283">
                  <c:v>8284</c:v>
                </c:pt>
                <c:pt idx="8284">
                  <c:v>8285</c:v>
                </c:pt>
                <c:pt idx="8285">
                  <c:v>8286</c:v>
                </c:pt>
                <c:pt idx="8286">
                  <c:v>8287</c:v>
                </c:pt>
                <c:pt idx="8287">
                  <c:v>8288</c:v>
                </c:pt>
                <c:pt idx="8288">
                  <c:v>8289</c:v>
                </c:pt>
                <c:pt idx="8289">
                  <c:v>8290</c:v>
                </c:pt>
                <c:pt idx="8290">
                  <c:v>8291</c:v>
                </c:pt>
                <c:pt idx="8291">
                  <c:v>8292</c:v>
                </c:pt>
                <c:pt idx="8292">
                  <c:v>8293</c:v>
                </c:pt>
                <c:pt idx="8293">
                  <c:v>8294</c:v>
                </c:pt>
                <c:pt idx="8294">
                  <c:v>8295</c:v>
                </c:pt>
                <c:pt idx="8295">
                  <c:v>8296</c:v>
                </c:pt>
                <c:pt idx="8296">
                  <c:v>8297</c:v>
                </c:pt>
                <c:pt idx="8297">
                  <c:v>8298</c:v>
                </c:pt>
                <c:pt idx="8298">
                  <c:v>8299</c:v>
                </c:pt>
                <c:pt idx="8299">
                  <c:v>8300</c:v>
                </c:pt>
                <c:pt idx="8300">
                  <c:v>8301</c:v>
                </c:pt>
                <c:pt idx="8301">
                  <c:v>8302</c:v>
                </c:pt>
                <c:pt idx="8302">
                  <c:v>8303</c:v>
                </c:pt>
                <c:pt idx="8303">
                  <c:v>8304</c:v>
                </c:pt>
                <c:pt idx="8304">
                  <c:v>8305</c:v>
                </c:pt>
                <c:pt idx="8305">
                  <c:v>8306</c:v>
                </c:pt>
                <c:pt idx="8306">
                  <c:v>8307</c:v>
                </c:pt>
                <c:pt idx="8307">
                  <c:v>8308</c:v>
                </c:pt>
                <c:pt idx="8308">
                  <c:v>8309</c:v>
                </c:pt>
                <c:pt idx="8309">
                  <c:v>8310</c:v>
                </c:pt>
                <c:pt idx="8310">
                  <c:v>8311</c:v>
                </c:pt>
                <c:pt idx="8311">
                  <c:v>8312</c:v>
                </c:pt>
                <c:pt idx="8312">
                  <c:v>8313</c:v>
                </c:pt>
                <c:pt idx="8313">
                  <c:v>8314</c:v>
                </c:pt>
                <c:pt idx="8314">
                  <c:v>8315</c:v>
                </c:pt>
                <c:pt idx="8315">
                  <c:v>8316</c:v>
                </c:pt>
                <c:pt idx="8316">
                  <c:v>8317</c:v>
                </c:pt>
                <c:pt idx="8317">
                  <c:v>8318</c:v>
                </c:pt>
                <c:pt idx="8318">
                  <c:v>8319</c:v>
                </c:pt>
                <c:pt idx="8319">
                  <c:v>8320</c:v>
                </c:pt>
                <c:pt idx="8320">
                  <c:v>8321</c:v>
                </c:pt>
                <c:pt idx="8321">
                  <c:v>8322</c:v>
                </c:pt>
                <c:pt idx="8322">
                  <c:v>8323</c:v>
                </c:pt>
                <c:pt idx="8323">
                  <c:v>8324</c:v>
                </c:pt>
                <c:pt idx="8324">
                  <c:v>8325</c:v>
                </c:pt>
                <c:pt idx="8325">
                  <c:v>8326</c:v>
                </c:pt>
                <c:pt idx="8326">
                  <c:v>8327</c:v>
                </c:pt>
                <c:pt idx="8327">
                  <c:v>8328</c:v>
                </c:pt>
                <c:pt idx="8328">
                  <c:v>8329</c:v>
                </c:pt>
                <c:pt idx="8329">
                  <c:v>8330</c:v>
                </c:pt>
                <c:pt idx="8330">
                  <c:v>8331</c:v>
                </c:pt>
                <c:pt idx="8331">
                  <c:v>8332</c:v>
                </c:pt>
                <c:pt idx="8332">
                  <c:v>8333</c:v>
                </c:pt>
                <c:pt idx="8333">
                  <c:v>8334</c:v>
                </c:pt>
                <c:pt idx="8334">
                  <c:v>8335</c:v>
                </c:pt>
                <c:pt idx="8335">
                  <c:v>8336</c:v>
                </c:pt>
                <c:pt idx="8336">
                  <c:v>8337</c:v>
                </c:pt>
                <c:pt idx="8337">
                  <c:v>8338</c:v>
                </c:pt>
                <c:pt idx="8338">
                  <c:v>8339</c:v>
                </c:pt>
                <c:pt idx="8339">
                  <c:v>8340</c:v>
                </c:pt>
                <c:pt idx="8340">
                  <c:v>8341</c:v>
                </c:pt>
                <c:pt idx="8341">
                  <c:v>8342</c:v>
                </c:pt>
                <c:pt idx="8342">
                  <c:v>8343</c:v>
                </c:pt>
                <c:pt idx="8343">
                  <c:v>8344</c:v>
                </c:pt>
                <c:pt idx="8344">
                  <c:v>8345</c:v>
                </c:pt>
                <c:pt idx="8345">
                  <c:v>8346</c:v>
                </c:pt>
                <c:pt idx="8346">
                  <c:v>8347</c:v>
                </c:pt>
                <c:pt idx="8347">
                  <c:v>8348</c:v>
                </c:pt>
                <c:pt idx="8348">
                  <c:v>8349</c:v>
                </c:pt>
                <c:pt idx="8349">
                  <c:v>8350</c:v>
                </c:pt>
                <c:pt idx="8350">
                  <c:v>8351</c:v>
                </c:pt>
                <c:pt idx="8351">
                  <c:v>8352</c:v>
                </c:pt>
                <c:pt idx="8352">
                  <c:v>8353</c:v>
                </c:pt>
                <c:pt idx="8353">
                  <c:v>8354</c:v>
                </c:pt>
                <c:pt idx="8354">
                  <c:v>8355</c:v>
                </c:pt>
                <c:pt idx="8355">
                  <c:v>8356</c:v>
                </c:pt>
                <c:pt idx="8356">
                  <c:v>8357</c:v>
                </c:pt>
                <c:pt idx="8357">
                  <c:v>8358</c:v>
                </c:pt>
                <c:pt idx="8358">
                  <c:v>8359</c:v>
                </c:pt>
                <c:pt idx="8359">
                  <c:v>8360</c:v>
                </c:pt>
                <c:pt idx="8360">
                  <c:v>8361</c:v>
                </c:pt>
                <c:pt idx="8361">
                  <c:v>8362</c:v>
                </c:pt>
                <c:pt idx="8362">
                  <c:v>8363</c:v>
                </c:pt>
                <c:pt idx="8363">
                  <c:v>8364</c:v>
                </c:pt>
                <c:pt idx="8364">
                  <c:v>8365</c:v>
                </c:pt>
                <c:pt idx="8365">
                  <c:v>8366</c:v>
                </c:pt>
                <c:pt idx="8366">
                  <c:v>8367</c:v>
                </c:pt>
                <c:pt idx="8367">
                  <c:v>8368</c:v>
                </c:pt>
                <c:pt idx="8368">
                  <c:v>8369</c:v>
                </c:pt>
                <c:pt idx="8369">
                  <c:v>8370</c:v>
                </c:pt>
                <c:pt idx="8370">
                  <c:v>8371</c:v>
                </c:pt>
                <c:pt idx="8371">
                  <c:v>8372</c:v>
                </c:pt>
                <c:pt idx="8372">
                  <c:v>8373</c:v>
                </c:pt>
                <c:pt idx="8373">
                  <c:v>8374</c:v>
                </c:pt>
                <c:pt idx="8374">
                  <c:v>8375</c:v>
                </c:pt>
                <c:pt idx="8375">
                  <c:v>8376</c:v>
                </c:pt>
                <c:pt idx="8376">
                  <c:v>8377</c:v>
                </c:pt>
                <c:pt idx="8377">
                  <c:v>8378</c:v>
                </c:pt>
                <c:pt idx="8378">
                  <c:v>8379</c:v>
                </c:pt>
                <c:pt idx="8379">
                  <c:v>8380</c:v>
                </c:pt>
                <c:pt idx="8380">
                  <c:v>8381</c:v>
                </c:pt>
                <c:pt idx="8381">
                  <c:v>8382</c:v>
                </c:pt>
                <c:pt idx="8382">
                  <c:v>8383</c:v>
                </c:pt>
                <c:pt idx="8383">
                  <c:v>8384</c:v>
                </c:pt>
                <c:pt idx="8384">
                  <c:v>8385</c:v>
                </c:pt>
                <c:pt idx="8385">
                  <c:v>8386</c:v>
                </c:pt>
                <c:pt idx="8386">
                  <c:v>8387</c:v>
                </c:pt>
                <c:pt idx="8387">
                  <c:v>8388</c:v>
                </c:pt>
                <c:pt idx="8388">
                  <c:v>8389</c:v>
                </c:pt>
                <c:pt idx="8389">
                  <c:v>8390</c:v>
                </c:pt>
                <c:pt idx="8390">
                  <c:v>8391</c:v>
                </c:pt>
                <c:pt idx="8391">
                  <c:v>8392</c:v>
                </c:pt>
                <c:pt idx="8392">
                  <c:v>8393</c:v>
                </c:pt>
                <c:pt idx="8393">
                  <c:v>8394</c:v>
                </c:pt>
                <c:pt idx="8394">
                  <c:v>8395</c:v>
                </c:pt>
                <c:pt idx="8395">
                  <c:v>8396</c:v>
                </c:pt>
                <c:pt idx="8396">
                  <c:v>8397</c:v>
                </c:pt>
                <c:pt idx="8397">
                  <c:v>8398</c:v>
                </c:pt>
                <c:pt idx="8398">
                  <c:v>8399</c:v>
                </c:pt>
                <c:pt idx="8399">
                  <c:v>8400</c:v>
                </c:pt>
                <c:pt idx="8400">
                  <c:v>8401</c:v>
                </c:pt>
                <c:pt idx="8401">
                  <c:v>8402</c:v>
                </c:pt>
                <c:pt idx="8402">
                  <c:v>8403</c:v>
                </c:pt>
                <c:pt idx="8403">
                  <c:v>8404</c:v>
                </c:pt>
                <c:pt idx="8404">
                  <c:v>8405</c:v>
                </c:pt>
                <c:pt idx="8405">
                  <c:v>8406</c:v>
                </c:pt>
                <c:pt idx="8406">
                  <c:v>8407</c:v>
                </c:pt>
                <c:pt idx="8407">
                  <c:v>8408</c:v>
                </c:pt>
                <c:pt idx="8408">
                  <c:v>8409</c:v>
                </c:pt>
                <c:pt idx="8409">
                  <c:v>8410</c:v>
                </c:pt>
                <c:pt idx="8410">
                  <c:v>8411</c:v>
                </c:pt>
                <c:pt idx="8411">
                  <c:v>8412</c:v>
                </c:pt>
                <c:pt idx="8412">
                  <c:v>8413</c:v>
                </c:pt>
                <c:pt idx="8413">
                  <c:v>8414</c:v>
                </c:pt>
                <c:pt idx="8414">
                  <c:v>8415</c:v>
                </c:pt>
                <c:pt idx="8415">
                  <c:v>8416</c:v>
                </c:pt>
                <c:pt idx="8416">
                  <c:v>8417</c:v>
                </c:pt>
                <c:pt idx="8417">
                  <c:v>8418</c:v>
                </c:pt>
                <c:pt idx="8418">
                  <c:v>8419</c:v>
                </c:pt>
                <c:pt idx="8419">
                  <c:v>8420</c:v>
                </c:pt>
                <c:pt idx="8420">
                  <c:v>8421</c:v>
                </c:pt>
                <c:pt idx="8421">
                  <c:v>8422</c:v>
                </c:pt>
                <c:pt idx="8422">
                  <c:v>8423</c:v>
                </c:pt>
                <c:pt idx="8423">
                  <c:v>8424</c:v>
                </c:pt>
                <c:pt idx="8424">
                  <c:v>8425</c:v>
                </c:pt>
                <c:pt idx="8425">
                  <c:v>8426</c:v>
                </c:pt>
                <c:pt idx="8426">
                  <c:v>8427</c:v>
                </c:pt>
                <c:pt idx="8427">
                  <c:v>8428</c:v>
                </c:pt>
                <c:pt idx="8428">
                  <c:v>8429</c:v>
                </c:pt>
                <c:pt idx="8429">
                  <c:v>8430</c:v>
                </c:pt>
                <c:pt idx="8430">
                  <c:v>8431</c:v>
                </c:pt>
                <c:pt idx="8431">
                  <c:v>8432</c:v>
                </c:pt>
                <c:pt idx="8432">
                  <c:v>8433</c:v>
                </c:pt>
                <c:pt idx="8433">
                  <c:v>8434</c:v>
                </c:pt>
                <c:pt idx="8434">
                  <c:v>8435</c:v>
                </c:pt>
                <c:pt idx="8435">
                  <c:v>8436</c:v>
                </c:pt>
                <c:pt idx="8436">
                  <c:v>8437</c:v>
                </c:pt>
                <c:pt idx="8437">
                  <c:v>8438</c:v>
                </c:pt>
                <c:pt idx="8438">
                  <c:v>8439</c:v>
                </c:pt>
                <c:pt idx="8439">
                  <c:v>8440</c:v>
                </c:pt>
                <c:pt idx="8440">
                  <c:v>8441</c:v>
                </c:pt>
                <c:pt idx="8441">
                  <c:v>8442</c:v>
                </c:pt>
                <c:pt idx="8442">
                  <c:v>8443</c:v>
                </c:pt>
                <c:pt idx="8443">
                  <c:v>8444</c:v>
                </c:pt>
                <c:pt idx="8444">
                  <c:v>8445</c:v>
                </c:pt>
                <c:pt idx="8445">
                  <c:v>8446</c:v>
                </c:pt>
                <c:pt idx="8446">
                  <c:v>8447</c:v>
                </c:pt>
                <c:pt idx="8447">
                  <c:v>8448</c:v>
                </c:pt>
                <c:pt idx="8448">
                  <c:v>8449</c:v>
                </c:pt>
                <c:pt idx="8449">
                  <c:v>8450</c:v>
                </c:pt>
                <c:pt idx="8450">
                  <c:v>8451</c:v>
                </c:pt>
                <c:pt idx="8451">
                  <c:v>8452</c:v>
                </c:pt>
                <c:pt idx="8452">
                  <c:v>8453</c:v>
                </c:pt>
                <c:pt idx="8453">
                  <c:v>8454</c:v>
                </c:pt>
                <c:pt idx="8454">
                  <c:v>8455</c:v>
                </c:pt>
                <c:pt idx="8455">
                  <c:v>8456</c:v>
                </c:pt>
                <c:pt idx="8456">
                  <c:v>8457</c:v>
                </c:pt>
                <c:pt idx="8457">
                  <c:v>8458</c:v>
                </c:pt>
                <c:pt idx="8458">
                  <c:v>8459</c:v>
                </c:pt>
                <c:pt idx="8459">
                  <c:v>8460</c:v>
                </c:pt>
                <c:pt idx="8460">
                  <c:v>8461</c:v>
                </c:pt>
                <c:pt idx="8461">
                  <c:v>8462</c:v>
                </c:pt>
                <c:pt idx="8462">
                  <c:v>8463</c:v>
                </c:pt>
                <c:pt idx="8463">
                  <c:v>8464</c:v>
                </c:pt>
                <c:pt idx="8464">
                  <c:v>8465</c:v>
                </c:pt>
                <c:pt idx="8465">
                  <c:v>8466</c:v>
                </c:pt>
                <c:pt idx="8466">
                  <c:v>8467</c:v>
                </c:pt>
                <c:pt idx="8467">
                  <c:v>8468</c:v>
                </c:pt>
                <c:pt idx="8468">
                  <c:v>8469</c:v>
                </c:pt>
                <c:pt idx="8469">
                  <c:v>8470</c:v>
                </c:pt>
                <c:pt idx="8470">
                  <c:v>8471</c:v>
                </c:pt>
                <c:pt idx="8471">
                  <c:v>8472</c:v>
                </c:pt>
                <c:pt idx="8472">
                  <c:v>8473</c:v>
                </c:pt>
                <c:pt idx="8473">
                  <c:v>8474</c:v>
                </c:pt>
                <c:pt idx="8474">
                  <c:v>8475</c:v>
                </c:pt>
                <c:pt idx="8475">
                  <c:v>8476</c:v>
                </c:pt>
                <c:pt idx="8476">
                  <c:v>8477</c:v>
                </c:pt>
                <c:pt idx="8477">
                  <c:v>8478</c:v>
                </c:pt>
                <c:pt idx="8478">
                  <c:v>8479</c:v>
                </c:pt>
                <c:pt idx="8479">
                  <c:v>8480</c:v>
                </c:pt>
                <c:pt idx="8480">
                  <c:v>8481</c:v>
                </c:pt>
                <c:pt idx="8481">
                  <c:v>8482</c:v>
                </c:pt>
                <c:pt idx="8482">
                  <c:v>8483</c:v>
                </c:pt>
                <c:pt idx="8483">
                  <c:v>8484</c:v>
                </c:pt>
                <c:pt idx="8484">
                  <c:v>8485</c:v>
                </c:pt>
                <c:pt idx="8485">
                  <c:v>8486</c:v>
                </c:pt>
                <c:pt idx="8486">
                  <c:v>8487</c:v>
                </c:pt>
                <c:pt idx="8487">
                  <c:v>8488</c:v>
                </c:pt>
                <c:pt idx="8488">
                  <c:v>8489</c:v>
                </c:pt>
                <c:pt idx="8489">
                  <c:v>8490</c:v>
                </c:pt>
                <c:pt idx="8490">
                  <c:v>8491</c:v>
                </c:pt>
                <c:pt idx="8491">
                  <c:v>8492</c:v>
                </c:pt>
                <c:pt idx="8492">
                  <c:v>8493</c:v>
                </c:pt>
                <c:pt idx="8493">
                  <c:v>8494</c:v>
                </c:pt>
                <c:pt idx="8494">
                  <c:v>8495</c:v>
                </c:pt>
                <c:pt idx="8495">
                  <c:v>8496</c:v>
                </c:pt>
                <c:pt idx="8496">
                  <c:v>8497</c:v>
                </c:pt>
                <c:pt idx="8497">
                  <c:v>8498</c:v>
                </c:pt>
                <c:pt idx="8498">
                  <c:v>8499</c:v>
                </c:pt>
                <c:pt idx="8499">
                  <c:v>8500</c:v>
                </c:pt>
                <c:pt idx="8500">
                  <c:v>8501</c:v>
                </c:pt>
                <c:pt idx="8501">
                  <c:v>8502</c:v>
                </c:pt>
                <c:pt idx="8502">
                  <c:v>8503</c:v>
                </c:pt>
                <c:pt idx="8503">
                  <c:v>8504</c:v>
                </c:pt>
                <c:pt idx="8504">
                  <c:v>8505</c:v>
                </c:pt>
                <c:pt idx="8505">
                  <c:v>8506</c:v>
                </c:pt>
                <c:pt idx="8506">
                  <c:v>8507</c:v>
                </c:pt>
                <c:pt idx="8507">
                  <c:v>8508</c:v>
                </c:pt>
                <c:pt idx="8508">
                  <c:v>8509</c:v>
                </c:pt>
                <c:pt idx="8509">
                  <c:v>8510</c:v>
                </c:pt>
                <c:pt idx="8510">
                  <c:v>8511</c:v>
                </c:pt>
                <c:pt idx="8511">
                  <c:v>8512</c:v>
                </c:pt>
                <c:pt idx="8512">
                  <c:v>8513</c:v>
                </c:pt>
                <c:pt idx="8513">
                  <c:v>8514</c:v>
                </c:pt>
                <c:pt idx="8514">
                  <c:v>8515</c:v>
                </c:pt>
                <c:pt idx="8515">
                  <c:v>8516</c:v>
                </c:pt>
                <c:pt idx="8516">
                  <c:v>8517</c:v>
                </c:pt>
                <c:pt idx="8517">
                  <c:v>8518</c:v>
                </c:pt>
                <c:pt idx="8518">
                  <c:v>8519</c:v>
                </c:pt>
                <c:pt idx="8519">
                  <c:v>8520</c:v>
                </c:pt>
                <c:pt idx="8520">
                  <c:v>8521</c:v>
                </c:pt>
                <c:pt idx="8521">
                  <c:v>8522</c:v>
                </c:pt>
                <c:pt idx="8522">
                  <c:v>8523</c:v>
                </c:pt>
                <c:pt idx="8523">
                  <c:v>8524</c:v>
                </c:pt>
                <c:pt idx="8524">
                  <c:v>8525</c:v>
                </c:pt>
                <c:pt idx="8525">
                  <c:v>8526</c:v>
                </c:pt>
                <c:pt idx="8526">
                  <c:v>8527</c:v>
                </c:pt>
                <c:pt idx="8527">
                  <c:v>8528</c:v>
                </c:pt>
                <c:pt idx="8528">
                  <c:v>8529</c:v>
                </c:pt>
                <c:pt idx="8529">
                  <c:v>8530</c:v>
                </c:pt>
                <c:pt idx="8530">
                  <c:v>8531</c:v>
                </c:pt>
                <c:pt idx="8531">
                  <c:v>8532</c:v>
                </c:pt>
                <c:pt idx="8532">
                  <c:v>8533</c:v>
                </c:pt>
                <c:pt idx="8533">
                  <c:v>8534</c:v>
                </c:pt>
                <c:pt idx="8534">
                  <c:v>8535</c:v>
                </c:pt>
                <c:pt idx="8535">
                  <c:v>8536</c:v>
                </c:pt>
                <c:pt idx="8536">
                  <c:v>8537</c:v>
                </c:pt>
                <c:pt idx="8537">
                  <c:v>8538</c:v>
                </c:pt>
                <c:pt idx="8538">
                  <c:v>8539</c:v>
                </c:pt>
                <c:pt idx="8539">
                  <c:v>8540</c:v>
                </c:pt>
                <c:pt idx="8540">
                  <c:v>8541</c:v>
                </c:pt>
                <c:pt idx="8541">
                  <c:v>8542</c:v>
                </c:pt>
                <c:pt idx="8542">
                  <c:v>8543</c:v>
                </c:pt>
                <c:pt idx="8543">
                  <c:v>8544</c:v>
                </c:pt>
                <c:pt idx="8544">
                  <c:v>8545</c:v>
                </c:pt>
                <c:pt idx="8545">
                  <c:v>8546</c:v>
                </c:pt>
                <c:pt idx="8546">
                  <c:v>8547</c:v>
                </c:pt>
                <c:pt idx="8547">
                  <c:v>8548</c:v>
                </c:pt>
                <c:pt idx="8548">
                  <c:v>8549</c:v>
                </c:pt>
                <c:pt idx="8549">
                  <c:v>8550</c:v>
                </c:pt>
                <c:pt idx="8550">
                  <c:v>8551</c:v>
                </c:pt>
                <c:pt idx="8551">
                  <c:v>8552</c:v>
                </c:pt>
                <c:pt idx="8552">
                  <c:v>8553</c:v>
                </c:pt>
                <c:pt idx="8553">
                  <c:v>8554</c:v>
                </c:pt>
                <c:pt idx="8554">
                  <c:v>8555</c:v>
                </c:pt>
                <c:pt idx="8555">
                  <c:v>8556</c:v>
                </c:pt>
                <c:pt idx="8556">
                  <c:v>8557</c:v>
                </c:pt>
                <c:pt idx="8557">
                  <c:v>8558</c:v>
                </c:pt>
                <c:pt idx="8558">
                  <c:v>8559</c:v>
                </c:pt>
                <c:pt idx="8559">
                  <c:v>8560</c:v>
                </c:pt>
                <c:pt idx="8560">
                  <c:v>8561</c:v>
                </c:pt>
                <c:pt idx="8561">
                  <c:v>8562</c:v>
                </c:pt>
                <c:pt idx="8562">
                  <c:v>8563</c:v>
                </c:pt>
                <c:pt idx="8563">
                  <c:v>8564</c:v>
                </c:pt>
                <c:pt idx="8564">
                  <c:v>8565</c:v>
                </c:pt>
                <c:pt idx="8565">
                  <c:v>8566</c:v>
                </c:pt>
                <c:pt idx="8566">
                  <c:v>8567</c:v>
                </c:pt>
                <c:pt idx="8567">
                  <c:v>8568</c:v>
                </c:pt>
                <c:pt idx="8568">
                  <c:v>8569</c:v>
                </c:pt>
                <c:pt idx="8569">
                  <c:v>8570</c:v>
                </c:pt>
                <c:pt idx="8570">
                  <c:v>8571</c:v>
                </c:pt>
                <c:pt idx="8571">
                  <c:v>8572</c:v>
                </c:pt>
                <c:pt idx="8572">
                  <c:v>8573</c:v>
                </c:pt>
                <c:pt idx="8573">
                  <c:v>8574</c:v>
                </c:pt>
                <c:pt idx="8574">
                  <c:v>8575</c:v>
                </c:pt>
                <c:pt idx="8575">
                  <c:v>8576</c:v>
                </c:pt>
                <c:pt idx="8576">
                  <c:v>8577</c:v>
                </c:pt>
                <c:pt idx="8577">
                  <c:v>8578</c:v>
                </c:pt>
                <c:pt idx="8578">
                  <c:v>8579</c:v>
                </c:pt>
                <c:pt idx="8579">
                  <c:v>8580</c:v>
                </c:pt>
                <c:pt idx="8580">
                  <c:v>8581</c:v>
                </c:pt>
                <c:pt idx="8581">
                  <c:v>8582</c:v>
                </c:pt>
                <c:pt idx="8582">
                  <c:v>8583</c:v>
                </c:pt>
                <c:pt idx="8583">
                  <c:v>8584</c:v>
                </c:pt>
                <c:pt idx="8584">
                  <c:v>8585</c:v>
                </c:pt>
                <c:pt idx="8585">
                  <c:v>8586</c:v>
                </c:pt>
                <c:pt idx="8586">
                  <c:v>8587</c:v>
                </c:pt>
                <c:pt idx="8587">
                  <c:v>8588</c:v>
                </c:pt>
                <c:pt idx="8588">
                  <c:v>8589</c:v>
                </c:pt>
                <c:pt idx="8589">
                  <c:v>8590</c:v>
                </c:pt>
                <c:pt idx="8590">
                  <c:v>8591</c:v>
                </c:pt>
                <c:pt idx="8591">
                  <c:v>8592</c:v>
                </c:pt>
                <c:pt idx="8592">
                  <c:v>8593</c:v>
                </c:pt>
                <c:pt idx="8593">
                  <c:v>8594</c:v>
                </c:pt>
                <c:pt idx="8594">
                  <c:v>8595</c:v>
                </c:pt>
                <c:pt idx="8595">
                  <c:v>8596</c:v>
                </c:pt>
                <c:pt idx="8596">
                  <c:v>8597</c:v>
                </c:pt>
                <c:pt idx="8597">
                  <c:v>8598</c:v>
                </c:pt>
                <c:pt idx="8598">
                  <c:v>8599</c:v>
                </c:pt>
                <c:pt idx="8599">
                  <c:v>8600</c:v>
                </c:pt>
                <c:pt idx="8600">
                  <c:v>8601</c:v>
                </c:pt>
                <c:pt idx="8601">
                  <c:v>8602</c:v>
                </c:pt>
                <c:pt idx="8602">
                  <c:v>8603</c:v>
                </c:pt>
                <c:pt idx="8603">
                  <c:v>8604</c:v>
                </c:pt>
                <c:pt idx="8604">
                  <c:v>8605</c:v>
                </c:pt>
                <c:pt idx="8605">
                  <c:v>8606</c:v>
                </c:pt>
                <c:pt idx="8606">
                  <c:v>8607</c:v>
                </c:pt>
                <c:pt idx="8607">
                  <c:v>8608</c:v>
                </c:pt>
                <c:pt idx="8608">
                  <c:v>8609</c:v>
                </c:pt>
                <c:pt idx="8609">
                  <c:v>8610</c:v>
                </c:pt>
                <c:pt idx="8610">
                  <c:v>8611</c:v>
                </c:pt>
                <c:pt idx="8611">
                  <c:v>8612</c:v>
                </c:pt>
                <c:pt idx="8612">
                  <c:v>8613</c:v>
                </c:pt>
                <c:pt idx="8613">
                  <c:v>8614</c:v>
                </c:pt>
                <c:pt idx="8614">
                  <c:v>8615</c:v>
                </c:pt>
                <c:pt idx="8615">
                  <c:v>8616</c:v>
                </c:pt>
                <c:pt idx="8616">
                  <c:v>8617</c:v>
                </c:pt>
                <c:pt idx="8617">
                  <c:v>8618</c:v>
                </c:pt>
                <c:pt idx="8618">
                  <c:v>8619</c:v>
                </c:pt>
                <c:pt idx="8619">
                  <c:v>8620</c:v>
                </c:pt>
                <c:pt idx="8620">
                  <c:v>8621</c:v>
                </c:pt>
                <c:pt idx="8621">
                  <c:v>8622</c:v>
                </c:pt>
                <c:pt idx="8622">
                  <c:v>8623</c:v>
                </c:pt>
                <c:pt idx="8623">
                  <c:v>8624</c:v>
                </c:pt>
                <c:pt idx="8624">
                  <c:v>8625</c:v>
                </c:pt>
                <c:pt idx="8625">
                  <c:v>8626</c:v>
                </c:pt>
                <c:pt idx="8626">
                  <c:v>8627</c:v>
                </c:pt>
                <c:pt idx="8627">
                  <c:v>8628</c:v>
                </c:pt>
                <c:pt idx="8628">
                  <c:v>8629</c:v>
                </c:pt>
                <c:pt idx="8629">
                  <c:v>8630</c:v>
                </c:pt>
                <c:pt idx="8630">
                  <c:v>8631</c:v>
                </c:pt>
                <c:pt idx="8631">
                  <c:v>8632</c:v>
                </c:pt>
                <c:pt idx="8632">
                  <c:v>8633</c:v>
                </c:pt>
                <c:pt idx="8633">
                  <c:v>8634</c:v>
                </c:pt>
                <c:pt idx="8634">
                  <c:v>8635</c:v>
                </c:pt>
                <c:pt idx="8635">
                  <c:v>8636</c:v>
                </c:pt>
                <c:pt idx="8636">
                  <c:v>8637</c:v>
                </c:pt>
                <c:pt idx="8637">
                  <c:v>8638</c:v>
                </c:pt>
                <c:pt idx="8638">
                  <c:v>8639</c:v>
                </c:pt>
                <c:pt idx="8639">
                  <c:v>8640</c:v>
                </c:pt>
                <c:pt idx="8640">
                  <c:v>8641</c:v>
                </c:pt>
                <c:pt idx="8641">
                  <c:v>8642</c:v>
                </c:pt>
                <c:pt idx="8642">
                  <c:v>8643</c:v>
                </c:pt>
                <c:pt idx="8643">
                  <c:v>8644</c:v>
                </c:pt>
                <c:pt idx="8644">
                  <c:v>8645</c:v>
                </c:pt>
                <c:pt idx="8645">
                  <c:v>8646</c:v>
                </c:pt>
                <c:pt idx="8646">
                  <c:v>8647</c:v>
                </c:pt>
                <c:pt idx="8647">
                  <c:v>8648</c:v>
                </c:pt>
                <c:pt idx="8648">
                  <c:v>8649</c:v>
                </c:pt>
                <c:pt idx="8649">
                  <c:v>8650</c:v>
                </c:pt>
                <c:pt idx="8650">
                  <c:v>8651</c:v>
                </c:pt>
                <c:pt idx="8651">
                  <c:v>8652</c:v>
                </c:pt>
                <c:pt idx="8652">
                  <c:v>8653</c:v>
                </c:pt>
                <c:pt idx="8653">
                  <c:v>8654</c:v>
                </c:pt>
                <c:pt idx="8654">
                  <c:v>8655</c:v>
                </c:pt>
                <c:pt idx="8655">
                  <c:v>8656</c:v>
                </c:pt>
                <c:pt idx="8656">
                  <c:v>8657</c:v>
                </c:pt>
                <c:pt idx="8657">
                  <c:v>8658</c:v>
                </c:pt>
                <c:pt idx="8658">
                  <c:v>8659</c:v>
                </c:pt>
                <c:pt idx="8659">
                  <c:v>8660</c:v>
                </c:pt>
                <c:pt idx="8660">
                  <c:v>8661</c:v>
                </c:pt>
                <c:pt idx="8661">
                  <c:v>8662</c:v>
                </c:pt>
                <c:pt idx="8662">
                  <c:v>8663</c:v>
                </c:pt>
                <c:pt idx="8663">
                  <c:v>8664</c:v>
                </c:pt>
                <c:pt idx="8664">
                  <c:v>8665</c:v>
                </c:pt>
                <c:pt idx="8665">
                  <c:v>8666</c:v>
                </c:pt>
                <c:pt idx="8666">
                  <c:v>8667</c:v>
                </c:pt>
                <c:pt idx="8667">
                  <c:v>8668</c:v>
                </c:pt>
                <c:pt idx="8668">
                  <c:v>8669</c:v>
                </c:pt>
                <c:pt idx="8669">
                  <c:v>8670</c:v>
                </c:pt>
                <c:pt idx="8670">
                  <c:v>8671</c:v>
                </c:pt>
                <c:pt idx="8671">
                  <c:v>8672</c:v>
                </c:pt>
                <c:pt idx="8672">
                  <c:v>8673</c:v>
                </c:pt>
                <c:pt idx="8673">
                  <c:v>8674</c:v>
                </c:pt>
                <c:pt idx="8674">
                  <c:v>8675</c:v>
                </c:pt>
                <c:pt idx="8675">
                  <c:v>8676</c:v>
                </c:pt>
                <c:pt idx="8676">
                  <c:v>8677</c:v>
                </c:pt>
                <c:pt idx="8677">
                  <c:v>8678</c:v>
                </c:pt>
                <c:pt idx="8678">
                  <c:v>8679</c:v>
                </c:pt>
                <c:pt idx="8679">
                  <c:v>8680</c:v>
                </c:pt>
                <c:pt idx="8680">
                  <c:v>8681</c:v>
                </c:pt>
                <c:pt idx="8681">
                  <c:v>8682</c:v>
                </c:pt>
                <c:pt idx="8682">
                  <c:v>8683</c:v>
                </c:pt>
                <c:pt idx="8683">
                  <c:v>8684</c:v>
                </c:pt>
                <c:pt idx="8684">
                  <c:v>8685</c:v>
                </c:pt>
                <c:pt idx="8685">
                  <c:v>8686</c:v>
                </c:pt>
                <c:pt idx="8686">
                  <c:v>8687</c:v>
                </c:pt>
                <c:pt idx="8687">
                  <c:v>8688</c:v>
                </c:pt>
                <c:pt idx="8688">
                  <c:v>8689</c:v>
                </c:pt>
                <c:pt idx="8689">
                  <c:v>8690</c:v>
                </c:pt>
                <c:pt idx="8690">
                  <c:v>8691</c:v>
                </c:pt>
                <c:pt idx="8691">
                  <c:v>8692</c:v>
                </c:pt>
                <c:pt idx="8692">
                  <c:v>8693</c:v>
                </c:pt>
                <c:pt idx="8693">
                  <c:v>8694</c:v>
                </c:pt>
                <c:pt idx="8694">
                  <c:v>8695</c:v>
                </c:pt>
                <c:pt idx="8695">
                  <c:v>8696</c:v>
                </c:pt>
                <c:pt idx="8696">
                  <c:v>8697</c:v>
                </c:pt>
                <c:pt idx="8697">
                  <c:v>8698</c:v>
                </c:pt>
                <c:pt idx="8698">
                  <c:v>8699</c:v>
                </c:pt>
                <c:pt idx="8699">
                  <c:v>8700</c:v>
                </c:pt>
                <c:pt idx="8700">
                  <c:v>8701</c:v>
                </c:pt>
                <c:pt idx="8701">
                  <c:v>8702</c:v>
                </c:pt>
                <c:pt idx="8702">
                  <c:v>8703</c:v>
                </c:pt>
                <c:pt idx="8703">
                  <c:v>8704</c:v>
                </c:pt>
                <c:pt idx="8704">
                  <c:v>8705</c:v>
                </c:pt>
                <c:pt idx="8705">
                  <c:v>8706</c:v>
                </c:pt>
                <c:pt idx="8706">
                  <c:v>8707</c:v>
                </c:pt>
                <c:pt idx="8707">
                  <c:v>8708</c:v>
                </c:pt>
                <c:pt idx="8708">
                  <c:v>8709</c:v>
                </c:pt>
                <c:pt idx="8709">
                  <c:v>8710</c:v>
                </c:pt>
                <c:pt idx="8710">
                  <c:v>8711</c:v>
                </c:pt>
                <c:pt idx="8711">
                  <c:v>8712</c:v>
                </c:pt>
                <c:pt idx="8712">
                  <c:v>8713</c:v>
                </c:pt>
                <c:pt idx="8713">
                  <c:v>8714</c:v>
                </c:pt>
                <c:pt idx="8714">
                  <c:v>8715</c:v>
                </c:pt>
                <c:pt idx="8715">
                  <c:v>8716</c:v>
                </c:pt>
                <c:pt idx="8716">
                  <c:v>8717</c:v>
                </c:pt>
                <c:pt idx="8717">
                  <c:v>8718</c:v>
                </c:pt>
                <c:pt idx="8718">
                  <c:v>8719</c:v>
                </c:pt>
                <c:pt idx="8719">
                  <c:v>8720</c:v>
                </c:pt>
                <c:pt idx="8720">
                  <c:v>8721</c:v>
                </c:pt>
                <c:pt idx="8721">
                  <c:v>8722</c:v>
                </c:pt>
                <c:pt idx="8722">
                  <c:v>8723</c:v>
                </c:pt>
                <c:pt idx="8723">
                  <c:v>8724</c:v>
                </c:pt>
                <c:pt idx="8724">
                  <c:v>8725</c:v>
                </c:pt>
                <c:pt idx="8725">
                  <c:v>8726</c:v>
                </c:pt>
                <c:pt idx="8726">
                  <c:v>8727</c:v>
                </c:pt>
                <c:pt idx="8727">
                  <c:v>8728</c:v>
                </c:pt>
                <c:pt idx="8728">
                  <c:v>8729</c:v>
                </c:pt>
                <c:pt idx="8729">
                  <c:v>8730</c:v>
                </c:pt>
                <c:pt idx="8730">
                  <c:v>8731</c:v>
                </c:pt>
                <c:pt idx="8731">
                  <c:v>8732</c:v>
                </c:pt>
                <c:pt idx="8732">
                  <c:v>8733</c:v>
                </c:pt>
                <c:pt idx="8733">
                  <c:v>8734</c:v>
                </c:pt>
                <c:pt idx="8734">
                  <c:v>8735</c:v>
                </c:pt>
                <c:pt idx="8735">
                  <c:v>8736</c:v>
                </c:pt>
                <c:pt idx="8736">
                  <c:v>8737</c:v>
                </c:pt>
                <c:pt idx="8737">
                  <c:v>8738</c:v>
                </c:pt>
                <c:pt idx="8738">
                  <c:v>8739</c:v>
                </c:pt>
                <c:pt idx="8739">
                  <c:v>8740</c:v>
                </c:pt>
                <c:pt idx="8740">
                  <c:v>8741</c:v>
                </c:pt>
                <c:pt idx="8741">
                  <c:v>8742</c:v>
                </c:pt>
                <c:pt idx="8742">
                  <c:v>8743</c:v>
                </c:pt>
                <c:pt idx="8743">
                  <c:v>8744</c:v>
                </c:pt>
                <c:pt idx="8744">
                  <c:v>8745</c:v>
                </c:pt>
                <c:pt idx="8745">
                  <c:v>8746</c:v>
                </c:pt>
                <c:pt idx="8746">
                  <c:v>8747</c:v>
                </c:pt>
                <c:pt idx="8747">
                  <c:v>8748</c:v>
                </c:pt>
                <c:pt idx="8748">
                  <c:v>8749</c:v>
                </c:pt>
                <c:pt idx="8749">
                  <c:v>8750</c:v>
                </c:pt>
                <c:pt idx="8750">
                  <c:v>8751</c:v>
                </c:pt>
                <c:pt idx="8751">
                  <c:v>8752</c:v>
                </c:pt>
                <c:pt idx="8752">
                  <c:v>8753</c:v>
                </c:pt>
                <c:pt idx="8753">
                  <c:v>8754</c:v>
                </c:pt>
                <c:pt idx="8754">
                  <c:v>8755</c:v>
                </c:pt>
                <c:pt idx="8755">
                  <c:v>8756</c:v>
                </c:pt>
                <c:pt idx="8756">
                  <c:v>8757</c:v>
                </c:pt>
                <c:pt idx="8757">
                  <c:v>8758</c:v>
                </c:pt>
                <c:pt idx="8758">
                  <c:v>8759</c:v>
                </c:pt>
                <c:pt idx="8759">
                  <c:v>8760</c:v>
                </c:pt>
                <c:pt idx="8760">
                  <c:v>8761</c:v>
                </c:pt>
                <c:pt idx="8761">
                  <c:v>8762</c:v>
                </c:pt>
                <c:pt idx="8762">
                  <c:v>8763</c:v>
                </c:pt>
                <c:pt idx="8763">
                  <c:v>8764</c:v>
                </c:pt>
                <c:pt idx="8764">
                  <c:v>8765</c:v>
                </c:pt>
                <c:pt idx="8765">
                  <c:v>8766</c:v>
                </c:pt>
                <c:pt idx="8766">
                  <c:v>8767</c:v>
                </c:pt>
                <c:pt idx="8767">
                  <c:v>8768</c:v>
                </c:pt>
                <c:pt idx="8768">
                  <c:v>8769</c:v>
                </c:pt>
                <c:pt idx="8769">
                  <c:v>8770</c:v>
                </c:pt>
              </c:numCache>
            </c:numRef>
          </c:xVal>
          <c:yVal>
            <c:numRef>
              <c:f>January!$K$23:$K$8792</c:f>
              <c:numCache>
                <c:formatCode>General</c:formatCode>
                <c:ptCount val="8770"/>
                <c:pt idx="0">
                  <c:v>77.53</c:v>
                </c:pt>
                <c:pt idx="1">
                  <c:v>172.84</c:v>
                </c:pt>
                <c:pt idx="2">
                  <c:v>175.92</c:v>
                </c:pt>
                <c:pt idx="3">
                  <c:v>181.78</c:v>
                </c:pt>
                <c:pt idx="4">
                  <c:v>179.17</c:v>
                </c:pt>
                <c:pt idx="5">
                  <c:v>180.85</c:v>
                </c:pt>
                <c:pt idx="6">
                  <c:v>188.63</c:v>
                </c:pt>
                <c:pt idx="7">
                  <c:v>190.74</c:v>
                </c:pt>
                <c:pt idx="8">
                  <c:v>178.64</c:v>
                </c:pt>
                <c:pt idx="9">
                  <c:v>125.08</c:v>
                </c:pt>
                <c:pt idx="10">
                  <c:v>63.91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6.42</c:v>
                </c:pt>
                <c:pt idx="15">
                  <c:v>81.61</c:v>
                </c:pt>
                <c:pt idx="16">
                  <c:v>109.5</c:v>
                </c:pt>
                <c:pt idx="17">
                  <c:v>132.76</c:v>
                </c:pt>
                <c:pt idx="18">
                  <c:v>144.81</c:v>
                </c:pt>
                <c:pt idx="19">
                  <c:v>154.44999999999999</c:v>
                </c:pt>
                <c:pt idx="20">
                  <c:v>156.22999999999999</c:v>
                </c:pt>
                <c:pt idx="21">
                  <c:v>158.91</c:v>
                </c:pt>
                <c:pt idx="22">
                  <c:v>160.19</c:v>
                </c:pt>
                <c:pt idx="23">
                  <c:v>159.47999999999999</c:v>
                </c:pt>
                <c:pt idx="24">
                  <c:v>158.91</c:v>
                </c:pt>
                <c:pt idx="25">
                  <c:v>154.25</c:v>
                </c:pt>
                <c:pt idx="26">
                  <c:v>159.63999999999999</c:v>
                </c:pt>
                <c:pt idx="27">
                  <c:v>159.16</c:v>
                </c:pt>
                <c:pt idx="28">
                  <c:v>160.75</c:v>
                </c:pt>
                <c:pt idx="29">
                  <c:v>163.51</c:v>
                </c:pt>
                <c:pt idx="30">
                  <c:v>165.43</c:v>
                </c:pt>
                <c:pt idx="31">
                  <c:v>168.98</c:v>
                </c:pt>
                <c:pt idx="32">
                  <c:v>111.9</c:v>
                </c:pt>
                <c:pt idx="33">
                  <c:v>23.96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78.319999999999993</c:v>
                </c:pt>
                <c:pt idx="44">
                  <c:v>153.63999999999999</c:v>
                </c:pt>
                <c:pt idx="45">
                  <c:v>154.52000000000001</c:v>
                </c:pt>
                <c:pt idx="46">
                  <c:v>159.66999999999999</c:v>
                </c:pt>
                <c:pt idx="47">
                  <c:v>162.79</c:v>
                </c:pt>
                <c:pt idx="48">
                  <c:v>170.18</c:v>
                </c:pt>
                <c:pt idx="49">
                  <c:v>171.21</c:v>
                </c:pt>
                <c:pt idx="50">
                  <c:v>173.98</c:v>
                </c:pt>
                <c:pt idx="51">
                  <c:v>175.49</c:v>
                </c:pt>
                <c:pt idx="52">
                  <c:v>173.99</c:v>
                </c:pt>
                <c:pt idx="53">
                  <c:v>175.56</c:v>
                </c:pt>
                <c:pt idx="54">
                  <c:v>177</c:v>
                </c:pt>
                <c:pt idx="55">
                  <c:v>177.08</c:v>
                </c:pt>
                <c:pt idx="56">
                  <c:v>429.19</c:v>
                </c:pt>
                <c:pt idx="57">
                  <c:v>446.79</c:v>
                </c:pt>
                <c:pt idx="58">
                  <c:v>424.61</c:v>
                </c:pt>
                <c:pt idx="59">
                  <c:v>379.56</c:v>
                </c:pt>
                <c:pt idx="60">
                  <c:v>159.16999999999999</c:v>
                </c:pt>
                <c:pt idx="61">
                  <c:v>352.02</c:v>
                </c:pt>
                <c:pt idx="62">
                  <c:v>369.46</c:v>
                </c:pt>
                <c:pt idx="63">
                  <c:v>694.32</c:v>
                </c:pt>
                <c:pt idx="64">
                  <c:v>924.03</c:v>
                </c:pt>
                <c:pt idx="65">
                  <c:v>775.7</c:v>
                </c:pt>
                <c:pt idx="66">
                  <c:v>681.58</c:v>
                </c:pt>
                <c:pt idx="67">
                  <c:v>690.94</c:v>
                </c:pt>
                <c:pt idx="68">
                  <c:v>700.64</c:v>
                </c:pt>
                <c:pt idx="69">
                  <c:v>696.03</c:v>
                </c:pt>
                <c:pt idx="70">
                  <c:v>169.88</c:v>
                </c:pt>
                <c:pt idx="71">
                  <c:v>170.6</c:v>
                </c:pt>
                <c:pt idx="72">
                  <c:v>189.99</c:v>
                </c:pt>
                <c:pt idx="73">
                  <c:v>188.24</c:v>
                </c:pt>
                <c:pt idx="74">
                  <c:v>186.31</c:v>
                </c:pt>
                <c:pt idx="75">
                  <c:v>185.57</c:v>
                </c:pt>
                <c:pt idx="76">
                  <c:v>188.33</c:v>
                </c:pt>
                <c:pt idx="77">
                  <c:v>185.32</c:v>
                </c:pt>
                <c:pt idx="78">
                  <c:v>188.06</c:v>
                </c:pt>
                <c:pt idx="79">
                  <c:v>312.76</c:v>
                </c:pt>
                <c:pt idx="80">
                  <c:v>488.75</c:v>
                </c:pt>
                <c:pt idx="81">
                  <c:v>467.98</c:v>
                </c:pt>
                <c:pt idx="82">
                  <c:v>449.05</c:v>
                </c:pt>
                <c:pt idx="83">
                  <c:v>417.4</c:v>
                </c:pt>
                <c:pt idx="84">
                  <c:v>171.89</c:v>
                </c:pt>
                <c:pt idx="85">
                  <c:v>390.35</c:v>
                </c:pt>
                <c:pt idx="86">
                  <c:v>402.91</c:v>
                </c:pt>
                <c:pt idx="87">
                  <c:v>816.07</c:v>
                </c:pt>
                <c:pt idx="88">
                  <c:v>949.15</c:v>
                </c:pt>
                <c:pt idx="89">
                  <c:v>808.47</c:v>
                </c:pt>
                <c:pt idx="90">
                  <c:v>688.09</c:v>
                </c:pt>
                <c:pt idx="91">
                  <c:v>694.88</c:v>
                </c:pt>
                <c:pt idx="92">
                  <c:v>708.33</c:v>
                </c:pt>
                <c:pt idx="93">
                  <c:v>709.98</c:v>
                </c:pt>
                <c:pt idx="94">
                  <c:v>453.75</c:v>
                </c:pt>
                <c:pt idx="95">
                  <c:v>190.96</c:v>
                </c:pt>
                <c:pt idx="96">
                  <c:v>199.59</c:v>
                </c:pt>
                <c:pt idx="97">
                  <c:v>198.49</c:v>
                </c:pt>
                <c:pt idx="98">
                  <c:v>194.11</c:v>
                </c:pt>
                <c:pt idx="99">
                  <c:v>197.97</c:v>
                </c:pt>
                <c:pt idx="100">
                  <c:v>193.08</c:v>
                </c:pt>
                <c:pt idx="101">
                  <c:v>197.08</c:v>
                </c:pt>
                <c:pt idx="102">
                  <c:v>197.43</c:v>
                </c:pt>
                <c:pt idx="103">
                  <c:v>374.55</c:v>
                </c:pt>
                <c:pt idx="104">
                  <c:v>495.11</c:v>
                </c:pt>
                <c:pt idx="105">
                  <c:v>369.71</c:v>
                </c:pt>
                <c:pt idx="106">
                  <c:v>344.16</c:v>
                </c:pt>
                <c:pt idx="107">
                  <c:v>335.34</c:v>
                </c:pt>
                <c:pt idx="108">
                  <c:v>104.11</c:v>
                </c:pt>
                <c:pt idx="109">
                  <c:v>308.27999999999997</c:v>
                </c:pt>
                <c:pt idx="110">
                  <c:v>341.46</c:v>
                </c:pt>
                <c:pt idx="111">
                  <c:v>715.62</c:v>
                </c:pt>
                <c:pt idx="112">
                  <c:v>855.02</c:v>
                </c:pt>
                <c:pt idx="113">
                  <c:v>703.55</c:v>
                </c:pt>
                <c:pt idx="114">
                  <c:v>524.66999999999996</c:v>
                </c:pt>
                <c:pt idx="115">
                  <c:v>545.72</c:v>
                </c:pt>
                <c:pt idx="116">
                  <c:v>718.98</c:v>
                </c:pt>
                <c:pt idx="117">
                  <c:v>754.74</c:v>
                </c:pt>
                <c:pt idx="118">
                  <c:v>605.59</c:v>
                </c:pt>
                <c:pt idx="119">
                  <c:v>220.71</c:v>
                </c:pt>
                <c:pt idx="120">
                  <c:v>211.43</c:v>
                </c:pt>
                <c:pt idx="121">
                  <c:v>205.66</c:v>
                </c:pt>
                <c:pt idx="122">
                  <c:v>204.15</c:v>
                </c:pt>
                <c:pt idx="123">
                  <c:v>203.52</c:v>
                </c:pt>
                <c:pt idx="124">
                  <c:v>221.94</c:v>
                </c:pt>
                <c:pt idx="125">
                  <c:v>217.27</c:v>
                </c:pt>
                <c:pt idx="126">
                  <c:v>290.07</c:v>
                </c:pt>
                <c:pt idx="127">
                  <c:v>451.83</c:v>
                </c:pt>
                <c:pt idx="128">
                  <c:v>628.95000000000005</c:v>
                </c:pt>
                <c:pt idx="129">
                  <c:v>573.29</c:v>
                </c:pt>
                <c:pt idx="130">
                  <c:v>478.57</c:v>
                </c:pt>
                <c:pt idx="131">
                  <c:v>378.77</c:v>
                </c:pt>
                <c:pt idx="132">
                  <c:v>120.99</c:v>
                </c:pt>
                <c:pt idx="133">
                  <c:v>394.89</c:v>
                </c:pt>
                <c:pt idx="134">
                  <c:v>385.7</c:v>
                </c:pt>
                <c:pt idx="135">
                  <c:v>885.06</c:v>
                </c:pt>
                <c:pt idx="136">
                  <c:v>961.61</c:v>
                </c:pt>
                <c:pt idx="137">
                  <c:v>834.41</c:v>
                </c:pt>
                <c:pt idx="138">
                  <c:v>695.25</c:v>
                </c:pt>
                <c:pt idx="139">
                  <c:v>711.78</c:v>
                </c:pt>
                <c:pt idx="140">
                  <c:v>719.55</c:v>
                </c:pt>
                <c:pt idx="141">
                  <c:v>723.97</c:v>
                </c:pt>
                <c:pt idx="142">
                  <c:v>543.01</c:v>
                </c:pt>
                <c:pt idx="143">
                  <c:v>187.56</c:v>
                </c:pt>
                <c:pt idx="144">
                  <c:v>185.82</c:v>
                </c:pt>
                <c:pt idx="145">
                  <c:v>186.64</c:v>
                </c:pt>
                <c:pt idx="146">
                  <c:v>192.15</c:v>
                </c:pt>
                <c:pt idx="147">
                  <c:v>186.71</c:v>
                </c:pt>
                <c:pt idx="148">
                  <c:v>193.72</c:v>
                </c:pt>
                <c:pt idx="149">
                  <c:v>187.77</c:v>
                </c:pt>
                <c:pt idx="150">
                  <c:v>193.97</c:v>
                </c:pt>
                <c:pt idx="151">
                  <c:v>201.24</c:v>
                </c:pt>
                <c:pt idx="152">
                  <c:v>185.94</c:v>
                </c:pt>
                <c:pt idx="153">
                  <c:v>116.94</c:v>
                </c:pt>
                <c:pt idx="154">
                  <c:v>38.36</c:v>
                </c:pt>
                <c:pt idx="155">
                  <c:v>0.37</c:v>
                </c:pt>
                <c:pt idx="156">
                  <c:v>2.1800000000000002</c:v>
                </c:pt>
                <c:pt idx="157">
                  <c:v>4.42</c:v>
                </c:pt>
                <c:pt idx="158">
                  <c:v>4.76</c:v>
                </c:pt>
                <c:pt idx="159">
                  <c:v>65.849999999999994</c:v>
                </c:pt>
                <c:pt idx="160">
                  <c:v>63.88</c:v>
                </c:pt>
                <c:pt idx="161">
                  <c:v>62.81</c:v>
                </c:pt>
                <c:pt idx="162">
                  <c:v>188.85</c:v>
                </c:pt>
                <c:pt idx="163">
                  <c:v>241.22</c:v>
                </c:pt>
                <c:pt idx="164">
                  <c:v>234.23</c:v>
                </c:pt>
                <c:pt idx="165">
                  <c:v>234.19</c:v>
                </c:pt>
                <c:pt idx="166">
                  <c:v>223.9</c:v>
                </c:pt>
                <c:pt idx="167">
                  <c:v>177.54</c:v>
                </c:pt>
                <c:pt idx="168">
                  <c:v>189.84</c:v>
                </c:pt>
                <c:pt idx="169">
                  <c:v>182.42</c:v>
                </c:pt>
                <c:pt idx="170">
                  <c:v>171.71</c:v>
                </c:pt>
                <c:pt idx="171">
                  <c:v>165.52</c:v>
                </c:pt>
                <c:pt idx="172">
                  <c:v>164.96</c:v>
                </c:pt>
                <c:pt idx="173">
                  <c:v>165.36</c:v>
                </c:pt>
                <c:pt idx="174">
                  <c:v>166.24</c:v>
                </c:pt>
                <c:pt idx="175">
                  <c:v>168.12</c:v>
                </c:pt>
                <c:pt idx="176">
                  <c:v>154.12</c:v>
                </c:pt>
                <c:pt idx="177">
                  <c:v>101.2</c:v>
                </c:pt>
                <c:pt idx="178">
                  <c:v>15.95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138.43</c:v>
                </c:pt>
                <c:pt idx="188">
                  <c:v>208.88</c:v>
                </c:pt>
                <c:pt idx="189">
                  <c:v>210.88</c:v>
                </c:pt>
                <c:pt idx="190">
                  <c:v>231.28</c:v>
                </c:pt>
                <c:pt idx="191">
                  <c:v>220.64</c:v>
                </c:pt>
                <c:pt idx="192">
                  <c:v>232.88</c:v>
                </c:pt>
                <c:pt idx="193">
                  <c:v>247.68</c:v>
                </c:pt>
                <c:pt idx="194">
                  <c:v>245.52</c:v>
                </c:pt>
                <c:pt idx="195">
                  <c:v>242.78</c:v>
                </c:pt>
                <c:pt idx="196">
                  <c:v>249.7</c:v>
                </c:pt>
                <c:pt idx="197">
                  <c:v>251.58</c:v>
                </c:pt>
                <c:pt idx="198">
                  <c:v>241.71</c:v>
                </c:pt>
                <c:pt idx="199">
                  <c:v>433.83</c:v>
                </c:pt>
                <c:pt idx="200">
                  <c:v>622.46</c:v>
                </c:pt>
                <c:pt idx="201">
                  <c:v>505.07</c:v>
                </c:pt>
                <c:pt idx="202">
                  <c:v>446.38</c:v>
                </c:pt>
                <c:pt idx="203">
                  <c:v>425.93</c:v>
                </c:pt>
                <c:pt idx="204">
                  <c:v>131.37</c:v>
                </c:pt>
                <c:pt idx="205">
                  <c:v>389.7</c:v>
                </c:pt>
                <c:pt idx="206">
                  <c:v>405.05</c:v>
                </c:pt>
                <c:pt idx="207">
                  <c:v>903.07</c:v>
                </c:pt>
                <c:pt idx="208">
                  <c:v>918.67</c:v>
                </c:pt>
                <c:pt idx="209">
                  <c:v>701.04</c:v>
                </c:pt>
                <c:pt idx="210">
                  <c:v>535.36</c:v>
                </c:pt>
                <c:pt idx="211">
                  <c:v>605.39</c:v>
                </c:pt>
                <c:pt idx="212">
                  <c:v>747.09</c:v>
                </c:pt>
                <c:pt idx="213">
                  <c:v>742.69</c:v>
                </c:pt>
                <c:pt idx="214">
                  <c:v>663.75</c:v>
                </c:pt>
                <c:pt idx="215">
                  <c:v>387.06</c:v>
                </c:pt>
                <c:pt idx="216">
                  <c:v>220.65</c:v>
                </c:pt>
                <c:pt idx="217">
                  <c:v>216.32</c:v>
                </c:pt>
                <c:pt idx="218">
                  <c:v>225.8</c:v>
                </c:pt>
                <c:pt idx="219">
                  <c:v>227.42</c:v>
                </c:pt>
                <c:pt idx="220">
                  <c:v>222.89</c:v>
                </c:pt>
                <c:pt idx="221">
                  <c:v>229.28</c:v>
                </c:pt>
                <c:pt idx="222">
                  <c:v>343.64</c:v>
                </c:pt>
                <c:pt idx="223">
                  <c:v>481.1</c:v>
                </c:pt>
                <c:pt idx="224">
                  <c:v>618.09</c:v>
                </c:pt>
                <c:pt idx="225">
                  <c:v>511.32</c:v>
                </c:pt>
                <c:pt idx="226">
                  <c:v>433.9</c:v>
                </c:pt>
                <c:pt idx="227">
                  <c:v>419.91</c:v>
                </c:pt>
                <c:pt idx="228">
                  <c:v>122.45</c:v>
                </c:pt>
                <c:pt idx="229">
                  <c:v>399.12</c:v>
                </c:pt>
                <c:pt idx="230">
                  <c:v>379.36</c:v>
                </c:pt>
                <c:pt idx="231">
                  <c:v>862.72</c:v>
                </c:pt>
                <c:pt idx="232">
                  <c:v>878.6</c:v>
                </c:pt>
                <c:pt idx="233">
                  <c:v>696.84</c:v>
                </c:pt>
                <c:pt idx="234">
                  <c:v>521.69000000000005</c:v>
                </c:pt>
                <c:pt idx="235">
                  <c:v>647.88</c:v>
                </c:pt>
                <c:pt idx="236">
                  <c:v>717.31</c:v>
                </c:pt>
                <c:pt idx="237">
                  <c:v>718.19</c:v>
                </c:pt>
                <c:pt idx="238">
                  <c:v>671.12</c:v>
                </c:pt>
                <c:pt idx="239">
                  <c:v>515</c:v>
                </c:pt>
                <c:pt idx="240">
                  <c:v>186.19</c:v>
                </c:pt>
                <c:pt idx="241">
                  <c:v>184.76</c:v>
                </c:pt>
                <c:pt idx="242">
                  <c:v>189.87</c:v>
                </c:pt>
                <c:pt idx="243">
                  <c:v>193.3</c:v>
                </c:pt>
                <c:pt idx="244">
                  <c:v>192.08</c:v>
                </c:pt>
                <c:pt idx="245">
                  <c:v>199.55</c:v>
                </c:pt>
                <c:pt idx="246">
                  <c:v>192.96</c:v>
                </c:pt>
                <c:pt idx="247">
                  <c:v>399.92</c:v>
                </c:pt>
                <c:pt idx="248">
                  <c:v>580.73</c:v>
                </c:pt>
                <c:pt idx="249">
                  <c:v>466.94</c:v>
                </c:pt>
                <c:pt idx="250">
                  <c:v>286.91000000000003</c:v>
                </c:pt>
                <c:pt idx="251">
                  <c:v>303.22000000000003</c:v>
                </c:pt>
                <c:pt idx="252">
                  <c:v>85.26</c:v>
                </c:pt>
                <c:pt idx="253">
                  <c:v>331.87</c:v>
                </c:pt>
                <c:pt idx="254">
                  <c:v>287.05</c:v>
                </c:pt>
                <c:pt idx="255">
                  <c:v>524.4</c:v>
                </c:pt>
                <c:pt idx="256">
                  <c:v>799.72</c:v>
                </c:pt>
                <c:pt idx="257">
                  <c:v>632.47</c:v>
                </c:pt>
                <c:pt idx="258">
                  <c:v>652.67999999999995</c:v>
                </c:pt>
                <c:pt idx="259">
                  <c:v>684.21</c:v>
                </c:pt>
                <c:pt idx="260">
                  <c:v>687.54</c:v>
                </c:pt>
                <c:pt idx="261">
                  <c:v>688.29</c:v>
                </c:pt>
                <c:pt idx="262">
                  <c:v>161.55000000000001</c:v>
                </c:pt>
                <c:pt idx="263">
                  <c:v>167.01</c:v>
                </c:pt>
                <c:pt idx="264">
                  <c:v>163.82</c:v>
                </c:pt>
                <c:pt idx="265">
                  <c:v>164.15</c:v>
                </c:pt>
                <c:pt idx="266">
                  <c:v>163.89</c:v>
                </c:pt>
                <c:pt idx="267">
                  <c:v>165.53</c:v>
                </c:pt>
                <c:pt idx="268">
                  <c:v>167.72</c:v>
                </c:pt>
                <c:pt idx="269">
                  <c:v>167.28</c:v>
                </c:pt>
                <c:pt idx="270">
                  <c:v>168.89</c:v>
                </c:pt>
                <c:pt idx="271">
                  <c:v>185.67</c:v>
                </c:pt>
                <c:pt idx="272">
                  <c:v>460.77</c:v>
                </c:pt>
                <c:pt idx="273">
                  <c:v>445.67</c:v>
                </c:pt>
                <c:pt idx="274">
                  <c:v>428.85</c:v>
                </c:pt>
                <c:pt idx="275">
                  <c:v>411.59</c:v>
                </c:pt>
                <c:pt idx="276">
                  <c:v>181.93</c:v>
                </c:pt>
                <c:pt idx="277">
                  <c:v>392.61</c:v>
                </c:pt>
                <c:pt idx="278">
                  <c:v>389.33</c:v>
                </c:pt>
                <c:pt idx="279">
                  <c:v>677.73</c:v>
                </c:pt>
                <c:pt idx="280">
                  <c:v>920.98</c:v>
                </c:pt>
                <c:pt idx="281">
                  <c:v>779.52</c:v>
                </c:pt>
                <c:pt idx="282">
                  <c:v>678.57</c:v>
                </c:pt>
                <c:pt idx="283">
                  <c:v>688.1</c:v>
                </c:pt>
                <c:pt idx="284">
                  <c:v>691.53</c:v>
                </c:pt>
                <c:pt idx="285">
                  <c:v>688.53</c:v>
                </c:pt>
                <c:pt idx="286">
                  <c:v>172.42</c:v>
                </c:pt>
                <c:pt idx="287">
                  <c:v>168.41</c:v>
                </c:pt>
                <c:pt idx="288">
                  <c:v>163.49</c:v>
                </c:pt>
                <c:pt idx="289">
                  <c:v>165.63</c:v>
                </c:pt>
                <c:pt idx="290">
                  <c:v>166.61</c:v>
                </c:pt>
                <c:pt idx="291">
                  <c:v>167.45</c:v>
                </c:pt>
                <c:pt idx="292">
                  <c:v>167.18</c:v>
                </c:pt>
                <c:pt idx="293">
                  <c:v>168.13</c:v>
                </c:pt>
                <c:pt idx="294">
                  <c:v>170.85</c:v>
                </c:pt>
                <c:pt idx="295">
                  <c:v>186.67</c:v>
                </c:pt>
                <c:pt idx="296">
                  <c:v>445.79</c:v>
                </c:pt>
                <c:pt idx="297">
                  <c:v>425.98</c:v>
                </c:pt>
                <c:pt idx="298">
                  <c:v>388.21</c:v>
                </c:pt>
                <c:pt idx="299">
                  <c:v>345.97</c:v>
                </c:pt>
                <c:pt idx="300">
                  <c:v>114.53</c:v>
                </c:pt>
                <c:pt idx="301">
                  <c:v>292.69</c:v>
                </c:pt>
                <c:pt idx="302">
                  <c:v>287.26</c:v>
                </c:pt>
                <c:pt idx="303">
                  <c:v>513.5</c:v>
                </c:pt>
                <c:pt idx="304">
                  <c:v>826.11</c:v>
                </c:pt>
                <c:pt idx="305">
                  <c:v>757.22</c:v>
                </c:pt>
                <c:pt idx="306">
                  <c:v>665.13</c:v>
                </c:pt>
                <c:pt idx="307">
                  <c:v>673.67</c:v>
                </c:pt>
                <c:pt idx="308">
                  <c:v>675.67</c:v>
                </c:pt>
                <c:pt idx="309">
                  <c:v>674.52</c:v>
                </c:pt>
                <c:pt idx="310">
                  <c:v>152.15</c:v>
                </c:pt>
                <c:pt idx="311">
                  <c:v>152.25</c:v>
                </c:pt>
                <c:pt idx="312">
                  <c:v>175.91</c:v>
                </c:pt>
                <c:pt idx="313">
                  <c:v>170.14</c:v>
                </c:pt>
                <c:pt idx="314">
                  <c:v>163.15</c:v>
                </c:pt>
                <c:pt idx="315">
                  <c:v>156.38999999999999</c:v>
                </c:pt>
                <c:pt idx="316">
                  <c:v>157.16</c:v>
                </c:pt>
                <c:pt idx="317">
                  <c:v>162.91</c:v>
                </c:pt>
                <c:pt idx="318">
                  <c:v>158.5</c:v>
                </c:pt>
                <c:pt idx="319">
                  <c:v>158.87</c:v>
                </c:pt>
                <c:pt idx="320">
                  <c:v>153</c:v>
                </c:pt>
                <c:pt idx="321">
                  <c:v>138.74</c:v>
                </c:pt>
                <c:pt idx="322">
                  <c:v>125.37</c:v>
                </c:pt>
                <c:pt idx="323">
                  <c:v>111.21</c:v>
                </c:pt>
                <c:pt idx="324">
                  <c:v>94.28</c:v>
                </c:pt>
                <c:pt idx="325">
                  <c:v>86.85</c:v>
                </c:pt>
                <c:pt idx="326">
                  <c:v>86.62</c:v>
                </c:pt>
                <c:pt idx="327">
                  <c:v>81.45</c:v>
                </c:pt>
                <c:pt idx="328">
                  <c:v>104.43</c:v>
                </c:pt>
                <c:pt idx="329">
                  <c:v>127.68</c:v>
                </c:pt>
                <c:pt idx="330">
                  <c:v>147.77000000000001</c:v>
                </c:pt>
                <c:pt idx="331">
                  <c:v>179.19</c:v>
                </c:pt>
                <c:pt idx="332">
                  <c:v>187.51</c:v>
                </c:pt>
                <c:pt idx="333">
                  <c:v>316.73</c:v>
                </c:pt>
                <c:pt idx="334">
                  <c:v>362.64</c:v>
                </c:pt>
                <c:pt idx="335">
                  <c:v>206.61</c:v>
                </c:pt>
                <c:pt idx="336">
                  <c:v>241.31</c:v>
                </c:pt>
                <c:pt idx="337">
                  <c:v>242.17</c:v>
                </c:pt>
                <c:pt idx="338">
                  <c:v>242.69</c:v>
                </c:pt>
                <c:pt idx="339">
                  <c:v>241.34</c:v>
                </c:pt>
                <c:pt idx="340">
                  <c:v>243.31</c:v>
                </c:pt>
                <c:pt idx="341">
                  <c:v>247.33</c:v>
                </c:pt>
                <c:pt idx="342">
                  <c:v>241.81</c:v>
                </c:pt>
                <c:pt idx="343">
                  <c:v>288.60000000000002</c:v>
                </c:pt>
                <c:pt idx="344">
                  <c:v>271.27</c:v>
                </c:pt>
                <c:pt idx="345">
                  <c:v>203.66</c:v>
                </c:pt>
                <c:pt idx="346">
                  <c:v>145.86000000000001</c:v>
                </c:pt>
                <c:pt idx="347">
                  <c:v>119.03</c:v>
                </c:pt>
                <c:pt idx="348">
                  <c:v>97.21</c:v>
                </c:pt>
                <c:pt idx="349">
                  <c:v>117.1</c:v>
                </c:pt>
                <c:pt idx="350">
                  <c:v>163.11000000000001</c:v>
                </c:pt>
                <c:pt idx="351">
                  <c:v>151.84</c:v>
                </c:pt>
                <c:pt idx="352">
                  <c:v>212.15</c:v>
                </c:pt>
                <c:pt idx="353">
                  <c:v>293.11</c:v>
                </c:pt>
                <c:pt idx="354">
                  <c:v>367.84</c:v>
                </c:pt>
                <c:pt idx="355">
                  <c:v>385.59</c:v>
                </c:pt>
                <c:pt idx="356">
                  <c:v>389.23</c:v>
                </c:pt>
                <c:pt idx="357">
                  <c:v>402.09</c:v>
                </c:pt>
                <c:pt idx="358">
                  <c:v>383.82</c:v>
                </c:pt>
                <c:pt idx="359">
                  <c:v>450.28</c:v>
                </c:pt>
                <c:pt idx="360">
                  <c:v>463.11</c:v>
                </c:pt>
                <c:pt idx="361">
                  <c:v>448.5</c:v>
                </c:pt>
                <c:pt idx="362">
                  <c:v>492.21</c:v>
                </c:pt>
                <c:pt idx="363">
                  <c:v>486.13</c:v>
                </c:pt>
                <c:pt idx="364">
                  <c:v>510.64</c:v>
                </c:pt>
                <c:pt idx="365">
                  <c:v>469.32</c:v>
                </c:pt>
                <c:pt idx="366">
                  <c:v>772.97</c:v>
                </c:pt>
                <c:pt idx="367">
                  <c:v>769.13</c:v>
                </c:pt>
                <c:pt idx="368">
                  <c:v>924.03</c:v>
                </c:pt>
                <c:pt idx="369">
                  <c:v>756.81</c:v>
                </c:pt>
                <c:pt idx="370">
                  <c:v>605.97</c:v>
                </c:pt>
                <c:pt idx="371">
                  <c:v>570.96</c:v>
                </c:pt>
                <c:pt idx="372">
                  <c:v>215.64</c:v>
                </c:pt>
                <c:pt idx="373">
                  <c:v>515.28</c:v>
                </c:pt>
                <c:pt idx="374">
                  <c:v>550.32000000000005</c:v>
                </c:pt>
                <c:pt idx="375">
                  <c:v>1011.1</c:v>
                </c:pt>
                <c:pt idx="376">
                  <c:v>993.13</c:v>
                </c:pt>
                <c:pt idx="377">
                  <c:v>757.59</c:v>
                </c:pt>
                <c:pt idx="378">
                  <c:v>536.71</c:v>
                </c:pt>
                <c:pt idx="379">
                  <c:v>750.68</c:v>
                </c:pt>
                <c:pt idx="380">
                  <c:v>767.81</c:v>
                </c:pt>
                <c:pt idx="381">
                  <c:v>777.06</c:v>
                </c:pt>
                <c:pt idx="382">
                  <c:v>767.34</c:v>
                </c:pt>
                <c:pt idx="383">
                  <c:v>680.1</c:v>
                </c:pt>
                <c:pt idx="384">
                  <c:v>341.39</c:v>
                </c:pt>
                <c:pt idx="385">
                  <c:v>213.74</c:v>
                </c:pt>
                <c:pt idx="386">
                  <c:v>231.61</c:v>
                </c:pt>
                <c:pt idx="387">
                  <c:v>247.24</c:v>
                </c:pt>
                <c:pt idx="388">
                  <c:v>234.84</c:v>
                </c:pt>
                <c:pt idx="389">
                  <c:v>235.83</c:v>
                </c:pt>
                <c:pt idx="390">
                  <c:v>370.11</c:v>
                </c:pt>
                <c:pt idx="391">
                  <c:v>456.87</c:v>
                </c:pt>
                <c:pt idx="392">
                  <c:v>624.95000000000005</c:v>
                </c:pt>
                <c:pt idx="393">
                  <c:v>602.45000000000005</c:v>
                </c:pt>
                <c:pt idx="394">
                  <c:v>579.77</c:v>
                </c:pt>
                <c:pt idx="395">
                  <c:v>535.84</c:v>
                </c:pt>
                <c:pt idx="396">
                  <c:v>217.14</c:v>
                </c:pt>
                <c:pt idx="397">
                  <c:v>428.24</c:v>
                </c:pt>
                <c:pt idx="398">
                  <c:v>521.51</c:v>
                </c:pt>
                <c:pt idx="399">
                  <c:v>1137.98</c:v>
                </c:pt>
                <c:pt idx="400">
                  <c:v>957.59</c:v>
                </c:pt>
                <c:pt idx="401">
                  <c:v>807.85</c:v>
                </c:pt>
                <c:pt idx="402">
                  <c:v>691.12</c:v>
                </c:pt>
                <c:pt idx="403">
                  <c:v>693.33</c:v>
                </c:pt>
                <c:pt idx="404">
                  <c:v>692.87</c:v>
                </c:pt>
                <c:pt idx="405">
                  <c:v>692.46</c:v>
                </c:pt>
                <c:pt idx="406">
                  <c:v>182.18</c:v>
                </c:pt>
                <c:pt idx="407">
                  <c:v>178.41</c:v>
                </c:pt>
                <c:pt idx="408">
                  <c:v>229.83</c:v>
                </c:pt>
                <c:pt idx="409">
                  <c:v>208.58</c:v>
                </c:pt>
                <c:pt idx="410">
                  <c:v>206.4</c:v>
                </c:pt>
                <c:pt idx="411">
                  <c:v>200.81</c:v>
                </c:pt>
                <c:pt idx="412">
                  <c:v>209.54</c:v>
                </c:pt>
                <c:pt idx="413">
                  <c:v>216.12</c:v>
                </c:pt>
                <c:pt idx="414">
                  <c:v>303.29000000000002</c:v>
                </c:pt>
                <c:pt idx="415">
                  <c:v>454</c:v>
                </c:pt>
                <c:pt idx="416">
                  <c:v>608.37</c:v>
                </c:pt>
                <c:pt idx="417">
                  <c:v>504.09</c:v>
                </c:pt>
                <c:pt idx="418">
                  <c:v>471</c:v>
                </c:pt>
                <c:pt idx="419">
                  <c:v>492.27</c:v>
                </c:pt>
                <c:pt idx="420">
                  <c:v>188.9</c:v>
                </c:pt>
                <c:pt idx="421">
                  <c:v>488.11</c:v>
                </c:pt>
                <c:pt idx="422">
                  <c:v>522.09</c:v>
                </c:pt>
                <c:pt idx="423">
                  <c:v>1065.44</c:v>
                </c:pt>
                <c:pt idx="424">
                  <c:v>1043.47</c:v>
                </c:pt>
                <c:pt idx="425">
                  <c:v>872.62</c:v>
                </c:pt>
                <c:pt idx="426">
                  <c:v>848.18</c:v>
                </c:pt>
                <c:pt idx="427">
                  <c:v>913.6</c:v>
                </c:pt>
                <c:pt idx="428">
                  <c:v>992.73</c:v>
                </c:pt>
                <c:pt idx="429">
                  <c:v>996.18</c:v>
                </c:pt>
                <c:pt idx="430">
                  <c:v>994.85</c:v>
                </c:pt>
                <c:pt idx="431">
                  <c:v>1028.51</c:v>
                </c:pt>
                <c:pt idx="432">
                  <c:v>944.49</c:v>
                </c:pt>
                <c:pt idx="433">
                  <c:v>585.76</c:v>
                </c:pt>
                <c:pt idx="434">
                  <c:v>617.37</c:v>
                </c:pt>
                <c:pt idx="435">
                  <c:v>622.42999999999995</c:v>
                </c:pt>
                <c:pt idx="436">
                  <c:v>673.32</c:v>
                </c:pt>
                <c:pt idx="437">
                  <c:v>735.84</c:v>
                </c:pt>
                <c:pt idx="438">
                  <c:v>1020.88</c:v>
                </c:pt>
                <c:pt idx="439">
                  <c:v>1003.83</c:v>
                </c:pt>
                <c:pt idx="440">
                  <c:v>1291.82</c:v>
                </c:pt>
                <c:pt idx="441">
                  <c:v>1088.74</c:v>
                </c:pt>
                <c:pt idx="442">
                  <c:v>899.56</c:v>
                </c:pt>
                <c:pt idx="443">
                  <c:v>797.24</c:v>
                </c:pt>
                <c:pt idx="444">
                  <c:v>342.5</c:v>
                </c:pt>
                <c:pt idx="445">
                  <c:v>640.91</c:v>
                </c:pt>
                <c:pt idx="446">
                  <c:v>650.96</c:v>
                </c:pt>
                <c:pt idx="447">
                  <c:v>1177.26</c:v>
                </c:pt>
                <c:pt idx="448">
                  <c:v>1291.1099999999999</c:v>
                </c:pt>
                <c:pt idx="449">
                  <c:v>1008.67</c:v>
                </c:pt>
                <c:pt idx="450">
                  <c:v>760.66</c:v>
                </c:pt>
                <c:pt idx="451">
                  <c:v>898.4</c:v>
                </c:pt>
                <c:pt idx="452">
                  <c:v>1062.51</c:v>
                </c:pt>
                <c:pt idx="453">
                  <c:v>1063.67</c:v>
                </c:pt>
                <c:pt idx="454">
                  <c:v>1035.05</c:v>
                </c:pt>
                <c:pt idx="455">
                  <c:v>1026.93</c:v>
                </c:pt>
                <c:pt idx="456">
                  <c:v>988.76</c:v>
                </c:pt>
                <c:pt idx="457">
                  <c:v>814.82</c:v>
                </c:pt>
                <c:pt idx="458">
                  <c:v>501.43</c:v>
                </c:pt>
                <c:pt idx="459">
                  <c:v>475.52</c:v>
                </c:pt>
                <c:pt idx="460">
                  <c:v>485.88</c:v>
                </c:pt>
                <c:pt idx="461">
                  <c:v>454.66</c:v>
                </c:pt>
                <c:pt idx="462">
                  <c:v>744.86</c:v>
                </c:pt>
                <c:pt idx="463">
                  <c:v>749.17</c:v>
                </c:pt>
                <c:pt idx="464">
                  <c:v>941.7</c:v>
                </c:pt>
                <c:pt idx="465">
                  <c:v>854.06</c:v>
                </c:pt>
                <c:pt idx="466">
                  <c:v>698.5</c:v>
                </c:pt>
                <c:pt idx="467">
                  <c:v>576.71</c:v>
                </c:pt>
                <c:pt idx="468">
                  <c:v>185.62</c:v>
                </c:pt>
                <c:pt idx="469">
                  <c:v>495.59</c:v>
                </c:pt>
                <c:pt idx="470">
                  <c:v>502.45</c:v>
                </c:pt>
                <c:pt idx="471">
                  <c:v>1011.98</c:v>
                </c:pt>
                <c:pt idx="472">
                  <c:v>1015.16</c:v>
                </c:pt>
                <c:pt idx="473">
                  <c:v>802.75</c:v>
                </c:pt>
                <c:pt idx="474">
                  <c:v>618.03</c:v>
                </c:pt>
                <c:pt idx="475">
                  <c:v>767.83</c:v>
                </c:pt>
                <c:pt idx="476">
                  <c:v>772.44</c:v>
                </c:pt>
                <c:pt idx="477">
                  <c:v>768.94</c:v>
                </c:pt>
                <c:pt idx="478">
                  <c:v>768.69</c:v>
                </c:pt>
                <c:pt idx="479">
                  <c:v>711.2</c:v>
                </c:pt>
                <c:pt idx="480">
                  <c:v>409.05</c:v>
                </c:pt>
                <c:pt idx="481">
                  <c:v>330.78</c:v>
                </c:pt>
                <c:pt idx="482">
                  <c:v>310.68</c:v>
                </c:pt>
                <c:pt idx="483">
                  <c:v>377.85</c:v>
                </c:pt>
                <c:pt idx="484">
                  <c:v>375.66</c:v>
                </c:pt>
                <c:pt idx="485">
                  <c:v>404.87</c:v>
                </c:pt>
                <c:pt idx="486">
                  <c:v>413.46</c:v>
                </c:pt>
                <c:pt idx="487">
                  <c:v>383.83</c:v>
                </c:pt>
                <c:pt idx="488">
                  <c:v>247.55</c:v>
                </c:pt>
                <c:pt idx="489">
                  <c:v>135.59</c:v>
                </c:pt>
                <c:pt idx="490">
                  <c:v>32.909999999999997</c:v>
                </c:pt>
                <c:pt idx="491">
                  <c:v>155.61000000000001</c:v>
                </c:pt>
                <c:pt idx="492">
                  <c:v>149.32</c:v>
                </c:pt>
                <c:pt idx="493">
                  <c:v>108.97</c:v>
                </c:pt>
                <c:pt idx="494">
                  <c:v>87.79</c:v>
                </c:pt>
                <c:pt idx="495">
                  <c:v>144.25</c:v>
                </c:pt>
                <c:pt idx="496">
                  <c:v>169.11</c:v>
                </c:pt>
                <c:pt idx="497">
                  <c:v>174.14</c:v>
                </c:pt>
                <c:pt idx="498">
                  <c:v>268.8</c:v>
                </c:pt>
                <c:pt idx="499">
                  <c:v>401.91</c:v>
                </c:pt>
                <c:pt idx="500">
                  <c:v>415.94</c:v>
                </c:pt>
                <c:pt idx="501">
                  <c:v>429.35</c:v>
                </c:pt>
                <c:pt idx="502">
                  <c:v>434.83</c:v>
                </c:pt>
                <c:pt idx="503">
                  <c:v>243.28</c:v>
                </c:pt>
                <c:pt idx="504">
                  <c:v>221.29</c:v>
                </c:pt>
                <c:pt idx="505">
                  <c:v>226.12</c:v>
                </c:pt>
                <c:pt idx="506">
                  <c:v>236</c:v>
                </c:pt>
                <c:pt idx="507">
                  <c:v>232.04</c:v>
                </c:pt>
                <c:pt idx="508">
                  <c:v>221.56</c:v>
                </c:pt>
                <c:pt idx="509">
                  <c:v>211.51</c:v>
                </c:pt>
                <c:pt idx="510">
                  <c:v>218.68</c:v>
                </c:pt>
                <c:pt idx="511">
                  <c:v>216.83</c:v>
                </c:pt>
                <c:pt idx="512">
                  <c:v>160.38999999999999</c:v>
                </c:pt>
                <c:pt idx="513">
                  <c:v>84.93</c:v>
                </c:pt>
                <c:pt idx="514">
                  <c:v>38.29</c:v>
                </c:pt>
                <c:pt idx="515">
                  <c:v>34.659999999999997</c:v>
                </c:pt>
                <c:pt idx="516">
                  <c:v>11.17</c:v>
                </c:pt>
                <c:pt idx="517">
                  <c:v>24.88</c:v>
                </c:pt>
                <c:pt idx="518">
                  <c:v>22.4</c:v>
                </c:pt>
                <c:pt idx="519">
                  <c:v>20.68</c:v>
                </c:pt>
                <c:pt idx="520">
                  <c:v>8.7200000000000006</c:v>
                </c:pt>
                <c:pt idx="521">
                  <c:v>10.33</c:v>
                </c:pt>
                <c:pt idx="522">
                  <c:v>7.55</c:v>
                </c:pt>
                <c:pt idx="523">
                  <c:v>3.85</c:v>
                </c:pt>
                <c:pt idx="524">
                  <c:v>126.78</c:v>
                </c:pt>
                <c:pt idx="525">
                  <c:v>186.5</c:v>
                </c:pt>
                <c:pt idx="526">
                  <c:v>199.98</c:v>
                </c:pt>
                <c:pt idx="527">
                  <c:v>193.06</c:v>
                </c:pt>
                <c:pt idx="528">
                  <c:v>183.99</c:v>
                </c:pt>
                <c:pt idx="529">
                  <c:v>176.6</c:v>
                </c:pt>
                <c:pt idx="530">
                  <c:v>189.37</c:v>
                </c:pt>
                <c:pt idx="531">
                  <c:v>184.6</c:v>
                </c:pt>
                <c:pt idx="532">
                  <c:v>183.99</c:v>
                </c:pt>
                <c:pt idx="533">
                  <c:v>190.14</c:v>
                </c:pt>
                <c:pt idx="534">
                  <c:v>252.77</c:v>
                </c:pt>
                <c:pt idx="535">
                  <c:v>395.64</c:v>
                </c:pt>
                <c:pt idx="536">
                  <c:v>565.34</c:v>
                </c:pt>
                <c:pt idx="537">
                  <c:v>556.76</c:v>
                </c:pt>
                <c:pt idx="538">
                  <c:v>511.32</c:v>
                </c:pt>
                <c:pt idx="539">
                  <c:v>479.12</c:v>
                </c:pt>
                <c:pt idx="540">
                  <c:v>208.28</c:v>
                </c:pt>
                <c:pt idx="541">
                  <c:v>419.65</c:v>
                </c:pt>
                <c:pt idx="542">
                  <c:v>408.25</c:v>
                </c:pt>
                <c:pt idx="543">
                  <c:v>789.22</c:v>
                </c:pt>
                <c:pt idx="544">
                  <c:v>940.4</c:v>
                </c:pt>
                <c:pt idx="545">
                  <c:v>789.09</c:v>
                </c:pt>
                <c:pt idx="546">
                  <c:v>673.94</c:v>
                </c:pt>
                <c:pt idx="547">
                  <c:v>691.81</c:v>
                </c:pt>
                <c:pt idx="548">
                  <c:v>695.77</c:v>
                </c:pt>
                <c:pt idx="549">
                  <c:v>688.16</c:v>
                </c:pt>
                <c:pt idx="550">
                  <c:v>211.29</c:v>
                </c:pt>
                <c:pt idx="551">
                  <c:v>167.96</c:v>
                </c:pt>
                <c:pt idx="552">
                  <c:v>158.97</c:v>
                </c:pt>
                <c:pt idx="553">
                  <c:v>156.97999999999999</c:v>
                </c:pt>
                <c:pt idx="554">
                  <c:v>165.64</c:v>
                </c:pt>
                <c:pt idx="555">
                  <c:v>169.37</c:v>
                </c:pt>
                <c:pt idx="556">
                  <c:v>172.57</c:v>
                </c:pt>
                <c:pt idx="557">
                  <c:v>175.02</c:v>
                </c:pt>
                <c:pt idx="558">
                  <c:v>172.13</c:v>
                </c:pt>
                <c:pt idx="559">
                  <c:v>170.97</c:v>
                </c:pt>
                <c:pt idx="560">
                  <c:v>435.28</c:v>
                </c:pt>
                <c:pt idx="561">
                  <c:v>342.06</c:v>
                </c:pt>
                <c:pt idx="562">
                  <c:v>242.13</c:v>
                </c:pt>
                <c:pt idx="563">
                  <c:v>181.33</c:v>
                </c:pt>
                <c:pt idx="564">
                  <c:v>28.8</c:v>
                </c:pt>
                <c:pt idx="565">
                  <c:v>111.77</c:v>
                </c:pt>
                <c:pt idx="566">
                  <c:v>96.39</c:v>
                </c:pt>
                <c:pt idx="567">
                  <c:v>54.9</c:v>
                </c:pt>
                <c:pt idx="568">
                  <c:v>140.59</c:v>
                </c:pt>
                <c:pt idx="569">
                  <c:v>343.68</c:v>
                </c:pt>
                <c:pt idx="570">
                  <c:v>410.12</c:v>
                </c:pt>
                <c:pt idx="571">
                  <c:v>550.55999999999995</c:v>
                </c:pt>
                <c:pt idx="572">
                  <c:v>587.02</c:v>
                </c:pt>
                <c:pt idx="573">
                  <c:v>614.74</c:v>
                </c:pt>
                <c:pt idx="574">
                  <c:v>152.75</c:v>
                </c:pt>
                <c:pt idx="575">
                  <c:v>152.65</c:v>
                </c:pt>
                <c:pt idx="576">
                  <c:v>181.94</c:v>
                </c:pt>
                <c:pt idx="577">
                  <c:v>177.29</c:v>
                </c:pt>
                <c:pt idx="578">
                  <c:v>172.91</c:v>
                </c:pt>
                <c:pt idx="579">
                  <c:v>169.17</c:v>
                </c:pt>
                <c:pt idx="580">
                  <c:v>172.08</c:v>
                </c:pt>
                <c:pt idx="581">
                  <c:v>171.21</c:v>
                </c:pt>
                <c:pt idx="582">
                  <c:v>169.26</c:v>
                </c:pt>
                <c:pt idx="583">
                  <c:v>157.93</c:v>
                </c:pt>
                <c:pt idx="584">
                  <c:v>389.68</c:v>
                </c:pt>
                <c:pt idx="585">
                  <c:v>417.92</c:v>
                </c:pt>
                <c:pt idx="586">
                  <c:v>390.66</c:v>
                </c:pt>
                <c:pt idx="587">
                  <c:v>392.23</c:v>
                </c:pt>
                <c:pt idx="588">
                  <c:v>138.13</c:v>
                </c:pt>
                <c:pt idx="589">
                  <c:v>342.24</c:v>
                </c:pt>
                <c:pt idx="590">
                  <c:v>347.46</c:v>
                </c:pt>
                <c:pt idx="591">
                  <c:v>653.64</c:v>
                </c:pt>
                <c:pt idx="592">
                  <c:v>908.2</c:v>
                </c:pt>
                <c:pt idx="593">
                  <c:v>809.3</c:v>
                </c:pt>
                <c:pt idx="594">
                  <c:v>691.11</c:v>
                </c:pt>
                <c:pt idx="595">
                  <c:v>712.72</c:v>
                </c:pt>
                <c:pt idx="596">
                  <c:v>718.85</c:v>
                </c:pt>
                <c:pt idx="597">
                  <c:v>726.2</c:v>
                </c:pt>
                <c:pt idx="598">
                  <c:v>603.27</c:v>
                </c:pt>
                <c:pt idx="599">
                  <c:v>212.21</c:v>
                </c:pt>
                <c:pt idx="600">
                  <c:v>204.58</c:v>
                </c:pt>
                <c:pt idx="601">
                  <c:v>212.17</c:v>
                </c:pt>
                <c:pt idx="602">
                  <c:v>215.41</c:v>
                </c:pt>
                <c:pt idx="603">
                  <c:v>220.81</c:v>
                </c:pt>
                <c:pt idx="604">
                  <c:v>231.49</c:v>
                </c:pt>
                <c:pt idx="605">
                  <c:v>233.8</c:v>
                </c:pt>
                <c:pt idx="606">
                  <c:v>328.32</c:v>
                </c:pt>
                <c:pt idx="607">
                  <c:v>444.41</c:v>
                </c:pt>
                <c:pt idx="608">
                  <c:v>634.05999999999995</c:v>
                </c:pt>
                <c:pt idx="609">
                  <c:v>575.55999999999995</c:v>
                </c:pt>
                <c:pt idx="610">
                  <c:v>490.98</c:v>
                </c:pt>
                <c:pt idx="611">
                  <c:v>433.01</c:v>
                </c:pt>
                <c:pt idx="612">
                  <c:v>186.57</c:v>
                </c:pt>
                <c:pt idx="613">
                  <c:v>349.23</c:v>
                </c:pt>
                <c:pt idx="614">
                  <c:v>342.98</c:v>
                </c:pt>
                <c:pt idx="615">
                  <c:v>527.14</c:v>
                </c:pt>
                <c:pt idx="616">
                  <c:v>891.77</c:v>
                </c:pt>
                <c:pt idx="617">
                  <c:v>779.01</c:v>
                </c:pt>
                <c:pt idx="618">
                  <c:v>690.58</c:v>
                </c:pt>
                <c:pt idx="619">
                  <c:v>692.28</c:v>
                </c:pt>
                <c:pt idx="620">
                  <c:v>705.24</c:v>
                </c:pt>
                <c:pt idx="621">
                  <c:v>713.43</c:v>
                </c:pt>
                <c:pt idx="622">
                  <c:v>192.39</c:v>
                </c:pt>
                <c:pt idx="623">
                  <c:v>184.55</c:v>
                </c:pt>
                <c:pt idx="624">
                  <c:v>176.6</c:v>
                </c:pt>
                <c:pt idx="625">
                  <c:v>172.89</c:v>
                </c:pt>
                <c:pt idx="626">
                  <c:v>172.26</c:v>
                </c:pt>
                <c:pt idx="627">
                  <c:v>177.15</c:v>
                </c:pt>
                <c:pt idx="628">
                  <c:v>181.98</c:v>
                </c:pt>
                <c:pt idx="629">
                  <c:v>186.54</c:v>
                </c:pt>
                <c:pt idx="630">
                  <c:v>180.17</c:v>
                </c:pt>
                <c:pt idx="631">
                  <c:v>298.57</c:v>
                </c:pt>
                <c:pt idx="632">
                  <c:v>514.01</c:v>
                </c:pt>
                <c:pt idx="633">
                  <c:v>476.03</c:v>
                </c:pt>
                <c:pt idx="634">
                  <c:v>396.68</c:v>
                </c:pt>
                <c:pt idx="635">
                  <c:v>335.92</c:v>
                </c:pt>
                <c:pt idx="636">
                  <c:v>103.22</c:v>
                </c:pt>
                <c:pt idx="637">
                  <c:v>266.49</c:v>
                </c:pt>
                <c:pt idx="638">
                  <c:v>232.78</c:v>
                </c:pt>
                <c:pt idx="639">
                  <c:v>220.49</c:v>
                </c:pt>
                <c:pt idx="640">
                  <c:v>617.58000000000004</c:v>
                </c:pt>
                <c:pt idx="641">
                  <c:v>671.75</c:v>
                </c:pt>
                <c:pt idx="642">
                  <c:v>604.70000000000005</c:v>
                </c:pt>
                <c:pt idx="643">
                  <c:v>620.74</c:v>
                </c:pt>
                <c:pt idx="644">
                  <c:v>634.97</c:v>
                </c:pt>
                <c:pt idx="645">
                  <c:v>628.89</c:v>
                </c:pt>
                <c:pt idx="646">
                  <c:v>156.61000000000001</c:v>
                </c:pt>
                <c:pt idx="647">
                  <c:v>154.32</c:v>
                </c:pt>
                <c:pt idx="648">
                  <c:v>137.81</c:v>
                </c:pt>
                <c:pt idx="649">
                  <c:v>133.74</c:v>
                </c:pt>
                <c:pt idx="650">
                  <c:v>128.68</c:v>
                </c:pt>
                <c:pt idx="651">
                  <c:v>125.38</c:v>
                </c:pt>
                <c:pt idx="652">
                  <c:v>123.62</c:v>
                </c:pt>
                <c:pt idx="653">
                  <c:v>120.76</c:v>
                </c:pt>
                <c:pt idx="654">
                  <c:v>119.22</c:v>
                </c:pt>
                <c:pt idx="655">
                  <c:v>115.66</c:v>
                </c:pt>
                <c:pt idx="656">
                  <c:v>108.38</c:v>
                </c:pt>
                <c:pt idx="657">
                  <c:v>93.75</c:v>
                </c:pt>
                <c:pt idx="658">
                  <c:v>73.010000000000005</c:v>
                </c:pt>
                <c:pt idx="659">
                  <c:v>44.04</c:v>
                </c:pt>
                <c:pt idx="660">
                  <c:v>22.61</c:v>
                </c:pt>
                <c:pt idx="661">
                  <c:v>18.12</c:v>
                </c:pt>
                <c:pt idx="662">
                  <c:v>29.03</c:v>
                </c:pt>
                <c:pt idx="663">
                  <c:v>55.52</c:v>
                </c:pt>
                <c:pt idx="664">
                  <c:v>82.8</c:v>
                </c:pt>
                <c:pt idx="665">
                  <c:v>101.28</c:v>
                </c:pt>
                <c:pt idx="666">
                  <c:v>122.16</c:v>
                </c:pt>
                <c:pt idx="667">
                  <c:v>137.56</c:v>
                </c:pt>
                <c:pt idx="668">
                  <c:v>137.97999999999999</c:v>
                </c:pt>
                <c:pt idx="669">
                  <c:v>144.38</c:v>
                </c:pt>
                <c:pt idx="670">
                  <c:v>144.47</c:v>
                </c:pt>
                <c:pt idx="671">
                  <c:v>142.38</c:v>
                </c:pt>
                <c:pt idx="672">
                  <c:v>161</c:v>
                </c:pt>
                <c:pt idx="673">
                  <c:v>161.12</c:v>
                </c:pt>
                <c:pt idx="674">
                  <c:v>160.19</c:v>
                </c:pt>
                <c:pt idx="675">
                  <c:v>156.63999999999999</c:v>
                </c:pt>
                <c:pt idx="676">
                  <c:v>157.63</c:v>
                </c:pt>
                <c:pt idx="677">
                  <c:v>155.71</c:v>
                </c:pt>
                <c:pt idx="678">
                  <c:v>155.08000000000001</c:v>
                </c:pt>
                <c:pt idx="679">
                  <c:v>153.44</c:v>
                </c:pt>
                <c:pt idx="680">
                  <c:v>117.13</c:v>
                </c:pt>
                <c:pt idx="681">
                  <c:v>98.13</c:v>
                </c:pt>
                <c:pt idx="682">
                  <c:v>72.13</c:v>
                </c:pt>
                <c:pt idx="683">
                  <c:v>41.4</c:v>
                </c:pt>
                <c:pt idx="684">
                  <c:v>9.98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60.68</c:v>
                </c:pt>
                <c:pt idx="690">
                  <c:v>121.98</c:v>
                </c:pt>
                <c:pt idx="691">
                  <c:v>144.85</c:v>
                </c:pt>
                <c:pt idx="692">
                  <c:v>160.46</c:v>
                </c:pt>
                <c:pt idx="693">
                  <c:v>163.19</c:v>
                </c:pt>
                <c:pt idx="694">
                  <c:v>164.25</c:v>
                </c:pt>
                <c:pt idx="695">
                  <c:v>167.36</c:v>
                </c:pt>
                <c:pt idx="696">
                  <c:v>180.49</c:v>
                </c:pt>
                <c:pt idx="697">
                  <c:v>175.6</c:v>
                </c:pt>
                <c:pt idx="698">
                  <c:v>173.96</c:v>
                </c:pt>
                <c:pt idx="699">
                  <c:v>175.15</c:v>
                </c:pt>
                <c:pt idx="700">
                  <c:v>173.25</c:v>
                </c:pt>
                <c:pt idx="701">
                  <c:v>175.98</c:v>
                </c:pt>
                <c:pt idx="702">
                  <c:v>179.59</c:v>
                </c:pt>
                <c:pt idx="703">
                  <c:v>170.51</c:v>
                </c:pt>
                <c:pt idx="704">
                  <c:v>419.13</c:v>
                </c:pt>
                <c:pt idx="705">
                  <c:v>383.28</c:v>
                </c:pt>
                <c:pt idx="706">
                  <c:v>332.55</c:v>
                </c:pt>
                <c:pt idx="707">
                  <c:v>305.67</c:v>
                </c:pt>
                <c:pt idx="708">
                  <c:v>109.16</c:v>
                </c:pt>
                <c:pt idx="709">
                  <c:v>351.28</c:v>
                </c:pt>
                <c:pt idx="710">
                  <c:v>366.68</c:v>
                </c:pt>
                <c:pt idx="711">
                  <c:v>686.52</c:v>
                </c:pt>
                <c:pt idx="712">
                  <c:v>910.05</c:v>
                </c:pt>
                <c:pt idx="713">
                  <c:v>786.15</c:v>
                </c:pt>
                <c:pt idx="714">
                  <c:v>677.01</c:v>
                </c:pt>
                <c:pt idx="715">
                  <c:v>689.19</c:v>
                </c:pt>
                <c:pt idx="716">
                  <c:v>698.6</c:v>
                </c:pt>
                <c:pt idx="717">
                  <c:v>702.03</c:v>
                </c:pt>
                <c:pt idx="718">
                  <c:v>255.46</c:v>
                </c:pt>
                <c:pt idx="719">
                  <c:v>182.25</c:v>
                </c:pt>
                <c:pt idx="720">
                  <c:v>200.91</c:v>
                </c:pt>
                <c:pt idx="721">
                  <c:v>196.43</c:v>
                </c:pt>
                <c:pt idx="722">
                  <c:v>199.4</c:v>
                </c:pt>
                <c:pt idx="723">
                  <c:v>204.53</c:v>
                </c:pt>
                <c:pt idx="724">
                  <c:v>208.32</c:v>
                </c:pt>
                <c:pt idx="725">
                  <c:v>210.85</c:v>
                </c:pt>
                <c:pt idx="726">
                  <c:v>245.64</c:v>
                </c:pt>
                <c:pt idx="727">
                  <c:v>435.28</c:v>
                </c:pt>
                <c:pt idx="728">
                  <c:v>578.91999999999996</c:v>
                </c:pt>
                <c:pt idx="729">
                  <c:v>508.83</c:v>
                </c:pt>
                <c:pt idx="730">
                  <c:v>415.17</c:v>
                </c:pt>
                <c:pt idx="731">
                  <c:v>378.76</c:v>
                </c:pt>
                <c:pt idx="732">
                  <c:v>104.08</c:v>
                </c:pt>
                <c:pt idx="733">
                  <c:v>354.6</c:v>
                </c:pt>
                <c:pt idx="734">
                  <c:v>335.75</c:v>
                </c:pt>
                <c:pt idx="735">
                  <c:v>713.99</c:v>
                </c:pt>
                <c:pt idx="736">
                  <c:v>845</c:v>
                </c:pt>
                <c:pt idx="737">
                  <c:v>746.92</c:v>
                </c:pt>
                <c:pt idx="738">
                  <c:v>664.23</c:v>
                </c:pt>
                <c:pt idx="739">
                  <c:v>706.86</c:v>
                </c:pt>
                <c:pt idx="740">
                  <c:v>715.39</c:v>
                </c:pt>
                <c:pt idx="741">
                  <c:v>720.15</c:v>
                </c:pt>
                <c:pt idx="742">
                  <c:v>608.64</c:v>
                </c:pt>
                <c:pt idx="743">
                  <c:v>216.27</c:v>
                </c:pt>
                <c:pt idx="744">
                  <c:v>197.96</c:v>
                </c:pt>
                <c:pt idx="745">
                  <c:v>202.83</c:v>
                </c:pt>
                <c:pt idx="746">
                  <c:v>206.5</c:v>
                </c:pt>
                <c:pt idx="747">
                  <c:v>209.5</c:v>
                </c:pt>
                <c:pt idx="748">
                  <c:v>207.38</c:v>
                </c:pt>
                <c:pt idx="749">
                  <c:v>208.31</c:v>
                </c:pt>
                <c:pt idx="750">
                  <c:v>237.92</c:v>
                </c:pt>
                <c:pt idx="751">
                  <c:v>439.03</c:v>
                </c:pt>
                <c:pt idx="752">
                  <c:v>576.98</c:v>
                </c:pt>
                <c:pt idx="753">
                  <c:v>421.23</c:v>
                </c:pt>
                <c:pt idx="754">
                  <c:v>363.94</c:v>
                </c:pt>
                <c:pt idx="755">
                  <c:v>350.49</c:v>
                </c:pt>
                <c:pt idx="756">
                  <c:v>87.79</c:v>
                </c:pt>
                <c:pt idx="757">
                  <c:v>295.17</c:v>
                </c:pt>
                <c:pt idx="758">
                  <c:v>277.41000000000003</c:v>
                </c:pt>
                <c:pt idx="759">
                  <c:v>487.38</c:v>
                </c:pt>
                <c:pt idx="760">
                  <c:v>725.27</c:v>
                </c:pt>
                <c:pt idx="761">
                  <c:v>627.4</c:v>
                </c:pt>
                <c:pt idx="762">
                  <c:v>521.69000000000005</c:v>
                </c:pt>
                <c:pt idx="763">
                  <c:v>521.69000000000005</c:v>
                </c:pt>
                <c:pt idx="764">
                  <c:v>618.29</c:v>
                </c:pt>
                <c:pt idx="765">
                  <c:v>708.46</c:v>
                </c:pt>
                <c:pt idx="766">
                  <c:v>378.08</c:v>
                </c:pt>
                <c:pt idx="767">
                  <c:v>192.71</c:v>
                </c:pt>
                <c:pt idx="768">
                  <c:v>177.04</c:v>
                </c:pt>
                <c:pt idx="769">
                  <c:v>183.98</c:v>
                </c:pt>
                <c:pt idx="770">
                  <c:v>181.29</c:v>
                </c:pt>
                <c:pt idx="771">
                  <c:v>185.89</c:v>
                </c:pt>
                <c:pt idx="772">
                  <c:v>194.58</c:v>
                </c:pt>
                <c:pt idx="773">
                  <c:v>193.86</c:v>
                </c:pt>
                <c:pt idx="774">
                  <c:v>196.96</c:v>
                </c:pt>
                <c:pt idx="775">
                  <c:v>349.7</c:v>
                </c:pt>
                <c:pt idx="776">
                  <c:v>511.12</c:v>
                </c:pt>
                <c:pt idx="777">
                  <c:v>402.94</c:v>
                </c:pt>
                <c:pt idx="778">
                  <c:v>331.06</c:v>
                </c:pt>
                <c:pt idx="779">
                  <c:v>292.23</c:v>
                </c:pt>
                <c:pt idx="780">
                  <c:v>64.83</c:v>
                </c:pt>
                <c:pt idx="781">
                  <c:v>254.86</c:v>
                </c:pt>
                <c:pt idx="782">
                  <c:v>253.6</c:v>
                </c:pt>
                <c:pt idx="783">
                  <c:v>416.88</c:v>
                </c:pt>
                <c:pt idx="784">
                  <c:v>660.81</c:v>
                </c:pt>
                <c:pt idx="785">
                  <c:v>555.63</c:v>
                </c:pt>
                <c:pt idx="786">
                  <c:v>521.69000000000005</c:v>
                </c:pt>
                <c:pt idx="787">
                  <c:v>521.69000000000005</c:v>
                </c:pt>
                <c:pt idx="788">
                  <c:v>598.88</c:v>
                </c:pt>
                <c:pt idx="789">
                  <c:v>692.92</c:v>
                </c:pt>
                <c:pt idx="790">
                  <c:v>165.35</c:v>
                </c:pt>
                <c:pt idx="791">
                  <c:v>168.26</c:v>
                </c:pt>
                <c:pt idx="792">
                  <c:v>171.59</c:v>
                </c:pt>
                <c:pt idx="793">
                  <c:v>169.72</c:v>
                </c:pt>
                <c:pt idx="794">
                  <c:v>173.94</c:v>
                </c:pt>
                <c:pt idx="795">
                  <c:v>178.22</c:v>
                </c:pt>
                <c:pt idx="796">
                  <c:v>177.73</c:v>
                </c:pt>
                <c:pt idx="797">
                  <c:v>175.85</c:v>
                </c:pt>
                <c:pt idx="798">
                  <c:v>173.58</c:v>
                </c:pt>
                <c:pt idx="799">
                  <c:v>168.87</c:v>
                </c:pt>
                <c:pt idx="800">
                  <c:v>387.61</c:v>
                </c:pt>
                <c:pt idx="801">
                  <c:v>404.04</c:v>
                </c:pt>
                <c:pt idx="802">
                  <c:v>376.89</c:v>
                </c:pt>
                <c:pt idx="803">
                  <c:v>336.19</c:v>
                </c:pt>
                <c:pt idx="804">
                  <c:v>133.41999999999999</c:v>
                </c:pt>
                <c:pt idx="805">
                  <c:v>304.48</c:v>
                </c:pt>
                <c:pt idx="806">
                  <c:v>277.16000000000003</c:v>
                </c:pt>
                <c:pt idx="807">
                  <c:v>373.04</c:v>
                </c:pt>
                <c:pt idx="808">
                  <c:v>527.28</c:v>
                </c:pt>
                <c:pt idx="809">
                  <c:v>440.78</c:v>
                </c:pt>
                <c:pt idx="810">
                  <c:v>458.94</c:v>
                </c:pt>
                <c:pt idx="811">
                  <c:v>576.59</c:v>
                </c:pt>
                <c:pt idx="812">
                  <c:v>633.6</c:v>
                </c:pt>
                <c:pt idx="813">
                  <c:v>630.61</c:v>
                </c:pt>
                <c:pt idx="814">
                  <c:v>161.82</c:v>
                </c:pt>
                <c:pt idx="815">
                  <c:v>159.87</c:v>
                </c:pt>
                <c:pt idx="816">
                  <c:v>166.89</c:v>
                </c:pt>
                <c:pt idx="817">
                  <c:v>163.68</c:v>
                </c:pt>
                <c:pt idx="818">
                  <c:v>159.61000000000001</c:v>
                </c:pt>
                <c:pt idx="819">
                  <c:v>159.63999999999999</c:v>
                </c:pt>
                <c:pt idx="820">
                  <c:v>157.33000000000001</c:v>
                </c:pt>
                <c:pt idx="821">
                  <c:v>160.63</c:v>
                </c:pt>
                <c:pt idx="822">
                  <c:v>160.61000000000001</c:v>
                </c:pt>
                <c:pt idx="823">
                  <c:v>159.32</c:v>
                </c:pt>
                <c:pt idx="824">
                  <c:v>92.91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59.67</c:v>
                </c:pt>
                <c:pt idx="837">
                  <c:v>170.36</c:v>
                </c:pt>
                <c:pt idx="838">
                  <c:v>170.35</c:v>
                </c:pt>
                <c:pt idx="839">
                  <c:v>175.63</c:v>
                </c:pt>
                <c:pt idx="840">
                  <c:v>174.21</c:v>
                </c:pt>
                <c:pt idx="841">
                  <c:v>172.9</c:v>
                </c:pt>
                <c:pt idx="842">
                  <c:v>173.74</c:v>
                </c:pt>
                <c:pt idx="843">
                  <c:v>175.84</c:v>
                </c:pt>
                <c:pt idx="844">
                  <c:v>175.48</c:v>
                </c:pt>
                <c:pt idx="845">
                  <c:v>179.87</c:v>
                </c:pt>
                <c:pt idx="846">
                  <c:v>181.17</c:v>
                </c:pt>
                <c:pt idx="847">
                  <c:v>182.01</c:v>
                </c:pt>
                <c:pt idx="848">
                  <c:v>112.22</c:v>
                </c:pt>
                <c:pt idx="849">
                  <c:v>6.03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40.950000000000003</c:v>
                </c:pt>
                <c:pt idx="861">
                  <c:v>157.65</c:v>
                </c:pt>
                <c:pt idx="862">
                  <c:v>158.1</c:v>
                </c:pt>
                <c:pt idx="863">
                  <c:v>162.37</c:v>
                </c:pt>
                <c:pt idx="864">
                  <c:v>158.19</c:v>
                </c:pt>
                <c:pt idx="865">
                  <c:v>162.87</c:v>
                </c:pt>
                <c:pt idx="866">
                  <c:v>167.29</c:v>
                </c:pt>
                <c:pt idx="867">
                  <c:v>171.13</c:v>
                </c:pt>
                <c:pt idx="868">
                  <c:v>166.75</c:v>
                </c:pt>
                <c:pt idx="869">
                  <c:v>168.97</c:v>
                </c:pt>
                <c:pt idx="870">
                  <c:v>169.16</c:v>
                </c:pt>
                <c:pt idx="871">
                  <c:v>170.91</c:v>
                </c:pt>
                <c:pt idx="872">
                  <c:v>320.33</c:v>
                </c:pt>
                <c:pt idx="873">
                  <c:v>276.68</c:v>
                </c:pt>
                <c:pt idx="874">
                  <c:v>277.29000000000002</c:v>
                </c:pt>
                <c:pt idx="875">
                  <c:v>277.68</c:v>
                </c:pt>
                <c:pt idx="876">
                  <c:v>63.05</c:v>
                </c:pt>
                <c:pt idx="877">
                  <c:v>256.66000000000003</c:v>
                </c:pt>
                <c:pt idx="878">
                  <c:v>253.87</c:v>
                </c:pt>
                <c:pt idx="879">
                  <c:v>422.52</c:v>
                </c:pt>
                <c:pt idx="880">
                  <c:v>661.18</c:v>
                </c:pt>
                <c:pt idx="881">
                  <c:v>524.25</c:v>
                </c:pt>
                <c:pt idx="882">
                  <c:v>456.25</c:v>
                </c:pt>
                <c:pt idx="883">
                  <c:v>461.87</c:v>
                </c:pt>
                <c:pt idx="884">
                  <c:v>484.84</c:v>
                </c:pt>
                <c:pt idx="885">
                  <c:v>626.46</c:v>
                </c:pt>
                <c:pt idx="886">
                  <c:v>148.74</c:v>
                </c:pt>
                <c:pt idx="887">
                  <c:v>154.4</c:v>
                </c:pt>
                <c:pt idx="888">
                  <c:v>162.15</c:v>
                </c:pt>
                <c:pt idx="889">
                  <c:v>156.5</c:v>
                </c:pt>
                <c:pt idx="890">
                  <c:v>152.74</c:v>
                </c:pt>
                <c:pt idx="891">
                  <c:v>153.12</c:v>
                </c:pt>
                <c:pt idx="892">
                  <c:v>155.31</c:v>
                </c:pt>
                <c:pt idx="893">
                  <c:v>157.32</c:v>
                </c:pt>
                <c:pt idx="894">
                  <c:v>161.25</c:v>
                </c:pt>
                <c:pt idx="895">
                  <c:v>155.25</c:v>
                </c:pt>
                <c:pt idx="896">
                  <c:v>196.75</c:v>
                </c:pt>
                <c:pt idx="897">
                  <c:v>227.4</c:v>
                </c:pt>
                <c:pt idx="898">
                  <c:v>221.71</c:v>
                </c:pt>
                <c:pt idx="899">
                  <c:v>225.62</c:v>
                </c:pt>
                <c:pt idx="900">
                  <c:v>53.77</c:v>
                </c:pt>
                <c:pt idx="901">
                  <c:v>232.64</c:v>
                </c:pt>
                <c:pt idx="902">
                  <c:v>252.42</c:v>
                </c:pt>
                <c:pt idx="903">
                  <c:v>417.39</c:v>
                </c:pt>
                <c:pt idx="904">
                  <c:v>644.5</c:v>
                </c:pt>
                <c:pt idx="905">
                  <c:v>577.76</c:v>
                </c:pt>
                <c:pt idx="906">
                  <c:v>469.95</c:v>
                </c:pt>
                <c:pt idx="907">
                  <c:v>503.46</c:v>
                </c:pt>
                <c:pt idx="908">
                  <c:v>582.4</c:v>
                </c:pt>
                <c:pt idx="909">
                  <c:v>690.43</c:v>
                </c:pt>
                <c:pt idx="910">
                  <c:v>173.65</c:v>
                </c:pt>
                <c:pt idx="911">
                  <c:v>181.12</c:v>
                </c:pt>
                <c:pt idx="912">
                  <c:v>189.82</c:v>
                </c:pt>
                <c:pt idx="913">
                  <c:v>190.1</c:v>
                </c:pt>
                <c:pt idx="914">
                  <c:v>190.38</c:v>
                </c:pt>
                <c:pt idx="915">
                  <c:v>192.36</c:v>
                </c:pt>
                <c:pt idx="916">
                  <c:v>200.31</c:v>
                </c:pt>
                <c:pt idx="917">
                  <c:v>195.39</c:v>
                </c:pt>
                <c:pt idx="918">
                  <c:v>205.71</c:v>
                </c:pt>
                <c:pt idx="919">
                  <c:v>420.6</c:v>
                </c:pt>
                <c:pt idx="920">
                  <c:v>518.67999999999995</c:v>
                </c:pt>
                <c:pt idx="921">
                  <c:v>406.57</c:v>
                </c:pt>
                <c:pt idx="922">
                  <c:v>367.48</c:v>
                </c:pt>
                <c:pt idx="923">
                  <c:v>354.45</c:v>
                </c:pt>
                <c:pt idx="924">
                  <c:v>96.81</c:v>
                </c:pt>
                <c:pt idx="925">
                  <c:v>333.02</c:v>
                </c:pt>
                <c:pt idx="926">
                  <c:v>332.77</c:v>
                </c:pt>
                <c:pt idx="927">
                  <c:v>652.84</c:v>
                </c:pt>
                <c:pt idx="928">
                  <c:v>832.42</c:v>
                </c:pt>
                <c:pt idx="929">
                  <c:v>658.86</c:v>
                </c:pt>
                <c:pt idx="930">
                  <c:v>522.75</c:v>
                </c:pt>
                <c:pt idx="931">
                  <c:v>521.69000000000005</c:v>
                </c:pt>
                <c:pt idx="932">
                  <c:v>633.99</c:v>
                </c:pt>
                <c:pt idx="933">
                  <c:v>706.92</c:v>
                </c:pt>
                <c:pt idx="934">
                  <c:v>409.82</c:v>
                </c:pt>
                <c:pt idx="935">
                  <c:v>174.5</c:v>
                </c:pt>
                <c:pt idx="936">
                  <c:v>157.49</c:v>
                </c:pt>
                <c:pt idx="937">
                  <c:v>169.82</c:v>
                </c:pt>
                <c:pt idx="938">
                  <c:v>171.62</c:v>
                </c:pt>
                <c:pt idx="939">
                  <c:v>181.88</c:v>
                </c:pt>
                <c:pt idx="940">
                  <c:v>185.13</c:v>
                </c:pt>
                <c:pt idx="941">
                  <c:v>182.36</c:v>
                </c:pt>
                <c:pt idx="942">
                  <c:v>184.87</c:v>
                </c:pt>
                <c:pt idx="943">
                  <c:v>241.54</c:v>
                </c:pt>
                <c:pt idx="944">
                  <c:v>474.17</c:v>
                </c:pt>
                <c:pt idx="945">
                  <c:v>378.25</c:v>
                </c:pt>
                <c:pt idx="946">
                  <c:v>310.5</c:v>
                </c:pt>
                <c:pt idx="947">
                  <c:v>243.77</c:v>
                </c:pt>
                <c:pt idx="948">
                  <c:v>54.45</c:v>
                </c:pt>
                <c:pt idx="949">
                  <c:v>207.31</c:v>
                </c:pt>
                <c:pt idx="950">
                  <c:v>203.52</c:v>
                </c:pt>
                <c:pt idx="951">
                  <c:v>204.08</c:v>
                </c:pt>
                <c:pt idx="952">
                  <c:v>498.16</c:v>
                </c:pt>
                <c:pt idx="953">
                  <c:v>378.27</c:v>
                </c:pt>
                <c:pt idx="954">
                  <c:v>315</c:v>
                </c:pt>
                <c:pt idx="955">
                  <c:v>316.39</c:v>
                </c:pt>
                <c:pt idx="956">
                  <c:v>493.99</c:v>
                </c:pt>
                <c:pt idx="957">
                  <c:v>464.12</c:v>
                </c:pt>
                <c:pt idx="958">
                  <c:v>143.4</c:v>
                </c:pt>
                <c:pt idx="959">
                  <c:v>147.41</c:v>
                </c:pt>
                <c:pt idx="960">
                  <c:v>145.62</c:v>
                </c:pt>
                <c:pt idx="961">
                  <c:v>146.88</c:v>
                </c:pt>
                <c:pt idx="962">
                  <c:v>150.88</c:v>
                </c:pt>
                <c:pt idx="963">
                  <c:v>150.33000000000001</c:v>
                </c:pt>
                <c:pt idx="964">
                  <c:v>146.44999999999999</c:v>
                </c:pt>
                <c:pt idx="965">
                  <c:v>151.66999999999999</c:v>
                </c:pt>
                <c:pt idx="966">
                  <c:v>154.44</c:v>
                </c:pt>
                <c:pt idx="967">
                  <c:v>159.07</c:v>
                </c:pt>
                <c:pt idx="968">
                  <c:v>292.14</c:v>
                </c:pt>
                <c:pt idx="969">
                  <c:v>275.36</c:v>
                </c:pt>
                <c:pt idx="970">
                  <c:v>195.95</c:v>
                </c:pt>
                <c:pt idx="971">
                  <c:v>174.65</c:v>
                </c:pt>
                <c:pt idx="972">
                  <c:v>33.76</c:v>
                </c:pt>
                <c:pt idx="973">
                  <c:v>153.76</c:v>
                </c:pt>
                <c:pt idx="974">
                  <c:v>169.78</c:v>
                </c:pt>
                <c:pt idx="975">
                  <c:v>144.88</c:v>
                </c:pt>
                <c:pt idx="976">
                  <c:v>343.54</c:v>
                </c:pt>
                <c:pt idx="977">
                  <c:v>311.10000000000002</c:v>
                </c:pt>
                <c:pt idx="978">
                  <c:v>305.58</c:v>
                </c:pt>
                <c:pt idx="979">
                  <c:v>408.16</c:v>
                </c:pt>
                <c:pt idx="980">
                  <c:v>558.23</c:v>
                </c:pt>
                <c:pt idx="981">
                  <c:v>504.94</c:v>
                </c:pt>
                <c:pt idx="982">
                  <c:v>143.36000000000001</c:v>
                </c:pt>
                <c:pt idx="983">
                  <c:v>145.96</c:v>
                </c:pt>
                <c:pt idx="984">
                  <c:v>165.53</c:v>
                </c:pt>
                <c:pt idx="985">
                  <c:v>163.38999999999999</c:v>
                </c:pt>
                <c:pt idx="986">
                  <c:v>166.83</c:v>
                </c:pt>
                <c:pt idx="987">
                  <c:v>164.18</c:v>
                </c:pt>
                <c:pt idx="988">
                  <c:v>166.73</c:v>
                </c:pt>
                <c:pt idx="989">
                  <c:v>170.01</c:v>
                </c:pt>
                <c:pt idx="990">
                  <c:v>167.46</c:v>
                </c:pt>
                <c:pt idx="991">
                  <c:v>172.59</c:v>
                </c:pt>
                <c:pt idx="992">
                  <c:v>141.28</c:v>
                </c:pt>
                <c:pt idx="993">
                  <c:v>90.74</c:v>
                </c:pt>
                <c:pt idx="994">
                  <c:v>22.1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43.83</c:v>
                </c:pt>
                <c:pt idx="1004">
                  <c:v>167.12</c:v>
                </c:pt>
                <c:pt idx="1005">
                  <c:v>169.24</c:v>
                </c:pt>
                <c:pt idx="1006">
                  <c:v>163.66</c:v>
                </c:pt>
                <c:pt idx="1007">
                  <c:v>163.96</c:v>
                </c:pt>
                <c:pt idx="1008">
                  <c:v>167.75</c:v>
                </c:pt>
                <c:pt idx="1009">
                  <c:v>164.82</c:v>
                </c:pt>
                <c:pt idx="1010">
                  <c:v>166.58</c:v>
                </c:pt>
                <c:pt idx="1011">
                  <c:v>168.74</c:v>
                </c:pt>
                <c:pt idx="1012">
                  <c:v>167.44</c:v>
                </c:pt>
                <c:pt idx="1013">
                  <c:v>167.81</c:v>
                </c:pt>
                <c:pt idx="1014">
                  <c:v>167.98</c:v>
                </c:pt>
                <c:pt idx="1015">
                  <c:v>167.8</c:v>
                </c:pt>
                <c:pt idx="1016">
                  <c:v>135.27000000000001</c:v>
                </c:pt>
                <c:pt idx="1017">
                  <c:v>78.95</c:v>
                </c:pt>
                <c:pt idx="1018">
                  <c:v>9.68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1.1499999999999999</c:v>
                </c:pt>
                <c:pt idx="1028">
                  <c:v>157.05000000000001</c:v>
                </c:pt>
                <c:pt idx="1029">
                  <c:v>154.33000000000001</c:v>
                </c:pt>
                <c:pt idx="1030">
                  <c:v>157.22999999999999</c:v>
                </c:pt>
                <c:pt idx="1031">
                  <c:v>161.77000000000001</c:v>
                </c:pt>
                <c:pt idx="1032">
                  <c:v>160.25</c:v>
                </c:pt>
                <c:pt idx="1033">
                  <c:v>160.74</c:v>
                </c:pt>
                <c:pt idx="1034">
                  <c:v>162.44</c:v>
                </c:pt>
                <c:pt idx="1035">
                  <c:v>163.58000000000001</c:v>
                </c:pt>
                <c:pt idx="1036">
                  <c:v>163.59</c:v>
                </c:pt>
                <c:pt idx="1037">
                  <c:v>168.58</c:v>
                </c:pt>
                <c:pt idx="1038">
                  <c:v>169.87</c:v>
                </c:pt>
                <c:pt idx="1039">
                  <c:v>170.79</c:v>
                </c:pt>
                <c:pt idx="1040">
                  <c:v>360.25</c:v>
                </c:pt>
                <c:pt idx="1041">
                  <c:v>351.9</c:v>
                </c:pt>
                <c:pt idx="1042">
                  <c:v>277.10000000000002</c:v>
                </c:pt>
                <c:pt idx="1043">
                  <c:v>257.68</c:v>
                </c:pt>
                <c:pt idx="1044">
                  <c:v>61.34</c:v>
                </c:pt>
                <c:pt idx="1045">
                  <c:v>219.79</c:v>
                </c:pt>
                <c:pt idx="1046">
                  <c:v>219.42</c:v>
                </c:pt>
                <c:pt idx="1047">
                  <c:v>347.77</c:v>
                </c:pt>
                <c:pt idx="1048">
                  <c:v>641.01</c:v>
                </c:pt>
                <c:pt idx="1049">
                  <c:v>558.69000000000005</c:v>
                </c:pt>
                <c:pt idx="1050">
                  <c:v>467.7</c:v>
                </c:pt>
                <c:pt idx="1051">
                  <c:v>489.75</c:v>
                </c:pt>
                <c:pt idx="1052">
                  <c:v>636.28</c:v>
                </c:pt>
                <c:pt idx="1053">
                  <c:v>656.16</c:v>
                </c:pt>
                <c:pt idx="1054">
                  <c:v>161</c:v>
                </c:pt>
                <c:pt idx="1055">
                  <c:v>160</c:v>
                </c:pt>
                <c:pt idx="1056">
                  <c:v>164.48</c:v>
                </c:pt>
                <c:pt idx="1057">
                  <c:v>159.09</c:v>
                </c:pt>
                <c:pt idx="1058">
                  <c:v>161.63</c:v>
                </c:pt>
                <c:pt idx="1059">
                  <c:v>160.88</c:v>
                </c:pt>
                <c:pt idx="1060">
                  <c:v>159.87</c:v>
                </c:pt>
                <c:pt idx="1061">
                  <c:v>160.69</c:v>
                </c:pt>
                <c:pt idx="1062">
                  <c:v>163.41</c:v>
                </c:pt>
                <c:pt idx="1063">
                  <c:v>144.38999999999999</c:v>
                </c:pt>
                <c:pt idx="1064">
                  <c:v>275.99</c:v>
                </c:pt>
                <c:pt idx="1065">
                  <c:v>279.86</c:v>
                </c:pt>
                <c:pt idx="1066">
                  <c:v>206.57</c:v>
                </c:pt>
                <c:pt idx="1067">
                  <c:v>203.07</c:v>
                </c:pt>
                <c:pt idx="1068">
                  <c:v>49.39</c:v>
                </c:pt>
                <c:pt idx="1069">
                  <c:v>198.93</c:v>
                </c:pt>
                <c:pt idx="1070">
                  <c:v>195.77</c:v>
                </c:pt>
                <c:pt idx="1071">
                  <c:v>264.27999999999997</c:v>
                </c:pt>
                <c:pt idx="1072">
                  <c:v>561.48</c:v>
                </c:pt>
                <c:pt idx="1073">
                  <c:v>490.68</c:v>
                </c:pt>
                <c:pt idx="1074">
                  <c:v>464.11</c:v>
                </c:pt>
                <c:pt idx="1075">
                  <c:v>463.98</c:v>
                </c:pt>
                <c:pt idx="1076">
                  <c:v>636.75</c:v>
                </c:pt>
                <c:pt idx="1077">
                  <c:v>648.13</c:v>
                </c:pt>
                <c:pt idx="1078">
                  <c:v>157.58000000000001</c:v>
                </c:pt>
                <c:pt idx="1079">
                  <c:v>158.63999999999999</c:v>
                </c:pt>
                <c:pt idx="1080">
                  <c:v>188.13</c:v>
                </c:pt>
                <c:pt idx="1081">
                  <c:v>187.26</c:v>
                </c:pt>
                <c:pt idx="1082">
                  <c:v>181.71</c:v>
                </c:pt>
                <c:pt idx="1083">
                  <c:v>178.45</c:v>
                </c:pt>
                <c:pt idx="1084">
                  <c:v>175.64</c:v>
                </c:pt>
                <c:pt idx="1085">
                  <c:v>177.51</c:v>
                </c:pt>
                <c:pt idx="1086">
                  <c:v>188.92</c:v>
                </c:pt>
                <c:pt idx="1087">
                  <c:v>250.45</c:v>
                </c:pt>
                <c:pt idx="1088">
                  <c:v>507.98</c:v>
                </c:pt>
                <c:pt idx="1089">
                  <c:v>454</c:v>
                </c:pt>
                <c:pt idx="1090">
                  <c:v>387.33</c:v>
                </c:pt>
                <c:pt idx="1091">
                  <c:v>359.95</c:v>
                </c:pt>
                <c:pt idx="1092">
                  <c:v>110.26</c:v>
                </c:pt>
                <c:pt idx="1093">
                  <c:v>349.42</c:v>
                </c:pt>
                <c:pt idx="1094">
                  <c:v>331.74</c:v>
                </c:pt>
                <c:pt idx="1095">
                  <c:v>785.73</c:v>
                </c:pt>
                <c:pt idx="1096">
                  <c:v>844.79</c:v>
                </c:pt>
                <c:pt idx="1097">
                  <c:v>674.25</c:v>
                </c:pt>
                <c:pt idx="1098">
                  <c:v>521.69000000000005</c:v>
                </c:pt>
                <c:pt idx="1099">
                  <c:v>645.59</c:v>
                </c:pt>
                <c:pt idx="1100">
                  <c:v>721.73</c:v>
                </c:pt>
                <c:pt idx="1101">
                  <c:v>721.68</c:v>
                </c:pt>
                <c:pt idx="1102">
                  <c:v>597.05999999999995</c:v>
                </c:pt>
                <c:pt idx="1103">
                  <c:v>209.23</c:v>
                </c:pt>
                <c:pt idx="1104">
                  <c:v>204.25</c:v>
                </c:pt>
                <c:pt idx="1105">
                  <c:v>238.57</c:v>
                </c:pt>
                <c:pt idx="1106">
                  <c:v>227.77</c:v>
                </c:pt>
                <c:pt idx="1107">
                  <c:v>214.62</c:v>
                </c:pt>
                <c:pt idx="1108">
                  <c:v>216.75</c:v>
                </c:pt>
                <c:pt idx="1109">
                  <c:v>226.62</c:v>
                </c:pt>
                <c:pt idx="1110">
                  <c:v>321.8</c:v>
                </c:pt>
                <c:pt idx="1111">
                  <c:v>450.31</c:v>
                </c:pt>
                <c:pt idx="1112">
                  <c:v>614.79999999999995</c:v>
                </c:pt>
                <c:pt idx="1113">
                  <c:v>544.29999999999995</c:v>
                </c:pt>
                <c:pt idx="1114">
                  <c:v>411.86</c:v>
                </c:pt>
                <c:pt idx="1115">
                  <c:v>355.52</c:v>
                </c:pt>
                <c:pt idx="1116">
                  <c:v>104.16</c:v>
                </c:pt>
                <c:pt idx="1117">
                  <c:v>317.23</c:v>
                </c:pt>
                <c:pt idx="1118">
                  <c:v>295.73</c:v>
                </c:pt>
                <c:pt idx="1119">
                  <c:v>562.87</c:v>
                </c:pt>
                <c:pt idx="1120">
                  <c:v>787.82</c:v>
                </c:pt>
                <c:pt idx="1121">
                  <c:v>657.76</c:v>
                </c:pt>
                <c:pt idx="1122">
                  <c:v>521.69000000000005</c:v>
                </c:pt>
                <c:pt idx="1123">
                  <c:v>569.75</c:v>
                </c:pt>
                <c:pt idx="1124">
                  <c:v>697.84</c:v>
                </c:pt>
                <c:pt idx="1125">
                  <c:v>696.58</c:v>
                </c:pt>
                <c:pt idx="1126">
                  <c:v>495.87</c:v>
                </c:pt>
                <c:pt idx="1127">
                  <c:v>181.27</c:v>
                </c:pt>
                <c:pt idx="1128">
                  <c:v>183.41</c:v>
                </c:pt>
                <c:pt idx="1129">
                  <c:v>181.53</c:v>
                </c:pt>
                <c:pt idx="1130">
                  <c:v>186.29</c:v>
                </c:pt>
                <c:pt idx="1131">
                  <c:v>199.43</c:v>
                </c:pt>
                <c:pt idx="1132">
                  <c:v>197.21</c:v>
                </c:pt>
                <c:pt idx="1133">
                  <c:v>200.71</c:v>
                </c:pt>
                <c:pt idx="1134">
                  <c:v>201.98</c:v>
                </c:pt>
                <c:pt idx="1135">
                  <c:v>315.68</c:v>
                </c:pt>
                <c:pt idx="1136">
                  <c:v>474.06</c:v>
                </c:pt>
                <c:pt idx="1137">
                  <c:v>355.18</c:v>
                </c:pt>
                <c:pt idx="1138">
                  <c:v>303.12</c:v>
                </c:pt>
                <c:pt idx="1139">
                  <c:v>280.24</c:v>
                </c:pt>
                <c:pt idx="1140">
                  <c:v>66.040000000000006</c:v>
                </c:pt>
                <c:pt idx="1141">
                  <c:v>263.19</c:v>
                </c:pt>
                <c:pt idx="1142">
                  <c:v>260.55</c:v>
                </c:pt>
                <c:pt idx="1143">
                  <c:v>438.33</c:v>
                </c:pt>
                <c:pt idx="1144">
                  <c:v>690.87</c:v>
                </c:pt>
                <c:pt idx="1145">
                  <c:v>552.57000000000005</c:v>
                </c:pt>
                <c:pt idx="1146">
                  <c:v>493.78</c:v>
                </c:pt>
                <c:pt idx="1147">
                  <c:v>521.69000000000005</c:v>
                </c:pt>
                <c:pt idx="1148">
                  <c:v>654.96</c:v>
                </c:pt>
                <c:pt idx="1149">
                  <c:v>690.79</c:v>
                </c:pt>
                <c:pt idx="1150">
                  <c:v>170.13</c:v>
                </c:pt>
                <c:pt idx="1151">
                  <c:v>172.03</c:v>
                </c:pt>
                <c:pt idx="1152">
                  <c:v>170.43</c:v>
                </c:pt>
                <c:pt idx="1153">
                  <c:v>172.24</c:v>
                </c:pt>
                <c:pt idx="1154">
                  <c:v>175.52</c:v>
                </c:pt>
                <c:pt idx="1155">
                  <c:v>176.26</c:v>
                </c:pt>
                <c:pt idx="1156">
                  <c:v>181.43</c:v>
                </c:pt>
                <c:pt idx="1157">
                  <c:v>179.25</c:v>
                </c:pt>
                <c:pt idx="1158">
                  <c:v>182.38</c:v>
                </c:pt>
                <c:pt idx="1159">
                  <c:v>152.15</c:v>
                </c:pt>
                <c:pt idx="1160">
                  <c:v>73.819999999999993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43.45</c:v>
                </c:pt>
                <c:pt idx="1173">
                  <c:v>167.41</c:v>
                </c:pt>
                <c:pt idx="1174">
                  <c:v>163.96</c:v>
                </c:pt>
                <c:pt idx="1175">
                  <c:v>161.74</c:v>
                </c:pt>
                <c:pt idx="1176">
                  <c:v>161.16999999999999</c:v>
                </c:pt>
                <c:pt idx="1177">
                  <c:v>162.99</c:v>
                </c:pt>
                <c:pt idx="1178">
                  <c:v>167.6</c:v>
                </c:pt>
                <c:pt idx="1179">
                  <c:v>170.07</c:v>
                </c:pt>
                <c:pt idx="1180">
                  <c:v>164.96</c:v>
                </c:pt>
                <c:pt idx="1181">
                  <c:v>166.52</c:v>
                </c:pt>
                <c:pt idx="1182">
                  <c:v>161.74</c:v>
                </c:pt>
                <c:pt idx="1183">
                  <c:v>152.76</c:v>
                </c:pt>
                <c:pt idx="1184">
                  <c:v>126.67</c:v>
                </c:pt>
                <c:pt idx="1185">
                  <c:v>58.49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139.31</c:v>
                </c:pt>
                <c:pt idx="1198">
                  <c:v>150.43</c:v>
                </c:pt>
                <c:pt idx="1199">
                  <c:v>156</c:v>
                </c:pt>
                <c:pt idx="1200">
                  <c:v>155.53</c:v>
                </c:pt>
                <c:pt idx="1201">
                  <c:v>155.85</c:v>
                </c:pt>
                <c:pt idx="1202">
                  <c:v>166.88</c:v>
                </c:pt>
                <c:pt idx="1203">
                  <c:v>162.33000000000001</c:v>
                </c:pt>
                <c:pt idx="1204">
                  <c:v>169.91</c:v>
                </c:pt>
                <c:pt idx="1205">
                  <c:v>165.36</c:v>
                </c:pt>
                <c:pt idx="1206">
                  <c:v>159.5</c:v>
                </c:pt>
                <c:pt idx="1207">
                  <c:v>154.99</c:v>
                </c:pt>
                <c:pt idx="1208">
                  <c:v>127.77</c:v>
                </c:pt>
                <c:pt idx="1209">
                  <c:v>75.86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2.96</c:v>
                </c:pt>
                <c:pt idx="1221">
                  <c:v>153.5</c:v>
                </c:pt>
                <c:pt idx="1222">
                  <c:v>156.21</c:v>
                </c:pt>
                <c:pt idx="1223">
                  <c:v>153.4</c:v>
                </c:pt>
                <c:pt idx="1224">
                  <c:v>157.56</c:v>
                </c:pt>
                <c:pt idx="1225">
                  <c:v>155.41999999999999</c:v>
                </c:pt>
                <c:pt idx="1226">
                  <c:v>154.03</c:v>
                </c:pt>
                <c:pt idx="1227">
                  <c:v>152.36000000000001</c:v>
                </c:pt>
                <c:pt idx="1228">
                  <c:v>154.93</c:v>
                </c:pt>
                <c:pt idx="1229">
                  <c:v>148.08000000000001</c:v>
                </c:pt>
                <c:pt idx="1230">
                  <c:v>153.53</c:v>
                </c:pt>
                <c:pt idx="1231">
                  <c:v>146.55000000000001</c:v>
                </c:pt>
                <c:pt idx="1232">
                  <c:v>270.23</c:v>
                </c:pt>
                <c:pt idx="1233">
                  <c:v>297.01</c:v>
                </c:pt>
                <c:pt idx="1234">
                  <c:v>163.4</c:v>
                </c:pt>
                <c:pt idx="1235">
                  <c:v>126.44</c:v>
                </c:pt>
                <c:pt idx="1236">
                  <c:v>24.09</c:v>
                </c:pt>
                <c:pt idx="1237">
                  <c:v>137.61000000000001</c:v>
                </c:pt>
                <c:pt idx="1238">
                  <c:v>157.69</c:v>
                </c:pt>
                <c:pt idx="1239">
                  <c:v>163.28</c:v>
                </c:pt>
                <c:pt idx="1240">
                  <c:v>398.58</c:v>
                </c:pt>
                <c:pt idx="1241">
                  <c:v>393.2</c:v>
                </c:pt>
                <c:pt idx="1242">
                  <c:v>323.62</c:v>
                </c:pt>
                <c:pt idx="1243">
                  <c:v>339.05</c:v>
                </c:pt>
                <c:pt idx="1244">
                  <c:v>389.63</c:v>
                </c:pt>
                <c:pt idx="1245">
                  <c:v>577.22</c:v>
                </c:pt>
                <c:pt idx="1246">
                  <c:v>157.83000000000001</c:v>
                </c:pt>
                <c:pt idx="1247">
                  <c:v>160.13</c:v>
                </c:pt>
                <c:pt idx="1248">
                  <c:v>162.11000000000001</c:v>
                </c:pt>
                <c:pt idx="1249">
                  <c:v>166.48</c:v>
                </c:pt>
                <c:pt idx="1250">
                  <c:v>164.14</c:v>
                </c:pt>
                <c:pt idx="1251">
                  <c:v>162.16999999999999</c:v>
                </c:pt>
                <c:pt idx="1252">
                  <c:v>164.35</c:v>
                </c:pt>
                <c:pt idx="1253">
                  <c:v>167.43</c:v>
                </c:pt>
                <c:pt idx="1254">
                  <c:v>163.21</c:v>
                </c:pt>
                <c:pt idx="1255">
                  <c:v>132.9</c:v>
                </c:pt>
                <c:pt idx="1256">
                  <c:v>264.95999999999998</c:v>
                </c:pt>
                <c:pt idx="1257">
                  <c:v>236.7</c:v>
                </c:pt>
                <c:pt idx="1258">
                  <c:v>218.46</c:v>
                </c:pt>
                <c:pt idx="1259">
                  <c:v>200.57</c:v>
                </c:pt>
                <c:pt idx="1260">
                  <c:v>44.32</c:v>
                </c:pt>
                <c:pt idx="1261">
                  <c:v>187.79</c:v>
                </c:pt>
                <c:pt idx="1262">
                  <c:v>188.05</c:v>
                </c:pt>
                <c:pt idx="1263">
                  <c:v>165.1</c:v>
                </c:pt>
                <c:pt idx="1264">
                  <c:v>425.11</c:v>
                </c:pt>
                <c:pt idx="1265">
                  <c:v>373.65</c:v>
                </c:pt>
                <c:pt idx="1266">
                  <c:v>357.51</c:v>
                </c:pt>
                <c:pt idx="1267">
                  <c:v>411.66</c:v>
                </c:pt>
                <c:pt idx="1268">
                  <c:v>462.24</c:v>
                </c:pt>
                <c:pt idx="1269">
                  <c:v>596.37</c:v>
                </c:pt>
                <c:pt idx="1270">
                  <c:v>153.53</c:v>
                </c:pt>
                <c:pt idx="1271">
                  <c:v>157.69</c:v>
                </c:pt>
                <c:pt idx="1272">
                  <c:v>155.69999999999999</c:v>
                </c:pt>
                <c:pt idx="1273">
                  <c:v>164.03</c:v>
                </c:pt>
                <c:pt idx="1274">
                  <c:v>162.38999999999999</c:v>
                </c:pt>
                <c:pt idx="1275">
                  <c:v>170.1</c:v>
                </c:pt>
                <c:pt idx="1276">
                  <c:v>172.93</c:v>
                </c:pt>
                <c:pt idx="1277">
                  <c:v>173.28</c:v>
                </c:pt>
                <c:pt idx="1278">
                  <c:v>174.54</c:v>
                </c:pt>
                <c:pt idx="1279">
                  <c:v>140.36000000000001</c:v>
                </c:pt>
                <c:pt idx="1280">
                  <c:v>283.13</c:v>
                </c:pt>
                <c:pt idx="1281">
                  <c:v>248.51</c:v>
                </c:pt>
                <c:pt idx="1282">
                  <c:v>229.58</c:v>
                </c:pt>
                <c:pt idx="1283">
                  <c:v>209.17</c:v>
                </c:pt>
                <c:pt idx="1284">
                  <c:v>34.24</c:v>
                </c:pt>
                <c:pt idx="1285">
                  <c:v>174.75</c:v>
                </c:pt>
                <c:pt idx="1286">
                  <c:v>156.91</c:v>
                </c:pt>
                <c:pt idx="1287">
                  <c:v>149.68</c:v>
                </c:pt>
                <c:pt idx="1288">
                  <c:v>333.25</c:v>
                </c:pt>
                <c:pt idx="1289">
                  <c:v>286.24</c:v>
                </c:pt>
                <c:pt idx="1290">
                  <c:v>300.82</c:v>
                </c:pt>
                <c:pt idx="1291">
                  <c:v>305.8</c:v>
                </c:pt>
                <c:pt idx="1292">
                  <c:v>411.43</c:v>
                </c:pt>
                <c:pt idx="1293">
                  <c:v>509.92</c:v>
                </c:pt>
                <c:pt idx="1294">
                  <c:v>143.03</c:v>
                </c:pt>
                <c:pt idx="1295">
                  <c:v>145.19999999999999</c:v>
                </c:pt>
                <c:pt idx="1296">
                  <c:v>158.53</c:v>
                </c:pt>
                <c:pt idx="1297">
                  <c:v>153.66999999999999</c:v>
                </c:pt>
                <c:pt idx="1298">
                  <c:v>151.28</c:v>
                </c:pt>
                <c:pt idx="1299">
                  <c:v>147.47999999999999</c:v>
                </c:pt>
                <c:pt idx="1300">
                  <c:v>147.47999999999999</c:v>
                </c:pt>
                <c:pt idx="1301">
                  <c:v>148.07</c:v>
                </c:pt>
                <c:pt idx="1302">
                  <c:v>154.30000000000001</c:v>
                </c:pt>
                <c:pt idx="1303">
                  <c:v>150.47999999999999</c:v>
                </c:pt>
                <c:pt idx="1304">
                  <c:v>304.61</c:v>
                </c:pt>
                <c:pt idx="1305">
                  <c:v>378.79</c:v>
                </c:pt>
                <c:pt idx="1306">
                  <c:v>357.51</c:v>
                </c:pt>
                <c:pt idx="1307">
                  <c:v>303.20999999999998</c:v>
                </c:pt>
                <c:pt idx="1308">
                  <c:v>95.51</c:v>
                </c:pt>
                <c:pt idx="1309">
                  <c:v>313.27</c:v>
                </c:pt>
                <c:pt idx="1310">
                  <c:v>315.58</c:v>
                </c:pt>
                <c:pt idx="1311">
                  <c:v>639.09</c:v>
                </c:pt>
                <c:pt idx="1312">
                  <c:v>874.75</c:v>
                </c:pt>
                <c:pt idx="1313">
                  <c:v>733.84</c:v>
                </c:pt>
                <c:pt idx="1314">
                  <c:v>653.69000000000005</c:v>
                </c:pt>
                <c:pt idx="1315">
                  <c:v>675.44</c:v>
                </c:pt>
                <c:pt idx="1316">
                  <c:v>683.4</c:v>
                </c:pt>
                <c:pt idx="1317">
                  <c:v>689.19</c:v>
                </c:pt>
                <c:pt idx="1318">
                  <c:v>174.29</c:v>
                </c:pt>
                <c:pt idx="1319">
                  <c:v>175.95</c:v>
                </c:pt>
                <c:pt idx="1320">
                  <c:v>186.38</c:v>
                </c:pt>
                <c:pt idx="1321">
                  <c:v>183.15</c:v>
                </c:pt>
                <c:pt idx="1322">
                  <c:v>188.59</c:v>
                </c:pt>
                <c:pt idx="1323">
                  <c:v>191.88</c:v>
                </c:pt>
                <c:pt idx="1324">
                  <c:v>196.98</c:v>
                </c:pt>
                <c:pt idx="1325">
                  <c:v>193.7</c:v>
                </c:pt>
                <c:pt idx="1326">
                  <c:v>195.85</c:v>
                </c:pt>
                <c:pt idx="1327">
                  <c:v>167.25</c:v>
                </c:pt>
                <c:pt idx="1328">
                  <c:v>116.59</c:v>
                </c:pt>
                <c:pt idx="1329">
                  <c:v>13.35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41.52</c:v>
                </c:pt>
                <c:pt idx="1341">
                  <c:v>172.9</c:v>
                </c:pt>
                <c:pt idx="1342">
                  <c:v>171.82</c:v>
                </c:pt>
                <c:pt idx="1343">
                  <c:v>176.84</c:v>
                </c:pt>
                <c:pt idx="1344">
                  <c:v>169.03</c:v>
                </c:pt>
                <c:pt idx="1345">
                  <c:v>174.95</c:v>
                </c:pt>
                <c:pt idx="1346">
                  <c:v>178.74</c:v>
                </c:pt>
                <c:pt idx="1347">
                  <c:v>178.78</c:v>
                </c:pt>
                <c:pt idx="1348">
                  <c:v>180.77</c:v>
                </c:pt>
                <c:pt idx="1349">
                  <c:v>177.06</c:v>
                </c:pt>
                <c:pt idx="1350">
                  <c:v>179.47</c:v>
                </c:pt>
                <c:pt idx="1351">
                  <c:v>144.52000000000001</c:v>
                </c:pt>
                <c:pt idx="1352">
                  <c:v>72.83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24.09</c:v>
                </c:pt>
                <c:pt idx="1365">
                  <c:v>157.22999999999999</c:v>
                </c:pt>
                <c:pt idx="1366">
                  <c:v>154.76</c:v>
                </c:pt>
                <c:pt idx="1367">
                  <c:v>163.15</c:v>
                </c:pt>
                <c:pt idx="1368">
                  <c:v>162.74</c:v>
                </c:pt>
                <c:pt idx="1369">
                  <c:v>167.06</c:v>
                </c:pt>
                <c:pt idx="1370">
                  <c:v>170.29</c:v>
                </c:pt>
                <c:pt idx="1371">
                  <c:v>169.83</c:v>
                </c:pt>
                <c:pt idx="1372">
                  <c:v>176.81</c:v>
                </c:pt>
                <c:pt idx="1373">
                  <c:v>176.24</c:v>
                </c:pt>
                <c:pt idx="1374">
                  <c:v>179.81</c:v>
                </c:pt>
                <c:pt idx="1375">
                  <c:v>145.75</c:v>
                </c:pt>
                <c:pt idx="1376">
                  <c:v>336.08</c:v>
                </c:pt>
                <c:pt idx="1377">
                  <c:v>271.93</c:v>
                </c:pt>
                <c:pt idx="1378">
                  <c:v>251.54</c:v>
                </c:pt>
                <c:pt idx="1379">
                  <c:v>218.11</c:v>
                </c:pt>
                <c:pt idx="1380">
                  <c:v>46.39</c:v>
                </c:pt>
                <c:pt idx="1381">
                  <c:v>189.24</c:v>
                </c:pt>
                <c:pt idx="1382">
                  <c:v>164.46</c:v>
                </c:pt>
                <c:pt idx="1383">
                  <c:v>142.99</c:v>
                </c:pt>
                <c:pt idx="1384">
                  <c:v>255.89</c:v>
                </c:pt>
                <c:pt idx="1385">
                  <c:v>351.55</c:v>
                </c:pt>
                <c:pt idx="1386">
                  <c:v>400.97</c:v>
                </c:pt>
                <c:pt idx="1387">
                  <c:v>309.7</c:v>
                </c:pt>
                <c:pt idx="1388">
                  <c:v>465.41</c:v>
                </c:pt>
                <c:pt idx="1389">
                  <c:v>593.1</c:v>
                </c:pt>
                <c:pt idx="1390">
                  <c:v>154.88</c:v>
                </c:pt>
                <c:pt idx="1391">
                  <c:v>160.25</c:v>
                </c:pt>
                <c:pt idx="1392">
                  <c:v>151.1</c:v>
                </c:pt>
                <c:pt idx="1393">
                  <c:v>150.51</c:v>
                </c:pt>
                <c:pt idx="1394">
                  <c:v>158.88999999999999</c:v>
                </c:pt>
                <c:pt idx="1395">
                  <c:v>158.24</c:v>
                </c:pt>
                <c:pt idx="1396">
                  <c:v>161.25</c:v>
                </c:pt>
                <c:pt idx="1397">
                  <c:v>164.02</c:v>
                </c:pt>
                <c:pt idx="1398">
                  <c:v>166.19</c:v>
                </c:pt>
                <c:pt idx="1399">
                  <c:v>127.79</c:v>
                </c:pt>
                <c:pt idx="1400">
                  <c:v>221.64</c:v>
                </c:pt>
                <c:pt idx="1401">
                  <c:v>213.52</c:v>
                </c:pt>
                <c:pt idx="1402">
                  <c:v>184.29</c:v>
                </c:pt>
                <c:pt idx="1403">
                  <c:v>145.71</c:v>
                </c:pt>
                <c:pt idx="1404">
                  <c:v>7.32</c:v>
                </c:pt>
                <c:pt idx="1405">
                  <c:v>83.07</c:v>
                </c:pt>
                <c:pt idx="1406">
                  <c:v>64.650000000000006</c:v>
                </c:pt>
                <c:pt idx="1407">
                  <c:v>58.69</c:v>
                </c:pt>
                <c:pt idx="1408">
                  <c:v>71.86</c:v>
                </c:pt>
                <c:pt idx="1409">
                  <c:v>3.73</c:v>
                </c:pt>
                <c:pt idx="1410">
                  <c:v>0</c:v>
                </c:pt>
                <c:pt idx="1411">
                  <c:v>93.98</c:v>
                </c:pt>
                <c:pt idx="1412">
                  <c:v>234.38</c:v>
                </c:pt>
                <c:pt idx="1413">
                  <c:v>332.94</c:v>
                </c:pt>
                <c:pt idx="1414">
                  <c:v>136.61000000000001</c:v>
                </c:pt>
                <c:pt idx="1415">
                  <c:v>141.38999999999999</c:v>
                </c:pt>
                <c:pt idx="1416">
                  <c:v>135.66999999999999</c:v>
                </c:pt>
                <c:pt idx="1417">
                  <c:v>143.47</c:v>
                </c:pt>
                <c:pt idx="1418">
                  <c:v>151.62</c:v>
                </c:pt>
                <c:pt idx="1419">
                  <c:v>161.77000000000001</c:v>
                </c:pt>
                <c:pt idx="1420">
                  <c:v>163.88</c:v>
                </c:pt>
                <c:pt idx="1421">
                  <c:v>167.42</c:v>
                </c:pt>
                <c:pt idx="1422">
                  <c:v>168.79</c:v>
                </c:pt>
                <c:pt idx="1423">
                  <c:v>143.61000000000001</c:v>
                </c:pt>
                <c:pt idx="1424">
                  <c:v>221.04</c:v>
                </c:pt>
                <c:pt idx="1425">
                  <c:v>165.75</c:v>
                </c:pt>
                <c:pt idx="1426">
                  <c:v>108.86</c:v>
                </c:pt>
                <c:pt idx="1427">
                  <c:v>63.38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50.18</c:v>
                </c:pt>
                <c:pt idx="1438">
                  <c:v>118.89</c:v>
                </c:pt>
                <c:pt idx="1439">
                  <c:v>118.86</c:v>
                </c:pt>
                <c:pt idx="1440">
                  <c:v>109.24</c:v>
                </c:pt>
                <c:pt idx="1441">
                  <c:v>113.04</c:v>
                </c:pt>
                <c:pt idx="1442">
                  <c:v>116.41</c:v>
                </c:pt>
                <c:pt idx="1443">
                  <c:v>118.88</c:v>
                </c:pt>
                <c:pt idx="1444">
                  <c:v>116.97</c:v>
                </c:pt>
                <c:pt idx="1445">
                  <c:v>110.11</c:v>
                </c:pt>
                <c:pt idx="1446">
                  <c:v>103.88</c:v>
                </c:pt>
                <c:pt idx="1447">
                  <c:v>92.03</c:v>
                </c:pt>
                <c:pt idx="1448">
                  <c:v>76.08</c:v>
                </c:pt>
                <c:pt idx="1449">
                  <c:v>53.12</c:v>
                </c:pt>
                <c:pt idx="1450">
                  <c:v>18.850000000000001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63.47</c:v>
                </c:pt>
                <c:pt idx="1462">
                  <c:v>95.87</c:v>
                </c:pt>
                <c:pt idx="1463">
                  <c:v>97.88</c:v>
                </c:pt>
                <c:pt idx="1464">
                  <c:v>105.8</c:v>
                </c:pt>
                <c:pt idx="1465">
                  <c:v>107.77</c:v>
                </c:pt>
                <c:pt idx="1466">
                  <c:v>111.15</c:v>
                </c:pt>
                <c:pt idx="1467">
                  <c:v>111.69</c:v>
                </c:pt>
                <c:pt idx="1468">
                  <c:v>116.59</c:v>
                </c:pt>
                <c:pt idx="1469">
                  <c:v>118.4</c:v>
                </c:pt>
                <c:pt idx="1470">
                  <c:v>119.9</c:v>
                </c:pt>
                <c:pt idx="1471">
                  <c:v>105.81</c:v>
                </c:pt>
                <c:pt idx="1472">
                  <c:v>74.459999999999994</c:v>
                </c:pt>
                <c:pt idx="1473">
                  <c:v>31.31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33.51</c:v>
                </c:pt>
                <c:pt idx="1485">
                  <c:v>107.1</c:v>
                </c:pt>
                <c:pt idx="1486">
                  <c:v>107.58</c:v>
                </c:pt>
                <c:pt idx="1487">
                  <c:v>108.56</c:v>
                </c:pt>
                <c:pt idx="1488">
                  <c:v>130.03</c:v>
                </c:pt>
                <c:pt idx="1489">
                  <c:v>122.53</c:v>
                </c:pt>
                <c:pt idx="1490">
                  <c:v>117</c:v>
                </c:pt>
                <c:pt idx="1491">
                  <c:v>109.9</c:v>
                </c:pt>
                <c:pt idx="1492">
                  <c:v>108.14</c:v>
                </c:pt>
                <c:pt idx="1493">
                  <c:v>106.23</c:v>
                </c:pt>
                <c:pt idx="1494">
                  <c:v>105.61</c:v>
                </c:pt>
                <c:pt idx="1495">
                  <c:v>100.16</c:v>
                </c:pt>
                <c:pt idx="1496">
                  <c:v>84.43</c:v>
                </c:pt>
                <c:pt idx="1497">
                  <c:v>64.2</c:v>
                </c:pt>
                <c:pt idx="1498">
                  <c:v>38.75</c:v>
                </c:pt>
                <c:pt idx="1499">
                  <c:v>13.98</c:v>
                </c:pt>
                <c:pt idx="1500">
                  <c:v>3.72</c:v>
                </c:pt>
                <c:pt idx="1501">
                  <c:v>0</c:v>
                </c:pt>
                <c:pt idx="1502">
                  <c:v>3.78</c:v>
                </c:pt>
                <c:pt idx="1503">
                  <c:v>21.98</c:v>
                </c:pt>
                <c:pt idx="1504">
                  <c:v>47.76</c:v>
                </c:pt>
                <c:pt idx="1505">
                  <c:v>82.16</c:v>
                </c:pt>
                <c:pt idx="1506">
                  <c:v>111.05</c:v>
                </c:pt>
                <c:pt idx="1507">
                  <c:v>131.97999999999999</c:v>
                </c:pt>
                <c:pt idx="1508">
                  <c:v>143.85</c:v>
                </c:pt>
                <c:pt idx="1509">
                  <c:v>145.81</c:v>
                </c:pt>
                <c:pt idx="1510">
                  <c:v>151.84</c:v>
                </c:pt>
                <c:pt idx="1511">
                  <c:v>153.96</c:v>
                </c:pt>
                <c:pt idx="1512">
                  <c:v>155.94999999999999</c:v>
                </c:pt>
                <c:pt idx="1513">
                  <c:v>161.31</c:v>
                </c:pt>
                <c:pt idx="1514">
                  <c:v>160.77000000000001</c:v>
                </c:pt>
                <c:pt idx="1515">
                  <c:v>159.99</c:v>
                </c:pt>
                <c:pt idx="1516">
                  <c:v>163.58000000000001</c:v>
                </c:pt>
                <c:pt idx="1517">
                  <c:v>162.57</c:v>
                </c:pt>
                <c:pt idx="1518">
                  <c:v>161.26</c:v>
                </c:pt>
                <c:pt idx="1519">
                  <c:v>139.15</c:v>
                </c:pt>
                <c:pt idx="1520">
                  <c:v>85.29</c:v>
                </c:pt>
                <c:pt idx="1521">
                  <c:v>13.64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66.790000000000006</c:v>
                </c:pt>
                <c:pt idx="1534">
                  <c:v>144.74</c:v>
                </c:pt>
                <c:pt idx="1535">
                  <c:v>148.62</c:v>
                </c:pt>
                <c:pt idx="1536">
                  <c:v>137.84</c:v>
                </c:pt>
                <c:pt idx="1537">
                  <c:v>144.16</c:v>
                </c:pt>
                <c:pt idx="1538">
                  <c:v>152.62</c:v>
                </c:pt>
                <c:pt idx="1539">
                  <c:v>160.66</c:v>
                </c:pt>
                <c:pt idx="1540">
                  <c:v>157.06</c:v>
                </c:pt>
                <c:pt idx="1541">
                  <c:v>158.1</c:v>
                </c:pt>
                <c:pt idx="1542">
                  <c:v>162.66</c:v>
                </c:pt>
                <c:pt idx="1543">
                  <c:v>131.75</c:v>
                </c:pt>
                <c:pt idx="1544">
                  <c:v>185.91</c:v>
                </c:pt>
                <c:pt idx="1545">
                  <c:v>157.97</c:v>
                </c:pt>
                <c:pt idx="1546">
                  <c:v>119.55</c:v>
                </c:pt>
                <c:pt idx="1547">
                  <c:v>50.06</c:v>
                </c:pt>
                <c:pt idx="1548">
                  <c:v>0</c:v>
                </c:pt>
                <c:pt idx="1549">
                  <c:v>23.27</c:v>
                </c:pt>
                <c:pt idx="1550">
                  <c:v>50.81</c:v>
                </c:pt>
                <c:pt idx="1551">
                  <c:v>44.37</c:v>
                </c:pt>
                <c:pt idx="1552">
                  <c:v>61.58</c:v>
                </c:pt>
                <c:pt idx="1553">
                  <c:v>5.72</c:v>
                </c:pt>
                <c:pt idx="1554">
                  <c:v>0</c:v>
                </c:pt>
                <c:pt idx="1555">
                  <c:v>147.31</c:v>
                </c:pt>
                <c:pt idx="1556">
                  <c:v>238.38</c:v>
                </c:pt>
                <c:pt idx="1557">
                  <c:v>299.17</c:v>
                </c:pt>
                <c:pt idx="1558">
                  <c:v>125.26</c:v>
                </c:pt>
                <c:pt idx="1559">
                  <c:v>123.09</c:v>
                </c:pt>
                <c:pt idx="1560">
                  <c:v>140.6</c:v>
                </c:pt>
                <c:pt idx="1561">
                  <c:v>135.19</c:v>
                </c:pt>
                <c:pt idx="1562">
                  <c:v>129.08000000000001</c:v>
                </c:pt>
                <c:pt idx="1563">
                  <c:v>125.39</c:v>
                </c:pt>
                <c:pt idx="1564">
                  <c:v>126.35</c:v>
                </c:pt>
                <c:pt idx="1565">
                  <c:v>128.58000000000001</c:v>
                </c:pt>
                <c:pt idx="1566">
                  <c:v>129.37</c:v>
                </c:pt>
                <c:pt idx="1567">
                  <c:v>122.07</c:v>
                </c:pt>
                <c:pt idx="1568">
                  <c:v>102.74</c:v>
                </c:pt>
                <c:pt idx="1569">
                  <c:v>183.26</c:v>
                </c:pt>
                <c:pt idx="1570">
                  <c:v>201.7</c:v>
                </c:pt>
                <c:pt idx="1571">
                  <c:v>169.12</c:v>
                </c:pt>
                <c:pt idx="1572">
                  <c:v>30.79</c:v>
                </c:pt>
                <c:pt idx="1573">
                  <c:v>157.79</c:v>
                </c:pt>
                <c:pt idx="1574">
                  <c:v>158.91999999999999</c:v>
                </c:pt>
                <c:pt idx="1575">
                  <c:v>143.34</c:v>
                </c:pt>
                <c:pt idx="1576">
                  <c:v>385.71</c:v>
                </c:pt>
                <c:pt idx="1577">
                  <c:v>388.7</c:v>
                </c:pt>
                <c:pt idx="1578">
                  <c:v>396.38</c:v>
                </c:pt>
                <c:pt idx="1579">
                  <c:v>427.84</c:v>
                </c:pt>
                <c:pt idx="1580">
                  <c:v>505.63</c:v>
                </c:pt>
                <c:pt idx="1581">
                  <c:v>647.58000000000004</c:v>
                </c:pt>
                <c:pt idx="1582">
                  <c:v>166.53</c:v>
                </c:pt>
                <c:pt idx="1583">
                  <c:v>167.51</c:v>
                </c:pt>
                <c:pt idx="1584">
                  <c:v>171.08</c:v>
                </c:pt>
                <c:pt idx="1585">
                  <c:v>177.42</c:v>
                </c:pt>
                <c:pt idx="1586">
                  <c:v>175</c:v>
                </c:pt>
                <c:pt idx="1587">
                  <c:v>179.7</c:v>
                </c:pt>
                <c:pt idx="1588">
                  <c:v>178.14</c:v>
                </c:pt>
                <c:pt idx="1589">
                  <c:v>179.11</c:v>
                </c:pt>
                <c:pt idx="1590">
                  <c:v>177.7</c:v>
                </c:pt>
                <c:pt idx="1591">
                  <c:v>193.66</c:v>
                </c:pt>
                <c:pt idx="1592">
                  <c:v>438.79</c:v>
                </c:pt>
                <c:pt idx="1593">
                  <c:v>315.48</c:v>
                </c:pt>
                <c:pt idx="1594">
                  <c:v>285.51</c:v>
                </c:pt>
                <c:pt idx="1595">
                  <c:v>265.98</c:v>
                </c:pt>
                <c:pt idx="1596">
                  <c:v>56.58</c:v>
                </c:pt>
                <c:pt idx="1597">
                  <c:v>219.47</c:v>
                </c:pt>
                <c:pt idx="1598">
                  <c:v>206.07</c:v>
                </c:pt>
                <c:pt idx="1599">
                  <c:v>232.98</c:v>
                </c:pt>
                <c:pt idx="1600">
                  <c:v>501.36</c:v>
                </c:pt>
                <c:pt idx="1601">
                  <c:v>464.01</c:v>
                </c:pt>
                <c:pt idx="1602">
                  <c:v>414.6</c:v>
                </c:pt>
                <c:pt idx="1603">
                  <c:v>469.37</c:v>
                </c:pt>
                <c:pt idx="1604">
                  <c:v>549.45000000000005</c:v>
                </c:pt>
                <c:pt idx="1605">
                  <c:v>689.27</c:v>
                </c:pt>
                <c:pt idx="1606">
                  <c:v>169.06</c:v>
                </c:pt>
                <c:pt idx="1607">
                  <c:v>174.44</c:v>
                </c:pt>
                <c:pt idx="1608">
                  <c:v>169.35</c:v>
                </c:pt>
                <c:pt idx="1609">
                  <c:v>172.63</c:v>
                </c:pt>
                <c:pt idx="1610">
                  <c:v>179.61</c:v>
                </c:pt>
                <c:pt idx="1611">
                  <c:v>182</c:v>
                </c:pt>
                <c:pt idx="1612">
                  <c:v>181.94</c:v>
                </c:pt>
                <c:pt idx="1613">
                  <c:v>182.87</c:v>
                </c:pt>
                <c:pt idx="1614">
                  <c:v>186.07</c:v>
                </c:pt>
                <c:pt idx="1615">
                  <c:v>190.33</c:v>
                </c:pt>
                <c:pt idx="1616">
                  <c:v>414.4</c:v>
                </c:pt>
                <c:pt idx="1617">
                  <c:v>297.08999999999997</c:v>
                </c:pt>
                <c:pt idx="1618">
                  <c:v>269.98</c:v>
                </c:pt>
                <c:pt idx="1619">
                  <c:v>241.23</c:v>
                </c:pt>
                <c:pt idx="1620">
                  <c:v>57.45</c:v>
                </c:pt>
                <c:pt idx="1621">
                  <c:v>203.53</c:v>
                </c:pt>
                <c:pt idx="1622">
                  <c:v>200.67</c:v>
                </c:pt>
                <c:pt idx="1623">
                  <c:v>152.12</c:v>
                </c:pt>
                <c:pt idx="1624">
                  <c:v>320.62</c:v>
                </c:pt>
                <c:pt idx="1625">
                  <c:v>368.53</c:v>
                </c:pt>
                <c:pt idx="1626">
                  <c:v>356.29</c:v>
                </c:pt>
                <c:pt idx="1627">
                  <c:v>411.52</c:v>
                </c:pt>
                <c:pt idx="1628">
                  <c:v>485.11</c:v>
                </c:pt>
                <c:pt idx="1629">
                  <c:v>621.54999999999995</c:v>
                </c:pt>
                <c:pt idx="1630">
                  <c:v>154.15</c:v>
                </c:pt>
                <c:pt idx="1631">
                  <c:v>160.07</c:v>
                </c:pt>
                <c:pt idx="1632">
                  <c:v>163.59</c:v>
                </c:pt>
                <c:pt idx="1633">
                  <c:v>163.82</c:v>
                </c:pt>
                <c:pt idx="1634">
                  <c:v>163.44999999999999</c:v>
                </c:pt>
                <c:pt idx="1635">
                  <c:v>164.67</c:v>
                </c:pt>
                <c:pt idx="1636">
                  <c:v>165.74</c:v>
                </c:pt>
                <c:pt idx="1637">
                  <c:v>170.65</c:v>
                </c:pt>
                <c:pt idx="1638">
                  <c:v>171.94</c:v>
                </c:pt>
                <c:pt idx="1639">
                  <c:v>142.96</c:v>
                </c:pt>
                <c:pt idx="1640">
                  <c:v>313.58</c:v>
                </c:pt>
                <c:pt idx="1641">
                  <c:v>290.58999999999997</c:v>
                </c:pt>
                <c:pt idx="1642">
                  <c:v>228.44</c:v>
                </c:pt>
                <c:pt idx="1643">
                  <c:v>221</c:v>
                </c:pt>
                <c:pt idx="1644">
                  <c:v>45.12</c:v>
                </c:pt>
                <c:pt idx="1645">
                  <c:v>180.61</c:v>
                </c:pt>
                <c:pt idx="1646">
                  <c:v>170.38</c:v>
                </c:pt>
                <c:pt idx="1647">
                  <c:v>146.97</c:v>
                </c:pt>
                <c:pt idx="1648">
                  <c:v>315.11</c:v>
                </c:pt>
                <c:pt idx="1649">
                  <c:v>344.28</c:v>
                </c:pt>
                <c:pt idx="1650">
                  <c:v>373.46</c:v>
                </c:pt>
                <c:pt idx="1651">
                  <c:v>423.62</c:v>
                </c:pt>
                <c:pt idx="1652">
                  <c:v>527.34</c:v>
                </c:pt>
                <c:pt idx="1653">
                  <c:v>659.74</c:v>
                </c:pt>
                <c:pt idx="1654">
                  <c:v>164.38</c:v>
                </c:pt>
                <c:pt idx="1655">
                  <c:v>172.81</c:v>
                </c:pt>
                <c:pt idx="1656">
                  <c:v>184.43</c:v>
                </c:pt>
                <c:pt idx="1657">
                  <c:v>182.48</c:v>
                </c:pt>
                <c:pt idx="1658">
                  <c:v>181.35</c:v>
                </c:pt>
                <c:pt idx="1659">
                  <c:v>181.62</c:v>
                </c:pt>
                <c:pt idx="1660">
                  <c:v>182.95</c:v>
                </c:pt>
                <c:pt idx="1661">
                  <c:v>188.53</c:v>
                </c:pt>
                <c:pt idx="1662">
                  <c:v>183.2</c:v>
                </c:pt>
                <c:pt idx="1663">
                  <c:v>152.6</c:v>
                </c:pt>
                <c:pt idx="1664">
                  <c:v>80.819999999999993</c:v>
                </c:pt>
                <c:pt idx="1665">
                  <c:v>0</c:v>
                </c:pt>
                <c:pt idx="1666">
                  <c:v>0</c:v>
                </c:pt>
                <c:pt idx="1667">
                  <c:v>10.130000000000001</c:v>
                </c:pt>
                <c:pt idx="1668">
                  <c:v>11.42</c:v>
                </c:pt>
                <c:pt idx="1669">
                  <c:v>11.49</c:v>
                </c:pt>
                <c:pt idx="1670">
                  <c:v>10.06</c:v>
                </c:pt>
                <c:pt idx="1671">
                  <c:v>9.32</c:v>
                </c:pt>
                <c:pt idx="1672">
                  <c:v>9.32</c:v>
                </c:pt>
                <c:pt idx="1673">
                  <c:v>12.05</c:v>
                </c:pt>
                <c:pt idx="1674">
                  <c:v>5.42</c:v>
                </c:pt>
                <c:pt idx="1675">
                  <c:v>17.850000000000001</c:v>
                </c:pt>
                <c:pt idx="1676">
                  <c:v>66.38</c:v>
                </c:pt>
                <c:pt idx="1677">
                  <c:v>183.41</c:v>
                </c:pt>
                <c:pt idx="1678">
                  <c:v>189.47</c:v>
                </c:pt>
                <c:pt idx="1679">
                  <c:v>231.91</c:v>
                </c:pt>
                <c:pt idx="1680">
                  <c:v>185.96</c:v>
                </c:pt>
                <c:pt idx="1681">
                  <c:v>181.91</c:v>
                </c:pt>
                <c:pt idx="1682">
                  <c:v>195.1</c:v>
                </c:pt>
                <c:pt idx="1683">
                  <c:v>213.61</c:v>
                </c:pt>
                <c:pt idx="1684">
                  <c:v>204.84</c:v>
                </c:pt>
                <c:pt idx="1685">
                  <c:v>198.82</c:v>
                </c:pt>
                <c:pt idx="1686">
                  <c:v>187.72</c:v>
                </c:pt>
                <c:pt idx="1687">
                  <c:v>170.58</c:v>
                </c:pt>
                <c:pt idx="1688">
                  <c:v>83.11</c:v>
                </c:pt>
                <c:pt idx="1689">
                  <c:v>1.47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5.54</c:v>
                </c:pt>
                <c:pt idx="1694">
                  <c:v>4.9000000000000004</c:v>
                </c:pt>
                <c:pt idx="1695">
                  <c:v>7.81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156.63999999999999</c:v>
                </c:pt>
                <c:pt idx="1702">
                  <c:v>153.02000000000001</c:v>
                </c:pt>
                <c:pt idx="1703">
                  <c:v>165.49</c:v>
                </c:pt>
                <c:pt idx="1704">
                  <c:v>164.06</c:v>
                </c:pt>
                <c:pt idx="1705">
                  <c:v>168.07</c:v>
                </c:pt>
                <c:pt idx="1706">
                  <c:v>169.93</c:v>
                </c:pt>
                <c:pt idx="1707">
                  <c:v>172.69</c:v>
                </c:pt>
                <c:pt idx="1708">
                  <c:v>172.15</c:v>
                </c:pt>
                <c:pt idx="1709">
                  <c:v>167.34</c:v>
                </c:pt>
                <c:pt idx="1710">
                  <c:v>165.27</c:v>
                </c:pt>
                <c:pt idx="1711">
                  <c:v>156</c:v>
                </c:pt>
                <c:pt idx="1712">
                  <c:v>349.43</c:v>
                </c:pt>
                <c:pt idx="1713">
                  <c:v>324.3</c:v>
                </c:pt>
                <c:pt idx="1714">
                  <c:v>259</c:v>
                </c:pt>
                <c:pt idx="1715">
                  <c:v>245.6</c:v>
                </c:pt>
                <c:pt idx="1716">
                  <c:v>56.88</c:v>
                </c:pt>
                <c:pt idx="1717">
                  <c:v>234.63</c:v>
                </c:pt>
                <c:pt idx="1718">
                  <c:v>233.29</c:v>
                </c:pt>
                <c:pt idx="1719">
                  <c:v>344.36</c:v>
                </c:pt>
                <c:pt idx="1720">
                  <c:v>615.72</c:v>
                </c:pt>
                <c:pt idx="1721">
                  <c:v>531.29</c:v>
                </c:pt>
                <c:pt idx="1722">
                  <c:v>562.95000000000005</c:v>
                </c:pt>
                <c:pt idx="1723">
                  <c:v>612.97</c:v>
                </c:pt>
                <c:pt idx="1724">
                  <c:v>626.11</c:v>
                </c:pt>
                <c:pt idx="1725">
                  <c:v>600.48</c:v>
                </c:pt>
                <c:pt idx="1726">
                  <c:v>155.01</c:v>
                </c:pt>
                <c:pt idx="1727">
                  <c:v>155.51</c:v>
                </c:pt>
                <c:pt idx="1728">
                  <c:v>161.56</c:v>
                </c:pt>
                <c:pt idx="1729">
                  <c:v>158.38999999999999</c:v>
                </c:pt>
                <c:pt idx="1730">
                  <c:v>163.98</c:v>
                </c:pt>
                <c:pt idx="1731">
                  <c:v>162.28</c:v>
                </c:pt>
                <c:pt idx="1732">
                  <c:v>165.85</c:v>
                </c:pt>
                <c:pt idx="1733">
                  <c:v>171.56</c:v>
                </c:pt>
                <c:pt idx="1734">
                  <c:v>165.66</c:v>
                </c:pt>
                <c:pt idx="1735">
                  <c:v>160.07</c:v>
                </c:pt>
                <c:pt idx="1736">
                  <c:v>398.33</c:v>
                </c:pt>
                <c:pt idx="1737">
                  <c:v>403.35</c:v>
                </c:pt>
                <c:pt idx="1738">
                  <c:v>373.35</c:v>
                </c:pt>
                <c:pt idx="1739">
                  <c:v>352.95</c:v>
                </c:pt>
                <c:pt idx="1740">
                  <c:v>130.99</c:v>
                </c:pt>
                <c:pt idx="1741">
                  <c:v>319.37</c:v>
                </c:pt>
                <c:pt idx="1742">
                  <c:v>324.67</c:v>
                </c:pt>
                <c:pt idx="1743">
                  <c:v>574.66</c:v>
                </c:pt>
                <c:pt idx="1744">
                  <c:v>833.73</c:v>
                </c:pt>
                <c:pt idx="1745">
                  <c:v>710.14</c:v>
                </c:pt>
                <c:pt idx="1746">
                  <c:v>618.54999999999995</c:v>
                </c:pt>
                <c:pt idx="1747">
                  <c:v>659</c:v>
                </c:pt>
                <c:pt idx="1748">
                  <c:v>663.85</c:v>
                </c:pt>
                <c:pt idx="1749">
                  <c:v>687.35</c:v>
                </c:pt>
                <c:pt idx="1750">
                  <c:v>167.4</c:v>
                </c:pt>
                <c:pt idx="1751">
                  <c:v>165.16</c:v>
                </c:pt>
                <c:pt idx="1752">
                  <c:v>164.43</c:v>
                </c:pt>
                <c:pt idx="1753">
                  <c:v>165.46</c:v>
                </c:pt>
                <c:pt idx="1754">
                  <c:v>166.1</c:v>
                </c:pt>
                <c:pt idx="1755">
                  <c:v>168.88</c:v>
                </c:pt>
                <c:pt idx="1756">
                  <c:v>168.41</c:v>
                </c:pt>
                <c:pt idx="1757">
                  <c:v>170.24</c:v>
                </c:pt>
                <c:pt idx="1758">
                  <c:v>168.55</c:v>
                </c:pt>
                <c:pt idx="1759">
                  <c:v>160.06</c:v>
                </c:pt>
                <c:pt idx="1760">
                  <c:v>432.4</c:v>
                </c:pt>
                <c:pt idx="1761">
                  <c:v>408.94</c:v>
                </c:pt>
                <c:pt idx="1762">
                  <c:v>365.5</c:v>
                </c:pt>
                <c:pt idx="1763">
                  <c:v>315.18</c:v>
                </c:pt>
                <c:pt idx="1764">
                  <c:v>98.77</c:v>
                </c:pt>
                <c:pt idx="1765">
                  <c:v>205.45</c:v>
                </c:pt>
                <c:pt idx="1766">
                  <c:v>207.79</c:v>
                </c:pt>
                <c:pt idx="1767">
                  <c:v>241.73</c:v>
                </c:pt>
                <c:pt idx="1768">
                  <c:v>507.54</c:v>
                </c:pt>
                <c:pt idx="1769">
                  <c:v>383.58</c:v>
                </c:pt>
                <c:pt idx="1770">
                  <c:v>381.51</c:v>
                </c:pt>
                <c:pt idx="1771">
                  <c:v>543.57000000000005</c:v>
                </c:pt>
                <c:pt idx="1772">
                  <c:v>595.4</c:v>
                </c:pt>
                <c:pt idx="1773">
                  <c:v>626.96</c:v>
                </c:pt>
                <c:pt idx="1774">
                  <c:v>158.83000000000001</c:v>
                </c:pt>
                <c:pt idx="1775">
                  <c:v>162.08000000000001</c:v>
                </c:pt>
                <c:pt idx="1776">
                  <c:v>154.88</c:v>
                </c:pt>
                <c:pt idx="1777">
                  <c:v>155.53</c:v>
                </c:pt>
                <c:pt idx="1778">
                  <c:v>159.16</c:v>
                </c:pt>
                <c:pt idx="1779">
                  <c:v>161.31</c:v>
                </c:pt>
                <c:pt idx="1780">
                  <c:v>161.06</c:v>
                </c:pt>
                <c:pt idx="1781">
                  <c:v>161.83000000000001</c:v>
                </c:pt>
                <c:pt idx="1782">
                  <c:v>157.63999999999999</c:v>
                </c:pt>
                <c:pt idx="1783">
                  <c:v>119.17</c:v>
                </c:pt>
                <c:pt idx="1784">
                  <c:v>180.5</c:v>
                </c:pt>
                <c:pt idx="1785">
                  <c:v>216.41</c:v>
                </c:pt>
                <c:pt idx="1786">
                  <c:v>183.57</c:v>
                </c:pt>
                <c:pt idx="1787">
                  <c:v>177.2</c:v>
                </c:pt>
                <c:pt idx="1788">
                  <c:v>13.71</c:v>
                </c:pt>
                <c:pt idx="1789">
                  <c:v>113.99</c:v>
                </c:pt>
                <c:pt idx="1790">
                  <c:v>93.91</c:v>
                </c:pt>
                <c:pt idx="1791">
                  <c:v>63.01</c:v>
                </c:pt>
                <c:pt idx="1792">
                  <c:v>74.87</c:v>
                </c:pt>
                <c:pt idx="1793">
                  <c:v>14.45</c:v>
                </c:pt>
                <c:pt idx="1794">
                  <c:v>0</c:v>
                </c:pt>
                <c:pt idx="1795">
                  <c:v>221.8</c:v>
                </c:pt>
                <c:pt idx="1796">
                  <c:v>309.08999999999997</c:v>
                </c:pt>
                <c:pt idx="1797">
                  <c:v>492.5</c:v>
                </c:pt>
                <c:pt idx="1798">
                  <c:v>141.68</c:v>
                </c:pt>
                <c:pt idx="1799">
                  <c:v>146.12</c:v>
                </c:pt>
                <c:pt idx="1800">
                  <c:v>146.91999999999999</c:v>
                </c:pt>
                <c:pt idx="1801">
                  <c:v>153.46</c:v>
                </c:pt>
                <c:pt idx="1802">
                  <c:v>160.03</c:v>
                </c:pt>
                <c:pt idx="1803">
                  <c:v>162.36000000000001</c:v>
                </c:pt>
                <c:pt idx="1804">
                  <c:v>176.62</c:v>
                </c:pt>
                <c:pt idx="1805">
                  <c:v>169.92</c:v>
                </c:pt>
                <c:pt idx="1806">
                  <c:v>157.52000000000001</c:v>
                </c:pt>
                <c:pt idx="1807">
                  <c:v>104.66</c:v>
                </c:pt>
                <c:pt idx="1808">
                  <c:v>62.16</c:v>
                </c:pt>
                <c:pt idx="1809">
                  <c:v>140.80000000000001</c:v>
                </c:pt>
                <c:pt idx="1810">
                  <c:v>94.68</c:v>
                </c:pt>
                <c:pt idx="1811">
                  <c:v>72.22</c:v>
                </c:pt>
                <c:pt idx="1812">
                  <c:v>0</c:v>
                </c:pt>
                <c:pt idx="1813">
                  <c:v>27.81</c:v>
                </c:pt>
                <c:pt idx="1814">
                  <c:v>48.56</c:v>
                </c:pt>
                <c:pt idx="1815">
                  <c:v>43.62</c:v>
                </c:pt>
                <c:pt idx="1816">
                  <c:v>58.53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177.51</c:v>
                </c:pt>
                <c:pt idx="1821">
                  <c:v>356.52</c:v>
                </c:pt>
                <c:pt idx="1822">
                  <c:v>129.61000000000001</c:v>
                </c:pt>
                <c:pt idx="1823">
                  <c:v>132.51</c:v>
                </c:pt>
                <c:pt idx="1824">
                  <c:v>134.05000000000001</c:v>
                </c:pt>
                <c:pt idx="1825">
                  <c:v>136.6</c:v>
                </c:pt>
                <c:pt idx="1826">
                  <c:v>138.35</c:v>
                </c:pt>
                <c:pt idx="1827">
                  <c:v>141.37</c:v>
                </c:pt>
                <c:pt idx="1828">
                  <c:v>138.77000000000001</c:v>
                </c:pt>
                <c:pt idx="1829">
                  <c:v>142.80000000000001</c:v>
                </c:pt>
                <c:pt idx="1830">
                  <c:v>144.03</c:v>
                </c:pt>
                <c:pt idx="1831">
                  <c:v>136.13</c:v>
                </c:pt>
                <c:pt idx="1832">
                  <c:v>122.82</c:v>
                </c:pt>
                <c:pt idx="1833">
                  <c:v>93.68</c:v>
                </c:pt>
                <c:pt idx="1834">
                  <c:v>63.62</c:v>
                </c:pt>
                <c:pt idx="1835">
                  <c:v>33.979999999999997</c:v>
                </c:pt>
                <c:pt idx="1836">
                  <c:v>14.62</c:v>
                </c:pt>
                <c:pt idx="1837">
                  <c:v>0</c:v>
                </c:pt>
                <c:pt idx="1838">
                  <c:v>0</c:v>
                </c:pt>
                <c:pt idx="1839">
                  <c:v>18.97</c:v>
                </c:pt>
                <c:pt idx="1840">
                  <c:v>42.89</c:v>
                </c:pt>
                <c:pt idx="1841">
                  <c:v>74.08</c:v>
                </c:pt>
                <c:pt idx="1842">
                  <c:v>96.14</c:v>
                </c:pt>
                <c:pt idx="1843">
                  <c:v>111.82</c:v>
                </c:pt>
                <c:pt idx="1844">
                  <c:v>123.07</c:v>
                </c:pt>
                <c:pt idx="1845">
                  <c:v>128.68</c:v>
                </c:pt>
                <c:pt idx="1846">
                  <c:v>130.41999999999999</c:v>
                </c:pt>
                <c:pt idx="1847">
                  <c:v>133.49</c:v>
                </c:pt>
                <c:pt idx="1848">
                  <c:v>137.02000000000001</c:v>
                </c:pt>
                <c:pt idx="1849">
                  <c:v>137.07</c:v>
                </c:pt>
                <c:pt idx="1850">
                  <c:v>135.9</c:v>
                </c:pt>
                <c:pt idx="1851">
                  <c:v>135.47999999999999</c:v>
                </c:pt>
                <c:pt idx="1852">
                  <c:v>135.11000000000001</c:v>
                </c:pt>
                <c:pt idx="1853">
                  <c:v>137.5</c:v>
                </c:pt>
                <c:pt idx="1854">
                  <c:v>135.55000000000001</c:v>
                </c:pt>
                <c:pt idx="1855">
                  <c:v>123.69</c:v>
                </c:pt>
                <c:pt idx="1856">
                  <c:v>67.66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110.34</c:v>
                </c:pt>
                <c:pt idx="1870">
                  <c:v>135.4</c:v>
                </c:pt>
                <c:pt idx="1871">
                  <c:v>137.37</c:v>
                </c:pt>
                <c:pt idx="1872">
                  <c:v>138.16</c:v>
                </c:pt>
                <c:pt idx="1873">
                  <c:v>138.30000000000001</c:v>
                </c:pt>
                <c:pt idx="1874">
                  <c:v>142.16999999999999</c:v>
                </c:pt>
                <c:pt idx="1875">
                  <c:v>143.80000000000001</c:v>
                </c:pt>
                <c:pt idx="1876">
                  <c:v>145.35</c:v>
                </c:pt>
                <c:pt idx="1877">
                  <c:v>145.97999999999999</c:v>
                </c:pt>
                <c:pt idx="1878">
                  <c:v>142.5</c:v>
                </c:pt>
                <c:pt idx="1879">
                  <c:v>100.97</c:v>
                </c:pt>
                <c:pt idx="1880">
                  <c:v>38.93</c:v>
                </c:pt>
                <c:pt idx="1881">
                  <c:v>151.68</c:v>
                </c:pt>
                <c:pt idx="1882">
                  <c:v>150.88</c:v>
                </c:pt>
                <c:pt idx="1883">
                  <c:v>113.7</c:v>
                </c:pt>
                <c:pt idx="1884">
                  <c:v>0</c:v>
                </c:pt>
                <c:pt idx="1885">
                  <c:v>72.87</c:v>
                </c:pt>
                <c:pt idx="1886">
                  <c:v>81.62</c:v>
                </c:pt>
                <c:pt idx="1887">
                  <c:v>47.84</c:v>
                </c:pt>
                <c:pt idx="1888">
                  <c:v>45.28</c:v>
                </c:pt>
                <c:pt idx="1889">
                  <c:v>0</c:v>
                </c:pt>
                <c:pt idx="1890">
                  <c:v>0</c:v>
                </c:pt>
                <c:pt idx="1891">
                  <c:v>46.45</c:v>
                </c:pt>
                <c:pt idx="1892">
                  <c:v>159.41</c:v>
                </c:pt>
                <c:pt idx="1893">
                  <c:v>260.66000000000003</c:v>
                </c:pt>
                <c:pt idx="1894">
                  <c:v>127.52</c:v>
                </c:pt>
                <c:pt idx="1895">
                  <c:v>130.72999999999999</c:v>
                </c:pt>
                <c:pt idx="1896">
                  <c:v>133.25</c:v>
                </c:pt>
                <c:pt idx="1897">
                  <c:v>135.72</c:v>
                </c:pt>
                <c:pt idx="1898">
                  <c:v>137.22999999999999</c:v>
                </c:pt>
                <c:pt idx="1899">
                  <c:v>138.99</c:v>
                </c:pt>
                <c:pt idx="1900">
                  <c:v>139.93</c:v>
                </c:pt>
                <c:pt idx="1901">
                  <c:v>141.62</c:v>
                </c:pt>
                <c:pt idx="1902">
                  <c:v>139.55000000000001</c:v>
                </c:pt>
                <c:pt idx="1903">
                  <c:v>127.29</c:v>
                </c:pt>
                <c:pt idx="1904">
                  <c:v>131.85</c:v>
                </c:pt>
                <c:pt idx="1905">
                  <c:v>266.8</c:v>
                </c:pt>
                <c:pt idx="1906">
                  <c:v>213.23</c:v>
                </c:pt>
                <c:pt idx="1907">
                  <c:v>170.51</c:v>
                </c:pt>
                <c:pt idx="1908">
                  <c:v>20.48</c:v>
                </c:pt>
                <c:pt idx="1909">
                  <c:v>116.66</c:v>
                </c:pt>
                <c:pt idx="1910">
                  <c:v>82.14</c:v>
                </c:pt>
                <c:pt idx="1911">
                  <c:v>64.790000000000006</c:v>
                </c:pt>
                <c:pt idx="1912">
                  <c:v>75.290000000000006</c:v>
                </c:pt>
                <c:pt idx="1913">
                  <c:v>6.37</c:v>
                </c:pt>
                <c:pt idx="1914">
                  <c:v>0</c:v>
                </c:pt>
                <c:pt idx="1915">
                  <c:v>0</c:v>
                </c:pt>
                <c:pt idx="1916">
                  <c:v>112.11</c:v>
                </c:pt>
                <c:pt idx="1917">
                  <c:v>267.94</c:v>
                </c:pt>
                <c:pt idx="1918">
                  <c:v>127.12</c:v>
                </c:pt>
                <c:pt idx="1919">
                  <c:v>130.31</c:v>
                </c:pt>
                <c:pt idx="1920">
                  <c:v>139.37</c:v>
                </c:pt>
                <c:pt idx="1921">
                  <c:v>140.22</c:v>
                </c:pt>
                <c:pt idx="1922">
                  <c:v>140.75</c:v>
                </c:pt>
                <c:pt idx="1923">
                  <c:v>140.66</c:v>
                </c:pt>
                <c:pt idx="1924">
                  <c:v>143.07</c:v>
                </c:pt>
                <c:pt idx="1925">
                  <c:v>144.19999999999999</c:v>
                </c:pt>
                <c:pt idx="1926">
                  <c:v>143.63999999999999</c:v>
                </c:pt>
                <c:pt idx="1927">
                  <c:v>134.54</c:v>
                </c:pt>
                <c:pt idx="1928">
                  <c:v>186.68</c:v>
                </c:pt>
                <c:pt idx="1929">
                  <c:v>273.04000000000002</c:v>
                </c:pt>
                <c:pt idx="1930">
                  <c:v>227.42</c:v>
                </c:pt>
                <c:pt idx="1931">
                  <c:v>201.6</c:v>
                </c:pt>
                <c:pt idx="1932">
                  <c:v>39.090000000000003</c:v>
                </c:pt>
                <c:pt idx="1933">
                  <c:v>193.52</c:v>
                </c:pt>
                <c:pt idx="1934">
                  <c:v>206.91</c:v>
                </c:pt>
                <c:pt idx="1935">
                  <c:v>234.29</c:v>
                </c:pt>
                <c:pt idx="1936">
                  <c:v>503.47</c:v>
                </c:pt>
                <c:pt idx="1937">
                  <c:v>444.39</c:v>
                </c:pt>
                <c:pt idx="1938">
                  <c:v>430.32</c:v>
                </c:pt>
                <c:pt idx="1939">
                  <c:v>503.98</c:v>
                </c:pt>
                <c:pt idx="1940">
                  <c:v>463.58</c:v>
                </c:pt>
                <c:pt idx="1941">
                  <c:v>498.32</c:v>
                </c:pt>
                <c:pt idx="1942">
                  <c:v>147.33000000000001</c:v>
                </c:pt>
                <c:pt idx="1943">
                  <c:v>147.96</c:v>
                </c:pt>
                <c:pt idx="1944">
                  <c:v>151.63999999999999</c:v>
                </c:pt>
                <c:pt idx="1945">
                  <c:v>150.12</c:v>
                </c:pt>
                <c:pt idx="1946">
                  <c:v>152.53</c:v>
                </c:pt>
                <c:pt idx="1947">
                  <c:v>152.47999999999999</c:v>
                </c:pt>
                <c:pt idx="1948">
                  <c:v>155.22</c:v>
                </c:pt>
                <c:pt idx="1949">
                  <c:v>156.12</c:v>
                </c:pt>
                <c:pt idx="1950">
                  <c:v>155.12</c:v>
                </c:pt>
                <c:pt idx="1951">
                  <c:v>145.54</c:v>
                </c:pt>
                <c:pt idx="1952">
                  <c:v>259.77999999999997</c:v>
                </c:pt>
                <c:pt idx="1953">
                  <c:v>337.54</c:v>
                </c:pt>
                <c:pt idx="1954">
                  <c:v>317.55</c:v>
                </c:pt>
                <c:pt idx="1955">
                  <c:v>288.69</c:v>
                </c:pt>
                <c:pt idx="1956">
                  <c:v>98.06</c:v>
                </c:pt>
                <c:pt idx="1957">
                  <c:v>273.69</c:v>
                </c:pt>
                <c:pt idx="1958">
                  <c:v>281.2</c:v>
                </c:pt>
                <c:pt idx="1959">
                  <c:v>358.4</c:v>
                </c:pt>
                <c:pt idx="1960">
                  <c:v>570.37</c:v>
                </c:pt>
                <c:pt idx="1961">
                  <c:v>503.26</c:v>
                </c:pt>
                <c:pt idx="1962">
                  <c:v>463.67</c:v>
                </c:pt>
                <c:pt idx="1963">
                  <c:v>471.67</c:v>
                </c:pt>
                <c:pt idx="1964">
                  <c:v>512</c:v>
                </c:pt>
                <c:pt idx="1965">
                  <c:v>512</c:v>
                </c:pt>
                <c:pt idx="1966">
                  <c:v>148.93</c:v>
                </c:pt>
                <c:pt idx="1967">
                  <c:v>146.66</c:v>
                </c:pt>
                <c:pt idx="1968">
                  <c:v>143.11000000000001</c:v>
                </c:pt>
                <c:pt idx="1969">
                  <c:v>144.08000000000001</c:v>
                </c:pt>
                <c:pt idx="1970">
                  <c:v>145.26</c:v>
                </c:pt>
                <c:pt idx="1971">
                  <c:v>145.30000000000001</c:v>
                </c:pt>
                <c:pt idx="1972">
                  <c:v>146.38</c:v>
                </c:pt>
                <c:pt idx="1973">
                  <c:v>145.97</c:v>
                </c:pt>
                <c:pt idx="1974">
                  <c:v>143.59</c:v>
                </c:pt>
                <c:pt idx="1975">
                  <c:v>137.1</c:v>
                </c:pt>
                <c:pt idx="1976">
                  <c:v>179.47</c:v>
                </c:pt>
                <c:pt idx="1977">
                  <c:v>292.27999999999997</c:v>
                </c:pt>
                <c:pt idx="1978">
                  <c:v>240.56</c:v>
                </c:pt>
                <c:pt idx="1979">
                  <c:v>182.23</c:v>
                </c:pt>
                <c:pt idx="1980">
                  <c:v>21.24</c:v>
                </c:pt>
                <c:pt idx="1981">
                  <c:v>83.47</c:v>
                </c:pt>
                <c:pt idx="1982">
                  <c:v>82.23</c:v>
                </c:pt>
                <c:pt idx="1983">
                  <c:v>140.54</c:v>
                </c:pt>
                <c:pt idx="1984">
                  <c:v>168.77</c:v>
                </c:pt>
                <c:pt idx="1985">
                  <c:v>172.07</c:v>
                </c:pt>
                <c:pt idx="1986">
                  <c:v>288.81</c:v>
                </c:pt>
                <c:pt idx="1987">
                  <c:v>395.1</c:v>
                </c:pt>
                <c:pt idx="1988">
                  <c:v>478.86</c:v>
                </c:pt>
                <c:pt idx="1989">
                  <c:v>483.45</c:v>
                </c:pt>
                <c:pt idx="1990">
                  <c:v>143.11000000000001</c:v>
                </c:pt>
                <c:pt idx="1991">
                  <c:v>142.26</c:v>
                </c:pt>
                <c:pt idx="1992">
                  <c:v>144.54</c:v>
                </c:pt>
                <c:pt idx="1993">
                  <c:v>141.13999999999999</c:v>
                </c:pt>
                <c:pt idx="1994">
                  <c:v>141.57</c:v>
                </c:pt>
                <c:pt idx="1995">
                  <c:v>140.91999999999999</c:v>
                </c:pt>
                <c:pt idx="1996">
                  <c:v>138.38</c:v>
                </c:pt>
                <c:pt idx="1997">
                  <c:v>138.56</c:v>
                </c:pt>
                <c:pt idx="1998">
                  <c:v>134.59</c:v>
                </c:pt>
                <c:pt idx="1999">
                  <c:v>107.54</c:v>
                </c:pt>
                <c:pt idx="2000">
                  <c:v>85.31</c:v>
                </c:pt>
                <c:pt idx="2001">
                  <c:v>53.74</c:v>
                </c:pt>
                <c:pt idx="2002">
                  <c:v>23.47</c:v>
                </c:pt>
                <c:pt idx="2003">
                  <c:v>8.91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0.54</c:v>
                </c:pt>
                <c:pt idx="2009">
                  <c:v>67.03</c:v>
                </c:pt>
                <c:pt idx="2010">
                  <c:v>96.81</c:v>
                </c:pt>
                <c:pt idx="2011">
                  <c:v>118.88</c:v>
                </c:pt>
                <c:pt idx="2012">
                  <c:v>133.1</c:v>
                </c:pt>
                <c:pt idx="2013">
                  <c:v>140.4</c:v>
                </c:pt>
                <c:pt idx="2014">
                  <c:v>141.22999999999999</c:v>
                </c:pt>
                <c:pt idx="2015">
                  <c:v>143.63</c:v>
                </c:pt>
                <c:pt idx="2016">
                  <c:v>141.65</c:v>
                </c:pt>
                <c:pt idx="2017">
                  <c:v>142.80000000000001</c:v>
                </c:pt>
                <c:pt idx="2018">
                  <c:v>148.75</c:v>
                </c:pt>
                <c:pt idx="2019">
                  <c:v>150.16</c:v>
                </c:pt>
                <c:pt idx="2020">
                  <c:v>152.47</c:v>
                </c:pt>
                <c:pt idx="2021">
                  <c:v>153.88</c:v>
                </c:pt>
                <c:pt idx="2022">
                  <c:v>139.99</c:v>
                </c:pt>
                <c:pt idx="2023">
                  <c:v>97.7</c:v>
                </c:pt>
                <c:pt idx="2024">
                  <c:v>32.94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68.239999999999995</c:v>
                </c:pt>
                <c:pt idx="2037">
                  <c:v>132.12</c:v>
                </c:pt>
                <c:pt idx="2038">
                  <c:v>134.66999999999999</c:v>
                </c:pt>
                <c:pt idx="2039">
                  <c:v>135.26</c:v>
                </c:pt>
                <c:pt idx="2040">
                  <c:v>123.37</c:v>
                </c:pt>
                <c:pt idx="2041">
                  <c:v>129.27000000000001</c:v>
                </c:pt>
                <c:pt idx="2042">
                  <c:v>134.43</c:v>
                </c:pt>
                <c:pt idx="2043">
                  <c:v>138.30000000000001</c:v>
                </c:pt>
                <c:pt idx="2044">
                  <c:v>139.05000000000001</c:v>
                </c:pt>
                <c:pt idx="2045">
                  <c:v>139.30000000000001</c:v>
                </c:pt>
                <c:pt idx="2046">
                  <c:v>135.08000000000001</c:v>
                </c:pt>
                <c:pt idx="2047">
                  <c:v>121.99</c:v>
                </c:pt>
                <c:pt idx="2048">
                  <c:v>100.42</c:v>
                </c:pt>
                <c:pt idx="2049">
                  <c:v>227</c:v>
                </c:pt>
                <c:pt idx="2050">
                  <c:v>208.19</c:v>
                </c:pt>
                <c:pt idx="2051">
                  <c:v>164.13</c:v>
                </c:pt>
                <c:pt idx="2052">
                  <c:v>15.71</c:v>
                </c:pt>
                <c:pt idx="2053">
                  <c:v>111.17</c:v>
                </c:pt>
                <c:pt idx="2054">
                  <c:v>67.27</c:v>
                </c:pt>
                <c:pt idx="2055">
                  <c:v>26.6</c:v>
                </c:pt>
                <c:pt idx="2056">
                  <c:v>23.07</c:v>
                </c:pt>
                <c:pt idx="2057">
                  <c:v>0</c:v>
                </c:pt>
                <c:pt idx="2058">
                  <c:v>0</c:v>
                </c:pt>
                <c:pt idx="2059">
                  <c:v>38.25</c:v>
                </c:pt>
                <c:pt idx="2060">
                  <c:v>92.23</c:v>
                </c:pt>
                <c:pt idx="2061">
                  <c:v>103.28</c:v>
                </c:pt>
                <c:pt idx="2062">
                  <c:v>107.99</c:v>
                </c:pt>
                <c:pt idx="2063">
                  <c:v>107.23</c:v>
                </c:pt>
                <c:pt idx="2064">
                  <c:v>103.14</c:v>
                </c:pt>
                <c:pt idx="2065">
                  <c:v>99.38</c:v>
                </c:pt>
                <c:pt idx="2066">
                  <c:v>100.04</c:v>
                </c:pt>
                <c:pt idx="2067">
                  <c:v>102.61</c:v>
                </c:pt>
                <c:pt idx="2068">
                  <c:v>104.03</c:v>
                </c:pt>
                <c:pt idx="2069">
                  <c:v>100.24</c:v>
                </c:pt>
                <c:pt idx="2070">
                  <c:v>85.3</c:v>
                </c:pt>
                <c:pt idx="2071">
                  <c:v>50.22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6.23</c:v>
                </c:pt>
                <c:pt idx="2087">
                  <c:v>94.98</c:v>
                </c:pt>
                <c:pt idx="2088">
                  <c:v>110.26</c:v>
                </c:pt>
                <c:pt idx="2089">
                  <c:v>116.73</c:v>
                </c:pt>
                <c:pt idx="2090">
                  <c:v>117.11</c:v>
                </c:pt>
                <c:pt idx="2091">
                  <c:v>116.57</c:v>
                </c:pt>
                <c:pt idx="2092">
                  <c:v>118.57</c:v>
                </c:pt>
                <c:pt idx="2093">
                  <c:v>119.06</c:v>
                </c:pt>
                <c:pt idx="2094">
                  <c:v>116.56</c:v>
                </c:pt>
                <c:pt idx="2095">
                  <c:v>103.1</c:v>
                </c:pt>
                <c:pt idx="2096">
                  <c:v>79.33</c:v>
                </c:pt>
                <c:pt idx="2097">
                  <c:v>47.8</c:v>
                </c:pt>
                <c:pt idx="2098">
                  <c:v>82.86</c:v>
                </c:pt>
                <c:pt idx="2099">
                  <c:v>129.46</c:v>
                </c:pt>
                <c:pt idx="2100">
                  <c:v>10.51</c:v>
                </c:pt>
                <c:pt idx="2101">
                  <c:v>125.83</c:v>
                </c:pt>
                <c:pt idx="2102">
                  <c:v>125.63</c:v>
                </c:pt>
                <c:pt idx="2103">
                  <c:v>103.25</c:v>
                </c:pt>
                <c:pt idx="2104">
                  <c:v>100.04</c:v>
                </c:pt>
                <c:pt idx="2105">
                  <c:v>71.739999999999995</c:v>
                </c:pt>
                <c:pt idx="2106">
                  <c:v>188.2</c:v>
                </c:pt>
                <c:pt idx="2107">
                  <c:v>240.86</c:v>
                </c:pt>
                <c:pt idx="2108">
                  <c:v>246.23</c:v>
                </c:pt>
                <c:pt idx="2109">
                  <c:v>285.77</c:v>
                </c:pt>
                <c:pt idx="2110">
                  <c:v>119.67</c:v>
                </c:pt>
                <c:pt idx="2111">
                  <c:v>122.69</c:v>
                </c:pt>
                <c:pt idx="2112">
                  <c:v>152.81</c:v>
                </c:pt>
                <c:pt idx="2113">
                  <c:v>157.78</c:v>
                </c:pt>
                <c:pt idx="2114">
                  <c:v>159.88</c:v>
                </c:pt>
                <c:pt idx="2115">
                  <c:v>157.38</c:v>
                </c:pt>
                <c:pt idx="2116">
                  <c:v>169.07</c:v>
                </c:pt>
                <c:pt idx="2117">
                  <c:v>169.96</c:v>
                </c:pt>
                <c:pt idx="2118">
                  <c:v>170.92</c:v>
                </c:pt>
                <c:pt idx="2119">
                  <c:v>164.76</c:v>
                </c:pt>
                <c:pt idx="2120">
                  <c:v>397.22</c:v>
                </c:pt>
                <c:pt idx="2121">
                  <c:v>425.87</c:v>
                </c:pt>
                <c:pt idx="2122">
                  <c:v>374.11</c:v>
                </c:pt>
                <c:pt idx="2123">
                  <c:v>262.87</c:v>
                </c:pt>
                <c:pt idx="2124">
                  <c:v>59.25</c:v>
                </c:pt>
                <c:pt idx="2125">
                  <c:v>207.57</c:v>
                </c:pt>
                <c:pt idx="2126">
                  <c:v>198.9</c:v>
                </c:pt>
                <c:pt idx="2127">
                  <c:v>147.59</c:v>
                </c:pt>
                <c:pt idx="2128">
                  <c:v>283.74</c:v>
                </c:pt>
                <c:pt idx="2129">
                  <c:v>290.33</c:v>
                </c:pt>
                <c:pt idx="2130">
                  <c:v>310.27</c:v>
                </c:pt>
                <c:pt idx="2131">
                  <c:v>365.12</c:v>
                </c:pt>
                <c:pt idx="2132">
                  <c:v>469.83</c:v>
                </c:pt>
                <c:pt idx="2133">
                  <c:v>597.34</c:v>
                </c:pt>
                <c:pt idx="2134">
                  <c:v>156.41</c:v>
                </c:pt>
                <c:pt idx="2135">
                  <c:v>153.66</c:v>
                </c:pt>
                <c:pt idx="2136">
                  <c:v>146.76</c:v>
                </c:pt>
                <c:pt idx="2137">
                  <c:v>150.65</c:v>
                </c:pt>
                <c:pt idx="2138">
                  <c:v>158.62</c:v>
                </c:pt>
                <c:pt idx="2139">
                  <c:v>165.51</c:v>
                </c:pt>
                <c:pt idx="2140">
                  <c:v>171.82</c:v>
                </c:pt>
                <c:pt idx="2141">
                  <c:v>172.39</c:v>
                </c:pt>
                <c:pt idx="2142">
                  <c:v>159.06</c:v>
                </c:pt>
                <c:pt idx="2143">
                  <c:v>118.6</c:v>
                </c:pt>
                <c:pt idx="2144">
                  <c:v>212.96</c:v>
                </c:pt>
                <c:pt idx="2145">
                  <c:v>234.37</c:v>
                </c:pt>
                <c:pt idx="2146">
                  <c:v>204.96</c:v>
                </c:pt>
                <c:pt idx="2147">
                  <c:v>174.56</c:v>
                </c:pt>
                <c:pt idx="2148">
                  <c:v>16.28</c:v>
                </c:pt>
                <c:pt idx="2149">
                  <c:v>125.54</c:v>
                </c:pt>
                <c:pt idx="2150">
                  <c:v>114.38</c:v>
                </c:pt>
                <c:pt idx="2151">
                  <c:v>74.89</c:v>
                </c:pt>
                <c:pt idx="2152">
                  <c:v>88.25</c:v>
                </c:pt>
                <c:pt idx="2153">
                  <c:v>16.100000000000001</c:v>
                </c:pt>
                <c:pt idx="2154">
                  <c:v>239.87</c:v>
                </c:pt>
                <c:pt idx="2155">
                  <c:v>301.81</c:v>
                </c:pt>
                <c:pt idx="2156">
                  <c:v>387.39</c:v>
                </c:pt>
                <c:pt idx="2157">
                  <c:v>430.19</c:v>
                </c:pt>
                <c:pt idx="2158">
                  <c:v>136.18</c:v>
                </c:pt>
                <c:pt idx="2159">
                  <c:v>130.28</c:v>
                </c:pt>
                <c:pt idx="2160">
                  <c:v>97.97</c:v>
                </c:pt>
                <c:pt idx="2161">
                  <c:v>97.36</c:v>
                </c:pt>
                <c:pt idx="2162">
                  <c:v>93.77</c:v>
                </c:pt>
                <c:pt idx="2163">
                  <c:v>89.47</c:v>
                </c:pt>
                <c:pt idx="2164">
                  <c:v>86.8</c:v>
                </c:pt>
                <c:pt idx="2165">
                  <c:v>84.39</c:v>
                </c:pt>
                <c:pt idx="2166">
                  <c:v>68.98</c:v>
                </c:pt>
                <c:pt idx="2167">
                  <c:v>28.99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56.23</c:v>
                </c:pt>
                <c:pt idx="2182">
                  <c:v>86.72</c:v>
                </c:pt>
                <c:pt idx="2183">
                  <c:v>89.65</c:v>
                </c:pt>
                <c:pt idx="2184">
                  <c:v>101.94</c:v>
                </c:pt>
                <c:pt idx="2185">
                  <c:v>102.85</c:v>
                </c:pt>
                <c:pt idx="2186">
                  <c:v>102.65</c:v>
                </c:pt>
                <c:pt idx="2187">
                  <c:v>101.73</c:v>
                </c:pt>
                <c:pt idx="2188">
                  <c:v>104.09</c:v>
                </c:pt>
                <c:pt idx="2189">
                  <c:v>101.87</c:v>
                </c:pt>
                <c:pt idx="2190">
                  <c:v>98.07</c:v>
                </c:pt>
                <c:pt idx="2191">
                  <c:v>63.4</c:v>
                </c:pt>
                <c:pt idx="2192">
                  <c:v>1.1299999999999999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60.65</c:v>
                </c:pt>
                <c:pt idx="2207">
                  <c:v>108.43</c:v>
                </c:pt>
                <c:pt idx="2208">
                  <c:v>122.87</c:v>
                </c:pt>
                <c:pt idx="2209">
                  <c:v>128.46</c:v>
                </c:pt>
                <c:pt idx="2210">
                  <c:v>135.19</c:v>
                </c:pt>
                <c:pt idx="2211">
                  <c:v>136.77000000000001</c:v>
                </c:pt>
                <c:pt idx="2212">
                  <c:v>141.26</c:v>
                </c:pt>
                <c:pt idx="2213">
                  <c:v>141.91999999999999</c:v>
                </c:pt>
                <c:pt idx="2214">
                  <c:v>127.78</c:v>
                </c:pt>
                <c:pt idx="2215">
                  <c:v>106.91</c:v>
                </c:pt>
                <c:pt idx="2216">
                  <c:v>80.52</c:v>
                </c:pt>
                <c:pt idx="2217">
                  <c:v>55.04</c:v>
                </c:pt>
                <c:pt idx="2218">
                  <c:v>117.69</c:v>
                </c:pt>
                <c:pt idx="2219">
                  <c:v>89.21</c:v>
                </c:pt>
                <c:pt idx="2220">
                  <c:v>0</c:v>
                </c:pt>
                <c:pt idx="2221">
                  <c:v>65.38</c:v>
                </c:pt>
                <c:pt idx="2222">
                  <c:v>48.63</c:v>
                </c:pt>
                <c:pt idx="2223">
                  <c:v>24.28</c:v>
                </c:pt>
                <c:pt idx="2224">
                  <c:v>37.49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44.78</c:v>
                </c:pt>
                <c:pt idx="2230">
                  <c:v>116.63</c:v>
                </c:pt>
                <c:pt idx="2231">
                  <c:v>120.53</c:v>
                </c:pt>
                <c:pt idx="2232">
                  <c:v>140.80000000000001</c:v>
                </c:pt>
                <c:pt idx="2233">
                  <c:v>138.59</c:v>
                </c:pt>
                <c:pt idx="2234">
                  <c:v>139.37</c:v>
                </c:pt>
                <c:pt idx="2235">
                  <c:v>138.28</c:v>
                </c:pt>
                <c:pt idx="2236">
                  <c:v>138.71</c:v>
                </c:pt>
                <c:pt idx="2237">
                  <c:v>135.81</c:v>
                </c:pt>
                <c:pt idx="2238">
                  <c:v>136.31</c:v>
                </c:pt>
                <c:pt idx="2239">
                  <c:v>122.61</c:v>
                </c:pt>
                <c:pt idx="2240">
                  <c:v>110.56</c:v>
                </c:pt>
                <c:pt idx="2241">
                  <c:v>264.01</c:v>
                </c:pt>
                <c:pt idx="2242">
                  <c:v>228.93</c:v>
                </c:pt>
                <c:pt idx="2243">
                  <c:v>232.59</c:v>
                </c:pt>
                <c:pt idx="2244">
                  <c:v>82.19</c:v>
                </c:pt>
                <c:pt idx="2245">
                  <c:v>234.11</c:v>
                </c:pt>
                <c:pt idx="2246">
                  <c:v>244.05</c:v>
                </c:pt>
                <c:pt idx="2247">
                  <c:v>219.14</c:v>
                </c:pt>
                <c:pt idx="2248">
                  <c:v>465.22</c:v>
                </c:pt>
                <c:pt idx="2249">
                  <c:v>373.95</c:v>
                </c:pt>
                <c:pt idx="2250">
                  <c:v>366.43</c:v>
                </c:pt>
                <c:pt idx="2251">
                  <c:v>385.6</c:v>
                </c:pt>
                <c:pt idx="2252">
                  <c:v>438.35</c:v>
                </c:pt>
                <c:pt idx="2253">
                  <c:v>459.31</c:v>
                </c:pt>
                <c:pt idx="2254">
                  <c:v>139.88</c:v>
                </c:pt>
                <c:pt idx="2255">
                  <c:v>143.9</c:v>
                </c:pt>
                <c:pt idx="2256">
                  <c:v>141.82</c:v>
                </c:pt>
                <c:pt idx="2257">
                  <c:v>144.22999999999999</c:v>
                </c:pt>
                <c:pt idx="2258">
                  <c:v>147.59</c:v>
                </c:pt>
                <c:pt idx="2259">
                  <c:v>148.26</c:v>
                </c:pt>
                <c:pt idx="2260">
                  <c:v>147.53</c:v>
                </c:pt>
                <c:pt idx="2261">
                  <c:v>148.6</c:v>
                </c:pt>
                <c:pt idx="2262">
                  <c:v>145.97999999999999</c:v>
                </c:pt>
                <c:pt idx="2263">
                  <c:v>133.34</c:v>
                </c:pt>
                <c:pt idx="2264">
                  <c:v>163.37</c:v>
                </c:pt>
                <c:pt idx="2265">
                  <c:v>277.98</c:v>
                </c:pt>
                <c:pt idx="2266">
                  <c:v>238.52</c:v>
                </c:pt>
                <c:pt idx="2267">
                  <c:v>209.37</c:v>
                </c:pt>
                <c:pt idx="2268">
                  <c:v>42.02</c:v>
                </c:pt>
                <c:pt idx="2269">
                  <c:v>159.93</c:v>
                </c:pt>
                <c:pt idx="2270">
                  <c:v>160.43</c:v>
                </c:pt>
                <c:pt idx="2271">
                  <c:v>131.46</c:v>
                </c:pt>
                <c:pt idx="2272">
                  <c:v>147.85</c:v>
                </c:pt>
                <c:pt idx="2273">
                  <c:v>92.69</c:v>
                </c:pt>
                <c:pt idx="2274">
                  <c:v>210.19</c:v>
                </c:pt>
                <c:pt idx="2275">
                  <c:v>346.3</c:v>
                </c:pt>
                <c:pt idx="2276">
                  <c:v>364.89</c:v>
                </c:pt>
                <c:pt idx="2277">
                  <c:v>396.13</c:v>
                </c:pt>
                <c:pt idx="2278">
                  <c:v>132.72</c:v>
                </c:pt>
                <c:pt idx="2279">
                  <c:v>136.56</c:v>
                </c:pt>
                <c:pt idx="2280">
                  <c:v>134.08000000000001</c:v>
                </c:pt>
                <c:pt idx="2281">
                  <c:v>139.66</c:v>
                </c:pt>
                <c:pt idx="2282">
                  <c:v>140.59</c:v>
                </c:pt>
                <c:pt idx="2283">
                  <c:v>144.9</c:v>
                </c:pt>
                <c:pt idx="2284">
                  <c:v>145.66</c:v>
                </c:pt>
                <c:pt idx="2285">
                  <c:v>145.12</c:v>
                </c:pt>
                <c:pt idx="2286">
                  <c:v>129.93</c:v>
                </c:pt>
                <c:pt idx="2287">
                  <c:v>84.47</c:v>
                </c:pt>
                <c:pt idx="2288">
                  <c:v>19.899999999999999</c:v>
                </c:pt>
                <c:pt idx="2289">
                  <c:v>125.14</c:v>
                </c:pt>
                <c:pt idx="2290">
                  <c:v>124.27</c:v>
                </c:pt>
                <c:pt idx="2291">
                  <c:v>104.85</c:v>
                </c:pt>
                <c:pt idx="2292">
                  <c:v>0</c:v>
                </c:pt>
                <c:pt idx="2293">
                  <c:v>91.11</c:v>
                </c:pt>
                <c:pt idx="2294">
                  <c:v>75.66</c:v>
                </c:pt>
                <c:pt idx="2295">
                  <c:v>36.46</c:v>
                </c:pt>
                <c:pt idx="2296">
                  <c:v>33.03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178.94</c:v>
                </c:pt>
                <c:pt idx="2302">
                  <c:v>126.62</c:v>
                </c:pt>
                <c:pt idx="2303">
                  <c:v>131.30000000000001</c:v>
                </c:pt>
                <c:pt idx="2304">
                  <c:v>127.95</c:v>
                </c:pt>
                <c:pt idx="2305">
                  <c:v>135.21</c:v>
                </c:pt>
                <c:pt idx="2306">
                  <c:v>143.86000000000001</c:v>
                </c:pt>
                <c:pt idx="2307">
                  <c:v>151.79</c:v>
                </c:pt>
                <c:pt idx="2308">
                  <c:v>152.85</c:v>
                </c:pt>
                <c:pt idx="2309">
                  <c:v>145.58000000000001</c:v>
                </c:pt>
                <c:pt idx="2310">
                  <c:v>136.57</c:v>
                </c:pt>
                <c:pt idx="2311">
                  <c:v>124.2</c:v>
                </c:pt>
                <c:pt idx="2312">
                  <c:v>107.02</c:v>
                </c:pt>
                <c:pt idx="2313">
                  <c:v>133.03</c:v>
                </c:pt>
                <c:pt idx="2314">
                  <c:v>156.84</c:v>
                </c:pt>
                <c:pt idx="2315">
                  <c:v>97.89</c:v>
                </c:pt>
                <c:pt idx="2316">
                  <c:v>20.25</c:v>
                </c:pt>
                <c:pt idx="2317">
                  <c:v>47.21</c:v>
                </c:pt>
                <c:pt idx="2318">
                  <c:v>41.18</c:v>
                </c:pt>
                <c:pt idx="2319">
                  <c:v>14.29</c:v>
                </c:pt>
                <c:pt idx="2320">
                  <c:v>28.95</c:v>
                </c:pt>
                <c:pt idx="2321">
                  <c:v>46.43</c:v>
                </c:pt>
                <c:pt idx="2322">
                  <c:v>66.27</c:v>
                </c:pt>
                <c:pt idx="2323">
                  <c:v>87.39</c:v>
                </c:pt>
                <c:pt idx="2324">
                  <c:v>97.61</c:v>
                </c:pt>
                <c:pt idx="2325">
                  <c:v>105.88</c:v>
                </c:pt>
                <c:pt idx="2326">
                  <c:v>109.99</c:v>
                </c:pt>
                <c:pt idx="2327">
                  <c:v>111.68</c:v>
                </c:pt>
                <c:pt idx="2328">
                  <c:v>122.82</c:v>
                </c:pt>
                <c:pt idx="2329">
                  <c:v>119.71</c:v>
                </c:pt>
                <c:pt idx="2330">
                  <c:v>119.72</c:v>
                </c:pt>
                <c:pt idx="2331">
                  <c:v>117.33</c:v>
                </c:pt>
                <c:pt idx="2332">
                  <c:v>124.7</c:v>
                </c:pt>
                <c:pt idx="2333">
                  <c:v>124.98</c:v>
                </c:pt>
                <c:pt idx="2334">
                  <c:v>122.54</c:v>
                </c:pt>
                <c:pt idx="2335">
                  <c:v>113.11</c:v>
                </c:pt>
                <c:pt idx="2336">
                  <c:v>90.93</c:v>
                </c:pt>
                <c:pt idx="2337">
                  <c:v>64.599999999999994</c:v>
                </c:pt>
                <c:pt idx="2338">
                  <c:v>34.07</c:v>
                </c:pt>
                <c:pt idx="2339">
                  <c:v>13.98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6.19</c:v>
                </c:pt>
                <c:pt idx="2345">
                  <c:v>47.17</c:v>
                </c:pt>
                <c:pt idx="2346">
                  <c:v>69.69</c:v>
                </c:pt>
                <c:pt idx="2347">
                  <c:v>90.55</c:v>
                </c:pt>
                <c:pt idx="2348">
                  <c:v>112.66</c:v>
                </c:pt>
                <c:pt idx="2349">
                  <c:v>121.06</c:v>
                </c:pt>
                <c:pt idx="2350">
                  <c:v>125.76</c:v>
                </c:pt>
                <c:pt idx="2351">
                  <c:v>127.56</c:v>
                </c:pt>
                <c:pt idx="2352">
                  <c:v>142.44999999999999</c:v>
                </c:pt>
                <c:pt idx="2353">
                  <c:v>140.26</c:v>
                </c:pt>
                <c:pt idx="2354">
                  <c:v>138.02000000000001</c:v>
                </c:pt>
                <c:pt idx="2355">
                  <c:v>134.27000000000001</c:v>
                </c:pt>
                <c:pt idx="2356">
                  <c:v>133.87</c:v>
                </c:pt>
                <c:pt idx="2357">
                  <c:v>133.32</c:v>
                </c:pt>
                <c:pt idx="2358">
                  <c:v>131.13</c:v>
                </c:pt>
                <c:pt idx="2359">
                  <c:v>124.7</c:v>
                </c:pt>
                <c:pt idx="2360">
                  <c:v>112.53</c:v>
                </c:pt>
                <c:pt idx="2361">
                  <c:v>89.53</c:v>
                </c:pt>
                <c:pt idx="2362">
                  <c:v>74.62</c:v>
                </c:pt>
                <c:pt idx="2363">
                  <c:v>53.98</c:v>
                </c:pt>
                <c:pt idx="2364">
                  <c:v>46.05</c:v>
                </c:pt>
                <c:pt idx="2365">
                  <c:v>51.5</c:v>
                </c:pt>
                <c:pt idx="2366">
                  <c:v>52.58</c:v>
                </c:pt>
                <c:pt idx="2367">
                  <c:v>58.56</c:v>
                </c:pt>
                <c:pt idx="2368">
                  <c:v>77.97</c:v>
                </c:pt>
                <c:pt idx="2369">
                  <c:v>91.62</c:v>
                </c:pt>
                <c:pt idx="2370">
                  <c:v>110.42</c:v>
                </c:pt>
                <c:pt idx="2371">
                  <c:v>130.38999999999999</c:v>
                </c:pt>
                <c:pt idx="2372">
                  <c:v>138.91</c:v>
                </c:pt>
                <c:pt idx="2373">
                  <c:v>148.22999999999999</c:v>
                </c:pt>
                <c:pt idx="2374">
                  <c:v>151.61000000000001</c:v>
                </c:pt>
                <c:pt idx="2375">
                  <c:v>153.27000000000001</c:v>
                </c:pt>
                <c:pt idx="2376">
                  <c:v>147.18</c:v>
                </c:pt>
                <c:pt idx="2377">
                  <c:v>150.11000000000001</c:v>
                </c:pt>
                <c:pt idx="2378">
                  <c:v>151.03</c:v>
                </c:pt>
                <c:pt idx="2379">
                  <c:v>154.63999999999999</c:v>
                </c:pt>
                <c:pt idx="2380">
                  <c:v>151.54</c:v>
                </c:pt>
                <c:pt idx="2381">
                  <c:v>154.44</c:v>
                </c:pt>
                <c:pt idx="2382">
                  <c:v>141.83000000000001</c:v>
                </c:pt>
                <c:pt idx="2383">
                  <c:v>125.6</c:v>
                </c:pt>
                <c:pt idx="2384">
                  <c:v>145.22</c:v>
                </c:pt>
                <c:pt idx="2385">
                  <c:v>234.65</c:v>
                </c:pt>
                <c:pt idx="2386">
                  <c:v>171.94</c:v>
                </c:pt>
                <c:pt idx="2387">
                  <c:v>139.63</c:v>
                </c:pt>
                <c:pt idx="2388">
                  <c:v>20.18</c:v>
                </c:pt>
                <c:pt idx="2389">
                  <c:v>115.08</c:v>
                </c:pt>
                <c:pt idx="2390">
                  <c:v>104.94</c:v>
                </c:pt>
                <c:pt idx="2391">
                  <c:v>80.2</c:v>
                </c:pt>
                <c:pt idx="2392">
                  <c:v>84.89</c:v>
                </c:pt>
                <c:pt idx="2393">
                  <c:v>9.98</c:v>
                </c:pt>
                <c:pt idx="2394">
                  <c:v>0</c:v>
                </c:pt>
                <c:pt idx="2395">
                  <c:v>104.64</c:v>
                </c:pt>
                <c:pt idx="2396">
                  <c:v>183.12</c:v>
                </c:pt>
                <c:pt idx="2397">
                  <c:v>366.63</c:v>
                </c:pt>
                <c:pt idx="2398">
                  <c:v>130.29</c:v>
                </c:pt>
                <c:pt idx="2399">
                  <c:v>134.27000000000001</c:v>
                </c:pt>
                <c:pt idx="2400">
                  <c:v>138.04</c:v>
                </c:pt>
                <c:pt idx="2401">
                  <c:v>142.56</c:v>
                </c:pt>
                <c:pt idx="2402">
                  <c:v>145.94</c:v>
                </c:pt>
                <c:pt idx="2403">
                  <c:v>150.97999999999999</c:v>
                </c:pt>
                <c:pt idx="2404">
                  <c:v>153.13</c:v>
                </c:pt>
                <c:pt idx="2405">
                  <c:v>154.32</c:v>
                </c:pt>
                <c:pt idx="2406">
                  <c:v>139.62</c:v>
                </c:pt>
                <c:pt idx="2407">
                  <c:v>113.57</c:v>
                </c:pt>
                <c:pt idx="2408">
                  <c:v>87.06</c:v>
                </c:pt>
                <c:pt idx="2409">
                  <c:v>157.33000000000001</c:v>
                </c:pt>
                <c:pt idx="2410">
                  <c:v>155.6</c:v>
                </c:pt>
                <c:pt idx="2411">
                  <c:v>137.61000000000001</c:v>
                </c:pt>
                <c:pt idx="2412">
                  <c:v>26.79</c:v>
                </c:pt>
                <c:pt idx="2413">
                  <c:v>90.7</c:v>
                </c:pt>
                <c:pt idx="2414">
                  <c:v>92.91</c:v>
                </c:pt>
                <c:pt idx="2415">
                  <c:v>48.5</c:v>
                </c:pt>
                <c:pt idx="2416">
                  <c:v>48.56</c:v>
                </c:pt>
                <c:pt idx="2417">
                  <c:v>39.29</c:v>
                </c:pt>
                <c:pt idx="2418">
                  <c:v>59.39</c:v>
                </c:pt>
                <c:pt idx="2419">
                  <c:v>89.24</c:v>
                </c:pt>
                <c:pt idx="2420">
                  <c:v>203.47</c:v>
                </c:pt>
                <c:pt idx="2421">
                  <c:v>364.82</c:v>
                </c:pt>
                <c:pt idx="2422">
                  <c:v>129.94</c:v>
                </c:pt>
                <c:pt idx="2423">
                  <c:v>131.63999999999999</c:v>
                </c:pt>
                <c:pt idx="2424">
                  <c:v>140.51</c:v>
                </c:pt>
                <c:pt idx="2425">
                  <c:v>145.88999999999999</c:v>
                </c:pt>
                <c:pt idx="2426">
                  <c:v>147.97</c:v>
                </c:pt>
                <c:pt idx="2427">
                  <c:v>153.49</c:v>
                </c:pt>
                <c:pt idx="2428">
                  <c:v>154.24</c:v>
                </c:pt>
                <c:pt idx="2429">
                  <c:v>153.88999999999999</c:v>
                </c:pt>
                <c:pt idx="2430">
                  <c:v>134.41</c:v>
                </c:pt>
                <c:pt idx="2431">
                  <c:v>92.22</c:v>
                </c:pt>
                <c:pt idx="2432">
                  <c:v>35.33</c:v>
                </c:pt>
                <c:pt idx="2433">
                  <c:v>4.4400000000000004</c:v>
                </c:pt>
                <c:pt idx="2434">
                  <c:v>48.51</c:v>
                </c:pt>
                <c:pt idx="2435">
                  <c:v>44.68</c:v>
                </c:pt>
                <c:pt idx="2436">
                  <c:v>0</c:v>
                </c:pt>
                <c:pt idx="2437">
                  <c:v>0</c:v>
                </c:pt>
                <c:pt idx="2438">
                  <c:v>7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267.72000000000003</c:v>
                </c:pt>
                <c:pt idx="2446">
                  <c:v>130.56</c:v>
                </c:pt>
                <c:pt idx="2447">
                  <c:v>134.36000000000001</c:v>
                </c:pt>
                <c:pt idx="2448">
                  <c:v>126.3</c:v>
                </c:pt>
                <c:pt idx="2449">
                  <c:v>134.32</c:v>
                </c:pt>
                <c:pt idx="2450">
                  <c:v>145.5</c:v>
                </c:pt>
                <c:pt idx="2451">
                  <c:v>152.16</c:v>
                </c:pt>
                <c:pt idx="2452">
                  <c:v>153.03</c:v>
                </c:pt>
                <c:pt idx="2453">
                  <c:v>155.03</c:v>
                </c:pt>
                <c:pt idx="2454">
                  <c:v>128.08000000000001</c:v>
                </c:pt>
                <c:pt idx="2455">
                  <c:v>80.459999999999994</c:v>
                </c:pt>
                <c:pt idx="2456">
                  <c:v>11.9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73.63</c:v>
                </c:pt>
                <c:pt idx="2471">
                  <c:v>103.92</c:v>
                </c:pt>
                <c:pt idx="2472">
                  <c:v>106.94</c:v>
                </c:pt>
                <c:pt idx="2473">
                  <c:v>113.88</c:v>
                </c:pt>
                <c:pt idx="2474">
                  <c:v>110.48</c:v>
                </c:pt>
                <c:pt idx="2475">
                  <c:v>118.5</c:v>
                </c:pt>
                <c:pt idx="2476">
                  <c:v>122.85</c:v>
                </c:pt>
                <c:pt idx="2477">
                  <c:v>124.93</c:v>
                </c:pt>
                <c:pt idx="2478">
                  <c:v>106.9</c:v>
                </c:pt>
                <c:pt idx="2479">
                  <c:v>68.760000000000005</c:v>
                </c:pt>
                <c:pt idx="2480">
                  <c:v>4.5199999999999996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60.56</c:v>
                </c:pt>
                <c:pt idx="2495">
                  <c:v>103.38</c:v>
                </c:pt>
                <c:pt idx="2496">
                  <c:v>105.85</c:v>
                </c:pt>
                <c:pt idx="2497">
                  <c:v>107.66</c:v>
                </c:pt>
                <c:pt idx="2498">
                  <c:v>106.07</c:v>
                </c:pt>
                <c:pt idx="2499">
                  <c:v>106.59</c:v>
                </c:pt>
                <c:pt idx="2500">
                  <c:v>107.01</c:v>
                </c:pt>
                <c:pt idx="2501">
                  <c:v>106.94</c:v>
                </c:pt>
                <c:pt idx="2502">
                  <c:v>91.86</c:v>
                </c:pt>
                <c:pt idx="2503">
                  <c:v>58.56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36.229999999999997</c:v>
                </c:pt>
                <c:pt idx="2519">
                  <c:v>105.29</c:v>
                </c:pt>
                <c:pt idx="2520">
                  <c:v>93.94</c:v>
                </c:pt>
                <c:pt idx="2521">
                  <c:v>102.69</c:v>
                </c:pt>
                <c:pt idx="2522">
                  <c:v>112.36</c:v>
                </c:pt>
                <c:pt idx="2523">
                  <c:v>116.23</c:v>
                </c:pt>
                <c:pt idx="2524">
                  <c:v>115.05</c:v>
                </c:pt>
                <c:pt idx="2525">
                  <c:v>114.73</c:v>
                </c:pt>
                <c:pt idx="2526">
                  <c:v>99.04</c:v>
                </c:pt>
                <c:pt idx="2527">
                  <c:v>61.34</c:v>
                </c:pt>
                <c:pt idx="2528">
                  <c:v>5.97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37.22</c:v>
                </c:pt>
                <c:pt idx="2544">
                  <c:v>90.84</c:v>
                </c:pt>
                <c:pt idx="2545">
                  <c:v>91.01</c:v>
                </c:pt>
                <c:pt idx="2546">
                  <c:v>85.16</c:v>
                </c:pt>
                <c:pt idx="2547">
                  <c:v>81.56</c:v>
                </c:pt>
                <c:pt idx="2548">
                  <c:v>79.790000000000006</c:v>
                </c:pt>
                <c:pt idx="2549">
                  <c:v>77.89</c:v>
                </c:pt>
                <c:pt idx="2550">
                  <c:v>64.95</c:v>
                </c:pt>
                <c:pt idx="2551">
                  <c:v>46.91</c:v>
                </c:pt>
                <c:pt idx="2552">
                  <c:v>4.25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29.18</c:v>
                </c:pt>
                <c:pt idx="2567">
                  <c:v>95.35</c:v>
                </c:pt>
                <c:pt idx="2568">
                  <c:v>104.74</c:v>
                </c:pt>
                <c:pt idx="2569">
                  <c:v>107.23</c:v>
                </c:pt>
                <c:pt idx="2570">
                  <c:v>110.52</c:v>
                </c:pt>
                <c:pt idx="2571">
                  <c:v>116.74</c:v>
                </c:pt>
                <c:pt idx="2572">
                  <c:v>122.49</c:v>
                </c:pt>
                <c:pt idx="2573">
                  <c:v>125.85</c:v>
                </c:pt>
                <c:pt idx="2574">
                  <c:v>119.17</c:v>
                </c:pt>
                <c:pt idx="2575">
                  <c:v>101.8</c:v>
                </c:pt>
                <c:pt idx="2576">
                  <c:v>86.85</c:v>
                </c:pt>
                <c:pt idx="2577">
                  <c:v>66.53</c:v>
                </c:pt>
                <c:pt idx="2578">
                  <c:v>137.41999999999999</c:v>
                </c:pt>
                <c:pt idx="2579">
                  <c:v>126.56</c:v>
                </c:pt>
                <c:pt idx="2580">
                  <c:v>12.54</c:v>
                </c:pt>
                <c:pt idx="2581">
                  <c:v>31.16</c:v>
                </c:pt>
                <c:pt idx="2582">
                  <c:v>39.5</c:v>
                </c:pt>
                <c:pt idx="2583">
                  <c:v>1.83</c:v>
                </c:pt>
                <c:pt idx="2584">
                  <c:v>14.01</c:v>
                </c:pt>
                <c:pt idx="2585">
                  <c:v>20.47</c:v>
                </c:pt>
                <c:pt idx="2586">
                  <c:v>37.49</c:v>
                </c:pt>
                <c:pt idx="2587">
                  <c:v>59.99</c:v>
                </c:pt>
                <c:pt idx="2588">
                  <c:v>86.09</c:v>
                </c:pt>
                <c:pt idx="2589">
                  <c:v>95.26</c:v>
                </c:pt>
                <c:pt idx="2590">
                  <c:v>99.17</c:v>
                </c:pt>
                <c:pt idx="2591">
                  <c:v>101.29</c:v>
                </c:pt>
                <c:pt idx="2592">
                  <c:v>119.99</c:v>
                </c:pt>
                <c:pt idx="2593">
                  <c:v>117.49</c:v>
                </c:pt>
                <c:pt idx="2594">
                  <c:v>113.74</c:v>
                </c:pt>
                <c:pt idx="2595">
                  <c:v>109.94</c:v>
                </c:pt>
                <c:pt idx="2596">
                  <c:v>111.81</c:v>
                </c:pt>
                <c:pt idx="2597">
                  <c:v>111.69</c:v>
                </c:pt>
                <c:pt idx="2598">
                  <c:v>109.8</c:v>
                </c:pt>
                <c:pt idx="2599">
                  <c:v>100.7</c:v>
                </c:pt>
                <c:pt idx="2600">
                  <c:v>71.36</c:v>
                </c:pt>
                <c:pt idx="2601">
                  <c:v>28.16</c:v>
                </c:pt>
                <c:pt idx="2602">
                  <c:v>128.72</c:v>
                </c:pt>
                <c:pt idx="2603">
                  <c:v>125.33</c:v>
                </c:pt>
                <c:pt idx="2604">
                  <c:v>16.32</c:v>
                </c:pt>
                <c:pt idx="2605">
                  <c:v>156.56</c:v>
                </c:pt>
                <c:pt idx="2606">
                  <c:v>155.9</c:v>
                </c:pt>
                <c:pt idx="2607">
                  <c:v>131.35</c:v>
                </c:pt>
                <c:pt idx="2608">
                  <c:v>242.31</c:v>
                </c:pt>
                <c:pt idx="2609">
                  <c:v>210.47</c:v>
                </c:pt>
                <c:pt idx="2610">
                  <c:v>230.01</c:v>
                </c:pt>
                <c:pt idx="2611">
                  <c:v>230.73</c:v>
                </c:pt>
                <c:pt idx="2612">
                  <c:v>191.64</c:v>
                </c:pt>
                <c:pt idx="2613">
                  <c:v>292.12</c:v>
                </c:pt>
                <c:pt idx="2614">
                  <c:v>129.13</c:v>
                </c:pt>
                <c:pt idx="2615">
                  <c:v>130.59</c:v>
                </c:pt>
                <c:pt idx="2616">
                  <c:v>124.69</c:v>
                </c:pt>
                <c:pt idx="2617">
                  <c:v>127.9</c:v>
                </c:pt>
                <c:pt idx="2618">
                  <c:v>124.06</c:v>
                </c:pt>
                <c:pt idx="2619">
                  <c:v>124.88</c:v>
                </c:pt>
                <c:pt idx="2620">
                  <c:v>124.4</c:v>
                </c:pt>
                <c:pt idx="2621">
                  <c:v>124.21</c:v>
                </c:pt>
                <c:pt idx="2622">
                  <c:v>105.01</c:v>
                </c:pt>
                <c:pt idx="2623">
                  <c:v>68.44</c:v>
                </c:pt>
                <c:pt idx="2624">
                  <c:v>10.97</c:v>
                </c:pt>
                <c:pt idx="2625">
                  <c:v>0</c:v>
                </c:pt>
                <c:pt idx="2626">
                  <c:v>86.76</c:v>
                </c:pt>
                <c:pt idx="2627">
                  <c:v>99.12</c:v>
                </c:pt>
                <c:pt idx="2628">
                  <c:v>0</c:v>
                </c:pt>
                <c:pt idx="2629">
                  <c:v>76.97</c:v>
                </c:pt>
                <c:pt idx="2630">
                  <c:v>74.2</c:v>
                </c:pt>
                <c:pt idx="2631">
                  <c:v>17.96</c:v>
                </c:pt>
                <c:pt idx="2632">
                  <c:v>46.74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86.18</c:v>
                </c:pt>
                <c:pt idx="2637">
                  <c:v>229.43</c:v>
                </c:pt>
                <c:pt idx="2638">
                  <c:v>123.36</c:v>
                </c:pt>
                <c:pt idx="2639">
                  <c:v>119.5</c:v>
                </c:pt>
                <c:pt idx="2640">
                  <c:v>114.53</c:v>
                </c:pt>
                <c:pt idx="2641">
                  <c:v>119.29</c:v>
                </c:pt>
                <c:pt idx="2642">
                  <c:v>119.65</c:v>
                </c:pt>
                <c:pt idx="2643">
                  <c:v>124.5</c:v>
                </c:pt>
                <c:pt idx="2644">
                  <c:v>126.24</c:v>
                </c:pt>
                <c:pt idx="2645">
                  <c:v>123.23</c:v>
                </c:pt>
                <c:pt idx="2646">
                  <c:v>106.2</c:v>
                </c:pt>
                <c:pt idx="2647">
                  <c:v>68.42</c:v>
                </c:pt>
                <c:pt idx="2648">
                  <c:v>14.36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10.92</c:v>
                </c:pt>
                <c:pt idx="2662">
                  <c:v>107.63</c:v>
                </c:pt>
                <c:pt idx="2663">
                  <c:v>109.22</c:v>
                </c:pt>
                <c:pt idx="2664">
                  <c:v>115.54</c:v>
                </c:pt>
                <c:pt idx="2665">
                  <c:v>118.08</c:v>
                </c:pt>
                <c:pt idx="2666">
                  <c:v>119.78</c:v>
                </c:pt>
                <c:pt idx="2667">
                  <c:v>123.38</c:v>
                </c:pt>
                <c:pt idx="2668">
                  <c:v>125.46</c:v>
                </c:pt>
                <c:pt idx="2669">
                  <c:v>126.97</c:v>
                </c:pt>
                <c:pt idx="2670">
                  <c:v>115.5</c:v>
                </c:pt>
                <c:pt idx="2671">
                  <c:v>94.33</c:v>
                </c:pt>
                <c:pt idx="2672">
                  <c:v>51.18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15.46</c:v>
                </c:pt>
                <c:pt idx="2685">
                  <c:v>106.49</c:v>
                </c:pt>
                <c:pt idx="2686">
                  <c:v>109.19</c:v>
                </c:pt>
                <c:pt idx="2687">
                  <c:v>112.9</c:v>
                </c:pt>
                <c:pt idx="2688">
                  <c:v>115.65</c:v>
                </c:pt>
                <c:pt idx="2689">
                  <c:v>119.68</c:v>
                </c:pt>
                <c:pt idx="2690">
                  <c:v>121.32</c:v>
                </c:pt>
                <c:pt idx="2691">
                  <c:v>118.89</c:v>
                </c:pt>
                <c:pt idx="2692">
                  <c:v>119.54</c:v>
                </c:pt>
                <c:pt idx="2693">
                  <c:v>116.23</c:v>
                </c:pt>
                <c:pt idx="2694">
                  <c:v>107.71</c:v>
                </c:pt>
                <c:pt idx="2695">
                  <c:v>83.17</c:v>
                </c:pt>
                <c:pt idx="2696">
                  <c:v>52.48</c:v>
                </c:pt>
                <c:pt idx="2697">
                  <c:v>9.73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115.43</c:v>
                </c:pt>
                <c:pt idx="2710">
                  <c:v>120.36</c:v>
                </c:pt>
                <c:pt idx="2711">
                  <c:v>122.52</c:v>
                </c:pt>
                <c:pt idx="2712">
                  <c:v>108.39</c:v>
                </c:pt>
                <c:pt idx="2713">
                  <c:v>117.05</c:v>
                </c:pt>
                <c:pt idx="2714">
                  <c:v>125.13</c:v>
                </c:pt>
                <c:pt idx="2715">
                  <c:v>127.98</c:v>
                </c:pt>
                <c:pt idx="2716">
                  <c:v>130.38999999999999</c:v>
                </c:pt>
                <c:pt idx="2717">
                  <c:v>131.15</c:v>
                </c:pt>
                <c:pt idx="2718">
                  <c:v>113.67</c:v>
                </c:pt>
                <c:pt idx="2719">
                  <c:v>71.2</c:v>
                </c:pt>
                <c:pt idx="2720">
                  <c:v>8.41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0.21</c:v>
                </c:pt>
                <c:pt idx="2735">
                  <c:v>96.87</c:v>
                </c:pt>
                <c:pt idx="2736">
                  <c:v>103.08</c:v>
                </c:pt>
                <c:pt idx="2737">
                  <c:v>101.79</c:v>
                </c:pt>
                <c:pt idx="2738">
                  <c:v>99.61</c:v>
                </c:pt>
                <c:pt idx="2739">
                  <c:v>99.89</c:v>
                </c:pt>
                <c:pt idx="2740">
                  <c:v>101.3</c:v>
                </c:pt>
                <c:pt idx="2741">
                  <c:v>101.6</c:v>
                </c:pt>
                <c:pt idx="2742">
                  <c:v>90.99</c:v>
                </c:pt>
                <c:pt idx="2743">
                  <c:v>58.63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95.06</c:v>
                </c:pt>
                <c:pt idx="2759">
                  <c:v>104.15</c:v>
                </c:pt>
                <c:pt idx="2760">
                  <c:v>124.46</c:v>
                </c:pt>
                <c:pt idx="2761">
                  <c:v>121.99</c:v>
                </c:pt>
                <c:pt idx="2762">
                  <c:v>119.1</c:v>
                </c:pt>
                <c:pt idx="2763">
                  <c:v>117.23</c:v>
                </c:pt>
                <c:pt idx="2764">
                  <c:v>120.12</c:v>
                </c:pt>
                <c:pt idx="2765">
                  <c:v>124.38</c:v>
                </c:pt>
                <c:pt idx="2766">
                  <c:v>121.31</c:v>
                </c:pt>
                <c:pt idx="2767">
                  <c:v>107.95</c:v>
                </c:pt>
                <c:pt idx="2768">
                  <c:v>94.75</c:v>
                </c:pt>
                <c:pt idx="2769">
                  <c:v>218.97</c:v>
                </c:pt>
                <c:pt idx="2770">
                  <c:v>244.2</c:v>
                </c:pt>
                <c:pt idx="2771">
                  <c:v>233.58</c:v>
                </c:pt>
                <c:pt idx="2772">
                  <c:v>72.010000000000005</c:v>
                </c:pt>
                <c:pt idx="2773">
                  <c:v>200.92</c:v>
                </c:pt>
                <c:pt idx="2774">
                  <c:v>196.17</c:v>
                </c:pt>
                <c:pt idx="2775">
                  <c:v>176.05</c:v>
                </c:pt>
                <c:pt idx="2776">
                  <c:v>430.66</c:v>
                </c:pt>
                <c:pt idx="2777">
                  <c:v>346.52</c:v>
                </c:pt>
                <c:pt idx="2778">
                  <c:v>328.59</c:v>
                </c:pt>
                <c:pt idx="2779">
                  <c:v>373.47</c:v>
                </c:pt>
                <c:pt idx="2780">
                  <c:v>391.6</c:v>
                </c:pt>
                <c:pt idx="2781">
                  <c:v>395.77</c:v>
                </c:pt>
                <c:pt idx="2782">
                  <c:v>134.49</c:v>
                </c:pt>
                <c:pt idx="2783">
                  <c:v>133.15</c:v>
                </c:pt>
                <c:pt idx="2784">
                  <c:v>135.08000000000001</c:v>
                </c:pt>
                <c:pt idx="2785">
                  <c:v>136.16</c:v>
                </c:pt>
                <c:pt idx="2786">
                  <c:v>136.1</c:v>
                </c:pt>
                <c:pt idx="2787">
                  <c:v>138.54</c:v>
                </c:pt>
                <c:pt idx="2788">
                  <c:v>139.57</c:v>
                </c:pt>
                <c:pt idx="2789">
                  <c:v>139.46</c:v>
                </c:pt>
                <c:pt idx="2790">
                  <c:v>118.36</c:v>
                </c:pt>
                <c:pt idx="2791">
                  <c:v>84.42</c:v>
                </c:pt>
                <c:pt idx="2792">
                  <c:v>26.74</c:v>
                </c:pt>
                <c:pt idx="2793">
                  <c:v>86.63</c:v>
                </c:pt>
                <c:pt idx="2794">
                  <c:v>105.38</c:v>
                </c:pt>
                <c:pt idx="2795">
                  <c:v>100.82</c:v>
                </c:pt>
                <c:pt idx="2796">
                  <c:v>0</c:v>
                </c:pt>
                <c:pt idx="2797">
                  <c:v>86.73</c:v>
                </c:pt>
                <c:pt idx="2798">
                  <c:v>90</c:v>
                </c:pt>
                <c:pt idx="2799">
                  <c:v>69.41</c:v>
                </c:pt>
                <c:pt idx="2800">
                  <c:v>66.33</c:v>
                </c:pt>
                <c:pt idx="2801">
                  <c:v>0</c:v>
                </c:pt>
                <c:pt idx="2802">
                  <c:v>0</c:v>
                </c:pt>
                <c:pt idx="2803">
                  <c:v>88.48</c:v>
                </c:pt>
                <c:pt idx="2804">
                  <c:v>236.87</c:v>
                </c:pt>
                <c:pt idx="2805">
                  <c:v>322.24</c:v>
                </c:pt>
                <c:pt idx="2806">
                  <c:v>132.49</c:v>
                </c:pt>
                <c:pt idx="2807">
                  <c:v>132.01</c:v>
                </c:pt>
                <c:pt idx="2808">
                  <c:v>133.91999999999999</c:v>
                </c:pt>
                <c:pt idx="2809">
                  <c:v>131.44999999999999</c:v>
                </c:pt>
                <c:pt idx="2810">
                  <c:v>136.96</c:v>
                </c:pt>
                <c:pt idx="2811">
                  <c:v>143.69999999999999</c:v>
                </c:pt>
                <c:pt idx="2812">
                  <c:v>146.31</c:v>
                </c:pt>
                <c:pt idx="2813">
                  <c:v>150.26</c:v>
                </c:pt>
                <c:pt idx="2814">
                  <c:v>124.16</c:v>
                </c:pt>
                <c:pt idx="2815">
                  <c:v>92.5</c:v>
                </c:pt>
                <c:pt idx="2816">
                  <c:v>33.72</c:v>
                </c:pt>
                <c:pt idx="2817">
                  <c:v>101.22</c:v>
                </c:pt>
                <c:pt idx="2818">
                  <c:v>122.04</c:v>
                </c:pt>
                <c:pt idx="2819">
                  <c:v>91.73</c:v>
                </c:pt>
                <c:pt idx="2820">
                  <c:v>0</c:v>
                </c:pt>
                <c:pt idx="2821">
                  <c:v>57.86</c:v>
                </c:pt>
                <c:pt idx="2822">
                  <c:v>46.09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250.58</c:v>
                </c:pt>
                <c:pt idx="2830">
                  <c:v>122.74</c:v>
                </c:pt>
                <c:pt idx="2831">
                  <c:v>129.63999999999999</c:v>
                </c:pt>
                <c:pt idx="2832">
                  <c:v>113.95</c:v>
                </c:pt>
                <c:pt idx="2833">
                  <c:v>124.78</c:v>
                </c:pt>
                <c:pt idx="2834">
                  <c:v>140.85</c:v>
                </c:pt>
                <c:pt idx="2835">
                  <c:v>144.57</c:v>
                </c:pt>
                <c:pt idx="2836">
                  <c:v>143.56</c:v>
                </c:pt>
                <c:pt idx="2837">
                  <c:v>140.59</c:v>
                </c:pt>
                <c:pt idx="2838">
                  <c:v>112.91</c:v>
                </c:pt>
                <c:pt idx="2839">
                  <c:v>71.95</c:v>
                </c:pt>
                <c:pt idx="2840">
                  <c:v>7.3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81.31</c:v>
                </c:pt>
                <c:pt idx="2856">
                  <c:v>95.59</c:v>
                </c:pt>
                <c:pt idx="2857">
                  <c:v>99.21</c:v>
                </c:pt>
                <c:pt idx="2858">
                  <c:v>102.65</c:v>
                </c:pt>
                <c:pt idx="2859">
                  <c:v>103.59</c:v>
                </c:pt>
                <c:pt idx="2860">
                  <c:v>105.27</c:v>
                </c:pt>
                <c:pt idx="2861">
                  <c:v>104.1</c:v>
                </c:pt>
                <c:pt idx="2862">
                  <c:v>83.91</c:v>
                </c:pt>
                <c:pt idx="2863">
                  <c:v>48.51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44.79</c:v>
                </c:pt>
                <c:pt idx="2880">
                  <c:v>114.38</c:v>
                </c:pt>
                <c:pt idx="2881">
                  <c:v>74.89</c:v>
                </c:pt>
                <c:pt idx="2882">
                  <c:v>88.25</c:v>
                </c:pt>
                <c:pt idx="2883">
                  <c:v>16.100000000000001</c:v>
                </c:pt>
                <c:pt idx="2884">
                  <c:v>239.87</c:v>
                </c:pt>
                <c:pt idx="2885">
                  <c:v>301.81</c:v>
                </c:pt>
                <c:pt idx="2886">
                  <c:v>387.39</c:v>
                </c:pt>
                <c:pt idx="2887">
                  <c:v>430.19</c:v>
                </c:pt>
                <c:pt idx="2888">
                  <c:v>136.18</c:v>
                </c:pt>
                <c:pt idx="2889">
                  <c:v>130.28</c:v>
                </c:pt>
                <c:pt idx="2890">
                  <c:v>116.41</c:v>
                </c:pt>
                <c:pt idx="2891">
                  <c:v>118.69</c:v>
                </c:pt>
                <c:pt idx="2892">
                  <c:v>122.79</c:v>
                </c:pt>
                <c:pt idx="2893">
                  <c:v>126.51</c:v>
                </c:pt>
                <c:pt idx="2894">
                  <c:v>129.78</c:v>
                </c:pt>
                <c:pt idx="2895">
                  <c:v>126.72</c:v>
                </c:pt>
                <c:pt idx="2896">
                  <c:v>116.09</c:v>
                </c:pt>
                <c:pt idx="2897">
                  <c:v>96.7</c:v>
                </c:pt>
                <c:pt idx="2898">
                  <c:v>44.04</c:v>
                </c:pt>
                <c:pt idx="2899">
                  <c:v>47.08</c:v>
                </c:pt>
                <c:pt idx="2900">
                  <c:v>99.34</c:v>
                </c:pt>
                <c:pt idx="2901">
                  <c:v>77.150000000000006</c:v>
                </c:pt>
                <c:pt idx="2902">
                  <c:v>0</c:v>
                </c:pt>
                <c:pt idx="2903">
                  <c:v>40.74</c:v>
                </c:pt>
                <c:pt idx="2904">
                  <c:v>50.08</c:v>
                </c:pt>
                <c:pt idx="2905">
                  <c:v>28.63</c:v>
                </c:pt>
                <c:pt idx="2906">
                  <c:v>18.59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1.41</c:v>
                </c:pt>
                <c:pt idx="2912">
                  <c:v>116.45</c:v>
                </c:pt>
                <c:pt idx="2913">
                  <c:v>121.99</c:v>
                </c:pt>
                <c:pt idx="2914">
                  <c:v>129.22</c:v>
                </c:pt>
                <c:pt idx="2915">
                  <c:v>127.97</c:v>
                </c:pt>
                <c:pt idx="2916">
                  <c:v>127.55</c:v>
                </c:pt>
                <c:pt idx="2917">
                  <c:v>129.02000000000001</c:v>
                </c:pt>
                <c:pt idx="2918">
                  <c:v>127.13</c:v>
                </c:pt>
                <c:pt idx="2919">
                  <c:v>125.34</c:v>
                </c:pt>
                <c:pt idx="2920">
                  <c:v>114.39</c:v>
                </c:pt>
                <c:pt idx="2921">
                  <c:v>89.08</c:v>
                </c:pt>
                <c:pt idx="2922">
                  <c:v>63.07</c:v>
                </c:pt>
                <c:pt idx="2923">
                  <c:v>121.46</c:v>
                </c:pt>
                <c:pt idx="2924">
                  <c:v>167.58</c:v>
                </c:pt>
                <c:pt idx="2925">
                  <c:v>173.13</c:v>
                </c:pt>
                <c:pt idx="2926">
                  <c:v>18.23</c:v>
                </c:pt>
                <c:pt idx="2927">
                  <c:v>169.73</c:v>
                </c:pt>
                <c:pt idx="2928">
                  <c:v>170.7</c:v>
                </c:pt>
                <c:pt idx="2929">
                  <c:v>158.54</c:v>
                </c:pt>
                <c:pt idx="2930">
                  <c:v>164.2</c:v>
                </c:pt>
                <c:pt idx="2931">
                  <c:v>116.06</c:v>
                </c:pt>
                <c:pt idx="2932">
                  <c:v>84.71</c:v>
                </c:pt>
                <c:pt idx="2933">
                  <c:v>88.35</c:v>
                </c:pt>
                <c:pt idx="2934">
                  <c:v>92.44</c:v>
                </c:pt>
                <c:pt idx="2935">
                  <c:v>204.6</c:v>
                </c:pt>
                <c:pt idx="2936">
                  <c:v>130.26</c:v>
                </c:pt>
                <c:pt idx="2937">
                  <c:v>128.87</c:v>
                </c:pt>
                <c:pt idx="2938">
                  <c:v>115.99</c:v>
                </c:pt>
                <c:pt idx="2939">
                  <c:v>121.39</c:v>
                </c:pt>
                <c:pt idx="2940">
                  <c:v>126.96</c:v>
                </c:pt>
                <c:pt idx="2941">
                  <c:v>131.56</c:v>
                </c:pt>
                <c:pt idx="2942">
                  <c:v>130.27000000000001</c:v>
                </c:pt>
                <c:pt idx="2943">
                  <c:v>126.5</c:v>
                </c:pt>
                <c:pt idx="2944">
                  <c:v>108.28</c:v>
                </c:pt>
                <c:pt idx="2945">
                  <c:v>74.099999999999994</c:v>
                </c:pt>
                <c:pt idx="2946">
                  <c:v>14.69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36.08</c:v>
                </c:pt>
                <c:pt idx="2961">
                  <c:v>102.41</c:v>
                </c:pt>
                <c:pt idx="2962">
                  <c:v>96.18</c:v>
                </c:pt>
                <c:pt idx="2963">
                  <c:v>103.43</c:v>
                </c:pt>
                <c:pt idx="2964">
                  <c:v>109.66</c:v>
                </c:pt>
                <c:pt idx="2965">
                  <c:v>115.98</c:v>
                </c:pt>
                <c:pt idx="2966">
                  <c:v>122.12</c:v>
                </c:pt>
                <c:pt idx="2967">
                  <c:v>119.74</c:v>
                </c:pt>
                <c:pt idx="2968">
                  <c:v>97.82</c:v>
                </c:pt>
                <c:pt idx="2969">
                  <c:v>53.32</c:v>
                </c:pt>
                <c:pt idx="2970">
                  <c:v>19.010000000000002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11.73</c:v>
                </c:pt>
                <c:pt idx="2985">
                  <c:v>92.39</c:v>
                </c:pt>
                <c:pt idx="2986">
                  <c:v>100.6</c:v>
                </c:pt>
                <c:pt idx="2987">
                  <c:v>104.19</c:v>
                </c:pt>
                <c:pt idx="2988">
                  <c:v>102.51</c:v>
                </c:pt>
                <c:pt idx="2989">
                  <c:v>102.75</c:v>
                </c:pt>
                <c:pt idx="2990">
                  <c:v>104.44</c:v>
                </c:pt>
                <c:pt idx="2991">
                  <c:v>103.11</c:v>
                </c:pt>
                <c:pt idx="2992">
                  <c:v>97.98</c:v>
                </c:pt>
                <c:pt idx="2993">
                  <c:v>85.57</c:v>
                </c:pt>
                <c:pt idx="2994">
                  <c:v>60.24</c:v>
                </c:pt>
                <c:pt idx="2995">
                  <c:v>42.27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84.36</c:v>
                </c:pt>
                <c:pt idx="3009">
                  <c:v>101.98</c:v>
                </c:pt>
                <c:pt idx="3010">
                  <c:v>111.31</c:v>
                </c:pt>
                <c:pt idx="3011">
                  <c:v>113.42</c:v>
                </c:pt>
                <c:pt idx="3012">
                  <c:v>114.56</c:v>
                </c:pt>
                <c:pt idx="3013">
                  <c:v>115.02</c:v>
                </c:pt>
                <c:pt idx="3014">
                  <c:v>115.92</c:v>
                </c:pt>
                <c:pt idx="3015">
                  <c:v>110.48</c:v>
                </c:pt>
                <c:pt idx="3016">
                  <c:v>92.24</c:v>
                </c:pt>
                <c:pt idx="3017">
                  <c:v>59.51</c:v>
                </c:pt>
                <c:pt idx="3018">
                  <c:v>7.11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42.38</c:v>
                </c:pt>
                <c:pt idx="3033">
                  <c:v>111.47</c:v>
                </c:pt>
                <c:pt idx="3034">
                  <c:v>113.52</c:v>
                </c:pt>
                <c:pt idx="3035">
                  <c:v>126.8</c:v>
                </c:pt>
                <c:pt idx="3036">
                  <c:v>129.15</c:v>
                </c:pt>
                <c:pt idx="3037">
                  <c:v>125.34</c:v>
                </c:pt>
                <c:pt idx="3038">
                  <c:v>131.96</c:v>
                </c:pt>
                <c:pt idx="3039">
                  <c:v>125.56</c:v>
                </c:pt>
                <c:pt idx="3040">
                  <c:v>104.87</c:v>
                </c:pt>
                <c:pt idx="3041">
                  <c:v>69.569999999999993</c:v>
                </c:pt>
                <c:pt idx="3042">
                  <c:v>29.4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39.450000000000003</c:v>
                </c:pt>
                <c:pt idx="3057">
                  <c:v>110.85</c:v>
                </c:pt>
                <c:pt idx="3058">
                  <c:v>116.97</c:v>
                </c:pt>
                <c:pt idx="3059">
                  <c:v>123.37</c:v>
                </c:pt>
                <c:pt idx="3060">
                  <c:v>127.58</c:v>
                </c:pt>
                <c:pt idx="3061">
                  <c:v>132.05000000000001</c:v>
                </c:pt>
                <c:pt idx="3062">
                  <c:v>136.53</c:v>
                </c:pt>
                <c:pt idx="3063">
                  <c:v>128.35</c:v>
                </c:pt>
                <c:pt idx="3064">
                  <c:v>111.78</c:v>
                </c:pt>
                <c:pt idx="3065">
                  <c:v>80.17</c:v>
                </c:pt>
                <c:pt idx="3066">
                  <c:v>26.96</c:v>
                </c:pt>
                <c:pt idx="3067">
                  <c:v>0</c:v>
                </c:pt>
                <c:pt idx="3068">
                  <c:v>17.16</c:v>
                </c:pt>
                <c:pt idx="3069">
                  <c:v>13.62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52.1</c:v>
                </c:pt>
                <c:pt idx="3081">
                  <c:v>112.2</c:v>
                </c:pt>
                <c:pt idx="3082">
                  <c:v>104.17</c:v>
                </c:pt>
                <c:pt idx="3083">
                  <c:v>110.95</c:v>
                </c:pt>
                <c:pt idx="3084">
                  <c:v>116.93</c:v>
                </c:pt>
                <c:pt idx="3085">
                  <c:v>120.72</c:v>
                </c:pt>
                <c:pt idx="3086">
                  <c:v>124.45</c:v>
                </c:pt>
                <c:pt idx="3087">
                  <c:v>118.68</c:v>
                </c:pt>
                <c:pt idx="3088">
                  <c:v>94.35</c:v>
                </c:pt>
                <c:pt idx="3089">
                  <c:v>53.43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11.77</c:v>
                </c:pt>
                <c:pt idx="3105">
                  <c:v>100.81</c:v>
                </c:pt>
                <c:pt idx="3106">
                  <c:v>116.26</c:v>
                </c:pt>
                <c:pt idx="3107">
                  <c:v>116.82</c:v>
                </c:pt>
                <c:pt idx="3108">
                  <c:v>115.43</c:v>
                </c:pt>
                <c:pt idx="3109">
                  <c:v>117.67</c:v>
                </c:pt>
                <c:pt idx="3110">
                  <c:v>116.36</c:v>
                </c:pt>
                <c:pt idx="3111">
                  <c:v>114.5</c:v>
                </c:pt>
                <c:pt idx="3112">
                  <c:v>108.71</c:v>
                </c:pt>
                <c:pt idx="3113">
                  <c:v>99.74</c:v>
                </c:pt>
                <c:pt idx="3114">
                  <c:v>81.34</c:v>
                </c:pt>
                <c:pt idx="3115">
                  <c:v>65.989999999999995</c:v>
                </c:pt>
                <c:pt idx="3116">
                  <c:v>146.46</c:v>
                </c:pt>
                <c:pt idx="3117">
                  <c:v>140.84</c:v>
                </c:pt>
                <c:pt idx="3118">
                  <c:v>19.77</c:v>
                </c:pt>
                <c:pt idx="3119">
                  <c:v>111.99</c:v>
                </c:pt>
                <c:pt idx="3120">
                  <c:v>124.62</c:v>
                </c:pt>
                <c:pt idx="3121">
                  <c:v>125.13</c:v>
                </c:pt>
                <c:pt idx="3122">
                  <c:v>151.01</c:v>
                </c:pt>
                <c:pt idx="3123">
                  <c:v>83.62</c:v>
                </c:pt>
                <c:pt idx="3124">
                  <c:v>80.58</c:v>
                </c:pt>
                <c:pt idx="3125">
                  <c:v>99.2</c:v>
                </c:pt>
                <c:pt idx="3126">
                  <c:v>111.98</c:v>
                </c:pt>
                <c:pt idx="3127">
                  <c:v>116.96</c:v>
                </c:pt>
                <c:pt idx="3128">
                  <c:v>117.2</c:v>
                </c:pt>
                <c:pt idx="3129">
                  <c:v>114.42</c:v>
                </c:pt>
                <c:pt idx="3130">
                  <c:v>108.11</c:v>
                </c:pt>
                <c:pt idx="3131">
                  <c:v>109.21</c:v>
                </c:pt>
                <c:pt idx="3132">
                  <c:v>110.53</c:v>
                </c:pt>
                <c:pt idx="3133">
                  <c:v>113.82</c:v>
                </c:pt>
                <c:pt idx="3134">
                  <c:v>115.42</c:v>
                </c:pt>
                <c:pt idx="3135">
                  <c:v>109.35</c:v>
                </c:pt>
                <c:pt idx="3136">
                  <c:v>93.76</c:v>
                </c:pt>
                <c:pt idx="3137">
                  <c:v>65.38</c:v>
                </c:pt>
                <c:pt idx="3138">
                  <c:v>22.66</c:v>
                </c:pt>
                <c:pt idx="3139">
                  <c:v>0</c:v>
                </c:pt>
                <c:pt idx="3140">
                  <c:v>0</c:v>
                </c:pt>
                <c:pt idx="3141">
                  <c:v>43.56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26.47</c:v>
                </c:pt>
                <c:pt idx="3153">
                  <c:v>103.16</c:v>
                </c:pt>
                <c:pt idx="3154">
                  <c:v>100.64</c:v>
                </c:pt>
                <c:pt idx="3155">
                  <c:v>103.5</c:v>
                </c:pt>
                <c:pt idx="3156">
                  <c:v>103.16</c:v>
                </c:pt>
                <c:pt idx="3157">
                  <c:v>104.23</c:v>
                </c:pt>
                <c:pt idx="3158">
                  <c:v>104.4</c:v>
                </c:pt>
                <c:pt idx="3159">
                  <c:v>99.92</c:v>
                </c:pt>
                <c:pt idx="3160">
                  <c:v>93.27</c:v>
                </c:pt>
                <c:pt idx="3161">
                  <c:v>76.010000000000005</c:v>
                </c:pt>
                <c:pt idx="3162">
                  <c:v>29.92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23.09</c:v>
                </c:pt>
                <c:pt idx="3177">
                  <c:v>97.47</c:v>
                </c:pt>
                <c:pt idx="3178">
                  <c:v>100.35</c:v>
                </c:pt>
                <c:pt idx="3179">
                  <c:v>101.89</c:v>
                </c:pt>
                <c:pt idx="3180">
                  <c:v>102.54</c:v>
                </c:pt>
                <c:pt idx="3181">
                  <c:v>104.68</c:v>
                </c:pt>
                <c:pt idx="3182">
                  <c:v>105.95</c:v>
                </c:pt>
                <c:pt idx="3183">
                  <c:v>98.36</c:v>
                </c:pt>
                <c:pt idx="3184">
                  <c:v>77.44</c:v>
                </c:pt>
                <c:pt idx="3185">
                  <c:v>46.2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76.959999999999994</c:v>
                </c:pt>
                <c:pt idx="3202">
                  <c:v>111.72</c:v>
                </c:pt>
                <c:pt idx="3203">
                  <c:v>111.4</c:v>
                </c:pt>
                <c:pt idx="3204">
                  <c:v>111.93</c:v>
                </c:pt>
                <c:pt idx="3205">
                  <c:v>112.34</c:v>
                </c:pt>
                <c:pt idx="3206">
                  <c:v>110.63</c:v>
                </c:pt>
                <c:pt idx="3207">
                  <c:v>108.33</c:v>
                </c:pt>
                <c:pt idx="3208">
                  <c:v>95.14</c:v>
                </c:pt>
                <c:pt idx="3209">
                  <c:v>72.599999999999994</c:v>
                </c:pt>
                <c:pt idx="3210">
                  <c:v>39.24</c:v>
                </c:pt>
                <c:pt idx="3211">
                  <c:v>8.98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56.21</c:v>
                </c:pt>
                <c:pt idx="3222">
                  <c:v>104.57</c:v>
                </c:pt>
                <c:pt idx="3223">
                  <c:v>108.9</c:v>
                </c:pt>
                <c:pt idx="3224">
                  <c:v>111.86</c:v>
                </c:pt>
                <c:pt idx="3225">
                  <c:v>111.28</c:v>
                </c:pt>
                <c:pt idx="3226">
                  <c:v>103.61</c:v>
                </c:pt>
                <c:pt idx="3227">
                  <c:v>105.59</c:v>
                </c:pt>
                <c:pt idx="3228">
                  <c:v>105.56</c:v>
                </c:pt>
                <c:pt idx="3229">
                  <c:v>106.36</c:v>
                </c:pt>
                <c:pt idx="3230">
                  <c:v>103.32</c:v>
                </c:pt>
                <c:pt idx="3231">
                  <c:v>103.84</c:v>
                </c:pt>
                <c:pt idx="3232">
                  <c:v>96.88</c:v>
                </c:pt>
                <c:pt idx="3233">
                  <c:v>82.66</c:v>
                </c:pt>
                <c:pt idx="3234">
                  <c:v>44.88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26.17</c:v>
                </c:pt>
                <c:pt idx="3249">
                  <c:v>99.29</c:v>
                </c:pt>
                <c:pt idx="3250">
                  <c:v>89.69</c:v>
                </c:pt>
                <c:pt idx="3251">
                  <c:v>93.2</c:v>
                </c:pt>
                <c:pt idx="3252">
                  <c:v>99.92</c:v>
                </c:pt>
                <c:pt idx="3253">
                  <c:v>109.52</c:v>
                </c:pt>
                <c:pt idx="3254">
                  <c:v>111.44</c:v>
                </c:pt>
                <c:pt idx="3255">
                  <c:v>107.39</c:v>
                </c:pt>
                <c:pt idx="3256">
                  <c:v>85.06</c:v>
                </c:pt>
                <c:pt idx="3257">
                  <c:v>52.66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10.91</c:v>
                </c:pt>
                <c:pt idx="3274">
                  <c:v>82.52</c:v>
                </c:pt>
                <c:pt idx="3275">
                  <c:v>85.07</c:v>
                </c:pt>
                <c:pt idx="3276">
                  <c:v>89.64</c:v>
                </c:pt>
                <c:pt idx="3277">
                  <c:v>93.76</c:v>
                </c:pt>
                <c:pt idx="3278">
                  <c:v>94.68</c:v>
                </c:pt>
                <c:pt idx="3279">
                  <c:v>89.76</c:v>
                </c:pt>
                <c:pt idx="3280">
                  <c:v>74.09</c:v>
                </c:pt>
                <c:pt idx="3281">
                  <c:v>51.06</c:v>
                </c:pt>
                <c:pt idx="3282">
                  <c:v>24.95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53.27</c:v>
                </c:pt>
                <c:pt idx="3298">
                  <c:v>74.819999999999993</c:v>
                </c:pt>
                <c:pt idx="3299">
                  <c:v>74.87</c:v>
                </c:pt>
                <c:pt idx="3300">
                  <c:v>73.55</c:v>
                </c:pt>
                <c:pt idx="3301">
                  <c:v>73.41</c:v>
                </c:pt>
                <c:pt idx="3302">
                  <c:v>74.209999999999994</c:v>
                </c:pt>
                <c:pt idx="3303">
                  <c:v>69.209999999999994</c:v>
                </c:pt>
                <c:pt idx="3304">
                  <c:v>57.7</c:v>
                </c:pt>
                <c:pt idx="3305">
                  <c:v>34.479999999999997</c:v>
                </c:pt>
                <c:pt idx="3306">
                  <c:v>6.07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13.77</c:v>
                </c:pt>
                <c:pt idx="3322">
                  <c:v>109.81</c:v>
                </c:pt>
                <c:pt idx="3323">
                  <c:v>104.61</c:v>
                </c:pt>
                <c:pt idx="3324">
                  <c:v>104.64</c:v>
                </c:pt>
                <c:pt idx="3325">
                  <c:v>102.98</c:v>
                </c:pt>
                <c:pt idx="3326">
                  <c:v>102.43</c:v>
                </c:pt>
                <c:pt idx="3327">
                  <c:v>97.09</c:v>
                </c:pt>
                <c:pt idx="3328">
                  <c:v>79.52</c:v>
                </c:pt>
                <c:pt idx="3329">
                  <c:v>41.29</c:v>
                </c:pt>
                <c:pt idx="3330">
                  <c:v>3.65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23.53</c:v>
                </c:pt>
                <c:pt idx="3338">
                  <c:v>4.8899999999999997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74.400000000000006</c:v>
                </c:pt>
                <c:pt idx="3345">
                  <c:v>113.55</c:v>
                </c:pt>
                <c:pt idx="3346">
                  <c:v>100.31</c:v>
                </c:pt>
                <c:pt idx="3347">
                  <c:v>106.43</c:v>
                </c:pt>
                <c:pt idx="3348">
                  <c:v>110.89</c:v>
                </c:pt>
                <c:pt idx="3349">
                  <c:v>114.03</c:v>
                </c:pt>
                <c:pt idx="3350">
                  <c:v>116.06</c:v>
                </c:pt>
                <c:pt idx="3351">
                  <c:v>110.82</c:v>
                </c:pt>
                <c:pt idx="3352">
                  <c:v>84.67</c:v>
                </c:pt>
                <c:pt idx="3353">
                  <c:v>49.71</c:v>
                </c:pt>
                <c:pt idx="3354">
                  <c:v>13.2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41.61</c:v>
                </c:pt>
                <c:pt idx="3370">
                  <c:v>83.39</c:v>
                </c:pt>
                <c:pt idx="3371">
                  <c:v>89.15</c:v>
                </c:pt>
                <c:pt idx="3372">
                  <c:v>94.8</c:v>
                </c:pt>
                <c:pt idx="3373">
                  <c:v>100.6</c:v>
                </c:pt>
                <c:pt idx="3374">
                  <c:v>101.79</c:v>
                </c:pt>
                <c:pt idx="3375">
                  <c:v>93.96</c:v>
                </c:pt>
                <c:pt idx="3376">
                  <c:v>71.77</c:v>
                </c:pt>
                <c:pt idx="3377">
                  <c:v>31.38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56.58</c:v>
                </c:pt>
                <c:pt idx="3395">
                  <c:v>87.07</c:v>
                </c:pt>
                <c:pt idx="3396">
                  <c:v>84.45</c:v>
                </c:pt>
                <c:pt idx="3397">
                  <c:v>88</c:v>
                </c:pt>
                <c:pt idx="3398">
                  <c:v>94.18</c:v>
                </c:pt>
                <c:pt idx="3399">
                  <c:v>87.37</c:v>
                </c:pt>
                <c:pt idx="3400">
                  <c:v>65.319999999999993</c:v>
                </c:pt>
                <c:pt idx="3401">
                  <c:v>25.22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53.17</c:v>
                </c:pt>
                <c:pt idx="3418">
                  <c:v>85.52</c:v>
                </c:pt>
                <c:pt idx="3419">
                  <c:v>93.68</c:v>
                </c:pt>
                <c:pt idx="3420">
                  <c:v>100.76</c:v>
                </c:pt>
                <c:pt idx="3421">
                  <c:v>107.21</c:v>
                </c:pt>
                <c:pt idx="3422">
                  <c:v>111.24</c:v>
                </c:pt>
                <c:pt idx="3423">
                  <c:v>101.55</c:v>
                </c:pt>
                <c:pt idx="3424">
                  <c:v>73.430000000000007</c:v>
                </c:pt>
                <c:pt idx="3425">
                  <c:v>34.75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31.61</c:v>
                </c:pt>
                <c:pt idx="3442">
                  <c:v>68.430000000000007</c:v>
                </c:pt>
                <c:pt idx="3443">
                  <c:v>72.819999999999993</c:v>
                </c:pt>
                <c:pt idx="3444">
                  <c:v>78</c:v>
                </c:pt>
                <c:pt idx="3445">
                  <c:v>81.61</c:v>
                </c:pt>
                <c:pt idx="3446">
                  <c:v>82.49</c:v>
                </c:pt>
                <c:pt idx="3447">
                  <c:v>77.62</c:v>
                </c:pt>
                <c:pt idx="3448">
                  <c:v>54.26</c:v>
                </c:pt>
                <c:pt idx="3449">
                  <c:v>33.520000000000003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72.400000000000006</c:v>
                </c:pt>
                <c:pt idx="3468">
                  <c:v>73</c:v>
                </c:pt>
                <c:pt idx="3469">
                  <c:v>69.11</c:v>
                </c:pt>
                <c:pt idx="3470">
                  <c:v>72.59</c:v>
                </c:pt>
                <c:pt idx="3471">
                  <c:v>63.62</c:v>
                </c:pt>
                <c:pt idx="3472">
                  <c:v>44.01</c:v>
                </c:pt>
                <c:pt idx="3473">
                  <c:v>16.760000000000002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74.709999999999994</c:v>
                </c:pt>
                <c:pt idx="3489">
                  <c:v>94.64</c:v>
                </c:pt>
                <c:pt idx="3490">
                  <c:v>98.35</c:v>
                </c:pt>
                <c:pt idx="3491">
                  <c:v>99.23</c:v>
                </c:pt>
                <c:pt idx="3492">
                  <c:v>98.44</c:v>
                </c:pt>
                <c:pt idx="3493">
                  <c:v>98.78</c:v>
                </c:pt>
                <c:pt idx="3494">
                  <c:v>98.76</c:v>
                </c:pt>
                <c:pt idx="3495">
                  <c:v>95.29</c:v>
                </c:pt>
                <c:pt idx="3496">
                  <c:v>87.87</c:v>
                </c:pt>
                <c:pt idx="3497">
                  <c:v>75.45</c:v>
                </c:pt>
                <c:pt idx="3498">
                  <c:v>55.54</c:v>
                </c:pt>
                <c:pt idx="3499">
                  <c:v>32.409999999999997</c:v>
                </c:pt>
                <c:pt idx="3500">
                  <c:v>10.64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54.44</c:v>
                </c:pt>
                <c:pt idx="3511">
                  <c:v>84.24</c:v>
                </c:pt>
                <c:pt idx="3512">
                  <c:v>91.08</c:v>
                </c:pt>
                <c:pt idx="3513">
                  <c:v>94.03</c:v>
                </c:pt>
                <c:pt idx="3514">
                  <c:v>100.32</c:v>
                </c:pt>
                <c:pt idx="3515">
                  <c:v>99.01</c:v>
                </c:pt>
                <c:pt idx="3516">
                  <c:v>101.54</c:v>
                </c:pt>
                <c:pt idx="3517">
                  <c:v>103.9</c:v>
                </c:pt>
                <c:pt idx="3518">
                  <c:v>105.84</c:v>
                </c:pt>
                <c:pt idx="3519">
                  <c:v>102.86</c:v>
                </c:pt>
                <c:pt idx="3520">
                  <c:v>97.09</c:v>
                </c:pt>
                <c:pt idx="3521">
                  <c:v>82.93</c:v>
                </c:pt>
                <c:pt idx="3522">
                  <c:v>29.96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77.790000000000006</c:v>
                </c:pt>
                <c:pt idx="3538">
                  <c:v>99.85</c:v>
                </c:pt>
                <c:pt idx="3539">
                  <c:v>101.85</c:v>
                </c:pt>
                <c:pt idx="3540">
                  <c:v>103.02</c:v>
                </c:pt>
                <c:pt idx="3541">
                  <c:v>104.23</c:v>
                </c:pt>
                <c:pt idx="3542">
                  <c:v>106.3</c:v>
                </c:pt>
                <c:pt idx="3543">
                  <c:v>97.44</c:v>
                </c:pt>
                <c:pt idx="3544">
                  <c:v>85.43</c:v>
                </c:pt>
                <c:pt idx="3545">
                  <c:v>61.34</c:v>
                </c:pt>
                <c:pt idx="3546">
                  <c:v>27.29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68.73</c:v>
                </c:pt>
                <c:pt idx="3560">
                  <c:v>99.73</c:v>
                </c:pt>
                <c:pt idx="3561">
                  <c:v>98.56</c:v>
                </c:pt>
                <c:pt idx="3562">
                  <c:v>80.44</c:v>
                </c:pt>
                <c:pt idx="3563">
                  <c:v>83.77</c:v>
                </c:pt>
                <c:pt idx="3564">
                  <c:v>88.63</c:v>
                </c:pt>
                <c:pt idx="3565">
                  <c:v>91.09</c:v>
                </c:pt>
                <c:pt idx="3566">
                  <c:v>90.75</c:v>
                </c:pt>
                <c:pt idx="3567">
                  <c:v>85.95</c:v>
                </c:pt>
                <c:pt idx="3568">
                  <c:v>73.52</c:v>
                </c:pt>
                <c:pt idx="3569">
                  <c:v>56.04</c:v>
                </c:pt>
                <c:pt idx="3570">
                  <c:v>31.42</c:v>
                </c:pt>
                <c:pt idx="3571">
                  <c:v>7.05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81.78</c:v>
                </c:pt>
                <c:pt idx="3587">
                  <c:v>80.989999999999995</c:v>
                </c:pt>
                <c:pt idx="3588">
                  <c:v>81.72</c:v>
                </c:pt>
                <c:pt idx="3589">
                  <c:v>81.73</c:v>
                </c:pt>
                <c:pt idx="3590">
                  <c:v>85.77</c:v>
                </c:pt>
                <c:pt idx="3591">
                  <c:v>80.77</c:v>
                </c:pt>
                <c:pt idx="3592">
                  <c:v>66.14</c:v>
                </c:pt>
                <c:pt idx="3593">
                  <c:v>27.26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0.19</c:v>
                </c:pt>
                <c:pt idx="3609">
                  <c:v>87.95</c:v>
                </c:pt>
                <c:pt idx="3610">
                  <c:v>77.5</c:v>
                </c:pt>
                <c:pt idx="3611">
                  <c:v>83.25</c:v>
                </c:pt>
                <c:pt idx="3612">
                  <c:v>87.47</c:v>
                </c:pt>
                <c:pt idx="3613">
                  <c:v>91.27</c:v>
                </c:pt>
                <c:pt idx="3614">
                  <c:v>93.21</c:v>
                </c:pt>
                <c:pt idx="3615">
                  <c:v>81.84</c:v>
                </c:pt>
                <c:pt idx="3616">
                  <c:v>59.06</c:v>
                </c:pt>
                <c:pt idx="3617">
                  <c:v>27.39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14.9</c:v>
                </c:pt>
                <c:pt idx="3635">
                  <c:v>82.13</c:v>
                </c:pt>
                <c:pt idx="3636">
                  <c:v>83.98</c:v>
                </c:pt>
                <c:pt idx="3637">
                  <c:v>87.82</c:v>
                </c:pt>
                <c:pt idx="3638">
                  <c:v>90.16</c:v>
                </c:pt>
                <c:pt idx="3639">
                  <c:v>87.8</c:v>
                </c:pt>
                <c:pt idx="3640">
                  <c:v>78.14</c:v>
                </c:pt>
                <c:pt idx="3641">
                  <c:v>55.27</c:v>
                </c:pt>
                <c:pt idx="3642">
                  <c:v>17.53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29.77</c:v>
                </c:pt>
                <c:pt idx="3658">
                  <c:v>78.11</c:v>
                </c:pt>
                <c:pt idx="3659">
                  <c:v>79.319999999999993</c:v>
                </c:pt>
                <c:pt idx="3660">
                  <c:v>83.78</c:v>
                </c:pt>
                <c:pt idx="3661">
                  <c:v>87.49</c:v>
                </c:pt>
                <c:pt idx="3662">
                  <c:v>91.59</c:v>
                </c:pt>
                <c:pt idx="3663">
                  <c:v>78.86</c:v>
                </c:pt>
                <c:pt idx="3664">
                  <c:v>52.36</c:v>
                </c:pt>
                <c:pt idx="3665">
                  <c:v>18.59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0.51</c:v>
                </c:pt>
                <c:pt idx="3682">
                  <c:v>80</c:v>
                </c:pt>
                <c:pt idx="3683">
                  <c:v>80.61</c:v>
                </c:pt>
                <c:pt idx="3684">
                  <c:v>80.319999999999993</c:v>
                </c:pt>
                <c:pt idx="3685">
                  <c:v>82.53</c:v>
                </c:pt>
                <c:pt idx="3686">
                  <c:v>83.88</c:v>
                </c:pt>
                <c:pt idx="3687">
                  <c:v>81.02</c:v>
                </c:pt>
                <c:pt idx="3688">
                  <c:v>60.12</c:v>
                </c:pt>
                <c:pt idx="3689">
                  <c:v>28.62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75.849999999999994</c:v>
                </c:pt>
                <c:pt idx="3707">
                  <c:v>87.91</c:v>
                </c:pt>
                <c:pt idx="3708">
                  <c:v>90.28</c:v>
                </c:pt>
                <c:pt idx="3709">
                  <c:v>95.85</c:v>
                </c:pt>
                <c:pt idx="3710">
                  <c:v>98.35</c:v>
                </c:pt>
                <c:pt idx="3711">
                  <c:v>85.85</c:v>
                </c:pt>
                <c:pt idx="3712">
                  <c:v>61.43</c:v>
                </c:pt>
                <c:pt idx="3713">
                  <c:v>25.83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4.4400000000000004</c:v>
                </c:pt>
                <c:pt idx="3729">
                  <c:v>83.47</c:v>
                </c:pt>
                <c:pt idx="3730">
                  <c:v>88.53</c:v>
                </c:pt>
                <c:pt idx="3731">
                  <c:v>88.27</c:v>
                </c:pt>
                <c:pt idx="3732">
                  <c:v>90.14</c:v>
                </c:pt>
                <c:pt idx="3733">
                  <c:v>89.78</c:v>
                </c:pt>
                <c:pt idx="3734">
                  <c:v>89.83</c:v>
                </c:pt>
                <c:pt idx="3735">
                  <c:v>86.94</c:v>
                </c:pt>
                <c:pt idx="3736">
                  <c:v>78.81</c:v>
                </c:pt>
                <c:pt idx="3737">
                  <c:v>62.51</c:v>
                </c:pt>
                <c:pt idx="3738">
                  <c:v>39.81</c:v>
                </c:pt>
                <c:pt idx="3739">
                  <c:v>30.2</c:v>
                </c:pt>
                <c:pt idx="3740">
                  <c:v>17.559999999999999</c:v>
                </c:pt>
                <c:pt idx="3741">
                  <c:v>10.11</c:v>
                </c:pt>
                <c:pt idx="3742">
                  <c:v>12.68</c:v>
                </c:pt>
                <c:pt idx="3743">
                  <c:v>10.34</c:v>
                </c:pt>
                <c:pt idx="3744">
                  <c:v>7.83</c:v>
                </c:pt>
                <c:pt idx="3745">
                  <c:v>19.989999999999998</c:v>
                </c:pt>
                <c:pt idx="3746">
                  <c:v>31.91</c:v>
                </c:pt>
                <c:pt idx="3747">
                  <c:v>47.92</c:v>
                </c:pt>
                <c:pt idx="3748">
                  <c:v>67.92</c:v>
                </c:pt>
                <c:pt idx="3749">
                  <c:v>80.52</c:v>
                </c:pt>
                <c:pt idx="3750">
                  <c:v>88.01</c:v>
                </c:pt>
                <c:pt idx="3751">
                  <c:v>91.89</c:v>
                </c:pt>
                <c:pt idx="3752">
                  <c:v>94.06</c:v>
                </c:pt>
                <c:pt idx="3753">
                  <c:v>93.06</c:v>
                </c:pt>
                <c:pt idx="3754">
                  <c:v>92.7</c:v>
                </c:pt>
                <c:pt idx="3755">
                  <c:v>91.67</c:v>
                </c:pt>
                <c:pt idx="3756">
                  <c:v>95.96</c:v>
                </c:pt>
                <c:pt idx="3757">
                  <c:v>95.84</c:v>
                </c:pt>
                <c:pt idx="3758">
                  <c:v>100.13</c:v>
                </c:pt>
                <c:pt idx="3759">
                  <c:v>93.68</c:v>
                </c:pt>
                <c:pt idx="3760">
                  <c:v>83.46</c:v>
                </c:pt>
                <c:pt idx="3761">
                  <c:v>68.709999999999994</c:v>
                </c:pt>
                <c:pt idx="3762">
                  <c:v>48.43</c:v>
                </c:pt>
                <c:pt idx="3763">
                  <c:v>36.31</c:v>
                </c:pt>
                <c:pt idx="3764">
                  <c:v>14.6</c:v>
                </c:pt>
                <c:pt idx="3765">
                  <c:v>0.4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36.299999999999997</c:v>
                </c:pt>
                <c:pt idx="3773">
                  <c:v>58.7</c:v>
                </c:pt>
                <c:pt idx="3774">
                  <c:v>78.099999999999994</c:v>
                </c:pt>
                <c:pt idx="3775">
                  <c:v>83.67</c:v>
                </c:pt>
                <c:pt idx="3776">
                  <c:v>86.84</c:v>
                </c:pt>
                <c:pt idx="3777">
                  <c:v>87.92</c:v>
                </c:pt>
                <c:pt idx="3778">
                  <c:v>72.09</c:v>
                </c:pt>
                <c:pt idx="3779">
                  <c:v>76.58</c:v>
                </c:pt>
                <c:pt idx="3780">
                  <c:v>80.2</c:v>
                </c:pt>
                <c:pt idx="3781">
                  <c:v>87.16</c:v>
                </c:pt>
                <c:pt idx="3782">
                  <c:v>89.26</c:v>
                </c:pt>
                <c:pt idx="3783">
                  <c:v>79.489999999999995</c:v>
                </c:pt>
                <c:pt idx="3784">
                  <c:v>57.2</c:v>
                </c:pt>
                <c:pt idx="3785">
                  <c:v>21.33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66.38</c:v>
                </c:pt>
                <c:pt idx="3804">
                  <c:v>73.48</c:v>
                </c:pt>
                <c:pt idx="3805">
                  <c:v>73.17</c:v>
                </c:pt>
                <c:pt idx="3806">
                  <c:v>75.790000000000006</c:v>
                </c:pt>
                <c:pt idx="3807">
                  <c:v>64.790000000000006</c:v>
                </c:pt>
                <c:pt idx="3808">
                  <c:v>39.1</c:v>
                </c:pt>
                <c:pt idx="3809">
                  <c:v>4.0999999999999996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8.7899999999999991</c:v>
                </c:pt>
                <c:pt idx="3828">
                  <c:v>54.72</c:v>
                </c:pt>
                <c:pt idx="3829">
                  <c:v>59.96</c:v>
                </c:pt>
                <c:pt idx="3830">
                  <c:v>60.6</c:v>
                </c:pt>
                <c:pt idx="3831">
                  <c:v>49.01</c:v>
                </c:pt>
                <c:pt idx="3832">
                  <c:v>27.98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3.44</c:v>
                </c:pt>
                <c:pt idx="3853">
                  <c:v>50.12</c:v>
                </c:pt>
                <c:pt idx="3854">
                  <c:v>50.09</c:v>
                </c:pt>
                <c:pt idx="3855">
                  <c:v>38.24</c:v>
                </c:pt>
                <c:pt idx="3856">
                  <c:v>15.32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45.11</c:v>
                </c:pt>
                <c:pt idx="3874">
                  <c:v>88.92</c:v>
                </c:pt>
                <c:pt idx="3875">
                  <c:v>88.01</c:v>
                </c:pt>
                <c:pt idx="3876">
                  <c:v>86.63</c:v>
                </c:pt>
                <c:pt idx="3877">
                  <c:v>89.72</c:v>
                </c:pt>
                <c:pt idx="3878">
                  <c:v>88.07</c:v>
                </c:pt>
                <c:pt idx="3879">
                  <c:v>83.48</c:v>
                </c:pt>
                <c:pt idx="3880">
                  <c:v>79.040000000000006</c:v>
                </c:pt>
                <c:pt idx="3881">
                  <c:v>69.69</c:v>
                </c:pt>
                <c:pt idx="3882">
                  <c:v>53.95</c:v>
                </c:pt>
                <c:pt idx="3883">
                  <c:v>27.88</c:v>
                </c:pt>
                <c:pt idx="3884">
                  <c:v>7.66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17.899999999999999</c:v>
                </c:pt>
                <c:pt idx="3894">
                  <c:v>71.989999999999995</c:v>
                </c:pt>
                <c:pt idx="3895">
                  <c:v>82.91</c:v>
                </c:pt>
                <c:pt idx="3896">
                  <c:v>90.61</c:v>
                </c:pt>
                <c:pt idx="3897">
                  <c:v>92.23</c:v>
                </c:pt>
                <c:pt idx="3898">
                  <c:v>88.68</c:v>
                </c:pt>
                <c:pt idx="3899">
                  <c:v>93.76</c:v>
                </c:pt>
                <c:pt idx="3900">
                  <c:v>96.93</c:v>
                </c:pt>
                <c:pt idx="3901">
                  <c:v>97.87</c:v>
                </c:pt>
                <c:pt idx="3902">
                  <c:v>102.53</c:v>
                </c:pt>
                <c:pt idx="3903">
                  <c:v>91.06</c:v>
                </c:pt>
                <c:pt idx="3904">
                  <c:v>63.66</c:v>
                </c:pt>
                <c:pt idx="3905">
                  <c:v>32.700000000000003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12.69</c:v>
                </c:pt>
                <c:pt idx="3922">
                  <c:v>85.12</c:v>
                </c:pt>
                <c:pt idx="3923">
                  <c:v>84.35</c:v>
                </c:pt>
                <c:pt idx="3924">
                  <c:v>87.9</c:v>
                </c:pt>
                <c:pt idx="3925">
                  <c:v>92.21</c:v>
                </c:pt>
                <c:pt idx="3926">
                  <c:v>93.93</c:v>
                </c:pt>
                <c:pt idx="3927">
                  <c:v>86.96</c:v>
                </c:pt>
                <c:pt idx="3928">
                  <c:v>62.11</c:v>
                </c:pt>
                <c:pt idx="3929">
                  <c:v>28.78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63.1</c:v>
                </c:pt>
                <c:pt idx="3946">
                  <c:v>68.75</c:v>
                </c:pt>
                <c:pt idx="3947">
                  <c:v>69.989999999999995</c:v>
                </c:pt>
                <c:pt idx="3948">
                  <c:v>72.22</c:v>
                </c:pt>
                <c:pt idx="3949">
                  <c:v>73.84</c:v>
                </c:pt>
                <c:pt idx="3950">
                  <c:v>73.63</c:v>
                </c:pt>
                <c:pt idx="3951">
                  <c:v>66.930000000000007</c:v>
                </c:pt>
                <c:pt idx="3952">
                  <c:v>54.94</c:v>
                </c:pt>
                <c:pt idx="3953">
                  <c:v>23</c:v>
                </c:pt>
                <c:pt idx="3954">
                  <c:v>0.7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13.06</c:v>
                </c:pt>
                <c:pt idx="3971">
                  <c:v>61.23</c:v>
                </c:pt>
                <c:pt idx="3972">
                  <c:v>61.28</c:v>
                </c:pt>
                <c:pt idx="3973">
                  <c:v>62.24</c:v>
                </c:pt>
                <c:pt idx="3974">
                  <c:v>63.03</c:v>
                </c:pt>
                <c:pt idx="3975">
                  <c:v>51.25</c:v>
                </c:pt>
                <c:pt idx="3976">
                  <c:v>34.64</c:v>
                </c:pt>
                <c:pt idx="3977">
                  <c:v>8.9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8.51</c:v>
                </c:pt>
                <c:pt idx="3995">
                  <c:v>57.13</c:v>
                </c:pt>
                <c:pt idx="3996">
                  <c:v>56.87</c:v>
                </c:pt>
                <c:pt idx="3997">
                  <c:v>57.26</c:v>
                </c:pt>
                <c:pt idx="3998">
                  <c:v>58.15</c:v>
                </c:pt>
                <c:pt idx="3999">
                  <c:v>51.19</c:v>
                </c:pt>
                <c:pt idx="4000">
                  <c:v>28.09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28.3</c:v>
                </c:pt>
                <c:pt idx="4019">
                  <c:v>55.76</c:v>
                </c:pt>
                <c:pt idx="4020">
                  <c:v>55.57</c:v>
                </c:pt>
                <c:pt idx="4021">
                  <c:v>55.77</c:v>
                </c:pt>
                <c:pt idx="4022">
                  <c:v>55.84</c:v>
                </c:pt>
                <c:pt idx="4023">
                  <c:v>44.25</c:v>
                </c:pt>
                <c:pt idx="4024">
                  <c:v>24.73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39.729999999999997</c:v>
                </c:pt>
                <c:pt idx="4044">
                  <c:v>52.68</c:v>
                </c:pt>
                <c:pt idx="4045">
                  <c:v>55.3</c:v>
                </c:pt>
                <c:pt idx="4046">
                  <c:v>54.39</c:v>
                </c:pt>
                <c:pt idx="4047">
                  <c:v>45.12</c:v>
                </c:pt>
                <c:pt idx="4048">
                  <c:v>23.71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35.229999999999997</c:v>
                </c:pt>
                <c:pt idx="4069">
                  <c:v>50.69</c:v>
                </c:pt>
                <c:pt idx="4070">
                  <c:v>52.66</c:v>
                </c:pt>
                <c:pt idx="4071">
                  <c:v>45.43</c:v>
                </c:pt>
                <c:pt idx="4072">
                  <c:v>23.21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39.880000000000003</c:v>
                </c:pt>
                <c:pt idx="4091">
                  <c:v>91.05</c:v>
                </c:pt>
                <c:pt idx="4092">
                  <c:v>95.21</c:v>
                </c:pt>
                <c:pt idx="4093">
                  <c:v>96.09</c:v>
                </c:pt>
                <c:pt idx="4094">
                  <c:v>98.1</c:v>
                </c:pt>
                <c:pt idx="4095">
                  <c:v>91.26</c:v>
                </c:pt>
                <c:pt idx="4096">
                  <c:v>65.61</c:v>
                </c:pt>
                <c:pt idx="4097">
                  <c:v>34.49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04">
                  <c:v>0</c:v>
                </c:pt>
                <c:pt idx="4105">
                  <c:v>0</c:v>
                </c:pt>
                <c:pt idx="4106">
                  <c:v>0</c:v>
                </c:pt>
                <c:pt idx="4107">
                  <c:v>0</c:v>
                </c:pt>
                <c:pt idx="4108">
                  <c:v>0</c:v>
                </c:pt>
                <c:pt idx="4109">
                  <c:v>0</c:v>
                </c:pt>
                <c:pt idx="4110">
                  <c:v>0</c:v>
                </c:pt>
                <c:pt idx="4111">
                  <c:v>0</c:v>
                </c:pt>
                <c:pt idx="4112">
                  <c:v>0</c:v>
                </c:pt>
                <c:pt idx="4113">
                  <c:v>17.760000000000002</c:v>
                </c:pt>
                <c:pt idx="4114">
                  <c:v>84.27</c:v>
                </c:pt>
                <c:pt idx="4115">
                  <c:v>86.28</c:v>
                </c:pt>
                <c:pt idx="4116">
                  <c:v>94.67</c:v>
                </c:pt>
                <c:pt idx="4117">
                  <c:v>98.37</c:v>
                </c:pt>
                <c:pt idx="4118">
                  <c:v>99.24</c:v>
                </c:pt>
                <c:pt idx="4119">
                  <c:v>85.44</c:v>
                </c:pt>
                <c:pt idx="4120">
                  <c:v>56.91</c:v>
                </c:pt>
                <c:pt idx="4121">
                  <c:v>16.8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37">
                  <c:v>0</c:v>
                </c:pt>
                <c:pt idx="4138">
                  <c:v>12.11</c:v>
                </c:pt>
                <c:pt idx="4139">
                  <c:v>66.17</c:v>
                </c:pt>
                <c:pt idx="4140">
                  <c:v>68.760000000000005</c:v>
                </c:pt>
                <c:pt idx="4141">
                  <c:v>72.900000000000006</c:v>
                </c:pt>
                <c:pt idx="4142">
                  <c:v>72.650000000000006</c:v>
                </c:pt>
                <c:pt idx="4143">
                  <c:v>61.25</c:v>
                </c:pt>
                <c:pt idx="4144">
                  <c:v>41.56</c:v>
                </c:pt>
                <c:pt idx="4145">
                  <c:v>9.2899999999999991</c:v>
                </c:pt>
                <c:pt idx="4146">
                  <c:v>0</c:v>
                </c:pt>
                <c:pt idx="4147">
                  <c:v>0</c:v>
                </c:pt>
                <c:pt idx="4148">
                  <c:v>0</c:v>
                </c:pt>
                <c:pt idx="4149">
                  <c:v>0</c:v>
                </c:pt>
                <c:pt idx="4150">
                  <c:v>0</c:v>
                </c:pt>
                <c:pt idx="4151">
                  <c:v>0</c:v>
                </c:pt>
                <c:pt idx="4152">
                  <c:v>0</c:v>
                </c:pt>
                <c:pt idx="4153">
                  <c:v>0</c:v>
                </c:pt>
                <c:pt idx="4154">
                  <c:v>0</c:v>
                </c:pt>
                <c:pt idx="4155">
                  <c:v>0</c:v>
                </c:pt>
                <c:pt idx="4156">
                  <c:v>0</c:v>
                </c:pt>
                <c:pt idx="4157">
                  <c:v>0</c:v>
                </c:pt>
                <c:pt idx="4158">
                  <c:v>0</c:v>
                </c:pt>
                <c:pt idx="4159">
                  <c:v>0</c:v>
                </c:pt>
                <c:pt idx="4160">
                  <c:v>0</c:v>
                </c:pt>
                <c:pt idx="4161">
                  <c:v>0</c:v>
                </c:pt>
                <c:pt idx="4162">
                  <c:v>33.729999999999997</c:v>
                </c:pt>
                <c:pt idx="4163">
                  <c:v>61.02</c:v>
                </c:pt>
                <c:pt idx="4164">
                  <c:v>59.71</c:v>
                </c:pt>
                <c:pt idx="4165">
                  <c:v>61.67</c:v>
                </c:pt>
                <c:pt idx="4166">
                  <c:v>61.42</c:v>
                </c:pt>
                <c:pt idx="4167">
                  <c:v>58.22</c:v>
                </c:pt>
                <c:pt idx="4168">
                  <c:v>39.56</c:v>
                </c:pt>
                <c:pt idx="4169">
                  <c:v>15.73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1.1200000000000001</c:v>
                </c:pt>
                <c:pt idx="4187">
                  <c:v>69.099999999999994</c:v>
                </c:pt>
                <c:pt idx="4188">
                  <c:v>71.28</c:v>
                </c:pt>
                <c:pt idx="4189">
                  <c:v>75.44</c:v>
                </c:pt>
                <c:pt idx="4190">
                  <c:v>77.05</c:v>
                </c:pt>
                <c:pt idx="4191">
                  <c:v>65.92</c:v>
                </c:pt>
                <c:pt idx="4192">
                  <c:v>39.200000000000003</c:v>
                </c:pt>
                <c:pt idx="4193">
                  <c:v>2.15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33.700000000000003</c:v>
                </c:pt>
                <c:pt idx="4212">
                  <c:v>68</c:v>
                </c:pt>
                <c:pt idx="4213">
                  <c:v>67.709999999999994</c:v>
                </c:pt>
                <c:pt idx="4214">
                  <c:v>69.87</c:v>
                </c:pt>
                <c:pt idx="4215">
                  <c:v>61.7</c:v>
                </c:pt>
                <c:pt idx="4216">
                  <c:v>43.75</c:v>
                </c:pt>
                <c:pt idx="4217">
                  <c:v>27.49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37.69</c:v>
                </c:pt>
                <c:pt idx="4234">
                  <c:v>70.2</c:v>
                </c:pt>
                <c:pt idx="4235">
                  <c:v>68</c:v>
                </c:pt>
                <c:pt idx="4236">
                  <c:v>66.05</c:v>
                </c:pt>
                <c:pt idx="4237">
                  <c:v>64.08</c:v>
                </c:pt>
                <c:pt idx="4238">
                  <c:v>64.040000000000006</c:v>
                </c:pt>
                <c:pt idx="4239">
                  <c:v>57.88</c:v>
                </c:pt>
                <c:pt idx="4240">
                  <c:v>36.979999999999997</c:v>
                </c:pt>
                <c:pt idx="4241">
                  <c:v>10.24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54">
                  <c:v>0</c:v>
                </c:pt>
                <c:pt idx="4255">
                  <c:v>0</c:v>
                </c:pt>
                <c:pt idx="4256">
                  <c:v>0</c:v>
                </c:pt>
                <c:pt idx="4257">
                  <c:v>0</c:v>
                </c:pt>
                <c:pt idx="4258">
                  <c:v>61.7</c:v>
                </c:pt>
                <c:pt idx="4259">
                  <c:v>82.47</c:v>
                </c:pt>
                <c:pt idx="4260">
                  <c:v>86.62</c:v>
                </c:pt>
                <c:pt idx="4261">
                  <c:v>90.29</c:v>
                </c:pt>
                <c:pt idx="4262">
                  <c:v>90.98</c:v>
                </c:pt>
                <c:pt idx="4263">
                  <c:v>79.489999999999995</c:v>
                </c:pt>
                <c:pt idx="4264">
                  <c:v>55.19</c:v>
                </c:pt>
                <c:pt idx="4265">
                  <c:v>19.63</c:v>
                </c:pt>
                <c:pt idx="4266">
                  <c:v>0</c:v>
                </c:pt>
                <c:pt idx="4267">
                  <c:v>0</c:v>
                </c:pt>
                <c:pt idx="4268">
                  <c:v>0</c:v>
                </c:pt>
                <c:pt idx="4269">
                  <c:v>0</c:v>
                </c:pt>
                <c:pt idx="4270">
                  <c:v>0</c:v>
                </c:pt>
                <c:pt idx="4271">
                  <c:v>0</c:v>
                </c:pt>
                <c:pt idx="4272">
                  <c:v>0</c:v>
                </c:pt>
                <c:pt idx="4273">
                  <c:v>0</c:v>
                </c:pt>
                <c:pt idx="4274">
                  <c:v>0</c:v>
                </c:pt>
                <c:pt idx="4275">
                  <c:v>0</c:v>
                </c:pt>
                <c:pt idx="4276">
                  <c:v>0</c:v>
                </c:pt>
                <c:pt idx="4277">
                  <c:v>0</c:v>
                </c:pt>
                <c:pt idx="4278">
                  <c:v>0</c:v>
                </c:pt>
                <c:pt idx="4279">
                  <c:v>0</c:v>
                </c:pt>
                <c:pt idx="4280">
                  <c:v>0</c:v>
                </c:pt>
                <c:pt idx="4281">
                  <c:v>0</c:v>
                </c:pt>
                <c:pt idx="4282">
                  <c:v>49.56</c:v>
                </c:pt>
                <c:pt idx="4283">
                  <c:v>71.23</c:v>
                </c:pt>
                <c:pt idx="4284">
                  <c:v>76.37</c:v>
                </c:pt>
                <c:pt idx="4285">
                  <c:v>82.52</c:v>
                </c:pt>
                <c:pt idx="4286">
                  <c:v>84.06</c:v>
                </c:pt>
                <c:pt idx="4287">
                  <c:v>71.790000000000006</c:v>
                </c:pt>
                <c:pt idx="4288">
                  <c:v>42.81</c:v>
                </c:pt>
                <c:pt idx="4289">
                  <c:v>5.82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52.74</c:v>
                </c:pt>
                <c:pt idx="4307">
                  <c:v>78.44</c:v>
                </c:pt>
                <c:pt idx="4308">
                  <c:v>79.819999999999993</c:v>
                </c:pt>
                <c:pt idx="4309">
                  <c:v>81.88</c:v>
                </c:pt>
                <c:pt idx="4310">
                  <c:v>82.21</c:v>
                </c:pt>
                <c:pt idx="4311">
                  <c:v>74.239999999999995</c:v>
                </c:pt>
                <c:pt idx="4312">
                  <c:v>54.41</c:v>
                </c:pt>
                <c:pt idx="4313">
                  <c:v>23.86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30.52</c:v>
                </c:pt>
                <c:pt idx="4331">
                  <c:v>71</c:v>
                </c:pt>
                <c:pt idx="4332">
                  <c:v>74.8</c:v>
                </c:pt>
                <c:pt idx="4333">
                  <c:v>78.69</c:v>
                </c:pt>
                <c:pt idx="4334">
                  <c:v>81.67</c:v>
                </c:pt>
                <c:pt idx="4335">
                  <c:v>71.55</c:v>
                </c:pt>
                <c:pt idx="4336">
                  <c:v>43.51</c:v>
                </c:pt>
                <c:pt idx="4337">
                  <c:v>8.59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14.87</c:v>
                </c:pt>
                <c:pt idx="4356">
                  <c:v>58.4</c:v>
                </c:pt>
                <c:pt idx="4357">
                  <c:v>57.59</c:v>
                </c:pt>
                <c:pt idx="4358">
                  <c:v>60.37</c:v>
                </c:pt>
                <c:pt idx="4359">
                  <c:v>53.9</c:v>
                </c:pt>
                <c:pt idx="4360">
                  <c:v>38.75</c:v>
                </c:pt>
                <c:pt idx="4361">
                  <c:v>14.2</c:v>
                </c:pt>
                <c:pt idx="4362">
                  <c:v>0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24.82</c:v>
                </c:pt>
                <c:pt idx="4379">
                  <c:v>57.77</c:v>
                </c:pt>
                <c:pt idx="4380">
                  <c:v>57.67</c:v>
                </c:pt>
                <c:pt idx="4381">
                  <c:v>60.55</c:v>
                </c:pt>
                <c:pt idx="4382">
                  <c:v>61.6</c:v>
                </c:pt>
                <c:pt idx="4383">
                  <c:v>59.79</c:v>
                </c:pt>
                <c:pt idx="4384">
                  <c:v>52.65</c:v>
                </c:pt>
                <c:pt idx="4385">
                  <c:v>13.38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48.48</c:v>
                </c:pt>
                <c:pt idx="4404">
                  <c:v>55.6</c:v>
                </c:pt>
                <c:pt idx="4405">
                  <c:v>56.97</c:v>
                </c:pt>
                <c:pt idx="4406">
                  <c:v>57.21</c:v>
                </c:pt>
                <c:pt idx="4407">
                  <c:v>54.28</c:v>
                </c:pt>
                <c:pt idx="4408">
                  <c:v>47.39</c:v>
                </c:pt>
                <c:pt idx="4409">
                  <c:v>29.5</c:v>
                </c:pt>
                <c:pt idx="4410">
                  <c:v>6.09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19.55</c:v>
                </c:pt>
                <c:pt idx="4429">
                  <c:v>57.15</c:v>
                </c:pt>
                <c:pt idx="4430">
                  <c:v>56.95</c:v>
                </c:pt>
                <c:pt idx="4431">
                  <c:v>48.97</c:v>
                </c:pt>
                <c:pt idx="4432">
                  <c:v>30.59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45.83</c:v>
                </c:pt>
                <c:pt idx="4452">
                  <c:v>75.95</c:v>
                </c:pt>
                <c:pt idx="4453">
                  <c:v>77.569999999999993</c:v>
                </c:pt>
                <c:pt idx="4454">
                  <c:v>80.239999999999995</c:v>
                </c:pt>
                <c:pt idx="4455">
                  <c:v>73.75</c:v>
                </c:pt>
                <c:pt idx="4456">
                  <c:v>56.38</c:v>
                </c:pt>
                <c:pt idx="4457">
                  <c:v>30.11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41.58</c:v>
                </c:pt>
                <c:pt idx="4475">
                  <c:v>74.55</c:v>
                </c:pt>
                <c:pt idx="4476">
                  <c:v>78.400000000000006</c:v>
                </c:pt>
                <c:pt idx="4477">
                  <c:v>83.33</c:v>
                </c:pt>
                <c:pt idx="4478">
                  <c:v>87.48</c:v>
                </c:pt>
                <c:pt idx="4479">
                  <c:v>76.02</c:v>
                </c:pt>
                <c:pt idx="4480">
                  <c:v>52.27</c:v>
                </c:pt>
                <c:pt idx="4481">
                  <c:v>19.98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56.04</c:v>
                </c:pt>
                <c:pt idx="4500">
                  <c:v>72.48</c:v>
                </c:pt>
                <c:pt idx="4501">
                  <c:v>72.459999999999994</c:v>
                </c:pt>
                <c:pt idx="4502">
                  <c:v>73.849999999999994</c:v>
                </c:pt>
                <c:pt idx="4503">
                  <c:v>63.98</c:v>
                </c:pt>
                <c:pt idx="4504">
                  <c:v>46.61</c:v>
                </c:pt>
                <c:pt idx="4505">
                  <c:v>20.059999999999999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57.33</c:v>
                </c:pt>
                <c:pt idx="4524">
                  <c:v>72.3</c:v>
                </c:pt>
                <c:pt idx="4525">
                  <c:v>74.069999999999993</c:v>
                </c:pt>
                <c:pt idx="4526">
                  <c:v>76.5</c:v>
                </c:pt>
                <c:pt idx="4527">
                  <c:v>69.680000000000007</c:v>
                </c:pt>
                <c:pt idx="4528">
                  <c:v>48.72</c:v>
                </c:pt>
                <c:pt idx="4529">
                  <c:v>19.52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56.57</c:v>
                </c:pt>
                <c:pt idx="4549">
                  <c:v>57.24</c:v>
                </c:pt>
                <c:pt idx="4550">
                  <c:v>57.44</c:v>
                </c:pt>
                <c:pt idx="4551">
                  <c:v>53.45</c:v>
                </c:pt>
                <c:pt idx="4552">
                  <c:v>43.21</c:v>
                </c:pt>
                <c:pt idx="4553">
                  <c:v>6.59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33.78</c:v>
                </c:pt>
                <c:pt idx="4571">
                  <c:v>70.150000000000006</c:v>
                </c:pt>
                <c:pt idx="4572">
                  <c:v>73.59</c:v>
                </c:pt>
                <c:pt idx="4573">
                  <c:v>76.010000000000005</c:v>
                </c:pt>
                <c:pt idx="4574">
                  <c:v>79.239999999999995</c:v>
                </c:pt>
                <c:pt idx="4575">
                  <c:v>77.55</c:v>
                </c:pt>
                <c:pt idx="4576">
                  <c:v>59.38</c:v>
                </c:pt>
                <c:pt idx="4577">
                  <c:v>32.61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15.75</c:v>
                </c:pt>
                <c:pt idx="4595">
                  <c:v>75.14</c:v>
                </c:pt>
                <c:pt idx="4596">
                  <c:v>77.540000000000006</c:v>
                </c:pt>
                <c:pt idx="4597">
                  <c:v>80.010000000000005</c:v>
                </c:pt>
                <c:pt idx="4598">
                  <c:v>83.03</c:v>
                </c:pt>
                <c:pt idx="4599">
                  <c:v>74.72</c:v>
                </c:pt>
                <c:pt idx="4600">
                  <c:v>51.49</c:v>
                </c:pt>
                <c:pt idx="4601">
                  <c:v>20.55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48.63</c:v>
                </c:pt>
                <c:pt idx="4620">
                  <c:v>72.38</c:v>
                </c:pt>
                <c:pt idx="4621">
                  <c:v>73.94</c:v>
                </c:pt>
                <c:pt idx="4622">
                  <c:v>73.739999999999995</c:v>
                </c:pt>
                <c:pt idx="4623">
                  <c:v>64.150000000000006</c:v>
                </c:pt>
                <c:pt idx="4624">
                  <c:v>41.74</c:v>
                </c:pt>
                <c:pt idx="4625">
                  <c:v>10.3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56.17</c:v>
                </c:pt>
                <c:pt idx="4645">
                  <c:v>59.98</c:v>
                </c:pt>
                <c:pt idx="4646">
                  <c:v>67.62</c:v>
                </c:pt>
                <c:pt idx="4647">
                  <c:v>57.24</c:v>
                </c:pt>
                <c:pt idx="4648">
                  <c:v>36.19</c:v>
                </c:pt>
                <c:pt idx="4649">
                  <c:v>1.56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34.130000000000003</c:v>
                </c:pt>
                <c:pt idx="4670">
                  <c:v>56.83</c:v>
                </c:pt>
                <c:pt idx="4671">
                  <c:v>50.87</c:v>
                </c:pt>
                <c:pt idx="4672">
                  <c:v>27.41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34.58</c:v>
                </c:pt>
                <c:pt idx="4695">
                  <c:v>39.39</c:v>
                </c:pt>
                <c:pt idx="4696">
                  <c:v>19.059999999999999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1.41</c:v>
                </c:pt>
                <c:pt idx="4719">
                  <c:v>36.9</c:v>
                </c:pt>
                <c:pt idx="4720">
                  <c:v>16.86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19.38</c:v>
                </c:pt>
                <c:pt idx="4743">
                  <c:v>41.27</c:v>
                </c:pt>
                <c:pt idx="4744">
                  <c:v>19.91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48.85</c:v>
                </c:pt>
                <c:pt idx="4767">
                  <c:v>41.3</c:v>
                </c:pt>
                <c:pt idx="4768">
                  <c:v>20.81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30.63</c:v>
                </c:pt>
                <c:pt idx="4788">
                  <c:v>63.71</c:v>
                </c:pt>
                <c:pt idx="4789">
                  <c:v>61.14</c:v>
                </c:pt>
                <c:pt idx="4790">
                  <c:v>62.33</c:v>
                </c:pt>
                <c:pt idx="4791">
                  <c:v>54.66</c:v>
                </c:pt>
                <c:pt idx="4792">
                  <c:v>37.82</c:v>
                </c:pt>
                <c:pt idx="4793">
                  <c:v>11.21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5.79</c:v>
                </c:pt>
                <c:pt idx="4811">
                  <c:v>82.23</c:v>
                </c:pt>
                <c:pt idx="4812">
                  <c:v>88.97</c:v>
                </c:pt>
                <c:pt idx="4813">
                  <c:v>97.03</c:v>
                </c:pt>
                <c:pt idx="4814">
                  <c:v>97.21</c:v>
                </c:pt>
                <c:pt idx="4815">
                  <c:v>90.58</c:v>
                </c:pt>
                <c:pt idx="4816">
                  <c:v>70.86</c:v>
                </c:pt>
                <c:pt idx="4817">
                  <c:v>41.08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1.84</c:v>
                </c:pt>
                <c:pt idx="4835">
                  <c:v>59.2</c:v>
                </c:pt>
                <c:pt idx="4836">
                  <c:v>64.69</c:v>
                </c:pt>
                <c:pt idx="4837">
                  <c:v>70.489999999999995</c:v>
                </c:pt>
                <c:pt idx="4838">
                  <c:v>73.62</c:v>
                </c:pt>
                <c:pt idx="4839">
                  <c:v>70.959999999999994</c:v>
                </c:pt>
                <c:pt idx="4840">
                  <c:v>50.27</c:v>
                </c:pt>
                <c:pt idx="4841">
                  <c:v>21.63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5.89</c:v>
                </c:pt>
                <c:pt idx="4860">
                  <c:v>73.52</c:v>
                </c:pt>
                <c:pt idx="4861">
                  <c:v>73.66</c:v>
                </c:pt>
                <c:pt idx="4862">
                  <c:v>75.11</c:v>
                </c:pt>
                <c:pt idx="4863">
                  <c:v>72.510000000000005</c:v>
                </c:pt>
                <c:pt idx="4864">
                  <c:v>68.69</c:v>
                </c:pt>
                <c:pt idx="4865">
                  <c:v>59.61</c:v>
                </c:pt>
                <c:pt idx="4866">
                  <c:v>42</c:v>
                </c:pt>
                <c:pt idx="4867">
                  <c:v>20.85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36.25</c:v>
                </c:pt>
                <c:pt idx="4883">
                  <c:v>69.760000000000005</c:v>
                </c:pt>
                <c:pt idx="4884">
                  <c:v>67.88</c:v>
                </c:pt>
                <c:pt idx="4885">
                  <c:v>68.599999999999994</c:v>
                </c:pt>
                <c:pt idx="4886">
                  <c:v>68.510000000000005</c:v>
                </c:pt>
                <c:pt idx="4887">
                  <c:v>69.37</c:v>
                </c:pt>
                <c:pt idx="4888">
                  <c:v>63.91</c:v>
                </c:pt>
                <c:pt idx="4889">
                  <c:v>52.95</c:v>
                </c:pt>
                <c:pt idx="4890">
                  <c:v>8.58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59.46</c:v>
                </c:pt>
                <c:pt idx="4906">
                  <c:v>93.11</c:v>
                </c:pt>
                <c:pt idx="4907">
                  <c:v>90.44</c:v>
                </c:pt>
                <c:pt idx="4908">
                  <c:v>89.86</c:v>
                </c:pt>
                <c:pt idx="4909">
                  <c:v>86.87</c:v>
                </c:pt>
                <c:pt idx="4910">
                  <c:v>88</c:v>
                </c:pt>
                <c:pt idx="4911">
                  <c:v>86.1</c:v>
                </c:pt>
                <c:pt idx="4912">
                  <c:v>81.14</c:v>
                </c:pt>
                <c:pt idx="4913">
                  <c:v>76.84</c:v>
                </c:pt>
                <c:pt idx="4914">
                  <c:v>63.16</c:v>
                </c:pt>
                <c:pt idx="4915">
                  <c:v>44.7</c:v>
                </c:pt>
                <c:pt idx="4916">
                  <c:v>27.09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29.71</c:v>
                </c:pt>
                <c:pt idx="4925">
                  <c:v>73.92</c:v>
                </c:pt>
                <c:pt idx="4926">
                  <c:v>82.58</c:v>
                </c:pt>
                <c:pt idx="4927">
                  <c:v>89.45</c:v>
                </c:pt>
                <c:pt idx="4928">
                  <c:v>94.14</c:v>
                </c:pt>
                <c:pt idx="4929">
                  <c:v>95.86</c:v>
                </c:pt>
                <c:pt idx="4930">
                  <c:v>76.349999999999994</c:v>
                </c:pt>
                <c:pt idx="4931">
                  <c:v>79.510000000000005</c:v>
                </c:pt>
                <c:pt idx="4932">
                  <c:v>82.8</c:v>
                </c:pt>
                <c:pt idx="4933">
                  <c:v>87.47</c:v>
                </c:pt>
                <c:pt idx="4934">
                  <c:v>87.89</c:v>
                </c:pt>
                <c:pt idx="4935">
                  <c:v>84.7</c:v>
                </c:pt>
                <c:pt idx="4936">
                  <c:v>78.459999999999994</c:v>
                </c:pt>
                <c:pt idx="4937">
                  <c:v>63.8</c:v>
                </c:pt>
                <c:pt idx="4938">
                  <c:v>39.86</c:v>
                </c:pt>
                <c:pt idx="4939">
                  <c:v>13.79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1.27</c:v>
                </c:pt>
                <c:pt idx="4955">
                  <c:v>64.16</c:v>
                </c:pt>
                <c:pt idx="4956">
                  <c:v>69.87</c:v>
                </c:pt>
                <c:pt idx="4957">
                  <c:v>73.92</c:v>
                </c:pt>
                <c:pt idx="4958">
                  <c:v>75.209999999999994</c:v>
                </c:pt>
                <c:pt idx="4959">
                  <c:v>71.459999999999994</c:v>
                </c:pt>
                <c:pt idx="4960">
                  <c:v>51.29</c:v>
                </c:pt>
                <c:pt idx="4961">
                  <c:v>19.350000000000001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18.670000000000002</c:v>
                </c:pt>
                <c:pt idx="4981">
                  <c:v>52.32</c:v>
                </c:pt>
                <c:pt idx="4982">
                  <c:v>52.9</c:v>
                </c:pt>
                <c:pt idx="4983">
                  <c:v>49.18</c:v>
                </c:pt>
                <c:pt idx="4984">
                  <c:v>33.840000000000003</c:v>
                </c:pt>
                <c:pt idx="4985">
                  <c:v>0.87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29.77</c:v>
                </c:pt>
                <c:pt idx="5006">
                  <c:v>52.8</c:v>
                </c:pt>
                <c:pt idx="5007">
                  <c:v>46.76</c:v>
                </c:pt>
                <c:pt idx="5008">
                  <c:v>30.09</c:v>
                </c:pt>
                <c:pt idx="5009">
                  <c:v>0.15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44.75</c:v>
                </c:pt>
                <c:pt idx="5029">
                  <c:v>54.38</c:v>
                </c:pt>
                <c:pt idx="5030">
                  <c:v>56.51</c:v>
                </c:pt>
                <c:pt idx="5031">
                  <c:v>53.68</c:v>
                </c:pt>
                <c:pt idx="5032">
                  <c:v>38.78</c:v>
                </c:pt>
                <c:pt idx="5033">
                  <c:v>11.41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48.47</c:v>
                </c:pt>
                <c:pt idx="5051">
                  <c:v>79.180000000000007</c:v>
                </c:pt>
                <c:pt idx="5052">
                  <c:v>82.31</c:v>
                </c:pt>
                <c:pt idx="5053">
                  <c:v>87.46</c:v>
                </c:pt>
                <c:pt idx="5054">
                  <c:v>87.44</c:v>
                </c:pt>
                <c:pt idx="5055">
                  <c:v>82.18</c:v>
                </c:pt>
                <c:pt idx="5056">
                  <c:v>64.25</c:v>
                </c:pt>
                <c:pt idx="5057">
                  <c:v>29.59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38.630000000000003</c:v>
                </c:pt>
                <c:pt idx="5075">
                  <c:v>71.91</c:v>
                </c:pt>
                <c:pt idx="5076">
                  <c:v>75.05</c:v>
                </c:pt>
                <c:pt idx="5077">
                  <c:v>80.8</c:v>
                </c:pt>
                <c:pt idx="5078">
                  <c:v>82.63</c:v>
                </c:pt>
                <c:pt idx="5079">
                  <c:v>76.94</c:v>
                </c:pt>
                <c:pt idx="5080">
                  <c:v>58.41</c:v>
                </c:pt>
                <c:pt idx="5081">
                  <c:v>24.07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23.99</c:v>
                </c:pt>
                <c:pt idx="5100">
                  <c:v>59.92</c:v>
                </c:pt>
                <c:pt idx="5101">
                  <c:v>63.79</c:v>
                </c:pt>
                <c:pt idx="5102">
                  <c:v>62.39</c:v>
                </c:pt>
                <c:pt idx="5103">
                  <c:v>62.86</c:v>
                </c:pt>
                <c:pt idx="5104">
                  <c:v>53.3</c:v>
                </c:pt>
                <c:pt idx="5105">
                  <c:v>32.26</c:v>
                </c:pt>
                <c:pt idx="5106">
                  <c:v>0.73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7.14</c:v>
                </c:pt>
                <c:pt idx="5125">
                  <c:v>49</c:v>
                </c:pt>
                <c:pt idx="5126">
                  <c:v>51.01</c:v>
                </c:pt>
                <c:pt idx="5127">
                  <c:v>49.5</c:v>
                </c:pt>
                <c:pt idx="5128">
                  <c:v>30.5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16</c:v>
                </c:pt>
                <c:pt idx="5150">
                  <c:v>45.96</c:v>
                </c:pt>
                <c:pt idx="5151">
                  <c:v>46.08</c:v>
                </c:pt>
                <c:pt idx="5152">
                  <c:v>26.47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37.83</c:v>
                </c:pt>
                <c:pt idx="5175">
                  <c:v>39.24</c:v>
                </c:pt>
                <c:pt idx="5176">
                  <c:v>19.86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28.55</c:v>
                </c:pt>
                <c:pt idx="5198">
                  <c:v>37.159999999999997</c:v>
                </c:pt>
                <c:pt idx="5199">
                  <c:v>35.090000000000003</c:v>
                </c:pt>
                <c:pt idx="5200">
                  <c:v>18.670000000000002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5.88</c:v>
                </c:pt>
                <c:pt idx="5221">
                  <c:v>45.66</c:v>
                </c:pt>
                <c:pt idx="5222">
                  <c:v>49.53</c:v>
                </c:pt>
                <c:pt idx="5223">
                  <c:v>49.37</c:v>
                </c:pt>
                <c:pt idx="5224">
                  <c:v>40.75</c:v>
                </c:pt>
                <c:pt idx="5225">
                  <c:v>11.1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52.38</c:v>
                </c:pt>
                <c:pt idx="5245">
                  <c:v>60.18</c:v>
                </c:pt>
                <c:pt idx="5246">
                  <c:v>61.44</c:v>
                </c:pt>
                <c:pt idx="5247">
                  <c:v>60.35</c:v>
                </c:pt>
                <c:pt idx="5248">
                  <c:v>44.4</c:v>
                </c:pt>
                <c:pt idx="5249">
                  <c:v>33.880000000000003</c:v>
                </c:pt>
                <c:pt idx="5250">
                  <c:v>19.190000000000001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5.78</c:v>
                </c:pt>
                <c:pt idx="5268">
                  <c:v>54.21</c:v>
                </c:pt>
                <c:pt idx="5269">
                  <c:v>52.76</c:v>
                </c:pt>
                <c:pt idx="5270">
                  <c:v>52.8</c:v>
                </c:pt>
                <c:pt idx="5271">
                  <c:v>54.92</c:v>
                </c:pt>
                <c:pt idx="5272">
                  <c:v>41.56</c:v>
                </c:pt>
                <c:pt idx="5273">
                  <c:v>24.42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25.02</c:v>
                </c:pt>
                <c:pt idx="5290">
                  <c:v>57.53</c:v>
                </c:pt>
                <c:pt idx="5291">
                  <c:v>57.11</c:v>
                </c:pt>
                <c:pt idx="5292">
                  <c:v>57.23</c:v>
                </c:pt>
                <c:pt idx="5293">
                  <c:v>57.3</c:v>
                </c:pt>
                <c:pt idx="5294">
                  <c:v>57.36</c:v>
                </c:pt>
                <c:pt idx="5295">
                  <c:v>57.36</c:v>
                </c:pt>
                <c:pt idx="5296">
                  <c:v>45.48</c:v>
                </c:pt>
                <c:pt idx="5297">
                  <c:v>37.15</c:v>
                </c:pt>
                <c:pt idx="5298">
                  <c:v>19.93</c:v>
                </c:pt>
                <c:pt idx="5299">
                  <c:v>0.68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32.54</c:v>
                </c:pt>
                <c:pt idx="5315">
                  <c:v>50.22</c:v>
                </c:pt>
                <c:pt idx="5316">
                  <c:v>51.92</c:v>
                </c:pt>
                <c:pt idx="5317">
                  <c:v>54.33</c:v>
                </c:pt>
                <c:pt idx="5318">
                  <c:v>54.55</c:v>
                </c:pt>
                <c:pt idx="5319">
                  <c:v>55.71</c:v>
                </c:pt>
                <c:pt idx="5320">
                  <c:v>38.270000000000003</c:v>
                </c:pt>
                <c:pt idx="5321">
                  <c:v>8.39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12.24</c:v>
                </c:pt>
                <c:pt idx="5341">
                  <c:v>50.79</c:v>
                </c:pt>
                <c:pt idx="5342">
                  <c:v>51.99</c:v>
                </c:pt>
                <c:pt idx="5343">
                  <c:v>53.04</c:v>
                </c:pt>
                <c:pt idx="5344">
                  <c:v>34.53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9.0500000000000007</c:v>
                </c:pt>
                <c:pt idx="5366">
                  <c:v>50.5</c:v>
                </c:pt>
                <c:pt idx="5367">
                  <c:v>50.12</c:v>
                </c:pt>
                <c:pt idx="5368">
                  <c:v>29.71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21.22</c:v>
                </c:pt>
                <c:pt idx="5392">
                  <c:v>19.420000000000002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10.76</c:v>
                </c:pt>
                <c:pt idx="5415">
                  <c:v>39.22</c:v>
                </c:pt>
                <c:pt idx="5416">
                  <c:v>22.26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45.91</c:v>
                </c:pt>
                <c:pt idx="5437">
                  <c:v>56.28</c:v>
                </c:pt>
                <c:pt idx="5438">
                  <c:v>56.05</c:v>
                </c:pt>
                <c:pt idx="5439">
                  <c:v>56.02</c:v>
                </c:pt>
                <c:pt idx="5440">
                  <c:v>42.87</c:v>
                </c:pt>
                <c:pt idx="5441">
                  <c:v>17.670000000000002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8.17</c:v>
                </c:pt>
                <c:pt idx="5459">
                  <c:v>63.14</c:v>
                </c:pt>
                <c:pt idx="5460">
                  <c:v>61.27</c:v>
                </c:pt>
                <c:pt idx="5461">
                  <c:v>60.56</c:v>
                </c:pt>
                <c:pt idx="5462">
                  <c:v>60.27</c:v>
                </c:pt>
                <c:pt idx="5463">
                  <c:v>60.17</c:v>
                </c:pt>
                <c:pt idx="5464">
                  <c:v>45.35</c:v>
                </c:pt>
                <c:pt idx="5465">
                  <c:v>16.920000000000002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31.44</c:v>
                </c:pt>
                <c:pt idx="5481">
                  <c:v>65.430000000000007</c:v>
                </c:pt>
                <c:pt idx="5482">
                  <c:v>58.58</c:v>
                </c:pt>
                <c:pt idx="5483">
                  <c:v>63.12</c:v>
                </c:pt>
                <c:pt idx="5484">
                  <c:v>67.5</c:v>
                </c:pt>
                <c:pt idx="5485">
                  <c:v>69.72</c:v>
                </c:pt>
                <c:pt idx="5486">
                  <c:v>74.13</c:v>
                </c:pt>
                <c:pt idx="5487">
                  <c:v>73.94</c:v>
                </c:pt>
                <c:pt idx="5488">
                  <c:v>53.76</c:v>
                </c:pt>
                <c:pt idx="5489">
                  <c:v>22.36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47.5</c:v>
                </c:pt>
                <c:pt idx="5508">
                  <c:v>62.24</c:v>
                </c:pt>
                <c:pt idx="5509">
                  <c:v>68.28</c:v>
                </c:pt>
                <c:pt idx="5510">
                  <c:v>69.849999999999994</c:v>
                </c:pt>
                <c:pt idx="5511">
                  <c:v>70.45</c:v>
                </c:pt>
                <c:pt idx="5512">
                  <c:v>52.84</c:v>
                </c:pt>
                <c:pt idx="5513">
                  <c:v>20.99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30.17</c:v>
                </c:pt>
                <c:pt idx="5531">
                  <c:v>57.91</c:v>
                </c:pt>
                <c:pt idx="5532">
                  <c:v>57.45</c:v>
                </c:pt>
                <c:pt idx="5533">
                  <c:v>56.97</c:v>
                </c:pt>
                <c:pt idx="5534">
                  <c:v>57.96</c:v>
                </c:pt>
                <c:pt idx="5535">
                  <c:v>56.84</c:v>
                </c:pt>
                <c:pt idx="5536">
                  <c:v>41.68</c:v>
                </c:pt>
                <c:pt idx="5537">
                  <c:v>18.48</c:v>
                </c:pt>
                <c:pt idx="5538">
                  <c:v>3.09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28.58</c:v>
                </c:pt>
                <c:pt idx="5555">
                  <c:v>52.94</c:v>
                </c:pt>
                <c:pt idx="5556">
                  <c:v>55.56</c:v>
                </c:pt>
                <c:pt idx="5557">
                  <c:v>57.79</c:v>
                </c:pt>
                <c:pt idx="5558">
                  <c:v>58.27</c:v>
                </c:pt>
                <c:pt idx="5559">
                  <c:v>58.38</c:v>
                </c:pt>
                <c:pt idx="5560">
                  <c:v>49.37</c:v>
                </c:pt>
                <c:pt idx="5561">
                  <c:v>34.64</c:v>
                </c:pt>
                <c:pt idx="5562">
                  <c:v>9.5399999999999991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25.13</c:v>
                </c:pt>
                <c:pt idx="5581">
                  <c:v>41.72</c:v>
                </c:pt>
                <c:pt idx="5582">
                  <c:v>40.71</c:v>
                </c:pt>
                <c:pt idx="5583">
                  <c:v>40.11</c:v>
                </c:pt>
                <c:pt idx="5584">
                  <c:v>33.479999999999997</c:v>
                </c:pt>
                <c:pt idx="5585">
                  <c:v>2.37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50.37</c:v>
                </c:pt>
                <c:pt idx="5605">
                  <c:v>60.94</c:v>
                </c:pt>
                <c:pt idx="5606">
                  <c:v>65.86</c:v>
                </c:pt>
                <c:pt idx="5607">
                  <c:v>67.89</c:v>
                </c:pt>
                <c:pt idx="5608">
                  <c:v>49.17</c:v>
                </c:pt>
                <c:pt idx="5609">
                  <c:v>7.33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3.03</c:v>
                </c:pt>
                <c:pt idx="5627">
                  <c:v>70.91</c:v>
                </c:pt>
                <c:pt idx="5628">
                  <c:v>75.02</c:v>
                </c:pt>
                <c:pt idx="5629">
                  <c:v>76.69</c:v>
                </c:pt>
                <c:pt idx="5630">
                  <c:v>78.86</c:v>
                </c:pt>
                <c:pt idx="5631">
                  <c:v>78.510000000000005</c:v>
                </c:pt>
                <c:pt idx="5632">
                  <c:v>58.96</c:v>
                </c:pt>
                <c:pt idx="5633">
                  <c:v>24.98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54.88</c:v>
                </c:pt>
                <c:pt idx="5651">
                  <c:v>70.69</c:v>
                </c:pt>
                <c:pt idx="5652">
                  <c:v>70.67</c:v>
                </c:pt>
                <c:pt idx="5653">
                  <c:v>72.12</c:v>
                </c:pt>
                <c:pt idx="5654">
                  <c:v>72.63</c:v>
                </c:pt>
                <c:pt idx="5655">
                  <c:v>73.55</c:v>
                </c:pt>
                <c:pt idx="5656">
                  <c:v>57.71</c:v>
                </c:pt>
                <c:pt idx="5657">
                  <c:v>26.2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68.7</c:v>
                </c:pt>
                <c:pt idx="5675">
                  <c:v>75.59</c:v>
                </c:pt>
                <c:pt idx="5676">
                  <c:v>78.41</c:v>
                </c:pt>
                <c:pt idx="5677">
                  <c:v>83.47</c:v>
                </c:pt>
                <c:pt idx="5678">
                  <c:v>82.92</c:v>
                </c:pt>
                <c:pt idx="5679">
                  <c:v>85.2</c:v>
                </c:pt>
                <c:pt idx="5680">
                  <c:v>67.05</c:v>
                </c:pt>
                <c:pt idx="5681">
                  <c:v>30.64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28.8</c:v>
                </c:pt>
                <c:pt idx="5699">
                  <c:v>68.14</c:v>
                </c:pt>
                <c:pt idx="5700">
                  <c:v>71.98</c:v>
                </c:pt>
                <c:pt idx="5701">
                  <c:v>74.45</c:v>
                </c:pt>
                <c:pt idx="5702">
                  <c:v>77.22</c:v>
                </c:pt>
                <c:pt idx="5703">
                  <c:v>78.540000000000006</c:v>
                </c:pt>
                <c:pt idx="5704">
                  <c:v>62.95</c:v>
                </c:pt>
                <c:pt idx="5705">
                  <c:v>26.18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59.14</c:v>
                </c:pt>
                <c:pt idx="5723">
                  <c:v>68.31</c:v>
                </c:pt>
                <c:pt idx="5724">
                  <c:v>67.790000000000006</c:v>
                </c:pt>
                <c:pt idx="5725">
                  <c:v>72.569999999999993</c:v>
                </c:pt>
                <c:pt idx="5726">
                  <c:v>73.55</c:v>
                </c:pt>
                <c:pt idx="5727">
                  <c:v>74.040000000000006</c:v>
                </c:pt>
                <c:pt idx="5728">
                  <c:v>62.14</c:v>
                </c:pt>
                <c:pt idx="5729">
                  <c:v>47.71</c:v>
                </c:pt>
                <c:pt idx="5730">
                  <c:v>5.27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44.13</c:v>
                </c:pt>
                <c:pt idx="5746">
                  <c:v>58.83</c:v>
                </c:pt>
                <c:pt idx="5747">
                  <c:v>58.7</c:v>
                </c:pt>
                <c:pt idx="5748">
                  <c:v>59.19</c:v>
                </c:pt>
                <c:pt idx="5749">
                  <c:v>59.15</c:v>
                </c:pt>
                <c:pt idx="5750">
                  <c:v>59.04</c:v>
                </c:pt>
                <c:pt idx="5751">
                  <c:v>58.96</c:v>
                </c:pt>
                <c:pt idx="5752">
                  <c:v>54.78</c:v>
                </c:pt>
                <c:pt idx="5753">
                  <c:v>45.21</c:v>
                </c:pt>
                <c:pt idx="5754">
                  <c:v>19.73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26.23</c:v>
                </c:pt>
                <c:pt idx="5771">
                  <c:v>56.07</c:v>
                </c:pt>
                <c:pt idx="5772">
                  <c:v>59.04</c:v>
                </c:pt>
                <c:pt idx="5773">
                  <c:v>63.16</c:v>
                </c:pt>
                <c:pt idx="5774">
                  <c:v>62.8</c:v>
                </c:pt>
                <c:pt idx="5775">
                  <c:v>66.5</c:v>
                </c:pt>
                <c:pt idx="5776">
                  <c:v>52.12</c:v>
                </c:pt>
                <c:pt idx="5777">
                  <c:v>26.84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39.229999999999997</c:v>
                </c:pt>
                <c:pt idx="5796">
                  <c:v>49.28</c:v>
                </c:pt>
                <c:pt idx="5797">
                  <c:v>50.75</c:v>
                </c:pt>
                <c:pt idx="5798">
                  <c:v>51.25</c:v>
                </c:pt>
                <c:pt idx="5799">
                  <c:v>51.57</c:v>
                </c:pt>
                <c:pt idx="5800">
                  <c:v>46.38</c:v>
                </c:pt>
                <c:pt idx="5801">
                  <c:v>25.49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26.61</c:v>
                </c:pt>
                <c:pt idx="5820">
                  <c:v>44.48</c:v>
                </c:pt>
                <c:pt idx="5821">
                  <c:v>37.33</c:v>
                </c:pt>
                <c:pt idx="5822">
                  <c:v>35.82</c:v>
                </c:pt>
                <c:pt idx="5823">
                  <c:v>35.07</c:v>
                </c:pt>
                <c:pt idx="5824">
                  <c:v>28.95</c:v>
                </c:pt>
                <c:pt idx="5825">
                  <c:v>12.93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0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38.39</c:v>
                </c:pt>
                <c:pt idx="5843">
                  <c:v>74.47</c:v>
                </c:pt>
                <c:pt idx="5844">
                  <c:v>77.13</c:v>
                </c:pt>
                <c:pt idx="5845">
                  <c:v>79.17</c:v>
                </c:pt>
                <c:pt idx="5846">
                  <c:v>79.52</c:v>
                </c:pt>
                <c:pt idx="5847">
                  <c:v>80.069999999999993</c:v>
                </c:pt>
                <c:pt idx="5848">
                  <c:v>68.959999999999994</c:v>
                </c:pt>
                <c:pt idx="5849">
                  <c:v>55.55</c:v>
                </c:pt>
                <c:pt idx="5850">
                  <c:v>35.409999999999997</c:v>
                </c:pt>
                <c:pt idx="5851">
                  <c:v>10.86</c:v>
                </c:pt>
                <c:pt idx="5852">
                  <c:v>0</c:v>
                </c:pt>
                <c:pt idx="5853">
                  <c:v>0</c:v>
                </c:pt>
                <c:pt idx="5854">
                  <c:v>0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0</c:v>
                </c:pt>
                <c:pt idx="5862">
                  <c:v>0</c:v>
                </c:pt>
                <c:pt idx="5863">
                  <c:v>0</c:v>
                </c:pt>
                <c:pt idx="5864">
                  <c:v>27.49</c:v>
                </c:pt>
                <c:pt idx="5865">
                  <c:v>70.38</c:v>
                </c:pt>
                <c:pt idx="5866">
                  <c:v>80.95</c:v>
                </c:pt>
                <c:pt idx="5867">
                  <c:v>82.07</c:v>
                </c:pt>
                <c:pt idx="5868">
                  <c:v>81.47</c:v>
                </c:pt>
                <c:pt idx="5869">
                  <c:v>79.959999999999994</c:v>
                </c:pt>
                <c:pt idx="5870">
                  <c:v>79.87</c:v>
                </c:pt>
                <c:pt idx="5871">
                  <c:v>81.12</c:v>
                </c:pt>
                <c:pt idx="5872">
                  <c:v>71.069999999999993</c:v>
                </c:pt>
                <c:pt idx="5873">
                  <c:v>50.58</c:v>
                </c:pt>
                <c:pt idx="5874">
                  <c:v>16.14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</c:v>
                </c:pt>
                <c:pt idx="5881">
                  <c:v>0</c:v>
                </c:pt>
                <c:pt idx="5882">
                  <c:v>0</c:v>
                </c:pt>
                <c:pt idx="5883">
                  <c:v>0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0</c:v>
                </c:pt>
                <c:pt idx="5888">
                  <c:v>58.09</c:v>
                </c:pt>
                <c:pt idx="5889">
                  <c:v>78.900000000000006</c:v>
                </c:pt>
                <c:pt idx="5890">
                  <c:v>76.209999999999994</c:v>
                </c:pt>
                <c:pt idx="5891">
                  <c:v>78.56</c:v>
                </c:pt>
                <c:pt idx="5892">
                  <c:v>81.400000000000006</c:v>
                </c:pt>
                <c:pt idx="5893">
                  <c:v>85.86</c:v>
                </c:pt>
                <c:pt idx="5894">
                  <c:v>86.46</c:v>
                </c:pt>
                <c:pt idx="5895">
                  <c:v>92.33</c:v>
                </c:pt>
                <c:pt idx="5896">
                  <c:v>80.569999999999993</c:v>
                </c:pt>
                <c:pt idx="5897">
                  <c:v>63.16</c:v>
                </c:pt>
                <c:pt idx="5898">
                  <c:v>40.44</c:v>
                </c:pt>
                <c:pt idx="5899">
                  <c:v>10.73</c:v>
                </c:pt>
                <c:pt idx="5900">
                  <c:v>0</c:v>
                </c:pt>
                <c:pt idx="5901">
                  <c:v>0</c:v>
                </c:pt>
                <c:pt idx="5902">
                  <c:v>0</c:v>
                </c:pt>
                <c:pt idx="5903">
                  <c:v>0</c:v>
                </c:pt>
                <c:pt idx="5904">
                  <c:v>0</c:v>
                </c:pt>
                <c:pt idx="5905">
                  <c:v>0</c:v>
                </c:pt>
                <c:pt idx="5906">
                  <c:v>0</c:v>
                </c:pt>
                <c:pt idx="5907">
                  <c:v>0</c:v>
                </c:pt>
                <c:pt idx="5908">
                  <c:v>0</c:v>
                </c:pt>
                <c:pt idx="5909">
                  <c:v>0</c:v>
                </c:pt>
                <c:pt idx="5910">
                  <c:v>0</c:v>
                </c:pt>
                <c:pt idx="5911">
                  <c:v>15.92</c:v>
                </c:pt>
                <c:pt idx="5912">
                  <c:v>68.05</c:v>
                </c:pt>
                <c:pt idx="5913">
                  <c:v>71.03</c:v>
                </c:pt>
                <c:pt idx="5914">
                  <c:v>71.959999999999994</c:v>
                </c:pt>
                <c:pt idx="5915">
                  <c:v>72.44</c:v>
                </c:pt>
                <c:pt idx="5916">
                  <c:v>73.64</c:v>
                </c:pt>
                <c:pt idx="5917">
                  <c:v>77.5</c:v>
                </c:pt>
                <c:pt idx="5918">
                  <c:v>75.849999999999994</c:v>
                </c:pt>
                <c:pt idx="5919">
                  <c:v>75.73</c:v>
                </c:pt>
                <c:pt idx="5920">
                  <c:v>61.64</c:v>
                </c:pt>
                <c:pt idx="5921">
                  <c:v>37.19</c:v>
                </c:pt>
                <c:pt idx="5922">
                  <c:v>2.5099999999999998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51.17</c:v>
                </c:pt>
                <c:pt idx="5938">
                  <c:v>80.599999999999994</c:v>
                </c:pt>
                <c:pt idx="5939">
                  <c:v>80.239999999999995</c:v>
                </c:pt>
                <c:pt idx="5940">
                  <c:v>80.62</c:v>
                </c:pt>
                <c:pt idx="5941">
                  <c:v>80.61</c:v>
                </c:pt>
                <c:pt idx="5942">
                  <c:v>81.7</c:v>
                </c:pt>
                <c:pt idx="5943">
                  <c:v>82.18</c:v>
                </c:pt>
                <c:pt idx="5944">
                  <c:v>75.17</c:v>
                </c:pt>
                <c:pt idx="5945">
                  <c:v>48.32</c:v>
                </c:pt>
                <c:pt idx="5946">
                  <c:v>0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0</c:v>
                </c:pt>
                <c:pt idx="5955">
                  <c:v>0</c:v>
                </c:pt>
                <c:pt idx="5956">
                  <c:v>0</c:v>
                </c:pt>
                <c:pt idx="5957">
                  <c:v>0</c:v>
                </c:pt>
                <c:pt idx="5958">
                  <c:v>0</c:v>
                </c:pt>
                <c:pt idx="5959">
                  <c:v>0</c:v>
                </c:pt>
                <c:pt idx="5960">
                  <c:v>0</c:v>
                </c:pt>
                <c:pt idx="5961">
                  <c:v>36.74</c:v>
                </c:pt>
                <c:pt idx="5962">
                  <c:v>59.57</c:v>
                </c:pt>
                <c:pt idx="5963">
                  <c:v>65.77</c:v>
                </c:pt>
                <c:pt idx="5964">
                  <c:v>71.56</c:v>
                </c:pt>
                <c:pt idx="5965">
                  <c:v>78.23</c:v>
                </c:pt>
                <c:pt idx="5966">
                  <c:v>84.52</c:v>
                </c:pt>
                <c:pt idx="5967">
                  <c:v>89.97</c:v>
                </c:pt>
                <c:pt idx="5968">
                  <c:v>70.900000000000006</c:v>
                </c:pt>
                <c:pt idx="5969">
                  <c:v>23.55</c:v>
                </c:pt>
                <c:pt idx="5970">
                  <c:v>0</c:v>
                </c:pt>
                <c:pt idx="5971">
                  <c:v>0</c:v>
                </c:pt>
                <c:pt idx="5972">
                  <c:v>0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</c:v>
                </c:pt>
                <c:pt idx="5980">
                  <c:v>0</c:v>
                </c:pt>
                <c:pt idx="5981">
                  <c:v>0</c:v>
                </c:pt>
                <c:pt idx="5982">
                  <c:v>0</c:v>
                </c:pt>
                <c:pt idx="5983">
                  <c:v>0</c:v>
                </c:pt>
                <c:pt idx="5984">
                  <c:v>0</c:v>
                </c:pt>
                <c:pt idx="5985">
                  <c:v>0</c:v>
                </c:pt>
                <c:pt idx="5986">
                  <c:v>0</c:v>
                </c:pt>
                <c:pt idx="5987">
                  <c:v>5.88</c:v>
                </c:pt>
                <c:pt idx="5988">
                  <c:v>57</c:v>
                </c:pt>
                <c:pt idx="5989">
                  <c:v>54.4</c:v>
                </c:pt>
                <c:pt idx="5990">
                  <c:v>55.71</c:v>
                </c:pt>
                <c:pt idx="5991">
                  <c:v>56.55</c:v>
                </c:pt>
                <c:pt idx="5992">
                  <c:v>40.619999999999997</c:v>
                </c:pt>
                <c:pt idx="5993">
                  <c:v>0.04</c:v>
                </c:pt>
                <c:pt idx="5994">
                  <c:v>0</c:v>
                </c:pt>
                <c:pt idx="5995">
                  <c:v>0</c:v>
                </c:pt>
                <c:pt idx="5996">
                  <c:v>0</c:v>
                </c:pt>
                <c:pt idx="5997">
                  <c:v>0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0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3.75</c:v>
                </c:pt>
                <c:pt idx="6010">
                  <c:v>86.21</c:v>
                </c:pt>
                <c:pt idx="6011">
                  <c:v>84.1</c:v>
                </c:pt>
                <c:pt idx="6012">
                  <c:v>83.38</c:v>
                </c:pt>
                <c:pt idx="6013">
                  <c:v>81.349999999999994</c:v>
                </c:pt>
                <c:pt idx="6014">
                  <c:v>82.79</c:v>
                </c:pt>
                <c:pt idx="6015">
                  <c:v>83.8</c:v>
                </c:pt>
                <c:pt idx="6016">
                  <c:v>74.87</c:v>
                </c:pt>
                <c:pt idx="6017">
                  <c:v>39.090000000000003</c:v>
                </c:pt>
                <c:pt idx="6018">
                  <c:v>0</c:v>
                </c:pt>
                <c:pt idx="6019">
                  <c:v>0</c:v>
                </c:pt>
                <c:pt idx="6020">
                  <c:v>0</c:v>
                </c:pt>
                <c:pt idx="6021">
                  <c:v>0</c:v>
                </c:pt>
                <c:pt idx="6022">
                  <c:v>0</c:v>
                </c:pt>
                <c:pt idx="6023">
                  <c:v>0</c:v>
                </c:pt>
                <c:pt idx="6024">
                  <c:v>0</c:v>
                </c:pt>
                <c:pt idx="6025">
                  <c:v>0</c:v>
                </c:pt>
                <c:pt idx="6026">
                  <c:v>0</c:v>
                </c:pt>
                <c:pt idx="6027">
                  <c:v>0</c:v>
                </c:pt>
                <c:pt idx="6028">
                  <c:v>0</c:v>
                </c:pt>
                <c:pt idx="6029">
                  <c:v>0</c:v>
                </c:pt>
                <c:pt idx="6030">
                  <c:v>0</c:v>
                </c:pt>
                <c:pt idx="6031">
                  <c:v>0</c:v>
                </c:pt>
                <c:pt idx="6032">
                  <c:v>64.05</c:v>
                </c:pt>
                <c:pt idx="6033">
                  <c:v>99.84</c:v>
                </c:pt>
                <c:pt idx="6034">
                  <c:v>98.47</c:v>
                </c:pt>
                <c:pt idx="6035">
                  <c:v>102.83</c:v>
                </c:pt>
                <c:pt idx="6036">
                  <c:v>104.95</c:v>
                </c:pt>
                <c:pt idx="6037">
                  <c:v>106.84</c:v>
                </c:pt>
                <c:pt idx="6038">
                  <c:v>106.93</c:v>
                </c:pt>
                <c:pt idx="6039">
                  <c:v>106.45</c:v>
                </c:pt>
                <c:pt idx="6040">
                  <c:v>93.05</c:v>
                </c:pt>
                <c:pt idx="6041">
                  <c:v>54.94</c:v>
                </c:pt>
                <c:pt idx="6042">
                  <c:v>0</c:v>
                </c:pt>
                <c:pt idx="6043">
                  <c:v>0</c:v>
                </c:pt>
                <c:pt idx="6044">
                  <c:v>0</c:v>
                </c:pt>
                <c:pt idx="6045">
                  <c:v>0</c:v>
                </c:pt>
                <c:pt idx="6046">
                  <c:v>0</c:v>
                </c:pt>
                <c:pt idx="6047">
                  <c:v>0</c:v>
                </c:pt>
                <c:pt idx="6048">
                  <c:v>0</c:v>
                </c:pt>
                <c:pt idx="6049">
                  <c:v>0</c:v>
                </c:pt>
                <c:pt idx="6050">
                  <c:v>0</c:v>
                </c:pt>
                <c:pt idx="6051">
                  <c:v>0</c:v>
                </c:pt>
                <c:pt idx="6052">
                  <c:v>0</c:v>
                </c:pt>
                <c:pt idx="6053">
                  <c:v>0</c:v>
                </c:pt>
                <c:pt idx="6054">
                  <c:v>0</c:v>
                </c:pt>
                <c:pt idx="6055">
                  <c:v>0</c:v>
                </c:pt>
                <c:pt idx="6056">
                  <c:v>28.49</c:v>
                </c:pt>
                <c:pt idx="6057">
                  <c:v>95.85</c:v>
                </c:pt>
                <c:pt idx="6058">
                  <c:v>103.21</c:v>
                </c:pt>
                <c:pt idx="6059">
                  <c:v>106.03</c:v>
                </c:pt>
                <c:pt idx="6060">
                  <c:v>105.36</c:v>
                </c:pt>
                <c:pt idx="6061">
                  <c:v>106.08</c:v>
                </c:pt>
                <c:pt idx="6062">
                  <c:v>105.63</c:v>
                </c:pt>
                <c:pt idx="6063">
                  <c:v>107.25</c:v>
                </c:pt>
                <c:pt idx="6064">
                  <c:v>93.58</c:v>
                </c:pt>
                <c:pt idx="6065">
                  <c:v>48.82</c:v>
                </c:pt>
                <c:pt idx="6066">
                  <c:v>0</c:v>
                </c:pt>
                <c:pt idx="6067">
                  <c:v>0</c:v>
                </c:pt>
                <c:pt idx="6068">
                  <c:v>0</c:v>
                </c:pt>
                <c:pt idx="6069">
                  <c:v>0</c:v>
                </c:pt>
                <c:pt idx="6070">
                  <c:v>0</c:v>
                </c:pt>
                <c:pt idx="6071">
                  <c:v>0</c:v>
                </c:pt>
                <c:pt idx="6072">
                  <c:v>0</c:v>
                </c:pt>
                <c:pt idx="6073">
                  <c:v>0</c:v>
                </c:pt>
                <c:pt idx="6074">
                  <c:v>0</c:v>
                </c:pt>
                <c:pt idx="6075">
                  <c:v>0</c:v>
                </c:pt>
                <c:pt idx="6076">
                  <c:v>0</c:v>
                </c:pt>
                <c:pt idx="6077">
                  <c:v>0</c:v>
                </c:pt>
                <c:pt idx="6078">
                  <c:v>0</c:v>
                </c:pt>
                <c:pt idx="6079">
                  <c:v>0</c:v>
                </c:pt>
                <c:pt idx="6080">
                  <c:v>45.55</c:v>
                </c:pt>
                <c:pt idx="6081">
                  <c:v>103.01</c:v>
                </c:pt>
                <c:pt idx="6082">
                  <c:v>92.63</c:v>
                </c:pt>
                <c:pt idx="6083">
                  <c:v>95.62</c:v>
                </c:pt>
                <c:pt idx="6084">
                  <c:v>98.74</c:v>
                </c:pt>
                <c:pt idx="6085">
                  <c:v>103.41</c:v>
                </c:pt>
                <c:pt idx="6086">
                  <c:v>103.08</c:v>
                </c:pt>
                <c:pt idx="6087">
                  <c:v>103.93</c:v>
                </c:pt>
                <c:pt idx="6088">
                  <c:v>87.3</c:v>
                </c:pt>
                <c:pt idx="6089">
                  <c:v>44.29</c:v>
                </c:pt>
                <c:pt idx="6090">
                  <c:v>0</c:v>
                </c:pt>
                <c:pt idx="6091">
                  <c:v>0</c:v>
                </c:pt>
                <c:pt idx="6092">
                  <c:v>0</c:v>
                </c:pt>
                <c:pt idx="6093">
                  <c:v>0</c:v>
                </c:pt>
                <c:pt idx="6094">
                  <c:v>0</c:v>
                </c:pt>
                <c:pt idx="6095">
                  <c:v>0</c:v>
                </c:pt>
                <c:pt idx="6096">
                  <c:v>0</c:v>
                </c:pt>
                <c:pt idx="6097">
                  <c:v>0</c:v>
                </c:pt>
                <c:pt idx="6098">
                  <c:v>0</c:v>
                </c:pt>
                <c:pt idx="6099">
                  <c:v>0</c:v>
                </c:pt>
                <c:pt idx="6100">
                  <c:v>0</c:v>
                </c:pt>
                <c:pt idx="6101">
                  <c:v>0</c:v>
                </c:pt>
                <c:pt idx="6102">
                  <c:v>0</c:v>
                </c:pt>
                <c:pt idx="6103">
                  <c:v>0</c:v>
                </c:pt>
                <c:pt idx="6104">
                  <c:v>0</c:v>
                </c:pt>
                <c:pt idx="6105">
                  <c:v>51</c:v>
                </c:pt>
                <c:pt idx="6106">
                  <c:v>62.31</c:v>
                </c:pt>
                <c:pt idx="6107">
                  <c:v>69.349999999999994</c:v>
                </c:pt>
                <c:pt idx="6108">
                  <c:v>75.510000000000005</c:v>
                </c:pt>
                <c:pt idx="6109">
                  <c:v>78.67</c:v>
                </c:pt>
                <c:pt idx="6110">
                  <c:v>83.12</c:v>
                </c:pt>
                <c:pt idx="6111">
                  <c:v>85.38</c:v>
                </c:pt>
                <c:pt idx="6112">
                  <c:v>71.72</c:v>
                </c:pt>
                <c:pt idx="6113">
                  <c:v>39.9</c:v>
                </c:pt>
                <c:pt idx="6114">
                  <c:v>0</c:v>
                </c:pt>
                <c:pt idx="6115">
                  <c:v>0</c:v>
                </c:pt>
                <c:pt idx="6116">
                  <c:v>0</c:v>
                </c:pt>
                <c:pt idx="6117">
                  <c:v>0</c:v>
                </c:pt>
                <c:pt idx="6118">
                  <c:v>0</c:v>
                </c:pt>
                <c:pt idx="6119">
                  <c:v>0</c:v>
                </c:pt>
                <c:pt idx="6120">
                  <c:v>0</c:v>
                </c:pt>
                <c:pt idx="6121">
                  <c:v>0</c:v>
                </c:pt>
                <c:pt idx="6122">
                  <c:v>0</c:v>
                </c:pt>
                <c:pt idx="6123">
                  <c:v>0</c:v>
                </c:pt>
                <c:pt idx="6124">
                  <c:v>0</c:v>
                </c:pt>
                <c:pt idx="6125">
                  <c:v>0</c:v>
                </c:pt>
                <c:pt idx="6126">
                  <c:v>0</c:v>
                </c:pt>
                <c:pt idx="6127">
                  <c:v>0</c:v>
                </c:pt>
                <c:pt idx="6128">
                  <c:v>0</c:v>
                </c:pt>
                <c:pt idx="6129">
                  <c:v>0</c:v>
                </c:pt>
                <c:pt idx="6130">
                  <c:v>27.6</c:v>
                </c:pt>
                <c:pt idx="6131">
                  <c:v>61.07</c:v>
                </c:pt>
                <c:pt idx="6132">
                  <c:v>59.9</c:v>
                </c:pt>
                <c:pt idx="6133">
                  <c:v>61.3</c:v>
                </c:pt>
                <c:pt idx="6134">
                  <c:v>64.760000000000005</c:v>
                </c:pt>
                <c:pt idx="6135">
                  <c:v>66.709999999999994</c:v>
                </c:pt>
                <c:pt idx="6136">
                  <c:v>60.45</c:v>
                </c:pt>
                <c:pt idx="6137">
                  <c:v>52.35</c:v>
                </c:pt>
                <c:pt idx="6138">
                  <c:v>20.32</c:v>
                </c:pt>
                <c:pt idx="6139">
                  <c:v>0</c:v>
                </c:pt>
                <c:pt idx="6140">
                  <c:v>0</c:v>
                </c:pt>
                <c:pt idx="6141">
                  <c:v>0</c:v>
                </c:pt>
                <c:pt idx="6142">
                  <c:v>0</c:v>
                </c:pt>
                <c:pt idx="6143">
                  <c:v>0</c:v>
                </c:pt>
                <c:pt idx="6144">
                  <c:v>0</c:v>
                </c:pt>
                <c:pt idx="6145">
                  <c:v>0</c:v>
                </c:pt>
                <c:pt idx="6146">
                  <c:v>0</c:v>
                </c:pt>
                <c:pt idx="6147">
                  <c:v>0</c:v>
                </c:pt>
                <c:pt idx="6148">
                  <c:v>0</c:v>
                </c:pt>
                <c:pt idx="6149">
                  <c:v>0</c:v>
                </c:pt>
                <c:pt idx="6150">
                  <c:v>0</c:v>
                </c:pt>
                <c:pt idx="6151">
                  <c:v>0</c:v>
                </c:pt>
                <c:pt idx="6152">
                  <c:v>0</c:v>
                </c:pt>
                <c:pt idx="6153">
                  <c:v>9.19</c:v>
                </c:pt>
                <c:pt idx="6154">
                  <c:v>61.93</c:v>
                </c:pt>
                <c:pt idx="6155">
                  <c:v>61.78</c:v>
                </c:pt>
                <c:pt idx="6156">
                  <c:v>62.75</c:v>
                </c:pt>
                <c:pt idx="6157">
                  <c:v>63.47</c:v>
                </c:pt>
                <c:pt idx="6158">
                  <c:v>63.64</c:v>
                </c:pt>
                <c:pt idx="6159">
                  <c:v>66.41</c:v>
                </c:pt>
                <c:pt idx="6160">
                  <c:v>55.18</c:v>
                </c:pt>
                <c:pt idx="6161">
                  <c:v>38.49</c:v>
                </c:pt>
                <c:pt idx="6162">
                  <c:v>8.23</c:v>
                </c:pt>
                <c:pt idx="6163">
                  <c:v>0</c:v>
                </c:pt>
                <c:pt idx="6164">
                  <c:v>0</c:v>
                </c:pt>
                <c:pt idx="6165">
                  <c:v>0</c:v>
                </c:pt>
                <c:pt idx="6166">
                  <c:v>0</c:v>
                </c:pt>
                <c:pt idx="6167">
                  <c:v>0</c:v>
                </c:pt>
                <c:pt idx="6168">
                  <c:v>0</c:v>
                </c:pt>
                <c:pt idx="6169">
                  <c:v>0</c:v>
                </c:pt>
                <c:pt idx="6170">
                  <c:v>0</c:v>
                </c:pt>
                <c:pt idx="6171">
                  <c:v>0</c:v>
                </c:pt>
                <c:pt idx="6172">
                  <c:v>0</c:v>
                </c:pt>
                <c:pt idx="6173">
                  <c:v>0</c:v>
                </c:pt>
                <c:pt idx="6174">
                  <c:v>0</c:v>
                </c:pt>
                <c:pt idx="6175">
                  <c:v>0</c:v>
                </c:pt>
                <c:pt idx="6176">
                  <c:v>0</c:v>
                </c:pt>
                <c:pt idx="6177">
                  <c:v>0</c:v>
                </c:pt>
                <c:pt idx="6178">
                  <c:v>26.21</c:v>
                </c:pt>
                <c:pt idx="6179">
                  <c:v>55.96</c:v>
                </c:pt>
                <c:pt idx="6180">
                  <c:v>59.08</c:v>
                </c:pt>
                <c:pt idx="6181">
                  <c:v>61.91</c:v>
                </c:pt>
                <c:pt idx="6182">
                  <c:v>62.99</c:v>
                </c:pt>
                <c:pt idx="6183">
                  <c:v>63.21</c:v>
                </c:pt>
                <c:pt idx="6184">
                  <c:v>60.62</c:v>
                </c:pt>
                <c:pt idx="6185">
                  <c:v>39.340000000000003</c:v>
                </c:pt>
                <c:pt idx="6186">
                  <c:v>0</c:v>
                </c:pt>
                <c:pt idx="6187">
                  <c:v>0</c:v>
                </c:pt>
                <c:pt idx="6188">
                  <c:v>0</c:v>
                </c:pt>
                <c:pt idx="6189">
                  <c:v>0</c:v>
                </c:pt>
                <c:pt idx="6190">
                  <c:v>0</c:v>
                </c:pt>
                <c:pt idx="6191">
                  <c:v>0</c:v>
                </c:pt>
                <c:pt idx="6192">
                  <c:v>0</c:v>
                </c:pt>
                <c:pt idx="6193">
                  <c:v>0</c:v>
                </c:pt>
                <c:pt idx="6194">
                  <c:v>0</c:v>
                </c:pt>
                <c:pt idx="6195">
                  <c:v>0</c:v>
                </c:pt>
                <c:pt idx="6196">
                  <c:v>0</c:v>
                </c:pt>
                <c:pt idx="6197">
                  <c:v>0</c:v>
                </c:pt>
                <c:pt idx="6198">
                  <c:v>0</c:v>
                </c:pt>
                <c:pt idx="6199">
                  <c:v>0</c:v>
                </c:pt>
                <c:pt idx="6200">
                  <c:v>0</c:v>
                </c:pt>
                <c:pt idx="6201">
                  <c:v>0</c:v>
                </c:pt>
                <c:pt idx="6202">
                  <c:v>20.34</c:v>
                </c:pt>
                <c:pt idx="6203">
                  <c:v>52.46</c:v>
                </c:pt>
                <c:pt idx="6204">
                  <c:v>53.72</c:v>
                </c:pt>
                <c:pt idx="6205">
                  <c:v>50.97</c:v>
                </c:pt>
                <c:pt idx="6206">
                  <c:v>53.5</c:v>
                </c:pt>
                <c:pt idx="6207">
                  <c:v>54.23</c:v>
                </c:pt>
                <c:pt idx="6208">
                  <c:v>38.42</c:v>
                </c:pt>
                <c:pt idx="6209">
                  <c:v>0</c:v>
                </c:pt>
                <c:pt idx="6210">
                  <c:v>0</c:v>
                </c:pt>
                <c:pt idx="6211">
                  <c:v>0</c:v>
                </c:pt>
                <c:pt idx="6212">
                  <c:v>0</c:v>
                </c:pt>
                <c:pt idx="6213">
                  <c:v>0</c:v>
                </c:pt>
                <c:pt idx="6214">
                  <c:v>0</c:v>
                </c:pt>
                <c:pt idx="6215">
                  <c:v>0</c:v>
                </c:pt>
                <c:pt idx="6216">
                  <c:v>0</c:v>
                </c:pt>
                <c:pt idx="6217">
                  <c:v>0</c:v>
                </c:pt>
                <c:pt idx="6218">
                  <c:v>0</c:v>
                </c:pt>
                <c:pt idx="6219">
                  <c:v>0</c:v>
                </c:pt>
                <c:pt idx="6220">
                  <c:v>0</c:v>
                </c:pt>
                <c:pt idx="6221">
                  <c:v>0</c:v>
                </c:pt>
                <c:pt idx="6222">
                  <c:v>0</c:v>
                </c:pt>
                <c:pt idx="6223">
                  <c:v>0</c:v>
                </c:pt>
                <c:pt idx="6224">
                  <c:v>0</c:v>
                </c:pt>
                <c:pt idx="6225">
                  <c:v>0</c:v>
                </c:pt>
                <c:pt idx="6226">
                  <c:v>19.899999999999999</c:v>
                </c:pt>
                <c:pt idx="6227">
                  <c:v>72.069999999999993</c:v>
                </c:pt>
                <c:pt idx="6228">
                  <c:v>72.91</c:v>
                </c:pt>
                <c:pt idx="6229">
                  <c:v>76.73</c:v>
                </c:pt>
                <c:pt idx="6230">
                  <c:v>79.650000000000006</c:v>
                </c:pt>
                <c:pt idx="6231">
                  <c:v>80.89</c:v>
                </c:pt>
                <c:pt idx="6232">
                  <c:v>69.400000000000006</c:v>
                </c:pt>
                <c:pt idx="6233">
                  <c:v>28.59</c:v>
                </c:pt>
                <c:pt idx="6234">
                  <c:v>0</c:v>
                </c:pt>
                <c:pt idx="6235">
                  <c:v>0</c:v>
                </c:pt>
                <c:pt idx="6236">
                  <c:v>0</c:v>
                </c:pt>
                <c:pt idx="6237">
                  <c:v>0</c:v>
                </c:pt>
                <c:pt idx="6238">
                  <c:v>0</c:v>
                </c:pt>
                <c:pt idx="6239">
                  <c:v>0</c:v>
                </c:pt>
                <c:pt idx="6240">
                  <c:v>0</c:v>
                </c:pt>
                <c:pt idx="6241">
                  <c:v>0</c:v>
                </c:pt>
                <c:pt idx="6242">
                  <c:v>0</c:v>
                </c:pt>
                <c:pt idx="6243">
                  <c:v>0</c:v>
                </c:pt>
                <c:pt idx="6244">
                  <c:v>0</c:v>
                </c:pt>
                <c:pt idx="6245">
                  <c:v>0</c:v>
                </c:pt>
                <c:pt idx="6246">
                  <c:v>0</c:v>
                </c:pt>
                <c:pt idx="6247">
                  <c:v>0</c:v>
                </c:pt>
                <c:pt idx="6248">
                  <c:v>0</c:v>
                </c:pt>
                <c:pt idx="6249">
                  <c:v>41.78</c:v>
                </c:pt>
                <c:pt idx="6250">
                  <c:v>85.23</c:v>
                </c:pt>
                <c:pt idx="6251">
                  <c:v>85.01</c:v>
                </c:pt>
                <c:pt idx="6252">
                  <c:v>83.43</c:v>
                </c:pt>
                <c:pt idx="6253">
                  <c:v>82.31</c:v>
                </c:pt>
                <c:pt idx="6254">
                  <c:v>83.38</c:v>
                </c:pt>
                <c:pt idx="6255">
                  <c:v>82.34</c:v>
                </c:pt>
                <c:pt idx="6256">
                  <c:v>77.38</c:v>
                </c:pt>
                <c:pt idx="6257">
                  <c:v>57.88</c:v>
                </c:pt>
                <c:pt idx="6258">
                  <c:v>26.15</c:v>
                </c:pt>
                <c:pt idx="6259">
                  <c:v>0</c:v>
                </c:pt>
                <c:pt idx="6260">
                  <c:v>0</c:v>
                </c:pt>
                <c:pt idx="6261">
                  <c:v>0</c:v>
                </c:pt>
                <c:pt idx="6262">
                  <c:v>0</c:v>
                </c:pt>
                <c:pt idx="6263">
                  <c:v>0</c:v>
                </c:pt>
                <c:pt idx="6264">
                  <c:v>0</c:v>
                </c:pt>
                <c:pt idx="6265">
                  <c:v>0</c:v>
                </c:pt>
                <c:pt idx="6266">
                  <c:v>0</c:v>
                </c:pt>
                <c:pt idx="6267">
                  <c:v>0</c:v>
                </c:pt>
                <c:pt idx="6268">
                  <c:v>0</c:v>
                </c:pt>
                <c:pt idx="6269">
                  <c:v>0</c:v>
                </c:pt>
                <c:pt idx="6270">
                  <c:v>46.12</c:v>
                </c:pt>
                <c:pt idx="6271">
                  <c:v>76.03</c:v>
                </c:pt>
                <c:pt idx="6272">
                  <c:v>81.42</c:v>
                </c:pt>
                <c:pt idx="6273">
                  <c:v>85.35</c:v>
                </c:pt>
                <c:pt idx="6274">
                  <c:v>84.49</c:v>
                </c:pt>
                <c:pt idx="6275">
                  <c:v>87.03</c:v>
                </c:pt>
                <c:pt idx="6276">
                  <c:v>91.15</c:v>
                </c:pt>
                <c:pt idx="6277">
                  <c:v>92.61</c:v>
                </c:pt>
                <c:pt idx="6278">
                  <c:v>93.56</c:v>
                </c:pt>
                <c:pt idx="6279">
                  <c:v>94.35</c:v>
                </c:pt>
                <c:pt idx="6280">
                  <c:v>82.91</c:v>
                </c:pt>
                <c:pt idx="6281">
                  <c:v>55.72</c:v>
                </c:pt>
                <c:pt idx="6282">
                  <c:v>0</c:v>
                </c:pt>
                <c:pt idx="6283">
                  <c:v>0</c:v>
                </c:pt>
                <c:pt idx="6284">
                  <c:v>0</c:v>
                </c:pt>
                <c:pt idx="6285">
                  <c:v>0</c:v>
                </c:pt>
                <c:pt idx="6286">
                  <c:v>0</c:v>
                </c:pt>
                <c:pt idx="6287">
                  <c:v>0</c:v>
                </c:pt>
                <c:pt idx="6288">
                  <c:v>0</c:v>
                </c:pt>
                <c:pt idx="6289">
                  <c:v>0</c:v>
                </c:pt>
                <c:pt idx="6290">
                  <c:v>0</c:v>
                </c:pt>
                <c:pt idx="6291">
                  <c:v>0</c:v>
                </c:pt>
                <c:pt idx="6292">
                  <c:v>0</c:v>
                </c:pt>
                <c:pt idx="6293">
                  <c:v>0</c:v>
                </c:pt>
                <c:pt idx="6294">
                  <c:v>0</c:v>
                </c:pt>
                <c:pt idx="6295">
                  <c:v>0</c:v>
                </c:pt>
                <c:pt idx="6296">
                  <c:v>27.95</c:v>
                </c:pt>
                <c:pt idx="6297">
                  <c:v>76.66</c:v>
                </c:pt>
                <c:pt idx="6298">
                  <c:v>70.56</c:v>
                </c:pt>
                <c:pt idx="6299">
                  <c:v>73.180000000000007</c:v>
                </c:pt>
                <c:pt idx="6300">
                  <c:v>75.959999999999994</c:v>
                </c:pt>
                <c:pt idx="6301">
                  <c:v>79.77</c:v>
                </c:pt>
                <c:pt idx="6302">
                  <c:v>80.11</c:v>
                </c:pt>
                <c:pt idx="6303">
                  <c:v>79.69</c:v>
                </c:pt>
                <c:pt idx="6304">
                  <c:v>67.61</c:v>
                </c:pt>
                <c:pt idx="6305">
                  <c:v>32.75</c:v>
                </c:pt>
                <c:pt idx="6306">
                  <c:v>0</c:v>
                </c:pt>
                <c:pt idx="6307">
                  <c:v>0</c:v>
                </c:pt>
                <c:pt idx="6308">
                  <c:v>0</c:v>
                </c:pt>
                <c:pt idx="6309">
                  <c:v>0</c:v>
                </c:pt>
                <c:pt idx="6310">
                  <c:v>0</c:v>
                </c:pt>
                <c:pt idx="6311">
                  <c:v>0</c:v>
                </c:pt>
                <c:pt idx="6312">
                  <c:v>0</c:v>
                </c:pt>
                <c:pt idx="6313">
                  <c:v>0</c:v>
                </c:pt>
                <c:pt idx="6314">
                  <c:v>0</c:v>
                </c:pt>
                <c:pt idx="6315">
                  <c:v>0</c:v>
                </c:pt>
                <c:pt idx="6316">
                  <c:v>0</c:v>
                </c:pt>
                <c:pt idx="6317">
                  <c:v>0</c:v>
                </c:pt>
                <c:pt idx="6318">
                  <c:v>0</c:v>
                </c:pt>
                <c:pt idx="6319">
                  <c:v>0</c:v>
                </c:pt>
                <c:pt idx="6320">
                  <c:v>0</c:v>
                </c:pt>
                <c:pt idx="6321">
                  <c:v>0</c:v>
                </c:pt>
                <c:pt idx="6322">
                  <c:v>44.13</c:v>
                </c:pt>
                <c:pt idx="6323">
                  <c:v>58.92</c:v>
                </c:pt>
                <c:pt idx="6324">
                  <c:v>60.38</c:v>
                </c:pt>
                <c:pt idx="6325">
                  <c:v>62.34</c:v>
                </c:pt>
                <c:pt idx="6326">
                  <c:v>67</c:v>
                </c:pt>
                <c:pt idx="6327">
                  <c:v>64.38</c:v>
                </c:pt>
                <c:pt idx="6328">
                  <c:v>56.37</c:v>
                </c:pt>
                <c:pt idx="6329">
                  <c:v>47.77</c:v>
                </c:pt>
                <c:pt idx="6330">
                  <c:v>0</c:v>
                </c:pt>
                <c:pt idx="6331">
                  <c:v>0</c:v>
                </c:pt>
                <c:pt idx="6332">
                  <c:v>0</c:v>
                </c:pt>
                <c:pt idx="6333">
                  <c:v>0</c:v>
                </c:pt>
                <c:pt idx="6334">
                  <c:v>0</c:v>
                </c:pt>
                <c:pt idx="6335">
                  <c:v>0</c:v>
                </c:pt>
                <c:pt idx="6336">
                  <c:v>0</c:v>
                </c:pt>
                <c:pt idx="6337">
                  <c:v>0</c:v>
                </c:pt>
                <c:pt idx="6338">
                  <c:v>0</c:v>
                </c:pt>
                <c:pt idx="6339">
                  <c:v>0</c:v>
                </c:pt>
                <c:pt idx="6340">
                  <c:v>0</c:v>
                </c:pt>
                <c:pt idx="6341">
                  <c:v>0</c:v>
                </c:pt>
                <c:pt idx="6342">
                  <c:v>0</c:v>
                </c:pt>
                <c:pt idx="6343">
                  <c:v>0</c:v>
                </c:pt>
                <c:pt idx="6344">
                  <c:v>0</c:v>
                </c:pt>
                <c:pt idx="6345">
                  <c:v>0</c:v>
                </c:pt>
                <c:pt idx="6346">
                  <c:v>4.22</c:v>
                </c:pt>
                <c:pt idx="6347">
                  <c:v>68.5</c:v>
                </c:pt>
                <c:pt idx="6348">
                  <c:v>63.53</c:v>
                </c:pt>
                <c:pt idx="6349">
                  <c:v>59.27</c:v>
                </c:pt>
                <c:pt idx="6350">
                  <c:v>58.8</c:v>
                </c:pt>
                <c:pt idx="6351">
                  <c:v>58.57</c:v>
                </c:pt>
                <c:pt idx="6352">
                  <c:v>55.25</c:v>
                </c:pt>
                <c:pt idx="6353">
                  <c:v>45.14</c:v>
                </c:pt>
                <c:pt idx="6354">
                  <c:v>9.84</c:v>
                </c:pt>
                <c:pt idx="6355">
                  <c:v>0</c:v>
                </c:pt>
                <c:pt idx="6356">
                  <c:v>0</c:v>
                </c:pt>
                <c:pt idx="6357">
                  <c:v>0</c:v>
                </c:pt>
                <c:pt idx="6358">
                  <c:v>0</c:v>
                </c:pt>
                <c:pt idx="6359">
                  <c:v>0</c:v>
                </c:pt>
                <c:pt idx="6360">
                  <c:v>0</c:v>
                </c:pt>
                <c:pt idx="6361">
                  <c:v>0</c:v>
                </c:pt>
                <c:pt idx="6362">
                  <c:v>0</c:v>
                </c:pt>
                <c:pt idx="6363">
                  <c:v>0</c:v>
                </c:pt>
                <c:pt idx="6364">
                  <c:v>0</c:v>
                </c:pt>
                <c:pt idx="6365">
                  <c:v>0</c:v>
                </c:pt>
                <c:pt idx="6366">
                  <c:v>0</c:v>
                </c:pt>
                <c:pt idx="6367">
                  <c:v>0</c:v>
                </c:pt>
                <c:pt idx="6368">
                  <c:v>66.16</c:v>
                </c:pt>
                <c:pt idx="6369">
                  <c:v>85.47</c:v>
                </c:pt>
                <c:pt idx="6370">
                  <c:v>112.93</c:v>
                </c:pt>
                <c:pt idx="6371">
                  <c:v>113.04</c:v>
                </c:pt>
                <c:pt idx="6372">
                  <c:v>109.06</c:v>
                </c:pt>
                <c:pt idx="6373">
                  <c:v>106.77</c:v>
                </c:pt>
                <c:pt idx="6374">
                  <c:v>110.56</c:v>
                </c:pt>
                <c:pt idx="6375">
                  <c:v>112.93</c:v>
                </c:pt>
                <c:pt idx="6376">
                  <c:v>105.81</c:v>
                </c:pt>
                <c:pt idx="6377">
                  <c:v>89.93</c:v>
                </c:pt>
                <c:pt idx="6378">
                  <c:v>72.599999999999994</c:v>
                </c:pt>
                <c:pt idx="6379">
                  <c:v>45.68</c:v>
                </c:pt>
                <c:pt idx="6380">
                  <c:v>0</c:v>
                </c:pt>
                <c:pt idx="6381">
                  <c:v>0</c:v>
                </c:pt>
                <c:pt idx="6382">
                  <c:v>0</c:v>
                </c:pt>
                <c:pt idx="6383">
                  <c:v>0</c:v>
                </c:pt>
                <c:pt idx="6384">
                  <c:v>0</c:v>
                </c:pt>
                <c:pt idx="6385">
                  <c:v>0</c:v>
                </c:pt>
                <c:pt idx="6386">
                  <c:v>0</c:v>
                </c:pt>
                <c:pt idx="6387">
                  <c:v>0</c:v>
                </c:pt>
                <c:pt idx="6388">
                  <c:v>0</c:v>
                </c:pt>
                <c:pt idx="6389">
                  <c:v>0</c:v>
                </c:pt>
                <c:pt idx="6390">
                  <c:v>0</c:v>
                </c:pt>
                <c:pt idx="6391">
                  <c:v>17.97</c:v>
                </c:pt>
                <c:pt idx="6392">
                  <c:v>116.01</c:v>
                </c:pt>
                <c:pt idx="6393">
                  <c:v>118.99</c:v>
                </c:pt>
                <c:pt idx="6394">
                  <c:v>106.25</c:v>
                </c:pt>
                <c:pt idx="6395">
                  <c:v>114.54</c:v>
                </c:pt>
                <c:pt idx="6396">
                  <c:v>119.87</c:v>
                </c:pt>
                <c:pt idx="6397">
                  <c:v>124.1</c:v>
                </c:pt>
                <c:pt idx="6398">
                  <c:v>125.93</c:v>
                </c:pt>
                <c:pt idx="6399">
                  <c:v>126.59</c:v>
                </c:pt>
                <c:pt idx="6400">
                  <c:v>113.42</c:v>
                </c:pt>
                <c:pt idx="6401">
                  <c:v>64.56</c:v>
                </c:pt>
                <c:pt idx="6402">
                  <c:v>0</c:v>
                </c:pt>
                <c:pt idx="6403">
                  <c:v>0</c:v>
                </c:pt>
                <c:pt idx="6404">
                  <c:v>0</c:v>
                </c:pt>
                <c:pt idx="6405">
                  <c:v>0</c:v>
                </c:pt>
                <c:pt idx="6406">
                  <c:v>0</c:v>
                </c:pt>
                <c:pt idx="6407">
                  <c:v>0</c:v>
                </c:pt>
                <c:pt idx="6408">
                  <c:v>0</c:v>
                </c:pt>
                <c:pt idx="6409">
                  <c:v>0</c:v>
                </c:pt>
                <c:pt idx="6410">
                  <c:v>0</c:v>
                </c:pt>
                <c:pt idx="6411">
                  <c:v>0</c:v>
                </c:pt>
                <c:pt idx="6412">
                  <c:v>0</c:v>
                </c:pt>
                <c:pt idx="6413">
                  <c:v>0</c:v>
                </c:pt>
                <c:pt idx="6414">
                  <c:v>0</c:v>
                </c:pt>
                <c:pt idx="6415">
                  <c:v>0</c:v>
                </c:pt>
                <c:pt idx="6416">
                  <c:v>35.58</c:v>
                </c:pt>
                <c:pt idx="6417">
                  <c:v>87.23</c:v>
                </c:pt>
                <c:pt idx="6418">
                  <c:v>86.38</c:v>
                </c:pt>
                <c:pt idx="6419">
                  <c:v>90.41</c:v>
                </c:pt>
                <c:pt idx="6420">
                  <c:v>92.65</c:v>
                </c:pt>
                <c:pt idx="6421">
                  <c:v>91.97</c:v>
                </c:pt>
                <c:pt idx="6422">
                  <c:v>97.39</c:v>
                </c:pt>
                <c:pt idx="6423">
                  <c:v>92.83</c:v>
                </c:pt>
                <c:pt idx="6424">
                  <c:v>81.739999999999995</c:v>
                </c:pt>
                <c:pt idx="6425">
                  <c:v>38.630000000000003</c:v>
                </c:pt>
                <c:pt idx="6426">
                  <c:v>0</c:v>
                </c:pt>
                <c:pt idx="6427">
                  <c:v>0</c:v>
                </c:pt>
                <c:pt idx="6428">
                  <c:v>0</c:v>
                </c:pt>
                <c:pt idx="6429">
                  <c:v>0</c:v>
                </c:pt>
                <c:pt idx="6430">
                  <c:v>0</c:v>
                </c:pt>
                <c:pt idx="6431">
                  <c:v>0</c:v>
                </c:pt>
                <c:pt idx="6432">
                  <c:v>0</c:v>
                </c:pt>
                <c:pt idx="6433">
                  <c:v>0</c:v>
                </c:pt>
                <c:pt idx="6434">
                  <c:v>0</c:v>
                </c:pt>
                <c:pt idx="6435">
                  <c:v>0</c:v>
                </c:pt>
                <c:pt idx="6436">
                  <c:v>0</c:v>
                </c:pt>
                <c:pt idx="6437">
                  <c:v>0</c:v>
                </c:pt>
                <c:pt idx="6438">
                  <c:v>0</c:v>
                </c:pt>
                <c:pt idx="6439">
                  <c:v>0</c:v>
                </c:pt>
                <c:pt idx="6440">
                  <c:v>50</c:v>
                </c:pt>
                <c:pt idx="6441">
                  <c:v>85.76</c:v>
                </c:pt>
                <c:pt idx="6442">
                  <c:v>72.319999999999993</c:v>
                </c:pt>
                <c:pt idx="6443">
                  <c:v>78.010000000000005</c:v>
                </c:pt>
                <c:pt idx="6444">
                  <c:v>87.17</c:v>
                </c:pt>
                <c:pt idx="6445">
                  <c:v>92.95</c:v>
                </c:pt>
                <c:pt idx="6446">
                  <c:v>95.72</c:v>
                </c:pt>
                <c:pt idx="6447">
                  <c:v>99.52</c:v>
                </c:pt>
                <c:pt idx="6448">
                  <c:v>89.87</c:v>
                </c:pt>
                <c:pt idx="6449">
                  <c:v>67.900000000000006</c:v>
                </c:pt>
                <c:pt idx="6450">
                  <c:v>34.32</c:v>
                </c:pt>
                <c:pt idx="6451">
                  <c:v>0</c:v>
                </c:pt>
                <c:pt idx="6452">
                  <c:v>0</c:v>
                </c:pt>
                <c:pt idx="6453">
                  <c:v>0</c:v>
                </c:pt>
                <c:pt idx="6454">
                  <c:v>0</c:v>
                </c:pt>
                <c:pt idx="6455">
                  <c:v>0</c:v>
                </c:pt>
                <c:pt idx="6456">
                  <c:v>0</c:v>
                </c:pt>
                <c:pt idx="6457">
                  <c:v>0</c:v>
                </c:pt>
                <c:pt idx="6458">
                  <c:v>0</c:v>
                </c:pt>
                <c:pt idx="6459">
                  <c:v>0</c:v>
                </c:pt>
                <c:pt idx="6460">
                  <c:v>0</c:v>
                </c:pt>
                <c:pt idx="6461">
                  <c:v>0</c:v>
                </c:pt>
                <c:pt idx="6462">
                  <c:v>0</c:v>
                </c:pt>
                <c:pt idx="6463">
                  <c:v>0</c:v>
                </c:pt>
                <c:pt idx="6464">
                  <c:v>0</c:v>
                </c:pt>
                <c:pt idx="6465">
                  <c:v>0</c:v>
                </c:pt>
                <c:pt idx="6466">
                  <c:v>27.89</c:v>
                </c:pt>
                <c:pt idx="6467">
                  <c:v>49.98</c:v>
                </c:pt>
                <c:pt idx="6468">
                  <c:v>56.05</c:v>
                </c:pt>
                <c:pt idx="6469">
                  <c:v>56.76</c:v>
                </c:pt>
                <c:pt idx="6470">
                  <c:v>60.13</c:v>
                </c:pt>
                <c:pt idx="6471">
                  <c:v>61.11</c:v>
                </c:pt>
                <c:pt idx="6472">
                  <c:v>55.84</c:v>
                </c:pt>
                <c:pt idx="6473">
                  <c:v>28.94</c:v>
                </c:pt>
                <c:pt idx="6474">
                  <c:v>0</c:v>
                </c:pt>
                <c:pt idx="6475">
                  <c:v>0</c:v>
                </c:pt>
                <c:pt idx="6476">
                  <c:v>0</c:v>
                </c:pt>
                <c:pt idx="6477">
                  <c:v>0</c:v>
                </c:pt>
                <c:pt idx="6478">
                  <c:v>0</c:v>
                </c:pt>
                <c:pt idx="6479">
                  <c:v>0</c:v>
                </c:pt>
                <c:pt idx="6480">
                  <c:v>0</c:v>
                </c:pt>
                <c:pt idx="6481">
                  <c:v>0</c:v>
                </c:pt>
                <c:pt idx="6482">
                  <c:v>0</c:v>
                </c:pt>
                <c:pt idx="6483">
                  <c:v>0</c:v>
                </c:pt>
                <c:pt idx="6484">
                  <c:v>0</c:v>
                </c:pt>
                <c:pt idx="6485">
                  <c:v>0</c:v>
                </c:pt>
                <c:pt idx="6486">
                  <c:v>0</c:v>
                </c:pt>
                <c:pt idx="6487">
                  <c:v>0</c:v>
                </c:pt>
                <c:pt idx="6488">
                  <c:v>0</c:v>
                </c:pt>
                <c:pt idx="6489">
                  <c:v>0</c:v>
                </c:pt>
                <c:pt idx="6490">
                  <c:v>0</c:v>
                </c:pt>
                <c:pt idx="6491">
                  <c:v>25.47</c:v>
                </c:pt>
                <c:pt idx="6492">
                  <c:v>62.65</c:v>
                </c:pt>
                <c:pt idx="6493">
                  <c:v>58.29</c:v>
                </c:pt>
                <c:pt idx="6494">
                  <c:v>59.31</c:v>
                </c:pt>
                <c:pt idx="6495">
                  <c:v>62.82</c:v>
                </c:pt>
                <c:pt idx="6496">
                  <c:v>55.19</c:v>
                </c:pt>
                <c:pt idx="6497">
                  <c:v>43.4</c:v>
                </c:pt>
                <c:pt idx="6498">
                  <c:v>30.72</c:v>
                </c:pt>
                <c:pt idx="6499">
                  <c:v>0</c:v>
                </c:pt>
                <c:pt idx="6500">
                  <c:v>0</c:v>
                </c:pt>
                <c:pt idx="6501">
                  <c:v>0</c:v>
                </c:pt>
                <c:pt idx="6502">
                  <c:v>0</c:v>
                </c:pt>
                <c:pt idx="6503">
                  <c:v>0</c:v>
                </c:pt>
                <c:pt idx="6504">
                  <c:v>0</c:v>
                </c:pt>
                <c:pt idx="6505">
                  <c:v>0</c:v>
                </c:pt>
                <c:pt idx="6506">
                  <c:v>0</c:v>
                </c:pt>
                <c:pt idx="6507">
                  <c:v>0</c:v>
                </c:pt>
                <c:pt idx="6508">
                  <c:v>0</c:v>
                </c:pt>
                <c:pt idx="6509">
                  <c:v>0</c:v>
                </c:pt>
                <c:pt idx="6510">
                  <c:v>0</c:v>
                </c:pt>
                <c:pt idx="6511">
                  <c:v>0</c:v>
                </c:pt>
                <c:pt idx="6512">
                  <c:v>84.81</c:v>
                </c:pt>
                <c:pt idx="6513">
                  <c:v>89.67</c:v>
                </c:pt>
                <c:pt idx="6514">
                  <c:v>104.28</c:v>
                </c:pt>
                <c:pt idx="6515">
                  <c:v>110.07</c:v>
                </c:pt>
                <c:pt idx="6516">
                  <c:v>111.79</c:v>
                </c:pt>
                <c:pt idx="6517">
                  <c:v>118.63</c:v>
                </c:pt>
                <c:pt idx="6518">
                  <c:v>117.9</c:v>
                </c:pt>
                <c:pt idx="6519">
                  <c:v>122.17</c:v>
                </c:pt>
                <c:pt idx="6520">
                  <c:v>106.26</c:v>
                </c:pt>
                <c:pt idx="6521">
                  <c:v>82.25</c:v>
                </c:pt>
                <c:pt idx="6522">
                  <c:v>3.18</c:v>
                </c:pt>
                <c:pt idx="6523">
                  <c:v>0</c:v>
                </c:pt>
                <c:pt idx="6524">
                  <c:v>0</c:v>
                </c:pt>
                <c:pt idx="6525">
                  <c:v>0</c:v>
                </c:pt>
                <c:pt idx="6526">
                  <c:v>0</c:v>
                </c:pt>
                <c:pt idx="6527">
                  <c:v>0</c:v>
                </c:pt>
                <c:pt idx="6528">
                  <c:v>0</c:v>
                </c:pt>
                <c:pt idx="6529">
                  <c:v>0</c:v>
                </c:pt>
                <c:pt idx="6530">
                  <c:v>0</c:v>
                </c:pt>
                <c:pt idx="6531">
                  <c:v>0</c:v>
                </c:pt>
                <c:pt idx="6532">
                  <c:v>0</c:v>
                </c:pt>
                <c:pt idx="6533">
                  <c:v>0</c:v>
                </c:pt>
                <c:pt idx="6534">
                  <c:v>0</c:v>
                </c:pt>
                <c:pt idx="6535">
                  <c:v>0</c:v>
                </c:pt>
                <c:pt idx="6536">
                  <c:v>72.010000000000005</c:v>
                </c:pt>
                <c:pt idx="6537">
                  <c:v>103.99</c:v>
                </c:pt>
                <c:pt idx="6538">
                  <c:v>87.86</c:v>
                </c:pt>
                <c:pt idx="6539">
                  <c:v>92.42</c:v>
                </c:pt>
                <c:pt idx="6540">
                  <c:v>99.05</c:v>
                </c:pt>
                <c:pt idx="6541">
                  <c:v>103.44</c:v>
                </c:pt>
                <c:pt idx="6542">
                  <c:v>103.76</c:v>
                </c:pt>
                <c:pt idx="6543">
                  <c:v>99.41</c:v>
                </c:pt>
                <c:pt idx="6544">
                  <c:v>84.65</c:v>
                </c:pt>
                <c:pt idx="6545">
                  <c:v>38.67</c:v>
                </c:pt>
                <c:pt idx="6546">
                  <c:v>0</c:v>
                </c:pt>
                <c:pt idx="6547">
                  <c:v>0</c:v>
                </c:pt>
                <c:pt idx="6548">
                  <c:v>0</c:v>
                </c:pt>
                <c:pt idx="6549">
                  <c:v>0</c:v>
                </c:pt>
                <c:pt idx="6550">
                  <c:v>0</c:v>
                </c:pt>
                <c:pt idx="6551">
                  <c:v>0</c:v>
                </c:pt>
                <c:pt idx="6552">
                  <c:v>0</c:v>
                </c:pt>
                <c:pt idx="6553">
                  <c:v>0</c:v>
                </c:pt>
                <c:pt idx="6554">
                  <c:v>0</c:v>
                </c:pt>
                <c:pt idx="6555">
                  <c:v>0</c:v>
                </c:pt>
                <c:pt idx="6556">
                  <c:v>0</c:v>
                </c:pt>
                <c:pt idx="6557">
                  <c:v>0</c:v>
                </c:pt>
                <c:pt idx="6558">
                  <c:v>0</c:v>
                </c:pt>
                <c:pt idx="6559">
                  <c:v>0</c:v>
                </c:pt>
                <c:pt idx="6560">
                  <c:v>0</c:v>
                </c:pt>
                <c:pt idx="6561">
                  <c:v>32.1</c:v>
                </c:pt>
                <c:pt idx="6562">
                  <c:v>89.93</c:v>
                </c:pt>
                <c:pt idx="6563">
                  <c:v>82.46</c:v>
                </c:pt>
                <c:pt idx="6564">
                  <c:v>74.349999999999994</c:v>
                </c:pt>
                <c:pt idx="6565">
                  <c:v>64.150000000000006</c:v>
                </c:pt>
                <c:pt idx="6566">
                  <c:v>64.78</c:v>
                </c:pt>
                <c:pt idx="6567">
                  <c:v>65.319999999999993</c:v>
                </c:pt>
                <c:pt idx="6568">
                  <c:v>62.81</c:v>
                </c:pt>
                <c:pt idx="6569">
                  <c:v>25.45</c:v>
                </c:pt>
                <c:pt idx="6570">
                  <c:v>0</c:v>
                </c:pt>
                <c:pt idx="6571">
                  <c:v>0</c:v>
                </c:pt>
                <c:pt idx="6572">
                  <c:v>0</c:v>
                </c:pt>
                <c:pt idx="6573">
                  <c:v>0</c:v>
                </c:pt>
                <c:pt idx="6574">
                  <c:v>0</c:v>
                </c:pt>
                <c:pt idx="6575">
                  <c:v>0</c:v>
                </c:pt>
                <c:pt idx="6576">
                  <c:v>0</c:v>
                </c:pt>
                <c:pt idx="6577">
                  <c:v>0</c:v>
                </c:pt>
                <c:pt idx="6578">
                  <c:v>0</c:v>
                </c:pt>
                <c:pt idx="6579">
                  <c:v>0</c:v>
                </c:pt>
                <c:pt idx="6580">
                  <c:v>0</c:v>
                </c:pt>
                <c:pt idx="6581">
                  <c:v>0</c:v>
                </c:pt>
                <c:pt idx="6582">
                  <c:v>0</c:v>
                </c:pt>
                <c:pt idx="6583">
                  <c:v>79.67</c:v>
                </c:pt>
                <c:pt idx="6584">
                  <c:v>111.6</c:v>
                </c:pt>
                <c:pt idx="6585">
                  <c:v>117.93</c:v>
                </c:pt>
                <c:pt idx="6586">
                  <c:v>125.39</c:v>
                </c:pt>
                <c:pt idx="6587">
                  <c:v>132.27000000000001</c:v>
                </c:pt>
                <c:pt idx="6588">
                  <c:v>136.24</c:v>
                </c:pt>
                <c:pt idx="6589">
                  <c:v>130.85</c:v>
                </c:pt>
                <c:pt idx="6590">
                  <c:v>131.31</c:v>
                </c:pt>
                <c:pt idx="6591">
                  <c:v>128.91999999999999</c:v>
                </c:pt>
                <c:pt idx="6592">
                  <c:v>126.63</c:v>
                </c:pt>
                <c:pt idx="6593">
                  <c:v>77.75</c:v>
                </c:pt>
                <c:pt idx="6594">
                  <c:v>34.71</c:v>
                </c:pt>
                <c:pt idx="6595">
                  <c:v>0</c:v>
                </c:pt>
                <c:pt idx="6596">
                  <c:v>0</c:v>
                </c:pt>
                <c:pt idx="6597">
                  <c:v>0</c:v>
                </c:pt>
                <c:pt idx="6598">
                  <c:v>0</c:v>
                </c:pt>
                <c:pt idx="6599">
                  <c:v>0</c:v>
                </c:pt>
                <c:pt idx="6600">
                  <c:v>0</c:v>
                </c:pt>
                <c:pt idx="6601">
                  <c:v>0</c:v>
                </c:pt>
                <c:pt idx="6602">
                  <c:v>0</c:v>
                </c:pt>
                <c:pt idx="6603">
                  <c:v>0</c:v>
                </c:pt>
                <c:pt idx="6604">
                  <c:v>0</c:v>
                </c:pt>
                <c:pt idx="6605">
                  <c:v>0</c:v>
                </c:pt>
                <c:pt idx="6606">
                  <c:v>0</c:v>
                </c:pt>
                <c:pt idx="6607">
                  <c:v>60.06</c:v>
                </c:pt>
                <c:pt idx="6608">
                  <c:v>118.82</c:v>
                </c:pt>
                <c:pt idx="6609">
                  <c:v>121.84</c:v>
                </c:pt>
                <c:pt idx="6610">
                  <c:v>124.77</c:v>
                </c:pt>
                <c:pt idx="6611">
                  <c:v>121.69</c:v>
                </c:pt>
                <c:pt idx="6612">
                  <c:v>124.81</c:v>
                </c:pt>
                <c:pt idx="6613">
                  <c:v>125.52</c:v>
                </c:pt>
                <c:pt idx="6614">
                  <c:v>126.36</c:v>
                </c:pt>
                <c:pt idx="6615">
                  <c:v>130.59</c:v>
                </c:pt>
                <c:pt idx="6616">
                  <c:v>127.34</c:v>
                </c:pt>
                <c:pt idx="6617">
                  <c:v>71.989999999999995</c:v>
                </c:pt>
                <c:pt idx="6618">
                  <c:v>0</c:v>
                </c:pt>
                <c:pt idx="6619">
                  <c:v>0</c:v>
                </c:pt>
                <c:pt idx="6620">
                  <c:v>22.19</c:v>
                </c:pt>
                <c:pt idx="6621">
                  <c:v>70.33</c:v>
                </c:pt>
                <c:pt idx="6622">
                  <c:v>0</c:v>
                </c:pt>
                <c:pt idx="6623">
                  <c:v>31.86</c:v>
                </c:pt>
                <c:pt idx="6624">
                  <c:v>64.39</c:v>
                </c:pt>
                <c:pt idx="6625">
                  <c:v>68.7</c:v>
                </c:pt>
                <c:pt idx="6626">
                  <c:v>69.12</c:v>
                </c:pt>
                <c:pt idx="6627">
                  <c:v>0</c:v>
                </c:pt>
                <c:pt idx="6628">
                  <c:v>0</c:v>
                </c:pt>
                <c:pt idx="6629">
                  <c:v>0</c:v>
                </c:pt>
                <c:pt idx="6630">
                  <c:v>0</c:v>
                </c:pt>
                <c:pt idx="6631">
                  <c:v>78.67</c:v>
                </c:pt>
                <c:pt idx="6632">
                  <c:v>122.99</c:v>
                </c:pt>
                <c:pt idx="6633">
                  <c:v>124.56</c:v>
                </c:pt>
                <c:pt idx="6634">
                  <c:v>119.11</c:v>
                </c:pt>
                <c:pt idx="6635">
                  <c:v>123.51</c:v>
                </c:pt>
                <c:pt idx="6636">
                  <c:v>125.43</c:v>
                </c:pt>
                <c:pt idx="6637">
                  <c:v>126.65</c:v>
                </c:pt>
                <c:pt idx="6638">
                  <c:v>125.53</c:v>
                </c:pt>
                <c:pt idx="6639">
                  <c:v>125.4</c:v>
                </c:pt>
                <c:pt idx="6640">
                  <c:v>124.65</c:v>
                </c:pt>
                <c:pt idx="6641">
                  <c:v>102.14</c:v>
                </c:pt>
                <c:pt idx="6642">
                  <c:v>91.09</c:v>
                </c:pt>
                <c:pt idx="6643">
                  <c:v>128.58000000000001</c:v>
                </c:pt>
                <c:pt idx="6644">
                  <c:v>194.61</c:v>
                </c:pt>
                <c:pt idx="6645">
                  <c:v>192.17</c:v>
                </c:pt>
                <c:pt idx="6646">
                  <c:v>61.23</c:v>
                </c:pt>
                <c:pt idx="6647">
                  <c:v>162.41</c:v>
                </c:pt>
                <c:pt idx="6648">
                  <c:v>149</c:v>
                </c:pt>
                <c:pt idx="6649">
                  <c:v>109.03</c:v>
                </c:pt>
                <c:pt idx="6650">
                  <c:v>121.4</c:v>
                </c:pt>
                <c:pt idx="6651">
                  <c:v>76.569999999999993</c:v>
                </c:pt>
                <c:pt idx="6652">
                  <c:v>64.17</c:v>
                </c:pt>
                <c:pt idx="6653">
                  <c:v>110.81</c:v>
                </c:pt>
                <c:pt idx="6654">
                  <c:v>117.83</c:v>
                </c:pt>
                <c:pt idx="6655">
                  <c:v>113</c:v>
                </c:pt>
                <c:pt idx="6656">
                  <c:v>112.28</c:v>
                </c:pt>
                <c:pt idx="6657">
                  <c:v>110.8</c:v>
                </c:pt>
                <c:pt idx="6658">
                  <c:v>107.93</c:v>
                </c:pt>
                <c:pt idx="6659">
                  <c:v>108.56</c:v>
                </c:pt>
                <c:pt idx="6660">
                  <c:v>108.73</c:v>
                </c:pt>
                <c:pt idx="6661">
                  <c:v>107.05</c:v>
                </c:pt>
                <c:pt idx="6662">
                  <c:v>107.52</c:v>
                </c:pt>
                <c:pt idx="6663">
                  <c:v>107.51</c:v>
                </c:pt>
                <c:pt idx="6664">
                  <c:v>108.58</c:v>
                </c:pt>
                <c:pt idx="6665">
                  <c:v>62.59</c:v>
                </c:pt>
                <c:pt idx="6666">
                  <c:v>0</c:v>
                </c:pt>
                <c:pt idx="6667">
                  <c:v>0</c:v>
                </c:pt>
                <c:pt idx="6668">
                  <c:v>0</c:v>
                </c:pt>
                <c:pt idx="6669">
                  <c:v>0</c:v>
                </c:pt>
                <c:pt idx="6670">
                  <c:v>0</c:v>
                </c:pt>
                <c:pt idx="6671">
                  <c:v>0</c:v>
                </c:pt>
                <c:pt idx="6672">
                  <c:v>0</c:v>
                </c:pt>
                <c:pt idx="6673">
                  <c:v>0</c:v>
                </c:pt>
                <c:pt idx="6674">
                  <c:v>0</c:v>
                </c:pt>
                <c:pt idx="6675">
                  <c:v>0</c:v>
                </c:pt>
                <c:pt idx="6676">
                  <c:v>0</c:v>
                </c:pt>
                <c:pt idx="6677">
                  <c:v>0</c:v>
                </c:pt>
                <c:pt idx="6678">
                  <c:v>0</c:v>
                </c:pt>
                <c:pt idx="6679">
                  <c:v>0</c:v>
                </c:pt>
                <c:pt idx="6680">
                  <c:v>91.73</c:v>
                </c:pt>
                <c:pt idx="6681">
                  <c:v>108.74</c:v>
                </c:pt>
                <c:pt idx="6682">
                  <c:v>111.34</c:v>
                </c:pt>
                <c:pt idx="6683">
                  <c:v>110.13</c:v>
                </c:pt>
                <c:pt idx="6684">
                  <c:v>119.62</c:v>
                </c:pt>
                <c:pt idx="6685">
                  <c:v>119.31</c:v>
                </c:pt>
                <c:pt idx="6686">
                  <c:v>120.46</c:v>
                </c:pt>
                <c:pt idx="6687">
                  <c:v>125.87</c:v>
                </c:pt>
                <c:pt idx="6688">
                  <c:v>123.59</c:v>
                </c:pt>
                <c:pt idx="6689">
                  <c:v>74.34</c:v>
                </c:pt>
                <c:pt idx="6690">
                  <c:v>0</c:v>
                </c:pt>
                <c:pt idx="6691">
                  <c:v>0</c:v>
                </c:pt>
                <c:pt idx="6692">
                  <c:v>0</c:v>
                </c:pt>
                <c:pt idx="6693">
                  <c:v>0</c:v>
                </c:pt>
                <c:pt idx="6694">
                  <c:v>0</c:v>
                </c:pt>
                <c:pt idx="6695">
                  <c:v>0</c:v>
                </c:pt>
                <c:pt idx="6696">
                  <c:v>0</c:v>
                </c:pt>
                <c:pt idx="6697">
                  <c:v>0</c:v>
                </c:pt>
                <c:pt idx="6698">
                  <c:v>0</c:v>
                </c:pt>
                <c:pt idx="6699">
                  <c:v>0</c:v>
                </c:pt>
                <c:pt idx="6700">
                  <c:v>0</c:v>
                </c:pt>
                <c:pt idx="6701">
                  <c:v>0</c:v>
                </c:pt>
                <c:pt idx="6702">
                  <c:v>0</c:v>
                </c:pt>
                <c:pt idx="6703">
                  <c:v>30.33</c:v>
                </c:pt>
                <c:pt idx="6704">
                  <c:v>104.7</c:v>
                </c:pt>
                <c:pt idx="6705">
                  <c:v>103.63</c:v>
                </c:pt>
                <c:pt idx="6706">
                  <c:v>100.15</c:v>
                </c:pt>
                <c:pt idx="6707">
                  <c:v>100.77</c:v>
                </c:pt>
                <c:pt idx="6708">
                  <c:v>102.18</c:v>
                </c:pt>
                <c:pt idx="6709">
                  <c:v>104.75</c:v>
                </c:pt>
                <c:pt idx="6710">
                  <c:v>104.01</c:v>
                </c:pt>
                <c:pt idx="6711">
                  <c:v>103.67</c:v>
                </c:pt>
                <c:pt idx="6712">
                  <c:v>103.76</c:v>
                </c:pt>
                <c:pt idx="6713">
                  <c:v>52.86</c:v>
                </c:pt>
                <c:pt idx="6714">
                  <c:v>0</c:v>
                </c:pt>
                <c:pt idx="6715">
                  <c:v>0</c:v>
                </c:pt>
                <c:pt idx="6716">
                  <c:v>0</c:v>
                </c:pt>
                <c:pt idx="6717">
                  <c:v>0</c:v>
                </c:pt>
                <c:pt idx="6718">
                  <c:v>0</c:v>
                </c:pt>
                <c:pt idx="6719">
                  <c:v>0</c:v>
                </c:pt>
                <c:pt idx="6720">
                  <c:v>0</c:v>
                </c:pt>
                <c:pt idx="6721">
                  <c:v>0</c:v>
                </c:pt>
                <c:pt idx="6722">
                  <c:v>0</c:v>
                </c:pt>
                <c:pt idx="6723">
                  <c:v>0</c:v>
                </c:pt>
                <c:pt idx="6724">
                  <c:v>0</c:v>
                </c:pt>
                <c:pt idx="6725">
                  <c:v>0</c:v>
                </c:pt>
                <c:pt idx="6726">
                  <c:v>0</c:v>
                </c:pt>
                <c:pt idx="6727">
                  <c:v>8.43</c:v>
                </c:pt>
                <c:pt idx="6728">
                  <c:v>89.31</c:v>
                </c:pt>
                <c:pt idx="6729">
                  <c:v>87.79</c:v>
                </c:pt>
                <c:pt idx="6730">
                  <c:v>83.97</c:v>
                </c:pt>
                <c:pt idx="6731">
                  <c:v>86.56</c:v>
                </c:pt>
                <c:pt idx="6732">
                  <c:v>87.47</c:v>
                </c:pt>
                <c:pt idx="6733">
                  <c:v>84.54</c:v>
                </c:pt>
                <c:pt idx="6734">
                  <c:v>80.86</c:v>
                </c:pt>
                <c:pt idx="6735">
                  <c:v>78.92</c:v>
                </c:pt>
                <c:pt idx="6736">
                  <c:v>74.88</c:v>
                </c:pt>
                <c:pt idx="6737">
                  <c:v>59.51</c:v>
                </c:pt>
                <c:pt idx="6738">
                  <c:v>41.8</c:v>
                </c:pt>
                <c:pt idx="6739">
                  <c:v>16.7</c:v>
                </c:pt>
                <c:pt idx="6740">
                  <c:v>0</c:v>
                </c:pt>
                <c:pt idx="6741">
                  <c:v>0</c:v>
                </c:pt>
                <c:pt idx="6742">
                  <c:v>0</c:v>
                </c:pt>
                <c:pt idx="6743">
                  <c:v>0</c:v>
                </c:pt>
                <c:pt idx="6744">
                  <c:v>0</c:v>
                </c:pt>
                <c:pt idx="6745">
                  <c:v>0</c:v>
                </c:pt>
                <c:pt idx="6746">
                  <c:v>0</c:v>
                </c:pt>
                <c:pt idx="6747">
                  <c:v>0</c:v>
                </c:pt>
                <c:pt idx="6748">
                  <c:v>0</c:v>
                </c:pt>
                <c:pt idx="6749">
                  <c:v>0</c:v>
                </c:pt>
                <c:pt idx="6750">
                  <c:v>0</c:v>
                </c:pt>
                <c:pt idx="6751">
                  <c:v>0</c:v>
                </c:pt>
                <c:pt idx="6752">
                  <c:v>44.48</c:v>
                </c:pt>
                <c:pt idx="6753">
                  <c:v>82.46</c:v>
                </c:pt>
                <c:pt idx="6754">
                  <c:v>89.91</c:v>
                </c:pt>
                <c:pt idx="6755">
                  <c:v>88.28</c:v>
                </c:pt>
                <c:pt idx="6756">
                  <c:v>87.28</c:v>
                </c:pt>
                <c:pt idx="6757">
                  <c:v>83.54</c:v>
                </c:pt>
                <c:pt idx="6758">
                  <c:v>84.92</c:v>
                </c:pt>
                <c:pt idx="6759">
                  <c:v>85.02</c:v>
                </c:pt>
                <c:pt idx="6760">
                  <c:v>83.47</c:v>
                </c:pt>
                <c:pt idx="6761">
                  <c:v>43.96</c:v>
                </c:pt>
                <c:pt idx="6762">
                  <c:v>0</c:v>
                </c:pt>
                <c:pt idx="6763">
                  <c:v>0</c:v>
                </c:pt>
                <c:pt idx="6764">
                  <c:v>0</c:v>
                </c:pt>
                <c:pt idx="6765">
                  <c:v>0</c:v>
                </c:pt>
                <c:pt idx="6766">
                  <c:v>0</c:v>
                </c:pt>
                <c:pt idx="6767">
                  <c:v>0</c:v>
                </c:pt>
                <c:pt idx="6768">
                  <c:v>0</c:v>
                </c:pt>
                <c:pt idx="6769">
                  <c:v>0</c:v>
                </c:pt>
                <c:pt idx="6770">
                  <c:v>0</c:v>
                </c:pt>
                <c:pt idx="6771">
                  <c:v>0</c:v>
                </c:pt>
                <c:pt idx="6772">
                  <c:v>0</c:v>
                </c:pt>
                <c:pt idx="6773">
                  <c:v>0</c:v>
                </c:pt>
                <c:pt idx="6774">
                  <c:v>0</c:v>
                </c:pt>
                <c:pt idx="6775">
                  <c:v>52.64</c:v>
                </c:pt>
                <c:pt idx="6776">
                  <c:v>99.27</c:v>
                </c:pt>
                <c:pt idx="6777">
                  <c:v>100</c:v>
                </c:pt>
                <c:pt idx="6778">
                  <c:v>100.17</c:v>
                </c:pt>
                <c:pt idx="6779">
                  <c:v>100.74</c:v>
                </c:pt>
                <c:pt idx="6780">
                  <c:v>101.01</c:v>
                </c:pt>
                <c:pt idx="6781">
                  <c:v>100.95</c:v>
                </c:pt>
                <c:pt idx="6782">
                  <c:v>101.42</c:v>
                </c:pt>
                <c:pt idx="6783">
                  <c:v>103.58</c:v>
                </c:pt>
                <c:pt idx="6784">
                  <c:v>104.44</c:v>
                </c:pt>
                <c:pt idx="6785">
                  <c:v>90.97</c:v>
                </c:pt>
                <c:pt idx="6786">
                  <c:v>67.16</c:v>
                </c:pt>
                <c:pt idx="6787">
                  <c:v>32.56</c:v>
                </c:pt>
                <c:pt idx="6788">
                  <c:v>0</c:v>
                </c:pt>
                <c:pt idx="6789">
                  <c:v>0</c:v>
                </c:pt>
                <c:pt idx="6790">
                  <c:v>0</c:v>
                </c:pt>
                <c:pt idx="6791">
                  <c:v>0</c:v>
                </c:pt>
                <c:pt idx="6792">
                  <c:v>0</c:v>
                </c:pt>
                <c:pt idx="6793">
                  <c:v>0</c:v>
                </c:pt>
                <c:pt idx="6794">
                  <c:v>0</c:v>
                </c:pt>
                <c:pt idx="6795">
                  <c:v>0</c:v>
                </c:pt>
                <c:pt idx="6796">
                  <c:v>0</c:v>
                </c:pt>
                <c:pt idx="6797">
                  <c:v>0</c:v>
                </c:pt>
                <c:pt idx="6798">
                  <c:v>0</c:v>
                </c:pt>
                <c:pt idx="6799">
                  <c:v>5.66</c:v>
                </c:pt>
                <c:pt idx="6800">
                  <c:v>98</c:v>
                </c:pt>
                <c:pt idx="6801">
                  <c:v>100.63</c:v>
                </c:pt>
                <c:pt idx="6802">
                  <c:v>98.51</c:v>
                </c:pt>
                <c:pt idx="6803">
                  <c:v>99.35</c:v>
                </c:pt>
                <c:pt idx="6804">
                  <c:v>99.08</c:v>
                </c:pt>
                <c:pt idx="6805">
                  <c:v>96.18</c:v>
                </c:pt>
                <c:pt idx="6806">
                  <c:v>95.39</c:v>
                </c:pt>
                <c:pt idx="6807">
                  <c:v>95.01</c:v>
                </c:pt>
                <c:pt idx="6808">
                  <c:v>91.58</c:v>
                </c:pt>
                <c:pt idx="6809">
                  <c:v>58.48</c:v>
                </c:pt>
                <c:pt idx="6810">
                  <c:v>0</c:v>
                </c:pt>
                <c:pt idx="6811">
                  <c:v>0</c:v>
                </c:pt>
                <c:pt idx="6812">
                  <c:v>0</c:v>
                </c:pt>
                <c:pt idx="6813">
                  <c:v>0</c:v>
                </c:pt>
                <c:pt idx="6814">
                  <c:v>0</c:v>
                </c:pt>
                <c:pt idx="6815">
                  <c:v>0</c:v>
                </c:pt>
                <c:pt idx="6816">
                  <c:v>0</c:v>
                </c:pt>
                <c:pt idx="6817">
                  <c:v>0</c:v>
                </c:pt>
                <c:pt idx="6818">
                  <c:v>0</c:v>
                </c:pt>
                <c:pt idx="6819">
                  <c:v>0</c:v>
                </c:pt>
                <c:pt idx="6820">
                  <c:v>0</c:v>
                </c:pt>
                <c:pt idx="6821">
                  <c:v>0</c:v>
                </c:pt>
                <c:pt idx="6822">
                  <c:v>0</c:v>
                </c:pt>
                <c:pt idx="6823">
                  <c:v>38.46</c:v>
                </c:pt>
                <c:pt idx="6824">
                  <c:v>95.11</c:v>
                </c:pt>
                <c:pt idx="6825">
                  <c:v>98.07</c:v>
                </c:pt>
                <c:pt idx="6826">
                  <c:v>99.66</c:v>
                </c:pt>
                <c:pt idx="6827">
                  <c:v>101.33</c:v>
                </c:pt>
                <c:pt idx="6828">
                  <c:v>101.85</c:v>
                </c:pt>
                <c:pt idx="6829">
                  <c:v>104.93</c:v>
                </c:pt>
                <c:pt idx="6830">
                  <c:v>106.56</c:v>
                </c:pt>
                <c:pt idx="6831">
                  <c:v>102.67</c:v>
                </c:pt>
                <c:pt idx="6832">
                  <c:v>102.19</c:v>
                </c:pt>
                <c:pt idx="6833">
                  <c:v>83.79</c:v>
                </c:pt>
                <c:pt idx="6834">
                  <c:v>5.28</c:v>
                </c:pt>
                <c:pt idx="6835">
                  <c:v>0</c:v>
                </c:pt>
                <c:pt idx="6836">
                  <c:v>0</c:v>
                </c:pt>
                <c:pt idx="6837">
                  <c:v>0</c:v>
                </c:pt>
                <c:pt idx="6838">
                  <c:v>0</c:v>
                </c:pt>
                <c:pt idx="6839">
                  <c:v>0</c:v>
                </c:pt>
                <c:pt idx="6840">
                  <c:v>0</c:v>
                </c:pt>
                <c:pt idx="6841">
                  <c:v>0</c:v>
                </c:pt>
                <c:pt idx="6842">
                  <c:v>0</c:v>
                </c:pt>
                <c:pt idx="6843">
                  <c:v>0</c:v>
                </c:pt>
                <c:pt idx="6844">
                  <c:v>0</c:v>
                </c:pt>
                <c:pt idx="6845">
                  <c:v>0</c:v>
                </c:pt>
                <c:pt idx="6846">
                  <c:v>0</c:v>
                </c:pt>
                <c:pt idx="6847">
                  <c:v>0</c:v>
                </c:pt>
                <c:pt idx="6848">
                  <c:v>79.709999999999994</c:v>
                </c:pt>
                <c:pt idx="6849">
                  <c:v>95.9</c:v>
                </c:pt>
                <c:pt idx="6850">
                  <c:v>94.6</c:v>
                </c:pt>
                <c:pt idx="6851">
                  <c:v>97.73</c:v>
                </c:pt>
                <c:pt idx="6852">
                  <c:v>96.52</c:v>
                </c:pt>
                <c:pt idx="6853">
                  <c:v>96.69</c:v>
                </c:pt>
                <c:pt idx="6854">
                  <c:v>96.87</c:v>
                </c:pt>
                <c:pt idx="6855">
                  <c:v>96.56</c:v>
                </c:pt>
                <c:pt idx="6856">
                  <c:v>96.71</c:v>
                </c:pt>
                <c:pt idx="6857">
                  <c:v>48.67</c:v>
                </c:pt>
                <c:pt idx="6858">
                  <c:v>0</c:v>
                </c:pt>
                <c:pt idx="6859">
                  <c:v>0</c:v>
                </c:pt>
                <c:pt idx="6860">
                  <c:v>0</c:v>
                </c:pt>
                <c:pt idx="6861">
                  <c:v>0</c:v>
                </c:pt>
                <c:pt idx="6862">
                  <c:v>0</c:v>
                </c:pt>
                <c:pt idx="6863">
                  <c:v>0</c:v>
                </c:pt>
                <c:pt idx="6864">
                  <c:v>0</c:v>
                </c:pt>
                <c:pt idx="6865">
                  <c:v>0</c:v>
                </c:pt>
                <c:pt idx="6866">
                  <c:v>0</c:v>
                </c:pt>
                <c:pt idx="6867">
                  <c:v>0</c:v>
                </c:pt>
                <c:pt idx="6868">
                  <c:v>0</c:v>
                </c:pt>
                <c:pt idx="6869">
                  <c:v>0</c:v>
                </c:pt>
                <c:pt idx="6870">
                  <c:v>0</c:v>
                </c:pt>
                <c:pt idx="6871">
                  <c:v>0</c:v>
                </c:pt>
                <c:pt idx="6872">
                  <c:v>91.87</c:v>
                </c:pt>
                <c:pt idx="6873">
                  <c:v>93.86</c:v>
                </c:pt>
                <c:pt idx="6874">
                  <c:v>104.66</c:v>
                </c:pt>
                <c:pt idx="6875">
                  <c:v>103.17</c:v>
                </c:pt>
                <c:pt idx="6876">
                  <c:v>100.29</c:v>
                </c:pt>
                <c:pt idx="6877">
                  <c:v>94.58</c:v>
                </c:pt>
                <c:pt idx="6878">
                  <c:v>94.37</c:v>
                </c:pt>
                <c:pt idx="6879">
                  <c:v>93.68</c:v>
                </c:pt>
                <c:pt idx="6880">
                  <c:v>94.98</c:v>
                </c:pt>
                <c:pt idx="6881">
                  <c:v>43.78</c:v>
                </c:pt>
                <c:pt idx="6882">
                  <c:v>0</c:v>
                </c:pt>
                <c:pt idx="6883">
                  <c:v>0</c:v>
                </c:pt>
                <c:pt idx="6884">
                  <c:v>0</c:v>
                </c:pt>
                <c:pt idx="6885">
                  <c:v>0</c:v>
                </c:pt>
                <c:pt idx="6886">
                  <c:v>0</c:v>
                </c:pt>
                <c:pt idx="6887">
                  <c:v>0</c:v>
                </c:pt>
                <c:pt idx="6888">
                  <c:v>0</c:v>
                </c:pt>
                <c:pt idx="6889">
                  <c:v>0</c:v>
                </c:pt>
                <c:pt idx="6890">
                  <c:v>0</c:v>
                </c:pt>
                <c:pt idx="6891">
                  <c:v>0</c:v>
                </c:pt>
                <c:pt idx="6892">
                  <c:v>0</c:v>
                </c:pt>
                <c:pt idx="6893">
                  <c:v>0</c:v>
                </c:pt>
                <c:pt idx="6894">
                  <c:v>0</c:v>
                </c:pt>
                <c:pt idx="6895">
                  <c:v>100.66</c:v>
                </c:pt>
                <c:pt idx="6896">
                  <c:v>115.35</c:v>
                </c:pt>
                <c:pt idx="6897">
                  <c:v>120.7</c:v>
                </c:pt>
                <c:pt idx="6898">
                  <c:v>125.81</c:v>
                </c:pt>
                <c:pt idx="6899">
                  <c:v>125.4</c:v>
                </c:pt>
                <c:pt idx="6900">
                  <c:v>129.88</c:v>
                </c:pt>
                <c:pt idx="6901">
                  <c:v>130.53</c:v>
                </c:pt>
                <c:pt idx="6902">
                  <c:v>131.72999999999999</c:v>
                </c:pt>
                <c:pt idx="6903">
                  <c:v>135.99</c:v>
                </c:pt>
                <c:pt idx="6904">
                  <c:v>134.54</c:v>
                </c:pt>
                <c:pt idx="6905">
                  <c:v>105.44</c:v>
                </c:pt>
                <c:pt idx="6906">
                  <c:v>77.47</c:v>
                </c:pt>
                <c:pt idx="6907">
                  <c:v>43.97</c:v>
                </c:pt>
                <c:pt idx="6908">
                  <c:v>0</c:v>
                </c:pt>
                <c:pt idx="6909">
                  <c:v>0</c:v>
                </c:pt>
                <c:pt idx="6910">
                  <c:v>0</c:v>
                </c:pt>
                <c:pt idx="6911">
                  <c:v>0</c:v>
                </c:pt>
                <c:pt idx="6912">
                  <c:v>0</c:v>
                </c:pt>
                <c:pt idx="6913">
                  <c:v>0</c:v>
                </c:pt>
                <c:pt idx="6914">
                  <c:v>0</c:v>
                </c:pt>
                <c:pt idx="6915">
                  <c:v>0</c:v>
                </c:pt>
                <c:pt idx="6916">
                  <c:v>0</c:v>
                </c:pt>
                <c:pt idx="6917">
                  <c:v>0</c:v>
                </c:pt>
                <c:pt idx="6918">
                  <c:v>0</c:v>
                </c:pt>
                <c:pt idx="6919">
                  <c:v>68.180000000000007</c:v>
                </c:pt>
                <c:pt idx="6920">
                  <c:v>113.98</c:v>
                </c:pt>
                <c:pt idx="6921">
                  <c:v>115.67</c:v>
                </c:pt>
                <c:pt idx="6922">
                  <c:v>123.74</c:v>
                </c:pt>
                <c:pt idx="6923">
                  <c:v>119.74</c:v>
                </c:pt>
                <c:pt idx="6924">
                  <c:v>126.95</c:v>
                </c:pt>
                <c:pt idx="6925">
                  <c:v>131.38999999999999</c:v>
                </c:pt>
                <c:pt idx="6926">
                  <c:v>132</c:v>
                </c:pt>
                <c:pt idx="6927">
                  <c:v>133.56</c:v>
                </c:pt>
                <c:pt idx="6928">
                  <c:v>132.49</c:v>
                </c:pt>
                <c:pt idx="6929">
                  <c:v>81.99</c:v>
                </c:pt>
                <c:pt idx="6930">
                  <c:v>0</c:v>
                </c:pt>
                <c:pt idx="6931">
                  <c:v>0</c:v>
                </c:pt>
                <c:pt idx="6932">
                  <c:v>19.899999999999999</c:v>
                </c:pt>
                <c:pt idx="6933">
                  <c:v>17.98</c:v>
                </c:pt>
                <c:pt idx="6934">
                  <c:v>0</c:v>
                </c:pt>
                <c:pt idx="6935">
                  <c:v>0</c:v>
                </c:pt>
                <c:pt idx="6936">
                  <c:v>0</c:v>
                </c:pt>
                <c:pt idx="6937">
                  <c:v>0</c:v>
                </c:pt>
                <c:pt idx="6938">
                  <c:v>0</c:v>
                </c:pt>
                <c:pt idx="6939">
                  <c:v>0</c:v>
                </c:pt>
                <c:pt idx="6940">
                  <c:v>0</c:v>
                </c:pt>
                <c:pt idx="6941">
                  <c:v>0</c:v>
                </c:pt>
                <c:pt idx="6942">
                  <c:v>61.62</c:v>
                </c:pt>
                <c:pt idx="6943">
                  <c:v>112.7</c:v>
                </c:pt>
                <c:pt idx="6944">
                  <c:v>114.49</c:v>
                </c:pt>
                <c:pt idx="6945">
                  <c:v>113.51</c:v>
                </c:pt>
                <c:pt idx="6946">
                  <c:v>111.39</c:v>
                </c:pt>
                <c:pt idx="6947">
                  <c:v>119.16</c:v>
                </c:pt>
                <c:pt idx="6948">
                  <c:v>120.57</c:v>
                </c:pt>
                <c:pt idx="6949">
                  <c:v>126.14</c:v>
                </c:pt>
                <c:pt idx="6950">
                  <c:v>126.44</c:v>
                </c:pt>
                <c:pt idx="6951">
                  <c:v>127.62</c:v>
                </c:pt>
                <c:pt idx="6952">
                  <c:v>130.44999999999999</c:v>
                </c:pt>
                <c:pt idx="6953">
                  <c:v>108.86</c:v>
                </c:pt>
                <c:pt idx="6954">
                  <c:v>87.39</c:v>
                </c:pt>
                <c:pt idx="6955">
                  <c:v>56.49</c:v>
                </c:pt>
                <c:pt idx="6956">
                  <c:v>16.93</c:v>
                </c:pt>
                <c:pt idx="6957">
                  <c:v>1.61</c:v>
                </c:pt>
                <c:pt idx="6958">
                  <c:v>0</c:v>
                </c:pt>
                <c:pt idx="6959">
                  <c:v>0</c:v>
                </c:pt>
                <c:pt idx="6960">
                  <c:v>0</c:v>
                </c:pt>
                <c:pt idx="6961">
                  <c:v>0</c:v>
                </c:pt>
                <c:pt idx="6962">
                  <c:v>0</c:v>
                </c:pt>
                <c:pt idx="6963">
                  <c:v>0</c:v>
                </c:pt>
                <c:pt idx="6964">
                  <c:v>8.2799999999999994</c:v>
                </c:pt>
                <c:pt idx="6965">
                  <c:v>89.56</c:v>
                </c:pt>
                <c:pt idx="6966">
                  <c:v>97.61</c:v>
                </c:pt>
                <c:pt idx="6967">
                  <c:v>99.15</c:v>
                </c:pt>
                <c:pt idx="6968">
                  <c:v>105.42</c:v>
                </c:pt>
                <c:pt idx="6969">
                  <c:v>105.47</c:v>
                </c:pt>
                <c:pt idx="6970">
                  <c:v>92.54</c:v>
                </c:pt>
                <c:pt idx="6971">
                  <c:v>97.11</c:v>
                </c:pt>
                <c:pt idx="6972">
                  <c:v>101.13</c:v>
                </c:pt>
                <c:pt idx="6973">
                  <c:v>104.95</c:v>
                </c:pt>
                <c:pt idx="6974">
                  <c:v>105</c:v>
                </c:pt>
                <c:pt idx="6975">
                  <c:v>107.64</c:v>
                </c:pt>
                <c:pt idx="6976">
                  <c:v>106.69</c:v>
                </c:pt>
                <c:pt idx="6977">
                  <c:v>78.790000000000006</c:v>
                </c:pt>
                <c:pt idx="6978">
                  <c:v>0</c:v>
                </c:pt>
                <c:pt idx="6979">
                  <c:v>0</c:v>
                </c:pt>
                <c:pt idx="6980">
                  <c:v>0</c:v>
                </c:pt>
                <c:pt idx="6981">
                  <c:v>0</c:v>
                </c:pt>
                <c:pt idx="6982">
                  <c:v>0</c:v>
                </c:pt>
                <c:pt idx="6983">
                  <c:v>0</c:v>
                </c:pt>
                <c:pt idx="6984">
                  <c:v>0</c:v>
                </c:pt>
                <c:pt idx="6985">
                  <c:v>0</c:v>
                </c:pt>
                <c:pt idx="6986">
                  <c:v>0</c:v>
                </c:pt>
                <c:pt idx="6987">
                  <c:v>0</c:v>
                </c:pt>
                <c:pt idx="6988">
                  <c:v>0</c:v>
                </c:pt>
                <c:pt idx="6989">
                  <c:v>0</c:v>
                </c:pt>
                <c:pt idx="6990">
                  <c:v>0</c:v>
                </c:pt>
                <c:pt idx="6991">
                  <c:v>0</c:v>
                </c:pt>
                <c:pt idx="6992">
                  <c:v>26.31</c:v>
                </c:pt>
                <c:pt idx="6993">
                  <c:v>80.75</c:v>
                </c:pt>
                <c:pt idx="6994">
                  <c:v>90.79</c:v>
                </c:pt>
                <c:pt idx="6995">
                  <c:v>87.45</c:v>
                </c:pt>
                <c:pt idx="6996">
                  <c:v>84.28</c:v>
                </c:pt>
                <c:pt idx="6997">
                  <c:v>82.32</c:v>
                </c:pt>
                <c:pt idx="6998">
                  <c:v>82.34</c:v>
                </c:pt>
                <c:pt idx="6999">
                  <c:v>84.68</c:v>
                </c:pt>
                <c:pt idx="7000">
                  <c:v>84.8</c:v>
                </c:pt>
                <c:pt idx="7001">
                  <c:v>45.9</c:v>
                </c:pt>
                <c:pt idx="7002">
                  <c:v>0</c:v>
                </c:pt>
                <c:pt idx="7003">
                  <c:v>0</c:v>
                </c:pt>
                <c:pt idx="7004">
                  <c:v>0</c:v>
                </c:pt>
                <c:pt idx="7005">
                  <c:v>0</c:v>
                </c:pt>
                <c:pt idx="7006">
                  <c:v>0</c:v>
                </c:pt>
                <c:pt idx="7007">
                  <c:v>0</c:v>
                </c:pt>
                <c:pt idx="7008">
                  <c:v>0</c:v>
                </c:pt>
                <c:pt idx="7009">
                  <c:v>0</c:v>
                </c:pt>
                <c:pt idx="7010">
                  <c:v>0</c:v>
                </c:pt>
                <c:pt idx="7011">
                  <c:v>0</c:v>
                </c:pt>
                <c:pt idx="7012">
                  <c:v>0</c:v>
                </c:pt>
                <c:pt idx="7013">
                  <c:v>0</c:v>
                </c:pt>
                <c:pt idx="7014">
                  <c:v>0</c:v>
                </c:pt>
                <c:pt idx="7015">
                  <c:v>21.4</c:v>
                </c:pt>
                <c:pt idx="7016">
                  <c:v>102.19</c:v>
                </c:pt>
                <c:pt idx="7017">
                  <c:v>100.76</c:v>
                </c:pt>
                <c:pt idx="7018">
                  <c:v>103.94</c:v>
                </c:pt>
                <c:pt idx="7019">
                  <c:v>107.25</c:v>
                </c:pt>
                <c:pt idx="7020">
                  <c:v>106.79</c:v>
                </c:pt>
                <c:pt idx="7021">
                  <c:v>106.1</c:v>
                </c:pt>
                <c:pt idx="7022">
                  <c:v>115.6</c:v>
                </c:pt>
                <c:pt idx="7023">
                  <c:v>115.9</c:v>
                </c:pt>
                <c:pt idx="7024">
                  <c:v>108.94</c:v>
                </c:pt>
                <c:pt idx="7025">
                  <c:v>60.24</c:v>
                </c:pt>
                <c:pt idx="7026">
                  <c:v>0</c:v>
                </c:pt>
                <c:pt idx="7027">
                  <c:v>0</c:v>
                </c:pt>
                <c:pt idx="7028">
                  <c:v>0</c:v>
                </c:pt>
                <c:pt idx="7029">
                  <c:v>0</c:v>
                </c:pt>
                <c:pt idx="7030">
                  <c:v>0</c:v>
                </c:pt>
                <c:pt idx="7031">
                  <c:v>0</c:v>
                </c:pt>
                <c:pt idx="7032">
                  <c:v>0</c:v>
                </c:pt>
                <c:pt idx="7033">
                  <c:v>0</c:v>
                </c:pt>
                <c:pt idx="7034">
                  <c:v>0</c:v>
                </c:pt>
                <c:pt idx="7035">
                  <c:v>0</c:v>
                </c:pt>
                <c:pt idx="7036">
                  <c:v>0</c:v>
                </c:pt>
                <c:pt idx="7037">
                  <c:v>0</c:v>
                </c:pt>
                <c:pt idx="7038">
                  <c:v>0</c:v>
                </c:pt>
                <c:pt idx="7039">
                  <c:v>23.41</c:v>
                </c:pt>
                <c:pt idx="7040">
                  <c:v>106.48</c:v>
                </c:pt>
                <c:pt idx="7041">
                  <c:v>107.92</c:v>
                </c:pt>
                <c:pt idx="7042">
                  <c:v>133.05000000000001</c:v>
                </c:pt>
                <c:pt idx="7043">
                  <c:v>131.09</c:v>
                </c:pt>
                <c:pt idx="7044">
                  <c:v>132.63999999999999</c:v>
                </c:pt>
                <c:pt idx="7045">
                  <c:v>132.22999999999999</c:v>
                </c:pt>
                <c:pt idx="7046">
                  <c:v>133.38999999999999</c:v>
                </c:pt>
                <c:pt idx="7047">
                  <c:v>136.63</c:v>
                </c:pt>
                <c:pt idx="7048">
                  <c:v>128.51</c:v>
                </c:pt>
                <c:pt idx="7049">
                  <c:v>81.88</c:v>
                </c:pt>
                <c:pt idx="7050">
                  <c:v>15.12</c:v>
                </c:pt>
                <c:pt idx="7051">
                  <c:v>0</c:v>
                </c:pt>
                <c:pt idx="7052">
                  <c:v>0</c:v>
                </c:pt>
                <c:pt idx="7053">
                  <c:v>0</c:v>
                </c:pt>
                <c:pt idx="7054">
                  <c:v>0</c:v>
                </c:pt>
                <c:pt idx="7055">
                  <c:v>0</c:v>
                </c:pt>
                <c:pt idx="7056">
                  <c:v>0</c:v>
                </c:pt>
                <c:pt idx="7057">
                  <c:v>0</c:v>
                </c:pt>
                <c:pt idx="7058">
                  <c:v>0</c:v>
                </c:pt>
                <c:pt idx="7059">
                  <c:v>0</c:v>
                </c:pt>
                <c:pt idx="7060">
                  <c:v>0</c:v>
                </c:pt>
                <c:pt idx="7061">
                  <c:v>10.199999999999999</c:v>
                </c:pt>
                <c:pt idx="7062">
                  <c:v>127.42</c:v>
                </c:pt>
                <c:pt idx="7063">
                  <c:v>128.63999999999999</c:v>
                </c:pt>
                <c:pt idx="7064">
                  <c:v>131.91</c:v>
                </c:pt>
                <c:pt idx="7065">
                  <c:v>136.56</c:v>
                </c:pt>
                <c:pt idx="7066">
                  <c:v>137.22999999999999</c:v>
                </c:pt>
                <c:pt idx="7067">
                  <c:v>142.25</c:v>
                </c:pt>
                <c:pt idx="7068">
                  <c:v>139.76</c:v>
                </c:pt>
                <c:pt idx="7069">
                  <c:v>141.41</c:v>
                </c:pt>
                <c:pt idx="7070">
                  <c:v>140.34</c:v>
                </c:pt>
                <c:pt idx="7071">
                  <c:v>141.46</c:v>
                </c:pt>
                <c:pt idx="7072">
                  <c:v>140.79</c:v>
                </c:pt>
                <c:pt idx="7073">
                  <c:v>129.69999999999999</c:v>
                </c:pt>
                <c:pt idx="7074">
                  <c:v>115.4</c:v>
                </c:pt>
                <c:pt idx="7075">
                  <c:v>96.31</c:v>
                </c:pt>
                <c:pt idx="7076">
                  <c:v>57.4</c:v>
                </c:pt>
                <c:pt idx="7077">
                  <c:v>47.53</c:v>
                </c:pt>
                <c:pt idx="7078">
                  <c:v>14.97</c:v>
                </c:pt>
                <c:pt idx="7079">
                  <c:v>12.78</c:v>
                </c:pt>
                <c:pt idx="7080">
                  <c:v>19.760000000000002</c:v>
                </c:pt>
                <c:pt idx="7081">
                  <c:v>0</c:v>
                </c:pt>
                <c:pt idx="7082">
                  <c:v>8.1300000000000008</c:v>
                </c:pt>
                <c:pt idx="7083">
                  <c:v>37.340000000000003</c:v>
                </c:pt>
                <c:pt idx="7084">
                  <c:v>63.05</c:v>
                </c:pt>
                <c:pt idx="7085">
                  <c:v>117.72</c:v>
                </c:pt>
                <c:pt idx="7086">
                  <c:v>128.32</c:v>
                </c:pt>
                <c:pt idx="7087">
                  <c:v>129.83000000000001</c:v>
                </c:pt>
                <c:pt idx="7088">
                  <c:v>130.21</c:v>
                </c:pt>
                <c:pt idx="7089">
                  <c:v>130.99</c:v>
                </c:pt>
                <c:pt idx="7090">
                  <c:v>130.66999999999999</c:v>
                </c:pt>
                <c:pt idx="7091">
                  <c:v>135.61000000000001</c:v>
                </c:pt>
                <c:pt idx="7092">
                  <c:v>138.46</c:v>
                </c:pt>
                <c:pt idx="7093">
                  <c:v>147.72</c:v>
                </c:pt>
                <c:pt idx="7094">
                  <c:v>151.1</c:v>
                </c:pt>
                <c:pt idx="7095">
                  <c:v>145.5</c:v>
                </c:pt>
                <c:pt idx="7096">
                  <c:v>150.35</c:v>
                </c:pt>
                <c:pt idx="7097">
                  <c:v>133.71</c:v>
                </c:pt>
                <c:pt idx="7098">
                  <c:v>70.400000000000006</c:v>
                </c:pt>
                <c:pt idx="7099">
                  <c:v>124.9</c:v>
                </c:pt>
                <c:pt idx="7100">
                  <c:v>101.44</c:v>
                </c:pt>
                <c:pt idx="7101">
                  <c:v>71.19</c:v>
                </c:pt>
                <c:pt idx="7102">
                  <c:v>0</c:v>
                </c:pt>
                <c:pt idx="7103">
                  <c:v>10.52</c:v>
                </c:pt>
                <c:pt idx="7104">
                  <c:v>33.270000000000003</c:v>
                </c:pt>
                <c:pt idx="7105">
                  <c:v>22.75</c:v>
                </c:pt>
                <c:pt idx="7106">
                  <c:v>55.12</c:v>
                </c:pt>
                <c:pt idx="7107">
                  <c:v>7.55</c:v>
                </c:pt>
                <c:pt idx="7108">
                  <c:v>0</c:v>
                </c:pt>
                <c:pt idx="7109">
                  <c:v>0</c:v>
                </c:pt>
                <c:pt idx="7110">
                  <c:v>71.58</c:v>
                </c:pt>
                <c:pt idx="7111">
                  <c:v>122.94</c:v>
                </c:pt>
                <c:pt idx="7112">
                  <c:v>126.58</c:v>
                </c:pt>
                <c:pt idx="7113">
                  <c:v>125.25</c:v>
                </c:pt>
                <c:pt idx="7114">
                  <c:v>114.52</c:v>
                </c:pt>
                <c:pt idx="7115">
                  <c:v>118.2</c:v>
                </c:pt>
                <c:pt idx="7116">
                  <c:v>122.68</c:v>
                </c:pt>
                <c:pt idx="7117">
                  <c:v>122.95</c:v>
                </c:pt>
                <c:pt idx="7118">
                  <c:v>123.27</c:v>
                </c:pt>
                <c:pt idx="7119">
                  <c:v>125</c:v>
                </c:pt>
                <c:pt idx="7120">
                  <c:v>121.03</c:v>
                </c:pt>
                <c:pt idx="7121">
                  <c:v>68.38</c:v>
                </c:pt>
                <c:pt idx="7122">
                  <c:v>0</c:v>
                </c:pt>
                <c:pt idx="7123">
                  <c:v>0</c:v>
                </c:pt>
                <c:pt idx="7124">
                  <c:v>0</c:v>
                </c:pt>
                <c:pt idx="7125">
                  <c:v>0</c:v>
                </c:pt>
                <c:pt idx="7126">
                  <c:v>0</c:v>
                </c:pt>
                <c:pt idx="7127">
                  <c:v>0</c:v>
                </c:pt>
                <c:pt idx="7128">
                  <c:v>0</c:v>
                </c:pt>
                <c:pt idx="7129">
                  <c:v>0</c:v>
                </c:pt>
                <c:pt idx="7130">
                  <c:v>0</c:v>
                </c:pt>
                <c:pt idx="7131">
                  <c:v>0</c:v>
                </c:pt>
                <c:pt idx="7132">
                  <c:v>0</c:v>
                </c:pt>
                <c:pt idx="7133">
                  <c:v>0</c:v>
                </c:pt>
                <c:pt idx="7134">
                  <c:v>0</c:v>
                </c:pt>
                <c:pt idx="7135">
                  <c:v>20.010000000000002</c:v>
                </c:pt>
                <c:pt idx="7136">
                  <c:v>105.11</c:v>
                </c:pt>
                <c:pt idx="7137">
                  <c:v>104.85</c:v>
                </c:pt>
                <c:pt idx="7138">
                  <c:v>111.68</c:v>
                </c:pt>
                <c:pt idx="7139">
                  <c:v>114.41</c:v>
                </c:pt>
                <c:pt idx="7140">
                  <c:v>110.03</c:v>
                </c:pt>
                <c:pt idx="7141">
                  <c:v>112.28</c:v>
                </c:pt>
                <c:pt idx="7142">
                  <c:v>111.72</c:v>
                </c:pt>
                <c:pt idx="7143">
                  <c:v>113.52</c:v>
                </c:pt>
                <c:pt idx="7144">
                  <c:v>117.39</c:v>
                </c:pt>
                <c:pt idx="7145">
                  <c:v>68.430000000000007</c:v>
                </c:pt>
                <c:pt idx="7146">
                  <c:v>0</c:v>
                </c:pt>
                <c:pt idx="7147">
                  <c:v>0</c:v>
                </c:pt>
                <c:pt idx="7148">
                  <c:v>0</c:v>
                </c:pt>
                <c:pt idx="7149">
                  <c:v>0</c:v>
                </c:pt>
                <c:pt idx="7150">
                  <c:v>0</c:v>
                </c:pt>
                <c:pt idx="7151">
                  <c:v>0</c:v>
                </c:pt>
                <c:pt idx="7152">
                  <c:v>0</c:v>
                </c:pt>
                <c:pt idx="7153">
                  <c:v>0</c:v>
                </c:pt>
                <c:pt idx="7154">
                  <c:v>0</c:v>
                </c:pt>
                <c:pt idx="7155">
                  <c:v>0</c:v>
                </c:pt>
                <c:pt idx="7156">
                  <c:v>0</c:v>
                </c:pt>
                <c:pt idx="7157">
                  <c:v>0</c:v>
                </c:pt>
                <c:pt idx="7158">
                  <c:v>0</c:v>
                </c:pt>
                <c:pt idx="7159">
                  <c:v>57.81</c:v>
                </c:pt>
                <c:pt idx="7160">
                  <c:v>105.5</c:v>
                </c:pt>
                <c:pt idx="7161">
                  <c:v>106.33</c:v>
                </c:pt>
                <c:pt idx="7162">
                  <c:v>108.66</c:v>
                </c:pt>
                <c:pt idx="7163">
                  <c:v>111.68</c:v>
                </c:pt>
                <c:pt idx="7164">
                  <c:v>112.45</c:v>
                </c:pt>
                <c:pt idx="7165">
                  <c:v>110.14</c:v>
                </c:pt>
                <c:pt idx="7166">
                  <c:v>112.64</c:v>
                </c:pt>
                <c:pt idx="7167">
                  <c:v>115.2</c:v>
                </c:pt>
                <c:pt idx="7168">
                  <c:v>116.08</c:v>
                </c:pt>
                <c:pt idx="7169">
                  <c:v>82.78</c:v>
                </c:pt>
                <c:pt idx="7170">
                  <c:v>31.3</c:v>
                </c:pt>
                <c:pt idx="7171">
                  <c:v>10.039999999999999</c:v>
                </c:pt>
                <c:pt idx="7172">
                  <c:v>0</c:v>
                </c:pt>
                <c:pt idx="7173">
                  <c:v>0</c:v>
                </c:pt>
                <c:pt idx="7174">
                  <c:v>0</c:v>
                </c:pt>
                <c:pt idx="7175">
                  <c:v>0</c:v>
                </c:pt>
                <c:pt idx="7176">
                  <c:v>0</c:v>
                </c:pt>
                <c:pt idx="7177">
                  <c:v>0</c:v>
                </c:pt>
                <c:pt idx="7178">
                  <c:v>0</c:v>
                </c:pt>
                <c:pt idx="7179">
                  <c:v>0</c:v>
                </c:pt>
                <c:pt idx="7180">
                  <c:v>39.83</c:v>
                </c:pt>
                <c:pt idx="7181">
                  <c:v>99.69</c:v>
                </c:pt>
                <c:pt idx="7182">
                  <c:v>105.89</c:v>
                </c:pt>
                <c:pt idx="7183">
                  <c:v>107.82</c:v>
                </c:pt>
                <c:pt idx="7184">
                  <c:v>108.93</c:v>
                </c:pt>
                <c:pt idx="7185">
                  <c:v>109.93</c:v>
                </c:pt>
                <c:pt idx="7186">
                  <c:v>119.56</c:v>
                </c:pt>
                <c:pt idx="7187">
                  <c:v>120.49</c:v>
                </c:pt>
                <c:pt idx="7188">
                  <c:v>120.7</c:v>
                </c:pt>
                <c:pt idx="7189">
                  <c:v>122.86</c:v>
                </c:pt>
                <c:pt idx="7190">
                  <c:v>126.7</c:v>
                </c:pt>
                <c:pt idx="7191">
                  <c:v>130.29</c:v>
                </c:pt>
                <c:pt idx="7192">
                  <c:v>128.66</c:v>
                </c:pt>
                <c:pt idx="7193">
                  <c:v>115.85</c:v>
                </c:pt>
                <c:pt idx="7194">
                  <c:v>93.71</c:v>
                </c:pt>
                <c:pt idx="7195">
                  <c:v>72.52</c:v>
                </c:pt>
                <c:pt idx="7196">
                  <c:v>90.04</c:v>
                </c:pt>
                <c:pt idx="7197">
                  <c:v>98.01</c:v>
                </c:pt>
                <c:pt idx="7198">
                  <c:v>27.96</c:v>
                </c:pt>
                <c:pt idx="7199">
                  <c:v>56.21</c:v>
                </c:pt>
                <c:pt idx="7200">
                  <c:v>77.400000000000006</c:v>
                </c:pt>
                <c:pt idx="7201">
                  <c:v>77.099999999999994</c:v>
                </c:pt>
                <c:pt idx="7202">
                  <c:v>126.21</c:v>
                </c:pt>
                <c:pt idx="7203">
                  <c:v>79.319999999999993</c:v>
                </c:pt>
                <c:pt idx="7204">
                  <c:v>95.45</c:v>
                </c:pt>
                <c:pt idx="7205">
                  <c:v>106.92</c:v>
                </c:pt>
                <c:pt idx="7206">
                  <c:v>115.59</c:v>
                </c:pt>
                <c:pt idx="7207">
                  <c:v>119.26</c:v>
                </c:pt>
                <c:pt idx="7208">
                  <c:v>125.38</c:v>
                </c:pt>
                <c:pt idx="7209">
                  <c:v>123.22</c:v>
                </c:pt>
                <c:pt idx="7210">
                  <c:v>109.6</c:v>
                </c:pt>
                <c:pt idx="7211">
                  <c:v>119.21</c:v>
                </c:pt>
                <c:pt idx="7212">
                  <c:v>124.43</c:v>
                </c:pt>
                <c:pt idx="7213">
                  <c:v>124.52</c:v>
                </c:pt>
                <c:pt idx="7214">
                  <c:v>127.31</c:v>
                </c:pt>
                <c:pt idx="7215">
                  <c:v>124.54</c:v>
                </c:pt>
                <c:pt idx="7216">
                  <c:v>123.71</c:v>
                </c:pt>
                <c:pt idx="7217">
                  <c:v>78.81</c:v>
                </c:pt>
                <c:pt idx="7218">
                  <c:v>0</c:v>
                </c:pt>
                <c:pt idx="7219">
                  <c:v>0</c:v>
                </c:pt>
                <c:pt idx="7220">
                  <c:v>0</c:v>
                </c:pt>
                <c:pt idx="7221">
                  <c:v>0</c:v>
                </c:pt>
                <c:pt idx="7222">
                  <c:v>0</c:v>
                </c:pt>
                <c:pt idx="7223">
                  <c:v>0</c:v>
                </c:pt>
                <c:pt idx="7224">
                  <c:v>0</c:v>
                </c:pt>
                <c:pt idx="7225">
                  <c:v>0</c:v>
                </c:pt>
                <c:pt idx="7226">
                  <c:v>0</c:v>
                </c:pt>
                <c:pt idx="7227">
                  <c:v>0</c:v>
                </c:pt>
                <c:pt idx="7228">
                  <c:v>0</c:v>
                </c:pt>
                <c:pt idx="7229">
                  <c:v>0</c:v>
                </c:pt>
                <c:pt idx="7230">
                  <c:v>22.11</c:v>
                </c:pt>
                <c:pt idx="7231">
                  <c:v>89.7</c:v>
                </c:pt>
                <c:pt idx="7232">
                  <c:v>91.58</c:v>
                </c:pt>
                <c:pt idx="7233">
                  <c:v>96.87</c:v>
                </c:pt>
                <c:pt idx="7234">
                  <c:v>121.39</c:v>
                </c:pt>
                <c:pt idx="7235">
                  <c:v>118.7</c:v>
                </c:pt>
                <c:pt idx="7236">
                  <c:v>115.27</c:v>
                </c:pt>
                <c:pt idx="7237">
                  <c:v>111.58</c:v>
                </c:pt>
                <c:pt idx="7238">
                  <c:v>113.5</c:v>
                </c:pt>
                <c:pt idx="7239">
                  <c:v>116.27</c:v>
                </c:pt>
                <c:pt idx="7240">
                  <c:v>117.72</c:v>
                </c:pt>
                <c:pt idx="7241">
                  <c:v>113.61</c:v>
                </c:pt>
                <c:pt idx="7242">
                  <c:v>102.64</c:v>
                </c:pt>
                <c:pt idx="7243">
                  <c:v>84.18</c:v>
                </c:pt>
                <c:pt idx="7244">
                  <c:v>55.87</c:v>
                </c:pt>
                <c:pt idx="7245">
                  <c:v>27.38</c:v>
                </c:pt>
                <c:pt idx="7246">
                  <c:v>20.48</c:v>
                </c:pt>
                <c:pt idx="7247">
                  <c:v>9.7200000000000006</c:v>
                </c:pt>
                <c:pt idx="7248">
                  <c:v>26.57</c:v>
                </c:pt>
                <c:pt idx="7249">
                  <c:v>42.95</c:v>
                </c:pt>
                <c:pt idx="7250">
                  <c:v>57.17</c:v>
                </c:pt>
                <c:pt idx="7251">
                  <c:v>83.53</c:v>
                </c:pt>
                <c:pt idx="7252">
                  <c:v>96.88</c:v>
                </c:pt>
                <c:pt idx="7253">
                  <c:v>118.39</c:v>
                </c:pt>
                <c:pt idx="7254">
                  <c:v>124.82</c:v>
                </c:pt>
                <c:pt idx="7255">
                  <c:v>127.3</c:v>
                </c:pt>
                <c:pt idx="7256">
                  <c:v>130.83000000000001</c:v>
                </c:pt>
                <c:pt idx="7257">
                  <c:v>134.54</c:v>
                </c:pt>
                <c:pt idx="7258">
                  <c:v>129.84</c:v>
                </c:pt>
                <c:pt idx="7259">
                  <c:v>129.13</c:v>
                </c:pt>
                <c:pt idx="7260">
                  <c:v>129.94</c:v>
                </c:pt>
                <c:pt idx="7261">
                  <c:v>131.43</c:v>
                </c:pt>
                <c:pt idx="7262">
                  <c:v>131.5</c:v>
                </c:pt>
                <c:pt idx="7263">
                  <c:v>133.18</c:v>
                </c:pt>
                <c:pt idx="7264">
                  <c:v>131.94</c:v>
                </c:pt>
                <c:pt idx="7265">
                  <c:v>90.88</c:v>
                </c:pt>
                <c:pt idx="7266">
                  <c:v>11.99</c:v>
                </c:pt>
                <c:pt idx="7267">
                  <c:v>91.48</c:v>
                </c:pt>
                <c:pt idx="7268">
                  <c:v>102.42</c:v>
                </c:pt>
                <c:pt idx="7269">
                  <c:v>89.3</c:v>
                </c:pt>
                <c:pt idx="7270">
                  <c:v>0</c:v>
                </c:pt>
                <c:pt idx="7271">
                  <c:v>35.369999999999997</c:v>
                </c:pt>
                <c:pt idx="7272">
                  <c:v>32.68</c:v>
                </c:pt>
                <c:pt idx="7273">
                  <c:v>37.19</c:v>
                </c:pt>
                <c:pt idx="7274">
                  <c:v>53.24</c:v>
                </c:pt>
                <c:pt idx="7275">
                  <c:v>3.95</c:v>
                </c:pt>
                <c:pt idx="7276">
                  <c:v>0</c:v>
                </c:pt>
                <c:pt idx="7277">
                  <c:v>0</c:v>
                </c:pt>
                <c:pt idx="7278">
                  <c:v>0</c:v>
                </c:pt>
                <c:pt idx="7279">
                  <c:v>106.17</c:v>
                </c:pt>
                <c:pt idx="7280">
                  <c:v>124.24</c:v>
                </c:pt>
                <c:pt idx="7281">
                  <c:v>126.51</c:v>
                </c:pt>
                <c:pt idx="7282">
                  <c:v>130.88999999999999</c:v>
                </c:pt>
                <c:pt idx="7283">
                  <c:v>128.30000000000001</c:v>
                </c:pt>
                <c:pt idx="7284">
                  <c:v>129.27000000000001</c:v>
                </c:pt>
                <c:pt idx="7285">
                  <c:v>132.05000000000001</c:v>
                </c:pt>
                <c:pt idx="7286">
                  <c:v>134.6</c:v>
                </c:pt>
                <c:pt idx="7287">
                  <c:v>136.4</c:v>
                </c:pt>
                <c:pt idx="7288">
                  <c:v>143.72</c:v>
                </c:pt>
                <c:pt idx="7289">
                  <c:v>95.22</c:v>
                </c:pt>
                <c:pt idx="7290">
                  <c:v>13.25</c:v>
                </c:pt>
                <c:pt idx="7291">
                  <c:v>105.21</c:v>
                </c:pt>
                <c:pt idx="7292">
                  <c:v>97.4</c:v>
                </c:pt>
                <c:pt idx="7293">
                  <c:v>66.28</c:v>
                </c:pt>
                <c:pt idx="7294">
                  <c:v>0</c:v>
                </c:pt>
                <c:pt idx="7295">
                  <c:v>33.590000000000003</c:v>
                </c:pt>
                <c:pt idx="7296">
                  <c:v>59.18</c:v>
                </c:pt>
                <c:pt idx="7297">
                  <c:v>66.98</c:v>
                </c:pt>
                <c:pt idx="7298">
                  <c:v>76.3</c:v>
                </c:pt>
                <c:pt idx="7299">
                  <c:v>12.68</c:v>
                </c:pt>
                <c:pt idx="7300">
                  <c:v>0</c:v>
                </c:pt>
                <c:pt idx="7301">
                  <c:v>0</c:v>
                </c:pt>
                <c:pt idx="7302">
                  <c:v>20.010000000000002</c:v>
                </c:pt>
                <c:pt idx="7303">
                  <c:v>196.2</c:v>
                </c:pt>
                <c:pt idx="7304">
                  <c:v>126.14</c:v>
                </c:pt>
                <c:pt idx="7305">
                  <c:v>127.28</c:v>
                </c:pt>
                <c:pt idx="7306">
                  <c:v>128.02000000000001</c:v>
                </c:pt>
                <c:pt idx="7307">
                  <c:v>131.28</c:v>
                </c:pt>
                <c:pt idx="7308">
                  <c:v>132.9</c:v>
                </c:pt>
                <c:pt idx="7309">
                  <c:v>135.09</c:v>
                </c:pt>
                <c:pt idx="7310">
                  <c:v>138.49</c:v>
                </c:pt>
                <c:pt idx="7311">
                  <c:v>144.18</c:v>
                </c:pt>
                <c:pt idx="7312">
                  <c:v>141.11000000000001</c:v>
                </c:pt>
                <c:pt idx="7313">
                  <c:v>98.95</c:v>
                </c:pt>
                <c:pt idx="7314">
                  <c:v>8.3800000000000008</c:v>
                </c:pt>
                <c:pt idx="7315">
                  <c:v>111.79</c:v>
                </c:pt>
                <c:pt idx="7316">
                  <c:v>103.66</c:v>
                </c:pt>
                <c:pt idx="7317">
                  <c:v>74.81</c:v>
                </c:pt>
                <c:pt idx="7318">
                  <c:v>0</c:v>
                </c:pt>
                <c:pt idx="7319">
                  <c:v>54.37</c:v>
                </c:pt>
                <c:pt idx="7320">
                  <c:v>61.55</c:v>
                </c:pt>
                <c:pt idx="7321">
                  <c:v>57.18</c:v>
                </c:pt>
                <c:pt idx="7322">
                  <c:v>72.72</c:v>
                </c:pt>
                <c:pt idx="7323">
                  <c:v>15.31</c:v>
                </c:pt>
                <c:pt idx="7324">
                  <c:v>0</c:v>
                </c:pt>
                <c:pt idx="7325">
                  <c:v>98.39</c:v>
                </c:pt>
                <c:pt idx="7326">
                  <c:v>193.32</c:v>
                </c:pt>
                <c:pt idx="7327">
                  <c:v>257.38</c:v>
                </c:pt>
                <c:pt idx="7328">
                  <c:v>122.73</c:v>
                </c:pt>
                <c:pt idx="7329">
                  <c:v>125.34</c:v>
                </c:pt>
                <c:pt idx="7330">
                  <c:v>139.26</c:v>
                </c:pt>
                <c:pt idx="7331">
                  <c:v>138.16999999999999</c:v>
                </c:pt>
                <c:pt idx="7332">
                  <c:v>135.58000000000001</c:v>
                </c:pt>
                <c:pt idx="7333">
                  <c:v>133.79</c:v>
                </c:pt>
                <c:pt idx="7334">
                  <c:v>133.34</c:v>
                </c:pt>
                <c:pt idx="7335">
                  <c:v>131.77000000000001</c:v>
                </c:pt>
                <c:pt idx="7336">
                  <c:v>132</c:v>
                </c:pt>
                <c:pt idx="7337">
                  <c:v>86.32</c:v>
                </c:pt>
                <c:pt idx="7338">
                  <c:v>4.83</c:v>
                </c:pt>
                <c:pt idx="7339">
                  <c:v>59.83</c:v>
                </c:pt>
                <c:pt idx="7340">
                  <c:v>118.19</c:v>
                </c:pt>
                <c:pt idx="7341">
                  <c:v>106.96</c:v>
                </c:pt>
                <c:pt idx="7342">
                  <c:v>7.08</c:v>
                </c:pt>
                <c:pt idx="7343">
                  <c:v>85.85</c:v>
                </c:pt>
                <c:pt idx="7344">
                  <c:v>100.48</c:v>
                </c:pt>
                <c:pt idx="7345">
                  <c:v>87.2</c:v>
                </c:pt>
                <c:pt idx="7346">
                  <c:v>100.79</c:v>
                </c:pt>
                <c:pt idx="7347">
                  <c:v>187.01</c:v>
                </c:pt>
                <c:pt idx="7348">
                  <c:v>256.14999999999998</c:v>
                </c:pt>
                <c:pt idx="7349">
                  <c:v>265.12</c:v>
                </c:pt>
                <c:pt idx="7350">
                  <c:v>430.89</c:v>
                </c:pt>
                <c:pt idx="7351">
                  <c:v>501.02</c:v>
                </c:pt>
                <c:pt idx="7352">
                  <c:v>141.97999999999999</c:v>
                </c:pt>
                <c:pt idx="7353">
                  <c:v>148.53</c:v>
                </c:pt>
                <c:pt idx="7354">
                  <c:v>152.86000000000001</c:v>
                </c:pt>
                <c:pt idx="7355">
                  <c:v>152.81</c:v>
                </c:pt>
                <c:pt idx="7356">
                  <c:v>153.69</c:v>
                </c:pt>
                <c:pt idx="7357">
                  <c:v>155.6</c:v>
                </c:pt>
                <c:pt idx="7358">
                  <c:v>157.87</c:v>
                </c:pt>
                <c:pt idx="7359">
                  <c:v>158.97</c:v>
                </c:pt>
                <c:pt idx="7360">
                  <c:v>158.66999999999999</c:v>
                </c:pt>
                <c:pt idx="7361">
                  <c:v>124.39</c:v>
                </c:pt>
                <c:pt idx="7362">
                  <c:v>194.73</c:v>
                </c:pt>
                <c:pt idx="7363">
                  <c:v>238.52</c:v>
                </c:pt>
                <c:pt idx="7364">
                  <c:v>196.4</c:v>
                </c:pt>
                <c:pt idx="7365">
                  <c:v>169.67</c:v>
                </c:pt>
                <c:pt idx="7366">
                  <c:v>24.91</c:v>
                </c:pt>
                <c:pt idx="7367">
                  <c:v>146.16999999999999</c:v>
                </c:pt>
                <c:pt idx="7368">
                  <c:v>126.61</c:v>
                </c:pt>
                <c:pt idx="7369">
                  <c:v>120.56</c:v>
                </c:pt>
                <c:pt idx="7370">
                  <c:v>268.93</c:v>
                </c:pt>
                <c:pt idx="7371">
                  <c:v>296.10000000000002</c:v>
                </c:pt>
                <c:pt idx="7372">
                  <c:v>307.97000000000003</c:v>
                </c:pt>
                <c:pt idx="7373">
                  <c:v>364.9</c:v>
                </c:pt>
                <c:pt idx="7374">
                  <c:v>523.79999999999995</c:v>
                </c:pt>
                <c:pt idx="7375">
                  <c:v>570.1</c:v>
                </c:pt>
                <c:pt idx="7376">
                  <c:v>149.9</c:v>
                </c:pt>
                <c:pt idx="7377">
                  <c:v>150.72</c:v>
                </c:pt>
                <c:pt idx="7378">
                  <c:v>156.1</c:v>
                </c:pt>
                <c:pt idx="7379">
                  <c:v>155.63</c:v>
                </c:pt>
                <c:pt idx="7380">
                  <c:v>153.88999999999999</c:v>
                </c:pt>
                <c:pt idx="7381">
                  <c:v>151.25</c:v>
                </c:pt>
                <c:pt idx="7382">
                  <c:v>150.99</c:v>
                </c:pt>
                <c:pt idx="7383">
                  <c:v>150.85</c:v>
                </c:pt>
                <c:pt idx="7384">
                  <c:v>149.83000000000001</c:v>
                </c:pt>
                <c:pt idx="7385">
                  <c:v>135.76</c:v>
                </c:pt>
                <c:pt idx="7386">
                  <c:v>120.2</c:v>
                </c:pt>
                <c:pt idx="7387">
                  <c:v>9.0299999999999994</c:v>
                </c:pt>
                <c:pt idx="7388">
                  <c:v>0</c:v>
                </c:pt>
                <c:pt idx="7389">
                  <c:v>0</c:v>
                </c:pt>
                <c:pt idx="7390">
                  <c:v>0</c:v>
                </c:pt>
                <c:pt idx="7391">
                  <c:v>0</c:v>
                </c:pt>
                <c:pt idx="7392">
                  <c:v>0</c:v>
                </c:pt>
                <c:pt idx="7393">
                  <c:v>0</c:v>
                </c:pt>
                <c:pt idx="7394">
                  <c:v>0</c:v>
                </c:pt>
                <c:pt idx="7395">
                  <c:v>0</c:v>
                </c:pt>
                <c:pt idx="7396">
                  <c:v>0</c:v>
                </c:pt>
                <c:pt idx="7397">
                  <c:v>0</c:v>
                </c:pt>
                <c:pt idx="7398">
                  <c:v>74.430000000000007</c:v>
                </c:pt>
                <c:pt idx="7399">
                  <c:v>153.46</c:v>
                </c:pt>
                <c:pt idx="7400">
                  <c:v>158.83000000000001</c:v>
                </c:pt>
                <c:pt idx="7401">
                  <c:v>160.28</c:v>
                </c:pt>
                <c:pt idx="7402">
                  <c:v>158.41</c:v>
                </c:pt>
                <c:pt idx="7403">
                  <c:v>165.66</c:v>
                </c:pt>
                <c:pt idx="7404">
                  <c:v>162.66</c:v>
                </c:pt>
                <c:pt idx="7405">
                  <c:v>167.1</c:v>
                </c:pt>
                <c:pt idx="7406">
                  <c:v>169.13</c:v>
                </c:pt>
                <c:pt idx="7407">
                  <c:v>167.61</c:v>
                </c:pt>
                <c:pt idx="7408">
                  <c:v>169.77</c:v>
                </c:pt>
                <c:pt idx="7409">
                  <c:v>116.17</c:v>
                </c:pt>
                <c:pt idx="7410">
                  <c:v>26.82</c:v>
                </c:pt>
                <c:pt idx="7411">
                  <c:v>0</c:v>
                </c:pt>
                <c:pt idx="7412">
                  <c:v>0</c:v>
                </c:pt>
                <c:pt idx="7413">
                  <c:v>0</c:v>
                </c:pt>
                <c:pt idx="7414">
                  <c:v>0</c:v>
                </c:pt>
                <c:pt idx="7415">
                  <c:v>0</c:v>
                </c:pt>
                <c:pt idx="7416">
                  <c:v>0</c:v>
                </c:pt>
                <c:pt idx="7417">
                  <c:v>0</c:v>
                </c:pt>
                <c:pt idx="7418">
                  <c:v>0</c:v>
                </c:pt>
                <c:pt idx="7419">
                  <c:v>0</c:v>
                </c:pt>
                <c:pt idx="7420">
                  <c:v>0</c:v>
                </c:pt>
                <c:pt idx="7421">
                  <c:v>0</c:v>
                </c:pt>
                <c:pt idx="7422">
                  <c:v>93.82</c:v>
                </c:pt>
                <c:pt idx="7423">
                  <c:v>151.47999999999999</c:v>
                </c:pt>
                <c:pt idx="7424">
                  <c:v>149.03</c:v>
                </c:pt>
                <c:pt idx="7425">
                  <c:v>153.72999999999999</c:v>
                </c:pt>
                <c:pt idx="7426">
                  <c:v>158.38</c:v>
                </c:pt>
                <c:pt idx="7427">
                  <c:v>161.12</c:v>
                </c:pt>
                <c:pt idx="7428">
                  <c:v>162.75</c:v>
                </c:pt>
                <c:pt idx="7429">
                  <c:v>162.47</c:v>
                </c:pt>
                <c:pt idx="7430">
                  <c:v>165.66</c:v>
                </c:pt>
                <c:pt idx="7431">
                  <c:v>165.19</c:v>
                </c:pt>
                <c:pt idx="7432">
                  <c:v>165.97</c:v>
                </c:pt>
                <c:pt idx="7433">
                  <c:v>130.62</c:v>
                </c:pt>
                <c:pt idx="7434">
                  <c:v>209.32</c:v>
                </c:pt>
                <c:pt idx="7435">
                  <c:v>219.77</c:v>
                </c:pt>
                <c:pt idx="7436">
                  <c:v>200.39</c:v>
                </c:pt>
                <c:pt idx="7437">
                  <c:v>197.01</c:v>
                </c:pt>
                <c:pt idx="7438">
                  <c:v>44.35</c:v>
                </c:pt>
                <c:pt idx="7439">
                  <c:v>175.5</c:v>
                </c:pt>
                <c:pt idx="7440">
                  <c:v>188.72</c:v>
                </c:pt>
                <c:pt idx="7441">
                  <c:v>188.68</c:v>
                </c:pt>
                <c:pt idx="7442">
                  <c:v>491.04</c:v>
                </c:pt>
                <c:pt idx="7443">
                  <c:v>374.65</c:v>
                </c:pt>
                <c:pt idx="7444">
                  <c:v>315.82</c:v>
                </c:pt>
                <c:pt idx="7445">
                  <c:v>364.42</c:v>
                </c:pt>
                <c:pt idx="7446">
                  <c:v>502.4</c:v>
                </c:pt>
                <c:pt idx="7447">
                  <c:v>640.91</c:v>
                </c:pt>
                <c:pt idx="7448">
                  <c:v>155.71</c:v>
                </c:pt>
                <c:pt idx="7449">
                  <c:v>154.18</c:v>
                </c:pt>
                <c:pt idx="7450">
                  <c:v>155.83000000000001</c:v>
                </c:pt>
                <c:pt idx="7451">
                  <c:v>155.77000000000001</c:v>
                </c:pt>
                <c:pt idx="7452">
                  <c:v>162.51</c:v>
                </c:pt>
                <c:pt idx="7453">
                  <c:v>166.92</c:v>
                </c:pt>
                <c:pt idx="7454">
                  <c:v>172.32</c:v>
                </c:pt>
                <c:pt idx="7455">
                  <c:v>162.51</c:v>
                </c:pt>
                <c:pt idx="7456">
                  <c:v>158.6</c:v>
                </c:pt>
                <c:pt idx="7457">
                  <c:v>113.49</c:v>
                </c:pt>
                <c:pt idx="7458">
                  <c:v>114.04</c:v>
                </c:pt>
                <c:pt idx="7459">
                  <c:v>176.82</c:v>
                </c:pt>
                <c:pt idx="7460">
                  <c:v>157.59</c:v>
                </c:pt>
                <c:pt idx="7461">
                  <c:v>137.49</c:v>
                </c:pt>
                <c:pt idx="7462">
                  <c:v>16.350000000000001</c:v>
                </c:pt>
                <c:pt idx="7463">
                  <c:v>133.72999999999999</c:v>
                </c:pt>
                <c:pt idx="7464">
                  <c:v>135.72</c:v>
                </c:pt>
                <c:pt idx="7465">
                  <c:v>110.3</c:v>
                </c:pt>
                <c:pt idx="7466">
                  <c:v>108.66</c:v>
                </c:pt>
                <c:pt idx="7467">
                  <c:v>134.65</c:v>
                </c:pt>
                <c:pt idx="7468">
                  <c:v>137.59</c:v>
                </c:pt>
                <c:pt idx="7469">
                  <c:v>314.05</c:v>
                </c:pt>
                <c:pt idx="7470">
                  <c:v>397.12</c:v>
                </c:pt>
                <c:pt idx="7471">
                  <c:v>553.62</c:v>
                </c:pt>
                <c:pt idx="7472">
                  <c:v>140.99</c:v>
                </c:pt>
                <c:pt idx="7473">
                  <c:v>141.22</c:v>
                </c:pt>
                <c:pt idx="7474">
                  <c:v>133.13</c:v>
                </c:pt>
                <c:pt idx="7475">
                  <c:v>135.72</c:v>
                </c:pt>
                <c:pt idx="7476">
                  <c:v>134.34</c:v>
                </c:pt>
                <c:pt idx="7477">
                  <c:v>136.4</c:v>
                </c:pt>
                <c:pt idx="7478">
                  <c:v>136.75</c:v>
                </c:pt>
                <c:pt idx="7479">
                  <c:v>136.78</c:v>
                </c:pt>
                <c:pt idx="7480">
                  <c:v>137.37</c:v>
                </c:pt>
                <c:pt idx="7481">
                  <c:v>124.15</c:v>
                </c:pt>
                <c:pt idx="7482">
                  <c:v>121.41</c:v>
                </c:pt>
                <c:pt idx="7483">
                  <c:v>276.66000000000003</c:v>
                </c:pt>
                <c:pt idx="7484">
                  <c:v>234.46</c:v>
                </c:pt>
                <c:pt idx="7485">
                  <c:v>189.47</c:v>
                </c:pt>
                <c:pt idx="7486">
                  <c:v>30.95</c:v>
                </c:pt>
                <c:pt idx="7487">
                  <c:v>165.07</c:v>
                </c:pt>
                <c:pt idx="7488">
                  <c:v>166.83</c:v>
                </c:pt>
                <c:pt idx="7489">
                  <c:v>142.94</c:v>
                </c:pt>
                <c:pt idx="7490">
                  <c:v>319.81</c:v>
                </c:pt>
                <c:pt idx="7491">
                  <c:v>321.33</c:v>
                </c:pt>
                <c:pt idx="7492">
                  <c:v>296.72000000000003</c:v>
                </c:pt>
                <c:pt idx="7493">
                  <c:v>366.6</c:v>
                </c:pt>
                <c:pt idx="7494">
                  <c:v>376.54</c:v>
                </c:pt>
                <c:pt idx="7495">
                  <c:v>378.15</c:v>
                </c:pt>
                <c:pt idx="7496">
                  <c:v>132.76</c:v>
                </c:pt>
                <c:pt idx="7497">
                  <c:v>130.74</c:v>
                </c:pt>
                <c:pt idx="7498">
                  <c:v>140.21</c:v>
                </c:pt>
                <c:pt idx="7499">
                  <c:v>136.05000000000001</c:v>
                </c:pt>
                <c:pt idx="7500">
                  <c:v>130.22999999999999</c:v>
                </c:pt>
                <c:pt idx="7501">
                  <c:v>130.69</c:v>
                </c:pt>
                <c:pt idx="7502">
                  <c:v>130.18</c:v>
                </c:pt>
                <c:pt idx="7503">
                  <c:v>127.31</c:v>
                </c:pt>
                <c:pt idx="7504">
                  <c:v>133.88999999999999</c:v>
                </c:pt>
                <c:pt idx="7505">
                  <c:v>89.67</c:v>
                </c:pt>
                <c:pt idx="7506">
                  <c:v>15.32</c:v>
                </c:pt>
                <c:pt idx="7507">
                  <c:v>149.91999999999999</c:v>
                </c:pt>
                <c:pt idx="7508">
                  <c:v>129.61000000000001</c:v>
                </c:pt>
                <c:pt idx="7509">
                  <c:v>110.33</c:v>
                </c:pt>
                <c:pt idx="7510">
                  <c:v>4.47</c:v>
                </c:pt>
                <c:pt idx="7511">
                  <c:v>103.86</c:v>
                </c:pt>
                <c:pt idx="7512">
                  <c:v>95.46</c:v>
                </c:pt>
                <c:pt idx="7513">
                  <c:v>81.38</c:v>
                </c:pt>
                <c:pt idx="7514">
                  <c:v>112.12</c:v>
                </c:pt>
                <c:pt idx="7515">
                  <c:v>151.59</c:v>
                </c:pt>
                <c:pt idx="7516">
                  <c:v>253.04</c:v>
                </c:pt>
                <c:pt idx="7517">
                  <c:v>258.49</c:v>
                </c:pt>
                <c:pt idx="7518">
                  <c:v>496.51</c:v>
                </c:pt>
                <c:pt idx="7519">
                  <c:v>598.25</c:v>
                </c:pt>
                <c:pt idx="7520">
                  <c:v>145.85</c:v>
                </c:pt>
                <c:pt idx="7521">
                  <c:v>143.77000000000001</c:v>
                </c:pt>
                <c:pt idx="7522">
                  <c:v>121.47</c:v>
                </c:pt>
                <c:pt idx="7523">
                  <c:v>129.93</c:v>
                </c:pt>
                <c:pt idx="7524">
                  <c:v>137.37</c:v>
                </c:pt>
                <c:pt idx="7525">
                  <c:v>149.04</c:v>
                </c:pt>
                <c:pt idx="7526">
                  <c:v>152.57</c:v>
                </c:pt>
                <c:pt idx="7527">
                  <c:v>153.33000000000001</c:v>
                </c:pt>
                <c:pt idx="7528">
                  <c:v>153.03</c:v>
                </c:pt>
                <c:pt idx="7529">
                  <c:v>126.69</c:v>
                </c:pt>
                <c:pt idx="7530">
                  <c:v>167.14</c:v>
                </c:pt>
                <c:pt idx="7531">
                  <c:v>284.39999999999998</c:v>
                </c:pt>
                <c:pt idx="7532">
                  <c:v>255.48</c:v>
                </c:pt>
                <c:pt idx="7533">
                  <c:v>240.48</c:v>
                </c:pt>
                <c:pt idx="7534">
                  <c:v>89.13</c:v>
                </c:pt>
                <c:pt idx="7535">
                  <c:v>176.44</c:v>
                </c:pt>
                <c:pt idx="7536">
                  <c:v>183.04</c:v>
                </c:pt>
                <c:pt idx="7537">
                  <c:v>168.02</c:v>
                </c:pt>
                <c:pt idx="7538">
                  <c:v>177.86</c:v>
                </c:pt>
                <c:pt idx="7539">
                  <c:v>113.06</c:v>
                </c:pt>
                <c:pt idx="7540">
                  <c:v>103.84</c:v>
                </c:pt>
                <c:pt idx="7541">
                  <c:v>115.17</c:v>
                </c:pt>
                <c:pt idx="7542">
                  <c:v>109.56</c:v>
                </c:pt>
                <c:pt idx="7543">
                  <c:v>105.29</c:v>
                </c:pt>
                <c:pt idx="7544">
                  <c:v>100.41</c:v>
                </c:pt>
                <c:pt idx="7545">
                  <c:v>95.35</c:v>
                </c:pt>
                <c:pt idx="7546">
                  <c:v>108.74</c:v>
                </c:pt>
                <c:pt idx="7547">
                  <c:v>101.58</c:v>
                </c:pt>
                <c:pt idx="7548">
                  <c:v>94.43</c:v>
                </c:pt>
                <c:pt idx="7549">
                  <c:v>86.59</c:v>
                </c:pt>
                <c:pt idx="7550">
                  <c:v>103.26</c:v>
                </c:pt>
                <c:pt idx="7551">
                  <c:v>105.46</c:v>
                </c:pt>
                <c:pt idx="7552">
                  <c:v>109.84</c:v>
                </c:pt>
                <c:pt idx="7553">
                  <c:v>109.47</c:v>
                </c:pt>
                <c:pt idx="7554">
                  <c:v>102.52</c:v>
                </c:pt>
                <c:pt idx="7555">
                  <c:v>89.14</c:v>
                </c:pt>
                <c:pt idx="7556">
                  <c:v>60.76</c:v>
                </c:pt>
                <c:pt idx="7557">
                  <c:v>0</c:v>
                </c:pt>
                <c:pt idx="7558">
                  <c:v>0</c:v>
                </c:pt>
                <c:pt idx="7559">
                  <c:v>0</c:v>
                </c:pt>
                <c:pt idx="7560">
                  <c:v>0</c:v>
                </c:pt>
                <c:pt idx="7561">
                  <c:v>0</c:v>
                </c:pt>
                <c:pt idx="7562">
                  <c:v>0</c:v>
                </c:pt>
                <c:pt idx="7563">
                  <c:v>0</c:v>
                </c:pt>
                <c:pt idx="7564">
                  <c:v>0</c:v>
                </c:pt>
                <c:pt idx="7565">
                  <c:v>0</c:v>
                </c:pt>
                <c:pt idx="7566">
                  <c:v>0</c:v>
                </c:pt>
                <c:pt idx="7567">
                  <c:v>113.71</c:v>
                </c:pt>
                <c:pt idx="7568">
                  <c:v>127.63</c:v>
                </c:pt>
                <c:pt idx="7569">
                  <c:v>130.19</c:v>
                </c:pt>
                <c:pt idx="7570">
                  <c:v>138.22999999999999</c:v>
                </c:pt>
                <c:pt idx="7571">
                  <c:v>139.11000000000001</c:v>
                </c:pt>
                <c:pt idx="7572">
                  <c:v>143.41999999999999</c:v>
                </c:pt>
                <c:pt idx="7573">
                  <c:v>140.15</c:v>
                </c:pt>
                <c:pt idx="7574">
                  <c:v>144.37</c:v>
                </c:pt>
                <c:pt idx="7575">
                  <c:v>148.35</c:v>
                </c:pt>
                <c:pt idx="7576">
                  <c:v>148.36000000000001</c:v>
                </c:pt>
                <c:pt idx="7577">
                  <c:v>120.78</c:v>
                </c:pt>
                <c:pt idx="7578">
                  <c:v>47.04</c:v>
                </c:pt>
                <c:pt idx="7579">
                  <c:v>0</c:v>
                </c:pt>
                <c:pt idx="7580">
                  <c:v>0</c:v>
                </c:pt>
                <c:pt idx="7581">
                  <c:v>0</c:v>
                </c:pt>
                <c:pt idx="7582">
                  <c:v>0</c:v>
                </c:pt>
                <c:pt idx="7583">
                  <c:v>0</c:v>
                </c:pt>
                <c:pt idx="7584">
                  <c:v>0</c:v>
                </c:pt>
                <c:pt idx="7585">
                  <c:v>0</c:v>
                </c:pt>
                <c:pt idx="7586">
                  <c:v>0</c:v>
                </c:pt>
                <c:pt idx="7587">
                  <c:v>0</c:v>
                </c:pt>
                <c:pt idx="7588">
                  <c:v>0</c:v>
                </c:pt>
                <c:pt idx="7589">
                  <c:v>0</c:v>
                </c:pt>
                <c:pt idx="7590">
                  <c:v>43.72</c:v>
                </c:pt>
                <c:pt idx="7591">
                  <c:v>137.65</c:v>
                </c:pt>
                <c:pt idx="7592">
                  <c:v>137.25</c:v>
                </c:pt>
                <c:pt idx="7593">
                  <c:v>138.18</c:v>
                </c:pt>
                <c:pt idx="7594">
                  <c:v>143.28</c:v>
                </c:pt>
                <c:pt idx="7595">
                  <c:v>142.82</c:v>
                </c:pt>
                <c:pt idx="7596">
                  <c:v>143.05000000000001</c:v>
                </c:pt>
                <c:pt idx="7597">
                  <c:v>141.72999999999999</c:v>
                </c:pt>
                <c:pt idx="7598">
                  <c:v>140.63</c:v>
                </c:pt>
                <c:pt idx="7599">
                  <c:v>139.55000000000001</c:v>
                </c:pt>
                <c:pt idx="7600">
                  <c:v>137.1</c:v>
                </c:pt>
                <c:pt idx="7601">
                  <c:v>124.53</c:v>
                </c:pt>
                <c:pt idx="7602">
                  <c:v>59.32</c:v>
                </c:pt>
                <c:pt idx="7603">
                  <c:v>148.06</c:v>
                </c:pt>
                <c:pt idx="7604">
                  <c:v>135.87</c:v>
                </c:pt>
                <c:pt idx="7605">
                  <c:v>133.33000000000001</c:v>
                </c:pt>
                <c:pt idx="7606">
                  <c:v>15.74</c:v>
                </c:pt>
                <c:pt idx="7607">
                  <c:v>109.2</c:v>
                </c:pt>
                <c:pt idx="7608">
                  <c:v>90.25</c:v>
                </c:pt>
                <c:pt idx="7609">
                  <c:v>85.52</c:v>
                </c:pt>
                <c:pt idx="7610">
                  <c:v>87.93</c:v>
                </c:pt>
                <c:pt idx="7611">
                  <c:v>37.32</c:v>
                </c:pt>
                <c:pt idx="7612">
                  <c:v>247.84</c:v>
                </c:pt>
                <c:pt idx="7613">
                  <c:v>374.79</c:v>
                </c:pt>
                <c:pt idx="7614">
                  <c:v>538.51</c:v>
                </c:pt>
                <c:pt idx="7615">
                  <c:v>597.23</c:v>
                </c:pt>
                <c:pt idx="7616">
                  <c:v>140.28</c:v>
                </c:pt>
                <c:pt idx="7617">
                  <c:v>143.47</c:v>
                </c:pt>
                <c:pt idx="7618">
                  <c:v>128.47999999999999</c:v>
                </c:pt>
                <c:pt idx="7619">
                  <c:v>133.59</c:v>
                </c:pt>
                <c:pt idx="7620">
                  <c:v>147.24</c:v>
                </c:pt>
                <c:pt idx="7621">
                  <c:v>151.84</c:v>
                </c:pt>
                <c:pt idx="7622">
                  <c:v>150.16999999999999</c:v>
                </c:pt>
                <c:pt idx="7623">
                  <c:v>153.83000000000001</c:v>
                </c:pt>
                <c:pt idx="7624">
                  <c:v>158.38</c:v>
                </c:pt>
                <c:pt idx="7625">
                  <c:v>121.16</c:v>
                </c:pt>
                <c:pt idx="7626">
                  <c:v>137.16</c:v>
                </c:pt>
                <c:pt idx="7627">
                  <c:v>151.04</c:v>
                </c:pt>
                <c:pt idx="7628">
                  <c:v>114.45</c:v>
                </c:pt>
                <c:pt idx="7629">
                  <c:v>103.23</c:v>
                </c:pt>
                <c:pt idx="7630">
                  <c:v>0</c:v>
                </c:pt>
                <c:pt idx="7631">
                  <c:v>61.4</c:v>
                </c:pt>
                <c:pt idx="7632">
                  <c:v>45.78</c:v>
                </c:pt>
                <c:pt idx="7633">
                  <c:v>39.32</c:v>
                </c:pt>
                <c:pt idx="7634">
                  <c:v>69.67</c:v>
                </c:pt>
                <c:pt idx="7635">
                  <c:v>3.56</c:v>
                </c:pt>
                <c:pt idx="7636">
                  <c:v>0</c:v>
                </c:pt>
                <c:pt idx="7637">
                  <c:v>0</c:v>
                </c:pt>
                <c:pt idx="7638">
                  <c:v>53.79</c:v>
                </c:pt>
                <c:pt idx="7639">
                  <c:v>190.89</c:v>
                </c:pt>
                <c:pt idx="7640">
                  <c:v>113.48</c:v>
                </c:pt>
                <c:pt idx="7641">
                  <c:v>117.78</c:v>
                </c:pt>
                <c:pt idx="7642">
                  <c:v>125.96</c:v>
                </c:pt>
                <c:pt idx="7643">
                  <c:v>123.8</c:v>
                </c:pt>
                <c:pt idx="7644">
                  <c:v>124.15</c:v>
                </c:pt>
                <c:pt idx="7645">
                  <c:v>123.35</c:v>
                </c:pt>
                <c:pt idx="7646">
                  <c:v>126.31</c:v>
                </c:pt>
                <c:pt idx="7647">
                  <c:v>127.74</c:v>
                </c:pt>
                <c:pt idx="7648">
                  <c:v>129.41999999999999</c:v>
                </c:pt>
                <c:pt idx="7649">
                  <c:v>86</c:v>
                </c:pt>
                <c:pt idx="7650">
                  <c:v>0</c:v>
                </c:pt>
                <c:pt idx="7651">
                  <c:v>0</c:v>
                </c:pt>
                <c:pt idx="7652">
                  <c:v>40.82</c:v>
                </c:pt>
                <c:pt idx="7653">
                  <c:v>53.96</c:v>
                </c:pt>
                <c:pt idx="7654">
                  <c:v>0</c:v>
                </c:pt>
                <c:pt idx="7655">
                  <c:v>47.36</c:v>
                </c:pt>
                <c:pt idx="7656">
                  <c:v>65.5</c:v>
                </c:pt>
                <c:pt idx="7657">
                  <c:v>59.87</c:v>
                </c:pt>
                <c:pt idx="7658">
                  <c:v>82.23</c:v>
                </c:pt>
                <c:pt idx="7659">
                  <c:v>15.24</c:v>
                </c:pt>
                <c:pt idx="7660">
                  <c:v>56.55</c:v>
                </c:pt>
                <c:pt idx="7661">
                  <c:v>141.74</c:v>
                </c:pt>
                <c:pt idx="7662">
                  <c:v>204.71</c:v>
                </c:pt>
                <c:pt idx="7663">
                  <c:v>371.49</c:v>
                </c:pt>
                <c:pt idx="7664">
                  <c:v>127.96</c:v>
                </c:pt>
                <c:pt idx="7665">
                  <c:v>129.07</c:v>
                </c:pt>
                <c:pt idx="7666">
                  <c:v>138.44</c:v>
                </c:pt>
                <c:pt idx="7667">
                  <c:v>138.80000000000001</c:v>
                </c:pt>
                <c:pt idx="7668">
                  <c:v>144.59</c:v>
                </c:pt>
                <c:pt idx="7669">
                  <c:v>148.69</c:v>
                </c:pt>
                <c:pt idx="7670">
                  <c:v>150.71</c:v>
                </c:pt>
                <c:pt idx="7671">
                  <c:v>149.76</c:v>
                </c:pt>
                <c:pt idx="7672">
                  <c:v>150.76</c:v>
                </c:pt>
                <c:pt idx="7673">
                  <c:v>131.1</c:v>
                </c:pt>
                <c:pt idx="7674">
                  <c:v>116.5</c:v>
                </c:pt>
                <c:pt idx="7675">
                  <c:v>168.97</c:v>
                </c:pt>
                <c:pt idx="7676">
                  <c:v>131.76</c:v>
                </c:pt>
                <c:pt idx="7677">
                  <c:v>129.26</c:v>
                </c:pt>
                <c:pt idx="7678">
                  <c:v>13</c:v>
                </c:pt>
                <c:pt idx="7679">
                  <c:v>123.86</c:v>
                </c:pt>
                <c:pt idx="7680">
                  <c:v>123.23</c:v>
                </c:pt>
                <c:pt idx="7681">
                  <c:v>99.7</c:v>
                </c:pt>
                <c:pt idx="7682">
                  <c:v>98.07</c:v>
                </c:pt>
                <c:pt idx="7683">
                  <c:v>152.94999999999999</c:v>
                </c:pt>
                <c:pt idx="7684">
                  <c:v>183.33</c:v>
                </c:pt>
                <c:pt idx="7685">
                  <c:v>183.58</c:v>
                </c:pt>
                <c:pt idx="7686">
                  <c:v>324.56</c:v>
                </c:pt>
                <c:pt idx="7687">
                  <c:v>367.37</c:v>
                </c:pt>
                <c:pt idx="7688">
                  <c:v>124.31</c:v>
                </c:pt>
                <c:pt idx="7689">
                  <c:v>125.87</c:v>
                </c:pt>
                <c:pt idx="7690">
                  <c:v>129.32</c:v>
                </c:pt>
                <c:pt idx="7691">
                  <c:v>129.97999999999999</c:v>
                </c:pt>
                <c:pt idx="7692">
                  <c:v>131.43</c:v>
                </c:pt>
                <c:pt idx="7693">
                  <c:v>127.47</c:v>
                </c:pt>
                <c:pt idx="7694">
                  <c:v>128.27000000000001</c:v>
                </c:pt>
                <c:pt idx="7695">
                  <c:v>126.28</c:v>
                </c:pt>
                <c:pt idx="7696">
                  <c:v>126.11</c:v>
                </c:pt>
                <c:pt idx="7697">
                  <c:v>100.38</c:v>
                </c:pt>
                <c:pt idx="7698">
                  <c:v>56.82</c:v>
                </c:pt>
                <c:pt idx="7699">
                  <c:v>75.459999999999994</c:v>
                </c:pt>
                <c:pt idx="7700">
                  <c:v>115.82</c:v>
                </c:pt>
                <c:pt idx="7701">
                  <c:v>106.47</c:v>
                </c:pt>
                <c:pt idx="7702">
                  <c:v>7.75</c:v>
                </c:pt>
                <c:pt idx="7703">
                  <c:v>86.62</c:v>
                </c:pt>
                <c:pt idx="7704">
                  <c:v>103.47</c:v>
                </c:pt>
                <c:pt idx="7705">
                  <c:v>80.599999999999994</c:v>
                </c:pt>
                <c:pt idx="7706">
                  <c:v>87.21</c:v>
                </c:pt>
                <c:pt idx="7707">
                  <c:v>10.65</c:v>
                </c:pt>
                <c:pt idx="7708">
                  <c:v>0</c:v>
                </c:pt>
                <c:pt idx="7709">
                  <c:v>237.51</c:v>
                </c:pt>
                <c:pt idx="7710">
                  <c:v>316.7</c:v>
                </c:pt>
                <c:pt idx="7711">
                  <c:v>371.15</c:v>
                </c:pt>
                <c:pt idx="7712">
                  <c:v>129.87</c:v>
                </c:pt>
                <c:pt idx="7713">
                  <c:v>131.49</c:v>
                </c:pt>
                <c:pt idx="7714">
                  <c:v>147.82</c:v>
                </c:pt>
                <c:pt idx="7715">
                  <c:v>148.4</c:v>
                </c:pt>
                <c:pt idx="7716">
                  <c:v>149.22</c:v>
                </c:pt>
                <c:pt idx="7717">
                  <c:v>153.37</c:v>
                </c:pt>
                <c:pt idx="7718">
                  <c:v>153.69</c:v>
                </c:pt>
                <c:pt idx="7719">
                  <c:v>156.19</c:v>
                </c:pt>
                <c:pt idx="7720">
                  <c:v>158.13</c:v>
                </c:pt>
                <c:pt idx="7721">
                  <c:v>145.55000000000001</c:v>
                </c:pt>
                <c:pt idx="7722">
                  <c:v>68.91</c:v>
                </c:pt>
                <c:pt idx="7723">
                  <c:v>0</c:v>
                </c:pt>
                <c:pt idx="7724">
                  <c:v>0</c:v>
                </c:pt>
                <c:pt idx="7725">
                  <c:v>0</c:v>
                </c:pt>
                <c:pt idx="7726">
                  <c:v>0</c:v>
                </c:pt>
                <c:pt idx="7727">
                  <c:v>0</c:v>
                </c:pt>
                <c:pt idx="7728">
                  <c:v>0</c:v>
                </c:pt>
                <c:pt idx="7729">
                  <c:v>0</c:v>
                </c:pt>
                <c:pt idx="7730">
                  <c:v>0</c:v>
                </c:pt>
                <c:pt idx="7731">
                  <c:v>0</c:v>
                </c:pt>
                <c:pt idx="7732">
                  <c:v>0</c:v>
                </c:pt>
                <c:pt idx="7733">
                  <c:v>0</c:v>
                </c:pt>
                <c:pt idx="7734">
                  <c:v>77.33</c:v>
                </c:pt>
                <c:pt idx="7735">
                  <c:v>144.78</c:v>
                </c:pt>
                <c:pt idx="7736">
                  <c:v>145.87</c:v>
                </c:pt>
                <c:pt idx="7737">
                  <c:v>148.66</c:v>
                </c:pt>
                <c:pt idx="7738">
                  <c:v>140.56</c:v>
                </c:pt>
                <c:pt idx="7739">
                  <c:v>150.38999999999999</c:v>
                </c:pt>
                <c:pt idx="7740">
                  <c:v>160.69999999999999</c:v>
                </c:pt>
                <c:pt idx="7741">
                  <c:v>165.73</c:v>
                </c:pt>
                <c:pt idx="7742">
                  <c:v>160.01</c:v>
                </c:pt>
                <c:pt idx="7743">
                  <c:v>163.36000000000001</c:v>
                </c:pt>
                <c:pt idx="7744">
                  <c:v>157.24</c:v>
                </c:pt>
                <c:pt idx="7745">
                  <c:v>150.66999999999999</c:v>
                </c:pt>
                <c:pt idx="7746">
                  <c:v>106.64</c:v>
                </c:pt>
                <c:pt idx="7747">
                  <c:v>26.99</c:v>
                </c:pt>
                <c:pt idx="7748">
                  <c:v>0</c:v>
                </c:pt>
                <c:pt idx="7749">
                  <c:v>0</c:v>
                </c:pt>
                <c:pt idx="7750">
                  <c:v>0</c:v>
                </c:pt>
                <c:pt idx="7751">
                  <c:v>0</c:v>
                </c:pt>
                <c:pt idx="7752">
                  <c:v>0</c:v>
                </c:pt>
                <c:pt idx="7753">
                  <c:v>0</c:v>
                </c:pt>
                <c:pt idx="7754">
                  <c:v>0</c:v>
                </c:pt>
                <c:pt idx="7755">
                  <c:v>0</c:v>
                </c:pt>
                <c:pt idx="7756">
                  <c:v>0</c:v>
                </c:pt>
                <c:pt idx="7757">
                  <c:v>0</c:v>
                </c:pt>
                <c:pt idx="7758">
                  <c:v>0</c:v>
                </c:pt>
                <c:pt idx="7759">
                  <c:v>113.27</c:v>
                </c:pt>
                <c:pt idx="7760">
                  <c:v>112.42</c:v>
                </c:pt>
                <c:pt idx="7761">
                  <c:v>116.59</c:v>
                </c:pt>
                <c:pt idx="7762">
                  <c:v>122.53</c:v>
                </c:pt>
                <c:pt idx="7763">
                  <c:v>124</c:v>
                </c:pt>
                <c:pt idx="7764">
                  <c:v>123.43</c:v>
                </c:pt>
                <c:pt idx="7765">
                  <c:v>122.85</c:v>
                </c:pt>
                <c:pt idx="7766">
                  <c:v>123.73</c:v>
                </c:pt>
                <c:pt idx="7767">
                  <c:v>126.84</c:v>
                </c:pt>
                <c:pt idx="7768">
                  <c:v>124.43</c:v>
                </c:pt>
                <c:pt idx="7769">
                  <c:v>118.22</c:v>
                </c:pt>
                <c:pt idx="7770">
                  <c:v>100.11</c:v>
                </c:pt>
                <c:pt idx="7771">
                  <c:v>68.45</c:v>
                </c:pt>
                <c:pt idx="7772">
                  <c:v>98.47</c:v>
                </c:pt>
                <c:pt idx="7773">
                  <c:v>56.46</c:v>
                </c:pt>
                <c:pt idx="7774">
                  <c:v>0</c:v>
                </c:pt>
                <c:pt idx="7775">
                  <c:v>45.25</c:v>
                </c:pt>
                <c:pt idx="7776">
                  <c:v>52.09</c:v>
                </c:pt>
                <c:pt idx="7777">
                  <c:v>29.27</c:v>
                </c:pt>
                <c:pt idx="7778">
                  <c:v>79.67</c:v>
                </c:pt>
                <c:pt idx="7779">
                  <c:v>49.66</c:v>
                </c:pt>
                <c:pt idx="7780">
                  <c:v>158.74</c:v>
                </c:pt>
                <c:pt idx="7781">
                  <c:v>299.55</c:v>
                </c:pt>
                <c:pt idx="7782">
                  <c:v>309.27</c:v>
                </c:pt>
                <c:pt idx="7783">
                  <c:v>317.52999999999997</c:v>
                </c:pt>
                <c:pt idx="7784">
                  <c:v>128.94999999999999</c:v>
                </c:pt>
                <c:pt idx="7785">
                  <c:v>129.63999999999999</c:v>
                </c:pt>
                <c:pt idx="7786">
                  <c:v>142.87</c:v>
                </c:pt>
                <c:pt idx="7787">
                  <c:v>144.38999999999999</c:v>
                </c:pt>
                <c:pt idx="7788">
                  <c:v>144.19999999999999</c:v>
                </c:pt>
                <c:pt idx="7789">
                  <c:v>147.1</c:v>
                </c:pt>
                <c:pt idx="7790">
                  <c:v>149.66999999999999</c:v>
                </c:pt>
                <c:pt idx="7791">
                  <c:v>152.30000000000001</c:v>
                </c:pt>
                <c:pt idx="7792">
                  <c:v>153.37</c:v>
                </c:pt>
                <c:pt idx="7793">
                  <c:v>139.97999999999999</c:v>
                </c:pt>
                <c:pt idx="7794">
                  <c:v>169.82</c:v>
                </c:pt>
                <c:pt idx="7795">
                  <c:v>205.87</c:v>
                </c:pt>
                <c:pt idx="7796">
                  <c:v>192.28</c:v>
                </c:pt>
                <c:pt idx="7797">
                  <c:v>195.27</c:v>
                </c:pt>
                <c:pt idx="7798">
                  <c:v>45.09</c:v>
                </c:pt>
                <c:pt idx="7799">
                  <c:v>188.52</c:v>
                </c:pt>
                <c:pt idx="7800">
                  <c:v>194.94</c:v>
                </c:pt>
                <c:pt idx="7801">
                  <c:v>206.58</c:v>
                </c:pt>
                <c:pt idx="7802">
                  <c:v>499.34</c:v>
                </c:pt>
                <c:pt idx="7803">
                  <c:v>385.49</c:v>
                </c:pt>
                <c:pt idx="7804">
                  <c:v>316.45</c:v>
                </c:pt>
                <c:pt idx="7805">
                  <c:v>435.44</c:v>
                </c:pt>
                <c:pt idx="7806">
                  <c:v>471.56</c:v>
                </c:pt>
                <c:pt idx="7807">
                  <c:v>471.32</c:v>
                </c:pt>
                <c:pt idx="7808">
                  <c:v>142.80000000000001</c:v>
                </c:pt>
                <c:pt idx="7809">
                  <c:v>143.56</c:v>
                </c:pt>
                <c:pt idx="7810">
                  <c:v>146.93</c:v>
                </c:pt>
                <c:pt idx="7811">
                  <c:v>149.88</c:v>
                </c:pt>
                <c:pt idx="7812">
                  <c:v>146.38</c:v>
                </c:pt>
                <c:pt idx="7813">
                  <c:v>143.22</c:v>
                </c:pt>
                <c:pt idx="7814">
                  <c:v>148.22</c:v>
                </c:pt>
                <c:pt idx="7815">
                  <c:v>149.38999999999999</c:v>
                </c:pt>
                <c:pt idx="7816">
                  <c:v>153.49</c:v>
                </c:pt>
                <c:pt idx="7817">
                  <c:v>146.9</c:v>
                </c:pt>
                <c:pt idx="7818">
                  <c:v>239.11</c:v>
                </c:pt>
                <c:pt idx="7819">
                  <c:v>216.99</c:v>
                </c:pt>
                <c:pt idx="7820">
                  <c:v>196.36</c:v>
                </c:pt>
                <c:pt idx="7821">
                  <c:v>184.65</c:v>
                </c:pt>
                <c:pt idx="7822">
                  <c:v>31.79</c:v>
                </c:pt>
                <c:pt idx="7823">
                  <c:v>159.68</c:v>
                </c:pt>
                <c:pt idx="7824">
                  <c:v>160.28</c:v>
                </c:pt>
                <c:pt idx="7825">
                  <c:v>137.01</c:v>
                </c:pt>
                <c:pt idx="7826">
                  <c:v>314.13</c:v>
                </c:pt>
                <c:pt idx="7827">
                  <c:v>303.82</c:v>
                </c:pt>
                <c:pt idx="7828">
                  <c:v>310.10000000000002</c:v>
                </c:pt>
                <c:pt idx="7829">
                  <c:v>312.8</c:v>
                </c:pt>
                <c:pt idx="7830">
                  <c:v>505.96</c:v>
                </c:pt>
                <c:pt idx="7831">
                  <c:v>559.98</c:v>
                </c:pt>
                <c:pt idx="7832">
                  <c:v>146.79</c:v>
                </c:pt>
                <c:pt idx="7833">
                  <c:v>150.19999999999999</c:v>
                </c:pt>
                <c:pt idx="7834">
                  <c:v>130.71</c:v>
                </c:pt>
                <c:pt idx="7835">
                  <c:v>136.16</c:v>
                </c:pt>
                <c:pt idx="7836">
                  <c:v>142.65</c:v>
                </c:pt>
                <c:pt idx="7837">
                  <c:v>149.6</c:v>
                </c:pt>
                <c:pt idx="7838">
                  <c:v>151.04</c:v>
                </c:pt>
                <c:pt idx="7839">
                  <c:v>145.13999999999999</c:v>
                </c:pt>
                <c:pt idx="7840">
                  <c:v>150.47999999999999</c:v>
                </c:pt>
                <c:pt idx="7841">
                  <c:v>152.87</c:v>
                </c:pt>
                <c:pt idx="7842">
                  <c:v>79.69</c:v>
                </c:pt>
                <c:pt idx="7843">
                  <c:v>0</c:v>
                </c:pt>
                <c:pt idx="7844">
                  <c:v>0</c:v>
                </c:pt>
                <c:pt idx="7845">
                  <c:v>0</c:v>
                </c:pt>
                <c:pt idx="7846">
                  <c:v>0</c:v>
                </c:pt>
                <c:pt idx="7847">
                  <c:v>0</c:v>
                </c:pt>
                <c:pt idx="7848">
                  <c:v>0</c:v>
                </c:pt>
                <c:pt idx="7849">
                  <c:v>0</c:v>
                </c:pt>
                <c:pt idx="7850">
                  <c:v>0</c:v>
                </c:pt>
                <c:pt idx="7851">
                  <c:v>0</c:v>
                </c:pt>
                <c:pt idx="7852">
                  <c:v>0</c:v>
                </c:pt>
                <c:pt idx="7853">
                  <c:v>0</c:v>
                </c:pt>
                <c:pt idx="7854">
                  <c:v>7.23</c:v>
                </c:pt>
                <c:pt idx="7855">
                  <c:v>113.26</c:v>
                </c:pt>
                <c:pt idx="7856">
                  <c:v>109.03</c:v>
                </c:pt>
                <c:pt idx="7857">
                  <c:v>109.75</c:v>
                </c:pt>
                <c:pt idx="7858">
                  <c:v>120.16</c:v>
                </c:pt>
                <c:pt idx="7859">
                  <c:v>118.46</c:v>
                </c:pt>
                <c:pt idx="7860">
                  <c:v>114.41</c:v>
                </c:pt>
                <c:pt idx="7861">
                  <c:v>110.5</c:v>
                </c:pt>
                <c:pt idx="7862">
                  <c:v>111.96</c:v>
                </c:pt>
                <c:pt idx="7863">
                  <c:v>111.6</c:v>
                </c:pt>
                <c:pt idx="7864">
                  <c:v>114.69</c:v>
                </c:pt>
                <c:pt idx="7865">
                  <c:v>117.46</c:v>
                </c:pt>
                <c:pt idx="7866">
                  <c:v>44.31</c:v>
                </c:pt>
                <c:pt idx="7867">
                  <c:v>0</c:v>
                </c:pt>
                <c:pt idx="7868">
                  <c:v>102.13</c:v>
                </c:pt>
                <c:pt idx="7869">
                  <c:v>90.34</c:v>
                </c:pt>
                <c:pt idx="7870">
                  <c:v>3.53</c:v>
                </c:pt>
                <c:pt idx="7871">
                  <c:v>88.28</c:v>
                </c:pt>
                <c:pt idx="7872">
                  <c:v>85.4</c:v>
                </c:pt>
                <c:pt idx="7873">
                  <c:v>78.17</c:v>
                </c:pt>
                <c:pt idx="7874">
                  <c:v>82.41</c:v>
                </c:pt>
                <c:pt idx="7875">
                  <c:v>7.41</c:v>
                </c:pt>
                <c:pt idx="7876">
                  <c:v>0</c:v>
                </c:pt>
                <c:pt idx="7877">
                  <c:v>158.80000000000001</c:v>
                </c:pt>
                <c:pt idx="7878">
                  <c:v>211.74</c:v>
                </c:pt>
                <c:pt idx="7879">
                  <c:v>366.1</c:v>
                </c:pt>
                <c:pt idx="7880">
                  <c:v>132.44</c:v>
                </c:pt>
                <c:pt idx="7881">
                  <c:v>134.46</c:v>
                </c:pt>
                <c:pt idx="7882">
                  <c:v>143.30000000000001</c:v>
                </c:pt>
                <c:pt idx="7883">
                  <c:v>144.59</c:v>
                </c:pt>
                <c:pt idx="7884">
                  <c:v>145.94999999999999</c:v>
                </c:pt>
                <c:pt idx="7885">
                  <c:v>149.43</c:v>
                </c:pt>
                <c:pt idx="7886">
                  <c:v>153.79</c:v>
                </c:pt>
                <c:pt idx="7887">
                  <c:v>157.12</c:v>
                </c:pt>
                <c:pt idx="7888">
                  <c:v>157.61000000000001</c:v>
                </c:pt>
                <c:pt idx="7889">
                  <c:v>155.25</c:v>
                </c:pt>
                <c:pt idx="7890">
                  <c:v>75.05</c:v>
                </c:pt>
                <c:pt idx="7891">
                  <c:v>0</c:v>
                </c:pt>
                <c:pt idx="7892">
                  <c:v>0</c:v>
                </c:pt>
                <c:pt idx="7893">
                  <c:v>0</c:v>
                </c:pt>
                <c:pt idx="7894">
                  <c:v>0</c:v>
                </c:pt>
                <c:pt idx="7895">
                  <c:v>0</c:v>
                </c:pt>
                <c:pt idx="7896">
                  <c:v>0</c:v>
                </c:pt>
                <c:pt idx="7897">
                  <c:v>0</c:v>
                </c:pt>
                <c:pt idx="7898">
                  <c:v>0</c:v>
                </c:pt>
                <c:pt idx="7899">
                  <c:v>0</c:v>
                </c:pt>
                <c:pt idx="7900">
                  <c:v>0</c:v>
                </c:pt>
                <c:pt idx="7901">
                  <c:v>0.34</c:v>
                </c:pt>
                <c:pt idx="7902">
                  <c:v>138.85</c:v>
                </c:pt>
                <c:pt idx="7903">
                  <c:v>142.88999999999999</c:v>
                </c:pt>
                <c:pt idx="7904">
                  <c:v>147.25</c:v>
                </c:pt>
                <c:pt idx="7905">
                  <c:v>140.43</c:v>
                </c:pt>
                <c:pt idx="7906">
                  <c:v>129.52000000000001</c:v>
                </c:pt>
                <c:pt idx="7907">
                  <c:v>132.28</c:v>
                </c:pt>
                <c:pt idx="7908">
                  <c:v>137.32</c:v>
                </c:pt>
                <c:pt idx="7909">
                  <c:v>136.02000000000001</c:v>
                </c:pt>
                <c:pt idx="7910">
                  <c:v>140.68</c:v>
                </c:pt>
                <c:pt idx="7911">
                  <c:v>134.56</c:v>
                </c:pt>
                <c:pt idx="7912">
                  <c:v>128.83000000000001</c:v>
                </c:pt>
                <c:pt idx="7913">
                  <c:v>122.05</c:v>
                </c:pt>
                <c:pt idx="7914">
                  <c:v>103.21</c:v>
                </c:pt>
                <c:pt idx="7915">
                  <c:v>90.05</c:v>
                </c:pt>
                <c:pt idx="7916">
                  <c:v>78.650000000000006</c:v>
                </c:pt>
                <c:pt idx="7917">
                  <c:v>56.38</c:v>
                </c:pt>
                <c:pt idx="7918">
                  <c:v>0</c:v>
                </c:pt>
                <c:pt idx="7919">
                  <c:v>0</c:v>
                </c:pt>
                <c:pt idx="7920">
                  <c:v>0</c:v>
                </c:pt>
                <c:pt idx="7921">
                  <c:v>0</c:v>
                </c:pt>
                <c:pt idx="7922">
                  <c:v>0</c:v>
                </c:pt>
                <c:pt idx="7923">
                  <c:v>0</c:v>
                </c:pt>
                <c:pt idx="7924">
                  <c:v>0</c:v>
                </c:pt>
                <c:pt idx="7925">
                  <c:v>0</c:v>
                </c:pt>
                <c:pt idx="7926">
                  <c:v>54.32</c:v>
                </c:pt>
                <c:pt idx="7927">
                  <c:v>125.48</c:v>
                </c:pt>
                <c:pt idx="7928">
                  <c:v>120.14</c:v>
                </c:pt>
                <c:pt idx="7929">
                  <c:v>123.64</c:v>
                </c:pt>
                <c:pt idx="7930">
                  <c:v>144.91</c:v>
                </c:pt>
                <c:pt idx="7931">
                  <c:v>139.52000000000001</c:v>
                </c:pt>
                <c:pt idx="7932">
                  <c:v>137.85</c:v>
                </c:pt>
                <c:pt idx="7933">
                  <c:v>134.12</c:v>
                </c:pt>
                <c:pt idx="7934">
                  <c:v>137.46</c:v>
                </c:pt>
                <c:pt idx="7935">
                  <c:v>136.12</c:v>
                </c:pt>
                <c:pt idx="7936">
                  <c:v>136.63</c:v>
                </c:pt>
                <c:pt idx="7937">
                  <c:v>140.30000000000001</c:v>
                </c:pt>
                <c:pt idx="7938">
                  <c:v>84.25</c:v>
                </c:pt>
                <c:pt idx="7939">
                  <c:v>179.12</c:v>
                </c:pt>
                <c:pt idx="7940">
                  <c:v>178.64</c:v>
                </c:pt>
                <c:pt idx="7941">
                  <c:v>160.25</c:v>
                </c:pt>
                <c:pt idx="7942">
                  <c:v>33.21</c:v>
                </c:pt>
                <c:pt idx="7943">
                  <c:v>170.52</c:v>
                </c:pt>
                <c:pt idx="7944">
                  <c:v>169.72</c:v>
                </c:pt>
                <c:pt idx="7945">
                  <c:v>145.57</c:v>
                </c:pt>
                <c:pt idx="7946">
                  <c:v>349.6</c:v>
                </c:pt>
                <c:pt idx="7947">
                  <c:v>314.83</c:v>
                </c:pt>
                <c:pt idx="7948">
                  <c:v>312.64999999999998</c:v>
                </c:pt>
                <c:pt idx="7949">
                  <c:v>469.76</c:v>
                </c:pt>
                <c:pt idx="7950">
                  <c:v>507.91</c:v>
                </c:pt>
                <c:pt idx="7951">
                  <c:v>564.23</c:v>
                </c:pt>
                <c:pt idx="7952">
                  <c:v>143.4</c:v>
                </c:pt>
                <c:pt idx="7953">
                  <c:v>145.47</c:v>
                </c:pt>
                <c:pt idx="7954">
                  <c:v>135.47999999999999</c:v>
                </c:pt>
                <c:pt idx="7955">
                  <c:v>141.28</c:v>
                </c:pt>
                <c:pt idx="7956">
                  <c:v>152.02000000000001</c:v>
                </c:pt>
                <c:pt idx="7957">
                  <c:v>153.49</c:v>
                </c:pt>
                <c:pt idx="7958">
                  <c:v>154.82</c:v>
                </c:pt>
                <c:pt idx="7959">
                  <c:v>152.29</c:v>
                </c:pt>
                <c:pt idx="7960">
                  <c:v>153.33000000000001</c:v>
                </c:pt>
                <c:pt idx="7961">
                  <c:v>156.05000000000001</c:v>
                </c:pt>
                <c:pt idx="7962">
                  <c:v>196.03</c:v>
                </c:pt>
                <c:pt idx="7963">
                  <c:v>174.84</c:v>
                </c:pt>
                <c:pt idx="7964">
                  <c:v>122.2</c:v>
                </c:pt>
                <c:pt idx="7965">
                  <c:v>78.16</c:v>
                </c:pt>
                <c:pt idx="7966">
                  <c:v>0</c:v>
                </c:pt>
                <c:pt idx="7967">
                  <c:v>28.02</c:v>
                </c:pt>
                <c:pt idx="7968">
                  <c:v>27.05</c:v>
                </c:pt>
                <c:pt idx="7969">
                  <c:v>11.97</c:v>
                </c:pt>
                <c:pt idx="7970">
                  <c:v>24.14</c:v>
                </c:pt>
                <c:pt idx="7971">
                  <c:v>0</c:v>
                </c:pt>
                <c:pt idx="7972">
                  <c:v>0</c:v>
                </c:pt>
                <c:pt idx="7973">
                  <c:v>0</c:v>
                </c:pt>
                <c:pt idx="7974">
                  <c:v>0</c:v>
                </c:pt>
                <c:pt idx="7975">
                  <c:v>310.58999999999997</c:v>
                </c:pt>
                <c:pt idx="7976">
                  <c:v>121.81</c:v>
                </c:pt>
                <c:pt idx="7977">
                  <c:v>126.35</c:v>
                </c:pt>
                <c:pt idx="7978">
                  <c:v>127.22</c:v>
                </c:pt>
                <c:pt idx="7979">
                  <c:v>130.29</c:v>
                </c:pt>
                <c:pt idx="7980">
                  <c:v>129.05000000000001</c:v>
                </c:pt>
                <c:pt idx="7981">
                  <c:v>128.18</c:v>
                </c:pt>
                <c:pt idx="7982">
                  <c:v>131.04</c:v>
                </c:pt>
                <c:pt idx="7983">
                  <c:v>137.79</c:v>
                </c:pt>
                <c:pt idx="7984">
                  <c:v>143.6</c:v>
                </c:pt>
                <c:pt idx="7985">
                  <c:v>135.44999999999999</c:v>
                </c:pt>
                <c:pt idx="7986">
                  <c:v>56.85</c:v>
                </c:pt>
                <c:pt idx="7987">
                  <c:v>77.319999999999993</c:v>
                </c:pt>
                <c:pt idx="7988">
                  <c:v>39.32</c:v>
                </c:pt>
                <c:pt idx="7989">
                  <c:v>10.84</c:v>
                </c:pt>
                <c:pt idx="7990">
                  <c:v>0</c:v>
                </c:pt>
                <c:pt idx="7991">
                  <c:v>0</c:v>
                </c:pt>
                <c:pt idx="7992">
                  <c:v>0</c:v>
                </c:pt>
                <c:pt idx="7993">
                  <c:v>0</c:v>
                </c:pt>
                <c:pt idx="7994">
                  <c:v>0</c:v>
                </c:pt>
                <c:pt idx="7995">
                  <c:v>0</c:v>
                </c:pt>
                <c:pt idx="7996">
                  <c:v>0</c:v>
                </c:pt>
                <c:pt idx="7997">
                  <c:v>0</c:v>
                </c:pt>
                <c:pt idx="7998">
                  <c:v>50.89</c:v>
                </c:pt>
                <c:pt idx="7999">
                  <c:v>298.29000000000002</c:v>
                </c:pt>
                <c:pt idx="8000">
                  <c:v>123.6</c:v>
                </c:pt>
                <c:pt idx="8001">
                  <c:v>126.46</c:v>
                </c:pt>
                <c:pt idx="8002">
                  <c:v>131.93</c:v>
                </c:pt>
                <c:pt idx="8003">
                  <c:v>136.97999999999999</c:v>
                </c:pt>
                <c:pt idx="8004">
                  <c:v>134.38999999999999</c:v>
                </c:pt>
                <c:pt idx="8005">
                  <c:v>133.49</c:v>
                </c:pt>
                <c:pt idx="8006">
                  <c:v>130.47999999999999</c:v>
                </c:pt>
                <c:pt idx="8007">
                  <c:v>128.59</c:v>
                </c:pt>
                <c:pt idx="8008">
                  <c:v>126.34</c:v>
                </c:pt>
                <c:pt idx="8009">
                  <c:v>126.85</c:v>
                </c:pt>
                <c:pt idx="8010">
                  <c:v>112.06</c:v>
                </c:pt>
                <c:pt idx="8011">
                  <c:v>182.67</c:v>
                </c:pt>
                <c:pt idx="8012">
                  <c:v>187.39</c:v>
                </c:pt>
                <c:pt idx="8013">
                  <c:v>116.08</c:v>
                </c:pt>
                <c:pt idx="8014">
                  <c:v>6.41</c:v>
                </c:pt>
                <c:pt idx="8015">
                  <c:v>85.25</c:v>
                </c:pt>
                <c:pt idx="8016">
                  <c:v>84.56</c:v>
                </c:pt>
                <c:pt idx="8017">
                  <c:v>60.66</c:v>
                </c:pt>
                <c:pt idx="8018">
                  <c:v>74.040000000000006</c:v>
                </c:pt>
                <c:pt idx="8019">
                  <c:v>14.08</c:v>
                </c:pt>
                <c:pt idx="8020">
                  <c:v>0</c:v>
                </c:pt>
                <c:pt idx="8021">
                  <c:v>288.76</c:v>
                </c:pt>
                <c:pt idx="8022">
                  <c:v>206.53</c:v>
                </c:pt>
                <c:pt idx="8023">
                  <c:v>283.60000000000002</c:v>
                </c:pt>
                <c:pt idx="8024">
                  <c:v>125.22</c:v>
                </c:pt>
                <c:pt idx="8025">
                  <c:v>129.38999999999999</c:v>
                </c:pt>
                <c:pt idx="8026">
                  <c:v>938.71</c:v>
                </c:pt>
                <c:pt idx="8027">
                  <c:v>814.01</c:v>
                </c:pt>
                <c:pt idx="8028">
                  <c:v>796.39</c:v>
                </c:pt>
                <c:pt idx="8029">
                  <c:v>722.8</c:v>
                </c:pt>
                <c:pt idx="8030">
                  <c:v>708.17</c:v>
                </c:pt>
                <c:pt idx="8031">
                  <c:v>700.57</c:v>
                </c:pt>
                <c:pt idx="8032">
                  <c:v>698.39</c:v>
                </c:pt>
                <c:pt idx="8033">
                  <c:v>697.08</c:v>
                </c:pt>
                <c:pt idx="8034">
                  <c:v>693.43</c:v>
                </c:pt>
                <c:pt idx="8035">
                  <c:v>693.22</c:v>
                </c:pt>
                <c:pt idx="8036">
                  <c:v>693.03</c:v>
                </c:pt>
                <c:pt idx="8037">
                  <c:v>693.02</c:v>
                </c:pt>
                <c:pt idx="8038">
                  <c:v>691.95</c:v>
                </c:pt>
                <c:pt idx="8039">
                  <c:v>689.43</c:v>
                </c:pt>
                <c:pt idx="8040">
                  <c:v>689.1</c:v>
                </c:pt>
                <c:pt idx="8041">
                  <c:v>688.86</c:v>
                </c:pt>
                <c:pt idx="8042">
                  <c:v>688.85</c:v>
                </c:pt>
                <c:pt idx="8043">
                  <c:v>687.84</c:v>
                </c:pt>
                <c:pt idx="8044">
                  <c:v>685.23</c:v>
                </c:pt>
                <c:pt idx="8045">
                  <c:v>684.21</c:v>
                </c:pt>
                <c:pt idx="8046">
                  <c:v>681.99</c:v>
                </c:pt>
                <c:pt idx="8047">
                  <c:v>681.87</c:v>
                </c:pt>
                <c:pt idx="8048">
                  <c:v>681.62</c:v>
                </c:pt>
                <c:pt idx="8049">
                  <c:v>678.67</c:v>
                </c:pt>
                <c:pt idx="8050">
                  <c:v>672.03</c:v>
                </c:pt>
                <c:pt idx="8051">
                  <c:v>670.84</c:v>
                </c:pt>
                <c:pt idx="8052">
                  <c:v>666.81</c:v>
                </c:pt>
                <c:pt idx="8053">
                  <c:v>666.8</c:v>
                </c:pt>
                <c:pt idx="8054">
                  <c:v>659.97</c:v>
                </c:pt>
                <c:pt idx="8055">
                  <c:v>653.91</c:v>
                </c:pt>
                <c:pt idx="8056">
                  <c:v>650.92999999999995</c:v>
                </c:pt>
                <c:pt idx="8057">
                  <c:v>646.19000000000005</c:v>
                </c:pt>
                <c:pt idx="8058">
                  <c:v>644.24</c:v>
                </c:pt>
                <c:pt idx="8059">
                  <c:v>632.77</c:v>
                </c:pt>
                <c:pt idx="8060">
                  <c:v>630.79999999999995</c:v>
                </c:pt>
                <c:pt idx="8061">
                  <c:v>619.89</c:v>
                </c:pt>
                <c:pt idx="8062">
                  <c:v>612.24</c:v>
                </c:pt>
                <c:pt idx="8063">
                  <c:v>610.14</c:v>
                </c:pt>
                <c:pt idx="8064">
                  <c:v>609.39</c:v>
                </c:pt>
                <c:pt idx="8065">
                  <c:v>602.44000000000005</c:v>
                </c:pt>
                <c:pt idx="8066">
                  <c:v>592.44000000000005</c:v>
                </c:pt>
                <c:pt idx="8067">
                  <c:v>586.51</c:v>
                </c:pt>
                <c:pt idx="8068">
                  <c:v>586.11</c:v>
                </c:pt>
                <c:pt idx="8069">
                  <c:v>585.57000000000005</c:v>
                </c:pt>
                <c:pt idx="8070">
                  <c:v>574.91</c:v>
                </c:pt>
                <c:pt idx="8071">
                  <c:v>571.45000000000005</c:v>
                </c:pt>
                <c:pt idx="8072">
                  <c:v>570.87</c:v>
                </c:pt>
                <c:pt idx="8073">
                  <c:v>569.83000000000004</c:v>
                </c:pt>
                <c:pt idx="8074">
                  <c:v>569.53</c:v>
                </c:pt>
                <c:pt idx="8075">
                  <c:v>566.87</c:v>
                </c:pt>
                <c:pt idx="8076">
                  <c:v>556.5</c:v>
                </c:pt>
                <c:pt idx="8077">
                  <c:v>541.42999999999995</c:v>
                </c:pt>
                <c:pt idx="8078">
                  <c:v>540.69000000000005</c:v>
                </c:pt>
                <c:pt idx="8079">
                  <c:v>540.59</c:v>
                </c:pt>
                <c:pt idx="8080">
                  <c:v>540.07000000000005</c:v>
                </c:pt>
                <c:pt idx="8081">
                  <c:v>535.57000000000005</c:v>
                </c:pt>
                <c:pt idx="8082">
                  <c:v>522.79</c:v>
                </c:pt>
                <c:pt idx="8083">
                  <c:v>521.69000000000005</c:v>
                </c:pt>
                <c:pt idx="8084">
                  <c:v>521.69000000000005</c:v>
                </c:pt>
                <c:pt idx="8085">
                  <c:v>521.69000000000005</c:v>
                </c:pt>
                <c:pt idx="8086">
                  <c:v>521.69000000000005</c:v>
                </c:pt>
                <c:pt idx="8087">
                  <c:v>520.17999999999995</c:v>
                </c:pt>
                <c:pt idx="8088">
                  <c:v>516.62</c:v>
                </c:pt>
                <c:pt idx="8089">
                  <c:v>509.93</c:v>
                </c:pt>
                <c:pt idx="8090">
                  <c:v>505.59</c:v>
                </c:pt>
                <c:pt idx="8091">
                  <c:v>503.96</c:v>
                </c:pt>
                <c:pt idx="8092">
                  <c:v>498.88</c:v>
                </c:pt>
                <c:pt idx="8093">
                  <c:v>493.52</c:v>
                </c:pt>
                <c:pt idx="8094">
                  <c:v>487.13</c:v>
                </c:pt>
                <c:pt idx="8095">
                  <c:v>486.25</c:v>
                </c:pt>
                <c:pt idx="8096">
                  <c:v>484.93</c:v>
                </c:pt>
                <c:pt idx="8097">
                  <c:v>479.61</c:v>
                </c:pt>
                <c:pt idx="8098">
                  <c:v>472.67</c:v>
                </c:pt>
                <c:pt idx="8099">
                  <c:v>460.76</c:v>
                </c:pt>
                <c:pt idx="8100">
                  <c:v>460.65</c:v>
                </c:pt>
                <c:pt idx="8101">
                  <c:v>459.01</c:v>
                </c:pt>
                <c:pt idx="8102">
                  <c:v>457.96</c:v>
                </c:pt>
                <c:pt idx="8103">
                  <c:v>452.43</c:v>
                </c:pt>
                <c:pt idx="8104">
                  <c:v>449.32</c:v>
                </c:pt>
                <c:pt idx="8105">
                  <c:v>443.94</c:v>
                </c:pt>
                <c:pt idx="8106">
                  <c:v>440.53</c:v>
                </c:pt>
                <c:pt idx="8107">
                  <c:v>439.9</c:v>
                </c:pt>
                <c:pt idx="8108">
                  <c:v>438.63</c:v>
                </c:pt>
                <c:pt idx="8109">
                  <c:v>435.87</c:v>
                </c:pt>
                <c:pt idx="8110">
                  <c:v>434.15</c:v>
                </c:pt>
                <c:pt idx="8111">
                  <c:v>432.88</c:v>
                </c:pt>
                <c:pt idx="8112">
                  <c:v>432.84</c:v>
                </c:pt>
                <c:pt idx="8113">
                  <c:v>430.96</c:v>
                </c:pt>
                <c:pt idx="8114">
                  <c:v>417.63</c:v>
                </c:pt>
                <c:pt idx="8115">
                  <c:v>412.03</c:v>
                </c:pt>
                <c:pt idx="8116">
                  <c:v>406.3</c:v>
                </c:pt>
                <c:pt idx="8117">
                  <c:v>399.54</c:v>
                </c:pt>
                <c:pt idx="8118">
                  <c:v>397.17</c:v>
                </c:pt>
                <c:pt idx="8119">
                  <c:v>393.59</c:v>
                </c:pt>
                <c:pt idx="8120">
                  <c:v>392.88</c:v>
                </c:pt>
                <c:pt idx="8121">
                  <c:v>391.89</c:v>
                </c:pt>
                <c:pt idx="8122">
                  <c:v>389.4</c:v>
                </c:pt>
                <c:pt idx="8123">
                  <c:v>386.7</c:v>
                </c:pt>
                <c:pt idx="8124">
                  <c:v>385.4</c:v>
                </c:pt>
                <c:pt idx="8125">
                  <c:v>383.16</c:v>
                </c:pt>
                <c:pt idx="8126">
                  <c:v>379.9</c:v>
                </c:pt>
                <c:pt idx="8127">
                  <c:v>378.39</c:v>
                </c:pt>
                <c:pt idx="8128">
                  <c:v>370.03</c:v>
                </c:pt>
                <c:pt idx="8129">
                  <c:v>369.8</c:v>
                </c:pt>
                <c:pt idx="8130">
                  <c:v>360.26</c:v>
                </c:pt>
                <c:pt idx="8131">
                  <c:v>360.08</c:v>
                </c:pt>
                <c:pt idx="8132">
                  <c:v>355.35</c:v>
                </c:pt>
                <c:pt idx="8133">
                  <c:v>349.78</c:v>
                </c:pt>
                <c:pt idx="8134">
                  <c:v>348.86</c:v>
                </c:pt>
                <c:pt idx="8135">
                  <c:v>347.03</c:v>
                </c:pt>
                <c:pt idx="8136">
                  <c:v>346.61</c:v>
                </c:pt>
                <c:pt idx="8137">
                  <c:v>338.81</c:v>
                </c:pt>
                <c:pt idx="8138">
                  <c:v>337.64</c:v>
                </c:pt>
                <c:pt idx="8139">
                  <c:v>336.74</c:v>
                </c:pt>
                <c:pt idx="8140">
                  <c:v>333.16</c:v>
                </c:pt>
                <c:pt idx="8141">
                  <c:v>329.64</c:v>
                </c:pt>
                <c:pt idx="8142">
                  <c:v>327.29000000000002</c:v>
                </c:pt>
                <c:pt idx="8143">
                  <c:v>323.49</c:v>
                </c:pt>
                <c:pt idx="8144">
                  <c:v>321.54000000000002</c:v>
                </c:pt>
                <c:pt idx="8145">
                  <c:v>313.58999999999997</c:v>
                </c:pt>
                <c:pt idx="8146">
                  <c:v>313.57</c:v>
                </c:pt>
                <c:pt idx="8147">
                  <c:v>310.85000000000002</c:v>
                </c:pt>
                <c:pt idx="8148">
                  <c:v>306.87</c:v>
                </c:pt>
                <c:pt idx="8149">
                  <c:v>305.41000000000003</c:v>
                </c:pt>
                <c:pt idx="8150">
                  <c:v>305.05</c:v>
                </c:pt>
                <c:pt idx="8151">
                  <c:v>304.32</c:v>
                </c:pt>
                <c:pt idx="8152">
                  <c:v>301.16000000000003</c:v>
                </c:pt>
                <c:pt idx="8153">
                  <c:v>300.52999999999997</c:v>
                </c:pt>
                <c:pt idx="8154">
                  <c:v>300.14</c:v>
                </c:pt>
                <c:pt idx="8155">
                  <c:v>288.93</c:v>
                </c:pt>
                <c:pt idx="8156">
                  <c:v>287.14999999999998</c:v>
                </c:pt>
                <c:pt idx="8157">
                  <c:v>283.64</c:v>
                </c:pt>
                <c:pt idx="8158">
                  <c:v>281.75</c:v>
                </c:pt>
                <c:pt idx="8159">
                  <c:v>280.62</c:v>
                </c:pt>
                <c:pt idx="8160">
                  <c:v>280.47000000000003</c:v>
                </c:pt>
                <c:pt idx="8161">
                  <c:v>280.08</c:v>
                </c:pt>
                <c:pt idx="8162">
                  <c:v>276.94</c:v>
                </c:pt>
                <c:pt idx="8163">
                  <c:v>276.7</c:v>
                </c:pt>
                <c:pt idx="8164">
                  <c:v>272.98</c:v>
                </c:pt>
                <c:pt idx="8165">
                  <c:v>271.5</c:v>
                </c:pt>
                <c:pt idx="8166">
                  <c:v>267.68</c:v>
                </c:pt>
                <c:pt idx="8167">
                  <c:v>266.51</c:v>
                </c:pt>
                <c:pt idx="8168">
                  <c:v>262.56</c:v>
                </c:pt>
                <c:pt idx="8169">
                  <c:v>257.98</c:v>
                </c:pt>
                <c:pt idx="8170">
                  <c:v>255.82</c:v>
                </c:pt>
                <c:pt idx="8171">
                  <c:v>255.66</c:v>
                </c:pt>
                <c:pt idx="8172">
                  <c:v>253.81</c:v>
                </c:pt>
                <c:pt idx="8173">
                  <c:v>253.57</c:v>
                </c:pt>
                <c:pt idx="8174">
                  <c:v>251.09</c:v>
                </c:pt>
                <c:pt idx="8175">
                  <c:v>248.57</c:v>
                </c:pt>
                <c:pt idx="8176">
                  <c:v>246.98</c:v>
                </c:pt>
                <c:pt idx="8177">
                  <c:v>243.15</c:v>
                </c:pt>
                <c:pt idx="8178">
                  <c:v>234.56</c:v>
                </c:pt>
                <c:pt idx="8179">
                  <c:v>233.64</c:v>
                </c:pt>
                <c:pt idx="8180">
                  <c:v>230.52</c:v>
                </c:pt>
                <c:pt idx="8181">
                  <c:v>229.06</c:v>
                </c:pt>
                <c:pt idx="8182">
                  <c:v>226.9</c:v>
                </c:pt>
                <c:pt idx="8183">
                  <c:v>226.52</c:v>
                </c:pt>
                <c:pt idx="8184">
                  <c:v>225.73</c:v>
                </c:pt>
                <c:pt idx="8185">
                  <c:v>224.07</c:v>
                </c:pt>
                <c:pt idx="8186">
                  <c:v>222.48</c:v>
                </c:pt>
                <c:pt idx="8187">
                  <c:v>222.34</c:v>
                </c:pt>
                <c:pt idx="8188">
                  <c:v>222.2</c:v>
                </c:pt>
                <c:pt idx="8189">
                  <c:v>220.78</c:v>
                </c:pt>
                <c:pt idx="8190">
                  <c:v>220.47</c:v>
                </c:pt>
                <c:pt idx="8191">
                  <c:v>219</c:v>
                </c:pt>
                <c:pt idx="8192">
                  <c:v>218.86</c:v>
                </c:pt>
                <c:pt idx="8193">
                  <c:v>217.83</c:v>
                </c:pt>
                <c:pt idx="8194">
                  <c:v>215.58</c:v>
                </c:pt>
                <c:pt idx="8195">
                  <c:v>212.31</c:v>
                </c:pt>
                <c:pt idx="8196">
                  <c:v>212.29</c:v>
                </c:pt>
                <c:pt idx="8197">
                  <c:v>212.27</c:v>
                </c:pt>
                <c:pt idx="8198">
                  <c:v>211.94</c:v>
                </c:pt>
                <c:pt idx="8199">
                  <c:v>210.92</c:v>
                </c:pt>
                <c:pt idx="8200">
                  <c:v>210.34</c:v>
                </c:pt>
                <c:pt idx="8201">
                  <c:v>210.18</c:v>
                </c:pt>
                <c:pt idx="8202">
                  <c:v>209.22</c:v>
                </c:pt>
                <c:pt idx="8203">
                  <c:v>207.8</c:v>
                </c:pt>
                <c:pt idx="8204">
                  <c:v>207.11</c:v>
                </c:pt>
                <c:pt idx="8205">
                  <c:v>202.33</c:v>
                </c:pt>
                <c:pt idx="8206">
                  <c:v>201.53</c:v>
                </c:pt>
                <c:pt idx="8207">
                  <c:v>201.53</c:v>
                </c:pt>
                <c:pt idx="8208">
                  <c:v>200.79</c:v>
                </c:pt>
                <c:pt idx="8209">
                  <c:v>199.82</c:v>
                </c:pt>
                <c:pt idx="8210">
                  <c:v>198.83</c:v>
                </c:pt>
                <c:pt idx="8211">
                  <c:v>197.59</c:v>
                </c:pt>
                <c:pt idx="8212">
                  <c:v>195.67</c:v>
                </c:pt>
                <c:pt idx="8213">
                  <c:v>195.53</c:v>
                </c:pt>
                <c:pt idx="8214">
                  <c:v>195.46</c:v>
                </c:pt>
                <c:pt idx="8215">
                  <c:v>195.17</c:v>
                </c:pt>
                <c:pt idx="8216">
                  <c:v>194.53</c:v>
                </c:pt>
                <c:pt idx="8217">
                  <c:v>193.34</c:v>
                </c:pt>
                <c:pt idx="8218">
                  <c:v>193.09</c:v>
                </c:pt>
                <c:pt idx="8219">
                  <c:v>192.88</c:v>
                </c:pt>
                <c:pt idx="8220">
                  <c:v>191.68</c:v>
                </c:pt>
                <c:pt idx="8221">
                  <c:v>191.37</c:v>
                </c:pt>
                <c:pt idx="8222">
                  <c:v>190.59</c:v>
                </c:pt>
                <c:pt idx="8223">
                  <c:v>190.43</c:v>
                </c:pt>
                <c:pt idx="8224">
                  <c:v>190.13</c:v>
                </c:pt>
                <c:pt idx="8225">
                  <c:v>189.9</c:v>
                </c:pt>
                <c:pt idx="8226">
                  <c:v>189.81</c:v>
                </c:pt>
                <c:pt idx="8227">
                  <c:v>189.73</c:v>
                </c:pt>
                <c:pt idx="8228">
                  <c:v>189.71</c:v>
                </c:pt>
                <c:pt idx="8229">
                  <c:v>189.68</c:v>
                </c:pt>
                <c:pt idx="8230">
                  <c:v>189.15</c:v>
                </c:pt>
                <c:pt idx="8231">
                  <c:v>188.26</c:v>
                </c:pt>
                <c:pt idx="8232">
                  <c:v>186.95</c:v>
                </c:pt>
                <c:pt idx="8233">
                  <c:v>186.81</c:v>
                </c:pt>
                <c:pt idx="8234">
                  <c:v>186.16</c:v>
                </c:pt>
                <c:pt idx="8235">
                  <c:v>185.83</c:v>
                </c:pt>
                <c:pt idx="8236">
                  <c:v>185.45</c:v>
                </c:pt>
                <c:pt idx="8237">
                  <c:v>185.33</c:v>
                </c:pt>
                <c:pt idx="8238">
                  <c:v>184.59</c:v>
                </c:pt>
                <c:pt idx="8239">
                  <c:v>183.94</c:v>
                </c:pt>
                <c:pt idx="8240">
                  <c:v>183.76</c:v>
                </c:pt>
                <c:pt idx="8241">
                  <c:v>183.53</c:v>
                </c:pt>
                <c:pt idx="8242">
                  <c:v>183.4</c:v>
                </c:pt>
                <c:pt idx="8243">
                  <c:v>183.28</c:v>
                </c:pt>
                <c:pt idx="8244">
                  <c:v>182.52</c:v>
                </c:pt>
                <c:pt idx="8245">
                  <c:v>182.45</c:v>
                </c:pt>
                <c:pt idx="8246">
                  <c:v>181.6</c:v>
                </c:pt>
                <c:pt idx="8247">
                  <c:v>181.06</c:v>
                </c:pt>
                <c:pt idx="8248">
                  <c:v>180.21</c:v>
                </c:pt>
                <c:pt idx="8249">
                  <c:v>179.53</c:v>
                </c:pt>
                <c:pt idx="8250">
                  <c:v>179.39</c:v>
                </c:pt>
                <c:pt idx="8251">
                  <c:v>179.11</c:v>
                </c:pt>
                <c:pt idx="8252">
                  <c:v>178.66</c:v>
                </c:pt>
                <c:pt idx="8253">
                  <c:v>178.51</c:v>
                </c:pt>
                <c:pt idx="8254">
                  <c:v>178.48</c:v>
                </c:pt>
                <c:pt idx="8255">
                  <c:v>178.35</c:v>
                </c:pt>
                <c:pt idx="8256">
                  <c:v>178.08</c:v>
                </c:pt>
                <c:pt idx="8257">
                  <c:v>177.74</c:v>
                </c:pt>
                <c:pt idx="8258">
                  <c:v>177.52</c:v>
                </c:pt>
                <c:pt idx="8259">
                  <c:v>177.4</c:v>
                </c:pt>
                <c:pt idx="8260">
                  <c:v>176.73</c:v>
                </c:pt>
                <c:pt idx="8261">
                  <c:v>176.45</c:v>
                </c:pt>
                <c:pt idx="8262">
                  <c:v>176.42</c:v>
                </c:pt>
                <c:pt idx="8263">
                  <c:v>175.76</c:v>
                </c:pt>
                <c:pt idx="8264">
                  <c:v>175.65</c:v>
                </c:pt>
                <c:pt idx="8265">
                  <c:v>175.32</c:v>
                </c:pt>
                <c:pt idx="8266">
                  <c:v>175.31</c:v>
                </c:pt>
                <c:pt idx="8267">
                  <c:v>175.09</c:v>
                </c:pt>
                <c:pt idx="8268">
                  <c:v>174.97</c:v>
                </c:pt>
                <c:pt idx="8269">
                  <c:v>174.91</c:v>
                </c:pt>
                <c:pt idx="8270">
                  <c:v>174.74</c:v>
                </c:pt>
                <c:pt idx="8271">
                  <c:v>174.43</c:v>
                </c:pt>
                <c:pt idx="8272">
                  <c:v>174.03</c:v>
                </c:pt>
                <c:pt idx="8273">
                  <c:v>173.58</c:v>
                </c:pt>
                <c:pt idx="8274">
                  <c:v>173.4</c:v>
                </c:pt>
                <c:pt idx="8275">
                  <c:v>173.4</c:v>
                </c:pt>
                <c:pt idx="8276">
                  <c:v>173.05</c:v>
                </c:pt>
                <c:pt idx="8277">
                  <c:v>172.92</c:v>
                </c:pt>
                <c:pt idx="8278">
                  <c:v>172.91</c:v>
                </c:pt>
                <c:pt idx="8279">
                  <c:v>172.54</c:v>
                </c:pt>
                <c:pt idx="8280">
                  <c:v>172.48</c:v>
                </c:pt>
                <c:pt idx="8281">
                  <c:v>172.46</c:v>
                </c:pt>
                <c:pt idx="8282">
                  <c:v>172.41</c:v>
                </c:pt>
                <c:pt idx="8283">
                  <c:v>172.4</c:v>
                </c:pt>
                <c:pt idx="8284">
                  <c:v>172.39</c:v>
                </c:pt>
                <c:pt idx="8285">
                  <c:v>172.3</c:v>
                </c:pt>
                <c:pt idx="8286">
                  <c:v>172.19</c:v>
                </c:pt>
                <c:pt idx="8287">
                  <c:v>171.98</c:v>
                </c:pt>
                <c:pt idx="8288">
                  <c:v>171.22</c:v>
                </c:pt>
                <c:pt idx="8289">
                  <c:v>171.19</c:v>
                </c:pt>
                <c:pt idx="8290">
                  <c:v>171.16</c:v>
                </c:pt>
                <c:pt idx="8291">
                  <c:v>171.15</c:v>
                </c:pt>
                <c:pt idx="8292">
                  <c:v>171.01</c:v>
                </c:pt>
                <c:pt idx="8293">
                  <c:v>170.86</c:v>
                </c:pt>
                <c:pt idx="8294">
                  <c:v>170.71</c:v>
                </c:pt>
                <c:pt idx="8295">
                  <c:v>170.02</c:v>
                </c:pt>
                <c:pt idx="8296">
                  <c:v>170.01</c:v>
                </c:pt>
                <c:pt idx="8297">
                  <c:v>169.99</c:v>
                </c:pt>
                <c:pt idx="8298">
                  <c:v>169.98</c:v>
                </c:pt>
                <c:pt idx="8299">
                  <c:v>169.48</c:v>
                </c:pt>
                <c:pt idx="8300">
                  <c:v>169.19</c:v>
                </c:pt>
                <c:pt idx="8301">
                  <c:v>169.15</c:v>
                </c:pt>
                <c:pt idx="8302">
                  <c:v>169.14</c:v>
                </c:pt>
                <c:pt idx="8303">
                  <c:v>169.07</c:v>
                </c:pt>
                <c:pt idx="8304">
                  <c:v>168.94</c:v>
                </c:pt>
                <c:pt idx="8305">
                  <c:v>168.89</c:v>
                </c:pt>
                <c:pt idx="8306">
                  <c:v>168.61</c:v>
                </c:pt>
                <c:pt idx="8307">
                  <c:v>168.3</c:v>
                </c:pt>
                <c:pt idx="8308">
                  <c:v>168.25</c:v>
                </c:pt>
                <c:pt idx="8309">
                  <c:v>167.82</c:v>
                </c:pt>
                <c:pt idx="8310">
                  <c:v>167.59</c:v>
                </c:pt>
                <c:pt idx="8311">
                  <c:v>167.58</c:v>
                </c:pt>
                <c:pt idx="8312">
                  <c:v>167.05</c:v>
                </c:pt>
                <c:pt idx="8313">
                  <c:v>166.96</c:v>
                </c:pt>
                <c:pt idx="8314">
                  <c:v>166.78</c:v>
                </c:pt>
                <c:pt idx="8315">
                  <c:v>166.72</c:v>
                </c:pt>
                <c:pt idx="8316">
                  <c:v>166.69</c:v>
                </c:pt>
                <c:pt idx="8317">
                  <c:v>166.5</c:v>
                </c:pt>
                <c:pt idx="8318">
                  <c:v>166.48</c:v>
                </c:pt>
                <c:pt idx="8319">
                  <c:v>166.18</c:v>
                </c:pt>
                <c:pt idx="8320">
                  <c:v>166.1</c:v>
                </c:pt>
                <c:pt idx="8321">
                  <c:v>166.07</c:v>
                </c:pt>
                <c:pt idx="8322">
                  <c:v>166.03</c:v>
                </c:pt>
                <c:pt idx="8323">
                  <c:v>165.81</c:v>
                </c:pt>
                <c:pt idx="8324">
                  <c:v>165.66</c:v>
                </c:pt>
                <c:pt idx="8325">
                  <c:v>165.46</c:v>
                </c:pt>
                <c:pt idx="8326">
                  <c:v>165.46</c:v>
                </c:pt>
                <c:pt idx="8327">
                  <c:v>165.32</c:v>
                </c:pt>
                <c:pt idx="8328">
                  <c:v>165.17</c:v>
                </c:pt>
                <c:pt idx="8329">
                  <c:v>165.16</c:v>
                </c:pt>
                <c:pt idx="8330">
                  <c:v>165.16</c:v>
                </c:pt>
                <c:pt idx="8331">
                  <c:v>164.93</c:v>
                </c:pt>
                <c:pt idx="8332">
                  <c:v>164.93</c:v>
                </c:pt>
                <c:pt idx="8333">
                  <c:v>164.45</c:v>
                </c:pt>
                <c:pt idx="8334">
                  <c:v>164.29</c:v>
                </c:pt>
                <c:pt idx="8335">
                  <c:v>164.25</c:v>
                </c:pt>
                <c:pt idx="8336">
                  <c:v>164.2</c:v>
                </c:pt>
                <c:pt idx="8337">
                  <c:v>164.18</c:v>
                </c:pt>
                <c:pt idx="8338">
                  <c:v>163.94</c:v>
                </c:pt>
                <c:pt idx="8339">
                  <c:v>163.85</c:v>
                </c:pt>
                <c:pt idx="8340">
                  <c:v>163.71</c:v>
                </c:pt>
                <c:pt idx="8341">
                  <c:v>163.52000000000001</c:v>
                </c:pt>
                <c:pt idx="8342">
                  <c:v>163.25</c:v>
                </c:pt>
                <c:pt idx="8343">
                  <c:v>163.15</c:v>
                </c:pt>
                <c:pt idx="8344">
                  <c:v>162.72999999999999</c:v>
                </c:pt>
                <c:pt idx="8345">
                  <c:v>162.61000000000001</c:v>
                </c:pt>
                <c:pt idx="8346">
                  <c:v>162.53</c:v>
                </c:pt>
                <c:pt idx="8347">
                  <c:v>162.49</c:v>
                </c:pt>
                <c:pt idx="8348">
                  <c:v>162.44</c:v>
                </c:pt>
                <c:pt idx="8349">
                  <c:v>162.37</c:v>
                </c:pt>
                <c:pt idx="8350">
                  <c:v>162.06</c:v>
                </c:pt>
                <c:pt idx="8351">
                  <c:v>162.02000000000001</c:v>
                </c:pt>
                <c:pt idx="8352">
                  <c:v>161.66999999999999</c:v>
                </c:pt>
                <c:pt idx="8353">
                  <c:v>161.43</c:v>
                </c:pt>
                <c:pt idx="8354">
                  <c:v>161.38</c:v>
                </c:pt>
                <c:pt idx="8355">
                  <c:v>161.21</c:v>
                </c:pt>
                <c:pt idx="8356">
                  <c:v>161.18</c:v>
                </c:pt>
                <c:pt idx="8357">
                  <c:v>161.08000000000001</c:v>
                </c:pt>
                <c:pt idx="8358">
                  <c:v>160.93</c:v>
                </c:pt>
                <c:pt idx="8359">
                  <c:v>160.72999999999999</c:v>
                </c:pt>
                <c:pt idx="8360">
                  <c:v>160.68</c:v>
                </c:pt>
                <c:pt idx="8361">
                  <c:v>160.66</c:v>
                </c:pt>
                <c:pt idx="8362">
                  <c:v>160.13999999999999</c:v>
                </c:pt>
                <c:pt idx="8363">
                  <c:v>160.11000000000001</c:v>
                </c:pt>
                <c:pt idx="8364">
                  <c:v>159.94999999999999</c:v>
                </c:pt>
                <c:pt idx="8365">
                  <c:v>159.72999999999999</c:v>
                </c:pt>
                <c:pt idx="8366">
                  <c:v>159.62</c:v>
                </c:pt>
                <c:pt idx="8367">
                  <c:v>159.62</c:v>
                </c:pt>
                <c:pt idx="8368">
                  <c:v>159.61000000000001</c:v>
                </c:pt>
                <c:pt idx="8369">
                  <c:v>159.51</c:v>
                </c:pt>
                <c:pt idx="8370">
                  <c:v>159.37</c:v>
                </c:pt>
                <c:pt idx="8371">
                  <c:v>159.16</c:v>
                </c:pt>
                <c:pt idx="8372">
                  <c:v>159.11000000000001</c:v>
                </c:pt>
                <c:pt idx="8373">
                  <c:v>158.85</c:v>
                </c:pt>
                <c:pt idx="8374">
                  <c:v>158.5</c:v>
                </c:pt>
                <c:pt idx="8375">
                  <c:v>158.44999999999999</c:v>
                </c:pt>
                <c:pt idx="8376">
                  <c:v>158.16</c:v>
                </c:pt>
                <c:pt idx="8377">
                  <c:v>158.12</c:v>
                </c:pt>
                <c:pt idx="8378">
                  <c:v>158.12</c:v>
                </c:pt>
                <c:pt idx="8379">
                  <c:v>157.75</c:v>
                </c:pt>
                <c:pt idx="8380">
                  <c:v>157.72</c:v>
                </c:pt>
                <c:pt idx="8381">
                  <c:v>157.29</c:v>
                </c:pt>
                <c:pt idx="8382">
                  <c:v>157.19</c:v>
                </c:pt>
                <c:pt idx="8383">
                  <c:v>157.01</c:v>
                </c:pt>
                <c:pt idx="8384">
                  <c:v>156.97999999999999</c:v>
                </c:pt>
                <c:pt idx="8385">
                  <c:v>156.85</c:v>
                </c:pt>
                <c:pt idx="8386">
                  <c:v>156.76</c:v>
                </c:pt>
                <c:pt idx="8387">
                  <c:v>156.65</c:v>
                </c:pt>
                <c:pt idx="8388">
                  <c:v>156.63999999999999</c:v>
                </c:pt>
                <c:pt idx="8389">
                  <c:v>156.51</c:v>
                </c:pt>
                <c:pt idx="8390">
                  <c:v>156.16</c:v>
                </c:pt>
                <c:pt idx="8391">
                  <c:v>156.07</c:v>
                </c:pt>
                <c:pt idx="8392">
                  <c:v>155.86000000000001</c:v>
                </c:pt>
                <c:pt idx="8393">
                  <c:v>155.61000000000001</c:v>
                </c:pt>
                <c:pt idx="8394">
                  <c:v>155.31</c:v>
                </c:pt>
                <c:pt idx="8395">
                  <c:v>155.19999999999999</c:v>
                </c:pt>
                <c:pt idx="8396">
                  <c:v>155.15</c:v>
                </c:pt>
                <c:pt idx="8397">
                  <c:v>155.12</c:v>
                </c:pt>
                <c:pt idx="8398">
                  <c:v>155.07</c:v>
                </c:pt>
                <c:pt idx="8399">
                  <c:v>154.91999999999999</c:v>
                </c:pt>
                <c:pt idx="8400">
                  <c:v>154.71</c:v>
                </c:pt>
                <c:pt idx="8401">
                  <c:v>154.66</c:v>
                </c:pt>
                <c:pt idx="8402">
                  <c:v>154.16</c:v>
                </c:pt>
                <c:pt idx="8403">
                  <c:v>153.82</c:v>
                </c:pt>
                <c:pt idx="8404">
                  <c:v>153.69</c:v>
                </c:pt>
                <c:pt idx="8405">
                  <c:v>153.49</c:v>
                </c:pt>
                <c:pt idx="8406">
                  <c:v>152.91999999999999</c:v>
                </c:pt>
                <c:pt idx="8407">
                  <c:v>152.77000000000001</c:v>
                </c:pt>
                <c:pt idx="8408">
                  <c:v>152.71</c:v>
                </c:pt>
                <c:pt idx="8409">
                  <c:v>152.49</c:v>
                </c:pt>
                <c:pt idx="8410">
                  <c:v>152.16999999999999</c:v>
                </c:pt>
                <c:pt idx="8411">
                  <c:v>152.02000000000001</c:v>
                </c:pt>
                <c:pt idx="8412">
                  <c:v>151.74</c:v>
                </c:pt>
                <c:pt idx="8413">
                  <c:v>151.69</c:v>
                </c:pt>
                <c:pt idx="8414">
                  <c:v>151.26</c:v>
                </c:pt>
                <c:pt idx="8415">
                  <c:v>151.25</c:v>
                </c:pt>
                <c:pt idx="8416">
                  <c:v>151.21</c:v>
                </c:pt>
                <c:pt idx="8417">
                  <c:v>151.16999999999999</c:v>
                </c:pt>
                <c:pt idx="8418">
                  <c:v>151.12</c:v>
                </c:pt>
                <c:pt idx="8419">
                  <c:v>151</c:v>
                </c:pt>
                <c:pt idx="8420">
                  <c:v>150.96</c:v>
                </c:pt>
                <c:pt idx="8421">
                  <c:v>150.69999999999999</c:v>
                </c:pt>
                <c:pt idx="8422">
                  <c:v>150.41999999999999</c:v>
                </c:pt>
                <c:pt idx="8423">
                  <c:v>150.41999999999999</c:v>
                </c:pt>
                <c:pt idx="8424">
                  <c:v>150.26</c:v>
                </c:pt>
                <c:pt idx="8425">
                  <c:v>150.13999999999999</c:v>
                </c:pt>
                <c:pt idx="8426">
                  <c:v>150.09</c:v>
                </c:pt>
                <c:pt idx="8427">
                  <c:v>150.08000000000001</c:v>
                </c:pt>
                <c:pt idx="8428">
                  <c:v>149.99</c:v>
                </c:pt>
                <c:pt idx="8429">
                  <c:v>149.49</c:v>
                </c:pt>
                <c:pt idx="8430">
                  <c:v>149.29</c:v>
                </c:pt>
                <c:pt idx="8431">
                  <c:v>149.13999999999999</c:v>
                </c:pt>
                <c:pt idx="8432">
                  <c:v>149.13999999999999</c:v>
                </c:pt>
                <c:pt idx="8433">
                  <c:v>149</c:v>
                </c:pt>
                <c:pt idx="8434">
                  <c:v>148.97</c:v>
                </c:pt>
                <c:pt idx="8435">
                  <c:v>148.94999999999999</c:v>
                </c:pt>
                <c:pt idx="8436">
                  <c:v>148.88999999999999</c:v>
                </c:pt>
                <c:pt idx="8437">
                  <c:v>148.1</c:v>
                </c:pt>
                <c:pt idx="8438">
                  <c:v>148.02000000000001</c:v>
                </c:pt>
                <c:pt idx="8439">
                  <c:v>147.82</c:v>
                </c:pt>
                <c:pt idx="8440">
                  <c:v>147.72</c:v>
                </c:pt>
                <c:pt idx="8441">
                  <c:v>147.44</c:v>
                </c:pt>
                <c:pt idx="8442">
                  <c:v>147.19</c:v>
                </c:pt>
                <c:pt idx="8443">
                  <c:v>147.13</c:v>
                </c:pt>
                <c:pt idx="8444">
                  <c:v>147.07</c:v>
                </c:pt>
                <c:pt idx="8445">
                  <c:v>147.06</c:v>
                </c:pt>
                <c:pt idx="8446">
                  <c:v>146.91</c:v>
                </c:pt>
                <c:pt idx="8447">
                  <c:v>146.34</c:v>
                </c:pt>
                <c:pt idx="8448">
                  <c:v>145.82</c:v>
                </c:pt>
                <c:pt idx="8449">
                  <c:v>145.71</c:v>
                </c:pt>
                <c:pt idx="8450">
                  <c:v>145.63999999999999</c:v>
                </c:pt>
                <c:pt idx="8451">
                  <c:v>145.63</c:v>
                </c:pt>
                <c:pt idx="8452">
                  <c:v>145.58000000000001</c:v>
                </c:pt>
                <c:pt idx="8453">
                  <c:v>145.53</c:v>
                </c:pt>
                <c:pt idx="8454">
                  <c:v>145.37</c:v>
                </c:pt>
                <c:pt idx="8455">
                  <c:v>145.1</c:v>
                </c:pt>
                <c:pt idx="8456">
                  <c:v>145.08000000000001</c:v>
                </c:pt>
                <c:pt idx="8457">
                  <c:v>144.85</c:v>
                </c:pt>
                <c:pt idx="8458">
                  <c:v>144.37</c:v>
                </c:pt>
                <c:pt idx="8459">
                  <c:v>144.18</c:v>
                </c:pt>
                <c:pt idx="8460">
                  <c:v>143.84</c:v>
                </c:pt>
                <c:pt idx="8461">
                  <c:v>143.1</c:v>
                </c:pt>
                <c:pt idx="8462">
                  <c:v>142.85</c:v>
                </c:pt>
                <c:pt idx="8463">
                  <c:v>142.68</c:v>
                </c:pt>
                <c:pt idx="8464">
                  <c:v>142.38999999999999</c:v>
                </c:pt>
                <c:pt idx="8465">
                  <c:v>142.25</c:v>
                </c:pt>
                <c:pt idx="8466">
                  <c:v>142.24</c:v>
                </c:pt>
                <c:pt idx="8467">
                  <c:v>141.54</c:v>
                </c:pt>
                <c:pt idx="8468">
                  <c:v>141.11000000000001</c:v>
                </c:pt>
                <c:pt idx="8469">
                  <c:v>141.03</c:v>
                </c:pt>
                <c:pt idx="8470">
                  <c:v>141.02000000000001</c:v>
                </c:pt>
                <c:pt idx="8471">
                  <c:v>140.9</c:v>
                </c:pt>
                <c:pt idx="8472">
                  <c:v>140.77000000000001</c:v>
                </c:pt>
                <c:pt idx="8473">
                  <c:v>140.69</c:v>
                </c:pt>
                <c:pt idx="8474">
                  <c:v>140.15</c:v>
                </c:pt>
                <c:pt idx="8475">
                  <c:v>140.15</c:v>
                </c:pt>
                <c:pt idx="8476">
                  <c:v>139.79</c:v>
                </c:pt>
                <c:pt idx="8477">
                  <c:v>139.75</c:v>
                </c:pt>
                <c:pt idx="8478">
                  <c:v>139.66999999999999</c:v>
                </c:pt>
                <c:pt idx="8479">
                  <c:v>139.59</c:v>
                </c:pt>
                <c:pt idx="8480">
                  <c:v>139.54</c:v>
                </c:pt>
                <c:pt idx="8481">
                  <c:v>139.52000000000001</c:v>
                </c:pt>
                <c:pt idx="8482">
                  <c:v>139.35</c:v>
                </c:pt>
                <c:pt idx="8483">
                  <c:v>139.16</c:v>
                </c:pt>
                <c:pt idx="8484">
                  <c:v>139.07</c:v>
                </c:pt>
                <c:pt idx="8485">
                  <c:v>138.99</c:v>
                </c:pt>
                <c:pt idx="8486">
                  <c:v>138.68</c:v>
                </c:pt>
                <c:pt idx="8487">
                  <c:v>138.62</c:v>
                </c:pt>
                <c:pt idx="8488">
                  <c:v>138.51</c:v>
                </c:pt>
                <c:pt idx="8489">
                  <c:v>138.43</c:v>
                </c:pt>
                <c:pt idx="8490">
                  <c:v>138.38</c:v>
                </c:pt>
                <c:pt idx="8491">
                  <c:v>138.16999999999999</c:v>
                </c:pt>
                <c:pt idx="8492">
                  <c:v>138.16</c:v>
                </c:pt>
                <c:pt idx="8493">
                  <c:v>137.91999999999999</c:v>
                </c:pt>
                <c:pt idx="8494">
                  <c:v>137.72999999999999</c:v>
                </c:pt>
                <c:pt idx="8495">
                  <c:v>137.69999999999999</c:v>
                </c:pt>
                <c:pt idx="8496">
                  <c:v>137.44999999999999</c:v>
                </c:pt>
                <c:pt idx="8497">
                  <c:v>137.43</c:v>
                </c:pt>
                <c:pt idx="8498">
                  <c:v>137.41999999999999</c:v>
                </c:pt>
                <c:pt idx="8499">
                  <c:v>137.38999999999999</c:v>
                </c:pt>
                <c:pt idx="8500">
                  <c:v>137.24</c:v>
                </c:pt>
                <c:pt idx="8501">
                  <c:v>137.16</c:v>
                </c:pt>
                <c:pt idx="8502">
                  <c:v>137.12</c:v>
                </c:pt>
                <c:pt idx="8503">
                  <c:v>136.91</c:v>
                </c:pt>
                <c:pt idx="8504">
                  <c:v>136.85</c:v>
                </c:pt>
                <c:pt idx="8505">
                  <c:v>136.75</c:v>
                </c:pt>
                <c:pt idx="8506">
                  <c:v>136.56</c:v>
                </c:pt>
                <c:pt idx="8507">
                  <c:v>136.28</c:v>
                </c:pt>
                <c:pt idx="8508">
                  <c:v>136.22</c:v>
                </c:pt>
                <c:pt idx="8509">
                  <c:v>135.99</c:v>
                </c:pt>
                <c:pt idx="8510">
                  <c:v>135.69999999999999</c:v>
                </c:pt>
                <c:pt idx="8511">
                  <c:v>135.63</c:v>
                </c:pt>
                <c:pt idx="8512">
                  <c:v>135.57</c:v>
                </c:pt>
                <c:pt idx="8513">
                  <c:v>135.47999999999999</c:v>
                </c:pt>
                <c:pt idx="8514">
                  <c:v>134.99</c:v>
                </c:pt>
                <c:pt idx="8515">
                  <c:v>134.63</c:v>
                </c:pt>
                <c:pt idx="8516">
                  <c:v>134.62</c:v>
                </c:pt>
                <c:pt idx="8517">
                  <c:v>134.47</c:v>
                </c:pt>
                <c:pt idx="8518">
                  <c:v>134.16</c:v>
                </c:pt>
                <c:pt idx="8519">
                  <c:v>134.13999999999999</c:v>
                </c:pt>
                <c:pt idx="8520">
                  <c:v>134.12</c:v>
                </c:pt>
                <c:pt idx="8521">
                  <c:v>133.97999999999999</c:v>
                </c:pt>
                <c:pt idx="8522">
                  <c:v>133.94</c:v>
                </c:pt>
                <c:pt idx="8523">
                  <c:v>133.9</c:v>
                </c:pt>
                <c:pt idx="8524">
                  <c:v>133.66999999999999</c:v>
                </c:pt>
                <c:pt idx="8525">
                  <c:v>133.66</c:v>
                </c:pt>
                <c:pt idx="8526">
                  <c:v>133.63</c:v>
                </c:pt>
                <c:pt idx="8527">
                  <c:v>133.44</c:v>
                </c:pt>
                <c:pt idx="8528">
                  <c:v>133.27000000000001</c:v>
                </c:pt>
                <c:pt idx="8529">
                  <c:v>133.26</c:v>
                </c:pt>
                <c:pt idx="8530">
                  <c:v>133.22</c:v>
                </c:pt>
                <c:pt idx="8531">
                  <c:v>133.1</c:v>
                </c:pt>
                <c:pt idx="8532">
                  <c:v>132.97</c:v>
                </c:pt>
                <c:pt idx="8533">
                  <c:v>132.81</c:v>
                </c:pt>
                <c:pt idx="8534">
                  <c:v>130.69999999999999</c:v>
                </c:pt>
                <c:pt idx="8535">
                  <c:v>130.05000000000001</c:v>
                </c:pt>
                <c:pt idx="8536">
                  <c:v>130.04</c:v>
                </c:pt>
                <c:pt idx="8537">
                  <c:v>129.88</c:v>
                </c:pt>
                <c:pt idx="8538">
                  <c:v>129.72999999999999</c:v>
                </c:pt>
                <c:pt idx="8539">
                  <c:v>129.65</c:v>
                </c:pt>
                <c:pt idx="8540">
                  <c:v>128.72</c:v>
                </c:pt>
                <c:pt idx="8541">
                  <c:v>128.66999999999999</c:v>
                </c:pt>
                <c:pt idx="8542">
                  <c:v>128.58000000000001</c:v>
                </c:pt>
                <c:pt idx="8543">
                  <c:v>128.47</c:v>
                </c:pt>
                <c:pt idx="8544">
                  <c:v>128.30000000000001</c:v>
                </c:pt>
                <c:pt idx="8545">
                  <c:v>128.01</c:v>
                </c:pt>
                <c:pt idx="8546">
                  <c:v>127.43</c:v>
                </c:pt>
                <c:pt idx="8547">
                  <c:v>126.55</c:v>
                </c:pt>
                <c:pt idx="8548">
                  <c:v>125.29</c:v>
                </c:pt>
                <c:pt idx="8549">
                  <c:v>124.63</c:v>
                </c:pt>
                <c:pt idx="8550">
                  <c:v>123.76</c:v>
                </c:pt>
                <c:pt idx="8551">
                  <c:v>123.4</c:v>
                </c:pt>
                <c:pt idx="8552">
                  <c:v>122.88</c:v>
                </c:pt>
                <c:pt idx="8553">
                  <c:v>122.49</c:v>
                </c:pt>
                <c:pt idx="8554">
                  <c:v>122</c:v>
                </c:pt>
                <c:pt idx="8555">
                  <c:v>121.68</c:v>
                </c:pt>
                <c:pt idx="8556">
                  <c:v>121.4</c:v>
                </c:pt>
                <c:pt idx="8557">
                  <c:v>120.84</c:v>
                </c:pt>
                <c:pt idx="8558">
                  <c:v>119.85</c:v>
                </c:pt>
                <c:pt idx="8559">
                  <c:v>119.7</c:v>
                </c:pt>
                <c:pt idx="8560">
                  <c:v>119.49</c:v>
                </c:pt>
                <c:pt idx="8561">
                  <c:v>119.39</c:v>
                </c:pt>
                <c:pt idx="8562">
                  <c:v>119.38</c:v>
                </c:pt>
                <c:pt idx="8563">
                  <c:v>119.36</c:v>
                </c:pt>
                <c:pt idx="8564">
                  <c:v>119.11</c:v>
                </c:pt>
                <c:pt idx="8565">
                  <c:v>118.5</c:v>
                </c:pt>
                <c:pt idx="8566">
                  <c:v>118.05</c:v>
                </c:pt>
                <c:pt idx="8567">
                  <c:v>117.29</c:v>
                </c:pt>
                <c:pt idx="8568">
                  <c:v>116.83</c:v>
                </c:pt>
                <c:pt idx="8569">
                  <c:v>116.79</c:v>
                </c:pt>
                <c:pt idx="8570">
                  <c:v>116.72</c:v>
                </c:pt>
                <c:pt idx="8571">
                  <c:v>116.71</c:v>
                </c:pt>
                <c:pt idx="8572">
                  <c:v>116.56</c:v>
                </c:pt>
                <c:pt idx="8573">
                  <c:v>115.57</c:v>
                </c:pt>
                <c:pt idx="8574">
                  <c:v>115.43</c:v>
                </c:pt>
                <c:pt idx="8575">
                  <c:v>114.96</c:v>
                </c:pt>
                <c:pt idx="8576">
                  <c:v>114.81</c:v>
                </c:pt>
                <c:pt idx="8577">
                  <c:v>114.25</c:v>
                </c:pt>
                <c:pt idx="8578">
                  <c:v>114.05</c:v>
                </c:pt>
                <c:pt idx="8579">
                  <c:v>113.98</c:v>
                </c:pt>
                <c:pt idx="8580">
                  <c:v>113.23</c:v>
                </c:pt>
                <c:pt idx="8581">
                  <c:v>113.06</c:v>
                </c:pt>
                <c:pt idx="8582">
                  <c:v>112.84</c:v>
                </c:pt>
                <c:pt idx="8583">
                  <c:v>112.35</c:v>
                </c:pt>
                <c:pt idx="8584">
                  <c:v>112.18</c:v>
                </c:pt>
                <c:pt idx="8585">
                  <c:v>111.84</c:v>
                </c:pt>
                <c:pt idx="8586">
                  <c:v>111.83</c:v>
                </c:pt>
                <c:pt idx="8587">
                  <c:v>111.31</c:v>
                </c:pt>
                <c:pt idx="8588">
                  <c:v>110.98</c:v>
                </c:pt>
                <c:pt idx="8589">
                  <c:v>109.21</c:v>
                </c:pt>
                <c:pt idx="8590">
                  <c:v>107.58</c:v>
                </c:pt>
                <c:pt idx="8591">
                  <c:v>106.82</c:v>
                </c:pt>
                <c:pt idx="8592">
                  <c:v>106.4</c:v>
                </c:pt>
                <c:pt idx="8593">
                  <c:v>106.22</c:v>
                </c:pt>
                <c:pt idx="8594">
                  <c:v>105.56</c:v>
                </c:pt>
                <c:pt idx="8595">
                  <c:v>105.5</c:v>
                </c:pt>
                <c:pt idx="8596">
                  <c:v>104.5</c:v>
                </c:pt>
                <c:pt idx="8597">
                  <c:v>103.59</c:v>
                </c:pt>
                <c:pt idx="8598">
                  <c:v>103.58</c:v>
                </c:pt>
                <c:pt idx="8599">
                  <c:v>103.42</c:v>
                </c:pt>
                <c:pt idx="8600">
                  <c:v>103.04</c:v>
                </c:pt>
                <c:pt idx="8601">
                  <c:v>103</c:v>
                </c:pt>
                <c:pt idx="8602">
                  <c:v>102.58</c:v>
                </c:pt>
                <c:pt idx="8603">
                  <c:v>102.35</c:v>
                </c:pt>
                <c:pt idx="8604">
                  <c:v>102.04</c:v>
                </c:pt>
                <c:pt idx="8605">
                  <c:v>101.95</c:v>
                </c:pt>
                <c:pt idx="8606">
                  <c:v>101.88</c:v>
                </c:pt>
                <c:pt idx="8607">
                  <c:v>100.83</c:v>
                </c:pt>
                <c:pt idx="8608">
                  <c:v>100.76</c:v>
                </c:pt>
                <c:pt idx="8609">
                  <c:v>99.67</c:v>
                </c:pt>
                <c:pt idx="8610">
                  <c:v>97.64</c:v>
                </c:pt>
                <c:pt idx="8611">
                  <c:v>97.63</c:v>
                </c:pt>
                <c:pt idx="8612">
                  <c:v>96.78</c:v>
                </c:pt>
                <c:pt idx="8613">
                  <c:v>96.65</c:v>
                </c:pt>
                <c:pt idx="8614">
                  <c:v>96.62</c:v>
                </c:pt>
                <c:pt idx="8615">
                  <c:v>96.09</c:v>
                </c:pt>
                <c:pt idx="8616">
                  <c:v>95.18</c:v>
                </c:pt>
                <c:pt idx="8617">
                  <c:v>94.73</c:v>
                </c:pt>
                <c:pt idx="8618">
                  <c:v>92.66</c:v>
                </c:pt>
                <c:pt idx="8619">
                  <c:v>91.41</c:v>
                </c:pt>
                <c:pt idx="8620">
                  <c:v>91.15</c:v>
                </c:pt>
                <c:pt idx="8621">
                  <c:v>89.84</c:v>
                </c:pt>
                <c:pt idx="8622">
                  <c:v>88.3</c:v>
                </c:pt>
                <c:pt idx="8623">
                  <c:v>88</c:v>
                </c:pt>
                <c:pt idx="8624">
                  <c:v>87.79</c:v>
                </c:pt>
                <c:pt idx="8625">
                  <c:v>87.67</c:v>
                </c:pt>
                <c:pt idx="8626">
                  <c:v>85.67</c:v>
                </c:pt>
                <c:pt idx="8627">
                  <c:v>85.61</c:v>
                </c:pt>
                <c:pt idx="8628">
                  <c:v>85.32</c:v>
                </c:pt>
                <c:pt idx="8629">
                  <c:v>84.8</c:v>
                </c:pt>
                <c:pt idx="8630">
                  <c:v>83.34</c:v>
                </c:pt>
                <c:pt idx="8631">
                  <c:v>80.94</c:v>
                </c:pt>
                <c:pt idx="8632">
                  <c:v>80.569999999999993</c:v>
                </c:pt>
                <c:pt idx="8633">
                  <c:v>78.319999999999993</c:v>
                </c:pt>
                <c:pt idx="8634">
                  <c:v>76.2</c:v>
                </c:pt>
                <c:pt idx="8635">
                  <c:v>73.62</c:v>
                </c:pt>
                <c:pt idx="8636">
                  <c:v>72.28</c:v>
                </c:pt>
                <c:pt idx="8637">
                  <c:v>72.19</c:v>
                </c:pt>
                <c:pt idx="8638">
                  <c:v>71.8</c:v>
                </c:pt>
                <c:pt idx="8639">
                  <c:v>71.209999999999994</c:v>
                </c:pt>
                <c:pt idx="8640">
                  <c:v>70.739999999999995</c:v>
                </c:pt>
                <c:pt idx="8641">
                  <c:v>70.08</c:v>
                </c:pt>
                <c:pt idx="8642">
                  <c:v>69.8</c:v>
                </c:pt>
                <c:pt idx="8643">
                  <c:v>68.34</c:v>
                </c:pt>
                <c:pt idx="8644">
                  <c:v>67.95</c:v>
                </c:pt>
                <c:pt idx="8645">
                  <c:v>67.87</c:v>
                </c:pt>
                <c:pt idx="8646">
                  <c:v>67.53</c:v>
                </c:pt>
                <c:pt idx="8647">
                  <c:v>67.36</c:v>
                </c:pt>
                <c:pt idx="8648">
                  <c:v>66.31</c:v>
                </c:pt>
                <c:pt idx="8649">
                  <c:v>63.46</c:v>
                </c:pt>
                <c:pt idx="8650">
                  <c:v>62.56</c:v>
                </c:pt>
                <c:pt idx="8651">
                  <c:v>61.47</c:v>
                </c:pt>
                <c:pt idx="8652">
                  <c:v>58.57</c:v>
                </c:pt>
                <c:pt idx="8653">
                  <c:v>55.16</c:v>
                </c:pt>
                <c:pt idx="8654">
                  <c:v>55.16</c:v>
                </c:pt>
                <c:pt idx="8655">
                  <c:v>54.24</c:v>
                </c:pt>
                <c:pt idx="8656">
                  <c:v>53.18</c:v>
                </c:pt>
                <c:pt idx="8657">
                  <c:v>53.04</c:v>
                </c:pt>
                <c:pt idx="8658">
                  <c:v>52.53</c:v>
                </c:pt>
                <c:pt idx="8659">
                  <c:v>50.9</c:v>
                </c:pt>
                <c:pt idx="8660">
                  <c:v>49.34</c:v>
                </c:pt>
                <c:pt idx="8661">
                  <c:v>48.73</c:v>
                </c:pt>
                <c:pt idx="8662">
                  <c:v>48.53</c:v>
                </c:pt>
                <c:pt idx="8663">
                  <c:v>47.31</c:v>
                </c:pt>
                <c:pt idx="8664">
                  <c:v>47.21</c:v>
                </c:pt>
                <c:pt idx="8665">
                  <c:v>45.49</c:v>
                </c:pt>
                <c:pt idx="8666">
                  <c:v>45.39</c:v>
                </c:pt>
                <c:pt idx="8667">
                  <c:v>45.31</c:v>
                </c:pt>
                <c:pt idx="8668">
                  <c:v>44.2</c:v>
                </c:pt>
                <c:pt idx="8669">
                  <c:v>42.19</c:v>
                </c:pt>
                <c:pt idx="8670">
                  <c:v>40.99</c:v>
                </c:pt>
                <c:pt idx="8671">
                  <c:v>40.36</c:v>
                </c:pt>
                <c:pt idx="8672">
                  <c:v>40.03</c:v>
                </c:pt>
                <c:pt idx="8673">
                  <c:v>39.33</c:v>
                </c:pt>
                <c:pt idx="8674">
                  <c:v>38.18</c:v>
                </c:pt>
                <c:pt idx="8675">
                  <c:v>37.94</c:v>
                </c:pt>
                <c:pt idx="8676">
                  <c:v>37.01</c:v>
                </c:pt>
                <c:pt idx="8677">
                  <c:v>36.130000000000003</c:v>
                </c:pt>
                <c:pt idx="8678">
                  <c:v>35.4</c:v>
                </c:pt>
                <c:pt idx="8679">
                  <c:v>34.94</c:v>
                </c:pt>
                <c:pt idx="8680">
                  <c:v>34.4</c:v>
                </c:pt>
                <c:pt idx="8681">
                  <c:v>33.369999999999997</c:v>
                </c:pt>
                <c:pt idx="8682">
                  <c:v>32.51</c:v>
                </c:pt>
                <c:pt idx="8683">
                  <c:v>32.1</c:v>
                </c:pt>
                <c:pt idx="8684">
                  <c:v>32.01</c:v>
                </c:pt>
                <c:pt idx="8685">
                  <c:v>30.68</c:v>
                </c:pt>
                <c:pt idx="8686">
                  <c:v>27.64</c:v>
                </c:pt>
                <c:pt idx="8687">
                  <c:v>24.91</c:v>
                </c:pt>
                <c:pt idx="8688">
                  <c:v>24.01</c:v>
                </c:pt>
                <c:pt idx="8689">
                  <c:v>21.7</c:v>
                </c:pt>
                <c:pt idx="8690">
                  <c:v>20.77</c:v>
                </c:pt>
                <c:pt idx="8691">
                  <c:v>20.39</c:v>
                </c:pt>
                <c:pt idx="8692">
                  <c:v>20.13</c:v>
                </c:pt>
                <c:pt idx="8693">
                  <c:v>19.75</c:v>
                </c:pt>
                <c:pt idx="8694">
                  <c:v>17.399999999999999</c:v>
                </c:pt>
                <c:pt idx="8695">
                  <c:v>16.34</c:v>
                </c:pt>
                <c:pt idx="8696">
                  <c:v>15.35</c:v>
                </c:pt>
                <c:pt idx="8697">
                  <c:v>13.51</c:v>
                </c:pt>
                <c:pt idx="8698">
                  <c:v>12.97</c:v>
                </c:pt>
                <c:pt idx="8699">
                  <c:v>9.8000000000000007</c:v>
                </c:pt>
                <c:pt idx="8700">
                  <c:v>9.51</c:v>
                </c:pt>
                <c:pt idx="8701">
                  <c:v>8.77</c:v>
                </c:pt>
                <c:pt idx="8702">
                  <c:v>8.3000000000000007</c:v>
                </c:pt>
                <c:pt idx="8703">
                  <c:v>5.86</c:v>
                </c:pt>
                <c:pt idx="8704">
                  <c:v>5.2</c:v>
                </c:pt>
                <c:pt idx="8705">
                  <c:v>4.66</c:v>
                </c:pt>
                <c:pt idx="8706">
                  <c:v>4.42</c:v>
                </c:pt>
                <c:pt idx="8707">
                  <c:v>3.87</c:v>
                </c:pt>
                <c:pt idx="8708">
                  <c:v>3.57</c:v>
                </c:pt>
                <c:pt idx="8709">
                  <c:v>0</c:v>
                </c:pt>
                <c:pt idx="8710">
                  <c:v>0</c:v>
                </c:pt>
                <c:pt idx="8711">
                  <c:v>0</c:v>
                </c:pt>
                <c:pt idx="8712">
                  <c:v>0</c:v>
                </c:pt>
                <c:pt idx="8713">
                  <c:v>0</c:v>
                </c:pt>
                <c:pt idx="8714">
                  <c:v>0</c:v>
                </c:pt>
                <c:pt idx="8715">
                  <c:v>0</c:v>
                </c:pt>
                <c:pt idx="8716">
                  <c:v>0</c:v>
                </c:pt>
                <c:pt idx="8717">
                  <c:v>0</c:v>
                </c:pt>
                <c:pt idx="8718">
                  <c:v>0</c:v>
                </c:pt>
                <c:pt idx="8719">
                  <c:v>0</c:v>
                </c:pt>
                <c:pt idx="8720">
                  <c:v>0</c:v>
                </c:pt>
                <c:pt idx="8721">
                  <c:v>0</c:v>
                </c:pt>
                <c:pt idx="8722">
                  <c:v>0</c:v>
                </c:pt>
                <c:pt idx="8723">
                  <c:v>0</c:v>
                </c:pt>
                <c:pt idx="8724">
                  <c:v>0</c:v>
                </c:pt>
                <c:pt idx="8725">
                  <c:v>0</c:v>
                </c:pt>
                <c:pt idx="8726">
                  <c:v>0</c:v>
                </c:pt>
                <c:pt idx="8727">
                  <c:v>0</c:v>
                </c:pt>
                <c:pt idx="8728">
                  <c:v>0</c:v>
                </c:pt>
                <c:pt idx="8729">
                  <c:v>0</c:v>
                </c:pt>
                <c:pt idx="8730">
                  <c:v>0</c:v>
                </c:pt>
                <c:pt idx="8731">
                  <c:v>0</c:v>
                </c:pt>
                <c:pt idx="8732">
                  <c:v>0</c:v>
                </c:pt>
                <c:pt idx="8733">
                  <c:v>0</c:v>
                </c:pt>
                <c:pt idx="8734">
                  <c:v>0</c:v>
                </c:pt>
                <c:pt idx="8735">
                  <c:v>0</c:v>
                </c:pt>
                <c:pt idx="8736">
                  <c:v>0</c:v>
                </c:pt>
                <c:pt idx="8737">
                  <c:v>0</c:v>
                </c:pt>
                <c:pt idx="8738">
                  <c:v>0</c:v>
                </c:pt>
                <c:pt idx="8739">
                  <c:v>0</c:v>
                </c:pt>
                <c:pt idx="8740">
                  <c:v>0</c:v>
                </c:pt>
                <c:pt idx="8741">
                  <c:v>0</c:v>
                </c:pt>
                <c:pt idx="8742">
                  <c:v>0</c:v>
                </c:pt>
                <c:pt idx="8743">
                  <c:v>0</c:v>
                </c:pt>
                <c:pt idx="8744">
                  <c:v>0</c:v>
                </c:pt>
                <c:pt idx="8745">
                  <c:v>0</c:v>
                </c:pt>
                <c:pt idx="8746">
                  <c:v>0</c:v>
                </c:pt>
                <c:pt idx="8747">
                  <c:v>0</c:v>
                </c:pt>
                <c:pt idx="8748">
                  <c:v>0</c:v>
                </c:pt>
                <c:pt idx="8749">
                  <c:v>0</c:v>
                </c:pt>
                <c:pt idx="8750">
                  <c:v>0</c:v>
                </c:pt>
                <c:pt idx="8751">
                  <c:v>0</c:v>
                </c:pt>
                <c:pt idx="8752">
                  <c:v>0</c:v>
                </c:pt>
                <c:pt idx="8753">
                  <c:v>0</c:v>
                </c:pt>
                <c:pt idx="8754">
                  <c:v>0</c:v>
                </c:pt>
                <c:pt idx="8755">
                  <c:v>0</c:v>
                </c:pt>
                <c:pt idx="8756">
                  <c:v>0</c:v>
                </c:pt>
                <c:pt idx="8757">
                  <c:v>0</c:v>
                </c:pt>
                <c:pt idx="8758">
                  <c:v>0</c:v>
                </c:pt>
                <c:pt idx="8759">
                  <c:v>0</c:v>
                </c:pt>
                <c:pt idx="8760">
                  <c:v>0</c:v>
                </c:pt>
                <c:pt idx="8761">
                  <c:v>0</c:v>
                </c:pt>
                <c:pt idx="8762">
                  <c:v>0</c:v>
                </c:pt>
                <c:pt idx="8763">
                  <c:v>0</c:v>
                </c:pt>
                <c:pt idx="8764">
                  <c:v>0</c:v>
                </c:pt>
                <c:pt idx="8765">
                  <c:v>0</c:v>
                </c:pt>
                <c:pt idx="8766">
                  <c:v>0</c:v>
                </c:pt>
                <c:pt idx="8767">
                  <c:v>0</c:v>
                </c:pt>
                <c:pt idx="8768">
                  <c:v>0</c:v>
                </c:pt>
                <c:pt idx="8769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322368"/>
        <c:axId val="174312832"/>
      </c:scatterChar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January!$G$23:$G$8792</c:f>
              <c:numCache>
                <c:formatCode>General</c:formatCode>
                <c:ptCount val="877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  <c:pt idx="2025">
                  <c:v>2026</c:v>
                </c:pt>
                <c:pt idx="2026">
                  <c:v>2027</c:v>
                </c:pt>
                <c:pt idx="2027">
                  <c:v>2028</c:v>
                </c:pt>
                <c:pt idx="2028">
                  <c:v>2029</c:v>
                </c:pt>
                <c:pt idx="2029">
                  <c:v>2030</c:v>
                </c:pt>
                <c:pt idx="2030">
                  <c:v>2031</c:v>
                </c:pt>
                <c:pt idx="2031">
                  <c:v>2032</c:v>
                </c:pt>
                <c:pt idx="2032">
                  <c:v>2033</c:v>
                </c:pt>
                <c:pt idx="2033">
                  <c:v>2034</c:v>
                </c:pt>
                <c:pt idx="2034">
                  <c:v>2035</c:v>
                </c:pt>
                <c:pt idx="2035">
                  <c:v>2036</c:v>
                </c:pt>
                <c:pt idx="2036">
                  <c:v>2037</c:v>
                </c:pt>
                <c:pt idx="2037">
                  <c:v>2038</c:v>
                </c:pt>
                <c:pt idx="2038">
                  <c:v>2039</c:v>
                </c:pt>
                <c:pt idx="2039">
                  <c:v>2040</c:v>
                </c:pt>
                <c:pt idx="2040">
                  <c:v>2041</c:v>
                </c:pt>
                <c:pt idx="2041">
                  <c:v>2042</c:v>
                </c:pt>
                <c:pt idx="2042">
                  <c:v>2043</c:v>
                </c:pt>
                <c:pt idx="2043">
                  <c:v>2044</c:v>
                </c:pt>
                <c:pt idx="2044">
                  <c:v>2045</c:v>
                </c:pt>
                <c:pt idx="2045">
                  <c:v>2046</c:v>
                </c:pt>
                <c:pt idx="2046">
                  <c:v>2047</c:v>
                </c:pt>
                <c:pt idx="2047">
                  <c:v>2048</c:v>
                </c:pt>
                <c:pt idx="2048">
                  <c:v>2049</c:v>
                </c:pt>
                <c:pt idx="2049">
                  <c:v>2050</c:v>
                </c:pt>
                <c:pt idx="2050">
                  <c:v>2051</c:v>
                </c:pt>
                <c:pt idx="2051">
                  <c:v>2052</c:v>
                </c:pt>
                <c:pt idx="2052">
                  <c:v>2053</c:v>
                </c:pt>
                <c:pt idx="2053">
                  <c:v>2054</c:v>
                </c:pt>
                <c:pt idx="2054">
                  <c:v>2055</c:v>
                </c:pt>
                <c:pt idx="2055">
                  <c:v>2056</c:v>
                </c:pt>
                <c:pt idx="2056">
                  <c:v>2057</c:v>
                </c:pt>
                <c:pt idx="2057">
                  <c:v>2058</c:v>
                </c:pt>
                <c:pt idx="2058">
                  <c:v>2059</c:v>
                </c:pt>
                <c:pt idx="2059">
                  <c:v>2060</c:v>
                </c:pt>
                <c:pt idx="2060">
                  <c:v>2061</c:v>
                </c:pt>
                <c:pt idx="2061">
                  <c:v>2062</c:v>
                </c:pt>
                <c:pt idx="2062">
                  <c:v>2063</c:v>
                </c:pt>
                <c:pt idx="2063">
                  <c:v>2064</c:v>
                </c:pt>
                <c:pt idx="2064">
                  <c:v>2065</c:v>
                </c:pt>
                <c:pt idx="2065">
                  <c:v>2066</c:v>
                </c:pt>
                <c:pt idx="2066">
                  <c:v>2067</c:v>
                </c:pt>
                <c:pt idx="2067">
                  <c:v>2068</c:v>
                </c:pt>
                <c:pt idx="2068">
                  <c:v>2069</c:v>
                </c:pt>
                <c:pt idx="2069">
                  <c:v>2070</c:v>
                </c:pt>
                <c:pt idx="2070">
                  <c:v>2071</c:v>
                </c:pt>
                <c:pt idx="2071">
                  <c:v>2072</c:v>
                </c:pt>
                <c:pt idx="2072">
                  <c:v>2073</c:v>
                </c:pt>
                <c:pt idx="2073">
                  <c:v>2074</c:v>
                </c:pt>
                <c:pt idx="2074">
                  <c:v>2075</c:v>
                </c:pt>
                <c:pt idx="2075">
                  <c:v>2076</c:v>
                </c:pt>
                <c:pt idx="2076">
                  <c:v>2077</c:v>
                </c:pt>
                <c:pt idx="2077">
                  <c:v>2078</c:v>
                </c:pt>
                <c:pt idx="2078">
                  <c:v>2079</c:v>
                </c:pt>
                <c:pt idx="2079">
                  <c:v>2080</c:v>
                </c:pt>
                <c:pt idx="2080">
                  <c:v>2081</c:v>
                </c:pt>
                <c:pt idx="2081">
                  <c:v>2082</c:v>
                </c:pt>
                <c:pt idx="2082">
                  <c:v>2083</c:v>
                </c:pt>
                <c:pt idx="2083">
                  <c:v>2084</c:v>
                </c:pt>
                <c:pt idx="2084">
                  <c:v>2085</c:v>
                </c:pt>
                <c:pt idx="2085">
                  <c:v>2086</c:v>
                </c:pt>
                <c:pt idx="2086">
                  <c:v>2087</c:v>
                </c:pt>
                <c:pt idx="2087">
                  <c:v>2088</c:v>
                </c:pt>
                <c:pt idx="2088">
                  <c:v>2089</c:v>
                </c:pt>
                <c:pt idx="2089">
                  <c:v>2090</c:v>
                </c:pt>
                <c:pt idx="2090">
                  <c:v>2091</c:v>
                </c:pt>
                <c:pt idx="2091">
                  <c:v>2092</c:v>
                </c:pt>
                <c:pt idx="2092">
                  <c:v>2093</c:v>
                </c:pt>
                <c:pt idx="2093">
                  <c:v>2094</c:v>
                </c:pt>
                <c:pt idx="2094">
                  <c:v>2095</c:v>
                </c:pt>
                <c:pt idx="2095">
                  <c:v>2096</c:v>
                </c:pt>
                <c:pt idx="2096">
                  <c:v>2097</c:v>
                </c:pt>
                <c:pt idx="2097">
                  <c:v>2098</c:v>
                </c:pt>
                <c:pt idx="2098">
                  <c:v>2099</c:v>
                </c:pt>
                <c:pt idx="2099">
                  <c:v>2100</c:v>
                </c:pt>
                <c:pt idx="2100">
                  <c:v>2101</c:v>
                </c:pt>
                <c:pt idx="2101">
                  <c:v>2102</c:v>
                </c:pt>
                <c:pt idx="2102">
                  <c:v>2103</c:v>
                </c:pt>
                <c:pt idx="2103">
                  <c:v>2104</c:v>
                </c:pt>
                <c:pt idx="2104">
                  <c:v>2105</c:v>
                </c:pt>
                <c:pt idx="2105">
                  <c:v>2106</c:v>
                </c:pt>
                <c:pt idx="2106">
                  <c:v>2107</c:v>
                </c:pt>
                <c:pt idx="2107">
                  <c:v>2108</c:v>
                </c:pt>
                <c:pt idx="2108">
                  <c:v>2109</c:v>
                </c:pt>
                <c:pt idx="2109">
                  <c:v>2110</c:v>
                </c:pt>
                <c:pt idx="2110">
                  <c:v>2111</c:v>
                </c:pt>
                <c:pt idx="2111">
                  <c:v>2112</c:v>
                </c:pt>
                <c:pt idx="2112">
                  <c:v>2113</c:v>
                </c:pt>
                <c:pt idx="2113">
                  <c:v>2114</c:v>
                </c:pt>
                <c:pt idx="2114">
                  <c:v>2115</c:v>
                </c:pt>
                <c:pt idx="2115">
                  <c:v>2116</c:v>
                </c:pt>
                <c:pt idx="2116">
                  <c:v>2117</c:v>
                </c:pt>
                <c:pt idx="2117">
                  <c:v>2118</c:v>
                </c:pt>
                <c:pt idx="2118">
                  <c:v>2119</c:v>
                </c:pt>
                <c:pt idx="2119">
                  <c:v>2120</c:v>
                </c:pt>
                <c:pt idx="2120">
                  <c:v>2121</c:v>
                </c:pt>
                <c:pt idx="2121">
                  <c:v>2122</c:v>
                </c:pt>
                <c:pt idx="2122">
                  <c:v>2123</c:v>
                </c:pt>
                <c:pt idx="2123">
                  <c:v>2124</c:v>
                </c:pt>
                <c:pt idx="2124">
                  <c:v>2125</c:v>
                </c:pt>
                <c:pt idx="2125">
                  <c:v>2126</c:v>
                </c:pt>
                <c:pt idx="2126">
                  <c:v>2127</c:v>
                </c:pt>
                <c:pt idx="2127">
                  <c:v>2128</c:v>
                </c:pt>
                <c:pt idx="2128">
                  <c:v>2129</c:v>
                </c:pt>
                <c:pt idx="2129">
                  <c:v>2130</c:v>
                </c:pt>
                <c:pt idx="2130">
                  <c:v>2131</c:v>
                </c:pt>
                <c:pt idx="2131">
                  <c:v>2132</c:v>
                </c:pt>
                <c:pt idx="2132">
                  <c:v>2133</c:v>
                </c:pt>
                <c:pt idx="2133">
                  <c:v>2134</c:v>
                </c:pt>
                <c:pt idx="2134">
                  <c:v>2135</c:v>
                </c:pt>
                <c:pt idx="2135">
                  <c:v>2136</c:v>
                </c:pt>
                <c:pt idx="2136">
                  <c:v>2137</c:v>
                </c:pt>
                <c:pt idx="2137">
                  <c:v>2138</c:v>
                </c:pt>
                <c:pt idx="2138">
                  <c:v>2139</c:v>
                </c:pt>
                <c:pt idx="2139">
                  <c:v>2140</c:v>
                </c:pt>
                <c:pt idx="2140">
                  <c:v>2141</c:v>
                </c:pt>
                <c:pt idx="2141">
                  <c:v>2142</c:v>
                </c:pt>
                <c:pt idx="2142">
                  <c:v>2143</c:v>
                </c:pt>
                <c:pt idx="2143">
                  <c:v>2144</c:v>
                </c:pt>
                <c:pt idx="2144">
                  <c:v>2145</c:v>
                </c:pt>
                <c:pt idx="2145">
                  <c:v>2146</c:v>
                </c:pt>
                <c:pt idx="2146">
                  <c:v>2147</c:v>
                </c:pt>
                <c:pt idx="2147">
                  <c:v>2148</c:v>
                </c:pt>
                <c:pt idx="2148">
                  <c:v>2149</c:v>
                </c:pt>
                <c:pt idx="2149">
                  <c:v>2150</c:v>
                </c:pt>
                <c:pt idx="2150">
                  <c:v>2151</c:v>
                </c:pt>
                <c:pt idx="2151">
                  <c:v>2152</c:v>
                </c:pt>
                <c:pt idx="2152">
                  <c:v>2153</c:v>
                </c:pt>
                <c:pt idx="2153">
                  <c:v>2154</c:v>
                </c:pt>
                <c:pt idx="2154">
                  <c:v>2155</c:v>
                </c:pt>
                <c:pt idx="2155">
                  <c:v>2156</c:v>
                </c:pt>
                <c:pt idx="2156">
                  <c:v>2157</c:v>
                </c:pt>
                <c:pt idx="2157">
                  <c:v>2158</c:v>
                </c:pt>
                <c:pt idx="2158">
                  <c:v>2159</c:v>
                </c:pt>
                <c:pt idx="2159">
                  <c:v>2160</c:v>
                </c:pt>
                <c:pt idx="2160">
                  <c:v>2161</c:v>
                </c:pt>
                <c:pt idx="2161">
                  <c:v>2162</c:v>
                </c:pt>
                <c:pt idx="2162">
                  <c:v>2163</c:v>
                </c:pt>
                <c:pt idx="2163">
                  <c:v>2164</c:v>
                </c:pt>
                <c:pt idx="2164">
                  <c:v>2165</c:v>
                </c:pt>
                <c:pt idx="2165">
                  <c:v>2166</c:v>
                </c:pt>
                <c:pt idx="2166">
                  <c:v>2167</c:v>
                </c:pt>
                <c:pt idx="2167">
                  <c:v>2168</c:v>
                </c:pt>
                <c:pt idx="2168">
                  <c:v>2169</c:v>
                </c:pt>
                <c:pt idx="2169">
                  <c:v>2170</c:v>
                </c:pt>
                <c:pt idx="2170">
                  <c:v>2171</c:v>
                </c:pt>
                <c:pt idx="2171">
                  <c:v>2172</c:v>
                </c:pt>
                <c:pt idx="2172">
                  <c:v>2173</c:v>
                </c:pt>
                <c:pt idx="2173">
                  <c:v>2174</c:v>
                </c:pt>
                <c:pt idx="2174">
                  <c:v>2175</c:v>
                </c:pt>
                <c:pt idx="2175">
                  <c:v>2176</c:v>
                </c:pt>
                <c:pt idx="2176">
                  <c:v>2177</c:v>
                </c:pt>
                <c:pt idx="2177">
                  <c:v>2178</c:v>
                </c:pt>
                <c:pt idx="2178">
                  <c:v>2179</c:v>
                </c:pt>
                <c:pt idx="2179">
                  <c:v>2180</c:v>
                </c:pt>
                <c:pt idx="2180">
                  <c:v>2181</c:v>
                </c:pt>
                <c:pt idx="2181">
                  <c:v>2182</c:v>
                </c:pt>
                <c:pt idx="2182">
                  <c:v>2183</c:v>
                </c:pt>
                <c:pt idx="2183">
                  <c:v>2184</c:v>
                </c:pt>
                <c:pt idx="2184">
                  <c:v>2185</c:v>
                </c:pt>
                <c:pt idx="2185">
                  <c:v>2186</c:v>
                </c:pt>
                <c:pt idx="2186">
                  <c:v>2187</c:v>
                </c:pt>
                <c:pt idx="2187">
                  <c:v>2188</c:v>
                </c:pt>
                <c:pt idx="2188">
                  <c:v>2189</c:v>
                </c:pt>
                <c:pt idx="2189">
                  <c:v>2190</c:v>
                </c:pt>
                <c:pt idx="2190">
                  <c:v>2191</c:v>
                </c:pt>
                <c:pt idx="2191">
                  <c:v>2192</c:v>
                </c:pt>
                <c:pt idx="2192">
                  <c:v>2193</c:v>
                </c:pt>
                <c:pt idx="2193">
                  <c:v>2194</c:v>
                </c:pt>
                <c:pt idx="2194">
                  <c:v>2195</c:v>
                </c:pt>
                <c:pt idx="2195">
                  <c:v>2196</c:v>
                </c:pt>
                <c:pt idx="2196">
                  <c:v>2197</c:v>
                </c:pt>
                <c:pt idx="2197">
                  <c:v>2198</c:v>
                </c:pt>
                <c:pt idx="2198">
                  <c:v>2199</c:v>
                </c:pt>
                <c:pt idx="2199">
                  <c:v>2200</c:v>
                </c:pt>
                <c:pt idx="2200">
                  <c:v>2201</c:v>
                </c:pt>
                <c:pt idx="2201">
                  <c:v>2202</c:v>
                </c:pt>
                <c:pt idx="2202">
                  <c:v>2203</c:v>
                </c:pt>
                <c:pt idx="2203">
                  <c:v>2204</c:v>
                </c:pt>
                <c:pt idx="2204">
                  <c:v>2205</c:v>
                </c:pt>
                <c:pt idx="2205">
                  <c:v>2206</c:v>
                </c:pt>
                <c:pt idx="2206">
                  <c:v>2207</c:v>
                </c:pt>
                <c:pt idx="2207">
                  <c:v>2208</c:v>
                </c:pt>
                <c:pt idx="2208">
                  <c:v>2209</c:v>
                </c:pt>
                <c:pt idx="2209">
                  <c:v>2210</c:v>
                </c:pt>
                <c:pt idx="2210">
                  <c:v>2211</c:v>
                </c:pt>
                <c:pt idx="2211">
                  <c:v>2212</c:v>
                </c:pt>
                <c:pt idx="2212">
                  <c:v>2213</c:v>
                </c:pt>
                <c:pt idx="2213">
                  <c:v>2214</c:v>
                </c:pt>
                <c:pt idx="2214">
                  <c:v>2215</c:v>
                </c:pt>
                <c:pt idx="2215">
                  <c:v>2216</c:v>
                </c:pt>
                <c:pt idx="2216">
                  <c:v>2217</c:v>
                </c:pt>
                <c:pt idx="2217">
                  <c:v>2218</c:v>
                </c:pt>
                <c:pt idx="2218">
                  <c:v>2219</c:v>
                </c:pt>
                <c:pt idx="2219">
                  <c:v>2220</c:v>
                </c:pt>
                <c:pt idx="2220">
                  <c:v>2221</c:v>
                </c:pt>
                <c:pt idx="2221">
                  <c:v>2222</c:v>
                </c:pt>
                <c:pt idx="2222">
                  <c:v>2223</c:v>
                </c:pt>
                <c:pt idx="2223">
                  <c:v>2224</c:v>
                </c:pt>
                <c:pt idx="2224">
                  <c:v>2225</c:v>
                </c:pt>
                <c:pt idx="2225">
                  <c:v>2226</c:v>
                </c:pt>
                <c:pt idx="2226">
                  <c:v>2227</c:v>
                </c:pt>
                <c:pt idx="2227">
                  <c:v>2228</c:v>
                </c:pt>
                <c:pt idx="2228">
                  <c:v>2229</c:v>
                </c:pt>
                <c:pt idx="2229">
                  <c:v>2230</c:v>
                </c:pt>
                <c:pt idx="2230">
                  <c:v>2231</c:v>
                </c:pt>
                <c:pt idx="2231">
                  <c:v>2232</c:v>
                </c:pt>
                <c:pt idx="2232">
                  <c:v>2233</c:v>
                </c:pt>
                <c:pt idx="2233">
                  <c:v>2234</c:v>
                </c:pt>
                <c:pt idx="2234">
                  <c:v>2235</c:v>
                </c:pt>
                <c:pt idx="2235">
                  <c:v>2236</c:v>
                </c:pt>
                <c:pt idx="2236">
                  <c:v>2237</c:v>
                </c:pt>
                <c:pt idx="2237">
                  <c:v>2238</c:v>
                </c:pt>
                <c:pt idx="2238">
                  <c:v>2239</c:v>
                </c:pt>
                <c:pt idx="2239">
                  <c:v>2240</c:v>
                </c:pt>
                <c:pt idx="2240">
                  <c:v>2241</c:v>
                </c:pt>
                <c:pt idx="2241">
                  <c:v>2242</c:v>
                </c:pt>
                <c:pt idx="2242">
                  <c:v>2243</c:v>
                </c:pt>
                <c:pt idx="2243">
                  <c:v>2244</c:v>
                </c:pt>
                <c:pt idx="2244">
                  <c:v>2245</c:v>
                </c:pt>
                <c:pt idx="2245">
                  <c:v>2246</c:v>
                </c:pt>
                <c:pt idx="2246">
                  <c:v>2247</c:v>
                </c:pt>
                <c:pt idx="2247">
                  <c:v>2248</c:v>
                </c:pt>
                <c:pt idx="2248">
                  <c:v>2249</c:v>
                </c:pt>
                <c:pt idx="2249">
                  <c:v>2250</c:v>
                </c:pt>
                <c:pt idx="2250">
                  <c:v>2251</c:v>
                </c:pt>
                <c:pt idx="2251">
                  <c:v>2252</c:v>
                </c:pt>
                <c:pt idx="2252">
                  <c:v>2253</c:v>
                </c:pt>
                <c:pt idx="2253">
                  <c:v>2254</c:v>
                </c:pt>
                <c:pt idx="2254">
                  <c:v>2255</c:v>
                </c:pt>
                <c:pt idx="2255">
                  <c:v>2256</c:v>
                </c:pt>
                <c:pt idx="2256">
                  <c:v>2257</c:v>
                </c:pt>
                <c:pt idx="2257">
                  <c:v>2258</c:v>
                </c:pt>
                <c:pt idx="2258">
                  <c:v>2259</c:v>
                </c:pt>
                <c:pt idx="2259">
                  <c:v>2260</c:v>
                </c:pt>
                <c:pt idx="2260">
                  <c:v>2261</c:v>
                </c:pt>
                <c:pt idx="2261">
                  <c:v>2262</c:v>
                </c:pt>
                <c:pt idx="2262">
                  <c:v>2263</c:v>
                </c:pt>
                <c:pt idx="2263">
                  <c:v>2264</c:v>
                </c:pt>
                <c:pt idx="2264">
                  <c:v>2265</c:v>
                </c:pt>
                <c:pt idx="2265">
                  <c:v>2266</c:v>
                </c:pt>
                <c:pt idx="2266">
                  <c:v>2267</c:v>
                </c:pt>
                <c:pt idx="2267">
                  <c:v>2268</c:v>
                </c:pt>
                <c:pt idx="2268">
                  <c:v>2269</c:v>
                </c:pt>
                <c:pt idx="2269">
                  <c:v>2270</c:v>
                </c:pt>
                <c:pt idx="2270">
                  <c:v>2271</c:v>
                </c:pt>
                <c:pt idx="2271">
                  <c:v>2272</c:v>
                </c:pt>
                <c:pt idx="2272">
                  <c:v>2273</c:v>
                </c:pt>
                <c:pt idx="2273">
                  <c:v>2274</c:v>
                </c:pt>
                <c:pt idx="2274">
                  <c:v>2275</c:v>
                </c:pt>
                <c:pt idx="2275">
                  <c:v>2276</c:v>
                </c:pt>
                <c:pt idx="2276">
                  <c:v>2277</c:v>
                </c:pt>
                <c:pt idx="2277">
                  <c:v>2278</c:v>
                </c:pt>
                <c:pt idx="2278">
                  <c:v>2279</c:v>
                </c:pt>
                <c:pt idx="2279">
                  <c:v>2280</c:v>
                </c:pt>
                <c:pt idx="2280">
                  <c:v>2281</c:v>
                </c:pt>
                <c:pt idx="2281">
                  <c:v>2282</c:v>
                </c:pt>
                <c:pt idx="2282">
                  <c:v>2283</c:v>
                </c:pt>
                <c:pt idx="2283">
                  <c:v>2284</c:v>
                </c:pt>
                <c:pt idx="2284">
                  <c:v>2285</c:v>
                </c:pt>
                <c:pt idx="2285">
                  <c:v>2286</c:v>
                </c:pt>
                <c:pt idx="2286">
                  <c:v>2287</c:v>
                </c:pt>
                <c:pt idx="2287">
                  <c:v>2288</c:v>
                </c:pt>
                <c:pt idx="2288">
                  <c:v>2289</c:v>
                </c:pt>
                <c:pt idx="2289">
                  <c:v>2290</c:v>
                </c:pt>
                <c:pt idx="2290">
                  <c:v>2291</c:v>
                </c:pt>
                <c:pt idx="2291">
                  <c:v>2292</c:v>
                </c:pt>
                <c:pt idx="2292">
                  <c:v>2293</c:v>
                </c:pt>
                <c:pt idx="2293">
                  <c:v>2294</c:v>
                </c:pt>
                <c:pt idx="2294">
                  <c:v>2295</c:v>
                </c:pt>
                <c:pt idx="2295">
                  <c:v>2296</c:v>
                </c:pt>
                <c:pt idx="2296">
                  <c:v>2297</c:v>
                </c:pt>
                <c:pt idx="2297">
                  <c:v>2298</c:v>
                </c:pt>
                <c:pt idx="2298">
                  <c:v>2299</c:v>
                </c:pt>
                <c:pt idx="2299">
                  <c:v>2300</c:v>
                </c:pt>
                <c:pt idx="2300">
                  <c:v>2301</c:v>
                </c:pt>
                <c:pt idx="2301">
                  <c:v>2302</c:v>
                </c:pt>
                <c:pt idx="2302">
                  <c:v>2303</c:v>
                </c:pt>
                <c:pt idx="2303">
                  <c:v>2304</c:v>
                </c:pt>
                <c:pt idx="2304">
                  <c:v>2305</c:v>
                </c:pt>
                <c:pt idx="2305">
                  <c:v>2306</c:v>
                </c:pt>
                <c:pt idx="2306">
                  <c:v>2307</c:v>
                </c:pt>
                <c:pt idx="2307">
                  <c:v>2308</c:v>
                </c:pt>
                <c:pt idx="2308">
                  <c:v>2309</c:v>
                </c:pt>
                <c:pt idx="2309">
                  <c:v>2310</c:v>
                </c:pt>
                <c:pt idx="2310">
                  <c:v>2311</c:v>
                </c:pt>
                <c:pt idx="2311">
                  <c:v>2312</c:v>
                </c:pt>
                <c:pt idx="2312">
                  <c:v>2313</c:v>
                </c:pt>
                <c:pt idx="2313">
                  <c:v>2314</c:v>
                </c:pt>
                <c:pt idx="2314">
                  <c:v>2315</c:v>
                </c:pt>
                <c:pt idx="2315">
                  <c:v>2316</c:v>
                </c:pt>
                <c:pt idx="2316">
                  <c:v>2317</c:v>
                </c:pt>
                <c:pt idx="2317">
                  <c:v>2318</c:v>
                </c:pt>
                <c:pt idx="2318">
                  <c:v>2319</c:v>
                </c:pt>
                <c:pt idx="2319">
                  <c:v>2320</c:v>
                </c:pt>
                <c:pt idx="2320">
                  <c:v>2321</c:v>
                </c:pt>
                <c:pt idx="2321">
                  <c:v>2322</c:v>
                </c:pt>
                <c:pt idx="2322">
                  <c:v>2323</c:v>
                </c:pt>
                <c:pt idx="2323">
                  <c:v>2324</c:v>
                </c:pt>
                <c:pt idx="2324">
                  <c:v>2325</c:v>
                </c:pt>
                <c:pt idx="2325">
                  <c:v>2326</c:v>
                </c:pt>
                <c:pt idx="2326">
                  <c:v>2327</c:v>
                </c:pt>
                <c:pt idx="2327">
                  <c:v>2328</c:v>
                </c:pt>
                <c:pt idx="2328">
                  <c:v>2329</c:v>
                </c:pt>
                <c:pt idx="2329">
                  <c:v>2330</c:v>
                </c:pt>
                <c:pt idx="2330">
                  <c:v>2331</c:v>
                </c:pt>
                <c:pt idx="2331">
                  <c:v>2332</c:v>
                </c:pt>
                <c:pt idx="2332">
                  <c:v>2333</c:v>
                </c:pt>
                <c:pt idx="2333">
                  <c:v>2334</c:v>
                </c:pt>
                <c:pt idx="2334">
                  <c:v>2335</c:v>
                </c:pt>
                <c:pt idx="2335">
                  <c:v>2336</c:v>
                </c:pt>
                <c:pt idx="2336">
                  <c:v>2337</c:v>
                </c:pt>
                <c:pt idx="2337">
                  <c:v>2338</c:v>
                </c:pt>
                <c:pt idx="2338">
                  <c:v>2339</c:v>
                </c:pt>
                <c:pt idx="2339">
                  <c:v>2340</c:v>
                </c:pt>
                <c:pt idx="2340">
                  <c:v>2341</c:v>
                </c:pt>
                <c:pt idx="2341">
                  <c:v>2342</c:v>
                </c:pt>
                <c:pt idx="2342">
                  <c:v>2343</c:v>
                </c:pt>
                <c:pt idx="2343">
                  <c:v>2344</c:v>
                </c:pt>
                <c:pt idx="2344">
                  <c:v>2345</c:v>
                </c:pt>
                <c:pt idx="2345">
                  <c:v>2346</c:v>
                </c:pt>
                <c:pt idx="2346">
                  <c:v>2347</c:v>
                </c:pt>
                <c:pt idx="2347">
                  <c:v>2348</c:v>
                </c:pt>
                <c:pt idx="2348">
                  <c:v>2349</c:v>
                </c:pt>
                <c:pt idx="2349">
                  <c:v>2350</c:v>
                </c:pt>
                <c:pt idx="2350">
                  <c:v>2351</c:v>
                </c:pt>
                <c:pt idx="2351">
                  <c:v>2352</c:v>
                </c:pt>
                <c:pt idx="2352">
                  <c:v>2353</c:v>
                </c:pt>
                <c:pt idx="2353">
                  <c:v>2354</c:v>
                </c:pt>
                <c:pt idx="2354">
                  <c:v>2355</c:v>
                </c:pt>
                <c:pt idx="2355">
                  <c:v>2356</c:v>
                </c:pt>
                <c:pt idx="2356">
                  <c:v>2357</c:v>
                </c:pt>
                <c:pt idx="2357">
                  <c:v>2358</c:v>
                </c:pt>
                <c:pt idx="2358">
                  <c:v>2359</c:v>
                </c:pt>
                <c:pt idx="2359">
                  <c:v>2360</c:v>
                </c:pt>
                <c:pt idx="2360">
                  <c:v>2361</c:v>
                </c:pt>
                <c:pt idx="2361">
                  <c:v>2362</c:v>
                </c:pt>
                <c:pt idx="2362">
                  <c:v>2363</c:v>
                </c:pt>
                <c:pt idx="2363">
                  <c:v>2364</c:v>
                </c:pt>
                <c:pt idx="2364">
                  <c:v>2365</c:v>
                </c:pt>
                <c:pt idx="2365">
                  <c:v>2366</c:v>
                </c:pt>
                <c:pt idx="2366">
                  <c:v>2367</c:v>
                </c:pt>
                <c:pt idx="2367">
                  <c:v>2368</c:v>
                </c:pt>
                <c:pt idx="2368">
                  <c:v>2369</c:v>
                </c:pt>
                <c:pt idx="2369">
                  <c:v>2370</c:v>
                </c:pt>
                <c:pt idx="2370">
                  <c:v>2371</c:v>
                </c:pt>
                <c:pt idx="2371">
                  <c:v>2372</c:v>
                </c:pt>
                <c:pt idx="2372">
                  <c:v>2373</c:v>
                </c:pt>
                <c:pt idx="2373">
                  <c:v>2374</c:v>
                </c:pt>
                <c:pt idx="2374">
                  <c:v>2375</c:v>
                </c:pt>
                <c:pt idx="2375">
                  <c:v>2376</c:v>
                </c:pt>
                <c:pt idx="2376">
                  <c:v>2377</c:v>
                </c:pt>
                <c:pt idx="2377">
                  <c:v>2378</c:v>
                </c:pt>
                <c:pt idx="2378">
                  <c:v>2379</c:v>
                </c:pt>
                <c:pt idx="2379">
                  <c:v>2380</c:v>
                </c:pt>
                <c:pt idx="2380">
                  <c:v>2381</c:v>
                </c:pt>
                <c:pt idx="2381">
                  <c:v>2382</c:v>
                </c:pt>
                <c:pt idx="2382">
                  <c:v>2383</c:v>
                </c:pt>
                <c:pt idx="2383">
                  <c:v>2384</c:v>
                </c:pt>
                <c:pt idx="2384">
                  <c:v>2385</c:v>
                </c:pt>
                <c:pt idx="2385">
                  <c:v>2386</c:v>
                </c:pt>
                <c:pt idx="2386">
                  <c:v>2387</c:v>
                </c:pt>
                <c:pt idx="2387">
                  <c:v>2388</c:v>
                </c:pt>
                <c:pt idx="2388">
                  <c:v>2389</c:v>
                </c:pt>
                <c:pt idx="2389">
                  <c:v>2390</c:v>
                </c:pt>
                <c:pt idx="2390">
                  <c:v>2391</c:v>
                </c:pt>
                <c:pt idx="2391">
                  <c:v>2392</c:v>
                </c:pt>
                <c:pt idx="2392">
                  <c:v>2393</c:v>
                </c:pt>
                <c:pt idx="2393">
                  <c:v>2394</c:v>
                </c:pt>
                <c:pt idx="2394">
                  <c:v>2395</c:v>
                </c:pt>
                <c:pt idx="2395">
                  <c:v>2396</c:v>
                </c:pt>
                <c:pt idx="2396">
                  <c:v>2397</c:v>
                </c:pt>
                <c:pt idx="2397">
                  <c:v>2398</c:v>
                </c:pt>
                <c:pt idx="2398">
                  <c:v>2399</c:v>
                </c:pt>
                <c:pt idx="2399">
                  <c:v>2400</c:v>
                </c:pt>
                <c:pt idx="2400">
                  <c:v>2401</c:v>
                </c:pt>
                <c:pt idx="2401">
                  <c:v>2402</c:v>
                </c:pt>
                <c:pt idx="2402">
                  <c:v>2403</c:v>
                </c:pt>
                <c:pt idx="2403">
                  <c:v>2404</c:v>
                </c:pt>
                <c:pt idx="2404">
                  <c:v>2405</c:v>
                </c:pt>
                <c:pt idx="2405">
                  <c:v>2406</c:v>
                </c:pt>
                <c:pt idx="2406">
                  <c:v>2407</c:v>
                </c:pt>
                <c:pt idx="2407">
                  <c:v>2408</c:v>
                </c:pt>
                <c:pt idx="2408">
                  <c:v>2409</c:v>
                </c:pt>
                <c:pt idx="2409">
                  <c:v>2410</c:v>
                </c:pt>
                <c:pt idx="2410">
                  <c:v>2411</c:v>
                </c:pt>
                <c:pt idx="2411">
                  <c:v>2412</c:v>
                </c:pt>
                <c:pt idx="2412">
                  <c:v>2413</c:v>
                </c:pt>
                <c:pt idx="2413">
                  <c:v>2414</c:v>
                </c:pt>
                <c:pt idx="2414">
                  <c:v>2415</c:v>
                </c:pt>
                <c:pt idx="2415">
                  <c:v>2416</c:v>
                </c:pt>
                <c:pt idx="2416">
                  <c:v>2417</c:v>
                </c:pt>
                <c:pt idx="2417">
                  <c:v>2418</c:v>
                </c:pt>
                <c:pt idx="2418">
                  <c:v>2419</c:v>
                </c:pt>
                <c:pt idx="2419">
                  <c:v>2420</c:v>
                </c:pt>
                <c:pt idx="2420">
                  <c:v>2421</c:v>
                </c:pt>
                <c:pt idx="2421">
                  <c:v>2422</c:v>
                </c:pt>
                <c:pt idx="2422">
                  <c:v>2423</c:v>
                </c:pt>
                <c:pt idx="2423">
                  <c:v>2424</c:v>
                </c:pt>
                <c:pt idx="2424">
                  <c:v>2425</c:v>
                </c:pt>
                <c:pt idx="2425">
                  <c:v>2426</c:v>
                </c:pt>
                <c:pt idx="2426">
                  <c:v>2427</c:v>
                </c:pt>
                <c:pt idx="2427">
                  <c:v>2428</c:v>
                </c:pt>
                <c:pt idx="2428">
                  <c:v>2429</c:v>
                </c:pt>
                <c:pt idx="2429">
                  <c:v>2430</c:v>
                </c:pt>
                <c:pt idx="2430">
                  <c:v>2431</c:v>
                </c:pt>
                <c:pt idx="2431">
                  <c:v>2432</c:v>
                </c:pt>
                <c:pt idx="2432">
                  <c:v>2433</c:v>
                </c:pt>
                <c:pt idx="2433">
                  <c:v>2434</c:v>
                </c:pt>
                <c:pt idx="2434">
                  <c:v>2435</c:v>
                </c:pt>
                <c:pt idx="2435">
                  <c:v>2436</c:v>
                </c:pt>
                <c:pt idx="2436">
                  <c:v>2437</c:v>
                </c:pt>
                <c:pt idx="2437">
                  <c:v>2438</c:v>
                </c:pt>
                <c:pt idx="2438">
                  <c:v>2439</c:v>
                </c:pt>
                <c:pt idx="2439">
                  <c:v>2440</c:v>
                </c:pt>
                <c:pt idx="2440">
                  <c:v>2441</c:v>
                </c:pt>
                <c:pt idx="2441">
                  <c:v>2442</c:v>
                </c:pt>
                <c:pt idx="2442">
                  <c:v>2443</c:v>
                </c:pt>
                <c:pt idx="2443">
                  <c:v>2444</c:v>
                </c:pt>
                <c:pt idx="2444">
                  <c:v>2445</c:v>
                </c:pt>
                <c:pt idx="2445">
                  <c:v>2446</c:v>
                </c:pt>
                <c:pt idx="2446">
                  <c:v>2447</c:v>
                </c:pt>
                <c:pt idx="2447">
                  <c:v>2448</c:v>
                </c:pt>
                <c:pt idx="2448">
                  <c:v>2449</c:v>
                </c:pt>
                <c:pt idx="2449">
                  <c:v>2450</c:v>
                </c:pt>
                <c:pt idx="2450">
                  <c:v>2451</c:v>
                </c:pt>
                <c:pt idx="2451">
                  <c:v>2452</c:v>
                </c:pt>
                <c:pt idx="2452">
                  <c:v>2453</c:v>
                </c:pt>
                <c:pt idx="2453">
                  <c:v>2454</c:v>
                </c:pt>
                <c:pt idx="2454">
                  <c:v>2455</c:v>
                </c:pt>
                <c:pt idx="2455">
                  <c:v>2456</c:v>
                </c:pt>
                <c:pt idx="2456">
                  <c:v>2457</c:v>
                </c:pt>
                <c:pt idx="2457">
                  <c:v>2458</c:v>
                </c:pt>
                <c:pt idx="2458">
                  <c:v>2459</c:v>
                </c:pt>
                <c:pt idx="2459">
                  <c:v>2460</c:v>
                </c:pt>
                <c:pt idx="2460">
                  <c:v>2461</c:v>
                </c:pt>
                <c:pt idx="2461">
                  <c:v>2462</c:v>
                </c:pt>
                <c:pt idx="2462">
                  <c:v>2463</c:v>
                </c:pt>
                <c:pt idx="2463">
                  <c:v>2464</c:v>
                </c:pt>
                <c:pt idx="2464">
                  <c:v>2465</c:v>
                </c:pt>
                <c:pt idx="2465">
                  <c:v>2466</c:v>
                </c:pt>
                <c:pt idx="2466">
                  <c:v>2467</c:v>
                </c:pt>
                <c:pt idx="2467">
                  <c:v>2468</c:v>
                </c:pt>
                <c:pt idx="2468">
                  <c:v>2469</c:v>
                </c:pt>
                <c:pt idx="2469">
                  <c:v>2470</c:v>
                </c:pt>
                <c:pt idx="2470">
                  <c:v>2471</c:v>
                </c:pt>
                <c:pt idx="2471">
                  <c:v>2472</c:v>
                </c:pt>
                <c:pt idx="2472">
                  <c:v>2473</c:v>
                </c:pt>
                <c:pt idx="2473">
                  <c:v>2474</c:v>
                </c:pt>
                <c:pt idx="2474">
                  <c:v>2475</c:v>
                </c:pt>
                <c:pt idx="2475">
                  <c:v>2476</c:v>
                </c:pt>
                <c:pt idx="2476">
                  <c:v>2477</c:v>
                </c:pt>
                <c:pt idx="2477">
                  <c:v>2478</c:v>
                </c:pt>
                <c:pt idx="2478">
                  <c:v>2479</c:v>
                </c:pt>
                <c:pt idx="2479">
                  <c:v>2480</c:v>
                </c:pt>
                <c:pt idx="2480">
                  <c:v>2481</c:v>
                </c:pt>
                <c:pt idx="2481">
                  <c:v>2482</c:v>
                </c:pt>
                <c:pt idx="2482">
                  <c:v>2483</c:v>
                </c:pt>
                <c:pt idx="2483">
                  <c:v>2484</c:v>
                </c:pt>
                <c:pt idx="2484">
                  <c:v>2485</c:v>
                </c:pt>
                <c:pt idx="2485">
                  <c:v>2486</c:v>
                </c:pt>
                <c:pt idx="2486">
                  <c:v>2487</c:v>
                </c:pt>
                <c:pt idx="2487">
                  <c:v>2488</c:v>
                </c:pt>
                <c:pt idx="2488">
                  <c:v>2489</c:v>
                </c:pt>
                <c:pt idx="2489">
                  <c:v>2490</c:v>
                </c:pt>
                <c:pt idx="2490">
                  <c:v>2491</c:v>
                </c:pt>
                <c:pt idx="2491">
                  <c:v>2492</c:v>
                </c:pt>
                <c:pt idx="2492">
                  <c:v>2493</c:v>
                </c:pt>
                <c:pt idx="2493">
                  <c:v>2494</c:v>
                </c:pt>
                <c:pt idx="2494">
                  <c:v>2495</c:v>
                </c:pt>
                <c:pt idx="2495">
                  <c:v>2496</c:v>
                </c:pt>
                <c:pt idx="2496">
                  <c:v>2497</c:v>
                </c:pt>
                <c:pt idx="2497">
                  <c:v>2498</c:v>
                </c:pt>
                <c:pt idx="2498">
                  <c:v>2499</c:v>
                </c:pt>
                <c:pt idx="2499">
                  <c:v>2500</c:v>
                </c:pt>
                <c:pt idx="2500">
                  <c:v>2501</c:v>
                </c:pt>
                <c:pt idx="2501">
                  <c:v>2502</c:v>
                </c:pt>
                <c:pt idx="2502">
                  <c:v>2503</c:v>
                </c:pt>
                <c:pt idx="2503">
                  <c:v>2504</c:v>
                </c:pt>
                <c:pt idx="2504">
                  <c:v>2505</c:v>
                </c:pt>
                <c:pt idx="2505">
                  <c:v>2506</c:v>
                </c:pt>
                <c:pt idx="2506">
                  <c:v>2507</c:v>
                </c:pt>
                <c:pt idx="2507">
                  <c:v>2508</c:v>
                </c:pt>
                <c:pt idx="2508">
                  <c:v>2509</c:v>
                </c:pt>
                <c:pt idx="2509">
                  <c:v>2510</c:v>
                </c:pt>
                <c:pt idx="2510">
                  <c:v>2511</c:v>
                </c:pt>
                <c:pt idx="2511">
                  <c:v>2512</c:v>
                </c:pt>
                <c:pt idx="2512">
                  <c:v>2513</c:v>
                </c:pt>
                <c:pt idx="2513">
                  <c:v>2514</c:v>
                </c:pt>
                <c:pt idx="2514">
                  <c:v>2515</c:v>
                </c:pt>
                <c:pt idx="2515">
                  <c:v>2516</c:v>
                </c:pt>
                <c:pt idx="2516">
                  <c:v>2517</c:v>
                </c:pt>
                <c:pt idx="2517">
                  <c:v>2518</c:v>
                </c:pt>
                <c:pt idx="2518">
                  <c:v>2519</c:v>
                </c:pt>
                <c:pt idx="2519">
                  <c:v>2520</c:v>
                </c:pt>
                <c:pt idx="2520">
                  <c:v>2521</c:v>
                </c:pt>
                <c:pt idx="2521">
                  <c:v>2522</c:v>
                </c:pt>
                <c:pt idx="2522">
                  <c:v>2523</c:v>
                </c:pt>
                <c:pt idx="2523">
                  <c:v>2524</c:v>
                </c:pt>
                <c:pt idx="2524">
                  <c:v>2525</c:v>
                </c:pt>
                <c:pt idx="2525">
                  <c:v>2526</c:v>
                </c:pt>
                <c:pt idx="2526">
                  <c:v>2527</c:v>
                </c:pt>
                <c:pt idx="2527">
                  <c:v>2528</c:v>
                </c:pt>
                <c:pt idx="2528">
                  <c:v>2529</c:v>
                </c:pt>
                <c:pt idx="2529">
                  <c:v>2530</c:v>
                </c:pt>
                <c:pt idx="2530">
                  <c:v>2531</c:v>
                </c:pt>
                <c:pt idx="2531">
                  <c:v>2532</c:v>
                </c:pt>
                <c:pt idx="2532">
                  <c:v>2533</c:v>
                </c:pt>
                <c:pt idx="2533">
                  <c:v>2534</c:v>
                </c:pt>
                <c:pt idx="2534">
                  <c:v>2535</c:v>
                </c:pt>
                <c:pt idx="2535">
                  <c:v>2536</c:v>
                </c:pt>
                <c:pt idx="2536">
                  <c:v>2537</c:v>
                </c:pt>
                <c:pt idx="2537">
                  <c:v>2538</c:v>
                </c:pt>
                <c:pt idx="2538">
                  <c:v>2539</c:v>
                </c:pt>
                <c:pt idx="2539">
                  <c:v>2540</c:v>
                </c:pt>
                <c:pt idx="2540">
                  <c:v>2541</c:v>
                </c:pt>
                <c:pt idx="2541">
                  <c:v>2542</c:v>
                </c:pt>
                <c:pt idx="2542">
                  <c:v>2543</c:v>
                </c:pt>
                <c:pt idx="2543">
                  <c:v>2544</c:v>
                </c:pt>
                <c:pt idx="2544">
                  <c:v>2545</c:v>
                </c:pt>
                <c:pt idx="2545">
                  <c:v>2546</c:v>
                </c:pt>
                <c:pt idx="2546">
                  <c:v>2547</c:v>
                </c:pt>
                <c:pt idx="2547">
                  <c:v>2548</c:v>
                </c:pt>
                <c:pt idx="2548">
                  <c:v>2549</c:v>
                </c:pt>
                <c:pt idx="2549">
                  <c:v>2550</c:v>
                </c:pt>
                <c:pt idx="2550">
                  <c:v>2551</c:v>
                </c:pt>
                <c:pt idx="2551">
                  <c:v>2552</c:v>
                </c:pt>
                <c:pt idx="2552">
                  <c:v>2553</c:v>
                </c:pt>
                <c:pt idx="2553">
                  <c:v>2554</c:v>
                </c:pt>
                <c:pt idx="2554">
                  <c:v>2555</c:v>
                </c:pt>
                <c:pt idx="2555">
                  <c:v>2556</c:v>
                </c:pt>
                <c:pt idx="2556">
                  <c:v>2557</c:v>
                </c:pt>
                <c:pt idx="2557">
                  <c:v>2558</c:v>
                </c:pt>
                <c:pt idx="2558">
                  <c:v>2559</c:v>
                </c:pt>
                <c:pt idx="2559">
                  <c:v>2560</c:v>
                </c:pt>
                <c:pt idx="2560">
                  <c:v>2561</c:v>
                </c:pt>
                <c:pt idx="2561">
                  <c:v>2562</c:v>
                </c:pt>
                <c:pt idx="2562">
                  <c:v>2563</c:v>
                </c:pt>
                <c:pt idx="2563">
                  <c:v>2564</c:v>
                </c:pt>
                <c:pt idx="2564">
                  <c:v>2565</c:v>
                </c:pt>
                <c:pt idx="2565">
                  <c:v>2566</c:v>
                </c:pt>
                <c:pt idx="2566">
                  <c:v>2567</c:v>
                </c:pt>
                <c:pt idx="2567">
                  <c:v>2568</c:v>
                </c:pt>
                <c:pt idx="2568">
                  <c:v>2569</c:v>
                </c:pt>
                <c:pt idx="2569">
                  <c:v>2570</c:v>
                </c:pt>
                <c:pt idx="2570">
                  <c:v>2571</c:v>
                </c:pt>
                <c:pt idx="2571">
                  <c:v>2572</c:v>
                </c:pt>
                <c:pt idx="2572">
                  <c:v>2573</c:v>
                </c:pt>
                <c:pt idx="2573">
                  <c:v>2574</c:v>
                </c:pt>
                <c:pt idx="2574">
                  <c:v>2575</c:v>
                </c:pt>
                <c:pt idx="2575">
                  <c:v>2576</c:v>
                </c:pt>
                <c:pt idx="2576">
                  <c:v>2577</c:v>
                </c:pt>
                <c:pt idx="2577">
                  <c:v>2578</c:v>
                </c:pt>
                <c:pt idx="2578">
                  <c:v>2579</c:v>
                </c:pt>
                <c:pt idx="2579">
                  <c:v>2580</c:v>
                </c:pt>
                <c:pt idx="2580">
                  <c:v>2581</c:v>
                </c:pt>
                <c:pt idx="2581">
                  <c:v>2582</c:v>
                </c:pt>
                <c:pt idx="2582">
                  <c:v>2583</c:v>
                </c:pt>
                <c:pt idx="2583">
                  <c:v>2584</c:v>
                </c:pt>
                <c:pt idx="2584">
                  <c:v>2585</c:v>
                </c:pt>
                <c:pt idx="2585">
                  <c:v>2586</c:v>
                </c:pt>
                <c:pt idx="2586">
                  <c:v>2587</c:v>
                </c:pt>
                <c:pt idx="2587">
                  <c:v>2588</c:v>
                </c:pt>
                <c:pt idx="2588">
                  <c:v>2589</c:v>
                </c:pt>
                <c:pt idx="2589">
                  <c:v>2590</c:v>
                </c:pt>
                <c:pt idx="2590">
                  <c:v>2591</c:v>
                </c:pt>
                <c:pt idx="2591">
                  <c:v>2592</c:v>
                </c:pt>
                <c:pt idx="2592">
                  <c:v>2593</c:v>
                </c:pt>
                <c:pt idx="2593">
                  <c:v>2594</c:v>
                </c:pt>
                <c:pt idx="2594">
                  <c:v>2595</c:v>
                </c:pt>
                <c:pt idx="2595">
                  <c:v>2596</c:v>
                </c:pt>
                <c:pt idx="2596">
                  <c:v>2597</c:v>
                </c:pt>
                <c:pt idx="2597">
                  <c:v>2598</c:v>
                </c:pt>
                <c:pt idx="2598">
                  <c:v>2599</c:v>
                </c:pt>
                <c:pt idx="2599">
                  <c:v>2600</c:v>
                </c:pt>
                <c:pt idx="2600">
                  <c:v>2601</c:v>
                </c:pt>
                <c:pt idx="2601">
                  <c:v>2602</c:v>
                </c:pt>
                <c:pt idx="2602">
                  <c:v>2603</c:v>
                </c:pt>
                <c:pt idx="2603">
                  <c:v>2604</c:v>
                </c:pt>
                <c:pt idx="2604">
                  <c:v>2605</c:v>
                </c:pt>
                <c:pt idx="2605">
                  <c:v>2606</c:v>
                </c:pt>
                <c:pt idx="2606">
                  <c:v>2607</c:v>
                </c:pt>
                <c:pt idx="2607">
                  <c:v>2608</c:v>
                </c:pt>
                <c:pt idx="2608">
                  <c:v>2609</c:v>
                </c:pt>
                <c:pt idx="2609">
                  <c:v>2610</c:v>
                </c:pt>
                <c:pt idx="2610">
                  <c:v>2611</c:v>
                </c:pt>
                <c:pt idx="2611">
                  <c:v>2612</c:v>
                </c:pt>
                <c:pt idx="2612">
                  <c:v>2613</c:v>
                </c:pt>
                <c:pt idx="2613">
                  <c:v>2614</c:v>
                </c:pt>
                <c:pt idx="2614">
                  <c:v>2615</c:v>
                </c:pt>
                <c:pt idx="2615">
                  <c:v>2616</c:v>
                </c:pt>
                <c:pt idx="2616">
                  <c:v>2617</c:v>
                </c:pt>
                <c:pt idx="2617">
                  <c:v>2618</c:v>
                </c:pt>
                <c:pt idx="2618">
                  <c:v>2619</c:v>
                </c:pt>
                <c:pt idx="2619">
                  <c:v>2620</c:v>
                </c:pt>
                <c:pt idx="2620">
                  <c:v>2621</c:v>
                </c:pt>
                <c:pt idx="2621">
                  <c:v>2622</c:v>
                </c:pt>
                <c:pt idx="2622">
                  <c:v>2623</c:v>
                </c:pt>
                <c:pt idx="2623">
                  <c:v>2624</c:v>
                </c:pt>
                <c:pt idx="2624">
                  <c:v>2625</c:v>
                </c:pt>
                <c:pt idx="2625">
                  <c:v>2626</c:v>
                </c:pt>
                <c:pt idx="2626">
                  <c:v>2627</c:v>
                </c:pt>
                <c:pt idx="2627">
                  <c:v>2628</c:v>
                </c:pt>
                <c:pt idx="2628">
                  <c:v>2629</c:v>
                </c:pt>
                <c:pt idx="2629">
                  <c:v>2630</c:v>
                </c:pt>
                <c:pt idx="2630">
                  <c:v>2631</c:v>
                </c:pt>
                <c:pt idx="2631">
                  <c:v>2632</c:v>
                </c:pt>
                <c:pt idx="2632">
                  <c:v>2633</c:v>
                </c:pt>
                <c:pt idx="2633">
                  <c:v>2634</c:v>
                </c:pt>
                <c:pt idx="2634">
                  <c:v>2635</c:v>
                </c:pt>
                <c:pt idx="2635">
                  <c:v>2636</c:v>
                </c:pt>
                <c:pt idx="2636">
                  <c:v>2637</c:v>
                </c:pt>
                <c:pt idx="2637">
                  <c:v>2638</c:v>
                </c:pt>
                <c:pt idx="2638">
                  <c:v>2639</c:v>
                </c:pt>
                <c:pt idx="2639">
                  <c:v>2640</c:v>
                </c:pt>
                <c:pt idx="2640">
                  <c:v>2641</c:v>
                </c:pt>
                <c:pt idx="2641">
                  <c:v>2642</c:v>
                </c:pt>
                <c:pt idx="2642">
                  <c:v>2643</c:v>
                </c:pt>
                <c:pt idx="2643">
                  <c:v>2644</c:v>
                </c:pt>
                <c:pt idx="2644">
                  <c:v>2645</c:v>
                </c:pt>
                <c:pt idx="2645">
                  <c:v>2646</c:v>
                </c:pt>
                <c:pt idx="2646">
                  <c:v>2647</c:v>
                </c:pt>
                <c:pt idx="2647">
                  <c:v>2648</c:v>
                </c:pt>
                <c:pt idx="2648">
                  <c:v>2649</c:v>
                </c:pt>
                <c:pt idx="2649">
                  <c:v>2650</c:v>
                </c:pt>
                <c:pt idx="2650">
                  <c:v>2651</c:v>
                </c:pt>
                <c:pt idx="2651">
                  <c:v>2652</c:v>
                </c:pt>
                <c:pt idx="2652">
                  <c:v>2653</c:v>
                </c:pt>
                <c:pt idx="2653">
                  <c:v>2654</c:v>
                </c:pt>
                <c:pt idx="2654">
                  <c:v>2655</c:v>
                </c:pt>
                <c:pt idx="2655">
                  <c:v>2656</c:v>
                </c:pt>
                <c:pt idx="2656">
                  <c:v>2657</c:v>
                </c:pt>
                <c:pt idx="2657">
                  <c:v>2658</c:v>
                </c:pt>
                <c:pt idx="2658">
                  <c:v>2659</c:v>
                </c:pt>
                <c:pt idx="2659">
                  <c:v>2660</c:v>
                </c:pt>
                <c:pt idx="2660">
                  <c:v>2661</c:v>
                </c:pt>
                <c:pt idx="2661">
                  <c:v>2662</c:v>
                </c:pt>
                <c:pt idx="2662">
                  <c:v>2663</c:v>
                </c:pt>
                <c:pt idx="2663">
                  <c:v>2664</c:v>
                </c:pt>
                <c:pt idx="2664">
                  <c:v>2665</c:v>
                </c:pt>
                <c:pt idx="2665">
                  <c:v>2666</c:v>
                </c:pt>
                <c:pt idx="2666">
                  <c:v>2667</c:v>
                </c:pt>
                <c:pt idx="2667">
                  <c:v>2668</c:v>
                </c:pt>
                <c:pt idx="2668">
                  <c:v>2669</c:v>
                </c:pt>
                <c:pt idx="2669">
                  <c:v>2670</c:v>
                </c:pt>
                <c:pt idx="2670">
                  <c:v>2671</c:v>
                </c:pt>
                <c:pt idx="2671">
                  <c:v>2672</c:v>
                </c:pt>
                <c:pt idx="2672">
                  <c:v>2673</c:v>
                </c:pt>
                <c:pt idx="2673">
                  <c:v>2674</c:v>
                </c:pt>
                <c:pt idx="2674">
                  <c:v>2675</c:v>
                </c:pt>
                <c:pt idx="2675">
                  <c:v>2676</c:v>
                </c:pt>
                <c:pt idx="2676">
                  <c:v>2677</c:v>
                </c:pt>
                <c:pt idx="2677">
                  <c:v>2678</c:v>
                </c:pt>
                <c:pt idx="2678">
                  <c:v>2679</c:v>
                </c:pt>
                <c:pt idx="2679">
                  <c:v>2680</c:v>
                </c:pt>
                <c:pt idx="2680">
                  <c:v>2681</c:v>
                </c:pt>
                <c:pt idx="2681">
                  <c:v>2682</c:v>
                </c:pt>
                <c:pt idx="2682">
                  <c:v>2683</c:v>
                </c:pt>
                <c:pt idx="2683">
                  <c:v>2684</c:v>
                </c:pt>
                <c:pt idx="2684">
                  <c:v>2685</c:v>
                </c:pt>
                <c:pt idx="2685">
                  <c:v>2686</c:v>
                </c:pt>
                <c:pt idx="2686">
                  <c:v>2687</c:v>
                </c:pt>
                <c:pt idx="2687">
                  <c:v>2688</c:v>
                </c:pt>
                <c:pt idx="2688">
                  <c:v>2689</c:v>
                </c:pt>
                <c:pt idx="2689">
                  <c:v>2690</c:v>
                </c:pt>
                <c:pt idx="2690">
                  <c:v>2691</c:v>
                </c:pt>
                <c:pt idx="2691">
                  <c:v>2692</c:v>
                </c:pt>
                <c:pt idx="2692">
                  <c:v>2693</c:v>
                </c:pt>
                <c:pt idx="2693">
                  <c:v>2694</c:v>
                </c:pt>
                <c:pt idx="2694">
                  <c:v>2695</c:v>
                </c:pt>
                <c:pt idx="2695">
                  <c:v>2696</c:v>
                </c:pt>
                <c:pt idx="2696">
                  <c:v>2697</c:v>
                </c:pt>
                <c:pt idx="2697">
                  <c:v>2698</c:v>
                </c:pt>
                <c:pt idx="2698">
                  <c:v>2699</c:v>
                </c:pt>
                <c:pt idx="2699">
                  <c:v>2700</c:v>
                </c:pt>
                <c:pt idx="2700">
                  <c:v>2701</c:v>
                </c:pt>
                <c:pt idx="2701">
                  <c:v>2702</c:v>
                </c:pt>
                <c:pt idx="2702">
                  <c:v>2703</c:v>
                </c:pt>
                <c:pt idx="2703">
                  <c:v>2704</c:v>
                </c:pt>
                <c:pt idx="2704">
                  <c:v>2705</c:v>
                </c:pt>
                <c:pt idx="2705">
                  <c:v>2706</c:v>
                </c:pt>
                <c:pt idx="2706">
                  <c:v>2707</c:v>
                </c:pt>
                <c:pt idx="2707">
                  <c:v>2708</c:v>
                </c:pt>
                <c:pt idx="2708">
                  <c:v>2709</c:v>
                </c:pt>
                <c:pt idx="2709">
                  <c:v>2710</c:v>
                </c:pt>
                <c:pt idx="2710">
                  <c:v>2711</c:v>
                </c:pt>
                <c:pt idx="2711">
                  <c:v>2712</c:v>
                </c:pt>
                <c:pt idx="2712">
                  <c:v>2713</c:v>
                </c:pt>
                <c:pt idx="2713">
                  <c:v>2714</c:v>
                </c:pt>
                <c:pt idx="2714">
                  <c:v>2715</c:v>
                </c:pt>
                <c:pt idx="2715">
                  <c:v>2716</c:v>
                </c:pt>
                <c:pt idx="2716">
                  <c:v>2717</c:v>
                </c:pt>
                <c:pt idx="2717">
                  <c:v>2718</c:v>
                </c:pt>
                <c:pt idx="2718">
                  <c:v>2719</c:v>
                </c:pt>
                <c:pt idx="2719">
                  <c:v>2720</c:v>
                </c:pt>
                <c:pt idx="2720">
                  <c:v>2721</c:v>
                </c:pt>
                <c:pt idx="2721">
                  <c:v>2722</c:v>
                </c:pt>
                <c:pt idx="2722">
                  <c:v>2723</c:v>
                </c:pt>
                <c:pt idx="2723">
                  <c:v>2724</c:v>
                </c:pt>
                <c:pt idx="2724">
                  <c:v>2725</c:v>
                </c:pt>
                <c:pt idx="2725">
                  <c:v>2726</c:v>
                </c:pt>
                <c:pt idx="2726">
                  <c:v>2727</c:v>
                </c:pt>
                <c:pt idx="2727">
                  <c:v>2728</c:v>
                </c:pt>
                <c:pt idx="2728">
                  <c:v>2729</c:v>
                </c:pt>
                <c:pt idx="2729">
                  <c:v>2730</c:v>
                </c:pt>
                <c:pt idx="2730">
                  <c:v>2731</c:v>
                </c:pt>
                <c:pt idx="2731">
                  <c:v>2732</c:v>
                </c:pt>
                <c:pt idx="2732">
                  <c:v>2733</c:v>
                </c:pt>
                <c:pt idx="2733">
                  <c:v>2734</c:v>
                </c:pt>
                <c:pt idx="2734">
                  <c:v>2735</c:v>
                </c:pt>
                <c:pt idx="2735">
                  <c:v>2736</c:v>
                </c:pt>
                <c:pt idx="2736">
                  <c:v>2737</c:v>
                </c:pt>
                <c:pt idx="2737">
                  <c:v>2738</c:v>
                </c:pt>
                <c:pt idx="2738">
                  <c:v>2739</c:v>
                </c:pt>
                <c:pt idx="2739">
                  <c:v>2740</c:v>
                </c:pt>
                <c:pt idx="2740">
                  <c:v>2741</c:v>
                </c:pt>
                <c:pt idx="2741">
                  <c:v>2742</c:v>
                </c:pt>
                <c:pt idx="2742">
                  <c:v>2743</c:v>
                </c:pt>
                <c:pt idx="2743">
                  <c:v>2744</c:v>
                </c:pt>
                <c:pt idx="2744">
                  <c:v>2745</c:v>
                </c:pt>
                <c:pt idx="2745">
                  <c:v>2746</c:v>
                </c:pt>
                <c:pt idx="2746">
                  <c:v>2747</c:v>
                </c:pt>
                <c:pt idx="2747">
                  <c:v>2748</c:v>
                </c:pt>
                <c:pt idx="2748">
                  <c:v>2749</c:v>
                </c:pt>
                <c:pt idx="2749">
                  <c:v>2750</c:v>
                </c:pt>
                <c:pt idx="2750">
                  <c:v>2751</c:v>
                </c:pt>
                <c:pt idx="2751">
                  <c:v>2752</c:v>
                </c:pt>
                <c:pt idx="2752">
                  <c:v>2753</c:v>
                </c:pt>
                <c:pt idx="2753">
                  <c:v>2754</c:v>
                </c:pt>
                <c:pt idx="2754">
                  <c:v>2755</c:v>
                </c:pt>
                <c:pt idx="2755">
                  <c:v>2756</c:v>
                </c:pt>
                <c:pt idx="2756">
                  <c:v>2757</c:v>
                </c:pt>
                <c:pt idx="2757">
                  <c:v>2758</c:v>
                </c:pt>
                <c:pt idx="2758">
                  <c:v>2759</c:v>
                </c:pt>
                <c:pt idx="2759">
                  <c:v>2760</c:v>
                </c:pt>
                <c:pt idx="2760">
                  <c:v>2761</c:v>
                </c:pt>
                <c:pt idx="2761">
                  <c:v>2762</c:v>
                </c:pt>
                <c:pt idx="2762">
                  <c:v>2763</c:v>
                </c:pt>
                <c:pt idx="2763">
                  <c:v>2764</c:v>
                </c:pt>
                <c:pt idx="2764">
                  <c:v>2765</c:v>
                </c:pt>
                <c:pt idx="2765">
                  <c:v>2766</c:v>
                </c:pt>
                <c:pt idx="2766">
                  <c:v>2767</c:v>
                </c:pt>
                <c:pt idx="2767">
                  <c:v>2768</c:v>
                </c:pt>
                <c:pt idx="2768">
                  <c:v>2769</c:v>
                </c:pt>
                <c:pt idx="2769">
                  <c:v>2770</c:v>
                </c:pt>
                <c:pt idx="2770">
                  <c:v>2771</c:v>
                </c:pt>
                <c:pt idx="2771">
                  <c:v>2772</c:v>
                </c:pt>
                <c:pt idx="2772">
                  <c:v>2773</c:v>
                </c:pt>
                <c:pt idx="2773">
                  <c:v>2774</c:v>
                </c:pt>
                <c:pt idx="2774">
                  <c:v>2775</c:v>
                </c:pt>
                <c:pt idx="2775">
                  <c:v>2776</c:v>
                </c:pt>
                <c:pt idx="2776">
                  <c:v>2777</c:v>
                </c:pt>
                <c:pt idx="2777">
                  <c:v>2778</c:v>
                </c:pt>
                <c:pt idx="2778">
                  <c:v>2779</c:v>
                </c:pt>
                <c:pt idx="2779">
                  <c:v>2780</c:v>
                </c:pt>
                <c:pt idx="2780">
                  <c:v>2781</c:v>
                </c:pt>
                <c:pt idx="2781">
                  <c:v>2782</c:v>
                </c:pt>
                <c:pt idx="2782">
                  <c:v>2783</c:v>
                </c:pt>
                <c:pt idx="2783">
                  <c:v>2784</c:v>
                </c:pt>
                <c:pt idx="2784">
                  <c:v>2785</c:v>
                </c:pt>
                <c:pt idx="2785">
                  <c:v>2786</c:v>
                </c:pt>
                <c:pt idx="2786">
                  <c:v>2787</c:v>
                </c:pt>
                <c:pt idx="2787">
                  <c:v>2788</c:v>
                </c:pt>
                <c:pt idx="2788">
                  <c:v>2789</c:v>
                </c:pt>
                <c:pt idx="2789">
                  <c:v>2790</c:v>
                </c:pt>
                <c:pt idx="2790">
                  <c:v>2791</c:v>
                </c:pt>
                <c:pt idx="2791">
                  <c:v>2792</c:v>
                </c:pt>
                <c:pt idx="2792">
                  <c:v>2793</c:v>
                </c:pt>
                <c:pt idx="2793">
                  <c:v>2794</c:v>
                </c:pt>
                <c:pt idx="2794">
                  <c:v>2795</c:v>
                </c:pt>
                <c:pt idx="2795">
                  <c:v>2796</c:v>
                </c:pt>
                <c:pt idx="2796">
                  <c:v>2797</c:v>
                </c:pt>
                <c:pt idx="2797">
                  <c:v>2798</c:v>
                </c:pt>
                <c:pt idx="2798">
                  <c:v>2799</c:v>
                </c:pt>
                <c:pt idx="2799">
                  <c:v>2800</c:v>
                </c:pt>
                <c:pt idx="2800">
                  <c:v>2801</c:v>
                </c:pt>
                <c:pt idx="2801">
                  <c:v>2802</c:v>
                </c:pt>
                <c:pt idx="2802">
                  <c:v>2803</c:v>
                </c:pt>
                <c:pt idx="2803">
                  <c:v>2804</c:v>
                </c:pt>
                <c:pt idx="2804">
                  <c:v>2805</c:v>
                </c:pt>
                <c:pt idx="2805">
                  <c:v>2806</c:v>
                </c:pt>
                <c:pt idx="2806">
                  <c:v>2807</c:v>
                </c:pt>
                <c:pt idx="2807">
                  <c:v>2808</c:v>
                </c:pt>
                <c:pt idx="2808">
                  <c:v>2809</c:v>
                </c:pt>
                <c:pt idx="2809">
                  <c:v>2810</c:v>
                </c:pt>
                <c:pt idx="2810">
                  <c:v>2811</c:v>
                </c:pt>
                <c:pt idx="2811">
                  <c:v>2812</c:v>
                </c:pt>
                <c:pt idx="2812">
                  <c:v>2813</c:v>
                </c:pt>
                <c:pt idx="2813">
                  <c:v>2814</c:v>
                </c:pt>
                <c:pt idx="2814">
                  <c:v>2815</c:v>
                </c:pt>
                <c:pt idx="2815">
                  <c:v>2816</c:v>
                </c:pt>
                <c:pt idx="2816">
                  <c:v>2817</c:v>
                </c:pt>
                <c:pt idx="2817">
                  <c:v>2818</c:v>
                </c:pt>
                <c:pt idx="2818">
                  <c:v>2819</c:v>
                </c:pt>
                <c:pt idx="2819">
                  <c:v>2820</c:v>
                </c:pt>
                <c:pt idx="2820">
                  <c:v>2821</c:v>
                </c:pt>
                <c:pt idx="2821">
                  <c:v>2822</c:v>
                </c:pt>
                <c:pt idx="2822">
                  <c:v>2823</c:v>
                </c:pt>
                <c:pt idx="2823">
                  <c:v>2824</c:v>
                </c:pt>
                <c:pt idx="2824">
                  <c:v>2825</c:v>
                </c:pt>
                <c:pt idx="2825">
                  <c:v>2826</c:v>
                </c:pt>
                <c:pt idx="2826">
                  <c:v>2827</c:v>
                </c:pt>
                <c:pt idx="2827">
                  <c:v>2828</c:v>
                </c:pt>
                <c:pt idx="2828">
                  <c:v>2829</c:v>
                </c:pt>
                <c:pt idx="2829">
                  <c:v>2830</c:v>
                </c:pt>
                <c:pt idx="2830">
                  <c:v>2831</c:v>
                </c:pt>
                <c:pt idx="2831">
                  <c:v>2832</c:v>
                </c:pt>
                <c:pt idx="2832">
                  <c:v>2833</c:v>
                </c:pt>
                <c:pt idx="2833">
                  <c:v>2834</c:v>
                </c:pt>
                <c:pt idx="2834">
                  <c:v>2835</c:v>
                </c:pt>
                <c:pt idx="2835">
                  <c:v>2836</c:v>
                </c:pt>
                <c:pt idx="2836">
                  <c:v>2837</c:v>
                </c:pt>
                <c:pt idx="2837">
                  <c:v>2838</c:v>
                </c:pt>
                <c:pt idx="2838">
                  <c:v>2839</c:v>
                </c:pt>
                <c:pt idx="2839">
                  <c:v>2840</c:v>
                </c:pt>
                <c:pt idx="2840">
                  <c:v>2841</c:v>
                </c:pt>
                <c:pt idx="2841">
                  <c:v>2842</c:v>
                </c:pt>
                <c:pt idx="2842">
                  <c:v>2843</c:v>
                </c:pt>
                <c:pt idx="2843">
                  <c:v>2844</c:v>
                </c:pt>
                <c:pt idx="2844">
                  <c:v>2845</c:v>
                </c:pt>
                <c:pt idx="2845">
                  <c:v>2846</c:v>
                </c:pt>
                <c:pt idx="2846">
                  <c:v>2847</c:v>
                </c:pt>
                <c:pt idx="2847">
                  <c:v>2848</c:v>
                </c:pt>
                <c:pt idx="2848">
                  <c:v>2849</c:v>
                </c:pt>
                <c:pt idx="2849">
                  <c:v>2850</c:v>
                </c:pt>
                <c:pt idx="2850">
                  <c:v>2851</c:v>
                </c:pt>
                <c:pt idx="2851">
                  <c:v>2852</c:v>
                </c:pt>
                <c:pt idx="2852">
                  <c:v>2853</c:v>
                </c:pt>
                <c:pt idx="2853">
                  <c:v>2854</c:v>
                </c:pt>
                <c:pt idx="2854">
                  <c:v>2855</c:v>
                </c:pt>
                <c:pt idx="2855">
                  <c:v>2856</c:v>
                </c:pt>
                <c:pt idx="2856">
                  <c:v>2857</c:v>
                </c:pt>
                <c:pt idx="2857">
                  <c:v>2858</c:v>
                </c:pt>
                <c:pt idx="2858">
                  <c:v>2859</c:v>
                </c:pt>
                <c:pt idx="2859">
                  <c:v>2860</c:v>
                </c:pt>
                <c:pt idx="2860">
                  <c:v>2861</c:v>
                </c:pt>
                <c:pt idx="2861">
                  <c:v>2862</c:v>
                </c:pt>
                <c:pt idx="2862">
                  <c:v>2863</c:v>
                </c:pt>
                <c:pt idx="2863">
                  <c:v>2864</c:v>
                </c:pt>
                <c:pt idx="2864">
                  <c:v>2865</c:v>
                </c:pt>
                <c:pt idx="2865">
                  <c:v>2866</c:v>
                </c:pt>
                <c:pt idx="2866">
                  <c:v>2867</c:v>
                </c:pt>
                <c:pt idx="2867">
                  <c:v>2868</c:v>
                </c:pt>
                <c:pt idx="2868">
                  <c:v>2869</c:v>
                </c:pt>
                <c:pt idx="2869">
                  <c:v>2870</c:v>
                </c:pt>
                <c:pt idx="2870">
                  <c:v>2871</c:v>
                </c:pt>
                <c:pt idx="2871">
                  <c:v>2872</c:v>
                </c:pt>
                <c:pt idx="2872">
                  <c:v>2873</c:v>
                </c:pt>
                <c:pt idx="2873">
                  <c:v>2874</c:v>
                </c:pt>
                <c:pt idx="2874">
                  <c:v>2875</c:v>
                </c:pt>
                <c:pt idx="2875">
                  <c:v>2876</c:v>
                </c:pt>
                <c:pt idx="2876">
                  <c:v>2877</c:v>
                </c:pt>
                <c:pt idx="2877">
                  <c:v>2878</c:v>
                </c:pt>
                <c:pt idx="2878">
                  <c:v>2879</c:v>
                </c:pt>
                <c:pt idx="2879">
                  <c:v>2880</c:v>
                </c:pt>
                <c:pt idx="2880">
                  <c:v>2881</c:v>
                </c:pt>
                <c:pt idx="2881">
                  <c:v>2882</c:v>
                </c:pt>
                <c:pt idx="2882">
                  <c:v>2883</c:v>
                </c:pt>
                <c:pt idx="2883">
                  <c:v>2884</c:v>
                </c:pt>
                <c:pt idx="2884">
                  <c:v>2885</c:v>
                </c:pt>
                <c:pt idx="2885">
                  <c:v>2886</c:v>
                </c:pt>
                <c:pt idx="2886">
                  <c:v>2887</c:v>
                </c:pt>
                <c:pt idx="2887">
                  <c:v>2888</c:v>
                </c:pt>
                <c:pt idx="2888">
                  <c:v>2889</c:v>
                </c:pt>
                <c:pt idx="2889">
                  <c:v>2890</c:v>
                </c:pt>
                <c:pt idx="2890">
                  <c:v>2891</c:v>
                </c:pt>
                <c:pt idx="2891">
                  <c:v>2892</c:v>
                </c:pt>
                <c:pt idx="2892">
                  <c:v>2893</c:v>
                </c:pt>
                <c:pt idx="2893">
                  <c:v>2894</c:v>
                </c:pt>
                <c:pt idx="2894">
                  <c:v>2895</c:v>
                </c:pt>
                <c:pt idx="2895">
                  <c:v>2896</c:v>
                </c:pt>
                <c:pt idx="2896">
                  <c:v>2897</c:v>
                </c:pt>
                <c:pt idx="2897">
                  <c:v>2898</c:v>
                </c:pt>
                <c:pt idx="2898">
                  <c:v>2899</c:v>
                </c:pt>
                <c:pt idx="2899">
                  <c:v>2900</c:v>
                </c:pt>
                <c:pt idx="2900">
                  <c:v>2901</c:v>
                </c:pt>
                <c:pt idx="2901">
                  <c:v>2902</c:v>
                </c:pt>
                <c:pt idx="2902">
                  <c:v>2903</c:v>
                </c:pt>
                <c:pt idx="2903">
                  <c:v>2904</c:v>
                </c:pt>
                <c:pt idx="2904">
                  <c:v>2905</c:v>
                </c:pt>
                <c:pt idx="2905">
                  <c:v>2906</c:v>
                </c:pt>
                <c:pt idx="2906">
                  <c:v>2907</c:v>
                </c:pt>
                <c:pt idx="2907">
                  <c:v>2908</c:v>
                </c:pt>
                <c:pt idx="2908">
                  <c:v>2909</c:v>
                </c:pt>
                <c:pt idx="2909">
                  <c:v>2910</c:v>
                </c:pt>
                <c:pt idx="2910">
                  <c:v>2911</c:v>
                </c:pt>
                <c:pt idx="2911">
                  <c:v>2912</c:v>
                </c:pt>
                <c:pt idx="2912">
                  <c:v>2913</c:v>
                </c:pt>
                <c:pt idx="2913">
                  <c:v>2914</c:v>
                </c:pt>
                <c:pt idx="2914">
                  <c:v>2915</c:v>
                </c:pt>
                <c:pt idx="2915">
                  <c:v>2916</c:v>
                </c:pt>
                <c:pt idx="2916">
                  <c:v>2917</c:v>
                </c:pt>
                <c:pt idx="2917">
                  <c:v>2918</c:v>
                </c:pt>
                <c:pt idx="2918">
                  <c:v>2919</c:v>
                </c:pt>
                <c:pt idx="2919">
                  <c:v>2920</c:v>
                </c:pt>
                <c:pt idx="2920">
                  <c:v>2921</c:v>
                </c:pt>
                <c:pt idx="2921">
                  <c:v>2922</c:v>
                </c:pt>
                <c:pt idx="2922">
                  <c:v>2923</c:v>
                </c:pt>
                <c:pt idx="2923">
                  <c:v>2924</c:v>
                </c:pt>
                <c:pt idx="2924">
                  <c:v>2925</c:v>
                </c:pt>
                <c:pt idx="2925">
                  <c:v>2926</c:v>
                </c:pt>
                <c:pt idx="2926">
                  <c:v>2927</c:v>
                </c:pt>
                <c:pt idx="2927">
                  <c:v>2928</c:v>
                </c:pt>
                <c:pt idx="2928">
                  <c:v>2929</c:v>
                </c:pt>
                <c:pt idx="2929">
                  <c:v>2930</c:v>
                </c:pt>
                <c:pt idx="2930">
                  <c:v>2931</c:v>
                </c:pt>
                <c:pt idx="2931">
                  <c:v>2932</c:v>
                </c:pt>
                <c:pt idx="2932">
                  <c:v>2933</c:v>
                </c:pt>
                <c:pt idx="2933">
                  <c:v>2934</c:v>
                </c:pt>
                <c:pt idx="2934">
                  <c:v>2935</c:v>
                </c:pt>
                <c:pt idx="2935">
                  <c:v>2936</c:v>
                </c:pt>
                <c:pt idx="2936">
                  <c:v>2937</c:v>
                </c:pt>
                <c:pt idx="2937">
                  <c:v>2938</c:v>
                </c:pt>
                <c:pt idx="2938">
                  <c:v>2939</c:v>
                </c:pt>
                <c:pt idx="2939">
                  <c:v>2940</c:v>
                </c:pt>
                <c:pt idx="2940">
                  <c:v>2941</c:v>
                </c:pt>
                <c:pt idx="2941">
                  <c:v>2942</c:v>
                </c:pt>
                <c:pt idx="2942">
                  <c:v>2943</c:v>
                </c:pt>
                <c:pt idx="2943">
                  <c:v>2944</c:v>
                </c:pt>
                <c:pt idx="2944">
                  <c:v>2945</c:v>
                </c:pt>
                <c:pt idx="2945">
                  <c:v>2946</c:v>
                </c:pt>
                <c:pt idx="2946">
                  <c:v>2947</c:v>
                </c:pt>
                <c:pt idx="2947">
                  <c:v>2948</c:v>
                </c:pt>
                <c:pt idx="2948">
                  <c:v>2949</c:v>
                </c:pt>
                <c:pt idx="2949">
                  <c:v>2950</c:v>
                </c:pt>
                <c:pt idx="2950">
                  <c:v>2951</c:v>
                </c:pt>
                <c:pt idx="2951">
                  <c:v>2952</c:v>
                </c:pt>
                <c:pt idx="2952">
                  <c:v>2953</c:v>
                </c:pt>
                <c:pt idx="2953">
                  <c:v>2954</c:v>
                </c:pt>
                <c:pt idx="2954">
                  <c:v>2955</c:v>
                </c:pt>
                <c:pt idx="2955">
                  <c:v>2956</c:v>
                </c:pt>
                <c:pt idx="2956">
                  <c:v>2957</c:v>
                </c:pt>
                <c:pt idx="2957">
                  <c:v>2958</c:v>
                </c:pt>
                <c:pt idx="2958">
                  <c:v>2959</c:v>
                </c:pt>
                <c:pt idx="2959">
                  <c:v>2960</c:v>
                </c:pt>
                <c:pt idx="2960">
                  <c:v>2961</c:v>
                </c:pt>
                <c:pt idx="2961">
                  <c:v>2962</c:v>
                </c:pt>
                <c:pt idx="2962">
                  <c:v>2963</c:v>
                </c:pt>
                <c:pt idx="2963">
                  <c:v>2964</c:v>
                </c:pt>
                <c:pt idx="2964">
                  <c:v>2965</c:v>
                </c:pt>
                <c:pt idx="2965">
                  <c:v>2966</c:v>
                </c:pt>
                <c:pt idx="2966">
                  <c:v>2967</c:v>
                </c:pt>
                <c:pt idx="2967">
                  <c:v>2968</c:v>
                </c:pt>
                <c:pt idx="2968">
                  <c:v>2969</c:v>
                </c:pt>
                <c:pt idx="2969">
                  <c:v>2970</c:v>
                </c:pt>
                <c:pt idx="2970">
                  <c:v>2971</c:v>
                </c:pt>
                <c:pt idx="2971">
                  <c:v>2972</c:v>
                </c:pt>
                <c:pt idx="2972">
                  <c:v>2973</c:v>
                </c:pt>
                <c:pt idx="2973">
                  <c:v>2974</c:v>
                </c:pt>
                <c:pt idx="2974">
                  <c:v>2975</c:v>
                </c:pt>
                <c:pt idx="2975">
                  <c:v>2976</c:v>
                </c:pt>
                <c:pt idx="2976">
                  <c:v>2977</c:v>
                </c:pt>
                <c:pt idx="2977">
                  <c:v>2978</c:v>
                </c:pt>
                <c:pt idx="2978">
                  <c:v>2979</c:v>
                </c:pt>
                <c:pt idx="2979">
                  <c:v>2980</c:v>
                </c:pt>
                <c:pt idx="2980">
                  <c:v>2981</c:v>
                </c:pt>
                <c:pt idx="2981">
                  <c:v>2982</c:v>
                </c:pt>
                <c:pt idx="2982">
                  <c:v>2983</c:v>
                </c:pt>
                <c:pt idx="2983">
                  <c:v>2984</c:v>
                </c:pt>
                <c:pt idx="2984">
                  <c:v>2985</c:v>
                </c:pt>
                <c:pt idx="2985">
                  <c:v>2986</c:v>
                </c:pt>
                <c:pt idx="2986">
                  <c:v>2987</c:v>
                </c:pt>
                <c:pt idx="2987">
                  <c:v>2988</c:v>
                </c:pt>
                <c:pt idx="2988">
                  <c:v>2989</c:v>
                </c:pt>
                <c:pt idx="2989">
                  <c:v>2990</c:v>
                </c:pt>
                <c:pt idx="2990">
                  <c:v>2991</c:v>
                </c:pt>
                <c:pt idx="2991">
                  <c:v>2992</c:v>
                </c:pt>
                <c:pt idx="2992">
                  <c:v>2993</c:v>
                </c:pt>
                <c:pt idx="2993">
                  <c:v>2994</c:v>
                </c:pt>
                <c:pt idx="2994">
                  <c:v>2995</c:v>
                </c:pt>
                <c:pt idx="2995">
                  <c:v>2996</c:v>
                </c:pt>
                <c:pt idx="2996">
                  <c:v>2997</c:v>
                </c:pt>
                <c:pt idx="2997">
                  <c:v>2998</c:v>
                </c:pt>
                <c:pt idx="2998">
                  <c:v>2999</c:v>
                </c:pt>
                <c:pt idx="2999">
                  <c:v>3000</c:v>
                </c:pt>
                <c:pt idx="3000">
                  <c:v>3001</c:v>
                </c:pt>
                <c:pt idx="3001">
                  <c:v>3002</c:v>
                </c:pt>
                <c:pt idx="3002">
                  <c:v>3003</c:v>
                </c:pt>
                <c:pt idx="3003">
                  <c:v>3004</c:v>
                </c:pt>
                <c:pt idx="3004">
                  <c:v>3005</c:v>
                </c:pt>
                <c:pt idx="3005">
                  <c:v>3006</c:v>
                </c:pt>
                <c:pt idx="3006">
                  <c:v>3007</c:v>
                </c:pt>
                <c:pt idx="3007">
                  <c:v>3008</c:v>
                </c:pt>
                <c:pt idx="3008">
                  <c:v>3009</c:v>
                </c:pt>
                <c:pt idx="3009">
                  <c:v>3010</c:v>
                </c:pt>
                <c:pt idx="3010">
                  <c:v>3011</c:v>
                </c:pt>
                <c:pt idx="3011">
                  <c:v>3012</c:v>
                </c:pt>
                <c:pt idx="3012">
                  <c:v>3013</c:v>
                </c:pt>
                <c:pt idx="3013">
                  <c:v>3014</c:v>
                </c:pt>
                <c:pt idx="3014">
                  <c:v>3015</c:v>
                </c:pt>
                <c:pt idx="3015">
                  <c:v>3016</c:v>
                </c:pt>
                <c:pt idx="3016">
                  <c:v>3017</c:v>
                </c:pt>
                <c:pt idx="3017">
                  <c:v>3018</c:v>
                </c:pt>
                <c:pt idx="3018">
                  <c:v>3019</c:v>
                </c:pt>
                <c:pt idx="3019">
                  <c:v>3020</c:v>
                </c:pt>
                <c:pt idx="3020">
                  <c:v>3021</c:v>
                </c:pt>
                <c:pt idx="3021">
                  <c:v>3022</c:v>
                </c:pt>
                <c:pt idx="3022">
                  <c:v>3023</c:v>
                </c:pt>
                <c:pt idx="3023">
                  <c:v>3024</c:v>
                </c:pt>
                <c:pt idx="3024">
                  <c:v>3025</c:v>
                </c:pt>
                <c:pt idx="3025">
                  <c:v>3026</c:v>
                </c:pt>
                <c:pt idx="3026">
                  <c:v>3027</c:v>
                </c:pt>
                <c:pt idx="3027">
                  <c:v>3028</c:v>
                </c:pt>
                <c:pt idx="3028">
                  <c:v>3029</c:v>
                </c:pt>
                <c:pt idx="3029">
                  <c:v>3030</c:v>
                </c:pt>
                <c:pt idx="3030">
                  <c:v>3031</c:v>
                </c:pt>
                <c:pt idx="3031">
                  <c:v>3032</c:v>
                </c:pt>
                <c:pt idx="3032">
                  <c:v>3033</c:v>
                </c:pt>
                <c:pt idx="3033">
                  <c:v>3034</c:v>
                </c:pt>
                <c:pt idx="3034">
                  <c:v>3035</c:v>
                </c:pt>
                <c:pt idx="3035">
                  <c:v>3036</c:v>
                </c:pt>
                <c:pt idx="3036">
                  <c:v>3037</c:v>
                </c:pt>
                <c:pt idx="3037">
                  <c:v>3038</c:v>
                </c:pt>
                <c:pt idx="3038">
                  <c:v>3039</c:v>
                </c:pt>
                <c:pt idx="3039">
                  <c:v>3040</c:v>
                </c:pt>
                <c:pt idx="3040">
                  <c:v>3041</c:v>
                </c:pt>
                <c:pt idx="3041">
                  <c:v>3042</c:v>
                </c:pt>
                <c:pt idx="3042">
                  <c:v>3043</c:v>
                </c:pt>
                <c:pt idx="3043">
                  <c:v>3044</c:v>
                </c:pt>
                <c:pt idx="3044">
                  <c:v>3045</c:v>
                </c:pt>
                <c:pt idx="3045">
                  <c:v>3046</c:v>
                </c:pt>
                <c:pt idx="3046">
                  <c:v>3047</c:v>
                </c:pt>
                <c:pt idx="3047">
                  <c:v>3048</c:v>
                </c:pt>
                <c:pt idx="3048">
                  <c:v>3049</c:v>
                </c:pt>
                <c:pt idx="3049">
                  <c:v>3050</c:v>
                </c:pt>
                <c:pt idx="3050">
                  <c:v>3051</c:v>
                </c:pt>
                <c:pt idx="3051">
                  <c:v>3052</c:v>
                </c:pt>
                <c:pt idx="3052">
                  <c:v>3053</c:v>
                </c:pt>
                <c:pt idx="3053">
                  <c:v>3054</c:v>
                </c:pt>
                <c:pt idx="3054">
                  <c:v>3055</c:v>
                </c:pt>
                <c:pt idx="3055">
                  <c:v>3056</c:v>
                </c:pt>
                <c:pt idx="3056">
                  <c:v>3057</c:v>
                </c:pt>
                <c:pt idx="3057">
                  <c:v>3058</c:v>
                </c:pt>
                <c:pt idx="3058">
                  <c:v>3059</c:v>
                </c:pt>
                <c:pt idx="3059">
                  <c:v>3060</c:v>
                </c:pt>
                <c:pt idx="3060">
                  <c:v>3061</c:v>
                </c:pt>
                <c:pt idx="3061">
                  <c:v>3062</c:v>
                </c:pt>
                <c:pt idx="3062">
                  <c:v>3063</c:v>
                </c:pt>
                <c:pt idx="3063">
                  <c:v>3064</c:v>
                </c:pt>
                <c:pt idx="3064">
                  <c:v>3065</c:v>
                </c:pt>
                <c:pt idx="3065">
                  <c:v>3066</c:v>
                </c:pt>
                <c:pt idx="3066">
                  <c:v>3067</c:v>
                </c:pt>
                <c:pt idx="3067">
                  <c:v>3068</c:v>
                </c:pt>
                <c:pt idx="3068">
                  <c:v>3069</c:v>
                </c:pt>
                <c:pt idx="3069">
                  <c:v>3070</c:v>
                </c:pt>
                <c:pt idx="3070">
                  <c:v>3071</c:v>
                </c:pt>
                <c:pt idx="3071">
                  <c:v>3072</c:v>
                </c:pt>
                <c:pt idx="3072">
                  <c:v>3073</c:v>
                </c:pt>
                <c:pt idx="3073">
                  <c:v>3074</c:v>
                </c:pt>
                <c:pt idx="3074">
                  <c:v>3075</c:v>
                </c:pt>
                <c:pt idx="3075">
                  <c:v>3076</c:v>
                </c:pt>
                <c:pt idx="3076">
                  <c:v>3077</c:v>
                </c:pt>
                <c:pt idx="3077">
                  <c:v>3078</c:v>
                </c:pt>
                <c:pt idx="3078">
                  <c:v>3079</c:v>
                </c:pt>
                <c:pt idx="3079">
                  <c:v>3080</c:v>
                </c:pt>
                <c:pt idx="3080">
                  <c:v>3081</c:v>
                </c:pt>
                <c:pt idx="3081">
                  <c:v>3082</c:v>
                </c:pt>
                <c:pt idx="3082">
                  <c:v>3083</c:v>
                </c:pt>
                <c:pt idx="3083">
                  <c:v>3084</c:v>
                </c:pt>
                <c:pt idx="3084">
                  <c:v>3085</c:v>
                </c:pt>
                <c:pt idx="3085">
                  <c:v>3086</c:v>
                </c:pt>
                <c:pt idx="3086">
                  <c:v>3087</c:v>
                </c:pt>
                <c:pt idx="3087">
                  <c:v>3088</c:v>
                </c:pt>
                <c:pt idx="3088">
                  <c:v>3089</c:v>
                </c:pt>
                <c:pt idx="3089">
                  <c:v>3090</c:v>
                </c:pt>
                <c:pt idx="3090">
                  <c:v>3091</c:v>
                </c:pt>
                <c:pt idx="3091">
                  <c:v>3092</c:v>
                </c:pt>
                <c:pt idx="3092">
                  <c:v>3093</c:v>
                </c:pt>
                <c:pt idx="3093">
                  <c:v>3094</c:v>
                </c:pt>
                <c:pt idx="3094">
                  <c:v>3095</c:v>
                </c:pt>
                <c:pt idx="3095">
                  <c:v>3096</c:v>
                </c:pt>
                <c:pt idx="3096">
                  <c:v>3097</c:v>
                </c:pt>
                <c:pt idx="3097">
                  <c:v>3098</c:v>
                </c:pt>
                <c:pt idx="3098">
                  <c:v>3099</c:v>
                </c:pt>
                <c:pt idx="3099">
                  <c:v>3100</c:v>
                </c:pt>
                <c:pt idx="3100">
                  <c:v>3101</c:v>
                </c:pt>
                <c:pt idx="3101">
                  <c:v>3102</c:v>
                </c:pt>
                <c:pt idx="3102">
                  <c:v>3103</c:v>
                </c:pt>
                <c:pt idx="3103">
                  <c:v>3104</c:v>
                </c:pt>
                <c:pt idx="3104">
                  <c:v>3105</c:v>
                </c:pt>
                <c:pt idx="3105">
                  <c:v>3106</c:v>
                </c:pt>
                <c:pt idx="3106">
                  <c:v>3107</c:v>
                </c:pt>
                <c:pt idx="3107">
                  <c:v>3108</c:v>
                </c:pt>
                <c:pt idx="3108">
                  <c:v>3109</c:v>
                </c:pt>
                <c:pt idx="3109">
                  <c:v>3110</c:v>
                </c:pt>
                <c:pt idx="3110">
                  <c:v>3111</c:v>
                </c:pt>
                <c:pt idx="3111">
                  <c:v>3112</c:v>
                </c:pt>
                <c:pt idx="3112">
                  <c:v>3113</c:v>
                </c:pt>
                <c:pt idx="3113">
                  <c:v>3114</c:v>
                </c:pt>
                <c:pt idx="3114">
                  <c:v>3115</c:v>
                </c:pt>
                <c:pt idx="3115">
                  <c:v>3116</c:v>
                </c:pt>
                <c:pt idx="3116">
                  <c:v>3117</c:v>
                </c:pt>
                <c:pt idx="3117">
                  <c:v>3118</c:v>
                </c:pt>
                <c:pt idx="3118">
                  <c:v>3119</c:v>
                </c:pt>
                <c:pt idx="3119">
                  <c:v>3120</c:v>
                </c:pt>
                <c:pt idx="3120">
                  <c:v>3121</c:v>
                </c:pt>
                <c:pt idx="3121">
                  <c:v>3122</c:v>
                </c:pt>
                <c:pt idx="3122">
                  <c:v>3123</c:v>
                </c:pt>
                <c:pt idx="3123">
                  <c:v>3124</c:v>
                </c:pt>
                <c:pt idx="3124">
                  <c:v>3125</c:v>
                </c:pt>
                <c:pt idx="3125">
                  <c:v>3126</c:v>
                </c:pt>
                <c:pt idx="3126">
                  <c:v>3127</c:v>
                </c:pt>
                <c:pt idx="3127">
                  <c:v>3128</c:v>
                </c:pt>
                <c:pt idx="3128">
                  <c:v>3129</c:v>
                </c:pt>
                <c:pt idx="3129">
                  <c:v>3130</c:v>
                </c:pt>
                <c:pt idx="3130">
                  <c:v>3131</c:v>
                </c:pt>
                <c:pt idx="3131">
                  <c:v>3132</c:v>
                </c:pt>
                <c:pt idx="3132">
                  <c:v>3133</c:v>
                </c:pt>
                <c:pt idx="3133">
                  <c:v>3134</c:v>
                </c:pt>
                <c:pt idx="3134">
                  <c:v>3135</c:v>
                </c:pt>
                <c:pt idx="3135">
                  <c:v>3136</c:v>
                </c:pt>
                <c:pt idx="3136">
                  <c:v>3137</c:v>
                </c:pt>
                <c:pt idx="3137">
                  <c:v>3138</c:v>
                </c:pt>
                <c:pt idx="3138">
                  <c:v>3139</c:v>
                </c:pt>
                <c:pt idx="3139">
                  <c:v>3140</c:v>
                </c:pt>
                <c:pt idx="3140">
                  <c:v>3141</c:v>
                </c:pt>
                <c:pt idx="3141">
                  <c:v>3142</c:v>
                </c:pt>
                <c:pt idx="3142">
                  <c:v>3143</c:v>
                </c:pt>
                <c:pt idx="3143">
                  <c:v>3144</c:v>
                </c:pt>
                <c:pt idx="3144">
                  <c:v>3145</c:v>
                </c:pt>
                <c:pt idx="3145">
                  <c:v>3146</c:v>
                </c:pt>
                <c:pt idx="3146">
                  <c:v>3147</c:v>
                </c:pt>
                <c:pt idx="3147">
                  <c:v>3148</c:v>
                </c:pt>
                <c:pt idx="3148">
                  <c:v>3149</c:v>
                </c:pt>
                <c:pt idx="3149">
                  <c:v>3150</c:v>
                </c:pt>
                <c:pt idx="3150">
                  <c:v>3151</c:v>
                </c:pt>
                <c:pt idx="3151">
                  <c:v>3152</c:v>
                </c:pt>
                <c:pt idx="3152">
                  <c:v>3153</c:v>
                </c:pt>
                <c:pt idx="3153">
                  <c:v>3154</c:v>
                </c:pt>
                <c:pt idx="3154">
                  <c:v>3155</c:v>
                </c:pt>
                <c:pt idx="3155">
                  <c:v>3156</c:v>
                </c:pt>
                <c:pt idx="3156">
                  <c:v>3157</c:v>
                </c:pt>
                <c:pt idx="3157">
                  <c:v>3158</c:v>
                </c:pt>
                <c:pt idx="3158">
                  <c:v>3159</c:v>
                </c:pt>
                <c:pt idx="3159">
                  <c:v>3160</c:v>
                </c:pt>
                <c:pt idx="3160">
                  <c:v>3161</c:v>
                </c:pt>
                <c:pt idx="3161">
                  <c:v>3162</c:v>
                </c:pt>
                <c:pt idx="3162">
                  <c:v>3163</c:v>
                </c:pt>
                <c:pt idx="3163">
                  <c:v>3164</c:v>
                </c:pt>
                <c:pt idx="3164">
                  <c:v>3165</c:v>
                </c:pt>
                <c:pt idx="3165">
                  <c:v>3166</c:v>
                </c:pt>
                <c:pt idx="3166">
                  <c:v>3167</c:v>
                </c:pt>
                <c:pt idx="3167">
                  <c:v>3168</c:v>
                </c:pt>
                <c:pt idx="3168">
                  <c:v>3169</c:v>
                </c:pt>
                <c:pt idx="3169">
                  <c:v>3170</c:v>
                </c:pt>
                <c:pt idx="3170">
                  <c:v>3171</c:v>
                </c:pt>
                <c:pt idx="3171">
                  <c:v>3172</c:v>
                </c:pt>
                <c:pt idx="3172">
                  <c:v>3173</c:v>
                </c:pt>
                <c:pt idx="3173">
                  <c:v>3174</c:v>
                </c:pt>
                <c:pt idx="3174">
                  <c:v>3175</c:v>
                </c:pt>
                <c:pt idx="3175">
                  <c:v>3176</c:v>
                </c:pt>
                <c:pt idx="3176">
                  <c:v>3177</c:v>
                </c:pt>
                <c:pt idx="3177">
                  <c:v>3178</c:v>
                </c:pt>
                <c:pt idx="3178">
                  <c:v>3179</c:v>
                </c:pt>
                <c:pt idx="3179">
                  <c:v>3180</c:v>
                </c:pt>
                <c:pt idx="3180">
                  <c:v>3181</c:v>
                </c:pt>
                <c:pt idx="3181">
                  <c:v>3182</c:v>
                </c:pt>
                <c:pt idx="3182">
                  <c:v>3183</c:v>
                </c:pt>
                <c:pt idx="3183">
                  <c:v>3184</c:v>
                </c:pt>
                <c:pt idx="3184">
                  <c:v>3185</c:v>
                </c:pt>
                <c:pt idx="3185">
                  <c:v>3186</c:v>
                </c:pt>
                <c:pt idx="3186">
                  <c:v>3187</c:v>
                </c:pt>
                <c:pt idx="3187">
                  <c:v>3188</c:v>
                </c:pt>
                <c:pt idx="3188">
                  <c:v>3189</c:v>
                </c:pt>
                <c:pt idx="3189">
                  <c:v>3190</c:v>
                </c:pt>
                <c:pt idx="3190">
                  <c:v>3191</c:v>
                </c:pt>
                <c:pt idx="3191">
                  <c:v>3192</c:v>
                </c:pt>
                <c:pt idx="3192">
                  <c:v>3193</c:v>
                </c:pt>
                <c:pt idx="3193">
                  <c:v>3194</c:v>
                </c:pt>
                <c:pt idx="3194">
                  <c:v>3195</c:v>
                </c:pt>
                <c:pt idx="3195">
                  <c:v>3196</c:v>
                </c:pt>
                <c:pt idx="3196">
                  <c:v>3197</c:v>
                </c:pt>
                <c:pt idx="3197">
                  <c:v>3198</c:v>
                </c:pt>
                <c:pt idx="3198">
                  <c:v>3199</c:v>
                </c:pt>
                <c:pt idx="3199">
                  <c:v>3200</c:v>
                </c:pt>
                <c:pt idx="3200">
                  <c:v>3201</c:v>
                </c:pt>
                <c:pt idx="3201">
                  <c:v>3202</c:v>
                </c:pt>
                <c:pt idx="3202">
                  <c:v>3203</c:v>
                </c:pt>
                <c:pt idx="3203">
                  <c:v>3204</c:v>
                </c:pt>
                <c:pt idx="3204">
                  <c:v>3205</c:v>
                </c:pt>
                <c:pt idx="3205">
                  <c:v>3206</c:v>
                </c:pt>
                <c:pt idx="3206">
                  <c:v>3207</c:v>
                </c:pt>
                <c:pt idx="3207">
                  <c:v>3208</c:v>
                </c:pt>
                <c:pt idx="3208">
                  <c:v>3209</c:v>
                </c:pt>
                <c:pt idx="3209">
                  <c:v>3210</c:v>
                </c:pt>
                <c:pt idx="3210">
                  <c:v>3211</c:v>
                </c:pt>
                <c:pt idx="3211">
                  <c:v>3212</c:v>
                </c:pt>
                <c:pt idx="3212">
                  <c:v>3213</c:v>
                </c:pt>
                <c:pt idx="3213">
                  <c:v>3214</c:v>
                </c:pt>
                <c:pt idx="3214">
                  <c:v>3215</c:v>
                </c:pt>
                <c:pt idx="3215">
                  <c:v>3216</c:v>
                </c:pt>
                <c:pt idx="3216">
                  <c:v>3217</c:v>
                </c:pt>
                <c:pt idx="3217">
                  <c:v>3218</c:v>
                </c:pt>
                <c:pt idx="3218">
                  <c:v>3219</c:v>
                </c:pt>
                <c:pt idx="3219">
                  <c:v>3220</c:v>
                </c:pt>
                <c:pt idx="3220">
                  <c:v>3221</c:v>
                </c:pt>
                <c:pt idx="3221">
                  <c:v>3222</c:v>
                </c:pt>
                <c:pt idx="3222">
                  <c:v>3223</c:v>
                </c:pt>
                <c:pt idx="3223">
                  <c:v>3224</c:v>
                </c:pt>
                <c:pt idx="3224">
                  <c:v>3225</c:v>
                </c:pt>
                <c:pt idx="3225">
                  <c:v>3226</c:v>
                </c:pt>
                <c:pt idx="3226">
                  <c:v>3227</c:v>
                </c:pt>
                <c:pt idx="3227">
                  <c:v>3228</c:v>
                </c:pt>
                <c:pt idx="3228">
                  <c:v>3229</c:v>
                </c:pt>
                <c:pt idx="3229">
                  <c:v>3230</c:v>
                </c:pt>
                <c:pt idx="3230">
                  <c:v>3231</c:v>
                </c:pt>
                <c:pt idx="3231">
                  <c:v>3232</c:v>
                </c:pt>
                <c:pt idx="3232">
                  <c:v>3233</c:v>
                </c:pt>
                <c:pt idx="3233">
                  <c:v>3234</c:v>
                </c:pt>
                <c:pt idx="3234">
                  <c:v>3235</c:v>
                </c:pt>
                <c:pt idx="3235">
                  <c:v>3236</c:v>
                </c:pt>
                <c:pt idx="3236">
                  <c:v>3237</c:v>
                </c:pt>
                <c:pt idx="3237">
                  <c:v>3238</c:v>
                </c:pt>
                <c:pt idx="3238">
                  <c:v>3239</c:v>
                </c:pt>
                <c:pt idx="3239">
                  <c:v>3240</c:v>
                </c:pt>
                <c:pt idx="3240">
                  <c:v>3241</c:v>
                </c:pt>
                <c:pt idx="3241">
                  <c:v>3242</c:v>
                </c:pt>
                <c:pt idx="3242">
                  <c:v>3243</c:v>
                </c:pt>
                <c:pt idx="3243">
                  <c:v>3244</c:v>
                </c:pt>
                <c:pt idx="3244">
                  <c:v>3245</c:v>
                </c:pt>
                <c:pt idx="3245">
                  <c:v>3246</c:v>
                </c:pt>
                <c:pt idx="3246">
                  <c:v>3247</c:v>
                </c:pt>
                <c:pt idx="3247">
                  <c:v>3248</c:v>
                </c:pt>
                <c:pt idx="3248">
                  <c:v>3249</c:v>
                </c:pt>
                <c:pt idx="3249">
                  <c:v>3250</c:v>
                </c:pt>
                <c:pt idx="3250">
                  <c:v>3251</c:v>
                </c:pt>
                <c:pt idx="3251">
                  <c:v>3252</c:v>
                </c:pt>
                <c:pt idx="3252">
                  <c:v>3253</c:v>
                </c:pt>
                <c:pt idx="3253">
                  <c:v>3254</c:v>
                </c:pt>
                <c:pt idx="3254">
                  <c:v>3255</c:v>
                </c:pt>
                <c:pt idx="3255">
                  <c:v>3256</c:v>
                </c:pt>
                <c:pt idx="3256">
                  <c:v>3257</c:v>
                </c:pt>
                <c:pt idx="3257">
                  <c:v>3258</c:v>
                </c:pt>
                <c:pt idx="3258">
                  <c:v>3259</c:v>
                </c:pt>
                <c:pt idx="3259">
                  <c:v>3260</c:v>
                </c:pt>
                <c:pt idx="3260">
                  <c:v>3261</c:v>
                </c:pt>
                <c:pt idx="3261">
                  <c:v>3262</c:v>
                </c:pt>
                <c:pt idx="3262">
                  <c:v>3263</c:v>
                </c:pt>
                <c:pt idx="3263">
                  <c:v>3264</c:v>
                </c:pt>
                <c:pt idx="3264">
                  <c:v>3265</c:v>
                </c:pt>
                <c:pt idx="3265">
                  <c:v>3266</c:v>
                </c:pt>
                <c:pt idx="3266">
                  <c:v>3267</c:v>
                </c:pt>
                <c:pt idx="3267">
                  <c:v>3268</c:v>
                </c:pt>
                <c:pt idx="3268">
                  <c:v>3269</c:v>
                </c:pt>
                <c:pt idx="3269">
                  <c:v>3270</c:v>
                </c:pt>
                <c:pt idx="3270">
                  <c:v>3271</c:v>
                </c:pt>
                <c:pt idx="3271">
                  <c:v>3272</c:v>
                </c:pt>
                <c:pt idx="3272">
                  <c:v>3273</c:v>
                </c:pt>
                <c:pt idx="3273">
                  <c:v>3274</c:v>
                </c:pt>
                <c:pt idx="3274">
                  <c:v>3275</c:v>
                </c:pt>
                <c:pt idx="3275">
                  <c:v>3276</c:v>
                </c:pt>
                <c:pt idx="3276">
                  <c:v>3277</c:v>
                </c:pt>
                <c:pt idx="3277">
                  <c:v>3278</c:v>
                </c:pt>
                <c:pt idx="3278">
                  <c:v>3279</c:v>
                </c:pt>
                <c:pt idx="3279">
                  <c:v>3280</c:v>
                </c:pt>
                <c:pt idx="3280">
                  <c:v>3281</c:v>
                </c:pt>
                <c:pt idx="3281">
                  <c:v>3282</c:v>
                </c:pt>
                <c:pt idx="3282">
                  <c:v>3283</c:v>
                </c:pt>
                <c:pt idx="3283">
                  <c:v>3284</c:v>
                </c:pt>
                <c:pt idx="3284">
                  <c:v>3285</c:v>
                </c:pt>
                <c:pt idx="3285">
                  <c:v>3286</c:v>
                </c:pt>
                <c:pt idx="3286">
                  <c:v>3287</c:v>
                </c:pt>
                <c:pt idx="3287">
                  <c:v>3288</c:v>
                </c:pt>
                <c:pt idx="3288">
                  <c:v>3289</c:v>
                </c:pt>
                <c:pt idx="3289">
                  <c:v>3290</c:v>
                </c:pt>
                <c:pt idx="3290">
                  <c:v>3291</c:v>
                </c:pt>
                <c:pt idx="3291">
                  <c:v>3292</c:v>
                </c:pt>
                <c:pt idx="3292">
                  <c:v>3293</c:v>
                </c:pt>
                <c:pt idx="3293">
                  <c:v>3294</c:v>
                </c:pt>
                <c:pt idx="3294">
                  <c:v>3295</c:v>
                </c:pt>
                <c:pt idx="3295">
                  <c:v>3296</c:v>
                </c:pt>
                <c:pt idx="3296">
                  <c:v>3297</c:v>
                </c:pt>
                <c:pt idx="3297">
                  <c:v>3298</c:v>
                </c:pt>
                <c:pt idx="3298">
                  <c:v>3299</c:v>
                </c:pt>
                <c:pt idx="3299">
                  <c:v>3300</c:v>
                </c:pt>
                <c:pt idx="3300">
                  <c:v>3301</c:v>
                </c:pt>
                <c:pt idx="3301">
                  <c:v>3302</c:v>
                </c:pt>
                <c:pt idx="3302">
                  <c:v>3303</c:v>
                </c:pt>
                <c:pt idx="3303">
                  <c:v>3304</c:v>
                </c:pt>
                <c:pt idx="3304">
                  <c:v>3305</c:v>
                </c:pt>
                <c:pt idx="3305">
                  <c:v>3306</c:v>
                </c:pt>
                <c:pt idx="3306">
                  <c:v>3307</c:v>
                </c:pt>
                <c:pt idx="3307">
                  <c:v>3308</c:v>
                </c:pt>
                <c:pt idx="3308">
                  <c:v>3309</c:v>
                </c:pt>
                <c:pt idx="3309">
                  <c:v>3310</c:v>
                </c:pt>
                <c:pt idx="3310">
                  <c:v>3311</c:v>
                </c:pt>
                <c:pt idx="3311">
                  <c:v>3312</c:v>
                </c:pt>
                <c:pt idx="3312">
                  <c:v>3313</c:v>
                </c:pt>
                <c:pt idx="3313">
                  <c:v>3314</c:v>
                </c:pt>
                <c:pt idx="3314">
                  <c:v>3315</c:v>
                </c:pt>
                <c:pt idx="3315">
                  <c:v>3316</c:v>
                </c:pt>
                <c:pt idx="3316">
                  <c:v>3317</c:v>
                </c:pt>
                <c:pt idx="3317">
                  <c:v>3318</c:v>
                </c:pt>
                <c:pt idx="3318">
                  <c:v>3319</c:v>
                </c:pt>
                <c:pt idx="3319">
                  <c:v>3320</c:v>
                </c:pt>
                <c:pt idx="3320">
                  <c:v>3321</c:v>
                </c:pt>
                <c:pt idx="3321">
                  <c:v>3322</c:v>
                </c:pt>
                <c:pt idx="3322">
                  <c:v>3323</c:v>
                </c:pt>
                <c:pt idx="3323">
                  <c:v>3324</c:v>
                </c:pt>
                <c:pt idx="3324">
                  <c:v>3325</c:v>
                </c:pt>
                <c:pt idx="3325">
                  <c:v>3326</c:v>
                </c:pt>
                <c:pt idx="3326">
                  <c:v>3327</c:v>
                </c:pt>
                <c:pt idx="3327">
                  <c:v>3328</c:v>
                </c:pt>
                <c:pt idx="3328">
                  <c:v>3329</c:v>
                </c:pt>
                <c:pt idx="3329">
                  <c:v>3330</c:v>
                </c:pt>
                <c:pt idx="3330">
                  <c:v>3331</c:v>
                </c:pt>
                <c:pt idx="3331">
                  <c:v>3332</c:v>
                </c:pt>
                <c:pt idx="3332">
                  <c:v>3333</c:v>
                </c:pt>
                <c:pt idx="3333">
                  <c:v>3334</c:v>
                </c:pt>
                <c:pt idx="3334">
                  <c:v>3335</c:v>
                </c:pt>
                <c:pt idx="3335">
                  <c:v>3336</c:v>
                </c:pt>
                <c:pt idx="3336">
                  <c:v>3337</c:v>
                </c:pt>
                <c:pt idx="3337">
                  <c:v>3338</c:v>
                </c:pt>
                <c:pt idx="3338">
                  <c:v>3339</c:v>
                </c:pt>
                <c:pt idx="3339">
                  <c:v>3340</c:v>
                </c:pt>
                <c:pt idx="3340">
                  <c:v>3341</c:v>
                </c:pt>
                <c:pt idx="3341">
                  <c:v>3342</c:v>
                </c:pt>
                <c:pt idx="3342">
                  <c:v>3343</c:v>
                </c:pt>
                <c:pt idx="3343">
                  <c:v>3344</c:v>
                </c:pt>
                <c:pt idx="3344">
                  <c:v>3345</c:v>
                </c:pt>
                <c:pt idx="3345">
                  <c:v>3346</c:v>
                </c:pt>
                <c:pt idx="3346">
                  <c:v>3347</c:v>
                </c:pt>
                <c:pt idx="3347">
                  <c:v>3348</c:v>
                </c:pt>
                <c:pt idx="3348">
                  <c:v>3349</c:v>
                </c:pt>
                <c:pt idx="3349">
                  <c:v>3350</c:v>
                </c:pt>
                <c:pt idx="3350">
                  <c:v>3351</c:v>
                </c:pt>
                <c:pt idx="3351">
                  <c:v>3352</c:v>
                </c:pt>
                <c:pt idx="3352">
                  <c:v>3353</c:v>
                </c:pt>
                <c:pt idx="3353">
                  <c:v>3354</c:v>
                </c:pt>
                <c:pt idx="3354">
                  <c:v>3355</c:v>
                </c:pt>
                <c:pt idx="3355">
                  <c:v>3356</c:v>
                </c:pt>
                <c:pt idx="3356">
                  <c:v>3357</c:v>
                </c:pt>
                <c:pt idx="3357">
                  <c:v>3358</c:v>
                </c:pt>
                <c:pt idx="3358">
                  <c:v>3359</c:v>
                </c:pt>
                <c:pt idx="3359">
                  <c:v>3360</c:v>
                </c:pt>
                <c:pt idx="3360">
                  <c:v>3361</c:v>
                </c:pt>
                <c:pt idx="3361">
                  <c:v>3362</c:v>
                </c:pt>
                <c:pt idx="3362">
                  <c:v>3363</c:v>
                </c:pt>
                <c:pt idx="3363">
                  <c:v>3364</c:v>
                </c:pt>
                <c:pt idx="3364">
                  <c:v>3365</c:v>
                </c:pt>
                <c:pt idx="3365">
                  <c:v>3366</c:v>
                </c:pt>
                <c:pt idx="3366">
                  <c:v>3367</c:v>
                </c:pt>
                <c:pt idx="3367">
                  <c:v>3368</c:v>
                </c:pt>
                <c:pt idx="3368">
                  <c:v>3369</c:v>
                </c:pt>
                <c:pt idx="3369">
                  <c:v>3370</c:v>
                </c:pt>
                <c:pt idx="3370">
                  <c:v>3371</c:v>
                </c:pt>
                <c:pt idx="3371">
                  <c:v>3372</c:v>
                </c:pt>
                <c:pt idx="3372">
                  <c:v>3373</c:v>
                </c:pt>
                <c:pt idx="3373">
                  <c:v>3374</c:v>
                </c:pt>
                <c:pt idx="3374">
                  <c:v>3375</c:v>
                </c:pt>
                <c:pt idx="3375">
                  <c:v>3376</c:v>
                </c:pt>
                <c:pt idx="3376">
                  <c:v>3377</c:v>
                </c:pt>
                <c:pt idx="3377">
                  <c:v>3378</c:v>
                </c:pt>
                <c:pt idx="3378">
                  <c:v>3379</c:v>
                </c:pt>
                <c:pt idx="3379">
                  <c:v>3380</c:v>
                </c:pt>
                <c:pt idx="3380">
                  <c:v>3381</c:v>
                </c:pt>
                <c:pt idx="3381">
                  <c:v>3382</c:v>
                </c:pt>
                <c:pt idx="3382">
                  <c:v>3383</c:v>
                </c:pt>
                <c:pt idx="3383">
                  <c:v>3384</c:v>
                </c:pt>
                <c:pt idx="3384">
                  <c:v>3385</c:v>
                </c:pt>
                <c:pt idx="3385">
                  <c:v>3386</c:v>
                </c:pt>
                <c:pt idx="3386">
                  <c:v>3387</c:v>
                </c:pt>
                <c:pt idx="3387">
                  <c:v>3388</c:v>
                </c:pt>
                <c:pt idx="3388">
                  <c:v>3389</c:v>
                </c:pt>
                <c:pt idx="3389">
                  <c:v>3390</c:v>
                </c:pt>
                <c:pt idx="3390">
                  <c:v>3391</c:v>
                </c:pt>
                <c:pt idx="3391">
                  <c:v>3392</c:v>
                </c:pt>
                <c:pt idx="3392">
                  <c:v>3393</c:v>
                </c:pt>
                <c:pt idx="3393">
                  <c:v>3394</c:v>
                </c:pt>
                <c:pt idx="3394">
                  <c:v>3395</c:v>
                </c:pt>
                <c:pt idx="3395">
                  <c:v>3396</c:v>
                </c:pt>
                <c:pt idx="3396">
                  <c:v>3397</c:v>
                </c:pt>
                <c:pt idx="3397">
                  <c:v>3398</c:v>
                </c:pt>
                <c:pt idx="3398">
                  <c:v>3399</c:v>
                </c:pt>
                <c:pt idx="3399">
                  <c:v>3400</c:v>
                </c:pt>
                <c:pt idx="3400">
                  <c:v>3401</c:v>
                </c:pt>
                <c:pt idx="3401">
                  <c:v>3402</c:v>
                </c:pt>
                <c:pt idx="3402">
                  <c:v>3403</c:v>
                </c:pt>
                <c:pt idx="3403">
                  <c:v>3404</c:v>
                </c:pt>
                <c:pt idx="3404">
                  <c:v>3405</c:v>
                </c:pt>
                <c:pt idx="3405">
                  <c:v>3406</c:v>
                </c:pt>
                <c:pt idx="3406">
                  <c:v>3407</c:v>
                </c:pt>
                <c:pt idx="3407">
                  <c:v>3408</c:v>
                </c:pt>
                <c:pt idx="3408">
                  <c:v>3409</c:v>
                </c:pt>
                <c:pt idx="3409">
                  <c:v>3410</c:v>
                </c:pt>
                <c:pt idx="3410">
                  <c:v>3411</c:v>
                </c:pt>
                <c:pt idx="3411">
                  <c:v>3412</c:v>
                </c:pt>
                <c:pt idx="3412">
                  <c:v>3413</c:v>
                </c:pt>
                <c:pt idx="3413">
                  <c:v>3414</c:v>
                </c:pt>
                <c:pt idx="3414">
                  <c:v>3415</c:v>
                </c:pt>
                <c:pt idx="3415">
                  <c:v>3416</c:v>
                </c:pt>
                <c:pt idx="3416">
                  <c:v>3417</c:v>
                </c:pt>
                <c:pt idx="3417">
                  <c:v>3418</c:v>
                </c:pt>
                <c:pt idx="3418">
                  <c:v>3419</c:v>
                </c:pt>
                <c:pt idx="3419">
                  <c:v>3420</c:v>
                </c:pt>
                <c:pt idx="3420">
                  <c:v>3421</c:v>
                </c:pt>
                <c:pt idx="3421">
                  <c:v>3422</c:v>
                </c:pt>
                <c:pt idx="3422">
                  <c:v>3423</c:v>
                </c:pt>
                <c:pt idx="3423">
                  <c:v>3424</c:v>
                </c:pt>
                <c:pt idx="3424">
                  <c:v>3425</c:v>
                </c:pt>
                <c:pt idx="3425">
                  <c:v>3426</c:v>
                </c:pt>
                <c:pt idx="3426">
                  <c:v>3427</c:v>
                </c:pt>
                <c:pt idx="3427">
                  <c:v>3428</c:v>
                </c:pt>
                <c:pt idx="3428">
                  <c:v>3429</c:v>
                </c:pt>
                <c:pt idx="3429">
                  <c:v>3430</c:v>
                </c:pt>
                <c:pt idx="3430">
                  <c:v>3431</c:v>
                </c:pt>
                <c:pt idx="3431">
                  <c:v>3432</c:v>
                </c:pt>
                <c:pt idx="3432">
                  <c:v>3433</c:v>
                </c:pt>
                <c:pt idx="3433">
                  <c:v>3434</c:v>
                </c:pt>
                <c:pt idx="3434">
                  <c:v>3435</c:v>
                </c:pt>
                <c:pt idx="3435">
                  <c:v>3436</c:v>
                </c:pt>
                <c:pt idx="3436">
                  <c:v>3437</c:v>
                </c:pt>
                <c:pt idx="3437">
                  <c:v>3438</c:v>
                </c:pt>
                <c:pt idx="3438">
                  <c:v>3439</c:v>
                </c:pt>
                <c:pt idx="3439">
                  <c:v>3440</c:v>
                </c:pt>
                <c:pt idx="3440">
                  <c:v>3441</c:v>
                </c:pt>
                <c:pt idx="3441">
                  <c:v>3442</c:v>
                </c:pt>
                <c:pt idx="3442">
                  <c:v>3443</c:v>
                </c:pt>
                <c:pt idx="3443">
                  <c:v>3444</c:v>
                </c:pt>
                <c:pt idx="3444">
                  <c:v>3445</c:v>
                </c:pt>
                <c:pt idx="3445">
                  <c:v>3446</c:v>
                </c:pt>
                <c:pt idx="3446">
                  <c:v>3447</c:v>
                </c:pt>
                <c:pt idx="3447">
                  <c:v>3448</c:v>
                </c:pt>
                <c:pt idx="3448">
                  <c:v>3449</c:v>
                </c:pt>
                <c:pt idx="3449">
                  <c:v>3450</c:v>
                </c:pt>
                <c:pt idx="3450">
                  <c:v>3451</c:v>
                </c:pt>
                <c:pt idx="3451">
                  <c:v>3452</c:v>
                </c:pt>
                <c:pt idx="3452">
                  <c:v>3453</c:v>
                </c:pt>
                <c:pt idx="3453">
                  <c:v>3454</c:v>
                </c:pt>
                <c:pt idx="3454">
                  <c:v>3455</c:v>
                </c:pt>
                <c:pt idx="3455">
                  <c:v>3456</c:v>
                </c:pt>
                <c:pt idx="3456">
                  <c:v>3457</c:v>
                </c:pt>
                <c:pt idx="3457">
                  <c:v>3458</c:v>
                </c:pt>
                <c:pt idx="3458">
                  <c:v>3459</c:v>
                </c:pt>
                <c:pt idx="3459">
                  <c:v>3460</c:v>
                </c:pt>
                <c:pt idx="3460">
                  <c:v>3461</c:v>
                </c:pt>
                <c:pt idx="3461">
                  <c:v>3462</c:v>
                </c:pt>
                <c:pt idx="3462">
                  <c:v>3463</c:v>
                </c:pt>
                <c:pt idx="3463">
                  <c:v>3464</c:v>
                </c:pt>
                <c:pt idx="3464">
                  <c:v>3465</c:v>
                </c:pt>
                <c:pt idx="3465">
                  <c:v>3466</c:v>
                </c:pt>
                <c:pt idx="3466">
                  <c:v>3467</c:v>
                </c:pt>
                <c:pt idx="3467">
                  <c:v>3468</c:v>
                </c:pt>
                <c:pt idx="3468">
                  <c:v>3469</c:v>
                </c:pt>
                <c:pt idx="3469">
                  <c:v>3470</c:v>
                </c:pt>
                <c:pt idx="3470">
                  <c:v>3471</c:v>
                </c:pt>
                <c:pt idx="3471">
                  <c:v>3472</c:v>
                </c:pt>
                <c:pt idx="3472">
                  <c:v>3473</c:v>
                </c:pt>
                <c:pt idx="3473">
                  <c:v>3474</c:v>
                </c:pt>
                <c:pt idx="3474">
                  <c:v>3475</c:v>
                </c:pt>
                <c:pt idx="3475">
                  <c:v>3476</c:v>
                </c:pt>
                <c:pt idx="3476">
                  <c:v>3477</c:v>
                </c:pt>
                <c:pt idx="3477">
                  <c:v>3478</c:v>
                </c:pt>
                <c:pt idx="3478">
                  <c:v>3479</c:v>
                </c:pt>
                <c:pt idx="3479">
                  <c:v>3480</c:v>
                </c:pt>
                <c:pt idx="3480">
                  <c:v>3481</c:v>
                </c:pt>
                <c:pt idx="3481">
                  <c:v>3482</c:v>
                </c:pt>
                <c:pt idx="3482">
                  <c:v>3483</c:v>
                </c:pt>
                <c:pt idx="3483">
                  <c:v>3484</c:v>
                </c:pt>
                <c:pt idx="3484">
                  <c:v>3485</c:v>
                </c:pt>
                <c:pt idx="3485">
                  <c:v>3486</c:v>
                </c:pt>
                <c:pt idx="3486">
                  <c:v>3487</c:v>
                </c:pt>
                <c:pt idx="3487">
                  <c:v>3488</c:v>
                </c:pt>
                <c:pt idx="3488">
                  <c:v>3489</c:v>
                </c:pt>
                <c:pt idx="3489">
                  <c:v>3490</c:v>
                </c:pt>
                <c:pt idx="3490">
                  <c:v>3491</c:v>
                </c:pt>
                <c:pt idx="3491">
                  <c:v>3492</c:v>
                </c:pt>
                <c:pt idx="3492">
                  <c:v>3493</c:v>
                </c:pt>
                <c:pt idx="3493">
                  <c:v>3494</c:v>
                </c:pt>
                <c:pt idx="3494">
                  <c:v>3495</c:v>
                </c:pt>
                <c:pt idx="3495">
                  <c:v>3496</c:v>
                </c:pt>
                <c:pt idx="3496">
                  <c:v>3497</c:v>
                </c:pt>
                <c:pt idx="3497">
                  <c:v>3498</c:v>
                </c:pt>
                <c:pt idx="3498">
                  <c:v>3499</c:v>
                </c:pt>
                <c:pt idx="3499">
                  <c:v>3500</c:v>
                </c:pt>
                <c:pt idx="3500">
                  <c:v>3501</c:v>
                </c:pt>
                <c:pt idx="3501">
                  <c:v>3502</c:v>
                </c:pt>
                <c:pt idx="3502">
                  <c:v>3503</c:v>
                </c:pt>
                <c:pt idx="3503">
                  <c:v>3504</c:v>
                </c:pt>
                <c:pt idx="3504">
                  <c:v>3505</c:v>
                </c:pt>
                <c:pt idx="3505">
                  <c:v>3506</c:v>
                </c:pt>
                <c:pt idx="3506">
                  <c:v>3507</c:v>
                </c:pt>
                <c:pt idx="3507">
                  <c:v>3508</c:v>
                </c:pt>
                <c:pt idx="3508">
                  <c:v>3509</c:v>
                </c:pt>
                <c:pt idx="3509">
                  <c:v>3510</c:v>
                </c:pt>
                <c:pt idx="3510">
                  <c:v>3511</c:v>
                </c:pt>
                <c:pt idx="3511">
                  <c:v>3512</c:v>
                </c:pt>
                <c:pt idx="3512">
                  <c:v>3513</c:v>
                </c:pt>
                <c:pt idx="3513">
                  <c:v>3514</c:v>
                </c:pt>
                <c:pt idx="3514">
                  <c:v>3515</c:v>
                </c:pt>
                <c:pt idx="3515">
                  <c:v>3516</c:v>
                </c:pt>
                <c:pt idx="3516">
                  <c:v>3517</c:v>
                </c:pt>
                <c:pt idx="3517">
                  <c:v>3518</c:v>
                </c:pt>
                <c:pt idx="3518">
                  <c:v>3519</c:v>
                </c:pt>
                <c:pt idx="3519">
                  <c:v>3520</c:v>
                </c:pt>
                <c:pt idx="3520">
                  <c:v>3521</c:v>
                </c:pt>
                <c:pt idx="3521">
                  <c:v>3522</c:v>
                </c:pt>
                <c:pt idx="3522">
                  <c:v>3523</c:v>
                </c:pt>
                <c:pt idx="3523">
                  <c:v>3524</c:v>
                </c:pt>
                <c:pt idx="3524">
                  <c:v>3525</c:v>
                </c:pt>
                <c:pt idx="3525">
                  <c:v>3526</c:v>
                </c:pt>
                <c:pt idx="3526">
                  <c:v>3527</c:v>
                </c:pt>
                <c:pt idx="3527">
                  <c:v>3528</c:v>
                </c:pt>
                <c:pt idx="3528">
                  <c:v>3529</c:v>
                </c:pt>
                <c:pt idx="3529">
                  <c:v>3530</c:v>
                </c:pt>
                <c:pt idx="3530">
                  <c:v>3531</c:v>
                </c:pt>
                <c:pt idx="3531">
                  <c:v>3532</c:v>
                </c:pt>
                <c:pt idx="3532">
                  <c:v>3533</c:v>
                </c:pt>
                <c:pt idx="3533">
                  <c:v>3534</c:v>
                </c:pt>
                <c:pt idx="3534">
                  <c:v>3535</c:v>
                </c:pt>
                <c:pt idx="3535">
                  <c:v>3536</c:v>
                </c:pt>
                <c:pt idx="3536">
                  <c:v>3537</c:v>
                </c:pt>
                <c:pt idx="3537">
                  <c:v>3538</c:v>
                </c:pt>
                <c:pt idx="3538">
                  <c:v>3539</c:v>
                </c:pt>
                <c:pt idx="3539">
                  <c:v>3540</c:v>
                </c:pt>
                <c:pt idx="3540">
                  <c:v>3541</c:v>
                </c:pt>
                <c:pt idx="3541">
                  <c:v>3542</c:v>
                </c:pt>
                <c:pt idx="3542">
                  <c:v>3543</c:v>
                </c:pt>
                <c:pt idx="3543">
                  <c:v>3544</c:v>
                </c:pt>
                <c:pt idx="3544">
                  <c:v>3545</c:v>
                </c:pt>
                <c:pt idx="3545">
                  <c:v>3546</c:v>
                </c:pt>
                <c:pt idx="3546">
                  <c:v>3547</c:v>
                </c:pt>
                <c:pt idx="3547">
                  <c:v>3548</c:v>
                </c:pt>
                <c:pt idx="3548">
                  <c:v>3549</c:v>
                </c:pt>
                <c:pt idx="3549">
                  <c:v>3550</c:v>
                </c:pt>
                <c:pt idx="3550">
                  <c:v>3551</c:v>
                </c:pt>
                <c:pt idx="3551">
                  <c:v>3552</c:v>
                </c:pt>
                <c:pt idx="3552">
                  <c:v>3553</c:v>
                </c:pt>
                <c:pt idx="3553">
                  <c:v>3554</c:v>
                </c:pt>
                <c:pt idx="3554">
                  <c:v>3555</c:v>
                </c:pt>
                <c:pt idx="3555">
                  <c:v>3556</c:v>
                </c:pt>
                <c:pt idx="3556">
                  <c:v>3557</c:v>
                </c:pt>
                <c:pt idx="3557">
                  <c:v>3558</c:v>
                </c:pt>
                <c:pt idx="3558">
                  <c:v>3559</c:v>
                </c:pt>
                <c:pt idx="3559">
                  <c:v>3560</c:v>
                </c:pt>
                <c:pt idx="3560">
                  <c:v>3561</c:v>
                </c:pt>
                <c:pt idx="3561">
                  <c:v>3562</c:v>
                </c:pt>
                <c:pt idx="3562">
                  <c:v>3563</c:v>
                </c:pt>
                <c:pt idx="3563">
                  <c:v>3564</c:v>
                </c:pt>
                <c:pt idx="3564">
                  <c:v>3565</c:v>
                </c:pt>
                <c:pt idx="3565">
                  <c:v>3566</c:v>
                </c:pt>
                <c:pt idx="3566">
                  <c:v>3567</c:v>
                </c:pt>
                <c:pt idx="3567">
                  <c:v>3568</c:v>
                </c:pt>
                <c:pt idx="3568">
                  <c:v>3569</c:v>
                </c:pt>
                <c:pt idx="3569">
                  <c:v>3570</c:v>
                </c:pt>
                <c:pt idx="3570">
                  <c:v>3571</c:v>
                </c:pt>
                <c:pt idx="3571">
                  <c:v>3572</c:v>
                </c:pt>
                <c:pt idx="3572">
                  <c:v>3573</c:v>
                </c:pt>
                <c:pt idx="3573">
                  <c:v>3574</c:v>
                </c:pt>
                <c:pt idx="3574">
                  <c:v>3575</c:v>
                </c:pt>
                <c:pt idx="3575">
                  <c:v>3576</c:v>
                </c:pt>
                <c:pt idx="3576">
                  <c:v>3577</c:v>
                </c:pt>
                <c:pt idx="3577">
                  <c:v>3578</c:v>
                </c:pt>
                <c:pt idx="3578">
                  <c:v>3579</c:v>
                </c:pt>
                <c:pt idx="3579">
                  <c:v>3580</c:v>
                </c:pt>
                <c:pt idx="3580">
                  <c:v>3581</c:v>
                </c:pt>
                <c:pt idx="3581">
                  <c:v>3582</c:v>
                </c:pt>
                <c:pt idx="3582">
                  <c:v>3583</c:v>
                </c:pt>
                <c:pt idx="3583">
                  <c:v>3584</c:v>
                </c:pt>
                <c:pt idx="3584">
                  <c:v>3585</c:v>
                </c:pt>
                <c:pt idx="3585">
                  <c:v>3586</c:v>
                </c:pt>
                <c:pt idx="3586">
                  <c:v>3587</c:v>
                </c:pt>
                <c:pt idx="3587">
                  <c:v>3588</c:v>
                </c:pt>
                <c:pt idx="3588">
                  <c:v>3589</c:v>
                </c:pt>
                <c:pt idx="3589">
                  <c:v>3590</c:v>
                </c:pt>
                <c:pt idx="3590">
                  <c:v>3591</c:v>
                </c:pt>
                <c:pt idx="3591">
                  <c:v>3592</c:v>
                </c:pt>
                <c:pt idx="3592">
                  <c:v>3593</c:v>
                </c:pt>
                <c:pt idx="3593">
                  <c:v>3594</c:v>
                </c:pt>
                <c:pt idx="3594">
                  <c:v>3595</c:v>
                </c:pt>
                <c:pt idx="3595">
                  <c:v>3596</c:v>
                </c:pt>
                <c:pt idx="3596">
                  <c:v>3597</c:v>
                </c:pt>
                <c:pt idx="3597">
                  <c:v>3598</c:v>
                </c:pt>
                <c:pt idx="3598">
                  <c:v>3599</c:v>
                </c:pt>
                <c:pt idx="3599">
                  <c:v>3600</c:v>
                </c:pt>
                <c:pt idx="3600">
                  <c:v>3601</c:v>
                </c:pt>
                <c:pt idx="3601">
                  <c:v>3602</c:v>
                </c:pt>
                <c:pt idx="3602">
                  <c:v>3603</c:v>
                </c:pt>
                <c:pt idx="3603">
                  <c:v>3604</c:v>
                </c:pt>
                <c:pt idx="3604">
                  <c:v>3605</c:v>
                </c:pt>
                <c:pt idx="3605">
                  <c:v>3606</c:v>
                </c:pt>
                <c:pt idx="3606">
                  <c:v>3607</c:v>
                </c:pt>
                <c:pt idx="3607">
                  <c:v>3608</c:v>
                </c:pt>
                <c:pt idx="3608">
                  <c:v>3609</c:v>
                </c:pt>
                <c:pt idx="3609">
                  <c:v>3610</c:v>
                </c:pt>
                <c:pt idx="3610">
                  <c:v>3611</c:v>
                </c:pt>
                <c:pt idx="3611">
                  <c:v>3612</c:v>
                </c:pt>
                <c:pt idx="3612">
                  <c:v>3613</c:v>
                </c:pt>
                <c:pt idx="3613">
                  <c:v>3614</c:v>
                </c:pt>
                <c:pt idx="3614">
                  <c:v>3615</c:v>
                </c:pt>
                <c:pt idx="3615">
                  <c:v>3616</c:v>
                </c:pt>
                <c:pt idx="3616">
                  <c:v>3617</c:v>
                </c:pt>
                <c:pt idx="3617">
                  <c:v>3618</c:v>
                </c:pt>
                <c:pt idx="3618">
                  <c:v>3619</c:v>
                </c:pt>
                <c:pt idx="3619">
                  <c:v>3620</c:v>
                </c:pt>
                <c:pt idx="3620">
                  <c:v>3621</c:v>
                </c:pt>
                <c:pt idx="3621">
                  <c:v>3622</c:v>
                </c:pt>
                <c:pt idx="3622">
                  <c:v>3623</c:v>
                </c:pt>
                <c:pt idx="3623">
                  <c:v>3624</c:v>
                </c:pt>
                <c:pt idx="3624">
                  <c:v>3625</c:v>
                </c:pt>
                <c:pt idx="3625">
                  <c:v>3626</c:v>
                </c:pt>
                <c:pt idx="3626">
                  <c:v>3627</c:v>
                </c:pt>
                <c:pt idx="3627">
                  <c:v>3628</c:v>
                </c:pt>
                <c:pt idx="3628">
                  <c:v>3629</c:v>
                </c:pt>
                <c:pt idx="3629">
                  <c:v>3630</c:v>
                </c:pt>
                <c:pt idx="3630">
                  <c:v>3631</c:v>
                </c:pt>
                <c:pt idx="3631">
                  <c:v>3632</c:v>
                </c:pt>
                <c:pt idx="3632">
                  <c:v>3633</c:v>
                </c:pt>
                <c:pt idx="3633">
                  <c:v>3634</c:v>
                </c:pt>
                <c:pt idx="3634">
                  <c:v>3635</c:v>
                </c:pt>
                <c:pt idx="3635">
                  <c:v>3636</c:v>
                </c:pt>
                <c:pt idx="3636">
                  <c:v>3637</c:v>
                </c:pt>
                <c:pt idx="3637">
                  <c:v>3638</c:v>
                </c:pt>
                <c:pt idx="3638">
                  <c:v>3639</c:v>
                </c:pt>
                <c:pt idx="3639">
                  <c:v>3640</c:v>
                </c:pt>
                <c:pt idx="3640">
                  <c:v>3641</c:v>
                </c:pt>
                <c:pt idx="3641">
                  <c:v>3642</c:v>
                </c:pt>
                <c:pt idx="3642">
                  <c:v>3643</c:v>
                </c:pt>
                <c:pt idx="3643">
                  <c:v>3644</c:v>
                </c:pt>
                <c:pt idx="3644">
                  <c:v>3645</c:v>
                </c:pt>
                <c:pt idx="3645">
                  <c:v>3646</c:v>
                </c:pt>
                <c:pt idx="3646">
                  <c:v>3647</c:v>
                </c:pt>
                <c:pt idx="3647">
                  <c:v>3648</c:v>
                </c:pt>
                <c:pt idx="3648">
                  <c:v>3649</c:v>
                </c:pt>
                <c:pt idx="3649">
                  <c:v>3650</c:v>
                </c:pt>
                <c:pt idx="3650">
                  <c:v>3651</c:v>
                </c:pt>
                <c:pt idx="3651">
                  <c:v>3652</c:v>
                </c:pt>
                <c:pt idx="3652">
                  <c:v>3653</c:v>
                </c:pt>
                <c:pt idx="3653">
                  <c:v>3654</c:v>
                </c:pt>
                <c:pt idx="3654">
                  <c:v>3655</c:v>
                </c:pt>
                <c:pt idx="3655">
                  <c:v>3656</c:v>
                </c:pt>
                <c:pt idx="3656">
                  <c:v>3657</c:v>
                </c:pt>
                <c:pt idx="3657">
                  <c:v>3658</c:v>
                </c:pt>
                <c:pt idx="3658">
                  <c:v>3659</c:v>
                </c:pt>
                <c:pt idx="3659">
                  <c:v>3660</c:v>
                </c:pt>
                <c:pt idx="3660">
                  <c:v>3661</c:v>
                </c:pt>
                <c:pt idx="3661">
                  <c:v>3662</c:v>
                </c:pt>
                <c:pt idx="3662">
                  <c:v>3663</c:v>
                </c:pt>
                <c:pt idx="3663">
                  <c:v>3664</c:v>
                </c:pt>
                <c:pt idx="3664">
                  <c:v>3665</c:v>
                </c:pt>
                <c:pt idx="3665">
                  <c:v>3666</c:v>
                </c:pt>
                <c:pt idx="3666">
                  <c:v>3667</c:v>
                </c:pt>
                <c:pt idx="3667">
                  <c:v>3668</c:v>
                </c:pt>
                <c:pt idx="3668">
                  <c:v>3669</c:v>
                </c:pt>
                <c:pt idx="3669">
                  <c:v>3670</c:v>
                </c:pt>
                <c:pt idx="3670">
                  <c:v>3671</c:v>
                </c:pt>
                <c:pt idx="3671">
                  <c:v>3672</c:v>
                </c:pt>
                <c:pt idx="3672">
                  <c:v>3673</c:v>
                </c:pt>
                <c:pt idx="3673">
                  <c:v>3674</c:v>
                </c:pt>
                <c:pt idx="3674">
                  <c:v>3675</c:v>
                </c:pt>
                <c:pt idx="3675">
                  <c:v>3676</c:v>
                </c:pt>
                <c:pt idx="3676">
                  <c:v>3677</c:v>
                </c:pt>
                <c:pt idx="3677">
                  <c:v>3678</c:v>
                </c:pt>
                <c:pt idx="3678">
                  <c:v>3679</c:v>
                </c:pt>
                <c:pt idx="3679">
                  <c:v>3680</c:v>
                </c:pt>
                <c:pt idx="3680">
                  <c:v>3681</c:v>
                </c:pt>
                <c:pt idx="3681">
                  <c:v>3682</c:v>
                </c:pt>
                <c:pt idx="3682">
                  <c:v>3683</c:v>
                </c:pt>
                <c:pt idx="3683">
                  <c:v>3684</c:v>
                </c:pt>
                <c:pt idx="3684">
                  <c:v>3685</c:v>
                </c:pt>
                <c:pt idx="3685">
                  <c:v>3686</c:v>
                </c:pt>
                <c:pt idx="3686">
                  <c:v>3687</c:v>
                </c:pt>
                <c:pt idx="3687">
                  <c:v>3688</c:v>
                </c:pt>
                <c:pt idx="3688">
                  <c:v>3689</c:v>
                </c:pt>
                <c:pt idx="3689">
                  <c:v>3690</c:v>
                </c:pt>
                <c:pt idx="3690">
                  <c:v>3691</c:v>
                </c:pt>
                <c:pt idx="3691">
                  <c:v>3692</c:v>
                </c:pt>
                <c:pt idx="3692">
                  <c:v>3693</c:v>
                </c:pt>
                <c:pt idx="3693">
                  <c:v>3694</c:v>
                </c:pt>
                <c:pt idx="3694">
                  <c:v>3695</c:v>
                </c:pt>
                <c:pt idx="3695">
                  <c:v>3696</c:v>
                </c:pt>
                <c:pt idx="3696">
                  <c:v>3697</c:v>
                </c:pt>
                <c:pt idx="3697">
                  <c:v>3698</c:v>
                </c:pt>
                <c:pt idx="3698">
                  <c:v>3699</c:v>
                </c:pt>
                <c:pt idx="3699">
                  <c:v>3700</c:v>
                </c:pt>
                <c:pt idx="3700">
                  <c:v>3701</c:v>
                </c:pt>
                <c:pt idx="3701">
                  <c:v>3702</c:v>
                </c:pt>
                <c:pt idx="3702">
                  <c:v>3703</c:v>
                </c:pt>
                <c:pt idx="3703">
                  <c:v>3704</c:v>
                </c:pt>
                <c:pt idx="3704">
                  <c:v>3705</c:v>
                </c:pt>
                <c:pt idx="3705">
                  <c:v>3706</c:v>
                </c:pt>
                <c:pt idx="3706">
                  <c:v>3707</c:v>
                </c:pt>
                <c:pt idx="3707">
                  <c:v>3708</c:v>
                </c:pt>
                <c:pt idx="3708">
                  <c:v>3709</c:v>
                </c:pt>
                <c:pt idx="3709">
                  <c:v>3710</c:v>
                </c:pt>
                <c:pt idx="3710">
                  <c:v>3711</c:v>
                </c:pt>
                <c:pt idx="3711">
                  <c:v>3712</c:v>
                </c:pt>
                <c:pt idx="3712">
                  <c:v>3713</c:v>
                </c:pt>
                <c:pt idx="3713">
                  <c:v>3714</c:v>
                </c:pt>
                <c:pt idx="3714">
                  <c:v>3715</c:v>
                </c:pt>
                <c:pt idx="3715">
                  <c:v>3716</c:v>
                </c:pt>
                <c:pt idx="3716">
                  <c:v>3717</c:v>
                </c:pt>
                <c:pt idx="3717">
                  <c:v>3718</c:v>
                </c:pt>
                <c:pt idx="3718">
                  <c:v>3719</c:v>
                </c:pt>
                <c:pt idx="3719">
                  <c:v>3720</c:v>
                </c:pt>
                <c:pt idx="3720">
                  <c:v>3721</c:v>
                </c:pt>
                <c:pt idx="3721">
                  <c:v>3722</c:v>
                </c:pt>
                <c:pt idx="3722">
                  <c:v>3723</c:v>
                </c:pt>
                <c:pt idx="3723">
                  <c:v>3724</c:v>
                </c:pt>
                <c:pt idx="3724">
                  <c:v>3725</c:v>
                </c:pt>
                <c:pt idx="3725">
                  <c:v>3726</c:v>
                </c:pt>
                <c:pt idx="3726">
                  <c:v>3727</c:v>
                </c:pt>
                <c:pt idx="3727">
                  <c:v>3728</c:v>
                </c:pt>
                <c:pt idx="3728">
                  <c:v>3729</c:v>
                </c:pt>
                <c:pt idx="3729">
                  <c:v>3730</c:v>
                </c:pt>
                <c:pt idx="3730">
                  <c:v>3731</c:v>
                </c:pt>
                <c:pt idx="3731">
                  <c:v>3732</c:v>
                </c:pt>
                <c:pt idx="3732">
                  <c:v>3733</c:v>
                </c:pt>
                <c:pt idx="3733">
                  <c:v>3734</c:v>
                </c:pt>
                <c:pt idx="3734">
                  <c:v>3735</c:v>
                </c:pt>
                <c:pt idx="3735">
                  <c:v>3736</c:v>
                </c:pt>
                <c:pt idx="3736">
                  <c:v>3737</c:v>
                </c:pt>
                <c:pt idx="3737">
                  <c:v>3738</c:v>
                </c:pt>
                <c:pt idx="3738">
                  <c:v>3739</c:v>
                </c:pt>
                <c:pt idx="3739">
                  <c:v>3740</c:v>
                </c:pt>
                <c:pt idx="3740">
                  <c:v>3741</c:v>
                </c:pt>
                <c:pt idx="3741">
                  <c:v>3742</c:v>
                </c:pt>
                <c:pt idx="3742">
                  <c:v>3743</c:v>
                </c:pt>
                <c:pt idx="3743">
                  <c:v>3744</c:v>
                </c:pt>
                <c:pt idx="3744">
                  <c:v>3745</c:v>
                </c:pt>
                <c:pt idx="3745">
                  <c:v>3746</c:v>
                </c:pt>
                <c:pt idx="3746">
                  <c:v>3747</c:v>
                </c:pt>
                <c:pt idx="3747">
                  <c:v>3748</c:v>
                </c:pt>
                <c:pt idx="3748">
                  <c:v>3749</c:v>
                </c:pt>
                <c:pt idx="3749">
                  <c:v>3750</c:v>
                </c:pt>
                <c:pt idx="3750">
                  <c:v>3751</c:v>
                </c:pt>
                <c:pt idx="3751">
                  <c:v>3752</c:v>
                </c:pt>
                <c:pt idx="3752">
                  <c:v>3753</c:v>
                </c:pt>
                <c:pt idx="3753">
                  <c:v>3754</c:v>
                </c:pt>
                <c:pt idx="3754">
                  <c:v>3755</c:v>
                </c:pt>
                <c:pt idx="3755">
                  <c:v>3756</c:v>
                </c:pt>
                <c:pt idx="3756">
                  <c:v>3757</c:v>
                </c:pt>
                <c:pt idx="3757">
                  <c:v>3758</c:v>
                </c:pt>
                <c:pt idx="3758">
                  <c:v>3759</c:v>
                </c:pt>
                <c:pt idx="3759">
                  <c:v>3760</c:v>
                </c:pt>
                <c:pt idx="3760">
                  <c:v>3761</c:v>
                </c:pt>
                <c:pt idx="3761">
                  <c:v>3762</c:v>
                </c:pt>
                <c:pt idx="3762">
                  <c:v>3763</c:v>
                </c:pt>
                <c:pt idx="3763">
                  <c:v>3764</c:v>
                </c:pt>
                <c:pt idx="3764">
                  <c:v>3765</c:v>
                </c:pt>
                <c:pt idx="3765">
                  <c:v>3766</c:v>
                </c:pt>
                <c:pt idx="3766">
                  <c:v>3767</c:v>
                </c:pt>
                <c:pt idx="3767">
                  <c:v>3768</c:v>
                </c:pt>
                <c:pt idx="3768">
                  <c:v>3769</c:v>
                </c:pt>
                <c:pt idx="3769">
                  <c:v>3770</c:v>
                </c:pt>
                <c:pt idx="3770">
                  <c:v>3771</c:v>
                </c:pt>
                <c:pt idx="3771">
                  <c:v>3772</c:v>
                </c:pt>
                <c:pt idx="3772">
                  <c:v>3773</c:v>
                </c:pt>
                <c:pt idx="3773">
                  <c:v>3774</c:v>
                </c:pt>
                <c:pt idx="3774">
                  <c:v>3775</c:v>
                </c:pt>
                <c:pt idx="3775">
                  <c:v>3776</c:v>
                </c:pt>
                <c:pt idx="3776">
                  <c:v>3777</c:v>
                </c:pt>
                <c:pt idx="3777">
                  <c:v>3778</c:v>
                </c:pt>
                <c:pt idx="3778">
                  <c:v>3779</c:v>
                </c:pt>
                <c:pt idx="3779">
                  <c:v>3780</c:v>
                </c:pt>
                <c:pt idx="3780">
                  <c:v>3781</c:v>
                </c:pt>
                <c:pt idx="3781">
                  <c:v>3782</c:v>
                </c:pt>
                <c:pt idx="3782">
                  <c:v>3783</c:v>
                </c:pt>
                <c:pt idx="3783">
                  <c:v>3784</c:v>
                </c:pt>
                <c:pt idx="3784">
                  <c:v>3785</c:v>
                </c:pt>
                <c:pt idx="3785">
                  <c:v>3786</c:v>
                </c:pt>
                <c:pt idx="3786">
                  <c:v>3787</c:v>
                </c:pt>
                <c:pt idx="3787">
                  <c:v>3788</c:v>
                </c:pt>
                <c:pt idx="3788">
                  <c:v>3789</c:v>
                </c:pt>
                <c:pt idx="3789">
                  <c:v>3790</c:v>
                </c:pt>
                <c:pt idx="3790">
                  <c:v>3791</c:v>
                </c:pt>
                <c:pt idx="3791">
                  <c:v>3792</c:v>
                </c:pt>
                <c:pt idx="3792">
                  <c:v>3793</c:v>
                </c:pt>
                <c:pt idx="3793">
                  <c:v>3794</c:v>
                </c:pt>
                <c:pt idx="3794">
                  <c:v>3795</c:v>
                </c:pt>
                <c:pt idx="3795">
                  <c:v>3796</c:v>
                </c:pt>
                <c:pt idx="3796">
                  <c:v>3797</c:v>
                </c:pt>
                <c:pt idx="3797">
                  <c:v>3798</c:v>
                </c:pt>
                <c:pt idx="3798">
                  <c:v>3799</c:v>
                </c:pt>
                <c:pt idx="3799">
                  <c:v>3800</c:v>
                </c:pt>
                <c:pt idx="3800">
                  <c:v>3801</c:v>
                </c:pt>
                <c:pt idx="3801">
                  <c:v>3802</c:v>
                </c:pt>
                <c:pt idx="3802">
                  <c:v>3803</c:v>
                </c:pt>
                <c:pt idx="3803">
                  <c:v>3804</c:v>
                </c:pt>
                <c:pt idx="3804">
                  <c:v>3805</c:v>
                </c:pt>
                <c:pt idx="3805">
                  <c:v>3806</c:v>
                </c:pt>
                <c:pt idx="3806">
                  <c:v>3807</c:v>
                </c:pt>
                <c:pt idx="3807">
                  <c:v>3808</c:v>
                </c:pt>
                <c:pt idx="3808">
                  <c:v>3809</c:v>
                </c:pt>
                <c:pt idx="3809">
                  <c:v>3810</c:v>
                </c:pt>
                <c:pt idx="3810">
                  <c:v>3811</c:v>
                </c:pt>
                <c:pt idx="3811">
                  <c:v>3812</c:v>
                </c:pt>
                <c:pt idx="3812">
                  <c:v>3813</c:v>
                </c:pt>
                <c:pt idx="3813">
                  <c:v>3814</c:v>
                </c:pt>
                <c:pt idx="3814">
                  <c:v>3815</c:v>
                </c:pt>
                <c:pt idx="3815">
                  <c:v>3816</c:v>
                </c:pt>
                <c:pt idx="3816">
                  <c:v>3817</c:v>
                </c:pt>
                <c:pt idx="3817">
                  <c:v>3818</c:v>
                </c:pt>
                <c:pt idx="3818">
                  <c:v>3819</c:v>
                </c:pt>
                <c:pt idx="3819">
                  <c:v>3820</c:v>
                </c:pt>
                <c:pt idx="3820">
                  <c:v>3821</c:v>
                </c:pt>
                <c:pt idx="3821">
                  <c:v>3822</c:v>
                </c:pt>
                <c:pt idx="3822">
                  <c:v>3823</c:v>
                </c:pt>
                <c:pt idx="3823">
                  <c:v>3824</c:v>
                </c:pt>
                <c:pt idx="3824">
                  <c:v>3825</c:v>
                </c:pt>
                <c:pt idx="3825">
                  <c:v>3826</c:v>
                </c:pt>
                <c:pt idx="3826">
                  <c:v>3827</c:v>
                </c:pt>
                <c:pt idx="3827">
                  <c:v>3828</c:v>
                </c:pt>
                <c:pt idx="3828">
                  <c:v>3829</c:v>
                </c:pt>
                <c:pt idx="3829">
                  <c:v>3830</c:v>
                </c:pt>
                <c:pt idx="3830">
                  <c:v>3831</c:v>
                </c:pt>
                <c:pt idx="3831">
                  <c:v>3832</c:v>
                </c:pt>
                <c:pt idx="3832">
                  <c:v>3833</c:v>
                </c:pt>
                <c:pt idx="3833">
                  <c:v>3834</c:v>
                </c:pt>
                <c:pt idx="3834">
                  <c:v>3835</c:v>
                </c:pt>
                <c:pt idx="3835">
                  <c:v>3836</c:v>
                </c:pt>
                <c:pt idx="3836">
                  <c:v>3837</c:v>
                </c:pt>
                <c:pt idx="3837">
                  <c:v>3838</c:v>
                </c:pt>
                <c:pt idx="3838">
                  <c:v>3839</c:v>
                </c:pt>
                <c:pt idx="3839">
                  <c:v>3840</c:v>
                </c:pt>
                <c:pt idx="3840">
                  <c:v>3841</c:v>
                </c:pt>
                <c:pt idx="3841">
                  <c:v>3842</c:v>
                </c:pt>
                <c:pt idx="3842">
                  <c:v>3843</c:v>
                </c:pt>
                <c:pt idx="3843">
                  <c:v>3844</c:v>
                </c:pt>
                <c:pt idx="3844">
                  <c:v>3845</c:v>
                </c:pt>
                <c:pt idx="3845">
                  <c:v>3846</c:v>
                </c:pt>
                <c:pt idx="3846">
                  <c:v>3847</c:v>
                </c:pt>
                <c:pt idx="3847">
                  <c:v>3848</c:v>
                </c:pt>
                <c:pt idx="3848">
                  <c:v>3849</c:v>
                </c:pt>
                <c:pt idx="3849">
                  <c:v>3850</c:v>
                </c:pt>
                <c:pt idx="3850">
                  <c:v>3851</c:v>
                </c:pt>
                <c:pt idx="3851">
                  <c:v>3852</c:v>
                </c:pt>
                <c:pt idx="3852">
                  <c:v>3853</c:v>
                </c:pt>
                <c:pt idx="3853">
                  <c:v>3854</c:v>
                </c:pt>
                <c:pt idx="3854">
                  <c:v>3855</c:v>
                </c:pt>
                <c:pt idx="3855">
                  <c:v>3856</c:v>
                </c:pt>
                <c:pt idx="3856">
                  <c:v>3857</c:v>
                </c:pt>
                <c:pt idx="3857">
                  <c:v>3858</c:v>
                </c:pt>
                <c:pt idx="3858">
                  <c:v>3859</c:v>
                </c:pt>
                <c:pt idx="3859">
                  <c:v>3860</c:v>
                </c:pt>
                <c:pt idx="3860">
                  <c:v>3861</c:v>
                </c:pt>
                <c:pt idx="3861">
                  <c:v>3862</c:v>
                </c:pt>
                <c:pt idx="3862">
                  <c:v>3863</c:v>
                </c:pt>
                <c:pt idx="3863">
                  <c:v>3864</c:v>
                </c:pt>
                <c:pt idx="3864">
                  <c:v>3865</c:v>
                </c:pt>
                <c:pt idx="3865">
                  <c:v>3866</c:v>
                </c:pt>
                <c:pt idx="3866">
                  <c:v>3867</c:v>
                </c:pt>
                <c:pt idx="3867">
                  <c:v>3868</c:v>
                </c:pt>
                <c:pt idx="3868">
                  <c:v>3869</c:v>
                </c:pt>
                <c:pt idx="3869">
                  <c:v>3870</c:v>
                </c:pt>
                <c:pt idx="3870">
                  <c:v>3871</c:v>
                </c:pt>
                <c:pt idx="3871">
                  <c:v>3872</c:v>
                </c:pt>
                <c:pt idx="3872">
                  <c:v>3873</c:v>
                </c:pt>
                <c:pt idx="3873">
                  <c:v>3874</c:v>
                </c:pt>
                <c:pt idx="3874">
                  <c:v>3875</c:v>
                </c:pt>
                <c:pt idx="3875">
                  <c:v>3876</c:v>
                </c:pt>
                <c:pt idx="3876">
                  <c:v>3877</c:v>
                </c:pt>
                <c:pt idx="3877">
                  <c:v>3878</c:v>
                </c:pt>
                <c:pt idx="3878">
                  <c:v>3879</c:v>
                </c:pt>
                <c:pt idx="3879">
                  <c:v>3880</c:v>
                </c:pt>
                <c:pt idx="3880">
                  <c:v>3881</c:v>
                </c:pt>
                <c:pt idx="3881">
                  <c:v>3882</c:v>
                </c:pt>
                <c:pt idx="3882">
                  <c:v>3883</c:v>
                </c:pt>
                <c:pt idx="3883">
                  <c:v>3884</c:v>
                </c:pt>
                <c:pt idx="3884">
                  <c:v>3885</c:v>
                </c:pt>
                <c:pt idx="3885">
                  <c:v>3886</c:v>
                </c:pt>
                <c:pt idx="3886">
                  <c:v>3887</c:v>
                </c:pt>
                <c:pt idx="3887">
                  <c:v>3888</c:v>
                </c:pt>
                <c:pt idx="3888">
                  <c:v>3889</c:v>
                </c:pt>
                <c:pt idx="3889">
                  <c:v>3890</c:v>
                </c:pt>
                <c:pt idx="3890">
                  <c:v>3891</c:v>
                </c:pt>
                <c:pt idx="3891">
                  <c:v>3892</c:v>
                </c:pt>
                <c:pt idx="3892">
                  <c:v>3893</c:v>
                </c:pt>
                <c:pt idx="3893">
                  <c:v>3894</c:v>
                </c:pt>
                <c:pt idx="3894">
                  <c:v>3895</c:v>
                </c:pt>
                <c:pt idx="3895">
                  <c:v>3896</c:v>
                </c:pt>
                <c:pt idx="3896">
                  <c:v>3897</c:v>
                </c:pt>
                <c:pt idx="3897">
                  <c:v>3898</c:v>
                </c:pt>
                <c:pt idx="3898">
                  <c:v>3899</c:v>
                </c:pt>
                <c:pt idx="3899">
                  <c:v>3900</c:v>
                </c:pt>
                <c:pt idx="3900">
                  <c:v>3901</c:v>
                </c:pt>
                <c:pt idx="3901">
                  <c:v>3902</c:v>
                </c:pt>
                <c:pt idx="3902">
                  <c:v>3903</c:v>
                </c:pt>
                <c:pt idx="3903">
                  <c:v>3904</c:v>
                </c:pt>
                <c:pt idx="3904">
                  <c:v>3905</c:v>
                </c:pt>
                <c:pt idx="3905">
                  <c:v>3906</c:v>
                </c:pt>
                <c:pt idx="3906">
                  <c:v>3907</c:v>
                </c:pt>
                <c:pt idx="3907">
                  <c:v>3908</c:v>
                </c:pt>
                <c:pt idx="3908">
                  <c:v>3909</c:v>
                </c:pt>
                <c:pt idx="3909">
                  <c:v>3910</c:v>
                </c:pt>
                <c:pt idx="3910">
                  <c:v>3911</c:v>
                </c:pt>
                <c:pt idx="3911">
                  <c:v>3912</c:v>
                </c:pt>
                <c:pt idx="3912">
                  <c:v>3913</c:v>
                </c:pt>
                <c:pt idx="3913">
                  <c:v>3914</c:v>
                </c:pt>
                <c:pt idx="3914">
                  <c:v>3915</c:v>
                </c:pt>
                <c:pt idx="3915">
                  <c:v>3916</c:v>
                </c:pt>
                <c:pt idx="3916">
                  <c:v>3917</c:v>
                </c:pt>
                <c:pt idx="3917">
                  <c:v>3918</c:v>
                </c:pt>
                <c:pt idx="3918">
                  <c:v>3919</c:v>
                </c:pt>
                <c:pt idx="3919">
                  <c:v>3920</c:v>
                </c:pt>
                <c:pt idx="3920">
                  <c:v>3921</c:v>
                </c:pt>
                <c:pt idx="3921">
                  <c:v>3922</c:v>
                </c:pt>
                <c:pt idx="3922">
                  <c:v>3923</c:v>
                </c:pt>
                <c:pt idx="3923">
                  <c:v>3924</c:v>
                </c:pt>
                <c:pt idx="3924">
                  <c:v>3925</c:v>
                </c:pt>
                <c:pt idx="3925">
                  <c:v>3926</c:v>
                </c:pt>
                <c:pt idx="3926">
                  <c:v>3927</c:v>
                </c:pt>
                <c:pt idx="3927">
                  <c:v>3928</c:v>
                </c:pt>
                <c:pt idx="3928">
                  <c:v>3929</c:v>
                </c:pt>
                <c:pt idx="3929">
                  <c:v>3930</c:v>
                </c:pt>
                <c:pt idx="3930">
                  <c:v>3931</c:v>
                </c:pt>
                <c:pt idx="3931">
                  <c:v>3932</c:v>
                </c:pt>
                <c:pt idx="3932">
                  <c:v>3933</c:v>
                </c:pt>
                <c:pt idx="3933">
                  <c:v>3934</c:v>
                </c:pt>
                <c:pt idx="3934">
                  <c:v>3935</c:v>
                </c:pt>
                <c:pt idx="3935">
                  <c:v>3936</c:v>
                </c:pt>
                <c:pt idx="3936">
                  <c:v>3937</c:v>
                </c:pt>
                <c:pt idx="3937">
                  <c:v>3938</c:v>
                </c:pt>
                <c:pt idx="3938">
                  <c:v>3939</c:v>
                </c:pt>
                <c:pt idx="3939">
                  <c:v>3940</c:v>
                </c:pt>
                <c:pt idx="3940">
                  <c:v>3941</c:v>
                </c:pt>
                <c:pt idx="3941">
                  <c:v>3942</c:v>
                </c:pt>
                <c:pt idx="3942">
                  <c:v>3943</c:v>
                </c:pt>
                <c:pt idx="3943">
                  <c:v>3944</c:v>
                </c:pt>
                <c:pt idx="3944">
                  <c:v>3945</c:v>
                </c:pt>
                <c:pt idx="3945">
                  <c:v>3946</c:v>
                </c:pt>
                <c:pt idx="3946">
                  <c:v>3947</c:v>
                </c:pt>
                <c:pt idx="3947">
                  <c:v>3948</c:v>
                </c:pt>
                <c:pt idx="3948">
                  <c:v>3949</c:v>
                </c:pt>
                <c:pt idx="3949">
                  <c:v>3950</c:v>
                </c:pt>
                <c:pt idx="3950">
                  <c:v>3951</c:v>
                </c:pt>
                <c:pt idx="3951">
                  <c:v>3952</c:v>
                </c:pt>
                <c:pt idx="3952">
                  <c:v>3953</c:v>
                </c:pt>
                <c:pt idx="3953">
                  <c:v>3954</c:v>
                </c:pt>
                <c:pt idx="3954">
                  <c:v>3955</c:v>
                </c:pt>
                <c:pt idx="3955">
                  <c:v>3956</c:v>
                </c:pt>
                <c:pt idx="3956">
                  <c:v>3957</c:v>
                </c:pt>
                <c:pt idx="3957">
                  <c:v>3958</c:v>
                </c:pt>
                <c:pt idx="3958">
                  <c:v>3959</c:v>
                </c:pt>
                <c:pt idx="3959">
                  <c:v>3960</c:v>
                </c:pt>
                <c:pt idx="3960">
                  <c:v>3961</c:v>
                </c:pt>
                <c:pt idx="3961">
                  <c:v>3962</c:v>
                </c:pt>
                <c:pt idx="3962">
                  <c:v>3963</c:v>
                </c:pt>
                <c:pt idx="3963">
                  <c:v>3964</c:v>
                </c:pt>
                <c:pt idx="3964">
                  <c:v>3965</c:v>
                </c:pt>
                <c:pt idx="3965">
                  <c:v>3966</c:v>
                </c:pt>
                <c:pt idx="3966">
                  <c:v>3967</c:v>
                </c:pt>
                <c:pt idx="3967">
                  <c:v>3968</c:v>
                </c:pt>
                <c:pt idx="3968">
                  <c:v>3969</c:v>
                </c:pt>
                <c:pt idx="3969">
                  <c:v>3970</c:v>
                </c:pt>
                <c:pt idx="3970">
                  <c:v>3971</c:v>
                </c:pt>
                <c:pt idx="3971">
                  <c:v>3972</c:v>
                </c:pt>
                <c:pt idx="3972">
                  <c:v>3973</c:v>
                </c:pt>
                <c:pt idx="3973">
                  <c:v>3974</c:v>
                </c:pt>
                <c:pt idx="3974">
                  <c:v>3975</c:v>
                </c:pt>
                <c:pt idx="3975">
                  <c:v>3976</c:v>
                </c:pt>
                <c:pt idx="3976">
                  <c:v>3977</c:v>
                </c:pt>
                <c:pt idx="3977">
                  <c:v>3978</c:v>
                </c:pt>
                <c:pt idx="3978">
                  <c:v>3979</c:v>
                </c:pt>
                <c:pt idx="3979">
                  <c:v>3980</c:v>
                </c:pt>
                <c:pt idx="3980">
                  <c:v>3981</c:v>
                </c:pt>
                <c:pt idx="3981">
                  <c:v>3982</c:v>
                </c:pt>
                <c:pt idx="3982">
                  <c:v>3983</c:v>
                </c:pt>
                <c:pt idx="3983">
                  <c:v>3984</c:v>
                </c:pt>
                <c:pt idx="3984">
                  <c:v>3985</c:v>
                </c:pt>
                <c:pt idx="3985">
                  <c:v>3986</c:v>
                </c:pt>
                <c:pt idx="3986">
                  <c:v>3987</c:v>
                </c:pt>
                <c:pt idx="3987">
                  <c:v>3988</c:v>
                </c:pt>
                <c:pt idx="3988">
                  <c:v>3989</c:v>
                </c:pt>
                <c:pt idx="3989">
                  <c:v>3990</c:v>
                </c:pt>
                <c:pt idx="3990">
                  <c:v>3991</c:v>
                </c:pt>
                <c:pt idx="3991">
                  <c:v>3992</c:v>
                </c:pt>
                <c:pt idx="3992">
                  <c:v>3993</c:v>
                </c:pt>
                <c:pt idx="3993">
                  <c:v>3994</c:v>
                </c:pt>
                <c:pt idx="3994">
                  <c:v>3995</c:v>
                </c:pt>
                <c:pt idx="3995">
                  <c:v>3996</c:v>
                </c:pt>
                <c:pt idx="3996">
                  <c:v>3997</c:v>
                </c:pt>
                <c:pt idx="3997">
                  <c:v>3998</c:v>
                </c:pt>
                <c:pt idx="3998">
                  <c:v>3999</c:v>
                </c:pt>
                <c:pt idx="3999">
                  <c:v>4000</c:v>
                </c:pt>
                <c:pt idx="4000">
                  <c:v>4001</c:v>
                </c:pt>
                <c:pt idx="4001">
                  <c:v>4002</c:v>
                </c:pt>
                <c:pt idx="4002">
                  <c:v>4003</c:v>
                </c:pt>
                <c:pt idx="4003">
                  <c:v>4004</c:v>
                </c:pt>
                <c:pt idx="4004">
                  <c:v>4005</c:v>
                </c:pt>
                <c:pt idx="4005">
                  <c:v>4006</c:v>
                </c:pt>
                <c:pt idx="4006">
                  <c:v>4007</c:v>
                </c:pt>
                <c:pt idx="4007">
                  <c:v>4008</c:v>
                </c:pt>
                <c:pt idx="4008">
                  <c:v>4009</c:v>
                </c:pt>
                <c:pt idx="4009">
                  <c:v>4010</c:v>
                </c:pt>
                <c:pt idx="4010">
                  <c:v>4011</c:v>
                </c:pt>
                <c:pt idx="4011">
                  <c:v>4012</c:v>
                </c:pt>
                <c:pt idx="4012">
                  <c:v>4013</c:v>
                </c:pt>
                <c:pt idx="4013">
                  <c:v>4014</c:v>
                </c:pt>
                <c:pt idx="4014">
                  <c:v>4015</c:v>
                </c:pt>
                <c:pt idx="4015">
                  <c:v>4016</c:v>
                </c:pt>
                <c:pt idx="4016">
                  <c:v>4017</c:v>
                </c:pt>
                <c:pt idx="4017">
                  <c:v>4018</c:v>
                </c:pt>
                <c:pt idx="4018">
                  <c:v>4019</c:v>
                </c:pt>
                <c:pt idx="4019">
                  <c:v>4020</c:v>
                </c:pt>
                <c:pt idx="4020">
                  <c:v>4021</c:v>
                </c:pt>
                <c:pt idx="4021">
                  <c:v>4022</c:v>
                </c:pt>
                <c:pt idx="4022">
                  <c:v>4023</c:v>
                </c:pt>
                <c:pt idx="4023">
                  <c:v>4024</c:v>
                </c:pt>
                <c:pt idx="4024">
                  <c:v>4025</c:v>
                </c:pt>
                <c:pt idx="4025">
                  <c:v>4026</c:v>
                </c:pt>
                <c:pt idx="4026">
                  <c:v>4027</c:v>
                </c:pt>
                <c:pt idx="4027">
                  <c:v>4028</c:v>
                </c:pt>
                <c:pt idx="4028">
                  <c:v>4029</c:v>
                </c:pt>
                <c:pt idx="4029">
                  <c:v>4030</c:v>
                </c:pt>
                <c:pt idx="4030">
                  <c:v>4031</c:v>
                </c:pt>
                <c:pt idx="4031">
                  <c:v>4032</c:v>
                </c:pt>
                <c:pt idx="4032">
                  <c:v>4033</c:v>
                </c:pt>
                <c:pt idx="4033">
                  <c:v>4034</c:v>
                </c:pt>
                <c:pt idx="4034">
                  <c:v>4035</c:v>
                </c:pt>
                <c:pt idx="4035">
                  <c:v>4036</c:v>
                </c:pt>
                <c:pt idx="4036">
                  <c:v>4037</c:v>
                </c:pt>
                <c:pt idx="4037">
                  <c:v>4038</c:v>
                </c:pt>
                <c:pt idx="4038">
                  <c:v>4039</c:v>
                </c:pt>
                <c:pt idx="4039">
                  <c:v>4040</c:v>
                </c:pt>
                <c:pt idx="4040">
                  <c:v>4041</c:v>
                </c:pt>
                <c:pt idx="4041">
                  <c:v>4042</c:v>
                </c:pt>
                <c:pt idx="4042">
                  <c:v>4043</c:v>
                </c:pt>
                <c:pt idx="4043">
                  <c:v>4044</c:v>
                </c:pt>
                <c:pt idx="4044">
                  <c:v>4045</c:v>
                </c:pt>
                <c:pt idx="4045">
                  <c:v>4046</c:v>
                </c:pt>
                <c:pt idx="4046">
                  <c:v>4047</c:v>
                </c:pt>
                <c:pt idx="4047">
                  <c:v>4048</c:v>
                </c:pt>
                <c:pt idx="4048">
                  <c:v>4049</c:v>
                </c:pt>
                <c:pt idx="4049">
                  <c:v>4050</c:v>
                </c:pt>
                <c:pt idx="4050">
                  <c:v>4051</c:v>
                </c:pt>
                <c:pt idx="4051">
                  <c:v>4052</c:v>
                </c:pt>
                <c:pt idx="4052">
                  <c:v>4053</c:v>
                </c:pt>
                <c:pt idx="4053">
                  <c:v>4054</c:v>
                </c:pt>
                <c:pt idx="4054">
                  <c:v>4055</c:v>
                </c:pt>
                <c:pt idx="4055">
                  <c:v>4056</c:v>
                </c:pt>
                <c:pt idx="4056">
                  <c:v>4057</c:v>
                </c:pt>
                <c:pt idx="4057">
                  <c:v>4058</c:v>
                </c:pt>
                <c:pt idx="4058">
                  <c:v>4059</c:v>
                </c:pt>
                <c:pt idx="4059">
                  <c:v>4060</c:v>
                </c:pt>
                <c:pt idx="4060">
                  <c:v>4061</c:v>
                </c:pt>
                <c:pt idx="4061">
                  <c:v>4062</c:v>
                </c:pt>
                <c:pt idx="4062">
                  <c:v>4063</c:v>
                </c:pt>
                <c:pt idx="4063">
                  <c:v>4064</c:v>
                </c:pt>
                <c:pt idx="4064">
                  <c:v>4065</c:v>
                </c:pt>
                <c:pt idx="4065">
                  <c:v>4066</c:v>
                </c:pt>
                <c:pt idx="4066">
                  <c:v>4067</c:v>
                </c:pt>
                <c:pt idx="4067">
                  <c:v>4068</c:v>
                </c:pt>
                <c:pt idx="4068">
                  <c:v>4069</c:v>
                </c:pt>
                <c:pt idx="4069">
                  <c:v>4070</c:v>
                </c:pt>
                <c:pt idx="4070">
                  <c:v>4071</c:v>
                </c:pt>
                <c:pt idx="4071">
                  <c:v>4072</c:v>
                </c:pt>
                <c:pt idx="4072">
                  <c:v>4073</c:v>
                </c:pt>
                <c:pt idx="4073">
                  <c:v>4074</c:v>
                </c:pt>
                <c:pt idx="4074">
                  <c:v>4075</c:v>
                </c:pt>
                <c:pt idx="4075">
                  <c:v>4076</c:v>
                </c:pt>
                <c:pt idx="4076">
                  <c:v>4077</c:v>
                </c:pt>
                <c:pt idx="4077">
                  <c:v>4078</c:v>
                </c:pt>
                <c:pt idx="4078">
                  <c:v>4079</c:v>
                </c:pt>
                <c:pt idx="4079">
                  <c:v>4080</c:v>
                </c:pt>
                <c:pt idx="4080">
                  <c:v>4081</c:v>
                </c:pt>
                <c:pt idx="4081">
                  <c:v>4082</c:v>
                </c:pt>
                <c:pt idx="4082">
                  <c:v>4083</c:v>
                </c:pt>
                <c:pt idx="4083">
                  <c:v>4084</c:v>
                </c:pt>
                <c:pt idx="4084">
                  <c:v>4085</c:v>
                </c:pt>
                <c:pt idx="4085">
                  <c:v>4086</c:v>
                </c:pt>
                <c:pt idx="4086">
                  <c:v>4087</c:v>
                </c:pt>
                <c:pt idx="4087">
                  <c:v>4088</c:v>
                </c:pt>
                <c:pt idx="4088">
                  <c:v>4089</c:v>
                </c:pt>
                <c:pt idx="4089">
                  <c:v>4090</c:v>
                </c:pt>
                <c:pt idx="4090">
                  <c:v>4091</c:v>
                </c:pt>
                <c:pt idx="4091">
                  <c:v>4092</c:v>
                </c:pt>
                <c:pt idx="4092">
                  <c:v>4093</c:v>
                </c:pt>
                <c:pt idx="4093">
                  <c:v>4094</c:v>
                </c:pt>
                <c:pt idx="4094">
                  <c:v>4095</c:v>
                </c:pt>
                <c:pt idx="4095">
                  <c:v>4096</c:v>
                </c:pt>
                <c:pt idx="4096">
                  <c:v>4097</c:v>
                </c:pt>
                <c:pt idx="4097">
                  <c:v>4098</c:v>
                </c:pt>
                <c:pt idx="4098">
                  <c:v>4099</c:v>
                </c:pt>
                <c:pt idx="4099">
                  <c:v>4100</c:v>
                </c:pt>
                <c:pt idx="4100">
                  <c:v>4101</c:v>
                </c:pt>
                <c:pt idx="4101">
                  <c:v>4102</c:v>
                </c:pt>
                <c:pt idx="4102">
                  <c:v>4103</c:v>
                </c:pt>
                <c:pt idx="4103">
                  <c:v>4104</c:v>
                </c:pt>
                <c:pt idx="4104">
                  <c:v>4105</c:v>
                </c:pt>
                <c:pt idx="4105">
                  <c:v>4106</c:v>
                </c:pt>
                <c:pt idx="4106">
                  <c:v>4107</c:v>
                </c:pt>
                <c:pt idx="4107">
                  <c:v>4108</c:v>
                </c:pt>
                <c:pt idx="4108">
                  <c:v>4109</c:v>
                </c:pt>
                <c:pt idx="4109">
                  <c:v>4110</c:v>
                </c:pt>
                <c:pt idx="4110">
                  <c:v>4111</c:v>
                </c:pt>
                <c:pt idx="4111">
                  <c:v>4112</c:v>
                </c:pt>
                <c:pt idx="4112">
                  <c:v>4113</c:v>
                </c:pt>
                <c:pt idx="4113">
                  <c:v>4114</c:v>
                </c:pt>
                <c:pt idx="4114">
                  <c:v>4115</c:v>
                </c:pt>
                <c:pt idx="4115">
                  <c:v>4116</c:v>
                </c:pt>
                <c:pt idx="4116">
                  <c:v>4117</c:v>
                </c:pt>
                <c:pt idx="4117">
                  <c:v>4118</c:v>
                </c:pt>
                <c:pt idx="4118">
                  <c:v>4119</c:v>
                </c:pt>
                <c:pt idx="4119">
                  <c:v>4120</c:v>
                </c:pt>
                <c:pt idx="4120">
                  <c:v>4121</c:v>
                </c:pt>
                <c:pt idx="4121">
                  <c:v>4122</c:v>
                </c:pt>
                <c:pt idx="4122">
                  <c:v>4123</c:v>
                </c:pt>
                <c:pt idx="4123">
                  <c:v>4124</c:v>
                </c:pt>
                <c:pt idx="4124">
                  <c:v>4125</c:v>
                </c:pt>
                <c:pt idx="4125">
                  <c:v>4126</c:v>
                </c:pt>
                <c:pt idx="4126">
                  <c:v>4127</c:v>
                </c:pt>
                <c:pt idx="4127">
                  <c:v>4128</c:v>
                </c:pt>
                <c:pt idx="4128">
                  <c:v>4129</c:v>
                </c:pt>
                <c:pt idx="4129">
                  <c:v>4130</c:v>
                </c:pt>
                <c:pt idx="4130">
                  <c:v>4131</c:v>
                </c:pt>
                <c:pt idx="4131">
                  <c:v>4132</c:v>
                </c:pt>
                <c:pt idx="4132">
                  <c:v>4133</c:v>
                </c:pt>
                <c:pt idx="4133">
                  <c:v>4134</c:v>
                </c:pt>
                <c:pt idx="4134">
                  <c:v>4135</c:v>
                </c:pt>
                <c:pt idx="4135">
                  <c:v>4136</c:v>
                </c:pt>
                <c:pt idx="4136">
                  <c:v>4137</c:v>
                </c:pt>
                <c:pt idx="4137">
                  <c:v>4138</c:v>
                </c:pt>
                <c:pt idx="4138">
                  <c:v>4139</c:v>
                </c:pt>
                <c:pt idx="4139">
                  <c:v>4140</c:v>
                </c:pt>
                <c:pt idx="4140">
                  <c:v>4141</c:v>
                </c:pt>
                <c:pt idx="4141">
                  <c:v>4142</c:v>
                </c:pt>
                <c:pt idx="4142">
                  <c:v>4143</c:v>
                </c:pt>
                <c:pt idx="4143">
                  <c:v>4144</c:v>
                </c:pt>
                <c:pt idx="4144">
                  <c:v>4145</c:v>
                </c:pt>
                <c:pt idx="4145">
                  <c:v>4146</c:v>
                </c:pt>
                <c:pt idx="4146">
                  <c:v>4147</c:v>
                </c:pt>
                <c:pt idx="4147">
                  <c:v>4148</c:v>
                </c:pt>
                <c:pt idx="4148">
                  <c:v>4149</c:v>
                </c:pt>
                <c:pt idx="4149">
                  <c:v>4150</c:v>
                </c:pt>
                <c:pt idx="4150">
                  <c:v>4151</c:v>
                </c:pt>
                <c:pt idx="4151">
                  <c:v>4152</c:v>
                </c:pt>
                <c:pt idx="4152">
                  <c:v>4153</c:v>
                </c:pt>
                <c:pt idx="4153">
                  <c:v>4154</c:v>
                </c:pt>
                <c:pt idx="4154">
                  <c:v>4155</c:v>
                </c:pt>
                <c:pt idx="4155">
                  <c:v>4156</c:v>
                </c:pt>
                <c:pt idx="4156">
                  <c:v>4157</c:v>
                </c:pt>
                <c:pt idx="4157">
                  <c:v>4158</c:v>
                </c:pt>
                <c:pt idx="4158">
                  <c:v>4159</c:v>
                </c:pt>
                <c:pt idx="4159">
                  <c:v>4160</c:v>
                </c:pt>
                <c:pt idx="4160">
                  <c:v>4161</c:v>
                </c:pt>
                <c:pt idx="4161">
                  <c:v>4162</c:v>
                </c:pt>
                <c:pt idx="4162">
                  <c:v>4163</c:v>
                </c:pt>
                <c:pt idx="4163">
                  <c:v>4164</c:v>
                </c:pt>
                <c:pt idx="4164">
                  <c:v>4165</c:v>
                </c:pt>
                <c:pt idx="4165">
                  <c:v>4166</c:v>
                </c:pt>
                <c:pt idx="4166">
                  <c:v>4167</c:v>
                </c:pt>
                <c:pt idx="4167">
                  <c:v>4168</c:v>
                </c:pt>
                <c:pt idx="4168">
                  <c:v>4169</c:v>
                </c:pt>
                <c:pt idx="4169">
                  <c:v>4170</c:v>
                </c:pt>
                <c:pt idx="4170">
                  <c:v>4171</c:v>
                </c:pt>
                <c:pt idx="4171">
                  <c:v>4172</c:v>
                </c:pt>
                <c:pt idx="4172">
                  <c:v>4173</c:v>
                </c:pt>
                <c:pt idx="4173">
                  <c:v>4174</c:v>
                </c:pt>
                <c:pt idx="4174">
                  <c:v>4175</c:v>
                </c:pt>
                <c:pt idx="4175">
                  <c:v>4176</c:v>
                </c:pt>
                <c:pt idx="4176">
                  <c:v>4177</c:v>
                </c:pt>
                <c:pt idx="4177">
                  <c:v>4178</c:v>
                </c:pt>
                <c:pt idx="4178">
                  <c:v>4179</c:v>
                </c:pt>
                <c:pt idx="4179">
                  <c:v>4180</c:v>
                </c:pt>
                <c:pt idx="4180">
                  <c:v>4181</c:v>
                </c:pt>
                <c:pt idx="4181">
                  <c:v>4182</c:v>
                </c:pt>
                <c:pt idx="4182">
                  <c:v>4183</c:v>
                </c:pt>
                <c:pt idx="4183">
                  <c:v>4184</c:v>
                </c:pt>
                <c:pt idx="4184">
                  <c:v>4185</c:v>
                </c:pt>
                <c:pt idx="4185">
                  <c:v>4186</c:v>
                </c:pt>
                <c:pt idx="4186">
                  <c:v>4187</c:v>
                </c:pt>
                <c:pt idx="4187">
                  <c:v>4188</c:v>
                </c:pt>
                <c:pt idx="4188">
                  <c:v>4189</c:v>
                </c:pt>
                <c:pt idx="4189">
                  <c:v>4190</c:v>
                </c:pt>
                <c:pt idx="4190">
                  <c:v>4191</c:v>
                </c:pt>
                <c:pt idx="4191">
                  <c:v>4192</c:v>
                </c:pt>
                <c:pt idx="4192">
                  <c:v>4193</c:v>
                </c:pt>
                <c:pt idx="4193">
                  <c:v>4194</c:v>
                </c:pt>
                <c:pt idx="4194">
                  <c:v>4195</c:v>
                </c:pt>
                <c:pt idx="4195">
                  <c:v>4196</c:v>
                </c:pt>
                <c:pt idx="4196">
                  <c:v>4197</c:v>
                </c:pt>
                <c:pt idx="4197">
                  <c:v>4198</c:v>
                </c:pt>
                <c:pt idx="4198">
                  <c:v>4199</c:v>
                </c:pt>
                <c:pt idx="4199">
                  <c:v>4200</c:v>
                </c:pt>
                <c:pt idx="4200">
                  <c:v>4201</c:v>
                </c:pt>
                <c:pt idx="4201">
                  <c:v>4202</c:v>
                </c:pt>
                <c:pt idx="4202">
                  <c:v>4203</c:v>
                </c:pt>
                <c:pt idx="4203">
                  <c:v>4204</c:v>
                </c:pt>
                <c:pt idx="4204">
                  <c:v>4205</c:v>
                </c:pt>
                <c:pt idx="4205">
                  <c:v>4206</c:v>
                </c:pt>
                <c:pt idx="4206">
                  <c:v>4207</c:v>
                </c:pt>
                <c:pt idx="4207">
                  <c:v>4208</c:v>
                </c:pt>
                <c:pt idx="4208">
                  <c:v>4209</c:v>
                </c:pt>
                <c:pt idx="4209">
                  <c:v>4210</c:v>
                </c:pt>
                <c:pt idx="4210">
                  <c:v>4211</c:v>
                </c:pt>
                <c:pt idx="4211">
                  <c:v>4212</c:v>
                </c:pt>
                <c:pt idx="4212">
                  <c:v>4213</c:v>
                </c:pt>
                <c:pt idx="4213">
                  <c:v>4214</c:v>
                </c:pt>
                <c:pt idx="4214">
                  <c:v>4215</c:v>
                </c:pt>
                <c:pt idx="4215">
                  <c:v>4216</c:v>
                </c:pt>
                <c:pt idx="4216">
                  <c:v>4217</c:v>
                </c:pt>
                <c:pt idx="4217">
                  <c:v>4218</c:v>
                </c:pt>
                <c:pt idx="4218">
                  <c:v>4219</c:v>
                </c:pt>
                <c:pt idx="4219">
                  <c:v>4220</c:v>
                </c:pt>
                <c:pt idx="4220">
                  <c:v>4221</c:v>
                </c:pt>
                <c:pt idx="4221">
                  <c:v>4222</c:v>
                </c:pt>
                <c:pt idx="4222">
                  <c:v>4223</c:v>
                </c:pt>
                <c:pt idx="4223">
                  <c:v>4224</c:v>
                </c:pt>
                <c:pt idx="4224">
                  <c:v>4225</c:v>
                </c:pt>
                <c:pt idx="4225">
                  <c:v>4226</c:v>
                </c:pt>
                <c:pt idx="4226">
                  <c:v>4227</c:v>
                </c:pt>
                <c:pt idx="4227">
                  <c:v>4228</c:v>
                </c:pt>
                <c:pt idx="4228">
                  <c:v>4229</c:v>
                </c:pt>
                <c:pt idx="4229">
                  <c:v>4230</c:v>
                </c:pt>
                <c:pt idx="4230">
                  <c:v>4231</c:v>
                </c:pt>
                <c:pt idx="4231">
                  <c:v>4232</c:v>
                </c:pt>
                <c:pt idx="4232">
                  <c:v>4233</c:v>
                </c:pt>
                <c:pt idx="4233">
                  <c:v>4234</c:v>
                </c:pt>
                <c:pt idx="4234">
                  <c:v>4235</c:v>
                </c:pt>
                <c:pt idx="4235">
                  <c:v>4236</c:v>
                </c:pt>
                <c:pt idx="4236">
                  <c:v>4237</c:v>
                </c:pt>
                <c:pt idx="4237">
                  <c:v>4238</c:v>
                </c:pt>
                <c:pt idx="4238">
                  <c:v>4239</c:v>
                </c:pt>
                <c:pt idx="4239">
                  <c:v>4240</c:v>
                </c:pt>
                <c:pt idx="4240">
                  <c:v>4241</c:v>
                </c:pt>
                <c:pt idx="4241">
                  <c:v>4242</c:v>
                </c:pt>
                <c:pt idx="4242">
                  <c:v>4243</c:v>
                </c:pt>
                <c:pt idx="4243">
                  <c:v>4244</c:v>
                </c:pt>
                <c:pt idx="4244">
                  <c:v>4245</c:v>
                </c:pt>
                <c:pt idx="4245">
                  <c:v>4246</c:v>
                </c:pt>
                <c:pt idx="4246">
                  <c:v>4247</c:v>
                </c:pt>
                <c:pt idx="4247">
                  <c:v>4248</c:v>
                </c:pt>
                <c:pt idx="4248">
                  <c:v>4249</c:v>
                </c:pt>
                <c:pt idx="4249">
                  <c:v>4250</c:v>
                </c:pt>
                <c:pt idx="4250">
                  <c:v>4251</c:v>
                </c:pt>
                <c:pt idx="4251">
                  <c:v>4252</c:v>
                </c:pt>
                <c:pt idx="4252">
                  <c:v>4253</c:v>
                </c:pt>
                <c:pt idx="4253">
                  <c:v>4254</c:v>
                </c:pt>
                <c:pt idx="4254">
                  <c:v>4255</c:v>
                </c:pt>
                <c:pt idx="4255">
                  <c:v>4256</c:v>
                </c:pt>
                <c:pt idx="4256">
                  <c:v>4257</c:v>
                </c:pt>
                <c:pt idx="4257">
                  <c:v>4258</c:v>
                </c:pt>
                <c:pt idx="4258">
                  <c:v>4259</c:v>
                </c:pt>
                <c:pt idx="4259">
                  <c:v>4260</c:v>
                </c:pt>
                <c:pt idx="4260">
                  <c:v>4261</c:v>
                </c:pt>
                <c:pt idx="4261">
                  <c:v>4262</c:v>
                </c:pt>
                <c:pt idx="4262">
                  <c:v>4263</c:v>
                </c:pt>
                <c:pt idx="4263">
                  <c:v>4264</c:v>
                </c:pt>
                <c:pt idx="4264">
                  <c:v>4265</c:v>
                </c:pt>
                <c:pt idx="4265">
                  <c:v>4266</c:v>
                </c:pt>
                <c:pt idx="4266">
                  <c:v>4267</c:v>
                </c:pt>
                <c:pt idx="4267">
                  <c:v>4268</c:v>
                </c:pt>
                <c:pt idx="4268">
                  <c:v>4269</c:v>
                </c:pt>
                <c:pt idx="4269">
                  <c:v>4270</c:v>
                </c:pt>
                <c:pt idx="4270">
                  <c:v>4271</c:v>
                </c:pt>
                <c:pt idx="4271">
                  <c:v>4272</c:v>
                </c:pt>
                <c:pt idx="4272">
                  <c:v>4273</c:v>
                </c:pt>
                <c:pt idx="4273">
                  <c:v>4274</c:v>
                </c:pt>
                <c:pt idx="4274">
                  <c:v>4275</c:v>
                </c:pt>
                <c:pt idx="4275">
                  <c:v>4276</c:v>
                </c:pt>
                <c:pt idx="4276">
                  <c:v>4277</c:v>
                </c:pt>
                <c:pt idx="4277">
                  <c:v>4278</c:v>
                </c:pt>
                <c:pt idx="4278">
                  <c:v>4279</c:v>
                </c:pt>
                <c:pt idx="4279">
                  <c:v>4280</c:v>
                </c:pt>
                <c:pt idx="4280">
                  <c:v>4281</c:v>
                </c:pt>
                <c:pt idx="4281">
                  <c:v>4282</c:v>
                </c:pt>
                <c:pt idx="4282">
                  <c:v>4283</c:v>
                </c:pt>
                <c:pt idx="4283">
                  <c:v>4284</c:v>
                </c:pt>
                <c:pt idx="4284">
                  <c:v>4285</c:v>
                </c:pt>
                <c:pt idx="4285">
                  <c:v>4286</c:v>
                </c:pt>
                <c:pt idx="4286">
                  <c:v>4287</c:v>
                </c:pt>
                <c:pt idx="4287">
                  <c:v>4288</c:v>
                </c:pt>
                <c:pt idx="4288">
                  <c:v>4289</c:v>
                </c:pt>
                <c:pt idx="4289">
                  <c:v>4290</c:v>
                </c:pt>
                <c:pt idx="4290">
                  <c:v>4291</c:v>
                </c:pt>
                <c:pt idx="4291">
                  <c:v>4292</c:v>
                </c:pt>
                <c:pt idx="4292">
                  <c:v>4293</c:v>
                </c:pt>
                <c:pt idx="4293">
                  <c:v>4294</c:v>
                </c:pt>
                <c:pt idx="4294">
                  <c:v>4295</c:v>
                </c:pt>
                <c:pt idx="4295">
                  <c:v>4296</c:v>
                </c:pt>
                <c:pt idx="4296">
                  <c:v>4297</c:v>
                </c:pt>
                <c:pt idx="4297">
                  <c:v>4298</c:v>
                </c:pt>
                <c:pt idx="4298">
                  <c:v>4299</c:v>
                </c:pt>
                <c:pt idx="4299">
                  <c:v>4300</c:v>
                </c:pt>
                <c:pt idx="4300">
                  <c:v>4301</c:v>
                </c:pt>
                <c:pt idx="4301">
                  <c:v>4302</c:v>
                </c:pt>
                <c:pt idx="4302">
                  <c:v>4303</c:v>
                </c:pt>
                <c:pt idx="4303">
                  <c:v>4304</c:v>
                </c:pt>
                <c:pt idx="4304">
                  <c:v>4305</c:v>
                </c:pt>
                <c:pt idx="4305">
                  <c:v>4306</c:v>
                </c:pt>
                <c:pt idx="4306">
                  <c:v>4307</c:v>
                </c:pt>
                <c:pt idx="4307">
                  <c:v>4308</c:v>
                </c:pt>
                <c:pt idx="4308">
                  <c:v>4309</c:v>
                </c:pt>
                <c:pt idx="4309">
                  <c:v>4310</c:v>
                </c:pt>
                <c:pt idx="4310">
                  <c:v>4311</c:v>
                </c:pt>
                <c:pt idx="4311">
                  <c:v>4312</c:v>
                </c:pt>
                <c:pt idx="4312">
                  <c:v>4313</c:v>
                </c:pt>
                <c:pt idx="4313">
                  <c:v>4314</c:v>
                </c:pt>
                <c:pt idx="4314">
                  <c:v>4315</c:v>
                </c:pt>
                <c:pt idx="4315">
                  <c:v>4316</c:v>
                </c:pt>
                <c:pt idx="4316">
                  <c:v>4317</c:v>
                </c:pt>
                <c:pt idx="4317">
                  <c:v>4318</c:v>
                </c:pt>
                <c:pt idx="4318">
                  <c:v>4319</c:v>
                </c:pt>
                <c:pt idx="4319">
                  <c:v>4320</c:v>
                </c:pt>
                <c:pt idx="4320">
                  <c:v>4321</c:v>
                </c:pt>
                <c:pt idx="4321">
                  <c:v>4322</c:v>
                </c:pt>
                <c:pt idx="4322">
                  <c:v>4323</c:v>
                </c:pt>
                <c:pt idx="4323">
                  <c:v>4324</c:v>
                </c:pt>
                <c:pt idx="4324">
                  <c:v>4325</c:v>
                </c:pt>
                <c:pt idx="4325">
                  <c:v>4326</c:v>
                </c:pt>
                <c:pt idx="4326">
                  <c:v>4327</c:v>
                </c:pt>
                <c:pt idx="4327">
                  <c:v>4328</c:v>
                </c:pt>
                <c:pt idx="4328">
                  <c:v>4329</c:v>
                </c:pt>
                <c:pt idx="4329">
                  <c:v>4330</c:v>
                </c:pt>
                <c:pt idx="4330">
                  <c:v>4331</c:v>
                </c:pt>
                <c:pt idx="4331">
                  <c:v>4332</c:v>
                </c:pt>
                <c:pt idx="4332">
                  <c:v>4333</c:v>
                </c:pt>
                <c:pt idx="4333">
                  <c:v>4334</c:v>
                </c:pt>
                <c:pt idx="4334">
                  <c:v>4335</c:v>
                </c:pt>
                <c:pt idx="4335">
                  <c:v>4336</c:v>
                </c:pt>
                <c:pt idx="4336">
                  <c:v>4337</c:v>
                </c:pt>
                <c:pt idx="4337">
                  <c:v>4338</c:v>
                </c:pt>
                <c:pt idx="4338">
                  <c:v>4339</c:v>
                </c:pt>
                <c:pt idx="4339">
                  <c:v>4340</c:v>
                </c:pt>
                <c:pt idx="4340">
                  <c:v>4341</c:v>
                </c:pt>
                <c:pt idx="4341">
                  <c:v>4342</c:v>
                </c:pt>
                <c:pt idx="4342">
                  <c:v>4343</c:v>
                </c:pt>
                <c:pt idx="4343">
                  <c:v>4344</c:v>
                </c:pt>
                <c:pt idx="4344">
                  <c:v>4345</c:v>
                </c:pt>
                <c:pt idx="4345">
                  <c:v>4346</c:v>
                </c:pt>
                <c:pt idx="4346">
                  <c:v>4347</c:v>
                </c:pt>
                <c:pt idx="4347">
                  <c:v>4348</c:v>
                </c:pt>
                <c:pt idx="4348">
                  <c:v>4349</c:v>
                </c:pt>
                <c:pt idx="4349">
                  <c:v>4350</c:v>
                </c:pt>
                <c:pt idx="4350">
                  <c:v>4351</c:v>
                </c:pt>
                <c:pt idx="4351">
                  <c:v>4352</c:v>
                </c:pt>
                <c:pt idx="4352">
                  <c:v>4353</c:v>
                </c:pt>
                <c:pt idx="4353">
                  <c:v>4354</c:v>
                </c:pt>
                <c:pt idx="4354">
                  <c:v>4355</c:v>
                </c:pt>
                <c:pt idx="4355">
                  <c:v>4356</c:v>
                </c:pt>
                <c:pt idx="4356">
                  <c:v>4357</c:v>
                </c:pt>
                <c:pt idx="4357">
                  <c:v>4358</c:v>
                </c:pt>
                <c:pt idx="4358">
                  <c:v>4359</c:v>
                </c:pt>
                <c:pt idx="4359">
                  <c:v>4360</c:v>
                </c:pt>
                <c:pt idx="4360">
                  <c:v>4361</c:v>
                </c:pt>
                <c:pt idx="4361">
                  <c:v>4362</c:v>
                </c:pt>
                <c:pt idx="4362">
                  <c:v>4363</c:v>
                </c:pt>
                <c:pt idx="4363">
                  <c:v>4364</c:v>
                </c:pt>
                <c:pt idx="4364">
                  <c:v>4365</c:v>
                </c:pt>
                <c:pt idx="4365">
                  <c:v>4366</c:v>
                </c:pt>
                <c:pt idx="4366">
                  <c:v>4367</c:v>
                </c:pt>
                <c:pt idx="4367">
                  <c:v>4368</c:v>
                </c:pt>
                <c:pt idx="4368">
                  <c:v>4369</c:v>
                </c:pt>
                <c:pt idx="4369">
                  <c:v>4370</c:v>
                </c:pt>
                <c:pt idx="4370">
                  <c:v>4371</c:v>
                </c:pt>
                <c:pt idx="4371">
                  <c:v>4372</c:v>
                </c:pt>
                <c:pt idx="4372">
                  <c:v>4373</c:v>
                </c:pt>
                <c:pt idx="4373">
                  <c:v>4374</c:v>
                </c:pt>
                <c:pt idx="4374">
                  <c:v>4375</c:v>
                </c:pt>
                <c:pt idx="4375">
                  <c:v>4376</c:v>
                </c:pt>
                <c:pt idx="4376">
                  <c:v>4377</c:v>
                </c:pt>
                <c:pt idx="4377">
                  <c:v>4378</c:v>
                </c:pt>
                <c:pt idx="4378">
                  <c:v>4379</c:v>
                </c:pt>
                <c:pt idx="4379">
                  <c:v>4380</c:v>
                </c:pt>
                <c:pt idx="4380">
                  <c:v>4381</c:v>
                </c:pt>
                <c:pt idx="4381">
                  <c:v>4382</c:v>
                </c:pt>
                <c:pt idx="4382">
                  <c:v>4383</c:v>
                </c:pt>
                <c:pt idx="4383">
                  <c:v>4384</c:v>
                </c:pt>
                <c:pt idx="4384">
                  <c:v>4385</c:v>
                </c:pt>
                <c:pt idx="4385">
                  <c:v>4386</c:v>
                </c:pt>
                <c:pt idx="4386">
                  <c:v>4387</c:v>
                </c:pt>
                <c:pt idx="4387">
                  <c:v>4388</c:v>
                </c:pt>
                <c:pt idx="4388">
                  <c:v>4389</c:v>
                </c:pt>
                <c:pt idx="4389">
                  <c:v>4390</c:v>
                </c:pt>
                <c:pt idx="4390">
                  <c:v>4391</c:v>
                </c:pt>
                <c:pt idx="4391">
                  <c:v>4392</c:v>
                </c:pt>
                <c:pt idx="4392">
                  <c:v>4393</c:v>
                </c:pt>
                <c:pt idx="4393">
                  <c:v>4394</c:v>
                </c:pt>
                <c:pt idx="4394">
                  <c:v>4395</c:v>
                </c:pt>
                <c:pt idx="4395">
                  <c:v>4396</c:v>
                </c:pt>
                <c:pt idx="4396">
                  <c:v>4397</c:v>
                </c:pt>
                <c:pt idx="4397">
                  <c:v>4398</c:v>
                </c:pt>
                <c:pt idx="4398">
                  <c:v>4399</c:v>
                </c:pt>
                <c:pt idx="4399">
                  <c:v>4400</c:v>
                </c:pt>
                <c:pt idx="4400">
                  <c:v>4401</c:v>
                </c:pt>
                <c:pt idx="4401">
                  <c:v>4402</c:v>
                </c:pt>
                <c:pt idx="4402">
                  <c:v>4403</c:v>
                </c:pt>
                <c:pt idx="4403">
                  <c:v>4404</c:v>
                </c:pt>
                <c:pt idx="4404">
                  <c:v>4405</c:v>
                </c:pt>
                <c:pt idx="4405">
                  <c:v>4406</c:v>
                </c:pt>
                <c:pt idx="4406">
                  <c:v>4407</c:v>
                </c:pt>
                <c:pt idx="4407">
                  <c:v>4408</c:v>
                </c:pt>
                <c:pt idx="4408">
                  <c:v>4409</c:v>
                </c:pt>
                <c:pt idx="4409">
                  <c:v>4410</c:v>
                </c:pt>
                <c:pt idx="4410">
                  <c:v>4411</c:v>
                </c:pt>
                <c:pt idx="4411">
                  <c:v>4412</c:v>
                </c:pt>
                <c:pt idx="4412">
                  <c:v>4413</c:v>
                </c:pt>
                <c:pt idx="4413">
                  <c:v>4414</c:v>
                </c:pt>
                <c:pt idx="4414">
                  <c:v>4415</c:v>
                </c:pt>
                <c:pt idx="4415">
                  <c:v>4416</c:v>
                </c:pt>
                <c:pt idx="4416">
                  <c:v>4417</c:v>
                </c:pt>
                <c:pt idx="4417">
                  <c:v>4418</c:v>
                </c:pt>
                <c:pt idx="4418">
                  <c:v>4419</c:v>
                </c:pt>
                <c:pt idx="4419">
                  <c:v>4420</c:v>
                </c:pt>
                <c:pt idx="4420">
                  <c:v>4421</c:v>
                </c:pt>
                <c:pt idx="4421">
                  <c:v>4422</c:v>
                </c:pt>
                <c:pt idx="4422">
                  <c:v>4423</c:v>
                </c:pt>
                <c:pt idx="4423">
                  <c:v>4424</c:v>
                </c:pt>
                <c:pt idx="4424">
                  <c:v>4425</c:v>
                </c:pt>
                <c:pt idx="4425">
                  <c:v>4426</c:v>
                </c:pt>
                <c:pt idx="4426">
                  <c:v>4427</c:v>
                </c:pt>
                <c:pt idx="4427">
                  <c:v>4428</c:v>
                </c:pt>
                <c:pt idx="4428">
                  <c:v>4429</c:v>
                </c:pt>
                <c:pt idx="4429">
                  <c:v>4430</c:v>
                </c:pt>
                <c:pt idx="4430">
                  <c:v>4431</c:v>
                </c:pt>
                <c:pt idx="4431">
                  <c:v>4432</c:v>
                </c:pt>
                <c:pt idx="4432">
                  <c:v>4433</c:v>
                </c:pt>
                <c:pt idx="4433">
                  <c:v>4434</c:v>
                </c:pt>
                <c:pt idx="4434">
                  <c:v>4435</c:v>
                </c:pt>
                <c:pt idx="4435">
                  <c:v>4436</c:v>
                </c:pt>
                <c:pt idx="4436">
                  <c:v>4437</c:v>
                </c:pt>
                <c:pt idx="4437">
                  <c:v>4438</c:v>
                </c:pt>
                <c:pt idx="4438">
                  <c:v>4439</c:v>
                </c:pt>
                <c:pt idx="4439">
                  <c:v>4440</c:v>
                </c:pt>
                <c:pt idx="4440">
                  <c:v>4441</c:v>
                </c:pt>
                <c:pt idx="4441">
                  <c:v>4442</c:v>
                </c:pt>
                <c:pt idx="4442">
                  <c:v>4443</c:v>
                </c:pt>
                <c:pt idx="4443">
                  <c:v>4444</c:v>
                </c:pt>
                <c:pt idx="4444">
                  <c:v>4445</c:v>
                </c:pt>
                <c:pt idx="4445">
                  <c:v>4446</c:v>
                </c:pt>
                <c:pt idx="4446">
                  <c:v>4447</c:v>
                </c:pt>
                <c:pt idx="4447">
                  <c:v>4448</c:v>
                </c:pt>
                <c:pt idx="4448">
                  <c:v>4449</c:v>
                </c:pt>
                <c:pt idx="4449">
                  <c:v>4450</c:v>
                </c:pt>
                <c:pt idx="4450">
                  <c:v>4451</c:v>
                </c:pt>
                <c:pt idx="4451">
                  <c:v>4452</c:v>
                </c:pt>
                <c:pt idx="4452">
                  <c:v>4453</c:v>
                </c:pt>
                <c:pt idx="4453">
                  <c:v>4454</c:v>
                </c:pt>
                <c:pt idx="4454">
                  <c:v>4455</c:v>
                </c:pt>
                <c:pt idx="4455">
                  <c:v>4456</c:v>
                </c:pt>
                <c:pt idx="4456">
                  <c:v>4457</c:v>
                </c:pt>
                <c:pt idx="4457">
                  <c:v>4458</c:v>
                </c:pt>
                <c:pt idx="4458">
                  <c:v>4459</c:v>
                </c:pt>
                <c:pt idx="4459">
                  <c:v>4460</c:v>
                </c:pt>
                <c:pt idx="4460">
                  <c:v>4461</c:v>
                </c:pt>
                <c:pt idx="4461">
                  <c:v>4462</c:v>
                </c:pt>
                <c:pt idx="4462">
                  <c:v>4463</c:v>
                </c:pt>
                <c:pt idx="4463">
                  <c:v>4464</c:v>
                </c:pt>
                <c:pt idx="4464">
                  <c:v>4465</c:v>
                </c:pt>
                <c:pt idx="4465">
                  <c:v>4466</c:v>
                </c:pt>
                <c:pt idx="4466">
                  <c:v>4467</c:v>
                </c:pt>
                <c:pt idx="4467">
                  <c:v>4468</c:v>
                </c:pt>
                <c:pt idx="4468">
                  <c:v>4469</c:v>
                </c:pt>
                <c:pt idx="4469">
                  <c:v>4470</c:v>
                </c:pt>
                <c:pt idx="4470">
                  <c:v>4471</c:v>
                </c:pt>
                <c:pt idx="4471">
                  <c:v>4472</c:v>
                </c:pt>
                <c:pt idx="4472">
                  <c:v>4473</c:v>
                </c:pt>
                <c:pt idx="4473">
                  <c:v>4474</c:v>
                </c:pt>
                <c:pt idx="4474">
                  <c:v>4475</c:v>
                </c:pt>
                <c:pt idx="4475">
                  <c:v>4476</c:v>
                </c:pt>
                <c:pt idx="4476">
                  <c:v>4477</c:v>
                </c:pt>
                <c:pt idx="4477">
                  <c:v>4478</c:v>
                </c:pt>
                <c:pt idx="4478">
                  <c:v>4479</c:v>
                </c:pt>
                <c:pt idx="4479">
                  <c:v>4480</c:v>
                </c:pt>
                <c:pt idx="4480">
                  <c:v>4481</c:v>
                </c:pt>
                <c:pt idx="4481">
                  <c:v>4482</c:v>
                </c:pt>
                <c:pt idx="4482">
                  <c:v>4483</c:v>
                </c:pt>
                <c:pt idx="4483">
                  <c:v>4484</c:v>
                </c:pt>
                <c:pt idx="4484">
                  <c:v>4485</c:v>
                </c:pt>
                <c:pt idx="4485">
                  <c:v>4486</c:v>
                </c:pt>
                <c:pt idx="4486">
                  <c:v>4487</c:v>
                </c:pt>
                <c:pt idx="4487">
                  <c:v>4488</c:v>
                </c:pt>
                <c:pt idx="4488">
                  <c:v>4489</c:v>
                </c:pt>
                <c:pt idx="4489">
                  <c:v>4490</c:v>
                </c:pt>
                <c:pt idx="4490">
                  <c:v>4491</c:v>
                </c:pt>
                <c:pt idx="4491">
                  <c:v>4492</c:v>
                </c:pt>
                <c:pt idx="4492">
                  <c:v>4493</c:v>
                </c:pt>
                <c:pt idx="4493">
                  <c:v>4494</c:v>
                </c:pt>
                <c:pt idx="4494">
                  <c:v>4495</c:v>
                </c:pt>
                <c:pt idx="4495">
                  <c:v>4496</c:v>
                </c:pt>
                <c:pt idx="4496">
                  <c:v>4497</c:v>
                </c:pt>
                <c:pt idx="4497">
                  <c:v>4498</c:v>
                </c:pt>
                <c:pt idx="4498">
                  <c:v>4499</c:v>
                </c:pt>
                <c:pt idx="4499">
                  <c:v>4500</c:v>
                </c:pt>
                <c:pt idx="4500">
                  <c:v>4501</c:v>
                </c:pt>
                <c:pt idx="4501">
                  <c:v>4502</c:v>
                </c:pt>
                <c:pt idx="4502">
                  <c:v>4503</c:v>
                </c:pt>
                <c:pt idx="4503">
                  <c:v>4504</c:v>
                </c:pt>
                <c:pt idx="4504">
                  <c:v>4505</c:v>
                </c:pt>
                <c:pt idx="4505">
                  <c:v>4506</c:v>
                </c:pt>
                <c:pt idx="4506">
                  <c:v>4507</c:v>
                </c:pt>
                <c:pt idx="4507">
                  <c:v>4508</c:v>
                </c:pt>
                <c:pt idx="4508">
                  <c:v>4509</c:v>
                </c:pt>
                <c:pt idx="4509">
                  <c:v>4510</c:v>
                </c:pt>
                <c:pt idx="4510">
                  <c:v>4511</c:v>
                </c:pt>
                <c:pt idx="4511">
                  <c:v>4512</c:v>
                </c:pt>
                <c:pt idx="4512">
                  <c:v>4513</c:v>
                </c:pt>
                <c:pt idx="4513">
                  <c:v>4514</c:v>
                </c:pt>
                <c:pt idx="4514">
                  <c:v>4515</c:v>
                </c:pt>
                <c:pt idx="4515">
                  <c:v>4516</c:v>
                </c:pt>
                <c:pt idx="4516">
                  <c:v>4517</c:v>
                </c:pt>
                <c:pt idx="4517">
                  <c:v>4518</c:v>
                </c:pt>
                <c:pt idx="4518">
                  <c:v>4519</c:v>
                </c:pt>
                <c:pt idx="4519">
                  <c:v>4520</c:v>
                </c:pt>
                <c:pt idx="4520">
                  <c:v>4521</c:v>
                </c:pt>
                <c:pt idx="4521">
                  <c:v>4522</c:v>
                </c:pt>
                <c:pt idx="4522">
                  <c:v>4523</c:v>
                </c:pt>
                <c:pt idx="4523">
                  <c:v>4524</c:v>
                </c:pt>
                <c:pt idx="4524">
                  <c:v>4525</c:v>
                </c:pt>
                <c:pt idx="4525">
                  <c:v>4526</c:v>
                </c:pt>
                <c:pt idx="4526">
                  <c:v>4527</c:v>
                </c:pt>
                <c:pt idx="4527">
                  <c:v>4528</c:v>
                </c:pt>
                <c:pt idx="4528">
                  <c:v>4529</c:v>
                </c:pt>
                <c:pt idx="4529">
                  <c:v>4530</c:v>
                </c:pt>
                <c:pt idx="4530">
                  <c:v>4531</c:v>
                </c:pt>
                <c:pt idx="4531">
                  <c:v>4532</c:v>
                </c:pt>
                <c:pt idx="4532">
                  <c:v>4533</c:v>
                </c:pt>
                <c:pt idx="4533">
                  <c:v>4534</c:v>
                </c:pt>
                <c:pt idx="4534">
                  <c:v>4535</c:v>
                </c:pt>
                <c:pt idx="4535">
                  <c:v>4536</c:v>
                </c:pt>
                <c:pt idx="4536">
                  <c:v>4537</c:v>
                </c:pt>
                <c:pt idx="4537">
                  <c:v>4538</c:v>
                </c:pt>
                <c:pt idx="4538">
                  <c:v>4539</c:v>
                </c:pt>
                <c:pt idx="4539">
                  <c:v>4540</c:v>
                </c:pt>
                <c:pt idx="4540">
                  <c:v>4541</c:v>
                </c:pt>
                <c:pt idx="4541">
                  <c:v>4542</c:v>
                </c:pt>
                <c:pt idx="4542">
                  <c:v>4543</c:v>
                </c:pt>
                <c:pt idx="4543">
                  <c:v>4544</c:v>
                </c:pt>
                <c:pt idx="4544">
                  <c:v>4545</c:v>
                </c:pt>
                <c:pt idx="4545">
                  <c:v>4546</c:v>
                </c:pt>
                <c:pt idx="4546">
                  <c:v>4547</c:v>
                </c:pt>
                <c:pt idx="4547">
                  <c:v>4548</c:v>
                </c:pt>
                <c:pt idx="4548">
                  <c:v>4549</c:v>
                </c:pt>
                <c:pt idx="4549">
                  <c:v>4550</c:v>
                </c:pt>
                <c:pt idx="4550">
                  <c:v>4551</c:v>
                </c:pt>
                <c:pt idx="4551">
                  <c:v>4552</c:v>
                </c:pt>
                <c:pt idx="4552">
                  <c:v>4553</c:v>
                </c:pt>
                <c:pt idx="4553">
                  <c:v>4554</c:v>
                </c:pt>
                <c:pt idx="4554">
                  <c:v>4555</c:v>
                </c:pt>
                <c:pt idx="4555">
                  <c:v>4556</c:v>
                </c:pt>
                <c:pt idx="4556">
                  <c:v>4557</c:v>
                </c:pt>
                <c:pt idx="4557">
                  <c:v>4558</c:v>
                </c:pt>
                <c:pt idx="4558">
                  <c:v>4559</c:v>
                </c:pt>
                <c:pt idx="4559">
                  <c:v>4560</c:v>
                </c:pt>
                <c:pt idx="4560">
                  <c:v>4561</c:v>
                </c:pt>
                <c:pt idx="4561">
                  <c:v>4562</c:v>
                </c:pt>
                <c:pt idx="4562">
                  <c:v>4563</c:v>
                </c:pt>
                <c:pt idx="4563">
                  <c:v>4564</c:v>
                </c:pt>
                <c:pt idx="4564">
                  <c:v>4565</c:v>
                </c:pt>
                <c:pt idx="4565">
                  <c:v>4566</c:v>
                </c:pt>
                <c:pt idx="4566">
                  <c:v>4567</c:v>
                </c:pt>
                <c:pt idx="4567">
                  <c:v>4568</c:v>
                </c:pt>
                <c:pt idx="4568">
                  <c:v>4569</c:v>
                </c:pt>
                <c:pt idx="4569">
                  <c:v>4570</c:v>
                </c:pt>
                <c:pt idx="4570">
                  <c:v>4571</c:v>
                </c:pt>
                <c:pt idx="4571">
                  <c:v>4572</c:v>
                </c:pt>
                <c:pt idx="4572">
                  <c:v>4573</c:v>
                </c:pt>
                <c:pt idx="4573">
                  <c:v>4574</c:v>
                </c:pt>
                <c:pt idx="4574">
                  <c:v>4575</c:v>
                </c:pt>
                <c:pt idx="4575">
                  <c:v>4576</c:v>
                </c:pt>
                <c:pt idx="4576">
                  <c:v>4577</c:v>
                </c:pt>
                <c:pt idx="4577">
                  <c:v>4578</c:v>
                </c:pt>
                <c:pt idx="4578">
                  <c:v>4579</c:v>
                </c:pt>
                <c:pt idx="4579">
                  <c:v>4580</c:v>
                </c:pt>
                <c:pt idx="4580">
                  <c:v>4581</c:v>
                </c:pt>
                <c:pt idx="4581">
                  <c:v>4582</c:v>
                </c:pt>
                <c:pt idx="4582">
                  <c:v>4583</c:v>
                </c:pt>
                <c:pt idx="4583">
                  <c:v>4584</c:v>
                </c:pt>
                <c:pt idx="4584">
                  <c:v>4585</c:v>
                </c:pt>
                <c:pt idx="4585">
                  <c:v>4586</c:v>
                </c:pt>
                <c:pt idx="4586">
                  <c:v>4587</c:v>
                </c:pt>
                <c:pt idx="4587">
                  <c:v>4588</c:v>
                </c:pt>
                <c:pt idx="4588">
                  <c:v>4589</c:v>
                </c:pt>
                <c:pt idx="4589">
                  <c:v>4590</c:v>
                </c:pt>
                <c:pt idx="4590">
                  <c:v>4591</c:v>
                </c:pt>
                <c:pt idx="4591">
                  <c:v>4592</c:v>
                </c:pt>
                <c:pt idx="4592">
                  <c:v>4593</c:v>
                </c:pt>
                <c:pt idx="4593">
                  <c:v>4594</c:v>
                </c:pt>
                <c:pt idx="4594">
                  <c:v>4595</c:v>
                </c:pt>
                <c:pt idx="4595">
                  <c:v>4596</c:v>
                </c:pt>
                <c:pt idx="4596">
                  <c:v>4597</c:v>
                </c:pt>
                <c:pt idx="4597">
                  <c:v>4598</c:v>
                </c:pt>
                <c:pt idx="4598">
                  <c:v>4599</c:v>
                </c:pt>
                <c:pt idx="4599">
                  <c:v>4600</c:v>
                </c:pt>
                <c:pt idx="4600">
                  <c:v>4601</c:v>
                </c:pt>
                <c:pt idx="4601">
                  <c:v>4602</c:v>
                </c:pt>
                <c:pt idx="4602">
                  <c:v>4603</c:v>
                </c:pt>
                <c:pt idx="4603">
                  <c:v>4604</c:v>
                </c:pt>
                <c:pt idx="4604">
                  <c:v>4605</c:v>
                </c:pt>
                <c:pt idx="4605">
                  <c:v>4606</c:v>
                </c:pt>
                <c:pt idx="4606">
                  <c:v>4607</c:v>
                </c:pt>
                <c:pt idx="4607">
                  <c:v>4608</c:v>
                </c:pt>
                <c:pt idx="4608">
                  <c:v>4609</c:v>
                </c:pt>
                <c:pt idx="4609">
                  <c:v>4610</c:v>
                </c:pt>
                <c:pt idx="4610">
                  <c:v>4611</c:v>
                </c:pt>
                <c:pt idx="4611">
                  <c:v>4612</c:v>
                </c:pt>
                <c:pt idx="4612">
                  <c:v>4613</c:v>
                </c:pt>
                <c:pt idx="4613">
                  <c:v>4614</c:v>
                </c:pt>
                <c:pt idx="4614">
                  <c:v>4615</c:v>
                </c:pt>
                <c:pt idx="4615">
                  <c:v>4616</c:v>
                </c:pt>
                <c:pt idx="4616">
                  <c:v>4617</c:v>
                </c:pt>
                <c:pt idx="4617">
                  <c:v>4618</c:v>
                </c:pt>
                <c:pt idx="4618">
                  <c:v>4619</c:v>
                </c:pt>
                <c:pt idx="4619">
                  <c:v>4620</c:v>
                </c:pt>
                <c:pt idx="4620">
                  <c:v>4621</c:v>
                </c:pt>
                <c:pt idx="4621">
                  <c:v>4622</c:v>
                </c:pt>
                <c:pt idx="4622">
                  <c:v>4623</c:v>
                </c:pt>
                <c:pt idx="4623">
                  <c:v>4624</c:v>
                </c:pt>
                <c:pt idx="4624">
                  <c:v>4625</c:v>
                </c:pt>
                <c:pt idx="4625">
                  <c:v>4626</c:v>
                </c:pt>
                <c:pt idx="4626">
                  <c:v>4627</c:v>
                </c:pt>
                <c:pt idx="4627">
                  <c:v>4628</c:v>
                </c:pt>
                <c:pt idx="4628">
                  <c:v>4629</c:v>
                </c:pt>
                <c:pt idx="4629">
                  <c:v>4630</c:v>
                </c:pt>
                <c:pt idx="4630">
                  <c:v>4631</c:v>
                </c:pt>
                <c:pt idx="4631">
                  <c:v>4632</c:v>
                </c:pt>
                <c:pt idx="4632">
                  <c:v>4633</c:v>
                </c:pt>
                <c:pt idx="4633">
                  <c:v>4634</c:v>
                </c:pt>
                <c:pt idx="4634">
                  <c:v>4635</c:v>
                </c:pt>
                <c:pt idx="4635">
                  <c:v>4636</c:v>
                </c:pt>
                <c:pt idx="4636">
                  <c:v>4637</c:v>
                </c:pt>
                <c:pt idx="4637">
                  <c:v>4638</c:v>
                </c:pt>
                <c:pt idx="4638">
                  <c:v>4639</c:v>
                </c:pt>
                <c:pt idx="4639">
                  <c:v>4640</c:v>
                </c:pt>
                <c:pt idx="4640">
                  <c:v>4641</c:v>
                </c:pt>
                <c:pt idx="4641">
                  <c:v>4642</c:v>
                </c:pt>
                <c:pt idx="4642">
                  <c:v>4643</c:v>
                </c:pt>
                <c:pt idx="4643">
                  <c:v>4644</c:v>
                </c:pt>
                <c:pt idx="4644">
                  <c:v>4645</c:v>
                </c:pt>
                <c:pt idx="4645">
                  <c:v>4646</c:v>
                </c:pt>
                <c:pt idx="4646">
                  <c:v>4647</c:v>
                </c:pt>
                <c:pt idx="4647">
                  <c:v>4648</c:v>
                </c:pt>
                <c:pt idx="4648">
                  <c:v>4649</c:v>
                </c:pt>
                <c:pt idx="4649">
                  <c:v>4650</c:v>
                </c:pt>
                <c:pt idx="4650">
                  <c:v>4651</c:v>
                </c:pt>
                <c:pt idx="4651">
                  <c:v>4652</c:v>
                </c:pt>
                <c:pt idx="4652">
                  <c:v>4653</c:v>
                </c:pt>
                <c:pt idx="4653">
                  <c:v>4654</c:v>
                </c:pt>
                <c:pt idx="4654">
                  <c:v>4655</c:v>
                </c:pt>
                <c:pt idx="4655">
                  <c:v>4656</c:v>
                </c:pt>
                <c:pt idx="4656">
                  <c:v>4657</c:v>
                </c:pt>
                <c:pt idx="4657">
                  <c:v>4658</c:v>
                </c:pt>
                <c:pt idx="4658">
                  <c:v>4659</c:v>
                </c:pt>
                <c:pt idx="4659">
                  <c:v>4660</c:v>
                </c:pt>
                <c:pt idx="4660">
                  <c:v>4661</c:v>
                </c:pt>
                <c:pt idx="4661">
                  <c:v>4662</c:v>
                </c:pt>
                <c:pt idx="4662">
                  <c:v>4663</c:v>
                </c:pt>
                <c:pt idx="4663">
                  <c:v>4664</c:v>
                </c:pt>
                <c:pt idx="4664">
                  <c:v>4665</c:v>
                </c:pt>
                <c:pt idx="4665">
                  <c:v>4666</c:v>
                </c:pt>
                <c:pt idx="4666">
                  <c:v>4667</c:v>
                </c:pt>
                <c:pt idx="4667">
                  <c:v>4668</c:v>
                </c:pt>
                <c:pt idx="4668">
                  <c:v>4669</c:v>
                </c:pt>
                <c:pt idx="4669">
                  <c:v>4670</c:v>
                </c:pt>
                <c:pt idx="4670">
                  <c:v>4671</c:v>
                </c:pt>
                <c:pt idx="4671">
                  <c:v>4672</c:v>
                </c:pt>
                <c:pt idx="4672">
                  <c:v>4673</c:v>
                </c:pt>
                <c:pt idx="4673">
                  <c:v>4674</c:v>
                </c:pt>
                <c:pt idx="4674">
                  <c:v>4675</c:v>
                </c:pt>
                <c:pt idx="4675">
                  <c:v>4676</c:v>
                </c:pt>
                <c:pt idx="4676">
                  <c:v>4677</c:v>
                </c:pt>
                <c:pt idx="4677">
                  <c:v>4678</c:v>
                </c:pt>
                <c:pt idx="4678">
                  <c:v>4679</c:v>
                </c:pt>
                <c:pt idx="4679">
                  <c:v>4680</c:v>
                </c:pt>
                <c:pt idx="4680">
                  <c:v>4681</c:v>
                </c:pt>
                <c:pt idx="4681">
                  <c:v>4682</c:v>
                </c:pt>
                <c:pt idx="4682">
                  <c:v>4683</c:v>
                </c:pt>
                <c:pt idx="4683">
                  <c:v>4684</c:v>
                </c:pt>
                <c:pt idx="4684">
                  <c:v>4685</c:v>
                </c:pt>
                <c:pt idx="4685">
                  <c:v>4686</c:v>
                </c:pt>
                <c:pt idx="4686">
                  <c:v>4687</c:v>
                </c:pt>
                <c:pt idx="4687">
                  <c:v>4688</c:v>
                </c:pt>
                <c:pt idx="4688">
                  <c:v>4689</c:v>
                </c:pt>
                <c:pt idx="4689">
                  <c:v>4690</c:v>
                </c:pt>
                <c:pt idx="4690">
                  <c:v>4691</c:v>
                </c:pt>
                <c:pt idx="4691">
                  <c:v>4692</c:v>
                </c:pt>
                <c:pt idx="4692">
                  <c:v>4693</c:v>
                </c:pt>
                <c:pt idx="4693">
                  <c:v>4694</c:v>
                </c:pt>
                <c:pt idx="4694">
                  <c:v>4695</c:v>
                </c:pt>
                <c:pt idx="4695">
                  <c:v>4696</c:v>
                </c:pt>
                <c:pt idx="4696">
                  <c:v>4697</c:v>
                </c:pt>
                <c:pt idx="4697">
                  <c:v>4698</c:v>
                </c:pt>
                <c:pt idx="4698">
                  <c:v>4699</c:v>
                </c:pt>
                <c:pt idx="4699">
                  <c:v>4700</c:v>
                </c:pt>
                <c:pt idx="4700">
                  <c:v>4701</c:v>
                </c:pt>
                <c:pt idx="4701">
                  <c:v>4702</c:v>
                </c:pt>
                <c:pt idx="4702">
                  <c:v>4703</c:v>
                </c:pt>
                <c:pt idx="4703">
                  <c:v>4704</c:v>
                </c:pt>
                <c:pt idx="4704">
                  <c:v>4705</c:v>
                </c:pt>
                <c:pt idx="4705">
                  <c:v>4706</c:v>
                </c:pt>
                <c:pt idx="4706">
                  <c:v>4707</c:v>
                </c:pt>
                <c:pt idx="4707">
                  <c:v>4708</c:v>
                </c:pt>
                <c:pt idx="4708">
                  <c:v>4709</c:v>
                </c:pt>
                <c:pt idx="4709">
                  <c:v>4710</c:v>
                </c:pt>
                <c:pt idx="4710">
                  <c:v>4711</c:v>
                </c:pt>
                <c:pt idx="4711">
                  <c:v>4712</c:v>
                </c:pt>
                <c:pt idx="4712">
                  <c:v>4713</c:v>
                </c:pt>
                <c:pt idx="4713">
                  <c:v>4714</c:v>
                </c:pt>
                <c:pt idx="4714">
                  <c:v>4715</c:v>
                </c:pt>
                <c:pt idx="4715">
                  <c:v>4716</c:v>
                </c:pt>
                <c:pt idx="4716">
                  <c:v>4717</c:v>
                </c:pt>
                <c:pt idx="4717">
                  <c:v>4718</c:v>
                </c:pt>
                <c:pt idx="4718">
                  <c:v>4719</c:v>
                </c:pt>
                <c:pt idx="4719">
                  <c:v>4720</c:v>
                </c:pt>
                <c:pt idx="4720">
                  <c:v>4721</c:v>
                </c:pt>
                <c:pt idx="4721">
                  <c:v>4722</c:v>
                </c:pt>
                <c:pt idx="4722">
                  <c:v>4723</c:v>
                </c:pt>
                <c:pt idx="4723">
                  <c:v>4724</c:v>
                </c:pt>
                <c:pt idx="4724">
                  <c:v>4725</c:v>
                </c:pt>
                <c:pt idx="4725">
                  <c:v>4726</c:v>
                </c:pt>
                <c:pt idx="4726">
                  <c:v>4727</c:v>
                </c:pt>
                <c:pt idx="4727">
                  <c:v>4728</c:v>
                </c:pt>
                <c:pt idx="4728">
                  <c:v>4729</c:v>
                </c:pt>
                <c:pt idx="4729">
                  <c:v>4730</c:v>
                </c:pt>
                <c:pt idx="4730">
                  <c:v>4731</c:v>
                </c:pt>
                <c:pt idx="4731">
                  <c:v>4732</c:v>
                </c:pt>
                <c:pt idx="4732">
                  <c:v>4733</c:v>
                </c:pt>
                <c:pt idx="4733">
                  <c:v>4734</c:v>
                </c:pt>
                <c:pt idx="4734">
                  <c:v>4735</c:v>
                </c:pt>
                <c:pt idx="4735">
                  <c:v>4736</c:v>
                </c:pt>
                <c:pt idx="4736">
                  <c:v>4737</c:v>
                </c:pt>
                <c:pt idx="4737">
                  <c:v>4738</c:v>
                </c:pt>
                <c:pt idx="4738">
                  <c:v>4739</c:v>
                </c:pt>
                <c:pt idx="4739">
                  <c:v>4740</c:v>
                </c:pt>
                <c:pt idx="4740">
                  <c:v>4741</c:v>
                </c:pt>
                <c:pt idx="4741">
                  <c:v>4742</c:v>
                </c:pt>
                <c:pt idx="4742">
                  <c:v>4743</c:v>
                </c:pt>
                <c:pt idx="4743">
                  <c:v>4744</c:v>
                </c:pt>
                <c:pt idx="4744">
                  <c:v>4745</c:v>
                </c:pt>
                <c:pt idx="4745">
                  <c:v>4746</c:v>
                </c:pt>
                <c:pt idx="4746">
                  <c:v>4747</c:v>
                </c:pt>
                <c:pt idx="4747">
                  <c:v>4748</c:v>
                </c:pt>
                <c:pt idx="4748">
                  <c:v>4749</c:v>
                </c:pt>
                <c:pt idx="4749">
                  <c:v>4750</c:v>
                </c:pt>
                <c:pt idx="4750">
                  <c:v>4751</c:v>
                </c:pt>
                <c:pt idx="4751">
                  <c:v>4752</c:v>
                </c:pt>
                <c:pt idx="4752">
                  <c:v>4753</c:v>
                </c:pt>
                <c:pt idx="4753">
                  <c:v>4754</c:v>
                </c:pt>
                <c:pt idx="4754">
                  <c:v>4755</c:v>
                </c:pt>
                <c:pt idx="4755">
                  <c:v>4756</c:v>
                </c:pt>
                <c:pt idx="4756">
                  <c:v>4757</c:v>
                </c:pt>
                <c:pt idx="4757">
                  <c:v>4758</c:v>
                </c:pt>
                <c:pt idx="4758">
                  <c:v>4759</c:v>
                </c:pt>
                <c:pt idx="4759">
                  <c:v>4760</c:v>
                </c:pt>
                <c:pt idx="4760">
                  <c:v>4761</c:v>
                </c:pt>
                <c:pt idx="4761">
                  <c:v>4762</c:v>
                </c:pt>
                <c:pt idx="4762">
                  <c:v>4763</c:v>
                </c:pt>
                <c:pt idx="4763">
                  <c:v>4764</c:v>
                </c:pt>
                <c:pt idx="4764">
                  <c:v>4765</c:v>
                </c:pt>
                <c:pt idx="4765">
                  <c:v>4766</c:v>
                </c:pt>
                <c:pt idx="4766">
                  <c:v>4767</c:v>
                </c:pt>
                <c:pt idx="4767">
                  <c:v>4768</c:v>
                </c:pt>
                <c:pt idx="4768">
                  <c:v>4769</c:v>
                </c:pt>
                <c:pt idx="4769">
                  <c:v>4770</c:v>
                </c:pt>
                <c:pt idx="4770">
                  <c:v>4771</c:v>
                </c:pt>
                <c:pt idx="4771">
                  <c:v>4772</c:v>
                </c:pt>
                <c:pt idx="4772">
                  <c:v>4773</c:v>
                </c:pt>
                <c:pt idx="4773">
                  <c:v>4774</c:v>
                </c:pt>
                <c:pt idx="4774">
                  <c:v>4775</c:v>
                </c:pt>
                <c:pt idx="4775">
                  <c:v>4776</c:v>
                </c:pt>
                <c:pt idx="4776">
                  <c:v>4777</c:v>
                </c:pt>
                <c:pt idx="4777">
                  <c:v>4778</c:v>
                </c:pt>
                <c:pt idx="4778">
                  <c:v>4779</c:v>
                </c:pt>
                <c:pt idx="4779">
                  <c:v>4780</c:v>
                </c:pt>
                <c:pt idx="4780">
                  <c:v>4781</c:v>
                </c:pt>
                <c:pt idx="4781">
                  <c:v>4782</c:v>
                </c:pt>
                <c:pt idx="4782">
                  <c:v>4783</c:v>
                </c:pt>
                <c:pt idx="4783">
                  <c:v>4784</c:v>
                </c:pt>
                <c:pt idx="4784">
                  <c:v>4785</c:v>
                </c:pt>
                <c:pt idx="4785">
                  <c:v>4786</c:v>
                </c:pt>
                <c:pt idx="4786">
                  <c:v>4787</c:v>
                </c:pt>
                <c:pt idx="4787">
                  <c:v>4788</c:v>
                </c:pt>
                <c:pt idx="4788">
                  <c:v>4789</c:v>
                </c:pt>
                <c:pt idx="4789">
                  <c:v>4790</c:v>
                </c:pt>
                <c:pt idx="4790">
                  <c:v>4791</c:v>
                </c:pt>
                <c:pt idx="4791">
                  <c:v>4792</c:v>
                </c:pt>
                <c:pt idx="4792">
                  <c:v>4793</c:v>
                </c:pt>
                <c:pt idx="4793">
                  <c:v>4794</c:v>
                </c:pt>
                <c:pt idx="4794">
                  <c:v>4795</c:v>
                </c:pt>
                <c:pt idx="4795">
                  <c:v>4796</c:v>
                </c:pt>
                <c:pt idx="4796">
                  <c:v>4797</c:v>
                </c:pt>
                <c:pt idx="4797">
                  <c:v>4798</c:v>
                </c:pt>
                <c:pt idx="4798">
                  <c:v>4799</c:v>
                </c:pt>
                <c:pt idx="4799">
                  <c:v>4800</c:v>
                </c:pt>
                <c:pt idx="4800">
                  <c:v>4801</c:v>
                </c:pt>
                <c:pt idx="4801">
                  <c:v>4802</c:v>
                </c:pt>
                <c:pt idx="4802">
                  <c:v>4803</c:v>
                </c:pt>
                <c:pt idx="4803">
                  <c:v>4804</c:v>
                </c:pt>
                <c:pt idx="4804">
                  <c:v>4805</c:v>
                </c:pt>
                <c:pt idx="4805">
                  <c:v>4806</c:v>
                </c:pt>
                <c:pt idx="4806">
                  <c:v>4807</c:v>
                </c:pt>
                <c:pt idx="4807">
                  <c:v>4808</c:v>
                </c:pt>
                <c:pt idx="4808">
                  <c:v>4809</c:v>
                </c:pt>
                <c:pt idx="4809">
                  <c:v>4810</c:v>
                </c:pt>
                <c:pt idx="4810">
                  <c:v>4811</c:v>
                </c:pt>
                <c:pt idx="4811">
                  <c:v>4812</c:v>
                </c:pt>
                <c:pt idx="4812">
                  <c:v>4813</c:v>
                </c:pt>
                <c:pt idx="4813">
                  <c:v>4814</c:v>
                </c:pt>
                <c:pt idx="4814">
                  <c:v>4815</c:v>
                </c:pt>
                <c:pt idx="4815">
                  <c:v>4816</c:v>
                </c:pt>
                <c:pt idx="4816">
                  <c:v>4817</c:v>
                </c:pt>
                <c:pt idx="4817">
                  <c:v>4818</c:v>
                </c:pt>
                <c:pt idx="4818">
                  <c:v>4819</c:v>
                </c:pt>
                <c:pt idx="4819">
                  <c:v>4820</c:v>
                </c:pt>
                <c:pt idx="4820">
                  <c:v>4821</c:v>
                </c:pt>
                <c:pt idx="4821">
                  <c:v>4822</c:v>
                </c:pt>
                <c:pt idx="4822">
                  <c:v>4823</c:v>
                </c:pt>
                <c:pt idx="4823">
                  <c:v>4824</c:v>
                </c:pt>
                <c:pt idx="4824">
                  <c:v>4825</c:v>
                </c:pt>
                <c:pt idx="4825">
                  <c:v>4826</c:v>
                </c:pt>
                <c:pt idx="4826">
                  <c:v>4827</c:v>
                </c:pt>
                <c:pt idx="4827">
                  <c:v>4828</c:v>
                </c:pt>
                <c:pt idx="4828">
                  <c:v>4829</c:v>
                </c:pt>
                <c:pt idx="4829">
                  <c:v>4830</c:v>
                </c:pt>
                <c:pt idx="4830">
                  <c:v>4831</c:v>
                </c:pt>
                <c:pt idx="4831">
                  <c:v>4832</c:v>
                </c:pt>
                <c:pt idx="4832">
                  <c:v>4833</c:v>
                </c:pt>
                <c:pt idx="4833">
                  <c:v>4834</c:v>
                </c:pt>
                <c:pt idx="4834">
                  <c:v>4835</c:v>
                </c:pt>
                <c:pt idx="4835">
                  <c:v>4836</c:v>
                </c:pt>
                <c:pt idx="4836">
                  <c:v>4837</c:v>
                </c:pt>
                <c:pt idx="4837">
                  <c:v>4838</c:v>
                </c:pt>
                <c:pt idx="4838">
                  <c:v>4839</c:v>
                </c:pt>
                <c:pt idx="4839">
                  <c:v>4840</c:v>
                </c:pt>
                <c:pt idx="4840">
                  <c:v>4841</c:v>
                </c:pt>
                <c:pt idx="4841">
                  <c:v>4842</c:v>
                </c:pt>
                <c:pt idx="4842">
                  <c:v>4843</c:v>
                </c:pt>
                <c:pt idx="4843">
                  <c:v>4844</c:v>
                </c:pt>
                <c:pt idx="4844">
                  <c:v>4845</c:v>
                </c:pt>
                <c:pt idx="4845">
                  <c:v>4846</c:v>
                </c:pt>
                <c:pt idx="4846">
                  <c:v>4847</c:v>
                </c:pt>
                <c:pt idx="4847">
                  <c:v>4848</c:v>
                </c:pt>
                <c:pt idx="4848">
                  <c:v>4849</c:v>
                </c:pt>
                <c:pt idx="4849">
                  <c:v>4850</c:v>
                </c:pt>
                <c:pt idx="4850">
                  <c:v>4851</c:v>
                </c:pt>
                <c:pt idx="4851">
                  <c:v>4852</c:v>
                </c:pt>
                <c:pt idx="4852">
                  <c:v>4853</c:v>
                </c:pt>
                <c:pt idx="4853">
                  <c:v>4854</c:v>
                </c:pt>
                <c:pt idx="4854">
                  <c:v>4855</c:v>
                </c:pt>
                <c:pt idx="4855">
                  <c:v>4856</c:v>
                </c:pt>
                <c:pt idx="4856">
                  <c:v>4857</c:v>
                </c:pt>
                <c:pt idx="4857">
                  <c:v>4858</c:v>
                </c:pt>
                <c:pt idx="4858">
                  <c:v>4859</c:v>
                </c:pt>
                <c:pt idx="4859">
                  <c:v>4860</c:v>
                </c:pt>
                <c:pt idx="4860">
                  <c:v>4861</c:v>
                </c:pt>
                <c:pt idx="4861">
                  <c:v>4862</c:v>
                </c:pt>
                <c:pt idx="4862">
                  <c:v>4863</c:v>
                </c:pt>
                <c:pt idx="4863">
                  <c:v>4864</c:v>
                </c:pt>
                <c:pt idx="4864">
                  <c:v>4865</c:v>
                </c:pt>
                <c:pt idx="4865">
                  <c:v>4866</c:v>
                </c:pt>
                <c:pt idx="4866">
                  <c:v>4867</c:v>
                </c:pt>
                <c:pt idx="4867">
                  <c:v>4868</c:v>
                </c:pt>
                <c:pt idx="4868">
                  <c:v>4869</c:v>
                </c:pt>
                <c:pt idx="4869">
                  <c:v>4870</c:v>
                </c:pt>
                <c:pt idx="4870">
                  <c:v>4871</c:v>
                </c:pt>
                <c:pt idx="4871">
                  <c:v>4872</c:v>
                </c:pt>
                <c:pt idx="4872">
                  <c:v>4873</c:v>
                </c:pt>
                <c:pt idx="4873">
                  <c:v>4874</c:v>
                </c:pt>
                <c:pt idx="4874">
                  <c:v>4875</c:v>
                </c:pt>
                <c:pt idx="4875">
                  <c:v>4876</c:v>
                </c:pt>
                <c:pt idx="4876">
                  <c:v>4877</c:v>
                </c:pt>
                <c:pt idx="4877">
                  <c:v>4878</c:v>
                </c:pt>
                <c:pt idx="4878">
                  <c:v>4879</c:v>
                </c:pt>
                <c:pt idx="4879">
                  <c:v>4880</c:v>
                </c:pt>
                <c:pt idx="4880">
                  <c:v>4881</c:v>
                </c:pt>
                <c:pt idx="4881">
                  <c:v>4882</c:v>
                </c:pt>
                <c:pt idx="4882">
                  <c:v>4883</c:v>
                </c:pt>
                <c:pt idx="4883">
                  <c:v>4884</c:v>
                </c:pt>
                <c:pt idx="4884">
                  <c:v>4885</c:v>
                </c:pt>
                <c:pt idx="4885">
                  <c:v>4886</c:v>
                </c:pt>
                <c:pt idx="4886">
                  <c:v>4887</c:v>
                </c:pt>
                <c:pt idx="4887">
                  <c:v>4888</c:v>
                </c:pt>
                <c:pt idx="4888">
                  <c:v>4889</c:v>
                </c:pt>
                <c:pt idx="4889">
                  <c:v>4890</c:v>
                </c:pt>
                <c:pt idx="4890">
                  <c:v>4891</c:v>
                </c:pt>
                <c:pt idx="4891">
                  <c:v>4892</c:v>
                </c:pt>
                <c:pt idx="4892">
                  <c:v>4893</c:v>
                </c:pt>
                <c:pt idx="4893">
                  <c:v>4894</c:v>
                </c:pt>
                <c:pt idx="4894">
                  <c:v>4895</c:v>
                </c:pt>
                <c:pt idx="4895">
                  <c:v>4896</c:v>
                </c:pt>
                <c:pt idx="4896">
                  <c:v>4897</c:v>
                </c:pt>
                <c:pt idx="4897">
                  <c:v>4898</c:v>
                </c:pt>
                <c:pt idx="4898">
                  <c:v>4899</c:v>
                </c:pt>
                <c:pt idx="4899">
                  <c:v>4900</c:v>
                </c:pt>
                <c:pt idx="4900">
                  <c:v>4901</c:v>
                </c:pt>
                <c:pt idx="4901">
                  <c:v>4902</c:v>
                </c:pt>
                <c:pt idx="4902">
                  <c:v>4903</c:v>
                </c:pt>
                <c:pt idx="4903">
                  <c:v>4904</c:v>
                </c:pt>
                <c:pt idx="4904">
                  <c:v>4905</c:v>
                </c:pt>
                <c:pt idx="4905">
                  <c:v>4906</c:v>
                </c:pt>
                <c:pt idx="4906">
                  <c:v>4907</c:v>
                </c:pt>
                <c:pt idx="4907">
                  <c:v>4908</c:v>
                </c:pt>
                <c:pt idx="4908">
                  <c:v>4909</c:v>
                </c:pt>
                <c:pt idx="4909">
                  <c:v>4910</c:v>
                </c:pt>
                <c:pt idx="4910">
                  <c:v>4911</c:v>
                </c:pt>
                <c:pt idx="4911">
                  <c:v>4912</c:v>
                </c:pt>
                <c:pt idx="4912">
                  <c:v>4913</c:v>
                </c:pt>
                <c:pt idx="4913">
                  <c:v>4914</c:v>
                </c:pt>
                <c:pt idx="4914">
                  <c:v>4915</c:v>
                </c:pt>
                <c:pt idx="4915">
                  <c:v>4916</c:v>
                </c:pt>
                <c:pt idx="4916">
                  <c:v>4917</c:v>
                </c:pt>
                <c:pt idx="4917">
                  <c:v>4918</c:v>
                </c:pt>
                <c:pt idx="4918">
                  <c:v>4919</c:v>
                </c:pt>
                <c:pt idx="4919">
                  <c:v>4920</c:v>
                </c:pt>
                <c:pt idx="4920">
                  <c:v>4921</c:v>
                </c:pt>
                <c:pt idx="4921">
                  <c:v>4922</c:v>
                </c:pt>
                <c:pt idx="4922">
                  <c:v>4923</c:v>
                </c:pt>
                <c:pt idx="4923">
                  <c:v>4924</c:v>
                </c:pt>
                <c:pt idx="4924">
                  <c:v>4925</c:v>
                </c:pt>
                <c:pt idx="4925">
                  <c:v>4926</c:v>
                </c:pt>
                <c:pt idx="4926">
                  <c:v>4927</c:v>
                </c:pt>
                <c:pt idx="4927">
                  <c:v>4928</c:v>
                </c:pt>
                <c:pt idx="4928">
                  <c:v>4929</c:v>
                </c:pt>
                <c:pt idx="4929">
                  <c:v>4930</c:v>
                </c:pt>
                <c:pt idx="4930">
                  <c:v>4931</c:v>
                </c:pt>
                <c:pt idx="4931">
                  <c:v>4932</c:v>
                </c:pt>
                <c:pt idx="4932">
                  <c:v>4933</c:v>
                </c:pt>
                <c:pt idx="4933">
                  <c:v>4934</c:v>
                </c:pt>
                <c:pt idx="4934">
                  <c:v>4935</c:v>
                </c:pt>
                <c:pt idx="4935">
                  <c:v>4936</c:v>
                </c:pt>
                <c:pt idx="4936">
                  <c:v>4937</c:v>
                </c:pt>
                <c:pt idx="4937">
                  <c:v>4938</c:v>
                </c:pt>
                <c:pt idx="4938">
                  <c:v>4939</c:v>
                </c:pt>
                <c:pt idx="4939">
                  <c:v>4940</c:v>
                </c:pt>
                <c:pt idx="4940">
                  <c:v>4941</c:v>
                </c:pt>
                <c:pt idx="4941">
                  <c:v>4942</c:v>
                </c:pt>
                <c:pt idx="4942">
                  <c:v>4943</c:v>
                </c:pt>
                <c:pt idx="4943">
                  <c:v>4944</c:v>
                </c:pt>
                <c:pt idx="4944">
                  <c:v>4945</c:v>
                </c:pt>
                <c:pt idx="4945">
                  <c:v>4946</c:v>
                </c:pt>
                <c:pt idx="4946">
                  <c:v>4947</c:v>
                </c:pt>
                <c:pt idx="4947">
                  <c:v>4948</c:v>
                </c:pt>
                <c:pt idx="4948">
                  <c:v>4949</c:v>
                </c:pt>
                <c:pt idx="4949">
                  <c:v>4950</c:v>
                </c:pt>
                <c:pt idx="4950">
                  <c:v>4951</c:v>
                </c:pt>
                <c:pt idx="4951">
                  <c:v>4952</c:v>
                </c:pt>
                <c:pt idx="4952">
                  <c:v>4953</c:v>
                </c:pt>
                <c:pt idx="4953">
                  <c:v>4954</c:v>
                </c:pt>
                <c:pt idx="4954">
                  <c:v>4955</c:v>
                </c:pt>
                <c:pt idx="4955">
                  <c:v>4956</c:v>
                </c:pt>
                <c:pt idx="4956">
                  <c:v>4957</c:v>
                </c:pt>
                <c:pt idx="4957">
                  <c:v>4958</c:v>
                </c:pt>
                <c:pt idx="4958">
                  <c:v>4959</c:v>
                </c:pt>
                <c:pt idx="4959">
                  <c:v>4960</c:v>
                </c:pt>
                <c:pt idx="4960">
                  <c:v>4961</c:v>
                </c:pt>
                <c:pt idx="4961">
                  <c:v>4962</c:v>
                </c:pt>
                <c:pt idx="4962">
                  <c:v>4963</c:v>
                </c:pt>
                <c:pt idx="4963">
                  <c:v>4964</c:v>
                </c:pt>
                <c:pt idx="4964">
                  <c:v>4965</c:v>
                </c:pt>
                <c:pt idx="4965">
                  <c:v>4966</c:v>
                </c:pt>
                <c:pt idx="4966">
                  <c:v>4967</c:v>
                </c:pt>
                <c:pt idx="4967">
                  <c:v>4968</c:v>
                </c:pt>
                <c:pt idx="4968">
                  <c:v>4969</c:v>
                </c:pt>
                <c:pt idx="4969">
                  <c:v>4970</c:v>
                </c:pt>
                <c:pt idx="4970">
                  <c:v>4971</c:v>
                </c:pt>
                <c:pt idx="4971">
                  <c:v>4972</c:v>
                </c:pt>
                <c:pt idx="4972">
                  <c:v>4973</c:v>
                </c:pt>
                <c:pt idx="4973">
                  <c:v>4974</c:v>
                </c:pt>
                <c:pt idx="4974">
                  <c:v>4975</c:v>
                </c:pt>
                <c:pt idx="4975">
                  <c:v>4976</c:v>
                </c:pt>
                <c:pt idx="4976">
                  <c:v>4977</c:v>
                </c:pt>
                <c:pt idx="4977">
                  <c:v>4978</c:v>
                </c:pt>
                <c:pt idx="4978">
                  <c:v>4979</c:v>
                </c:pt>
                <c:pt idx="4979">
                  <c:v>4980</c:v>
                </c:pt>
                <c:pt idx="4980">
                  <c:v>4981</c:v>
                </c:pt>
                <c:pt idx="4981">
                  <c:v>4982</c:v>
                </c:pt>
                <c:pt idx="4982">
                  <c:v>4983</c:v>
                </c:pt>
                <c:pt idx="4983">
                  <c:v>4984</c:v>
                </c:pt>
                <c:pt idx="4984">
                  <c:v>4985</c:v>
                </c:pt>
                <c:pt idx="4985">
                  <c:v>4986</c:v>
                </c:pt>
                <c:pt idx="4986">
                  <c:v>4987</c:v>
                </c:pt>
                <c:pt idx="4987">
                  <c:v>4988</c:v>
                </c:pt>
                <c:pt idx="4988">
                  <c:v>4989</c:v>
                </c:pt>
                <c:pt idx="4989">
                  <c:v>4990</c:v>
                </c:pt>
                <c:pt idx="4990">
                  <c:v>4991</c:v>
                </c:pt>
                <c:pt idx="4991">
                  <c:v>4992</c:v>
                </c:pt>
                <c:pt idx="4992">
                  <c:v>4993</c:v>
                </c:pt>
                <c:pt idx="4993">
                  <c:v>4994</c:v>
                </c:pt>
                <c:pt idx="4994">
                  <c:v>4995</c:v>
                </c:pt>
                <c:pt idx="4995">
                  <c:v>4996</c:v>
                </c:pt>
                <c:pt idx="4996">
                  <c:v>4997</c:v>
                </c:pt>
                <c:pt idx="4997">
                  <c:v>4998</c:v>
                </c:pt>
                <c:pt idx="4998">
                  <c:v>4999</c:v>
                </c:pt>
                <c:pt idx="4999">
                  <c:v>5000</c:v>
                </c:pt>
                <c:pt idx="5000">
                  <c:v>5001</c:v>
                </c:pt>
                <c:pt idx="5001">
                  <c:v>5002</c:v>
                </c:pt>
                <c:pt idx="5002">
                  <c:v>5003</c:v>
                </c:pt>
                <c:pt idx="5003">
                  <c:v>5004</c:v>
                </c:pt>
                <c:pt idx="5004">
                  <c:v>5005</c:v>
                </c:pt>
                <c:pt idx="5005">
                  <c:v>5006</c:v>
                </c:pt>
                <c:pt idx="5006">
                  <c:v>5007</c:v>
                </c:pt>
                <c:pt idx="5007">
                  <c:v>5008</c:v>
                </c:pt>
                <c:pt idx="5008">
                  <c:v>5009</c:v>
                </c:pt>
                <c:pt idx="5009">
                  <c:v>5010</c:v>
                </c:pt>
                <c:pt idx="5010">
                  <c:v>5011</c:v>
                </c:pt>
                <c:pt idx="5011">
                  <c:v>5012</c:v>
                </c:pt>
                <c:pt idx="5012">
                  <c:v>5013</c:v>
                </c:pt>
                <c:pt idx="5013">
                  <c:v>5014</c:v>
                </c:pt>
                <c:pt idx="5014">
                  <c:v>5015</c:v>
                </c:pt>
                <c:pt idx="5015">
                  <c:v>5016</c:v>
                </c:pt>
                <c:pt idx="5016">
                  <c:v>5017</c:v>
                </c:pt>
                <c:pt idx="5017">
                  <c:v>5018</c:v>
                </c:pt>
                <c:pt idx="5018">
                  <c:v>5019</c:v>
                </c:pt>
                <c:pt idx="5019">
                  <c:v>5020</c:v>
                </c:pt>
                <c:pt idx="5020">
                  <c:v>5021</c:v>
                </c:pt>
                <c:pt idx="5021">
                  <c:v>5022</c:v>
                </c:pt>
                <c:pt idx="5022">
                  <c:v>5023</c:v>
                </c:pt>
                <c:pt idx="5023">
                  <c:v>5024</c:v>
                </c:pt>
                <c:pt idx="5024">
                  <c:v>5025</c:v>
                </c:pt>
                <c:pt idx="5025">
                  <c:v>5026</c:v>
                </c:pt>
                <c:pt idx="5026">
                  <c:v>5027</c:v>
                </c:pt>
                <c:pt idx="5027">
                  <c:v>5028</c:v>
                </c:pt>
                <c:pt idx="5028">
                  <c:v>5029</c:v>
                </c:pt>
                <c:pt idx="5029">
                  <c:v>5030</c:v>
                </c:pt>
                <c:pt idx="5030">
                  <c:v>5031</c:v>
                </c:pt>
                <c:pt idx="5031">
                  <c:v>5032</c:v>
                </c:pt>
                <c:pt idx="5032">
                  <c:v>5033</c:v>
                </c:pt>
                <c:pt idx="5033">
                  <c:v>5034</c:v>
                </c:pt>
                <c:pt idx="5034">
                  <c:v>5035</c:v>
                </c:pt>
                <c:pt idx="5035">
                  <c:v>5036</c:v>
                </c:pt>
                <c:pt idx="5036">
                  <c:v>5037</c:v>
                </c:pt>
                <c:pt idx="5037">
                  <c:v>5038</c:v>
                </c:pt>
                <c:pt idx="5038">
                  <c:v>5039</c:v>
                </c:pt>
                <c:pt idx="5039">
                  <c:v>5040</c:v>
                </c:pt>
                <c:pt idx="5040">
                  <c:v>5041</c:v>
                </c:pt>
                <c:pt idx="5041">
                  <c:v>5042</c:v>
                </c:pt>
                <c:pt idx="5042">
                  <c:v>5043</c:v>
                </c:pt>
                <c:pt idx="5043">
                  <c:v>5044</c:v>
                </c:pt>
                <c:pt idx="5044">
                  <c:v>5045</c:v>
                </c:pt>
                <c:pt idx="5045">
                  <c:v>5046</c:v>
                </c:pt>
                <c:pt idx="5046">
                  <c:v>5047</c:v>
                </c:pt>
                <c:pt idx="5047">
                  <c:v>5048</c:v>
                </c:pt>
                <c:pt idx="5048">
                  <c:v>5049</c:v>
                </c:pt>
                <c:pt idx="5049">
                  <c:v>5050</c:v>
                </c:pt>
                <c:pt idx="5050">
                  <c:v>5051</c:v>
                </c:pt>
                <c:pt idx="5051">
                  <c:v>5052</c:v>
                </c:pt>
                <c:pt idx="5052">
                  <c:v>5053</c:v>
                </c:pt>
                <c:pt idx="5053">
                  <c:v>5054</c:v>
                </c:pt>
                <c:pt idx="5054">
                  <c:v>5055</c:v>
                </c:pt>
                <c:pt idx="5055">
                  <c:v>5056</c:v>
                </c:pt>
                <c:pt idx="5056">
                  <c:v>5057</c:v>
                </c:pt>
                <c:pt idx="5057">
                  <c:v>5058</c:v>
                </c:pt>
                <c:pt idx="5058">
                  <c:v>5059</c:v>
                </c:pt>
                <c:pt idx="5059">
                  <c:v>5060</c:v>
                </c:pt>
                <c:pt idx="5060">
                  <c:v>5061</c:v>
                </c:pt>
                <c:pt idx="5061">
                  <c:v>5062</c:v>
                </c:pt>
                <c:pt idx="5062">
                  <c:v>5063</c:v>
                </c:pt>
                <c:pt idx="5063">
                  <c:v>5064</c:v>
                </c:pt>
                <c:pt idx="5064">
                  <c:v>5065</c:v>
                </c:pt>
                <c:pt idx="5065">
                  <c:v>5066</c:v>
                </c:pt>
                <c:pt idx="5066">
                  <c:v>5067</c:v>
                </c:pt>
                <c:pt idx="5067">
                  <c:v>5068</c:v>
                </c:pt>
                <c:pt idx="5068">
                  <c:v>5069</c:v>
                </c:pt>
                <c:pt idx="5069">
                  <c:v>5070</c:v>
                </c:pt>
                <c:pt idx="5070">
                  <c:v>5071</c:v>
                </c:pt>
                <c:pt idx="5071">
                  <c:v>5072</c:v>
                </c:pt>
                <c:pt idx="5072">
                  <c:v>5073</c:v>
                </c:pt>
                <c:pt idx="5073">
                  <c:v>5074</c:v>
                </c:pt>
                <c:pt idx="5074">
                  <c:v>5075</c:v>
                </c:pt>
                <c:pt idx="5075">
                  <c:v>5076</c:v>
                </c:pt>
                <c:pt idx="5076">
                  <c:v>5077</c:v>
                </c:pt>
                <c:pt idx="5077">
                  <c:v>5078</c:v>
                </c:pt>
                <c:pt idx="5078">
                  <c:v>5079</c:v>
                </c:pt>
                <c:pt idx="5079">
                  <c:v>5080</c:v>
                </c:pt>
                <c:pt idx="5080">
                  <c:v>5081</c:v>
                </c:pt>
                <c:pt idx="5081">
                  <c:v>5082</c:v>
                </c:pt>
                <c:pt idx="5082">
                  <c:v>5083</c:v>
                </c:pt>
                <c:pt idx="5083">
                  <c:v>5084</c:v>
                </c:pt>
                <c:pt idx="5084">
                  <c:v>5085</c:v>
                </c:pt>
                <c:pt idx="5085">
                  <c:v>5086</c:v>
                </c:pt>
                <c:pt idx="5086">
                  <c:v>5087</c:v>
                </c:pt>
                <c:pt idx="5087">
                  <c:v>5088</c:v>
                </c:pt>
                <c:pt idx="5088">
                  <c:v>5089</c:v>
                </c:pt>
                <c:pt idx="5089">
                  <c:v>5090</c:v>
                </c:pt>
                <c:pt idx="5090">
                  <c:v>5091</c:v>
                </c:pt>
                <c:pt idx="5091">
                  <c:v>5092</c:v>
                </c:pt>
                <c:pt idx="5092">
                  <c:v>5093</c:v>
                </c:pt>
                <c:pt idx="5093">
                  <c:v>5094</c:v>
                </c:pt>
                <c:pt idx="5094">
                  <c:v>5095</c:v>
                </c:pt>
                <c:pt idx="5095">
                  <c:v>5096</c:v>
                </c:pt>
                <c:pt idx="5096">
                  <c:v>5097</c:v>
                </c:pt>
                <c:pt idx="5097">
                  <c:v>5098</c:v>
                </c:pt>
                <c:pt idx="5098">
                  <c:v>5099</c:v>
                </c:pt>
                <c:pt idx="5099">
                  <c:v>5100</c:v>
                </c:pt>
                <c:pt idx="5100">
                  <c:v>5101</c:v>
                </c:pt>
                <c:pt idx="5101">
                  <c:v>5102</c:v>
                </c:pt>
                <c:pt idx="5102">
                  <c:v>5103</c:v>
                </c:pt>
                <c:pt idx="5103">
                  <c:v>5104</c:v>
                </c:pt>
                <c:pt idx="5104">
                  <c:v>5105</c:v>
                </c:pt>
                <c:pt idx="5105">
                  <c:v>5106</c:v>
                </c:pt>
                <c:pt idx="5106">
                  <c:v>5107</c:v>
                </c:pt>
                <c:pt idx="5107">
                  <c:v>5108</c:v>
                </c:pt>
                <c:pt idx="5108">
                  <c:v>5109</c:v>
                </c:pt>
                <c:pt idx="5109">
                  <c:v>5110</c:v>
                </c:pt>
                <c:pt idx="5110">
                  <c:v>5111</c:v>
                </c:pt>
                <c:pt idx="5111">
                  <c:v>5112</c:v>
                </c:pt>
                <c:pt idx="5112">
                  <c:v>5113</c:v>
                </c:pt>
                <c:pt idx="5113">
                  <c:v>5114</c:v>
                </c:pt>
                <c:pt idx="5114">
                  <c:v>5115</c:v>
                </c:pt>
                <c:pt idx="5115">
                  <c:v>5116</c:v>
                </c:pt>
                <c:pt idx="5116">
                  <c:v>5117</c:v>
                </c:pt>
                <c:pt idx="5117">
                  <c:v>5118</c:v>
                </c:pt>
                <c:pt idx="5118">
                  <c:v>5119</c:v>
                </c:pt>
                <c:pt idx="5119">
                  <c:v>5120</c:v>
                </c:pt>
                <c:pt idx="5120">
                  <c:v>5121</c:v>
                </c:pt>
                <c:pt idx="5121">
                  <c:v>5122</c:v>
                </c:pt>
                <c:pt idx="5122">
                  <c:v>5123</c:v>
                </c:pt>
                <c:pt idx="5123">
                  <c:v>5124</c:v>
                </c:pt>
                <c:pt idx="5124">
                  <c:v>5125</c:v>
                </c:pt>
                <c:pt idx="5125">
                  <c:v>5126</c:v>
                </c:pt>
                <c:pt idx="5126">
                  <c:v>5127</c:v>
                </c:pt>
                <c:pt idx="5127">
                  <c:v>5128</c:v>
                </c:pt>
                <c:pt idx="5128">
                  <c:v>5129</c:v>
                </c:pt>
                <c:pt idx="5129">
                  <c:v>5130</c:v>
                </c:pt>
                <c:pt idx="5130">
                  <c:v>5131</c:v>
                </c:pt>
                <c:pt idx="5131">
                  <c:v>5132</c:v>
                </c:pt>
                <c:pt idx="5132">
                  <c:v>5133</c:v>
                </c:pt>
                <c:pt idx="5133">
                  <c:v>5134</c:v>
                </c:pt>
                <c:pt idx="5134">
                  <c:v>5135</c:v>
                </c:pt>
                <c:pt idx="5135">
                  <c:v>5136</c:v>
                </c:pt>
                <c:pt idx="5136">
                  <c:v>5137</c:v>
                </c:pt>
                <c:pt idx="5137">
                  <c:v>5138</c:v>
                </c:pt>
                <c:pt idx="5138">
                  <c:v>5139</c:v>
                </c:pt>
                <c:pt idx="5139">
                  <c:v>5140</c:v>
                </c:pt>
                <c:pt idx="5140">
                  <c:v>5141</c:v>
                </c:pt>
                <c:pt idx="5141">
                  <c:v>5142</c:v>
                </c:pt>
                <c:pt idx="5142">
                  <c:v>5143</c:v>
                </c:pt>
                <c:pt idx="5143">
                  <c:v>5144</c:v>
                </c:pt>
                <c:pt idx="5144">
                  <c:v>5145</c:v>
                </c:pt>
                <c:pt idx="5145">
                  <c:v>5146</c:v>
                </c:pt>
                <c:pt idx="5146">
                  <c:v>5147</c:v>
                </c:pt>
                <c:pt idx="5147">
                  <c:v>5148</c:v>
                </c:pt>
                <c:pt idx="5148">
                  <c:v>5149</c:v>
                </c:pt>
                <c:pt idx="5149">
                  <c:v>5150</c:v>
                </c:pt>
                <c:pt idx="5150">
                  <c:v>5151</c:v>
                </c:pt>
                <c:pt idx="5151">
                  <c:v>5152</c:v>
                </c:pt>
                <c:pt idx="5152">
                  <c:v>5153</c:v>
                </c:pt>
                <c:pt idx="5153">
                  <c:v>5154</c:v>
                </c:pt>
                <c:pt idx="5154">
                  <c:v>5155</c:v>
                </c:pt>
                <c:pt idx="5155">
                  <c:v>5156</c:v>
                </c:pt>
                <c:pt idx="5156">
                  <c:v>5157</c:v>
                </c:pt>
                <c:pt idx="5157">
                  <c:v>5158</c:v>
                </c:pt>
                <c:pt idx="5158">
                  <c:v>5159</c:v>
                </c:pt>
                <c:pt idx="5159">
                  <c:v>5160</c:v>
                </c:pt>
                <c:pt idx="5160">
                  <c:v>5161</c:v>
                </c:pt>
                <c:pt idx="5161">
                  <c:v>5162</c:v>
                </c:pt>
                <c:pt idx="5162">
                  <c:v>5163</c:v>
                </c:pt>
                <c:pt idx="5163">
                  <c:v>5164</c:v>
                </c:pt>
                <c:pt idx="5164">
                  <c:v>5165</c:v>
                </c:pt>
                <c:pt idx="5165">
                  <c:v>5166</c:v>
                </c:pt>
                <c:pt idx="5166">
                  <c:v>5167</c:v>
                </c:pt>
                <c:pt idx="5167">
                  <c:v>5168</c:v>
                </c:pt>
                <c:pt idx="5168">
                  <c:v>5169</c:v>
                </c:pt>
                <c:pt idx="5169">
                  <c:v>5170</c:v>
                </c:pt>
                <c:pt idx="5170">
                  <c:v>5171</c:v>
                </c:pt>
                <c:pt idx="5171">
                  <c:v>5172</c:v>
                </c:pt>
                <c:pt idx="5172">
                  <c:v>5173</c:v>
                </c:pt>
                <c:pt idx="5173">
                  <c:v>5174</c:v>
                </c:pt>
                <c:pt idx="5174">
                  <c:v>5175</c:v>
                </c:pt>
                <c:pt idx="5175">
                  <c:v>5176</c:v>
                </c:pt>
                <c:pt idx="5176">
                  <c:v>5177</c:v>
                </c:pt>
                <c:pt idx="5177">
                  <c:v>5178</c:v>
                </c:pt>
                <c:pt idx="5178">
                  <c:v>5179</c:v>
                </c:pt>
                <c:pt idx="5179">
                  <c:v>5180</c:v>
                </c:pt>
                <c:pt idx="5180">
                  <c:v>5181</c:v>
                </c:pt>
                <c:pt idx="5181">
                  <c:v>5182</c:v>
                </c:pt>
                <c:pt idx="5182">
                  <c:v>5183</c:v>
                </c:pt>
                <c:pt idx="5183">
                  <c:v>5184</c:v>
                </c:pt>
                <c:pt idx="5184">
                  <c:v>5185</c:v>
                </c:pt>
                <c:pt idx="5185">
                  <c:v>5186</c:v>
                </c:pt>
                <c:pt idx="5186">
                  <c:v>5187</c:v>
                </c:pt>
                <c:pt idx="5187">
                  <c:v>5188</c:v>
                </c:pt>
                <c:pt idx="5188">
                  <c:v>5189</c:v>
                </c:pt>
                <c:pt idx="5189">
                  <c:v>5190</c:v>
                </c:pt>
                <c:pt idx="5190">
                  <c:v>5191</c:v>
                </c:pt>
                <c:pt idx="5191">
                  <c:v>5192</c:v>
                </c:pt>
                <c:pt idx="5192">
                  <c:v>5193</c:v>
                </c:pt>
                <c:pt idx="5193">
                  <c:v>5194</c:v>
                </c:pt>
                <c:pt idx="5194">
                  <c:v>5195</c:v>
                </c:pt>
                <c:pt idx="5195">
                  <c:v>5196</c:v>
                </c:pt>
                <c:pt idx="5196">
                  <c:v>5197</c:v>
                </c:pt>
                <c:pt idx="5197">
                  <c:v>5198</c:v>
                </c:pt>
                <c:pt idx="5198">
                  <c:v>5199</c:v>
                </c:pt>
                <c:pt idx="5199">
                  <c:v>5200</c:v>
                </c:pt>
                <c:pt idx="5200">
                  <c:v>5201</c:v>
                </c:pt>
                <c:pt idx="5201">
                  <c:v>5202</c:v>
                </c:pt>
                <c:pt idx="5202">
                  <c:v>5203</c:v>
                </c:pt>
                <c:pt idx="5203">
                  <c:v>5204</c:v>
                </c:pt>
                <c:pt idx="5204">
                  <c:v>5205</c:v>
                </c:pt>
                <c:pt idx="5205">
                  <c:v>5206</c:v>
                </c:pt>
                <c:pt idx="5206">
                  <c:v>5207</c:v>
                </c:pt>
                <c:pt idx="5207">
                  <c:v>5208</c:v>
                </c:pt>
                <c:pt idx="5208">
                  <c:v>5209</c:v>
                </c:pt>
                <c:pt idx="5209">
                  <c:v>5210</c:v>
                </c:pt>
                <c:pt idx="5210">
                  <c:v>5211</c:v>
                </c:pt>
                <c:pt idx="5211">
                  <c:v>5212</c:v>
                </c:pt>
                <c:pt idx="5212">
                  <c:v>5213</c:v>
                </c:pt>
                <c:pt idx="5213">
                  <c:v>5214</c:v>
                </c:pt>
                <c:pt idx="5214">
                  <c:v>5215</c:v>
                </c:pt>
                <c:pt idx="5215">
                  <c:v>5216</c:v>
                </c:pt>
                <c:pt idx="5216">
                  <c:v>5217</c:v>
                </c:pt>
                <c:pt idx="5217">
                  <c:v>5218</c:v>
                </c:pt>
                <c:pt idx="5218">
                  <c:v>5219</c:v>
                </c:pt>
                <c:pt idx="5219">
                  <c:v>5220</c:v>
                </c:pt>
                <c:pt idx="5220">
                  <c:v>5221</c:v>
                </c:pt>
                <c:pt idx="5221">
                  <c:v>5222</c:v>
                </c:pt>
                <c:pt idx="5222">
                  <c:v>5223</c:v>
                </c:pt>
                <c:pt idx="5223">
                  <c:v>5224</c:v>
                </c:pt>
                <c:pt idx="5224">
                  <c:v>5225</c:v>
                </c:pt>
                <c:pt idx="5225">
                  <c:v>5226</c:v>
                </c:pt>
                <c:pt idx="5226">
                  <c:v>5227</c:v>
                </c:pt>
                <c:pt idx="5227">
                  <c:v>5228</c:v>
                </c:pt>
                <c:pt idx="5228">
                  <c:v>5229</c:v>
                </c:pt>
                <c:pt idx="5229">
                  <c:v>5230</c:v>
                </c:pt>
                <c:pt idx="5230">
                  <c:v>5231</c:v>
                </c:pt>
                <c:pt idx="5231">
                  <c:v>5232</c:v>
                </c:pt>
                <c:pt idx="5232">
                  <c:v>5233</c:v>
                </c:pt>
                <c:pt idx="5233">
                  <c:v>5234</c:v>
                </c:pt>
                <c:pt idx="5234">
                  <c:v>5235</c:v>
                </c:pt>
                <c:pt idx="5235">
                  <c:v>5236</c:v>
                </c:pt>
                <c:pt idx="5236">
                  <c:v>5237</c:v>
                </c:pt>
                <c:pt idx="5237">
                  <c:v>5238</c:v>
                </c:pt>
                <c:pt idx="5238">
                  <c:v>5239</c:v>
                </c:pt>
                <c:pt idx="5239">
                  <c:v>5240</c:v>
                </c:pt>
                <c:pt idx="5240">
                  <c:v>5241</c:v>
                </c:pt>
                <c:pt idx="5241">
                  <c:v>5242</c:v>
                </c:pt>
                <c:pt idx="5242">
                  <c:v>5243</c:v>
                </c:pt>
                <c:pt idx="5243">
                  <c:v>5244</c:v>
                </c:pt>
                <c:pt idx="5244">
                  <c:v>5245</c:v>
                </c:pt>
                <c:pt idx="5245">
                  <c:v>5246</c:v>
                </c:pt>
                <c:pt idx="5246">
                  <c:v>5247</c:v>
                </c:pt>
                <c:pt idx="5247">
                  <c:v>5248</c:v>
                </c:pt>
                <c:pt idx="5248">
                  <c:v>5249</c:v>
                </c:pt>
                <c:pt idx="5249">
                  <c:v>5250</c:v>
                </c:pt>
                <c:pt idx="5250">
                  <c:v>5251</c:v>
                </c:pt>
                <c:pt idx="5251">
                  <c:v>5252</c:v>
                </c:pt>
                <c:pt idx="5252">
                  <c:v>5253</c:v>
                </c:pt>
                <c:pt idx="5253">
                  <c:v>5254</c:v>
                </c:pt>
                <c:pt idx="5254">
                  <c:v>5255</c:v>
                </c:pt>
                <c:pt idx="5255">
                  <c:v>5256</c:v>
                </c:pt>
                <c:pt idx="5256">
                  <c:v>5257</c:v>
                </c:pt>
                <c:pt idx="5257">
                  <c:v>5258</c:v>
                </c:pt>
                <c:pt idx="5258">
                  <c:v>5259</c:v>
                </c:pt>
                <c:pt idx="5259">
                  <c:v>5260</c:v>
                </c:pt>
                <c:pt idx="5260">
                  <c:v>5261</c:v>
                </c:pt>
                <c:pt idx="5261">
                  <c:v>5262</c:v>
                </c:pt>
                <c:pt idx="5262">
                  <c:v>5263</c:v>
                </c:pt>
                <c:pt idx="5263">
                  <c:v>5264</c:v>
                </c:pt>
                <c:pt idx="5264">
                  <c:v>5265</c:v>
                </c:pt>
                <c:pt idx="5265">
                  <c:v>5266</c:v>
                </c:pt>
                <c:pt idx="5266">
                  <c:v>5267</c:v>
                </c:pt>
                <c:pt idx="5267">
                  <c:v>5268</c:v>
                </c:pt>
                <c:pt idx="5268">
                  <c:v>5269</c:v>
                </c:pt>
                <c:pt idx="5269">
                  <c:v>5270</c:v>
                </c:pt>
                <c:pt idx="5270">
                  <c:v>5271</c:v>
                </c:pt>
                <c:pt idx="5271">
                  <c:v>5272</c:v>
                </c:pt>
                <c:pt idx="5272">
                  <c:v>5273</c:v>
                </c:pt>
                <c:pt idx="5273">
                  <c:v>5274</c:v>
                </c:pt>
                <c:pt idx="5274">
                  <c:v>5275</c:v>
                </c:pt>
                <c:pt idx="5275">
                  <c:v>5276</c:v>
                </c:pt>
                <c:pt idx="5276">
                  <c:v>5277</c:v>
                </c:pt>
                <c:pt idx="5277">
                  <c:v>5278</c:v>
                </c:pt>
                <c:pt idx="5278">
                  <c:v>5279</c:v>
                </c:pt>
                <c:pt idx="5279">
                  <c:v>5280</c:v>
                </c:pt>
                <c:pt idx="5280">
                  <c:v>5281</c:v>
                </c:pt>
                <c:pt idx="5281">
                  <c:v>5282</c:v>
                </c:pt>
                <c:pt idx="5282">
                  <c:v>5283</c:v>
                </c:pt>
                <c:pt idx="5283">
                  <c:v>5284</c:v>
                </c:pt>
                <c:pt idx="5284">
                  <c:v>5285</c:v>
                </c:pt>
                <c:pt idx="5285">
                  <c:v>5286</c:v>
                </c:pt>
                <c:pt idx="5286">
                  <c:v>5287</c:v>
                </c:pt>
                <c:pt idx="5287">
                  <c:v>5288</c:v>
                </c:pt>
                <c:pt idx="5288">
                  <c:v>5289</c:v>
                </c:pt>
                <c:pt idx="5289">
                  <c:v>5290</c:v>
                </c:pt>
                <c:pt idx="5290">
                  <c:v>5291</c:v>
                </c:pt>
                <c:pt idx="5291">
                  <c:v>5292</c:v>
                </c:pt>
                <c:pt idx="5292">
                  <c:v>5293</c:v>
                </c:pt>
                <c:pt idx="5293">
                  <c:v>5294</c:v>
                </c:pt>
                <c:pt idx="5294">
                  <c:v>5295</c:v>
                </c:pt>
                <c:pt idx="5295">
                  <c:v>5296</c:v>
                </c:pt>
                <c:pt idx="5296">
                  <c:v>5297</c:v>
                </c:pt>
                <c:pt idx="5297">
                  <c:v>5298</c:v>
                </c:pt>
                <c:pt idx="5298">
                  <c:v>5299</c:v>
                </c:pt>
                <c:pt idx="5299">
                  <c:v>5300</c:v>
                </c:pt>
                <c:pt idx="5300">
                  <c:v>5301</c:v>
                </c:pt>
                <c:pt idx="5301">
                  <c:v>5302</c:v>
                </c:pt>
                <c:pt idx="5302">
                  <c:v>5303</c:v>
                </c:pt>
                <c:pt idx="5303">
                  <c:v>5304</c:v>
                </c:pt>
                <c:pt idx="5304">
                  <c:v>5305</c:v>
                </c:pt>
                <c:pt idx="5305">
                  <c:v>5306</c:v>
                </c:pt>
                <c:pt idx="5306">
                  <c:v>5307</c:v>
                </c:pt>
                <c:pt idx="5307">
                  <c:v>5308</c:v>
                </c:pt>
                <c:pt idx="5308">
                  <c:v>5309</c:v>
                </c:pt>
                <c:pt idx="5309">
                  <c:v>5310</c:v>
                </c:pt>
                <c:pt idx="5310">
                  <c:v>5311</c:v>
                </c:pt>
                <c:pt idx="5311">
                  <c:v>5312</c:v>
                </c:pt>
                <c:pt idx="5312">
                  <c:v>5313</c:v>
                </c:pt>
                <c:pt idx="5313">
                  <c:v>5314</c:v>
                </c:pt>
                <c:pt idx="5314">
                  <c:v>5315</c:v>
                </c:pt>
                <c:pt idx="5315">
                  <c:v>5316</c:v>
                </c:pt>
                <c:pt idx="5316">
                  <c:v>5317</c:v>
                </c:pt>
                <c:pt idx="5317">
                  <c:v>5318</c:v>
                </c:pt>
                <c:pt idx="5318">
                  <c:v>5319</c:v>
                </c:pt>
                <c:pt idx="5319">
                  <c:v>5320</c:v>
                </c:pt>
                <c:pt idx="5320">
                  <c:v>5321</c:v>
                </c:pt>
                <c:pt idx="5321">
                  <c:v>5322</c:v>
                </c:pt>
                <c:pt idx="5322">
                  <c:v>5323</c:v>
                </c:pt>
                <c:pt idx="5323">
                  <c:v>5324</c:v>
                </c:pt>
                <c:pt idx="5324">
                  <c:v>5325</c:v>
                </c:pt>
                <c:pt idx="5325">
                  <c:v>5326</c:v>
                </c:pt>
                <c:pt idx="5326">
                  <c:v>5327</c:v>
                </c:pt>
                <c:pt idx="5327">
                  <c:v>5328</c:v>
                </c:pt>
                <c:pt idx="5328">
                  <c:v>5329</c:v>
                </c:pt>
                <c:pt idx="5329">
                  <c:v>5330</c:v>
                </c:pt>
                <c:pt idx="5330">
                  <c:v>5331</c:v>
                </c:pt>
                <c:pt idx="5331">
                  <c:v>5332</c:v>
                </c:pt>
                <c:pt idx="5332">
                  <c:v>5333</c:v>
                </c:pt>
                <c:pt idx="5333">
                  <c:v>5334</c:v>
                </c:pt>
                <c:pt idx="5334">
                  <c:v>5335</c:v>
                </c:pt>
                <c:pt idx="5335">
                  <c:v>5336</c:v>
                </c:pt>
                <c:pt idx="5336">
                  <c:v>5337</c:v>
                </c:pt>
                <c:pt idx="5337">
                  <c:v>5338</c:v>
                </c:pt>
                <c:pt idx="5338">
                  <c:v>5339</c:v>
                </c:pt>
                <c:pt idx="5339">
                  <c:v>5340</c:v>
                </c:pt>
                <c:pt idx="5340">
                  <c:v>5341</c:v>
                </c:pt>
                <c:pt idx="5341">
                  <c:v>5342</c:v>
                </c:pt>
                <c:pt idx="5342">
                  <c:v>5343</c:v>
                </c:pt>
                <c:pt idx="5343">
                  <c:v>5344</c:v>
                </c:pt>
                <c:pt idx="5344">
                  <c:v>5345</c:v>
                </c:pt>
                <c:pt idx="5345">
                  <c:v>5346</c:v>
                </c:pt>
                <c:pt idx="5346">
                  <c:v>5347</c:v>
                </c:pt>
                <c:pt idx="5347">
                  <c:v>5348</c:v>
                </c:pt>
                <c:pt idx="5348">
                  <c:v>5349</c:v>
                </c:pt>
                <c:pt idx="5349">
                  <c:v>5350</c:v>
                </c:pt>
                <c:pt idx="5350">
                  <c:v>5351</c:v>
                </c:pt>
                <c:pt idx="5351">
                  <c:v>5352</c:v>
                </c:pt>
                <c:pt idx="5352">
                  <c:v>5353</c:v>
                </c:pt>
                <c:pt idx="5353">
                  <c:v>5354</c:v>
                </c:pt>
                <c:pt idx="5354">
                  <c:v>5355</c:v>
                </c:pt>
                <c:pt idx="5355">
                  <c:v>5356</c:v>
                </c:pt>
                <c:pt idx="5356">
                  <c:v>5357</c:v>
                </c:pt>
                <c:pt idx="5357">
                  <c:v>5358</c:v>
                </c:pt>
                <c:pt idx="5358">
                  <c:v>5359</c:v>
                </c:pt>
                <c:pt idx="5359">
                  <c:v>5360</c:v>
                </c:pt>
                <c:pt idx="5360">
                  <c:v>5361</c:v>
                </c:pt>
                <c:pt idx="5361">
                  <c:v>5362</c:v>
                </c:pt>
                <c:pt idx="5362">
                  <c:v>5363</c:v>
                </c:pt>
                <c:pt idx="5363">
                  <c:v>5364</c:v>
                </c:pt>
                <c:pt idx="5364">
                  <c:v>5365</c:v>
                </c:pt>
                <c:pt idx="5365">
                  <c:v>5366</c:v>
                </c:pt>
                <c:pt idx="5366">
                  <c:v>5367</c:v>
                </c:pt>
                <c:pt idx="5367">
                  <c:v>5368</c:v>
                </c:pt>
                <c:pt idx="5368">
                  <c:v>5369</c:v>
                </c:pt>
                <c:pt idx="5369">
                  <c:v>5370</c:v>
                </c:pt>
                <c:pt idx="5370">
                  <c:v>5371</c:v>
                </c:pt>
                <c:pt idx="5371">
                  <c:v>5372</c:v>
                </c:pt>
                <c:pt idx="5372">
                  <c:v>5373</c:v>
                </c:pt>
                <c:pt idx="5373">
                  <c:v>5374</c:v>
                </c:pt>
                <c:pt idx="5374">
                  <c:v>5375</c:v>
                </c:pt>
                <c:pt idx="5375">
                  <c:v>5376</c:v>
                </c:pt>
                <c:pt idx="5376">
                  <c:v>5377</c:v>
                </c:pt>
                <c:pt idx="5377">
                  <c:v>5378</c:v>
                </c:pt>
                <c:pt idx="5378">
                  <c:v>5379</c:v>
                </c:pt>
                <c:pt idx="5379">
                  <c:v>5380</c:v>
                </c:pt>
                <c:pt idx="5380">
                  <c:v>5381</c:v>
                </c:pt>
                <c:pt idx="5381">
                  <c:v>5382</c:v>
                </c:pt>
                <c:pt idx="5382">
                  <c:v>5383</c:v>
                </c:pt>
                <c:pt idx="5383">
                  <c:v>5384</c:v>
                </c:pt>
                <c:pt idx="5384">
                  <c:v>5385</c:v>
                </c:pt>
                <c:pt idx="5385">
                  <c:v>5386</c:v>
                </c:pt>
                <c:pt idx="5386">
                  <c:v>5387</c:v>
                </c:pt>
                <c:pt idx="5387">
                  <c:v>5388</c:v>
                </c:pt>
                <c:pt idx="5388">
                  <c:v>5389</c:v>
                </c:pt>
                <c:pt idx="5389">
                  <c:v>5390</c:v>
                </c:pt>
                <c:pt idx="5390">
                  <c:v>5391</c:v>
                </c:pt>
                <c:pt idx="5391">
                  <c:v>5392</c:v>
                </c:pt>
                <c:pt idx="5392">
                  <c:v>5393</c:v>
                </c:pt>
                <c:pt idx="5393">
                  <c:v>5394</c:v>
                </c:pt>
                <c:pt idx="5394">
                  <c:v>5395</c:v>
                </c:pt>
                <c:pt idx="5395">
                  <c:v>5396</c:v>
                </c:pt>
                <c:pt idx="5396">
                  <c:v>5397</c:v>
                </c:pt>
                <c:pt idx="5397">
                  <c:v>5398</c:v>
                </c:pt>
                <c:pt idx="5398">
                  <c:v>5399</c:v>
                </c:pt>
                <c:pt idx="5399">
                  <c:v>5400</c:v>
                </c:pt>
                <c:pt idx="5400">
                  <c:v>5401</c:v>
                </c:pt>
                <c:pt idx="5401">
                  <c:v>5402</c:v>
                </c:pt>
                <c:pt idx="5402">
                  <c:v>5403</c:v>
                </c:pt>
                <c:pt idx="5403">
                  <c:v>5404</c:v>
                </c:pt>
                <c:pt idx="5404">
                  <c:v>5405</c:v>
                </c:pt>
                <c:pt idx="5405">
                  <c:v>5406</c:v>
                </c:pt>
                <c:pt idx="5406">
                  <c:v>5407</c:v>
                </c:pt>
                <c:pt idx="5407">
                  <c:v>5408</c:v>
                </c:pt>
                <c:pt idx="5408">
                  <c:v>5409</c:v>
                </c:pt>
                <c:pt idx="5409">
                  <c:v>5410</c:v>
                </c:pt>
                <c:pt idx="5410">
                  <c:v>5411</c:v>
                </c:pt>
                <c:pt idx="5411">
                  <c:v>5412</c:v>
                </c:pt>
                <c:pt idx="5412">
                  <c:v>5413</c:v>
                </c:pt>
                <c:pt idx="5413">
                  <c:v>5414</c:v>
                </c:pt>
                <c:pt idx="5414">
                  <c:v>5415</c:v>
                </c:pt>
                <c:pt idx="5415">
                  <c:v>5416</c:v>
                </c:pt>
                <c:pt idx="5416">
                  <c:v>5417</c:v>
                </c:pt>
                <c:pt idx="5417">
                  <c:v>5418</c:v>
                </c:pt>
                <c:pt idx="5418">
                  <c:v>5419</c:v>
                </c:pt>
                <c:pt idx="5419">
                  <c:v>5420</c:v>
                </c:pt>
                <c:pt idx="5420">
                  <c:v>5421</c:v>
                </c:pt>
                <c:pt idx="5421">
                  <c:v>5422</c:v>
                </c:pt>
                <c:pt idx="5422">
                  <c:v>5423</c:v>
                </c:pt>
                <c:pt idx="5423">
                  <c:v>5424</c:v>
                </c:pt>
                <c:pt idx="5424">
                  <c:v>5425</c:v>
                </c:pt>
                <c:pt idx="5425">
                  <c:v>5426</c:v>
                </c:pt>
                <c:pt idx="5426">
                  <c:v>5427</c:v>
                </c:pt>
                <c:pt idx="5427">
                  <c:v>5428</c:v>
                </c:pt>
                <c:pt idx="5428">
                  <c:v>5429</c:v>
                </c:pt>
                <c:pt idx="5429">
                  <c:v>5430</c:v>
                </c:pt>
                <c:pt idx="5430">
                  <c:v>5431</c:v>
                </c:pt>
                <c:pt idx="5431">
                  <c:v>5432</c:v>
                </c:pt>
                <c:pt idx="5432">
                  <c:v>5433</c:v>
                </c:pt>
                <c:pt idx="5433">
                  <c:v>5434</c:v>
                </c:pt>
                <c:pt idx="5434">
                  <c:v>5435</c:v>
                </c:pt>
                <c:pt idx="5435">
                  <c:v>5436</c:v>
                </c:pt>
                <c:pt idx="5436">
                  <c:v>5437</c:v>
                </c:pt>
                <c:pt idx="5437">
                  <c:v>5438</c:v>
                </c:pt>
                <c:pt idx="5438">
                  <c:v>5439</c:v>
                </c:pt>
                <c:pt idx="5439">
                  <c:v>5440</c:v>
                </c:pt>
                <c:pt idx="5440">
                  <c:v>5441</c:v>
                </c:pt>
                <c:pt idx="5441">
                  <c:v>5442</c:v>
                </c:pt>
                <c:pt idx="5442">
                  <c:v>5443</c:v>
                </c:pt>
                <c:pt idx="5443">
                  <c:v>5444</c:v>
                </c:pt>
                <c:pt idx="5444">
                  <c:v>5445</c:v>
                </c:pt>
                <c:pt idx="5445">
                  <c:v>5446</c:v>
                </c:pt>
                <c:pt idx="5446">
                  <c:v>5447</c:v>
                </c:pt>
                <c:pt idx="5447">
                  <c:v>5448</c:v>
                </c:pt>
                <c:pt idx="5448">
                  <c:v>5449</c:v>
                </c:pt>
                <c:pt idx="5449">
                  <c:v>5450</c:v>
                </c:pt>
                <c:pt idx="5450">
                  <c:v>5451</c:v>
                </c:pt>
                <c:pt idx="5451">
                  <c:v>5452</c:v>
                </c:pt>
                <c:pt idx="5452">
                  <c:v>5453</c:v>
                </c:pt>
                <c:pt idx="5453">
                  <c:v>5454</c:v>
                </c:pt>
                <c:pt idx="5454">
                  <c:v>5455</c:v>
                </c:pt>
                <c:pt idx="5455">
                  <c:v>5456</c:v>
                </c:pt>
                <c:pt idx="5456">
                  <c:v>5457</c:v>
                </c:pt>
                <c:pt idx="5457">
                  <c:v>5458</c:v>
                </c:pt>
                <c:pt idx="5458">
                  <c:v>5459</c:v>
                </c:pt>
                <c:pt idx="5459">
                  <c:v>5460</c:v>
                </c:pt>
                <c:pt idx="5460">
                  <c:v>5461</c:v>
                </c:pt>
                <c:pt idx="5461">
                  <c:v>5462</c:v>
                </c:pt>
                <c:pt idx="5462">
                  <c:v>5463</c:v>
                </c:pt>
                <c:pt idx="5463">
                  <c:v>5464</c:v>
                </c:pt>
                <c:pt idx="5464">
                  <c:v>5465</c:v>
                </c:pt>
                <c:pt idx="5465">
                  <c:v>5466</c:v>
                </c:pt>
                <c:pt idx="5466">
                  <c:v>5467</c:v>
                </c:pt>
                <c:pt idx="5467">
                  <c:v>5468</c:v>
                </c:pt>
                <c:pt idx="5468">
                  <c:v>5469</c:v>
                </c:pt>
                <c:pt idx="5469">
                  <c:v>5470</c:v>
                </c:pt>
                <c:pt idx="5470">
                  <c:v>5471</c:v>
                </c:pt>
                <c:pt idx="5471">
                  <c:v>5472</c:v>
                </c:pt>
                <c:pt idx="5472">
                  <c:v>5473</c:v>
                </c:pt>
                <c:pt idx="5473">
                  <c:v>5474</c:v>
                </c:pt>
                <c:pt idx="5474">
                  <c:v>5475</c:v>
                </c:pt>
                <c:pt idx="5475">
                  <c:v>5476</c:v>
                </c:pt>
                <c:pt idx="5476">
                  <c:v>5477</c:v>
                </c:pt>
                <c:pt idx="5477">
                  <c:v>5478</c:v>
                </c:pt>
                <c:pt idx="5478">
                  <c:v>5479</c:v>
                </c:pt>
                <c:pt idx="5479">
                  <c:v>5480</c:v>
                </c:pt>
                <c:pt idx="5480">
                  <c:v>5481</c:v>
                </c:pt>
                <c:pt idx="5481">
                  <c:v>5482</c:v>
                </c:pt>
                <c:pt idx="5482">
                  <c:v>5483</c:v>
                </c:pt>
                <c:pt idx="5483">
                  <c:v>5484</c:v>
                </c:pt>
                <c:pt idx="5484">
                  <c:v>5485</c:v>
                </c:pt>
                <c:pt idx="5485">
                  <c:v>5486</c:v>
                </c:pt>
                <c:pt idx="5486">
                  <c:v>5487</c:v>
                </c:pt>
                <c:pt idx="5487">
                  <c:v>5488</c:v>
                </c:pt>
                <c:pt idx="5488">
                  <c:v>5489</c:v>
                </c:pt>
                <c:pt idx="5489">
                  <c:v>5490</c:v>
                </c:pt>
                <c:pt idx="5490">
                  <c:v>5491</c:v>
                </c:pt>
                <c:pt idx="5491">
                  <c:v>5492</c:v>
                </c:pt>
                <c:pt idx="5492">
                  <c:v>5493</c:v>
                </c:pt>
                <c:pt idx="5493">
                  <c:v>5494</c:v>
                </c:pt>
                <c:pt idx="5494">
                  <c:v>5495</c:v>
                </c:pt>
                <c:pt idx="5495">
                  <c:v>5496</c:v>
                </c:pt>
                <c:pt idx="5496">
                  <c:v>5497</c:v>
                </c:pt>
                <c:pt idx="5497">
                  <c:v>5498</c:v>
                </c:pt>
                <c:pt idx="5498">
                  <c:v>5499</c:v>
                </c:pt>
                <c:pt idx="5499">
                  <c:v>5500</c:v>
                </c:pt>
                <c:pt idx="5500">
                  <c:v>5501</c:v>
                </c:pt>
                <c:pt idx="5501">
                  <c:v>5502</c:v>
                </c:pt>
                <c:pt idx="5502">
                  <c:v>5503</c:v>
                </c:pt>
                <c:pt idx="5503">
                  <c:v>5504</c:v>
                </c:pt>
                <c:pt idx="5504">
                  <c:v>5505</c:v>
                </c:pt>
                <c:pt idx="5505">
                  <c:v>5506</c:v>
                </c:pt>
                <c:pt idx="5506">
                  <c:v>5507</c:v>
                </c:pt>
                <c:pt idx="5507">
                  <c:v>5508</c:v>
                </c:pt>
                <c:pt idx="5508">
                  <c:v>5509</c:v>
                </c:pt>
                <c:pt idx="5509">
                  <c:v>5510</c:v>
                </c:pt>
                <c:pt idx="5510">
                  <c:v>5511</c:v>
                </c:pt>
                <c:pt idx="5511">
                  <c:v>5512</c:v>
                </c:pt>
                <c:pt idx="5512">
                  <c:v>5513</c:v>
                </c:pt>
                <c:pt idx="5513">
                  <c:v>5514</c:v>
                </c:pt>
                <c:pt idx="5514">
                  <c:v>5515</c:v>
                </c:pt>
                <c:pt idx="5515">
                  <c:v>5516</c:v>
                </c:pt>
                <c:pt idx="5516">
                  <c:v>5517</c:v>
                </c:pt>
                <c:pt idx="5517">
                  <c:v>5518</c:v>
                </c:pt>
                <c:pt idx="5518">
                  <c:v>5519</c:v>
                </c:pt>
                <c:pt idx="5519">
                  <c:v>5520</c:v>
                </c:pt>
                <c:pt idx="5520">
                  <c:v>5521</c:v>
                </c:pt>
                <c:pt idx="5521">
                  <c:v>5522</c:v>
                </c:pt>
                <c:pt idx="5522">
                  <c:v>5523</c:v>
                </c:pt>
                <c:pt idx="5523">
                  <c:v>5524</c:v>
                </c:pt>
                <c:pt idx="5524">
                  <c:v>5525</c:v>
                </c:pt>
                <c:pt idx="5525">
                  <c:v>5526</c:v>
                </c:pt>
                <c:pt idx="5526">
                  <c:v>5527</c:v>
                </c:pt>
                <c:pt idx="5527">
                  <c:v>5528</c:v>
                </c:pt>
                <c:pt idx="5528">
                  <c:v>5529</c:v>
                </c:pt>
                <c:pt idx="5529">
                  <c:v>5530</c:v>
                </c:pt>
                <c:pt idx="5530">
                  <c:v>5531</c:v>
                </c:pt>
                <c:pt idx="5531">
                  <c:v>5532</c:v>
                </c:pt>
                <c:pt idx="5532">
                  <c:v>5533</c:v>
                </c:pt>
                <c:pt idx="5533">
                  <c:v>5534</c:v>
                </c:pt>
                <c:pt idx="5534">
                  <c:v>5535</c:v>
                </c:pt>
                <c:pt idx="5535">
                  <c:v>5536</c:v>
                </c:pt>
                <c:pt idx="5536">
                  <c:v>5537</c:v>
                </c:pt>
                <c:pt idx="5537">
                  <c:v>5538</c:v>
                </c:pt>
                <c:pt idx="5538">
                  <c:v>5539</c:v>
                </c:pt>
                <c:pt idx="5539">
                  <c:v>5540</c:v>
                </c:pt>
                <c:pt idx="5540">
                  <c:v>5541</c:v>
                </c:pt>
                <c:pt idx="5541">
                  <c:v>5542</c:v>
                </c:pt>
                <c:pt idx="5542">
                  <c:v>5543</c:v>
                </c:pt>
                <c:pt idx="5543">
                  <c:v>5544</c:v>
                </c:pt>
                <c:pt idx="5544">
                  <c:v>5545</c:v>
                </c:pt>
                <c:pt idx="5545">
                  <c:v>5546</c:v>
                </c:pt>
                <c:pt idx="5546">
                  <c:v>5547</c:v>
                </c:pt>
                <c:pt idx="5547">
                  <c:v>5548</c:v>
                </c:pt>
                <c:pt idx="5548">
                  <c:v>5549</c:v>
                </c:pt>
                <c:pt idx="5549">
                  <c:v>5550</c:v>
                </c:pt>
                <c:pt idx="5550">
                  <c:v>5551</c:v>
                </c:pt>
                <c:pt idx="5551">
                  <c:v>5552</c:v>
                </c:pt>
                <c:pt idx="5552">
                  <c:v>5553</c:v>
                </c:pt>
                <c:pt idx="5553">
                  <c:v>5554</c:v>
                </c:pt>
                <c:pt idx="5554">
                  <c:v>5555</c:v>
                </c:pt>
                <c:pt idx="5555">
                  <c:v>5556</c:v>
                </c:pt>
                <c:pt idx="5556">
                  <c:v>5557</c:v>
                </c:pt>
                <c:pt idx="5557">
                  <c:v>5558</c:v>
                </c:pt>
                <c:pt idx="5558">
                  <c:v>5559</c:v>
                </c:pt>
                <c:pt idx="5559">
                  <c:v>5560</c:v>
                </c:pt>
                <c:pt idx="5560">
                  <c:v>5561</c:v>
                </c:pt>
                <c:pt idx="5561">
                  <c:v>5562</c:v>
                </c:pt>
                <c:pt idx="5562">
                  <c:v>5563</c:v>
                </c:pt>
                <c:pt idx="5563">
                  <c:v>5564</c:v>
                </c:pt>
                <c:pt idx="5564">
                  <c:v>5565</c:v>
                </c:pt>
                <c:pt idx="5565">
                  <c:v>5566</c:v>
                </c:pt>
                <c:pt idx="5566">
                  <c:v>5567</c:v>
                </c:pt>
                <c:pt idx="5567">
                  <c:v>5568</c:v>
                </c:pt>
                <c:pt idx="5568">
                  <c:v>5569</c:v>
                </c:pt>
                <c:pt idx="5569">
                  <c:v>5570</c:v>
                </c:pt>
                <c:pt idx="5570">
                  <c:v>5571</c:v>
                </c:pt>
                <c:pt idx="5571">
                  <c:v>5572</c:v>
                </c:pt>
                <c:pt idx="5572">
                  <c:v>5573</c:v>
                </c:pt>
                <c:pt idx="5573">
                  <c:v>5574</c:v>
                </c:pt>
                <c:pt idx="5574">
                  <c:v>5575</c:v>
                </c:pt>
                <c:pt idx="5575">
                  <c:v>5576</c:v>
                </c:pt>
                <c:pt idx="5576">
                  <c:v>5577</c:v>
                </c:pt>
                <c:pt idx="5577">
                  <c:v>5578</c:v>
                </c:pt>
                <c:pt idx="5578">
                  <c:v>5579</c:v>
                </c:pt>
                <c:pt idx="5579">
                  <c:v>5580</c:v>
                </c:pt>
                <c:pt idx="5580">
                  <c:v>5581</c:v>
                </c:pt>
                <c:pt idx="5581">
                  <c:v>5582</c:v>
                </c:pt>
                <c:pt idx="5582">
                  <c:v>5583</c:v>
                </c:pt>
                <c:pt idx="5583">
                  <c:v>5584</c:v>
                </c:pt>
                <c:pt idx="5584">
                  <c:v>5585</c:v>
                </c:pt>
                <c:pt idx="5585">
                  <c:v>5586</c:v>
                </c:pt>
                <c:pt idx="5586">
                  <c:v>5587</c:v>
                </c:pt>
                <c:pt idx="5587">
                  <c:v>5588</c:v>
                </c:pt>
                <c:pt idx="5588">
                  <c:v>5589</c:v>
                </c:pt>
                <c:pt idx="5589">
                  <c:v>5590</c:v>
                </c:pt>
                <c:pt idx="5590">
                  <c:v>5591</c:v>
                </c:pt>
                <c:pt idx="5591">
                  <c:v>5592</c:v>
                </c:pt>
                <c:pt idx="5592">
                  <c:v>5593</c:v>
                </c:pt>
                <c:pt idx="5593">
                  <c:v>5594</c:v>
                </c:pt>
                <c:pt idx="5594">
                  <c:v>5595</c:v>
                </c:pt>
                <c:pt idx="5595">
                  <c:v>5596</c:v>
                </c:pt>
                <c:pt idx="5596">
                  <c:v>5597</c:v>
                </c:pt>
                <c:pt idx="5597">
                  <c:v>5598</c:v>
                </c:pt>
                <c:pt idx="5598">
                  <c:v>5599</c:v>
                </c:pt>
                <c:pt idx="5599">
                  <c:v>5600</c:v>
                </c:pt>
                <c:pt idx="5600">
                  <c:v>5601</c:v>
                </c:pt>
                <c:pt idx="5601">
                  <c:v>5602</c:v>
                </c:pt>
                <c:pt idx="5602">
                  <c:v>5603</c:v>
                </c:pt>
                <c:pt idx="5603">
                  <c:v>5604</c:v>
                </c:pt>
                <c:pt idx="5604">
                  <c:v>5605</c:v>
                </c:pt>
                <c:pt idx="5605">
                  <c:v>5606</c:v>
                </c:pt>
                <c:pt idx="5606">
                  <c:v>5607</c:v>
                </c:pt>
                <c:pt idx="5607">
                  <c:v>5608</c:v>
                </c:pt>
                <c:pt idx="5608">
                  <c:v>5609</c:v>
                </c:pt>
                <c:pt idx="5609">
                  <c:v>5610</c:v>
                </c:pt>
                <c:pt idx="5610">
                  <c:v>5611</c:v>
                </c:pt>
                <c:pt idx="5611">
                  <c:v>5612</c:v>
                </c:pt>
                <c:pt idx="5612">
                  <c:v>5613</c:v>
                </c:pt>
                <c:pt idx="5613">
                  <c:v>5614</c:v>
                </c:pt>
                <c:pt idx="5614">
                  <c:v>5615</c:v>
                </c:pt>
                <c:pt idx="5615">
                  <c:v>5616</c:v>
                </c:pt>
                <c:pt idx="5616">
                  <c:v>5617</c:v>
                </c:pt>
                <c:pt idx="5617">
                  <c:v>5618</c:v>
                </c:pt>
                <c:pt idx="5618">
                  <c:v>5619</c:v>
                </c:pt>
                <c:pt idx="5619">
                  <c:v>5620</c:v>
                </c:pt>
                <c:pt idx="5620">
                  <c:v>5621</c:v>
                </c:pt>
                <c:pt idx="5621">
                  <c:v>5622</c:v>
                </c:pt>
                <c:pt idx="5622">
                  <c:v>5623</c:v>
                </c:pt>
                <c:pt idx="5623">
                  <c:v>5624</c:v>
                </c:pt>
                <c:pt idx="5624">
                  <c:v>5625</c:v>
                </c:pt>
                <c:pt idx="5625">
                  <c:v>5626</c:v>
                </c:pt>
                <c:pt idx="5626">
                  <c:v>5627</c:v>
                </c:pt>
                <c:pt idx="5627">
                  <c:v>5628</c:v>
                </c:pt>
                <c:pt idx="5628">
                  <c:v>5629</c:v>
                </c:pt>
                <c:pt idx="5629">
                  <c:v>5630</c:v>
                </c:pt>
                <c:pt idx="5630">
                  <c:v>5631</c:v>
                </c:pt>
                <c:pt idx="5631">
                  <c:v>5632</c:v>
                </c:pt>
                <c:pt idx="5632">
                  <c:v>5633</c:v>
                </c:pt>
                <c:pt idx="5633">
                  <c:v>5634</c:v>
                </c:pt>
                <c:pt idx="5634">
                  <c:v>5635</c:v>
                </c:pt>
                <c:pt idx="5635">
                  <c:v>5636</c:v>
                </c:pt>
                <c:pt idx="5636">
                  <c:v>5637</c:v>
                </c:pt>
                <c:pt idx="5637">
                  <c:v>5638</c:v>
                </c:pt>
                <c:pt idx="5638">
                  <c:v>5639</c:v>
                </c:pt>
                <c:pt idx="5639">
                  <c:v>5640</c:v>
                </c:pt>
                <c:pt idx="5640">
                  <c:v>5641</c:v>
                </c:pt>
                <c:pt idx="5641">
                  <c:v>5642</c:v>
                </c:pt>
                <c:pt idx="5642">
                  <c:v>5643</c:v>
                </c:pt>
                <c:pt idx="5643">
                  <c:v>5644</c:v>
                </c:pt>
                <c:pt idx="5644">
                  <c:v>5645</c:v>
                </c:pt>
                <c:pt idx="5645">
                  <c:v>5646</c:v>
                </c:pt>
                <c:pt idx="5646">
                  <c:v>5647</c:v>
                </c:pt>
                <c:pt idx="5647">
                  <c:v>5648</c:v>
                </c:pt>
                <c:pt idx="5648">
                  <c:v>5649</c:v>
                </c:pt>
                <c:pt idx="5649">
                  <c:v>5650</c:v>
                </c:pt>
                <c:pt idx="5650">
                  <c:v>5651</c:v>
                </c:pt>
                <c:pt idx="5651">
                  <c:v>5652</c:v>
                </c:pt>
                <c:pt idx="5652">
                  <c:v>5653</c:v>
                </c:pt>
                <c:pt idx="5653">
                  <c:v>5654</c:v>
                </c:pt>
                <c:pt idx="5654">
                  <c:v>5655</c:v>
                </c:pt>
                <c:pt idx="5655">
                  <c:v>5656</c:v>
                </c:pt>
                <c:pt idx="5656">
                  <c:v>5657</c:v>
                </c:pt>
                <c:pt idx="5657">
                  <c:v>5658</c:v>
                </c:pt>
                <c:pt idx="5658">
                  <c:v>5659</c:v>
                </c:pt>
                <c:pt idx="5659">
                  <c:v>5660</c:v>
                </c:pt>
                <c:pt idx="5660">
                  <c:v>5661</c:v>
                </c:pt>
                <c:pt idx="5661">
                  <c:v>5662</c:v>
                </c:pt>
                <c:pt idx="5662">
                  <c:v>5663</c:v>
                </c:pt>
                <c:pt idx="5663">
                  <c:v>5664</c:v>
                </c:pt>
                <c:pt idx="5664">
                  <c:v>5665</c:v>
                </c:pt>
                <c:pt idx="5665">
                  <c:v>5666</c:v>
                </c:pt>
                <c:pt idx="5666">
                  <c:v>5667</c:v>
                </c:pt>
                <c:pt idx="5667">
                  <c:v>5668</c:v>
                </c:pt>
                <c:pt idx="5668">
                  <c:v>5669</c:v>
                </c:pt>
                <c:pt idx="5669">
                  <c:v>5670</c:v>
                </c:pt>
                <c:pt idx="5670">
                  <c:v>5671</c:v>
                </c:pt>
                <c:pt idx="5671">
                  <c:v>5672</c:v>
                </c:pt>
                <c:pt idx="5672">
                  <c:v>5673</c:v>
                </c:pt>
                <c:pt idx="5673">
                  <c:v>5674</c:v>
                </c:pt>
                <c:pt idx="5674">
                  <c:v>5675</c:v>
                </c:pt>
                <c:pt idx="5675">
                  <c:v>5676</c:v>
                </c:pt>
                <c:pt idx="5676">
                  <c:v>5677</c:v>
                </c:pt>
                <c:pt idx="5677">
                  <c:v>5678</c:v>
                </c:pt>
                <c:pt idx="5678">
                  <c:v>5679</c:v>
                </c:pt>
                <c:pt idx="5679">
                  <c:v>5680</c:v>
                </c:pt>
                <c:pt idx="5680">
                  <c:v>5681</c:v>
                </c:pt>
                <c:pt idx="5681">
                  <c:v>5682</c:v>
                </c:pt>
                <c:pt idx="5682">
                  <c:v>5683</c:v>
                </c:pt>
                <c:pt idx="5683">
                  <c:v>5684</c:v>
                </c:pt>
                <c:pt idx="5684">
                  <c:v>5685</c:v>
                </c:pt>
                <c:pt idx="5685">
                  <c:v>5686</c:v>
                </c:pt>
                <c:pt idx="5686">
                  <c:v>5687</c:v>
                </c:pt>
                <c:pt idx="5687">
                  <c:v>5688</c:v>
                </c:pt>
                <c:pt idx="5688">
                  <c:v>5689</c:v>
                </c:pt>
                <c:pt idx="5689">
                  <c:v>5690</c:v>
                </c:pt>
                <c:pt idx="5690">
                  <c:v>5691</c:v>
                </c:pt>
                <c:pt idx="5691">
                  <c:v>5692</c:v>
                </c:pt>
                <c:pt idx="5692">
                  <c:v>5693</c:v>
                </c:pt>
                <c:pt idx="5693">
                  <c:v>5694</c:v>
                </c:pt>
                <c:pt idx="5694">
                  <c:v>5695</c:v>
                </c:pt>
                <c:pt idx="5695">
                  <c:v>5696</c:v>
                </c:pt>
                <c:pt idx="5696">
                  <c:v>5697</c:v>
                </c:pt>
                <c:pt idx="5697">
                  <c:v>5698</c:v>
                </c:pt>
                <c:pt idx="5698">
                  <c:v>5699</c:v>
                </c:pt>
                <c:pt idx="5699">
                  <c:v>5700</c:v>
                </c:pt>
                <c:pt idx="5700">
                  <c:v>5701</c:v>
                </c:pt>
                <c:pt idx="5701">
                  <c:v>5702</c:v>
                </c:pt>
                <c:pt idx="5702">
                  <c:v>5703</c:v>
                </c:pt>
                <c:pt idx="5703">
                  <c:v>5704</c:v>
                </c:pt>
                <c:pt idx="5704">
                  <c:v>5705</c:v>
                </c:pt>
                <c:pt idx="5705">
                  <c:v>5706</c:v>
                </c:pt>
                <c:pt idx="5706">
                  <c:v>5707</c:v>
                </c:pt>
                <c:pt idx="5707">
                  <c:v>5708</c:v>
                </c:pt>
                <c:pt idx="5708">
                  <c:v>5709</c:v>
                </c:pt>
                <c:pt idx="5709">
                  <c:v>5710</c:v>
                </c:pt>
                <c:pt idx="5710">
                  <c:v>5711</c:v>
                </c:pt>
                <c:pt idx="5711">
                  <c:v>5712</c:v>
                </c:pt>
                <c:pt idx="5712">
                  <c:v>5713</c:v>
                </c:pt>
                <c:pt idx="5713">
                  <c:v>5714</c:v>
                </c:pt>
                <c:pt idx="5714">
                  <c:v>5715</c:v>
                </c:pt>
                <c:pt idx="5715">
                  <c:v>5716</c:v>
                </c:pt>
                <c:pt idx="5716">
                  <c:v>5717</c:v>
                </c:pt>
                <c:pt idx="5717">
                  <c:v>5718</c:v>
                </c:pt>
                <c:pt idx="5718">
                  <c:v>5719</c:v>
                </c:pt>
                <c:pt idx="5719">
                  <c:v>5720</c:v>
                </c:pt>
                <c:pt idx="5720">
                  <c:v>5721</c:v>
                </c:pt>
                <c:pt idx="5721">
                  <c:v>5722</c:v>
                </c:pt>
                <c:pt idx="5722">
                  <c:v>5723</c:v>
                </c:pt>
                <c:pt idx="5723">
                  <c:v>5724</c:v>
                </c:pt>
                <c:pt idx="5724">
                  <c:v>5725</c:v>
                </c:pt>
                <c:pt idx="5725">
                  <c:v>5726</c:v>
                </c:pt>
                <c:pt idx="5726">
                  <c:v>5727</c:v>
                </c:pt>
                <c:pt idx="5727">
                  <c:v>5728</c:v>
                </c:pt>
                <c:pt idx="5728">
                  <c:v>5729</c:v>
                </c:pt>
                <c:pt idx="5729">
                  <c:v>5730</c:v>
                </c:pt>
                <c:pt idx="5730">
                  <c:v>5731</c:v>
                </c:pt>
                <c:pt idx="5731">
                  <c:v>5732</c:v>
                </c:pt>
                <c:pt idx="5732">
                  <c:v>5733</c:v>
                </c:pt>
                <c:pt idx="5733">
                  <c:v>5734</c:v>
                </c:pt>
                <c:pt idx="5734">
                  <c:v>5735</c:v>
                </c:pt>
                <c:pt idx="5735">
                  <c:v>5736</c:v>
                </c:pt>
                <c:pt idx="5736">
                  <c:v>5737</c:v>
                </c:pt>
                <c:pt idx="5737">
                  <c:v>5738</c:v>
                </c:pt>
                <c:pt idx="5738">
                  <c:v>5739</c:v>
                </c:pt>
                <c:pt idx="5739">
                  <c:v>5740</c:v>
                </c:pt>
                <c:pt idx="5740">
                  <c:v>5741</c:v>
                </c:pt>
                <c:pt idx="5741">
                  <c:v>5742</c:v>
                </c:pt>
                <c:pt idx="5742">
                  <c:v>5743</c:v>
                </c:pt>
                <c:pt idx="5743">
                  <c:v>5744</c:v>
                </c:pt>
                <c:pt idx="5744">
                  <c:v>5745</c:v>
                </c:pt>
                <c:pt idx="5745">
                  <c:v>5746</c:v>
                </c:pt>
                <c:pt idx="5746">
                  <c:v>5747</c:v>
                </c:pt>
                <c:pt idx="5747">
                  <c:v>5748</c:v>
                </c:pt>
                <c:pt idx="5748">
                  <c:v>5749</c:v>
                </c:pt>
                <c:pt idx="5749">
                  <c:v>5750</c:v>
                </c:pt>
                <c:pt idx="5750">
                  <c:v>5751</c:v>
                </c:pt>
                <c:pt idx="5751">
                  <c:v>5752</c:v>
                </c:pt>
                <c:pt idx="5752">
                  <c:v>5753</c:v>
                </c:pt>
                <c:pt idx="5753">
                  <c:v>5754</c:v>
                </c:pt>
                <c:pt idx="5754">
                  <c:v>5755</c:v>
                </c:pt>
                <c:pt idx="5755">
                  <c:v>5756</c:v>
                </c:pt>
                <c:pt idx="5756">
                  <c:v>5757</c:v>
                </c:pt>
                <c:pt idx="5757">
                  <c:v>5758</c:v>
                </c:pt>
                <c:pt idx="5758">
                  <c:v>5759</c:v>
                </c:pt>
                <c:pt idx="5759">
                  <c:v>5760</c:v>
                </c:pt>
                <c:pt idx="5760">
                  <c:v>5761</c:v>
                </c:pt>
                <c:pt idx="5761">
                  <c:v>5762</c:v>
                </c:pt>
                <c:pt idx="5762">
                  <c:v>5763</c:v>
                </c:pt>
                <c:pt idx="5763">
                  <c:v>5764</c:v>
                </c:pt>
                <c:pt idx="5764">
                  <c:v>5765</c:v>
                </c:pt>
                <c:pt idx="5765">
                  <c:v>5766</c:v>
                </c:pt>
                <c:pt idx="5766">
                  <c:v>5767</c:v>
                </c:pt>
                <c:pt idx="5767">
                  <c:v>5768</c:v>
                </c:pt>
                <c:pt idx="5768">
                  <c:v>5769</c:v>
                </c:pt>
                <c:pt idx="5769">
                  <c:v>5770</c:v>
                </c:pt>
                <c:pt idx="5770">
                  <c:v>5771</c:v>
                </c:pt>
                <c:pt idx="5771">
                  <c:v>5772</c:v>
                </c:pt>
                <c:pt idx="5772">
                  <c:v>5773</c:v>
                </c:pt>
                <c:pt idx="5773">
                  <c:v>5774</c:v>
                </c:pt>
                <c:pt idx="5774">
                  <c:v>5775</c:v>
                </c:pt>
                <c:pt idx="5775">
                  <c:v>5776</c:v>
                </c:pt>
                <c:pt idx="5776">
                  <c:v>5777</c:v>
                </c:pt>
                <c:pt idx="5777">
                  <c:v>5778</c:v>
                </c:pt>
                <c:pt idx="5778">
                  <c:v>5779</c:v>
                </c:pt>
                <c:pt idx="5779">
                  <c:v>5780</c:v>
                </c:pt>
                <c:pt idx="5780">
                  <c:v>5781</c:v>
                </c:pt>
                <c:pt idx="5781">
                  <c:v>5782</c:v>
                </c:pt>
                <c:pt idx="5782">
                  <c:v>5783</c:v>
                </c:pt>
                <c:pt idx="5783">
                  <c:v>5784</c:v>
                </c:pt>
                <c:pt idx="5784">
                  <c:v>5785</c:v>
                </c:pt>
                <c:pt idx="5785">
                  <c:v>5786</c:v>
                </c:pt>
                <c:pt idx="5786">
                  <c:v>5787</c:v>
                </c:pt>
                <c:pt idx="5787">
                  <c:v>5788</c:v>
                </c:pt>
                <c:pt idx="5788">
                  <c:v>5789</c:v>
                </c:pt>
                <c:pt idx="5789">
                  <c:v>5790</c:v>
                </c:pt>
                <c:pt idx="5790">
                  <c:v>5791</c:v>
                </c:pt>
                <c:pt idx="5791">
                  <c:v>5792</c:v>
                </c:pt>
                <c:pt idx="5792">
                  <c:v>5793</c:v>
                </c:pt>
                <c:pt idx="5793">
                  <c:v>5794</c:v>
                </c:pt>
                <c:pt idx="5794">
                  <c:v>5795</c:v>
                </c:pt>
                <c:pt idx="5795">
                  <c:v>5796</c:v>
                </c:pt>
                <c:pt idx="5796">
                  <c:v>5797</c:v>
                </c:pt>
                <c:pt idx="5797">
                  <c:v>5798</c:v>
                </c:pt>
                <c:pt idx="5798">
                  <c:v>5799</c:v>
                </c:pt>
                <c:pt idx="5799">
                  <c:v>5800</c:v>
                </c:pt>
                <c:pt idx="5800">
                  <c:v>5801</c:v>
                </c:pt>
                <c:pt idx="5801">
                  <c:v>5802</c:v>
                </c:pt>
                <c:pt idx="5802">
                  <c:v>5803</c:v>
                </c:pt>
                <c:pt idx="5803">
                  <c:v>5804</c:v>
                </c:pt>
                <c:pt idx="5804">
                  <c:v>5805</c:v>
                </c:pt>
                <c:pt idx="5805">
                  <c:v>5806</c:v>
                </c:pt>
                <c:pt idx="5806">
                  <c:v>5807</c:v>
                </c:pt>
                <c:pt idx="5807">
                  <c:v>5808</c:v>
                </c:pt>
                <c:pt idx="5808">
                  <c:v>5809</c:v>
                </c:pt>
                <c:pt idx="5809">
                  <c:v>5810</c:v>
                </c:pt>
                <c:pt idx="5810">
                  <c:v>5811</c:v>
                </c:pt>
                <c:pt idx="5811">
                  <c:v>5812</c:v>
                </c:pt>
                <c:pt idx="5812">
                  <c:v>5813</c:v>
                </c:pt>
                <c:pt idx="5813">
                  <c:v>5814</c:v>
                </c:pt>
                <c:pt idx="5814">
                  <c:v>5815</c:v>
                </c:pt>
                <c:pt idx="5815">
                  <c:v>5816</c:v>
                </c:pt>
                <c:pt idx="5816">
                  <c:v>5817</c:v>
                </c:pt>
                <c:pt idx="5817">
                  <c:v>5818</c:v>
                </c:pt>
                <c:pt idx="5818">
                  <c:v>5819</c:v>
                </c:pt>
                <c:pt idx="5819">
                  <c:v>5820</c:v>
                </c:pt>
                <c:pt idx="5820">
                  <c:v>5821</c:v>
                </c:pt>
                <c:pt idx="5821">
                  <c:v>5822</c:v>
                </c:pt>
                <c:pt idx="5822">
                  <c:v>5823</c:v>
                </c:pt>
                <c:pt idx="5823">
                  <c:v>5824</c:v>
                </c:pt>
                <c:pt idx="5824">
                  <c:v>5825</c:v>
                </c:pt>
                <c:pt idx="5825">
                  <c:v>5826</c:v>
                </c:pt>
                <c:pt idx="5826">
                  <c:v>5827</c:v>
                </c:pt>
                <c:pt idx="5827">
                  <c:v>5828</c:v>
                </c:pt>
                <c:pt idx="5828">
                  <c:v>5829</c:v>
                </c:pt>
                <c:pt idx="5829">
                  <c:v>5830</c:v>
                </c:pt>
                <c:pt idx="5830">
                  <c:v>5831</c:v>
                </c:pt>
                <c:pt idx="5831">
                  <c:v>5832</c:v>
                </c:pt>
                <c:pt idx="5832">
                  <c:v>5833</c:v>
                </c:pt>
                <c:pt idx="5833">
                  <c:v>5834</c:v>
                </c:pt>
                <c:pt idx="5834">
                  <c:v>5835</c:v>
                </c:pt>
                <c:pt idx="5835">
                  <c:v>5836</c:v>
                </c:pt>
                <c:pt idx="5836">
                  <c:v>5837</c:v>
                </c:pt>
                <c:pt idx="5837">
                  <c:v>5838</c:v>
                </c:pt>
                <c:pt idx="5838">
                  <c:v>5839</c:v>
                </c:pt>
                <c:pt idx="5839">
                  <c:v>5840</c:v>
                </c:pt>
                <c:pt idx="5840">
                  <c:v>5841</c:v>
                </c:pt>
                <c:pt idx="5841">
                  <c:v>5842</c:v>
                </c:pt>
                <c:pt idx="5842">
                  <c:v>5843</c:v>
                </c:pt>
                <c:pt idx="5843">
                  <c:v>5844</c:v>
                </c:pt>
                <c:pt idx="5844">
                  <c:v>5845</c:v>
                </c:pt>
                <c:pt idx="5845">
                  <c:v>5846</c:v>
                </c:pt>
                <c:pt idx="5846">
                  <c:v>5847</c:v>
                </c:pt>
                <c:pt idx="5847">
                  <c:v>5848</c:v>
                </c:pt>
                <c:pt idx="5848">
                  <c:v>5849</c:v>
                </c:pt>
                <c:pt idx="5849">
                  <c:v>5850</c:v>
                </c:pt>
                <c:pt idx="5850">
                  <c:v>5851</c:v>
                </c:pt>
                <c:pt idx="5851">
                  <c:v>5852</c:v>
                </c:pt>
                <c:pt idx="5852">
                  <c:v>5853</c:v>
                </c:pt>
                <c:pt idx="5853">
                  <c:v>5854</c:v>
                </c:pt>
                <c:pt idx="5854">
                  <c:v>5855</c:v>
                </c:pt>
                <c:pt idx="5855">
                  <c:v>5856</c:v>
                </c:pt>
                <c:pt idx="5856">
                  <c:v>5857</c:v>
                </c:pt>
                <c:pt idx="5857">
                  <c:v>5858</c:v>
                </c:pt>
                <c:pt idx="5858">
                  <c:v>5859</c:v>
                </c:pt>
                <c:pt idx="5859">
                  <c:v>5860</c:v>
                </c:pt>
                <c:pt idx="5860">
                  <c:v>5861</c:v>
                </c:pt>
                <c:pt idx="5861">
                  <c:v>5862</c:v>
                </c:pt>
                <c:pt idx="5862">
                  <c:v>5863</c:v>
                </c:pt>
                <c:pt idx="5863">
                  <c:v>5864</c:v>
                </c:pt>
                <c:pt idx="5864">
                  <c:v>5865</c:v>
                </c:pt>
                <c:pt idx="5865">
                  <c:v>5866</c:v>
                </c:pt>
                <c:pt idx="5866">
                  <c:v>5867</c:v>
                </c:pt>
                <c:pt idx="5867">
                  <c:v>5868</c:v>
                </c:pt>
                <c:pt idx="5868">
                  <c:v>5869</c:v>
                </c:pt>
                <c:pt idx="5869">
                  <c:v>5870</c:v>
                </c:pt>
                <c:pt idx="5870">
                  <c:v>5871</c:v>
                </c:pt>
                <c:pt idx="5871">
                  <c:v>5872</c:v>
                </c:pt>
                <c:pt idx="5872">
                  <c:v>5873</c:v>
                </c:pt>
                <c:pt idx="5873">
                  <c:v>5874</c:v>
                </c:pt>
                <c:pt idx="5874">
                  <c:v>5875</c:v>
                </c:pt>
                <c:pt idx="5875">
                  <c:v>5876</c:v>
                </c:pt>
                <c:pt idx="5876">
                  <c:v>5877</c:v>
                </c:pt>
                <c:pt idx="5877">
                  <c:v>5878</c:v>
                </c:pt>
                <c:pt idx="5878">
                  <c:v>5879</c:v>
                </c:pt>
                <c:pt idx="5879">
                  <c:v>5880</c:v>
                </c:pt>
                <c:pt idx="5880">
                  <c:v>5881</c:v>
                </c:pt>
                <c:pt idx="5881">
                  <c:v>5882</c:v>
                </c:pt>
                <c:pt idx="5882">
                  <c:v>5883</c:v>
                </c:pt>
                <c:pt idx="5883">
                  <c:v>5884</c:v>
                </c:pt>
                <c:pt idx="5884">
                  <c:v>5885</c:v>
                </c:pt>
                <c:pt idx="5885">
                  <c:v>5886</c:v>
                </c:pt>
                <c:pt idx="5886">
                  <c:v>5887</c:v>
                </c:pt>
                <c:pt idx="5887">
                  <c:v>5888</c:v>
                </c:pt>
                <c:pt idx="5888">
                  <c:v>5889</c:v>
                </c:pt>
                <c:pt idx="5889">
                  <c:v>5890</c:v>
                </c:pt>
                <c:pt idx="5890">
                  <c:v>5891</c:v>
                </c:pt>
                <c:pt idx="5891">
                  <c:v>5892</c:v>
                </c:pt>
                <c:pt idx="5892">
                  <c:v>5893</c:v>
                </c:pt>
                <c:pt idx="5893">
                  <c:v>5894</c:v>
                </c:pt>
                <c:pt idx="5894">
                  <c:v>5895</c:v>
                </c:pt>
                <c:pt idx="5895">
                  <c:v>5896</c:v>
                </c:pt>
                <c:pt idx="5896">
                  <c:v>5897</c:v>
                </c:pt>
                <c:pt idx="5897">
                  <c:v>5898</c:v>
                </c:pt>
                <c:pt idx="5898">
                  <c:v>5899</c:v>
                </c:pt>
                <c:pt idx="5899">
                  <c:v>5900</c:v>
                </c:pt>
                <c:pt idx="5900">
                  <c:v>5901</c:v>
                </c:pt>
                <c:pt idx="5901">
                  <c:v>5902</c:v>
                </c:pt>
                <c:pt idx="5902">
                  <c:v>5903</c:v>
                </c:pt>
                <c:pt idx="5903">
                  <c:v>5904</c:v>
                </c:pt>
                <c:pt idx="5904">
                  <c:v>5905</c:v>
                </c:pt>
                <c:pt idx="5905">
                  <c:v>5906</c:v>
                </c:pt>
                <c:pt idx="5906">
                  <c:v>5907</c:v>
                </c:pt>
                <c:pt idx="5907">
                  <c:v>5908</c:v>
                </c:pt>
                <c:pt idx="5908">
                  <c:v>5909</c:v>
                </c:pt>
                <c:pt idx="5909">
                  <c:v>5910</c:v>
                </c:pt>
                <c:pt idx="5910">
                  <c:v>5911</c:v>
                </c:pt>
                <c:pt idx="5911">
                  <c:v>5912</c:v>
                </c:pt>
                <c:pt idx="5912">
                  <c:v>5913</c:v>
                </c:pt>
                <c:pt idx="5913">
                  <c:v>5914</c:v>
                </c:pt>
                <c:pt idx="5914">
                  <c:v>5915</c:v>
                </c:pt>
                <c:pt idx="5915">
                  <c:v>5916</c:v>
                </c:pt>
                <c:pt idx="5916">
                  <c:v>5917</c:v>
                </c:pt>
                <c:pt idx="5917">
                  <c:v>5918</c:v>
                </c:pt>
                <c:pt idx="5918">
                  <c:v>5919</c:v>
                </c:pt>
                <c:pt idx="5919">
                  <c:v>5920</c:v>
                </c:pt>
                <c:pt idx="5920">
                  <c:v>5921</c:v>
                </c:pt>
                <c:pt idx="5921">
                  <c:v>5922</c:v>
                </c:pt>
                <c:pt idx="5922">
                  <c:v>5923</c:v>
                </c:pt>
                <c:pt idx="5923">
                  <c:v>5924</c:v>
                </c:pt>
                <c:pt idx="5924">
                  <c:v>5925</c:v>
                </c:pt>
                <c:pt idx="5925">
                  <c:v>5926</c:v>
                </c:pt>
                <c:pt idx="5926">
                  <c:v>5927</c:v>
                </c:pt>
                <c:pt idx="5927">
                  <c:v>5928</c:v>
                </c:pt>
                <c:pt idx="5928">
                  <c:v>5929</c:v>
                </c:pt>
                <c:pt idx="5929">
                  <c:v>5930</c:v>
                </c:pt>
                <c:pt idx="5930">
                  <c:v>5931</c:v>
                </c:pt>
                <c:pt idx="5931">
                  <c:v>5932</c:v>
                </c:pt>
                <c:pt idx="5932">
                  <c:v>5933</c:v>
                </c:pt>
                <c:pt idx="5933">
                  <c:v>5934</c:v>
                </c:pt>
                <c:pt idx="5934">
                  <c:v>5935</c:v>
                </c:pt>
                <c:pt idx="5935">
                  <c:v>5936</c:v>
                </c:pt>
                <c:pt idx="5936">
                  <c:v>5937</c:v>
                </c:pt>
                <c:pt idx="5937">
                  <c:v>5938</c:v>
                </c:pt>
                <c:pt idx="5938">
                  <c:v>5939</c:v>
                </c:pt>
                <c:pt idx="5939">
                  <c:v>5940</c:v>
                </c:pt>
                <c:pt idx="5940">
                  <c:v>5941</c:v>
                </c:pt>
                <c:pt idx="5941">
                  <c:v>5942</c:v>
                </c:pt>
                <c:pt idx="5942">
                  <c:v>5943</c:v>
                </c:pt>
                <c:pt idx="5943">
                  <c:v>5944</c:v>
                </c:pt>
                <c:pt idx="5944">
                  <c:v>5945</c:v>
                </c:pt>
                <c:pt idx="5945">
                  <c:v>5946</c:v>
                </c:pt>
                <c:pt idx="5946">
                  <c:v>5947</c:v>
                </c:pt>
                <c:pt idx="5947">
                  <c:v>5948</c:v>
                </c:pt>
                <c:pt idx="5948">
                  <c:v>5949</c:v>
                </c:pt>
                <c:pt idx="5949">
                  <c:v>5950</c:v>
                </c:pt>
                <c:pt idx="5950">
                  <c:v>5951</c:v>
                </c:pt>
                <c:pt idx="5951">
                  <c:v>5952</c:v>
                </c:pt>
                <c:pt idx="5952">
                  <c:v>5953</c:v>
                </c:pt>
                <c:pt idx="5953">
                  <c:v>5954</c:v>
                </c:pt>
                <c:pt idx="5954">
                  <c:v>5955</c:v>
                </c:pt>
                <c:pt idx="5955">
                  <c:v>5956</c:v>
                </c:pt>
                <c:pt idx="5956">
                  <c:v>5957</c:v>
                </c:pt>
                <c:pt idx="5957">
                  <c:v>5958</c:v>
                </c:pt>
                <c:pt idx="5958">
                  <c:v>5959</c:v>
                </c:pt>
                <c:pt idx="5959">
                  <c:v>5960</c:v>
                </c:pt>
                <c:pt idx="5960">
                  <c:v>5961</c:v>
                </c:pt>
                <c:pt idx="5961">
                  <c:v>5962</c:v>
                </c:pt>
                <c:pt idx="5962">
                  <c:v>5963</c:v>
                </c:pt>
                <c:pt idx="5963">
                  <c:v>5964</c:v>
                </c:pt>
                <c:pt idx="5964">
                  <c:v>5965</c:v>
                </c:pt>
                <c:pt idx="5965">
                  <c:v>5966</c:v>
                </c:pt>
                <c:pt idx="5966">
                  <c:v>5967</c:v>
                </c:pt>
                <c:pt idx="5967">
                  <c:v>5968</c:v>
                </c:pt>
                <c:pt idx="5968">
                  <c:v>5969</c:v>
                </c:pt>
                <c:pt idx="5969">
                  <c:v>5970</c:v>
                </c:pt>
                <c:pt idx="5970">
                  <c:v>5971</c:v>
                </c:pt>
                <c:pt idx="5971">
                  <c:v>5972</c:v>
                </c:pt>
                <c:pt idx="5972">
                  <c:v>5973</c:v>
                </c:pt>
                <c:pt idx="5973">
                  <c:v>5974</c:v>
                </c:pt>
                <c:pt idx="5974">
                  <c:v>5975</c:v>
                </c:pt>
                <c:pt idx="5975">
                  <c:v>5976</c:v>
                </c:pt>
                <c:pt idx="5976">
                  <c:v>5977</c:v>
                </c:pt>
                <c:pt idx="5977">
                  <c:v>5978</c:v>
                </c:pt>
                <c:pt idx="5978">
                  <c:v>5979</c:v>
                </c:pt>
                <c:pt idx="5979">
                  <c:v>5980</c:v>
                </c:pt>
                <c:pt idx="5980">
                  <c:v>5981</c:v>
                </c:pt>
                <c:pt idx="5981">
                  <c:v>5982</c:v>
                </c:pt>
                <c:pt idx="5982">
                  <c:v>5983</c:v>
                </c:pt>
                <c:pt idx="5983">
                  <c:v>5984</c:v>
                </c:pt>
                <c:pt idx="5984">
                  <c:v>5985</c:v>
                </c:pt>
                <c:pt idx="5985">
                  <c:v>5986</c:v>
                </c:pt>
                <c:pt idx="5986">
                  <c:v>5987</c:v>
                </c:pt>
                <c:pt idx="5987">
                  <c:v>5988</c:v>
                </c:pt>
                <c:pt idx="5988">
                  <c:v>5989</c:v>
                </c:pt>
                <c:pt idx="5989">
                  <c:v>5990</c:v>
                </c:pt>
                <c:pt idx="5990">
                  <c:v>5991</c:v>
                </c:pt>
                <c:pt idx="5991">
                  <c:v>5992</c:v>
                </c:pt>
                <c:pt idx="5992">
                  <c:v>5993</c:v>
                </c:pt>
                <c:pt idx="5993">
                  <c:v>5994</c:v>
                </c:pt>
                <c:pt idx="5994">
                  <c:v>5995</c:v>
                </c:pt>
                <c:pt idx="5995">
                  <c:v>5996</c:v>
                </c:pt>
                <c:pt idx="5996">
                  <c:v>5997</c:v>
                </c:pt>
                <c:pt idx="5997">
                  <c:v>5998</c:v>
                </c:pt>
                <c:pt idx="5998">
                  <c:v>5999</c:v>
                </c:pt>
                <c:pt idx="5999">
                  <c:v>6000</c:v>
                </c:pt>
                <c:pt idx="6000">
                  <c:v>6001</c:v>
                </c:pt>
                <c:pt idx="6001">
                  <c:v>6002</c:v>
                </c:pt>
                <c:pt idx="6002">
                  <c:v>6003</c:v>
                </c:pt>
                <c:pt idx="6003">
                  <c:v>6004</c:v>
                </c:pt>
                <c:pt idx="6004">
                  <c:v>6005</c:v>
                </c:pt>
                <c:pt idx="6005">
                  <c:v>6006</c:v>
                </c:pt>
                <c:pt idx="6006">
                  <c:v>6007</c:v>
                </c:pt>
                <c:pt idx="6007">
                  <c:v>6008</c:v>
                </c:pt>
                <c:pt idx="6008">
                  <c:v>6009</c:v>
                </c:pt>
                <c:pt idx="6009">
                  <c:v>6010</c:v>
                </c:pt>
                <c:pt idx="6010">
                  <c:v>6011</c:v>
                </c:pt>
                <c:pt idx="6011">
                  <c:v>6012</c:v>
                </c:pt>
                <c:pt idx="6012">
                  <c:v>6013</c:v>
                </c:pt>
                <c:pt idx="6013">
                  <c:v>6014</c:v>
                </c:pt>
                <c:pt idx="6014">
                  <c:v>6015</c:v>
                </c:pt>
                <c:pt idx="6015">
                  <c:v>6016</c:v>
                </c:pt>
                <c:pt idx="6016">
                  <c:v>6017</c:v>
                </c:pt>
                <c:pt idx="6017">
                  <c:v>6018</c:v>
                </c:pt>
                <c:pt idx="6018">
                  <c:v>6019</c:v>
                </c:pt>
                <c:pt idx="6019">
                  <c:v>6020</c:v>
                </c:pt>
                <c:pt idx="6020">
                  <c:v>6021</c:v>
                </c:pt>
                <c:pt idx="6021">
                  <c:v>6022</c:v>
                </c:pt>
                <c:pt idx="6022">
                  <c:v>6023</c:v>
                </c:pt>
                <c:pt idx="6023">
                  <c:v>6024</c:v>
                </c:pt>
                <c:pt idx="6024">
                  <c:v>6025</c:v>
                </c:pt>
                <c:pt idx="6025">
                  <c:v>6026</c:v>
                </c:pt>
                <c:pt idx="6026">
                  <c:v>6027</c:v>
                </c:pt>
                <c:pt idx="6027">
                  <c:v>6028</c:v>
                </c:pt>
                <c:pt idx="6028">
                  <c:v>6029</c:v>
                </c:pt>
                <c:pt idx="6029">
                  <c:v>6030</c:v>
                </c:pt>
                <c:pt idx="6030">
                  <c:v>6031</c:v>
                </c:pt>
                <c:pt idx="6031">
                  <c:v>6032</c:v>
                </c:pt>
                <c:pt idx="6032">
                  <c:v>6033</c:v>
                </c:pt>
                <c:pt idx="6033">
                  <c:v>6034</c:v>
                </c:pt>
                <c:pt idx="6034">
                  <c:v>6035</c:v>
                </c:pt>
                <c:pt idx="6035">
                  <c:v>6036</c:v>
                </c:pt>
                <c:pt idx="6036">
                  <c:v>6037</c:v>
                </c:pt>
                <c:pt idx="6037">
                  <c:v>6038</c:v>
                </c:pt>
                <c:pt idx="6038">
                  <c:v>6039</c:v>
                </c:pt>
                <c:pt idx="6039">
                  <c:v>6040</c:v>
                </c:pt>
                <c:pt idx="6040">
                  <c:v>6041</c:v>
                </c:pt>
                <c:pt idx="6041">
                  <c:v>6042</c:v>
                </c:pt>
                <c:pt idx="6042">
                  <c:v>6043</c:v>
                </c:pt>
                <c:pt idx="6043">
                  <c:v>6044</c:v>
                </c:pt>
                <c:pt idx="6044">
                  <c:v>6045</c:v>
                </c:pt>
                <c:pt idx="6045">
                  <c:v>6046</c:v>
                </c:pt>
                <c:pt idx="6046">
                  <c:v>6047</c:v>
                </c:pt>
                <c:pt idx="6047">
                  <c:v>6048</c:v>
                </c:pt>
                <c:pt idx="6048">
                  <c:v>6049</c:v>
                </c:pt>
                <c:pt idx="6049">
                  <c:v>6050</c:v>
                </c:pt>
                <c:pt idx="6050">
                  <c:v>6051</c:v>
                </c:pt>
                <c:pt idx="6051">
                  <c:v>6052</c:v>
                </c:pt>
                <c:pt idx="6052">
                  <c:v>6053</c:v>
                </c:pt>
                <c:pt idx="6053">
                  <c:v>6054</c:v>
                </c:pt>
                <c:pt idx="6054">
                  <c:v>6055</c:v>
                </c:pt>
                <c:pt idx="6055">
                  <c:v>6056</c:v>
                </c:pt>
                <c:pt idx="6056">
                  <c:v>6057</c:v>
                </c:pt>
                <c:pt idx="6057">
                  <c:v>6058</c:v>
                </c:pt>
                <c:pt idx="6058">
                  <c:v>6059</c:v>
                </c:pt>
                <c:pt idx="6059">
                  <c:v>6060</c:v>
                </c:pt>
                <c:pt idx="6060">
                  <c:v>6061</c:v>
                </c:pt>
                <c:pt idx="6061">
                  <c:v>6062</c:v>
                </c:pt>
                <c:pt idx="6062">
                  <c:v>6063</c:v>
                </c:pt>
                <c:pt idx="6063">
                  <c:v>6064</c:v>
                </c:pt>
                <c:pt idx="6064">
                  <c:v>6065</c:v>
                </c:pt>
                <c:pt idx="6065">
                  <c:v>6066</c:v>
                </c:pt>
                <c:pt idx="6066">
                  <c:v>6067</c:v>
                </c:pt>
                <c:pt idx="6067">
                  <c:v>6068</c:v>
                </c:pt>
                <c:pt idx="6068">
                  <c:v>6069</c:v>
                </c:pt>
                <c:pt idx="6069">
                  <c:v>6070</c:v>
                </c:pt>
                <c:pt idx="6070">
                  <c:v>6071</c:v>
                </c:pt>
                <c:pt idx="6071">
                  <c:v>6072</c:v>
                </c:pt>
                <c:pt idx="6072">
                  <c:v>6073</c:v>
                </c:pt>
                <c:pt idx="6073">
                  <c:v>6074</c:v>
                </c:pt>
                <c:pt idx="6074">
                  <c:v>6075</c:v>
                </c:pt>
                <c:pt idx="6075">
                  <c:v>6076</c:v>
                </c:pt>
                <c:pt idx="6076">
                  <c:v>6077</c:v>
                </c:pt>
                <c:pt idx="6077">
                  <c:v>6078</c:v>
                </c:pt>
                <c:pt idx="6078">
                  <c:v>6079</c:v>
                </c:pt>
                <c:pt idx="6079">
                  <c:v>6080</c:v>
                </c:pt>
                <c:pt idx="6080">
                  <c:v>6081</c:v>
                </c:pt>
                <c:pt idx="6081">
                  <c:v>6082</c:v>
                </c:pt>
                <c:pt idx="6082">
                  <c:v>6083</c:v>
                </c:pt>
                <c:pt idx="6083">
                  <c:v>6084</c:v>
                </c:pt>
                <c:pt idx="6084">
                  <c:v>6085</c:v>
                </c:pt>
                <c:pt idx="6085">
                  <c:v>6086</c:v>
                </c:pt>
                <c:pt idx="6086">
                  <c:v>6087</c:v>
                </c:pt>
                <c:pt idx="6087">
                  <c:v>6088</c:v>
                </c:pt>
                <c:pt idx="6088">
                  <c:v>6089</c:v>
                </c:pt>
                <c:pt idx="6089">
                  <c:v>6090</c:v>
                </c:pt>
                <c:pt idx="6090">
                  <c:v>6091</c:v>
                </c:pt>
                <c:pt idx="6091">
                  <c:v>6092</c:v>
                </c:pt>
                <c:pt idx="6092">
                  <c:v>6093</c:v>
                </c:pt>
                <c:pt idx="6093">
                  <c:v>6094</c:v>
                </c:pt>
                <c:pt idx="6094">
                  <c:v>6095</c:v>
                </c:pt>
                <c:pt idx="6095">
                  <c:v>6096</c:v>
                </c:pt>
                <c:pt idx="6096">
                  <c:v>6097</c:v>
                </c:pt>
                <c:pt idx="6097">
                  <c:v>6098</c:v>
                </c:pt>
                <c:pt idx="6098">
                  <c:v>6099</c:v>
                </c:pt>
                <c:pt idx="6099">
                  <c:v>6100</c:v>
                </c:pt>
                <c:pt idx="6100">
                  <c:v>6101</c:v>
                </c:pt>
                <c:pt idx="6101">
                  <c:v>6102</c:v>
                </c:pt>
                <c:pt idx="6102">
                  <c:v>6103</c:v>
                </c:pt>
                <c:pt idx="6103">
                  <c:v>6104</c:v>
                </c:pt>
                <c:pt idx="6104">
                  <c:v>6105</c:v>
                </c:pt>
                <c:pt idx="6105">
                  <c:v>6106</c:v>
                </c:pt>
                <c:pt idx="6106">
                  <c:v>6107</c:v>
                </c:pt>
                <c:pt idx="6107">
                  <c:v>6108</c:v>
                </c:pt>
                <c:pt idx="6108">
                  <c:v>6109</c:v>
                </c:pt>
                <c:pt idx="6109">
                  <c:v>6110</c:v>
                </c:pt>
                <c:pt idx="6110">
                  <c:v>6111</c:v>
                </c:pt>
                <c:pt idx="6111">
                  <c:v>6112</c:v>
                </c:pt>
                <c:pt idx="6112">
                  <c:v>6113</c:v>
                </c:pt>
                <c:pt idx="6113">
                  <c:v>6114</c:v>
                </c:pt>
                <c:pt idx="6114">
                  <c:v>6115</c:v>
                </c:pt>
                <c:pt idx="6115">
                  <c:v>6116</c:v>
                </c:pt>
                <c:pt idx="6116">
                  <c:v>6117</c:v>
                </c:pt>
                <c:pt idx="6117">
                  <c:v>6118</c:v>
                </c:pt>
                <c:pt idx="6118">
                  <c:v>6119</c:v>
                </c:pt>
                <c:pt idx="6119">
                  <c:v>6120</c:v>
                </c:pt>
                <c:pt idx="6120">
                  <c:v>6121</c:v>
                </c:pt>
                <c:pt idx="6121">
                  <c:v>6122</c:v>
                </c:pt>
                <c:pt idx="6122">
                  <c:v>6123</c:v>
                </c:pt>
                <c:pt idx="6123">
                  <c:v>6124</c:v>
                </c:pt>
                <c:pt idx="6124">
                  <c:v>6125</c:v>
                </c:pt>
                <c:pt idx="6125">
                  <c:v>6126</c:v>
                </c:pt>
                <c:pt idx="6126">
                  <c:v>6127</c:v>
                </c:pt>
                <c:pt idx="6127">
                  <c:v>6128</c:v>
                </c:pt>
                <c:pt idx="6128">
                  <c:v>6129</c:v>
                </c:pt>
                <c:pt idx="6129">
                  <c:v>6130</c:v>
                </c:pt>
                <c:pt idx="6130">
                  <c:v>6131</c:v>
                </c:pt>
                <c:pt idx="6131">
                  <c:v>6132</c:v>
                </c:pt>
                <c:pt idx="6132">
                  <c:v>6133</c:v>
                </c:pt>
                <c:pt idx="6133">
                  <c:v>6134</c:v>
                </c:pt>
                <c:pt idx="6134">
                  <c:v>6135</c:v>
                </c:pt>
                <c:pt idx="6135">
                  <c:v>6136</c:v>
                </c:pt>
                <c:pt idx="6136">
                  <c:v>6137</c:v>
                </c:pt>
                <c:pt idx="6137">
                  <c:v>6138</c:v>
                </c:pt>
                <c:pt idx="6138">
                  <c:v>6139</c:v>
                </c:pt>
                <c:pt idx="6139">
                  <c:v>6140</c:v>
                </c:pt>
                <c:pt idx="6140">
                  <c:v>6141</c:v>
                </c:pt>
                <c:pt idx="6141">
                  <c:v>6142</c:v>
                </c:pt>
                <c:pt idx="6142">
                  <c:v>6143</c:v>
                </c:pt>
                <c:pt idx="6143">
                  <c:v>6144</c:v>
                </c:pt>
                <c:pt idx="6144">
                  <c:v>6145</c:v>
                </c:pt>
                <c:pt idx="6145">
                  <c:v>6146</c:v>
                </c:pt>
                <c:pt idx="6146">
                  <c:v>6147</c:v>
                </c:pt>
                <c:pt idx="6147">
                  <c:v>6148</c:v>
                </c:pt>
                <c:pt idx="6148">
                  <c:v>6149</c:v>
                </c:pt>
                <c:pt idx="6149">
                  <c:v>6150</c:v>
                </c:pt>
                <c:pt idx="6150">
                  <c:v>6151</c:v>
                </c:pt>
                <c:pt idx="6151">
                  <c:v>6152</c:v>
                </c:pt>
                <c:pt idx="6152">
                  <c:v>6153</c:v>
                </c:pt>
                <c:pt idx="6153">
                  <c:v>6154</c:v>
                </c:pt>
                <c:pt idx="6154">
                  <c:v>6155</c:v>
                </c:pt>
                <c:pt idx="6155">
                  <c:v>6156</c:v>
                </c:pt>
                <c:pt idx="6156">
                  <c:v>6157</c:v>
                </c:pt>
                <c:pt idx="6157">
                  <c:v>6158</c:v>
                </c:pt>
                <c:pt idx="6158">
                  <c:v>6159</c:v>
                </c:pt>
                <c:pt idx="6159">
                  <c:v>6160</c:v>
                </c:pt>
                <c:pt idx="6160">
                  <c:v>6161</c:v>
                </c:pt>
                <c:pt idx="6161">
                  <c:v>6162</c:v>
                </c:pt>
                <c:pt idx="6162">
                  <c:v>6163</c:v>
                </c:pt>
                <c:pt idx="6163">
                  <c:v>6164</c:v>
                </c:pt>
                <c:pt idx="6164">
                  <c:v>6165</c:v>
                </c:pt>
                <c:pt idx="6165">
                  <c:v>6166</c:v>
                </c:pt>
                <c:pt idx="6166">
                  <c:v>6167</c:v>
                </c:pt>
                <c:pt idx="6167">
                  <c:v>6168</c:v>
                </c:pt>
                <c:pt idx="6168">
                  <c:v>6169</c:v>
                </c:pt>
                <c:pt idx="6169">
                  <c:v>6170</c:v>
                </c:pt>
                <c:pt idx="6170">
                  <c:v>6171</c:v>
                </c:pt>
                <c:pt idx="6171">
                  <c:v>6172</c:v>
                </c:pt>
                <c:pt idx="6172">
                  <c:v>6173</c:v>
                </c:pt>
                <c:pt idx="6173">
                  <c:v>6174</c:v>
                </c:pt>
                <c:pt idx="6174">
                  <c:v>6175</c:v>
                </c:pt>
                <c:pt idx="6175">
                  <c:v>6176</c:v>
                </c:pt>
                <c:pt idx="6176">
                  <c:v>6177</c:v>
                </c:pt>
                <c:pt idx="6177">
                  <c:v>6178</c:v>
                </c:pt>
                <c:pt idx="6178">
                  <c:v>6179</c:v>
                </c:pt>
                <c:pt idx="6179">
                  <c:v>6180</c:v>
                </c:pt>
                <c:pt idx="6180">
                  <c:v>6181</c:v>
                </c:pt>
                <c:pt idx="6181">
                  <c:v>6182</c:v>
                </c:pt>
                <c:pt idx="6182">
                  <c:v>6183</c:v>
                </c:pt>
                <c:pt idx="6183">
                  <c:v>6184</c:v>
                </c:pt>
                <c:pt idx="6184">
                  <c:v>6185</c:v>
                </c:pt>
                <c:pt idx="6185">
                  <c:v>6186</c:v>
                </c:pt>
                <c:pt idx="6186">
                  <c:v>6187</c:v>
                </c:pt>
                <c:pt idx="6187">
                  <c:v>6188</c:v>
                </c:pt>
                <c:pt idx="6188">
                  <c:v>6189</c:v>
                </c:pt>
                <c:pt idx="6189">
                  <c:v>6190</c:v>
                </c:pt>
                <c:pt idx="6190">
                  <c:v>6191</c:v>
                </c:pt>
                <c:pt idx="6191">
                  <c:v>6192</c:v>
                </c:pt>
                <c:pt idx="6192">
                  <c:v>6193</c:v>
                </c:pt>
                <c:pt idx="6193">
                  <c:v>6194</c:v>
                </c:pt>
                <c:pt idx="6194">
                  <c:v>6195</c:v>
                </c:pt>
                <c:pt idx="6195">
                  <c:v>6196</c:v>
                </c:pt>
                <c:pt idx="6196">
                  <c:v>6197</c:v>
                </c:pt>
                <c:pt idx="6197">
                  <c:v>6198</c:v>
                </c:pt>
                <c:pt idx="6198">
                  <c:v>6199</c:v>
                </c:pt>
                <c:pt idx="6199">
                  <c:v>6200</c:v>
                </c:pt>
                <c:pt idx="6200">
                  <c:v>6201</c:v>
                </c:pt>
                <c:pt idx="6201">
                  <c:v>6202</c:v>
                </c:pt>
                <c:pt idx="6202">
                  <c:v>6203</c:v>
                </c:pt>
                <c:pt idx="6203">
                  <c:v>6204</c:v>
                </c:pt>
                <c:pt idx="6204">
                  <c:v>6205</c:v>
                </c:pt>
                <c:pt idx="6205">
                  <c:v>6206</c:v>
                </c:pt>
                <c:pt idx="6206">
                  <c:v>6207</c:v>
                </c:pt>
                <c:pt idx="6207">
                  <c:v>6208</c:v>
                </c:pt>
                <c:pt idx="6208">
                  <c:v>6209</c:v>
                </c:pt>
                <c:pt idx="6209">
                  <c:v>6210</c:v>
                </c:pt>
                <c:pt idx="6210">
                  <c:v>6211</c:v>
                </c:pt>
                <c:pt idx="6211">
                  <c:v>6212</c:v>
                </c:pt>
                <c:pt idx="6212">
                  <c:v>6213</c:v>
                </c:pt>
                <c:pt idx="6213">
                  <c:v>6214</c:v>
                </c:pt>
                <c:pt idx="6214">
                  <c:v>6215</c:v>
                </c:pt>
                <c:pt idx="6215">
                  <c:v>6216</c:v>
                </c:pt>
                <c:pt idx="6216">
                  <c:v>6217</c:v>
                </c:pt>
                <c:pt idx="6217">
                  <c:v>6218</c:v>
                </c:pt>
                <c:pt idx="6218">
                  <c:v>6219</c:v>
                </c:pt>
                <c:pt idx="6219">
                  <c:v>6220</c:v>
                </c:pt>
                <c:pt idx="6220">
                  <c:v>6221</c:v>
                </c:pt>
                <c:pt idx="6221">
                  <c:v>6222</c:v>
                </c:pt>
                <c:pt idx="6222">
                  <c:v>6223</c:v>
                </c:pt>
                <c:pt idx="6223">
                  <c:v>6224</c:v>
                </c:pt>
                <c:pt idx="6224">
                  <c:v>6225</c:v>
                </c:pt>
                <c:pt idx="6225">
                  <c:v>6226</c:v>
                </c:pt>
                <c:pt idx="6226">
                  <c:v>6227</c:v>
                </c:pt>
                <c:pt idx="6227">
                  <c:v>6228</c:v>
                </c:pt>
                <c:pt idx="6228">
                  <c:v>6229</c:v>
                </c:pt>
                <c:pt idx="6229">
                  <c:v>6230</c:v>
                </c:pt>
                <c:pt idx="6230">
                  <c:v>6231</c:v>
                </c:pt>
                <c:pt idx="6231">
                  <c:v>6232</c:v>
                </c:pt>
                <c:pt idx="6232">
                  <c:v>6233</c:v>
                </c:pt>
                <c:pt idx="6233">
                  <c:v>6234</c:v>
                </c:pt>
                <c:pt idx="6234">
                  <c:v>6235</c:v>
                </c:pt>
                <c:pt idx="6235">
                  <c:v>6236</c:v>
                </c:pt>
                <c:pt idx="6236">
                  <c:v>6237</c:v>
                </c:pt>
                <c:pt idx="6237">
                  <c:v>6238</c:v>
                </c:pt>
                <c:pt idx="6238">
                  <c:v>6239</c:v>
                </c:pt>
                <c:pt idx="6239">
                  <c:v>6240</c:v>
                </c:pt>
                <c:pt idx="6240">
                  <c:v>6241</c:v>
                </c:pt>
                <c:pt idx="6241">
                  <c:v>6242</c:v>
                </c:pt>
                <c:pt idx="6242">
                  <c:v>6243</c:v>
                </c:pt>
                <c:pt idx="6243">
                  <c:v>6244</c:v>
                </c:pt>
                <c:pt idx="6244">
                  <c:v>6245</c:v>
                </c:pt>
                <c:pt idx="6245">
                  <c:v>6246</c:v>
                </c:pt>
                <c:pt idx="6246">
                  <c:v>6247</c:v>
                </c:pt>
                <c:pt idx="6247">
                  <c:v>6248</c:v>
                </c:pt>
                <c:pt idx="6248">
                  <c:v>6249</c:v>
                </c:pt>
                <c:pt idx="6249">
                  <c:v>6250</c:v>
                </c:pt>
                <c:pt idx="6250">
                  <c:v>6251</c:v>
                </c:pt>
                <c:pt idx="6251">
                  <c:v>6252</c:v>
                </c:pt>
                <c:pt idx="6252">
                  <c:v>6253</c:v>
                </c:pt>
                <c:pt idx="6253">
                  <c:v>6254</c:v>
                </c:pt>
                <c:pt idx="6254">
                  <c:v>6255</c:v>
                </c:pt>
                <c:pt idx="6255">
                  <c:v>6256</c:v>
                </c:pt>
                <c:pt idx="6256">
                  <c:v>6257</c:v>
                </c:pt>
                <c:pt idx="6257">
                  <c:v>6258</c:v>
                </c:pt>
                <c:pt idx="6258">
                  <c:v>6259</c:v>
                </c:pt>
                <c:pt idx="6259">
                  <c:v>6260</c:v>
                </c:pt>
                <c:pt idx="6260">
                  <c:v>6261</c:v>
                </c:pt>
                <c:pt idx="6261">
                  <c:v>6262</c:v>
                </c:pt>
                <c:pt idx="6262">
                  <c:v>6263</c:v>
                </c:pt>
                <c:pt idx="6263">
                  <c:v>6264</c:v>
                </c:pt>
                <c:pt idx="6264">
                  <c:v>6265</c:v>
                </c:pt>
                <c:pt idx="6265">
                  <c:v>6266</c:v>
                </c:pt>
                <c:pt idx="6266">
                  <c:v>6267</c:v>
                </c:pt>
                <c:pt idx="6267">
                  <c:v>6268</c:v>
                </c:pt>
                <c:pt idx="6268">
                  <c:v>6269</c:v>
                </c:pt>
                <c:pt idx="6269">
                  <c:v>6270</c:v>
                </c:pt>
                <c:pt idx="6270">
                  <c:v>6271</c:v>
                </c:pt>
                <c:pt idx="6271">
                  <c:v>6272</c:v>
                </c:pt>
                <c:pt idx="6272">
                  <c:v>6273</c:v>
                </c:pt>
                <c:pt idx="6273">
                  <c:v>6274</c:v>
                </c:pt>
                <c:pt idx="6274">
                  <c:v>6275</c:v>
                </c:pt>
                <c:pt idx="6275">
                  <c:v>6276</c:v>
                </c:pt>
                <c:pt idx="6276">
                  <c:v>6277</c:v>
                </c:pt>
                <c:pt idx="6277">
                  <c:v>6278</c:v>
                </c:pt>
                <c:pt idx="6278">
                  <c:v>6279</c:v>
                </c:pt>
                <c:pt idx="6279">
                  <c:v>6280</c:v>
                </c:pt>
                <c:pt idx="6280">
                  <c:v>6281</c:v>
                </c:pt>
                <c:pt idx="6281">
                  <c:v>6282</c:v>
                </c:pt>
                <c:pt idx="6282">
                  <c:v>6283</c:v>
                </c:pt>
                <c:pt idx="6283">
                  <c:v>6284</c:v>
                </c:pt>
                <c:pt idx="6284">
                  <c:v>6285</c:v>
                </c:pt>
                <c:pt idx="6285">
                  <c:v>6286</c:v>
                </c:pt>
                <c:pt idx="6286">
                  <c:v>6287</c:v>
                </c:pt>
                <c:pt idx="6287">
                  <c:v>6288</c:v>
                </c:pt>
                <c:pt idx="6288">
                  <c:v>6289</c:v>
                </c:pt>
                <c:pt idx="6289">
                  <c:v>6290</c:v>
                </c:pt>
                <c:pt idx="6290">
                  <c:v>6291</c:v>
                </c:pt>
                <c:pt idx="6291">
                  <c:v>6292</c:v>
                </c:pt>
                <c:pt idx="6292">
                  <c:v>6293</c:v>
                </c:pt>
                <c:pt idx="6293">
                  <c:v>6294</c:v>
                </c:pt>
                <c:pt idx="6294">
                  <c:v>6295</c:v>
                </c:pt>
                <c:pt idx="6295">
                  <c:v>6296</c:v>
                </c:pt>
                <c:pt idx="6296">
                  <c:v>6297</c:v>
                </c:pt>
                <c:pt idx="6297">
                  <c:v>6298</c:v>
                </c:pt>
                <c:pt idx="6298">
                  <c:v>6299</c:v>
                </c:pt>
                <c:pt idx="6299">
                  <c:v>6300</c:v>
                </c:pt>
                <c:pt idx="6300">
                  <c:v>6301</c:v>
                </c:pt>
                <c:pt idx="6301">
                  <c:v>6302</c:v>
                </c:pt>
                <c:pt idx="6302">
                  <c:v>6303</c:v>
                </c:pt>
                <c:pt idx="6303">
                  <c:v>6304</c:v>
                </c:pt>
                <c:pt idx="6304">
                  <c:v>6305</c:v>
                </c:pt>
                <c:pt idx="6305">
                  <c:v>6306</c:v>
                </c:pt>
                <c:pt idx="6306">
                  <c:v>6307</c:v>
                </c:pt>
                <c:pt idx="6307">
                  <c:v>6308</c:v>
                </c:pt>
                <c:pt idx="6308">
                  <c:v>6309</c:v>
                </c:pt>
                <c:pt idx="6309">
                  <c:v>6310</c:v>
                </c:pt>
                <c:pt idx="6310">
                  <c:v>6311</c:v>
                </c:pt>
                <c:pt idx="6311">
                  <c:v>6312</c:v>
                </c:pt>
                <c:pt idx="6312">
                  <c:v>6313</c:v>
                </c:pt>
                <c:pt idx="6313">
                  <c:v>6314</c:v>
                </c:pt>
                <c:pt idx="6314">
                  <c:v>6315</c:v>
                </c:pt>
                <c:pt idx="6315">
                  <c:v>6316</c:v>
                </c:pt>
                <c:pt idx="6316">
                  <c:v>6317</c:v>
                </c:pt>
                <c:pt idx="6317">
                  <c:v>6318</c:v>
                </c:pt>
                <c:pt idx="6318">
                  <c:v>6319</c:v>
                </c:pt>
                <c:pt idx="6319">
                  <c:v>6320</c:v>
                </c:pt>
                <c:pt idx="6320">
                  <c:v>6321</c:v>
                </c:pt>
                <c:pt idx="6321">
                  <c:v>6322</c:v>
                </c:pt>
                <c:pt idx="6322">
                  <c:v>6323</c:v>
                </c:pt>
                <c:pt idx="6323">
                  <c:v>6324</c:v>
                </c:pt>
                <c:pt idx="6324">
                  <c:v>6325</c:v>
                </c:pt>
                <c:pt idx="6325">
                  <c:v>6326</c:v>
                </c:pt>
                <c:pt idx="6326">
                  <c:v>6327</c:v>
                </c:pt>
                <c:pt idx="6327">
                  <c:v>6328</c:v>
                </c:pt>
                <c:pt idx="6328">
                  <c:v>6329</c:v>
                </c:pt>
                <c:pt idx="6329">
                  <c:v>6330</c:v>
                </c:pt>
                <c:pt idx="6330">
                  <c:v>6331</c:v>
                </c:pt>
                <c:pt idx="6331">
                  <c:v>6332</c:v>
                </c:pt>
                <c:pt idx="6332">
                  <c:v>6333</c:v>
                </c:pt>
                <c:pt idx="6333">
                  <c:v>6334</c:v>
                </c:pt>
                <c:pt idx="6334">
                  <c:v>6335</c:v>
                </c:pt>
                <c:pt idx="6335">
                  <c:v>6336</c:v>
                </c:pt>
                <c:pt idx="6336">
                  <c:v>6337</c:v>
                </c:pt>
                <c:pt idx="6337">
                  <c:v>6338</c:v>
                </c:pt>
                <c:pt idx="6338">
                  <c:v>6339</c:v>
                </c:pt>
                <c:pt idx="6339">
                  <c:v>6340</c:v>
                </c:pt>
                <c:pt idx="6340">
                  <c:v>6341</c:v>
                </c:pt>
                <c:pt idx="6341">
                  <c:v>6342</c:v>
                </c:pt>
                <c:pt idx="6342">
                  <c:v>6343</c:v>
                </c:pt>
                <c:pt idx="6343">
                  <c:v>6344</c:v>
                </c:pt>
                <c:pt idx="6344">
                  <c:v>6345</c:v>
                </c:pt>
                <c:pt idx="6345">
                  <c:v>6346</c:v>
                </c:pt>
                <c:pt idx="6346">
                  <c:v>6347</c:v>
                </c:pt>
                <c:pt idx="6347">
                  <c:v>6348</c:v>
                </c:pt>
                <c:pt idx="6348">
                  <c:v>6349</c:v>
                </c:pt>
                <c:pt idx="6349">
                  <c:v>6350</c:v>
                </c:pt>
                <c:pt idx="6350">
                  <c:v>6351</c:v>
                </c:pt>
                <c:pt idx="6351">
                  <c:v>6352</c:v>
                </c:pt>
                <c:pt idx="6352">
                  <c:v>6353</c:v>
                </c:pt>
                <c:pt idx="6353">
                  <c:v>6354</c:v>
                </c:pt>
                <c:pt idx="6354">
                  <c:v>6355</c:v>
                </c:pt>
                <c:pt idx="6355">
                  <c:v>6356</c:v>
                </c:pt>
                <c:pt idx="6356">
                  <c:v>6357</c:v>
                </c:pt>
                <c:pt idx="6357">
                  <c:v>6358</c:v>
                </c:pt>
                <c:pt idx="6358">
                  <c:v>6359</c:v>
                </c:pt>
                <c:pt idx="6359">
                  <c:v>6360</c:v>
                </c:pt>
                <c:pt idx="6360">
                  <c:v>6361</c:v>
                </c:pt>
                <c:pt idx="6361">
                  <c:v>6362</c:v>
                </c:pt>
                <c:pt idx="6362">
                  <c:v>6363</c:v>
                </c:pt>
                <c:pt idx="6363">
                  <c:v>6364</c:v>
                </c:pt>
                <c:pt idx="6364">
                  <c:v>6365</c:v>
                </c:pt>
                <c:pt idx="6365">
                  <c:v>6366</c:v>
                </c:pt>
                <c:pt idx="6366">
                  <c:v>6367</c:v>
                </c:pt>
                <c:pt idx="6367">
                  <c:v>6368</c:v>
                </c:pt>
                <c:pt idx="6368">
                  <c:v>6369</c:v>
                </c:pt>
                <c:pt idx="6369">
                  <c:v>6370</c:v>
                </c:pt>
                <c:pt idx="6370">
                  <c:v>6371</c:v>
                </c:pt>
                <c:pt idx="6371">
                  <c:v>6372</c:v>
                </c:pt>
                <c:pt idx="6372">
                  <c:v>6373</c:v>
                </c:pt>
                <c:pt idx="6373">
                  <c:v>6374</c:v>
                </c:pt>
                <c:pt idx="6374">
                  <c:v>6375</c:v>
                </c:pt>
                <c:pt idx="6375">
                  <c:v>6376</c:v>
                </c:pt>
                <c:pt idx="6376">
                  <c:v>6377</c:v>
                </c:pt>
                <c:pt idx="6377">
                  <c:v>6378</c:v>
                </c:pt>
                <c:pt idx="6378">
                  <c:v>6379</c:v>
                </c:pt>
                <c:pt idx="6379">
                  <c:v>6380</c:v>
                </c:pt>
                <c:pt idx="6380">
                  <c:v>6381</c:v>
                </c:pt>
                <c:pt idx="6381">
                  <c:v>6382</c:v>
                </c:pt>
                <c:pt idx="6382">
                  <c:v>6383</c:v>
                </c:pt>
                <c:pt idx="6383">
                  <c:v>6384</c:v>
                </c:pt>
                <c:pt idx="6384">
                  <c:v>6385</c:v>
                </c:pt>
                <c:pt idx="6385">
                  <c:v>6386</c:v>
                </c:pt>
                <c:pt idx="6386">
                  <c:v>6387</c:v>
                </c:pt>
                <c:pt idx="6387">
                  <c:v>6388</c:v>
                </c:pt>
                <c:pt idx="6388">
                  <c:v>6389</c:v>
                </c:pt>
                <c:pt idx="6389">
                  <c:v>6390</c:v>
                </c:pt>
                <c:pt idx="6390">
                  <c:v>6391</c:v>
                </c:pt>
                <c:pt idx="6391">
                  <c:v>6392</c:v>
                </c:pt>
                <c:pt idx="6392">
                  <c:v>6393</c:v>
                </c:pt>
                <c:pt idx="6393">
                  <c:v>6394</c:v>
                </c:pt>
                <c:pt idx="6394">
                  <c:v>6395</c:v>
                </c:pt>
                <c:pt idx="6395">
                  <c:v>6396</c:v>
                </c:pt>
                <c:pt idx="6396">
                  <c:v>6397</c:v>
                </c:pt>
                <c:pt idx="6397">
                  <c:v>6398</c:v>
                </c:pt>
                <c:pt idx="6398">
                  <c:v>6399</c:v>
                </c:pt>
                <c:pt idx="6399">
                  <c:v>6400</c:v>
                </c:pt>
                <c:pt idx="6400">
                  <c:v>6401</c:v>
                </c:pt>
                <c:pt idx="6401">
                  <c:v>6402</c:v>
                </c:pt>
                <c:pt idx="6402">
                  <c:v>6403</c:v>
                </c:pt>
                <c:pt idx="6403">
                  <c:v>6404</c:v>
                </c:pt>
                <c:pt idx="6404">
                  <c:v>6405</c:v>
                </c:pt>
                <c:pt idx="6405">
                  <c:v>6406</c:v>
                </c:pt>
                <c:pt idx="6406">
                  <c:v>6407</c:v>
                </c:pt>
                <c:pt idx="6407">
                  <c:v>6408</c:v>
                </c:pt>
                <c:pt idx="6408">
                  <c:v>6409</c:v>
                </c:pt>
                <c:pt idx="6409">
                  <c:v>6410</c:v>
                </c:pt>
                <c:pt idx="6410">
                  <c:v>6411</c:v>
                </c:pt>
                <c:pt idx="6411">
                  <c:v>6412</c:v>
                </c:pt>
                <c:pt idx="6412">
                  <c:v>6413</c:v>
                </c:pt>
                <c:pt idx="6413">
                  <c:v>6414</c:v>
                </c:pt>
                <c:pt idx="6414">
                  <c:v>6415</c:v>
                </c:pt>
                <c:pt idx="6415">
                  <c:v>6416</c:v>
                </c:pt>
                <c:pt idx="6416">
                  <c:v>6417</c:v>
                </c:pt>
                <c:pt idx="6417">
                  <c:v>6418</c:v>
                </c:pt>
                <c:pt idx="6418">
                  <c:v>6419</c:v>
                </c:pt>
                <c:pt idx="6419">
                  <c:v>6420</c:v>
                </c:pt>
                <c:pt idx="6420">
                  <c:v>6421</c:v>
                </c:pt>
                <c:pt idx="6421">
                  <c:v>6422</c:v>
                </c:pt>
                <c:pt idx="6422">
                  <c:v>6423</c:v>
                </c:pt>
                <c:pt idx="6423">
                  <c:v>6424</c:v>
                </c:pt>
                <c:pt idx="6424">
                  <c:v>6425</c:v>
                </c:pt>
                <c:pt idx="6425">
                  <c:v>6426</c:v>
                </c:pt>
                <c:pt idx="6426">
                  <c:v>6427</c:v>
                </c:pt>
                <c:pt idx="6427">
                  <c:v>6428</c:v>
                </c:pt>
                <c:pt idx="6428">
                  <c:v>6429</c:v>
                </c:pt>
                <c:pt idx="6429">
                  <c:v>6430</c:v>
                </c:pt>
                <c:pt idx="6430">
                  <c:v>6431</c:v>
                </c:pt>
                <c:pt idx="6431">
                  <c:v>6432</c:v>
                </c:pt>
                <c:pt idx="6432">
                  <c:v>6433</c:v>
                </c:pt>
                <c:pt idx="6433">
                  <c:v>6434</c:v>
                </c:pt>
                <c:pt idx="6434">
                  <c:v>6435</c:v>
                </c:pt>
                <c:pt idx="6435">
                  <c:v>6436</c:v>
                </c:pt>
                <c:pt idx="6436">
                  <c:v>6437</c:v>
                </c:pt>
                <c:pt idx="6437">
                  <c:v>6438</c:v>
                </c:pt>
                <c:pt idx="6438">
                  <c:v>6439</c:v>
                </c:pt>
                <c:pt idx="6439">
                  <c:v>6440</c:v>
                </c:pt>
                <c:pt idx="6440">
                  <c:v>6441</c:v>
                </c:pt>
                <c:pt idx="6441">
                  <c:v>6442</c:v>
                </c:pt>
                <c:pt idx="6442">
                  <c:v>6443</c:v>
                </c:pt>
                <c:pt idx="6443">
                  <c:v>6444</c:v>
                </c:pt>
                <c:pt idx="6444">
                  <c:v>6445</c:v>
                </c:pt>
                <c:pt idx="6445">
                  <c:v>6446</c:v>
                </c:pt>
                <c:pt idx="6446">
                  <c:v>6447</c:v>
                </c:pt>
                <c:pt idx="6447">
                  <c:v>6448</c:v>
                </c:pt>
                <c:pt idx="6448">
                  <c:v>6449</c:v>
                </c:pt>
                <c:pt idx="6449">
                  <c:v>6450</c:v>
                </c:pt>
                <c:pt idx="6450">
                  <c:v>6451</c:v>
                </c:pt>
                <c:pt idx="6451">
                  <c:v>6452</c:v>
                </c:pt>
                <c:pt idx="6452">
                  <c:v>6453</c:v>
                </c:pt>
                <c:pt idx="6453">
                  <c:v>6454</c:v>
                </c:pt>
                <c:pt idx="6454">
                  <c:v>6455</c:v>
                </c:pt>
                <c:pt idx="6455">
                  <c:v>6456</c:v>
                </c:pt>
                <c:pt idx="6456">
                  <c:v>6457</c:v>
                </c:pt>
                <c:pt idx="6457">
                  <c:v>6458</c:v>
                </c:pt>
                <c:pt idx="6458">
                  <c:v>6459</c:v>
                </c:pt>
                <c:pt idx="6459">
                  <c:v>6460</c:v>
                </c:pt>
                <c:pt idx="6460">
                  <c:v>6461</c:v>
                </c:pt>
                <c:pt idx="6461">
                  <c:v>6462</c:v>
                </c:pt>
                <c:pt idx="6462">
                  <c:v>6463</c:v>
                </c:pt>
                <c:pt idx="6463">
                  <c:v>6464</c:v>
                </c:pt>
                <c:pt idx="6464">
                  <c:v>6465</c:v>
                </c:pt>
                <c:pt idx="6465">
                  <c:v>6466</c:v>
                </c:pt>
                <c:pt idx="6466">
                  <c:v>6467</c:v>
                </c:pt>
                <c:pt idx="6467">
                  <c:v>6468</c:v>
                </c:pt>
                <c:pt idx="6468">
                  <c:v>6469</c:v>
                </c:pt>
                <c:pt idx="6469">
                  <c:v>6470</c:v>
                </c:pt>
                <c:pt idx="6470">
                  <c:v>6471</c:v>
                </c:pt>
                <c:pt idx="6471">
                  <c:v>6472</c:v>
                </c:pt>
                <c:pt idx="6472">
                  <c:v>6473</c:v>
                </c:pt>
                <c:pt idx="6473">
                  <c:v>6474</c:v>
                </c:pt>
                <c:pt idx="6474">
                  <c:v>6475</c:v>
                </c:pt>
                <c:pt idx="6475">
                  <c:v>6476</c:v>
                </c:pt>
                <c:pt idx="6476">
                  <c:v>6477</c:v>
                </c:pt>
                <c:pt idx="6477">
                  <c:v>6478</c:v>
                </c:pt>
                <c:pt idx="6478">
                  <c:v>6479</c:v>
                </c:pt>
                <c:pt idx="6479">
                  <c:v>6480</c:v>
                </c:pt>
                <c:pt idx="6480">
                  <c:v>6481</c:v>
                </c:pt>
                <c:pt idx="6481">
                  <c:v>6482</c:v>
                </c:pt>
                <c:pt idx="6482">
                  <c:v>6483</c:v>
                </c:pt>
                <c:pt idx="6483">
                  <c:v>6484</c:v>
                </c:pt>
                <c:pt idx="6484">
                  <c:v>6485</c:v>
                </c:pt>
                <c:pt idx="6485">
                  <c:v>6486</c:v>
                </c:pt>
                <c:pt idx="6486">
                  <c:v>6487</c:v>
                </c:pt>
                <c:pt idx="6487">
                  <c:v>6488</c:v>
                </c:pt>
                <c:pt idx="6488">
                  <c:v>6489</c:v>
                </c:pt>
                <c:pt idx="6489">
                  <c:v>6490</c:v>
                </c:pt>
                <c:pt idx="6490">
                  <c:v>6491</c:v>
                </c:pt>
                <c:pt idx="6491">
                  <c:v>6492</c:v>
                </c:pt>
                <c:pt idx="6492">
                  <c:v>6493</c:v>
                </c:pt>
                <c:pt idx="6493">
                  <c:v>6494</c:v>
                </c:pt>
                <c:pt idx="6494">
                  <c:v>6495</c:v>
                </c:pt>
                <c:pt idx="6495">
                  <c:v>6496</c:v>
                </c:pt>
                <c:pt idx="6496">
                  <c:v>6497</c:v>
                </c:pt>
                <c:pt idx="6497">
                  <c:v>6498</c:v>
                </c:pt>
                <c:pt idx="6498">
                  <c:v>6499</c:v>
                </c:pt>
                <c:pt idx="6499">
                  <c:v>6500</c:v>
                </c:pt>
                <c:pt idx="6500">
                  <c:v>6501</c:v>
                </c:pt>
                <c:pt idx="6501">
                  <c:v>6502</c:v>
                </c:pt>
                <c:pt idx="6502">
                  <c:v>6503</c:v>
                </c:pt>
                <c:pt idx="6503">
                  <c:v>6504</c:v>
                </c:pt>
                <c:pt idx="6504">
                  <c:v>6505</c:v>
                </c:pt>
                <c:pt idx="6505">
                  <c:v>6506</c:v>
                </c:pt>
                <c:pt idx="6506">
                  <c:v>6507</c:v>
                </c:pt>
                <c:pt idx="6507">
                  <c:v>6508</c:v>
                </c:pt>
                <c:pt idx="6508">
                  <c:v>6509</c:v>
                </c:pt>
                <c:pt idx="6509">
                  <c:v>6510</c:v>
                </c:pt>
                <c:pt idx="6510">
                  <c:v>6511</c:v>
                </c:pt>
                <c:pt idx="6511">
                  <c:v>6512</c:v>
                </c:pt>
                <c:pt idx="6512">
                  <c:v>6513</c:v>
                </c:pt>
                <c:pt idx="6513">
                  <c:v>6514</c:v>
                </c:pt>
                <c:pt idx="6514">
                  <c:v>6515</c:v>
                </c:pt>
                <c:pt idx="6515">
                  <c:v>6516</c:v>
                </c:pt>
                <c:pt idx="6516">
                  <c:v>6517</c:v>
                </c:pt>
                <c:pt idx="6517">
                  <c:v>6518</c:v>
                </c:pt>
                <c:pt idx="6518">
                  <c:v>6519</c:v>
                </c:pt>
                <c:pt idx="6519">
                  <c:v>6520</c:v>
                </c:pt>
                <c:pt idx="6520">
                  <c:v>6521</c:v>
                </c:pt>
                <c:pt idx="6521">
                  <c:v>6522</c:v>
                </c:pt>
                <c:pt idx="6522">
                  <c:v>6523</c:v>
                </c:pt>
                <c:pt idx="6523">
                  <c:v>6524</c:v>
                </c:pt>
                <c:pt idx="6524">
                  <c:v>6525</c:v>
                </c:pt>
                <c:pt idx="6525">
                  <c:v>6526</c:v>
                </c:pt>
                <c:pt idx="6526">
                  <c:v>6527</c:v>
                </c:pt>
                <c:pt idx="6527">
                  <c:v>6528</c:v>
                </c:pt>
                <c:pt idx="6528">
                  <c:v>6529</c:v>
                </c:pt>
                <c:pt idx="6529">
                  <c:v>6530</c:v>
                </c:pt>
                <c:pt idx="6530">
                  <c:v>6531</c:v>
                </c:pt>
                <c:pt idx="6531">
                  <c:v>6532</c:v>
                </c:pt>
                <c:pt idx="6532">
                  <c:v>6533</c:v>
                </c:pt>
                <c:pt idx="6533">
                  <c:v>6534</c:v>
                </c:pt>
                <c:pt idx="6534">
                  <c:v>6535</c:v>
                </c:pt>
                <c:pt idx="6535">
                  <c:v>6536</c:v>
                </c:pt>
                <c:pt idx="6536">
                  <c:v>6537</c:v>
                </c:pt>
                <c:pt idx="6537">
                  <c:v>6538</c:v>
                </c:pt>
                <c:pt idx="6538">
                  <c:v>6539</c:v>
                </c:pt>
                <c:pt idx="6539">
                  <c:v>6540</c:v>
                </c:pt>
                <c:pt idx="6540">
                  <c:v>6541</c:v>
                </c:pt>
                <c:pt idx="6541">
                  <c:v>6542</c:v>
                </c:pt>
                <c:pt idx="6542">
                  <c:v>6543</c:v>
                </c:pt>
                <c:pt idx="6543">
                  <c:v>6544</c:v>
                </c:pt>
                <c:pt idx="6544">
                  <c:v>6545</c:v>
                </c:pt>
                <c:pt idx="6545">
                  <c:v>6546</c:v>
                </c:pt>
                <c:pt idx="6546">
                  <c:v>6547</c:v>
                </c:pt>
                <c:pt idx="6547">
                  <c:v>6548</c:v>
                </c:pt>
                <c:pt idx="6548">
                  <c:v>6549</c:v>
                </c:pt>
                <c:pt idx="6549">
                  <c:v>6550</c:v>
                </c:pt>
                <c:pt idx="6550">
                  <c:v>6551</c:v>
                </c:pt>
                <c:pt idx="6551">
                  <c:v>6552</c:v>
                </c:pt>
                <c:pt idx="6552">
                  <c:v>6553</c:v>
                </c:pt>
                <c:pt idx="6553">
                  <c:v>6554</c:v>
                </c:pt>
                <c:pt idx="6554">
                  <c:v>6555</c:v>
                </c:pt>
                <c:pt idx="6555">
                  <c:v>6556</c:v>
                </c:pt>
                <c:pt idx="6556">
                  <c:v>6557</c:v>
                </c:pt>
                <c:pt idx="6557">
                  <c:v>6558</c:v>
                </c:pt>
                <c:pt idx="6558">
                  <c:v>6559</c:v>
                </c:pt>
                <c:pt idx="6559">
                  <c:v>6560</c:v>
                </c:pt>
                <c:pt idx="6560">
                  <c:v>6561</c:v>
                </c:pt>
                <c:pt idx="6561">
                  <c:v>6562</c:v>
                </c:pt>
                <c:pt idx="6562">
                  <c:v>6563</c:v>
                </c:pt>
                <c:pt idx="6563">
                  <c:v>6564</c:v>
                </c:pt>
                <c:pt idx="6564">
                  <c:v>6565</c:v>
                </c:pt>
                <c:pt idx="6565">
                  <c:v>6566</c:v>
                </c:pt>
                <c:pt idx="6566">
                  <c:v>6567</c:v>
                </c:pt>
                <c:pt idx="6567">
                  <c:v>6568</c:v>
                </c:pt>
                <c:pt idx="6568">
                  <c:v>6569</c:v>
                </c:pt>
                <c:pt idx="6569">
                  <c:v>6570</c:v>
                </c:pt>
                <c:pt idx="6570">
                  <c:v>6571</c:v>
                </c:pt>
                <c:pt idx="6571">
                  <c:v>6572</c:v>
                </c:pt>
                <c:pt idx="6572">
                  <c:v>6573</c:v>
                </c:pt>
                <c:pt idx="6573">
                  <c:v>6574</c:v>
                </c:pt>
                <c:pt idx="6574">
                  <c:v>6575</c:v>
                </c:pt>
                <c:pt idx="6575">
                  <c:v>6576</c:v>
                </c:pt>
                <c:pt idx="6576">
                  <c:v>6577</c:v>
                </c:pt>
                <c:pt idx="6577">
                  <c:v>6578</c:v>
                </c:pt>
                <c:pt idx="6578">
                  <c:v>6579</c:v>
                </c:pt>
                <c:pt idx="6579">
                  <c:v>6580</c:v>
                </c:pt>
                <c:pt idx="6580">
                  <c:v>6581</c:v>
                </c:pt>
                <c:pt idx="6581">
                  <c:v>6582</c:v>
                </c:pt>
                <c:pt idx="6582">
                  <c:v>6583</c:v>
                </c:pt>
                <c:pt idx="6583">
                  <c:v>6584</c:v>
                </c:pt>
                <c:pt idx="6584">
                  <c:v>6585</c:v>
                </c:pt>
                <c:pt idx="6585">
                  <c:v>6586</c:v>
                </c:pt>
                <c:pt idx="6586">
                  <c:v>6587</c:v>
                </c:pt>
                <c:pt idx="6587">
                  <c:v>6588</c:v>
                </c:pt>
                <c:pt idx="6588">
                  <c:v>6589</c:v>
                </c:pt>
                <c:pt idx="6589">
                  <c:v>6590</c:v>
                </c:pt>
                <c:pt idx="6590">
                  <c:v>6591</c:v>
                </c:pt>
                <c:pt idx="6591">
                  <c:v>6592</c:v>
                </c:pt>
                <c:pt idx="6592">
                  <c:v>6593</c:v>
                </c:pt>
                <c:pt idx="6593">
                  <c:v>6594</c:v>
                </c:pt>
                <c:pt idx="6594">
                  <c:v>6595</c:v>
                </c:pt>
                <c:pt idx="6595">
                  <c:v>6596</c:v>
                </c:pt>
                <c:pt idx="6596">
                  <c:v>6597</c:v>
                </c:pt>
                <c:pt idx="6597">
                  <c:v>6598</c:v>
                </c:pt>
                <c:pt idx="6598">
                  <c:v>6599</c:v>
                </c:pt>
                <c:pt idx="6599">
                  <c:v>6600</c:v>
                </c:pt>
                <c:pt idx="6600">
                  <c:v>6601</c:v>
                </c:pt>
                <c:pt idx="6601">
                  <c:v>6602</c:v>
                </c:pt>
                <c:pt idx="6602">
                  <c:v>6603</c:v>
                </c:pt>
                <c:pt idx="6603">
                  <c:v>6604</c:v>
                </c:pt>
                <c:pt idx="6604">
                  <c:v>6605</c:v>
                </c:pt>
                <c:pt idx="6605">
                  <c:v>6606</c:v>
                </c:pt>
                <c:pt idx="6606">
                  <c:v>6607</c:v>
                </c:pt>
                <c:pt idx="6607">
                  <c:v>6608</c:v>
                </c:pt>
                <c:pt idx="6608">
                  <c:v>6609</c:v>
                </c:pt>
                <c:pt idx="6609">
                  <c:v>6610</c:v>
                </c:pt>
                <c:pt idx="6610">
                  <c:v>6611</c:v>
                </c:pt>
                <c:pt idx="6611">
                  <c:v>6612</c:v>
                </c:pt>
                <c:pt idx="6612">
                  <c:v>6613</c:v>
                </c:pt>
                <c:pt idx="6613">
                  <c:v>6614</c:v>
                </c:pt>
                <c:pt idx="6614">
                  <c:v>6615</c:v>
                </c:pt>
                <c:pt idx="6615">
                  <c:v>6616</c:v>
                </c:pt>
                <c:pt idx="6616">
                  <c:v>6617</c:v>
                </c:pt>
                <c:pt idx="6617">
                  <c:v>6618</c:v>
                </c:pt>
                <c:pt idx="6618">
                  <c:v>6619</c:v>
                </c:pt>
                <c:pt idx="6619">
                  <c:v>6620</c:v>
                </c:pt>
                <c:pt idx="6620">
                  <c:v>6621</c:v>
                </c:pt>
                <c:pt idx="6621">
                  <c:v>6622</c:v>
                </c:pt>
                <c:pt idx="6622">
                  <c:v>6623</c:v>
                </c:pt>
                <c:pt idx="6623">
                  <c:v>6624</c:v>
                </c:pt>
                <c:pt idx="6624">
                  <c:v>6625</c:v>
                </c:pt>
                <c:pt idx="6625">
                  <c:v>6626</c:v>
                </c:pt>
                <c:pt idx="6626">
                  <c:v>6627</c:v>
                </c:pt>
                <c:pt idx="6627">
                  <c:v>6628</c:v>
                </c:pt>
                <c:pt idx="6628">
                  <c:v>6629</c:v>
                </c:pt>
                <c:pt idx="6629">
                  <c:v>6630</c:v>
                </c:pt>
                <c:pt idx="6630">
                  <c:v>6631</c:v>
                </c:pt>
                <c:pt idx="6631">
                  <c:v>6632</c:v>
                </c:pt>
                <c:pt idx="6632">
                  <c:v>6633</c:v>
                </c:pt>
                <c:pt idx="6633">
                  <c:v>6634</c:v>
                </c:pt>
                <c:pt idx="6634">
                  <c:v>6635</c:v>
                </c:pt>
                <c:pt idx="6635">
                  <c:v>6636</c:v>
                </c:pt>
                <c:pt idx="6636">
                  <c:v>6637</c:v>
                </c:pt>
                <c:pt idx="6637">
                  <c:v>6638</c:v>
                </c:pt>
                <c:pt idx="6638">
                  <c:v>6639</c:v>
                </c:pt>
                <c:pt idx="6639">
                  <c:v>6640</c:v>
                </c:pt>
                <c:pt idx="6640">
                  <c:v>6641</c:v>
                </c:pt>
                <c:pt idx="6641">
                  <c:v>6642</c:v>
                </c:pt>
                <c:pt idx="6642">
                  <c:v>6643</c:v>
                </c:pt>
                <c:pt idx="6643">
                  <c:v>6644</c:v>
                </c:pt>
                <c:pt idx="6644">
                  <c:v>6645</c:v>
                </c:pt>
                <c:pt idx="6645">
                  <c:v>6646</c:v>
                </c:pt>
                <c:pt idx="6646">
                  <c:v>6647</c:v>
                </c:pt>
                <c:pt idx="6647">
                  <c:v>6648</c:v>
                </c:pt>
                <c:pt idx="6648">
                  <c:v>6649</c:v>
                </c:pt>
                <c:pt idx="6649">
                  <c:v>6650</c:v>
                </c:pt>
                <c:pt idx="6650">
                  <c:v>6651</c:v>
                </c:pt>
                <c:pt idx="6651">
                  <c:v>6652</c:v>
                </c:pt>
                <c:pt idx="6652">
                  <c:v>6653</c:v>
                </c:pt>
                <c:pt idx="6653">
                  <c:v>6654</c:v>
                </c:pt>
                <c:pt idx="6654">
                  <c:v>6655</c:v>
                </c:pt>
                <c:pt idx="6655">
                  <c:v>6656</c:v>
                </c:pt>
                <c:pt idx="6656">
                  <c:v>6657</c:v>
                </c:pt>
                <c:pt idx="6657">
                  <c:v>6658</c:v>
                </c:pt>
                <c:pt idx="6658">
                  <c:v>6659</c:v>
                </c:pt>
                <c:pt idx="6659">
                  <c:v>6660</c:v>
                </c:pt>
                <c:pt idx="6660">
                  <c:v>6661</c:v>
                </c:pt>
                <c:pt idx="6661">
                  <c:v>6662</c:v>
                </c:pt>
                <c:pt idx="6662">
                  <c:v>6663</c:v>
                </c:pt>
                <c:pt idx="6663">
                  <c:v>6664</c:v>
                </c:pt>
                <c:pt idx="6664">
                  <c:v>6665</c:v>
                </c:pt>
                <c:pt idx="6665">
                  <c:v>6666</c:v>
                </c:pt>
                <c:pt idx="6666">
                  <c:v>6667</c:v>
                </c:pt>
                <c:pt idx="6667">
                  <c:v>6668</c:v>
                </c:pt>
                <c:pt idx="6668">
                  <c:v>6669</c:v>
                </c:pt>
                <c:pt idx="6669">
                  <c:v>6670</c:v>
                </c:pt>
                <c:pt idx="6670">
                  <c:v>6671</c:v>
                </c:pt>
                <c:pt idx="6671">
                  <c:v>6672</c:v>
                </c:pt>
                <c:pt idx="6672">
                  <c:v>6673</c:v>
                </c:pt>
                <c:pt idx="6673">
                  <c:v>6674</c:v>
                </c:pt>
                <c:pt idx="6674">
                  <c:v>6675</c:v>
                </c:pt>
                <c:pt idx="6675">
                  <c:v>6676</c:v>
                </c:pt>
                <c:pt idx="6676">
                  <c:v>6677</c:v>
                </c:pt>
                <c:pt idx="6677">
                  <c:v>6678</c:v>
                </c:pt>
                <c:pt idx="6678">
                  <c:v>6679</c:v>
                </c:pt>
                <c:pt idx="6679">
                  <c:v>6680</c:v>
                </c:pt>
                <c:pt idx="6680">
                  <c:v>6681</c:v>
                </c:pt>
                <c:pt idx="6681">
                  <c:v>6682</c:v>
                </c:pt>
                <c:pt idx="6682">
                  <c:v>6683</c:v>
                </c:pt>
                <c:pt idx="6683">
                  <c:v>6684</c:v>
                </c:pt>
                <c:pt idx="6684">
                  <c:v>6685</c:v>
                </c:pt>
                <c:pt idx="6685">
                  <c:v>6686</c:v>
                </c:pt>
                <c:pt idx="6686">
                  <c:v>6687</c:v>
                </c:pt>
                <c:pt idx="6687">
                  <c:v>6688</c:v>
                </c:pt>
                <c:pt idx="6688">
                  <c:v>6689</c:v>
                </c:pt>
                <c:pt idx="6689">
                  <c:v>6690</c:v>
                </c:pt>
                <c:pt idx="6690">
                  <c:v>6691</c:v>
                </c:pt>
                <c:pt idx="6691">
                  <c:v>6692</c:v>
                </c:pt>
                <c:pt idx="6692">
                  <c:v>6693</c:v>
                </c:pt>
                <c:pt idx="6693">
                  <c:v>6694</c:v>
                </c:pt>
                <c:pt idx="6694">
                  <c:v>6695</c:v>
                </c:pt>
                <c:pt idx="6695">
                  <c:v>6696</c:v>
                </c:pt>
                <c:pt idx="6696">
                  <c:v>6697</c:v>
                </c:pt>
                <c:pt idx="6697">
                  <c:v>6698</c:v>
                </c:pt>
                <c:pt idx="6698">
                  <c:v>6699</c:v>
                </c:pt>
                <c:pt idx="6699">
                  <c:v>6700</c:v>
                </c:pt>
                <c:pt idx="6700">
                  <c:v>6701</c:v>
                </c:pt>
                <c:pt idx="6701">
                  <c:v>6702</c:v>
                </c:pt>
                <c:pt idx="6702">
                  <c:v>6703</c:v>
                </c:pt>
                <c:pt idx="6703">
                  <c:v>6704</c:v>
                </c:pt>
                <c:pt idx="6704">
                  <c:v>6705</c:v>
                </c:pt>
                <c:pt idx="6705">
                  <c:v>6706</c:v>
                </c:pt>
                <c:pt idx="6706">
                  <c:v>6707</c:v>
                </c:pt>
                <c:pt idx="6707">
                  <c:v>6708</c:v>
                </c:pt>
                <c:pt idx="6708">
                  <c:v>6709</c:v>
                </c:pt>
                <c:pt idx="6709">
                  <c:v>6710</c:v>
                </c:pt>
                <c:pt idx="6710">
                  <c:v>6711</c:v>
                </c:pt>
                <c:pt idx="6711">
                  <c:v>6712</c:v>
                </c:pt>
                <c:pt idx="6712">
                  <c:v>6713</c:v>
                </c:pt>
                <c:pt idx="6713">
                  <c:v>6714</c:v>
                </c:pt>
                <c:pt idx="6714">
                  <c:v>6715</c:v>
                </c:pt>
                <c:pt idx="6715">
                  <c:v>6716</c:v>
                </c:pt>
                <c:pt idx="6716">
                  <c:v>6717</c:v>
                </c:pt>
                <c:pt idx="6717">
                  <c:v>6718</c:v>
                </c:pt>
                <c:pt idx="6718">
                  <c:v>6719</c:v>
                </c:pt>
                <c:pt idx="6719">
                  <c:v>6720</c:v>
                </c:pt>
                <c:pt idx="6720">
                  <c:v>6721</c:v>
                </c:pt>
                <c:pt idx="6721">
                  <c:v>6722</c:v>
                </c:pt>
                <c:pt idx="6722">
                  <c:v>6723</c:v>
                </c:pt>
                <c:pt idx="6723">
                  <c:v>6724</c:v>
                </c:pt>
                <c:pt idx="6724">
                  <c:v>6725</c:v>
                </c:pt>
                <c:pt idx="6725">
                  <c:v>6726</c:v>
                </c:pt>
                <c:pt idx="6726">
                  <c:v>6727</c:v>
                </c:pt>
                <c:pt idx="6727">
                  <c:v>6728</c:v>
                </c:pt>
                <c:pt idx="6728">
                  <c:v>6729</c:v>
                </c:pt>
                <c:pt idx="6729">
                  <c:v>6730</c:v>
                </c:pt>
                <c:pt idx="6730">
                  <c:v>6731</c:v>
                </c:pt>
                <c:pt idx="6731">
                  <c:v>6732</c:v>
                </c:pt>
                <c:pt idx="6732">
                  <c:v>6733</c:v>
                </c:pt>
                <c:pt idx="6733">
                  <c:v>6734</c:v>
                </c:pt>
                <c:pt idx="6734">
                  <c:v>6735</c:v>
                </c:pt>
                <c:pt idx="6735">
                  <c:v>6736</c:v>
                </c:pt>
                <c:pt idx="6736">
                  <c:v>6737</c:v>
                </c:pt>
                <c:pt idx="6737">
                  <c:v>6738</c:v>
                </c:pt>
                <c:pt idx="6738">
                  <c:v>6739</c:v>
                </c:pt>
                <c:pt idx="6739">
                  <c:v>6740</c:v>
                </c:pt>
                <c:pt idx="6740">
                  <c:v>6741</c:v>
                </c:pt>
                <c:pt idx="6741">
                  <c:v>6742</c:v>
                </c:pt>
                <c:pt idx="6742">
                  <c:v>6743</c:v>
                </c:pt>
                <c:pt idx="6743">
                  <c:v>6744</c:v>
                </c:pt>
                <c:pt idx="6744">
                  <c:v>6745</c:v>
                </c:pt>
                <c:pt idx="6745">
                  <c:v>6746</c:v>
                </c:pt>
                <c:pt idx="6746">
                  <c:v>6747</c:v>
                </c:pt>
                <c:pt idx="6747">
                  <c:v>6748</c:v>
                </c:pt>
                <c:pt idx="6748">
                  <c:v>6749</c:v>
                </c:pt>
                <c:pt idx="6749">
                  <c:v>6750</c:v>
                </c:pt>
                <c:pt idx="6750">
                  <c:v>6751</c:v>
                </c:pt>
                <c:pt idx="6751">
                  <c:v>6752</c:v>
                </c:pt>
                <c:pt idx="6752">
                  <c:v>6753</c:v>
                </c:pt>
                <c:pt idx="6753">
                  <c:v>6754</c:v>
                </c:pt>
                <c:pt idx="6754">
                  <c:v>6755</c:v>
                </c:pt>
                <c:pt idx="6755">
                  <c:v>6756</c:v>
                </c:pt>
                <c:pt idx="6756">
                  <c:v>6757</c:v>
                </c:pt>
                <c:pt idx="6757">
                  <c:v>6758</c:v>
                </c:pt>
                <c:pt idx="6758">
                  <c:v>6759</c:v>
                </c:pt>
                <c:pt idx="6759">
                  <c:v>6760</c:v>
                </c:pt>
                <c:pt idx="6760">
                  <c:v>6761</c:v>
                </c:pt>
                <c:pt idx="6761">
                  <c:v>6762</c:v>
                </c:pt>
                <c:pt idx="6762">
                  <c:v>6763</c:v>
                </c:pt>
                <c:pt idx="6763">
                  <c:v>6764</c:v>
                </c:pt>
                <c:pt idx="6764">
                  <c:v>6765</c:v>
                </c:pt>
                <c:pt idx="6765">
                  <c:v>6766</c:v>
                </c:pt>
                <c:pt idx="6766">
                  <c:v>6767</c:v>
                </c:pt>
                <c:pt idx="6767">
                  <c:v>6768</c:v>
                </c:pt>
                <c:pt idx="6768">
                  <c:v>6769</c:v>
                </c:pt>
                <c:pt idx="6769">
                  <c:v>6770</c:v>
                </c:pt>
                <c:pt idx="6770">
                  <c:v>6771</c:v>
                </c:pt>
                <c:pt idx="6771">
                  <c:v>6772</c:v>
                </c:pt>
                <c:pt idx="6772">
                  <c:v>6773</c:v>
                </c:pt>
                <c:pt idx="6773">
                  <c:v>6774</c:v>
                </c:pt>
                <c:pt idx="6774">
                  <c:v>6775</c:v>
                </c:pt>
                <c:pt idx="6775">
                  <c:v>6776</c:v>
                </c:pt>
                <c:pt idx="6776">
                  <c:v>6777</c:v>
                </c:pt>
                <c:pt idx="6777">
                  <c:v>6778</c:v>
                </c:pt>
                <c:pt idx="6778">
                  <c:v>6779</c:v>
                </c:pt>
                <c:pt idx="6779">
                  <c:v>6780</c:v>
                </c:pt>
                <c:pt idx="6780">
                  <c:v>6781</c:v>
                </c:pt>
                <c:pt idx="6781">
                  <c:v>6782</c:v>
                </c:pt>
                <c:pt idx="6782">
                  <c:v>6783</c:v>
                </c:pt>
                <c:pt idx="6783">
                  <c:v>6784</c:v>
                </c:pt>
                <c:pt idx="6784">
                  <c:v>6785</c:v>
                </c:pt>
                <c:pt idx="6785">
                  <c:v>6786</c:v>
                </c:pt>
                <c:pt idx="6786">
                  <c:v>6787</c:v>
                </c:pt>
                <c:pt idx="6787">
                  <c:v>6788</c:v>
                </c:pt>
                <c:pt idx="6788">
                  <c:v>6789</c:v>
                </c:pt>
                <c:pt idx="6789">
                  <c:v>6790</c:v>
                </c:pt>
                <c:pt idx="6790">
                  <c:v>6791</c:v>
                </c:pt>
                <c:pt idx="6791">
                  <c:v>6792</c:v>
                </c:pt>
                <c:pt idx="6792">
                  <c:v>6793</c:v>
                </c:pt>
                <c:pt idx="6793">
                  <c:v>6794</c:v>
                </c:pt>
                <c:pt idx="6794">
                  <c:v>6795</c:v>
                </c:pt>
                <c:pt idx="6795">
                  <c:v>6796</c:v>
                </c:pt>
                <c:pt idx="6796">
                  <c:v>6797</c:v>
                </c:pt>
                <c:pt idx="6797">
                  <c:v>6798</c:v>
                </c:pt>
                <c:pt idx="6798">
                  <c:v>6799</c:v>
                </c:pt>
                <c:pt idx="6799">
                  <c:v>6800</c:v>
                </c:pt>
                <c:pt idx="6800">
                  <c:v>6801</c:v>
                </c:pt>
                <c:pt idx="6801">
                  <c:v>6802</c:v>
                </c:pt>
                <c:pt idx="6802">
                  <c:v>6803</c:v>
                </c:pt>
                <c:pt idx="6803">
                  <c:v>6804</c:v>
                </c:pt>
                <c:pt idx="6804">
                  <c:v>6805</c:v>
                </c:pt>
                <c:pt idx="6805">
                  <c:v>6806</c:v>
                </c:pt>
                <c:pt idx="6806">
                  <c:v>6807</c:v>
                </c:pt>
                <c:pt idx="6807">
                  <c:v>6808</c:v>
                </c:pt>
                <c:pt idx="6808">
                  <c:v>6809</c:v>
                </c:pt>
                <c:pt idx="6809">
                  <c:v>6810</c:v>
                </c:pt>
                <c:pt idx="6810">
                  <c:v>6811</c:v>
                </c:pt>
                <c:pt idx="6811">
                  <c:v>6812</c:v>
                </c:pt>
                <c:pt idx="6812">
                  <c:v>6813</c:v>
                </c:pt>
                <c:pt idx="6813">
                  <c:v>6814</c:v>
                </c:pt>
                <c:pt idx="6814">
                  <c:v>6815</c:v>
                </c:pt>
                <c:pt idx="6815">
                  <c:v>6816</c:v>
                </c:pt>
                <c:pt idx="6816">
                  <c:v>6817</c:v>
                </c:pt>
                <c:pt idx="6817">
                  <c:v>6818</c:v>
                </c:pt>
                <c:pt idx="6818">
                  <c:v>6819</c:v>
                </c:pt>
                <c:pt idx="6819">
                  <c:v>6820</c:v>
                </c:pt>
                <c:pt idx="6820">
                  <c:v>6821</c:v>
                </c:pt>
                <c:pt idx="6821">
                  <c:v>6822</c:v>
                </c:pt>
                <c:pt idx="6822">
                  <c:v>6823</c:v>
                </c:pt>
                <c:pt idx="6823">
                  <c:v>6824</c:v>
                </c:pt>
                <c:pt idx="6824">
                  <c:v>6825</c:v>
                </c:pt>
                <c:pt idx="6825">
                  <c:v>6826</c:v>
                </c:pt>
                <c:pt idx="6826">
                  <c:v>6827</c:v>
                </c:pt>
                <c:pt idx="6827">
                  <c:v>6828</c:v>
                </c:pt>
                <c:pt idx="6828">
                  <c:v>6829</c:v>
                </c:pt>
                <c:pt idx="6829">
                  <c:v>6830</c:v>
                </c:pt>
                <c:pt idx="6830">
                  <c:v>6831</c:v>
                </c:pt>
                <c:pt idx="6831">
                  <c:v>6832</c:v>
                </c:pt>
                <c:pt idx="6832">
                  <c:v>6833</c:v>
                </c:pt>
                <c:pt idx="6833">
                  <c:v>6834</c:v>
                </c:pt>
                <c:pt idx="6834">
                  <c:v>6835</c:v>
                </c:pt>
                <c:pt idx="6835">
                  <c:v>6836</c:v>
                </c:pt>
                <c:pt idx="6836">
                  <c:v>6837</c:v>
                </c:pt>
                <c:pt idx="6837">
                  <c:v>6838</c:v>
                </c:pt>
                <c:pt idx="6838">
                  <c:v>6839</c:v>
                </c:pt>
                <c:pt idx="6839">
                  <c:v>6840</c:v>
                </c:pt>
                <c:pt idx="6840">
                  <c:v>6841</c:v>
                </c:pt>
                <c:pt idx="6841">
                  <c:v>6842</c:v>
                </c:pt>
                <c:pt idx="6842">
                  <c:v>6843</c:v>
                </c:pt>
                <c:pt idx="6843">
                  <c:v>6844</c:v>
                </c:pt>
                <c:pt idx="6844">
                  <c:v>6845</c:v>
                </c:pt>
                <c:pt idx="6845">
                  <c:v>6846</c:v>
                </c:pt>
                <c:pt idx="6846">
                  <c:v>6847</c:v>
                </c:pt>
                <c:pt idx="6847">
                  <c:v>6848</c:v>
                </c:pt>
                <c:pt idx="6848">
                  <c:v>6849</c:v>
                </c:pt>
                <c:pt idx="6849">
                  <c:v>6850</c:v>
                </c:pt>
                <c:pt idx="6850">
                  <c:v>6851</c:v>
                </c:pt>
                <c:pt idx="6851">
                  <c:v>6852</c:v>
                </c:pt>
                <c:pt idx="6852">
                  <c:v>6853</c:v>
                </c:pt>
                <c:pt idx="6853">
                  <c:v>6854</c:v>
                </c:pt>
                <c:pt idx="6854">
                  <c:v>6855</c:v>
                </c:pt>
                <c:pt idx="6855">
                  <c:v>6856</c:v>
                </c:pt>
                <c:pt idx="6856">
                  <c:v>6857</c:v>
                </c:pt>
                <c:pt idx="6857">
                  <c:v>6858</c:v>
                </c:pt>
                <c:pt idx="6858">
                  <c:v>6859</c:v>
                </c:pt>
                <c:pt idx="6859">
                  <c:v>6860</c:v>
                </c:pt>
                <c:pt idx="6860">
                  <c:v>6861</c:v>
                </c:pt>
                <c:pt idx="6861">
                  <c:v>6862</c:v>
                </c:pt>
                <c:pt idx="6862">
                  <c:v>6863</c:v>
                </c:pt>
                <c:pt idx="6863">
                  <c:v>6864</c:v>
                </c:pt>
                <c:pt idx="6864">
                  <c:v>6865</c:v>
                </c:pt>
                <c:pt idx="6865">
                  <c:v>6866</c:v>
                </c:pt>
                <c:pt idx="6866">
                  <c:v>6867</c:v>
                </c:pt>
                <c:pt idx="6867">
                  <c:v>6868</c:v>
                </c:pt>
                <c:pt idx="6868">
                  <c:v>6869</c:v>
                </c:pt>
                <c:pt idx="6869">
                  <c:v>6870</c:v>
                </c:pt>
                <c:pt idx="6870">
                  <c:v>6871</c:v>
                </c:pt>
                <c:pt idx="6871">
                  <c:v>6872</c:v>
                </c:pt>
                <c:pt idx="6872">
                  <c:v>6873</c:v>
                </c:pt>
                <c:pt idx="6873">
                  <c:v>6874</c:v>
                </c:pt>
                <c:pt idx="6874">
                  <c:v>6875</c:v>
                </c:pt>
                <c:pt idx="6875">
                  <c:v>6876</c:v>
                </c:pt>
                <c:pt idx="6876">
                  <c:v>6877</c:v>
                </c:pt>
                <c:pt idx="6877">
                  <c:v>6878</c:v>
                </c:pt>
                <c:pt idx="6878">
                  <c:v>6879</c:v>
                </c:pt>
                <c:pt idx="6879">
                  <c:v>6880</c:v>
                </c:pt>
                <c:pt idx="6880">
                  <c:v>6881</c:v>
                </c:pt>
                <c:pt idx="6881">
                  <c:v>6882</c:v>
                </c:pt>
                <c:pt idx="6882">
                  <c:v>6883</c:v>
                </c:pt>
                <c:pt idx="6883">
                  <c:v>6884</c:v>
                </c:pt>
                <c:pt idx="6884">
                  <c:v>6885</c:v>
                </c:pt>
                <c:pt idx="6885">
                  <c:v>6886</c:v>
                </c:pt>
                <c:pt idx="6886">
                  <c:v>6887</c:v>
                </c:pt>
                <c:pt idx="6887">
                  <c:v>6888</c:v>
                </c:pt>
                <c:pt idx="6888">
                  <c:v>6889</c:v>
                </c:pt>
                <c:pt idx="6889">
                  <c:v>6890</c:v>
                </c:pt>
                <c:pt idx="6890">
                  <c:v>6891</c:v>
                </c:pt>
                <c:pt idx="6891">
                  <c:v>6892</c:v>
                </c:pt>
                <c:pt idx="6892">
                  <c:v>6893</c:v>
                </c:pt>
                <c:pt idx="6893">
                  <c:v>6894</c:v>
                </c:pt>
                <c:pt idx="6894">
                  <c:v>6895</c:v>
                </c:pt>
                <c:pt idx="6895">
                  <c:v>6896</c:v>
                </c:pt>
                <c:pt idx="6896">
                  <c:v>6897</c:v>
                </c:pt>
                <c:pt idx="6897">
                  <c:v>6898</c:v>
                </c:pt>
                <c:pt idx="6898">
                  <c:v>6899</c:v>
                </c:pt>
                <c:pt idx="6899">
                  <c:v>6900</c:v>
                </c:pt>
                <c:pt idx="6900">
                  <c:v>6901</c:v>
                </c:pt>
                <c:pt idx="6901">
                  <c:v>6902</c:v>
                </c:pt>
                <c:pt idx="6902">
                  <c:v>6903</c:v>
                </c:pt>
                <c:pt idx="6903">
                  <c:v>6904</c:v>
                </c:pt>
                <c:pt idx="6904">
                  <c:v>6905</c:v>
                </c:pt>
                <c:pt idx="6905">
                  <c:v>6906</c:v>
                </c:pt>
                <c:pt idx="6906">
                  <c:v>6907</c:v>
                </c:pt>
                <c:pt idx="6907">
                  <c:v>6908</c:v>
                </c:pt>
                <c:pt idx="6908">
                  <c:v>6909</c:v>
                </c:pt>
                <c:pt idx="6909">
                  <c:v>6910</c:v>
                </c:pt>
                <c:pt idx="6910">
                  <c:v>6911</c:v>
                </c:pt>
                <c:pt idx="6911">
                  <c:v>6912</c:v>
                </c:pt>
                <c:pt idx="6912">
                  <c:v>6913</c:v>
                </c:pt>
                <c:pt idx="6913">
                  <c:v>6914</c:v>
                </c:pt>
                <c:pt idx="6914">
                  <c:v>6915</c:v>
                </c:pt>
                <c:pt idx="6915">
                  <c:v>6916</c:v>
                </c:pt>
                <c:pt idx="6916">
                  <c:v>6917</c:v>
                </c:pt>
                <c:pt idx="6917">
                  <c:v>6918</c:v>
                </c:pt>
                <c:pt idx="6918">
                  <c:v>6919</c:v>
                </c:pt>
                <c:pt idx="6919">
                  <c:v>6920</c:v>
                </c:pt>
                <c:pt idx="6920">
                  <c:v>6921</c:v>
                </c:pt>
                <c:pt idx="6921">
                  <c:v>6922</c:v>
                </c:pt>
                <c:pt idx="6922">
                  <c:v>6923</c:v>
                </c:pt>
                <c:pt idx="6923">
                  <c:v>6924</c:v>
                </c:pt>
                <c:pt idx="6924">
                  <c:v>6925</c:v>
                </c:pt>
                <c:pt idx="6925">
                  <c:v>6926</c:v>
                </c:pt>
                <c:pt idx="6926">
                  <c:v>6927</c:v>
                </c:pt>
                <c:pt idx="6927">
                  <c:v>6928</c:v>
                </c:pt>
                <c:pt idx="6928">
                  <c:v>6929</c:v>
                </c:pt>
                <c:pt idx="6929">
                  <c:v>6930</c:v>
                </c:pt>
                <c:pt idx="6930">
                  <c:v>6931</c:v>
                </c:pt>
                <c:pt idx="6931">
                  <c:v>6932</c:v>
                </c:pt>
                <c:pt idx="6932">
                  <c:v>6933</c:v>
                </c:pt>
                <c:pt idx="6933">
                  <c:v>6934</c:v>
                </c:pt>
                <c:pt idx="6934">
                  <c:v>6935</c:v>
                </c:pt>
                <c:pt idx="6935">
                  <c:v>6936</c:v>
                </c:pt>
                <c:pt idx="6936">
                  <c:v>6937</c:v>
                </c:pt>
                <c:pt idx="6937">
                  <c:v>6938</c:v>
                </c:pt>
                <c:pt idx="6938">
                  <c:v>6939</c:v>
                </c:pt>
                <c:pt idx="6939">
                  <c:v>6940</c:v>
                </c:pt>
                <c:pt idx="6940">
                  <c:v>6941</c:v>
                </c:pt>
                <c:pt idx="6941">
                  <c:v>6942</c:v>
                </c:pt>
                <c:pt idx="6942">
                  <c:v>6943</c:v>
                </c:pt>
                <c:pt idx="6943">
                  <c:v>6944</c:v>
                </c:pt>
                <c:pt idx="6944">
                  <c:v>6945</c:v>
                </c:pt>
                <c:pt idx="6945">
                  <c:v>6946</c:v>
                </c:pt>
                <c:pt idx="6946">
                  <c:v>6947</c:v>
                </c:pt>
                <c:pt idx="6947">
                  <c:v>6948</c:v>
                </c:pt>
                <c:pt idx="6948">
                  <c:v>6949</c:v>
                </c:pt>
                <c:pt idx="6949">
                  <c:v>6950</c:v>
                </c:pt>
                <c:pt idx="6950">
                  <c:v>6951</c:v>
                </c:pt>
                <c:pt idx="6951">
                  <c:v>6952</c:v>
                </c:pt>
                <c:pt idx="6952">
                  <c:v>6953</c:v>
                </c:pt>
                <c:pt idx="6953">
                  <c:v>6954</c:v>
                </c:pt>
                <c:pt idx="6954">
                  <c:v>6955</c:v>
                </c:pt>
                <c:pt idx="6955">
                  <c:v>6956</c:v>
                </c:pt>
                <c:pt idx="6956">
                  <c:v>6957</c:v>
                </c:pt>
                <c:pt idx="6957">
                  <c:v>6958</c:v>
                </c:pt>
                <c:pt idx="6958">
                  <c:v>6959</c:v>
                </c:pt>
                <c:pt idx="6959">
                  <c:v>6960</c:v>
                </c:pt>
                <c:pt idx="6960">
                  <c:v>6961</c:v>
                </c:pt>
                <c:pt idx="6961">
                  <c:v>6962</c:v>
                </c:pt>
                <c:pt idx="6962">
                  <c:v>6963</c:v>
                </c:pt>
                <c:pt idx="6963">
                  <c:v>6964</c:v>
                </c:pt>
                <c:pt idx="6964">
                  <c:v>6965</c:v>
                </c:pt>
                <c:pt idx="6965">
                  <c:v>6966</c:v>
                </c:pt>
                <c:pt idx="6966">
                  <c:v>6967</c:v>
                </c:pt>
                <c:pt idx="6967">
                  <c:v>6968</c:v>
                </c:pt>
                <c:pt idx="6968">
                  <c:v>6969</c:v>
                </c:pt>
                <c:pt idx="6969">
                  <c:v>6970</c:v>
                </c:pt>
                <c:pt idx="6970">
                  <c:v>6971</c:v>
                </c:pt>
                <c:pt idx="6971">
                  <c:v>6972</c:v>
                </c:pt>
                <c:pt idx="6972">
                  <c:v>6973</c:v>
                </c:pt>
                <c:pt idx="6973">
                  <c:v>6974</c:v>
                </c:pt>
                <c:pt idx="6974">
                  <c:v>6975</c:v>
                </c:pt>
                <c:pt idx="6975">
                  <c:v>6976</c:v>
                </c:pt>
                <c:pt idx="6976">
                  <c:v>6977</c:v>
                </c:pt>
                <c:pt idx="6977">
                  <c:v>6978</c:v>
                </c:pt>
                <c:pt idx="6978">
                  <c:v>6979</c:v>
                </c:pt>
                <c:pt idx="6979">
                  <c:v>6980</c:v>
                </c:pt>
                <c:pt idx="6980">
                  <c:v>6981</c:v>
                </c:pt>
                <c:pt idx="6981">
                  <c:v>6982</c:v>
                </c:pt>
                <c:pt idx="6982">
                  <c:v>6983</c:v>
                </c:pt>
                <c:pt idx="6983">
                  <c:v>6984</c:v>
                </c:pt>
                <c:pt idx="6984">
                  <c:v>6985</c:v>
                </c:pt>
                <c:pt idx="6985">
                  <c:v>6986</c:v>
                </c:pt>
                <c:pt idx="6986">
                  <c:v>6987</c:v>
                </c:pt>
                <c:pt idx="6987">
                  <c:v>6988</c:v>
                </c:pt>
                <c:pt idx="6988">
                  <c:v>6989</c:v>
                </c:pt>
                <c:pt idx="6989">
                  <c:v>6990</c:v>
                </c:pt>
                <c:pt idx="6990">
                  <c:v>6991</c:v>
                </c:pt>
                <c:pt idx="6991">
                  <c:v>6992</c:v>
                </c:pt>
                <c:pt idx="6992">
                  <c:v>6993</c:v>
                </c:pt>
                <c:pt idx="6993">
                  <c:v>6994</c:v>
                </c:pt>
                <c:pt idx="6994">
                  <c:v>6995</c:v>
                </c:pt>
                <c:pt idx="6995">
                  <c:v>6996</c:v>
                </c:pt>
                <c:pt idx="6996">
                  <c:v>6997</c:v>
                </c:pt>
                <c:pt idx="6997">
                  <c:v>6998</c:v>
                </c:pt>
                <c:pt idx="6998">
                  <c:v>6999</c:v>
                </c:pt>
                <c:pt idx="6999">
                  <c:v>7000</c:v>
                </c:pt>
                <c:pt idx="7000">
                  <c:v>7001</c:v>
                </c:pt>
                <c:pt idx="7001">
                  <c:v>7002</c:v>
                </c:pt>
                <c:pt idx="7002">
                  <c:v>7003</c:v>
                </c:pt>
                <c:pt idx="7003">
                  <c:v>7004</c:v>
                </c:pt>
                <c:pt idx="7004">
                  <c:v>7005</c:v>
                </c:pt>
                <c:pt idx="7005">
                  <c:v>7006</c:v>
                </c:pt>
                <c:pt idx="7006">
                  <c:v>7007</c:v>
                </c:pt>
                <c:pt idx="7007">
                  <c:v>7008</c:v>
                </c:pt>
                <c:pt idx="7008">
                  <c:v>7009</c:v>
                </c:pt>
                <c:pt idx="7009">
                  <c:v>7010</c:v>
                </c:pt>
                <c:pt idx="7010">
                  <c:v>7011</c:v>
                </c:pt>
                <c:pt idx="7011">
                  <c:v>7012</c:v>
                </c:pt>
                <c:pt idx="7012">
                  <c:v>7013</c:v>
                </c:pt>
                <c:pt idx="7013">
                  <c:v>7014</c:v>
                </c:pt>
                <c:pt idx="7014">
                  <c:v>7015</c:v>
                </c:pt>
                <c:pt idx="7015">
                  <c:v>7016</c:v>
                </c:pt>
                <c:pt idx="7016">
                  <c:v>7017</c:v>
                </c:pt>
                <c:pt idx="7017">
                  <c:v>7018</c:v>
                </c:pt>
                <c:pt idx="7018">
                  <c:v>7019</c:v>
                </c:pt>
                <c:pt idx="7019">
                  <c:v>7020</c:v>
                </c:pt>
                <c:pt idx="7020">
                  <c:v>7021</c:v>
                </c:pt>
                <c:pt idx="7021">
                  <c:v>7022</c:v>
                </c:pt>
                <c:pt idx="7022">
                  <c:v>7023</c:v>
                </c:pt>
                <c:pt idx="7023">
                  <c:v>7024</c:v>
                </c:pt>
                <c:pt idx="7024">
                  <c:v>7025</c:v>
                </c:pt>
                <c:pt idx="7025">
                  <c:v>7026</c:v>
                </c:pt>
                <c:pt idx="7026">
                  <c:v>7027</c:v>
                </c:pt>
                <c:pt idx="7027">
                  <c:v>7028</c:v>
                </c:pt>
                <c:pt idx="7028">
                  <c:v>7029</c:v>
                </c:pt>
                <c:pt idx="7029">
                  <c:v>7030</c:v>
                </c:pt>
                <c:pt idx="7030">
                  <c:v>7031</c:v>
                </c:pt>
                <c:pt idx="7031">
                  <c:v>7032</c:v>
                </c:pt>
                <c:pt idx="7032">
                  <c:v>7033</c:v>
                </c:pt>
                <c:pt idx="7033">
                  <c:v>7034</c:v>
                </c:pt>
                <c:pt idx="7034">
                  <c:v>7035</c:v>
                </c:pt>
                <c:pt idx="7035">
                  <c:v>7036</c:v>
                </c:pt>
                <c:pt idx="7036">
                  <c:v>7037</c:v>
                </c:pt>
                <c:pt idx="7037">
                  <c:v>7038</c:v>
                </c:pt>
                <c:pt idx="7038">
                  <c:v>7039</c:v>
                </c:pt>
                <c:pt idx="7039">
                  <c:v>7040</c:v>
                </c:pt>
                <c:pt idx="7040">
                  <c:v>7041</c:v>
                </c:pt>
                <c:pt idx="7041">
                  <c:v>7042</c:v>
                </c:pt>
                <c:pt idx="7042">
                  <c:v>7043</c:v>
                </c:pt>
                <c:pt idx="7043">
                  <c:v>7044</c:v>
                </c:pt>
                <c:pt idx="7044">
                  <c:v>7045</c:v>
                </c:pt>
                <c:pt idx="7045">
                  <c:v>7046</c:v>
                </c:pt>
                <c:pt idx="7046">
                  <c:v>7047</c:v>
                </c:pt>
                <c:pt idx="7047">
                  <c:v>7048</c:v>
                </c:pt>
                <c:pt idx="7048">
                  <c:v>7049</c:v>
                </c:pt>
                <c:pt idx="7049">
                  <c:v>7050</c:v>
                </c:pt>
                <c:pt idx="7050">
                  <c:v>7051</c:v>
                </c:pt>
                <c:pt idx="7051">
                  <c:v>7052</c:v>
                </c:pt>
                <c:pt idx="7052">
                  <c:v>7053</c:v>
                </c:pt>
                <c:pt idx="7053">
                  <c:v>7054</c:v>
                </c:pt>
                <c:pt idx="7054">
                  <c:v>7055</c:v>
                </c:pt>
                <c:pt idx="7055">
                  <c:v>7056</c:v>
                </c:pt>
                <c:pt idx="7056">
                  <c:v>7057</c:v>
                </c:pt>
                <c:pt idx="7057">
                  <c:v>7058</c:v>
                </c:pt>
                <c:pt idx="7058">
                  <c:v>7059</c:v>
                </c:pt>
                <c:pt idx="7059">
                  <c:v>7060</c:v>
                </c:pt>
                <c:pt idx="7060">
                  <c:v>7061</c:v>
                </c:pt>
                <c:pt idx="7061">
                  <c:v>7062</c:v>
                </c:pt>
                <c:pt idx="7062">
                  <c:v>7063</c:v>
                </c:pt>
                <c:pt idx="7063">
                  <c:v>7064</c:v>
                </c:pt>
                <c:pt idx="7064">
                  <c:v>7065</c:v>
                </c:pt>
                <c:pt idx="7065">
                  <c:v>7066</c:v>
                </c:pt>
                <c:pt idx="7066">
                  <c:v>7067</c:v>
                </c:pt>
                <c:pt idx="7067">
                  <c:v>7068</c:v>
                </c:pt>
                <c:pt idx="7068">
                  <c:v>7069</c:v>
                </c:pt>
                <c:pt idx="7069">
                  <c:v>7070</c:v>
                </c:pt>
                <c:pt idx="7070">
                  <c:v>7071</c:v>
                </c:pt>
                <c:pt idx="7071">
                  <c:v>7072</c:v>
                </c:pt>
                <c:pt idx="7072">
                  <c:v>7073</c:v>
                </c:pt>
                <c:pt idx="7073">
                  <c:v>7074</c:v>
                </c:pt>
                <c:pt idx="7074">
                  <c:v>7075</c:v>
                </c:pt>
                <c:pt idx="7075">
                  <c:v>7076</c:v>
                </c:pt>
                <c:pt idx="7076">
                  <c:v>7077</c:v>
                </c:pt>
                <c:pt idx="7077">
                  <c:v>7078</c:v>
                </c:pt>
                <c:pt idx="7078">
                  <c:v>7079</c:v>
                </c:pt>
                <c:pt idx="7079">
                  <c:v>7080</c:v>
                </c:pt>
                <c:pt idx="7080">
                  <c:v>7081</c:v>
                </c:pt>
                <c:pt idx="7081">
                  <c:v>7082</c:v>
                </c:pt>
                <c:pt idx="7082">
                  <c:v>7083</c:v>
                </c:pt>
                <c:pt idx="7083">
                  <c:v>7084</c:v>
                </c:pt>
                <c:pt idx="7084">
                  <c:v>7085</c:v>
                </c:pt>
                <c:pt idx="7085">
                  <c:v>7086</c:v>
                </c:pt>
                <c:pt idx="7086">
                  <c:v>7087</c:v>
                </c:pt>
                <c:pt idx="7087">
                  <c:v>7088</c:v>
                </c:pt>
                <c:pt idx="7088">
                  <c:v>7089</c:v>
                </c:pt>
                <c:pt idx="7089">
                  <c:v>7090</c:v>
                </c:pt>
                <c:pt idx="7090">
                  <c:v>7091</c:v>
                </c:pt>
                <c:pt idx="7091">
                  <c:v>7092</c:v>
                </c:pt>
                <c:pt idx="7092">
                  <c:v>7093</c:v>
                </c:pt>
                <c:pt idx="7093">
                  <c:v>7094</c:v>
                </c:pt>
                <c:pt idx="7094">
                  <c:v>7095</c:v>
                </c:pt>
                <c:pt idx="7095">
                  <c:v>7096</c:v>
                </c:pt>
                <c:pt idx="7096">
                  <c:v>7097</c:v>
                </c:pt>
                <c:pt idx="7097">
                  <c:v>7098</c:v>
                </c:pt>
                <c:pt idx="7098">
                  <c:v>7099</c:v>
                </c:pt>
                <c:pt idx="7099">
                  <c:v>7100</c:v>
                </c:pt>
                <c:pt idx="7100">
                  <c:v>7101</c:v>
                </c:pt>
                <c:pt idx="7101">
                  <c:v>7102</c:v>
                </c:pt>
                <c:pt idx="7102">
                  <c:v>7103</c:v>
                </c:pt>
                <c:pt idx="7103">
                  <c:v>7104</c:v>
                </c:pt>
                <c:pt idx="7104">
                  <c:v>7105</c:v>
                </c:pt>
                <c:pt idx="7105">
                  <c:v>7106</c:v>
                </c:pt>
                <c:pt idx="7106">
                  <c:v>7107</c:v>
                </c:pt>
                <c:pt idx="7107">
                  <c:v>7108</c:v>
                </c:pt>
                <c:pt idx="7108">
                  <c:v>7109</c:v>
                </c:pt>
                <c:pt idx="7109">
                  <c:v>7110</c:v>
                </c:pt>
                <c:pt idx="7110">
                  <c:v>7111</c:v>
                </c:pt>
                <c:pt idx="7111">
                  <c:v>7112</c:v>
                </c:pt>
                <c:pt idx="7112">
                  <c:v>7113</c:v>
                </c:pt>
                <c:pt idx="7113">
                  <c:v>7114</c:v>
                </c:pt>
                <c:pt idx="7114">
                  <c:v>7115</c:v>
                </c:pt>
                <c:pt idx="7115">
                  <c:v>7116</c:v>
                </c:pt>
                <c:pt idx="7116">
                  <c:v>7117</c:v>
                </c:pt>
                <c:pt idx="7117">
                  <c:v>7118</c:v>
                </c:pt>
                <c:pt idx="7118">
                  <c:v>7119</c:v>
                </c:pt>
                <c:pt idx="7119">
                  <c:v>7120</c:v>
                </c:pt>
                <c:pt idx="7120">
                  <c:v>7121</c:v>
                </c:pt>
                <c:pt idx="7121">
                  <c:v>7122</c:v>
                </c:pt>
                <c:pt idx="7122">
                  <c:v>7123</c:v>
                </c:pt>
                <c:pt idx="7123">
                  <c:v>7124</c:v>
                </c:pt>
                <c:pt idx="7124">
                  <c:v>7125</c:v>
                </c:pt>
                <c:pt idx="7125">
                  <c:v>7126</c:v>
                </c:pt>
                <c:pt idx="7126">
                  <c:v>7127</c:v>
                </c:pt>
                <c:pt idx="7127">
                  <c:v>7128</c:v>
                </c:pt>
                <c:pt idx="7128">
                  <c:v>7129</c:v>
                </c:pt>
                <c:pt idx="7129">
                  <c:v>7130</c:v>
                </c:pt>
                <c:pt idx="7130">
                  <c:v>7131</c:v>
                </c:pt>
                <c:pt idx="7131">
                  <c:v>7132</c:v>
                </c:pt>
                <c:pt idx="7132">
                  <c:v>7133</c:v>
                </c:pt>
                <c:pt idx="7133">
                  <c:v>7134</c:v>
                </c:pt>
                <c:pt idx="7134">
                  <c:v>7135</c:v>
                </c:pt>
                <c:pt idx="7135">
                  <c:v>7136</c:v>
                </c:pt>
                <c:pt idx="7136">
                  <c:v>7137</c:v>
                </c:pt>
                <c:pt idx="7137">
                  <c:v>7138</c:v>
                </c:pt>
                <c:pt idx="7138">
                  <c:v>7139</c:v>
                </c:pt>
                <c:pt idx="7139">
                  <c:v>7140</c:v>
                </c:pt>
                <c:pt idx="7140">
                  <c:v>7141</c:v>
                </c:pt>
                <c:pt idx="7141">
                  <c:v>7142</c:v>
                </c:pt>
                <c:pt idx="7142">
                  <c:v>7143</c:v>
                </c:pt>
                <c:pt idx="7143">
                  <c:v>7144</c:v>
                </c:pt>
                <c:pt idx="7144">
                  <c:v>7145</c:v>
                </c:pt>
                <c:pt idx="7145">
                  <c:v>7146</c:v>
                </c:pt>
                <c:pt idx="7146">
                  <c:v>7147</c:v>
                </c:pt>
                <c:pt idx="7147">
                  <c:v>7148</c:v>
                </c:pt>
                <c:pt idx="7148">
                  <c:v>7149</c:v>
                </c:pt>
                <c:pt idx="7149">
                  <c:v>7150</c:v>
                </c:pt>
                <c:pt idx="7150">
                  <c:v>7151</c:v>
                </c:pt>
                <c:pt idx="7151">
                  <c:v>7152</c:v>
                </c:pt>
                <c:pt idx="7152">
                  <c:v>7153</c:v>
                </c:pt>
                <c:pt idx="7153">
                  <c:v>7154</c:v>
                </c:pt>
                <c:pt idx="7154">
                  <c:v>7155</c:v>
                </c:pt>
                <c:pt idx="7155">
                  <c:v>7156</c:v>
                </c:pt>
                <c:pt idx="7156">
                  <c:v>7157</c:v>
                </c:pt>
                <c:pt idx="7157">
                  <c:v>7158</c:v>
                </c:pt>
                <c:pt idx="7158">
                  <c:v>7159</c:v>
                </c:pt>
                <c:pt idx="7159">
                  <c:v>7160</c:v>
                </c:pt>
                <c:pt idx="7160">
                  <c:v>7161</c:v>
                </c:pt>
                <c:pt idx="7161">
                  <c:v>7162</c:v>
                </c:pt>
                <c:pt idx="7162">
                  <c:v>7163</c:v>
                </c:pt>
                <c:pt idx="7163">
                  <c:v>7164</c:v>
                </c:pt>
                <c:pt idx="7164">
                  <c:v>7165</c:v>
                </c:pt>
                <c:pt idx="7165">
                  <c:v>7166</c:v>
                </c:pt>
                <c:pt idx="7166">
                  <c:v>7167</c:v>
                </c:pt>
                <c:pt idx="7167">
                  <c:v>7168</c:v>
                </c:pt>
                <c:pt idx="7168">
                  <c:v>7169</c:v>
                </c:pt>
                <c:pt idx="7169">
                  <c:v>7170</c:v>
                </c:pt>
                <c:pt idx="7170">
                  <c:v>7171</c:v>
                </c:pt>
                <c:pt idx="7171">
                  <c:v>7172</c:v>
                </c:pt>
                <c:pt idx="7172">
                  <c:v>7173</c:v>
                </c:pt>
                <c:pt idx="7173">
                  <c:v>7174</c:v>
                </c:pt>
                <c:pt idx="7174">
                  <c:v>7175</c:v>
                </c:pt>
                <c:pt idx="7175">
                  <c:v>7176</c:v>
                </c:pt>
                <c:pt idx="7176">
                  <c:v>7177</c:v>
                </c:pt>
                <c:pt idx="7177">
                  <c:v>7178</c:v>
                </c:pt>
                <c:pt idx="7178">
                  <c:v>7179</c:v>
                </c:pt>
                <c:pt idx="7179">
                  <c:v>7180</c:v>
                </c:pt>
                <c:pt idx="7180">
                  <c:v>7181</c:v>
                </c:pt>
                <c:pt idx="7181">
                  <c:v>7182</c:v>
                </c:pt>
                <c:pt idx="7182">
                  <c:v>7183</c:v>
                </c:pt>
                <c:pt idx="7183">
                  <c:v>7184</c:v>
                </c:pt>
                <c:pt idx="7184">
                  <c:v>7185</c:v>
                </c:pt>
                <c:pt idx="7185">
                  <c:v>7186</c:v>
                </c:pt>
                <c:pt idx="7186">
                  <c:v>7187</c:v>
                </c:pt>
                <c:pt idx="7187">
                  <c:v>7188</c:v>
                </c:pt>
                <c:pt idx="7188">
                  <c:v>7189</c:v>
                </c:pt>
                <c:pt idx="7189">
                  <c:v>7190</c:v>
                </c:pt>
                <c:pt idx="7190">
                  <c:v>7191</c:v>
                </c:pt>
                <c:pt idx="7191">
                  <c:v>7192</c:v>
                </c:pt>
                <c:pt idx="7192">
                  <c:v>7193</c:v>
                </c:pt>
                <c:pt idx="7193">
                  <c:v>7194</c:v>
                </c:pt>
                <c:pt idx="7194">
                  <c:v>7195</c:v>
                </c:pt>
                <c:pt idx="7195">
                  <c:v>7196</c:v>
                </c:pt>
                <c:pt idx="7196">
                  <c:v>7197</c:v>
                </c:pt>
                <c:pt idx="7197">
                  <c:v>7198</c:v>
                </c:pt>
                <c:pt idx="7198">
                  <c:v>7199</c:v>
                </c:pt>
                <c:pt idx="7199">
                  <c:v>7200</c:v>
                </c:pt>
                <c:pt idx="7200">
                  <c:v>7201</c:v>
                </c:pt>
                <c:pt idx="7201">
                  <c:v>7202</c:v>
                </c:pt>
                <c:pt idx="7202">
                  <c:v>7203</c:v>
                </c:pt>
                <c:pt idx="7203">
                  <c:v>7204</c:v>
                </c:pt>
                <c:pt idx="7204">
                  <c:v>7205</c:v>
                </c:pt>
                <c:pt idx="7205">
                  <c:v>7206</c:v>
                </c:pt>
                <c:pt idx="7206">
                  <c:v>7207</c:v>
                </c:pt>
                <c:pt idx="7207">
                  <c:v>7208</c:v>
                </c:pt>
                <c:pt idx="7208">
                  <c:v>7209</c:v>
                </c:pt>
                <c:pt idx="7209">
                  <c:v>7210</c:v>
                </c:pt>
                <c:pt idx="7210">
                  <c:v>7211</c:v>
                </c:pt>
                <c:pt idx="7211">
                  <c:v>7212</c:v>
                </c:pt>
                <c:pt idx="7212">
                  <c:v>7213</c:v>
                </c:pt>
                <c:pt idx="7213">
                  <c:v>7214</c:v>
                </c:pt>
                <c:pt idx="7214">
                  <c:v>7215</c:v>
                </c:pt>
                <c:pt idx="7215">
                  <c:v>7216</c:v>
                </c:pt>
                <c:pt idx="7216">
                  <c:v>7217</c:v>
                </c:pt>
                <c:pt idx="7217">
                  <c:v>7218</c:v>
                </c:pt>
                <c:pt idx="7218">
                  <c:v>7219</c:v>
                </c:pt>
                <c:pt idx="7219">
                  <c:v>7220</c:v>
                </c:pt>
                <c:pt idx="7220">
                  <c:v>7221</c:v>
                </c:pt>
                <c:pt idx="7221">
                  <c:v>7222</c:v>
                </c:pt>
                <c:pt idx="7222">
                  <c:v>7223</c:v>
                </c:pt>
                <c:pt idx="7223">
                  <c:v>7224</c:v>
                </c:pt>
                <c:pt idx="7224">
                  <c:v>7225</c:v>
                </c:pt>
                <c:pt idx="7225">
                  <c:v>7226</c:v>
                </c:pt>
                <c:pt idx="7226">
                  <c:v>7227</c:v>
                </c:pt>
                <c:pt idx="7227">
                  <c:v>7228</c:v>
                </c:pt>
                <c:pt idx="7228">
                  <c:v>7229</c:v>
                </c:pt>
                <c:pt idx="7229">
                  <c:v>7230</c:v>
                </c:pt>
                <c:pt idx="7230">
                  <c:v>7231</c:v>
                </c:pt>
                <c:pt idx="7231">
                  <c:v>7232</c:v>
                </c:pt>
                <c:pt idx="7232">
                  <c:v>7233</c:v>
                </c:pt>
                <c:pt idx="7233">
                  <c:v>7234</c:v>
                </c:pt>
                <c:pt idx="7234">
                  <c:v>7235</c:v>
                </c:pt>
                <c:pt idx="7235">
                  <c:v>7236</c:v>
                </c:pt>
                <c:pt idx="7236">
                  <c:v>7237</c:v>
                </c:pt>
                <c:pt idx="7237">
                  <c:v>7238</c:v>
                </c:pt>
                <c:pt idx="7238">
                  <c:v>7239</c:v>
                </c:pt>
                <c:pt idx="7239">
                  <c:v>7240</c:v>
                </c:pt>
                <c:pt idx="7240">
                  <c:v>7241</c:v>
                </c:pt>
                <c:pt idx="7241">
                  <c:v>7242</c:v>
                </c:pt>
                <c:pt idx="7242">
                  <c:v>7243</c:v>
                </c:pt>
                <c:pt idx="7243">
                  <c:v>7244</c:v>
                </c:pt>
                <c:pt idx="7244">
                  <c:v>7245</c:v>
                </c:pt>
                <c:pt idx="7245">
                  <c:v>7246</c:v>
                </c:pt>
                <c:pt idx="7246">
                  <c:v>7247</c:v>
                </c:pt>
                <c:pt idx="7247">
                  <c:v>7248</c:v>
                </c:pt>
                <c:pt idx="7248">
                  <c:v>7249</c:v>
                </c:pt>
                <c:pt idx="7249">
                  <c:v>7250</c:v>
                </c:pt>
                <c:pt idx="7250">
                  <c:v>7251</c:v>
                </c:pt>
                <c:pt idx="7251">
                  <c:v>7252</c:v>
                </c:pt>
                <c:pt idx="7252">
                  <c:v>7253</c:v>
                </c:pt>
                <c:pt idx="7253">
                  <c:v>7254</c:v>
                </c:pt>
                <c:pt idx="7254">
                  <c:v>7255</c:v>
                </c:pt>
                <c:pt idx="7255">
                  <c:v>7256</c:v>
                </c:pt>
                <c:pt idx="7256">
                  <c:v>7257</c:v>
                </c:pt>
                <c:pt idx="7257">
                  <c:v>7258</c:v>
                </c:pt>
                <c:pt idx="7258">
                  <c:v>7259</c:v>
                </c:pt>
                <c:pt idx="7259">
                  <c:v>7260</c:v>
                </c:pt>
                <c:pt idx="7260">
                  <c:v>7261</c:v>
                </c:pt>
                <c:pt idx="7261">
                  <c:v>7262</c:v>
                </c:pt>
                <c:pt idx="7262">
                  <c:v>7263</c:v>
                </c:pt>
                <c:pt idx="7263">
                  <c:v>7264</c:v>
                </c:pt>
                <c:pt idx="7264">
                  <c:v>7265</c:v>
                </c:pt>
                <c:pt idx="7265">
                  <c:v>7266</c:v>
                </c:pt>
                <c:pt idx="7266">
                  <c:v>7267</c:v>
                </c:pt>
                <c:pt idx="7267">
                  <c:v>7268</c:v>
                </c:pt>
                <c:pt idx="7268">
                  <c:v>7269</c:v>
                </c:pt>
                <c:pt idx="7269">
                  <c:v>7270</c:v>
                </c:pt>
                <c:pt idx="7270">
                  <c:v>7271</c:v>
                </c:pt>
                <c:pt idx="7271">
                  <c:v>7272</c:v>
                </c:pt>
                <c:pt idx="7272">
                  <c:v>7273</c:v>
                </c:pt>
                <c:pt idx="7273">
                  <c:v>7274</c:v>
                </c:pt>
                <c:pt idx="7274">
                  <c:v>7275</c:v>
                </c:pt>
                <c:pt idx="7275">
                  <c:v>7276</c:v>
                </c:pt>
                <c:pt idx="7276">
                  <c:v>7277</c:v>
                </c:pt>
                <c:pt idx="7277">
                  <c:v>7278</c:v>
                </c:pt>
                <c:pt idx="7278">
                  <c:v>7279</c:v>
                </c:pt>
                <c:pt idx="7279">
                  <c:v>7280</c:v>
                </c:pt>
                <c:pt idx="7280">
                  <c:v>7281</c:v>
                </c:pt>
                <c:pt idx="7281">
                  <c:v>7282</c:v>
                </c:pt>
                <c:pt idx="7282">
                  <c:v>7283</c:v>
                </c:pt>
                <c:pt idx="7283">
                  <c:v>7284</c:v>
                </c:pt>
                <c:pt idx="7284">
                  <c:v>7285</c:v>
                </c:pt>
                <c:pt idx="7285">
                  <c:v>7286</c:v>
                </c:pt>
                <c:pt idx="7286">
                  <c:v>7287</c:v>
                </c:pt>
                <c:pt idx="7287">
                  <c:v>7288</c:v>
                </c:pt>
                <c:pt idx="7288">
                  <c:v>7289</c:v>
                </c:pt>
                <c:pt idx="7289">
                  <c:v>7290</c:v>
                </c:pt>
                <c:pt idx="7290">
                  <c:v>7291</c:v>
                </c:pt>
                <c:pt idx="7291">
                  <c:v>7292</c:v>
                </c:pt>
                <c:pt idx="7292">
                  <c:v>7293</c:v>
                </c:pt>
                <c:pt idx="7293">
                  <c:v>7294</c:v>
                </c:pt>
                <c:pt idx="7294">
                  <c:v>7295</c:v>
                </c:pt>
                <c:pt idx="7295">
                  <c:v>7296</c:v>
                </c:pt>
                <c:pt idx="7296">
                  <c:v>7297</c:v>
                </c:pt>
                <c:pt idx="7297">
                  <c:v>7298</c:v>
                </c:pt>
                <c:pt idx="7298">
                  <c:v>7299</c:v>
                </c:pt>
                <c:pt idx="7299">
                  <c:v>7300</c:v>
                </c:pt>
                <c:pt idx="7300">
                  <c:v>7301</c:v>
                </c:pt>
                <c:pt idx="7301">
                  <c:v>7302</c:v>
                </c:pt>
                <c:pt idx="7302">
                  <c:v>7303</c:v>
                </c:pt>
                <c:pt idx="7303">
                  <c:v>7304</c:v>
                </c:pt>
                <c:pt idx="7304">
                  <c:v>7305</c:v>
                </c:pt>
                <c:pt idx="7305">
                  <c:v>7306</c:v>
                </c:pt>
                <c:pt idx="7306">
                  <c:v>7307</c:v>
                </c:pt>
                <c:pt idx="7307">
                  <c:v>7308</c:v>
                </c:pt>
                <c:pt idx="7308">
                  <c:v>7309</c:v>
                </c:pt>
                <c:pt idx="7309">
                  <c:v>7310</c:v>
                </c:pt>
                <c:pt idx="7310">
                  <c:v>7311</c:v>
                </c:pt>
                <c:pt idx="7311">
                  <c:v>7312</c:v>
                </c:pt>
                <c:pt idx="7312">
                  <c:v>7313</c:v>
                </c:pt>
                <c:pt idx="7313">
                  <c:v>7314</c:v>
                </c:pt>
                <c:pt idx="7314">
                  <c:v>7315</c:v>
                </c:pt>
                <c:pt idx="7315">
                  <c:v>7316</c:v>
                </c:pt>
                <c:pt idx="7316">
                  <c:v>7317</c:v>
                </c:pt>
                <c:pt idx="7317">
                  <c:v>7318</c:v>
                </c:pt>
                <c:pt idx="7318">
                  <c:v>7319</c:v>
                </c:pt>
                <c:pt idx="7319">
                  <c:v>7320</c:v>
                </c:pt>
                <c:pt idx="7320">
                  <c:v>7321</c:v>
                </c:pt>
                <c:pt idx="7321">
                  <c:v>7322</c:v>
                </c:pt>
                <c:pt idx="7322">
                  <c:v>7323</c:v>
                </c:pt>
                <c:pt idx="7323">
                  <c:v>7324</c:v>
                </c:pt>
                <c:pt idx="7324">
                  <c:v>7325</c:v>
                </c:pt>
                <c:pt idx="7325">
                  <c:v>7326</c:v>
                </c:pt>
                <c:pt idx="7326">
                  <c:v>7327</c:v>
                </c:pt>
                <c:pt idx="7327">
                  <c:v>7328</c:v>
                </c:pt>
                <c:pt idx="7328">
                  <c:v>7329</c:v>
                </c:pt>
                <c:pt idx="7329">
                  <c:v>7330</c:v>
                </c:pt>
                <c:pt idx="7330">
                  <c:v>7331</c:v>
                </c:pt>
                <c:pt idx="7331">
                  <c:v>7332</c:v>
                </c:pt>
                <c:pt idx="7332">
                  <c:v>7333</c:v>
                </c:pt>
                <c:pt idx="7333">
                  <c:v>7334</c:v>
                </c:pt>
                <c:pt idx="7334">
                  <c:v>7335</c:v>
                </c:pt>
                <c:pt idx="7335">
                  <c:v>7336</c:v>
                </c:pt>
                <c:pt idx="7336">
                  <c:v>7337</c:v>
                </c:pt>
                <c:pt idx="7337">
                  <c:v>7338</c:v>
                </c:pt>
                <c:pt idx="7338">
                  <c:v>7339</c:v>
                </c:pt>
                <c:pt idx="7339">
                  <c:v>7340</c:v>
                </c:pt>
                <c:pt idx="7340">
                  <c:v>7341</c:v>
                </c:pt>
                <c:pt idx="7341">
                  <c:v>7342</c:v>
                </c:pt>
                <c:pt idx="7342">
                  <c:v>7343</c:v>
                </c:pt>
                <c:pt idx="7343">
                  <c:v>7344</c:v>
                </c:pt>
                <c:pt idx="7344">
                  <c:v>7345</c:v>
                </c:pt>
                <c:pt idx="7345">
                  <c:v>7346</c:v>
                </c:pt>
                <c:pt idx="7346">
                  <c:v>7347</c:v>
                </c:pt>
                <c:pt idx="7347">
                  <c:v>7348</c:v>
                </c:pt>
                <c:pt idx="7348">
                  <c:v>7349</c:v>
                </c:pt>
                <c:pt idx="7349">
                  <c:v>7350</c:v>
                </c:pt>
                <c:pt idx="7350">
                  <c:v>7351</c:v>
                </c:pt>
                <c:pt idx="7351">
                  <c:v>7352</c:v>
                </c:pt>
                <c:pt idx="7352">
                  <c:v>7353</c:v>
                </c:pt>
                <c:pt idx="7353">
                  <c:v>7354</c:v>
                </c:pt>
                <c:pt idx="7354">
                  <c:v>7355</c:v>
                </c:pt>
                <c:pt idx="7355">
                  <c:v>7356</c:v>
                </c:pt>
                <c:pt idx="7356">
                  <c:v>7357</c:v>
                </c:pt>
                <c:pt idx="7357">
                  <c:v>7358</c:v>
                </c:pt>
                <c:pt idx="7358">
                  <c:v>7359</c:v>
                </c:pt>
                <c:pt idx="7359">
                  <c:v>7360</c:v>
                </c:pt>
                <c:pt idx="7360">
                  <c:v>7361</c:v>
                </c:pt>
                <c:pt idx="7361">
                  <c:v>7362</c:v>
                </c:pt>
                <c:pt idx="7362">
                  <c:v>7363</c:v>
                </c:pt>
                <c:pt idx="7363">
                  <c:v>7364</c:v>
                </c:pt>
                <c:pt idx="7364">
                  <c:v>7365</c:v>
                </c:pt>
                <c:pt idx="7365">
                  <c:v>7366</c:v>
                </c:pt>
                <c:pt idx="7366">
                  <c:v>7367</c:v>
                </c:pt>
                <c:pt idx="7367">
                  <c:v>7368</c:v>
                </c:pt>
                <c:pt idx="7368">
                  <c:v>7369</c:v>
                </c:pt>
                <c:pt idx="7369">
                  <c:v>7370</c:v>
                </c:pt>
                <c:pt idx="7370">
                  <c:v>7371</c:v>
                </c:pt>
                <c:pt idx="7371">
                  <c:v>7372</c:v>
                </c:pt>
                <c:pt idx="7372">
                  <c:v>7373</c:v>
                </c:pt>
                <c:pt idx="7373">
                  <c:v>7374</c:v>
                </c:pt>
                <c:pt idx="7374">
                  <c:v>7375</c:v>
                </c:pt>
                <c:pt idx="7375">
                  <c:v>7376</c:v>
                </c:pt>
                <c:pt idx="7376">
                  <c:v>7377</c:v>
                </c:pt>
                <c:pt idx="7377">
                  <c:v>7378</c:v>
                </c:pt>
                <c:pt idx="7378">
                  <c:v>7379</c:v>
                </c:pt>
                <c:pt idx="7379">
                  <c:v>7380</c:v>
                </c:pt>
                <c:pt idx="7380">
                  <c:v>7381</c:v>
                </c:pt>
                <c:pt idx="7381">
                  <c:v>7382</c:v>
                </c:pt>
                <c:pt idx="7382">
                  <c:v>7383</c:v>
                </c:pt>
                <c:pt idx="7383">
                  <c:v>7384</c:v>
                </c:pt>
                <c:pt idx="7384">
                  <c:v>7385</c:v>
                </c:pt>
                <c:pt idx="7385">
                  <c:v>7386</c:v>
                </c:pt>
                <c:pt idx="7386">
                  <c:v>7387</c:v>
                </c:pt>
                <c:pt idx="7387">
                  <c:v>7388</c:v>
                </c:pt>
                <c:pt idx="7388">
                  <c:v>7389</c:v>
                </c:pt>
                <c:pt idx="7389">
                  <c:v>7390</c:v>
                </c:pt>
                <c:pt idx="7390">
                  <c:v>7391</c:v>
                </c:pt>
                <c:pt idx="7391">
                  <c:v>7392</c:v>
                </c:pt>
                <c:pt idx="7392">
                  <c:v>7393</c:v>
                </c:pt>
                <c:pt idx="7393">
                  <c:v>7394</c:v>
                </c:pt>
                <c:pt idx="7394">
                  <c:v>7395</c:v>
                </c:pt>
                <c:pt idx="7395">
                  <c:v>7396</c:v>
                </c:pt>
                <c:pt idx="7396">
                  <c:v>7397</c:v>
                </c:pt>
                <c:pt idx="7397">
                  <c:v>7398</c:v>
                </c:pt>
                <c:pt idx="7398">
                  <c:v>7399</c:v>
                </c:pt>
                <c:pt idx="7399">
                  <c:v>7400</c:v>
                </c:pt>
                <c:pt idx="7400">
                  <c:v>7401</c:v>
                </c:pt>
                <c:pt idx="7401">
                  <c:v>7402</c:v>
                </c:pt>
                <c:pt idx="7402">
                  <c:v>7403</c:v>
                </c:pt>
                <c:pt idx="7403">
                  <c:v>7404</c:v>
                </c:pt>
                <c:pt idx="7404">
                  <c:v>7405</c:v>
                </c:pt>
                <c:pt idx="7405">
                  <c:v>7406</c:v>
                </c:pt>
                <c:pt idx="7406">
                  <c:v>7407</c:v>
                </c:pt>
                <c:pt idx="7407">
                  <c:v>7408</c:v>
                </c:pt>
                <c:pt idx="7408">
                  <c:v>7409</c:v>
                </c:pt>
                <c:pt idx="7409">
                  <c:v>7410</c:v>
                </c:pt>
                <c:pt idx="7410">
                  <c:v>7411</c:v>
                </c:pt>
                <c:pt idx="7411">
                  <c:v>7412</c:v>
                </c:pt>
                <c:pt idx="7412">
                  <c:v>7413</c:v>
                </c:pt>
                <c:pt idx="7413">
                  <c:v>7414</c:v>
                </c:pt>
                <c:pt idx="7414">
                  <c:v>7415</c:v>
                </c:pt>
                <c:pt idx="7415">
                  <c:v>7416</c:v>
                </c:pt>
                <c:pt idx="7416">
                  <c:v>7417</c:v>
                </c:pt>
                <c:pt idx="7417">
                  <c:v>7418</c:v>
                </c:pt>
                <c:pt idx="7418">
                  <c:v>7419</c:v>
                </c:pt>
                <c:pt idx="7419">
                  <c:v>7420</c:v>
                </c:pt>
                <c:pt idx="7420">
                  <c:v>7421</c:v>
                </c:pt>
                <c:pt idx="7421">
                  <c:v>7422</c:v>
                </c:pt>
                <c:pt idx="7422">
                  <c:v>7423</c:v>
                </c:pt>
                <c:pt idx="7423">
                  <c:v>7424</c:v>
                </c:pt>
                <c:pt idx="7424">
                  <c:v>7425</c:v>
                </c:pt>
                <c:pt idx="7425">
                  <c:v>7426</c:v>
                </c:pt>
                <c:pt idx="7426">
                  <c:v>7427</c:v>
                </c:pt>
                <c:pt idx="7427">
                  <c:v>7428</c:v>
                </c:pt>
                <c:pt idx="7428">
                  <c:v>7429</c:v>
                </c:pt>
                <c:pt idx="7429">
                  <c:v>7430</c:v>
                </c:pt>
                <c:pt idx="7430">
                  <c:v>7431</c:v>
                </c:pt>
                <c:pt idx="7431">
                  <c:v>7432</c:v>
                </c:pt>
                <c:pt idx="7432">
                  <c:v>7433</c:v>
                </c:pt>
                <c:pt idx="7433">
                  <c:v>7434</c:v>
                </c:pt>
                <c:pt idx="7434">
                  <c:v>7435</c:v>
                </c:pt>
                <c:pt idx="7435">
                  <c:v>7436</c:v>
                </c:pt>
                <c:pt idx="7436">
                  <c:v>7437</c:v>
                </c:pt>
                <c:pt idx="7437">
                  <c:v>7438</c:v>
                </c:pt>
                <c:pt idx="7438">
                  <c:v>7439</c:v>
                </c:pt>
                <c:pt idx="7439">
                  <c:v>7440</c:v>
                </c:pt>
                <c:pt idx="7440">
                  <c:v>7441</c:v>
                </c:pt>
                <c:pt idx="7441">
                  <c:v>7442</c:v>
                </c:pt>
                <c:pt idx="7442">
                  <c:v>7443</c:v>
                </c:pt>
                <c:pt idx="7443">
                  <c:v>7444</c:v>
                </c:pt>
                <c:pt idx="7444">
                  <c:v>7445</c:v>
                </c:pt>
                <c:pt idx="7445">
                  <c:v>7446</c:v>
                </c:pt>
                <c:pt idx="7446">
                  <c:v>7447</c:v>
                </c:pt>
                <c:pt idx="7447">
                  <c:v>7448</c:v>
                </c:pt>
                <c:pt idx="7448">
                  <c:v>7449</c:v>
                </c:pt>
                <c:pt idx="7449">
                  <c:v>7450</c:v>
                </c:pt>
                <c:pt idx="7450">
                  <c:v>7451</c:v>
                </c:pt>
                <c:pt idx="7451">
                  <c:v>7452</c:v>
                </c:pt>
                <c:pt idx="7452">
                  <c:v>7453</c:v>
                </c:pt>
                <c:pt idx="7453">
                  <c:v>7454</c:v>
                </c:pt>
                <c:pt idx="7454">
                  <c:v>7455</c:v>
                </c:pt>
                <c:pt idx="7455">
                  <c:v>7456</c:v>
                </c:pt>
                <c:pt idx="7456">
                  <c:v>7457</c:v>
                </c:pt>
                <c:pt idx="7457">
                  <c:v>7458</c:v>
                </c:pt>
                <c:pt idx="7458">
                  <c:v>7459</c:v>
                </c:pt>
                <c:pt idx="7459">
                  <c:v>7460</c:v>
                </c:pt>
                <c:pt idx="7460">
                  <c:v>7461</c:v>
                </c:pt>
                <c:pt idx="7461">
                  <c:v>7462</c:v>
                </c:pt>
                <c:pt idx="7462">
                  <c:v>7463</c:v>
                </c:pt>
                <c:pt idx="7463">
                  <c:v>7464</c:v>
                </c:pt>
                <c:pt idx="7464">
                  <c:v>7465</c:v>
                </c:pt>
                <c:pt idx="7465">
                  <c:v>7466</c:v>
                </c:pt>
                <c:pt idx="7466">
                  <c:v>7467</c:v>
                </c:pt>
                <c:pt idx="7467">
                  <c:v>7468</c:v>
                </c:pt>
                <c:pt idx="7468">
                  <c:v>7469</c:v>
                </c:pt>
                <c:pt idx="7469">
                  <c:v>7470</c:v>
                </c:pt>
                <c:pt idx="7470">
                  <c:v>7471</c:v>
                </c:pt>
                <c:pt idx="7471">
                  <c:v>7472</c:v>
                </c:pt>
                <c:pt idx="7472">
                  <c:v>7473</c:v>
                </c:pt>
                <c:pt idx="7473">
                  <c:v>7474</c:v>
                </c:pt>
                <c:pt idx="7474">
                  <c:v>7475</c:v>
                </c:pt>
                <c:pt idx="7475">
                  <c:v>7476</c:v>
                </c:pt>
                <c:pt idx="7476">
                  <c:v>7477</c:v>
                </c:pt>
                <c:pt idx="7477">
                  <c:v>7478</c:v>
                </c:pt>
                <c:pt idx="7478">
                  <c:v>7479</c:v>
                </c:pt>
                <c:pt idx="7479">
                  <c:v>7480</c:v>
                </c:pt>
                <c:pt idx="7480">
                  <c:v>7481</c:v>
                </c:pt>
                <c:pt idx="7481">
                  <c:v>7482</c:v>
                </c:pt>
                <c:pt idx="7482">
                  <c:v>7483</c:v>
                </c:pt>
                <c:pt idx="7483">
                  <c:v>7484</c:v>
                </c:pt>
                <c:pt idx="7484">
                  <c:v>7485</c:v>
                </c:pt>
                <c:pt idx="7485">
                  <c:v>7486</c:v>
                </c:pt>
                <c:pt idx="7486">
                  <c:v>7487</c:v>
                </c:pt>
                <c:pt idx="7487">
                  <c:v>7488</c:v>
                </c:pt>
                <c:pt idx="7488">
                  <c:v>7489</c:v>
                </c:pt>
                <c:pt idx="7489">
                  <c:v>7490</c:v>
                </c:pt>
                <c:pt idx="7490">
                  <c:v>7491</c:v>
                </c:pt>
                <c:pt idx="7491">
                  <c:v>7492</c:v>
                </c:pt>
                <c:pt idx="7492">
                  <c:v>7493</c:v>
                </c:pt>
                <c:pt idx="7493">
                  <c:v>7494</c:v>
                </c:pt>
                <c:pt idx="7494">
                  <c:v>7495</c:v>
                </c:pt>
                <c:pt idx="7495">
                  <c:v>7496</c:v>
                </c:pt>
                <c:pt idx="7496">
                  <c:v>7497</c:v>
                </c:pt>
                <c:pt idx="7497">
                  <c:v>7498</c:v>
                </c:pt>
                <c:pt idx="7498">
                  <c:v>7499</c:v>
                </c:pt>
                <c:pt idx="7499">
                  <c:v>7500</c:v>
                </c:pt>
                <c:pt idx="7500">
                  <c:v>7501</c:v>
                </c:pt>
                <c:pt idx="7501">
                  <c:v>7502</c:v>
                </c:pt>
                <c:pt idx="7502">
                  <c:v>7503</c:v>
                </c:pt>
                <c:pt idx="7503">
                  <c:v>7504</c:v>
                </c:pt>
                <c:pt idx="7504">
                  <c:v>7505</c:v>
                </c:pt>
                <c:pt idx="7505">
                  <c:v>7506</c:v>
                </c:pt>
                <c:pt idx="7506">
                  <c:v>7507</c:v>
                </c:pt>
                <c:pt idx="7507">
                  <c:v>7508</c:v>
                </c:pt>
                <c:pt idx="7508">
                  <c:v>7509</c:v>
                </c:pt>
                <c:pt idx="7509">
                  <c:v>7510</c:v>
                </c:pt>
                <c:pt idx="7510">
                  <c:v>7511</c:v>
                </c:pt>
                <c:pt idx="7511">
                  <c:v>7512</c:v>
                </c:pt>
                <c:pt idx="7512">
                  <c:v>7513</c:v>
                </c:pt>
                <c:pt idx="7513">
                  <c:v>7514</c:v>
                </c:pt>
                <c:pt idx="7514">
                  <c:v>7515</c:v>
                </c:pt>
                <c:pt idx="7515">
                  <c:v>7516</c:v>
                </c:pt>
                <c:pt idx="7516">
                  <c:v>7517</c:v>
                </c:pt>
                <c:pt idx="7517">
                  <c:v>7518</c:v>
                </c:pt>
                <c:pt idx="7518">
                  <c:v>7519</c:v>
                </c:pt>
                <c:pt idx="7519">
                  <c:v>7520</c:v>
                </c:pt>
                <c:pt idx="7520">
                  <c:v>7521</c:v>
                </c:pt>
                <c:pt idx="7521">
                  <c:v>7522</c:v>
                </c:pt>
                <c:pt idx="7522">
                  <c:v>7523</c:v>
                </c:pt>
                <c:pt idx="7523">
                  <c:v>7524</c:v>
                </c:pt>
                <c:pt idx="7524">
                  <c:v>7525</c:v>
                </c:pt>
                <c:pt idx="7525">
                  <c:v>7526</c:v>
                </c:pt>
                <c:pt idx="7526">
                  <c:v>7527</c:v>
                </c:pt>
                <c:pt idx="7527">
                  <c:v>7528</c:v>
                </c:pt>
                <c:pt idx="7528">
                  <c:v>7529</c:v>
                </c:pt>
                <c:pt idx="7529">
                  <c:v>7530</c:v>
                </c:pt>
                <c:pt idx="7530">
                  <c:v>7531</c:v>
                </c:pt>
                <c:pt idx="7531">
                  <c:v>7532</c:v>
                </c:pt>
                <c:pt idx="7532">
                  <c:v>7533</c:v>
                </c:pt>
                <c:pt idx="7533">
                  <c:v>7534</c:v>
                </c:pt>
                <c:pt idx="7534">
                  <c:v>7535</c:v>
                </c:pt>
                <c:pt idx="7535">
                  <c:v>7536</c:v>
                </c:pt>
                <c:pt idx="7536">
                  <c:v>7537</c:v>
                </c:pt>
                <c:pt idx="7537">
                  <c:v>7538</c:v>
                </c:pt>
                <c:pt idx="7538">
                  <c:v>7539</c:v>
                </c:pt>
                <c:pt idx="7539">
                  <c:v>7540</c:v>
                </c:pt>
                <c:pt idx="7540">
                  <c:v>7541</c:v>
                </c:pt>
                <c:pt idx="7541">
                  <c:v>7542</c:v>
                </c:pt>
                <c:pt idx="7542">
                  <c:v>7543</c:v>
                </c:pt>
                <c:pt idx="7543">
                  <c:v>7544</c:v>
                </c:pt>
                <c:pt idx="7544">
                  <c:v>7545</c:v>
                </c:pt>
                <c:pt idx="7545">
                  <c:v>7546</c:v>
                </c:pt>
                <c:pt idx="7546">
                  <c:v>7547</c:v>
                </c:pt>
                <c:pt idx="7547">
                  <c:v>7548</c:v>
                </c:pt>
                <c:pt idx="7548">
                  <c:v>7549</c:v>
                </c:pt>
                <c:pt idx="7549">
                  <c:v>7550</c:v>
                </c:pt>
                <c:pt idx="7550">
                  <c:v>7551</c:v>
                </c:pt>
                <c:pt idx="7551">
                  <c:v>7552</c:v>
                </c:pt>
                <c:pt idx="7552">
                  <c:v>7553</c:v>
                </c:pt>
                <c:pt idx="7553">
                  <c:v>7554</c:v>
                </c:pt>
                <c:pt idx="7554">
                  <c:v>7555</c:v>
                </c:pt>
                <c:pt idx="7555">
                  <c:v>7556</c:v>
                </c:pt>
                <c:pt idx="7556">
                  <c:v>7557</c:v>
                </c:pt>
                <c:pt idx="7557">
                  <c:v>7558</c:v>
                </c:pt>
                <c:pt idx="7558">
                  <c:v>7559</c:v>
                </c:pt>
                <c:pt idx="7559">
                  <c:v>7560</c:v>
                </c:pt>
                <c:pt idx="7560">
                  <c:v>7561</c:v>
                </c:pt>
                <c:pt idx="7561">
                  <c:v>7562</c:v>
                </c:pt>
                <c:pt idx="7562">
                  <c:v>7563</c:v>
                </c:pt>
                <c:pt idx="7563">
                  <c:v>7564</c:v>
                </c:pt>
                <c:pt idx="7564">
                  <c:v>7565</c:v>
                </c:pt>
                <c:pt idx="7565">
                  <c:v>7566</c:v>
                </c:pt>
                <c:pt idx="7566">
                  <c:v>7567</c:v>
                </c:pt>
                <c:pt idx="7567">
                  <c:v>7568</c:v>
                </c:pt>
                <c:pt idx="7568">
                  <c:v>7569</c:v>
                </c:pt>
                <c:pt idx="7569">
                  <c:v>7570</c:v>
                </c:pt>
                <c:pt idx="7570">
                  <c:v>7571</c:v>
                </c:pt>
                <c:pt idx="7571">
                  <c:v>7572</c:v>
                </c:pt>
                <c:pt idx="7572">
                  <c:v>7573</c:v>
                </c:pt>
                <c:pt idx="7573">
                  <c:v>7574</c:v>
                </c:pt>
                <c:pt idx="7574">
                  <c:v>7575</c:v>
                </c:pt>
                <c:pt idx="7575">
                  <c:v>7576</c:v>
                </c:pt>
                <c:pt idx="7576">
                  <c:v>7577</c:v>
                </c:pt>
                <c:pt idx="7577">
                  <c:v>7578</c:v>
                </c:pt>
                <c:pt idx="7578">
                  <c:v>7579</c:v>
                </c:pt>
                <c:pt idx="7579">
                  <c:v>7580</c:v>
                </c:pt>
                <c:pt idx="7580">
                  <c:v>7581</c:v>
                </c:pt>
                <c:pt idx="7581">
                  <c:v>7582</c:v>
                </c:pt>
                <c:pt idx="7582">
                  <c:v>7583</c:v>
                </c:pt>
                <c:pt idx="7583">
                  <c:v>7584</c:v>
                </c:pt>
                <c:pt idx="7584">
                  <c:v>7585</c:v>
                </c:pt>
                <c:pt idx="7585">
                  <c:v>7586</c:v>
                </c:pt>
                <c:pt idx="7586">
                  <c:v>7587</c:v>
                </c:pt>
                <c:pt idx="7587">
                  <c:v>7588</c:v>
                </c:pt>
                <c:pt idx="7588">
                  <c:v>7589</c:v>
                </c:pt>
                <c:pt idx="7589">
                  <c:v>7590</c:v>
                </c:pt>
                <c:pt idx="7590">
                  <c:v>7591</c:v>
                </c:pt>
                <c:pt idx="7591">
                  <c:v>7592</c:v>
                </c:pt>
                <c:pt idx="7592">
                  <c:v>7593</c:v>
                </c:pt>
                <c:pt idx="7593">
                  <c:v>7594</c:v>
                </c:pt>
                <c:pt idx="7594">
                  <c:v>7595</c:v>
                </c:pt>
                <c:pt idx="7595">
                  <c:v>7596</c:v>
                </c:pt>
                <c:pt idx="7596">
                  <c:v>7597</c:v>
                </c:pt>
                <c:pt idx="7597">
                  <c:v>7598</c:v>
                </c:pt>
                <c:pt idx="7598">
                  <c:v>7599</c:v>
                </c:pt>
                <c:pt idx="7599">
                  <c:v>7600</c:v>
                </c:pt>
                <c:pt idx="7600">
                  <c:v>7601</c:v>
                </c:pt>
                <c:pt idx="7601">
                  <c:v>7602</c:v>
                </c:pt>
                <c:pt idx="7602">
                  <c:v>7603</c:v>
                </c:pt>
                <c:pt idx="7603">
                  <c:v>7604</c:v>
                </c:pt>
                <c:pt idx="7604">
                  <c:v>7605</c:v>
                </c:pt>
                <c:pt idx="7605">
                  <c:v>7606</c:v>
                </c:pt>
                <c:pt idx="7606">
                  <c:v>7607</c:v>
                </c:pt>
                <c:pt idx="7607">
                  <c:v>7608</c:v>
                </c:pt>
                <c:pt idx="7608">
                  <c:v>7609</c:v>
                </c:pt>
                <c:pt idx="7609">
                  <c:v>7610</c:v>
                </c:pt>
                <c:pt idx="7610">
                  <c:v>7611</c:v>
                </c:pt>
                <c:pt idx="7611">
                  <c:v>7612</c:v>
                </c:pt>
                <c:pt idx="7612">
                  <c:v>7613</c:v>
                </c:pt>
                <c:pt idx="7613">
                  <c:v>7614</c:v>
                </c:pt>
                <c:pt idx="7614">
                  <c:v>7615</c:v>
                </c:pt>
                <c:pt idx="7615">
                  <c:v>7616</c:v>
                </c:pt>
                <c:pt idx="7616">
                  <c:v>7617</c:v>
                </c:pt>
                <c:pt idx="7617">
                  <c:v>7618</c:v>
                </c:pt>
                <c:pt idx="7618">
                  <c:v>7619</c:v>
                </c:pt>
                <c:pt idx="7619">
                  <c:v>7620</c:v>
                </c:pt>
                <c:pt idx="7620">
                  <c:v>7621</c:v>
                </c:pt>
                <c:pt idx="7621">
                  <c:v>7622</c:v>
                </c:pt>
                <c:pt idx="7622">
                  <c:v>7623</c:v>
                </c:pt>
                <c:pt idx="7623">
                  <c:v>7624</c:v>
                </c:pt>
                <c:pt idx="7624">
                  <c:v>7625</c:v>
                </c:pt>
                <c:pt idx="7625">
                  <c:v>7626</c:v>
                </c:pt>
                <c:pt idx="7626">
                  <c:v>7627</c:v>
                </c:pt>
                <c:pt idx="7627">
                  <c:v>7628</c:v>
                </c:pt>
                <c:pt idx="7628">
                  <c:v>7629</c:v>
                </c:pt>
                <c:pt idx="7629">
                  <c:v>7630</c:v>
                </c:pt>
                <c:pt idx="7630">
                  <c:v>7631</c:v>
                </c:pt>
                <c:pt idx="7631">
                  <c:v>7632</c:v>
                </c:pt>
                <c:pt idx="7632">
                  <c:v>7633</c:v>
                </c:pt>
                <c:pt idx="7633">
                  <c:v>7634</c:v>
                </c:pt>
                <c:pt idx="7634">
                  <c:v>7635</c:v>
                </c:pt>
                <c:pt idx="7635">
                  <c:v>7636</c:v>
                </c:pt>
                <c:pt idx="7636">
                  <c:v>7637</c:v>
                </c:pt>
                <c:pt idx="7637">
                  <c:v>7638</c:v>
                </c:pt>
                <c:pt idx="7638">
                  <c:v>7639</c:v>
                </c:pt>
                <c:pt idx="7639">
                  <c:v>7640</c:v>
                </c:pt>
                <c:pt idx="7640">
                  <c:v>7641</c:v>
                </c:pt>
                <c:pt idx="7641">
                  <c:v>7642</c:v>
                </c:pt>
                <c:pt idx="7642">
                  <c:v>7643</c:v>
                </c:pt>
                <c:pt idx="7643">
                  <c:v>7644</c:v>
                </c:pt>
                <c:pt idx="7644">
                  <c:v>7645</c:v>
                </c:pt>
                <c:pt idx="7645">
                  <c:v>7646</c:v>
                </c:pt>
                <c:pt idx="7646">
                  <c:v>7647</c:v>
                </c:pt>
                <c:pt idx="7647">
                  <c:v>7648</c:v>
                </c:pt>
                <c:pt idx="7648">
                  <c:v>7649</c:v>
                </c:pt>
                <c:pt idx="7649">
                  <c:v>7650</c:v>
                </c:pt>
                <c:pt idx="7650">
                  <c:v>7651</c:v>
                </c:pt>
                <c:pt idx="7651">
                  <c:v>7652</c:v>
                </c:pt>
                <c:pt idx="7652">
                  <c:v>7653</c:v>
                </c:pt>
                <c:pt idx="7653">
                  <c:v>7654</c:v>
                </c:pt>
                <c:pt idx="7654">
                  <c:v>7655</c:v>
                </c:pt>
                <c:pt idx="7655">
                  <c:v>7656</c:v>
                </c:pt>
                <c:pt idx="7656">
                  <c:v>7657</c:v>
                </c:pt>
                <c:pt idx="7657">
                  <c:v>7658</c:v>
                </c:pt>
                <c:pt idx="7658">
                  <c:v>7659</c:v>
                </c:pt>
                <c:pt idx="7659">
                  <c:v>7660</c:v>
                </c:pt>
                <c:pt idx="7660">
                  <c:v>7661</c:v>
                </c:pt>
                <c:pt idx="7661">
                  <c:v>7662</c:v>
                </c:pt>
                <c:pt idx="7662">
                  <c:v>7663</c:v>
                </c:pt>
                <c:pt idx="7663">
                  <c:v>7664</c:v>
                </c:pt>
                <c:pt idx="7664">
                  <c:v>7665</c:v>
                </c:pt>
                <c:pt idx="7665">
                  <c:v>7666</c:v>
                </c:pt>
                <c:pt idx="7666">
                  <c:v>7667</c:v>
                </c:pt>
                <c:pt idx="7667">
                  <c:v>7668</c:v>
                </c:pt>
                <c:pt idx="7668">
                  <c:v>7669</c:v>
                </c:pt>
                <c:pt idx="7669">
                  <c:v>7670</c:v>
                </c:pt>
                <c:pt idx="7670">
                  <c:v>7671</c:v>
                </c:pt>
                <c:pt idx="7671">
                  <c:v>7672</c:v>
                </c:pt>
                <c:pt idx="7672">
                  <c:v>7673</c:v>
                </c:pt>
                <c:pt idx="7673">
                  <c:v>7674</c:v>
                </c:pt>
                <c:pt idx="7674">
                  <c:v>7675</c:v>
                </c:pt>
                <c:pt idx="7675">
                  <c:v>7676</c:v>
                </c:pt>
                <c:pt idx="7676">
                  <c:v>7677</c:v>
                </c:pt>
                <c:pt idx="7677">
                  <c:v>7678</c:v>
                </c:pt>
                <c:pt idx="7678">
                  <c:v>7679</c:v>
                </c:pt>
                <c:pt idx="7679">
                  <c:v>7680</c:v>
                </c:pt>
                <c:pt idx="7680">
                  <c:v>7681</c:v>
                </c:pt>
                <c:pt idx="7681">
                  <c:v>7682</c:v>
                </c:pt>
                <c:pt idx="7682">
                  <c:v>7683</c:v>
                </c:pt>
                <c:pt idx="7683">
                  <c:v>7684</c:v>
                </c:pt>
                <c:pt idx="7684">
                  <c:v>7685</c:v>
                </c:pt>
                <c:pt idx="7685">
                  <c:v>7686</c:v>
                </c:pt>
                <c:pt idx="7686">
                  <c:v>7687</c:v>
                </c:pt>
                <c:pt idx="7687">
                  <c:v>7688</c:v>
                </c:pt>
                <c:pt idx="7688">
                  <c:v>7689</c:v>
                </c:pt>
                <c:pt idx="7689">
                  <c:v>7690</c:v>
                </c:pt>
                <c:pt idx="7690">
                  <c:v>7691</c:v>
                </c:pt>
                <c:pt idx="7691">
                  <c:v>7692</c:v>
                </c:pt>
                <c:pt idx="7692">
                  <c:v>7693</c:v>
                </c:pt>
                <c:pt idx="7693">
                  <c:v>7694</c:v>
                </c:pt>
                <c:pt idx="7694">
                  <c:v>7695</c:v>
                </c:pt>
                <c:pt idx="7695">
                  <c:v>7696</c:v>
                </c:pt>
                <c:pt idx="7696">
                  <c:v>7697</c:v>
                </c:pt>
                <c:pt idx="7697">
                  <c:v>7698</c:v>
                </c:pt>
                <c:pt idx="7698">
                  <c:v>7699</c:v>
                </c:pt>
                <c:pt idx="7699">
                  <c:v>7700</c:v>
                </c:pt>
                <c:pt idx="7700">
                  <c:v>7701</c:v>
                </c:pt>
                <c:pt idx="7701">
                  <c:v>7702</c:v>
                </c:pt>
                <c:pt idx="7702">
                  <c:v>7703</c:v>
                </c:pt>
                <c:pt idx="7703">
                  <c:v>7704</c:v>
                </c:pt>
                <c:pt idx="7704">
                  <c:v>7705</c:v>
                </c:pt>
                <c:pt idx="7705">
                  <c:v>7706</c:v>
                </c:pt>
                <c:pt idx="7706">
                  <c:v>7707</c:v>
                </c:pt>
                <c:pt idx="7707">
                  <c:v>7708</c:v>
                </c:pt>
                <c:pt idx="7708">
                  <c:v>7709</c:v>
                </c:pt>
                <c:pt idx="7709">
                  <c:v>7710</c:v>
                </c:pt>
                <c:pt idx="7710">
                  <c:v>7711</c:v>
                </c:pt>
                <c:pt idx="7711">
                  <c:v>7712</c:v>
                </c:pt>
                <c:pt idx="7712">
                  <c:v>7713</c:v>
                </c:pt>
                <c:pt idx="7713">
                  <c:v>7714</c:v>
                </c:pt>
                <c:pt idx="7714">
                  <c:v>7715</c:v>
                </c:pt>
                <c:pt idx="7715">
                  <c:v>7716</c:v>
                </c:pt>
                <c:pt idx="7716">
                  <c:v>7717</c:v>
                </c:pt>
                <c:pt idx="7717">
                  <c:v>7718</c:v>
                </c:pt>
                <c:pt idx="7718">
                  <c:v>7719</c:v>
                </c:pt>
                <c:pt idx="7719">
                  <c:v>7720</c:v>
                </c:pt>
                <c:pt idx="7720">
                  <c:v>7721</c:v>
                </c:pt>
                <c:pt idx="7721">
                  <c:v>7722</c:v>
                </c:pt>
                <c:pt idx="7722">
                  <c:v>7723</c:v>
                </c:pt>
                <c:pt idx="7723">
                  <c:v>7724</c:v>
                </c:pt>
                <c:pt idx="7724">
                  <c:v>7725</c:v>
                </c:pt>
                <c:pt idx="7725">
                  <c:v>7726</c:v>
                </c:pt>
                <c:pt idx="7726">
                  <c:v>7727</c:v>
                </c:pt>
                <c:pt idx="7727">
                  <c:v>7728</c:v>
                </c:pt>
                <c:pt idx="7728">
                  <c:v>7729</c:v>
                </c:pt>
                <c:pt idx="7729">
                  <c:v>7730</c:v>
                </c:pt>
                <c:pt idx="7730">
                  <c:v>7731</c:v>
                </c:pt>
                <c:pt idx="7731">
                  <c:v>7732</c:v>
                </c:pt>
                <c:pt idx="7732">
                  <c:v>7733</c:v>
                </c:pt>
                <c:pt idx="7733">
                  <c:v>7734</c:v>
                </c:pt>
                <c:pt idx="7734">
                  <c:v>7735</c:v>
                </c:pt>
                <c:pt idx="7735">
                  <c:v>7736</c:v>
                </c:pt>
                <c:pt idx="7736">
                  <c:v>7737</c:v>
                </c:pt>
                <c:pt idx="7737">
                  <c:v>7738</c:v>
                </c:pt>
                <c:pt idx="7738">
                  <c:v>7739</c:v>
                </c:pt>
                <c:pt idx="7739">
                  <c:v>7740</c:v>
                </c:pt>
                <c:pt idx="7740">
                  <c:v>7741</c:v>
                </c:pt>
                <c:pt idx="7741">
                  <c:v>7742</c:v>
                </c:pt>
                <c:pt idx="7742">
                  <c:v>7743</c:v>
                </c:pt>
                <c:pt idx="7743">
                  <c:v>7744</c:v>
                </c:pt>
                <c:pt idx="7744">
                  <c:v>7745</c:v>
                </c:pt>
                <c:pt idx="7745">
                  <c:v>7746</c:v>
                </c:pt>
                <c:pt idx="7746">
                  <c:v>7747</c:v>
                </c:pt>
                <c:pt idx="7747">
                  <c:v>7748</c:v>
                </c:pt>
                <c:pt idx="7748">
                  <c:v>7749</c:v>
                </c:pt>
                <c:pt idx="7749">
                  <c:v>7750</c:v>
                </c:pt>
                <c:pt idx="7750">
                  <c:v>7751</c:v>
                </c:pt>
                <c:pt idx="7751">
                  <c:v>7752</c:v>
                </c:pt>
                <c:pt idx="7752">
                  <c:v>7753</c:v>
                </c:pt>
                <c:pt idx="7753">
                  <c:v>7754</c:v>
                </c:pt>
                <c:pt idx="7754">
                  <c:v>7755</c:v>
                </c:pt>
                <c:pt idx="7755">
                  <c:v>7756</c:v>
                </c:pt>
                <c:pt idx="7756">
                  <c:v>7757</c:v>
                </c:pt>
                <c:pt idx="7757">
                  <c:v>7758</c:v>
                </c:pt>
                <c:pt idx="7758">
                  <c:v>7759</c:v>
                </c:pt>
                <c:pt idx="7759">
                  <c:v>7760</c:v>
                </c:pt>
                <c:pt idx="7760">
                  <c:v>7761</c:v>
                </c:pt>
                <c:pt idx="7761">
                  <c:v>7762</c:v>
                </c:pt>
                <c:pt idx="7762">
                  <c:v>7763</c:v>
                </c:pt>
                <c:pt idx="7763">
                  <c:v>7764</c:v>
                </c:pt>
                <c:pt idx="7764">
                  <c:v>7765</c:v>
                </c:pt>
                <c:pt idx="7765">
                  <c:v>7766</c:v>
                </c:pt>
                <c:pt idx="7766">
                  <c:v>7767</c:v>
                </c:pt>
                <c:pt idx="7767">
                  <c:v>7768</c:v>
                </c:pt>
                <c:pt idx="7768">
                  <c:v>7769</c:v>
                </c:pt>
                <c:pt idx="7769">
                  <c:v>7770</c:v>
                </c:pt>
                <c:pt idx="7770">
                  <c:v>7771</c:v>
                </c:pt>
                <c:pt idx="7771">
                  <c:v>7772</c:v>
                </c:pt>
                <c:pt idx="7772">
                  <c:v>7773</c:v>
                </c:pt>
                <c:pt idx="7773">
                  <c:v>7774</c:v>
                </c:pt>
                <c:pt idx="7774">
                  <c:v>7775</c:v>
                </c:pt>
                <c:pt idx="7775">
                  <c:v>7776</c:v>
                </c:pt>
                <c:pt idx="7776">
                  <c:v>7777</c:v>
                </c:pt>
                <c:pt idx="7777">
                  <c:v>7778</c:v>
                </c:pt>
                <c:pt idx="7778">
                  <c:v>7779</c:v>
                </c:pt>
                <c:pt idx="7779">
                  <c:v>7780</c:v>
                </c:pt>
                <c:pt idx="7780">
                  <c:v>7781</c:v>
                </c:pt>
                <c:pt idx="7781">
                  <c:v>7782</c:v>
                </c:pt>
                <c:pt idx="7782">
                  <c:v>7783</c:v>
                </c:pt>
                <c:pt idx="7783">
                  <c:v>7784</c:v>
                </c:pt>
                <c:pt idx="7784">
                  <c:v>7785</c:v>
                </c:pt>
                <c:pt idx="7785">
                  <c:v>7786</c:v>
                </c:pt>
                <c:pt idx="7786">
                  <c:v>7787</c:v>
                </c:pt>
                <c:pt idx="7787">
                  <c:v>7788</c:v>
                </c:pt>
                <c:pt idx="7788">
                  <c:v>7789</c:v>
                </c:pt>
                <c:pt idx="7789">
                  <c:v>7790</c:v>
                </c:pt>
                <c:pt idx="7790">
                  <c:v>7791</c:v>
                </c:pt>
                <c:pt idx="7791">
                  <c:v>7792</c:v>
                </c:pt>
                <c:pt idx="7792">
                  <c:v>7793</c:v>
                </c:pt>
                <c:pt idx="7793">
                  <c:v>7794</c:v>
                </c:pt>
                <c:pt idx="7794">
                  <c:v>7795</c:v>
                </c:pt>
                <c:pt idx="7795">
                  <c:v>7796</c:v>
                </c:pt>
                <c:pt idx="7796">
                  <c:v>7797</c:v>
                </c:pt>
                <c:pt idx="7797">
                  <c:v>7798</c:v>
                </c:pt>
                <c:pt idx="7798">
                  <c:v>7799</c:v>
                </c:pt>
                <c:pt idx="7799">
                  <c:v>7800</c:v>
                </c:pt>
                <c:pt idx="7800">
                  <c:v>7801</c:v>
                </c:pt>
                <c:pt idx="7801">
                  <c:v>7802</c:v>
                </c:pt>
                <c:pt idx="7802">
                  <c:v>7803</c:v>
                </c:pt>
                <c:pt idx="7803">
                  <c:v>7804</c:v>
                </c:pt>
                <c:pt idx="7804">
                  <c:v>7805</c:v>
                </c:pt>
                <c:pt idx="7805">
                  <c:v>7806</c:v>
                </c:pt>
                <c:pt idx="7806">
                  <c:v>7807</c:v>
                </c:pt>
                <c:pt idx="7807">
                  <c:v>7808</c:v>
                </c:pt>
                <c:pt idx="7808">
                  <c:v>7809</c:v>
                </c:pt>
                <c:pt idx="7809">
                  <c:v>7810</c:v>
                </c:pt>
                <c:pt idx="7810">
                  <c:v>7811</c:v>
                </c:pt>
                <c:pt idx="7811">
                  <c:v>7812</c:v>
                </c:pt>
                <c:pt idx="7812">
                  <c:v>7813</c:v>
                </c:pt>
                <c:pt idx="7813">
                  <c:v>7814</c:v>
                </c:pt>
                <c:pt idx="7814">
                  <c:v>7815</c:v>
                </c:pt>
                <c:pt idx="7815">
                  <c:v>7816</c:v>
                </c:pt>
                <c:pt idx="7816">
                  <c:v>7817</c:v>
                </c:pt>
                <c:pt idx="7817">
                  <c:v>7818</c:v>
                </c:pt>
                <c:pt idx="7818">
                  <c:v>7819</c:v>
                </c:pt>
                <c:pt idx="7819">
                  <c:v>7820</c:v>
                </c:pt>
                <c:pt idx="7820">
                  <c:v>7821</c:v>
                </c:pt>
                <c:pt idx="7821">
                  <c:v>7822</c:v>
                </c:pt>
                <c:pt idx="7822">
                  <c:v>7823</c:v>
                </c:pt>
                <c:pt idx="7823">
                  <c:v>7824</c:v>
                </c:pt>
                <c:pt idx="7824">
                  <c:v>7825</c:v>
                </c:pt>
                <c:pt idx="7825">
                  <c:v>7826</c:v>
                </c:pt>
                <c:pt idx="7826">
                  <c:v>7827</c:v>
                </c:pt>
                <c:pt idx="7827">
                  <c:v>7828</c:v>
                </c:pt>
                <c:pt idx="7828">
                  <c:v>7829</c:v>
                </c:pt>
                <c:pt idx="7829">
                  <c:v>7830</c:v>
                </c:pt>
                <c:pt idx="7830">
                  <c:v>7831</c:v>
                </c:pt>
                <c:pt idx="7831">
                  <c:v>7832</c:v>
                </c:pt>
                <c:pt idx="7832">
                  <c:v>7833</c:v>
                </c:pt>
                <c:pt idx="7833">
                  <c:v>7834</c:v>
                </c:pt>
                <c:pt idx="7834">
                  <c:v>7835</c:v>
                </c:pt>
                <c:pt idx="7835">
                  <c:v>7836</c:v>
                </c:pt>
                <c:pt idx="7836">
                  <c:v>7837</c:v>
                </c:pt>
                <c:pt idx="7837">
                  <c:v>7838</c:v>
                </c:pt>
                <c:pt idx="7838">
                  <c:v>7839</c:v>
                </c:pt>
                <c:pt idx="7839">
                  <c:v>7840</c:v>
                </c:pt>
                <c:pt idx="7840">
                  <c:v>7841</c:v>
                </c:pt>
                <c:pt idx="7841">
                  <c:v>7842</c:v>
                </c:pt>
                <c:pt idx="7842">
                  <c:v>7843</c:v>
                </c:pt>
                <c:pt idx="7843">
                  <c:v>7844</c:v>
                </c:pt>
                <c:pt idx="7844">
                  <c:v>7845</c:v>
                </c:pt>
                <c:pt idx="7845">
                  <c:v>7846</c:v>
                </c:pt>
                <c:pt idx="7846">
                  <c:v>7847</c:v>
                </c:pt>
                <c:pt idx="7847">
                  <c:v>7848</c:v>
                </c:pt>
                <c:pt idx="7848">
                  <c:v>7849</c:v>
                </c:pt>
                <c:pt idx="7849">
                  <c:v>7850</c:v>
                </c:pt>
                <c:pt idx="7850">
                  <c:v>7851</c:v>
                </c:pt>
                <c:pt idx="7851">
                  <c:v>7852</c:v>
                </c:pt>
                <c:pt idx="7852">
                  <c:v>7853</c:v>
                </c:pt>
                <c:pt idx="7853">
                  <c:v>7854</c:v>
                </c:pt>
                <c:pt idx="7854">
                  <c:v>7855</c:v>
                </c:pt>
                <c:pt idx="7855">
                  <c:v>7856</c:v>
                </c:pt>
                <c:pt idx="7856">
                  <c:v>7857</c:v>
                </c:pt>
                <c:pt idx="7857">
                  <c:v>7858</c:v>
                </c:pt>
                <c:pt idx="7858">
                  <c:v>7859</c:v>
                </c:pt>
                <c:pt idx="7859">
                  <c:v>7860</c:v>
                </c:pt>
                <c:pt idx="7860">
                  <c:v>7861</c:v>
                </c:pt>
                <c:pt idx="7861">
                  <c:v>7862</c:v>
                </c:pt>
                <c:pt idx="7862">
                  <c:v>7863</c:v>
                </c:pt>
                <c:pt idx="7863">
                  <c:v>7864</c:v>
                </c:pt>
                <c:pt idx="7864">
                  <c:v>7865</c:v>
                </c:pt>
                <c:pt idx="7865">
                  <c:v>7866</c:v>
                </c:pt>
                <c:pt idx="7866">
                  <c:v>7867</c:v>
                </c:pt>
                <c:pt idx="7867">
                  <c:v>7868</c:v>
                </c:pt>
                <c:pt idx="7868">
                  <c:v>7869</c:v>
                </c:pt>
                <c:pt idx="7869">
                  <c:v>7870</c:v>
                </c:pt>
                <c:pt idx="7870">
                  <c:v>7871</c:v>
                </c:pt>
                <c:pt idx="7871">
                  <c:v>7872</c:v>
                </c:pt>
                <c:pt idx="7872">
                  <c:v>7873</c:v>
                </c:pt>
                <c:pt idx="7873">
                  <c:v>7874</c:v>
                </c:pt>
                <c:pt idx="7874">
                  <c:v>7875</c:v>
                </c:pt>
                <c:pt idx="7875">
                  <c:v>7876</c:v>
                </c:pt>
                <c:pt idx="7876">
                  <c:v>7877</c:v>
                </c:pt>
                <c:pt idx="7877">
                  <c:v>7878</c:v>
                </c:pt>
                <c:pt idx="7878">
                  <c:v>7879</c:v>
                </c:pt>
                <c:pt idx="7879">
                  <c:v>7880</c:v>
                </c:pt>
                <c:pt idx="7880">
                  <c:v>7881</c:v>
                </c:pt>
                <c:pt idx="7881">
                  <c:v>7882</c:v>
                </c:pt>
                <c:pt idx="7882">
                  <c:v>7883</c:v>
                </c:pt>
                <c:pt idx="7883">
                  <c:v>7884</c:v>
                </c:pt>
                <c:pt idx="7884">
                  <c:v>7885</c:v>
                </c:pt>
                <c:pt idx="7885">
                  <c:v>7886</c:v>
                </c:pt>
                <c:pt idx="7886">
                  <c:v>7887</c:v>
                </c:pt>
                <c:pt idx="7887">
                  <c:v>7888</c:v>
                </c:pt>
                <c:pt idx="7888">
                  <c:v>7889</c:v>
                </c:pt>
                <c:pt idx="7889">
                  <c:v>7890</c:v>
                </c:pt>
                <c:pt idx="7890">
                  <c:v>7891</c:v>
                </c:pt>
                <c:pt idx="7891">
                  <c:v>7892</c:v>
                </c:pt>
                <c:pt idx="7892">
                  <c:v>7893</c:v>
                </c:pt>
                <c:pt idx="7893">
                  <c:v>7894</c:v>
                </c:pt>
                <c:pt idx="7894">
                  <c:v>7895</c:v>
                </c:pt>
                <c:pt idx="7895">
                  <c:v>7896</c:v>
                </c:pt>
                <c:pt idx="7896">
                  <c:v>7897</c:v>
                </c:pt>
                <c:pt idx="7897">
                  <c:v>7898</c:v>
                </c:pt>
                <c:pt idx="7898">
                  <c:v>7899</c:v>
                </c:pt>
                <c:pt idx="7899">
                  <c:v>7900</c:v>
                </c:pt>
                <c:pt idx="7900">
                  <c:v>7901</c:v>
                </c:pt>
                <c:pt idx="7901">
                  <c:v>7902</c:v>
                </c:pt>
                <c:pt idx="7902">
                  <c:v>7903</c:v>
                </c:pt>
                <c:pt idx="7903">
                  <c:v>7904</c:v>
                </c:pt>
                <c:pt idx="7904">
                  <c:v>7905</c:v>
                </c:pt>
                <c:pt idx="7905">
                  <c:v>7906</c:v>
                </c:pt>
                <c:pt idx="7906">
                  <c:v>7907</c:v>
                </c:pt>
                <c:pt idx="7907">
                  <c:v>7908</c:v>
                </c:pt>
                <c:pt idx="7908">
                  <c:v>7909</c:v>
                </c:pt>
                <c:pt idx="7909">
                  <c:v>7910</c:v>
                </c:pt>
                <c:pt idx="7910">
                  <c:v>7911</c:v>
                </c:pt>
                <c:pt idx="7911">
                  <c:v>7912</c:v>
                </c:pt>
                <c:pt idx="7912">
                  <c:v>7913</c:v>
                </c:pt>
                <c:pt idx="7913">
                  <c:v>7914</c:v>
                </c:pt>
                <c:pt idx="7914">
                  <c:v>7915</c:v>
                </c:pt>
                <c:pt idx="7915">
                  <c:v>7916</c:v>
                </c:pt>
                <c:pt idx="7916">
                  <c:v>7917</c:v>
                </c:pt>
                <c:pt idx="7917">
                  <c:v>7918</c:v>
                </c:pt>
                <c:pt idx="7918">
                  <c:v>7919</c:v>
                </c:pt>
                <c:pt idx="7919">
                  <c:v>7920</c:v>
                </c:pt>
                <c:pt idx="7920">
                  <c:v>7921</c:v>
                </c:pt>
                <c:pt idx="7921">
                  <c:v>7922</c:v>
                </c:pt>
                <c:pt idx="7922">
                  <c:v>7923</c:v>
                </c:pt>
                <c:pt idx="7923">
                  <c:v>7924</c:v>
                </c:pt>
                <c:pt idx="7924">
                  <c:v>7925</c:v>
                </c:pt>
                <c:pt idx="7925">
                  <c:v>7926</c:v>
                </c:pt>
                <c:pt idx="7926">
                  <c:v>7927</c:v>
                </c:pt>
                <c:pt idx="7927">
                  <c:v>7928</c:v>
                </c:pt>
                <c:pt idx="7928">
                  <c:v>7929</c:v>
                </c:pt>
                <c:pt idx="7929">
                  <c:v>7930</c:v>
                </c:pt>
                <c:pt idx="7930">
                  <c:v>7931</c:v>
                </c:pt>
                <c:pt idx="7931">
                  <c:v>7932</c:v>
                </c:pt>
                <c:pt idx="7932">
                  <c:v>7933</c:v>
                </c:pt>
                <c:pt idx="7933">
                  <c:v>7934</c:v>
                </c:pt>
                <c:pt idx="7934">
                  <c:v>7935</c:v>
                </c:pt>
                <c:pt idx="7935">
                  <c:v>7936</c:v>
                </c:pt>
                <c:pt idx="7936">
                  <c:v>7937</c:v>
                </c:pt>
                <c:pt idx="7937">
                  <c:v>7938</c:v>
                </c:pt>
                <c:pt idx="7938">
                  <c:v>7939</c:v>
                </c:pt>
                <c:pt idx="7939">
                  <c:v>7940</c:v>
                </c:pt>
                <c:pt idx="7940">
                  <c:v>7941</c:v>
                </c:pt>
                <c:pt idx="7941">
                  <c:v>7942</c:v>
                </c:pt>
                <c:pt idx="7942">
                  <c:v>7943</c:v>
                </c:pt>
                <c:pt idx="7943">
                  <c:v>7944</c:v>
                </c:pt>
                <c:pt idx="7944">
                  <c:v>7945</c:v>
                </c:pt>
                <c:pt idx="7945">
                  <c:v>7946</c:v>
                </c:pt>
                <c:pt idx="7946">
                  <c:v>7947</c:v>
                </c:pt>
                <c:pt idx="7947">
                  <c:v>7948</c:v>
                </c:pt>
                <c:pt idx="7948">
                  <c:v>7949</c:v>
                </c:pt>
                <c:pt idx="7949">
                  <c:v>7950</c:v>
                </c:pt>
                <c:pt idx="7950">
                  <c:v>7951</c:v>
                </c:pt>
                <c:pt idx="7951">
                  <c:v>7952</c:v>
                </c:pt>
                <c:pt idx="7952">
                  <c:v>7953</c:v>
                </c:pt>
                <c:pt idx="7953">
                  <c:v>7954</c:v>
                </c:pt>
                <c:pt idx="7954">
                  <c:v>7955</c:v>
                </c:pt>
                <c:pt idx="7955">
                  <c:v>7956</c:v>
                </c:pt>
                <c:pt idx="7956">
                  <c:v>7957</c:v>
                </c:pt>
                <c:pt idx="7957">
                  <c:v>7958</c:v>
                </c:pt>
                <c:pt idx="7958">
                  <c:v>7959</c:v>
                </c:pt>
                <c:pt idx="7959">
                  <c:v>7960</c:v>
                </c:pt>
                <c:pt idx="7960">
                  <c:v>7961</c:v>
                </c:pt>
                <c:pt idx="7961">
                  <c:v>7962</c:v>
                </c:pt>
                <c:pt idx="7962">
                  <c:v>7963</c:v>
                </c:pt>
                <c:pt idx="7963">
                  <c:v>7964</c:v>
                </c:pt>
                <c:pt idx="7964">
                  <c:v>7965</c:v>
                </c:pt>
                <c:pt idx="7965">
                  <c:v>7966</c:v>
                </c:pt>
                <c:pt idx="7966">
                  <c:v>7967</c:v>
                </c:pt>
                <c:pt idx="7967">
                  <c:v>7968</c:v>
                </c:pt>
                <c:pt idx="7968">
                  <c:v>7969</c:v>
                </c:pt>
                <c:pt idx="7969">
                  <c:v>7970</c:v>
                </c:pt>
                <c:pt idx="7970">
                  <c:v>7971</c:v>
                </c:pt>
                <c:pt idx="7971">
                  <c:v>7972</c:v>
                </c:pt>
                <c:pt idx="7972">
                  <c:v>7973</c:v>
                </c:pt>
                <c:pt idx="7973">
                  <c:v>7974</c:v>
                </c:pt>
                <c:pt idx="7974">
                  <c:v>7975</c:v>
                </c:pt>
                <c:pt idx="7975">
                  <c:v>7976</c:v>
                </c:pt>
                <c:pt idx="7976">
                  <c:v>7977</c:v>
                </c:pt>
                <c:pt idx="7977">
                  <c:v>7978</c:v>
                </c:pt>
                <c:pt idx="7978">
                  <c:v>7979</c:v>
                </c:pt>
                <c:pt idx="7979">
                  <c:v>7980</c:v>
                </c:pt>
                <c:pt idx="7980">
                  <c:v>7981</c:v>
                </c:pt>
                <c:pt idx="7981">
                  <c:v>7982</c:v>
                </c:pt>
                <c:pt idx="7982">
                  <c:v>7983</c:v>
                </c:pt>
                <c:pt idx="7983">
                  <c:v>7984</c:v>
                </c:pt>
                <c:pt idx="7984">
                  <c:v>7985</c:v>
                </c:pt>
                <c:pt idx="7985">
                  <c:v>7986</c:v>
                </c:pt>
                <c:pt idx="7986">
                  <c:v>7987</c:v>
                </c:pt>
                <c:pt idx="7987">
                  <c:v>7988</c:v>
                </c:pt>
                <c:pt idx="7988">
                  <c:v>7989</c:v>
                </c:pt>
                <c:pt idx="7989">
                  <c:v>7990</c:v>
                </c:pt>
                <c:pt idx="7990">
                  <c:v>7991</c:v>
                </c:pt>
                <c:pt idx="7991">
                  <c:v>7992</c:v>
                </c:pt>
                <c:pt idx="7992">
                  <c:v>7993</c:v>
                </c:pt>
                <c:pt idx="7993">
                  <c:v>7994</c:v>
                </c:pt>
                <c:pt idx="7994">
                  <c:v>7995</c:v>
                </c:pt>
                <c:pt idx="7995">
                  <c:v>7996</c:v>
                </c:pt>
                <c:pt idx="7996">
                  <c:v>7997</c:v>
                </c:pt>
                <c:pt idx="7997">
                  <c:v>7998</c:v>
                </c:pt>
                <c:pt idx="7998">
                  <c:v>7999</c:v>
                </c:pt>
                <c:pt idx="7999">
                  <c:v>8000</c:v>
                </c:pt>
                <c:pt idx="8000">
                  <c:v>8001</c:v>
                </c:pt>
                <c:pt idx="8001">
                  <c:v>8002</c:v>
                </c:pt>
                <c:pt idx="8002">
                  <c:v>8003</c:v>
                </c:pt>
                <c:pt idx="8003">
                  <c:v>8004</c:v>
                </c:pt>
                <c:pt idx="8004">
                  <c:v>8005</c:v>
                </c:pt>
                <c:pt idx="8005">
                  <c:v>8006</c:v>
                </c:pt>
                <c:pt idx="8006">
                  <c:v>8007</c:v>
                </c:pt>
                <c:pt idx="8007">
                  <c:v>8008</c:v>
                </c:pt>
                <c:pt idx="8008">
                  <c:v>8009</c:v>
                </c:pt>
                <c:pt idx="8009">
                  <c:v>8010</c:v>
                </c:pt>
                <c:pt idx="8010">
                  <c:v>8011</c:v>
                </c:pt>
                <c:pt idx="8011">
                  <c:v>8012</c:v>
                </c:pt>
                <c:pt idx="8012">
                  <c:v>8013</c:v>
                </c:pt>
                <c:pt idx="8013">
                  <c:v>8014</c:v>
                </c:pt>
                <c:pt idx="8014">
                  <c:v>8015</c:v>
                </c:pt>
                <c:pt idx="8015">
                  <c:v>8016</c:v>
                </c:pt>
                <c:pt idx="8016">
                  <c:v>8017</c:v>
                </c:pt>
                <c:pt idx="8017">
                  <c:v>8018</c:v>
                </c:pt>
                <c:pt idx="8018">
                  <c:v>8019</c:v>
                </c:pt>
                <c:pt idx="8019">
                  <c:v>8020</c:v>
                </c:pt>
                <c:pt idx="8020">
                  <c:v>8021</c:v>
                </c:pt>
                <c:pt idx="8021">
                  <c:v>8022</c:v>
                </c:pt>
                <c:pt idx="8022">
                  <c:v>8023</c:v>
                </c:pt>
                <c:pt idx="8023">
                  <c:v>8024</c:v>
                </c:pt>
                <c:pt idx="8024">
                  <c:v>8025</c:v>
                </c:pt>
                <c:pt idx="8025">
                  <c:v>8026</c:v>
                </c:pt>
                <c:pt idx="8026">
                  <c:v>8027</c:v>
                </c:pt>
                <c:pt idx="8027">
                  <c:v>8028</c:v>
                </c:pt>
                <c:pt idx="8028">
                  <c:v>8029</c:v>
                </c:pt>
                <c:pt idx="8029">
                  <c:v>8030</c:v>
                </c:pt>
                <c:pt idx="8030">
                  <c:v>8031</c:v>
                </c:pt>
                <c:pt idx="8031">
                  <c:v>8032</c:v>
                </c:pt>
                <c:pt idx="8032">
                  <c:v>8033</c:v>
                </c:pt>
                <c:pt idx="8033">
                  <c:v>8034</c:v>
                </c:pt>
                <c:pt idx="8034">
                  <c:v>8035</c:v>
                </c:pt>
                <c:pt idx="8035">
                  <c:v>8036</c:v>
                </c:pt>
                <c:pt idx="8036">
                  <c:v>8037</c:v>
                </c:pt>
                <c:pt idx="8037">
                  <c:v>8038</c:v>
                </c:pt>
                <c:pt idx="8038">
                  <c:v>8039</c:v>
                </c:pt>
                <c:pt idx="8039">
                  <c:v>8040</c:v>
                </c:pt>
                <c:pt idx="8040">
                  <c:v>8041</c:v>
                </c:pt>
                <c:pt idx="8041">
                  <c:v>8042</c:v>
                </c:pt>
                <c:pt idx="8042">
                  <c:v>8043</c:v>
                </c:pt>
                <c:pt idx="8043">
                  <c:v>8044</c:v>
                </c:pt>
                <c:pt idx="8044">
                  <c:v>8045</c:v>
                </c:pt>
                <c:pt idx="8045">
                  <c:v>8046</c:v>
                </c:pt>
                <c:pt idx="8046">
                  <c:v>8047</c:v>
                </c:pt>
                <c:pt idx="8047">
                  <c:v>8048</c:v>
                </c:pt>
                <c:pt idx="8048">
                  <c:v>8049</c:v>
                </c:pt>
                <c:pt idx="8049">
                  <c:v>8050</c:v>
                </c:pt>
                <c:pt idx="8050">
                  <c:v>8051</c:v>
                </c:pt>
                <c:pt idx="8051">
                  <c:v>8052</c:v>
                </c:pt>
                <c:pt idx="8052">
                  <c:v>8053</c:v>
                </c:pt>
                <c:pt idx="8053">
                  <c:v>8054</c:v>
                </c:pt>
                <c:pt idx="8054">
                  <c:v>8055</c:v>
                </c:pt>
                <c:pt idx="8055">
                  <c:v>8056</c:v>
                </c:pt>
                <c:pt idx="8056">
                  <c:v>8057</c:v>
                </c:pt>
                <c:pt idx="8057">
                  <c:v>8058</c:v>
                </c:pt>
                <c:pt idx="8058">
                  <c:v>8059</c:v>
                </c:pt>
                <c:pt idx="8059">
                  <c:v>8060</c:v>
                </c:pt>
                <c:pt idx="8060">
                  <c:v>8061</c:v>
                </c:pt>
                <c:pt idx="8061">
                  <c:v>8062</c:v>
                </c:pt>
                <c:pt idx="8062">
                  <c:v>8063</c:v>
                </c:pt>
                <c:pt idx="8063">
                  <c:v>8064</c:v>
                </c:pt>
                <c:pt idx="8064">
                  <c:v>8065</c:v>
                </c:pt>
                <c:pt idx="8065">
                  <c:v>8066</c:v>
                </c:pt>
                <c:pt idx="8066">
                  <c:v>8067</c:v>
                </c:pt>
                <c:pt idx="8067">
                  <c:v>8068</c:v>
                </c:pt>
                <c:pt idx="8068">
                  <c:v>8069</c:v>
                </c:pt>
                <c:pt idx="8069">
                  <c:v>8070</c:v>
                </c:pt>
                <c:pt idx="8070">
                  <c:v>8071</c:v>
                </c:pt>
                <c:pt idx="8071">
                  <c:v>8072</c:v>
                </c:pt>
                <c:pt idx="8072">
                  <c:v>8073</c:v>
                </c:pt>
                <c:pt idx="8073">
                  <c:v>8074</c:v>
                </c:pt>
                <c:pt idx="8074">
                  <c:v>8075</c:v>
                </c:pt>
                <c:pt idx="8075">
                  <c:v>8076</c:v>
                </c:pt>
                <c:pt idx="8076">
                  <c:v>8077</c:v>
                </c:pt>
                <c:pt idx="8077">
                  <c:v>8078</c:v>
                </c:pt>
                <c:pt idx="8078">
                  <c:v>8079</c:v>
                </c:pt>
                <c:pt idx="8079">
                  <c:v>8080</c:v>
                </c:pt>
                <c:pt idx="8080">
                  <c:v>8081</c:v>
                </c:pt>
                <c:pt idx="8081">
                  <c:v>8082</c:v>
                </c:pt>
                <c:pt idx="8082">
                  <c:v>8083</c:v>
                </c:pt>
                <c:pt idx="8083">
                  <c:v>8084</c:v>
                </c:pt>
                <c:pt idx="8084">
                  <c:v>8085</c:v>
                </c:pt>
                <c:pt idx="8085">
                  <c:v>8086</c:v>
                </c:pt>
                <c:pt idx="8086">
                  <c:v>8087</c:v>
                </c:pt>
                <c:pt idx="8087">
                  <c:v>8088</c:v>
                </c:pt>
                <c:pt idx="8088">
                  <c:v>8089</c:v>
                </c:pt>
                <c:pt idx="8089">
                  <c:v>8090</c:v>
                </c:pt>
                <c:pt idx="8090">
                  <c:v>8091</c:v>
                </c:pt>
                <c:pt idx="8091">
                  <c:v>8092</c:v>
                </c:pt>
                <c:pt idx="8092">
                  <c:v>8093</c:v>
                </c:pt>
                <c:pt idx="8093">
                  <c:v>8094</c:v>
                </c:pt>
                <c:pt idx="8094">
                  <c:v>8095</c:v>
                </c:pt>
                <c:pt idx="8095">
                  <c:v>8096</c:v>
                </c:pt>
                <c:pt idx="8096">
                  <c:v>8097</c:v>
                </c:pt>
                <c:pt idx="8097">
                  <c:v>8098</c:v>
                </c:pt>
                <c:pt idx="8098">
                  <c:v>8099</c:v>
                </c:pt>
                <c:pt idx="8099">
                  <c:v>8100</c:v>
                </c:pt>
                <c:pt idx="8100">
                  <c:v>8101</c:v>
                </c:pt>
                <c:pt idx="8101">
                  <c:v>8102</c:v>
                </c:pt>
                <c:pt idx="8102">
                  <c:v>8103</c:v>
                </c:pt>
                <c:pt idx="8103">
                  <c:v>8104</c:v>
                </c:pt>
                <c:pt idx="8104">
                  <c:v>8105</c:v>
                </c:pt>
                <c:pt idx="8105">
                  <c:v>8106</c:v>
                </c:pt>
                <c:pt idx="8106">
                  <c:v>8107</c:v>
                </c:pt>
                <c:pt idx="8107">
                  <c:v>8108</c:v>
                </c:pt>
                <c:pt idx="8108">
                  <c:v>8109</c:v>
                </c:pt>
                <c:pt idx="8109">
                  <c:v>8110</c:v>
                </c:pt>
                <c:pt idx="8110">
                  <c:v>8111</c:v>
                </c:pt>
                <c:pt idx="8111">
                  <c:v>8112</c:v>
                </c:pt>
                <c:pt idx="8112">
                  <c:v>8113</c:v>
                </c:pt>
                <c:pt idx="8113">
                  <c:v>8114</c:v>
                </c:pt>
                <c:pt idx="8114">
                  <c:v>8115</c:v>
                </c:pt>
                <c:pt idx="8115">
                  <c:v>8116</c:v>
                </c:pt>
                <c:pt idx="8116">
                  <c:v>8117</c:v>
                </c:pt>
                <c:pt idx="8117">
                  <c:v>8118</c:v>
                </c:pt>
                <c:pt idx="8118">
                  <c:v>8119</c:v>
                </c:pt>
                <c:pt idx="8119">
                  <c:v>8120</c:v>
                </c:pt>
                <c:pt idx="8120">
                  <c:v>8121</c:v>
                </c:pt>
                <c:pt idx="8121">
                  <c:v>8122</c:v>
                </c:pt>
                <c:pt idx="8122">
                  <c:v>8123</c:v>
                </c:pt>
                <c:pt idx="8123">
                  <c:v>8124</c:v>
                </c:pt>
                <c:pt idx="8124">
                  <c:v>8125</c:v>
                </c:pt>
                <c:pt idx="8125">
                  <c:v>8126</c:v>
                </c:pt>
                <c:pt idx="8126">
                  <c:v>8127</c:v>
                </c:pt>
                <c:pt idx="8127">
                  <c:v>8128</c:v>
                </c:pt>
                <c:pt idx="8128">
                  <c:v>8129</c:v>
                </c:pt>
                <c:pt idx="8129">
                  <c:v>8130</c:v>
                </c:pt>
                <c:pt idx="8130">
                  <c:v>8131</c:v>
                </c:pt>
                <c:pt idx="8131">
                  <c:v>8132</c:v>
                </c:pt>
                <c:pt idx="8132">
                  <c:v>8133</c:v>
                </c:pt>
                <c:pt idx="8133">
                  <c:v>8134</c:v>
                </c:pt>
                <c:pt idx="8134">
                  <c:v>8135</c:v>
                </c:pt>
                <c:pt idx="8135">
                  <c:v>8136</c:v>
                </c:pt>
                <c:pt idx="8136">
                  <c:v>8137</c:v>
                </c:pt>
                <c:pt idx="8137">
                  <c:v>8138</c:v>
                </c:pt>
                <c:pt idx="8138">
                  <c:v>8139</c:v>
                </c:pt>
                <c:pt idx="8139">
                  <c:v>8140</c:v>
                </c:pt>
                <c:pt idx="8140">
                  <c:v>8141</c:v>
                </c:pt>
                <c:pt idx="8141">
                  <c:v>8142</c:v>
                </c:pt>
                <c:pt idx="8142">
                  <c:v>8143</c:v>
                </c:pt>
                <c:pt idx="8143">
                  <c:v>8144</c:v>
                </c:pt>
                <c:pt idx="8144">
                  <c:v>8145</c:v>
                </c:pt>
                <c:pt idx="8145">
                  <c:v>8146</c:v>
                </c:pt>
                <c:pt idx="8146">
                  <c:v>8147</c:v>
                </c:pt>
                <c:pt idx="8147">
                  <c:v>8148</c:v>
                </c:pt>
                <c:pt idx="8148">
                  <c:v>8149</c:v>
                </c:pt>
                <c:pt idx="8149">
                  <c:v>8150</c:v>
                </c:pt>
                <c:pt idx="8150">
                  <c:v>8151</c:v>
                </c:pt>
                <c:pt idx="8151">
                  <c:v>8152</c:v>
                </c:pt>
                <c:pt idx="8152">
                  <c:v>8153</c:v>
                </c:pt>
                <c:pt idx="8153">
                  <c:v>8154</c:v>
                </c:pt>
                <c:pt idx="8154">
                  <c:v>8155</c:v>
                </c:pt>
                <c:pt idx="8155">
                  <c:v>8156</c:v>
                </c:pt>
                <c:pt idx="8156">
                  <c:v>8157</c:v>
                </c:pt>
                <c:pt idx="8157">
                  <c:v>8158</c:v>
                </c:pt>
                <c:pt idx="8158">
                  <c:v>8159</c:v>
                </c:pt>
                <c:pt idx="8159">
                  <c:v>8160</c:v>
                </c:pt>
                <c:pt idx="8160">
                  <c:v>8161</c:v>
                </c:pt>
                <c:pt idx="8161">
                  <c:v>8162</c:v>
                </c:pt>
                <c:pt idx="8162">
                  <c:v>8163</c:v>
                </c:pt>
                <c:pt idx="8163">
                  <c:v>8164</c:v>
                </c:pt>
                <c:pt idx="8164">
                  <c:v>8165</c:v>
                </c:pt>
                <c:pt idx="8165">
                  <c:v>8166</c:v>
                </c:pt>
                <c:pt idx="8166">
                  <c:v>8167</c:v>
                </c:pt>
                <c:pt idx="8167">
                  <c:v>8168</c:v>
                </c:pt>
                <c:pt idx="8168">
                  <c:v>8169</c:v>
                </c:pt>
                <c:pt idx="8169">
                  <c:v>8170</c:v>
                </c:pt>
                <c:pt idx="8170">
                  <c:v>8171</c:v>
                </c:pt>
                <c:pt idx="8171">
                  <c:v>8172</c:v>
                </c:pt>
                <c:pt idx="8172">
                  <c:v>8173</c:v>
                </c:pt>
                <c:pt idx="8173">
                  <c:v>8174</c:v>
                </c:pt>
                <c:pt idx="8174">
                  <c:v>8175</c:v>
                </c:pt>
                <c:pt idx="8175">
                  <c:v>8176</c:v>
                </c:pt>
                <c:pt idx="8176">
                  <c:v>8177</c:v>
                </c:pt>
                <c:pt idx="8177">
                  <c:v>8178</c:v>
                </c:pt>
                <c:pt idx="8178">
                  <c:v>8179</c:v>
                </c:pt>
                <c:pt idx="8179">
                  <c:v>8180</c:v>
                </c:pt>
                <c:pt idx="8180">
                  <c:v>8181</c:v>
                </c:pt>
                <c:pt idx="8181">
                  <c:v>8182</c:v>
                </c:pt>
                <c:pt idx="8182">
                  <c:v>8183</c:v>
                </c:pt>
                <c:pt idx="8183">
                  <c:v>8184</c:v>
                </c:pt>
                <c:pt idx="8184">
                  <c:v>8185</c:v>
                </c:pt>
                <c:pt idx="8185">
                  <c:v>8186</c:v>
                </c:pt>
                <c:pt idx="8186">
                  <c:v>8187</c:v>
                </c:pt>
                <c:pt idx="8187">
                  <c:v>8188</c:v>
                </c:pt>
                <c:pt idx="8188">
                  <c:v>8189</c:v>
                </c:pt>
                <c:pt idx="8189">
                  <c:v>8190</c:v>
                </c:pt>
                <c:pt idx="8190">
                  <c:v>8191</c:v>
                </c:pt>
                <c:pt idx="8191">
                  <c:v>8192</c:v>
                </c:pt>
                <c:pt idx="8192">
                  <c:v>8193</c:v>
                </c:pt>
                <c:pt idx="8193">
                  <c:v>8194</c:v>
                </c:pt>
                <c:pt idx="8194">
                  <c:v>8195</c:v>
                </c:pt>
                <c:pt idx="8195">
                  <c:v>8196</c:v>
                </c:pt>
                <c:pt idx="8196">
                  <c:v>8197</c:v>
                </c:pt>
                <c:pt idx="8197">
                  <c:v>8198</c:v>
                </c:pt>
                <c:pt idx="8198">
                  <c:v>8199</c:v>
                </c:pt>
                <c:pt idx="8199">
                  <c:v>8200</c:v>
                </c:pt>
                <c:pt idx="8200">
                  <c:v>8201</c:v>
                </c:pt>
                <c:pt idx="8201">
                  <c:v>8202</c:v>
                </c:pt>
                <c:pt idx="8202">
                  <c:v>8203</c:v>
                </c:pt>
                <c:pt idx="8203">
                  <c:v>8204</c:v>
                </c:pt>
                <c:pt idx="8204">
                  <c:v>8205</c:v>
                </c:pt>
                <c:pt idx="8205">
                  <c:v>8206</c:v>
                </c:pt>
                <c:pt idx="8206">
                  <c:v>8207</c:v>
                </c:pt>
                <c:pt idx="8207">
                  <c:v>8208</c:v>
                </c:pt>
                <c:pt idx="8208">
                  <c:v>8209</c:v>
                </c:pt>
                <c:pt idx="8209">
                  <c:v>8210</c:v>
                </c:pt>
                <c:pt idx="8210">
                  <c:v>8211</c:v>
                </c:pt>
                <c:pt idx="8211">
                  <c:v>8212</c:v>
                </c:pt>
                <c:pt idx="8212">
                  <c:v>8213</c:v>
                </c:pt>
                <c:pt idx="8213">
                  <c:v>8214</c:v>
                </c:pt>
                <c:pt idx="8214">
                  <c:v>8215</c:v>
                </c:pt>
                <c:pt idx="8215">
                  <c:v>8216</c:v>
                </c:pt>
                <c:pt idx="8216">
                  <c:v>8217</c:v>
                </c:pt>
                <c:pt idx="8217">
                  <c:v>8218</c:v>
                </c:pt>
                <c:pt idx="8218">
                  <c:v>8219</c:v>
                </c:pt>
                <c:pt idx="8219">
                  <c:v>8220</c:v>
                </c:pt>
                <c:pt idx="8220">
                  <c:v>8221</c:v>
                </c:pt>
                <c:pt idx="8221">
                  <c:v>8222</c:v>
                </c:pt>
                <c:pt idx="8222">
                  <c:v>8223</c:v>
                </c:pt>
                <c:pt idx="8223">
                  <c:v>8224</c:v>
                </c:pt>
                <c:pt idx="8224">
                  <c:v>8225</c:v>
                </c:pt>
                <c:pt idx="8225">
                  <c:v>8226</c:v>
                </c:pt>
                <c:pt idx="8226">
                  <c:v>8227</c:v>
                </c:pt>
                <c:pt idx="8227">
                  <c:v>8228</c:v>
                </c:pt>
                <c:pt idx="8228">
                  <c:v>8229</c:v>
                </c:pt>
                <c:pt idx="8229">
                  <c:v>8230</c:v>
                </c:pt>
                <c:pt idx="8230">
                  <c:v>8231</c:v>
                </c:pt>
                <c:pt idx="8231">
                  <c:v>8232</c:v>
                </c:pt>
                <c:pt idx="8232">
                  <c:v>8233</c:v>
                </c:pt>
                <c:pt idx="8233">
                  <c:v>8234</c:v>
                </c:pt>
                <c:pt idx="8234">
                  <c:v>8235</c:v>
                </c:pt>
                <c:pt idx="8235">
                  <c:v>8236</c:v>
                </c:pt>
                <c:pt idx="8236">
                  <c:v>8237</c:v>
                </c:pt>
                <c:pt idx="8237">
                  <c:v>8238</c:v>
                </c:pt>
                <c:pt idx="8238">
                  <c:v>8239</c:v>
                </c:pt>
                <c:pt idx="8239">
                  <c:v>8240</c:v>
                </c:pt>
                <c:pt idx="8240">
                  <c:v>8241</c:v>
                </c:pt>
                <c:pt idx="8241">
                  <c:v>8242</c:v>
                </c:pt>
                <c:pt idx="8242">
                  <c:v>8243</c:v>
                </c:pt>
                <c:pt idx="8243">
                  <c:v>8244</c:v>
                </c:pt>
                <c:pt idx="8244">
                  <c:v>8245</c:v>
                </c:pt>
                <c:pt idx="8245">
                  <c:v>8246</c:v>
                </c:pt>
                <c:pt idx="8246">
                  <c:v>8247</c:v>
                </c:pt>
                <c:pt idx="8247">
                  <c:v>8248</c:v>
                </c:pt>
                <c:pt idx="8248">
                  <c:v>8249</c:v>
                </c:pt>
                <c:pt idx="8249">
                  <c:v>8250</c:v>
                </c:pt>
                <c:pt idx="8250">
                  <c:v>8251</c:v>
                </c:pt>
                <c:pt idx="8251">
                  <c:v>8252</c:v>
                </c:pt>
                <c:pt idx="8252">
                  <c:v>8253</c:v>
                </c:pt>
                <c:pt idx="8253">
                  <c:v>8254</c:v>
                </c:pt>
                <c:pt idx="8254">
                  <c:v>8255</c:v>
                </c:pt>
                <c:pt idx="8255">
                  <c:v>8256</c:v>
                </c:pt>
                <c:pt idx="8256">
                  <c:v>8257</c:v>
                </c:pt>
                <c:pt idx="8257">
                  <c:v>8258</c:v>
                </c:pt>
                <c:pt idx="8258">
                  <c:v>8259</c:v>
                </c:pt>
                <c:pt idx="8259">
                  <c:v>8260</c:v>
                </c:pt>
                <c:pt idx="8260">
                  <c:v>8261</c:v>
                </c:pt>
                <c:pt idx="8261">
                  <c:v>8262</c:v>
                </c:pt>
                <c:pt idx="8262">
                  <c:v>8263</c:v>
                </c:pt>
                <c:pt idx="8263">
                  <c:v>8264</c:v>
                </c:pt>
                <c:pt idx="8264">
                  <c:v>8265</c:v>
                </c:pt>
                <c:pt idx="8265">
                  <c:v>8266</c:v>
                </c:pt>
                <c:pt idx="8266">
                  <c:v>8267</c:v>
                </c:pt>
                <c:pt idx="8267">
                  <c:v>8268</c:v>
                </c:pt>
                <c:pt idx="8268">
                  <c:v>8269</c:v>
                </c:pt>
                <c:pt idx="8269">
                  <c:v>8270</c:v>
                </c:pt>
                <c:pt idx="8270">
                  <c:v>8271</c:v>
                </c:pt>
                <c:pt idx="8271">
                  <c:v>8272</c:v>
                </c:pt>
                <c:pt idx="8272">
                  <c:v>8273</c:v>
                </c:pt>
                <c:pt idx="8273">
                  <c:v>8274</c:v>
                </c:pt>
                <c:pt idx="8274">
                  <c:v>8275</c:v>
                </c:pt>
                <c:pt idx="8275">
                  <c:v>8276</c:v>
                </c:pt>
                <c:pt idx="8276">
                  <c:v>8277</c:v>
                </c:pt>
                <c:pt idx="8277">
                  <c:v>8278</c:v>
                </c:pt>
                <c:pt idx="8278">
                  <c:v>8279</c:v>
                </c:pt>
                <c:pt idx="8279">
                  <c:v>8280</c:v>
                </c:pt>
                <c:pt idx="8280">
                  <c:v>8281</c:v>
                </c:pt>
                <c:pt idx="8281">
                  <c:v>8282</c:v>
                </c:pt>
                <c:pt idx="8282">
                  <c:v>8283</c:v>
                </c:pt>
                <c:pt idx="8283">
                  <c:v>8284</c:v>
                </c:pt>
                <c:pt idx="8284">
                  <c:v>8285</c:v>
                </c:pt>
                <c:pt idx="8285">
                  <c:v>8286</c:v>
                </c:pt>
                <c:pt idx="8286">
                  <c:v>8287</c:v>
                </c:pt>
                <c:pt idx="8287">
                  <c:v>8288</c:v>
                </c:pt>
                <c:pt idx="8288">
                  <c:v>8289</c:v>
                </c:pt>
                <c:pt idx="8289">
                  <c:v>8290</c:v>
                </c:pt>
                <c:pt idx="8290">
                  <c:v>8291</c:v>
                </c:pt>
                <c:pt idx="8291">
                  <c:v>8292</c:v>
                </c:pt>
                <c:pt idx="8292">
                  <c:v>8293</c:v>
                </c:pt>
                <c:pt idx="8293">
                  <c:v>8294</c:v>
                </c:pt>
                <c:pt idx="8294">
                  <c:v>8295</c:v>
                </c:pt>
                <c:pt idx="8295">
                  <c:v>8296</c:v>
                </c:pt>
                <c:pt idx="8296">
                  <c:v>8297</c:v>
                </c:pt>
                <c:pt idx="8297">
                  <c:v>8298</c:v>
                </c:pt>
                <c:pt idx="8298">
                  <c:v>8299</c:v>
                </c:pt>
                <c:pt idx="8299">
                  <c:v>8300</c:v>
                </c:pt>
                <c:pt idx="8300">
                  <c:v>8301</c:v>
                </c:pt>
                <c:pt idx="8301">
                  <c:v>8302</c:v>
                </c:pt>
                <c:pt idx="8302">
                  <c:v>8303</c:v>
                </c:pt>
                <c:pt idx="8303">
                  <c:v>8304</c:v>
                </c:pt>
                <c:pt idx="8304">
                  <c:v>8305</c:v>
                </c:pt>
                <c:pt idx="8305">
                  <c:v>8306</c:v>
                </c:pt>
                <c:pt idx="8306">
                  <c:v>8307</c:v>
                </c:pt>
                <c:pt idx="8307">
                  <c:v>8308</c:v>
                </c:pt>
                <c:pt idx="8308">
                  <c:v>8309</c:v>
                </c:pt>
                <c:pt idx="8309">
                  <c:v>8310</c:v>
                </c:pt>
                <c:pt idx="8310">
                  <c:v>8311</c:v>
                </c:pt>
                <c:pt idx="8311">
                  <c:v>8312</c:v>
                </c:pt>
                <c:pt idx="8312">
                  <c:v>8313</c:v>
                </c:pt>
                <c:pt idx="8313">
                  <c:v>8314</c:v>
                </c:pt>
                <c:pt idx="8314">
                  <c:v>8315</c:v>
                </c:pt>
                <c:pt idx="8315">
                  <c:v>8316</c:v>
                </c:pt>
                <c:pt idx="8316">
                  <c:v>8317</c:v>
                </c:pt>
                <c:pt idx="8317">
                  <c:v>8318</c:v>
                </c:pt>
                <c:pt idx="8318">
                  <c:v>8319</c:v>
                </c:pt>
                <c:pt idx="8319">
                  <c:v>8320</c:v>
                </c:pt>
                <c:pt idx="8320">
                  <c:v>8321</c:v>
                </c:pt>
                <c:pt idx="8321">
                  <c:v>8322</c:v>
                </c:pt>
                <c:pt idx="8322">
                  <c:v>8323</c:v>
                </c:pt>
                <c:pt idx="8323">
                  <c:v>8324</c:v>
                </c:pt>
                <c:pt idx="8324">
                  <c:v>8325</c:v>
                </c:pt>
                <c:pt idx="8325">
                  <c:v>8326</c:v>
                </c:pt>
                <c:pt idx="8326">
                  <c:v>8327</c:v>
                </c:pt>
                <c:pt idx="8327">
                  <c:v>8328</c:v>
                </c:pt>
                <c:pt idx="8328">
                  <c:v>8329</c:v>
                </c:pt>
                <c:pt idx="8329">
                  <c:v>8330</c:v>
                </c:pt>
                <c:pt idx="8330">
                  <c:v>8331</c:v>
                </c:pt>
                <c:pt idx="8331">
                  <c:v>8332</c:v>
                </c:pt>
                <c:pt idx="8332">
                  <c:v>8333</c:v>
                </c:pt>
                <c:pt idx="8333">
                  <c:v>8334</c:v>
                </c:pt>
                <c:pt idx="8334">
                  <c:v>8335</c:v>
                </c:pt>
                <c:pt idx="8335">
                  <c:v>8336</c:v>
                </c:pt>
                <c:pt idx="8336">
                  <c:v>8337</c:v>
                </c:pt>
                <c:pt idx="8337">
                  <c:v>8338</c:v>
                </c:pt>
                <c:pt idx="8338">
                  <c:v>8339</c:v>
                </c:pt>
                <c:pt idx="8339">
                  <c:v>8340</c:v>
                </c:pt>
                <c:pt idx="8340">
                  <c:v>8341</c:v>
                </c:pt>
                <c:pt idx="8341">
                  <c:v>8342</c:v>
                </c:pt>
                <c:pt idx="8342">
                  <c:v>8343</c:v>
                </c:pt>
                <c:pt idx="8343">
                  <c:v>8344</c:v>
                </c:pt>
                <c:pt idx="8344">
                  <c:v>8345</c:v>
                </c:pt>
                <c:pt idx="8345">
                  <c:v>8346</c:v>
                </c:pt>
                <c:pt idx="8346">
                  <c:v>8347</c:v>
                </c:pt>
                <c:pt idx="8347">
                  <c:v>8348</c:v>
                </c:pt>
                <c:pt idx="8348">
                  <c:v>8349</c:v>
                </c:pt>
                <c:pt idx="8349">
                  <c:v>8350</c:v>
                </c:pt>
                <c:pt idx="8350">
                  <c:v>8351</c:v>
                </c:pt>
                <c:pt idx="8351">
                  <c:v>8352</c:v>
                </c:pt>
                <c:pt idx="8352">
                  <c:v>8353</c:v>
                </c:pt>
                <c:pt idx="8353">
                  <c:v>8354</c:v>
                </c:pt>
                <c:pt idx="8354">
                  <c:v>8355</c:v>
                </c:pt>
                <c:pt idx="8355">
                  <c:v>8356</c:v>
                </c:pt>
                <c:pt idx="8356">
                  <c:v>8357</c:v>
                </c:pt>
                <c:pt idx="8357">
                  <c:v>8358</c:v>
                </c:pt>
                <c:pt idx="8358">
                  <c:v>8359</c:v>
                </c:pt>
                <c:pt idx="8359">
                  <c:v>8360</c:v>
                </c:pt>
                <c:pt idx="8360">
                  <c:v>8361</c:v>
                </c:pt>
                <c:pt idx="8361">
                  <c:v>8362</c:v>
                </c:pt>
                <c:pt idx="8362">
                  <c:v>8363</c:v>
                </c:pt>
                <c:pt idx="8363">
                  <c:v>8364</c:v>
                </c:pt>
                <c:pt idx="8364">
                  <c:v>8365</c:v>
                </c:pt>
                <c:pt idx="8365">
                  <c:v>8366</c:v>
                </c:pt>
                <c:pt idx="8366">
                  <c:v>8367</c:v>
                </c:pt>
                <c:pt idx="8367">
                  <c:v>8368</c:v>
                </c:pt>
                <c:pt idx="8368">
                  <c:v>8369</c:v>
                </c:pt>
                <c:pt idx="8369">
                  <c:v>8370</c:v>
                </c:pt>
                <c:pt idx="8370">
                  <c:v>8371</c:v>
                </c:pt>
                <c:pt idx="8371">
                  <c:v>8372</c:v>
                </c:pt>
                <c:pt idx="8372">
                  <c:v>8373</c:v>
                </c:pt>
                <c:pt idx="8373">
                  <c:v>8374</c:v>
                </c:pt>
                <c:pt idx="8374">
                  <c:v>8375</c:v>
                </c:pt>
                <c:pt idx="8375">
                  <c:v>8376</c:v>
                </c:pt>
                <c:pt idx="8376">
                  <c:v>8377</c:v>
                </c:pt>
                <c:pt idx="8377">
                  <c:v>8378</c:v>
                </c:pt>
                <c:pt idx="8378">
                  <c:v>8379</c:v>
                </c:pt>
                <c:pt idx="8379">
                  <c:v>8380</c:v>
                </c:pt>
                <c:pt idx="8380">
                  <c:v>8381</c:v>
                </c:pt>
                <c:pt idx="8381">
                  <c:v>8382</c:v>
                </c:pt>
                <c:pt idx="8382">
                  <c:v>8383</c:v>
                </c:pt>
                <c:pt idx="8383">
                  <c:v>8384</c:v>
                </c:pt>
                <c:pt idx="8384">
                  <c:v>8385</c:v>
                </c:pt>
                <c:pt idx="8385">
                  <c:v>8386</c:v>
                </c:pt>
                <c:pt idx="8386">
                  <c:v>8387</c:v>
                </c:pt>
                <c:pt idx="8387">
                  <c:v>8388</c:v>
                </c:pt>
                <c:pt idx="8388">
                  <c:v>8389</c:v>
                </c:pt>
                <c:pt idx="8389">
                  <c:v>8390</c:v>
                </c:pt>
                <c:pt idx="8390">
                  <c:v>8391</c:v>
                </c:pt>
                <c:pt idx="8391">
                  <c:v>8392</c:v>
                </c:pt>
                <c:pt idx="8392">
                  <c:v>8393</c:v>
                </c:pt>
                <c:pt idx="8393">
                  <c:v>8394</c:v>
                </c:pt>
                <c:pt idx="8394">
                  <c:v>8395</c:v>
                </c:pt>
                <c:pt idx="8395">
                  <c:v>8396</c:v>
                </c:pt>
                <c:pt idx="8396">
                  <c:v>8397</c:v>
                </c:pt>
                <c:pt idx="8397">
                  <c:v>8398</c:v>
                </c:pt>
                <c:pt idx="8398">
                  <c:v>8399</c:v>
                </c:pt>
                <c:pt idx="8399">
                  <c:v>8400</c:v>
                </c:pt>
                <c:pt idx="8400">
                  <c:v>8401</c:v>
                </c:pt>
                <c:pt idx="8401">
                  <c:v>8402</c:v>
                </c:pt>
                <c:pt idx="8402">
                  <c:v>8403</c:v>
                </c:pt>
                <c:pt idx="8403">
                  <c:v>8404</c:v>
                </c:pt>
                <c:pt idx="8404">
                  <c:v>8405</c:v>
                </c:pt>
                <c:pt idx="8405">
                  <c:v>8406</c:v>
                </c:pt>
                <c:pt idx="8406">
                  <c:v>8407</c:v>
                </c:pt>
                <c:pt idx="8407">
                  <c:v>8408</c:v>
                </c:pt>
                <c:pt idx="8408">
                  <c:v>8409</c:v>
                </c:pt>
                <c:pt idx="8409">
                  <c:v>8410</c:v>
                </c:pt>
                <c:pt idx="8410">
                  <c:v>8411</c:v>
                </c:pt>
                <c:pt idx="8411">
                  <c:v>8412</c:v>
                </c:pt>
                <c:pt idx="8412">
                  <c:v>8413</c:v>
                </c:pt>
                <c:pt idx="8413">
                  <c:v>8414</c:v>
                </c:pt>
                <c:pt idx="8414">
                  <c:v>8415</c:v>
                </c:pt>
                <c:pt idx="8415">
                  <c:v>8416</c:v>
                </c:pt>
                <c:pt idx="8416">
                  <c:v>8417</c:v>
                </c:pt>
                <c:pt idx="8417">
                  <c:v>8418</c:v>
                </c:pt>
                <c:pt idx="8418">
                  <c:v>8419</c:v>
                </c:pt>
                <c:pt idx="8419">
                  <c:v>8420</c:v>
                </c:pt>
                <c:pt idx="8420">
                  <c:v>8421</c:v>
                </c:pt>
                <c:pt idx="8421">
                  <c:v>8422</c:v>
                </c:pt>
                <c:pt idx="8422">
                  <c:v>8423</c:v>
                </c:pt>
                <c:pt idx="8423">
                  <c:v>8424</c:v>
                </c:pt>
                <c:pt idx="8424">
                  <c:v>8425</c:v>
                </c:pt>
                <c:pt idx="8425">
                  <c:v>8426</c:v>
                </c:pt>
                <c:pt idx="8426">
                  <c:v>8427</c:v>
                </c:pt>
                <c:pt idx="8427">
                  <c:v>8428</c:v>
                </c:pt>
                <c:pt idx="8428">
                  <c:v>8429</c:v>
                </c:pt>
                <c:pt idx="8429">
                  <c:v>8430</c:v>
                </c:pt>
                <c:pt idx="8430">
                  <c:v>8431</c:v>
                </c:pt>
                <c:pt idx="8431">
                  <c:v>8432</c:v>
                </c:pt>
                <c:pt idx="8432">
                  <c:v>8433</c:v>
                </c:pt>
                <c:pt idx="8433">
                  <c:v>8434</c:v>
                </c:pt>
                <c:pt idx="8434">
                  <c:v>8435</c:v>
                </c:pt>
                <c:pt idx="8435">
                  <c:v>8436</c:v>
                </c:pt>
                <c:pt idx="8436">
                  <c:v>8437</c:v>
                </c:pt>
                <c:pt idx="8437">
                  <c:v>8438</c:v>
                </c:pt>
                <c:pt idx="8438">
                  <c:v>8439</c:v>
                </c:pt>
                <c:pt idx="8439">
                  <c:v>8440</c:v>
                </c:pt>
                <c:pt idx="8440">
                  <c:v>8441</c:v>
                </c:pt>
                <c:pt idx="8441">
                  <c:v>8442</c:v>
                </c:pt>
                <c:pt idx="8442">
                  <c:v>8443</c:v>
                </c:pt>
                <c:pt idx="8443">
                  <c:v>8444</c:v>
                </c:pt>
                <c:pt idx="8444">
                  <c:v>8445</c:v>
                </c:pt>
                <c:pt idx="8445">
                  <c:v>8446</c:v>
                </c:pt>
                <c:pt idx="8446">
                  <c:v>8447</c:v>
                </c:pt>
                <c:pt idx="8447">
                  <c:v>8448</c:v>
                </c:pt>
                <c:pt idx="8448">
                  <c:v>8449</c:v>
                </c:pt>
                <c:pt idx="8449">
                  <c:v>8450</c:v>
                </c:pt>
                <c:pt idx="8450">
                  <c:v>8451</c:v>
                </c:pt>
                <c:pt idx="8451">
                  <c:v>8452</c:v>
                </c:pt>
                <c:pt idx="8452">
                  <c:v>8453</c:v>
                </c:pt>
                <c:pt idx="8453">
                  <c:v>8454</c:v>
                </c:pt>
                <c:pt idx="8454">
                  <c:v>8455</c:v>
                </c:pt>
                <c:pt idx="8455">
                  <c:v>8456</c:v>
                </c:pt>
                <c:pt idx="8456">
                  <c:v>8457</c:v>
                </c:pt>
                <c:pt idx="8457">
                  <c:v>8458</c:v>
                </c:pt>
                <c:pt idx="8458">
                  <c:v>8459</c:v>
                </c:pt>
                <c:pt idx="8459">
                  <c:v>8460</c:v>
                </c:pt>
                <c:pt idx="8460">
                  <c:v>8461</c:v>
                </c:pt>
                <c:pt idx="8461">
                  <c:v>8462</c:v>
                </c:pt>
                <c:pt idx="8462">
                  <c:v>8463</c:v>
                </c:pt>
                <c:pt idx="8463">
                  <c:v>8464</c:v>
                </c:pt>
                <c:pt idx="8464">
                  <c:v>8465</c:v>
                </c:pt>
                <c:pt idx="8465">
                  <c:v>8466</c:v>
                </c:pt>
                <c:pt idx="8466">
                  <c:v>8467</c:v>
                </c:pt>
                <c:pt idx="8467">
                  <c:v>8468</c:v>
                </c:pt>
                <c:pt idx="8468">
                  <c:v>8469</c:v>
                </c:pt>
                <c:pt idx="8469">
                  <c:v>8470</c:v>
                </c:pt>
                <c:pt idx="8470">
                  <c:v>8471</c:v>
                </c:pt>
                <c:pt idx="8471">
                  <c:v>8472</c:v>
                </c:pt>
                <c:pt idx="8472">
                  <c:v>8473</c:v>
                </c:pt>
                <c:pt idx="8473">
                  <c:v>8474</c:v>
                </c:pt>
                <c:pt idx="8474">
                  <c:v>8475</c:v>
                </c:pt>
                <c:pt idx="8475">
                  <c:v>8476</c:v>
                </c:pt>
                <c:pt idx="8476">
                  <c:v>8477</c:v>
                </c:pt>
                <c:pt idx="8477">
                  <c:v>8478</c:v>
                </c:pt>
                <c:pt idx="8478">
                  <c:v>8479</c:v>
                </c:pt>
                <c:pt idx="8479">
                  <c:v>8480</c:v>
                </c:pt>
                <c:pt idx="8480">
                  <c:v>8481</c:v>
                </c:pt>
                <c:pt idx="8481">
                  <c:v>8482</c:v>
                </c:pt>
                <c:pt idx="8482">
                  <c:v>8483</c:v>
                </c:pt>
                <c:pt idx="8483">
                  <c:v>8484</c:v>
                </c:pt>
                <c:pt idx="8484">
                  <c:v>8485</c:v>
                </c:pt>
                <c:pt idx="8485">
                  <c:v>8486</c:v>
                </c:pt>
                <c:pt idx="8486">
                  <c:v>8487</c:v>
                </c:pt>
                <c:pt idx="8487">
                  <c:v>8488</c:v>
                </c:pt>
                <c:pt idx="8488">
                  <c:v>8489</c:v>
                </c:pt>
                <c:pt idx="8489">
                  <c:v>8490</c:v>
                </c:pt>
                <c:pt idx="8490">
                  <c:v>8491</c:v>
                </c:pt>
                <c:pt idx="8491">
                  <c:v>8492</c:v>
                </c:pt>
                <c:pt idx="8492">
                  <c:v>8493</c:v>
                </c:pt>
                <c:pt idx="8493">
                  <c:v>8494</c:v>
                </c:pt>
                <c:pt idx="8494">
                  <c:v>8495</c:v>
                </c:pt>
                <c:pt idx="8495">
                  <c:v>8496</c:v>
                </c:pt>
                <c:pt idx="8496">
                  <c:v>8497</c:v>
                </c:pt>
                <c:pt idx="8497">
                  <c:v>8498</c:v>
                </c:pt>
                <c:pt idx="8498">
                  <c:v>8499</c:v>
                </c:pt>
                <c:pt idx="8499">
                  <c:v>8500</c:v>
                </c:pt>
                <c:pt idx="8500">
                  <c:v>8501</c:v>
                </c:pt>
                <c:pt idx="8501">
                  <c:v>8502</c:v>
                </c:pt>
                <c:pt idx="8502">
                  <c:v>8503</c:v>
                </c:pt>
                <c:pt idx="8503">
                  <c:v>8504</c:v>
                </c:pt>
                <c:pt idx="8504">
                  <c:v>8505</c:v>
                </c:pt>
                <c:pt idx="8505">
                  <c:v>8506</c:v>
                </c:pt>
                <c:pt idx="8506">
                  <c:v>8507</c:v>
                </c:pt>
                <c:pt idx="8507">
                  <c:v>8508</c:v>
                </c:pt>
                <c:pt idx="8508">
                  <c:v>8509</c:v>
                </c:pt>
                <c:pt idx="8509">
                  <c:v>8510</c:v>
                </c:pt>
                <c:pt idx="8510">
                  <c:v>8511</c:v>
                </c:pt>
                <c:pt idx="8511">
                  <c:v>8512</c:v>
                </c:pt>
                <c:pt idx="8512">
                  <c:v>8513</c:v>
                </c:pt>
                <c:pt idx="8513">
                  <c:v>8514</c:v>
                </c:pt>
                <c:pt idx="8514">
                  <c:v>8515</c:v>
                </c:pt>
                <c:pt idx="8515">
                  <c:v>8516</c:v>
                </c:pt>
                <c:pt idx="8516">
                  <c:v>8517</c:v>
                </c:pt>
                <c:pt idx="8517">
                  <c:v>8518</c:v>
                </c:pt>
                <c:pt idx="8518">
                  <c:v>8519</c:v>
                </c:pt>
                <c:pt idx="8519">
                  <c:v>8520</c:v>
                </c:pt>
                <c:pt idx="8520">
                  <c:v>8521</c:v>
                </c:pt>
                <c:pt idx="8521">
                  <c:v>8522</c:v>
                </c:pt>
                <c:pt idx="8522">
                  <c:v>8523</c:v>
                </c:pt>
                <c:pt idx="8523">
                  <c:v>8524</c:v>
                </c:pt>
                <c:pt idx="8524">
                  <c:v>8525</c:v>
                </c:pt>
                <c:pt idx="8525">
                  <c:v>8526</c:v>
                </c:pt>
                <c:pt idx="8526">
                  <c:v>8527</c:v>
                </c:pt>
                <c:pt idx="8527">
                  <c:v>8528</c:v>
                </c:pt>
                <c:pt idx="8528">
                  <c:v>8529</c:v>
                </c:pt>
                <c:pt idx="8529">
                  <c:v>8530</c:v>
                </c:pt>
                <c:pt idx="8530">
                  <c:v>8531</c:v>
                </c:pt>
                <c:pt idx="8531">
                  <c:v>8532</c:v>
                </c:pt>
                <c:pt idx="8532">
                  <c:v>8533</c:v>
                </c:pt>
                <c:pt idx="8533">
                  <c:v>8534</c:v>
                </c:pt>
                <c:pt idx="8534">
                  <c:v>8535</c:v>
                </c:pt>
                <c:pt idx="8535">
                  <c:v>8536</c:v>
                </c:pt>
                <c:pt idx="8536">
                  <c:v>8537</c:v>
                </c:pt>
                <c:pt idx="8537">
                  <c:v>8538</c:v>
                </c:pt>
                <c:pt idx="8538">
                  <c:v>8539</c:v>
                </c:pt>
                <c:pt idx="8539">
                  <c:v>8540</c:v>
                </c:pt>
                <c:pt idx="8540">
                  <c:v>8541</c:v>
                </c:pt>
                <c:pt idx="8541">
                  <c:v>8542</c:v>
                </c:pt>
                <c:pt idx="8542">
                  <c:v>8543</c:v>
                </c:pt>
                <c:pt idx="8543">
                  <c:v>8544</c:v>
                </c:pt>
                <c:pt idx="8544">
                  <c:v>8545</c:v>
                </c:pt>
                <c:pt idx="8545">
                  <c:v>8546</c:v>
                </c:pt>
                <c:pt idx="8546">
                  <c:v>8547</c:v>
                </c:pt>
                <c:pt idx="8547">
                  <c:v>8548</c:v>
                </c:pt>
                <c:pt idx="8548">
                  <c:v>8549</c:v>
                </c:pt>
                <c:pt idx="8549">
                  <c:v>8550</c:v>
                </c:pt>
                <c:pt idx="8550">
                  <c:v>8551</c:v>
                </c:pt>
                <c:pt idx="8551">
                  <c:v>8552</c:v>
                </c:pt>
                <c:pt idx="8552">
                  <c:v>8553</c:v>
                </c:pt>
                <c:pt idx="8553">
                  <c:v>8554</c:v>
                </c:pt>
                <c:pt idx="8554">
                  <c:v>8555</c:v>
                </c:pt>
                <c:pt idx="8555">
                  <c:v>8556</c:v>
                </c:pt>
                <c:pt idx="8556">
                  <c:v>8557</c:v>
                </c:pt>
                <c:pt idx="8557">
                  <c:v>8558</c:v>
                </c:pt>
                <c:pt idx="8558">
                  <c:v>8559</c:v>
                </c:pt>
                <c:pt idx="8559">
                  <c:v>8560</c:v>
                </c:pt>
                <c:pt idx="8560">
                  <c:v>8561</c:v>
                </c:pt>
                <c:pt idx="8561">
                  <c:v>8562</c:v>
                </c:pt>
                <c:pt idx="8562">
                  <c:v>8563</c:v>
                </c:pt>
                <c:pt idx="8563">
                  <c:v>8564</c:v>
                </c:pt>
                <c:pt idx="8564">
                  <c:v>8565</c:v>
                </c:pt>
                <c:pt idx="8565">
                  <c:v>8566</c:v>
                </c:pt>
                <c:pt idx="8566">
                  <c:v>8567</c:v>
                </c:pt>
                <c:pt idx="8567">
                  <c:v>8568</c:v>
                </c:pt>
                <c:pt idx="8568">
                  <c:v>8569</c:v>
                </c:pt>
                <c:pt idx="8569">
                  <c:v>8570</c:v>
                </c:pt>
                <c:pt idx="8570">
                  <c:v>8571</c:v>
                </c:pt>
                <c:pt idx="8571">
                  <c:v>8572</c:v>
                </c:pt>
                <c:pt idx="8572">
                  <c:v>8573</c:v>
                </c:pt>
                <c:pt idx="8573">
                  <c:v>8574</c:v>
                </c:pt>
                <c:pt idx="8574">
                  <c:v>8575</c:v>
                </c:pt>
                <c:pt idx="8575">
                  <c:v>8576</c:v>
                </c:pt>
                <c:pt idx="8576">
                  <c:v>8577</c:v>
                </c:pt>
                <c:pt idx="8577">
                  <c:v>8578</c:v>
                </c:pt>
                <c:pt idx="8578">
                  <c:v>8579</c:v>
                </c:pt>
                <c:pt idx="8579">
                  <c:v>8580</c:v>
                </c:pt>
                <c:pt idx="8580">
                  <c:v>8581</c:v>
                </c:pt>
                <c:pt idx="8581">
                  <c:v>8582</c:v>
                </c:pt>
                <c:pt idx="8582">
                  <c:v>8583</c:v>
                </c:pt>
                <c:pt idx="8583">
                  <c:v>8584</c:v>
                </c:pt>
                <c:pt idx="8584">
                  <c:v>8585</c:v>
                </c:pt>
                <c:pt idx="8585">
                  <c:v>8586</c:v>
                </c:pt>
                <c:pt idx="8586">
                  <c:v>8587</c:v>
                </c:pt>
                <c:pt idx="8587">
                  <c:v>8588</c:v>
                </c:pt>
                <c:pt idx="8588">
                  <c:v>8589</c:v>
                </c:pt>
                <c:pt idx="8589">
                  <c:v>8590</c:v>
                </c:pt>
                <c:pt idx="8590">
                  <c:v>8591</c:v>
                </c:pt>
                <c:pt idx="8591">
                  <c:v>8592</c:v>
                </c:pt>
                <c:pt idx="8592">
                  <c:v>8593</c:v>
                </c:pt>
                <c:pt idx="8593">
                  <c:v>8594</c:v>
                </c:pt>
                <c:pt idx="8594">
                  <c:v>8595</c:v>
                </c:pt>
                <c:pt idx="8595">
                  <c:v>8596</c:v>
                </c:pt>
                <c:pt idx="8596">
                  <c:v>8597</c:v>
                </c:pt>
                <c:pt idx="8597">
                  <c:v>8598</c:v>
                </c:pt>
                <c:pt idx="8598">
                  <c:v>8599</c:v>
                </c:pt>
                <c:pt idx="8599">
                  <c:v>8600</c:v>
                </c:pt>
                <c:pt idx="8600">
                  <c:v>8601</c:v>
                </c:pt>
                <c:pt idx="8601">
                  <c:v>8602</c:v>
                </c:pt>
                <c:pt idx="8602">
                  <c:v>8603</c:v>
                </c:pt>
                <c:pt idx="8603">
                  <c:v>8604</c:v>
                </c:pt>
                <c:pt idx="8604">
                  <c:v>8605</c:v>
                </c:pt>
                <c:pt idx="8605">
                  <c:v>8606</c:v>
                </c:pt>
                <c:pt idx="8606">
                  <c:v>8607</c:v>
                </c:pt>
                <c:pt idx="8607">
                  <c:v>8608</c:v>
                </c:pt>
                <c:pt idx="8608">
                  <c:v>8609</c:v>
                </c:pt>
                <c:pt idx="8609">
                  <c:v>8610</c:v>
                </c:pt>
                <c:pt idx="8610">
                  <c:v>8611</c:v>
                </c:pt>
                <c:pt idx="8611">
                  <c:v>8612</c:v>
                </c:pt>
                <c:pt idx="8612">
                  <c:v>8613</c:v>
                </c:pt>
                <c:pt idx="8613">
                  <c:v>8614</c:v>
                </c:pt>
                <c:pt idx="8614">
                  <c:v>8615</c:v>
                </c:pt>
                <c:pt idx="8615">
                  <c:v>8616</c:v>
                </c:pt>
                <c:pt idx="8616">
                  <c:v>8617</c:v>
                </c:pt>
                <c:pt idx="8617">
                  <c:v>8618</c:v>
                </c:pt>
                <c:pt idx="8618">
                  <c:v>8619</c:v>
                </c:pt>
                <c:pt idx="8619">
                  <c:v>8620</c:v>
                </c:pt>
                <c:pt idx="8620">
                  <c:v>8621</c:v>
                </c:pt>
                <c:pt idx="8621">
                  <c:v>8622</c:v>
                </c:pt>
                <c:pt idx="8622">
                  <c:v>8623</c:v>
                </c:pt>
                <c:pt idx="8623">
                  <c:v>8624</c:v>
                </c:pt>
                <c:pt idx="8624">
                  <c:v>8625</c:v>
                </c:pt>
                <c:pt idx="8625">
                  <c:v>8626</c:v>
                </c:pt>
                <c:pt idx="8626">
                  <c:v>8627</c:v>
                </c:pt>
                <c:pt idx="8627">
                  <c:v>8628</c:v>
                </c:pt>
                <c:pt idx="8628">
                  <c:v>8629</c:v>
                </c:pt>
                <c:pt idx="8629">
                  <c:v>8630</c:v>
                </c:pt>
                <c:pt idx="8630">
                  <c:v>8631</c:v>
                </c:pt>
                <c:pt idx="8631">
                  <c:v>8632</c:v>
                </c:pt>
                <c:pt idx="8632">
                  <c:v>8633</c:v>
                </c:pt>
                <c:pt idx="8633">
                  <c:v>8634</c:v>
                </c:pt>
                <c:pt idx="8634">
                  <c:v>8635</c:v>
                </c:pt>
                <c:pt idx="8635">
                  <c:v>8636</c:v>
                </c:pt>
                <c:pt idx="8636">
                  <c:v>8637</c:v>
                </c:pt>
                <c:pt idx="8637">
                  <c:v>8638</c:v>
                </c:pt>
                <c:pt idx="8638">
                  <c:v>8639</c:v>
                </c:pt>
                <c:pt idx="8639">
                  <c:v>8640</c:v>
                </c:pt>
                <c:pt idx="8640">
                  <c:v>8641</c:v>
                </c:pt>
                <c:pt idx="8641">
                  <c:v>8642</c:v>
                </c:pt>
                <c:pt idx="8642">
                  <c:v>8643</c:v>
                </c:pt>
                <c:pt idx="8643">
                  <c:v>8644</c:v>
                </c:pt>
                <c:pt idx="8644">
                  <c:v>8645</c:v>
                </c:pt>
                <c:pt idx="8645">
                  <c:v>8646</c:v>
                </c:pt>
                <c:pt idx="8646">
                  <c:v>8647</c:v>
                </c:pt>
                <c:pt idx="8647">
                  <c:v>8648</c:v>
                </c:pt>
                <c:pt idx="8648">
                  <c:v>8649</c:v>
                </c:pt>
                <c:pt idx="8649">
                  <c:v>8650</c:v>
                </c:pt>
                <c:pt idx="8650">
                  <c:v>8651</c:v>
                </c:pt>
                <c:pt idx="8651">
                  <c:v>8652</c:v>
                </c:pt>
                <c:pt idx="8652">
                  <c:v>8653</c:v>
                </c:pt>
                <c:pt idx="8653">
                  <c:v>8654</c:v>
                </c:pt>
                <c:pt idx="8654">
                  <c:v>8655</c:v>
                </c:pt>
                <c:pt idx="8655">
                  <c:v>8656</c:v>
                </c:pt>
                <c:pt idx="8656">
                  <c:v>8657</c:v>
                </c:pt>
                <c:pt idx="8657">
                  <c:v>8658</c:v>
                </c:pt>
                <c:pt idx="8658">
                  <c:v>8659</c:v>
                </c:pt>
                <c:pt idx="8659">
                  <c:v>8660</c:v>
                </c:pt>
                <c:pt idx="8660">
                  <c:v>8661</c:v>
                </c:pt>
                <c:pt idx="8661">
                  <c:v>8662</c:v>
                </c:pt>
                <c:pt idx="8662">
                  <c:v>8663</c:v>
                </c:pt>
                <c:pt idx="8663">
                  <c:v>8664</c:v>
                </c:pt>
                <c:pt idx="8664">
                  <c:v>8665</c:v>
                </c:pt>
                <c:pt idx="8665">
                  <c:v>8666</c:v>
                </c:pt>
                <c:pt idx="8666">
                  <c:v>8667</c:v>
                </c:pt>
                <c:pt idx="8667">
                  <c:v>8668</c:v>
                </c:pt>
                <c:pt idx="8668">
                  <c:v>8669</c:v>
                </c:pt>
                <c:pt idx="8669">
                  <c:v>8670</c:v>
                </c:pt>
                <c:pt idx="8670">
                  <c:v>8671</c:v>
                </c:pt>
                <c:pt idx="8671">
                  <c:v>8672</c:v>
                </c:pt>
                <c:pt idx="8672">
                  <c:v>8673</c:v>
                </c:pt>
                <c:pt idx="8673">
                  <c:v>8674</c:v>
                </c:pt>
                <c:pt idx="8674">
                  <c:v>8675</c:v>
                </c:pt>
                <c:pt idx="8675">
                  <c:v>8676</c:v>
                </c:pt>
                <c:pt idx="8676">
                  <c:v>8677</c:v>
                </c:pt>
                <c:pt idx="8677">
                  <c:v>8678</c:v>
                </c:pt>
                <c:pt idx="8678">
                  <c:v>8679</c:v>
                </c:pt>
                <c:pt idx="8679">
                  <c:v>8680</c:v>
                </c:pt>
                <c:pt idx="8680">
                  <c:v>8681</c:v>
                </c:pt>
                <c:pt idx="8681">
                  <c:v>8682</c:v>
                </c:pt>
                <c:pt idx="8682">
                  <c:v>8683</c:v>
                </c:pt>
                <c:pt idx="8683">
                  <c:v>8684</c:v>
                </c:pt>
                <c:pt idx="8684">
                  <c:v>8685</c:v>
                </c:pt>
                <c:pt idx="8685">
                  <c:v>8686</c:v>
                </c:pt>
                <c:pt idx="8686">
                  <c:v>8687</c:v>
                </c:pt>
                <c:pt idx="8687">
                  <c:v>8688</c:v>
                </c:pt>
                <c:pt idx="8688">
                  <c:v>8689</c:v>
                </c:pt>
                <c:pt idx="8689">
                  <c:v>8690</c:v>
                </c:pt>
                <c:pt idx="8690">
                  <c:v>8691</c:v>
                </c:pt>
                <c:pt idx="8691">
                  <c:v>8692</c:v>
                </c:pt>
                <c:pt idx="8692">
                  <c:v>8693</c:v>
                </c:pt>
                <c:pt idx="8693">
                  <c:v>8694</c:v>
                </c:pt>
                <c:pt idx="8694">
                  <c:v>8695</c:v>
                </c:pt>
                <c:pt idx="8695">
                  <c:v>8696</c:v>
                </c:pt>
                <c:pt idx="8696">
                  <c:v>8697</c:v>
                </c:pt>
                <c:pt idx="8697">
                  <c:v>8698</c:v>
                </c:pt>
                <c:pt idx="8698">
                  <c:v>8699</c:v>
                </c:pt>
                <c:pt idx="8699">
                  <c:v>8700</c:v>
                </c:pt>
                <c:pt idx="8700">
                  <c:v>8701</c:v>
                </c:pt>
                <c:pt idx="8701">
                  <c:v>8702</c:v>
                </c:pt>
                <c:pt idx="8702">
                  <c:v>8703</c:v>
                </c:pt>
                <c:pt idx="8703">
                  <c:v>8704</c:v>
                </c:pt>
                <c:pt idx="8704">
                  <c:v>8705</c:v>
                </c:pt>
                <c:pt idx="8705">
                  <c:v>8706</c:v>
                </c:pt>
                <c:pt idx="8706">
                  <c:v>8707</c:v>
                </c:pt>
                <c:pt idx="8707">
                  <c:v>8708</c:v>
                </c:pt>
                <c:pt idx="8708">
                  <c:v>8709</c:v>
                </c:pt>
                <c:pt idx="8709">
                  <c:v>8710</c:v>
                </c:pt>
                <c:pt idx="8710">
                  <c:v>8711</c:v>
                </c:pt>
                <c:pt idx="8711">
                  <c:v>8712</c:v>
                </c:pt>
                <c:pt idx="8712">
                  <c:v>8713</c:v>
                </c:pt>
                <c:pt idx="8713">
                  <c:v>8714</c:v>
                </c:pt>
                <c:pt idx="8714">
                  <c:v>8715</c:v>
                </c:pt>
                <c:pt idx="8715">
                  <c:v>8716</c:v>
                </c:pt>
                <c:pt idx="8716">
                  <c:v>8717</c:v>
                </c:pt>
                <c:pt idx="8717">
                  <c:v>8718</c:v>
                </c:pt>
                <c:pt idx="8718">
                  <c:v>8719</c:v>
                </c:pt>
                <c:pt idx="8719">
                  <c:v>8720</c:v>
                </c:pt>
                <c:pt idx="8720">
                  <c:v>8721</c:v>
                </c:pt>
                <c:pt idx="8721">
                  <c:v>8722</c:v>
                </c:pt>
                <c:pt idx="8722">
                  <c:v>8723</c:v>
                </c:pt>
                <c:pt idx="8723">
                  <c:v>8724</c:v>
                </c:pt>
                <c:pt idx="8724">
                  <c:v>8725</c:v>
                </c:pt>
                <c:pt idx="8725">
                  <c:v>8726</c:v>
                </c:pt>
                <c:pt idx="8726">
                  <c:v>8727</c:v>
                </c:pt>
                <c:pt idx="8727">
                  <c:v>8728</c:v>
                </c:pt>
                <c:pt idx="8728">
                  <c:v>8729</c:v>
                </c:pt>
                <c:pt idx="8729">
                  <c:v>8730</c:v>
                </c:pt>
                <c:pt idx="8730">
                  <c:v>8731</c:v>
                </c:pt>
                <c:pt idx="8731">
                  <c:v>8732</c:v>
                </c:pt>
                <c:pt idx="8732">
                  <c:v>8733</c:v>
                </c:pt>
                <c:pt idx="8733">
                  <c:v>8734</c:v>
                </c:pt>
                <c:pt idx="8734">
                  <c:v>8735</c:v>
                </c:pt>
                <c:pt idx="8735">
                  <c:v>8736</c:v>
                </c:pt>
                <c:pt idx="8736">
                  <c:v>8737</c:v>
                </c:pt>
                <c:pt idx="8737">
                  <c:v>8738</c:v>
                </c:pt>
                <c:pt idx="8738">
                  <c:v>8739</c:v>
                </c:pt>
                <c:pt idx="8739">
                  <c:v>8740</c:v>
                </c:pt>
                <c:pt idx="8740">
                  <c:v>8741</c:v>
                </c:pt>
                <c:pt idx="8741">
                  <c:v>8742</c:v>
                </c:pt>
                <c:pt idx="8742">
                  <c:v>8743</c:v>
                </c:pt>
                <c:pt idx="8743">
                  <c:v>8744</c:v>
                </c:pt>
                <c:pt idx="8744">
                  <c:v>8745</c:v>
                </c:pt>
                <c:pt idx="8745">
                  <c:v>8746</c:v>
                </c:pt>
                <c:pt idx="8746">
                  <c:v>8747</c:v>
                </c:pt>
                <c:pt idx="8747">
                  <c:v>8748</c:v>
                </c:pt>
                <c:pt idx="8748">
                  <c:v>8749</c:v>
                </c:pt>
                <c:pt idx="8749">
                  <c:v>8750</c:v>
                </c:pt>
                <c:pt idx="8750">
                  <c:v>8751</c:v>
                </c:pt>
                <c:pt idx="8751">
                  <c:v>8752</c:v>
                </c:pt>
                <c:pt idx="8752">
                  <c:v>8753</c:v>
                </c:pt>
                <c:pt idx="8753">
                  <c:v>8754</c:v>
                </c:pt>
                <c:pt idx="8754">
                  <c:v>8755</c:v>
                </c:pt>
                <c:pt idx="8755">
                  <c:v>8756</c:v>
                </c:pt>
                <c:pt idx="8756">
                  <c:v>8757</c:v>
                </c:pt>
                <c:pt idx="8757">
                  <c:v>8758</c:v>
                </c:pt>
                <c:pt idx="8758">
                  <c:v>8759</c:v>
                </c:pt>
                <c:pt idx="8759">
                  <c:v>8760</c:v>
                </c:pt>
                <c:pt idx="8760">
                  <c:v>8761</c:v>
                </c:pt>
                <c:pt idx="8761">
                  <c:v>8762</c:v>
                </c:pt>
                <c:pt idx="8762">
                  <c:v>8763</c:v>
                </c:pt>
                <c:pt idx="8763">
                  <c:v>8764</c:v>
                </c:pt>
                <c:pt idx="8764">
                  <c:v>8765</c:v>
                </c:pt>
                <c:pt idx="8765">
                  <c:v>8766</c:v>
                </c:pt>
                <c:pt idx="8766">
                  <c:v>8767</c:v>
                </c:pt>
                <c:pt idx="8767">
                  <c:v>8768</c:v>
                </c:pt>
                <c:pt idx="8768">
                  <c:v>8769</c:v>
                </c:pt>
                <c:pt idx="8769">
                  <c:v>8770</c:v>
                </c:pt>
              </c:numCache>
            </c:numRef>
          </c:xVal>
          <c:yVal>
            <c:numRef>
              <c:f>January!$H$23:$H$8792</c:f>
              <c:numCache>
                <c:formatCode>General</c:formatCode>
                <c:ptCount val="877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1.61</c:v>
                </c:pt>
                <c:pt idx="36">
                  <c:v>7.39</c:v>
                </c:pt>
                <c:pt idx="37">
                  <c:v>9.67</c:v>
                </c:pt>
                <c:pt idx="38">
                  <c:v>4.76</c:v>
                </c:pt>
                <c:pt idx="39">
                  <c:v>1.58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1.67</c:v>
                </c:pt>
                <c:pt idx="493">
                  <c:v>2.63</c:v>
                </c:pt>
                <c:pt idx="494">
                  <c:v>2.16</c:v>
                </c:pt>
                <c:pt idx="495">
                  <c:v>1.1200000000000001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1.4</c:v>
                </c:pt>
                <c:pt idx="565">
                  <c:v>4.93</c:v>
                </c:pt>
                <c:pt idx="566">
                  <c:v>10.36</c:v>
                </c:pt>
                <c:pt idx="567">
                  <c:v>15.29</c:v>
                </c:pt>
                <c:pt idx="568">
                  <c:v>0</c:v>
                </c:pt>
                <c:pt idx="569">
                  <c:v>0</c:v>
                </c:pt>
                <c:pt idx="570">
                  <c:v>1</c:v>
                </c:pt>
                <c:pt idx="571">
                  <c:v>0.98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1.57</c:v>
                </c:pt>
                <c:pt idx="649">
                  <c:v>1.82</c:v>
                </c:pt>
                <c:pt idx="650">
                  <c:v>2.67</c:v>
                </c:pt>
                <c:pt idx="651">
                  <c:v>3.25</c:v>
                </c:pt>
                <c:pt idx="652">
                  <c:v>4.6100000000000003</c:v>
                </c:pt>
                <c:pt idx="653">
                  <c:v>6.03</c:v>
                </c:pt>
                <c:pt idx="654">
                  <c:v>6.99</c:v>
                </c:pt>
                <c:pt idx="655">
                  <c:v>8.5399999999999991</c:v>
                </c:pt>
                <c:pt idx="656">
                  <c:v>10.68</c:v>
                </c:pt>
                <c:pt idx="657">
                  <c:v>15.27</c:v>
                </c:pt>
                <c:pt idx="658">
                  <c:v>20.63</c:v>
                </c:pt>
                <c:pt idx="659">
                  <c:v>30.65</c:v>
                </c:pt>
                <c:pt idx="660">
                  <c:v>16.940000000000001</c:v>
                </c:pt>
                <c:pt idx="661">
                  <c:v>10.95</c:v>
                </c:pt>
                <c:pt idx="662">
                  <c:v>7.97</c:v>
                </c:pt>
                <c:pt idx="663">
                  <c:v>4.91</c:v>
                </c:pt>
                <c:pt idx="664">
                  <c:v>5.81</c:v>
                </c:pt>
                <c:pt idx="665">
                  <c:v>2.04</c:v>
                </c:pt>
                <c:pt idx="666">
                  <c:v>1.98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0.98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1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4.5599999999999996</c:v>
                </c:pt>
                <c:pt idx="829">
                  <c:v>5.43</c:v>
                </c:pt>
                <c:pt idx="830">
                  <c:v>5.0999999999999996</c:v>
                </c:pt>
                <c:pt idx="831">
                  <c:v>1.55</c:v>
                </c:pt>
                <c:pt idx="832">
                  <c:v>0</c:v>
                </c:pt>
                <c:pt idx="833">
                  <c:v>0</c:v>
                </c:pt>
                <c:pt idx="834">
                  <c:v>1.05</c:v>
                </c:pt>
                <c:pt idx="835">
                  <c:v>1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1.1399999999999999</c:v>
                </c:pt>
                <c:pt idx="883">
                  <c:v>1.08</c:v>
                </c:pt>
                <c:pt idx="884">
                  <c:v>1.02</c:v>
                </c:pt>
                <c:pt idx="885">
                  <c:v>0.99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1.03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0.98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1.67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1.1200000000000001</c:v>
                </c:pt>
                <c:pt idx="979">
                  <c:v>1.07</c:v>
                </c:pt>
                <c:pt idx="980">
                  <c:v>1.02</c:v>
                </c:pt>
                <c:pt idx="981">
                  <c:v>0.99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1.01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1.05</c:v>
                </c:pt>
                <c:pt idx="1075">
                  <c:v>1.02</c:v>
                </c:pt>
                <c:pt idx="1076">
                  <c:v>0.99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4.3899999999999997</c:v>
                </c:pt>
                <c:pt idx="1165">
                  <c:v>7.39</c:v>
                </c:pt>
                <c:pt idx="1166">
                  <c:v>6.95</c:v>
                </c:pt>
                <c:pt idx="1167">
                  <c:v>5.44</c:v>
                </c:pt>
                <c:pt idx="1168">
                  <c:v>1.66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1</c:v>
                </c:pt>
                <c:pt idx="1187">
                  <c:v>2.0099999999999998</c:v>
                </c:pt>
                <c:pt idx="1188">
                  <c:v>6.71</c:v>
                </c:pt>
                <c:pt idx="1189">
                  <c:v>13.99</c:v>
                </c:pt>
                <c:pt idx="1190">
                  <c:v>11.16</c:v>
                </c:pt>
                <c:pt idx="1191">
                  <c:v>9.08</c:v>
                </c:pt>
                <c:pt idx="1192">
                  <c:v>4.5599999999999996</c:v>
                </c:pt>
                <c:pt idx="1193">
                  <c:v>1.54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2.83</c:v>
                </c:pt>
                <c:pt idx="1213">
                  <c:v>10.84</c:v>
                </c:pt>
                <c:pt idx="1214">
                  <c:v>12.32</c:v>
                </c:pt>
                <c:pt idx="1215">
                  <c:v>8.25</c:v>
                </c:pt>
                <c:pt idx="1216">
                  <c:v>2.99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1.35</c:v>
                </c:pt>
                <c:pt idx="1235">
                  <c:v>4.1900000000000004</c:v>
                </c:pt>
                <c:pt idx="1236">
                  <c:v>6.25</c:v>
                </c:pt>
                <c:pt idx="1237">
                  <c:v>7.05</c:v>
                </c:pt>
                <c:pt idx="1238">
                  <c:v>3.03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1.08</c:v>
                </c:pt>
                <c:pt idx="1243">
                  <c:v>1.02</c:v>
                </c:pt>
                <c:pt idx="1244">
                  <c:v>0.99</c:v>
                </c:pt>
                <c:pt idx="1245">
                  <c:v>0.99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1.1299999999999999</c:v>
                </c:pt>
                <c:pt idx="1267">
                  <c:v>1.07</c:v>
                </c:pt>
                <c:pt idx="1268">
                  <c:v>1.03</c:v>
                </c:pt>
                <c:pt idx="1269">
                  <c:v>1.01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1.2</c:v>
                </c:pt>
                <c:pt idx="1291">
                  <c:v>1.1399999999999999</c:v>
                </c:pt>
                <c:pt idx="1292">
                  <c:v>1.07</c:v>
                </c:pt>
                <c:pt idx="1293">
                  <c:v>1.03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1.05</c:v>
                </c:pt>
                <c:pt idx="1332">
                  <c:v>0</c:v>
                </c:pt>
                <c:pt idx="1333">
                  <c:v>1.79</c:v>
                </c:pt>
                <c:pt idx="1334">
                  <c:v>3.6</c:v>
                </c:pt>
                <c:pt idx="1335">
                  <c:v>2.52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4.78</c:v>
                </c:pt>
                <c:pt idx="1357">
                  <c:v>5.1100000000000003</c:v>
                </c:pt>
                <c:pt idx="1358">
                  <c:v>6.86</c:v>
                </c:pt>
                <c:pt idx="1359">
                  <c:v>5.05</c:v>
                </c:pt>
                <c:pt idx="1360">
                  <c:v>1.55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1.17</c:v>
                </c:pt>
                <c:pt idx="1387">
                  <c:v>1.1000000000000001</c:v>
                </c:pt>
                <c:pt idx="1388">
                  <c:v>1.03</c:v>
                </c:pt>
                <c:pt idx="1389">
                  <c:v>0.98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3.01</c:v>
                </c:pt>
                <c:pt idx="1404">
                  <c:v>11.59</c:v>
                </c:pt>
                <c:pt idx="1405">
                  <c:v>22.44</c:v>
                </c:pt>
                <c:pt idx="1406">
                  <c:v>29.87</c:v>
                </c:pt>
                <c:pt idx="1407">
                  <c:v>20.399999999999999</c:v>
                </c:pt>
                <c:pt idx="1408">
                  <c:v>10.46</c:v>
                </c:pt>
                <c:pt idx="1409">
                  <c:v>6.83</c:v>
                </c:pt>
                <c:pt idx="1410">
                  <c:v>5.17</c:v>
                </c:pt>
                <c:pt idx="1411">
                  <c:v>3.33</c:v>
                </c:pt>
                <c:pt idx="1412">
                  <c:v>2.36</c:v>
                </c:pt>
                <c:pt idx="1413">
                  <c:v>1.44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1.56</c:v>
                </c:pt>
                <c:pt idx="1426">
                  <c:v>5.52</c:v>
                </c:pt>
                <c:pt idx="1427">
                  <c:v>18.66</c:v>
                </c:pt>
                <c:pt idx="1428">
                  <c:v>32.57</c:v>
                </c:pt>
                <c:pt idx="1429">
                  <c:v>54.48</c:v>
                </c:pt>
                <c:pt idx="1430">
                  <c:v>55.13</c:v>
                </c:pt>
                <c:pt idx="1431">
                  <c:v>50.76</c:v>
                </c:pt>
                <c:pt idx="1432">
                  <c:v>36.229999999999997</c:v>
                </c:pt>
                <c:pt idx="1433">
                  <c:v>24.64</c:v>
                </c:pt>
                <c:pt idx="1434">
                  <c:v>11.85</c:v>
                </c:pt>
                <c:pt idx="1435">
                  <c:v>6.31</c:v>
                </c:pt>
                <c:pt idx="1436">
                  <c:v>5.2</c:v>
                </c:pt>
                <c:pt idx="1437">
                  <c:v>4.22</c:v>
                </c:pt>
                <c:pt idx="1438">
                  <c:v>3.05</c:v>
                </c:pt>
                <c:pt idx="1439">
                  <c:v>3.59</c:v>
                </c:pt>
                <c:pt idx="1440">
                  <c:v>3.34</c:v>
                </c:pt>
                <c:pt idx="1441">
                  <c:v>3.38</c:v>
                </c:pt>
                <c:pt idx="1442">
                  <c:v>3.34</c:v>
                </c:pt>
                <c:pt idx="1443">
                  <c:v>5.14</c:v>
                </c:pt>
                <c:pt idx="1444">
                  <c:v>6.95</c:v>
                </c:pt>
                <c:pt idx="1445">
                  <c:v>19.899999999999999</c:v>
                </c:pt>
                <c:pt idx="1446">
                  <c:v>33.770000000000003</c:v>
                </c:pt>
                <c:pt idx="1447">
                  <c:v>52.86</c:v>
                </c:pt>
                <c:pt idx="1448">
                  <c:v>53.92</c:v>
                </c:pt>
                <c:pt idx="1449">
                  <c:v>54.34</c:v>
                </c:pt>
                <c:pt idx="1450">
                  <c:v>56.22</c:v>
                </c:pt>
                <c:pt idx="1451">
                  <c:v>54.14</c:v>
                </c:pt>
                <c:pt idx="1452">
                  <c:v>54.5</c:v>
                </c:pt>
                <c:pt idx="1453">
                  <c:v>61.09</c:v>
                </c:pt>
                <c:pt idx="1454">
                  <c:v>59.66</c:v>
                </c:pt>
                <c:pt idx="1455">
                  <c:v>55.32</c:v>
                </c:pt>
                <c:pt idx="1456">
                  <c:v>49.47</c:v>
                </c:pt>
                <c:pt idx="1457">
                  <c:v>35.24</c:v>
                </c:pt>
                <c:pt idx="1458">
                  <c:v>43.83</c:v>
                </c:pt>
                <c:pt idx="1459">
                  <c:v>37.93</c:v>
                </c:pt>
                <c:pt idx="1460">
                  <c:v>24.96</c:v>
                </c:pt>
                <c:pt idx="1461">
                  <c:v>25.05</c:v>
                </c:pt>
                <c:pt idx="1462">
                  <c:v>21.12</c:v>
                </c:pt>
                <c:pt idx="1463">
                  <c:v>20.92</c:v>
                </c:pt>
                <c:pt idx="1464">
                  <c:v>16.309999999999999</c:v>
                </c:pt>
                <c:pt idx="1465">
                  <c:v>8.83</c:v>
                </c:pt>
                <c:pt idx="1466">
                  <c:v>6.54</c:v>
                </c:pt>
                <c:pt idx="1467">
                  <c:v>6.58</c:v>
                </c:pt>
                <c:pt idx="1468">
                  <c:v>4.4800000000000004</c:v>
                </c:pt>
                <c:pt idx="1469">
                  <c:v>4.4400000000000004</c:v>
                </c:pt>
                <c:pt idx="1470">
                  <c:v>0</c:v>
                </c:pt>
                <c:pt idx="1471">
                  <c:v>7.22</c:v>
                </c:pt>
                <c:pt idx="1472">
                  <c:v>20.05</c:v>
                </c:pt>
                <c:pt idx="1473">
                  <c:v>36.46</c:v>
                </c:pt>
                <c:pt idx="1474">
                  <c:v>37.56</c:v>
                </c:pt>
                <c:pt idx="1475">
                  <c:v>58.21</c:v>
                </c:pt>
                <c:pt idx="1476">
                  <c:v>61.43</c:v>
                </c:pt>
                <c:pt idx="1477">
                  <c:v>72.23</c:v>
                </c:pt>
                <c:pt idx="1478">
                  <c:v>70.77</c:v>
                </c:pt>
                <c:pt idx="1479">
                  <c:v>62.47</c:v>
                </c:pt>
                <c:pt idx="1480">
                  <c:v>44.04</c:v>
                </c:pt>
                <c:pt idx="1481">
                  <c:v>31.22</c:v>
                </c:pt>
                <c:pt idx="1482">
                  <c:v>24.78</c:v>
                </c:pt>
                <c:pt idx="1483">
                  <c:v>18.920000000000002</c:v>
                </c:pt>
                <c:pt idx="1484">
                  <c:v>18.53</c:v>
                </c:pt>
                <c:pt idx="1485">
                  <c:v>11.56</c:v>
                </c:pt>
                <c:pt idx="1486">
                  <c:v>11.45</c:v>
                </c:pt>
                <c:pt idx="1487">
                  <c:v>10.79</c:v>
                </c:pt>
                <c:pt idx="1488">
                  <c:v>9.5500000000000007</c:v>
                </c:pt>
                <c:pt idx="1489">
                  <c:v>12</c:v>
                </c:pt>
                <c:pt idx="1490">
                  <c:v>16.77</c:v>
                </c:pt>
                <c:pt idx="1491">
                  <c:v>17.03</c:v>
                </c:pt>
                <c:pt idx="1492">
                  <c:v>17.03</c:v>
                </c:pt>
                <c:pt idx="1493">
                  <c:v>19.78</c:v>
                </c:pt>
                <c:pt idx="1494">
                  <c:v>19.82</c:v>
                </c:pt>
                <c:pt idx="1495">
                  <c:v>23.84</c:v>
                </c:pt>
                <c:pt idx="1496">
                  <c:v>22.36</c:v>
                </c:pt>
                <c:pt idx="1497">
                  <c:v>25.72</c:v>
                </c:pt>
                <c:pt idx="1498">
                  <c:v>25.62</c:v>
                </c:pt>
                <c:pt idx="1499">
                  <c:v>28.8</c:v>
                </c:pt>
                <c:pt idx="1500">
                  <c:v>9.18</c:v>
                </c:pt>
                <c:pt idx="1501">
                  <c:v>4.28</c:v>
                </c:pt>
                <c:pt idx="1502">
                  <c:v>3</c:v>
                </c:pt>
                <c:pt idx="1503">
                  <c:v>2.7</c:v>
                </c:pt>
                <c:pt idx="1504">
                  <c:v>2.11</c:v>
                </c:pt>
                <c:pt idx="1505">
                  <c:v>1.07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1.1399999999999999</c:v>
                </c:pt>
                <c:pt idx="1523">
                  <c:v>2.23</c:v>
                </c:pt>
                <c:pt idx="1524">
                  <c:v>12.14</c:v>
                </c:pt>
                <c:pt idx="1525">
                  <c:v>17.43</c:v>
                </c:pt>
                <c:pt idx="1526">
                  <c:v>20.41</c:v>
                </c:pt>
                <c:pt idx="1527">
                  <c:v>24.69</c:v>
                </c:pt>
                <c:pt idx="1528">
                  <c:v>20.45</c:v>
                </c:pt>
                <c:pt idx="1529">
                  <c:v>9.0500000000000007</c:v>
                </c:pt>
                <c:pt idx="1530">
                  <c:v>3.14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4.21</c:v>
                </c:pt>
                <c:pt idx="1546">
                  <c:v>5.28</c:v>
                </c:pt>
                <c:pt idx="1547">
                  <c:v>21.56</c:v>
                </c:pt>
                <c:pt idx="1548">
                  <c:v>26.22</c:v>
                </c:pt>
                <c:pt idx="1549">
                  <c:v>39.17</c:v>
                </c:pt>
                <c:pt idx="1550">
                  <c:v>32.68</c:v>
                </c:pt>
                <c:pt idx="1551">
                  <c:v>24.66</c:v>
                </c:pt>
                <c:pt idx="1552">
                  <c:v>12.82</c:v>
                </c:pt>
                <c:pt idx="1553">
                  <c:v>6.81</c:v>
                </c:pt>
                <c:pt idx="1554">
                  <c:v>4.16</c:v>
                </c:pt>
                <c:pt idx="1555">
                  <c:v>4.7699999999999996</c:v>
                </c:pt>
                <c:pt idx="1556">
                  <c:v>5.09</c:v>
                </c:pt>
                <c:pt idx="1557">
                  <c:v>5.53</c:v>
                </c:pt>
                <c:pt idx="1558">
                  <c:v>6.2</c:v>
                </c:pt>
                <c:pt idx="1559">
                  <c:v>6.34</c:v>
                </c:pt>
                <c:pt idx="1560">
                  <c:v>6.11</c:v>
                </c:pt>
                <c:pt idx="1561">
                  <c:v>6.15</c:v>
                </c:pt>
                <c:pt idx="1562">
                  <c:v>6.19</c:v>
                </c:pt>
                <c:pt idx="1563">
                  <c:v>4.29</c:v>
                </c:pt>
                <c:pt idx="1564">
                  <c:v>3.13</c:v>
                </c:pt>
                <c:pt idx="1565">
                  <c:v>2.3199999999999998</c:v>
                </c:pt>
                <c:pt idx="1566">
                  <c:v>0</c:v>
                </c:pt>
                <c:pt idx="1567">
                  <c:v>2.04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1.0900000000000001</c:v>
                </c:pt>
                <c:pt idx="1579">
                  <c:v>1.03</c:v>
                </c:pt>
                <c:pt idx="1580">
                  <c:v>1.01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1.05</c:v>
                </c:pt>
                <c:pt idx="1603">
                  <c:v>1.02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1.1299999999999999</c:v>
                </c:pt>
                <c:pt idx="1627">
                  <c:v>1.07</c:v>
                </c:pt>
                <c:pt idx="1628">
                  <c:v>1.02</c:v>
                </c:pt>
                <c:pt idx="1629">
                  <c:v>0.98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1.07</c:v>
                </c:pt>
                <c:pt idx="1651">
                  <c:v>1.03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0.99</c:v>
                </c:pt>
                <c:pt idx="1668">
                  <c:v>4.09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2.2999999999999998</c:v>
                </c:pt>
                <c:pt idx="1693">
                  <c:v>4.67</c:v>
                </c:pt>
                <c:pt idx="1694">
                  <c:v>5.26</c:v>
                </c:pt>
                <c:pt idx="1695">
                  <c:v>0</c:v>
                </c:pt>
                <c:pt idx="1696">
                  <c:v>4.18</c:v>
                </c:pt>
                <c:pt idx="1697">
                  <c:v>1.69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1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1.03</c:v>
                </c:pt>
                <c:pt idx="1747">
                  <c:v>0.99</c:v>
                </c:pt>
                <c:pt idx="1748">
                  <c:v>0.98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1.1100000000000001</c:v>
                </c:pt>
                <c:pt idx="1771">
                  <c:v>1.01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10.07</c:v>
                </c:pt>
                <c:pt idx="1789">
                  <c:v>10.45</c:v>
                </c:pt>
                <c:pt idx="1790">
                  <c:v>16.45</c:v>
                </c:pt>
                <c:pt idx="1791">
                  <c:v>18.579999999999998</c:v>
                </c:pt>
                <c:pt idx="1792">
                  <c:v>9.4</c:v>
                </c:pt>
                <c:pt idx="1793">
                  <c:v>4.03</c:v>
                </c:pt>
                <c:pt idx="1794">
                  <c:v>3.98</c:v>
                </c:pt>
                <c:pt idx="1795">
                  <c:v>2.2200000000000002</c:v>
                </c:pt>
                <c:pt idx="1796">
                  <c:v>1.1200000000000001</c:v>
                </c:pt>
                <c:pt idx="1797">
                  <c:v>1.08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2.2400000000000002</c:v>
                </c:pt>
                <c:pt idx="1810">
                  <c:v>8.91</c:v>
                </c:pt>
                <c:pt idx="1811">
                  <c:v>23.69</c:v>
                </c:pt>
                <c:pt idx="1812">
                  <c:v>29.99</c:v>
                </c:pt>
                <c:pt idx="1813">
                  <c:v>38.47</c:v>
                </c:pt>
                <c:pt idx="1814">
                  <c:v>32.770000000000003</c:v>
                </c:pt>
                <c:pt idx="1815">
                  <c:v>22.09</c:v>
                </c:pt>
                <c:pt idx="1816">
                  <c:v>12.22</c:v>
                </c:pt>
                <c:pt idx="1817">
                  <c:v>6.02</c:v>
                </c:pt>
                <c:pt idx="1818">
                  <c:v>5.69</c:v>
                </c:pt>
                <c:pt idx="1819">
                  <c:v>4.4800000000000004</c:v>
                </c:pt>
                <c:pt idx="1820">
                  <c:v>3.16</c:v>
                </c:pt>
                <c:pt idx="1821">
                  <c:v>2.19</c:v>
                </c:pt>
                <c:pt idx="1822">
                  <c:v>1.27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1.94</c:v>
                </c:pt>
                <c:pt idx="1834">
                  <c:v>3.8</c:v>
                </c:pt>
                <c:pt idx="1835">
                  <c:v>5.37</c:v>
                </c:pt>
                <c:pt idx="1836">
                  <c:v>4.75</c:v>
                </c:pt>
                <c:pt idx="1837">
                  <c:v>8.42</c:v>
                </c:pt>
                <c:pt idx="1838">
                  <c:v>8.08</c:v>
                </c:pt>
                <c:pt idx="1839">
                  <c:v>6.78</c:v>
                </c:pt>
                <c:pt idx="1840">
                  <c:v>6.69</c:v>
                </c:pt>
                <c:pt idx="1841">
                  <c:v>4.57</c:v>
                </c:pt>
                <c:pt idx="1842">
                  <c:v>4.97</c:v>
                </c:pt>
                <c:pt idx="1843">
                  <c:v>4.0999999999999996</c:v>
                </c:pt>
                <c:pt idx="1844">
                  <c:v>3.54</c:v>
                </c:pt>
                <c:pt idx="1845">
                  <c:v>1.88</c:v>
                </c:pt>
                <c:pt idx="1846">
                  <c:v>2.64</c:v>
                </c:pt>
                <c:pt idx="1847">
                  <c:v>1.77</c:v>
                </c:pt>
                <c:pt idx="1848">
                  <c:v>1.08</c:v>
                </c:pt>
                <c:pt idx="1849">
                  <c:v>1.07</c:v>
                </c:pt>
                <c:pt idx="1850">
                  <c:v>1.81</c:v>
                </c:pt>
                <c:pt idx="1851">
                  <c:v>1.81</c:v>
                </c:pt>
                <c:pt idx="1852">
                  <c:v>1.64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1.25</c:v>
                </c:pt>
                <c:pt idx="1858">
                  <c:v>2.2400000000000002</c:v>
                </c:pt>
                <c:pt idx="1859">
                  <c:v>3.24</c:v>
                </c:pt>
                <c:pt idx="1860">
                  <c:v>7.64</c:v>
                </c:pt>
                <c:pt idx="1861">
                  <c:v>13.13</c:v>
                </c:pt>
                <c:pt idx="1862">
                  <c:v>15.66</c:v>
                </c:pt>
                <c:pt idx="1863">
                  <c:v>16.670000000000002</c:v>
                </c:pt>
                <c:pt idx="1864">
                  <c:v>10.92</c:v>
                </c:pt>
                <c:pt idx="1865">
                  <c:v>4.97</c:v>
                </c:pt>
                <c:pt idx="1866">
                  <c:v>2.33</c:v>
                </c:pt>
                <c:pt idx="1867">
                  <c:v>0</c:v>
                </c:pt>
                <c:pt idx="1868">
                  <c:v>1.26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1.46</c:v>
                </c:pt>
                <c:pt idx="1883">
                  <c:v>6.01</c:v>
                </c:pt>
                <c:pt idx="1884">
                  <c:v>16.2</c:v>
                </c:pt>
                <c:pt idx="1885">
                  <c:v>24.11</c:v>
                </c:pt>
                <c:pt idx="1886">
                  <c:v>20.02</c:v>
                </c:pt>
                <c:pt idx="1887">
                  <c:v>22.55</c:v>
                </c:pt>
                <c:pt idx="1888">
                  <c:v>19.89</c:v>
                </c:pt>
                <c:pt idx="1889">
                  <c:v>6.23</c:v>
                </c:pt>
                <c:pt idx="1890">
                  <c:v>5.19</c:v>
                </c:pt>
                <c:pt idx="1891">
                  <c:v>4.29</c:v>
                </c:pt>
                <c:pt idx="1892">
                  <c:v>3.7</c:v>
                </c:pt>
                <c:pt idx="1893">
                  <c:v>2.74</c:v>
                </c:pt>
                <c:pt idx="1894">
                  <c:v>1.32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3.06</c:v>
                </c:pt>
                <c:pt idx="1909">
                  <c:v>4.62</c:v>
                </c:pt>
                <c:pt idx="1910">
                  <c:v>13.7</c:v>
                </c:pt>
                <c:pt idx="1911">
                  <c:v>12.48</c:v>
                </c:pt>
                <c:pt idx="1912">
                  <c:v>7.42</c:v>
                </c:pt>
                <c:pt idx="1913">
                  <c:v>5.23</c:v>
                </c:pt>
                <c:pt idx="1914">
                  <c:v>6.39</c:v>
                </c:pt>
                <c:pt idx="1915">
                  <c:v>6.44</c:v>
                </c:pt>
                <c:pt idx="1916">
                  <c:v>4.7300000000000004</c:v>
                </c:pt>
                <c:pt idx="1917">
                  <c:v>3.06</c:v>
                </c:pt>
                <c:pt idx="1918">
                  <c:v>1.49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1.47</c:v>
                </c:pt>
                <c:pt idx="1939">
                  <c:v>1.35</c:v>
                </c:pt>
                <c:pt idx="1940">
                  <c:v>1.42</c:v>
                </c:pt>
                <c:pt idx="1941">
                  <c:v>1.35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1.48</c:v>
                </c:pt>
                <c:pt idx="1963">
                  <c:v>1.48</c:v>
                </c:pt>
                <c:pt idx="1964">
                  <c:v>1.42</c:v>
                </c:pt>
                <c:pt idx="1965">
                  <c:v>1.42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1.1200000000000001</c:v>
                </c:pt>
                <c:pt idx="1979">
                  <c:v>5.23</c:v>
                </c:pt>
                <c:pt idx="1980">
                  <c:v>16.91</c:v>
                </c:pt>
                <c:pt idx="1981">
                  <c:v>15.57</c:v>
                </c:pt>
                <c:pt idx="1982">
                  <c:v>15.13</c:v>
                </c:pt>
                <c:pt idx="1983">
                  <c:v>1.1499999999999999</c:v>
                </c:pt>
                <c:pt idx="1984">
                  <c:v>2.83</c:v>
                </c:pt>
                <c:pt idx="1985">
                  <c:v>1.56</c:v>
                </c:pt>
                <c:pt idx="1986">
                  <c:v>2.66</c:v>
                </c:pt>
                <c:pt idx="1987">
                  <c:v>1.46</c:v>
                </c:pt>
                <c:pt idx="1988">
                  <c:v>1.1100000000000001</c:v>
                </c:pt>
                <c:pt idx="1989">
                  <c:v>1.1000000000000001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1.77</c:v>
                </c:pt>
                <c:pt idx="2001">
                  <c:v>2.2599999999999998</c:v>
                </c:pt>
                <c:pt idx="2002">
                  <c:v>2.2599999999999998</c:v>
                </c:pt>
                <c:pt idx="2003">
                  <c:v>2.71</c:v>
                </c:pt>
                <c:pt idx="2004">
                  <c:v>2.88</c:v>
                </c:pt>
                <c:pt idx="2005">
                  <c:v>2.97</c:v>
                </c:pt>
                <c:pt idx="2006">
                  <c:v>2.37</c:v>
                </c:pt>
                <c:pt idx="2007">
                  <c:v>2.2000000000000002</c:v>
                </c:pt>
                <c:pt idx="2008">
                  <c:v>1.87</c:v>
                </c:pt>
                <c:pt idx="2009">
                  <c:v>1.98</c:v>
                </c:pt>
                <c:pt idx="2010">
                  <c:v>1.1299999999999999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1.72</c:v>
                </c:pt>
                <c:pt idx="2025">
                  <c:v>2.38</c:v>
                </c:pt>
                <c:pt idx="2026">
                  <c:v>4.21</c:v>
                </c:pt>
                <c:pt idx="2027">
                  <c:v>9.15</c:v>
                </c:pt>
                <c:pt idx="2028">
                  <c:v>19.399999999999999</c:v>
                </c:pt>
                <c:pt idx="2029">
                  <c:v>23.93</c:v>
                </c:pt>
                <c:pt idx="2030">
                  <c:v>15.19</c:v>
                </c:pt>
                <c:pt idx="2031">
                  <c:v>12.78</c:v>
                </c:pt>
                <c:pt idx="2032">
                  <c:v>6.69</c:v>
                </c:pt>
                <c:pt idx="2033">
                  <c:v>5.34</c:v>
                </c:pt>
                <c:pt idx="2034">
                  <c:v>3.67</c:v>
                </c:pt>
                <c:pt idx="2035">
                  <c:v>2.54</c:v>
                </c:pt>
                <c:pt idx="2036">
                  <c:v>1.1100000000000001</c:v>
                </c:pt>
                <c:pt idx="2037">
                  <c:v>1.07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2.61</c:v>
                </c:pt>
                <c:pt idx="2052">
                  <c:v>6.49</c:v>
                </c:pt>
                <c:pt idx="2053">
                  <c:v>9.31</c:v>
                </c:pt>
                <c:pt idx="2054">
                  <c:v>27.32</c:v>
                </c:pt>
                <c:pt idx="2055">
                  <c:v>32.89</c:v>
                </c:pt>
                <c:pt idx="2056">
                  <c:v>32.82</c:v>
                </c:pt>
                <c:pt idx="2057">
                  <c:v>28.76</c:v>
                </c:pt>
                <c:pt idx="2058">
                  <c:v>21.55</c:v>
                </c:pt>
                <c:pt idx="2059">
                  <c:v>22.4</c:v>
                </c:pt>
                <c:pt idx="2060">
                  <c:v>10.92</c:v>
                </c:pt>
                <c:pt idx="2061">
                  <c:v>9.83</c:v>
                </c:pt>
                <c:pt idx="2062">
                  <c:v>9.31</c:v>
                </c:pt>
                <c:pt idx="2063">
                  <c:v>9.44</c:v>
                </c:pt>
                <c:pt idx="2064">
                  <c:v>9.98</c:v>
                </c:pt>
                <c:pt idx="2065">
                  <c:v>25.91</c:v>
                </c:pt>
                <c:pt idx="2066">
                  <c:v>25.87</c:v>
                </c:pt>
                <c:pt idx="2067">
                  <c:v>16.66</c:v>
                </c:pt>
                <c:pt idx="2068">
                  <c:v>10.23</c:v>
                </c:pt>
                <c:pt idx="2069">
                  <c:v>16.13</c:v>
                </c:pt>
                <c:pt idx="2070">
                  <c:v>33.840000000000003</c:v>
                </c:pt>
                <c:pt idx="2071">
                  <c:v>47.9</c:v>
                </c:pt>
                <c:pt idx="2072">
                  <c:v>57.39</c:v>
                </c:pt>
                <c:pt idx="2073">
                  <c:v>60.47</c:v>
                </c:pt>
                <c:pt idx="2074">
                  <c:v>55.69</c:v>
                </c:pt>
                <c:pt idx="2075">
                  <c:v>81.64</c:v>
                </c:pt>
                <c:pt idx="2076">
                  <c:v>98.98</c:v>
                </c:pt>
                <c:pt idx="2077">
                  <c:v>106.75</c:v>
                </c:pt>
                <c:pt idx="2078">
                  <c:v>104.44</c:v>
                </c:pt>
                <c:pt idx="2079">
                  <c:v>96.4</c:v>
                </c:pt>
                <c:pt idx="2080">
                  <c:v>65.14</c:v>
                </c:pt>
                <c:pt idx="2081">
                  <c:v>57.69</c:v>
                </c:pt>
                <c:pt idx="2082">
                  <c:v>41.22</c:v>
                </c:pt>
                <c:pt idx="2083">
                  <c:v>29.85</c:v>
                </c:pt>
                <c:pt idx="2084">
                  <c:v>24.29</c:v>
                </c:pt>
                <c:pt idx="2085">
                  <c:v>18.170000000000002</c:v>
                </c:pt>
                <c:pt idx="2086">
                  <c:v>16.010000000000002</c:v>
                </c:pt>
                <c:pt idx="2087">
                  <c:v>12.31</c:v>
                </c:pt>
                <c:pt idx="2088">
                  <c:v>8.98</c:v>
                </c:pt>
                <c:pt idx="2089">
                  <c:v>3.55</c:v>
                </c:pt>
                <c:pt idx="2090">
                  <c:v>3.16</c:v>
                </c:pt>
                <c:pt idx="2091">
                  <c:v>2.79</c:v>
                </c:pt>
                <c:pt idx="2092">
                  <c:v>2.79</c:v>
                </c:pt>
                <c:pt idx="2093">
                  <c:v>2.77</c:v>
                </c:pt>
                <c:pt idx="2094">
                  <c:v>2</c:v>
                </c:pt>
                <c:pt idx="2095">
                  <c:v>5.82</c:v>
                </c:pt>
                <c:pt idx="2096">
                  <c:v>11.08</c:v>
                </c:pt>
                <c:pt idx="2097">
                  <c:v>13.68</c:v>
                </c:pt>
                <c:pt idx="2098">
                  <c:v>5.26</c:v>
                </c:pt>
                <c:pt idx="2099">
                  <c:v>4.87</c:v>
                </c:pt>
                <c:pt idx="2100">
                  <c:v>6.61</c:v>
                </c:pt>
                <c:pt idx="2101">
                  <c:v>5.94</c:v>
                </c:pt>
                <c:pt idx="2102">
                  <c:v>5.91</c:v>
                </c:pt>
                <c:pt idx="2103">
                  <c:v>6.66</c:v>
                </c:pt>
                <c:pt idx="2104">
                  <c:v>6.63</c:v>
                </c:pt>
                <c:pt idx="2105">
                  <c:v>5.93</c:v>
                </c:pt>
                <c:pt idx="2106">
                  <c:v>7.83</c:v>
                </c:pt>
                <c:pt idx="2107">
                  <c:v>7.05</c:v>
                </c:pt>
                <c:pt idx="2108">
                  <c:v>6.79</c:v>
                </c:pt>
                <c:pt idx="2109">
                  <c:v>6.04</c:v>
                </c:pt>
                <c:pt idx="2110">
                  <c:v>5.75</c:v>
                </c:pt>
                <c:pt idx="2111">
                  <c:v>5.47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1.1299999999999999</c:v>
                </c:pt>
                <c:pt idx="2131">
                  <c:v>1.07</c:v>
                </c:pt>
                <c:pt idx="2132">
                  <c:v>1.03</c:v>
                </c:pt>
                <c:pt idx="2133">
                  <c:v>0.99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5.24</c:v>
                </c:pt>
                <c:pt idx="2150">
                  <c:v>6.82</c:v>
                </c:pt>
                <c:pt idx="2151">
                  <c:v>9.33</c:v>
                </c:pt>
                <c:pt idx="2152">
                  <c:v>5.26</c:v>
                </c:pt>
                <c:pt idx="2153">
                  <c:v>1.92</c:v>
                </c:pt>
                <c:pt idx="2154">
                  <c:v>2.23</c:v>
                </c:pt>
                <c:pt idx="2155">
                  <c:v>1.33</c:v>
                </c:pt>
                <c:pt idx="2156">
                  <c:v>1.18</c:v>
                </c:pt>
                <c:pt idx="2157">
                  <c:v>1.17</c:v>
                </c:pt>
                <c:pt idx="2158">
                  <c:v>1.8</c:v>
                </c:pt>
                <c:pt idx="2159">
                  <c:v>3.89</c:v>
                </c:pt>
                <c:pt idx="2160">
                  <c:v>7.99</c:v>
                </c:pt>
                <c:pt idx="2161">
                  <c:v>21.05</c:v>
                </c:pt>
                <c:pt idx="2162">
                  <c:v>39.6</c:v>
                </c:pt>
                <c:pt idx="2163">
                  <c:v>61.17</c:v>
                </c:pt>
                <c:pt idx="2164">
                  <c:v>61.19</c:v>
                </c:pt>
                <c:pt idx="2165">
                  <c:v>58.24</c:v>
                </c:pt>
                <c:pt idx="2166">
                  <c:v>66.02</c:v>
                </c:pt>
                <c:pt idx="2167">
                  <c:v>81.459999999999994</c:v>
                </c:pt>
                <c:pt idx="2168">
                  <c:v>84.71</c:v>
                </c:pt>
                <c:pt idx="2169">
                  <c:v>87.71</c:v>
                </c:pt>
                <c:pt idx="2170">
                  <c:v>96.23</c:v>
                </c:pt>
                <c:pt idx="2171">
                  <c:v>97.09</c:v>
                </c:pt>
                <c:pt idx="2172">
                  <c:v>100.13</c:v>
                </c:pt>
                <c:pt idx="2173">
                  <c:v>99.47</c:v>
                </c:pt>
                <c:pt idx="2174">
                  <c:v>100.33</c:v>
                </c:pt>
                <c:pt idx="2175">
                  <c:v>100.4</c:v>
                </c:pt>
                <c:pt idx="2176">
                  <c:v>100.54</c:v>
                </c:pt>
                <c:pt idx="2177">
                  <c:v>65.739999999999995</c:v>
                </c:pt>
                <c:pt idx="2178">
                  <c:v>59.65</c:v>
                </c:pt>
                <c:pt idx="2179">
                  <c:v>58.91</c:v>
                </c:pt>
                <c:pt idx="2180">
                  <c:v>58.3</c:v>
                </c:pt>
                <c:pt idx="2181">
                  <c:v>57.87</c:v>
                </c:pt>
                <c:pt idx="2182">
                  <c:v>46.52</c:v>
                </c:pt>
                <c:pt idx="2183">
                  <c:v>35.72</c:v>
                </c:pt>
                <c:pt idx="2184">
                  <c:v>24.99</c:v>
                </c:pt>
                <c:pt idx="2185">
                  <c:v>12.95</c:v>
                </c:pt>
                <c:pt idx="2186">
                  <c:v>11.54</c:v>
                </c:pt>
                <c:pt idx="2187">
                  <c:v>11.51</c:v>
                </c:pt>
                <c:pt idx="2188">
                  <c:v>12.66</c:v>
                </c:pt>
                <c:pt idx="2189">
                  <c:v>12.89</c:v>
                </c:pt>
                <c:pt idx="2190">
                  <c:v>12.52</c:v>
                </c:pt>
                <c:pt idx="2191">
                  <c:v>24.41</c:v>
                </c:pt>
                <c:pt idx="2192">
                  <c:v>49.76</c:v>
                </c:pt>
                <c:pt idx="2193">
                  <c:v>48.81</c:v>
                </c:pt>
                <c:pt idx="2194">
                  <c:v>52.68</c:v>
                </c:pt>
                <c:pt idx="2195">
                  <c:v>78.010000000000005</c:v>
                </c:pt>
                <c:pt idx="2196">
                  <c:v>91.65</c:v>
                </c:pt>
                <c:pt idx="2197">
                  <c:v>94.88</c:v>
                </c:pt>
                <c:pt idx="2198">
                  <c:v>83.5</c:v>
                </c:pt>
                <c:pt idx="2199">
                  <c:v>68.84</c:v>
                </c:pt>
                <c:pt idx="2200">
                  <c:v>56.44</c:v>
                </c:pt>
                <c:pt idx="2201">
                  <c:v>40.21</c:v>
                </c:pt>
                <c:pt idx="2202">
                  <c:v>25.98</c:v>
                </c:pt>
                <c:pt idx="2203">
                  <c:v>17.309999999999999</c:v>
                </c:pt>
                <c:pt idx="2204">
                  <c:v>6.56</c:v>
                </c:pt>
                <c:pt idx="2205">
                  <c:v>6.2</c:v>
                </c:pt>
                <c:pt idx="2206">
                  <c:v>5.09</c:v>
                </c:pt>
                <c:pt idx="2207">
                  <c:v>4</c:v>
                </c:pt>
                <c:pt idx="2208">
                  <c:v>2.4300000000000002</c:v>
                </c:pt>
                <c:pt idx="2209">
                  <c:v>1.37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3.08</c:v>
                </c:pt>
                <c:pt idx="2216">
                  <c:v>4.62</c:v>
                </c:pt>
                <c:pt idx="2217">
                  <c:v>5.62</c:v>
                </c:pt>
                <c:pt idx="2218">
                  <c:v>11.88</c:v>
                </c:pt>
                <c:pt idx="2219">
                  <c:v>12.39</c:v>
                </c:pt>
                <c:pt idx="2220">
                  <c:v>17.23</c:v>
                </c:pt>
                <c:pt idx="2221">
                  <c:v>17.38</c:v>
                </c:pt>
                <c:pt idx="2222">
                  <c:v>21.07</c:v>
                </c:pt>
                <c:pt idx="2223">
                  <c:v>28.6</c:v>
                </c:pt>
                <c:pt idx="2224">
                  <c:v>21.82</c:v>
                </c:pt>
                <c:pt idx="2225">
                  <c:v>12.94</c:v>
                </c:pt>
                <c:pt idx="2226">
                  <c:v>7.27</c:v>
                </c:pt>
                <c:pt idx="2227">
                  <c:v>7.14</c:v>
                </c:pt>
                <c:pt idx="2228">
                  <c:v>6.67</c:v>
                </c:pt>
                <c:pt idx="2229">
                  <c:v>5.48</c:v>
                </c:pt>
                <c:pt idx="2230">
                  <c:v>3.92</c:v>
                </c:pt>
                <c:pt idx="2231">
                  <c:v>2.78</c:v>
                </c:pt>
                <c:pt idx="2232">
                  <c:v>1.36</c:v>
                </c:pt>
                <c:pt idx="2233">
                  <c:v>0</c:v>
                </c:pt>
                <c:pt idx="2234">
                  <c:v>0</c:v>
                </c:pt>
                <c:pt idx="2235">
                  <c:v>1.25</c:v>
                </c:pt>
                <c:pt idx="2236">
                  <c:v>1.26</c:v>
                </c:pt>
                <c:pt idx="2237">
                  <c:v>1.1599999999999999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1.97</c:v>
                </c:pt>
                <c:pt idx="2251">
                  <c:v>1.75</c:v>
                </c:pt>
                <c:pt idx="2252">
                  <c:v>1.19</c:v>
                </c:pt>
                <c:pt idx="2253">
                  <c:v>1.06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3.01</c:v>
                </c:pt>
                <c:pt idx="2269">
                  <c:v>2.92</c:v>
                </c:pt>
                <c:pt idx="2270">
                  <c:v>2.99</c:v>
                </c:pt>
                <c:pt idx="2271">
                  <c:v>4.53</c:v>
                </c:pt>
                <c:pt idx="2272">
                  <c:v>4.37</c:v>
                </c:pt>
                <c:pt idx="2273">
                  <c:v>2.99</c:v>
                </c:pt>
                <c:pt idx="2274">
                  <c:v>3.72</c:v>
                </c:pt>
                <c:pt idx="2275">
                  <c:v>2.12</c:v>
                </c:pt>
                <c:pt idx="2276">
                  <c:v>2.08</c:v>
                </c:pt>
                <c:pt idx="2277">
                  <c:v>1.71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1.59</c:v>
                </c:pt>
                <c:pt idx="2290">
                  <c:v>3.35</c:v>
                </c:pt>
                <c:pt idx="2291">
                  <c:v>7.61</c:v>
                </c:pt>
                <c:pt idx="2292">
                  <c:v>12.28</c:v>
                </c:pt>
                <c:pt idx="2293">
                  <c:v>17.93</c:v>
                </c:pt>
                <c:pt idx="2294">
                  <c:v>19.36</c:v>
                </c:pt>
                <c:pt idx="2295">
                  <c:v>24.78</c:v>
                </c:pt>
                <c:pt idx="2296">
                  <c:v>22.01</c:v>
                </c:pt>
                <c:pt idx="2297">
                  <c:v>13.44</c:v>
                </c:pt>
                <c:pt idx="2298">
                  <c:v>6.79</c:v>
                </c:pt>
                <c:pt idx="2299">
                  <c:v>6.33</c:v>
                </c:pt>
                <c:pt idx="2300">
                  <c:v>5.17</c:v>
                </c:pt>
                <c:pt idx="2301">
                  <c:v>2.63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1.41</c:v>
                </c:pt>
                <c:pt idx="2312">
                  <c:v>2.81</c:v>
                </c:pt>
                <c:pt idx="2313">
                  <c:v>5.18</c:v>
                </c:pt>
                <c:pt idx="2314">
                  <c:v>10.89</c:v>
                </c:pt>
                <c:pt idx="2315">
                  <c:v>18.73</c:v>
                </c:pt>
                <c:pt idx="2316">
                  <c:v>19.309999999999999</c:v>
                </c:pt>
                <c:pt idx="2317">
                  <c:v>27.97</c:v>
                </c:pt>
                <c:pt idx="2318">
                  <c:v>40.909999999999997</c:v>
                </c:pt>
                <c:pt idx="2319">
                  <c:v>50.89</c:v>
                </c:pt>
                <c:pt idx="2320">
                  <c:v>41.45</c:v>
                </c:pt>
                <c:pt idx="2321">
                  <c:v>28.54</c:v>
                </c:pt>
                <c:pt idx="2322">
                  <c:v>16.27</c:v>
                </c:pt>
                <c:pt idx="2323">
                  <c:v>6.79</c:v>
                </c:pt>
                <c:pt idx="2324">
                  <c:v>12.79</c:v>
                </c:pt>
                <c:pt idx="2325">
                  <c:v>7.13</c:v>
                </c:pt>
                <c:pt idx="2326">
                  <c:v>6.24</c:v>
                </c:pt>
                <c:pt idx="2327">
                  <c:v>6.1</c:v>
                </c:pt>
                <c:pt idx="2328">
                  <c:v>5.16</c:v>
                </c:pt>
                <c:pt idx="2329">
                  <c:v>5.26</c:v>
                </c:pt>
                <c:pt idx="2330">
                  <c:v>1.93</c:v>
                </c:pt>
                <c:pt idx="2331">
                  <c:v>3.12</c:v>
                </c:pt>
                <c:pt idx="2332">
                  <c:v>2</c:v>
                </c:pt>
                <c:pt idx="2333">
                  <c:v>2.94</c:v>
                </c:pt>
                <c:pt idx="2334">
                  <c:v>3.13</c:v>
                </c:pt>
                <c:pt idx="2335">
                  <c:v>5.33</c:v>
                </c:pt>
                <c:pt idx="2336">
                  <c:v>12.47</c:v>
                </c:pt>
                <c:pt idx="2337">
                  <c:v>23.98</c:v>
                </c:pt>
                <c:pt idx="2338">
                  <c:v>32.090000000000003</c:v>
                </c:pt>
                <c:pt idx="2339">
                  <c:v>32.56</c:v>
                </c:pt>
                <c:pt idx="2340">
                  <c:v>42.33</c:v>
                </c:pt>
                <c:pt idx="2341">
                  <c:v>61.68</c:v>
                </c:pt>
                <c:pt idx="2342">
                  <c:v>52.04</c:v>
                </c:pt>
                <c:pt idx="2343">
                  <c:v>41.96</c:v>
                </c:pt>
                <c:pt idx="2344">
                  <c:v>40.020000000000003</c:v>
                </c:pt>
                <c:pt idx="2345">
                  <c:v>33.520000000000003</c:v>
                </c:pt>
                <c:pt idx="2346">
                  <c:v>13.36</c:v>
                </c:pt>
                <c:pt idx="2347">
                  <c:v>9.02</c:v>
                </c:pt>
                <c:pt idx="2348">
                  <c:v>4.54</c:v>
                </c:pt>
                <c:pt idx="2349">
                  <c:v>2.5099999999999998</c:v>
                </c:pt>
                <c:pt idx="2350">
                  <c:v>2.42</c:v>
                </c:pt>
                <c:pt idx="2351">
                  <c:v>2.41</c:v>
                </c:pt>
                <c:pt idx="2352">
                  <c:v>2.0099999999999998</c:v>
                </c:pt>
                <c:pt idx="2353">
                  <c:v>1.73</c:v>
                </c:pt>
                <c:pt idx="2354">
                  <c:v>1.1499999999999999</c:v>
                </c:pt>
                <c:pt idx="2355">
                  <c:v>1.03</c:v>
                </c:pt>
                <c:pt idx="2356">
                  <c:v>1.81</c:v>
                </c:pt>
                <c:pt idx="2357">
                  <c:v>1.21</c:v>
                </c:pt>
                <c:pt idx="2358">
                  <c:v>1.17</c:v>
                </c:pt>
                <c:pt idx="2359">
                  <c:v>1.1499999999999999</c:v>
                </c:pt>
                <c:pt idx="2360">
                  <c:v>1.1200000000000001</c:v>
                </c:pt>
                <c:pt idx="2361">
                  <c:v>1.97</c:v>
                </c:pt>
                <c:pt idx="2362">
                  <c:v>1.99</c:v>
                </c:pt>
                <c:pt idx="2363">
                  <c:v>2.02</c:v>
                </c:pt>
                <c:pt idx="2364">
                  <c:v>2.04</c:v>
                </c:pt>
                <c:pt idx="2365">
                  <c:v>1.2</c:v>
                </c:pt>
                <c:pt idx="2366">
                  <c:v>1.19</c:v>
                </c:pt>
                <c:pt idx="2367">
                  <c:v>1.19</c:v>
                </c:pt>
                <c:pt idx="2368">
                  <c:v>1.2</c:v>
                </c:pt>
                <c:pt idx="2369">
                  <c:v>1.17</c:v>
                </c:pt>
                <c:pt idx="2370">
                  <c:v>1.1499999999999999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3.33</c:v>
                </c:pt>
                <c:pt idx="2387">
                  <c:v>3.37</c:v>
                </c:pt>
                <c:pt idx="2388">
                  <c:v>3.55</c:v>
                </c:pt>
                <c:pt idx="2389">
                  <c:v>5.2</c:v>
                </c:pt>
                <c:pt idx="2390">
                  <c:v>6.32</c:v>
                </c:pt>
                <c:pt idx="2391">
                  <c:v>7.33</c:v>
                </c:pt>
                <c:pt idx="2392">
                  <c:v>6.22</c:v>
                </c:pt>
                <c:pt idx="2393">
                  <c:v>4.84</c:v>
                </c:pt>
                <c:pt idx="2394">
                  <c:v>4.87</c:v>
                </c:pt>
                <c:pt idx="2395">
                  <c:v>3.97</c:v>
                </c:pt>
                <c:pt idx="2396">
                  <c:v>3.37</c:v>
                </c:pt>
                <c:pt idx="2397">
                  <c:v>2.34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2.93</c:v>
                </c:pt>
                <c:pt idx="2409">
                  <c:v>3.11</c:v>
                </c:pt>
                <c:pt idx="2410">
                  <c:v>4.95</c:v>
                </c:pt>
                <c:pt idx="2411">
                  <c:v>7.07</c:v>
                </c:pt>
                <c:pt idx="2412">
                  <c:v>12.75</c:v>
                </c:pt>
                <c:pt idx="2413">
                  <c:v>22.62</c:v>
                </c:pt>
                <c:pt idx="2414">
                  <c:v>22.45</c:v>
                </c:pt>
                <c:pt idx="2415">
                  <c:v>31.12</c:v>
                </c:pt>
                <c:pt idx="2416">
                  <c:v>27.51</c:v>
                </c:pt>
                <c:pt idx="2417">
                  <c:v>16.07</c:v>
                </c:pt>
                <c:pt idx="2418">
                  <c:v>7.39</c:v>
                </c:pt>
                <c:pt idx="2419">
                  <c:v>4.47</c:v>
                </c:pt>
                <c:pt idx="2420">
                  <c:v>3.29</c:v>
                </c:pt>
                <c:pt idx="2421">
                  <c:v>2.23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3.31</c:v>
                </c:pt>
                <c:pt idx="2432">
                  <c:v>6.01</c:v>
                </c:pt>
                <c:pt idx="2433">
                  <c:v>18.04</c:v>
                </c:pt>
                <c:pt idx="2434">
                  <c:v>32.83</c:v>
                </c:pt>
                <c:pt idx="2435">
                  <c:v>40.81</c:v>
                </c:pt>
                <c:pt idx="2436">
                  <c:v>69.05</c:v>
                </c:pt>
                <c:pt idx="2437">
                  <c:v>77.650000000000006</c:v>
                </c:pt>
                <c:pt idx="2438">
                  <c:v>91.25</c:v>
                </c:pt>
                <c:pt idx="2439">
                  <c:v>84.99</c:v>
                </c:pt>
                <c:pt idx="2440">
                  <c:v>52.86</c:v>
                </c:pt>
                <c:pt idx="2441">
                  <c:v>23.25</c:v>
                </c:pt>
                <c:pt idx="2442">
                  <c:v>8.94</c:v>
                </c:pt>
                <c:pt idx="2443">
                  <c:v>6.34</c:v>
                </c:pt>
                <c:pt idx="2444">
                  <c:v>4.62</c:v>
                </c:pt>
                <c:pt idx="2445">
                  <c:v>2.56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4.1900000000000004</c:v>
                </c:pt>
                <c:pt idx="2456">
                  <c:v>8.31</c:v>
                </c:pt>
                <c:pt idx="2457">
                  <c:v>36.950000000000003</c:v>
                </c:pt>
                <c:pt idx="2458">
                  <c:v>52.94</c:v>
                </c:pt>
                <c:pt idx="2459">
                  <c:v>88.18</c:v>
                </c:pt>
                <c:pt idx="2460">
                  <c:v>113.05</c:v>
                </c:pt>
                <c:pt idx="2461">
                  <c:v>135.74</c:v>
                </c:pt>
                <c:pt idx="2462">
                  <c:v>130.28</c:v>
                </c:pt>
                <c:pt idx="2463">
                  <c:v>117.59</c:v>
                </c:pt>
                <c:pt idx="2464">
                  <c:v>103.12</c:v>
                </c:pt>
                <c:pt idx="2465">
                  <c:v>84.52</c:v>
                </c:pt>
                <c:pt idx="2466">
                  <c:v>43.02</c:v>
                </c:pt>
                <c:pt idx="2467">
                  <c:v>19.829999999999998</c:v>
                </c:pt>
                <c:pt idx="2468">
                  <c:v>10.68</c:v>
                </c:pt>
                <c:pt idx="2469">
                  <c:v>10.46</c:v>
                </c:pt>
                <c:pt idx="2470">
                  <c:v>9.24</c:v>
                </c:pt>
                <c:pt idx="2471">
                  <c:v>8.4</c:v>
                </c:pt>
                <c:pt idx="2472">
                  <c:v>6.96</c:v>
                </c:pt>
                <c:pt idx="2473">
                  <c:v>3.82</c:v>
                </c:pt>
                <c:pt idx="2474">
                  <c:v>8.09</c:v>
                </c:pt>
                <c:pt idx="2475">
                  <c:v>3.71</c:v>
                </c:pt>
                <c:pt idx="2476">
                  <c:v>2.31</c:v>
                </c:pt>
                <c:pt idx="2477">
                  <c:v>2.2400000000000002</c:v>
                </c:pt>
                <c:pt idx="2478">
                  <c:v>2.69</c:v>
                </c:pt>
                <c:pt idx="2479">
                  <c:v>9.1</c:v>
                </c:pt>
                <c:pt idx="2480">
                  <c:v>23.16</c:v>
                </c:pt>
                <c:pt idx="2481">
                  <c:v>44.13</c:v>
                </c:pt>
                <c:pt idx="2482">
                  <c:v>60.47</c:v>
                </c:pt>
                <c:pt idx="2483">
                  <c:v>108.61</c:v>
                </c:pt>
                <c:pt idx="2484">
                  <c:v>132.24</c:v>
                </c:pt>
                <c:pt idx="2485">
                  <c:v>138.88999999999999</c:v>
                </c:pt>
                <c:pt idx="2486">
                  <c:v>134.04</c:v>
                </c:pt>
                <c:pt idx="2487">
                  <c:v>130.66</c:v>
                </c:pt>
                <c:pt idx="2488">
                  <c:v>102.49</c:v>
                </c:pt>
                <c:pt idx="2489">
                  <c:v>76.23</c:v>
                </c:pt>
                <c:pt idx="2490">
                  <c:v>49.47</c:v>
                </c:pt>
                <c:pt idx="2491">
                  <c:v>37.53</c:v>
                </c:pt>
                <c:pt idx="2492">
                  <c:v>26.02</c:v>
                </c:pt>
                <c:pt idx="2493">
                  <c:v>25.31</c:v>
                </c:pt>
                <c:pt idx="2494">
                  <c:v>24.83</c:v>
                </c:pt>
                <c:pt idx="2495">
                  <c:v>12.73</c:v>
                </c:pt>
                <c:pt idx="2496">
                  <c:v>11.46</c:v>
                </c:pt>
                <c:pt idx="2497">
                  <c:v>9.74</c:v>
                </c:pt>
                <c:pt idx="2498">
                  <c:v>9.84</c:v>
                </c:pt>
                <c:pt idx="2499">
                  <c:v>9.74</c:v>
                </c:pt>
                <c:pt idx="2500">
                  <c:v>9.65</c:v>
                </c:pt>
                <c:pt idx="2501">
                  <c:v>9.58</c:v>
                </c:pt>
                <c:pt idx="2502">
                  <c:v>9.5500000000000007</c:v>
                </c:pt>
                <c:pt idx="2503">
                  <c:v>11.2</c:v>
                </c:pt>
                <c:pt idx="2504">
                  <c:v>28.22</c:v>
                </c:pt>
                <c:pt idx="2505">
                  <c:v>44.81</c:v>
                </c:pt>
                <c:pt idx="2506">
                  <c:v>42.32</c:v>
                </c:pt>
                <c:pt idx="2507">
                  <c:v>65.930000000000007</c:v>
                </c:pt>
                <c:pt idx="2508">
                  <c:v>79.58</c:v>
                </c:pt>
                <c:pt idx="2509">
                  <c:v>95.08</c:v>
                </c:pt>
                <c:pt idx="2510">
                  <c:v>92.43</c:v>
                </c:pt>
                <c:pt idx="2511">
                  <c:v>84.1</c:v>
                </c:pt>
                <c:pt idx="2512">
                  <c:v>66.97</c:v>
                </c:pt>
                <c:pt idx="2513">
                  <c:v>54.05</c:v>
                </c:pt>
                <c:pt idx="2514">
                  <c:v>41.13</c:v>
                </c:pt>
                <c:pt idx="2515">
                  <c:v>35.19</c:v>
                </c:pt>
                <c:pt idx="2516">
                  <c:v>27.64</c:v>
                </c:pt>
                <c:pt idx="2517">
                  <c:v>19.739999999999998</c:v>
                </c:pt>
                <c:pt idx="2518">
                  <c:v>11.67</c:v>
                </c:pt>
                <c:pt idx="2519">
                  <c:v>11.15</c:v>
                </c:pt>
                <c:pt idx="2520">
                  <c:v>10.41</c:v>
                </c:pt>
                <c:pt idx="2521">
                  <c:v>6.63</c:v>
                </c:pt>
                <c:pt idx="2522">
                  <c:v>4.87</c:v>
                </c:pt>
                <c:pt idx="2523">
                  <c:v>6.35</c:v>
                </c:pt>
                <c:pt idx="2524">
                  <c:v>8.64</c:v>
                </c:pt>
                <c:pt idx="2525">
                  <c:v>8.65</c:v>
                </c:pt>
                <c:pt idx="2526">
                  <c:v>8.58</c:v>
                </c:pt>
                <c:pt idx="2527">
                  <c:v>10.19</c:v>
                </c:pt>
                <c:pt idx="2528">
                  <c:v>20.6</c:v>
                </c:pt>
                <c:pt idx="2529">
                  <c:v>38.61</c:v>
                </c:pt>
                <c:pt idx="2530">
                  <c:v>55.5</c:v>
                </c:pt>
                <c:pt idx="2531">
                  <c:v>107.92</c:v>
                </c:pt>
                <c:pt idx="2532">
                  <c:v>133.63</c:v>
                </c:pt>
                <c:pt idx="2533">
                  <c:v>141.13999999999999</c:v>
                </c:pt>
                <c:pt idx="2534">
                  <c:v>138.25</c:v>
                </c:pt>
                <c:pt idx="2535">
                  <c:v>130.43</c:v>
                </c:pt>
                <c:pt idx="2536">
                  <c:v>118.95</c:v>
                </c:pt>
                <c:pt idx="2537">
                  <c:v>103.97</c:v>
                </c:pt>
                <c:pt idx="2538">
                  <c:v>77.92</c:v>
                </c:pt>
                <c:pt idx="2539">
                  <c:v>75.39</c:v>
                </c:pt>
                <c:pt idx="2540">
                  <c:v>61.03</c:v>
                </c:pt>
                <c:pt idx="2541">
                  <c:v>54.51</c:v>
                </c:pt>
                <c:pt idx="2542">
                  <c:v>54.19</c:v>
                </c:pt>
                <c:pt idx="2543">
                  <c:v>48.26</c:v>
                </c:pt>
                <c:pt idx="2544">
                  <c:v>40.51</c:v>
                </c:pt>
                <c:pt idx="2545">
                  <c:v>40.49</c:v>
                </c:pt>
                <c:pt idx="2546">
                  <c:v>57.07</c:v>
                </c:pt>
                <c:pt idx="2547">
                  <c:v>57.24</c:v>
                </c:pt>
                <c:pt idx="2548">
                  <c:v>61.93</c:v>
                </c:pt>
                <c:pt idx="2549">
                  <c:v>62.17</c:v>
                </c:pt>
                <c:pt idx="2550">
                  <c:v>57.76</c:v>
                </c:pt>
                <c:pt idx="2551">
                  <c:v>58.07</c:v>
                </c:pt>
                <c:pt idx="2552">
                  <c:v>57.61</c:v>
                </c:pt>
                <c:pt idx="2553">
                  <c:v>58.51</c:v>
                </c:pt>
                <c:pt idx="2554">
                  <c:v>58.89</c:v>
                </c:pt>
                <c:pt idx="2555">
                  <c:v>72.790000000000006</c:v>
                </c:pt>
                <c:pt idx="2556">
                  <c:v>79</c:v>
                </c:pt>
                <c:pt idx="2557">
                  <c:v>93.81</c:v>
                </c:pt>
                <c:pt idx="2558">
                  <c:v>92.24</c:v>
                </c:pt>
                <c:pt idx="2559">
                  <c:v>97.69</c:v>
                </c:pt>
                <c:pt idx="2560">
                  <c:v>97.12</c:v>
                </c:pt>
                <c:pt idx="2561">
                  <c:v>72.16</c:v>
                </c:pt>
                <c:pt idx="2562">
                  <c:v>53.55</c:v>
                </c:pt>
                <c:pt idx="2563">
                  <c:v>56.79</c:v>
                </c:pt>
                <c:pt idx="2564">
                  <c:v>53.49</c:v>
                </c:pt>
                <c:pt idx="2565">
                  <c:v>29.27</c:v>
                </c:pt>
                <c:pt idx="2566">
                  <c:v>21.57</c:v>
                </c:pt>
                <c:pt idx="2567">
                  <c:v>8.0500000000000007</c:v>
                </c:pt>
                <c:pt idx="2568">
                  <c:v>5.96</c:v>
                </c:pt>
                <c:pt idx="2569">
                  <c:v>5.87</c:v>
                </c:pt>
                <c:pt idx="2570">
                  <c:v>4.8</c:v>
                </c:pt>
                <c:pt idx="2571">
                  <c:v>2.56</c:v>
                </c:pt>
                <c:pt idx="2572">
                  <c:v>1.51</c:v>
                </c:pt>
                <c:pt idx="2573">
                  <c:v>1.01</c:v>
                </c:pt>
                <c:pt idx="2574">
                  <c:v>0</c:v>
                </c:pt>
                <c:pt idx="2575">
                  <c:v>3.14</c:v>
                </c:pt>
                <c:pt idx="2576">
                  <c:v>4.4400000000000004</c:v>
                </c:pt>
                <c:pt idx="2577">
                  <c:v>5.29</c:v>
                </c:pt>
                <c:pt idx="2578">
                  <c:v>11.01</c:v>
                </c:pt>
                <c:pt idx="2579">
                  <c:v>11.09</c:v>
                </c:pt>
                <c:pt idx="2580">
                  <c:v>21.78</c:v>
                </c:pt>
                <c:pt idx="2581">
                  <c:v>25.07</c:v>
                </c:pt>
                <c:pt idx="2582">
                  <c:v>24.6</c:v>
                </c:pt>
                <c:pt idx="2583">
                  <c:v>27.21</c:v>
                </c:pt>
                <c:pt idx="2584">
                  <c:v>25.45</c:v>
                </c:pt>
                <c:pt idx="2585">
                  <c:v>25.53</c:v>
                </c:pt>
                <c:pt idx="2586">
                  <c:v>19.600000000000001</c:v>
                </c:pt>
                <c:pt idx="2587">
                  <c:v>19.649999999999999</c:v>
                </c:pt>
                <c:pt idx="2588">
                  <c:v>15.68</c:v>
                </c:pt>
                <c:pt idx="2589">
                  <c:v>15.93</c:v>
                </c:pt>
                <c:pt idx="2590">
                  <c:v>12.35</c:v>
                </c:pt>
                <c:pt idx="2591">
                  <c:v>12.24</c:v>
                </c:pt>
                <c:pt idx="2592">
                  <c:v>8</c:v>
                </c:pt>
                <c:pt idx="2593">
                  <c:v>8.0299999999999994</c:v>
                </c:pt>
                <c:pt idx="2594">
                  <c:v>8.18</c:v>
                </c:pt>
                <c:pt idx="2595">
                  <c:v>8.31</c:v>
                </c:pt>
                <c:pt idx="2596">
                  <c:v>8.01</c:v>
                </c:pt>
                <c:pt idx="2597">
                  <c:v>8.0399999999999991</c:v>
                </c:pt>
                <c:pt idx="2598">
                  <c:v>5.6</c:v>
                </c:pt>
                <c:pt idx="2599">
                  <c:v>5.21</c:v>
                </c:pt>
                <c:pt idx="2600">
                  <c:v>5.23</c:v>
                </c:pt>
                <c:pt idx="2601">
                  <c:v>5.28</c:v>
                </c:pt>
                <c:pt idx="2602">
                  <c:v>5.67</c:v>
                </c:pt>
                <c:pt idx="2603">
                  <c:v>5.79</c:v>
                </c:pt>
                <c:pt idx="2604">
                  <c:v>4.47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4.1500000000000004</c:v>
                </c:pt>
                <c:pt idx="2611">
                  <c:v>4.2</c:v>
                </c:pt>
                <c:pt idx="2612">
                  <c:v>4.8499999999999996</c:v>
                </c:pt>
                <c:pt idx="2613">
                  <c:v>4.7300000000000004</c:v>
                </c:pt>
                <c:pt idx="2614">
                  <c:v>2.31</c:v>
                </c:pt>
                <c:pt idx="2615">
                  <c:v>2.21</c:v>
                </c:pt>
                <c:pt idx="2616">
                  <c:v>2.4</c:v>
                </c:pt>
                <c:pt idx="2617">
                  <c:v>3.61</c:v>
                </c:pt>
                <c:pt idx="2618">
                  <c:v>3.93</c:v>
                </c:pt>
                <c:pt idx="2619">
                  <c:v>3.92</c:v>
                </c:pt>
                <c:pt idx="2620">
                  <c:v>4.34</c:v>
                </c:pt>
                <c:pt idx="2621">
                  <c:v>4.2</c:v>
                </c:pt>
                <c:pt idx="2622">
                  <c:v>5.37</c:v>
                </c:pt>
                <c:pt idx="2623">
                  <c:v>7.6</c:v>
                </c:pt>
                <c:pt idx="2624">
                  <c:v>7.69</c:v>
                </c:pt>
                <c:pt idx="2625">
                  <c:v>6.33</c:v>
                </c:pt>
                <c:pt idx="2626">
                  <c:v>6.77</c:v>
                </c:pt>
                <c:pt idx="2627">
                  <c:v>8.7200000000000006</c:v>
                </c:pt>
                <c:pt idx="2628">
                  <c:v>11.93</c:v>
                </c:pt>
                <c:pt idx="2629">
                  <c:v>19.75</c:v>
                </c:pt>
                <c:pt idx="2630">
                  <c:v>20.170000000000002</c:v>
                </c:pt>
                <c:pt idx="2631">
                  <c:v>32.14</c:v>
                </c:pt>
                <c:pt idx="2632">
                  <c:v>16</c:v>
                </c:pt>
                <c:pt idx="2633">
                  <c:v>13.4</c:v>
                </c:pt>
                <c:pt idx="2634">
                  <c:v>7.2</c:v>
                </c:pt>
                <c:pt idx="2635">
                  <c:v>5.22</c:v>
                </c:pt>
                <c:pt idx="2636">
                  <c:v>4.1399999999999997</c:v>
                </c:pt>
                <c:pt idx="2637">
                  <c:v>3.98</c:v>
                </c:pt>
                <c:pt idx="2638">
                  <c:v>3.83</c:v>
                </c:pt>
                <c:pt idx="2639">
                  <c:v>4</c:v>
                </c:pt>
                <c:pt idx="2640">
                  <c:v>3.09</c:v>
                </c:pt>
                <c:pt idx="2641">
                  <c:v>1.24</c:v>
                </c:pt>
                <c:pt idx="2642">
                  <c:v>1.24</c:v>
                </c:pt>
                <c:pt idx="2643">
                  <c:v>0</c:v>
                </c:pt>
                <c:pt idx="2644">
                  <c:v>0</c:v>
                </c:pt>
                <c:pt idx="2645">
                  <c:v>1.1399999999999999</c:v>
                </c:pt>
                <c:pt idx="2646">
                  <c:v>2</c:v>
                </c:pt>
                <c:pt idx="2647">
                  <c:v>5.14</c:v>
                </c:pt>
                <c:pt idx="2648">
                  <c:v>17.170000000000002</c:v>
                </c:pt>
                <c:pt idx="2649">
                  <c:v>22.24</c:v>
                </c:pt>
                <c:pt idx="2650">
                  <c:v>25.36</c:v>
                </c:pt>
                <c:pt idx="2651">
                  <c:v>29.92</c:v>
                </c:pt>
                <c:pt idx="2652">
                  <c:v>42.29</c:v>
                </c:pt>
                <c:pt idx="2653">
                  <c:v>50.19</c:v>
                </c:pt>
                <c:pt idx="2654">
                  <c:v>48.06</c:v>
                </c:pt>
                <c:pt idx="2655">
                  <c:v>42.35</c:v>
                </c:pt>
                <c:pt idx="2656">
                  <c:v>33.869999999999997</c:v>
                </c:pt>
                <c:pt idx="2657">
                  <c:v>30.9</c:v>
                </c:pt>
                <c:pt idx="2658">
                  <c:v>24.46</c:v>
                </c:pt>
                <c:pt idx="2659">
                  <c:v>13.66</c:v>
                </c:pt>
                <c:pt idx="2660">
                  <c:v>13.01</c:v>
                </c:pt>
                <c:pt idx="2661">
                  <c:v>7.57</c:v>
                </c:pt>
                <c:pt idx="2662">
                  <c:v>7</c:v>
                </c:pt>
                <c:pt idx="2663">
                  <c:v>6.86</c:v>
                </c:pt>
                <c:pt idx="2664">
                  <c:v>5.66</c:v>
                </c:pt>
                <c:pt idx="2665">
                  <c:v>4.6500000000000004</c:v>
                </c:pt>
                <c:pt idx="2666">
                  <c:v>3.46</c:v>
                </c:pt>
                <c:pt idx="2667">
                  <c:v>2.13</c:v>
                </c:pt>
                <c:pt idx="2668">
                  <c:v>2.11</c:v>
                </c:pt>
                <c:pt idx="2669">
                  <c:v>2.09</c:v>
                </c:pt>
                <c:pt idx="2670">
                  <c:v>6.35</c:v>
                </c:pt>
                <c:pt idx="2671">
                  <c:v>5.8</c:v>
                </c:pt>
                <c:pt idx="2672">
                  <c:v>12.8</c:v>
                </c:pt>
                <c:pt idx="2673">
                  <c:v>20.99</c:v>
                </c:pt>
                <c:pt idx="2674">
                  <c:v>28.55</c:v>
                </c:pt>
                <c:pt idx="2675">
                  <c:v>29.17</c:v>
                </c:pt>
                <c:pt idx="2676">
                  <c:v>42.33</c:v>
                </c:pt>
                <c:pt idx="2677">
                  <c:v>48.24</c:v>
                </c:pt>
                <c:pt idx="2678">
                  <c:v>45.85</c:v>
                </c:pt>
                <c:pt idx="2679">
                  <c:v>32.99</c:v>
                </c:pt>
                <c:pt idx="2680">
                  <c:v>21.98</c:v>
                </c:pt>
                <c:pt idx="2681">
                  <c:v>12.27</c:v>
                </c:pt>
                <c:pt idx="2682">
                  <c:v>11.89</c:v>
                </c:pt>
                <c:pt idx="2683">
                  <c:v>6.46</c:v>
                </c:pt>
                <c:pt idx="2684">
                  <c:v>6.02</c:v>
                </c:pt>
                <c:pt idx="2685">
                  <c:v>5.98</c:v>
                </c:pt>
                <c:pt idx="2686">
                  <c:v>5.21</c:v>
                </c:pt>
                <c:pt idx="2687">
                  <c:v>4.37</c:v>
                </c:pt>
                <c:pt idx="2688">
                  <c:v>4.3</c:v>
                </c:pt>
                <c:pt idx="2689">
                  <c:v>3.89</c:v>
                </c:pt>
                <c:pt idx="2690">
                  <c:v>2.84</c:v>
                </c:pt>
                <c:pt idx="2691">
                  <c:v>3.91</c:v>
                </c:pt>
                <c:pt idx="2692">
                  <c:v>3.9</c:v>
                </c:pt>
                <c:pt idx="2693">
                  <c:v>4</c:v>
                </c:pt>
                <c:pt idx="2694">
                  <c:v>4.09</c:v>
                </c:pt>
                <c:pt idx="2695">
                  <c:v>4.1500000000000004</c:v>
                </c:pt>
                <c:pt idx="2696">
                  <c:v>4.4000000000000004</c:v>
                </c:pt>
                <c:pt idx="2697">
                  <c:v>5.17</c:v>
                </c:pt>
                <c:pt idx="2698">
                  <c:v>6.42</c:v>
                </c:pt>
                <c:pt idx="2699">
                  <c:v>8.0500000000000007</c:v>
                </c:pt>
                <c:pt idx="2700">
                  <c:v>7.61</c:v>
                </c:pt>
                <c:pt idx="2701">
                  <c:v>14.77</c:v>
                </c:pt>
                <c:pt idx="2702">
                  <c:v>12.6</c:v>
                </c:pt>
                <c:pt idx="2703">
                  <c:v>12.17</c:v>
                </c:pt>
                <c:pt idx="2704">
                  <c:v>9.93</c:v>
                </c:pt>
                <c:pt idx="2705">
                  <c:v>6.08</c:v>
                </c:pt>
                <c:pt idx="2706">
                  <c:v>6.23</c:v>
                </c:pt>
                <c:pt idx="2707">
                  <c:v>6</c:v>
                </c:pt>
                <c:pt idx="2708">
                  <c:v>5.73</c:v>
                </c:pt>
                <c:pt idx="2709">
                  <c:v>7.05</c:v>
                </c:pt>
                <c:pt idx="2710">
                  <c:v>5.79</c:v>
                </c:pt>
                <c:pt idx="2711">
                  <c:v>4.34</c:v>
                </c:pt>
                <c:pt idx="2712">
                  <c:v>4.3099999999999996</c:v>
                </c:pt>
                <c:pt idx="2713">
                  <c:v>2.36</c:v>
                </c:pt>
                <c:pt idx="2714">
                  <c:v>1.64</c:v>
                </c:pt>
                <c:pt idx="2715">
                  <c:v>1.64</c:v>
                </c:pt>
                <c:pt idx="2716">
                  <c:v>1.58</c:v>
                </c:pt>
                <c:pt idx="2717">
                  <c:v>1.56</c:v>
                </c:pt>
                <c:pt idx="2718">
                  <c:v>0</c:v>
                </c:pt>
                <c:pt idx="2719">
                  <c:v>8.08</c:v>
                </c:pt>
                <c:pt idx="2720">
                  <c:v>18.09</c:v>
                </c:pt>
                <c:pt idx="2721">
                  <c:v>25.28</c:v>
                </c:pt>
                <c:pt idx="2722">
                  <c:v>32.06</c:v>
                </c:pt>
                <c:pt idx="2723">
                  <c:v>56.37</c:v>
                </c:pt>
                <c:pt idx="2724">
                  <c:v>68.760000000000005</c:v>
                </c:pt>
                <c:pt idx="2725">
                  <c:v>69.510000000000005</c:v>
                </c:pt>
                <c:pt idx="2726">
                  <c:v>67.680000000000007</c:v>
                </c:pt>
                <c:pt idx="2727">
                  <c:v>61.89</c:v>
                </c:pt>
                <c:pt idx="2728">
                  <c:v>58.03</c:v>
                </c:pt>
                <c:pt idx="2729">
                  <c:v>46.26</c:v>
                </c:pt>
                <c:pt idx="2730">
                  <c:v>33.119999999999997</c:v>
                </c:pt>
                <c:pt idx="2731">
                  <c:v>26.57</c:v>
                </c:pt>
                <c:pt idx="2732">
                  <c:v>26.3</c:v>
                </c:pt>
                <c:pt idx="2733">
                  <c:v>24.28</c:v>
                </c:pt>
                <c:pt idx="2734">
                  <c:v>20.6</c:v>
                </c:pt>
                <c:pt idx="2735">
                  <c:v>7</c:v>
                </c:pt>
                <c:pt idx="2736">
                  <c:v>7.27</c:v>
                </c:pt>
                <c:pt idx="2737">
                  <c:v>12.88</c:v>
                </c:pt>
                <c:pt idx="2738">
                  <c:v>16.239999999999998</c:v>
                </c:pt>
                <c:pt idx="2739">
                  <c:v>12.88</c:v>
                </c:pt>
                <c:pt idx="2740">
                  <c:v>6.9</c:v>
                </c:pt>
                <c:pt idx="2741">
                  <c:v>6.98</c:v>
                </c:pt>
                <c:pt idx="2742">
                  <c:v>6.11</c:v>
                </c:pt>
                <c:pt idx="2743">
                  <c:v>11.97</c:v>
                </c:pt>
                <c:pt idx="2744">
                  <c:v>17.440000000000001</c:v>
                </c:pt>
                <c:pt idx="2745">
                  <c:v>23.09</c:v>
                </c:pt>
                <c:pt idx="2746">
                  <c:v>23.61</c:v>
                </c:pt>
                <c:pt idx="2747">
                  <c:v>34.4</c:v>
                </c:pt>
                <c:pt idx="2748">
                  <c:v>51.98</c:v>
                </c:pt>
                <c:pt idx="2749">
                  <c:v>61.45</c:v>
                </c:pt>
                <c:pt idx="2750">
                  <c:v>56.85</c:v>
                </c:pt>
                <c:pt idx="2751">
                  <c:v>47.25</c:v>
                </c:pt>
                <c:pt idx="2752">
                  <c:v>39.44</c:v>
                </c:pt>
                <c:pt idx="2753">
                  <c:v>28.26</c:v>
                </c:pt>
                <c:pt idx="2754">
                  <c:v>20.67</c:v>
                </c:pt>
                <c:pt idx="2755">
                  <c:v>18.45</c:v>
                </c:pt>
                <c:pt idx="2756">
                  <c:v>16.170000000000002</c:v>
                </c:pt>
                <c:pt idx="2757">
                  <c:v>13.95</c:v>
                </c:pt>
                <c:pt idx="2758">
                  <c:v>11.79</c:v>
                </c:pt>
                <c:pt idx="2759">
                  <c:v>5.89</c:v>
                </c:pt>
                <c:pt idx="2760">
                  <c:v>4.99</c:v>
                </c:pt>
                <c:pt idx="2761">
                  <c:v>4.5999999999999996</c:v>
                </c:pt>
                <c:pt idx="2762">
                  <c:v>4.25</c:v>
                </c:pt>
                <c:pt idx="2763">
                  <c:v>4.2300000000000004</c:v>
                </c:pt>
                <c:pt idx="2764">
                  <c:v>3.56</c:v>
                </c:pt>
                <c:pt idx="2765">
                  <c:v>2.5099999999999998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2.76</c:v>
                </c:pt>
                <c:pt idx="2779">
                  <c:v>2.95</c:v>
                </c:pt>
                <c:pt idx="2780">
                  <c:v>2.54</c:v>
                </c:pt>
                <c:pt idx="2781">
                  <c:v>2.61</c:v>
                </c:pt>
                <c:pt idx="2782">
                  <c:v>1.1000000000000001</c:v>
                </c:pt>
                <c:pt idx="2783">
                  <c:v>1.1399999999999999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3.31</c:v>
                </c:pt>
                <c:pt idx="2794">
                  <c:v>5.13</c:v>
                </c:pt>
                <c:pt idx="2795">
                  <c:v>6.19</c:v>
                </c:pt>
                <c:pt idx="2796">
                  <c:v>9.56</c:v>
                </c:pt>
                <c:pt idx="2797">
                  <c:v>11.11</c:v>
                </c:pt>
                <c:pt idx="2798">
                  <c:v>10.67</c:v>
                </c:pt>
                <c:pt idx="2799">
                  <c:v>9.2100000000000009</c:v>
                </c:pt>
                <c:pt idx="2800">
                  <c:v>7.75</c:v>
                </c:pt>
                <c:pt idx="2801">
                  <c:v>5.35</c:v>
                </c:pt>
                <c:pt idx="2802">
                  <c:v>4.4400000000000004</c:v>
                </c:pt>
                <c:pt idx="2803">
                  <c:v>4.16</c:v>
                </c:pt>
                <c:pt idx="2804">
                  <c:v>2.38</c:v>
                </c:pt>
                <c:pt idx="2805">
                  <c:v>1.98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3.26</c:v>
                </c:pt>
                <c:pt idx="2818">
                  <c:v>3.4</c:v>
                </c:pt>
                <c:pt idx="2819">
                  <c:v>7.13</c:v>
                </c:pt>
                <c:pt idx="2820">
                  <c:v>11.34</c:v>
                </c:pt>
                <c:pt idx="2821">
                  <c:v>19.899999999999999</c:v>
                </c:pt>
                <c:pt idx="2822">
                  <c:v>27.05</c:v>
                </c:pt>
                <c:pt idx="2823">
                  <c:v>32.47</c:v>
                </c:pt>
                <c:pt idx="2824">
                  <c:v>29.89</c:v>
                </c:pt>
                <c:pt idx="2825">
                  <c:v>20.6</c:v>
                </c:pt>
                <c:pt idx="2826">
                  <c:v>12.9</c:v>
                </c:pt>
                <c:pt idx="2827">
                  <c:v>6.63</c:v>
                </c:pt>
                <c:pt idx="2828">
                  <c:v>3.81</c:v>
                </c:pt>
                <c:pt idx="2829">
                  <c:v>2.35</c:v>
                </c:pt>
                <c:pt idx="2830">
                  <c:v>1.06</c:v>
                </c:pt>
                <c:pt idx="2831">
                  <c:v>1.01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4.16</c:v>
                </c:pt>
                <c:pt idx="2839">
                  <c:v>5.87</c:v>
                </c:pt>
                <c:pt idx="2840">
                  <c:v>16.760000000000002</c:v>
                </c:pt>
                <c:pt idx="2841">
                  <c:v>23.29</c:v>
                </c:pt>
                <c:pt idx="2842">
                  <c:v>28.49</c:v>
                </c:pt>
                <c:pt idx="2843">
                  <c:v>37.35</c:v>
                </c:pt>
                <c:pt idx="2844">
                  <c:v>50.2</c:v>
                </c:pt>
                <c:pt idx="2845">
                  <c:v>45.67</c:v>
                </c:pt>
                <c:pt idx="2846">
                  <c:v>48.03</c:v>
                </c:pt>
                <c:pt idx="2847">
                  <c:v>47.31</c:v>
                </c:pt>
                <c:pt idx="2848">
                  <c:v>48.35</c:v>
                </c:pt>
                <c:pt idx="2849">
                  <c:v>43.17</c:v>
                </c:pt>
                <c:pt idx="2850">
                  <c:v>33.69</c:v>
                </c:pt>
                <c:pt idx="2851">
                  <c:v>28.97</c:v>
                </c:pt>
                <c:pt idx="2852">
                  <c:v>26.74</c:v>
                </c:pt>
                <c:pt idx="2853">
                  <c:v>26.43</c:v>
                </c:pt>
                <c:pt idx="2854">
                  <c:v>23.41</c:v>
                </c:pt>
                <c:pt idx="2855">
                  <c:v>14.9</c:v>
                </c:pt>
                <c:pt idx="2856">
                  <c:v>9.85</c:v>
                </c:pt>
                <c:pt idx="2857">
                  <c:v>9.7100000000000009</c:v>
                </c:pt>
                <c:pt idx="2858">
                  <c:v>9.6</c:v>
                </c:pt>
                <c:pt idx="2859">
                  <c:v>10.66</c:v>
                </c:pt>
                <c:pt idx="2860">
                  <c:v>10.38</c:v>
                </c:pt>
                <c:pt idx="2861">
                  <c:v>11.65</c:v>
                </c:pt>
                <c:pt idx="2862">
                  <c:v>19.309999999999999</c:v>
                </c:pt>
                <c:pt idx="2863">
                  <c:v>28.2</c:v>
                </c:pt>
                <c:pt idx="2864">
                  <c:v>34.28</c:v>
                </c:pt>
                <c:pt idx="2865">
                  <c:v>40.53</c:v>
                </c:pt>
                <c:pt idx="2866">
                  <c:v>53.51</c:v>
                </c:pt>
                <c:pt idx="2867">
                  <c:v>76.650000000000006</c:v>
                </c:pt>
                <c:pt idx="2868">
                  <c:v>94.24</c:v>
                </c:pt>
                <c:pt idx="2869">
                  <c:v>117.47</c:v>
                </c:pt>
                <c:pt idx="2870">
                  <c:v>107.35</c:v>
                </c:pt>
                <c:pt idx="2871">
                  <c:v>106.18</c:v>
                </c:pt>
                <c:pt idx="2872">
                  <c:v>88.93</c:v>
                </c:pt>
                <c:pt idx="2873">
                  <c:v>79.75</c:v>
                </c:pt>
                <c:pt idx="2874">
                  <c:v>70.48</c:v>
                </c:pt>
                <c:pt idx="2875">
                  <c:v>59.45</c:v>
                </c:pt>
                <c:pt idx="2876">
                  <c:v>56.58</c:v>
                </c:pt>
                <c:pt idx="2877">
                  <c:v>40.299999999999997</c:v>
                </c:pt>
                <c:pt idx="2878">
                  <c:v>29.82</c:v>
                </c:pt>
                <c:pt idx="2879">
                  <c:v>21.22</c:v>
                </c:pt>
                <c:pt idx="2880">
                  <c:v>6.82</c:v>
                </c:pt>
                <c:pt idx="2881">
                  <c:v>9.33</c:v>
                </c:pt>
                <c:pt idx="2882">
                  <c:v>5.26</c:v>
                </c:pt>
                <c:pt idx="2883">
                  <c:v>1.92</c:v>
                </c:pt>
                <c:pt idx="2884">
                  <c:v>2.23</c:v>
                </c:pt>
                <c:pt idx="2885">
                  <c:v>1.33</c:v>
                </c:pt>
                <c:pt idx="2886">
                  <c:v>1.18</c:v>
                </c:pt>
                <c:pt idx="2887">
                  <c:v>1.17</c:v>
                </c:pt>
                <c:pt idx="2888">
                  <c:v>1.8</c:v>
                </c:pt>
                <c:pt idx="2889">
                  <c:v>3.89</c:v>
                </c:pt>
                <c:pt idx="2890">
                  <c:v>9.39</c:v>
                </c:pt>
                <c:pt idx="2891">
                  <c:v>6.31</c:v>
                </c:pt>
                <c:pt idx="2892">
                  <c:v>4.1399999999999997</c:v>
                </c:pt>
                <c:pt idx="2893">
                  <c:v>1.98</c:v>
                </c:pt>
                <c:pt idx="2894">
                  <c:v>1.97</c:v>
                </c:pt>
                <c:pt idx="2895">
                  <c:v>2.5099999999999998</c:v>
                </c:pt>
                <c:pt idx="2896">
                  <c:v>0</c:v>
                </c:pt>
                <c:pt idx="2897">
                  <c:v>0</c:v>
                </c:pt>
                <c:pt idx="2898">
                  <c:v>2.65</c:v>
                </c:pt>
                <c:pt idx="2899">
                  <c:v>2.6</c:v>
                </c:pt>
                <c:pt idx="2900">
                  <c:v>5.53</c:v>
                </c:pt>
                <c:pt idx="2901">
                  <c:v>10.17</c:v>
                </c:pt>
                <c:pt idx="2902">
                  <c:v>14.76</c:v>
                </c:pt>
                <c:pt idx="2903">
                  <c:v>18.53</c:v>
                </c:pt>
                <c:pt idx="2904">
                  <c:v>22.04</c:v>
                </c:pt>
                <c:pt idx="2905">
                  <c:v>23.77</c:v>
                </c:pt>
                <c:pt idx="2906">
                  <c:v>24.78</c:v>
                </c:pt>
                <c:pt idx="2907">
                  <c:v>16.64</c:v>
                </c:pt>
                <c:pt idx="2908">
                  <c:v>13.39</c:v>
                </c:pt>
                <c:pt idx="2909">
                  <c:v>7.36</c:v>
                </c:pt>
                <c:pt idx="2910">
                  <c:v>6.67</c:v>
                </c:pt>
                <c:pt idx="2911">
                  <c:v>6.63</c:v>
                </c:pt>
                <c:pt idx="2912">
                  <c:v>4</c:v>
                </c:pt>
                <c:pt idx="2913">
                  <c:v>1.92</c:v>
                </c:pt>
                <c:pt idx="2914">
                  <c:v>1.76</c:v>
                </c:pt>
                <c:pt idx="2915">
                  <c:v>3.59</c:v>
                </c:pt>
                <c:pt idx="2916">
                  <c:v>2.82</c:v>
                </c:pt>
                <c:pt idx="2917">
                  <c:v>2.74</c:v>
                </c:pt>
                <c:pt idx="2918">
                  <c:v>2.84</c:v>
                </c:pt>
                <c:pt idx="2919">
                  <c:v>2.4500000000000002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3.59</c:v>
                </c:pt>
                <c:pt idx="2933">
                  <c:v>3.49</c:v>
                </c:pt>
                <c:pt idx="2934">
                  <c:v>3.35</c:v>
                </c:pt>
                <c:pt idx="2935">
                  <c:v>3.31</c:v>
                </c:pt>
                <c:pt idx="2936">
                  <c:v>1.73</c:v>
                </c:pt>
                <c:pt idx="2937">
                  <c:v>1.66</c:v>
                </c:pt>
                <c:pt idx="2938">
                  <c:v>1.38</c:v>
                </c:pt>
                <c:pt idx="2939">
                  <c:v>1.87</c:v>
                </c:pt>
                <c:pt idx="2940">
                  <c:v>1.76</c:v>
                </c:pt>
                <c:pt idx="2941">
                  <c:v>1.7</c:v>
                </c:pt>
                <c:pt idx="2942">
                  <c:v>1.76</c:v>
                </c:pt>
                <c:pt idx="2943">
                  <c:v>2.34</c:v>
                </c:pt>
                <c:pt idx="2944">
                  <c:v>1.76</c:v>
                </c:pt>
                <c:pt idx="2945">
                  <c:v>4.09</c:v>
                </c:pt>
                <c:pt idx="2946">
                  <c:v>14.28</c:v>
                </c:pt>
                <c:pt idx="2947">
                  <c:v>22.55</c:v>
                </c:pt>
                <c:pt idx="2948">
                  <c:v>31.39</c:v>
                </c:pt>
                <c:pt idx="2949">
                  <c:v>39.82</c:v>
                </c:pt>
                <c:pt idx="2950">
                  <c:v>64.45</c:v>
                </c:pt>
                <c:pt idx="2951">
                  <c:v>70.81</c:v>
                </c:pt>
                <c:pt idx="2952">
                  <c:v>72.08</c:v>
                </c:pt>
                <c:pt idx="2953">
                  <c:v>66.08</c:v>
                </c:pt>
                <c:pt idx="2954">
                  <c:v>60.73</c:v>
                </c:pt>
                <c:pt idx="2955">
                  <c:v>37.840000000000003</c:v>
                </c:pt>
                <c:pt idx="2956">
                  <c:v>30.88</c:v>
                </c:pt>
                <c:pt idx="2957">
                  <c:v>15.54</c:v>
                </c:pt>
                <c:pt idx="2958">
                  <c:v>16.68</c:v>
                </c:pt>
                <c:pt idx="2959">
                  <c:v>12.46</c:v>
                </c:pt>
                <c:pt idx="2960">
                  <c:v>7.33</c:v>
                </c:pt>
                <c:pt idx="2961">
                  <c:v>7.31</c:v>
                </c:pt>
                <c:pt idx="2962">
                  <c:v>6.52</c:v>
                </c:pt>
                <c:pt idx="2963">
                  <c:v>4.04</c:v>
                </c:pt>
                <c:pt idx="2964">
                  <c:v>2.75</c:v>
                </c:pt>
                <c:pt idx="2965">
                  <c:v>1.41</c:v>
                </c:pt>
                <c:pt idx="2966">
                  <c:v>2.5</c:v>
                </c:pt>
                <c:pt idx="2967">
                  <c:v>2.5299999999999998</c:v>
                </c:pt>
                <c:pt idx="2968">
                  <c:v>3.95</c:v>
                </c:pt>
                <c:pt idx="2969">
                  <c:v>12.54</c:v>
                </c:pt>
                <c:pt idx="2970">
                  <c:v>22.49</c:v>
                </c:pt>
                <c:pt idx="2971">
                  <c:v>28.92</c:v>
                </c:pt>
                <c:pt idx="2972">
                  <c:v>32.04</c:v>
                </c:pt>
                <c:pt idx="2973">
                  <c:v>39.15</c:v>
                </c:pt>
                <c:pt idx="2974">
                  <c:v>66.22</c:v>
                </c:pt>
                <c:pt idx="2975">
                  <c:v>66.38</c:v>
                </c:pt>
                <c:pt idx="2976">
                  <c:v>62.53</c:v>
                </c:pt>
                <c:pt idx="2977">
                  <c:v>54.26</c:v>
                </c:pt>
                <c:pt idx="2978">
                  <c:v>45.21</c:v>
                </c:pt>
                <c:pt idx="2979">
                  <c:v>34.79</c:v>
                </c:pt>
                <c:pt idx="2980">
                  <c:v>30.29</c:v>
                </c:pt>
                <c:pt idx="2981">
                  <c:v>29.67</c:v>
                </c:pt>
                <c:pt idx="2982">
                  <c:v>24</c:v>
                </c:pt>
                <c:pt idx="2983">
                  <c:v>21.35</c:v>
                </c:pt>
                <c:pt idx="2984">
                  <c:v>19.579999999999998</c:v>
                </c:pt>
                <c:pt idx="2985">
                  <c:v>17.739999999999998</c:v>
                </c:pt>
                <c:pt idx="2986">
                  <c:v>12.82</c:v>
                </c:pt>
                <c:pt idx="2987">
                  <c:v>9.82</c:v>
                </c:pt>
                <c:pt idx="2988">
                  <c:v>10.99</c:v>
                </c:pt>
                <c:pt idx="2989">
                  <c:v>10.95</c:v>
                </c:pt>
                <c:pt idx="2990">
                  <c:v>10.41</c:v>
                </c:pt>
                <c:pt idx="2991">
                  <c:v>10.37</c:v>
                </c:pt>
                <c:pt idx="2992">
                  <c:v>13.04</c:v>
                </c:pt>
                <c:pt idx="2993">
                  <c:v>13.04</c:v>
                </c:pt>
                <c:pt idx="2994">
                  <c:v>18.18</c:v>
                </c:pt>
                <c:pt idx="2995">
                  <c:v>20.350000000000001</c:v>
                </c:pt>
                <c:pt idx="2996">
                  <c:v>22.91</c:v>
                </c:pt>
                <c:pt idx="2997">
                  <c:v>24.74</c:v>
                </c:pt>
                <c:pt idx="2998">
                  <c:v>29.78</c:v>
                </c:pt>
                <c:pt idx="2999">
                  <c:v>31.9</c:v>
                </c:pt>
                <c:pt idx="3000">
                  <c:v>43.63</c:v>
                </c:pt>
                <c:pt idx="3001">
                  <c:v>44.01</c:v>
                </c:pt>
                <c:pt idx="3002">
                  <c:v>40.28</c:v>
                </c:pt>
                <c:pt idx="3003">
                  <c:v>29.01</c:v>
                </c:pt>
                <c:pt idx="3004">
                  <c:v>23.63</c:v>
                </c:pt>
                <c:pt idx="3005">
                  <c:v>21.05</c:v>
                </c:pt>
                <c:pt idx="3006">
                  <c:v>16.809999999999999</c:v>
                </c:pt>
                <c:pt idx="3007">
                  <c:v>16.77</c:v>
                </c:pt>
                <c:pt idx="3008">
                  <c:v>12.75</c:v>
                </c:pt>
                <c:pt idx="3009">
                  <c:v>7.52</c:v>
                </c:pt>
                <c:pt idx="3010">
                  <c:v>6.54</c:v>
                </c:pt>
                <c:pt idx="3011">
                  <c:v>5.83</c:v>
                </c:pt>
                <c:pt idx="3012">
                  <c:v>5.13</c:v>
                </c:pt>
                <c:pt idx="3013">
                  <c:v>4.4400000000000004</c:v>
                </c:pt>
                <c:pt idx="3014">
                  <c:v>4.43</c:v>
                </c:pt>
                <c:pt idx="3015">
                  <c:v>5.67</c:v>
                </c:pt>
                <c:pt idx="3016">
                  <c:v>9.4499999999999993</c:v>
                </c:pt>
                <c:pt idx="3017">
                  <c:v>15.74</c:v>
                </c:pt>
                <c:pt idx="3018">
                  <c:v>20.100000000000001</c:v>
                </c:pt>
                <c:pt idx="3019">
                  <c:v>24.67</c:v>
                </c:pt>
                <c:pt idx="3020">
                  <c:v>24.97</c:v>
                </c:pt>
                <c:pt idx="3021">
                  <c:v>30.41</c:v>
                </c:pt>
                <c:pt idx="3022">
                  <c:v>43.25</c:v>
                </c:pt>
                <c:pt idx="3023">
                  <c:v>44.24</c:v>
                </c:pt>
                <c:pt idx="3024">
                  <c:v>44.94</c:v>
                </c:pt>
                <c:pt idx="3025">
                  <c:v>41.63</c:v>
                </c:pt>
                <c:pt idx="3026">
                  <c:v>38.99</c:v>
                </c:pt>
                <c:pt idx="3027">
                  <c:v>33.61</c:v>
                </c:pt>
                <c:pt idx="3028">
                  <c:v>26.62</c:v>
                </c:pt>
                <c:pt idx="3029">
                  <c:v>18.39</c:v>
                </c:pt>
                <c:pt idx="3030">
                  <c:v>11.96</c:v>
                </c:pt>
                <c:pt idx="3031">
                  <c:v>6.65</c:v>
                </c:pt>
                <c:pt idx="3032">
                  <c:v>5.92</c:v>
                </c:pt>
                <c:pt idx="3033">
                  <c:v>1.71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1.86</c:v>
                </c:pt>
                <c:pt idx="3040">
                  <c:v>4.33</c:v>
                </c:pt>
                <c:pt idx="3041">
                  <c:v>10.7</c:v>
                </c:pt>
                <c:pt idx="3042">
                  <c:v>14.75</c:v>
                </c:pt>
                <c:pt idx="3043">
                  <c:v>17.12</c:v>
                </c:pt>
                <c:pt idx="3044">
                  <c:v>23.84</c:v>
                </c:pt>
                <c:pt idx="3045">
                  <c:v>28.53</c:v>
                </c:pt>
                <c:pt idx="3046">
                  <c:v>44.75</c:v>
                </c:pt>
                <c:pt idx="3047">
                  <c:v>50.7</c:v>
                </c:pt>
                <c:pt idx="3048">
                  <c:v>48.33</c:v>
                </c:pt>
                <c:pt idx="3049">
                  <c:v>46.65</c:v>
                </c:pt>
                <c:pt idx="3050">
                  <c:v>41.99</c:v>
                </c:pt>
                <c:pt idx="3051">
                  <c:v>38.92</c:v>
                </c:pt>
                <c:pt idx="3052">
                  <c:v>30.22</c:v>
                </c:pt>
                <c:pt idx="3053">
                  <c:v>25.66</c:v>
                </c:pt>
                <c:pt idx="3054">
                  <c:v>21.46</c:v>
                </c:pt>
                <c:pt idx="3055">
                  <c:v>15</c:v>
                </c:pt>
                <c:pt idx="3056">
                  <c:v>6.1</c:v>
                </c:pt>
                <c:pt idx="3057">
                  <c:v>3.92</c:v>
                </c:pt>
                <c:pt idx="3058">
                  <c:v>2.84</c:v>
                </c:pt>
                <c:pt idx="3059">
                  <c:v>1.81</c:v>
                </c:pt>
                <c:pt idx="3060">
                  <c:v>1.32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2.2400000000000002</c:v>
                </c:pt>
                <c:pt idx="3066">
                  <c:v>4.68</c:v>
                </c:pt>
                <c:pt idx="3067">
                  <c:v>8.4700000000000006</c:v>
                </c:pt>
                <c:pt idx="3068">
                  <c:v>17.190000000000001</c:v>
                </c:pt>
                <c:pt idx="3069">
                  <c:v>26.83</c:v>
                </c:pt>
                <c:pt idx="3070">
                  <c:v>43.84</c:v>
                </c:pt>
                <c:pt idx="3071">
                  <c:v>47.96</c:v>
                </c:pt>
                <c:pt idx="3072">
                  <c:v>46.46</c:v>
                </c:pt>
                <c:pt idx="3073">
                  <c:v>48.05</c:v>
                </c:pt>
                <c:pt idx="3074">
                  <c:v>45.47</c:v>
                </c:pt>
                <c:pt idx="3075">
                  <c:v>35.86</c:v>
                </c:pt>
                <c:pt idx="3076">
                  <c:v>26.86</c:v>
                </c:pt>
                <c:pt idx="3077">
                  <c:v>16.38</c:v>
                </c:pt>
                <c:pt idx="3078">
                  <c:v>4.7</c:v>
                </c:pt>
                <c:pt idx="3079">
                  <c:v>12.76</c:v>
                </c:pt>
                <c:pt idx="3080">
                  <c:v>9.19</c:v>
                </c:pt>
                <c:pt idx="3081">
                  <c:v>4.57</c:v>
                </c:pt>
                <c:pt idx="3082">
                  <c:v>4.8899999999999997</c:v>
                </c:pt>
                <c:pt idx="3083">
                  <c:v>3.21</c:v>
                </c:pt>
                <c:pt idx="3084">
                  <c:v>2.11</c:v>
                </c:pt>
                <c:pt idx="3085">
                  <c:v>2.04</c:v>
                </c:pt>
                <c:pt idx="3086">
                  <c:v>0</c:v>
                </c:pt>
                <c:pt idx="3087">
                  <c:v>2.02</c:v>
                </c:pt>
                <c:pt idx="3088">
                  <c:v>4.09</c:v>
                </c:pt>
                <c:pt idx="3089">
                  <c:v>16.89</c:v>
                </c:pt>
                <c:pt idx="3090">
                  <c:v>21.45</c:v>
                </c:pt>
                <c:pt idx="3091">
                  <c:v>24.66</c:v>
                </c:pt>
                <c:pt idx="3092">
                  <c:v>29.69</c:v>
                </c:pt>
                <c:pt idx="3093">
                  <c:v>7.68</c:v>
                </c:pt>
                <c:pt idx="3094">
                  <c:v>54.18</c:v>
                </c:pt>
                <c:pt idx="3095">
                  <c:v>58.07</c:v>
                </c:pt>
                <c:pt idx="3096">
                  <c:v>53.64</c:v>
                </c:pt>
                <c:pt idx="3097">
                  <c:v>52.78</c:v>
                </c:pt>
                <c:pt idx="3098">
                  <c:v>49.78</c:v>
                </c:pt>
                <c:pt idx="3099">
                  <c:v>45.09</c:v>
                </c:pt>
                <c:pt idx="3100">
                  <c:v>42.37</c:v>
                </c:pt>
                <c:pt idx="3101">
                  <c:v>27.38</c:v>
                </c:pt>
                <c:pt idx="3102">
                  <c:v>22.53</c:v>
                </c:pt>
                <c:pt idx="3103">
                  <c:v>20.420000000000002</c:v>
                </c:pt>
                <c:pt idx="3104">
                  <c:v>18.57</c:v>
                </c:pt>
                <c:pt idx="3105">
                  <c:v>8.84</c:v>
                </c:pt>
                <c:pt idx="3106">
                  <c:v>6.65</c:v>
                </c:pt>
                <c:pt idx="3107">
                  <c:v>5.76</c:v>
                </c:pt>
                <c:pt idx="3108">
                  <c:v>6.86</c:v>
                </c:pt>
                <c:pt idx="3109">
                  <c:v>6.65</c:v>
                </c:pt>
                <c:pt idx="3110">
                  <c:v>7.59</c:v>
                </c:pt>
                <c:pt idx="3111">
                  <c:v>7.62</c:v>
                </c:pt>
                <c:pt idx="3112">
                  <c:v>5.49</c:v>
                </c:pt>
                <c:pt idx="3113">
                  <c:v>4.4800000000000004</c:v>
                </c:pt>
                <c:pt idx="3114">
                  <c:v>5.52</c:v>
                </c:pt>
                <c:pt idx="3115">
                  <c:v>5.49</c:v>
                </c:pt>
                <c:pt idx="3116">
                  <c:v>9.8800000000000008</c:v>
                </c:pt>
                <c:pt idx="3117">
                  <c:v>9.14</c:v>
                </c:pt>
                <c:pt idx="3118">
                  <c:v>7.29</c:v>
                </c:pt>
                <c:pt idx="3119">
                  <c:v>8.9499999999999993</c:v>
                </c:pt>
                <c:pt idx="3120">
                  <c:v>7.58</c:v>
                </c:pt>
                <c:pt idx="3121">
                  <c:v>7.33</c:v>
                </c:pt>
                <c:pt idx="3122">
                  <c:v>5.41</c:v>
                </c:pt>
                <c:pt idx="3123">
                  <c:v>5.65</c:v>
                </c:pt>
                <c:pt idx="3124">
                  <c:v>8.51</c:v>
                </c:pt>
                <c:pt idx="3125">
                  <c:v>8.41</c:v>
                </c:pt>
                <c:pt idx="3126">
                  <c:v>7.93</c:v>
                </c:pt>
                <c:pt idx="3127">
                  <c:v>7.89</c:v>
                </c:pt>
                <c:pt idx="3128">
                  <c:v>8.59</c:v>
                </c:pt>
                <c:pt idx="3129">
                  <c:v>8.0500000000000007</c:v>
                </c:pt>
                <c:pt idx="3130">
                  <c:v>8.7100000000000009</c:v>
                </c:pt>
                <c:pt idx="3131">
                  <c:v>8.73</c:v>
                </c:pt>
                <c:pt idx="3132">
                  <c:v>8.68</c:v>
                </c:pt>
                <c:pt idx="3133">
                  <c:v>8.3699999999999992</c:v>
                </c:pt>
                <c:pt idx="3134">
                  <c:v>8.14</c:v>
                </c:pt>
                <c:pt idx="3135">
                  <c:v>9.14</c:v>
                </c:pt>
                <c:pt idx="3136">
                  <c:v>7.58</c:v>
                </c:pt>
                <c:pt idx="3137">
                  <c:v>9.77</c:v>
                </c:pt>
                <c:pt idx="3138">
                  <c:v>10.15</c:v>
                </c:pt>
                <c:pt idx="3139">
                  <c:v>12.02</c:v>
                </c:pt>
                <c:pt idx="3140">
                  <c:v>12.38</c:v>
                </c:pt>
                <c:pt idx="3141">
                  <c:v>29.98</c:v>
                </c:pt>
                <c:pt idx="3142">
                  <c:v>50.08</c:v>
                </c:pt>
                <c:pt idx="3143">
                  <c:v>68.02</c:v>
                </c:pt>
                <c:pt idx="3144">
                  <c:v>75.239999999999995</c:v>
                </c:pt>
                <c:pt idx="3145">
                  <c:v>79.22</c:v>
                </c:pt>
                <c:pt idx="3146">
                  <c:v>70.849999999999994</c:v>
                </c:pt>
                <c:pt idx="3147">
                  <c:v>58.35</c:v>
                </c:pt>
                <c:pt idx="3148">
                  <c:v>41.98</c:v>
                </c:pt>
                <c:pt idx="3149">
                  <c:v>39.47</c:v>
                </c:pt>
                <c:pt idx="3150">
                  <c:v>35.39</c:v>
                </c:pt>
                <c:pt idx="3151">
                  <c:v>18.940000000000001</c:v>
                </c:pt>
                <c:pt idx="3152">
                  <c:v>13.38</c:v>
                </c:pt>
                <c:pt idx="3153">
                  <c:v>12.76</c:v>
                </c:pt>
                <c:pt idx="3154">
                  <c:v>12.69</c:v>
                </c:pt>
                <c:pt idx="3155">
                  <c:v>11.27</c:v>
                </c:pt>
                <c:pt idx="3156">
                  <c:v>12.62</c:v>
                </c:pt>
                <c:pt idx="3157">
                  <c:v>12.61</c:v>
                </c:pt>
                <c:pt idx="3158">
                  <c:v>13.51</c:v>
                </c:pt>
                <c:pt idx="3159">
                  <c:v>23.69</c:v>
                </c:pt>
                <c:pt idx="3160">
                  <c:v>25.55</c:v>
                </c:pt>
                <c:pt idx="3161">
                  <c:v>30.6</c:v>
                </c:pt>
                <c:pt idx="3162">
                  <c:v>28.5</c:v>
                </c:pt>
                <c:pt idx="3163">
                  <c:v>39.54</c:v>
                </c:pt>
                <c:pt idx="3164">
                  <c:v>41.41</c:v>
                </c:pt>
                <c:pt idx="3165">
                  <c:v>41.79</c:v>
                </c:pt>
                <c:pt idx="3166">
                  <c:v>41.92</c:v>
                </c:pt>
                <c:pt idx="3167">
                  <c:v>37.42</c:v>
                </c:pt>
                <c:pt idx="3168">
                  <c:v>43.28</c:v>
                </c:pt>
                <c:pt idx="3169">
                  <c:v>42.17</c:v>
                </c:pt>
                <c:pt idx="3170">
                  <c:v>44</c:v>
                </c:pt>
                <c:pt idx="3171">
                  <c:v>47.59</c:v>
                </c:pt>
                <c:pt idx="3172">
                  <c:v>41.54</c:v>
                </c:pt>
                <c:pt idx="3173">
                  <c:v>35.869999999999997</c:v>
                </c:pt>
                <c:pt idx="3174">
                  <c:v>30.01</c:v>
                </c:pt>
                <c:pt idx="3175">
                  <c:v>24.59</c:v>
                </c:pt>
                <c:pt idx="3176">
                  <c:v>16.690000000000001</c:v>
                </c:pt>
                <c:pt idx="3177">
                  <c:v>25.79</c:v>
                </c:pt>
                <c:pt idx="3178">
                  <c:v>11.13</c:v>
                </c:pt>
                <c:pt idx="3179">
                  <c:v>11.04</c:v>
                </c:pt>
                <c:pt idx="3180">
                  <c:v>10.98</c:v>
                </c:pt>
                <c:pt idx="3181">
                  <c:v>8.6</c:v>
                </c:pt>
                <c:pt idx="3182">
                  <c:v>8.51</c:v>
                </c:pt>
                <c:pt idx="3183">
                  <c:v>9.59</c:v>
                </c:pt>
                <c:pt idx="3184">
                  <c:v>21.27</c:v>
                </c:pt>
                <c:pt idx="3185">
                  <c:v>26.93</c:v>
                </c:pt>
                <c:pt idx="3186">
                  <c:v>41.19</c:v>
                </c:pt>
                <c:pt idx="3187">
                  <c:v>44.09</c:v>
                </c:pt>
                <c:pt idx="3188">
                  <c:v>49.1</c:v>
                </c:pt>
                <c:pt idx="3189">
                  <c:v>67.930000000000007</c:v>
                </c:pt>
                <c:pt idx="3190">
                  <c:v>92.82</c:v>
                </c:pt>
                <c:pt idx="3191">
                  <c:v>89.36</c:v>
                </c:pt>
                <c:pt idx="3192">
                  <c:v>82.17</c:v>
                </c:pt>
                <c:pt idx="3193">
                  <c:v>79.87</c:v>
                </c:pt>
                <c:pt idx="3194">
                  <c:v>79</c:v>
                </c:pt>
                <c:pt idx="3195">
                  <c:v>80.069999999999993</c:v>
                </c:pt>
                <c:pt idx="3196">
                  <c:v>63.73</c:v>
                </c:pt>
                <c:pt idx="3197">
                  <c:v>38.869999999999997</c:v>
                </c:pt>
                <c:pt idx="3198">
                  <c:v>27.56</c:v>
                </c:pt>
                <c:pt idx="3199">
                  <c:v>22.03</c:v>
                </c:pt>
                <c:pt idx="3200">
                  <c:v>15.88</c:v>
                </c:pt>
                <c:pt idx="3201">
                  <c:v>11.09</c:v>
                </c:pt>
                <c:pt idx="3202">
                  <c:v>7.52</c:v>
                </c:pt>
                <c:pt idx="3203">
                  <c:v>6.84</c:v>
                </c:pt>
                <c:pt idx="3204">
                  <c:v>6.58</c:v>
                </c:pt>
                <c:pt idx="3205">
                  <c:v>7.3</c:v>
                </c:pt>
                <c:pt idx="3206">
                  <c:v>6.42</c:v>
                </c:pt>
                <c:pt idx="3207">
                  <c:v>7.18</c:v>
                </c:pt>
                <c:pt idx="3208">
                  <c:v>7.48</c:v>
                </c:pt>
                <c:pt idx="3209">
                  <c:v>12.84</c:v>
                </c:pt>
                <c:pt idx="3210">
                  <c:v>16.34</c:v>
                </c:pt>
                <c:pt idx="3211">
                  <c:v>21.31</c:v>
                </c:pt>
                <c:pt idx="3212">
                  <c:v>22.53</c:v>
                </c:pt>
                <c:pt idx="3213">
                  <c:v>22.65</c:v>
                </c:pt>
                <c:pt idx="3214">
                  <c:v>22.81</c:v>
                </c:pt>
                <c:pt idx="3215">
                  <c:v>19.579999999999998</c:v>
                </c:pt>
                <c:pt idx="3216">
                  <c:v>17.05</c:v>
                </c:pt>
                <c:pt idx="3217">
                  <c:v>9.26</c:v>
                </c:pt>
                <c:pt idx="3218">
                  <c:v>8.94</c:v>
                </c:pt>
                <c:pt idx="3219">
                  <c:v>9.6</c:v>
                </c:pt>
                <c:pt idx="3220">
                  <c:v>9.64</c:v>
                </c:pt>
                <c:pt idx="3221">
                  <c:v>9.86</c:v>
                </c:pt>
                <c:pt idx="3222">
                  <c:v>9.9700000000000006</c:v>
                </c:pt>
                <c:pt idx="3223">
                  <c:v>9.36</c:v>
                </c:pt>
                <c:pt idx="3224">
                  <c:v>9.8800000000000008</c:v>
                </c:pt>
                <c:pt idx="3225">
                  <c:v>9.9700000000000006</c:v>
                </c:pt>
                <c:pt idx="3226">
                  <c:v>10.63</c:v>
                </c:pt>
                <c:pt idx="3227">
                  <c:v>11.04</c:v>
                </c:pt>
                <c:pt idx="3228">
                  <c:v>11.07</c:v>
                </c:pt>
                <c:pt idx="3229">
                  <c:v>11.03</c:v>
                </c:pt>
                <c:pt idx="3230">
                  <c:v>11.26</c:v>
                </c:pt>
                <c:pt idx="3231">
                  <c:v>11.72</c:v>
                </c:pt>
                <c:pt idx="3232">
                  <c:v>18.239999999999998</c:v>
                </c:pt>
                <c:pt idx="3233">
                  <c:v>22.95</c:v>
                </c:pt>
                <c:pt idx="3234">
                  <c:v>28.27</c:v>
                </c:pt>
                <c:pt idx="3235">
                  <c:v>30.09</c:v>
                </c:pt>
                <c:pt idx="3236">
                  <c:v>44.62</c:v>
                </c:pt>
                <c:pt idx="3237">
                  <c:v>41.29</c:v>
                </c:pt>
                <c:pt idx="3238">
                  <c:v>52.37</c:v>
                </c:pt>
                <c:pt idx="3239">
                  <c:v>64.56</c:v>
                </c:pt>
                <c:pt idx="3240">
                  <c:v>58.27</c:v>
                </c:pt>
                <c:pt idx="3241">
                  <c:v>59.14</c:v>
                </c:pt>
                <c:pt idx="3242">
                  <c:v>55.33</c:v>
                </c:pt>
                <c:pt idx="3243">
                  <c:v>50.72</c:v>
                </c:pt>
                <c:pt idx="3244">
                  <c:v>43.9</c:v>
                </c:pt>
                <c:pt idx="3245">
                  <c:v>30.84</c:v>
                </c:pt>
                <c:pt idx="3246">
                  <c:v>22.52</c:v>
                </c:pt>
                <c:pt idx="3247">
                  <c:v>21.45</c:v>
                </c:pt>
                <c:pt idx="3248">
                  <c:v>8.42</c:v>
                </c:pt>
                <c:pt idx="3249">
                  <c:v>10.65</c:v>
                </c:pt>
                <c:pt idx="3250">
                  <c:v>11.15</c:v>
                </c:pt>
                <c:pt idx="3251">
                  <c:v>11.17</c:v>
                </c:pt>
                <c:pt idx="3252">
                  <c:v>6.66</c:v>
                </c:pt>
                <c:pt idx="3253">
                  <c:v>4.08</c:v>
                </c:pt>
                <c:pt idx="3254">
                  <c:v>2.2200000000000002</c:v>
                </c:pt>
                <c:pt idx="3255">
                  <c:v>3.61</c:v>
                </c:pt>
                <c:pt idx="3256">
                  <c:v>7.21</c:v>
                </c:pt>
                <c:pt idx="3257">
                  <c:v>18.309999999999999</c:v>
                </c:pt>
                <c:pt idx="3258">
                  <c:v>35.79</c:v>
                </c:pt>
                <c:pt idx="3259">
                  <c:v>48.25</c:v>
                </c:pt>
                <c:pt idx="3260">
                  <c:v>54.7</c:v>
                </c:pt>
                <c:pt idx="3261">
                  <c:v>72.650000000000006</c:v>
                </c:pt>
                <c:pt idx="3262">
                  <c:v>86.29</c:v>
                </c:pt>
                <c:pt idx="3263">
                  <c:v>100.45</c:v>
                </c:pt>
                <c:pt idx="3264">
                  <c:v>97</c:v>
                </c:pt>
                <c:pt idx="3265">
                  <c:v>91.24</c:v>
                </c:pt>
                <c:pt idx="3266">
                  <c:v>88.48</c:v>
                </c:pt>
                <c:pt idx="3267">
                  <c:v>69.650000000000006</c:v>
                </c:pt>
                <c:pt idx="3268">
                  <c:v>57.79</c:v>
                </c:pt>
                <c:pt idx="3269">
                  <c:v>46.61</c:v>
                </c:pt>
                <c:pt idx="3270">
                  <c:v>40.590000000000003</c:v>
                </c:pt>
                <c:pt idx="3271">
                  <c:v>37.42</c:v>
                </c:pt>
                <c:pt idx="3272">
                  <c:v>32.6</c:v>
                </c:pt>
                <c:pt idx="3273">
                  <c:v>26.38</c:v>
                </c:pt>
                <c:pt idx="3274">
                  <c:v>21.89</c:v>
                </c:pt>
                <c:pt idx="3275">
                  <c:v>20.43</c:v>
                </c:pt>
                <c:pt idx="3276">
                  <c:v>17.78</c:v>
                </c:pt>
                <c:pt idx="3277">
                  <c:v>15.38</c:v>
                </c:pt>
                <c:pt idx="3278">
                  <c:v>16.18</c:v>
                </c:pt>
                <c:pt idx="3279">
                  <c:v>20.78</c:v>
                </c:pt>
                <c:pt idx="3280">
                  <c:v>33.19</c:v>
                </c:pt>
                <c:pt idx="3281">
                  <c:v>48.13</c:v>
                </c:pt>
                <c:pt idx="3282">
                  <c:v>48.62</c:v>
                </c:pt>
                <c:pt idx="3283">
                  <c:v>49.23</c:v>
                </c:pt>
                <c:pt idx="3284">
                  <c:v>69.569999999999993</c:v>
                </c:pt>
                <c:pt idx="3285">
                  <c:v>61.12</c:v>
                </c:pt>
                <c:pt idx="3286">
                  <c:v>51.01</c:v>
                </c:pt>
                <c:pt idx="3287">
                  <c:v>68.400000000000006</c:v>
                </c:pt>
                <c:pt idx="3288">
                  <c:v>85.61</c:v>
                </c:pt>
                <c:pt idx="3289">
                  <c:v>95.24</c:v>
                </c:pt>
                <c:pt idx="3290">
                  <c:v>110.4</c:v>
                </c:pt>
                <c:pt idx="3291">
                  <c:v>117.34</c:v>
                </c:pt>
                <c:pt idx="3292">
                  <c:v>110.42</c:v>
                </c:pt>
                <c:pt idx="3293">
                  <c:v>109.62</c:v>
                </c:pt>
                <c:pt idx="3294">
                  <c:v>108.88</c:v>
                </c:pt>
                <c:pt idx="3295">
                  <c:v>93.06</c:v>
                </c:pt>
                <c:pt idx="3296">
                  <c:v>85.19</c:v>
                </c:pt>
                <c:pt idx="3297">
                  <c:v>76.56</c:v>
                </c:pt>
                <c:pt idx="3298">
                  <c:v>83.31</c:v>
                </c:pt>
                <c:pt idx="3299">
                  <c:v>81.22</c:v>
                </c:pt>
                <c:pt idx="3300">
                  <c:v>77.72</c:v>
                </c:pt>
                <c:pt idx="3301">
                  <c:v>76.73</c:v>
                </c:pt>
                <c:pt idx="3302">
                  <c:v>76.66</c:v>
                </c:pt>
                <c:pt idx="3303">
                  <c:v>82.6</c:v>
                </c:pt>
                <c:pt idx="3304">
                  <c:v>84.26</c:v>
                </c:pt>
                <c:pt idx="3305">
                  <c:v>96.05</c:v>
                </c:pt>
                <c:pt idx="3306">
                  <c:v>100.31</c:v>
                </c:pt>
                <c:pt idx="3307">
                  <c:v>101.8</c:v>
                </c:pt>
                <c:pt idx="3308">
                  <c:v>104.65</c:v>
                </c:pt>
                <c:pt idx="3309">
                  <c:v>110.81</c:v>
                </c:pt>
                <c:pt idx="3310">
                  <c:v>125.05</c:v>
                </c:pt>
                <c:pt idx="3311">
                  <c:v>138.72999999999999</c:v>
                </c:pt>
                <c:pt idx="3312">
                  <c:v>140.99</c:v>
                </c:pt>
                <c:pt idx="3313">
                  <c:v>143.79</c:v>
                </c:pt>
                <c:pt idx="3314">
                  <c:v>138.4</c:v>
                </c:pt>
                <c:pt idx="3315">
                  <c:v>133.24</c:v>
                </c:pt>
                <c:pt idx="3316">
                  <c:v>108.33</c:v>
                </c:pt>
                <c:pt idx="3317">
                  <c:v>110.56</c:v>
                </c:pt>
                <c:pt idx="3318">
                  <c:v>98.85</c:v>
                </c:pt>
                <c:pt idx="3319">
                  <c:v>51.29</c:v>
                </c:pt>
                <c:pt idx="3320">
                  <c:v>44.67</c:v>
                </c:pt>
                <c:pt idx="3321">
                  <c:v>39.33</c:v>
                </c:pt>
                <c:pt idx="3322">
                  <c:v>22.6</c:v>
                </c:pt>
                <c:pt idx="3323">
                  <c:v>22.11</c:v>
                </c:pt>
                <c:pt idx="3324">
                  <c:v>17.97</c:v>
                </c:pt>
                <c:pt idx="3325">
                  <c:v>18.57</c:v>
                </c:pt>
                <c:pt idx="3326">
                  <c:v>18.87</c:v>
                </c:pt>
                <c:pt idx="3327">
                  <c:v>18.77</c:v>
                </c:pt>
                <c:pt idx="3328">
                  <c:v>18.96</c:v>
                </c:pt>
                <c:pt idx="3329">
                  <c:v>25.65</c:v>
                </c:pt>
                <c:pt idx="3330">
                  <c:v>24.08</c:v>
                </c:pt>
                <c:pt idx="3331">
                  <c:v>29.12</c:v>
                </c:pt>
                <c:pt idx="3332">
                  <c:v>36.24</c:v>
                </c:pt>
                <c:pt idx="3333">
                  <c:v>39.19</c:v>
                </c:pt>
                <c:pt idx="3334">
                  <c:v>57.38</c:v>
                </c:pt>
                <c:pt idx="3335">
                  <c:v>33.450000000000003</c:v>
                </c:pt>
                <c:pt idx="3336">
                  <c:v>31.64</c:v>
                </c:pt>
                <c:pt idx="3337">
                  <c:v>31.45</c:v>
                </c:pt>
                <c:pt idx="3338">
                  <c:v>31.09</c:v>
                </c:pt>
                <c:pt idx="3339">
                  <c:v>28.93</c:v>
                </c:pt>
                <c:pt idx="3340">
                  <c:v>22.33</c:v>
                </c:pt>
                <c:pt idx="3341">
                  <c:v>9.92</c:v>
                </c:pt>
                <c:pt idx="3342">
                  <c:v>7.95</c:v>
                </c:pt>
                <c:pt idx="3343">
                  <c:v>6.65</c:v>
                </c:pt>
                <c:pt idx="3344">
                  <c:v>5.52</c:v>
                </c:pt>
                <c:pt idx="3345">
                  <c:v>4.79</c:v>
                </c:pt>
                <c:pt idx="3346">
                  <c:v>5.18</c:v>
                </c:pt>
                <c:pt idx="3347">
                  <c:v>4.62</c:v>
                </c:pt>
                <c:pt idx="3348">
                  <c:v>4.53</c:v>
                </c:pt>
                <c:pt idx="3349">
                  <c:v>4.46</c:v>
                </c:pt>
                <c:pt idx="3350">
                  <c:v>3.82</c:v>
                </c:pt>
                <c:pt idx="3351">
                  <c:v>6.84</c:v>
                </c:pt>
                <c:pt idx="3352">
                  <c:v>16.95</c:v>
                </c:pt>
                <c:pt idx="3353">
                  <c:v>25.49</c:v>
                </c:pt>
                <c:pt idx="3354">
                  <c:v>11.52</c:v>
                </c:pt>
                <c:pt idx="3355">
                  <c:v>37.94</c:v>
                </c:pt>
                <c:pt idx="3356">
                  <c:v>43.88</c:v>
                </c:pt>
                <c:pt idx="3357">
                  <c:v>52.79</c:v>
                </c:pt>
                <c:pt idx="3358">
                  <c:v>73.86</c:v>
                </c:pt>
                <c:pt idx="3359">
                  <c:v>80.73</c:v>
                </c:pt>
                <c:pt idx="3360">
                  <c:v>80.86</c:v>
                </c:pt>
                <c:pt idx="3361">
                  <c:v>82.73</c:v>
                </c:pt>
                <c:pt idx="3362">
                  <c:v>76.3</c:v>
                </c:pt>
                <c:pt idx="3363">
                  <c:v>68.209999999999994</c:v>
                </c:pt>
                <c:pt idx="3364">
                  <c:v>57.92</c:v>
                </c:pt>
                <c:pt idx="3365">
                  <c:v>32.72</c:v>
                </c:pt>
                <c:pt idx="3366">
                  <c:v>29.21</c:v>
                </c:pt>
                <c:pt idx="3367">
                  <c:v>26.7</c:v>
                </c:pt>
                <c:pt idx="3368">
                  <c:v>19.89</c:v>
                </c:pt>
                <c:pt idx="3369">
                  <c:v>13.54</c:v>
                </c:pt>
                <c:pt idx="3370">
                  <c:v>9.3000000000000007</c:v>
                </c:pt>
                <c:pt idx="3371">
                  <c:v>8.4499999999999993</c:v>
                </c:pt>
                <c:pt idx="3372">
                  <c:v>8.32</c:v>
                </c:pt>
                <c:pt idx="3373">
                  <c:v>7.87</c:v>
                </c:pt>
                <c:pt idx="3374">
                  <c:v>7.79</c:v>
                </c:pt>
                <c:pt idx="3375">
                  <c:v>11.39</c:v>
                </c:pt>
                <c:pt idx="3376">
                  <c:v>28.73</c:v>
                </c:pt>
                <c:pt idx="3377">
                  <c:v>73.650000000000006</c:v>
                </c:pt>
                <c:pt idx="3378">
                  <c:v>57.43</c:v>
                </c:pt>
                <c:pt idx="3379">
                  <c:v>69.08</c:v>
                </c:pt>
                <c:pt idx="3380">
                  <c:v>77.75</c:v>
                </c:pt>
                <c:pt idx="3381">
                  <c:v>85.03</c:v>
                </c:pt>
                <c:pt idx="3382">
                  <c:v>99.89</c:v>
                </c:pt>
                <c:pt idx="3383">
                  <c:v>94.66</c:v>
                </c:pt>
                <c:pt idx="3384">
                  <c:v>99.41</c:v>
                </c:pt>
                <c:pt idx="3385">
                  <c:v>95</c:v>
                </c:pt>
                <c:pt idx="3386">
                  <c:v>84.83</c:v>
                </c:pt>
                <c:pt idx="3387">
                  <c:v>74.650000000000006</c:v>
                </c:pt>
                <c:pt idx="3388">
                  <c:v>64.400000000000006</c:v>
                </c:pt>
                <c:pt idx="3389">
                  <c:v>53.54</c:v>
                </c:pt>
                <c:pt idx="3390">
                  <c:v>50.92</c:v>
                </c:pt>
                <c:pt idx="3391">
                  <c:v>51.77</c:v>
                </c:pt>
                <c:pt idx="3392">
                  <c:v>43.7</c:v>
                </c:pt>
                <c:pt idx="3393">
                  <c:v>40.86</c:v>
                </c:pt>
                <c:pt idx="3394">
                  <c:v>35.380000000000003</c:v>
                </c:pt>
                <c:pt idx="3395">
                  <c:v>33.99</c:v>
                </c:pt>
                <c:pt idx="3396">
                  <c:v>30.71</c:v>
                </c:pt>
                <c:pt idx="3397">
                  <c:v>21.11</c:v>
                </c:pt>
                <c:pt idx="3398">
                  <c:v>11.91</c:v>
                </c:pt>
                <c:pt idx="3399">
                  <c:v>19.57</c:v>
                </c:pt>
                <c:pt idx="3400">
                  <c:v>26.54</c:v>
                </c:pt>
                <c:pt idx="3401">
                  <c:v>36.18</c:v>
                </c:pt>
                <c:pt idx="3402">
                  <c:v>41.93</c:v>
                </c:pt>
                <c:pt idx="3403">
                  <c:v>47.08</c:v>
                </c:pt>
                <c:pt idx="3404">
                  <c:v>50.22</c:v>
                </c:pt>
                <c:pt idx="3405">
                  <c:v>59.37</c:v>
                </c:pt>
                <c:pt idx="3406">
                  <c:v>75.69</c:v>
                </c:pt>
                <c:pt idx="3407">
                  <c:v>85.31</c:v>
                </c:pt>
                <c:pt idx="3408">
                  <c:v>83.03</c:v>
                </c:pt>
                <c:pt idx="3409">
                  <c:v>79.489999999999995</c:v>
                </c:pt>
                <c:pt idx="3410">
                  <c:v>75.260000000000005</c:v>
                </c:pt>
                <c:pt idx="3411">
                  <c:v>63.36</c:v>
                </c:pt>
                <c:pt idx="3412">
                  <c:v>45.06</c:v>
                </c:pt>
                <c:pt idx="3413">
                  <c:v>32.31</c:v>
                </c:pt>
                <c:pt idx="3414">
                  <c:v>26.87</c:v>
                </c:pt>
                <c:pt idx="3415">
                  <c:v>18.29</c:v>
                </c:pt>
                <c:pt idx="3416">
                  <c:v>13.85</c:v>
                </c:pt>
                <c:pt idx="3417">
                  <c:v>9.86</c:v>
                </c:pt>
                <c:pt idx="3418">
                  <c:v>9.27</c:v>
                </c:pt>
                <c:pt idx="3419">
                  <c:v>7.26</c:v>
                </c:pt>
                <c:pt idx="3420">
                  <c:v>5.09</c:v>
                </c:pt>
                <c:pt idx="3421">
                  <c:v>4.16</c:v>
                </c:pt>
                <c:pt idx="3422">
                  <c:v>3.34</c:v>
                </c:pt>
                <c:pt idx="3423">
                  <c:v>7.43</c:v>
                </c:pt>
                <c:pt idx="3424">
                  <c:v>36.83</c:v>
                </c:pt>
                <c:pt idx="3425">
                  <c:v>32.85</c:v>
                </c:pt>
                <c:pt idx="3426">
                  <c:v>42.59</c:v>
                </c:pt>
                <c:pt idx="3427">
                  <c:v>50.94</c:v>
                </c:pt>
                <c:pt idx="3428">
                  <c:v>68.64</c:v>
                </c:pt>
                <c:pt idx="3429">
                  <c:v>81.52</c:v>
                </c:pt>
                <c:pt idx="3430">
                  <c:v>95.95</c:v>
                </c:pt>
                <c:pt idx="3431">
                  <c:v>100.65</c:v>
                </c:pt>
                <c:pt idx="3432">
                  <c:v>98.44</c:v>
                </c:pt>
                <c:pt idx="3433">
                  <c:v>96.51</c:v>
                </c:pt>
                <c:pt idx="3434">
                  <c:v>89.27</c:v>
                </c:pt>
                <c:pt idx="3435">
                  <c:v>76.819999999999993</c:v>
                </c:pt>
                <c:pt idx="3436">
                  <c:v>53.85</c:v>
                </c:pt>
                <c:pt idx="3437">
                  <c:v>45.09</c:v>
                </c:pt>
                <c:pt idx="3438">
                  <c:v>38.28</c:v>
                </c:pt>
                <c:pt idx="3439">
                  <c:v>34.31</c:v>
                </c:pt>
                <c:pt idx="3440">
                  <c:v>31.87</c:v>
                </c:pt>
                <c:pt idx="3441">
                  <c:v>27.75</c:v>
                </c:pt>
                <c:pt idx="3442">
                  <c:v>26.46</c:v>
                </c:pt>
                <c:pt idx="3443">
                  <c:v>27.57</c:v>
                </c:pt>
                <c:pt idx="3444">
                  <c:v>26.35</c:v>
                </c:pt>
                <c:pt idx="3445">
                  <c:v>26.18</c:v>
                </c:pt>
                <c:pt idx="3446">
                  <c:v>27.8</c:v>
                </c:pt>
                <c:pt idx="3447">
                  <c:v>27.75</c:v>
                </c:pt>
                <c:pt idx="3448">
                  <c:v>31.17</c:v>
                </c:pt>
                <c:pt idx="3449">
                  <c:v>52.58</c:v>
                </c:pt>
                <c:pt idx="3450">
                  <c:v>61.02</c:v>
                </c:pt>
                <c:pt idx="3451">
                  <c:v>62.17</c:v>
                </c:pt>
                <c:pt idx="3452">
                  <c:v>88.34</c:v>
                </c:pt>
                <c:pt idx="3453">
                  <c:v>95.22</c:v>
                </c:pt>
                <c:pt idx="3454">
                  <c:v>127.56</c:v>
                </c:pt>
                <c:pt idx="3455">
                  <c:v>154.4</c:v>
                </c:pt>
                <c:pt idx="3456">
                  <c:v>155.47</c:v>
                </c:pt>
                <c:pt idx="3457">
                  <c:v>158.66</c:v>
                </c:pt>
                <c:pt idx="3458">
                  <c:v>163.72999999999999</c:v>
                </c:pt>
                <c:pt idx="3459">
                  <c:v>150.35</c:v>
                </c:pt>
                <c:pt idx="3460">
                  <c:v>123.27</c:v>
                </c:pt>
                <c:pt idx="3461">
                  <c:v>116.24</c:v>
                </c:pt>
                <c:pt idx="3462">
                  <c:v>122.18</c:v>
                </c:pt>
                <c:pt idx="3463">
                  <c:v>111.24</c:v>
                </c:pt>
                <c:pt idx="3464">
                  <c:v>94.13</c:v>
                </c:pt>
                <c:pt idx="3465">
                  <c:v>92.22</c:v>
                </c:pt>
                <c:pt idx="3466">
                  <c:v>84.48</c:v>
                </c:pt>
                <c:pt idx="3467">
                  <c:v>86.6</c:v>
                </c:pt>
                <c:pt idx="3468">
                  <c:v>74.73</c:v>
                </c:pt>
                <c:pt idx="3469">
                  <c:v>73.78</c:v>
                </c:pt>
                <c:pt idx="3470">
                  <c:v>67.739999999999995</c:v>
                </c:pt>
                <c:pt idx="3471">
                  <c:v>82.61</c:v>
                </c:pt>
                <c:pt idx="3472">
                  <c:v>86.35</c:v>
                </c:pt>
                <c:pt idx="3473">
                  <c:v>61.96</c:v>
                </c:pt>
                <c:pt idx="3474">
                  <c:v>95.24</c:v>
                </c:pt>
                <c:pt idx="3475">
                  <c:v>105.47</c:v>
                </c:pt>
                <c:pt idx="3476">
                  <c:v>82.6</c:v>
                </c:pt>
                <c:pt idx="3477">
                  <c:v>136.16</c:v>
                </c:pt>
                <c:pt idx="3478">
                  <c:v>141.83000000000001</c:v>
                </c:pt>
                <c:pt idx="3479">
                  <c:v>137.83000000000001</c:v>
                </c:pt>
                <c:pt idx="3480">
                  <c:v>113.23</c:v>
                </c:pt>
                <c:pt idx="3481">
                  <c:v>97.59</c:v>
                </c:pt>
                <c:pt idx="3482">
                  <c:v>84.79</c:v>
                </c:pt>
                <c:pt idx="3483">
                  <c:v>72.77</c:v>
                </c:pt>
                <c:pt idx="3484">
                  <c:v>52.25</c:v>
                </c:pt>
                <c:pt idx="3485">
                  <c:v>47.99</c:v>
                </c:pt>
                <c:pt idx="3486">
                  <c:v>40.64</c:v>
                </c:pt>
                <c:pt idx="3487">
                  <c:v>32.17</c:v>
                </c:pt>
                <c:pt idx="3488">
                  <c:v>34.96</c:v>
                </c:pt>
                <c:pt idx="3489">
                  <c:v>25.87</c:v>
                </c:pt>
                <c:pt idx="3490">
                  <c:v>24.27</c:v>
                </c:pt>
                <c:pt idx="3491">
                  <c:v>24.33</c:v>
                </c:pt>
                <c:pt idx="3492">
                  <c:v>29.46</c:v>
                </c:pt>
                <c:pt idx="3493">
                  <c:v>29.36</c:v>
                </c:pt>
                <c:pt idx="3494">
                  <c:v>29.29</c:v>
                </c:pt>
                <c:pt idx="3495">
                  <c:v>29.34</c:v>
                </c:pt>
                <c:pt idx="3496">
                  <c:v>29.44</c:v>
                </c:pt>
                <c:pt idx="3497">
                  <c:v>27.96</c:v>
                </c:pt>
                <c:pt idx="3498">
                  <c:v>30.6</c:v>
                </c:pt>
                <c:pt idx="3499">
                  <c:v>31.08</c:v>
                </c:pt>
                <c:pt idx="3500">
                  <c:v>31.11</c:v>
                </c:pt>
                <c:pt idx="3501">
                  <c:v>31.77</c:v>
                </c:pt>
                <c:pt idx="3502">
                  <c:v>33.46</c:v>
                </c:pt>
                <c:pt idx="3503">
                  <c:v>38.880000000000003</c:v>
                </c:pt>
                <c:pt idx="3504">
                  <c:v>39.520000000000003</c:v>
                </c:pt>
                <c:pt idx="3505">
                  <c:v>39.44</c:v>
                </c:pt>
                <c:pt idx="3506">
                  <c:v>44.32</c:v>
                </c:pt>
                <c:pt idx="3507">
                  <c:v>49.71</c:v>
                </c:pt>
                <c:pt idx="3508">
                  <c:v>39.229999999999997</c:v>
                </c:pt>
                <c:pt idx="3509">
                  <c:v>29.99</c:v>
                </c:pt>
                <c:pt idx="3510">
                  <c:v>33.15</c:v>
                </c:pt>
                <c:pt idx="3511">
                  <c:v>27.96</c:v>
                </c:pt>
                <c:pt idx="3512">
                  <c:v>31.48</c:v>
                </c:pt>
                <c:pt idx="3513">
                  <c:v>16.95</c:v>
                </c:pt>
                <c:pt idx="3514">
                  <c:v>10.59</c:v>
                </c:pt>
                <c:pt idx="3515">
                  <c:v>11.77</c:v>
                </c:pt>
                <c:pt idx="3516">
                  <c:v>10.45</c:v>
                </c:pt>
                <c:pt idx="3517">
                  <c:v>9.8000000000000007</c:v>
                </c:pt>
                <c:pt idx="3518">
                  <c:v>10.09</c:v>
                </c:pt>
                <c:pt idx="3519">
                  <c:v>13.54</c:v>
                </c:pt>
                <c:pt idx="3520">
                  <c:v>12</c:v>
                </c:pt>
                <c:pt idx="3521">
                  <c:v>24.1</c:v>
                </c:pt>
                <c:pt idx="3522">
                  <c:v>36.909999999999997</c:v>
                </c:pt>
                <c:pt idx="3523">
                  <c:v>44.45</c:v>
                </c:pt>
                <c:pt idx="3524">
                  <c:v>53.58</c:v>
                </c:pt>
                <c:pt idx="3525">
                  <c:v>64.010000000000005</c:v>
                </c:pt>
                <c:pt idx="3526">
                  <c:v>84.25</c:v>
                </c:pt>
                <c:pt idx="3527">
                  <c:v>86.66</c:v>
                </c:pt>
                <c:pt idx="3528">
                  <c:v>89.84</c:v>
                </c:pt>
                <c:pt idx="3529">
                  <c:v>80.319999999999993</c:v>
                </c:pt>
                <c:pt idx="3530">
                  <c:v>78.58</c:v>
                </c:pt>
                <c:pt idx="3531">
                  <c:v>57</c:v>
                </c:pt>
                <c:pt idx="3532">
                  <c:v>53.41</c:v>
                </c:pt>
                <c:pt idx="3533">
                  <c:v>31</c:v>
                </c:pt>
                <c:pt idx="3534">
                  <c:v>26.76</c:v>
                </c:pt>
                <c:pt idx="3535">
                  <c:v>21.81</c:v>
                </c:pt>
                <c:pt idx="3536">
                  <c:v>21.04</c:v>
                </c:pt>
                <c:pt idx="3537">
                  <c:v>19.29</c:v>
                </c:pt>
                <c:pt idx="3538">
                  <c:v>21.07</c:v>
                </c:pt>
                <c:pt idx="3539">
                  <c:v>11.09</c:v>
                </c:pt>
                <c:pt idx="3540">
                  <c:v>11.05</c:v>
                </c:pt>
                <c:pt idx="3541">
                  <c:v>11.02</c:v>
                </c:pt>
                <c:pt idx="3542">
                  <c:v>10.71</c:v>
                </c:pt>
                <c:pt idx="3543">
                  <c:v>10.38</c:v>
                </c:pt>
                <c:pt idx="3544">
                  <c:v>16.37</c:v>
                </c:pt>
                <c:pt idx="3545">
                  <c:v>24.26</c:v>
                </c:pt>
                <c:pt idx="3546">
                  <c:v>25</c:v>
                </c:pt>
                <c:pt idx="3547">
                  <c:v>31.79</c:v>
                </c:pt>
                <c:pt idx="3548">
                  <c:v>36.06</c:v>
                </c:pt>
                <c:pt idx="3549">
                  <c:v>34.06</c:v>
                </c:pt>
                <c:pt idx="3550">
                  <c:v>29.62</c:v>
                </c:pt>
                <c:pt idx="3551">
                  <c:v>32.06</c:v>
                </c:pt>
                <c:pt idx="3552">
                  <c:v>37.299999999999997</c:v>
                </c:pt>
                <c:pt idx="3553">
                  <c:v>31.99</c:v>
                </c:pt>
                <c:pt idx="3554">
                  <c:v>34.61</c:v>
                </c:pt>
                <c:pt idx="3555">
                  <c:v>22.26</c:v>
                </c:pt>
                <c:pt idx="3556">
                  <c:v>21.97</c:v>
                </c:pt>
                <c:pt idx="3557">
                  <c:v>24.04</c:v>
                </c:pt>
                <c:pt idx="3558">
                  <c:v>23.58</c:v>
                </c:pt>
                <c:pt idx="3559">
                  <c:v>27.57</c:v>
                </c:pt>
                <c:pt idx="3560">
                  <c:v>27.64</c:v>
                </c:pt>
                <c:pt idx="3561">
                  <c:v>27.77</c:v>
                </c:pt>
                <c:pt idx="3562">
                  <c:v>29.55</c:v>
                </c:pt>
                <c:pt idx="3563">
                  <c:v>39.79</c:v>
                </c:pt>
                <c:pt idx="3564">
                  <c:v>39.200000000000003</c:v>
                </c:pt>
                <c:pt idx="3565">
                  <c:v>39.119999999999997</c:v>
                </c:pt>
                <c:pt idx="3566">
                  <c:v>40.159999999999997</c:v>
                </c:pt>
                <c:pt idx="3567">
                  <c:v>52.41</c:v>
                </c:pt>
                <c:pt idx="3568">
                  <c:v>64.319999999999993</c:v>
                </c:pt>
                <c:pt idx="3569">
                  <c:v>70.59</c:v>
                </c:pt>
                <c:pt idx="3570">
                  <c:v>70.86</c:v>
                </c:pt>
                <c:pt idx="3571">
                  <c:v>71.62</c:v>
                </c:pt>
                <c:pt idx="3572">
                  <c:v>75.81</c:v>
                </c:pt>
                <c:pt idx="3573">
                  <c:v>89.71</c:v>
                </c:pt>
                <c:pt idx="3574">
                  <c:v>97.12</c:v>
                </c:pt>
                <c:pt idx="3575">
                  <c:v>99.17</c:v>
                </c:pt>
                <c:pt idx="3576">
                  <c:v>100.89</c:v>
                </c:pt>
                <c:pt idx="3577">
                  <c:v>110.17</c:v>
                </c:pt>
                <c:pt idx="3578">
                  <c:v>111.04</c:v>
                </c:pt>
                <c:pt idx="3579">
                  <c:v>98.98</c:v>
                </c:pt>
                <c:pt idx="3580">
                  <c:v>94.36</c:v>
                </c:pt>
                <c:pt idx="3581">
                  <c:v>78.86</c:v>
                </c:pt>
                <c:pt idx="3582">
                  <c:v>94.11</c:v>
                </c:pt>
                <c:pt idx="3583">
                  <c:v>93.45</c:v>
                </c:pt>
                <c:pt idx="3584">
                  <c:v>86.13</c:v>
                </c:pt>
                <c:pt idx="3585">
                  <c:v>74.239999999999995</c:v>
                </c:pt>
                <c:pt idx="3586">
                  <c:v>66.72</c:v>
                </c:pt>
                <c:pt idx="3587">
                  <c:v>61.64</c:v>
                </c:pt>
                <c:pt idx="3588">
                  <c:v>52.19</c:v>
                </c:pt>
                <c:pt idx="3589">
                  <c:v>43.51</c:v>
                </c:pt>
                <c:pt idx="3590">
                  <c:v>32.5</c:v>
                </c:pt>
                <c:pt idx="3591">
                  <c:v>38.15</c:v>
                </c:pt>
                <c:pt idx="3592">
                  <c:v>42.92</c:v>
                </c:pt>
                <c:pt idx="3593">
                  <c:v>49.19</c:v>
                </c:pt>
                <c:pt idx="3594">
                  <c:v>45.03</c:v>
                </c:pt>
                <c:pt idx="3595">
                  <c:v>58.33</c:v>
                </c:pt>
                <c:pt idx="3596">
                  <c:v>59.85</c:v>
                </c:pt>
                <c:pt idx="3597">
                  <c:v>51.62</c:v>
                </c:pt>
                <c:pt idx="3598">
                  <c:v>65.03</c:v>
                </c:pt>
                <c:pt idx="3599">
                  <c:v>67.55</c:v>
                </c:pt>
                <c:pt idx="3600">
                  <c:v>47.33</c:v>
                </c:pt>
                <c:pt idx="3601">
                  <c:v>55.4</c:v>
                </c:pt>
                <c:pt idx="3602">
                  <c:v>55.38</c:v>
                </c:pt>
                <c:pt idx="3603">
                  <c:v>53.63</c:v>
                </c:pt>
                <c:pt idx="3604">
                  <c:v>53.13</c:v>
                </c:pt>
                <c:pt idx="3605">
                  <c:v>45.65</c:v>
                </c:pt>
                <c:pt idx="3606">
                  <c:v>39.619999999999997</c:v>
                </c:pt>
                <c:pt idx="3607">
                  <c:v>39.32</c:v>
                </c:pt>
                <c:pt idx="3608">
                  <c:v>38.340000000000003</c:v>
                </c:pt>
                <c:pt idx="3609">
                  <c:v>33.04</c:v>
                </c:pt>
                <c:pt idx="3610">
                  <c:v>34.72</c:v>
                </c:pt>
                <c:pt idx="3611">
                  <c:v>25.87</c:v>
                </c:pt>
                <c:pt idx="3612">
                  <c:v>25.53</c:v>
                </c:pt>
                <c:pt idx="3613">
                  <c:v>21.76</c:v>
                </c:pt>
                <c:pt idx="3614">
                  <c:v>21.51</c:v>
                </c:pt>
                <c:pt idx="3615">
                  <c:v>29.67</c:v>
                </c:pt>
                <c:pt idx="3616">
                  <c:v>44.41</c:v>
                </c:pt>
                <c:pt idx="3617">
                  <c:v>47.87</c:v>
                </c:pt>
                <c:pt idx="3618">
                  <c:v>68.45</c:v>
                </c:pt>
                <c:pt idx="3619">
                  <c:v>72.510000000000005</c:v>
                </c:pt>
                <c:pt idx="3620">
                  <c:v>89.74</c:v>
                </c:pt>
                <c:pt idx="3621">
                  <c:v>125.06</c:v>
                </c:pt>
                <c:pt idx="3622">
                  <c:v>119.58</c:v>
                </c:pt>
                <c:pt idx="3623">
                  <c:v>121.43</c:v>
                </c:pt>
                <c:pt idx="3624">
                  <c:v>122.09</c:v>
                </c:pt>
                <c:pt idx="3625">
                  <c:v>122.92</c:v>
                </c:pt>
                <c:pt idx="3626">
                  <c:v>121.24</c:v>
                </c:pt>
                <c:pt idx="3627">
                  <c:v>106.79</c:v>
                </c:pt>
                <c:pt idx="3628">
                  <c:v>85.37</c:v>
                </c:pt>
                <c:pt idx="3629">
                  <c:v>71.45</c:v>
                </c:pt>
                <c:pt idx="3630">
                  <c:v>61.4</c:v>
                </c:pt>
                <c:pt idx="3631">
                  <c:v>58.16</c:v>
                </c:pt>
                <c:pt idx="3632">
                  <c:v>48.58</c:v>
                </c:pt>
                <c:pt idx="3633">
                  <c:v>46.15</c:v>
                </c:pt>
                <c:pt idx="3634">
                  <c:v>44.01</c:v>
                </c:pt>
                <c:pt idx="3635">
                  <c:v>38.53</c:v>
                </c:pt>
                <c:pt idx="3636">
                  <c:v>37.83</c:v>
                </c:pt>
                <c:pt idx="3637">
                  <c:v>34.68</c:v>
                </c:pt>
                <c:pt idx="3638">
                  <c:v>34.549999999999997</c:v>
                </c:pt>
                <c:pt idx="3639">
                  <c:v>34.44</c:v>
                </c:pt>
                <c:pt idx="3640">
                  <c:v>34.17</c:v>
                </c:pt>
                <c:pt idx="3641">
                  <c:v>41.69</c:v>
                </c:pt>
                <c:pt idx="3642">
                  <c:v>43.94</c:v>
                </c:pt>
                <c:pt idx="3643">
                  <c:v>55.6</c:v>
                </c:pt>
                <c:pt idx="3644">
                  <c:v>69</c:v>
                </c:pt>
                <c:pt idx="3645">
                  <c:v>68.59</c:v>
                </c:pt>
                <c:pt idx="3646">
                  <c:v>102.16</c:v>
                </c:pt>
                <c:pt idx="3647">
                  <c:v>102.69</c:v>
                </c:pt>
                <c:pt idx="3648">
                  <c:v>49.12</c:v>
                </c:pt>
                <c:pt idx="3649">
                  <c:v>77.819999999999993</c:v>
                </c:pt>
                <c:pt idx="3650">
                  <c:v>83.74</c:v>
                </c:pt>
                <c:pt idx="3651">
                  <c:v>63.5</c:v>
                </c:pt>
                <c:pt idx="3652">
                  <c:v>50.3</c:v>
                </c:pt>
                <c:pt idx="3653">
                  <c:v>41.61</c:v>
                </c:pt>
                <c:pt idx="3654">
                  <c:v>46.95</c:v>
                </c:pt>
                <c:pt idx="3655">
                  <c:v>51.78</c:v>
                </c:pt>
                <c:pt idx="3656">
                  <c:v>40.020000000000003</c:v>
                </c:pt>
                <c:pt idx="3657">
                  <c:v>39.56</c:v>
                </c:pt>
                <c:pt idx="3658">
                  <c:v>35.06</c:v>
                </c:pt>
                <c:pt idx="3659">
                  <c:v>34.869999999999997</c:v>
                </c:pt>
                <c:pt idx="3660">
                  <c:v>28.64</c:v>
                </c:pt>
                <c:pt idx="3661">
                  <c:v>28.35</c:v>
                </c:pt>
                <c:pt idx="3662">
                  <c:v>24.89</c:v>
                </c:pt>
                <c:pt idx="3663">
                  <c:v>43.13</c:v>
                </c:pt>
                <c:pt idx="3664">
                  <c:v>54.23</c:v>
                </c:pt>
                <c:pt idx="3665">
                  <c:v>57.08</c:v>
                </c:pt>
                <c:pt idx="3666">
                  <c:v>62.52</c:v>
                </c:pt>
                <c:pt idx="3667">
                  <c:v>66.42</c:v>
                </c:pt>
                <c:pt idx="3668">
                  <c:v>84.55</c:v>
                </c:pt>
                <c:pt idx="3669">
                  <c:v>96.63</c:v>
                </c:pt>
                <c:pt idx="3670">
                  <c:v>119.95</c:v>
                </c:pt>
                <c:pt idx="3671">
                  <c:v>121.68</c:v>
                </c:pt>
                <c:pt idx="3672">
                  <c:v>108.45</c:v>
                </c:pt>
                <c:pt idx="3673">
                  <c:v>86.41</c:v>
                </c:pt>
                <c:pt idx="3674">
                  <c:v>81.72</c:v>
                </c:pt>
                <c:pt idx="3675">
                  <c:v>74.72</c:v>
                </c:pt>
                <c:pt idx="3676">
                  <c:v>70.430000000000007</c:v>
                </c:pt>
                <c:pt idx="3677">
                  <c:v>68.62</c:v>
                </c:pt>
                <c:pt idx="3678">
                  <c:v>56.58</c:v>
                </c:pt>
                <c:pt idx="3679">
                  <c:v>49.04</c:v>
                </c:pt>
                <c:pt idx="3680">
                  <c:v>45.57</c:v>
                </c:pt>
                <c:pt idx="3681">
                  <c:v>49.48</c:v>
                </c:pt>
                <c:pt idx="3682">
                  <c:v>48.81</c:v>
                </c:pt>
                <c:pt idx="3683">
                  <c:v>48.39</c:v>
                </c:pt>
                <c:pt idx="3684">
                  <c:v>44.29</c:v>
                </c:pt>
                <c:pt idx="3685">
                  <c:v>43.67</c:v>
                </c:pt>
                <c:pt idx="3686">
                  <c:v>44.73</c:v>
                </c:pt>
                <c:pt idx="3687">
                  <c:v>47.89</c:v>
                </c:pt>
                <c:pt idx="3688">
                  <c:v>47.88</c:v>
                </c:pt>
                <c:pt idx="3689">
                  <c:v>54.38</c:v>
                </c:pt>
                <c:pt idx="3690">
                  <c:v>63.64</c:v>
                </c:pt>
                <c:pt idx="3691">
                  <c:v>60.59</c:v>
                </c:pt>
                <c:pt idx="3692">
                  <c:v>61.25</c:v>
                </c:pt>
                <c:pt idx="3693">
                  <c:v>61.59</c:v>
                </c:pt>
                <c:pt idx="3694">
                  <c:v>83.46</c:v>
                </c:pt>
                <c:pt idx="3695">
                  <c:v>92.31</c:v>
                </c:pt>
                <c:pt idx="3696">
                  <c:v>83.89</c:v>
                </c:pt>
                <c:pt idx="3697">
                  <c:v>80.260000000000005</c:v>
                </c:pt>
                <c:pt idx="3698">
                  <c:v>74.86</c:v>
                </c:pt>
                <c:pt idx="3699">
                  <c:v>74.14</c:v>
                </c:pt>
                <c:pt idx="3700">
                  <c:v>60.11</c:v>
                </c:pt>
                <c:pt idx="3701">
                  <c:v>46.85</c:v>
                </c:pt>
                <c:pt idx="3702">
                  <c:v>41.64</c:v>
                </c:pt>
                <c:pt idx="3703">
                  <c:v>37.42</c:v>
                </c:pt>
                <c:pt idx="3704">
                  <c:v>31.75</c:v>
                </c:pt>
                <c:pt idx="3705">
                  <c:v>34.729999999999997</c:v>
                </c:pt>
                <c:pt idx="3706">
                  <c:v>26.23</c:v>
                </c:pt>
                <c:pt idx="3707">
                  <c:v>22.01</c:v>
                </c:pt>
                <c:pt idx="3708">
                  <c:v>19.36</c:v>
                </c:pt>
                <c:pt idx="3709">
                  <c:v>9.86</c:v>
                </c:pt>
                <c:pt idx="3710">
                  <c:v>9.7799999999999994</c:v>
                </c:pt>
                <c:pt idx="3711">
                  <c:v>19.18</c:v>
                </c:pt>
                <c:pt idx="3712">
                  <c:v>25.72</c:v>
                </c:pt>
                <c:pt idx="3713">
                  <c:v>31.9</c:v>
                </c:pt>
                <c:pt idx="3714">
                  <c:v>32.78</c:v>
                </c:pt>
                <c:pt idx="3715">
                  <c:v>44.1</c:v>
                </c:pt>
                <c:pt idx="3716">
                  <c:v>44.38</c:v>
                </c:pt>
                <c:pt idx="3717">
                  <c:v>55.88</c:v>
                </c:pt>
                <c:pt idx="3718">
                  <c:v>67.180000000000007</c:v>
                </c:pt>
                <c:pt idx="3719">
                  <c:v>73.680000000000007</c:v>
                </c:pt>
                <c:pt idx="3720">
                  <c:v>78.47</c:v>
                </c:pt>
                <c:pt idx="3721">
                  <c:v>79.27</c:v>
                </c:pt>
                <c:pt idx="3722">
                  <c:v>70.540000000000006</c:v>
                </c:pt>
                <c:pt idx="3723">
                  <c:v>56.5</c:v>
                </c:pt>
                <c:pt idx="3724">
                  <c:v>35.85</c:v>
                </c:pt>
                <c:pt idx="3725">
                  <c:v>30.68</c:v>
                </c:pt>
                <c:pt idx="3726">
                  <c:v>30.05</c:v>
                </c:pt>
                <c:pt idx="3727">
                  <c:v>26.72</c:v>
                </c:pt>
                <c:pt idx="3728">
                  <c:v>26.45</c:v>
                </c:pt>
                <c:pt idx="3729">
                  <c:v>30.64</c:v>
                </c:pt>
                <c:pt idx="3730">
                  <c:v>32.979999999999997</c:v>
                </c:pt>
                <c:pt idx="3731">
                  <c:v>32.89</c:v>
                </c:pt>
                <c:pt idx="3732">
                  <c:v>36.4</c:v>
                </c:pt>
                <c:pt idx="3733">
                  <c:v>36.520000000000003</c:v>
                </c:pt>
                <c:pt idx="3734">
                  <c:v>36</c:v>
                </c:pt>
                <c:pt idx="3735">
                  <c:v>32.36</c:v>
                </c:pt>
                <c:pt idx="3736">
                  <c:v>29.67</c:v>
                </c:pt>
                <c:pt idx="3737">
                  <c:v>39.74</c:v>
                </c:pt>
                <c:pt idx="3738">
                  <c:v>39.89</c:v>
                </c:pt>
                <c:pt idx="3739">
                  <c:v>40.340000000000003</c:v>
                </c:pt>
                <c:pt idx="3740">
                  <c:v>46.02</c:v>
                </c:pt>
                <c:pt idx="3741">
                  <c:v>46.17</c:v>
                </c:pt>
                <c:pt idx="3742">
                  <c:v>46.03</c:v>
                </c:pt>
                <c:pt idx="3743">
                  <c:v>45.95</c:v>
                </c:pt>
                <c:pt idx="3744">
                  <c:v>42.1</c:v>
                </c:pt>
                <c:pt idx="3745">
                  <c:v>39.840000000000003</c:v>
                </c:pt>
                <c:pt idx="3746">
                  <c:v>30.14</c:v>
                </c:pt>
                <c:pt idx="3747">
                  <c:v>23.36</c:v>
                </c:pt>
                <c:pt idx="3748">
                  <c:v>23.31</c:v>
                </c:pt>
                <c:pt idx="3749">
                  <c:v>23.12</c:v>
                </c:pt>
                <c:pt idx="3750">
                  <c:v>39.17</c:v>
                </c:pt>
                <c:pt idx="3751">
                  <c:v>39.270000000000003</c:v>
                </c:pt>
                <c:pt idx="3752">
                  <c:v>39.31</c:v>
                </c:pt>
                <c:pt idx="3753">
                  <c:v>39.24</c:v>
                </c:pt>
                <c:pt idx="3754">
                  <c:v>38.880000000000003</c:v>
                </c:pt>
                <c:pt idx="3755">
                  <c:v>39.380000000000003</c:v>
                </c:pt>
                <c:pt idx="3756">
                  <c:v>29.39</c:v>
                </c:pt>
                <c:pt idx="3757">
                  <c:v>29.84</c:v>
                </c:pt>
                <c:pt idx="3758">
                  <c:v>22.75</c:v>
                </c:pt>
                <c:pt idx="3759">
                  <c:v>23</c:v>
                </c:pt>
                <c:pt idx="3760">
                  <c:v>23.02</c:v>
                </c:pt>
                <c:pt idx="3761">
                  <c:v>29.62</c:v>
                </c:pt>
                <c:pt idx="3762">
                  <c:v>26.2</c:v>
                </c:pt>
                <c:pt idx="3763">
                  <c:v>26.75</c:v>
                </c:pt>
                <c:pt idx="3764">
                  <c:v>27.11</c:v>
                </c:pt>
                <c:pt idx="3765">
                  <c:v>37.06</c:v>
                </c:pt>
                <c:pt idx="3766">
                  <c:v>37.6</c:v>
                </c:pt>
                <c:pt idx="3767">
                  <c:v>38.409999999999997</c:v>
                </c:pt>
                <c:pt idx="3768">
                  <c:v>38.81</c:v>
                </c:pt>
                <c:pt idx="3769">
                  <c:v>39.159999999999997</c:v>
                </c:pt>
                <c:pt idx="3770">
                  <c:v>38.94</c:v>
                </c:pt>
                <c:pt idx="3771">
                  <c:v>39.06</c:v>
                </c:pt>
                <c:pt idx="3772">
                  <c:v>38.97</c:v>
                </c:pt>
                <c:pt idx="3773">
                  <c:v>38.590000000000003</c:v>
                </c:pt>
                <c:pt idx="3774">
                  <c:v>37.450000000000003</c:v>
                </c:pt>
                <c:pt idx="3775">
                  <c:v>37.18</c:v>
                </c:pt>
                <c:pt idx="3776">
                  <c:v>36.5</c:v>
                </c:pt>
                <c:pt idx="3777">
                  <c:v>36.36</c:v>
                </c:pt>
                <c:pt idx="3778">
                  <c:v>39.380000000000003</c:v>
                </c:pt>
                <c:pt idx="3779">
                  <c:v>42.99</c:v>
                </c:pt>
                <c:pt idx="3780">
                  <c:v>42.58</c:v>
                </c:pt>
                <c:pt idx="3781">
                  <c:v>25.6</c:v>
                </c:pt>
                <c:pt idx="3782">
                  <c:v>25.38</c:v>
                </c:pt>
                <c:pt idx="3783">
                  <c:v>32.04</c:v>
                </c:pt>
                <c:pt idx="3784">
                  <c:v>43.72</c:v>
                </c:pt>
                <c:pt idx="3785">
                  <c:v>60.18</c:v>
                </c:pt>
                <c:pt idx="3786">
                  <c:v>70.13</c:v>
                </c:pt>
                <c:pt idx="3787">
                  <c:v>88.86</c:v>
                </c:pt>
                <c:pt idx="3788">
                  <c:v>99.55</c:v>
                </c:pt>
                <c:pt idx="3789">
                  <c:v>111.91</c:v>
                </c:pt>
                <c:pt idx="3790">
                  <c:v>139.94999999999999</c:v>
                </c:pt>
                <c:pt idx="3791">
                  <c:v>143.69</c:v>
                </c:pt>
                <c:pt idx="3792">
                  <c:v>134.05000000000001</c:v>
                </c:pt>
                <c:pt idx="3793">
                  <c:v>140.51</c:v>
                </c:pt>
                <c:pt idx="3794">
                  <c:v>124.87</c:v>
                </c:pt>
                <c:pt idx="3795">
                  <c:v>124.5</c:v>
                </c:pt>
                <c:pt idx="3796">
                  <c:v>102.25</c:v>
                </c:pt>
                <c:pt idx="3797">
                  <c:v>94.5</c:v>
                </c:pt>
                <c:pt idx="3798">
                  <c:v>91.54</c:v>
                </c:pt>
                <c:pt idx="3799">
                  <c:v>96.12</c:v>
                </c:pt>
                <c:pt idx="3800">
                  <c:v>84.08</c:v>
                </c:pt>
                <c:pt idx="3801">
                  <c:v>74.430000000000007</c:v>
                </c:pt>
                <c:pt idx="3802">
                  <c:v>69.73</c:v>
                </c:pt>
                <c:pt idx="3803">
                  <c:v>69.23</c:v>
                </c:pt>
                <c:pt idx="3804">
                  <c:v>60.34</c:v>
                </c:pt>
                <c:pt idx="3805">
                  <c:v>68.849999999999994</c:v>
                </c:pt>
                <c:pt idx="3806">
                  <c:v>60.14</c:v>
                </c:pt>
                <c:pt idx="3807">
                  <c:v>71.680000000000007</c:v>
                </c:pt>
                <c:pt idx="3808">
                  <c:v>85.54</c:v>
                </c:pt>
                <c:pt idx="3809">
                  <c:v>96.08</c:v>
                </c:pt>
                <c:pt idx="3810">
                  <c:v>114.33</c:v>
                </c:pt>
                <c:pt idx="3811">
                  <c:v>119.36</c:v>
                </c:pt>
                <c:pt idx="3812">
                  <c:v>118.11</c:v>
                </c:pt>
                <c:pt idx="3813">
                  <c:v>142.77000000000001</c:v>
                </c:pt>
                <c:pt idx="3814">
                  <c:v>164.76</c:v>
                </c:pt>
                <c:pt idx="3815">
                  <c:v>161.52000000000001</c:v>
                </c:pt>
                <c:pt idx="3816">
                  <c:v>150.16999999999999</c:v>
                </c:pt>
                <c:pt idx="3817">
                  <c:v>158.49</c:v>
                </c:pt>
                <c:pt idx="3818">
                  <c:v>154.04</c:v>
                </c:pt>
                <c:pt idx="3819">
                  <c:v>136.88</c:v>
                </c:pt>
                <c:pt idx="3820">
                  <c:v>125.98</c:v>
                </c:pt>
                <c:pt idx="3821">
                  <c:v>112.1</c:v>
                </c:pt>
                <c:pt idx="3822">
                  <c:v>100.94</c:v>
                </c:pt>
                <c:pt idx="3823">
                  <c:v>90.92</c:v>
                </c:pt>
                <c:pt idx="3824">
                  <c:v>86.4</c:v>
                </c:pt>
                <c:pt idx="3825">
                  <c:v>83.24</c:v>
                </c:pt>
                <c:pt idx="3826">
                  <c:v>85.69</c:v>
                </c:pt>
                <c:pt idx="3827">
                  <c:v>89.48</c:v>
                </c:pt>
                <c:pt idx="3828">
                  <c:v>92.87</c:v>
                </c:pt>
                <c:pt idx="3829">
                  <c:v>88.77</c:v>
                </c:pt>
                <c:pt idx="3830">
                  <c:v>88.52</c:v>
                </c:pt>
                <c:pt idx="3831">
                  <c:v>91.96</c:v>
                </c:pt>
                <c:pt idx="3832">
                  <c:v>95.94</c:v>
                </c:pt>
                <c:pt idx="3833">
                  <c:v>116.77</c:v>
                </c:pt>
                <c:pt idx="3834">
                  <c:v>129.22999999999999</c:v>
                </c:pt>
                <c:pt idx="3835">
                  <c:v>144.38999999999999</c:v>
                </c:pt>
                <c:pt idx="3836">
                  <c:v>156.03</c:v>
                </c:pt>
                <c:pt idx="3837">
                  <c:v>195.68</c:v>
                </c:pt>
                <c:pt idx="3838">
                  <c:v>196.11</c:v>
                </c:pt>
                <c:pt idx="3839">
                  <c:v>196.93</c:v>
                </c:pt>
                <c:pt idx="3840">
                  <c:v>198.72</c:v>
                </c:pt>
                <c:pt idx="3841">
                  <c:v>221.16</c:v>
                </c:pt>
                <c:pt idx="3842">
                  <c:v>193.88</c:v>
                </c:pt>
                <c:pt idx="3843">
                  <c:v>188.39</c:v>
                </c:pt>
                <c:pt idx="3844">
                  <c:v>173.57</c:v>
                </c:pt>
                <c:pt idx="3845">
                  <c:v>153.87</c:v>
                </c:pt>
                <c:pt idx="3846">
                  <c:v>146.36000000000001</c:v>
                </c:pt>
                <c:pt idx="3847">
                  <c:v>136.11000000000001</c:v>
                </c:pt>
                <c:pt idx="3848">
                  <c:v>104.76</c:v>
                </c:pt>
                <c:pt idx="3849">
                  <c:v>104.22</c:v>
                </c:pt>
                <c:pt idx="3850">
                  <c:v>94.84</c:v>
                </c:pt>
                <c:pt idx="3851">
                  <c:v>93.83</c:v>
                </c:pt>
                <c:pt idx="3852">
                  <c:v>93.61</c:v>
                </c:pt>
                <c:pt idx="3853">
                  <c:v>94</c:v>
                </c:pt>
                <c:pt idx="3854">
                  <c:v>94.59</c:v>
                </c:pt>
                <c:pt idx="3855">
                  <c:v>96.87</c:v>
                </c:pt>
                <c:pt idx="3856">
                  <c:v>98.98</c:v>
                </c:pt>
                <c:pt idx="3857">
                  <c:v>102.51</c:v>
                </c:pt>
                <c:pt idx="3858">
                  <c:v>105.34</c:v>
                </c:pt>
                <c:pt idx="3859">
                  <c:v>108.19</c:v>
                </c:pt>
                <c:pt idx="3860">
                  <c:v>133.97</c:v>
                </c:pt>
                <c:pt idx="3861">
                  <c:v>166.69</c:v>
                </c:pt>
                <c:pt idx="3862">
                  <c:v>164.08</c:v>
                </c:pt>
                <c:pt idx="3863">
                  <c:v>166.56</c:v>
                </c:pt>
                <c:pt idx="3864">
                  <c:v>155.25</c:v>
                </c:pt>
                <c:pt idx="3865">
                  <c:v>142.11000000000001</c:v>
                </c:pt>
                <c:pt idx="3866">
                  <c:v>132.02000000000001</c:v>
                </c:pt>
                <c:pt idx="3867">
                  <c:v>108.85</c:v>
                </c:pt>
                <c:pt idx="3868">
                  <c:v>104.77</c:v>
                </c:pt>
                <c:pt idx="3869">
                  <c:v>78.28</c:v>
                </c:pt>
                <c:pt idx="3870">
                  <c:v>76.209999999999994</c:v>
                </c:pt>
                <c:pt idx="3871">
                  <c:v>74.56</c:v>
                </c:pt>
                <c:pt idx="3872">
                  <c:v>69.75</c:v>
                </c:pt>
                <c:pt idx="3873">
                  <c:v>58.53</c:v>
                </c:pt>
                <c:pt idx="3874">
                  <c:v>54.87</c:v>
                </c:pt>
                <c:pt idx="3875">
                  <c:v>54.79</c:v>
                </c:pt>
                <c:pt idx="3876">
                  <c:v>49.71</c:v>
                </c:pt>
                <c:pt idx="3877">
                  <c:v>39.340000000000003</c:v>
                </c:pt>
                <c:pt idx="3878">
                  <c:v>40.28</c:v>
                </c:pt>
                <c:pt idx="3879">
                  <c:v>40.15</c:v>
                </c:pt>
                <c:pt idx="3880">
                  <c:v>40.32</c:v>
                </c:pt>
                <c:pt idx="3881">
                  <c:v>32.82</c:v>
                </c:pt>
                <c:pt idx="3882">
                  <c:v>28.62</c:v>
                </c:pt>
                <c:pt idx="3883">
                  <c:v>28.78</c:v>
                </c:pt>
                <c:pt idx="3884">
                  <c:v>29.14</c:v>
                </c:pt>
                <c:pt idx="3885">
                  <c:v>33.97</c:v>
                </c:pt>
                <c:pt idx="3886">
                  <c:v>34.159999999999997</c:v>
                </c:pt>
                <c:pt idx="3887">
                  <c:v>34.119999999999997</c:v>
                </c:pt>
                <c:pt idx="3888">
                  <c:v>38.74</c:v>
                </c:pt>
                <c:pt idx="3889">
                  <c:v>39.43</c:v>
                </c:pt>
                <c:pt idx="3890">
                  <c:v>39.409999999999997</c:v>
                </c:pt>
                <c:pt idx="3891">
                  <c:v>39.1</c:v>
                </c:pt>
                <c:pt idx="3892">
                  <c:v>38.75</c:v>
                </c:pt>
                <c:pt idx="3893">
                  <c:v>37.72</c:v>
                </c:pt>
                <c:pt idx="3894">
                  <c:v>37.51</c:v>
                </c:pt>
                <c:pt idx="3895">
                  <c:v>37.19</c:v>
                </c:pt>
                <c:pt idx="3896">
                  <c:v>30.74</c:v>
                </c:pt>
                <c:pt idx="3897">
                  <c:v>24.05</c:v>
                </c:pt>
                <c:pt idx="3898">
                  <c:v>20</c:v>
                </c:pt>
                <c:pt idx="3899">
                  <c:v>14.43</c:v>
                </c:pt>
                <c:pt idx="3900">
                  <c:v>14.29</c:v>
                </c:pt>
                <c:pt idx="3901">
                  <c:v>14.38</c:v>
                </c:pt>
                <c:pt idx="3902">
                  <c:v>13.77</c:v>
                </c:pt>
                <c:pt idx="3903">
                  <c:v>21.58</c:v>
                </c:pt>
                <c:pt idx="3904">
                  <c:v>30.16</c:v>
                </c:pt>
                <c:pt idx="3905">
                  <c:v>27.97</c:v>
                </c:pt>
                <c:pt idx="3906">
                  <c:v>36.19</c:v>
                </c:pt>
                <c:pt idx="3907">
                  <c:v>47.81</c:v>
                </c:pt>
                <c:pt idx="3908">
                  <c:v>54.46</c:v>
                </c:pt>
                <c:pt idx="3909">
                  <c:v>64.17</c:v>
                </c:pt>
                <c:pt idx="3910">
                  <c:v>77.98</c:v>
                </c:pt>
                <c:pt idx="3911">
                  <c:v>81.28</c:v>
                </c:pt>
                <c:pt idx="3912">
                  <c:v>78.569999999999993</c:v>
                </c:pt>
                <c:pt idx="3913">
                  <c:v>91.56</c:v>
                </c:pt>
                <c:pt idx="3914">
                  <c:v>74.75</c:v>
                </c:pt>
                <c:pt idx="3915">
                  <c:v>70.650000000000006</c:v>
                </c:pt>
                <c:pt idx="3916">
                  <c:v>52.21</c:v>
                </c:pt>
                <c:pt idx="3917">
                  <c:v>36.479999999999997</c:v>
                </c:pt>
                <c:pt idx="3918">
                  <c:v>29.48</c:v>
                </c:pt>
                <c:pt idx="3919">
                  <c:v>28.25</c:v>
                </c:pt>
                <c:pt idx="3920">
                  <c:v>25.95</c:v>
                </c:pt>
                <c:pt idx="3921">
                  <c:v>26.47</c:v>
                </c:pt>
                <c:pt idx="3922">
                  <c:v>22.12</c:v>
                </c:pt>
                <c:pt idx="3923">
                  <c:v>23.61</c:v>
                </c:pt>
                <c:pt idx="3924">
                  <c:v>19.41</c:v>
                </c:pt>
                <c:pt idx="3925">
                  <c:v>17.34</c:v>
                </c:pt>
                <c:pt idx="3926">
                  <c:v>17.239999999999998</c:v>
                </c:pt>
                <c:pt idx="3927">
                  <c:v>19.440000000000001</c:v>
                </c:pt>
                <c:pt idx="3928">
                  <c:v>30.27</c:v>
                </c:pt>
                <c:pt idx="3929">
                  <c:v>33.44</c:v>
                </c:pt>
                <c:pt idx="3930">
                  <c:v>37.65</c:v>
                </c:pt>
                <c:pt idx="3931">
                  <c:v>50.96</c:v>
                </c:pt>
                <c:pt idx="3932">
                  <c:v>56.23</c:v>
                </c:pt>
                <c:pt idx="3933">
                  <c:v>53.95</c:v>
                </c:pt>
                <c:pt idx="3934">
                  <c:v>69.19</c:v>
                </c:pt>
                <c:pt idx="3935">
                  <c:v>66.86</c:v>
                </c:pt>
                <c:pt idx="3936">
                  <c:v>64.31</c:v>
                </c:pt>
                <c:pt idx="3937">
                  <c:v>62.59</c:v>
                </c:pt>
                <c:pt idx="3938">
                  <c:v>59.47</c:v>
                </c:pt>
                <c:pt idx="3939">
                  <c:v>50.14</c:v>
                </c:pt>
                <c:pt idx="3940">
                  <c:v>42.72</c:v>
                </c:pt>
                <c:pt idx="3941">
                  <c:v>42.83</c:v>
                </c:pt>
                <c:pt idx="3942">
                  <c:v>39.64</c:v>
                </c:pt>
                <c:pt idx="3943">
                  <c:v>39.1</c:v>
                </c:pt>
                <c:pt idx="3944">
                  <c:v>43.09</c:v>
                </c:pt>
                <c:pt idx="3945">
                  <c:v>43.86</c:v>
                </c:pt>
                <c:pt idx="3946">
                  <c:v>49.37</c:v>
                </c:pt>
                <c:pt idx="3947">
                  <c:v>54.86</c:v>
                </c:pt>
                <c:pt idx="3948">
                  <c:v>54.67</c:v>
                </c:pt>
                <c:pt idx="3949">
                  <c:v>54.49</c:v>
                </c:pt>
                <c:pt idx="3950">
                  <c:v>58.99</c:v>
                </c:pt>
                <c:pt idx="3951">
                  <c:v>69.62</c:v>
                </c:pt>
                <c:pt idx="3952">
                  <c:v>82.84</c:v>
                </c:pt>
                <c:pt idx="3953">
                  <c:v>90.42</c:v>
                </c:pt>
                <c:pt idx="3954">
                  <c:v>93.97</c:v>
                </c:pt>
                <c:pt idx="3955">
                  <c:v>95.04</c:v>
                </c:pt>
                <c:pt idx="3956">
                  <c:v>104.48</c:v>
                </c:pt>
                <c:pt idx="3957">
                  <c:v>104.91</c:v>
                </c:pt>
                <c:pt idx="3958">
                  <c:v>116.02</c:v>
                </c:pt>
                <c:pt idx="3959">
                  <c:v>119.74</c:v>
                </c:pt>
                <c:pt idx="3960">
                  <c:v>144.94</c:v>
                </c:pt>
                <c:pt idx="3961">
                  <c:v>173.56</c:v>
                </c:pt>
                <c:pt idx="3962">
                  <c:v>169.71</c:v>
                </c:pt>
                <c:pt idx="3963">
                  <c:v>163.53</c:v>
                </c:pt>
                <c:pt idx="3964">
                  <c:v>144.25</c:v>
                </c:pt>
                <c:pt idx="3965">
                  <c:v>141.07</c:v>
                </c:pt>
                <c:pt idx="3966">
                  <c:v>125.82</c:v>
                </c:pt>
                <c:pt idx="3967">
                  <c:v>124.26</c:v>
                </c:pt>
                <c:pt idx="3968">
                  <c:v>96.38</c:v>
                </c:pt>
                <c:pt idx="3969">
                  <c:v>90.26</c:v>
                </c:pt>
                <c:pt idx="3970">
                  <c:v>90.06</c:v>
                </c:pt>
                <c:pt idx="3971">
                  <c:v>88.84</c:v>
                </c:pt>
                <c:pt idx="3972">
                  <c:v>92.13</c:v>
                </c:pt>
                <c:pt idx="3973">
                  <c:v>86.98</c:v>
                </c:pt>
                <c:pt idx="3974">
                  <c:v>86.28</c:v>
                </c:pt>
                <c:pt idx="3975">
                  <c:v>92.52</c:v>
                </c:pt>
                <c:pt idx="3976">
                  <c:v>96.73</c:v>
                </c:pt>
                <c:pt idx="3977">
                  <c:v>115.71</c:v>
                </c:pt>
                <c:pt idx="3978">
                  <c:v>117.71</c:v>
                </c:pt>
                <c:pt idx="3979">
                  <c:v>128.69</c:v>
                </c:pt>
                <c:pt idx="3980">
                  <c:v>131.94</c:v>
                </c:pt>
                <c:pt idx="3981">
                  <c:v>135.53</c:v>
                </c:pt>
                <c:pt idx="3982">
                  <c:v>144.11000000000001</c:v>
                </c:pt>
                <c:pt idx="3983">
                  <c:v>181.73</c:v>
                </c:pt>
                <c:pt idx="3984">
                  <c:v>194.47</c:v>
                </c:pt>
                <c:pt idx="3985">
                  <c:v>235.97</c:v>
                </c:pt>
                <c:pt idx="3986">
                  <c:v>205.35</c:v>
                </c:pt>
                <c:pt idx="3987">
                  <c:v>151.44999999999999</c:v>
                </c:pt>
                <c:pt idx="3988">
                  <c:v>134.43</c:v>
                </c:pt>
                <c:pt idx="3989">
                  <c:v>124.02</c:v>
                </c:pt>
                <c:pt idx="3990">
                  <c:v>120.29</c:v>
                </c:pt>
                <c:pt idx="3991">
                  <c:v>118.25</c:v>
                </c:pt>
                <c:pt idx="3992">
                  <c:v>97.08</c:v>
                </c:pt>
                <c:pt idx="3993">
                  <c:v>95.69</c:v>
                </c:pt>
                <c:pt idx="3994">
                  <c:v>95.4</c:v>
                </c:pt>
                <c:pt idx="3995">
                  <c:v>93.25</c:v>
                </c:pt>
                <c:pt idx="3996">
                  <c:v>92.71</c:v>
                </c:pt>
                <c:pt idx="3997">
                  <c:v>92.81</c:v>
                </c:pt>
                <c:pt idx="3998">
                  <c:v>93.2</c:v>
                </c:pt>
                <c:pt idx="3999">
                  <c:v>93.81</c:v>
                </c:pt>
                <c:pt idx="4000">
                  <c:v>96.79</c:v>
                </c:pt>
                <c:pt idx="4001">
                  <c:v>116.98</c:v>
                </c:pt>
                <c:pt idx="4002">
                  <c:v>129.37</c:v>
                </c:pt>
                <c:pt idx="4003">
                  <c:v>132.44999999999999</c:v>
                </c:pt>
                <c:pt idx="4004">
                  <c:v>148.07</c:v>
                </c:pt>
                <c:pt idx="4005">
                  <c:v>176.94</c:v>
                </c:pt>
                <c:pt idx="4006">
                  <c:v>164.34</c:v>
                </c:pt>
                <c:pt idx="4007">
                  <c:v>171.06</c:v>
                </c:pt>
                <c:pt idx="4008">
                  <c:v>155.84</c:v>
                </c:pt>
                <c:pt idx="4009">
                  <c:v>166.43</c:v>
                </c:pt>
                <c:pt idx="4010">
                  <c:v>158.04</c:v>
                </c:pt>
                <c:pt idx="4011">
                  <c:v>139.16</c:v>
                </c:pt>
                <c:pt idx="4012">
                  <c:v>129.97999999999999</c:v>
                </c:pt>
                <c:pt idx="4013">
                  <c:v>128.32</c:v>
                </c:pt>
                <c:pt idx="4014">
                  <c:v>125.19</c:v>
                </c:pt>
                <c:pt idx="4015">
                  <c:v>129.58000000000001</c:v>
                </c:pt>
                <c:pt idx="4016">
                  <c:v>96.7</c:v>
                </c:pt>
                <c:pt idx="4017">
                  <c:v>95.14</c:v>
                </c:pt>
                <c:pt idx="4018">
                  <c:v>94.66</c:v>
                </c:pt>
                <c:pt idx="4019">
                  <c:v>93.98</c:v>
                </c:pt>
                <c:pt idx="4020">
                  <c:v>93.46</c:v>
                </c:pt>
                <c:pt idx="4021">
                  <c:v>93.28</c:v>
                </c:pt>
                <c:pt idx="4022">
                  <c:v>93.26</c:v>
                </c:pt>
                <c:pt idx="4023">
                  <c:v>94.32</c:v>
                </c:pt>
                <c:pt idx="4024">
                  <c:v>96.86</c:v>
                </c:pt>
                <c:pt idx="4025">
                  <c:v>100.04</c:v>
                </c:pt>
                <c:pt idx="4026">
                  <c:v>103.07</c:v>
                </c:pt>
                <c:pt idx="4027">
                  <c:v>107.15</c:v>
                </c:pt>
                <c:pt idx="4028">
                  <c:v>137.35</c:v>
                </c:pt>
                <c:pt idx="4029">
                  <c:v>168.71</c:v>
                </c:pt>
                <c:pt idx="4030">
                  <c:v>203.34</c:v>
                </c:pt>
                <c:pt idx="4031">
                  <c:v>197.16</c:v>
                </c:pt>
                <c:pt idx="4032">
                  <c:v>187.08</c:v>
                </c:pt>
                <c:pt idx="4033">
                  <c:v>169.11</c:v>
                </c:pt>
                <c:pt idx="4034">
                  <c:v>153.16999999999999</c:v>
                </c:pt>
                <c:pt idx="4035">
                  <c:v>136.80000000000001</c:v>
                </c:pt>
                <c:pt idx="4036">
                  <c:v>133.24</c:v>
                </c:pt>
                <c:pt idx="4037">
                  <c:v>114.7</c:v>
                </c:pt>
                <c:pt idx="4038">
                  <c:v>109.4</c:v>
                </c:pt>
                <c:pt idx="4039">
                  <c:v>111.33</c:v>
                </c:pt>
                <c:pt idx="4040">
                  <c:v>110.33</c:v>
                </c:pt>
                <c:pt idx="4041">
                  <c:v>95.73</c:v>
                </c:pt>
                <c:pt idx="4042">
                  <c:v>96.13</c:v>
                </c:pt>
                <c:pt idx="4043">
                  <c:v>96.15</c:v>
                </c:pt>
                <c:pt idx="4044">
                  <c:v>95.98</c:v>
                </c:pt>
                <c:pt idx="4045">
                  <c:v>95.13</c:v>
                </c:pt>
                <c:pt idx="4046">
                  <c:v>95.68</c:v>
                </c:pt>
                <c:pt idx="4047">
                  <c:v>95.9</c:v>
                </c:pt>
                <c:pt idx="4048">
                  <c:v>98.1</c:v>
                </c:pt>
                <c:pt idx="4049">
                  <c:v>108.68</c:v>
                </c:pt>
                <c:pt idx="4050">
                  <c:v>109.21</c:v>
                </c:pt>
                <c:pt idx="4051">
                  <c:v>112.74</c:v>
                </c:pt>
                <c:pt idx="4052">
                  <c:v>113.87</c:v>
                </c:pt>
                <c:pt idx="4053">
                  <c:v>155.38</c:v>
                </c:pt>
                <c:pt idx="4054">
                  <c:v>166.8</c:v>
                </c:pt>
                <c:pt idx="4055">
                  <c:v>174.46</c:v>
                </c:pt>
                <c:pt idx="4056">
                  <c:v>166.33</c:v>
                </c:pt>
                <c:pt idx="4057">
                  <c:v>163.98</c:v>
                </c:pt>
                <c:pt idx="4058">
                  <c:v>154.72</c:v>
                </c:pt>
                <c:pt idx="4059">
                  <c:v>144.26</c:v>
                </c:pt>
                <c:pt idx="4060">
                  <c:v>125.65</c:v>
                </c:pt>
                <c:pt idx="4061">
                  <c:v>111.81</c:v>
                </c:pt>
                <c:pt idx="4062">
                  <c:v>104.64</c:v>
                </c:pt>
                <c:pt idx="4063">
                  <c:v>100.44</c:v>
                </c:pt>
                <c:pt idx="4064">
                  <c:v>101.21</c:v>
                </c:pt>
                <c:pt idx="4065">
                  <c:v>98.51</c:v>
                </c:pt>
                <c:pt idx="4066">
                  <c:v>94.34</c:v>
                </c:pt>
                <c:pt idx="4067">
                  <c:v>95.63</c:v>
                </c:pt>
                <c:pt idx="4068">
                  <c:v>94.91</c:v>
                </c:pt>
                <c:pt idx="4069">
                  <c:v>95.18</c:v>
                </c:pt>
                <c:pt idx="4070">
                  <c:v>91.99</c:v>
                </c:pt>
                <c:pt idx="4071">
                  <c:v>92.01</c:v>
                </c:pt>
                <c:pt idx="4072">
                  <c:v>96.24</c:v>
                </c:pt>
                <c:pt idx="4073">
                  <c:v>108.78</c:v>
                </c:pt>
                <c:pt idx="4074">
                  <c:v>110.63</c:v>
                </c:pt>
                <c:pt idx="4075">
                  <c:v>109.99</c:v>
                </c:pt>
                <c:pt idx="4076">
                  <c:v>112.4</c:v>
                </c:pt>
                <c:pt idx="4077">
                  <c:v>120.88</c:v>
                </c:pt>
                <c:pt idx="4078">
                  <c:v>127.09</c:v>
                </c:pt>
                <c:pt idx="4079">
                  <c:v>134.55000000000001</c:v>
                </c:pt>
                <c:pt idx="4080">
                  <c:v>130.80000000000001</c:v>
                </c:pt>
                <c:pt idx="4081">
                  <c:v>119.06</c:v>
                </c:pt>
                <c:pt idx="4082">
                  <c:v>103.36</c:v>
                </c:pt>
                <c:pt idx="4083">
                  <c:v>101.34</c:v>
                </c:pt>
                <c:pt idx="4084">
                  <c:v>92.39</c:v>
                </c:pt>
                <c:pt idx="4085">
                  <c:v>78.599999999999994</c:v>
                </c:pt>
                <c:pt idx="4086">
                  <c:v>60.25</c:v>
                </c:pt>
                <c:pt idx="4087">
                  <c:v>46.17</c:v>
                </c:pt>
                <c:pt idx="4088">
                  <c:v>32.57</c:v>
                </c:pt>
                <c:pt idx="4089">
                  <c:v>29.03</c:v>
                </c:pt>
                <c:pt idx="4090">
                  <c:v>24.95</c:v>
                </c:pt>
                <c:pt idx="4091">
                  <c:v>20.420000000000002</c:v>
                </c:pt>
                <c:pt idx="4092">
                  <c:v>13.23</c:v>
                </c:pt>
                <c:pt idx="4093">
                  <c:v>13.2</c:v>
                </c:pt>
                <c:pt idx="4094">
                  <c:v>13.17</c:v>
                </c:pt>
                <c:pt idx="4095">
                  <c:v>12.97</c:v>
                </c:pt>
                <c:pt idx="4096">
                  <c:v>22.49</c:v>
                </c:pt>
                <c:pt idx="4097">
                  <c:v>26.39</c:v>
                </c:pt>
                <c:pt idx="4098">
                  <c:v>27.68</c:v>
                </c:pt>
                <c:pt idx="4099">
                  <c:v>32.590000000000003</c:v>
                </c:pt>
                <c:pt idx="4100">
                  <c:v>37.42</c:v>
                </c:pt>
                <c:pt idx="4101">
                  <c:v>51.46</c:v>
                </c:pt>
                <c:pt idx="4102">
                  <c:v>64.81</c:v>
                </c:pt>
                <c:pt idx="4103">
                  <c:v>67.94</c:v>
                </c:pt>
                <c:pt idx="4104">
                  <c:v>69.73</c:v>
                </c:pt>
                <c:pt idx="4105">
                  <c:v>67.569999999999993</c:v>
                </c:pt>
                <c:pt idx="4106">
                  <c:v>64.08</c:v>
                </c:pt>
                <c:pt idx="4107">
                  <c:v>60.62</c:v>
                </c:pt>
                <c:pt idx="4108">
                  <c:v>54.27</c:v>
                </c:pt>
                <c:pt idx="4109">
                  <c:v>41.12</c:v>
                </c:pt>
                <c:pt idx="4110">
                  <c:v>29.49</c:v>
                </c:pt>
                <c:pt idx="4111">
                  <c:v>27.14</c:v>
                </c:pt>
                <c:pt idx="4112">
                  <c:v>22.74</c:v>
                </c:pt>
                <c:pt idx="4113">
                  <c:v>15.61</c:v>
                </c:pt>
                <c:pt idx="4114">
                  <c:v>10.14</c:v>
                </c:pt>
                <c:pt idx="4115">
                  <c:v>10.220000000000001</c:v>
                </c:pt>
                <c:pt idx="4116">
                  <c:v>9.6999999999999993</c:v>
                </c:pt>
                <c:pt idx="4117">
                  <c:v>9.74</c:v>
                </c:pt>
                <c:pt idx="4118">
                  <c:v>9.64</c:v>
                </c:pt>
                <c:pt idx="4119">
                  <c:v>24.62</c:v>
                </c:pt>
                <c:pt idx="4120">
                  <c:v>38.85</c:v>
                </c:pt>
                <c:pt idx="4121">
                  <c:v>54.31</c:v>
                </c:pt>
                <c:pt idx="4122">
                  <c:v>54.42</c:v>
                </c:pt>
                <c:pt idx="4123">
                  <c:v>61</c:v>
                </c:pt>
                <c:pt idx="4124">
                  <c:v>73.739999999999995</c:v>
                </c:pt>
                <c:pt idx="4125">
                  <c:v>75.64</c:v>
                </c:pt>
                <c:pt idx="4126">
                  <c:v>98.42</c:v>
                </c:pt>
                <c:pt idx="4127">
                  <c:v>98.77</c:v>
                </c:pt>
                <c:pt idx="4128">
                  <c:v>101.47</c:v>
                </c:pt>
                <c:pt idx="4129">
                  <c:v>111.75</c:v>
                </c:pt>
                <c:pt idx="4130">
                  <c:v>98.91</c:v>
                </c:pt>
                <c:pt idx="4131">
                  <c:v>91.2</c:v>
                </c:pt>
                <c:pt idx="4132">
                  <c:v>90.74</c:v>
                </c:pt>
                <c:pt idx="4133">
                  <c:v>77.77</c:v>
                </c:pt>
                <c:pt idx="4134">
                  <c:v>68.849999999999994</c:v>
                </c:pt>
                <c:pt idx="4135">
                  <c:v>67.58</c:v>
                </c:pt>
                <c:pt idx="4136">
                  <c:v>57.89</c:v>
                </c:pt>
                <c:pt idx="4137">
                  <c:v>64.12</c:v>
                </c:pt>
                <c:pt idx="4138">
                  <c:v>64.239999999999995</c:v>
                </c:pt>
                <c:pt idx="4139">
                  <c:v>50.98</c:v>
                </c:pt>
                <c:pt idx="4140">
                  <c:v>55.52</c:v>
                </c:pt>
                <c:pt idx="4141">
                  <c:v>49.48</c:v>
                </c:pt>
                <c:pt idx="4142">
                  <c:v>59.78</c:v>
                </c:pt>
                <c:pt idx="4143">
                  <c:v>78.61</c:v>
                </c:pt>
                <c:pt idx="4144">
                  <c:v>87.58</c:v>
                </c:pt>
                <c:pt idx="4145">
                  <c:v>95.11</c:v>
                </c:pt>
                <c:pt idx="4146">
                  <c:v>104.42</c:v>
                </c:pt>
                <c:pt idx="4147">
                  <c:v>107.61</c:v>
                </c:pt>
                <c:pt idx="4148">
                  <c:v>120.16</c:v>
                </c:pt>
                <c:pt idx="4149">
                  <c:v>144.33000000000001</c:v>
                </c:pt>
                <c:pt idx="4150">
                  <c:v>163.19999999999999</c:v>
                </c:pt>
                <c:pt idx="4151">
                  <c:v>152.88999999999999</c:v>
                </c:pt>
                <c:pt idx="4152">
                  <c:v>153.21</c:v>
                </c:pt>
                <c:pt idx="4153">
                  <c:v>165.68</c:v>
                </c:pt>
                <c:pt idx="4154">
                  <c:v>155.07</c:v>
                </c:pt>
                <c:pt idx="4155">
                  <c:v>139.35</c:v>
                </c:pt>
                <c:pt idx="4156">
                  <c:v>134.9</c:v>
                </c:pt>
                <c:pt idx="4157">
                  <c:v>122.28</c:v>
                </c:pt>
                <c:pt idx="4158">
                  <c:v>101.37</c:v>
                </c:pt>
                <c:pt idx="4159">
                  <c:v>112.23</c:v>
                </c:pt>
                <c:pt idx="4160">
                  <c:v>91.49</c:v>
                </c:pt>
                <c:pt idx="4161">
                  <c:v>89.89</c:v>
                </c:pt>
                <c:pt idx="4162">
                  <c:v>88.72</c:v>
                </c:pt>
                <c:pt idx="4163">
                  <c:v>91.39</c:v>
                </c:pt>
                <c:pt idx="4164">
                  <c:v>90.9</c:v>
                </c:pt>
                <c:pt idx="4165">
                  <c:v>85.92</c:v>
                </c:pt>
                <c:pt idx="4166">
                  <c:v>80.75</c:v>
                </c:pt>
                <c:pt idx="4167">
                  <c:v>80.64</c:v>
                </c:pt>
                <c:pt idx="4168">
                  <c:v>83.16</c:v>
                </c:pt>
                <c:pt idx="4169">
                  <c:v>66.540000000000006</c:v>
                </c:pt>
                <c:pt idx="4170">
                  <c:v>73.459999999999994</c:v>
                </c:pt>
                <c:pt idx="4171">
                  <c:v>81.569999999999993</c:v>
                </c:pt>
                <c:pt idx="4172">
                  <c:v>92.84</c:v>
                </c:pt>
                <c:pt idx="4173">
                  <c:v>91.58</c:v>
                </c:pt>
                <c:pt idx="4174">
                  <c:v>123.59</c:v>
                </c:pt>
                <c:pt idx="4175">
                  <c:v>134.18</c:v>
                </c:pt>
                <c:pt idx="4176">
                  <c:v>129.47</c:v>
                </c:pt>
                <c:pt idx="4177">
                  <c:v>123.8</c:v>
                </c:pt>
                <c:pt idx="4178">
                  <c:v>133.21</c:v>
                </c:pt>
                <c:pt idx="4179">
                  <c:v>121.38</c:v>
                </c:pt>
                <c:pt idx="4180">
                  <c:v>112.63</c:v>
                </c:pt>
                <c:pt idx="4181">
                  <c:v>101.65</c:v>
                </c:pt>
                <c:pt idx="4182">
                  <c:v>91.57</c:v>
                </c:pt>
                <c:pt idx="4183">
                  <c:v>96.12</c:v>
                </c:pt>
                <c:pt idx="4184">
                  <c:v>84.05</c:v>
                </c:pt>
                <c:pt idx="4185">
                  <c:v>76.86</c:v>
                </c:pt>
                <c:pt idx="4186">
                  <c:v>66.209999999999994</c:v>
                </c:pt>
                <c:pt idx="4187">
                  <c:v>58.95</c:v>
                </c:pt>
                <c:pt idx="4188">
                  <c:v>58.4</c:v>
                </c:pt>
                <c:pt idx="4189">
                  <c:v>49.39</c:v>
                </c:pt>
                <c:pt idx="4190">
                  <c:v>52.73</c:v>
                </c:pt>
                <c:pt idx="4191">
                  <c:v>68.42</c:v>
                </c:pt>
                <c:pt idx="4192">
                  <c:v>88.66</c:v>
                </c:pt>
                <c:pt idx="4193">
                  <c:v>90.98</c:v>
                </c:pt>
                <c:pt idx="4194">
                  <c:v>101.06</c:v>
                </c:pt>
                <c:pt idx="4195">
                  <c:v>107.64</c:v>
                </c:pt>
                <c:pt idx="4196">
                  <c:v>119.74</c:v>
                </c:pt>
                <c:pt idx="4197">
                  <c:v>140.16999999999999</c:v>
                </c:pt>
                <c:pt idx="4198">
                  <c:v>147.32</c:v>
                </c:pt>
                <c:pt idx="4199">
                  <c:v>154.12</c:v>
                </c:pt>
                <c:pt idx="4200">
                  <c:v>140.46</c:v>
                </c:pt>
                <c:pt idx="4201">
                  <c:v>130.06</c:v>
                </c:pt>
                <c:pt idx="4202">
                  <c:v>125.76</c:v>
                </c:pt>
                <c:pt idx="4203">
                  <c:v>121.77</c:v>
                </c:pt>
                <c:pt idx="4204">
                  <c:v>114.29</c:v>
                </c:pt>
                <c:pt idx="4205">
                  <c:v>105.94</c:v>
                </c:pt>
                <c:pt idx="4206">
                  <c:v>97.67</c:v>
                </c:pt>
                <c:pt idx="4207">
                  <c:v>88.91</c:v>
                </c:pt>
                <c:pt idx="4208">
                  <c:v>88.39</c:v>
                </c:pt>
                <c:pt idx="4209">
                  <c:v>85.9</c:v>
                </c:pt>
                <c:pt idx="4210">
                  <c:v>73.73</c:v>
                </c:pt>
                <c:pt idx="4211">
                  <c:v>70.739999999999995</c:v>
                </c:pt>
                <c:pt idx="4212">
                  <c:v>81.39</c:v>
                </c:pt>
                <c:pt idx="4213">
                  <c:v>80.959999999999994</c:v>
                </c:pt>
                <c:pt idx="4214">
                  <c:v>80.489999999999995</c:v>
                </c:pt>
                <c:pt idx="4215">
                  <c:v>83.17</c:v>
                </c:pt>
                <c:pt idx="4216">
                  <c:v>88.24</c:v>
                </c:pt>
                <c:pt idx="4217">
                  <c:v>93.06</c:v>
                </c:pt>
                <c:pt idx="4218">
                  <c:v>95.7</c:v>
                </c:pt>
                <c:pt idx="4219">
                  <c:v>101.74</c:v>
                </c:pt>
                <c:pt idx="4220">
                  <c:v>102.64</c:v>
                </c:pt>
                <c:pt idx="4221">
                  <c:v>111.83</c:v>
                </c:pt>
                <c:pt idx="4222">
                  <c:v>143.99</c:v>
                </c:pt>
                <c:pt idx="4223">
                  <c:v>143.03</c:v>
                </c:pt>
                <c:pt idx="4224">
                  <c:v>144.69</c:v>
                </c:pt>
                <c:pt idx="4225">
                  <c:v>134.22</c:v>
                </c:pt>
                <c:pt idx="4226">
                  <c:v>120.48</c:v>
                </c:pt>
                <c:pt idx="4227">
                  <c:v>102.92</c:v>
                </c:pt>
                <c:pt idx="4228">
                  <c:v>96.64</c:v>
                </c:pt>
                <c:pt idx="4229">
                  <c:v>89.16</c:v>
                </c:pt>
                <c:pt idx="4230">
                  <c:v>87.41</c:v>
                </c:pt>
                <c:pt idx="4231">
                  <c:v>86.6</c:v>
                </c:pt>
                <c:pt idx="4232">
                  <c:v>82.68</c:v>
                </c:pt>
                <c:pt idx="4233">
                  <c:v>82.32</c:v>
                </c:pt>
                <c:pt idx="4234">
                  <c:v>86.13</c:v>
                </c:pt>
                <c:pt idx="4235">
                  <c:v>85.79</c:v>
                </c:pt>
                <c:pt idx="4236">
                  <c:v>85.25</c:v>
                </c:pt>
                <c:pt idx="4237">
                  <c:v>85</c:v>
                </c:pt>
                <c:pt idx="4238">
                  <c:v>84.99</c:v>
                </c:pt>
                <c:pt idx="4239">
                  <c:v>85.03</c:v>
                </c:pt>
                <c:pt idx="4240">
                  <c:v>89.09</c:v>
                </c:pt>
                <c:pt idx="4241">
                  <c:v>97.51</c:v>
                </c:pt>
                <c:pt idx="4242">
                  <c:v>104.65</c:v>
                </c:pt>
                <c:pt idx="4243">
                  <c:v>112.13</c:v>
                </c:pt>
                <c:pt idx="4244">
                  <c:v>111.69</c:v>
                </c:pt>
                <c:pt idx="4245">
                  <c:v>116.22</c:v>
                </c:pt>
                <c:pt idx="4246">
                  <c:v>136.30000000000001</c:v>
                </c:pt>
                <c:pt idx="4247">
                  <c:v>130.81</c:v>
                </c:pt>
                <c:pt idx="4248">
                  <c:v>125.97</c:v>
                </c:pt>
                <c:pt idx="4249">
                  <c:v>103.78</c:v>
                </c:pt>
                <c:pt idx="4250">
                  <c:v>89.75</c:v>
                </c:pt>
                <c:pt idx="4251">
                  <c:v>76.650000000000006</c:v>
                </c:pt>
                <c:pt idx="4252">
                  <c:v>66.400000000000006</c:v>
                </c:pt>
                <c:pt idx="4253">
                  <c:v>48.71</c:v>
                </c:pt>
                <c:pt idx="4254">
                  <c:v>38.03</c:v>
                </c:pt>
                <c:pt idx="4255">
                  <c:v>36.950000000000003</c:v>
                </c:pt>
                <c:pt idx="4256">
                  <c:v>32.46</c:v>
                </c:pt>
                <c:pt idx="4257">
                  <c:v>32.04</c:v>
                </c:pt>
                <c:pt idx="4258">
                  <c:v>29.29</c:v>
                </c:pt>
                <c:pt idx="4259">
                  <c:v>23.87</c:v>
                </c:pt>
                <c:pt idx="4260">
                  <c:v>19.559999999999999</c:v>
                </c:pt>
                <c:pt idx="4261">
                  <c:v>15.75</c:v>
                </c:pt>
                <c:pt idx="4262">
                  <c:v>15.91</c:v>
                </c:pt>
                <c:pt idx="4263">
                  <c:v>26.08</c:v>
                </c:pt>
                <c:pt idx="4264">
                  <c:v>33.22</c:v>
                </c:pt>
                <c:pt idx="4265">
                  <c:v>41.87</c:v>
                </c:pt>
                <c:pt idx="4266">
                  <c:v>48.5</c:v>
                </c:pt>
                <c:pt idx="4267">
                  <c:v>60.25</c:v>
                </c:pt>
                <c:pt idx="4268">
                  <c:v>62.77</c:v>
                </c:pt>
                <c:pt idx="4269">
                  <c:v>82.07</c:v>
                </c:pt>
                <c:pt idx="4270">
                  <c:v>98.98</c:v>
                </c:pt>
                <c:pt idx="4271">
                  <c:v>99.68</c:v>
                </c:pt>
                <c:pt idx="4272">
                  <c:v>106.23</c:v>
                </c:pt>
                <c:pt idx="4273">
                  <c:v>103.49</c:v>
                </c:pt>
                <c:pt idx="4274">
                  <c:v>89.93</c:v>
                </c:pt>
                <c:pt idx="4275">
                  <c:v>83.99</c:v>
                </c:pt>
                <c:pt idx="4276">
                  <c:v>71.510000000000005</c:v>
                </c:pt>
                <c:pt idx="4277">
                  <c:v>58.04</c:v>
                </c:pt>
                <c:pt idx="4278">
                  <c:v>49.34</c:v>
                </c:pt>
                <c:pt idx="4279">
                  <c:v>43.08</c:v>
                </c:pt>
                <c:pt idx="4280">
                  <c:v>36.28</c:v>
                </c:pt>
                <c:pt idx="4281">
                  <c:v>40.19</c:v>
                </c:pt>
                <c:pt idx="4282">
                  <c:v>36.380000000000003</c:v>
                </c:pt>
                <c:pt idx="4283">
                  <c:v>35.61</c:v>
                </c:pt>
                <c:pt idx="4284">
                  <c:v>34.93</c:v>
                </c:pt>
                <c:pt idx="4285">
                  <c:v>26.04</c:v>
                </c:pt>
                <c:pt idx="4286">
                  <c:v>34.31</c:v>
                </c:pt>
                <c:pt idx="4287">
                  <c:v>39.700000000000003</c:v>
                </c:pt>
                <c:pt idx="4288">
                  <c:v>58.46</c:v>
                </c:pt>
                <c:pt idx="4289">
                  <c:v>63.43</c:v>
                </c:pt>
                <c:pt idx="4290">
                  <c:v>65.89</c:v>
                </c:pt>
                <c:pt idx="4291">
                  <c:v>78.400000000000006</c:v>
                </c:pt>
                <c:pt idx="4292">
                  <c:v>90.16</c:v>
                </c:pt>
                <c:pt idx="4293">
                  <c:v>110.5</c:v>
                </c:pt>
                <c:pt idx="4294">
                  <c:v>119.27</c:v>
                </c:pt>
                <c:pt idx="4295">
                  <c:v>124.11</c:v>
                </c:pt>
                <c:pt idx="4296">
                  <c:v>111.45</c:v>
                </c:pt>
                <c:pt idx="4297">
                  <c:v>110.18</c:v>
                </c:pt>
                <c:pt idx="4298">
                  <c:v>98.61</c:v>
                </c:pt>
                <c:pt idx="4299">
                  <c:v>88.22</c:v>
                </c:pt>
                <c:pt idx="4300">
                  <c:v>87.68</c:v>
                </c:pt>
                <c:pt idx="4301">
                  <c:v>77.64</c:v>
                </c:pt>
                <c:pt idx="4302">
                  <c:v>70</c:v>
                </c:pt>
                <c:pt idx="4303">
                  <c:v>60.75</c:v>
                </c:pt>
                <c:pt idx="4304">
                  <c:v>84.73</c:v>
                </c:pt>
                <c:pt idx="4305">
                  <c:v>84.13</c:v>
                </c:pt>
                <c:pt idx="4306">
                  <c:v>52.42</c:v>
                </c:pt>
                <c:pt idx="4307">
                  <c:v>52.08</c:v>
                </c:pt>
                <c:pt idx="4308">
                  <c:v>51.68</c:v>
                </c:pt>
                <c:pt idx="4309">
                  <c:v>51.38</c:v>
                </c:pt>
                <c:pt idx="4310">
                  <c:v>47.16</c:v>
                </c:pt>
                <c:pt idx="4311">
                  <c:v>47.03</c:v>
                </c:pt>
                <c:pt idx="4312">
                  <c:v>47.9</c:v>
                </c:pt>
                <c:pt idx="4313">
                  <c:v>54.56</c:v>
                </c:pt>
                <c:pt idx="4314">
                  <c:v>52.24</c:v>
                </c:pt>
                <c:pt idx="4315">
                  <c:v>60.46</c:v>
                </c:pt>
                <c:pt idx="4316">
                  <c:v>71.17</c:v>
                </c:pt>
                <c:pt idx="4317">
                  <c:v>77.290000000000006</c:v>
                </c:pt>
                <c:pt idx="4318">
                  <c:v>97.4</c:v>
                </c:pt>
                <c:pt idx="4319">
                  <c:v>110.71</c:v>
                </c:pt>
                <c:pt idx="4320">
                  <c:v>103.31</c:v>
                </c:pt>
                <c:pt idx="4321">
                  <c:v>97.28</c:v>
                </c:pt>
                <c:pt idx="4322">
                  <c:v>96.5</c:v>
                </c:pt>
                <c:pt idx="4323">
                  <c:v>88.05</c:v>
                </c:pt>
                <c:pt idx="4324">
                  <c:v>70.67</c:v>
                </c:pt>
                <c:pt idx="4325">
                  <c:v>61.04</c:v>
                </c:pt>
                <c:pt idx="4326">
                  <c:v>53.31</c:v>
                </c:pt>
                <c:pt idx="4327">
                  <c:v>47.9</c:v>
                </c:pt>
                <c:pt idx="4328">
                  <c:v>39.979999999999997</c:v>
                </c:pt>
                <c:pt idx="4329">
                  <c:v>44.86</c:v>
                </c:pt>
                <c:pt idx="4330">
                  <c:v>40.6</c:v>
                </c:pt>
                <c:pt idx="4331">
                  <c:v>35.94</c:v>
                </c:pt>
                <c:pt idx="4332">
                  <c:v>35.64</c:v>
                </c:pt>
                <c:pt idx="4333">
                  <c:v>31.67</c:v>
                </c:pt>
                <c:pt idx="4334">
                  <c:v>34.19</c:v>
                </c:pt>
                <c:pt idx="4335">
                  <c:v>39.6</c:v>
                </c:pt>
                <c:pt idx="4336">
                  <c:v>56.95</c:v>
                </c:pt>
                <c:pt idx="4337">
                  <c:v>66.95</c:v>
                </c:pt>
                <c:pt idx="4338">
                  <c:v>85.11</c:v>
                </c:pt>
                <c:pt idx="4339">
                  <c:v>90.17</c:v>
                </c:pt>
                <c:pt idx="4340">
                  <c:v>92.91</c:v>
                </c:pt>
                <c:pt idx="4341">
                  <c:v>108.93</c:v>
                </c:pt>
                <c:pt idx="4342">
                  <c:v>119.28</c:v>
                </c:pt>
                <c:pt idx="4343">
                  <c:v>128.11000000000001</c:v>
                </c:pt>
                <c:pt idx="4344">
                  <c:v>126.46</c:v>
                </c:pt>
                <c:pt idx="4345">
                  <c:v>127.09</c:v>
                </c:pt>
                <c:pt idx="4346">
                  <c:v>113.94</c:v>
                </c:pt>
                <c:pt idx="4347">
                  <c:v>107.39</c:v>
                </c:pt>
                <c:pt idx="4348">
                  <c:v>97.28</c:v>
                </c:pt>
                <c:pt idx="4349">
                  <c:v>83.25</c:v>
                </c:pt>
                <c:pt idx="4350">
                  <c:v>80</c:v>
                </c:pt>
                <c:pt idx="4351">
                  <c:v>78.349999999999994</c:v>
                </c:pt>
                <c:pt idx="4352">
                  <c:v>80.92</c:v>
                </c:pt>
                <c:pt idx="4353">
                  <c:v>85.9</c:v>
                </c:pt>
                <c:pt idx="4354">
                  <c:v>87.25</c:v>
                </c:pt>
                <c:pt idx="4355">
                  <c:v>87.75</c:v>
                </c:pt>
                <c:pt idx="4356">
                  <c:v>88.43</c:v>
                </c:pt>
                <c:pt idx="4357">
                  <c:v>88.84</c:v>
                </c:pt>
                <c:pt idx="4358">
                  <c:v>85.9</c:v>
                </c:pt>
                <c:pt idx="4359">
                  <c:v>89.03</c:v>
                </c:pt>
                <c:pt idx="4360">
                  <c:v>91.06</c:v>
                </c:pt>
                <c:pt idx="4361">
                  <c:v>93.24</c:v>
                </c:pt>
                <c:pt idx="4362">
                  <c:v>98.43</c:v>
                </c:pt>
                <c:pt idx="4363">
                  <c:v>102.84</c:v>
                </c:pt>
                <c:pt idx="4364">
                  <c:v>118.21</c:v>
                </c:pt>
                <c:pt idx="4365">
                  <c:v>111.86</c:v>
                </c:pt>
                <c:pt idx="4366">
                  <c:v>140.85</c:v>
                </c:pt>
                <c:pt idx="4367">
                  <c:v>156.49</c:v>
                </c:pt>
                <c:pt idx="4368">
                  <c:v>147.46</c:v>
                </c:pt>
                <c:pt idx="4369">
                  <c:v>141.76</c:v>
                </c:pt>
                <c:pt idx="4370">
                  <c:v>126.89</c:v>
                </c:pt>
                <c:pt idx="4371">
                  <c:v>116.8</c:v>
                </c:pt>
                <c:pt idx="4372">
                  <c:v>110.41</c:v>
                </c:pt>
                <c:pt idx="4373">
                  <c:v>102.26</c:v>
                </c:pt>
                <c:pt idx="4374">
                  <c:v>101.73</c:v>
                </c:pt>
                <c:pt idx="4375">
                  <c:v>100.51</c:v>
                </c:pt>
                <c:pt idx="4376">
                  <c:v>102.03</c:v>
                </c:pt>
                <c:pt idx="4377">
                  <c:v>91.64</c:v>
                </c:pt>
                <c:pt idx="4378">
                  <c:v>91.26</c:v>
                </c:pt>
                <c:pt idx="4379">
                  <c:v>91</c:v>
                </c:pt>
                <c:pt idx="4380">
                  <c:v>90.75</c:v>
                </c:pt>
                <c:pt idx="4381">
                  <c:v>87.13</c:v>
                </c:pt>
                <c:pt idx="4382">
                  <c:v>86.08</c:v>
                </c:pt>
                <c:pt idx="4383">
                  <c:v>86.61</c:v>
                </c:pt>
                <c:pt idx="4384">
                  <c:v>80.19</c:v>
                </c:pt>
                <c:pt idx="4385">
                  <c:v>89.3</c:v>
                </c:pt>
                <c:pt idx="4386">
                  <c:v>94.29</c:v>
                </c:pt>
                <c:pt idx="4387">
                  <c:v>96.79</c:v>
                </c:pt>
                <c:pt idx="4388">
                  <c:v>103.84</c:v>
                </c:pt>
                <c:pt idx="4389">
                  <c:v>121.72</c:v>
                </c:pt>
                <c:pt idx="4390">
                  <c:v>137.58000000000001</c:v>
                </c:pt>
                <c:pt idx="4391">
                  <c:v>143.18</c:v>
                </c:pt>
                <c:pt idx="4392">
                  <c:v>136.01</c:v>
                </c:pt>
                <c:pt idx="4393">
                  <c:v>124.45</c:v>
                </c:pt>
                <c:pt idx="4394">
                  <c:v>118.09</c:v>
                </c:pt>
                <c:pt idx="4395">
                  <c:v>105.84</c:v>
                </c:pt>
                <c:pt idx="4396">
                  <c:v>100.15</c:v>
                </c:pt>
                <c:pt idx="4397">
                  <c:v>98.31</c:v>
                </c:pt>
                <c:pt idx="4398">
                  <c:v>95.9</c:v>
                </c:pt>
                <c:pt idx="4399">
                  <c:v>95.04</c:v>
                </c:pt>
                <c:pt idx="4400">
                  <c:v>94.49</c:v>
                </c:pt>
                <c:pt idx="4401">
                  <c:v>94.47</c:v>
                </c:pt>
                <c:pt idx="4402">
                  <c:v>96.86</c:v>
                </c:pt>
                <c:pt idx="4403">
                  <c:v>95.6</c:v>
                </c:pt>
                <c:pt idx="4404">
                  <c:v>94.55</c:v>
                </c:pt>
                <c:pt idx="4405">
                  <c:v>94.51</c:v>
                </c:pt>
                <c:pt idx="4406">
                  <c:v>94.43</c:v>
                </c:pt>
                <c:pt idx="4407">
                  <c:v>94.92</c:v>
                </c:pt>
                <c:pt idx="4408">
                  <c:v>96.91</c:v>
                </c:pt>
                <c:pt idx="4409">
                  <c:v>115.68</c:v>
                </c:pt>
                <c:pt idx="4410">
                  <c:v>118.66</c:v>
                </c:pt>
                <c:pt idx="4411">
                  <c:v>134.69</c:v>
                </c:pt>
                <c:pt idx="4412">
                  <c:v>145.55000000000001</c:v>
                </c:pt>
                <c:pt idx="4413">
                  <c:v>151.16999999999999</c:v>
                </c:pt>
                <c:pt idx="4414">
                  <c:v>156.93</c:v>
                </c:pt>
                <c:pt idx="4415">
                  <c:v>198.18</c:v>
                </c:pt>
                <c:pt idx="4416">
                  <c:v>195.5</c:v>
                </c:pt>
                <c:pt idx="4417">
                  <c:v>227.63</c:v>
                </c:pt>
                <c:pt idx="4418">
                  <c:v>219.31</c:v>
                </c:pt>
                <c:pt idx="4419">
                  <c:v>203.74</c:v>
                </c:pt>
                <c:pt idx="4420">
                  <c:v>192.53</c:v>
                </c:pt>
                <c:pt idx="4421">
                  <c:v>170.58</c:v>
                </c:pt>
                <c:pt idx="4422">
                  <c:v>163.35</c:v>
                </c:pt>
                <c:pt idx="4423">
                  <c:v>131.44</c:v>
                </c:pt>
                <c:pt idx="4424">
                  <c:v>101.97</c:v>
                </c:pt>
                <c:pt idx="4425">
                  <c:v>97.9</c:v>
                </c:pt>
                <c:pt idx="4426">
                  <c:v>91.37</c:v>
                </c:pt>
                <c:pt idx="4427">
                  <c:v>91.18</c:v>
                </c:pt>
                <c:pt idx="4428">
                  <c:v>84.87</c:v>
                </c:pt>
                <c:pt idx="4429">
                  <c:v>84.7</c:v>
                </c:pt>
                <c:pt idx="4430">
                  <c:v>84.6</c:v>
                </c:pt>
                <c:pt idx="4431">
                  <c:v>90.31</c:v>
                </c:pt>
                <c:pt idx="4432">
                  <c:v>93.89</c:v>
                </c:pt>
                <c:pt idx="4433">
                  <c:v>101.97</c:v>
                </c:pt>
                <c:pt idx="4434">
                  <c:v>105.6</c:v>
                </c:pt>
                <c:pt idx="4435">
                  <c:v>107.67</c:v>
                </c:pt>
                <c:pt idx="4436">
                  <c:v>107.55</c:v>
                </c:pt>
                <c:pt idx="4437">
                  <c:v>122.24</c:v>
                </c:pt>
                <c:pt idx="4438">
                  <c:v>137.81</c:v>
                </c:pt>
                <c:pt idx="4439">
                  <c:v>137.44</c:v>
                </c:pt>
                <c:pt idx="4440">
                  <c:v>140.57</c:v>
                </c:pt>
                <c:pt idx="4441">
                  <c:v>133.19</c:v>
                </c:pt>
                <c:pt idx="4442">
                  <c:v>125.38</c:v>
                </c:pt>
                <c:pt idx="4443">
                  <c:v>116.55</c:v>
                </c:pt>
                <c:pt idx="4444">
                  <c:v>108.85</c:v>
                </c:pt>
                <c:pt idx="4445">
                  <c:v>95.5</c:v>
                </c:pt>
                <c:pt idx="4446">
                  <c:v>85.69</c:v>
                </c:pt>
                <c:pt idx="4447">
                  <c:v>75.180000000000007</c:v>
                </c:pt>
                <c:pt idx="4448">
                  <c:v>68.22</c:v>
                </c:pt>
                <c:pt idx="4449">
                  <c:v>61.46</c:v>
                </c:pt>
                <c:pt idx="4450">
                  <c:v>52.44</c:v>
                </c:pt>
                <c:pt idx="4451">
                  <c:v>45</c:v>
                </c:pt>
                <c:pt idx="4452">
                  <c:v>39.44</c:v>
                </c:pt>
                <c:pt idx="4453">
                  <c:v>35.25</c:v>
                </c:pt>
                <c:pt idx="4454">
                  <c:v>35.1</c:v>
                </c:pt>
                <c:pt idx="4455">
                  <c:v>39.119999999999997</c:v>
                </c:pt>
                <c:pt idx="4456">
                  <c:v>44.54</c:v>
                </c:pt>
                <c:pt idx="4457">
                  <c:v>45.95</c:v>
                </c:pt>
                <c:pt idx="4458">
                  <c:v>60.59</c:v>
                </c:pt>
                <c:pt idx="4459">
                  <c:v>63.75</c:v>
                </c:pt>
                <c:pt idx="4460">
                  <c:v>73.03</c:v>
                </c:pt>
                <c:pt idx="4461">
                  <c:v>76.290000000000006</c:v>
                </c:pt>
                <c:pt idx="4462">
                  <c:v>98.7</c:v>
                </c:pt>
                <c:pt idx="4463">
                  <c:v>103.73</c:v>
                </c:pt>
                <c:pt idx="4464">
                  <c:v>98.39</c:v>
                </c:pt>
                <c:pt idx="4465">
                  <c:v>106.51</c:v>
                </c:pt>
                <c:pt idx="4466">
                  <c:v>90.86</c:v>
                </c:pt>
                <c:pt idx="4467">
                  <c:v>85.89</c:v>
                </c:pt>
                <c:pt idx="4468">
                  <c:v>73.069999999999993</c:v>
                </c:pt>
                <c:pt idx="4469">
                  <c:v>58.98</c:v>
                </c:pt>
                <c:pt idx="4470">
                  <c:v>59.87</c:v>
                </c:pt>
                <c:pt idx="4471">
                  <c:v>41.18</c:v>
                </c:pt>
                <c:pt idx="4472">
                  <c:v>40.53</c:v>
                </c:pt>
                <c:pt idx="4473">
                  <c:v>35.71</c:v>
                </c:pt>
                <c:pt idx="4474">
                  <c:v>36.31</c:v>
                </c:pt>
                <c:pt idx="4475">
                  <c:v>35.51</c:v>
                </c:pt>
                <c:pt idx="4476">
                  <c:v>35.130000000000003</c:v>
                </c:pt>
                <c:pt idx="4477">
                  <c:v>29.08</c:v>
                </c:pt>
                <c:pt idx="4478">
                  <c:v>23.03</c:v>
                </c:pt>
                <c:pt idx="4479">
                  <c:v>39.15</c:v>
                </c:pt>
                <c:pt idx="4480">
                  <c:v>51.69</c:v>
                </c:pt>
                <c:pt idx="4481">
                  <c:v>65.39</c:v>
                </c:pt>
                <c:pt idx="4482">
                  <c:v>70.209999999999994</c:v>
                </c:pt>
                <c:pt idx="4483">
                  <c:v>84.39</c:v>
                </c:pt>
                <c:pt idx="4484">
                  <c:v>90.03</c:v>
                </c:pt>
                <c:pt idx="4485">
                  <c:v>107.84</c:v>
                </c:pt>
                <c:pt idx="4486">
                  <c:v>122.73</c:v>
                </c:pt>
                <c:pt idx="4487">
                  <c:v>128.03</c:v>
                </c:pt>
                <c:pt idx="4488">
                  <c:v>124.88</c:v>
                </c:pt>
                <c:pt idx="4489">
                  <c:v>123.88</c:v>
                </c:pt>
                <c:pt idx="4490">
                  <c:v>125.76</c:v>
                </c:pt>
                <c:pt idx="4491">
                  <c:v>115.86</c:v>
                </c:pt>
                <c:pt idx="4492">
                  <c:v>100.31</c:v>
                </c:pt>
                <c:pt idx="4493">
                  <c:v>102.51</c:v>
                </c:pt>
                <c:pt idx="4494">
                  <c:v>94.53</c:v>
                </c:pt>
                <c:pt idx="4495">
                  <c:v>90.94</c:v>
                </c:pt>
                <c:pt idx="4496">
                  <c:v>87.56</c:v>
                </c:pt>
                <c:pt idx="4497">
                  <c:v>75.34</c:v>
                </c:pt>
                <c:pt idx="4498">
                  <c:v>69.53</c:v>
                </c:pt>
                <c:pt idx="4499">
                  <c:v>69.22</c:v>
                </c:pt>
                <c:pt idx="4500">
                  <c:v>72.66</c:v>
                </c:pt>
                <c:pt idx="4501">
                  <c:v>72.63</c:v>
                </c:pt>
                <c:pt idx="4502">
                  <c:v>65.88</c:v>
                </c:pt>
                <c:pt idx="4503">
                  <c:v>83.96</c:v>
                </c:pt>
                <c:pt idx="4504">
                  <c:v>87.78</c:v>
                </c:pt>
                <c:pt idx="4505">
                  <c:v>97.27</c:v>
                </c:pt>
                <c:pt idx="4506">
                  <c:v>111.86</c:v>
                </c:pt>
                <c:pt idx="4507">
                  <c:v>123.41</c:v>
                </c:pt>
                <c:pt idx="4508">
                  <c:v>129.38</c:v>
                </c:pt>
                <c:pt idx="4509">
                  <c:v>138.19</c:v>
                </c:pt>
                <c:pt idx="4510">
                  <c:v>152.36000000000001</c:v>
                </c:pt>
                <c:pt idx="4511">
                  <c:v>167.37</c:v>
                </c:pt>
                <c:pt idx="4512">
                  <c:v>183.1</c:v>
                </c:pt>
                <c:pt idx="4513">
                  <c:v>200.42</c:v>
                </c:pt>
                <c:pt idx="4514">
                  <c:v>180.01</c:v>
                </c:pt>
                <c:pt idx="4515">
                  <c:v>162.80000000000001</c:v>
                </c:pt>
                <c:pt idx="4516">
                  <c:v>142.63999999999999</c:v>
                </c:pt>
                <c:pt idx="4517">
                  <c:v>112.74</c:v>
                </c:pt>
                <c:pt idx="4518">
                  <c:v>108.06</c:v>
                </c:pt>
                <c:pt idx="4519">
                  <c:v>103.49</c:v>
                </c:pt>
                <c:pt idx="4520">
                  <c:v>75.23</c:v>
                </c:pt>
                <c:pt idx="4521">
                  <c:v>82.61</c:v>
                </c:pt>
                <c:pt idx="4522">
                  <c:v>75.05</c:v>
                </c:pt>
                <c:pt idx="4523">
                  <c:v>67.260000000000005</c:v>
                </c:pt>
                <c:pt idx="4524">
                  <c:v>66.180000000000007</c:v>
                </c:pt>
                <c:pt idx="4525">
                  <c:v>60.6</c:v>
                </c:pt>
                <c:pt idx="4526">
                  <c:v>60.1</c:v>
                </c:pt>
                <c:pt idx="4527">
                  <c:v>65.489999999999995</c:v>
                </c:pt>
                <c:pt idx="4528">
                  <c:v>84.8</c:v>
                </c:pt>
                <c:pt idx="4529">
                  <c:v>95.3</c:v>
                </c:pt>
                <c:pt idx="4530">
                  <c:v>103.98</c:v>
                </c:pt>
                <c:pt idx="4531">
                  <c:v>108.79</c:v>
                </c:pt>
                <c:pt idx="4532">
                  <c:v>122.88</c:v>
                </c:pt>
                <c:pt idx="4533">
                  <c:v>132.55000000000001</c:v>
                </c:pt>
                <c:pt idx="4534">
                  <c:v>153.44</c:v>
                </c:pt>
                <c:pt idx="4535">
                  <c:v>149.84</c:v>
                </c:pt>
                <c:pt idx="4536">
                  <c:v>159</c:v>
                </c:pt>
                <c:pt idx="4537">
                  <c:v>146.07</c:v>
                </c:pt>
                <c:pt idx="4538">
                  <c:v>145.46</c:v>
                </c:pt>
                <c:pt idx="4539">
                  <c:v>132.96</c:v>
                </c:pt>
                <c:pt idx="4540">
                  <c:v>121.37</c:v>
                </c:pt>
                <c:pt idx="4541">
                  <c:v>104.32</c:v>
                </c:pt>
                <c:pt idx="4542">
                  <c:v>100.05</c:v>
                </c:pt>
                <c:pt idx="4543">
                  <c:v>105.71</c:v>
                </c:pt>
                <c:pt idx="4544">
                  <c:v>103.53</c:v>
                </c:pt>
                <c:pt idx="4545">
                  <c:v>94.52</c:v>
                </c:pt>
                <c:pt idx="4546">
                  <c:v>90.7</c:v>
                </c:pt>
                <c:pt idx="4547">
                  <c:v>91.54</c:v>
                </c:pt>
                <c:pt idx="4548">
                  <c:v>91.55</c:v>
                </c:pt>
                <c:pt idx="4549">
                  <c:v>92.15</c:v>
                </c:pt>
                <c:pt idx="4550">
                  <c:v>92.55</c:v>
                </c:pt>
                <c:pt idx="4551">
                  <c:v>93.52</c:v>
                </c:pt>
                <c:pt idx="4552">
                  <c:v>95.95</c:v>
                </c:pt>
                <c:pt idx="4553">
                  <c:v>103.26</c:v>
                </c:pt>
                <c:pt idx="4554">
                  <c:v>110.63</c:v>
                </c:pt>
                <c:pt idx="4555">
                  <c:v>116.35</c:v>
                </c:pt>
                <c:pt idx="4556">
                  <c:v>117.79</c:v>
                </c:pt>
                <c:pt idx="4557">
                  <c:v>158.86000000000001</c:v>
                </c:pt>
                <c:pt idx="4558">
                  <c:v>169.23</c:v>
                </c:pt>
                <c:pt idx="4559">
                  <c:v>173.02</c:v>
                </c:pt>
                <c:pt idx="4560">
                  <c:v>164.99</c:v>
                </c:pt>
                <c:pt idx="4561">
                  <c:v>154.81</c:v>
                </c:pt>
                <c:pt idx="4562">
                  <c:v>154.77000000000001</c:v>
                </c:pt>
                <c:pt idx="4563">
                  <c:v>121.22</c:v>
                </c:pt>
                <c:pt idx="4564">
                  <c:v>107.14</c:v>
                </c:pt>
                <c:pt idx="4565">
                  <c:v>97.19</c:v>
                </c:pt>
                <c:pt idx="4566">
                  <c:v>94.9</c:v>
                </c:pt>
                <c:pt idx="4567">
                  <c:v>85.67</c:v>
                </c:pt>
                <c:pt idx="4568">
                  <c:v>84.6</c:v>
                </c:pt>
                <c:pt idx="4569">
                  <c:v>86.78</c:v>
                </c:pt>
                <c:pt idx="4570">
                  <c:v>83.05</c:v>
                </c:pt>
                <c:pt idx="4571">
                  <c:v>82.18</c:v>
                </c:pt>
                <c:pt idx="4572">
                  <c:v>79.849999999999994</c:v>
                </c:pt>
                <c:pt idx="4573">
                  <c:v>60.19</c:v>
                </c:pt>
                <c:pt idx="4574">
                  <c:v>52.01</c:v>
                </c:pt>
                <c:pt idx="4575">
                  <c:v>52.11</c:v>
                </c:pt>
                <c:pt idx="4576">
                  <c:v>53.34</c:v>
                </c:pt>
                <c:pt idx="4577">
                  <c:v>59.54</c:v>
                </c:pt>
                <c:pt idx="4578">
                  <c:v>68.62</c:v>
                </c:pt>
                <c:pt idx="4579">
                  <c:v>79.260000000000005</c:v>
                </c:pt>
                <c:pt idx="4580">
                  <c:v>96.72</c:v>
                </c:pt>
                <c:pt idx="4581">
                  <c:v>94.6</c:v>
                </c:pt>
                <c:pt idx="4582">
                  <c:v>117.63</c:v>
                </c:pt>
                <c:pt idx="4583">
                  <c:v>129.18</c:v>
                </c:pt>
                <c:pt idx="4584">
                  <c:v>125.13</c:v>
                </c:pt>
                <c:pt idx="4585">
                  <c:v>122.52</c:v>
                </c:pt>
                <c:pt idx="4586">
                  <c:v>116.98</c:v>
                </c:pt>
                <c:pt idx="4587">
                  <c:v>103.24</c:v>
                </c:pt>
                <c:pt idx="4588">
                  <c:v>89.95</c:v>
                </c:pt>
                <c:pt idx="4589">
                  <c:v>73.64</c:v>
                </c:pt>
                <c:pt idx="4590">
                  <c:v>77.180000000000007</c:v>
                </c:pt>
                <c:pt idx="4591">
                  <c:v>67.790000000000006</c:v>
                </c:pt>
                <c:pt idx="4592">
                  <c:v>64.900000000000006</c:v>
                </c:pt>
                <c:pt idx="4593">
                  <c:v>49.48</c:v>
                </c:pt>
                <c:pt idx="4594">
                  <c:v>44.43</c:v>
                </c:pt>
                <c:pt idx="4595">
                  <c:v>44.24</c:v>
                </c:pt>
                <c:pt idx="4596">
                  <c:v>39.82</c:v>
                </c:pt>
                <c:pt idx="4597">
                  <c:v>38.76</c:v>
                </c:pt>
                <c:pt idx="4598">
                  <c:v>34.15</c:v>
                </c:pt>
                <c:pt idx="4599">
                  <c:v>39.31</c:v>
                </c:pt>
                <c:pt idx="4600">
                  <c:v>56.64</c:v>
                </c:pt>
                <c:pt idx="4601">
                  <c:v>61.06</c:v>
                </c:pt>
                <c:pt idx="4602">
                  <c:v>69.88</c:v>
                </c:pt>
                <c:pt idx="4603">
                  <c:v>81.19</c:v>
                </c:pt>
                <c:pt idx="4604">
                  <c:v>80.52</c:v>
                </c:pt>
                <c:pt idx="4605">
                  <c:v>96.54</c:v>
                </c:pt>
                <c:pt idx="4606">
                  <c:v>120.45</c:v>
                </c:pt>
                <c:pt idx="4607">
                  <c:v>125.36</c:v>
                </c:pt>
                <c:pt idx="4608">
                  <c:v>124.22</c:v>
                </c:pt>
                <c:pt idx="4609">
                  <c:v>127.02</c:v>
                </c:pt>
                <c:pt idx="4610">
                  <c:v>112.94</c:v>
                </c:pt>
                <c:pt idx="4611">
                  <c:v>103.53</c:v>
                </c:pt>
                <c:pt idx="4612">
                  <c:v>102.65</c:v>
                </c:pt>
                <c:pt idx="4613">
                  <c:v>91.53</c:v>
                </c:pt>
                <c:pt idx="4614">
                  <c:v>80.33</c:v>
                </c:pt>
                <c:pt idx="4615">
                  <c:v>69.45</c:v>
                </c:pt>
                <c:pt idx="4616">
                  <c:v>78.17</c:v>
                </c:pt>
                <c:pt idx="4617">
                  <c:v>69</c:v>
                </c:pt>
                <c:pt idx="4618">
                  <c:v>65.91</c:v>
                </c:pt>
                <c:pt idx="4619">
                  <c:v>55.73</c:v>
                </c:pt>
                <c:pt idx="4620">
                  <c:v>49.49</c:v>
                </c:pt>
                <c:pt idx="4621">
                  <c:v>49.49</c:v>
                </c:pt>
                <c:pt idx="4622">
                  <c:v>54.11</c:v>
                </c:pt>
                <c:pt idx="4623">
                  <c:v>55.58</c:v>
                </c:pt>
                <c:pt idx="4624">
                  <c:v>70.540000000000006</c:v>
                </c:pt>
                <c:pt idx="4625">
                  <c:v>87.98</c:v>
                </c:pt>
                <c:pt idx="4626">
                  <c:v>96.79</c:v>
                </c:pt>
                <c:pt idx="4627">
                  <c:v>100.92</c:v>
                </c:pt>
                <c:pt idx="4628">
                  <c:v>109.84</c:v>
                </c:pt>
                <c:pt idx="4629">
                  <c:v>127.29</c:v>
                </c:pt>
                <c:pt idx="4630">
                  <c:v>141.29</c:v>
                </c:pt>
                <c:pt idx="4631">
                  <c:v>144.52000000000001</c:v>
                </c:pt>
                <c:pt idx="4632">
                  <c:v>139.03</c:v>
                </c:pt>
                <c:pt idx="4633">
                  <c:v>152.44</c:v>
                </c:pt>
                <c:pt idx="4634">
                  <c:v>148.13999999999999</c:v>
                </c:pt>
                <c:pt idx="4635">
                  <c:v>128.51</c:v>
                </c:pt>
                <c:pt idx="4636">
                  <c:v>119.22</c:v>
                </c:pt>
                <c:pt idx="4637">
                  <c:v>105.89</c:v>
                </c:pt>
                <c:pt idx="4638">
                  <c:v>102.14</c:v>
                </c:pt>
                <c:pt idx="4639">
                  <c:v>92.38</c:v>
                </c:pt>
                <c:pt idx="4640">
                  <c:v>87.75</c:v>
                </c:pt>
                <c:pt idx="4641">
                  <c:v>85.78</c:v>
                </c:pt>
                <c:pt idx="4642">
                  <c:v>87.56</c:v>
                </c:pt>
                <c:pt idx="4643">
                  <c:v>78.290000000000006</c:v>
                </c:pt>
                <c:pt idx="4644">
                  <c:v>76.989999999999995</c:v>
                </c:pt>
                <c:pt idx="4645">
                  <c:v>76.31</c:v>
                </c:pt>
                <c:pt idx="4646">
                  <c:v>59.08</c:v>
                </c:pt>
                <c:pt idx="4647">
                  <c:v>80.81</c:v>
                </c:pt>
                <c:pt idx="4648">
                  <c:v>91.4</c:v>
                </c:pt>
                <c:pt idx="4649">
                  <c:v>107.28</c:v>
                </c:pt>
                <c:pt idx="4650">
                  <c:v>118.73</c:v>
                </c:pt>
                <c:pt idx="4651">
                  <c:v>122.99</c:v>
                </c:pt>
                <c:pt idx="4652">
                  <c:v>137.22999999999999</c:v>
                </c:pt>
                <c:pt idx="4653">
                  <c:v>154.04</c:v>
                </c:pt>
                <c:pt idx="4654">
                  <c:v>166.74</c:v>
                </c:pt>
                <c:pt idx="4655">
                  <c:v>180.87</c:v>
                </c:pt>
                <c:pt idx="4656">
                  <c:v>178.1</c:v>
                </c:pt>
                <c:pt idx="4657">
                  <c:v>208.26</c:v>
                </c:pt>
                <c:pt idx="4658">
                  <c:v>203.93</c:v>
                </c:pt>
                <c:pt idx="4659">
                  <c:v>185.88</c:v>
                </c:pt>
                <c:pt idx="4660">
                  <c:v>161.96</c:v>
                </c:pt>
                <c:pt idx="4661">
                  <c:v>145.47999999999999</c:v>
                </c:pt>
                <c:pt idx="4662">
                  <c:v>131.56</c:v>
                </c:pt>
                <c:pt idx="4663">
                  <c:v>130.06</c:v>
                </c:pt>
                <c:pt idx="4664">
                  <c:v>101.93</c:v>
                </c:pt>
                <c:pt idx="4665">
                  <c:v>100.38</c:v>
                </c:pt>
                <c:pt idx="4666">
                  <c:v>99.58</c:v>
                </c:pt>
                <c:pt idx="4667">
                  <c:v>97.66</c:v>
                </c:pt>
                <c:pt idx="4668">
                  <c:v>95.09</c:v>
                </c:pt>
                <c:pt idx="4669">
                  <c:v>93.51</c:v>
                </c:pt>
                <c:pt idx="4670">
                  <c:v>89.51</c:v>
                </c:pt>
                <c:pt idx="4671">
                  <c:v>91.34</c:v>
                </c:pt>
                <c:pt idx="4672">
                  <c:v>99.46</c:v>
                </c:pt>
                <c:pt idx="4673">
                  <c:v>113</c:v>
                </c:pt>
                <c:pt idx="4674">
                  <c:v>127.98</c:v>
                </c:pt>
                <c:pt idx="4675">
                  <c:v>140.57</c:v>
                </c:pt>
                <c:pt idx="4676">
                  <c:v>139.9</c:v>
                </c:pt>
                <c:pt idx="4677">
                  <c:v>177.12</c:v>
                </c:pt>
                <c:pt idx="4678">
                  <c:v>179.47</c:v>
                </c:pt>
                <c:pt idx="4679">
                  <c:v>192.59</c:v>
                </c:pt>
                <c:pt idx="4680">
                  <c:v>189.36</c:v>
                </c:pt>
                <c:pt idx="4681">
                  <c:v>198.08</c:v>
                </c:pt>
                <c:pt idx="4682">
                  <c:v>216.74</c:v>
                </c:pt>
                <c:pt idx="4683">
                  <c:v>190.3</c:v>
                </c:pt>
                <c:pt idx="4684">
                  <c:v>164.41</c:v>
                </c:pt>
                <c:pt idx="4685">
                  <c:v>146.52000000000001</c:v>
                </c:pt>
                <c:pt idx="4686">
                  <c:v>149.77000000000001</c:v>
                </c:pt>
                <c:pt idx="4687">
                  <c:v>154.11000000000001</c:v>
                </c:pt>
                <c:pt idx="4688">
                  <c:v>105.13</c:v>
                </c:pt>
                <c:pt idx="4689">
                  <c:v>104.02</c:v>
                </c:pt>
                <c:pt idx="4690">
                  <c:v>104.53</c:v>
                </c:pt>
                <c:pt idx="4691">
                  <c:v>101.76</c:v>
                </c:pt>
                <c:pt idx="4692">
                  <c:v>100.16</c:v>
                </c:pt>
                <c:pt idx="4693">
                  <c:v>98.23</c:v>
                </c:pt>
                <c:pt idx="4694">
                  <c:v>98.1</c:v>
                </c:pt>
                <c:pt idx="4695">
                  <c:v>99.06</c:v>
                </c:pt>
                <c:pt idx="4696">
                  <c:v>101.97</c:v>
                </c:pt>
                <c:pt idx="4697">
                  <c:v>105.42</c:v>
                </c:pt>
                <c:pt idx="4698">
                  <c:v>110.39</c:v>
                </c:pt>
                <c:pt idx="4699">
                  <c:v>117.75</c:v>
                </c:pt>
                <c:pt idx="4700">
                  <c:v>178.11</c:v>
                </c:pt>
                <c:pt idx="4701">
                  <c:v>219.88</c:v>
                </c:pt>
                <c:pt idx="4702">
                  <c:v>239.38</c:v>
                </c:pt>
                <c:pt idx="4703">
                  <c:v>233.74</c:v>
                </c:pt>
                <c:pt idx="4704">
                  <c:v>240.46</c:v>
                </c:pt>
                <c:pt idx="4705">
                  <c:v>216.86</c:v>
                </c:pt>
                <c:pt idx="4706">
                  <c:v>202.32</c:v>
                </c:pt>
                <c:pt idx="4707">
                  <c:v>184.39</c:v>
                </c:pt>
                <c:pt idx="4708">
                  <c:v>166.54</c:v>
                </c:pt>
                <c:pt idx="4709">
                  <c:v>162.08000000000001</c:v>
                </c:pt>
                <c:pt idx="4710">
                  <c:v>143.15</c:v>
                </c:pt>
                <c:pt idx="4711">
                  <c:v>135.05000000000001</c:v>
                </c:pt>
                <c:pt idx="4712">
                  <c:v>132.30000000000001</c:v>
                </c:pt>
                <c:pt idx="4713">
                  <c:v>105.37</c:v>
                </c:pt>
                <c:pt idx="4714">
                  <c:v>102.71</c:v>
                </c:pt>
                <c:pt idx="4715">
                  <c:v>102.96</c:v>
                </c:pt>
                <c:pt idx="4716">
                  <c:v>103.72</c:v>
                </c:pt>
                <c:pt idx="4717">
                  <c:v>100.8</c:v>
                </c:pt>
                <c:pt idx="4718">
                  <c:v>99.24</c:v>
                </c:pt>
                <c:pt idx="4719">
                  <c:v>98.73</c:v>
                </c:pt>
                <c:pt idx="4720">
                  <c:v>102.77</c:v>
                </c:pt>
                <c:pt idx="4721">
                  <c:v>111.45</c:v>
                </c:pt>
                <c:pt idx="4722">
                  <c:v>119.5</c:v>
                </c:pt>
                <c:pt idx="4723">
                  <c:v>127.67</c:v>
                </c:pt>
                <c:pt idx="4724">
                  <c:v>123.51</c:v>
                </c:pt>
                <c:pt idx="4725">
                  <c:v>177.72</c:v>
                </c:pt>
                <c:pt idx="4726">
                  <c:v>197.73</c:v>
                </c:pt>
                <c:pt idx="4727">
                  <c:v>208.62</c:v>
                </c:pt>
                <c:pt idx="4728">
                  <c:v>205.13</c:v>
                </c:pt>
                <c:pt idx="4729">
                  <c:v>187.34</c:v>
                </c:pt>
                <c:pt idx="4730">
                  <c:v>173.18</c:v>
                </c:pt>
                <c:pt idx="4731">
                  <c:v>151.33000000000001</c:v>
                </c:pt>
                <c:pt idx="4732">
                  <c:v>135.72</c:v>
                </c:pt>
                <c:pt idx="4733">
                  <c:v>121.95</c:v>
                </c:pt>
                <c:pt idx="4734">
                  <c:v>110.83</c:v>
                </c:pt>
                <c:pt idx="4735">
                  <c:v>107.91</c:v>
                </c:pt>
                <c:pt idx="4736">
                  <c:v>104.94</c:v>
                </c:pt>
                <c:pt idx="4737">
                  <c:v>104.15</c:v>
                </c:pt>
                <c:pt idx="4738">
                  <c:v>104.02</c:v>
                </c:pt>
                <c:pt idx="4739">
                  <c:v>102.15</c:v>
                </c:pt>
                <c:pt idx="4740">
                  <c:v>100.85</c:v>
                </c:pt>
                <c:pt idx="4741">
                  <c:v>99.65</c:v>
                </c:pt>
                <c:pt idx="4742">
                  <c:v>98.22</c:v>
                </c:pt>
                <c:pt idx="4743">
                  <c:v>97.98</c:v>
                </c:pt>
                <c:pt idx="4744">
                  <c:v>107.11</c:v>
                </c:pt>
                <c:pt idx="4745">
                  <c:v>135.04</c:v>
                </c:pt>
                <c:pt idx="4746">
                  <c:v>161.94</c:v>
                </c:pt>
                <c:pt idx="4747">
                  <c:v>168.67</c:v>
                </c:pt>
                <c:pt idx="4748">
                  <c:v>192.49</c:v>
                </c:pt>
                <c:pt idx="4749">
                  <c:v>242.99</c:v>
                </c:pt>
                <c:pt idx="4750">
                  <c:v>248.16</c:v>
                </c:pt>
                <c:pt idx="4751">
                  <c:v>279.02</c:v>
                </c:pt>
                <c:pt idx="4752">
                  <c:v>280.97000000000003</c:v>
                </c:pt>
                <c:pt idx="4753">
                  <c:v>315.17</c:v>
                </c:pt>
                <c:pt idx="4754">
                  <c:v>294.36</c:v>
                </c:pt>
                <c:pt idx="4755">
                  <c:v>257.39999999999998</c:v>
                </c:pt>
                <c:pt idx="4756">
                  <c:v>214.11</c:v>
                </c:pt>
                <c:pt idx="4757">
                  <c:v>203.24</c:v>
                </c:pt>
                <c:pt idx="4758">
                  <c:v>184.14</c:v>
                </c:pt>
                <c:pt idx="4759">
                  <c:v>163.32</c:v>
                </c:pt>
                <c:pt idx="4760">
                  <c:v>109.68</c:v>
                </c:pt>
                <c:pt idx="4761">
                  <c:v>106.64</c:v>
                </c:pt>
                <c:pt idx="4762">
                  <c:v>101.41</c:v>
                </c:pt>
                <c:pt idx="4763">
                  <c:v>99.68</c:v>
                </c:pt>
                <c:pt idx="4764">
                  <c:v>98.06</c:v>
                </c:pt>
                <c:pt idx="4765">
                  <c:v>96.78</c:v>
                </c:pt>
                <c:pt idx="4766">
                  <c:v>95.55</c:v>
                </c:pt>
                <c:pt idx="4767">
                  <c:v>97.59</c:v>
                </c:pt>
                <c:pt idx="4768">
                  <c:v>108.3</c:v>
                </c:pt>
                <c:pt idx="4769">
                  <c:v>135.47</c:v>
                </c:pt>
                <c:pt idx="4770">
                  <c:v>162.30000000000001</c:v>
                </c:pt>
                <c:pt idx="4771">
                  <c:v>165.4</c:v>
                </c:pt>
                <c:pt idx="4772">
                  <c:v>190.13</c:v>
                </c:pt>
                <c:pt idx="4773">
                  <c:v>242.71</c:v>
                </c:pt>
                <c:pt idx="4774">
                  <c:v>240.73</c:v>
                </c:pt>
                <c:pt idx="4775">
                  <c:v>268.66000000000003</c:v>
                </c:pt>
                <c:pt idx="4776">
                  <c:v>275.45999999999998</c:v>
                </c:pt>
                <c:pt idx="4777">
                  <c:v>322.19</c:v>
                </c:pt>
                <c:pt idx="4778">
                  <c:v>297.64999999999998</c:v>
                </c:pt>
                <c:pt idx="4779">
                  <c:v>236.77</c:v>
                </c:pt>
                <c:pt idx="4780">
                  <c:v>165.04</c:v>
                </c:pt>
                <c:pt idx="4781">
                  <c:v>119.55</c:v>
                </c:pt>
                <c:pt idx="4782">
                  <c:v>115.27</c:v>
                </c:pt>
                <c:pt idx="4783">
                  <c:v>119.12</c:v>
                </c:pt>
                <c:pt idx="4784">
                  <c:v>99.79</c:v>
                </c:pt>
                <c:pt idx="4785">
                  <c:v>96.77</c:v>
                </c:pt>
                <c:pt idx="4786">
                  <c:v>93.61</c:v>
                </c:pt>
                <c:pt idx="4787">
                  <c:v>91.98</c:v>
                </c:pt>
                <c:pt idx="4788">
                  <c:v>87.82</c:v>
                </c:pt>
                <c:pt idx="4789">
                  <c:v>87.66</c:v>
                </c:pt>
                <c:pt idx="4790">
                  <c:v>87.45</c:v>
                </c:pt>
                <c:pt idx="4791">
                  <c:v>92.12</c:v>
                </c:pt>
                <c:pt idx="4792">
                  <c:v>92.61</c:v>
                </c:pt>
                <c:pt idx="4793">
                  <c:v>104.37</c:v>
                </c:pt>
                <c:pt idx="4794">
                  <c:v>113.55</c:v>
                </c:pt>
                <c:pt idx="4795">
                  <c:v>123.21</c:v>
                </c:pt>
                <c:pt idx="4796">
                  <c:v>134.97</c:v>
                </c:pt>
                <c:pt idx="4797">
                  <c:v>165.24</c:v>
                </c:pt>
                <c:pt idx="4798">
                  <c:v>190.71</c:v>
                </c:pt>
                <c:pt idx="4799">
                  <c:v>214.55</c:v>
                </c:pt>
                <c:pt idx="4800">
                  <c:v>210.56</c:v>
                </c:pt>
                <c:pt idx="4801">
                  <c:v>236.5</c:v>
                </c:pt>
                <c:pt idx="4802">
                  <c:v>224.63</c:v>
                </c:pt>
                <c:pt idx="4803">
                  <c:v>189.76</c:v>
                </c:pt>
                <c:pt idx="4804">
                  <c:v>137.01</c:v>
                </c:pt>
                <c:pt idx="4805">
                  <c:v>91.38</c:v>
                </c:pt>
                <c:pt idx="4806">
                  <c:v>72.650000000000006</c:v>
                </c:pt>
                <c:pt idx="4807">
                  <c:v>63.71</c:v>
                </c:pt>
                <c:pt idx="4808">
                  <c:v>53.6</c:v>
                </c:pt>
                <c:pt idx="4809">
                  <c:v>40.840000000000003</c:v>
                </c:pt>
                <c:pt idx="4810">
                  <c:v>31.25</c:v>
                </c:pt>
                <c:pt idx="4811">
                  <c:v>22.58</c:v>
                </c:pt>
                <c:pt idx="4812">
                  <c:v>11.41</c:v>
                </c:pt>
                <c:pt idx="4813">
                  <c:v>9.9</c:v>
                </c:pt>
                <c:pt idx="4814">
                  <c:v>11.06</c:v>
                </c:pt>
                <c:pt idx="4815">
                  <c:v>27.99</c:v>
                </c:pt>
                <c:pt idx="4816">
                  <c:v>34.54</c:v>
                </c:pt>
                <c:pt idx="4817">
                  <c:v>39.82</c:v>
                </c:pt>
                <c:pt idx="4818">
                  <c:v>53.34</c:v>
                </c:pt>
                <c:pt idx="4819">
                  <c:v>67.400000000000006</c:v>
                </c:pt>
                <c:pt idx="4820">
                  <c:v>70.739999999999995</c:v>
                </c:pt>
                <c:pt idx="4821">
                  <c:v>98.27</c:v>
                </c:pt>
                <c:pt idx="4822">
                  <c:v>126.69</c:v>
                </c:pt>
                <c:pt idx="4823">
                  <c:v>135.71</c:v>
                </c:pt>
                <c:pt idx="4824">
                  <c:v>141.06</c:v>
                </c:pt>
                <c:pt idx="4825">
                  <c:v>169.81</c:v>
                </c:pt>
                <c:pt idx="4826">
                  <c:v>173.36</c:v>
                </c:pt>
                <c:pt idx="4827">
                  <c:v>134.37</c:v>
                </c:pt>
                <c:pt idx="4828">
                  <c:v>109.96</c:v>
                </c:pt>
                <c:pt idx="4829">
                  <c:v>88.46</c:v>
                </c:pt>
                <c:pt idx="4830">
                  <c:v>63.47</c:v>
                </c:pt>
                <c:pt idx="4831">
                  <c:v>60.76</c:v>
                </c:pt>
                <c:pt idx="4832">
                  <c:v>82.24</c:v>
                </c:pt>
                <c:pt idx="4833">
                  <c:v>80.73</c:v>
                </c:pt>
                <c:pt idx="4834">
                  <c:v>85.69</c:v>
                </c:pt>
                <c:pt idx="4835">
                  <c:v>82.2</c:v>
                </c:pt>
                <c:pt idx="4836">
                  <c:v>70.55</c:v>
                </c:pt>
                <c:pt idx="4837">
                  <c:v>60.93</c:v>
                </c:pt>
                <c:pt idx="4838">
                  <c:v>60.26</c:v>
                </c:pt>
                <c:pt idx="4839">
                  <c:v>65.23</c:v>
                </c:pt>
                <c:pt idx="4840">
                  <c:v>87.64</c:v>
                </c:pt>
                <c:pt idx="4841">
                  <c:v>106.96</c:v>
                </c:pt>
                <c:pt idx="4842">
                  <c:v>130.05000000000001</c:v>
                </c:pt>
                <c:pt idx="4843">
                  <c:v>142.21</c:v>
                </c:pt>
                <c:pt idx="4844">
                  <c:v>156.11000000000001</c:v>
                </c:pt>
                <c:pt idx="4845">
                  <c:v>159.30000000000001</c:v>
                </c:pt>
                <c:pt idx="4846">
                  <c:v>182.14</c:v>
                </c:pt>
                <c:pt idx="4847">
                  <c:v>214.52</c:v>
                </c:pt>
                <c:pt idx="4848">
                  <c:v>211.35</c:v>
                </c:pt>
                <c:pt idx="4849">
                  <c:v>287.02</c:v>
                </c:pt>
                <c:pt idx="4850">
                  <c:v>279.74</c:v>
                </c:pt>
                <c:pt idx="4851">
                  <c:v>251.57</c:v>
                </c:pt>
                <c:pt idx="4852">
                  <c:v>215.88</c:v>
                </c:pt>
                <c:pt idx="4853">
                  <c:v>204.67</c:v>
                </c:pt>
                <c:pt idx="4854">
                  <c:v>184.07</c:v>
                </c:pt>
                <c:pt idx="4855">
                  <c:v>161.78</c:v>
                </c:pt>
                <c:pt idx="4856">
                  <c:v>100.13</c:v>
                </c:pt>
                <c:pt idx="4857">
                  <c:v>97.32</c:v>
                </c:pt>
                <c:pt idx="4858">
                  <c:v>89.02</c:v>
                </c:pt>
                <c:pt idx="4859">
                  <c:v>79.900000000000006</c:v>
                </c:pt>
                <c:pt idx="4860">
                  <c:v>80.02</c:v>
                </c:pt>
                <c:pt idx="4861">
                  <c:v>80.010000000000005</c:v>
                </c:pt>
                <c:pt idx="4862">
                  <c:v>79.89</c:v>
                </c:pt>
                <c:pt idx="4863">
                  <c:v>79.989999999999995</c:v>
                </c:pt>
                <c:pt idx="4864">
                  <c:v>79.81</c:v>
                </c:pt>
                <c:pt idx="4865">
                  <c:v>79.86</c:v>
                </c:pt>
                <c:pt idx="4866">
                  <c:v>80.31</c:v>
                </c:pt>
                <c:pt idx="4867">
                  <c:v>80.599999999999994</c:v>
                </c:pt>
                <c:pt idx="4868">
                  <c:v>80.709999999999994</c:v>
                </c:pt>
                <c:pt idx="4869">
                  <c:v>95.82</c:v>
                </c:pt>
                <c:pt idx="4870">
                  <c:v>112.45</c:v>
                </c:pt>
                <c:pt idx="4871">
                  <c:v>120.73</c:v>
                </c:pt>
                <c:pt idx="4872">
                  <c:v>122.51</c:v>
                </c:pt>
                <c:pt idx="4873">
                  <c:v>134.86000000000001</c:v>
                </c:pt>
                <c:pt idx="4874">
                  <c:v>137.57</c:v>
                </c:pt>
                <c:pt idx="4875">
                  <c:v>123.83</c:v>
                </c:pt>
                <c:pt idx="4876">
                  <c:v>115.48</c:v>
                </c:pt>
                <c:pt idx="4877">
                  <c:v>113.42</c:v>
                </c:pt>
                <c:pt idx="4878">
                  <c:v>100.32</c:v>
                </c:pt>
                <c:pt idx="4879">
                  <c:v>98.79</c:v>
                </c:pt>
                <c:pt idx="4880">
                  <c:v>91.61</c:v>
                </c:pt>
                <c:pt idx="4881">
                  <c:v>86.84</c:v>
                </c:pt>
                <c:pt idx="4882">
                  <c:v>84.14</c:v>
                </c:pt>
                <c:pt idx="4883">
                  <c:v>84.05</c:v>
                </c:pt>
                <c:pt idx="4884">
                  <c:v>84.17</c:v>
                </c:pt>
                <c:pt idx="4885">
                  <c:v>80.819999999999993</c:v>
                </c:pt>
                <c:pt idx="4886">
                  <c:v>81.03</c:v>
                </c:pt>
                <c:pt idx="4887">
                  <c:v>79.97</c:v>
                </c:pt>
                <c:pt idx="4888">
                  <c:v>79.91</c:v>
                </c:pt>
                <c:pt idx="4889">
                  <c:v>64.67</c:v>
                </c:pt>
                <c:pt idx="4890">
                  <c:v>77.25</c:v>
                </c:pt>
                <c:pt idx="4891">
                  <c:v>73.650000000000006</c:v>
                </c:pt>
                <c:pt idx="4892">
                  <c:v>80.510000000000005</c:v>
                </c:pt>
                <c:pt idx="4893">
                  <c:v>95.22</c:v>
                </c:pt>
                <c:pt idx="4894">
                  <c:v>97.38</c:v>
                </c:pt>
                <c:pt idx="4895">
                  <c:v>123.37</c:v>
                </c:pt>
                <c:pt idx="4896">
                  <c:v>119.33</c:v>
                </c:pt>
                <c:pt idx="4897">
                  <c:v>108.67</c:v>
                </c:pt>
                <c:pt idx="4898">
                  <c:v>98.81</c:v>
                </c:pt>
                <c:pt idx="4899">
                  <c:v>89.06</c:v>
                </c:pt>
                <c:pt idx="4900">
                  <c:v>87.68</c:v>
                </c:pt>
                <c:pt idx="4901">
                  <c:v>86.33</c:v>
                </c:pt>
                <c:pt idx="4902">
                  <c:v>85.46</c:v>
                </c:pt>
                <c:pt idx="4903">
                  <c:v>84.94</c:v>
                </c:pt>
                <c:pt idx="4904">
                  <c:v>68.39</c:v>
                </c:pt>
                <c:pt idx="4905">
                  <c:v>59.66</c:v>
                </c:pt>
                <c:pt idx="4906">
                  <c:v>45.22</c:v>
                </c:pt>
                <c:pt idx="4907">
                  <c:v>56.26</c:v>
                </c:pt>
                <c:pt idx="4908">
                  <c:v>56.02</c:v>
                </c:pt>
                <c:pt idx="4909">
                  <c:v>61.84</c:v>
                </c:pt>
                <c:pt idx="4910">
                  <c:v>55.96</c:v>
                </c:pt>
                <c:pt idx="4911">
                  <c:v>56.21</c:v>
                </c:pt>
                <c:pt idx="4912">
                  <c:v>56.55</c:v>
                </c:pt>
                <c:pt idx="4913">
                  <c:v>44.56</c:v>
                </c:pt>
                <c:pt idx="4914">
                  <c:v>44.63</c:v>
                </c:pt>
                <c:pt idx="4915">
                  <c:v>45.21</c:v>
                </c:pt>
                <c:pt idx="4916">
                  <c:v>45.04</c:v>
                </c:pt>
                <c:pt idx="4917">
                  <c:v>45.68</c:v>
                </c:pt>
                <c:pt idx="4918">
                  <c:v>46.27</c:v>
                </c:pt>
                <c:pt idx="4919">
                  <c:v>45.75</c:v>
                </c:pt>
                <c:pt idx="4920">
                  <c:v>46.15</c:v>
                </c:pt>
                <c:pt idx="4921">
                  <c:v>57.79</c:v>
                </c:pt>
                <c:pt idx="4922">
                  <c:v>46.42</c:v>
                </c:pt>
                <c:pt idx="4923">
                  <c:v>46.58</c:v>
                </c:pt>
                <c:pt idx="4924">
                  <c:v>45.57</c:v>
                </c:pt>
                <c:pt idx="4925">
                  <c:v>45.16</c:v>
                </c:pt>
                <c:pt idx="4926">
                  <c:v>45.53</c:v>
                </c:pt>
                <c:pt idx="4927">
                  <c:v>45.18</c:v>
                </c:pt>
                <c:pt idx="4928">
                  <c:v>34.840000000000003</c:v>
                </c:pt>
                <c:pt idx="4929">
                  <c:v>34.43</c:v>
                </c:pt>
                <c:pt idx="4930">
                  <c:v>47.9</c:v>
                </c:pt>
                <c:pt idx="4931">
                  <c:v>48.07</c:v>
                </c:pt>
                <c:pt idx="4932">
                  <c:v>48.04</c:v>
                </c:pt>
                <c:pt idx="4933">
                  <c:v>47.33</c:v>
                </c:pt>
                <c:pt idx="4934">
                  <c:v>47.12</c:v>
                </c:pt>
                <c:pt idx="4935">
                  <c:v>47.15</c:v>
                </c:pt>
                <c:pt idx="4936">
                  <c:v>47.28</c:v>
                </c:pt>
                <c:pt idx="4937">
                  <c:v>58.27</c:v>
                </c:pt>
                <c:pt idx="4938">
                  <c:v>59.82</c:v>
                </c:pt>
                <c:pt idx="4939">
                  <c:v>60.24</c:v>
                </c:pt>
                <c:pt idx="4940">
                  <c:v>89.95</c:v>
                </c:pt>
                <c:pt idx="4941">
                  <c:v>110.84</c:v>
                </c:pt>
                <c:pt idx="4942">
                  <c:v>122.2</c:v>
                </c:pt>
                <c:pt idx="4943">
                  <c:v>150.84</c:v>
                </c:pt>
                <c:pt idx="4944">
                  <c:v>198.49</c:v>
                </c:pt>
                <c:pt idx="4945">
                  <c:v>254.08</c:v>
                </c:pt>
                <c:pt idx="4946">
                  <c:v>245</c:v>
                </c:pt>
                <c:pt idx="4947">
                  <c:v>192.83</c:v>
                </c:pt>
                <c:pt idx="4948">
                  <c:v>160.44</c:v>
                </c:pt>
                <c:pt idx="4949">
                  <c:v>130.43</c:v>
                </c:pt>
                <c:pt idx="4950">
                  <c:v>120.64</c:v>
                </c:pt>
                <c:pt idx="4951">
                  <c:v>118.26</c:v>
                </c:pt>
                <c:pt idx="4952">
                  <c:v>95.98</c:v>
                </c:pt>
                <c:pt idx="4953">
                  <c:v>93.19</c:v>
                </c:pt>
                <c:pt idx="4954">
                  <c:v>80.64</c:v>
                </c:pt>
                <c:pt idx="4955">
                  <c:v>80.069999999999993</c:v>
                </c:pt>
                <c:pt idx="4956">
                  <c:v>67.31</c:v>
                </c:pt>
                <c:pt idx="4957">
                  <c:v>66.86</c:v>
                </c:pt>
                <c:pt idx="4958">
                  <c:v>66.45</c:v>
                </c:pt>
                <c:pt idx="4959">
                  <c:v>66.37</c:v>
                </c:pt>
                <c:pt idx="4960">
                  <c:v>88.85</c:v>
                </c:pt>
                <c:pt idx="4961">
                  <c:v>108.2</c:v>
                </c:pt>
                <c:pt idx="4962">
                  <c:v>128.19</c:v>
                </c:pt>
                <c:pt idx="4963">
                  <c:v>144.65</c:v>
                </c:pt>
                <c:pt idx="4964">
                  <c:v>180.38</c:v>
                </c:pt>
                <c:pt idx="4965">
                  <c:v>223.35</c:v>
                </c:pt>
                <c:pt idx="4966">
                  <c:v>238.42</c:v>
                </c:pt>
                <c:pt idx="4967">
                  <c:v>291.47000000000003</c:v>
                </c:pt>
                <c:pt idx="4968">
                  <c:v>291.27</c:v>
                </c:pt>
                <c:pt idx="4969">
                  <c:v>355.74</c:v>
                </c:pt>
                <c:pt idx="4970">
                  <c:v>286.32</c:v>
                </c:pt>
                <c:pt idx="4971">
                  <c:v>272.06</c:v>
                </c:pt>
                <c:pt idx="4972">
                  <c:v>206.46</c:v>
                </c:pt>
                <c:pt idx="4973">
                  <c:v>168.2</c:v>
                </c:pt>
                <c:pt idx="4974">
                  <c:v>157.18</c:v>
                </c:pt>
                <c:pt idx="4975">
                  <c:v>163.06</c:v>
                </c:pt>
                <c:pt idx="4976">
                  <c:v>101.2</c:v>
                </c:pt>
                <c:pt idx="4977">
                  <c:v>98.46</c:v>
                </c:pt>
                <c:pt idx="4978">
                  <c:v>99.3</c:v>
                </c:pt>
                <c:pt idx="4979">
                  <c:v>97.63</c:v>
                </c:pt>
                <c:pt idx="4980">
                  <c:v>96.05</c:v>
                </c:pt>
                <c:pt idx="4981">
                  <c:v>94.81</c:v>
                </c:pt>
                <c:pt idx="4982">
                  <c:v>95.04</c:v>
                </c:pt>
                <c:pt idx="4983">
                  <c:v>95.02</c:v>
                </c:pt>
                <c:pt idx="4984">
                  <c:v>101.88</c:v>
                </c:pt>
                <c:pt idx="4985">
                  <c:v>137.5</c:v>
                </c:pt>
                <c:pt idx="4986">
                  <c:v>168.61</c:v>
                </c:pt>
                <c:pt idx="4987">
                  <c:v>179.76</c:v>
                </c:pt>
                <c:pt idx="4988">
                  <c:v>208.9</c:v>
                </c:pt>
                <c:pt idx="4989">
                  <c:v>259.24</c:v>
                </c:pt>
                <c:pt idx="4990">
                  <c:v>255.96</c:v>
                </c:pt>
                <c:pt idx="4991">
                  <c:v>303.24</c:v>
                </c:pt>
                <c:pt idx="4992">
                  <c:v>302.89</c:v>
                </c:pt>
                <c:pt idx="4993">
                  <c:v>376.75</c:v>
                </c:pt>
                <c:pt idx="4994">
                  <c:v>363.72</c:v>
                </c:pt>
                <c:pt idx="4995">
                  <c:v>310.2</c:v>
                </c:pt>
                <c:pt idx="4996">
                  <c:v>261.06</c:v>
                </c:pt>
                <c:pt idx="4997">
                  <c:v>230.59</c:v>
                </c:pt>
                <c:pt idx="4998">
                  <c:v>212.6</c:v>
                </c:pt>
                <c:pt idx="4999">
                  <c:v>210.58</c:v>
                </c:pt>
                <c:pt idx="5000">
                  <c:v>105.03</c:v>
                </c:pt>
                <c:pt idx="5001">
                  <c:v>103.03</c:v>
                </c:pt>
                <c:pt idx="5002">
                  <c:v>101.4</c:v>
                </c:pt>
                <c:pt idx="5003">
                  <c:v>98.98</c:v>
                </c:pt>
                <c:pt idx="5004">
                  <c:v>95.87</c:v>
                </c:pt>
                <c:pt idx="5005">
                  <c:v>95.51</c:v>
                </c:pt>
                <c:pt idx="5006">
                  <c:v>95.22</c:v>
                </c:pt>
                <c:pt idx="5007">
                  <c:v>96.81</c:v>
                </c:pt>
                <c:pt idx="5008">
                  <c:v>106</c:v>
                </c:pt>
                <c:pt idx="5009">
                  <c:v>143.37</c:v>
                </c:pt>
                <c:pt idx="5010">
                  <c:v>171.41</c:v>
                </c:pt>
                <c:pt idx="5011">
                  <c:v>190.63</c:v>
                </c:pt>
                <c:pt idx="5012">
                  <c:v>192.67</c:v>
                </c:pt>
                <c:pt idx="5013">
                  <c:v>246.06</c:v>
                </c:pt>
                <c:pt idx="5014">
                  <c:v>237.37</c:v>
                </c:pt>
                <c:pt idx="5015">
                  <c:v>294</c:v>
                </c:pt>
                <c:pt idx="5016">
                  <c:v>286.37</c:v>
                </c:pt>
                <c:pt idx="5017">
                  <c:v>374.25</c:v>
                </c:pt>
                <c:pt idx="5018">
                  <c:v>339.51</c:v>
                </c:pt>
                <c:pt idx="5019">
                  <c:v>288.39999999999998</c:v>
                </c:pt>
                <c:pt idx="5020">
                  <c:v>239.38</c:v>
                </c:pt>
                <c:pt idx="5021">
                  <c:v>217.37</c:v>
                </c:pt>
                <c:pt idx="5022">
                  <c:v>206.41</c:v>
                </c:pt>
                <c:pt idx="5023">
                  <c:v>163.66999999999999</c:v>
                </c:pt>
                <c:pt idx="5024">
                  <c:v>100.77</c:v>
                </c:pt>
                <c:pt idx="5025">
                  <c:v>100.57</c:v>
                </c:pt>
                <c:pt idx="5026">
                  <c:v>94.48</c:v>
                </c:pt>
                <c:pt idx="5027">
                  <c:v>94.55</c:v>
                </c:pt>
                <c:pt idx="5028">
                  <c:v>93.57</c:v>
                </c:pt>
                <c:pt idx="5029">
                  <c:v>94.09</c:v>
                </c:pt>
                <c:pt idx="5030">
                  <c:v>93.99</c:v>
                </c:pt>
                <c:pt idx="5031">
                  <c:v>93.14</c:v>
                </c:pt>
                <c:pt idx="5032">
                  <c:v>95.35</c:v>
                </c:pt>
                <c:pt idx="5033">
                  <c:v>93.01</c:v>
                </c:pt>
                <c:pt idx="5034">
                  <c:v>72.37</c:v>
                </c:pt>
                <c:pt idx="5035">
                  <c:v>74.37</c:v>
                </c:pt>
                <c:pt idx="5036">
                  <c:v>79.680000000000007</c:v>
                </c:pt>
                <c:pt idx="5037">
                  <c:v>104.25</c:v>
                </c:pt>
                <c:pt idx="5038">
                  <c:v>100.65</c:v>
                </c:pt>
                <c:pt idx="5039">
                  <c:v>115.36</c:v>
                </c:pt>
                <c:pt idx="5040">
                  <c:v>116.39</c:v>
                </c:pt>
                <c:pt idx="5041">
                  <c:v>102.77</c:v>
                </c:pt>
                <c:pt idx="5042">
                  <c:v>96.84</c:v>
                </c:pt>
                <c:pt idx="5043">
                  <c:v>86.01</c:v>
                </c:pt>
                <c:pt idx="5044">
                  <c:v>66.77</c:v>
                </c:pt>
                <c:pt idx="5045">
                  <c:v>56.27</c:v>
                </c:pt>
                <c:pt idx="5046">
                  <c:v>46.76</c:v>
                </c:pt>
                <c:pt idx="5047">
                  <c:v>40.020000000000003</c:v>
                </c:pt>
                <c:pt idx="5048">
                  <c:v>32.450000000000003</c:v>
                </c:pt>
                <c:pt idx="5049">
                  <c:v>28.75</c:v>
                </c:pt>
                <c:pt idx="5050">
                  <c:v>26.89</c:v>
                </c:pt>
                <c:pt idx="5051">
                  <c:v>25.78</c:v>
                </c:pt>
                <c:pt idx="5052">
                  <c:v>21.83</c:v>
                </c:pt>
                <c:pt idx="5053">
                  <c:v>17.690000000000001</c:v>
                </c:pt>
                <c:pt idx="5054">
                  <c:v>21.45</c:v>
                </c:pt>
                <c:pt idx="5055">
                  <c:v>26.18</c:v>
                </c:pt>
                <c:pt idx="5056">
                  <c:v>31.89</c:v>
                </c:pt>
                <c:pt idx="5057">
                  <c:v>42.08</c:v>
                </c:pt>
                <c:pt idx="5058">
                  <c:v>53.42</c:v>
                </c:pt>
                <c:pt idx="5059">
                  <c:v>58.8</c:v>
                </c:pt>
                <c:pt idx="5060">
                  <c:v>60.84</c:v>
                </c:pt>
                <c:pt idx="5061">
                  <c:v>90.88</c:v>
                </c:pt>
                <c:pt idx="5062">
                  <c:v>96.27</c:v>
                </c:pt>
                <c:pt idx="5063">
                  <c:v>89</c:v>
                </c:pt>
                <c:pt idx="5064">
                  <c:v>107.19</c:v>
                </c:pt>
                <c:pt idx="5065">
                  <c:v>99.34</c:v>
                </c:pt>
                <c:pt idx="5066">
                  <c:v>92.97</c:v>
                </c:pt>
                <c:pt idx="5067">
                  <c:v>80.349999999999994</c:v>
                </c:pt>
                <c:pt idx="5068">
                  <c:v>62.33</c:v>
                </c:pt>
                <c:pt idx="5069">
                  <c:v>45.67</c:v>
                </c:pt>
                <c:pt idx="5070">
                  <c:v>49.6</c:v>
                </c:pt>
                <c:pt idx="5071">
                  <c:v>48.68</c:v>
                </c:pt>
                <c:pt idx="5072">
                  <c:v>41.81</c:v>
                </c:pt>
                <c:pt idx="5073">
                  <c:v>45.28</c:v>
                </c:pt>
                <c:pt idx="5074">
                  <c:v>45.46</c:v>
                </c:pt>
                <c:pt idx="5075">
                  <c:v>39.71</c:v>
                </c:pt>
                <c:pt idx="5076">
                  <c:v>39.5</c:v>
                </c:pt>
                <c:pt idx="5077">
                  <c:v>41.92</c:v>
                </c:pt>
                <c:pt idx="5078">
                  <c:v>38.549999999999997</c:v>
                </c:pt>
                <c:pt idx="5079">
                  <c:v>39.130000000000003</c:v>
                </c:pt>
                <c:pt idx="5080">
                  <c:v>45.07</c:v>
                </c:pt>
                <c:pt idx="5081">
                  <c:v>60.72</c:v>
                </c:pt>
                <c:pt idx="5082">
                  <c:v>76.86</c:v>
                </c:pt>
                <c:pt idx="5083">
                  <c:v>94.49</c:v>
                </c:pt>
                <c:pt idx="5084">
                  <c:v>91.82</c:v>
                </c:pt>
                <c:pt idx="5085">
                  <c:v>113.76</c:v>
                </c:pt>
                <c:pt idx="5086">
                  <c:v>124.93</c:v>
                </c:pt>
                <c:pt idx="5087">
                  <c:v>137.47999999999999</c:v>
                </c:pt>
                <c:pt idx="5088">
                  <c:v>135.94999999999999</c:v>
                </c:pt>
                <c:pt idx="5089">
                  <c:v>136.71</c:v>
                </c:pt>
                <c:pt idx="5090">
                  <c:v>127.19</c:v>
                </c:pt>
                <c:pt idx="5091">
                  <c:v>109.97</c:v>
                </c:pt>
                <c:pt idx="5092">
                  <c:v>102.2</c:v>
                </c:pt>
                <c:pt idx="5093">
                  <c:v>82.63</c:v>
                </c:pt>
                <c:pt idx="5094">
                  <c:v>85.92</c:v>
                </c:pt>
                <c:pt idx="5095">
                  <c:v>84.3</c:v>
                </c:pt>
                <c:pt idx="5096">
                  <c:v>80.05</c:v>
                </c:pt>
                <c:pt idx="5097">
                  <c:v>85</c:v>
                </c:pt>
                <c:pt idx="5098">
                  <c:v>85.68</c:v>
                </c:pt>
                <c:pt idx="5099">
                  <c:v>87.49</c:v>
                </c:pt>
                <c:pt idx="5100">
                  <c:v>85.3</c:v>
                </c:pt>
                <c:pt idx="5101">
                  <c:v>83.78</c:v>
                </c:pt>
                <c:pt idx="5102">
                  <c:v>87.02</c:v>
                </c:pt>
                <c:pt idx="5103">
                  <c:v>90.67</c:v>
                </c:pt>
                <c:pt idx="5104">
                  <c:v>90.12</c:v>
                </c:pt>
                <c:pt idx="5105">
                  <c:v>95.86</c:v>
                </c:pt>
                <c:pt idx="5106">
                  <c:v>103.26</c:v>
                </c:pt>
                <c:pt idx="5107">
                  <c:v>105.94</c:v>
                </c:pt>
                <c:pt idx="5108">
                  <c:v>117.12</c:v>
                </c:pt>
                <c:pt idx="5109">
                  <c:v>129.83000000000001</c:v>
                </c:pt>
                <c:pt idx="5110">
                  <c:v>166.46</c:v>
                </c:pt>
                <c:pt idx="5111">
                  <c:v>188.92</c:v>
                </c:pt>
                <c:pt idx="5112">
                  <c:v>179.22</c:v>
                </c:pt>
                <c:pt idx="5113">
                  <c:v>208.43</c:v>
                </c:pt>
                <c:pt idx="5114">
                  <c:v>189.84</c:v>
                </c:pt>
                <c:pt idx="5115">
                  <c:v>175.54</c:v>
                </c:pt>
                <c:pt idx="5116">
                  <c:v>150.87</c:v>
                </c:pt>
                <c:pt idx="5117">
                  <c:v>139.22999999999999</c:v>
                </c:pt>
                <c:pt idx="5118">
                  <c:v>140.88999999999999</c:v>
                </c:pt>
                <c:pt idx="5119">
                  <c:v>132.91</c:v>
                </c:pt>
                <c:pt idx="5120">
                  <c:v>101.52</c:v>
                </c:pt>
                <c:pt idx="5121">
                  <c:v>99.53</c:v>
                </c:pt>
                <c:pt idx="5122">
                  <c:v>98.41</c:v>
                </c:pt>
                <c:pt idx="5123">
                  <c:v>97.49</c:v>
                </c:pt>
                <c:pt idx="5124">
                  <c:v>96.93</c:v>
                </c:pt>
                <c:pt idx="5125">
                  <c:v>96.95</c:v>
                </c:pt>
                <c:pt idx="5126">
                  <c:v>95.79</c:v>
                </c:pt>
                <c:pt idx="5127">
                  <c:v>96.89</c:v>
                </c:pt>
                <c:pt idx="5128">
                  <c:v>101.73</c:v>
                </c:pt>
                <c:pt idx="5129">
                  <c:v>122.5</c:v>
                </c:pt>
                <c:pt idx="5130">
                  <c:v>136.86000000000001</c:v>
                </c:pt>
                <c:pt idx="5131">
                  <c:v>142.35</c:v>
                </c:pt>
                <c:pt idx="5132">
                  <c:v>153.77000000000001</c:v>
                </c:pt>
                <c:pt idx="5133">
                  <c:v>203.66</c:v>
                </c:pt>
                <c:pt idx="5134">
                  <c:v>198.38</c:v>
                </c:pt>
                <c:pt idx="5135">
                  <c:v>216.31</c:v>
                </c:pt>
                <c:pt idx="5136">
                  <c:v>208.61</c:v>
                </c:pt>
                <c:pt idx="5137">
                  <c:v>226.37</c:v>
                </c:pt>
                <c:pt idx="5138">
                  <c:v>215.47</c:v>
                </c:pt>
                <c:pt idx="5139">
                  <c:v>186.95</c:v>
                </c:pt>
                <c:pt idx="5140">
                  <c:v>162.63</c:v>
                </c:pt>
                <c:pt idx="5141">
                  <c:v>151.44</c:v>
                </c:pt>
                <c:pt idx="5142">
                  <c:v>145.1</c:v>
                </c:pt>
                <c:pt idx="5143">
                  <c:v>135.34</c:v>
                </c:pt>
                <c:pt idx="5144">
                  <c:v>102.85</c:v>
                </c:pt>
                <c:pt idx="5145">
                  <c:v>101.26</c:v>
                </c:pt>
                <c:pt idx="5146">
                  <c:v>101.42</c:v>
                </c:pt>
                <c:pt idx="5147">
                  <c:v>99.43</c:v>
                </c:pt>
                <c:pt idx="5148">
                  <c:v>100.21</c:v>
                </c:pt>
                <c:pt idx="5149">
                  <c:v>97.67</c:v>
                </c:pt>
                <c:pt idx="5150">
                  <c:v>96.38</c:v>
                </c:pt>
                <c:pt idx="5151">
                  <c:v>97.5</c:v>
                </c:pt>
                <c:pt idx="5152">
                  <c:v>101.84</c:v>
                </c:pt>
                <c:pt idx="5153">
                  <c:v>119.01</c:v>
                </c:pt>
                <c:pt idx="5154">
                  <c:v>131.24</c:v>
                </c:pt>
                <c:pt idx="5155">
                  <c:v>139.6</c:v>
                </c:pt>
                <c:pt idx="5156">
                  <c:v>139.03</c:v>
                </c:pt>
                <c:pt idx="5157">
                  <c:v>164.75</c:v>
                </c:pt>
                <c:pt idx="5158">
                  <c:v>175.05</c:v>
                </c:pt>
                <c:pt idx="5159">
                  <c:v>192.53</c:v>
                </c:pt>
                <c:pt idx="5160">
                  <c:v>182.64</c:v>
                </c:pt>
                <c:pt idx="5161">
                  <c:v>197.06</c:v>
                </c:pt>
                <c:pt idx="5162">
                  <c:v>188.48</c:v>
                </c:pt>
                <c:pt idx="5163">
                  <c:v>170.54</c:v>
                </c:pt>
                <c:pt idx="5164">
                  <c:v>139.04</c:v>
                </c:pt>
                <c:pt idx="5165">
                  <c:v>144.36000000000001</c:v>
                </c:pt>
                <c:pt idx="5166">
                  <c:v>145.61000000000001</c:v>
                </c:pt>
                <c:pt idx="5167">
                  <c:v>141.62</c:v>
                </c:pt>
                <c:pt idx="5168">
                  <c:v>102.86</c:v>
                </c:pt>
                <c:pt idx="5169">
                  <c:v>100.22</c:v>
                </c:pt>
                <c:pt idx="5170">
                  <c:v>98.31</c:v>
                </c:pt>
                <c:pt idx="5171">
                  <c:v>99.11</c:v>
                </c:pt>
                <c:pt idx="5172">
                  <c:v>99.95</c:v>
                </c:pt>
                <c:pt idx="5173">
                  <c:v>98.59</c:v>
                </c:pt>
                <c:pt idx="5174">
                  <c:v>97.68</c:v>
                </c:pt>
                <c:pt idx="5175">
                  <c:v>99.09</c:v>
                </c:pt>
                <c:pt idx="5176">
                  <c:v>105.35</c:v>
                </c:pt>
                <c:pt idx="5177">
                  <c:v>122.2</c:v>
                </c:pt>
                <c:pt idx="5178">
                  <c:v>138.12</c:v>
                </c:pt>
                <c:pt idx="5179">
                  <c:v>151.74</c:v>
                </c:pt>
                <c:pt idx="5180">
                  <c:v>160.86000000000001</c:v>
                </c:pt>
                <c:pt idx="5181">
                  <c:v>199.22</c:v>
                </c:pt>
                <c:pt idx="5182">
                  <c:v>196.81</c:v>
                </c:pt>
                <c:pt idx="5183">
                  <c:v>206.53</c:v>
                </c:pt>
                <c:pt idx="5184">
                  <c:v>187.82</c:v>
                </c:pt>
                <c:pt idx="5185">
                  <c:v>194.96</c:v>
                </c:pt>
                <c:pt idx="5186">
                  <c:v>204.37</c:v>
                </c:pt>
                <c:pt idx="5187">
                  <c:v>173.34</c:v>
                </c:pt>
                <c:pt idx="5188">
                  <c:v>148.74</c:v>
                </c:pt>
                <c:pt idx="5189">
                  <c:v>146.07</c:v>
                </c:pt>
                <c:pt idx="5190">
                  <c:v>143.66999999999999</c:v>
                </c:pt>
                <c:pt idx="5191">
                  <c:v>148.93</c:v>
                </c:pt>
                <c:pt idx="5192">
                  <c:v>104.72</c:v>
                </c:pt>
                <c:pt idx="5193">
                  <c:v>103</c:v>
                </c:pt>
                <c:pt idx="5194">
                  <c:v>101.96</c:v>
                </c:pt>
                <c:pt idx="5195">
                  <c:v>102.55</c:v>
                </c:pt>
                <c:pt idx="5196">
                  <c:v>102.1</c:v>
                </c:pt>
                <c:pt idx="5197">
                  <c:v>100.67</c:v>
                </c:pt>
                <c:pt idx="5198">
                  <c:v>100.43</c:v>
                </c:pt>
                <c:pt idx="5199">
                  <c:v>101.99</c:v>
                </c:pt>
                <c:pt idx="5200">
                  <c:v>104.61</c:v>
                </c:pt>
                <c:pt idx="5201">
                  <c:v>104.92</c:v>
                </c:pt>
                <c:pt idx="5202">
                  <c:v>110.01</c:v>
                </c:pt>
                <c:pt idx="5203">
                  <c:v>117.58</c:v>
                </c:pt>
                <c:pt idx="5204">
                  <c:v>162.93</c:v>
                </c:pt>
                <c:pt idx="5205">
                  <c:v>186.36</c:v>
                </c:pt>
                <c:pt idx="5206">
                  <c:v>204.07</c:v>
                </c:pt>
                <c:pt idx="5207">
                  <c:v>209.48</c:v>
                </c:pt>
                <c:pt idx="5208">
                  <c:v>207.29</c:v>
                </c:pt>
                <c:pt idx="5209">
                  <c:v>187.66</c:v>
                </c:pt>
                <c:pt idx="5210">
                  <c:v>161.43</c:v>
                </c:pt>
                <c:pt idx="5211">
                  <c:v>147.13999999999999</c:v>
                </c:pt>
                <c:pt idx="5212">
                  <c:v>134.63</c:v>
                </c:pt>
                <c:pt idx="5213">
                  <c:v>131.47999999999999</c:v>
                </c:pt>
                <c:pt idx="5214">
                  <c:v>124.25</c:v>
                </c:pt>
                <c:pt idx="5215">
                  <c:v>124.15</c:v>
                </c:pt>
                <c:pt idx="5216">
                  <c:v>123.08</c:v>
                </c:pt>
                <c:pt idx="5217">
                  <c:v>102</c:v>
                </c:pt>
                <c:pt idx="5218">
                  <c:v>100.31</c:v>
                </c:pt>
                <c:pt idx="5219">
                  <c:v>97.07</c:v>
                </c:pt>
                <c:pt idx="5220">
                  <c:v>94.12</c:v>
                </c:pt>
                <c:pt idx="5221">
                  <c:v>81.64</c:v>
                </c:pt>
                <c:pt idx="5222">
                  <c:v>78.5</c:v>
                </c:pt>
                <c:pt idx="5223">
                  <c:v>81.05</c:v>
                </c:pt>
                <c:pt idx="5224">
                  <c:v>80.98</c:v>
                </c:pt>
                <c:pt idx="5225">
                  <c:v>82.53</c:v>
                </c:pt>
                <c:pt idx="5226">
                  <c:v>95.46</c:v>
                </c:pt>
                <c:pt idx="5227">
                  <c:v>96.97</c:v>
                </c:pt>
                <c:pt idx="5228">
                  <c:v>100.36</c:v>
                </c:pt>
                <c:pt idx="5229">
                  <c:v>122.29</c:v>
                </c:pt>
                <c:pt idx="5230">
                  <c:v>131.63</c:v>
                </c:pt>
                <c:pt idx="5231">
                  <c:v>134.16999999999999</c:v>
                </c:pt>
                <c:pt idx="5232">
                  <c:v>131.06</c:v>
                </c:pt>
                <c:pt idx="5233">
                  <c:v>133.31</c:v>
                </c:pt>
                <c:pt idx="5234">
                  <c:v>132.61000000000001</c:v>
                </c:pt>
                <c:pt idx="5235">
                  <c:v>116.96</c:v>
                </c:pt>
                <c:pt idx="5236">
                  <c:v>113.29</c:v>
                </c:pt>
                <c:pt idx="5237">
                  <c:v>108.03</c:v>
                </c:pt>
                <c:pt idx="5238">
                  <c:v>100</c:v>
                </c:pt>
                <c:pt idx="5239">
                  <c:v>98.52</c:v>
                </c:pt>
                <c:pt idx="5240">
                  <c:v>96.17</c:v>
                </c:pt>
                <c:pt idx="5241">
                  <c:v>94.42</c:v>
                </c:pt>
                <c:pt idx="5242">
                  <c:v>93.37</c:v>
                </c:pt>
                <c:pt idx="5243">
                  <c:v>91.39</c:v>
                </c:pt>
                <c:pt idx="5244">
                  <c:v>87.14</c:v>
                </c:pt>
                <c:pt idx="5245">
                  <c:v>86.86</c:v>
                </c:pt>
                <c:pt idx="5246">
                  <c:v>86.49</c:v>
                </c:pt>
                <c:pt idx="5247">
                  <c:v>91.78</c:v>
                </c:pt>
                <c:pt idx="5248">
                  <c:v>93.65</c:v>
                </c:pt>
                <c:pt idx="5249">
                  <c:v>106.57</c:v>
                </c:pt>
                <c:pt idx="5250">
                  <c:v>110.87</c:v>
                </c:pt>
                <c:pt idx="5251">
                  <c:v>127.05</c:v>
                </c:pt>
                <c:pt idx="5252">
                  <c:v>108.93</c:v>
                </c:pt>
                <c:pt idx="5253">
                  <c:v>130.99</c:v>
                </c:pt>
                <c:pt idx="5254">
                  <c:v>146.08000000000001</c:v>
                </c:pt>
                <c:pt idx="5255">
                  <c:v>166.34</c:v>
                </c:pt>
                <c:pt idx="5256">
                  <c:v>174.66</c:v>
                </c:pt>
                <c:pt idx="5257">
                  <c:v>200.48</c:v>
                </c:pt>
                <c:pt idx="5258">
                  <c:v>190.97</c:v>
                </c:pt>
                <c:pt idx="5259">
                  <c:v>170.26</c:v>
                </c:pt>
                <c:pt idx="5260">
                  <c:v>162.66999999999999</c:v>
                </c:pt>
                <c:pt idx="5261">
                  <c:v>153.19999999999999</c:v>
                </c:pt>
                <c:pt idx="5262">
                  <c:v>149.31</c:v>
                </c:pt>
                <c:pt idx="5263">
                  <c:v>139.63999999999999</c:v>
                </c:pt>
                <c:pt idx="5264">
                  <c:v>101.51</c:v>
                </c:pt>
                <c:pt idx="5265">
                  <c:v>98.03</c:v>
                </c:pt>
                <c:pt idx="5266">
                  <c:v>94.02</c:v>
                </c:pt>
                <c:pt idx="5267">
                  <c:v>93.47</c:v>
                </c:pt>
                <c:pt idx="5268">
                  <c:v>93.04</c:v>
                </c:pt>
                <c:pt idx="5269">
                  <c:v>93.17</c:v>
                </c:pt>
                <c:pt idx="5270">
                  <c:v>93.28</c:v>
                </c:pt>
                <c:pt idx="5271">
                  <c:v>92.65</c:v>
                </c:pt>
                <c:pt idx="5272">
                  <c:v>94.2</c:v>
                </c:pt>
                <c:pt idx="5273">
                  <c:v>106.46</c:v>
                </c:pt>
                <c:pt idx="5274">
                  <c:v>98.46</c:v>
                </c:pt>
                <c:pt idx="5275">
                  <c:v>102.77</c:v>
                </c:pt>
                <c:pt idx="5276">
                  <c:v>113.13</c:v>
                </c:pt>
                <c:pt idx="5277">
                  <c:v>120.93</c:v>
                </c:pt>
                <c:pt idx="5278">
                  <c:v>141.97999999999999</c:v>
                </c:pt>
                <c:pt idx="5279">
                  <c:v>169.53</c:v>
                </c:pt>
                <c:pt idx="5280">
                  <c:v>158.88</c:v>
                </c:pt>
                <c:pt idx="5281">
                  <c:v>161.47</c:v>
                </c:pt>
                <c:pt idx="5282">
                  <c:v>144.94</c:v>
                </c:pt>
                <c:pt idx="5283">
                  <c:v>130.94999999999999</c:v>
                </c:pt>
                <c:pt idx="5284">
                  <c:v>126.31</c:v>
                </c:pt>
                <c:pt idx="5285">
                  <c:v>124.4</c:v>
                </c:pt>
                <c:pt idx="5286">
                  <c:v>116.33</c:v>
                </c:pt>
                <c:pt idx="5287">
                  <c:v>127.79</c:v>
                </c:pt>
                <c:pt idx="5288">
                  <c:v>95.99</c:v>
                </c:pt>
                <c:pt idx="5289">
                  <c:v>94.77</c:v>
                </c:pt>
                <c:pt idx="5290">
                  <c:v>93.39</c:v>
                </c:pt>
                <c:pt idx="5291">
                  <c:v>92.65</c:v>
                </c:pt>
                <c:pt idx="5292">
                  <c:v>92.05</c:v>
                </c:pt>
                <c:pt idx="5293">
                  <c:v>92.07</c:v>
                </c:pt>
                <c:pt idx="5294">
                  <c:v>92.11</c:v>
                </c:pt>
                <c:pt idx="5295">
                  <c:v>92.45</c:v>
                </c:pt>
                <c:pt idx="5296">
                  <c:v>93.64</c:v>
                </c:pt>
                <c:pt idx="5297">
                  <c:v>105.62</c:v>
                </c:pt>
                <c:pt idx="5298">
                  <c:v>107.43</c:v>
                </c:pt>
                <c:pt idx="5299">
                  <c:v>108.53</c:v>
                </c:pt>
                <c:pt idx="5300">
                  <c:v>110.66</c:v>
                </c:pt>
                <c:pt idx="5301">
                  <c:v>115.38</c:v>
                </c:pt>
                <c:pt idx="5302">
                  <c:v>120.12</c:v>
                </c:pt>
                <c:pt idx="5303">
                  <c:v>141.94999999999999</c:v>
                </c:pt>
                <c:pt idx="5304">
                  <c:v>144.09</c:v>
                </c:pt>
                <c:pt idx="5305">
                  <c:v>147.66999999999999</c:v>
                </c:pt>
                <c:pt idx="5306">
                  <c:v>138.57</c:v>
                </c:pt>
                <c:pt idx="5307">
                  <c:v>128.47999999999999</c:v>
                </c:pt>
                <c:pt idx="5308">
                  <c:v>118.1</c:v>
                </c:pt>
                <c:pt idx="5309">
                  <c:v>122.15</c:v>
                </c:pt>
                <c:pt idx="5310">
                  <c:v>117.54</c:v>
                </c:pt>
                <c:pt idx="5311">
                  <c:v>122.17</c:v>
                </c:pt>
                <c:pt idx="5312">
                  <c:v>94.86</c:v>
                </c:pt>
                <c:pt idx="5313">
                  <c:v>93.62</c:v>
                </c:pt>
                <c:pt idx="5314">
                  <c:v>97.99</c:v>
                </c:pt>
                <c:pt idx="5315">
                  <c:v>96.07</c:v>
                </c:pt>
                <c:pt idx="5316">
                  <c:v>95.4</c:v>
                </c:pt>
                <c:pt idx="5317">
                  <c:v>95.09</c:v>
                </c:pt>
                <c:pt idx="5318">
                  <c:v>95.34</c:v>
                </c:pt>
                <c:pt idx="5319">
                  <c:v>93.69</c:v>
                </c:pt>
                <c:pt idx="5320">
                  <c:v>97.54</c:v>
                </c:pt>
                <c:pt idx="5321">
                  <c:v>111.43</c:v>
                </c:pt>
                <c:pt idx="5322">
                  <c:v>128.91</c:v>
                </c:pt>
                <c:pt idx="5323">
                  <c:v>132.63</c:v>
                </c:pt>
                <c:pt idx="5324">
                  <c:v>145.03</c:v>
                </c:pt>
                <c:pt idx="5325">
                  <c:v>194.34</c:v>
                </c:pt>
                <c:pt idx="5326">
                  <c:v>182.35</c:v>
                </c:pt>
                <c:pt idx="5327">
                  <c:v>189.62</c:v>
                </c:pt>
                <c:pt idx="5328">
                  <c:v>200.04</c:v>
                </c:pt>
                <c:pt idx="5329">
                  <c:v>187.43</c:v>
                </c:pt>
                <c:pt idx="5330">
                  <c:v>214.26</c:v>
                </c:pt>
                <c:pt idx="5331">
                  <c:v>197.31</c:v>
                </c:pt>
                <c:pt idx="5332">
                  <c:v>173.41</c:v>
                </c:pt>
                <c:pt idx="5333">
                  <c:v>153.87</c:v>
                </c:pt>
                <c:pt idx="5334">
                  <c:v>150.74</c:v>
                </c:pt>
                <c:pt idx="5335">
                  <c:v>148.94</c:v>
                </c:pt>
                <c:pt idx="5336">
                  <c:v>103.33</c:v>
                </c:pt>
                <c:pt idx="5337">
                  <c:v>102.38</c:v>
                </c:pt>
                <c:pt idx="5338">
                  <c:v>100.91</c:v>
                </c:pt>
                <c:pt idx="5339">
                  <c:v>98.85</c:v>
                </c:pt>
                <c:pt idx="5340">
                  <c:v>97.25</c:v>
                </c:pt>
                <c:pt idx="5341">
                  <c:v>95.84</c:v>
                </c:pt>
                <c:pt idx="5342">
                  <c:v>95.52</c:v>
                </c:pt>
                <c:pt idx="5343">
                  <c:v>95.35</c:v>
                </c:pt>
                <c:pt idx="5344">
                  <c:v>101.73</c:v>
                </c:pt>
                <c:pt idx="5345">
                  <c:v>122.09</c:v>
                </c:pt>
                <c:pt idx="5346">
                  <c:v>128.53</c:v>
                </c:pt>
                <c:pt idx="5347">
                  <c:v>143.78</c:v>
                </c:pt>
                <c:pt idx="5348">
                  <c:v>161.68</c:v>
                </c:pt>
                <c:pt idx="5349">
                  <c:v>195.39</c:v>
                </c:pt>
                <c:pt idx="5350">
                  <c:v>199.88</c:v>
                </c:pt>
                <c:pt idx="5351">
                  <c:v>213.47</c:v>
                </c:pt>
                <c:pt idx="5352">
                  <c:v>202.03</c:v>
                </c:pt>
                <c:pt idx="5353">
                  <c:v>227.4</c:v>
                </c:pt>
                <c:pt idx="5354">
                  <c:v>220.1</c:v>
                </c:pt>
                <c:pt idx="5355">
                  <c:v>189.07</c:v>
                </c:pt>
                <c:pt idx="5356">
                  <c:v>169.17</c:v>
                </c:pt>
                <c:pt idx="5357">
                  <c:v>158.85</c:v>
                </c:pt>
                <c:pt idx="5358">
                  <c:v>155.51</c:v>
                </c:pt>
                <c:pt idx="5359">
                  <c:v>145.93</c:v>
                </c:pt>
                <c:pt idx="5360">
                  <c:v>104.67</c:v>
                </c:pt>
                <c:pt idx="5361">
                  <c:v>104.09</c:v>
                </c:pt>
                <c:pt idx="5362">
                  <c:v>101.67</c:v>
                </c:pt>
                <c:pt idx="5363">
                  <c:v>100.46</c:v>
                </c:pt>
                <c:pt idx="5364">
                  <c:v>97.34</c:v>
                </c:pt>
                <c:pt idx="5365">
                  <c:v>96.36</c:v>
                </c:pt>
                <c:pt idx="5366">
                  <c:v>95.12</c:v>
                </c:pt>
                <c:pt idx="5367">
                  <c:v>95.72</c:v>
                </c:pt>
                <c:pt idx="5368">
                  <c:v>98.91</c:v>
                </c:pt>
                <c:pt idx="5369">
                  <c:v>101.82</c:v>
                </c:pt>
                <c:pt idx="5370">
                  <c:v>108.21</c:v>
                </c:pt>
                <c:pt idx="5371">
                  <c:v>116.22</c:v>
                </c:pt>
                <c:pt idx="5372">
                  <c:v>171.12</c:v>
                </c:pt>
                <c:pt idx="5373">
                  <c:v>216.17</c:v>
                </c:pt>
                <c:pt idx="5374">
                  <c:v>219.28</c:v>
                </c:pt>
                <c:pt idx="5375">
                  <c:v>221.86</c:v>
                </c:pt>
                <c:pt idx="5376">
                  <c:v>209.17</c:v>
                </c:pt>
                <c:pt idx="5377">
                  <c:v>207.14</c:v>
                </c:pt>
                <c:pt idx="5378">
                  <c:v>195.47</c:v>
                </c:pt>
                <c:pt idx="5379">
                  <c:v>174.51</c:v>
                </c:pt>
                <c:pt idx="5380">
                  <c:v>162.19999999999999</c:v>
                </c:pt>
                <c:pt idx="5381">
                  <c:v>149.9</c:v>
                </c:pt>
                <c:pt idx="5382">
                  <c:v>143.15</c:v>
                </c:pt>
                <c:pt idx="5383">
                  <c:v>139.83000000000001</c:v>
                </c:pt>
                <c:pt idx="5384">
                  <c:v>136.09</c:v>
                </c:pt>
                <c:pt idx="5385">
                  <c:v>108.64</c:v>
                </c:pt>
                <c:pt idx="5386">
                  <c:v>106.23</c:v>
                </c:pt>
                <c:pt idx="5387">
                  <c:v>105.97</c:v>
                </c:pt>
                <c:pt idx="5388">
                  <c:v>104.65</c:v>
                </c:pt>
                <c:pt idx="5389">
                  <c:v>103.71</c:v>
                </c:pt>
                <c:pt idx="5390">
                  <c:v>102.09</c:v>
                </c:pt>
                <c:pt idx="5391">
                  <c:v>102.53</c:v>
                </c:pt>
                <c:pt idx="5392">
                  <c:v>103.56</c:v>
                </c:pt>
                <c:pt idx="5393">
                  <c:v>115.3</c:v>
                </c:pt>
                <c:pt idx="5394">
                  <c:v>121.45</c:v>
                </c:pt>
                <c:pt idx="5395">
                  <c:v>127.99</c:v>
                </c:pt>
                <c:pt idx="5396">
                  <c:v>136.18</c:v>
                </c:pt>
                <c:pt idx="5397">
                  <c:v>191.15</c:v>
                </c:pt>
                <c:pt idx="5398">
                  <c:v>191.66</c:v>
                </c:pt>
                <c:pt idx="5399">
                  <c:v>193.55</c:v>
                </c:pt>
                <c:pt idx="5400">
                  <c:v>169.06</c:v>
                </c:pt>
                <c:pt idx="5401">
                  <c:v>155.1</c:v>
                </c:pt>
                <c:pt idx="5402">
                  <c:v>141.35</c:v>
                </c:pt>
                <c:pt idx="5403">
                  <c:v>136.15</c:v>
                </c:pt>
                <c:pt idx="5404">
                  <c:v>129.74</c:v>
                </c:pt>
                <c:pt idx="5405">
                  <c:v>117.62</c:v>
                </c:pt>
                <c:pt idx="5406">
                  <c:v>112.32</c:v>
                </c:pt>
                <c:pt idx="5407">
                  <c:v>112.6</c:v>
                </c:pt>
                <c:pt idx="5408">
                  <c:v>108.37</c:v>
                </c:pt>
                <c:pt idx="5409">
                  <c:v>108.38</c:v>
                </c:pt>
                <c:pt idx="5410">
                  <c:v>103.81</c:v>
                </c:pt>
                <c:pt idx="5411">
                  <c:v>102.22</c:v>
                </c:pt>
                <c:pt idx="5412">
                  <c:v>100.92</c:v>
                </c:pt>
                <c:pt idx="5413">
                  <c:v>101.82</c:v>
                </c:pt>
                <c:pt idx="5414">
                  <c:v>100.55</c:v>
                </c:pt>
                <c:pt idx="5415">
                  <c:v>99.92</c:v>
                </c:pt>
                <c:pt idx="5416">
                  <c:v>110.13</c:v>
                </c:pt>
                <c:pt idx="5417">
                  <c:v>143.05000000000001</c:v>
                </c:pt>
                <c:pt idx="5418">
                  <c:v>159.52000000000001</c:v>
                </c:pt>
                <c:pt idx="5419">
                  <c:v>171.84</c:v>
                </c:pt>
                <c:pt idx="5420">
                  <c:v>186.8</c:v>
                </c:pt>
                <c:pt idx="5421">
                  <c:v>240.88</c:v>
                </c:pt>
                <c:pt idx="5422">
                  <c:v>232.15</c:v>
                </c:pt>
                <c:pt idx="5423">
                  <c:v>254.07</c:v>
                </c:pt>
                <c:pt idx="5424">
                  <c:v>252.37</c:v>
                </c:pt>
                <c:pt idx="5425">
                  <c:v>288.69</c:v>
                </c:pt>
                <c:pt idx="5426">
                  <c:v>258.31</c:v>
                </c:pt>
                <c:pt idx="5427">
                  <c:v>228.79</c:v>
                </c:pt>
                <c:pt idx="5428">
                  <c:v>205.39</c:v>
                </c:pt>
                <c:pt idx="5429">
                  <c:v>152.18</c:v>
                </c:pt>
                <c:pt idx="5430">
                  <c:v>145.52000000000001</c:v>
                </c:pt>
                <c:pt idx="5431">
                  <c:v>156.5</c:v>
                </c:pt>
                <c:pt idx="5432">
                  <c:v>101.2</c:v>
                </c:pt>
                <c:pt idx="5433">
                  <c:v>99.35</c:v>
                </c:pt>
                <c:pt idx="5434">
                  <c:v>93.79</c:v>
                </c:pt>
                <c:pt idx="5435">
                  <c:v>92.94</c:v>
                </c:pt>
                <c:pt idx="5436">
                  <c:v>92.56</c:v>
                </c:pt>
                <c:pt idx="5437">
                  <c:v>92.92</c:v>
                </c:pt>
                <c:pt idx="5438">
                  <c:v>93.17</c:v>
                </c:pt>
                <c:pt idx="5439">
                  <c:v>93.82</c:v>
                </c:pt>
                <c:pt idx="5440">
                  <c:v>96.07</c:v>
                </c:pt>
                <c:pt idx="5441">
                  <c:v>109.11</c:v>
                </c:pt>
                <c:pt idx="5442">
                  <c:v>108.33</c:v>
                </c:pt>
                <c:pt idx="5443">
                  <c:v>113.38</c:v>
                </c:pt>
                <c:pt idx="5444">
                  <c:v>128.02000000000001</c:v>
                </c:pt>
                <c:pt idx="5445">
                  <c:v>135.52000000000001</c:v>
                </c:pt>
                <c:pt idx="5446">
                  <c:v>169.92</c:v>
                </c:pt>
                <c:pt idx="5447">
                  <c:v>165.57</c:v>
                </c:pt>
                <c:pt idx="5448">
                  <c:v>162.58000000000001</c:v>
                </c:pt>
                <c:pt idx="5449">
                  <c:v>185.09</c:v>
                </c:pt>
                <c:pt idx="5450">
                  <c:v>168.8</c:v>
                </c:pt>
                <c:pt idx="5451">
                  <c:v>148.65</c:v>
                </c:pt>
                <c:pt idx="5452">
                  <c:v>137.65</c:v>
                </c:pt>
                <c:pt idx="5453">
                  <c:v>125.93</c:v>
                </c:pt>
                <c:pt idx="5454">
                  <c:v>111.69</c:v>
                </c:pt>
                <c:pt idx="5455">
                  <c:v>109.72</c:v>
                </c:pt>
                <c:pt idx="5456">
                  <c:v>95.37</c:v>
                </c:pt>
                <c:pt idx="5457">
                  <c:v>93.58</c:v>
                </c:pt>
                <c:pt idx="5458">
                  <c:v>88.82</c:v>
                </c:pt>
                <c:pt idx="5459">
                  <c:v>88.42</c:v>
                </c:pt>
                <c:pt idx="5460">
                  <c:v>88.11</c:v>
                </c:pt>
                <c:pt idx="5461">
                  <c:v>88.43</c:v>
                </c:pt>
                <c:pt idx="5462">
                  <c:v>88.53</c:v>
                </c:pt>
                <c:pt idx="5463">
                  <c:v>88.58</c:v>
                </c:pt>
                <c:pt idx="5464">
                  <c:v>89.8</c:v>
                </c:pt>
                <c:pt idx="5465">
                  <c:v>95.68</c:v>
                </c:pt>
                <c:pt idx="5466">
                  <c:v>99.38</c:v>
                </c:pt>
                <c:pt idx="5467">
                  <c:v>100.36</c:v>
                </c:pt>
                <c:pt idx="5468">
                  <c:v>101.21</c:v>
                </c:pt>
                <c:pt idx="5469">
                  <c:v>100.25</c:v>
                </c:pt>
                <c:pt idx="5470">
                  <c:v>106.03</c:v>
                </c:pt>
                <c:pt idx="5471">
                  <c:v>110.15</c:v>
                </c:pt>
                <c:pt idx="5472">
                  <c:v>108.96</c:v>
                </c:pt>
                <c:pt idx="5473">
                  <c:v>121.48</c:v>
                </c:pt>
                <c:pt idx="5474">
                  <c:v>121.77</c:v>
                </c:pt>
                <c:pt idx="5475">
                  <c:v>119.96</c:v>
                </c:pt>
                <c:pt idx="5476">
                  <c:v>98.66</c:v>
                </c:pt>
                <c:pt idx="5477">
                  <c:v>93.81</c:v>
                </c:pt>
                <c:pt idx="5478">
                  <c:v>96.62</c:v>
                </c:pt>
                <c:pt idx="5479">
                  <c:v>95.8</c:v>
                </c:pt>
                <c:pt idx="5480">
                  <c:v>88.29</c:v>
                </c:pt>
                <c:pt idx="5481">
                  <c:v>86.96</c:v>
                </c:pt>
                <c:pt idx="5482">
                  <c:v>90.08</c:v>
                </c:pt>
                <c:pt idx="5483">
                  <c:v>85.4</c:v>
                </c:pt>
                <c:pt idx="5484">
                  <c:v>73.489999999999995</c:v>
                </c:pt>
                <c:pt idx="5485">
                  <c:v>73.17</c:v>
                </c:pt>
                <c:pt idx="5486">
                  <c:v>61.11</c:v>
                </c:pt>
                <c:pt idx="5487">
                  <c:v>60.9</c:v>
                </c:pt>
                <c:pt idx="5488">
                  <c:v>84.9</c:v>
                </c:pt>
                <c:pt idx="5489">
                  <c:v>93.27</c:v>
                </c:pt>
                <c:pt idx="5490">
                  <c:v>102.05</c:v>
                </c:pt>
                <c:pt idx="5491">
                  <c:v>107.61</c:v>
                </c:pt>
                <c:pt idx="5492">
                  <c:v>117.06</c:v>
                </c:pt>
                <c:pt idx="5493">
                  <c:v>151.08000000000001</c:v>
                </c:pt>
                <c:pt idx="5494">
                  <c:v>154.09</c:v>
                </c:pt>
                <c:pt idx="5495">
                  <c:v>165.96</c:v>
                </c:pt>
                <c:pt idx="5496">
                  <c:v>156.09</c:v>
                </c:pt>
                <c:pt idx="5497">
                  <c:v>153.74</c:v>
                </c:pt>
                <c:pt idx="5498">
                  <c:v>144.22999999999999</c:v>
                </c:pt>
                <c:pt idx="5499">
                  <c:v>123.48</c:v>
                </c:pt>
                <c:pt idx="5500">
                  <c:v>114.53</c:v>
                </c:pt>
                <c:pt idx="5501">
                  <c:v>107.83</c:v>
                </c:pt>
                <c:pt idx="5502">
                  <c:v>106.69</c:v>
                </c:pt>
                <c:pt idx="5503">
                  <c:v>105.2</c:v>
                </c:pt>
                <c:pt idx="5504">
                  <c:v>92.67</c:v>
                </c:pt>
                <c:pt idx="5505">
                  <c:v>90.84</c:v>
                </c:pt>
                <c:pt idx="5506">
                  <c:v>76.61</c:v>
                </c:pt>
                <c:pt idx="5507">
                  <c:v>63.84</c:v>
                </c:pt>
                <c:pt idx="5508">
                  <c:v>58.26</c:v>
                </c:pt>
                <c:pt idx="5509">
                  <c:v>50.9</c:v>
                </c:pt>
                <c:pt idx="5510">
                  <c:v>45.07</c:v>
                </c:pt>
                <c:pt idx="5511">
                  <c:v>49.57</c:v>
                </c:pt>
                <c:pt idx="5512">
                  <c:v>57.41</c:v>
                </c:pt>
                <c:pt idx="5513">
                  <c:v>71.13</c:v>
                </c:pt>
                <c:pt idx="5514">
                  <c:v>86.88</c:v>
                </c:pt>
                <c:pt idx="5515">
                  <c:v>95.08</c:v>
                </c:pt>
                <c:pt idx="5516">
                  <c:v>102.61</c:v>
                </c:pt>
                <c:pt idx="5517">
                  <c:v>129.6</c:v>
                </c:pt>
                <c:pt idx="5518">
                  <c:v>145.66999999999999</c:v>
                </c:pt>
                <c:pt idx="5519">
                  <c:v>149.72</c:v>
                </c:pt>
                <c:pt idx="5520">
                  <c:v>161.43</c:v>
                </c:pt>
                <c:pt idx="5521">
                  <c:v>169.02</c:v>
                </c:pt>
                <c:pt idx="5522">
                  <c:v>170.28</c:v>
                </c:pt>
                <c:pt idx="5523">
                  <c:v>148.55000000000001</c:v>
                </c:pt>
                <c:pt idx="5524">
                  <c:v>131.36000000000001</c:v>
                </c:pt>
                <c:pt idx="5525">
                  <c:v>112.14</c:v>
                </c:pt>
                <c:pt idx="5526">
                  <c:v>109.52</c:v>
                </c:pt>
                <c:pt idx="5527">
                  <c:v>108.08</c:v>
                </c:pt>
                <c:pt idx="5528">
                  <c:v>94.59</c:v>
                </c:pt>
                <c:pt idx="5529">
                  <c:v>93.75</c:v>
                </c:pt>
                <c:pt idx="5530">
                  <c:v>91.53</c:v>
                </c:pt>
                <c:pt idx="5531">
                  <c:v>91.55</c:v>
                </c:pt>
                <c:pt idx="5532">
                  <c:v>91.68</c:v>
                </c:pt>
                <c:pt idx="5533">
                  <c:v>92.23</c:v>
                </c:pt>
                <c:pt idx="5534">
                  <c:v>91.94</c:v>
                </c:pt>
                <c:pt idx="5535">
                  <c:v>92.27</c:v>
                </c:pt>
                <c:pt idx="5536">
                  <c:v>93.36</c:v>
                </c:pt>
                <c:pt idx="5537">
                  <c:v>95.12</c:v>
                </c:pt>
                <c:pt idx="5538">
                  <c:v>96.84</c:v>
                </c:pt>
                <c:pt idx="5539">
                  <c:v>99.97</c:v>
                </c:pt>
                <c:pt idx="5540">
                  <c:v>118.68</c:v>
                </c:pt>
                <c:pt idx="5541">
                  <c:v>117.41</c:v>
                </c:pt>
                <c:pt idx="5542">
                  <c:v>104.17</c:v>
                </c:pt>
                <c:pt idx="5543">
                  <c:v>107.17</c:v>
                </c:pt>
                <c:pt idx="5544">
                  <c:v>117.87</c:v>
                </c:pt>
                <c:pt idx="5545">
                  <c:v>119.35</c:v>
                </c:pt>
                <c:pt idx="5546">
                  <c:v>113.82</c:v>
                </c:pt>
                <c:pt idx="5547">
                  <c:v>111.43</c:v>
                </c:pt>
                <c:pt idx="5548">
                  <c:v>102.64</c:v>
                </c:pt>
                <c:pt idx="5549">
                  <c:v>100.32</c:v>
                </c:pt>
                <c:pt idx="5550">
                  <c:v>97.38</c:v>
                </c:pt>
                <c:pt idx="5551">
                  <c:v>86.5</c:v>
                </c:pt>
                <c:pt idx="5552">
                  <c:v>95.63</c:v>
                </c:pt>
                <c:pt idx="5553">
                  <c:v>91.43</c:v>
                </c:pt>
                <c:pt idx="5554">
                  <c:v>92.6</c:v>
                </c:pt>
                <c:pt idx="5555">
                  <c:v>91.73</c:v>
                </c:pt>
                <c:pt idx="5556">
                  <c:v>90.94</c:v>
                </c:pt>
                <c:pt idx="5557">
                  <c:v>90.33</c:v>
                </c:pt>
                <c:pt idx="5558">
                  <c:v>90.98</c:v>
                </c:pt>
                <c:pt idx="5559">
                  <c:v>90.87</c:v>
                </c:pt>
                <c:pt idx="5560">
                  <c:v>93.13</c:v>
                </c:pt>
                <c:pt idx="5561">
                  <c:v>97.17</c:v>
                </c:pt>
                <c:pt idx="5562">
                  <c:v>103.32</c:v>
                </c:pt>
                <c:pt idx="5563">
                  <c:v>105.26</c:v>
                </c:pt>
                <c:pt idx="5564">
                  <c:v>103.77</c:v>
                </c:pt>
                <c:pt idx="5565">
                  <c:v>106.57</c:v>
                </c:pt>
                <c:pt idx="5566">
                  <c:v>111.33</c:v>
                </c:pt>
                <c:pt idx="5567">
                  <c:v>138.85</c:v>
                </c:pt>
                <c:pt idx="5568">
                  <c:v>137.05000000000001</c:v>
                </c:pt>
                <c:pt idx="5569">
                  <c:v>141.46</c:v>
                </c:pt>
                <c:pt idx="5570">
                  <c:v>133.66</c:v>
                </c:pt>
                <c:pt idx="5571">
                  <c:v>130.41</c:v>
                </c:pt>
                <c:pt idx="5572">
                  <c:v>112.91</c:v>
                </c:pt>
                <c:pt idx="5573">
                  <c:v>105.64</c:v>
                </c:pt>
                <c:pt idx="5574">
                  <c:v>102.55</c:v>
                </c:pt>
                <c:pt idx="5575">
                  <c:v>100.64</c:v>
                </c:pt>
                <c:pt idx="5576">
                  <c:v>100.21</c:v>
                </c:pt>
                <c:pt idx="5577">
                  <c:v>98.02</c:v>
                </c:pt>
                <c:pt idx="5578">
                  <c:v>100.37</c:v>
                </c:pt>
                <c:pt idx="5579">
                  <c:v>99.34</c:v>
                </c:pt>
                <c:pt idx="5580">
                  <c:v>98.49</c:v>
                </c:pt>
                <c:pt idx="5581">
                  <c:v>100.61</c:v>
                </c:pt>
                <c:pt idx="5582">
                  <c:v>100.75</c:v>
                </c:pt>
                <c:pt idx="5583">
                  <c:v>100.79</c:v>
                </c:pt>
                <c:pt idx="5584">
                  <c:v>111.21</c:v>
                </c:pt>
                <c:pt idx="5585">
                  <c:v>134.13</c:v>
                </c:pt>
                <c:pt idx="5586">
                  <c:v>146.91</c:v>
                </c:pt>
                <c:pt idx="5587">
                  <c:v>153.25</c:v>
                </c:pt>
                <c:pt idx="5588">
                  <c:v>163.74</c:v>
                </c:pt>
                <c:pt idx="5589">
                  <c:v>219.59</c:v>
                </c:pt>
                <c:pt idx="5590">
                  <c:v>221.19</c:v>
                </c:pt>
                <c:pt idx="5591">
                  <c:v>215.72</c:v>
                </c:pt>
                <c:pt idx="5592">
                  <c:v>199.16</c:v>
                </c:pt>
                <c:pt idx="5593">
                  <c:v>208.4</c:v>
                </c:pt>
                <c:pt idx="5594">
                  <c:v>196.02</c:v>
                </c:pt>
                <c:pt idx="5595">
                  <c:v>157.04</c:v>
                </c:pt>
                <c:pt idx="5596">
                  <c:v>134.6</c:v>
                </c:pt>
                <c:pt idx="5597">
                  <c:v>118.76</c:v>
                </c:pt>
                <c:pt idx="5598">
                  <c:v>111.64</c:v>
                </c:pt>
                <c:pt idx="5599">
                  <c:v>103.12</c:v>
                </c:pt>
                <c:pt idx="5600">
                  <c:v>85.2</c:v>
                </c:pt>
                <c:pt idx="5601">
                  <c:v>83.17</c:v>
                </c:pt>
                <c:pt idx="5602">
                  <c:v>73.25</c:v>
                </c:pt>
                <c:pt idx="5603">
                  <c:v>72.849999999999994</c:v>
                </c:pt>
                <c:pt idx="5604">
                  <c:v>72.53</c:v>
                </c:pt>
                <c:pt idx="5605">
                  <c:v>57.34</c:v>
                </c:pt>
                <c:pt idx="5606">
                  <c:v>60.96</c:v>
                </c:pt>
                <c:pt idx="5607">
                  <c:v>60.67</c:v>
                </c:pt>
                <c:pt idx="5608">
                  <c:v>82.35</c:v>
                </c:pt>
                <c:pt idx="5609">
                  <c:v>94.89</c:v>
                </c:pt>
                <c:pt idx="5610">
                  <c:v>96.47</c:v>
                </c:pt>
                <c:pt idx="5611">
                  <c:v>104.09</c:v>
                </c:pt>
                <c:pt idx="5612">
                  <c:v>112.35</c:v>
                </c:pt>
                <c:pt idx="5613">
                  <c:v>145.35</c:v>
                </c:pt>
                <c:pt idx="5614">
                  <c:v>148.15</c:v>
                </c:pt>
                <c:pt idx="5615">
                  <c:v>147.51</c:v>
                </c:pt>
                <c:pt idx="5616">
                  <c:v>143.9</c:v>
                </c:pt>
                <c:pt idx="5617">
                  <c:v>129.33000000000001</c:v>
                </c:pt>
                <c:pt idx="5618">
                  <c:v>112.37</c:v>
                </c:pt>
                <c:pt idx="5619">
                  <c:v>103.5</c:v>
                </c:pt>
                <c:pt idx="5620">
                  <c:v>96.7</c:v>
                </c:pt>
                <c:pt idx="5621">
                  <c:v>84.08</c:v>
                </c:pt>
                <c:pt idx="5622">
                  <c:v>79.540000000000006</c:v>
                </c:pt>
                <c:pt idx="5623">
                  <c:v>70.180000000000007</c:v>
                </c:pt>
                <c:pt idx="5624">
                  <c:v>67.760000000000005</c:v>
                </c:pt>
                <c:pt idx="5625">
                  <c:v>55.07</c:v>
                </c:pt>
                <c:pt idx="5626">
                  <c:v>45.61</c:v>
                </c:pt>
                <c:pt idx="5627">
                  <c:v>45.64</c:v>
                </c:pt>
                <c:pt idx="5628">
                  <c:v>39.82</c:v>
                </c:pt>
                <c:pt idx="5629">
                  <c:v>39.68</c:v>
                </c:pt>
                <c:pt idx="5630">
                  <c:v>34.69</c:v>
                </c:pt>
                <c:pt idx="5631">
                  <c:v>39.78</c:v>
                </c:pt>
                <c:pt idx="5632">
                  <c:v>51.3</c:v>
                </c:pt>
                <c:pt idx="5633">
                  <c:v>59.49</c:v>
                </c:pt>
                <c:pt idx="5634">
                  <c:v>69.25</c:v>
                </c:pt>
                <c:pt idx="5635">
                  <c:v>78.75</c:v>
                </c:pt>
                <c:pt idx="5636">
                  <c:v>76.08</c:v>
                </c:pt>
                <c:pt idx="5637">
                  <c:v>122.36</c:v>
                </c:pt>
                <c:pt idx="5638">
                  <c:v>131.08000000000001</c:v>
                </c:pt>
                <c:pt idx="5639">
                  <c:v>132.86000000000001</c:v>
                </c:pt>
                <c:pt idx="5640">
                  <c:v>129.07</c:v>
                </c:pt>
                <c:pt idx="5641">
                  <c:v>119.56</c:v>
                </c:pt>
                <c:pt idx="5642">
                  <c:v>105.76</c:v>
                </c:pt>
                <c:pt idx="5643">
                  <c:v>99.27</c:v>
                </c:pt>
                <c:pt idx="5644">
                  <c:v>77.25</c:v>
                </c:pt>
                <c:pt idx="5645">
                  <c:v>71.63</c:v>
                </c:pt>
                <c:pt idx="5646">
                  <c:v>69.95</c:v>
                </c:pt>
                <c:pt idx="5647">
                  <c:v>66.930000000000007</c:v>
                </c:pt>
                <c:pt idx="5648">
                  <c:v>64.53</c:v>
                </c:pt>
                <c:pt idx="5649">
                  <c:v>56.73</c:v>
                </c:pt>
                <c:pt idx="5650">
                  <c:v>49.9</c:v>
                </c:pt>
                <c:pt idx="5651">
                  <c:v>51.42</c:v>
                </c:pt>
                <c:pt idx="5652">
                  <c:v>45.39</c:v>
                </c:pt>
                <c:pt idx="5653">
                  <c:v>44.37</c:v>
                </c:pt>
                <c:pt idx="5654">
                  <c:v>44.41</c:v>
                </c:pt>
                <c:pt idx="5655">
                  <c:v>44.49</c:v>
                </c:pt>
                <c:pt idx="5656">
                  <c:v>51.86</c:v>
                </c:pt>
                <c:pt idx="5657">
                  <c:v>59.79</c:v>
                </c:pt>
                <c:pt idx="5658">
                  <c:v>68.48</c:v>
                </c:pt>
                <c:pt idx="5659">
                  <c:v>75.36</c:v>
                </c:pt>
                <c:pt idx="5660">
                  <c:v>85.13</c:v>
                </c:pt>
                <c:pt idx="5661">
                  <c:v>106.19</c:v>
                </c:pt>
                <c:pt idx="5662">
                  <c:v>108.67</c:v>
                </c:pt>
                <c:pt idx="5663">
                  <c:v>114.12</c:v>
                </c:pt>
                <c:pt idx="5664">
                  <c:v>113.43</c:v>
                </c:pt>
                <c:pt idx="5665">
                  <c:v>106.04</c:v>
                </c:pt>
                <c:pt idx="5666">
                  <c:v>98.7</c:v>
                </c:pt>
                <c:pt idx="5667">
                  <c:v>83.49</c:v>
                </c:pt>
                <c:pt idx="5668">
                  <c:v>65.11</c:v>
                </c:pt>
                <c:pt idx="5669">
                  <c:v>58.32</c:v>
                </c:pt>
                <c:pt idx="5670">
                  <c:v>46.98</c:v>
                </c:pt>
                <c:pt idx="5671">
                  <c:v>43.23</c:v>
                </c:pt>
                <c:pt idx="5672">
                  <c:v>35.659999999999997</c:v>
                </c:pt>
                <c:pt idx="5673">
                  <c:v>31.52</c:v>
                </c:pt>
                <c:pt idx="5674">
                  <c:v>32.1</c:v>
                </c:pt>
                <c:pt idx="5675">
                  <c:v>30.36</c:v>
                </c:pt>
                <c:pt idx="5676">
                  <c:v>31.39</c:v>
                </c:pt>
                <c:pt idx="5677">
                  <c:v>29.78</c:v>
                </c:pt>
                <c:pt idx="5678">
                  <c:v>29.93</c:v>
                </c:pt>
                <c:pt idx="5679">
                  <c:v>29.58</c:v>
                </c:pt>
                <c:pt idx="5680">
                  <c:v>43.44</c:v>
                </c:pt>
                <c:pt idx="5681">
                  <c:v>51.66</c:v>
                </c:pt>
                <c:pt idx="5682">
                  <c:v>65.86</c:v>
                </c:pt>
                <c:pt idx="5683">
                  <c:v>70.959999999999994</c:v>
                </c:pt>
                <c:pt idx="5684">
                  <c:v>81.53</c:v>
                </c:pt>
                <c:pt idx="5685">
                  <c:v>106</c:v>
                </c:pt>
                <c:pt idx="5686">
                  <c:v>123.14</c:v>
                </c:pt>
                <c:pt idx="5687">
                  <c:v>118.43</c:v>
                </c:pt>
                <c:pt idx="5688">
                  <c:v>126.73</c:v>
                </c:pt>
                <c:pt idx="5689">
                  <c:v>114.71</c:v>
                </c:pt>
                <c:pt idx="5690">
                  <c:v>107.97</c:v>
                </c:pt>
                <c:pt idx="5691">
                  <c:v>94.03</c:v>
                </c:pt>
                <c:pt idx="5692">
                  <c:v>82.66</c:v>
                </c:pt>
                <c:pt idx="5693">
                  <c:v>74.010000000000005</c:v>
                </c:pt>
                <c:pt idx="5694">
                  <c:v>70.78</c:v>
                </c:pt>
                <c:pt idx="5695">
                  <c:v>68.290000000000006</c:v>
                </c:pt>
                <c:pt idx="5696">
                  <c:v>65.44</c:v>
                </c:pt>
                <c:pt idx="5697">
                  <c:v>64.680000000000007</c:v>
                </c:pt>
                <c:pt idx="5698">
                  <c:v>56.84</c:v>
                </c:pt>
                <c:pt idx="5699">
                  <c:v>54.43</c:v>
                </c:pt>
                <c:pt idx="5700">
                  <c:v>49.09</c:v>
                </c:pt>
                <c:pt idx="5701">
                  <c:v>48.84</c:v>
                </c:pt>
                <c:pt idx="5702">
                  <c:v>44.13</c:v>
                </c:pt>
                <c:pt idx="5703">
                  <c:v>43.96</c:v>
                </c:pt>
                <c:pt idx="5704">
                  <c:v>62.93</c:v>
                </c:pt>
                <c:pt idx="5705">
                  <c:v>80.73</c:v>
                </c:pt>
                <c:pt idx="5706">
                  <c:v>84.63</c:v>
                </c:pt>
                <c:pt idx="5707">
                  <c:v>89.85</c:v>
                </c:pt>
                <c:pt idx="5708">
                  <c:v>93.83</c:v>
                </c:pt>
                <c:pt idx="5709">
                  <c:v>101.3</c:v>
                </c:pt>
                <c:pt idx="5710">
                  <c:v>121.6</c:v>
                </c:pt>
                <c:pt idx="5711">
                  <c:v>133.37</c:v>
                </c:pt>
                <c:pt idx="5712">
                  <c:v>115.4</c:v>
                </c:pt>
                <c:pt idx="5713">
                  <c:v>116.35</c:v>
                </c:pt>
                <c:pt idx="5714">
                  <c:v>105.14</c:v>
                </c:pt>
                <c:pt idx="5715">
                  <c:v>83.39</c:v>
                </c:pt>
                <c:pt idx="5716">
                  <c:v>67.900000000000006</c:v>
                </c:pt>
                <c:pt idx="5717">
                  <c:v>76.69</c:v>
                </c:pt>
                <c:pt idx="5718">
                  <c:v>74.7</c:v>
                </c:pt>
                <c:pt idx="5719">
                  <c:v>66.61</c:v>
                </c:pt>
                <c:pt idx="5720">
                  <c:v>77.849999999999994</c:v>
                </c:pt>
                <c:pt idx="5721">
                  <c:v>75.239999999999995</c:v>
                </c:pt>
                <c:pt idx="5722">
                  <c:v>72.39</c:v>
                </c:pt>
                <c:pt idx="5723">
                  <c:v>63.67</c:v>
                </c:pt>
                <c:pt idx="5724">
                  <c:v>64.739999999999995</c:v>
                </c:pt>
                <c:pt idx="5725">
                  <c:v>63.1</c:v>
                </c:pt>
                <c:pt idx="5726">
                  <c:v>63.19</c:v>
                </c:pt>
                <c:pt idx="5727">
                  <c:v>63.14</c:v>
                </c:pt>
                <c:pt idx="5728">
                  <c:v>85.45</c:v>
                </c:pt>
                <c:pt idx="5729">
                  <c:v>91.02</c:v>
                </c:pt>
                <c:pt idx="5730">
                  <c:v>97.29</c:v>
                </c:pt>
                <c:pt idx="5731">
                  <c:v>97.99</c:v>
                </c:pt>
                <c:pt idx="5732">
                  <c:v>97.86</c:v>
                </c:pt>
                <c:pt idx="5733">
                  <c:v>98.98</c:v>
                </c:pt>
                <c:pt idx="5734">
                  <c:v>109.49</c:v>
                </c:pt>
                <c:pt idx="5735">
                  <c:v>130.33000000000001</c:v>
                </c:pt>
                <c:pt idx="5736">
                  <c:v>124.6</c:v>
                </c:pt>
                <c:pt idx="5737">
                  <c:v>123.42</c:v>
                </c:pt>
                <c:pt idx="5738">
                  <c:v>100.7</c:v>
                </c:pt>
                <c:pt idx="5739">
                  <c:v>94.7</c:v>
                </c:pt>
                <c:pt idx="5740">
                  <c:v>93.04</c:v>
                </c:pt>
                <c:pt idx="5741">
                  <c:v>91.33</c:v>
                </c:pt>
                <c:pt idx="5742">
                  <c:v>85.06</c:v>
                </c:pt>
                <c:pt idx="5743">
                  <c:v>84.39</c:v>
                </c:pt>
                <c:pt idx="5744">
                  <c:v>83.96</c:v>
                </c:pt>
                <c:pt idx="5745">
                  <c:v>88.68</c:v>
                </c:pt>
                <c:pt idx="5746">
                  <c:v>91.56</c:v>
                </c:pt>
                <c:pt idx="5747">
                  <c:v>90.91</c:v>
                </c:pt>
                <c:pt idx="5748">
                  <c:v>91.42</c:v>
                </c:pt>
                <c:pt idx="5749">
                  <c:v>91.56</c:v>
                </c:pt>
                <c:pt idx="5750">
                  <c:v>91.69</c:v>
                </c:pt>
                <c:pt idx="5751">
                  <c:v>91.61</c:v>
                </c:pt>
                <c:pt idx="5752">
                  <c:v>94.02</c:v>
                </c:pt>
                <c:pt idx="5753">
                  <c:v>105.31</c:v>
                </c:pt>
                <c:pt idx="5754">
                  <c:v>115.06</c:v>
                </c:pt>
                <c:pt idx="5755">
                  <c:v>130.97999999999999</c:v>
                </c:pt>
                <c:pt idx="5756">
                  <c:v>130.32</c:v>
                </c:pt>
                <c:pt idx="5757">
                  <c:v>128.81</c:v>
                </c:pt>
                <c:pt idx="5758">
                  <c:v>120.49</c:v>
                </c:pt>
                <c:pt idx="5759">
                  <c:v>134.66999999999999</c:v>
                </c:pt>
                <c:pt idx="5760">
                  <c:v>144.26</c:v>
                </c:pt>
                <c:pt idx="5761">
                  <c:v>156.21</c:v>
                </c:pt>
                <c:pt idx="5762">
                  <c:v>178.6</c:v>
                </c:pt>
                <c:pt idx="5763">
                  <c:v>163.4</c:v>
                </c:pt>
                <c:pt idx="5764">
                  <c:v>137.9</c:v>
                </c:pt>
                <c:pt idx="5765">
                  <c:v>127.92</c:v>
                </c:pt>
                <c:pt idx="5766">
                  <c:v>125.03</c:v>
                </c:pt>
                <c:pt idx="5767">
                  <c:v>123.33</c:v>
                </c:pt>
                <c:pt idx="5768">
                  <c:v>95.37</c:v>
                </c:pt>
                <c:pt idx="5769">
                  <c:v>93.52</c:v>
                </c:pt>
                <c:pt idx="5770">
                  <c:v>94.81</c:v>
                </c:pt>
                <c:pt idx="5771">
                  <c:v>93.66</c:v>
                </c:pt>
                <c:pt idx="5772">
                  <c:v>87.62</c:v>
                </c:pt>
                <c:pt idx="5773">
                  <c:v>83.62</c:v>
                </c:pt>
                <c:pt idx="5774">
                  <c:v>86.62</c:v>
                </c:pt>
                <c:pt idx="5775">
                  <c:v>82.65</c:v>
                </c:pt>
                <c:pt idx="5776">
                  <c:v>85.65</c:v>
                </c:pt>
                <c:pt idx="5777">
                  <c:v>102.14</c:v>
                </c:pt>
                <c:pt idx="5778">
                  <c:v>111.09</c:v>
                </c:pt>
                <c:pt idx="5779">
                  <c:v>131.31</c:v>
                </c:pt>
                <c:pt idx="5780">
                  <c:v>140.37</c:v>
                </c:pt>
                <c:pt idx="5781">
                  <c:v>178.56</c:v>
                </c:pt>
                <c:pt idx="5782">
                  <c:v>194.75</c:v>
                </c:pt>
                <c:pt idx="5783">
                  <c:v>199.72</c:v>
                </c:pt>
                <c:pt idx="5784">
                  <c:v>194.05</c:v>
                </c:pt>
                <c:pt idx="5785">
                  <c:v>226.55</c:v>
                </c:pt>
                <c:pt idx="5786">
                  <c:v>181.66</c:v>
                </c:pt>
                <c:pt idx="5787">
                  <c:v>163.61000000000001</c:v>
                </c:pt>
                <c:pt idx="5788">
                  <c:v>145.21</c:v>
                </c:pt>
                <c:pt idx="5789">
                  <c:v>141.94</c:v>
                </c:pt>
                <c:pt idx="5790">
                  <c:v>139.97</c:v>
                </c:pt>
                <c:pt idx="5791">
                  <c:v>138.12</c:v>
                </c:pt>
                <c:pt idx="5792">
                  <c:v>98.61</c:v>
                </c:pt>
                <c:pt idx="5793">
                  <c:v>97.04</c:v>
                </c:pt>
                <c:pt idx="5794">
                  <c:v>97.08</c:v>
                </c:pt>
                <c:pt idx="5795">
                  <c:v>95.76</c:v>
                </c:pt>
                <c:pt idx="5796">
                  <c:v>94.95</c:v>
                </c:pt>
                <c:pt idx="5797">
                  <c:v>94.86</c:v>
                </c:pt>
                <c:pt idx="5798">
                  <c:v>94.56</c:v>
                </c:pt>
                <c:pt idx="5799">
                  <c:v>94.39</c:v>
                </c:pt>
                <c:pt idx="5800">
                  <c:v>99.76</c:v>
                </c:pt>
                <c:pt idx="5801">
                  <c:v>123.25</c:v>
                </c:pt>
                <c:pt idx="5802">
                  <c:v>126.58</c:v>
                </c:pt>
                <c:pt idx="5803">
                  <c:v>130.44999999999999</c:v>
                </c:pt>
                <c:pt idx="5804">
                  <c:v>138.82</c:v>
                </c:pt>
                <c:pt idx="5805">
                  <c:v>141.26</c:v>
                </c:pt>
                <c:pt idx="5806">
                  <c:v>150.51</c:v>
                </c:pt>
                <c:pt idx="5807">
                  <c:v>179.22</c:v>
                </c:pt>
                <c:pt idx="5808">
                  <c:v>175.95</c:v>
                </c:pt>
                <c:pt idx="5809">
                  <c:v>203.75</c:v>
                </c:pt>
                <c:pt idx="5810">
                  <c:v>201.07</c:v>
                </c:pt>
                <c:pt idx="5811">
                  <c:v>176.06</c:v>
                </c:pt>
                <c:pt idx="5812">
                  <c:v>158.72999999999999</c:v>
                </c:pt>
                <c:pt idx="5813">
                  <c:v>157.47999999999999</c:v>
                </c:pt>
                <c:pt idx="5814">
                  <c:v>156.03</c:v>
                </c:pt>
                <c:pt idx="5815">
                  <c:v>156.15</c:v>
                </c:pt>
                <c:pt idx="5816">
                  <c:v>103.16</c:v>
                </c:pt>
                <c:pt idx="5817">
                  <c:v>102.16</c:v>
                </c:pt>
                <c:pt idx="5818">
                  <c:v>99.3</c:v>
                </c:pt>
                <c:pt idx="5819">
                  <c:v>99.04</c:v>
                </c:pt>
                <c:pt idx="5820">
                  <c:v>98.72</c:v>
                </c:pt>
                <c:pt idx="5821">
                  <c:v>101.25</c:v>
                </c:pt>
                <c:pt idx="5822">
                  <c:v>102.24</c:v>
                </c:pt>
                <c:pt idx="5823">
                  <c:v>102.31</c:v>
                </c:pt>
                <c:pt idx="5824">
                  <c:v>111.55</c:v>
                </c:pt>
                <c:pt idx="5825">
                  <c:v>134.56</c:v>
                </c:pt>
                <c:pt idx="5826">
                  <c:v>148.74</c:v>
                </c:pt>
                <c:pt idx="5827">
                  <c:v>146.29</c:v>
                </c:pt>
                <c:pt idx="5828">
                  <c:v>153.47999999999999</c:v>
                </c:pt>
                <c:pt idx="5829">
                  <c:v>159.47</c:v>
                </c:pt>
                <c:pt idx="5830">
                  <c:v>189.29</c:v>
                </c:pt>
                <c:pt idx="5831">
                  <c:v>203.47</c:v>
                </c:pt>
                <c:pt idx="5832">
                  <c:v>206.93</c:v>
                </c:pt>
                <c:pt idx="5833">
                  <c:v>233.7</c:v>
                </c:pt>
                <c:pt idx="5834">
                  <c:v>201.08</c:v>
                </c:pt>
                <c:pt idx="5835">
                  <c:v>181.56</c:v>
                </c:pt>
                <c:pt idx="5836">
                  <c:v>162.93</c:v>
                </c:pt>
                <c:pt idx="5837">
                  <c:v>154.37</c:v>
                </c:pt>
                <c:pt idx="5838">
                  <c:v>107.02</c:v>
                </c:pt>
                <c:pt idx="5839">
                  <c:v>98.49</c:v>
                </c:pt>
                <c:pt idx="5840">
                  <c:v>79.180000000000007</c:v>
                </c:pt>
                <c:pt idx="5841">
                  <c:v>70.12</c:v>
                </c:pt>
                <c:pt idx="5842">
                  <c:v>59.45</c:v>
                </c:pt>
                <c:pt idx="5843">
                  <c:v>48.96</c:v>
                </c:pt>
                <c:pt idx="5844">
                  <c:v>43.81</c:v>
                </c:pt>
                <c:pt idx="5845">
                  <c:v>34.33</c:v>
                </c:pt>
                <c:pt idx="5846">
                  <c:v>39.01</c:v>
                </c:pt>
                <c:pt idx="5847">
                  <c:v>38.97</c:v>
                </c:pt>
                <c:pt idx="5848">
                  <c:v>48.9</c:v>
                </c:pt>
                <c:pt idx="5849">
                  <c:v>62.67</c:v>
                </c:pt>
                <c:pt idx="5850">
                  <c:v>66.34</c:v>
                </c:pt>
                <c:pt idx="5851">
                  <c:v>69.58</c:v>
                </c:pt>
                <c:pt idx="5852">
                  <c:v>70.66</c:v>
                </c:pt>
                <c:pt idx="5853">
                  <c:v>73.959999999999994</c:v>
                </c:pt>
                <c:pt idx="5854">
                  <c:v>81.27</c:v>
                </c:pt>
                <c:pt idx="5855">
                  <c:v>81.28</c:v>
                </c:pt>
                <c:pt idx="5856">
                  <c:v>87.95</c:v>
                </c:pt>
                <c:pt idx="5857">
                  <c:v>83.91</c:v>
                </c:pt>
                <c:pt idx="5858">
                  <c:v>83.87</c:v>
                </c:pt>
                <c:pt idx="5859">
                  <c:v>77.23</c:v>
                </c:pt>
                <c:pt idx="5860">
                  <c:v>64.2</c:v>
                </c:pt>
                <c:pt idx="5861">
                  <c:v>92.69</c:v>
                </c:pt>
                <c:pt idx="5862">
                  <c:v>96.09</c:v>
                </c:pt>
                <c:pt idx="5863">
                  <c:v>89.96</c:v>
                </c:pt>
                <c:pt idx="5864">
                  <c:v>84.79</c:v>
                </c:pt>
                <c:pt idx="5865">
                  <c:v>67.95</c:v>
                </c:pt>
                <c:pt idx="5866">
                  <c:v>57.89</c:v>
                </c:pt>
                <c:pt idx="5867">
                  <c:v>51.03</c:v>
                </c:pt>
                <c:pt idx="5868">
                  <c:v>58.1</c:v>
                </c:pt>
                <c:pt idx="5869">
                  <c:v>58.31</c:v>
                </c:pt>
                <c:pt idx="5870">
                  <c:v>58.17</c:v>
                </c:pt>
                <c:pt idx="5871">
                  <c:v>57.75</c:v>
                </c:pt>
                <c:pt idx="5872">
                  <c:v>69.989999999999995</c:v>
                </c:pt>
                <c:pt idx="5873">
                  <c:v>70.42</c:v>
                </c:pt>
                <c:pt idx="5874">
                  <c:v>77.510000000000005</c:v>
                </c:pt>
                <c:pt idx="5875">
                  <c:v>90.49</c:v>
                </c:pt>
                <c:pt idx="5876">
                  <c:v>90.88</c:v>
                </c:pt>
                <c:pt idx="5877">
                  <c:v>92.67</c:v>
                </c:pt>
                <c:pt idx="5878">
                  <c:v>99.19</c:v>
                </c:pt>
                <c:pt idx="5879">
                  <c:v>105.72</c:v>
                </c:pt>
                <c:pt idx="5880">
                  <c:v>113.35</c:v>
                </c:pt>
                <c:pt idx="5881">
                  <c:v>107.09</c:v>
                </c:pt>
                <c:pt idx="5882">
                  <c:v>105.98</c:v>
                </c:pt>
                <c:pt idx="5883">
                  <c:v>108.2</c:v>
                </c:pt>
                <c:pt idx="5884">
                  <c:v>93.62</c:v>
                </c:pt>
                <c:pt idx="5885">
                  <c:v>62.03</c:v>
                </c:pt>
                <c:pt idx="5886">
                  <c:v>65.91</c:v>
                </c:pt>
                <c:pt idx="5887">
                  <c:v>60.07</c:v>
                </c:pt>
                <c:pt idx="5888">
                  <c:v>59.48</c:v>
                </c:pt>
                <c:pt idx="5889">
                  <c:v>56.64</c:v>
                </c:pt>
                <c:pt idx="5890">
                  <c:v>51.83</c:v>
                </c:pt>
                <c:pt idx="5891">
                  <c:v>49.78</c:v>
                </c:pt>
                <c:pt idx="5892">
                  <c:v>47.02</c:v>
                </c:pt>
                <c:pt idx="5893">
                  <c:v>40.909999999999997</c:v>
                </c:pt>
                <c:pt idx="5894">
                  <c:v>40.950000000000003</c:v>
                </c:pt>
                <c:pt idx="5895">
                  <c:v>24.3</c:v>
                </c:pt>
                <c:pt idx="5896">
                  <c:v>46.51</c:v>
                </c:pt>
                <c:pt idx="5897">
                  <c:v>57.72</c:v>
                </c:pt>
                <c:pt idx="5898">
                  <c:v>73.42</c:v>
                </c:pt>
                <c:pt idx="5899">
                  <c:v>75.319999999999993</c:v>
                </c:pt>
                <c:pt idx="5900">
                  <c:v>78.27</c:v>
                </c:pt>
                <c:pt idx="5901">
                  <c:v>77</c:v>
                </c:pt>
                <c:pt idx="5902">
                  <c:v>84.38</c:v>
                </c:pt>
                <c:pt idx="5903">
                  <c:v>90.15</c:v>
                </c:pt>
                <c:pt idx="5904">
                  <c:v>90.72</c:v>
                </c:pt>
                <c:pt idx="5905">
                  <c:v>91.81</c:v>
                </c:pt>
                <c:pt idx="5906">
                  <c:v>89.85</c:v>
                </c:pt>
                <c:pt idx="5907">
                  <c:v>89.57</c:v>
                </c:pt>
                <c:pt idx="5908">
                  <c:v>79.62</c:v>
                </c:pt>
                <c:pt idx="5909">
                  <c:v>75.5</c:v>
                </c:pt>
                <c:pt idx="5910">
                  <c:v>68.11</c:v>
                </c:pt>
                <c:pt idx="5911">
                  <c:v>67.48</c:v>
                </c:pt>
                <c:pt idx="5912">
                  <c:v>65.760000000000005</c:v>
                </c:pt>
                <c:pt idx="5913">
                  <c:v>63.33</c:v>
                </c:pt>
                <c:pt idx="5914">
                  <c:v>68.150000000000006</c:v>
                </c:pt>
                <c:pt idx="5915">
                  <c:v>67.98</c:v>
                </c:pt>
                <c:pt idx="5916">
                  <c:v>67.95</c:v>
                </c:pt>
                <c:pt idx="5917">
                  <c:v>59.7</c:v>
                </c:pt>
                <c:pt idx="5918">
                  <c:v>71.239999999999995</c:v>
                </c:pt>
                <c:pt idx="5919">
                  <c:v>71.290000000000006</c:v>
                </c:pt>
                <c:pt idx="5920">
                  <c:v>82.25</c:v>
                </c:pt>
                <c:pt idx="5921">
                  <c:v>86.94</c:v>
                </c:pt>
                <c:pt idx="5922">
                  <c:v>92.06</c:v>
                </c:pt>
                <c:pt idx="5923">
                  <c:v>102.5</c:v>
                </c:pt>
                <c:pt idx="5924">
                  <c:v>98.95</c:v>
                </c:pt>
                <c:pt idx="5925">
                  <c:v>102.18</c:v>
                </c:pt>
                <c:pt idx="5926">
                  <c:v>103.46</c:v>
                </c:pt>
                <c:pt idx="5927">
                  <c:v>104.4</c:v>
                </c:pt>
                <c:pt idx="5928">
                  <c:v>109.6</c:v>
                </c:pt>
                <c:pt idx="5929">
                  <c:v>108.14</c:v>
                </c:pt>
                <c:pt idx="5930">
                  <c:v>106.63</c:v>
                </c:pt>
                <c:pt idx="5931">
                  <c:v>97.16</c:v>
                </c:pt>
                <c:pt idx="5932">
                  <c:v>93.59</c:v>
                </c:pt>
                <c:pt idx="5933">
                  <c:v>91.19</c:v>
                </c:pt>
                <c:pt idx="5934">
                  <c:v>86.55</c:v>
                </c:pt>
                <c:pt idx="5935">
                  <c:v>72.69</c:v>
                </c:pt>
                <c:pt idx="5936">
                  <c:v>73.8</c:v>
                </c:pt>
                <c:pt idx="5937">
                  <c:v>50</c:v>
                </c:pt>
                <c:pt idx="5938">
                  <c:v>44.03</c:v>
                </c:pt>
                <c:pt idx="5939">
                  <c:v>39.49</c:v>
                </c:pt>
                <c:pt idx="5940">
                  <c:v>39.369999999999997</c:v>
                </c:pt>
                <c:pt idx="5941">
                  <c:v>39.270000000000003</c:v>
                </c:pt>
                <c:pt idx="5942">
                  <c:v>34.46</c:v>
                </c:pt>
                <c:pt idx="5943">
                  <c:v>34.39</c:v>
                </c:pt>
                <c:pt idx="5944">
                  <c:v>39.28</c:v>
                </c:pt>
                <c:pt idx="5945">
                  <c:v>45.05</c:v>
                </c:pt>
                <c:pt idx="5946">
                  <c:v>54.84</c:v>
                </c:pt>
                <c:pt idx="5947">
                  <c:v>57.16</c:v>
                </c:pt>
                <c:pt idx="5948">
                  <c:v>66.459999999999994</c:v>
                </c:pt>
                <c:pt idx="5949">
                  <c:v>106.17</c:v>
                </c:pt>
                <c:pt idx="5950">
                  <c:v>114.79</c:v>
                </c:pt>
                <c:pt idx="5951">
                  <c:v>118.56</c:v>
                </c:pt>
                <c:pt idx="5952">
                  <c:v>124.83</c:v>
                </c:pt>
                <c:pt idx="5953">
                  <c:v>108.5</c:v>
                </c:pt>
                <c:pt idx="5954">
                  <c:v>99.12</c:v>
                </c:pt>
                <c:pt idx="5955">
                  <c:v>86.6</c:v>
                </c:pt>
                <c:pt idx="5956">
                  <c:v>63.64</c:v>
                </c:pt>
                <c:pt idx="5957">
                  <c:v>57.53</c:v>
                </c:pt>
                <c:pt idx="5958">
                  <c:v>52.56</c:v>
                </c:pt>
                <c:pt idx="5959">
                  <c:v>40.54</c:v>
                </c:pt>
                <c:pt idx="5960">
                  <c:v>40.020000000000003</c:v>
                </c:pt>
                <c:pt idx="5961">
                  <c:v>39.090000000000003</c:v>
                </c:pt>
                <c:pt idx="5962">
                  <c:v>41.72</c:v>
                </c:pt>
                <c:pt idx="5963">
                  <c:v>40.44</c:v>
                </c:pt>
                <c:pt idx="5964">
                  <c:v>40.08</c:v>
                </c:pt>
                <c:pt idx="5965">
                  <c:v>35.54</c:v>
                </c:pt>
                <c:pt idx="5966">
                  <c:v>28.89</c:v>
                </c:pt>
                <c:pt idx="5967">
                  <c:v>22.59</c:v>
                </c:pt>
                <c:pt idx="5968">
                  <c:v>53.05</c:v>
                </c:pt>
                <c:pt idx="5969">
                  <c:v>65.599999999999994</c:v>
                </c:pt>
                <c:pt idx="5970">
                  <c:v>82.88</c:v>
                </c:pt>
                <c:pt idx="5971">
                  <c:v>88.46</c:v>
                </c:pt>
                <c:pt idx="5972">
                  <c:v>111.49</c:v>
                </c:pt>
                <c:pt idx="5973">
                  <c:v>154.94999999999999</c:v>
                </c:pt>
                <c:pt idx="5974">
                  <c:v>157.69999999999999</c:v>
                </c:pt>
                <c:pt idx="5975">
                  <c:v>174.78</c:v>
                </c:pt>
                <c:pt idx="5976">
                  <c:v>163.57</c:v>
                </c:pt>
                <c:pt idx="5977">
                  <c:v>165.74</c:v>
                </c:pt>
                <c:pt idx="5978">
                  <c:v>152.85</c:v>
                </c:pt>
                <c:pt idx="5979">
                  <c:v>126.49</c:v>
                </c:pt>
                <c:pt idx="5980">
                  <c:v>119.33</c:v>
                </c:pt>
                <c:pt idx="5981">
                  <c:v>106.83</c:v>
                </c:pt>
                <c:pt idx="5982">
                  <c:v>105.46</c:v>
                </c:pt>
                <c:pt idx="5983">
                  <c:v>104.42</c:v>
                </c:pt>
                <c:pt idx="5984">
                  <c:v>95.87</c:v>
                </c:pt>
                <c:pt idx="5985">
                  <c:v>93.89</c:v>
                </c:pt>
                <c:pt idx="5986">
                  <c:v>92.51</c:v>
                </c:pt>
                <c:pt idx="5987">
                  <c:v>91.49</c:v>
                </c:pt>
                <c:pt idx="5988">
                  <c:v>88.87</c:v>
                </c:pt>
                <c:pt idx="5989">
                  <c:v>89.75</c:v>
                </c:pt>
                <c:pt idx="5990">
                  <c:v>89.8</c:v>
                </c:pt>
                <c:pt idx="5991">
                  <c:v>89.49</c:v>
                </c:pt>
                <c:pt idx="5992">
                  <c:v>92.8</c:v>
                </c:pt>
                <c:pt idx="5993">
                  <c:v>104.22</c:v>
                </c:pt>
                <c:pt idx="5994">
                  <c:v>121.52</c:v>
                </c:pt>
                <c:pt idx="5995">
                  <c:v>130.86000000000001</c:v>
                </c:pt>
                <c:pt idx="5996">
                  <c:v>164.38</c:v>
                </c:pt>
                <c:pt idx="5997">
                  <c:v>197.71</c:v>
                </c:pt>
                <c:pt idx="5998">
                  <c:v>143.15</c:v>
                </c:pt>
                <c:pt idx="5999">
                  <c:v>147.32</c:v>
                </c:pt>
                <c:pt idx="6000">
                  <c:v>155.26</c:v>
                </c:pt>
                <c:pt idx="6001">
                  <c:v>164.59</c:v>
                </c:pt>
                <c:pt idx="6002">
                  <c:v>131.19</c:v>
                </c:pt>
                <c:pt idx="6003">
                  <c:v>125.81</c:v>
                </c:pt>
                <c:pt idx="6004">
                  <c:v>112.11</c:v>
                </c:pt>
                <c:pt idx="6005">
                  <c:v>109.32</c:v>
                </c:pt>
                <c:pt idx="6006">
                  <c:v>99.62</c:v>
                </c:pt>
                <c:pt idx="6007">
                  <c:v>109.2</c:v>
                </c:pt>
                <c:pt idx="6008">
                  <c:v>87.45</c:v>
                </c:pt>
                <c:pt idx="6009">
                  <c:v>85.76</c:v>
                </c:pt>
                <c:pt idx="6010">
                  <c:v>79.02</c:v>
                </c:pt>
                <c:pt idx="6011">
                  <c:v>69.17</c:v>
                </c:pt>
                <c:pt idx="6012">
                  <c:v>58</c:v>
                </c:pt>
                <c:pt idx="6013">
                  <c:v>50.83</c:v>
                </c:pt>
                <c:pt idx="6014">
                  <c:v>42.71</c:v>
                </c:pt>
                <c:pt idx="6015">
                  <c:v>37.880000000000003</c:v>
                </c:pt>
                <c:pt idx="6016">
                  <c:v>37.159999999999997</c:v>
                </c:pt>
                <c:pt idx="6017">
                  <c:v>33.64</c:v>
                </c:pt>
                <c:pt idx="6018">
                  <c:v>43.66</c:v>
                </c:pt>
                <c:pt idx="6019">
                  <c:v>38.93</c:v>
                </c:pt>
                <c:pt idx="6020">
                  <c:v>46.92</c:v>
                </c:pt>
                <c:pt idx="6021">
                  <c:v>74.2</c:v>
                </c:pt>
                <c:pt idx="6022">
                  <c:v>77.069999999999993</c:v>
                </c:pt>
                <c:pt idx="6023">
                  <c:v>79.41</c:v>
                </c:pt>
                <c:pt idx="6024">
                  <c:v>68.63</c:v>
                </c:pt>
                <c:pt idx="6025">
                  <c:v>60.57</c:v>
                </c:pt>
                <c:pt idx="6026">
                  <c:v>51.14</c:v>
                </c:pt>
                <c:pt idx="6027">
                  <c:v>31.43</c:v>
                </c:pt>
                <c:pt idx="6028">
                  <c:v>27.12</c:v>
                </c:pt>
                <c:pt idx="6029">
                  <c:v>22.49</c:v>
                </c:pt>
                <c:pt idx="6030">
                  <c:v>19.29</c:v>
                </c:pt>
                <c:pt idx="6031">
                  <c:v>19.22</c:v>
                </c:pt>
                <c:pt idx="6032">
                  <c:v>14.97</c:v>
                </c:pt>
                <c:pt idx="6033">
                  <c:v>9.5500000000000007</c:v>
                </c:pt>
                <c:pt idx="6034">
                  <c:v>9.5399999999999991</c:v>
                </c:pt>
                <c:pt idx="6035">
                  <c:v>9.14</c:v>
                </c:pt>
                <c:pt idx="6036">
                  <c:v>8.26</c:v>
                </c:pt>
                <c:pt idx="6037">
                  <c:v>8.14</c:v>
                </c:pt>
                <c:pt idx="6038">
                  <c:v>8.19</c:v>
                </c:pt>
                <c:pt idx="6039">
                  <c:v>8.23</c:v>
                </c:pt>
                <c:pt idx="6040">
                  <c:v>9.1999999999999993</c:v>
                </c:pt>
                <c:pt idx="6041">
                  <c:v>13.4</c:v>
                </c:pt>
                <c:pt idx="6042">
                  <c:v>25.65</c:v>
                </c:pt>
                <c:pt idx="6043">
                  <c:v>27.91</c:v>
                </c:pt>
                <c:pt idx="6044">
                  <c:v>33.049999999999997</c:v>
                </c:pt>
                <c:pt idx="6045">
                  <c:v>54.35</c:v>
                </c:pt>
                <c:pt idx="6046">
                  <c:v>58.29</c:v>
                </c:pt>
                <c:pt idx="6047">
                  <c:v>75.599999999999994</c:v>
                </c:pt>
                <c:pt idx="6048">
                  <c:v>71.59</c:v>
                </c:pt>
                <c:pt idx="6049">
                  <c:v>58.98</c:v>
                </c:pt>
                <c:pt idx="6050">
                  <c:v>56.28</c:v>
                </c:pt>
                <c:pt idx="6051">
                  <c:v>37.270000000000003</c:v>
                </c:pt>
                <c:pt idx="6052">
                  <c:v>29.32</c:v>
                </c:pt>
                <c:pt idx="6053">
                  <c:v>27.01</c:v>
                </c:pt>
                <c:pt idx="6054">
                  <c:v>26.38</c:v>
                </c:pt>
                <c:pt idx="6055">
                  <c:v>23.73</c:v>
                </c:pt>
                <c:pt idx="6056">
                  <c:v>19.29</c:v>
                </c:pt>
                <c:pt idx="6057">
                  <c:v>14.83</c:v>
                </c:pt>
                <c:pt idx="6058">
                  <c:v>9.23</c:v>
                </c:pt>
                <c:pt idx="6059">
                  <c:v>9.09</c:v>
                </c:pt>
                <c:pt idx="6060">
                  <c:v>9.1199999999999992</c:v>
                </c:pt>
                <c:pt idx="6061">
                  <c:v>9.0399999999999991</c:v>
                </c:pt>
                <c:pt idx="6062">
                  <c:v>9.11</c:v>
                </c:pt>
                <c:pt idx="6063">
                  <c:v>8</c:v>
                </c:pt>
                <c:pt idx="6064">
                  <c:v>8.93</c:v>
                </c:pt>
                <c:pt idx="6065">
                  <c:v>22.73</c:v>
                </c:pt>
                <c:pt idx="6066">
                  <c:v>25.7</c:v>
                </c:pt>
                <c:pt idx="6067">
                  <c:v>32.31</c:v>
                </c:pt>
                <c:pt idx="6068">
                  <c:v>33.64</c:v>
                </c:pt>
                <c:pt idx="6069">
                  <c:v>59.89</c:v>
                </c:pt>
                <c:pt idx="6070">
                  <c:v>63.71</c:v>
                </c:pt>
                <c:pt idx="6071">
                  <c:v>71.58</c:v>
                </c:pt>
                <c:pt idx="6072">
                  <c:v>74.510000000000005</c:v>
                </c:pt>
                <c:pt idx="6073">
                  <c:v>69.760000000000005</c:v>
                </c:pt>
                <c:pt idx="6074">
                  <c:v>62.13</c:v>
                </c:pt>
                <c:pt idx="6075">
                  <c:v>48.68</c:v>
                </c:pt>
                <c:pt idx="6076">
                  <c:v>32.92</c:v>
                </c:pt>
                <c:pt idx="6077">
                  <c:v>23.06</c:v>
                </c:pt>
                <c:pt idx="6078">
                  <c:v>15.52</c:v>
                </c:pt>
                <c:pt idx="6079">
                  <c:v>15.22</c:v>
                </c:pt>
                <c:pt idx="6080">
                  <c:v>9.41</c:v>
                </c:pt>
                <c:pt idx="6081">
                  <c:v>9.2799999999999994</c:v>
                </c:pt>
                <c:pt idx="6082">
                  <c:v>8.61</c:v>
                </c:pt>
                <c:pt idx="6083">
                  <c:v>9.58</c:v>
                </c:pt>
                <c:pt idx="6084">
                  <c:v>9.56</c:v>
                </c:pt>
                <c:pt idx="6085">
                  <c:v>9.56</c:v>
                </c:pt>
                <c:pt idx="6086">
                  <c:v>9.58</c:v>
                </c:pt>
                <c:pt idx="6087">
                  <c:v>8.5299999999999994</c:v>
                </c:pt>
                <c:pt idx="6088">
                  <c:v>18.68</c:v>
                </c:pt>
                <c:pt idx="6089">
                  <c:v>25.61</c:v>
                </c:pt>
                <c:pt idx="6090">
                  <c:v>39.35</c:v>
                </c:pt>
                <c:pt idx="6091">
                  <c:v>52.88</c:v>
                </c:pt>
                <c:pt idx="6092">
                  <c:v>62.29</c:v>
                </c:pt>
                <c:pt idx="6093">
                  <c:v>96.71</c:v>
                </c:pt>
                <c:pt idx="6094">
                  <c:v>106.11</c:v>
                </c:pt>
                <c:pt idx="6095">
                  <c:v>106.25</c:v>
                </c:pt>
                <c:pt idx="6096">
                  <c:v>112.68</c:v>
                </c:pt>
                <c:pt idx="6097">
                  <c:v>103.29</c:v>
                </c:pt>
                <c:pt idx="6098">
                  <c:v>90.61</c:v>
                </c:pt>
                <c:pt idx="6099">
                  <c:v>66.22</c:v>
                </c:pt>
                <c:pt idx="6100">
                  <c:v>58.4</c:v>
                </c:pt>
                <c:pt idx="6101">
                  <c:v>50.12</c:v>
                </c:pt>
                <c:pt idx="6102">
                  <c:v>48.43</c:v>
                </c:pt>
                <c:pt idx="6103">
                  <c:v>39.35</c:v>
                </c:pt>
                <c:pt idx="6104">
                  <c:v>44.07</c:v>
                </c:pt>
                <c:pt idx="6105">
                  <c:v>48.94</c:v>
                </c:pt>
                <c:pt idx="6106">
                  <c:v>50.84</c:v>
                </c:pt>
                <c:pt idx="6107">
                  <c:v>44.74</c:v>
                </c:pt>
                <c:pt idx="6108">
                  <c:v>39.89</c:v>
                </c:pt>
                <c:pt idx="6109">
                  <c:v>39.15</c:v>
                </c:pt>
                <c:pt idx="6110">
                  <c:v>38.200000000000003</c:v>
                </c:pt>
                <c:pt idx="6111">
                  <c:v>37.79</c:v>
                </c:pt>
                <c:pt idx="6112">
                  <c:v>53.68</c:v>
                </c:pt>
                <c:pt idx="6113">
                  <c:v>64.67</c:v>
                </c:pt>
                <c:pt idx="6114">
                  <c:v>80.09</c:v>
                </c:pt>
                <c:pt idx="6115">
                  <c:v>93.98</c:v>
                </c:pt>
                <c:pt idx="6116">
                  <c:v>97.69</c:v>
                </c:pt>
                <c:pt idx="6117">
                  <c:v>116.37</c:v>
                </c:pt>
                <c:pt idx="6118">
                  <c:v>122.94</c:v>
                </c:pt>
                <c:pt idx="6119">
                  <c:v>132.85</c:v>
                </c:pt>
                <c:pt idx="6120">
                  <c:v>126.36</c:v>
                </c:pt>
                <c:pt idx="6121">
                  <c:v>127.06</c:v>
                </c:pt>
                <c:pt idx="6122">
                  <c:v>113.43</c:v>
                </c:pt>
                <c:pt idx="6123">
                  <c:v>97.53</c:v>
                </c:pt>
                <c:pt idx="6124">
                  <c:v>97.6</c:v>
                </c:pt>
                <c:pt idx="6125">
                  <c:v>103.14</c:v>
                </c:pt>
                <c:pt idx="6126">
                  <c:v>102.78</c:v>
                </c:pt>
                <c:pt idx="6127">
                  <c:v>91.82</c:v>
                </c:pt>
                <c:pt idx="6128">
                  <c:v>91.69</c:v>
                </c:pt>
                <c:pt idx="6129">
                  <c:v>77.819999999999993</c:v>
                </c:pt>
                <c:pt idx="6130">
                  <c:v>82.55</c:v>
                </c:pt>
                <c:pt idx="6131">
                  <c:v>82.43</c:v>
                </c:pt>
                <c:pt idx="6132">
                  <c:v>87.09</c:v>
                </c:pt>
                <c:pt idx="6133">
                  <c:v>79.66</c:v>
                </c:pt>
                <c:pt idx="6134">
                  <c:v>66.34</c:v>
                </c:pt>
                <c:pt idx="6135">
                  <c:v>66.12</c:v>
                </c:pt>
                <c:pt idx="6136">
                  <c:v>87</c:v>
                </c:pt>
                <c:pt idx="6137">
                  <c:v>89.69</c:v>
                </c:pt>
                <c:pt idx="6138">
                  <c:v>95.21</c:v>
                </c:pt>
                <c:pt idx="6139">
                  <c:v>106.02</c:v>
                </c:pt>
                <c:pt idx="6140">
                  <c:v>103.49</c:v>
                </c:pt>
                <c:pt idx="6141">
                  <c:v>104.03</c:v>
                </c:pt>
                <c:pt idx="6142">
                  <c:v>103.91</c:v>
                </c:pt>
                <c:pt idx="6143">
                  <c:v>112.49</c:v>
                </c:pt>
                <c:pt idx="6144">
                  <c:v>128.38999999999999</c:v>
                </c:pt>
                <c:pt idx="6145">
                  <c:v>152.49</c:v>
                </c:pt>
                <c:pt idx="6146">
                  <c:v>145.68</c:v>
                </c:pt>
                <c:pt idx="6147">
                  <c:v>130.1</c:v>
                </c:pt>
                <c:pt idx="6148">
                  <c:v>107.51</c:v>
                </c:pt>
                <c:pt idx="6149">
                  <c:v>103.7</c:v>
                </c:pt>
                <c:pt idx="6150">
                  <c:v>93.03</c:v>
                </c:pt>
                <c:pt idx="6151">
                  <c:v>97.42</c:v>
                </c:pt>
                <c:pt idx="6152">
                  <c:v>85.83</c:v>
                </c:pt>
                <c:pt idx="6153">
                  <c:v>84.41</c:v>
                </c:pt>
                <c:pt idx="6154">
                  <c:v>88.22</c:v>
                </c:pt>
                <c:pt idx="6155">
                  <c:v>87.32</c:v>
                </c:pt>
                <c:pt idx="6156">
                  <c:v>86.51</c:v>
                </c:pt>
                <c:pt idx="6157">
                  <c:v>86.36</c:v>
                </c:pt>
                <c:pt idx="6158">
                  <c:v>86.22</c:v>
                </c:pt>
                <c:pt idx="6159">
                  <c:v>82.33</c:v>
                </c:pt>
                <c:pt idx="6160">
                  <c:v>85.27</c:v>
                </c:pt>
                <c:pt idx="6161">
                  <c:v>98.23</c:v>
                </c:pt>
                <c:pt idx="6162">
                  <c:v>106.39</c:v>
                </c:pt>
                <c:pt idx="6163">
                  <c:v>109.88</c:v>
                </c:pt>
                <c:pt idx="6164">
                  <c:v>119.57</c:v>
                </c:pt>
                <c:pt idx="6165">
                  <c:v>122.78</c:v>
                </c:pt>
                <c:pt idx="6166">
                  <c:v>156.91999999999999</c:v>
                </c:pt>
                <c:pt idx="6167">
                  <c:v>170.59</c:v>
                </c:pt>
                <c:pt idx="6168">
                  <c:v>167.75</c:v>
                </c:pt>
                <c:pt idx="6169">
                  <c:v>186.56</c:v>
                </c:pt>
                <c:pt idx="6170">
                  <c:v>191.29</c:v>
                </c:pt>
                <c:pt idx="6171">
                  <c:v>161.16999999999999</c:v>
                </c:pt>
                <c:pt idx="6172">
                  <c:v>133.12</c:v>
                </c:pt>
                <c:pt idx="6173">
                  <c:v>113.71</c:v>
                </c:pt>
                <c:pt idx="6174">
                  <c:v>97.6</c:v>
                </c:pt>
                <c:pt idx="6175">
                  <c:v>94.84</c:v>
                </c:pt>
                <c:pt idx="6176">
                  <c:v>92.2</c:v>
                </c:pt>
                <c:pt idx="6177">
                  <c:v>92.36</c:v>
                </c:pt>
                <c:pt idx="6178">
                  <c:v>92.07</c:v>
                </c:pt>
                <c:pt idx="6179">
                  <c:v>87.76</c:v>
                </c:pt>
                <c:pt idx="6180">
                  <c:v>87.34</c:v>
                </c:pt>
                <c:pt idx="6181">
                  <c:v>86.87</c:v>
                </c:pt>
                <c:pt idx="6182">
                  <c:v>86.66</c:v>
                </c:pt>
                <c:pt idx="6183">
                  <c:v>86.36</c:v>
                </c:pt>
                <c:pt idx="6184">
                  <c:v>86.23</c:v>
                </c:pt>
                <c:pt idx="6185">
                  <c:v>95.73</c:v>
                </c:pt>
                <c:pt idx="6186">
                  <c:v>107.76</c:v>
                </c:pt>
                <c:pt idx="6187">
                  <c:v>125.14</c:v>
                </c:pt>
                <c:pt idx="6188">
                  <c:v>128.59</c:v>
                </c:pt>
                <c:pt idx="6189">
                  <c:v>136.76</c:v>
                </c:pt>
                <c:pt idx="6190">
                  <c:v>160.16</c:v>
                </c:pt>
                <c:pt idx="6191">
                  <c:v>166.57</c:v>
                </c:pt>
                <c:pt idx="6192">
                  <c:v>162.6</c:v>
                </c:pt>
                <c:pt idx="6193">
                  <c:v>179.49</c:v>
                </c:pt>
                <c:pt idx="6194">
                  <c:v>169.08</c:v>
                </c:pt>
                <c:pt idx="6195">
                  <c:v>165.34</c:v>
                </c:pt>
                <c:pt idx="6196">
                  <c:v>150.38</c:v>
                </c:pt>
                <c:pt idx="6197">
                  <c:v>147.88</c:v>
                </c:pt>
                <c:pt idx="6198">
                  <c:v>134.65</c:v>
                </c:pt>
                <c:pt idx="6199">
                  <c:v>133.66999999999999</c:v>
                </c:pt>
                <c:pt idx="6200">
                  <c:v>102.74</c:v>
                </c:pt>
                <c:pt idx="6201">
                  <c:v>99.79</c:v>
                </c:pt>
                <c:pt idx="6202">
                  <c:v>97.28</c:v>
                </c:pt>
                <c:pt idx="6203">
                  <c:v>96.74</c:v>
                </c:pt>
                <c:pt idx="6204">
                  <c:v>95.4</c:v>
                </c:pt>
                <c:pt idx="6205">
                  <c:v>96.48</c:v>
                </c:pt>
                <c:pt idx="6206">
                  <c:v>95.31</c:v>
                </c:pt>
                <c:pt idx="6207">
                  <c:v>95.38</c:v>
                </c:pt>
                <c:pt idx="6208">
                  <c:v>96.87</c:v>
                </c:pt>
                <c:pt idx="6209">
                  <c:v>99.46</c:v>
                </c:pt>
                <c:pt idx="6210">
                  <c:v>103.11</c:v>
                </c:pt>
                <c:pt idx="6211">
                  <c:v>108.78</c:v>
                </c:pt>
                <c:pt idx="6212">
                  <c:v>163.27000000000001</c:v>
                </c:pt>
                <c:pt idx="6213">
                  <c:v>196.62</c:v>
                </c:pt>
                <c:pt idx="6214">
                  <c:v>205.4</c:v>
                </c:pt>
                <c:pt idx="6215">
                  <c:v>209.95</c:v>
                </c:pt>
                <c:pt idx="6216">
                  <c:v>204.63</c:v>
                </c:pt>
                <c:pt idx="6217">
                  <c:v>193.08</c:v>
                </c:pt>
                <c:pt idx="6218">
                  <c:v>175.65</c:v>
                </c:pt>
                <c:pt idx="6219">
                  <c:v>145.08000000000001</c:v>
                </c:pt>
                <c:pt idx="6220">
                  <c:v>129.96</c:v>
                </c:pt>
                <c:pt idx="6221">
                  <c:v>116.51</c:v>
                </c:pt>
                <c:pt idx="6222">
                  <c:v>114.36</c:v>
                </c:pt>
                <c:pt idx="6223">
                  <c:v>112.78</c:v>
                </c:pt>
                <c:pt idx="6224">
                  <c:v>110.75</c:v>
                </c:pt>
                <c:pt idx="6225">
                  <c:v>95.52</c:v>
                </c:pt>
                <c:pt idx="6226">
                  <c:v>84.46</c:v>
                </c:pt>
                <c:pt idx="6227">
                  <c:v>80.959999999999994</c:v>
                </c:pt>
                <c:pt idx="6228">
                  <c:v>68.040000000000006</c:v>
                </c:pt>
                <c:pt idx="6229">
                  <c:v>38.94</c:v>
                </c:pt>
                <c:pt idx="6230">
                  <c:v>38.840000000000003</c:v>
                </c:pt>
                <c:pt idx="6231">
                  <c:v>39.18</c:v>
                </c:pt>
                <c:pt idx="6232">
                  <c:v>43.6</c:v>
                </c:pt>
                <c:pt idx="6233">
                  <c:v>53.64</c:v>
                </c:pt>
                <c:pt idx="6234">
                  <c:v>54.61</c:v>
                </c:pt>
                <c:pt idx="6235">
                  <c:v>56</c:v>
                </c:pt>
                <c:pt idx="6236">
                  <c:v>77.14</c:v>
                </c:pt>
                <c:pt idx="6237">
                  <c:v>116.44</c:v>
                </c:pt>
                <c:pt idx="6238">
                  <c:v>133.25</c:v>
                </c:pt>
                <c:pt idx="6239">
                  <c:v>143.07</c:v>
                </c:pt>
                <c:pt idx="6240">
                  <c:v>144.84</c:v>
                </c:pt>
                <c:pt idx="6241">
                  <c:v>135.25</c:v>
                </c:pt>
                <c:pt idx="6242">
                  <c:v>121.91</c:v>
                </c:pt>
                <c:pt idx="6243">
                  <c:v>101.3</c:v>
                </c:pt>
                <c:pt idx="6244">
                  <c:v>83.84</c:v>
                </c:pt>
                <c:pt idx="6245">
                  <c:v>83.34</c:v>
                </c:pt>
                <c:pt idx="6246">
                  <c:v>85.53</c:v>
                </c:pt>
                <c:pt idx="6247">
                  <c:v>81.23</c:v>
                </c:pt>
                <c:pt idx="6248">
                  <c:v>68.53</c:v>
                </c:pt>
                <c:pt idx="6249">
                  <c:v>68.22</c:v>
                </c:pt>
                <c:pt idx="6250">
                  <c:v>57.71</c:v>
                </c:pt>
                <c:pt idx="6251">
                  <c:v>57.8</c:v>
                </c:pt>
                <c:pt idx="6252">
                  <c:v>58.34</c:v>
                </c:pt>
                <c:pt idx="6253">
                  <c:v>58.5</c:v>
                </c:pt>
                <c:pt idx="6254">
                  <c:v>50.66</c:v>
                </c:pt>
                <c:pt idx="6255">
                  <c:v>58.55</c:v>
                </c:pt>
                <c:pt idx="6256">
                  <c:v>57.5</c:v>
                </c:pt>
                <c:pt idx="6257">
                  <c:v>53.03</c:v>
                </c:pt>
                <c:pt idx="6258">
                  <c:v>61.59</c:v>
                </c:pt>
                <c:pt idx="6259">
                  <c:v>74.989999999999995</c:v>
                </c:pt>
                <c:pt idx="6260">
                  <c:v>83.1</c:v>
                </c:pt>
                <c:pt idx="6261">
                  <c:v>91.67</c:v>
                </c:pt>
                <c:pt idx="6262">
                  <c:v>95.64</c:v>
                </c:pt>
                <c:pt idx="6263">
                  <c:v>96.75</c:v>
                </c:pt>
                <c:pt idx="6264">
                  <c:v>97.13</c:v>
                </c:pt>
                <c:pt idx="6265">
                  <c:v>94.77</c:v>
                </c:pt>
                <c:pt idx="6266">
                  <c:v>85.9</c:v>
                </c:pt>
                <c:pt idx="6267">
                  <c:v>92.55</c:v>
                </c:pt>
                <c:pt idx="6268">
                  <c:v>83.24</c:v>
                </c:pt>
                <c:pt idx="6269">
                  <c:v>71.22</c:v>
                </c:pt>
                <c:pt idx="6270">
                  <c:v>57.48</c:v>
                </c:pt>
                <c:pt idx="6271">
                  <c:v>56.83</c:v>
                </c:pt>
                <c:pt idx="6272">
                  <c:v>46.96</c:v>
                </c:pt>
                <c:pt idx="6273">
                  <c:v>43.62</c:v>
                </c:pt>
                <c:pt idx="6274">
                  <c:v>34.75</c:v>
                </c:pt>
                <c:pt idx="6275">
                  <c:v>34.619999999999997</c:v>
                </c:pt>
                <c:pt idx="6276">
                  <c:v>24.97</c:v>
                </c:pt>
                <c:pt idx="6277">
                  <c:v>26.12</c:v>
                </c:pt>
                <c:pt idx="6278">
                  <c:v>25.87</c:v>
                </c:pt>
                <c:pt idx="6279">
                  <c:v>25.69</c:v>
                </c:pt>
                <c:pt idx="6280">
                  <c:v>45.26</c:v>
                </c:pt>
                <c:pt idx="6281">
                  <c:v>57.28</c:v>
                </c:pt>
                <c:pt idx="6282">
                  <c:v>69.17</c:v>
                </c:pt>
                <c:pt idx="6283">
                  <c:v>92.27</c:v>
                </c:pt>
                <c:pt idx="6284">
                  <c:v>97.74</c:v>
                </c:pt>
                <c:pt idx="6285">
                  <c:v>134.72</c:v>
                </c:pt>
                <c:pt idx="6286">
                  <c:v>150.94</c:v>
                </c:pt>
                <c:pt idx="6287">
                  <c:v>150.24</c:v>
                </c:pt>
                <c:pt idx="6288">
                  <c:v>132.32</c:v>
                </c:pt>
                <c:pt idx="6289">
                  <c:v>121.61</c:v>
                </c:pt>
                <c:pt idx="6290">
                  <c:v>108.49</c:v>
                </c:pt>
                <c:pt idx="6291">
                  <c:v>97.97</c:v>
                </c:pt>
                <c:pt idx="6292">
                  <c:v>88.01</c:v>
                </c:pt>
                <c:pt idx="6293">
                  <c:v>85.16</c:v>
                </c:pt>
                <c:pt idx="6294">
                  <c:v>84.02</c:v>
                </c:pt>
                <c:pt idx="6295">
                  <c:v>71.510000000000005</c:v>
                </c:pt>
                <c:pt idx="6296">
                  <c:v>68.510000000000005</c:v>
                </c:pt>
                <c:pt idx="6297">
                  <c:v>59.11</c:v>
                </c:pt>
                <c:pt idx="6298">
                  <c:v>53.21</c:v>
                </c:pt>
                <c:pt idx="6299">
                  <c:v>59.86</c:v>
                </c:pt>
                <c:pt idx="6300">
                  <c:v>60.5</c:v>
                </c:pt>
                <c:pt idx="6301">
                  <c:v>59.47</c:v>
                </c:pt>
                <c:pt idx="6302">
                  <c:v>52.3</c:v>
                </c:pt>
                <c:pt idx="6303">
                  <c:v>60.01</c:v>
                </c:pt>
                <c:pt idx="6304">
                  <c:v>71.61</c:v>
                </c:pt>
                <c:pt idx="6305">
                  <c:v>72.069999999999993</c:v>
                </c:pt>
                <c:pt idx="6306">
                  <c:v>86.68</c:v>
                </c:pt>
                <c:pt idx="6307">
                  <c:v>97.73</c:v>
                </c:pt>
                <c:pt idx="6308">
                  <c:v>119.83</c:v>
                </c:pt>
                <c:pt idx="6309">
                  <c:v>162.30000000000001</c:v>
                </c:pt>
                <c:pt idx="6310">
                  <c:v>174.27</c:v>
                </c:pt>
                <c:pt idx="6311">
                  <c:v>174.37</c:v>
                </c:pt>
                <c:pt idx="6312">
                  <c:v>166.06</c:v>
                </c:pt>
                <c:pt idx="6313">
                  <c:v>170.7</c:v>
                </c:pt>
                <c:pt idx="6314">
                  <c:v>157.85</c:v>
                </c:pt>
                <c:pt idx="6315">
                  <c:v>136.41</c:v>
                </c:pt>
                <c:pt idx="6316">
                  <c:v>115.51</c:v>
                </c:pt>
                <c:pt idx="6317">
                  <c:v>111.18</c:v>
                </c:pt>
                <c:pt idx="6318">
                  <c:v>109.21</c:v>
                </c:pt>
                <c:pt idx="6319">
                  <c:v>107.38</c:v>
                </c:pt>
                <c:pt idx="6320">
                  <c:v>93.34</c:v>
                </c:pt>
                <c:pt idx="6321">
                  <c:v>91.41</c:v>
                </c:pt>
                <c:pt idx="6322">
                  <c:v>89.55</c:v>
                </c:pt>
                <c:pt idx="6323">
                  <c:v>88.13</c:v>
                </c:pt>
                <c:pt idx="6324">
                  <c:v>86.45</c:v>
                </c:pt>
                <c:pt idx="6325">
                  <c:v>86.01</c:v>
                </c:pt>
                <c:pt idx="6326">
                  <c:v>73</c:v>
                </c:pt>
                <c:pt idx="6327">
                  <c:v>86.72</c:v>
                </c:pt>
                <c:pt idx="6328">
                  <c:v>86.42</c:v>
                </c:pt>
                <c:pt idx="6329">
                  <c:v>98.07</c:v>
                </c:pt>
                <c:pt idx="6330">
                  <c:v>105.68</c:v>
                </c:pt>
                <c:pt idx="6331">
                  <c:v>122</c:v>
                </c:pt>
                <c:pt idx="6332">
                  <c:v>132.01</c:v>
                </c:pt>
                <c:pt idx="6333">
                  <c:v>197.93</c:v>
                </c:pt>
                <c:pt idx="6334">
                  <c:v>199.25</c:v>
                </c:pt>
                <c:pt idx="6335">
                  <c:v>208.04</c:v>
                </c:pt>
                <c:pt idx="6336">
                  <c:v>198.24</c:v>
                </c:pt>
                <c:pt idx="6337">
                  <c:v>208.71</c:v>
                </c:pt>
                <c:pt idx="6338">
                  <c:v>178.83</c:v>
                </c:pt>
                <c:pt idx="6339">
                  <c:v>159.27000000000001</c:v>
                </c:pt>
                <c:pt idx="6340">
                  <c:v>147.72</c:v>
                </c:pt>
                <c:pt idx="6341">
                  <c:v>145.13999999999999</c:v>
                </c:pt>
                <c:pt idx="6342">
                  <c:v>147.77000000000001</c:v>
                </c:pt>
                <c:pt idx="6343">
                  <c:v>135.01</c:v>
                </c:pt>
                <c:pt idx="6344">
                  <c:v>99.17</c:v>
                </c:pt>
                <c:pt idx="6345">
                  <c:v>97.37</c:v>
                </c:pt>
                <c:pt idx="6346">
                  <c:v>89.67</c:v>
                </c:pt>
                <c:pt idx="6347">
                  <c:v>89.59</c:v>
                </c:pt>
                <c:pt idx="6348">
                  <c:v>89.85</c:v>
                </c:pt>
                <c:pt idx="6349">
                  <c:v>90.51</c:v>
                </c:pt>
                <c:pt idx="6350">
                  <c:v>91.16</c:v>
                </c:pt>
                <c:pt idx="6351">
                  <c:v>91.6</c:v>
                </c:pt>
                <c:pt idx="6352">
                  <c:v>93.45</c:v>
                </c:pt>
                <c:pt idx="6353">
                  <c:v>100.47</c:v>
                </c:pt>
                <c:pt idx="6354">
                  <c:v>105.81</c:v>
                </c:pt>
                <c:pt idx="6355">
                  <c:v>96.23</c:v>
                </c:pt>
                <c:pt idx="6356">
                  <c:v>104.85</c:v>
                </c:pt>
                <c:pt idx="6357">
                  <c:v>108.86</c:v>
                </c:pt>
                <c:pt idx="6358">
                  <c:v>116.8</c:v>
                </c:pt>
                <c:pt idx="6359">
                  <c:v>107.43</c:v>
                </c:pt>
                <c:pt idx="6360">
                  <c:v>108.53</c:v>
                </c:pt>
                <c:pt idx="6361">
                  <c:v>91.72</c:v>
                </c:pt>
                <c:pt idx="6362">
                  <c:v>87.84</c:v>
                </c:pt>
                <c:pt idx="6363">
                  <c:v>72.239999999999995</c:v>
                </c:pt>
                <c:pt idx="6364">
                  <c:v>58.42</c:v>
                </c:pt>
                <c:pt idx="6365">
                  <c:v>57.54</c:v>
                </c:pt>
                <c:pt idx="6366">
                  <c:v>48.8</c:v>
                </c:pt>
                <c:pt idx="6367">
                  <c:v>38.479999999999997</c:v>
                </c:pt>
                <c:pt idx="6368">
                  <c:v>33.81</c:v>
                </c:pt>
                <c:pt idx="6369">
                  <c:v>29.39</c:v>
                </c:pt>
                <c:pt idx="6370">
                  <c:v>15.32</c:v>
                </c:pt>
                <c:pt idx="6371">
                  <c:v>8.6300000000000008</c:v>
                </c:pt>
                <c:pt idx="6372">
                  <c:v>8.91</c:v>
                </c:pt>
                <c:pt idx="6373">
                  <c:v>8.0299999999999994</c:v>
                </c:pt>
                <c:pt idx="6374">
                  <c:v>6.15</c:v>
                </c:pt>
                <c:pt idx="6375">
                  <c:v>5.17</c:v>
                </c:pt>
                <c:pt idx="6376">
                  <c:v>5.9</c:v>
                </c:pt>
                <c:pt idx="6377">
                  <c:v>6.76</c:v>
                </c:pt>
                <c:pt idx="6378">
                  <c:v>15.35</c:v>
                </c:pt>
                <c:pt idx="6379">
                  <c:v>19</c:v>
                </c:pt>
                <c:pt idx="6380">
                  <c:v>22.98</c:v>
                </c:pt>
                <c:pt idx="6381">
                  <c:v>25.55</c:v>
                </c:pt>
                <c:pt idx="6382">
                  <c:v>25.99</c:v>
                </c:pt>
                <c:pt idx="6383">
                  <c:v>30.66</c:v>
                </c:pt>
                <c:pt idx="6384">
                  <c:v>41.45</c:v>
                </c:pt>
                <c:pt idx="6385">
                  <c:v>43.25</c:v>
                </c:pt>
                <c:pt idx="6386">
                  <c:v>34.659999999999997</c:v>
                </c:pt>
                <c:pt idx="6387">
                  <c:v>23.06</c:v>
                </c:pt>
                <c:pt idx="6388">
                  <c:v>16.43</c:v>
                </c:pt>
                <c:pt idx="6389">
                  <c:v>12.33</c:v>
                </c:pt>
                <c:pt idx="6390">
                  <c:v>5.92</c:v>
                </c:pt>
                <c:pt idx="6391">
                  <c:v>4.8</c:v>
                </c:pt>
                <c:pt idx="6392">
                  <c:v>2.62</c:v>
                </c:pt>
                <c:pt idx="6393">
                  <c:v>2.5499999999999998</c:v>
                </c:pt>
                <c:pt idx="6394">
                  <c:v>2.76</c:v>
                </c:pt>
                <c:pt idx="6395">
                  <c:v>1.19</c:v>
                </c:pt>
                <c:pt idx="6396">
                  <c:v>1.18</c:v>
                </c:pt>
                <c:pt idx="6397">
                  <c:v>0</c:v>
                </c:pt>
                <c:pt idx="6398">
                  <c:v>0</c:v>
                </c:pt>
                <c:pt idx="6399">
                  <c:v>0</c:v>
                </c:pt>
                <c:pt idx="6400">
                  <c:v>2.88</c:v>
                </c:pt>
                <c:pt idx="6401">
                  <c:v>6.49</c:v>
                </c:pt>
                <c:pt idx="6402">
                  <c:v>19.23</c:v>
                </c:pt>
                <c:pt idx="6403">
                  <c:v>23.64</c:v>
                </c:pt>
                <c:pt idx="6404">
                  <c:v>29.52</c:v>
                </c:pt>
                <c:pt idx="6405">
                  <c:v>61.65</c:v>
                </c:pt>
                <c:pt idx="6406">
                  <c:v>68.64</c:v>
                </c:pt>
                <c:pt idx="6407">
                  <c:v>76</c:v>
                </c:pt>
                <c:pt idx="6408">
                  <c:v>73.44</c:v>
                </c:pt>
                <c:pt idx="6409">
                  <c:v>66.239999999999995</c:v>
                </c:pt>
                <c:pt idx="6410">
                  <c:v>50.89</c:v>
                </c:pt>
                <c:pt idx="6411">
                  <c:v>37.28</c:v>
                </c:pt>
                <c:pt idx="6412">
                  <c:v>27.73</c:v>
                </c:pt>
                <c:pt idx="6413">
                  <c:v>27.76</c:v>
                </c:pt>
                <c:pt idx="6414">
                  <c:v>25.46</c:v>
                </c:pt>
                <c:pt idx="6415">
                  <c:v>21.9</c:v>
                </c:pt>
                <c:pt idx="6416">
                  <c:v>21.68</c:v>
                </c:pt>
                <c:pt idx="6417">
                  <c:v>23.24</c:v>
                </c:pt>
                <c:pt idx="6418">
                  <c:v>21.23</c:v>
                </c:pt>
                <c:pt idx="6419">
                  <c:v>19.37</c:v>
                </c:pt>
                <c:pt idx="6420">
                  <c:v>19.239999999999998</c:v>
                </c:pt>
                <c:pt idx="6421">
                  <c:v>24.05</c:v>
                </c:pt>
                <c:pt idx="6422">
                  <c:v>21.43</c:v>
                </c:pt>
                <c:pt idx="6423">
                  <c:v>27.56</c:v>
                </c:pt>
                <c:pt idx="6424">
                  <c:v>32.409999999999997</c:v>
                </c:pt>
                <c:pt idx="6425">
                  <c:v>37.53</c:v>
                </c:pt>
                <c:pt idx="6426">
                  <c:v>47.34</c:v>
                </c:pt>
                <c:pt idx="6427">
                  <c:v>54.66</c:v>
                </c:pt>
                <c:pt idx="6428">
                  <c:v>69.42</c:v>
                </c:pt>
                <c:pt idx="6429">
                  <c:v>106.66</c:v>
                </c:pt>
                <c:pt idx="6430">
                  <c:v>115.47</c:v>
                </c:pt>
                <c:pt idx="6431">
                  <c:v>113.87</c:v>
                </c:pt>
                <c:pt idx="6432">
                  <c:v>104.88</c:v>
                </c:pt>
                <c:pt idx="6433">
                  <c:v>104.86</c:v>
                </c:pt>
                <c:pt idx="6434">
                  <c:v>83.3</c:v>
                </c:pt>
                <c:pt idx="6435">
                  <c:v>74.78</c:v>
                </c:pt>
                <c:pt idx="6436">
                  <c:v>67.38</c:v>
                </c:pt>
                <c:pt idx="6437">
                  <c:v>60.02</c:v>
                </c:pt>
                <c:pt idx="6438">
                  <c:v>59.29</c:v>
                </c:pt>
                <c:pt idx="6439">
                  <c:v>58.75</c:v>
                </c:pt>
                <c:pt idx="6440">
                  <c:v>51.06</c:v>
                </c:pt>
                <c:pt idx="6441">
                  <c:v>46.9</c:v>
                </c:pt>
                <c:pt idx="6442">
                  <c:v>48.63</c:v>
                </c:pt>
                <c:pt idx="6443">
                  <c:v>47.9</c:v>
                </c:pt>
                <c:pt idx="6444">
                  <c:v>25.93</c:v>
                </c:pt>
                <c:pt idx="6445">
                  <c:v>25.69</c:v>
                </c:pt>
                <c:pt idx="6446">
                  <c:v>25.36</c:v>
                </c:pt>
                <c:pt idx="6447">
                  <c:v>13.16</c:v>
                </c:pt>
                <c:pt idx="6448">
                  <c:v>24.84</c:v>
                </c:pt>
                <c:pt idx="6449">
                  <c:v>50.27</c:v>
                </c:pt>
                <c:pt idx="6450">
                  <c:v>62.11</c:v>
                </c:pt>
                <c:pt idx="6451">
                  <c:v>82.6</c:v>
                </c:pt>
                <c:pt idx="6452">
                  <c:v>91.09</c:v>
                </c:pt>
                <c:pt idx="6453">
                  <c:v>104.41</c:v>
                </c:pt>
                <c:pt idx="6454">
                  <c:v>136.63999999999999</c:v>
                </c:pt>
                <c:pt idx="6455">
                  <c:v>150.77000000000001</c:v>
                </c:pt>
                <c:pt idx="6456">
                  <c:v>152.80000000000001</c:v>
                </c:pt>
                <c:pt idx="6457">
                  <c:v>173.58</c:v>
                </c:pt>
                <c:pt idx="6458">
                  <c:v>165.46</c:v>
                </c:pt>
                <c:pt idx="6459">
                  <c:v>144.29</c:v>
                </c:pt>
                <c:pt idx="6460">
                  <c:v>127.58</c:v>
                </c:pt>
                <c:pt idx="6461">
                  <c:v>117.2</c:v>
                </c:pt>
                <c:pt idx="6462">
                  <c:v>115.73</c:v>
                </c:pt>
                <c:pt idx="6463">
                  <c:v>107.56</c:v>
                </c:pt>
                <c:pt idx="6464">
                  <c:v>93</c:v>
                </c:pt>
                <c:pt idx="6465">
                  <c:v>91.98</c:v>
                </c:pt>
                <c:pt idx="6466">
                  <c:v>95.41</c:v>
                </c:pt>
                <c:pt idx="6467">
                  <c:v>93.13</c:v>
                </c:pt>
                <c:pt idx="6468">
                  <c:v>88.57</c:v>
                </c:pt>
                <c:pt idx="6469">
                  <c:v>92.68</c:v>
                </c:pt>
                <c:pt idx="6470">
                  <c:v>88.66</c:v>
                </c:pt>
                <c:pt idx="6471">
                  <c:v>88.28</c:v>
                </c:pt>
                <c:pt idx="6472">
                  <c:v>87.98</c:v>
                </c:pt>
                <c:pt idx="6473">
                  <c:v>104.08</c:v>
                </c:pt>
                <c:pt idx="6474">
                  <c:v>115.15</c:v>
                </c:pt>
                <c:pt idx="6475">
                  <c:v>131.13</c:v>
                </c:pt>
                <c:pt idx="6476">
                  <c:v>125.53</c:v>
                </c:pt>
                <c:pt idx="6477">
                  <c:v>158.63</c:v>
                </c:pt>
                <c:pt idx="6478">
                  <c:v>168.44</c:v>
                </c:pt>
                <c:pt idx="6479">
                  <c:v>183.94</c:v>
                </c:pt>
                <c:pt idx="6480">
                  <c:v>185.4</c:v>
                </c:pt>
                <c:pt idx="6481">
                  <c:v>201.36</c:v>
                </c:pt>
                <c:pt idx="6482">
                  <c:v>157.34</c:v>
                </c:pt>
                <c:pt idx="6483">
                  <c:v>129.76</c:v>
                </c:pt>
                <c:pt idx="6484">
                  <c:v>129.44</c:v>
                </c:pt>
                <c:pt idx="6485">
                  <c:v>109.6</c:v>
                </c:pt>
                <c:pt idx="6486">
                  <c:v>114.73</c:v>
                </c:pt>
                <c:pt idx="6487">
                  <c:v>113.42</c:v>
                </c:pt>
                <c:pt idx="6488">
                  <c:v>98.57</c:v>
                </c:pt>
                <c:pt idx="6489">
                  <c:v>98.35</c:v>
                </c:pt>
                <c:pt idx="6490">
                  <c:v>89.26</c:v>
                </c:pt>
                <c:pt idx="6491">
                  <c:v>88.92</c:v>
                </c:pt>
                <c:pt idx="6492">
                  <c:v>87</c:v>
                </c:pt>
                <c:pt idx="6493">
                  <c:v>86.57</c:v>
                </c:pt>
                <c:pt idx="6494">
                  <c:v>86.88</c:v>
                </c:pt>
                <c:pt idx="6495">
                  <c:v>83.92</c:v>
                </c:pt>
                <c:pt idx="6496">
                  <c:v>72.98</c:v>
                </c:pt>
                <c:pt idx="6497">
                  <c:v>59.49</c:v>
                </c:pt>
                <c:pt idx="6498">
                  <c:v>60.35</c:v>
                </c:pt>
                <c:pt idx="6499">
                  <c:v>57.1</c:v>
                </c:pt>
                <c:pt idx="6500">
                  <c:v>64.459999999999994</c:v>
                </c:pt>
                <c:pt idx="6501">
                  <c:v>71.91</c:v>
                </c:pt>
                <c:pt idx="6502">
                  <c:v>78.77</c:v>
                </c:pt>
                <c:pt idx="6503">
                  <c:v>85.82</c:v>
                </c:pt>
                <c:pt idx="6504">
                  <c:v>77.88</c:v>
                </c:pt>
                <c:pt idx="6505">
                  <c:v>64.44</c:v>
                </c:pt>
                <c:pt idx="6506">
                  <c:v>54.75</c:v>
                </c:pt>
                <c:pt idx="6507">
                  <c:v>50.15</c:v>
                </c:pt>
                <c:pt idx="6508">
                  <c:v>33.75</c:v>
                </c:pt>
                <c:pt idx="6509">
                  <c:v>28.67</c:v>
                </c:pt>
                <c:pt idx="6510">
                  <c:v>21.64</c:v>
                </c:pt>
                <c:pt idx="6511">
                  <c:v>21.42</c:v>
                </c:pt>
                <c:pt idx="6512">
                  <c:v>21.32</c:v>
                </c:pt>
                <c:pt idx="6513">
                  <c:v>16.98</c:v>
                </c:pt>
                <c:pt idx="6514">
                  <c:v>6.96</c:v>
                </c:pt>
                <c:pt idx="6515">
                  <c:v>5.62</c:v>
                </c:pt>
                <c:pt idx="6516">
                  <c:v>4.5999999999999996</c:v>
                </c:pt>
                <c:pt idx="6517">
                  <c:v>3.56</c:v>
                </c:pt>
                <c:pt idx="6518">
                  <c:v>4.42</c:v>
                </c:pt>
                <c:pt idx="6519">
                  <c:v>3.17</c:v>
                </c:pt>
                <c:pt idx="6520">
                  <c:v>5.95</c:v>
                </c:pt>
                <c:pt idx="6521">
                  <c:v>17.29</c:v>
                </c:pt>
                <c:pt idx="6522">
                  <c:v>25.2</c:v>
                </c:pt>
                <c:pt idx="6523">
                  <c:v>31.89</c:v>
                </c:pt>
                <c:pt idx="6524">
                  <c:v>34.46</c:v>
                </c:pt>
                <c:pt idx="6525">
                  <c:v>68.73</c:v>
                </c:pt>
                <c:pt idx="6526">
                  <c:v>77.59</c:v>
                </c:pt>
                <c:pt idx="6527">
                  <c:v>72.069999999999993</c:v>
                </c:pt>
                <c:pt idx="6528">
                  <c:v>70.13</c:v>
                </c:pt>
                <c:pt idx="6529">
                  <c:v>66.099999999999994</c:v>
                </c:pt>
                <c:pt idx="6530">
                  <c:v>56.97</c:v>
                </c:pt>
                <c:pt idx="6531">
                  <c:v>49.31</c:v>
                </c:pt>
                <c:pt idx="6532">
                  <c:v>32.630000000000003</c:v>
                </c:pt>
                <c:pt idx="6533">
                  <c:v>22.11</c:v>
                </c:pt>
                <c:pt idx="6534">
                  <c:v>17.649999999999999</c:v>
                </c:pt>
                <c:pt idx="6535">
                  <c:v>18.54</c:v>
                </c:pt>
                <c:pt idx="6536">
                  <c:v>8.73</c:v>
                </c:pt>
                <c:pt idx="6537">
                  <c:v>8.75</c:v>
                </c:pt>
                <c:pt idx="6538">
                  <c:v>9.3000000000000007</c:v>
                </c:pt>
                <c:pt idx="6539">
                  <c:v>10.45</c:v>
                </c:pt>
                <c:pt idx="6540">
                  <c:v>11.18</c:v>
                </c:pt>
                <c:pt idx="6541">
                  <c:v>11.44</c:v>
                </c:pt>
                <c:pt idx="6542">
                  <c:v>13.57</c:v>
                </c:pt>
                <c:pt idx="6543">
                  <c:v>30.04</c:v>
                </c:pt>
                <c:pt idx="6544">
                  <c:v>36.39</c:v>
                </c:pt>
                <c:pt idx="6545">
                  <c:v>41.72</c:v>
                </c:pt>
                <c:pt idx="6546">
                  <c:v>46.38</c:v>
                </c:pt>
                <c:pt idx="6547">
                  <c:v>63.18</c:v>
                </c:pt>
                <c:pt idx="6548">
                  <c:v>80.900000000000006</c:v>
                </c:pt>
                <c:pt idx="6549">
                  <c:v>142.06</c:v>
                </c:pt>
                <c:pt idx="6550">
                  <c:v>163.63999999999999</c:v>
                </c:pt>
                <c:pt idx="6551">
                  <c:v>151.81</c:v>
                </c:pt>
                <c:pt idx="6552">
                  <c:v>149.35</c:v>
                </c:pt>
                <c:pt idx="6553">
                  <c:v>151.49</c:v>
                </c:pt>
                <c:pt idx="6554">
                  <c:v>133.12</c:v>
                </c:pt>
                <c:pt idx="6555">
                  <c:v>111.15</c:v>
                </c:pt>
                <c:pt idx="6556">
                  <c:v>92.76</c:v>
                </c:pt>
                <c:pt idx="6557">
                  <c:v>88.91</c:v>
                </c:pt>
                <c:pt idx="6558">
                  <c:v>91</c:v>
                </c:pt>
                <c:pt idx="6559">
                  <c:v>90.21</c:v>
                </c:pt>
                <c:pt idx="6560">
                  <c:v>93.05</c:v>
                </c:pt>
                <c:pt idx="6561">
                  <c:v>88.05</c:v>
                </c:pt>
                <c:pt idx="6562">
                  <c:v>81.62</c:v>
                </c:pt>
                <c:pt idx="6563">
                  <c:v>83.02</c:v>
                </c:pt>
                <c:pt idx="6564">
                  <c:v>84.44</c:v>
                </c:pt>
                <c:pt idx="6565">
                  <c:v>86.73</c:v>
                </c:pt>
                <c:pt idx="6566">
                  <c:v>83.93</c:v>
                </c:pt>
                <c:pt idx="6567">
                  <c:v>83.84</c:v>
                </c:pt>
                <c:pt idx="6568">
                  <c:v>83.74</c:v>
                </c:pt>
                <c:pt idx="6569">
                  <c:v>88.74</c:v>
                </c:pt>
                <c:pt idx="6570">
                  <c:v>94.61</c:v>
                </c:pt>
                <c:pt idx="6571">
                  <c:v>81.62</c:v>
                </c:pt>
                <c:pt idx="6572">
                  <c:v>76.7</c:v>
                </c:pt>
                <c:pt idx="6573">
                  <c:v>65.25</c:v>
                </c:pt>
                <c:pt idx="6574">
                  <c:v>63.38</c:v>
                </c:pt>
                <c:pt idx="6575">
                  <c:v>63.49</c:v>
                </c:pt>
                <c:pt idx="6576">
                  <c:v>53.79</c:v>
                </c:pt>
                <c:pt idx="6577">
                  <c:v>49.26</c:v>
                </c:pt>
                <c:pt idx="6578">
                  <c:v>30.89</c:v>
                </c:pt>
                <c:pt idx="6579">
                  <c:v>21.02</c:v>
                </c:pt>
                <c:pt idx="6580">
                  <c:v>12.6</c:v>
                </c:pt>
                <c:pt idx="6581">
                  <c:v>6.41</c:v>
                </c:pt>
                <c:pt idx="6582">
                  <c:v>3.96</c:v>
                </c:pt>
                <c:pt idx="6583">
                  <c:v>6.11</c:v>
                </c:pt>
                <c:pt idx="6584">
                  <c:v>3.82</c:v>
                </c:pt>
                <c:pt idx="6585">
                  <c:v>1.59</c:v>
                </c:pt>
                <c:pt idx="6586">
                  <c:v>0</c:v>
                </c:pt>
                <c:pt idx="6587">
                  <c:v>0</c:v>
                </c:pt>
                <c:pt idx="6588">
                  <c:v>0</c:v>
                </c:pt>
                <c:pt idx="6589">
                  <c:v>2.2999999999999998</c:v>
                </c:pt>
                <c:pt idx="6590">
                  <c:v>2.2400000000000002</c:v>
                </c:pt>
                <c:pt idx="6591">
                  <c:v>2.2799999999999998</c:v>
                </c:pt>
                <c:pt idx="6592">
                  <c:v>0</c:v>
                </c:pt>
                <c:pt idx="6593">
                  <c:v>4.62</c:v>
                </c:pt>
                <c:pt idx="6594">
                  <c:v>11.12</c:v>
                </c:pt>
                <c:pt idx="6595">
                  <c:v>20.38</c:v>
                </c:pt>
                <c:pt idx="6596">
                  <c:v>25.38</c:v>
                </c:pt>
                <c:pt idx="6597">
                  <c:v>30.34</c:v>
                </c:pt>
                <c:pt idx="6598">
                  <c:v>38.03</c:v>
                </c:pt>
                <c:pt idx="6599">
                  <c:v>37.97</c:v>
                </c:pt>
                <c:pt idx="6600">
                  <c:v>41.95</c:v>
                </c:pt>
                <c:pt idx="6601">
                  <c:v>38.020000000000003</c:v>
                </c:pt>
                <c:pt idx="6602">
                  <c:v>33.74</c:v>
                </c:pt>
                <c:pt idx="6603">
                  <c:v>23.79</c:v>
                </c:pt>
                <c:pt idx="6604">
                  <c:v>12.42</c:v>
                </c:pt>
                <c:pt idx="6605">
                  <c:v>6.03</c:v>
                </c:pt>
                <c:pt idx="6606">
                  <c:v>5.42</c:v>
                </c:pt>
                <c:pt idx="6607">
                  <c:v>5.31</c:v>
                </c:pt>
                <c:pt idx="6608">
                  <c:v>2.63</c:v>
                </c:pt>
                <c:pt idx="6609">
                  <c:v>2.56</c:v>
                </c:pt>
                <c:pt idx="6610">
                  <c:v>2.57</c:v>
                </c:pt>
                <c:pt idx="6611">
                  <c:v>3.62</c:v>
                </c:pt>
                <c:pt idx="6612">
                  <c:v>2.5299999999999998</c:v>
                </c:pt>
                <c:pt idx="6613">
                  <c:v>2.5</c:v>
                </c:pt>
                <c:pt idx="6614">
                  <c:v>2.36</c:v>
                </c:pt>
                <c:pt idx="6615">
                  <c:v>0</c:v>
                </c:pt>
                <c:pt idx="6616">
                  <c:v>0</c:v>
                </c:pt>
                <c:pt idx="6617">
                  <c:v>4.84</c:v>
                </c:pt>
                <c:pt idx="6618">
                  <c:v>4.78</c:v>
                </c:pt>
                <c:pt idx="6619">
                  <c:v>11.7</c:v>
                </c:pt>
                <c:pt idx="6620">
                  <c:v>12.76</c:v>
                </c:pt>
                <c:pt idx="6621">
                  <c:v>20.58</c:v>
                </c:pt>
                <c:pt idx="6622">
                  <c:v>22.24</c:v>
                </c:pt>
                <c:pt idx="6623">
                  <c:v>30.5</c:v>
                </c:pt>
                <c:pt idx="6624">
                  <c:v>21.7</c:v>
                </c:pt>
                <c:pt idx="6625">
                  <c:v>12.72</c:v>
                </c:pt>
                <c:pt idx="6626">
                  <c:v>9.6999999999999993</c:v>
                </c:pt>
                <c:pt idx="6627">
                  <c:v>6.13</c:v>
                </c:pt>
                <c:pt idx="6628">
                  <c:v>6.93</c:v>
                </c:pt>
                <c:pt idx="6629">
                  <c:v>6.97</c:v>
                </c:pt>
                <c:pt idx="6630">
                  <c:v>6.44</c:v>
                </c:pt>
                <c:pt idx="6631">
                  <c:v>5.26</c:v>
                </c:pt>
                <c:pt idx="6632">
                  <c:v>4.29</c:v>
                </c:pt>
                <c:pt idx="6633">
                  <c:v>4.25</c:v>
                </c:pt>
                <c:pt idx="6634">
                  <c:v>4.12</c:v>
                </c:pt>
                <c:pt idx="6635">
                  <c:v>3.96</c:v>
                </c:pt>
                <c:pt idx="6636">
                  <c:v>4</c:v>
                </c:pt>
                <c:pt idx="6637">
                  <c:v>4.0999999999999996</c:v>
                </c:pt>
                <c:pt idx="6638">
                  <c:v>4.18</c:v>
                </c:pt>
                <c:pt idx="6639">
                  <c:v>4.17</c:v>
                </c:pt>
                <c:pt idx="6640">
                  <c:v>2.91</c:v>
                </c:pt>
                <c:pt idx="6641">
                  <c:v>3</c:v>
                </c:pt>
                <c:pt idx="6642">
                  <c:v>3.33</c:v>
                </c:pt>
                <c:pt idx="6643">
                  <c:v>2.9</c:v>
                </c:pt>
                <c:pt idx="6644">
                  <c:v>2.94</c:v>
                </c:pt>
                <c:pt idx="6645">
                  <c:v>2.98</c:v>
                </c:pt>
                <c:pt idx="6646">
                  <c:v>3.41</c:v>
                </c:pt>
                <c:pt idx="6647">
                  <c:v>3.42</c:v>
                </c:pt>
                <c:pt idx="6648">
                  <c:v>5.49</c:v>
                </c:pt>
                <c:pt idx="6649">
                  <c:v>5.6</c:v>
                </c:pt>
                <c:pt idx="6650">
                  <c:v>5.43</c:v>
                </c:pt>
                <c:pt idx="6651">
                  <c:v>5.53</c:v>
                </c:pt>
                <c:pt idx="6652">
                  <c:v>8.39</c:v>
                </c:pt>
                <c:pt idx="6653">
                  <c:v>8.14</c:v>
                </c:pt>
                <c:pt idx="6654">
                  <c:v>8.68</c:v>
                </c:pt>
                <c:pt idx="6655">
                  <c:v>10.24</c:v>
                </c:pt>
                <c:pt idx="6656">
                  <c:v>10.17</c:v>
                </c:pt>
                <c:pt idx="6657">
                  <c:v>10.35</c:v>
                </c:pt>
                <c:pt idx="6658">
                  <c:v>11.12</c:v>
                </c:pt>
                <c:pt idx="6659">
                  <c:v>11.08</c:v>
                </c:pt>
                <c:pt idx="6660">
                  <c:v>11.06</c:v>
                </c:pt>
                <c:pt idx="6661">
                  <c:v>11.12</c:v>
                </c:pt>
                <c:pt idx="6662">
                  <c:v>11.04</c:v>
                </c:pt>
                <c:pt idx="6663">
                  <c:v>11.03</c:v>
                </c:pt>
                <c:pt idx="6664">
                  <c:v>9.31</c:v>
                </c:pt>
                <c:pt idx="6665">
                  <c:v>8.24</c:v>
                </c:pt>
                <c:pt idx="6666">
                  <c:v>18.260000000000002</c:v>
                </c:pt>
                <c:pt idx="6667">
                  <c:v>22.27</c:v>
                </c:pt>
                <c:pt idx="6668">
                  <c:v>29.23</c:v>
                </c:pt>
                <c:pt idx="6669">
                  <c:v>48.46</c:v>
                </c:pt>
                <c:pt idx="6670">
                  <c:v>60.5</c:v>
                </c:pt>
                <c:pt idx="6671">
                  <c:v>62</c:v>
                </c:pt>
                <c:pt idx="6672">
                  <c:v>58.77</c:v>
                </c:pt>
                <c:pt idx="6673">
                  <c:v>64.099999999999994</c:v>
                </c:pt>
                <c:pt idx="6674">
                  <c:v>56.15</c:v>
                </c:pt>
                <c:pt idx="6675">
                  <c:v>35.04</c:v>
                </c:pt>
                <c:pt idx="6676">
                  <c:v>23.91</c:v>
                </c:pt>
                <c:pt idx="6677">
                  <c:v>23.75</c:v>
                </c:pt>
                <c:pt idx="6678">
                  <c:v>19.16</c:v>
                </c:pt>
                <c:pt idx="6679">
                  <c:v>9.43</c:v>
                </c:pt>
                <c:pt idx="6680">
                  <c:v>9.14</c:v>
                </c:pt>
                <c:pt idx="6681">
                  <c:v>5.7</c:v>
                </c:pt>
                <c:pt idx="6682">
                  <c:v>5.51</c:v>
                </c:pt>
                <c:pt idx="6683">
                  <c:v>5.63</c:v>
                </c:pt>
                <c:pt idx="6684">
                  <c:v>2.58</c:v>
                </c:pt>
                <c:pt idx="6685">
                  <c:v>2.65</c:v>
                </c:pt>
                <c:pt idx="6686">
                  <c:v>2.27</c:v>
                </c:pt>
                <c:pt idx="6687">
                  <c:v>2.16</c:v>
                </c:pt>
                <c:pt idx="6688">
                  <c:v>0</c:v>
                </c:pt>
                <c:pt idx="6689">
                  <c:v>3.82</c:v>
                </c:pt>
                <c:pt idx="6690">
                  <c:v>6.63</c:v>
                </c:pt>
                <c:pt idx="6691">
                  <c:v>21.3</c:v>
                </c:pt>
                <c:pt idx="6692">
                  <c:v>28.01</c:v>
                </c:pt>
                <c:pt idx="6693">
                  <c:v>55.29</c:v>
                </c:pt>
                <c:pt idx="6694">
                  <c:v>58.95</c:v>
                </c:pt>
                <c:pt idx="6695">
                  <c:v>65.650000000000006</c:v>
                </c:pt>
                <c:pt idx="6696">
                  <c:v>54.6</c:v>
                </c:pt>
                <c:pt idx="6697">
                  <c:v>49.4</c:v>
                </c:pt>
                <c:pt idx="6698">
                  <c:v>33.770000000000003</c:v>
                </c:pt>
                <c:pt idx="6699">
                  <c:v>17.489999999999998</c:v>
                </c:pt>
                <c:pt idx="6700">
                  <c:v>15.41</c:v>
                </c:pt>
                <c:pt idx="6701">
                  <c:v>9.59</c:v>
                </c:pt>
                <c:pt idx="6702">
                  <c:v>9.31</c:v>
                </c:pt>
                <c:pt idx="6703">
                  <c:v>9.1300000000000008</c:v>
                </c:pt>
                <c:pt idx="6704">
                  <c:v>9.0500000000000007</c:v>
                </c:pt>
                <c:pt idx="6705">
                  <c:v>9.01</c:v>
                </c:pt>
                <c:pt idx="6706">
                  <c:v>7.04</c:v>
                </c:pt>
                <c:pt idx="6707">
                  <c:v>8.02</c:v>
                </c:pt>
                <c:pt idx="6708">
                  <c:v>9.15</c:v>
                </c:pt>
                <c:pt idx="6709">
                  <c:v>9.09</c:v>
                </c:pt>
                <c:pt idx="6710">
                  <c:v>8.2100000000000009</c:v>
                </c:pt>
                <c:pt idx="6711">
                  <c:v>9.01</c:v>
                </c:pt>
                <c:pt idx="6712">
                  <c:v>8.14</c:v>
                </c:pt>
                <c:pt idx="6713">
                  <c:v>9.1999999999999993</c:v>
                </c:pt>
                <c:pt idx="6714">
                  <c:v>9.2200000000000006</c:v>
                </c:pt>
                <c:pt idx="6715">
                  <c:v>15.08</c:v>
                </c:pt>
                <c:pt idx="6716">
                  <c:v>28.12</c:v>
                </c:pt>
                <c:pt idx="6717">
                  <c:v>52.43</c:v>
                </c:pt>
                <c:pt idx="6718">
                  <c:v>62.6</c:v>
                </c:pt>
                <c:pt idx="6719">
                  <c:v>57.17</c:v>
                </c:pt>
                <c:pt idx="6720">
                  <c:v>58.52</c:v>
                </c:pt>
                <c:pt idx="6721">
                  <c:v>51.01</c:v>
                </c:pt>
                <c:pt idx="6722">
                  <c:v>42.83</c:v>
                </c:pt>
                <c:pt idx="6723">
                  <c:v>34.31</c:v>
                </c:pt>
                <c:pt idx="6724">
                  <c:v>34.729999999999997</c:v>
                </c:pt>
                <c:pt idx="6725">
                  <c:v>37.67</c:v>
                </c:pt>
                <c:pt idx="6726">
                  <c:v>40.549999999999997</c:v>
                </c:pt>
                <c:pt idx="6727">
                  <c:v>40.72</c:v>
                </c:pt>
                <c:pt idx="6728">
                  <c:v>40.840000000000003</c:v>
                </c:pt>
                <c:pt idx="6729">
                  <c:v>40.67</c:v>
                </c:pt>
                <c:pt idx="6730">
                  <c:v>40.409999999999997</c:v>
                </c:pt>
                <c:pt idx="6731">
                  <c:v>43.53</c:v>
                </c:pt>
                <c:pt idx="6732">
                  <c:v>46.22</c:v>
                </c:pt>
                <c:pt idx="6733">
                  <c:v>57.04</c:v>
                </c:pt>
                <c:pt idx="6734">
                  <c:v>66.03</c:v>
                </c:pt>
                <c:pt idx="6735">
                  <c:v>66.13</c:v>
                </c:pt>
                <c:pt idx="6736">
                  <c:v>67.78</c:v>
                </c:pt>
                <c:pt idx="6737">
                  <c:v>75.25</c:v>
                </c:pt>
                <c:pt idx="6738">
                  <c:v>76.510000000000005</c:v>
                </c:pt>
                <c:pt idx="6739">
                  <c:v>86.19</c:v>
                </c:pt>
                <c:pt idx="6740">
                  <c:v>87.19</c:v>
                </c:pt>
                <c:pt idx="6741">
                  <c:v>79.510000000000005</c:v>
                </c:pt>
                <c:pt idx="6742">
                  <c:v>92.96</c:v>
                </c:pt>
                <c:pt idx="6743">
                  <c:v>139.97999999999999</c:v>
                </c:pt>
                <c:pt idx="6744">
                  <c:v>141.44</c:v>
                </c:pt>
                <c:pt idx="6745">
                  <c:v>131.91</c:v>
                </c:pt>
                <c:pt idx="6746">
                  <c:v>86.95</c:v>
                </c:pt>
                <c:pt idx="6747">
                  <c:v>70.42</c:v>
                </c:pt>
                <c:pt idx="6748">
                  <c:v>60.06</c:v>
                </c:pt>
                <c:pt idx="6749">
                  <c:v>58.77</c:v>
                </c:pt>
                <c:pt idx="6750">
                  <c:v>58.56</c:v>
                </c:pt>
                <c:pt idx="6751">
                  <c:v>58.16</c:v>
                </c:pt>
                <c:pt idx="6752">
                  <c:v>57.76</c:v>
                </c:pt>
                <c:pt idx="6753">
                  <c:v>57.53</c:v>
                </c:pt>
                <c:pt idx="6754">
                  <c:v>50.05</c:v>
                </c:pt>
                <c:pt idx="6755">
                  <c:v>50.02</c:v>
                </c:pt>
                <c:pt idx="6756">
                  <c:v>49.69</c:v>
                </c:pt>
                <c:pt idx="6757">
                  <c:v>49.96</c:v>
                </c:pt>
                <c:pt idx="6758">
                  <c:v>49.94</c:v>
                </c:pt>
                <c:pt idx="6759">
                  <c:v>50.01</c:v>
                </c:pt>
                <c:pt idx="6760">
                  <c:v>50.25</c:v>
                </c:pt>
                <c:pt idx="6761">
                  <c:v>45.68</c:v>
                </c:pt>
                <c:pt idx="6762">
                  <c:v>46.24</c:v>
                </c:pt>
                <c:pt idx="6763">
                  <c:v>46.97</c:v>
                </c:pt>
                <c:pt idx="6764">
                  <c:v>57.68</c:v>
                </c:pt>
                <c:pt idx="6765">
                  <c:v>87.35</c:v>
                </c:pt>
                <c:pt idx="6766">
                  <c:v>93.25</c:v>
                </c:pt>
                <c:pt idx="6767">
                  <c:v>93.03</c:v>
                </c:pt>
                <c:pt idx="6768">
                  <c:v>81.680000000000007</c:v>
                </c:pt>
                <c:pt idx="6769">
                  <c:v>71.77</c:v>
                </c:pt>
                <c:pt idx="6770">
                  <c:v>60.09</c:v>
                </c:pt>
                <c:pt idx="6771">
                  <c:v>44.94</c:v>
                </c:pt>
                <c:pt idx="6772">
                  <c:v>44.04</c:v>
                </c:pt>
                <c:pt idx="6773">
                  <c:v>34.4</c:v>
                </c:pt>
                <c:pt idx="6774">
                  <c:v>33.42</c:v>
                </c:pt>
                <c:pt idx="6775">
                  <c:v>33.53</c:v>
                </c:pt>
                <c:pt idx="6776">
                  <c:v>24.51</c:v>
                </c:pt>
                <c:pt idx="6777">
                  <c:v>24.33</c:v>
                </c:pt>
                <c:pt idx="6778">
                  <c:v>23.06</c:v>
                </c:pt>
                <c:pt idx="6779">
                  <c:v>23.01</c:v>
                </c:pt>
                <c:pt idx="6780">
                  <c:v>23.06</c:v>
                </c:pt>
                <c:pt idx="6781">
                  <c:v>23.01</c:v>
                </c:pt>
                <c:pt idx="6782">
                  <c:v>22.88</c:v>
                </c:pt>
                <c:pt idx="6783">
                  <c:v>12.29</c:v>
                </c:pt>
                <c:pt idx="6784">
                  <c:v>12.27</c:v>
                </c:pt>
                <c:pt idx="6785">
                  <c:v>12.33</c:v>
                </c:pt>
                <c:pt idx="6786">
                  <c:v>22.98</c:v>
                </c:pt>
                <c:pt idx="6787">
                  <c:v>32.119999999999997</c:v>
                </c:pt>
                <c:pt idx="6788">
                  <c:v>39.57</c:v>
                </c:pt>
                <c:pt idx="6789">
                  <c:v>41.58</c:v>
                </c:pt>
                <c:pt idx="6790">
                  <c:v>37.590000000000003</c:v>
                </c:pt>
                <c:pt idx="6791">
                  <c:v>43</c:v>
                </c:pt>
                <c:pt idx="6792">
                  <c:v>43.06</c:v>
                </c:pt>
                <c:pt idx="6793">
                  <c:v>38.69</c:v>
                </c:pt>
                <c:pt idx="6794">
                  <c:v>38.659999999999997</c:v>
                </c:pt>
                <c:pt idx="6795">
                  <c:v>35.04</c:v>
                </c:pt>
                <c:pt idx="6796">
                  <c:v>28.95</c:v>
                </c:pt>
                <c:pt idx="6797">
                  <c:v>28.6</c:v>
                </c:pt>
                <c:pt idx="6798">
                  <c:v>20.94</c:v>
                </c:pt>
                <c:pt idx="6799">
                  <c:v>20.59</c:v>
                </c:pt>
                <c:pt idx="6800">
                  <c:v>20.13</c:v>
                </c:pt>
                <c:pt idx="6801">
                  <c:v>15.72</c:v>
                </c:pt>
                <c:pt idx="6802">
                  <c:v>17</c:v>
                </c:pt>
                <c:pt idx="6803">
                  <c:v>16.95</c:v>
                </c:pt>
                <c:pt idx="6804">
                  <c:v>19.04</c:v>
                </c:pt>
                <c:pt idx="6805">
                  <c:v>23.96</c:v>
                </c:pt>
                <c:pt idx="6806">
                  <c:v>23.98</c:v>
                </c:pt>
                <c:pt idx="6807">
                  <c:v>23.92</c:v>
                </c:pt>
                <c:pt idx="6808">
                  <c:v>28.45</c:v>
                </c:pt>
                <c:pt idx="6809">
                  <c:v>30.07</c:v>
                </c:pt>
                <c:pt idx="6810">
                  <c:v>33.83</c:v>
                </c:pt>
                <c:pt idx="6811">
                  <c:v>44.4</c:v>
                </c:pt>
                <c:pt idx="6812">
                  <c:v>50.61</c:v>
                </c:pt>
                <c:pt idx="6813">
                  <c:v>89.5</c:v>
                </c:pt>
                <c:pt idx="6814">
                  <c:v>97.56</c:v>
                </c:pt>
                <c:pt idx="6815">
                  <c:v>97.75</c:v>
                </c:pt>
                <c:pt idx="6816">
                  <c:v>86.32</c:v>
                </c:pt>
                <c:pt idx="6817">
                  <c:v>66.23</c:v>
                </c:pt>
                <c:pt idx="6818">
                  <c:v>45.95</c:v>
                </c:pt>
                <c:pt idx="6819">
                  <c:v>36.159999999999997</c:v>
                </c:pt>
                <c:pt idx="6820">
                  <c:v>33.99</c:v>
                </c:pt>
                <c:pt idx="6821">
                  <c:v>33.22</c:v>
                </c:pt>
                <c:pt idx="6822">
                  <c:v>32.9</c:v>
                </c:pt>
                <c:pt idx="6823">
                  <c:v>27.52</c:v>
                </c:pt>
                <c:pt idx="6824">
                  <c:v>21.77</c:v>
                </c:pt>
                <c:pt idx="6825">
                  <c:v>11.74</c:v>
                </c:pt>
                <c:pt idx="6826">
                  <c:v>11.56</c:v>
                </c:pt>
                <c:pt idx="6827">
                  <c:v>11.31</c:v>
                </c:pt>
                <c:pt idx="6828">
                  <c:v>11.32</c:v>
                </c:pt>
                <c:pt idx="6829">
                  <c:v>11.07</c:v>
                </c:pt>
                <c:pt idx="6830">
                  <c:v>10.94</c:v>
                </c:pt>
                <c:pt idx="6831">
                  <c:v>13.51</c:v>
                </c:pt>
                <c:pt idx="6832">
                  <c:v>21.01</c:v>
                </c:pt>
                <c:pt idx="6833">
                  <c:v>20.93</c:v>
                </c:pt>
                <c:pt idx="6834">
                  <c:v>31.91</c:v>
                </c:pt>
                <c:pt idx="6835">
                  <c:v>32.57</c:v>
                </c:pt>
                <c:pt idx="6836">
                  <c:v>34.44</c:v>
                </c:pt>
                <c:pt idx="6837">
                  <c:v>35.01</c:v>
                </c:pt>
                <c:pt idx="6838">
                  <c:v>54.55</c:v>
                </c:pt>
                <c:pt idx="6839">
                  <c:v>65.319999999999993</c:v>
                </c:pt>
                <c:pt idx="6840">
                  <c:v>69.72</c:v>
                </c:pt>
                <c:pt idx="6841">
                  <c:v>66.010000000000005</c:v>
                </c:pt>
                <c:pt idx="6842">
                  <c:v>57.28</c:v>
                </c:pt>
                <c:pt idx="6843">
                  <c:v>45.82</c:v>
                </c:pt>
                <c:pt idx="6844">
                  <c:v>39.43</c:v>
                </c:pt>
                <c:pt idx="6845">
                  <c:v>37.57</c:v>
                </c:pt>
                <c:pt idx="6846">
                  <c:v>37.04</c:v>
                </c:pt>
                <c:pt idx="6847">
                  <c:v>30.94</c:v>
                </c:pt>
                <c:pt idx="6848">
                  <c:v>30.84</c:v>
                </c:pt>
                <c:pt idx="6849">
                  <c:v>23.96</c:v>
                </c:pt>
                <c:pt idx="6850">
                  <c:v>24.1</c:v>
                </c:pt>
                <c:pt idx="6851">
                  <c:v>23.77</c:v>
                </c:pt>
                <c:pt idx="6852">
                  <c:v>24.02</c:v>
                </c:pt>
                <c:pt idx="6853">
                  <c:v>23.98</c:v>
                </c:pt>
                <c:pt idx="6854">
                  <c:v>23.92</c:v>
                </c:pt>
                <c:pt idx="6855">
                  <c:v>23.88</c:v>
                </c:pt>
                <c:pt idx="6856">
                  <c:v>23.83</c:v>
                </c:pt>
                <c:pt idx="6857">
                  <c:v>30.32</c:v>
                </c:pt>
                <c:pt idx="6858">
                  <c:v>36.58</c:v>
                </c:pt>
                <c:pt idx="6859">
                  <c:v>39.14</c:v>
                </c:pt>
                <c:pt idx="6860">
                  <c:v>47.53</c:v>
                </c:pt>
                <c:pt idx="6861">
                  <c:v>83.57</c:v>
                </c:pt>
                <c:pt idx="6862">
                  <c:v>87.33</c:v>
                </c:pt>
                <c:pt idx="6863">
                  <c:v>80.680000000000007</c:v>
                </c:pt>
                <c:pt idx="6864">
                  <c:v>79.91</c:v>
                </c:pt>
                <c:pt idx="6865">
                  <c:v>72.430000000000007</c:v>
                </c:pt>
                <c:pt idx="6866">
                  <c:v>52.2</c:v>
                </c:pt>
                <c:pt idx="6867">
                  <c:v>41.89</c:v>
                </c:pt>
                <c:pt idx="6868">
                  <c:v>38.82</c:v>
                </c:pt>
                <c:pt idx="6869">
                  <c:v>31.73</c:v>
                </c:pt>
                <c:pt idx="6870">
                  <c:v>31.43</c:v>
                </c:pt>
                <c:pt idx="6871">
                  <c:v>31.27</c:v>
                </c:pt>
                <c:pt idx="6872">
                  <c:v>31.07</c:v>
                </c:pt>
                <c:pt idx="6873">
                  <c:v>24.3</c:v>
                </c:pt>
                <c:pt idx="6874">
                  <c:v>30.22</c:v>
                </c:pt>
                <c:pt idx="6875">
                  <c:v>24.17</c:v>
                </c:pt>
                <c:pt idx="6876">
                  <c:v>24.22</c:v>
                </c:pt>
                <c:pt idx="6877">
                  <c:v>32.89</c:v>
                </c:pt>
                <c:pt idx="6878">
                  <c:v>32.96</c:v>
                </c:pt>
                <c:pt idx="6879">
                  <c:v>32.99</c:v>
                </c:pt>
                <c:pt idx="6880">
                  <c:v>32.450000000000003</c:v>
                </c:pt>
                <c:pt idx="6881">
                  <c:v>36.299999999999997</c:v>
                </c:pt>
                <c:pt idx="6882">
                  <c:v>26.23</c:v>
                </c:pt>
                <c:pt idx="6883">
                  <c:v>25.02</c:v>
                </c:pt>
                <c:pt idx="6884">
                  <c:v>26.13</c:v>
                </c:pt>
                <c:pt idx="6885">
                  <c:v>41.32</c:v>
                </c:pt>
                <c:pt idx="6886">
                  <c:v>44.53</c:v>
                </c:pt>
                <c:pt idx="6887">
                  <c:v>40.549999999999997</c:v>
                </c:pt>
                <c:pt idx="6888">
                  <c:v>34.979999999999997</c:v>
                </c:pt>
                <c:pt idx="6889">
                  <c:v>34.049999999999997</c:v>
                </c:pt>
                <c:pt idx="6890">
                  <c:v>23.93</c:v>
                </c:pt>
                <c:pt idx="6891">
                  <c:v>7.86</c:v>
                </c:pt>
                <c:pt idx="6892">
                  <c:v>7.29</c:v>
                </c:pt>
                <c:pt idx="6893">
                  <c:v>6.65</c:v>
                </c:pt>
                <c:pt idx="6894">
                  <c:v>5.37</c:v>
                </c:pt>
                <c:pt idx="6895">
                  <c:v>4.47</c:v>
                </c:pt>
                <c:pt idx="6896">
                  <c:v>4.4800000000000004</c:v>
                </c:pt>
                <c:pt idx="6897">
                  <c:v>3.2</c:v>
                </c:pt>
                <c:pt idx="6898">
                  <c:v>1.96</c:v>
                </c:pt>
                <c:pt idx="6899">
                  <c:v>1.86</c:v>
                </c:pt>
                <c:pt idx="6900">
                  <c:v>1.92</c:v>
                </c:pt>
                <c:pt idx="6901">
                  <c:v>1.23</c:v>
                </c:pt>
                <c:pt idx="6902">
                  <c:v>1.76</c:v>
                </c:pt>
                <c:pt idx="6903">
                  <c:v>0</c:v>
                </c:pt>
                <c:pt idx="6904">
                  <c:v>1.05</c:v>
                </c:pt>
                <c:pt idx="6905">
                  <c:v>6.57</c:v>
                </c:pt>
                <c:pt idx="6906">
                  <c:v>6.86</c:v>
                </c:pt>
                <c:pt idx="6907">
                  <c:v>12.08</c:v>
                </c:pt>
                <c:pt idx="6908">
                  <c:v>15.81</c:v>
                </c:pt>
                <c:pt idx="6909">
                  <c:v>16.440000000000001</c:v>
                </c:pt>
                <c:pt idx="6910">
                  <c:v>22.66</c:v>
                </c:pt>
                <c:pt idx="6911">
                  <c:v>45.08</c:v>
                </c:pt>
                <c:pt idx="6912">
                  <c:v>48.53</c:v>
                </c:pt>
                <c:pt idx="6913">
                  <c:v>37.1</c:v>
                </c:pt>
                <c:pt idx="6914">
                  <c:v>20.07</c:v>
                </c:pt>
                <c:pt idx="6915">
                  <c:v>9.23</c:v>
                </c:pt>
                <c:pt idx="6916">
                  <c:v>6.99</c:v>
                </c:pt>
                <c:pt idx="6917">
                  <c:v>6.96</c:v>
                </c:pt>
                <c:pt idx="6918">
                  <c:v>6.75</c:v>
                </c:pt>
                <c:pt idx="6919">
                  <c:v>4.3499999999999996</c:v>
                </c:pt>
                <c:pt idx="6920">
                  <c:v>3.22</c:v>
                </c:pt>
                <c:pt idx="6921">
                  <c:v>3.18</c:v>
                </c:pt>
                <c:pt idx="6922">
                  <c:v>1.88</c:v>
                </c:pt>
                <c:pt idx="6923">
                  <c:v>2</c:v>
                </c:pt>
                <c:pt idx="6924">
                  <c:v>1.85</c:v>
                </c:pt>
                <c:pt idx="6925">
                  <c:v>1.03</c:v>
                </c:pt>
                <c:pt idx="6926">
                  <c:v>1.02</c:v>
                </c:pt>
                <c:pt idx="6927">
                  <c:v>1.02</c:v>
                </c:pt>
                <c:pt idx="6928">
                  <c:v>0</c:v>
                </c:pt>
                <c:pt idx="6929">
                  <c:v>0</c:v>
                </c:pt>
                <c:pt idx="6930">
                  <c:v>5.51</c:v>
                </c:pt>
                <c:pt idx="6931">
                  <c:v>12.58</c:v>
                </c:pt>
                <c:pt idx="6932">
                  <c:v>26.4</c:v>
                </c:pt>
                <c:pt idx="6933">
                  <c:v>46.09</c:v>
                </c:pt>
                <c:pt idx="6934">
                  <c:v>53.85</c:v>
                </c:pt>
                <c:pt idx="6935">
                  <c:v>57.43</c:v>
                </c:pt>
                <c:pt idx="6936">
                  <c:v>48.84</c:v>
                </c:pt>
                <c:pt idx="6937">
                  <c:v>40.53</c:v>
                </c:pt>
                <c:pt idx="6938">
                  <c:v>29.13</c:v>
                </c:pt>
                <c:pt idx="6939">
                  <c:v>13.27</c:v>
                </c:pt>
                <c:pt idx="6940">
                  <c:v>7.46</c:v>
                </c:pt>
                <c:pt idx="6941">
                  <c:v>7.66</c:v>
                </c:pt>
                <c:pt idx="6942">
                  <c:v>6.79</c:v>
                </c:pt>
                <c:pt idx="6943">
                  <c:v>5.25</c:v>
                </c:pt>
                <c:pt idx="6944">
                  <c:v>4.05</c:v>
                </c:pt>
                <c:pt idx="6945">
                  <c:v>5.51</c:v>
                </c:pt>
                <c:pt idx="6946">
                  <c:v>4.3899999999999997</c:v>
                </c:pt>
                <c:pt idx="6947">
                  <c:v>2.13</c:v>
                </c:pt>
                <c:pt idx="6948">
                  <c:v>3.14</c:v>
                </c:pt>
                <c:pt idx="6949">
                  <c:v>2.0499999999999998</c:v>
                </c:pt>
                <c:pt idx="6950">
                  <c:v>2.09</c:v>
                </c:pt>
                <c:pt idx="6951">
                  <c:v>2.0499999999999998</c:v>
                </c:pt>
                <c:pt idx="6952">
                  <c:v>0</c:v>
                </c:pt>
                <c:pt idx="6953">
                  <c:v>6.54</c:v>
                </c:pt>
                <c:pt idx="6954">
                  <c:v>13.51</c:v>
                </c:pt>
                <c:pt idx="6955">
                  <c:v>21.91</c:v>
                </c:pt>
                <c:pt idx="6956">
                  <c:v>24.93</c:v>
                </c:pt>
                <c:pt idx="6957">
                  <c:v>28.16</c:v>
                </c:pt>
                <c:pt idx="6958">
                  <c:v>32.76</c:v>
                </c:pt>
                <c:pt idx="6959">
                  <c:v>35.590000000000003</c:v>
                </c:pt>
                <c:pt idx="6960">
                  <c:v>30.94</c:v>
                </c:pt>
                <c:pt idx="6961">
                  <c:v>31.83</c:v>
                </c:pt>
                <c:pt idx="6962">
                  <c:v>27.82</c:v>
                </c:pt>
                <c:pt idx="6963">
                  <c:v>26.07</c:v>
                </c:pt>
                <c:pt idx="6964">
                  <c:v>9.4</c:v>
                </c:pt>
                <c:pt idx="6965">
                  <c:v>10.18</c:v>
                </c:pt>
                <c:pt idx="6966">
                  <c:v>16.059999999999999</c:v>
                </c:pt>
                <c:pt idx="6967">
                  <c:v>14.28</c:v>
                </c:pt>
                <c:pt idx="6968">
                  <c:v>9.58</c:v>
                </c:pt>
                <c:pt idx="6969">
                  <c:v>10.52</c:v>
                </c:pt>
                <c:pt idx="6970">
                  <c:v>11.8</c:v>
                </c:pt>
                <c:pt idx="6971">
                  <c:v>11.6</c:v>
                </c:pt>
                <c:pt idx="6972">
                  <c:v>10.57</c:v>
                </c:pt>
                <c:pt idx="6973">
                  <c:v>10.48</c:v>
                </c:pt>
                <c:pt idx="6974">
                  <c:v>11.39</c:v>
                </c:pt>
                <c:pt idx="6975">
                  <c:v>9.6300000000000008</c:v>
                </c:pt>
                <c:pt idx="6976">
                  <c:v>11.26</c:v>
                </c:pt>
                <c:pt idx="6977">
                  <c:v>21.7</c:v>
                </c:pt>
                <c:pt idx="6978">
                  <c:v>36.57</c:v>
                </c:pt>
                <c:pt idx="6979">
                  <c:v>43.3</c:v>
                </c:pt>
                <c:pt idx="6980">
                  <c:v>53.51</c:v>
                </c:pt>
                <c:pt idx="6981">
                  <c:v>103.45</c:v>
                </c:pt>
                <c:pt idx="6982">
                  <c:v>110.47</c:v>
                </c:pt>
                <c:pt idx="6983">
                  <c:v>123.65</c:v>
                </c:pt>
                <c:pt idx="6984">
                  <c:v>111.73</c:v>
                </c:pt>
                <c:pt idx="6985">
                  <c:v>93.67</c:v>
                </c:pt>
                <c:pt idx="6986">
                  <c:v>88.08</c:v>
                </c:pt>
                <c:pt idx="6987">
                  <c:v>63.89</c:v>
                </c:pt>
                <c:pt idx="6988">
                  <c:v>45.39</c:v>
                </c:pt>
                <c:pt idx="6989">
                  <c:v>42.31</c:v>
                </c:pt>
                <c:pt idx="6990">
                  <c:v>41.45</c:v>
                </c:pt>
                <c:pt idx="6991">
                  <c:v>39.01</c:v>
                </c:pt>
                <c:pt idx="6992">
                  <c:v>43.36</c:v>
                </c:pt>
                <c:pt idx="6993">
                  <c:v>43.09</c:v>
                </c:pt>
                <c:pt idx="6994">
                  <c:v>41.53</c:v>
                </c:pt>
                <c:pt idx="6995">
                  <c:v>42.53</c:v>
                </c:pt>
                <c:pt idx="6996">
                  <c:v>42.78</c:v>
                </c:pt>
                <c:pt idx="6997">
                  <c:v>37.950000000000003</c:v>
                </c:pt>
                <c:pt idx="6998">
                  <c:v>33.76</c:v>
                </c:pt>
                <c:pt idx="6999">
                  <c:v>33.25</c:v>
                </c:pt>
                <c:pt idx="7000">
                  <c:v>21.66</c:v>
                </c:pt>
                <c:pt idx="7001">
                  <c:v>37.54</c:v>
                </c:pt>
                <c:pt idx="7002">
                  <c:v>48.51</c:v>
                </c:pt>
                <c:pt idx="7003">
                  <c:v>40.47</c:v>
                </c:pt>
                <c:pt idx="7004">
                  <c:v>46.61</c:v>
                </c:pt>
                <c:pt idx="7005">
                  <c:v>47.54</c:v>
                </c:pt>
                <c:pt idx="7006">
                  <c:v>54.34</c:v>
                </c:pt>
                <c:pt idx="7007">
                  <c:v>71.290000000000006</c:v>
                </c:pt>
                <c:pt idx="7008">
                  <c:v>76.39</c:v>
                </c:pt>
                <c:pt idx="7009">
                  <c:v>65.14</c:v>
                </c:pt>
                <c:pt idx="7010">
                  <c:v>49.51</c:v>
                </c:pt>
                <c:pt idx="7011">
                  <c:v>32.07</c:v>
                </c:pt>
                <c:pt idx="7012">
                  <c:v>14.08</c:v>
                </c:pt>
                <c:pt idx="7013">
                  <c:v>8.91</c:v>
                </c:pt>
                <c:pt idx="7014">
                  <c:v>8.4700000000000006</c:v>
                </c:pt>
                <c:pt idx="7015">
                  <c:v>8.4700000000000006</c:v>
                </c:pt>
                <c:pt idx="7016">
                  <c:v>8.64</c:v>
                </c:pt>
                <c:pt idx="7017">
                  <c:v>7.92</c:v>
                </c:pt>
                <c:pt idx="7018">
                  <c:v>7.06</c:v>
                </c:pt>
                <c:pt idx="7019">
                  <c:v>6.86</c:v>
                </c:pt>
                <c:pt idx="7020">
                  <c:v>6.88</c:v>
                </c:pt>
                <c:pt idx="7021">
                  <c:v>5.9</c:v>
                </c:pt>
                <c:pt idx="7022">
                  <c:v>3.29</c:v>
                </c:pt>
                <c:pt idx="7023">
                  <c:v>2.36</c:v>
                </c:pt>
                <c:pt idx="7024">
                  <c:v>0</c:v>
                </c:pt>
                <c:pt idx="7025">
                  <c:v>7.32</c:v>
                </c:pt>
                <c:pt idx="7026">
                  <c:v>17.329999999999998</c:v>
                </c:pt>
                <c:pt idx="7027">
                  <c:v>26.4</c:v>
                </c:pt>
                <c:pt idx="7028">
                  <c:v>33.65</c:v>
                </c:pt>
                <c:pt idx="7029">
                  <c:v>48.9</c:v>
                </c:pt>
                <c:pt idx="7030">
                  <c:v>59.93</c:v>
                </c:pt>
                <c:pt idx="7031">
                  <c:v>60.88</c:v>
                </c:pt>
                <c:pt idx="7032">
                  <c:v>58.91</c:v>
                </c:pt>
                <c:pt idx="7033">
                  <c:v>46.91</c:v>
                </c:pt>
                <c:pt idx="7034">
                  <c:v>37.729999999999997</c:v>
                </c:pt>
                <c:pt idx="7035">
                  <c:v>20.079999999999998</c:v>
                </c:pt>
                <c:pt idx="7036">
                  <c:v>16.79</c:v>
                </c:pt>
                <c:pt idx="7037">
                  <c:v>12.39</c:v>
                </c:pt>
                <c:pt idx="7038">
                  <c:v>6.81</c:v>
                </c:pt>
                <c:pt idx="7039">
                  <c:v>6.65</c:v>
                </c:pt>
                <c:pt idx="7040">
                  <c:v>5.96</c:v>
                </c:pt>
                <c:pt idx="7041">
                  <c:v>5.97</c:v>
                </c:pt>
                <c:pt idx="7042">
                  <c:v>1.44</c:v>
                </c:pt>
                <c:pt idx="7043">
                  <c:v>2.39</c:v>
                </c:pt>
                <c:pt idx="7044">
                  <c:v>1.53</c:v>
                </c:pt>
                <c:pt idx="7045">
                  <c:v>0</c:v>
                </c:pt>
                <c:pt idx="7046">
                  <c:v>0</c:v>
                </c:pt>
                <c:pt idx="7047">
                  <c:v>0</c:v>
                </c:pt>
                <c:pt idx="7048">
                  <c:v>1.91</c:v>
                </c:pt>
                <c:pt idx="7049">
                  <c:v>4.68</c:v>
                </c:pt>
                <c:pt idx="7050">
                  <c:v>4.6100000000000003</c:v>
                </c:pt>
                <c:pt idx="7051">
                  <c:v>5.42</c:v>
                </c:pt>
                <c:pt idx="7052">
                  <c:v>11.37</c:v>
                </c:pt>
                <c:pt idx="7053">
                  <c:v>19.52</c:v>
                </c:pt>
                <c:pt idx="7054">
                  <c:v>23.91</c:v>
                </c:pt>
                <c:pt idx="7055">
                  <c:v>20.03</c:v>
                </c:pt>
                <c:pt idx="7056">
                  <c:v>10.67</c:v>
                </c:pt>
                <c:pt idx="7057">
                  <c:v>13.65</c:v>
                </c:pt>
                <c:pt idx="7058">
                  <c:v>5.92</c:v>
                </c:pt>
                <c:pt idx="7059">
                  <c:v>5.84</c:v>
                </c:pt>
                <c:pt idx="7060">
                  <c:v>5.7</c:v>
                </c:pt>
                <c:pt idx="7061">
                  <c:v>2.5</c:v>
                </c:pt>
                <c:pt idx="7062">
                  <c:v>1.01</c:v>
                </c:pt>
                <c:pt idx="7063">
                  <c:v>1.57</c:v>
                </c:pt>
                <c:pt idx="7064">
                  <c:v>0</c:v>
                </c:pt>
                <c:pt idx="7065">
                  <c:v>0</c:v>
                </c:pt>
                <c:pt idx="7066">
                  <c:v>0</c:v>
                </c:pt>
                <c:pt idx="7067">
                  <c:v>0</c:v>
                </c:pt>
                <c:pt idx="7068">
                  <c:v>0</c:v>
                </c:pt>
                <c:pt idx="7069">
                  <c:v>0</c:v>
                </c:pt>
                <c:pt idx="7070">
                  <c:v>0</c:v>
                </c:pt>
                <c:pt idx="7071">
                  <c:v>0</c:v>
                </c:pt>
                <c:pt idx="7072">
                  <c:v>0</c:v>
                </c:pt>
                <c:pt idx="7073">
                  <c:v>0</c:v>
                </c:pt>
                <c:pt idx="7074">
                  <c:v>1.1399999999999999</c:v>
                </c:pt>
                <c:pt idx="7075">
                  <c:v>2.14</c:v>
                </c:pt>
                <c:pt idx="7076">
                  <c:v>3.16</c:v>
                </c:pt>
                <c:pt idx="7077">
                  <c:v>2.21</c:v>
                </c:pt>
                <c:pt idx="7078">
                  <c:v>3.17</c:v>
                </c:pt>
                <c:pt idx="7079">
                  <c:v>3.21</c:v>
                </c:pt>
                <c:pt idx="7080">
                  <c:v>3.25</c:v>
                </c:pt>
                <c:pt idx="7081">
                  <c:v>3.35</c:v>
                </c:pt>
                <c:pt idx="7082">
                  <c:v>2.36</c:v>
                </c:pt>
                <c:pt idx="7083">
                  <c:v>2.35</c:v>
                </c:pt>
                <c:pt idx="7084">
                  <c:v>1.35</c:v>
                </c:pt>
                <c:pt idx="7085">
                  <c:v>1.28</c:v>
                </c:pt>
                <c:pt idx="7086">
                  <c:v>0</c:v>
                </c:pt>
                <c:pt idx="7087">
                  <c:v>0</c:v>
                </c:pt>
                <c:pt idx="7088">
                  <c:v>0</c:v>
                </c:pt>
                <c:pt idx="7089">
                  <c:v>0</c:v>
                </c:pt>
                <c:pt idx="7090">
                  <c:v>0</c:v>
                </c:pt>
                <c:pt idx="7091">
                  <c:v>0</c:v>
                </c:pt>
                <c:pt idx="7092">
                  <c:v>0</c:v>
                </c:pt>
                <c:pt idx="7093">
                  <c:v>0</c:v>
                </c:pt>
                <c:pt idx="7094">
                  <c:v>0</c:v>
                </c:pt>
                <c:pt idx="7095">
                  <c:v>0</c:v>
                </c:pt>
                <c:pt idx="7096">
                  <c:v>0</c:v>
                </c:pt>
                <c:pt idx="7097">
                  <c:v>0</c:v>
                </c:pt>
                <c:pt idx="7098">
                  <c:v>0</c:v>
                </c:pt>
                <c:pt idx="7099">
                  <c:v>3.14</c:v>
                </c:pt>
                <c:pt idx="7100">
                  <c:v>5.0199999999999996</c:v>
                </c:pt>
                <c:pt idx="7101">
                  <c:v>12.36</c:v>
                </c:pt>
                <c:pt idx="7102">
                  <c:v>24.21</c:v>
                </c:pt>
                <c:pt idx="7103">
                  <c:v>29.95</c:v>
                </c:pt>
                <c:pt idx="7104">
                  <c:v>27.89</c:v>
                </c:pt>
                <c:pt idx="7105">
                  <c:v>24.46</c:v>
                </c:pt>
                <c:pt idx="7106">
                  <c:v>12.1</c:v>
                </c:pt>
                <c:pt idx="7107">
                  <c:v>5.05</c:v>
                </c:pt>
                <c:pt idx="7108">
                  <c:v>5.2</c:v>
                </c:pt>
                <c:pt idx="7109">
                  <c:v>4.24</c:v>
                </c:pt>
                <c:pt idx="7110">
                  <c:v>4.91</c:v>
                </c:pt>
                <c:pt idx="7111">
                  <c:v>3.2</c:v>
                </c:pt>
                <c:pt idx="7112">
                  <c:v>1.37</c:v>
                </c:pt>
                <c:pt idx="7113">
                  <c:v>2.37</c:v>
                </c:pt>
                <c:pt idx="7114">
                  <c:v>2.65</c:v>
                </c:pt>
                <c:pt idx="7115">
                  <c:v>2.59</c:v>
                </c:pt>
                <c:pt idx="7116">
                  <c:v>1.55</c:v>
                </c:pt>
                <c:pt idx="7117">
                  <c:v>2.59</c:v>
                </c:pt>
                <c:pt idx="7118">
                  <c:v>2.57</c:v>
                </c:pt>
                <c:pt idx="7119">
                  <c:v>1.54</c:v>
                </c:pt>
                <c:pt idx="7120">
                  <c:v>1.69</c:v>
                </c:pt>
                <c:pt idx="7121">
                  <c:v>5.18</c:v>
                </c:pt>
                <c:pt idx="7122">
                  <c:v>11.87</c:v>
                </c:pt>
                <c:pt idx="7123">
                  <c:v>23.62</c:v>
                </c:pt>
                <c:pt idx="7124">
                  <c:v>31.78</c:v>
                </c:pt>
                <c:pt idx="7125">
                  <c:v>64.900000000000006</c:v>
                </c:pt>
                <c:pt idx="7126">
                  <c:v>76.77</c:v>
                </c:pt>
                <c:pt idx="7127">
                  <c:v>78.069999999999993</c:v>
                </c:pt>
                <c:pt idx="7128">
                  <c:v>73.33</c:v>
                </c:pt>
                <c:pt idx="7129">
                  <c:v>59.56</c:v>
                </c:pt>
                <c:pt idx="7130">
                  <c:v>43.56</c:v>
                </c:pt>
                <c:pt idx="7131">
                  <c:v>25.52</c:v>
                </c:pt>
                <c:pt idx="7132">
                  <c:v>17.62</c:v>
                </c:pt>
                <c:pt idx="7133">
                  <c:v>17.21</c:v>
                </c:pt>
                <c:pt idx="7134">
                  <c:v>13.02</c:v>
                </c:pt>
                <c:pt idx="7135">
                  <c:v>7.7</c:v>
                </c:pt>
                <c:pt idx="7136">
                  <c:v>6.86</c:v>
                </c:pt>
                <c:pt idx="7137">
                  <c:v>7.16</c:v>
                </c:pt>
                <c:pt idx="7138">
                  <c:v>4.2</c:v>
                </c:pt>
                <c:pt idx="7139">
                  <c:v>3.86</c:v>
                </c:pt>
                <c:pt idx="7140">
                  <c:v>5.91</c:v>
                </c:pt>
                <c:pt idx="7141">
                  <c:v>4.8099999999999996</c:v>
                </c:pt>
                <c:pt idx="7142">
                  <c:v>4.8</c:v>
                </c:pt>
                <c:pt idx="7143">
                  <c:v>3.71</c:v>
                </c:pt>
                <c:pt idx="7144">
                  <c:v>0</c:v>
                </c:pt>
                <c:pt idx="7145">
                  <c:v>5.98</c:v>
                </c:pt>
                <c:pt idx="7146">
                  <c:v>20.71</c:v>
                </c:pt>
                <c:pt idx="7147">
                  <c:v>25.72</c:v>
                </c:pt>
                <c:pt idx="7148">
                  <c:v>30.04</c:v>
                </c:pt>
                <c:pt idx="7149">
                  <c:v>63.69</c:v>
                </c:pt>
                <c:pt idx="7150">
                  <c:v>72.02</c:v>
                </c:pt>
                <c:pt idx="7151">
                  <c:v>72.61</c:v>
                </c:pt>
                <c:pt idx="7152">
                  <c:v>73.48</c:v>
                </c:pt>
                <c:pt idx="7153">
                  <c:v>60.05</c:v>
                </c:pt>
                <c:pt idx="7154">
                  <c:v>35.03</c:v>
                </c:pt>
                <c:pt idx="7155">
                  <c:v>22.55</c:v>
                </c:pt>
                <c:pt idx="7156">
                  <c:v>20.6</c:v>
                </c:pt>
                <c:pt idx="7157">
                  <c:v>20.29</c:v>
                </c:pt>
                <c:pt idx="7158">
                  <c:v>12.34</c:v>
                </c:pt>
                <c:pt idx="7159">
                  <c:v>12.5</c:v>
                </c:pt>
                <c:pt idx="7160">
                  <c:v>5.26</c:v>
                </c:pt>
                <c:pt idx="7161">
                  <c:v>6.35</c:v>
                </c:pt>
                <c:pt idx="7162">
                  <c:v>6.18</c:v>
                </c:pt>
                <c:pt idx="7163">
                  <c:v>5.08</c:v>
                </c:pt>
                <c:pt idx="7164">
                  <c:v>5.42</c:v>
                </c:pt>
                <c:pt idx="7165">
                  <c:v>6.52</c:v>
                </c:pt>
                <c:pt idx="7166">
                  <c:v>5.46</c:v>
                </c:pt>
                <c:pt idx="7167">
                  <c:v>4.26</c:v>
                </c:pt>
                <c:pt idx="7168">
                  <c:v>2.2400000000000002</c:v>
                </c:pt>
                <c:pt idx="7169">
                  <c:v>6.71</c:v>
                </c:pt>
                <c:pt idx="7170">
                  <c:v>17.63</c:v>
                </c:pt>
                <c:pt idx="7171">
                  <c:v>25.07</c:v>
                </c:pt>
                <c:pt idx="7172">
                  <c:v>29.78</c:v>
                </c:pt>
                <c:pt idx="7173">
                  <c:v>33.51</c:v>
                </c:pt>
                <c:pt idx="7174">
                  <c:v>35.64</c:v>
                </c:pt>
                <c:pt idx="7175">
                  <c:v>39.51</c:v>
                </c:pt>
                <c:pt idx="7176">
                  <c:v>35.97</c:v>
                </c:pt>
                <c:pt idx="7177">
                  <c:v>29.03</c:v>
                </c:pt>
                <c:pt idx="7178">
                  <c:v>18.670000000000002</c:v>
                </c:pt>
                <c:pt idx="7179">
                  <c:v>8.59</c:v>
                </c:pt>
                <c:pt idx="7180">
                  <c:v>11.06</c:v>
                </c:pt>
                <c:pt idx="7181">
                  <c:v>10.99</c:v>
                </c:pt>
                <c:pt idx="7182">
                  <c:v>10.69</c:v>
                </c:pt>
                <c:pt idx="7183">
                  <c:v>10.49</c:v>
                </c:pt>
                <c:pt idx="7184">
                  <c:v>10.39</c:v>
                </c:pt>
                <c:pt idx="7185">
                  <c:v>10.32</c:v>
                </c:pt>
                <c:pt idx="7186">
                  <c:v>9.77</c:v>
                </c:pt>
                <c:pt idx="7187">
                  <c:v>8.18</c:v>
                </c:pt>
                <c:pt idx="7188">
                  <c:v>6.14</c:v>
                </c:pt>
                <c:pt idx="7189">
                  <c:v>4.1399999999999997</c:v>
                </c:pt>
                <c:pt idx="7190">
                  <c:v>2.2599999999999998</c:v>
                </c:pt>
                <c:pt idx="7191">
                  <c:v>2.17</c:v>
                </c:pt>
                <c:pt idx="7192">
                  <c:v>0</c:v>
                </c:pt>
                <c:pt idx="7193">
                  <c:v>5.38</c:v>
                </c:pt>
                <c:pt idx="7194">
                  <c:v>10.1</c:v>
                </c:pt>
                <c:pt idx="7195">
                  <c:v>15.17</c:v>
                </c:pt>
                <c:pt idx="7196">
                  <c:v>15.43</c:v>
                </c:pt>
                <c:pt idx="7197">
                  <c:v>17.489999999999998</c:v>
                </c:pt>
                <c:pt idx="7198">
                  <c:v>21.99</c:v>
                </c:pt>
                <c:pt idx="7199">
                  <c:v>21.8</c:v>
                </c:pt>
                <c:pt idx="7200">
                  <c:v>22.15</c:v>
                </c:pt>
                <c:pt idx="7201">
                  <c:v>22.17</c:v>
                </c:pt>
                <c:pt idx="7202">
                  <c:v>14.34</c:v>
                </c:pt>
                <c:pt idx="7203">
                  <c:v>14.37</c:v>
                </c:pt>
                <c:pt idx="7204">
                  <c:v>8.68</c:v>
                </c:pt>
                <c:pt idx="7205">
                  <c:v>7.85</c:v>
                </c:pt>
                <c:pt idx="7206">
                  <c:v>5.15</c:v>
                </c:pt>
                <c:pt idx="7207">
                  <c:v>5.07</c:v>
                </c:pt>
                <c:pt idx="7208">
                  <c:v>1.43</c:v>
                </c:pt>
                <c:pt idx="7209">
                  <c:v>2.41</c:v>
                </c:pt>
                <c:pt idx="7210">
                  <c:v>1.76</c:v>
                </c:pt>
                <c:pt idx="7211">
                  <c:v>1.62</c:v>
                </c:pt>
                <c:pt idx="7212">
                  <c:v>1.57</c:v>
                </c:pt>
                <c:pt idx="7213">
                  <c:v>1.61</c:v>
                </c:pt>
                <c:pt idx="7214">
                  <c:v>0</c:v>
                </c:pt>
                <c:pt idx="7215">
                  <c:v>2.5099999999999998</c:v>
                </c:pt>
                <c:pt idx="7216">
                  <c:v>2.5</c:v>
                </c:pt>
                <c:pt idx="7217">
                  <c:v>6.66</c:v>
                </c:pt>
                <c:pt idx="7218">
                  <c:v>8.83</c:v>
                </c:pt>
                <c:pt idx="7219">
                  <c:v>11.01</c:v>
                </c:pt>
                <c:pt idx="7220">
                  <c:v>23.68</c:v>
                </c:pt>
                <c:pt idx="7221">
                  <c:v>53.48</c:v>
                </c:pt>
                <c:pt idx="7222">
                  <c:v>66.38</c:v>
                </c:pt>
                <c:pt idx="7223">
                  <c:v>67.849999999999994</c:v>
                </c:pt>
                <c:pt idx="7224">
                  <c:v>59.18</c:v>
                </c:pt>
                <c:pt idx="7225">
                  <c:v>59.01</c:v>
                </c:pt>
                <c:pt idx="7226">
                  <c:v>37.19</c:v>
                </c:pt>
                <c:pt idx="7227">
                  <c:v>34.4</c:v>
                </c:pt>
                <c:pt idx="7228">
                  <c:v>33.89</c:v>
                </c:pt>
                <c:pt idx="7229">
                  <c:v>37.549999999999997</c:v>
                </c:pt>
                <c:pt idx="7230">
                  <c:v>37.61</c:v>
                </c:pt>
                <c:pt idx="7231">
                  <c:v>36.33</c:v>
                </c:pt>
                <c:pt idx="7232">
                  <c:v>21.59</c:v>
                </c:pt>
                <c:pt idx="7233">
                  <c:v>10.18</c:v>
                </c:pt>
                <c:pt idx="7234">
                  <c:v>6.97</c:v>
                </c:pt>
                <c:pt idx="7235">
                  <c:v>6.28</c:v>
                </c:pt>
                <c:pt idx="7236">
                  <c:v>6.29</c:v>
                </c:pt>
                <c:pt idx="7237">
                  <c:v>6.31</c:v>
                </c:pt>
                <c:pt idx="7238">
                  <c:v>4.63</c:v>
                </c:pt>
                <c:pt idx="7239">
                  <c:v>3.41</c:v>
                </c:pt>
                <c:pt idx="7240">
                  <c:v>3.4</c:v>
                </c:pt>
                <c:pt idx="7241">
                  <c:v>4.5</c:v>
                </c:pt>
                <c:pt idx="7242">
                  <c:v>5.49</c:v>
                </c:pt>
                <c:pt idx="7243">
                  <c:v>5.14</c:v>
                </c:pt>
                <c:pt idx="7244">
                  <c:v>5.62</c:v>
                </c:pt>
                <c:pt idx="7245">
                  <c:v>5.55</c:v>
                </c:pt>
                <c:pt idx="7246">
                  <c:v>5.61</c:v>
                </c:pt>
                <c:pt idx="7247">
                  <c:v>10.49</c:v>
                </c:pt>
                <c:pt idx="7248">
                  <c:v>5.86</c:v>
                </c:pt>
                <c:pt idx="7249">
                  <c:v>5.78</c:v>
                </c:pt>
                <c:pt idx="7250">
                  <c:v>5.34</c:v>
                </c:pt>
                <c:pt idx="7251">
                  <c:v>4.42</c:v>
                </c:pt>
                <c:pt idx="7252">
                  <c:v>3.39</c:v>
                </c:pt>
                <c:pt idx="7253">
                  <c:v>2.3199999999999998</c:v>
                </c:pt>
                <c:pt idx="7254">
                  <c:v>1.37</c:v>
                </c:pt>
                <c:pt idx="7255">
                  <c:v>1.35</c:v>
                </c:pt>
                <c:pt idx="7256">
                  <c:v>0</c:v>
                </c:pt>
                <c:pt idx="7257">
                  <c:v>0</c:v>
                </c:pt>
                <c:pt idx="7258">
                  <c:v>0</c:v>
                </c:pt>
                <c:pt idx="7259">
                  <c:v>0</c:v>
                </c:pt>
                <c:pt idx="7260">
                  <c:v>0</c:v>
                </c:pt>
                <c:pt idx="7261">
                  <c:v>0</c:v>
                </c:pt>
                <c:pt idx="7262">
                  <c:v>0</c:v>
                </c:pt>
                <c:pt idx="7263">
                  <c:v>0</c:v>
                </c:pt>
                <c:pt idx="7264">
                  <c:v>0</c:v>
                </c:pt>
                <c:pt idx="7265">
                  <c:v>0</c:v>
                </c:pt>
                <c:pt idx="7266">
                  <c:v>0</c:v>
                </c:pt>
                <c:pt idx="7267">
                  <c:v>3.23</c:v>
                </c:pt>
                <c:pt idx="7268">
                  <c:v>4.9400000000000004</c:v>
                </c:pt>
                <c:pt idx="7269">
                  <c:v>13.03</c:v>
                </c:pt>
                <c:pt idx="7270">
                  <c:v>22.12</c:v>
                </c:pt>
                <c:pt idx="7271">
                  <c:v>30.4</c:v>
                </c:pt>
                <c:pt idx="7272">
                  <c:v>36.56</c:v>
                </c:pt>
                <c:pt idx="7273">
                  <c:v>26.73</c:v>
                </c:pt>
                <c:pt idx="7274">
                  <c:v>16.350000000000001</c:v>
                </c:pt>
                <c:pt idx="7275">
                  <c:v>5.92</c:v>
                </c:pt>
                <c:pt idx="7276">
                  <c:v>4.5999999999999996</c:v>
                </c:pt>
                <c:pt idx="7277">
                  <c:v>4.22</c:v>
                </c:pt>
                <c:pt idx="7278">
                  <c:v>3.24</c:v>
                </c:pt>
                <c:pt idx="7279">
                  <c:v>3.29</c:v>
                </c:pt>
                <c:pt idx="7280">
                  <c:v>1.36</c:v>
                </c:pt>
                <c:pt idx="7281">
                  <c:v>0</c:v>
                </c:pt>
                <c:pt idx="7282">
                  <c:v>0</c:v>
                </c:pt>
                <c:pt idx="7283">
                  <c:v>0</c:v>
                </c:pt>
                <c:pt idx="7284">
                  <c:v>0</c:v>
                </c:pt>
                <c:pt idx="7285">
                  <c:v>0</c:v>
                </c:pt>
                <c:pt idx="7286">
                  <c:v>0</c:v>
                </c:pt>
                <c:pt idx="7287">
                  <c:v>0</c:v>
                </c:pt>
                <c:pt idx="7288">
                  <c:v>0</c:v>
                </c:pt>
                <c:pt idx="7289">
                  <c:v>0</c:v>
                </c:pt>
                <c:pt idx="7290">
                  <c:v>0</c:v>
                </c:pt>
                <c:pt idx="7291">
                  <c:v>3.35</c:v>
                </c:pt>
                <c:pt idx="7292">
                  <c:v>5.21</c:v>
                </c:pt>
                <c:pt idx="7293">
                  <c:v>21.31</c:v>
                </c:pt>
                <c:pt idx="7294">
                  <c:v>23.22</c:v>
                </c:pt>
                <c:pt idx="7295">
                  <c:v>22.2</c:v>
                </c:pt>
                <c:pt idx="7296">
                  <c:v>19.82</c:v>
                </c:pt>
                <c:pt idx="7297">
                  <c:v>10.24</c:v>
                </c:pt>
                <c:pt idx="7298">
                  <c:v>6.25</c:v>
                </c:pt>
                <c:pt idx="7299">
                  <c:v>3.52</c:v>
                </c:pt>
                <c:pt idx="7300">
                  <c:v>4.5999999999999996</c:v>
                </c:pt>
                <c:pt idx="7301">
                  <c:v>3.62</c:v>
                </c:pt>
                <c:pt idx="7302">
                  <c:v>3.51</c:v>
                </c:pt>
                <c:pt idx="7303">
                  <c:v>3.13</c:v>
                </c:pt>
                <c:pt idx="7304">
                  <c:v>2.02</c:v>
                </c:pt>
                <c:pt idx="7305">
                  <c:v>1.59</c:v>
                </c:pt>
                <c:pt idx="7306">
                  <c:v>1.03</c:v>
                </c:pt>
                <c:pt idx="7307">
                  <c:v>0</c:v>
                </c:pt>
                <c:pt idx="7308">
                  <c:v>0</c:v>
                </c:pt>
                <c:pt idx="7309">
                  <c:v>0</c:v>
                </c:pt>
                <c:pt idx="7310">
                  <c:v>0</c:v>
                </c:pt>
                <c:pt idx="7311">
                  <c:v>0</c:v>
                </c:pt>
                <c:pt idx="7312">
                  <c:v>0</c:v>
                </c:pt>
                <c:pt idx="7313">
                  <c:v>0</c:v>
                </c:pt>
                <c:pt idx="7314">
                  <c:v>0</c:v>
                </c:pt>
                <c:pt idx="7315">
                  <c:v>4.8099999999999996</c:v>
                </c:pt>
                <c:pt idx="7316">
                  <c:v>6.45</c:v>
                </c:pt>
                <c:pt idx="7317">
                  <c:v>25.09</c:v>
                </c:pt>
                <c:pt idx="7318">
                  <c:v>26.79</c:v>
                </c:pt>
                <c:pt idx="7319">
                  <c:v>30.35</c:v>
                </c:pt>
                <c:pt idx="7320">
                  <c:v>27.91</c:v>
                </c:pt>
                <c:pt idx="7321">
                  <c:v>17.690000000000001</c:v>
                </c:pt>
                <c:pt idx="7322">
                  <c:v>7.61</c:v>
                </c:pt>
                <c:pt idx="7323">
                  <c:v>3.41</c:v>
                </c:pt>
                <c:pt idx="7324">
                  <c:v>5.33</c:v>
                </c:pt>
                <c:pt idx="7325">
                  <c:v>4.28</c:v>
                </c:pt>
                <c:pt idx="7326">
                  <c:v>4.18</c:v>
                </c:pt>
                <c:pt idx="7327">
                  <c:v>4.3</c:v>
                </c:pt>
                <c:pt idx="7328">
                  <c:v>2.56</c:v>
                </c:pt>
                <c:pt idx="7329">
                  <c:v>1.57</c:v>
                </c:pt>
                <c:pt idx="7330">
                  <c:v>1.38</c:v>
                </c:pt>
                <c:pt idx="7331">
                  <c:v>0</c:v>
                </c:pt>
                <c:pt idx="7332">
                  <c:v>1.41</c:v>
                </c:pt>
                <c:pt idx="7333">
                  <c:v>1.38</c:v>
                </c:pt>
                <c:pt idx="7334">
                  <c:v>0</c:v>
                </c:pt>
                <c:pt idx="7335">
                  <c:v>0</c:v>
                </c:pt>
                <c:pt idx="7336">
                  <c:v>0</c:v>
                </c:pt>
                <c:pt idx="7337">
                  <c:v>0</c:v>
                </c:pt>
                <c:pt idx="7338">
                  <c:v>3.1</c:v>
                </c:pt>
                <c:pt idx="7339">
                  <c:v>4.4800000000000004</c:v>
                </c:pt>
                <c:pt idx="7340">
                  <c:v>4.51</c:v>
                </c:pt>
                <c:pt idx="7341">
                  <c:v>11.1</c:v>
                </c:pt>
                <c:pt idx="7342">
                  <c:v>12.68</c:v>
                </c:pt>
                <c:pt idx="7343">
                  <c:v>20.8</c:v>
                </c:pt>
                <c:pt idx="7344">
                  <c:v>11.43</c:v>
                </c:pt>
                <c:pt idx="7345">
                  <c:v>8.26</c:v>
                </c:pt>
                <c:pt idx="7346">
                  <c:v>4.0999999999999996</c:v>
                </c:pt>
                <c:pt idx="7347">
                  <c:v>0</c:v>
                </c:pt>
                <c:pt idx="7348">
                  <c:v>2.09</c:v>
                </c:pt>
                <c:pt idx="7349">
                  <c:v>1.83</c:v>
                </c:pt>
                <c:pt idx="7350">
                  <c:v>1.2</c:v>
                </c:pt>
                <c:pt idx="7351">
                  <c:v>1.19</c:v>
                </c:pt>
                <c:pt idx="7352">
                  <c:v>0</c:v>
                </c:pt>
                <c:pt idx="7353">
                  <c:v>0</c:v>
                </c:pt>
                <c:pt idx="7354">
                  <c:v>0</c:v>
                </c:pt>
                <c:pt idx="7355">
                  <c:v>0</c:v>
                </c:pt>
                <c:pt idx="7356">
                  <c:v>0</c:v>
                </c:pt>
                <c:pt idx="7357">
                  <c:v>0</c:v>
                </c:pt>
                <c:pt idx="7358">
                  <c:v>0</c:v>
                </c:pt>
                <c:pt idx="7359">
                  <c:v>0</c:v>
                </c:pt>
                <c:pt idx="7360">
                  <c:v>0</c:v>
                </c:pt>
                <c:pt idx="7361">
                  <c:v>0</c:v>
                </c:pt>
                <c:pt idx="7362">
                  <c:v>0</c:v>
                </c:pt>
                <c:pt idx="7363">
                  <c:v>0</c:v>
                </c:pt>
                <c:pt idx="7364">
                  <c:v>0</c:v>
                </c:pt>
                <c:pt idx="7365">
                  <c:v>0</c:v>
                </c:pt>
                <c:pt idx="7366">
                  <c:v>2.78</c:v>
                </c:pt>
                <c:pt idx="7367">
                  <c:v>3.53</c:v>
                </c:pt>
                <c:pt idx="7368">
                  <c:v>7.13</c:v>
                </c:pt>
                <c:pt idx="7369">
                  <c:v>3.07</c:v>
                </c:pt>
                <c:pt idx="7370">
                  <c:v>0</c:v>
                </c:pt>
                <c:pt idx="7371">
                  <c:v>0</c:v>
                </c:pt>
                <c:pt idx="7372">
                  <c:v>1.23</c:v>
                </c:pt>
                <c:pt idx="7373">
                  <c:v>1.1299999999999999</c:v>
                </c:pt>
                <c:pt idx="7374">
                  <c:v>1.07</c:v>
                </c:pt>
                <c:pt idx="7375">
                  <c:v>1.05</c:v>
                </c:pt>
                <c:pt idx="7376">
                  <c:v>0</c:v>
                </c:pt>
                <c:pt idx="7377">
                  <c:v>0</c:v>
                </c:pt>
                <c:pt idx="7378">
                  <c:v>0</c:v>
                </c:pt>
                <c:pt idx="7379">
                  <c:v>0</c:v>
                </c:pt>
                <c:pt idx="7380">
                  <c:v>0</c:v>
                </c:pt>
                <c:pt idx="7381">
                  <c:v>0</c:v>
                </c:pt>
                <c:pt idx="7382">
                  <c:v>0</c:v>
                </c:pt>
                <c:pt idx="7383">
                  <c:v>0</c:v>
                </c:pt>
                <c:pt idx="7384">
                  <c:v>0</c:v>
                </c:pt>
                <c:pt idx="7385">
                  <c:v>0</c:v>
                </c:pt>
                <c:pt idx="7386">
                  <c:v>0</c:v>
                </c:pt>
                <c:pt idx="7387">
                  <c:v>0</c:v>
                </c:pt>
                <c:pt idx="7388">
                  <c:v>1.1599999999999999</c:v>
                </c:pt>
                <c:pt idx="7389">
                  <c:v>2.8</c:v>
                </c:pt>
                <c:pt idx="7390">
                  <c:v>11.16</c:v>
                </c:pt>
                <c:pt idx="7391">
                  <c:v>11.35</c:v>
                </c:pt>
                <c:pt idx="7392">
                  <c:v>10.18</c:v>
                </c:pt>
                <c:pt idx="7393">
                  <c:v>5.71</c:v>
                </c:pt>
                <c:pt idx="7394">
                  <c:v>0</c:v>
                </c:pt>
                <c:pt idx="7395">
                  <c:v>0</c:v>
                </c:pt>
                <c:pt idx="7396">
                  <c:v>0</c:v>
                </c:pt>
                <c:pt idx="7397">
                  <c:v>0</c:v>
                </c:pt>
                <c:pt idx="7398">
                  <c:v>0</c:v>
                </c:pt>
                <c:pt idx="7399">
                  <c:v>0</c:v>
                </c:pt>
                <c:pt idx="7400">
                  <c:v>1.01</c:v>
                </c:pt>
                <c:pt idx="7401">
                  <c:v>0</c:v>
                </c:pt>
                <c:pt idx="7402">
                  <c:v>0</c:v>
                </c:pt>
                <c:pt idx="7403">
                  <c:v>0</c:v>
                </c:pt>
                <c:pt idx="7404">
                  <c:v>0</c:v>
                </c:pt>
                <c:pt idx="7405">
                  <c:v>0</c:v>
                </c:pt>
                <c:pt idx="7406">
                  <c:v>0</c:v>
                </c:pt>
                <c:pt idx="7407">
                  <c:v>0</c:v>
                </c:pt>
                <c:pt idx="7408">
                  <c:v>0</c:v>
                </c:pt>
                <c:pt idx="7409">
                  <c:v>0</c:v>
                </c:pt>
                <c:pt idx="7410">
                  <c:v>0</c:v>
                </c:pt>
                <c:pt idx="7411">
                  <c:v>0</c:v>
                </c:pt>
                <c:pt idx="7412">
                  <c:v>1.25</c:v>
                </c:pt>
                <c:pt idx="7413">
                  <c:v>7.71</c:v>
                </c:pt>
                <c:pt idx="7414">
                  <c:v>12.12</c:v>
                </c:pt>
                <c:pt idx="7415">
                  <c:v>12.17</c:v>
                </c:pt>
                <c:pt idx="7416">
                  <c:v>10.79</c:v>
                </c:pt>
                <c:pt idx="7417">
                  <c:v>8.06</c:v>
                </c:pt>
                <c:pt idx="7418">
                  <c:v>2.4300000000000002</c:v>
                </c:pt>
                <c:pt idx="7419">
                  <c:v>0</c:v>
                </c:pt>
                <c:pt idx="7420">
                  <c:v>0</c:v>
                </c:pt>
                <c:pt idx="7421">
                  <c:v>0</c:v>
                </c:pt>
                <c:pt idx="7422">
                  <c:v>0</c:v>
                </c:pt>
                <c:pt idx="7423">
                  <c:v>0</c:v>
                </c:pt>
                <c:pt idx="7424">
                  <c:v>0</c:v>
                </c:pt>
                <c:pt idx="7425">
                  <c:v>0</c:v>
                </c:pt>
                <c:pt idx="7426">
                  <c:v>0</c:v>
                </c:pt>
                <c:pt idx="7427">
                  <c:v>0</c:v>
                </c:pt>
                <c:pt idx="7428">
                  <c:v>0</c:v>
                </c:pt>
                <c:pt idx="7429">
                  <c:v>0</c:v>
                </c:pt>
                <c:pt idx="7430">
                  <c:v>0</c:v>
                </c:pt>
                <c:pt idx="7431">
                  <c:v>0</c:v>
                </c:pt>
                <c:pt idx="7432">
                  <c:v>0</c:v>
                </c:pt>
                <c:pt idx="7433">
                  <c:v>0</c:v>
                </c:pt>
                <c:pt idx="7434">
                  <c:v>0</c:v>
                </c:pt>
                <c:pt idx="7435">
                  <c:v>0</c:v>
                </c:pt>
                <c:pt idx="7436">
                  <c:v>0</c:v>
                </c:pt>
                <c:pt idx="7437">
                  <c:v>0</c:v>
                </c:pt>
                <c:pt idx="7438">
                  <c:v>0</c:v>
                </c:pt>
                <c:pt idx="7439">
                  <c:v>0</c:v>
                </c:pt>
                <c:pt idx="7440">
                  <c:v>0</c:v>
                </c:pt>
                <c:pt idx="7441">
                  <c:v>0</c:v>
                </c:pt>
                <c:pt idx="7442">
                  <c:v>0</c:v>
                </c:pt>
                <c:pt idx="7443">
                  <c:v>0</c:v>
                </c:pt>
                <c:pt idx="7444">
                  <c:v>1.08</c:v>
                </c:pt>
                <c:pt idx="7445">
                  <c:v>1.1000000000000001</c:v>
                </c:pt>
                <c:pt idx="7446">
                  <c:v>1.1000000000000001</c:v>
                </c:pt>
                <c:pt idx="7447">
                  <c:v>1.06</c:v>
                </c:pt>
                <c:pt idx="7448">
                  <c:v>0</c:v>
                </c:pt>
                <c:pt idx="7449">
                  <c:v>0</c:v>
                </c:pt>
                <c:pt idx="7450">
                  <c:v>0</c:v>
                </c:pt>
                <c:pt idx="7451">
                  <c:v>0</c:v>
                </c:pt>
                <c:pt idx="7452">
                  <c:v>0</c:v>
                </c:pt>
                <c:pt idx="7453">
                  <c:v>0</c:v>
                </c:pt>
                <c:pt idx="7454">
                  <c:v>0</c:v>
                </c:pt>
                <c:pt idx="7455">
                  <c:v>0</c:v>
                </c:pt>
                <c:pt idx="7456">
                  <c:v>0</c:v>
                </c:pt>
                <c:pt idx="7457">
                  <c:v>0</c:v>
                </c:pt>
                <c:pt idx="7458">
                  <c:v>0</c:v>
                </c:pt>
                <c:pt idx="7459">
                  <c:v>0</c:v>
                </c:pt>
                <c:pt idx="7460">
                  <c:v>1.42</c:v>
                </c:pt>
                <c:pt idx="7461">
                  <c:v>5.35</c:v>
                </c:pt>
                <c:pt idx="7462">
                  <c:v>9.11</c:v>
                </c:pt>
                <c:pt idx="7463">
                  <c:v>5.35</c:v>
                </c:pt>
                <c:pt idx="7464">
                  <c:v>4.29</c:v>
                </c:pt>
                <c:pt idx="7465">
                  <c:v>3.41</c:v>
                </c:pt>
                <c:pt idx="7466">
                  <c:v>2.96</c:v>
                </c:pt>
                <c:pt idx="7467">
                  <c:v>1.47</c:v>
                </c:pt>
                <c:pt idx="7468">
                  <c:v>3.82</c:v>
                </c:pt>
                <c:pt idx="7469">
                  <c:v>2.23</c:v>
                </c:pt>
                <c:pt idx="7470">
                  <c:v>1.84</c:v>
                </c:pt>
                <c:pt idx="7471">
                  <c:v>1.29</c:v>
                </c:pt>
                <c:pt idx="7472">
                  <c:v>0</c:v>
                </c:pt>
                <c:pt idx="7473">
                  <c:v>0</c:v>
                </c:pt>
                <c:pt idx="7474">
                  <c:v>0</c:v>
                </c:pt>
                <c:pt idx="7475">
                  <c:v>0</c:v>
                </c:pt>
                <c:pt idx="7476">
                  <c:v>0</c:v>
                </c:pt>
                <c:pt idx="7477">
                  <c:v>0</c:v>
                </c:pt>
                <c:pt idx="7478">
                  <c:v>0</c:v>
                </c:pt>
                <c:pt idx="7479">
                  <c:v>0</c:v>
                </c:pt>
                <c:pt idx="7480">
                  <c:v>0</c:v>
                </c:pt>
                <c:pt idx="7481">
                  <c:v>0</c:v>
                </c:pt>
                <c:pt idx="7482">
                  <c:v>0</c:v>
                </c:pt>
                <c:pt idx="7483">
                  <c:v>0</c:v>
                </c:pt>
                <c:pt idx="7484">
                  <c:v>0</c:v>
                </c:pt>
                <c:pt idx="7485">
                  <c:v>0</c:v>
                </c:pt>
                <c:pt idx="7486">
                  <c:v>0</c:v>
                </c:pt>
                <c:pt idx="7487">
                  <c:v>0</c:v>
                </c:pt>
                <c:pt idx="7488">
                  <c:v>0</c:v>
                </c:pt>
                <c:pt idx="7489">
                  <c:v>0</c:v>
                </c:pt>
                <c:pt idx="7490">
                  <c:v>0</c:v>
                </c:pt>
                <c:pt idx="7491">
                  <c:v>0</c:v>
                </c:pt>
                <c:pt idx="7492">
                  <c:v>3.14</c:v>
                </c:pt>
                <c:pt idx="7493">
                  <c:v>2.39</c:v>
                </c:pt>
                <c:pt idx="7494">
                  <c:v>2.2400000000000002</c:v>
                </c:pt>
                <c:pt idx="7495">
                  <c:v>2.2400000000000002</c:v>
                </c:pt>
                <c:pt idx="7496">
                  <c:v>1.38</c:v>
                </c:pt>
                <c:pt idx="7497">
                  <c:v>1.44</c:v>
                </c:pt>
                <c:pt idx="7498">
                  <c:v>0</c:v>
                </c:pt>
                <c:pt idx="7499">
                  <c:v>1.45</c:v>
                </c:pt>
                <c:pt idx="7500">
                  <c:v>0</c:v>
                </c:pt>
                <c:pt idx="7501">
                  <c:v>0</c:v>
                </c:pt>
                <c:pt idx="7502">
                  <c:v>0</c:v>
                </c:pt>
                <c:pt idx="7503">
                  <c:v>0</c:v>
                </c:pt>
                <c:pt idx="7504">
                  <c:v>0</c:v>
                </c:pt>
                <c:pt idx="7505">
                  <c:v>0</c:v>
                </c:pt>
                <c:pt idx="7506">
                  <c:v>0</c:v>
                </c:pt>
                <c:pt idx="7507">
                  <c:v>1.79</c:v>
                </c:pt>
                <c:pt idx="7508">
                  <c:v>3.33</c:v>
                </c:pt>
                <c:pt idx="7509">
                  <c:v>10.54</c:v>
                </c:pt>
                <c:pt idx="7510">
                  <c:v>11.36</c:v>
                </c:pt>
                <c:pt idx="7511">
                  <c:v>10.75</c:v>
                </c:pt>
                <c:pt idx="7512">
                  <c:v>11.19</c:v>
                </c:pt>
                <c:pt idx="7513">
                  <c:v>7.98</c:v>
                </c:pt>
                <c:pt idx="7514">
                  <c:v>1.87</c:v>
                </c:pt>
                <c:pt idx="7515">
                  <c:v>0</c:v>
                </c:pt>
                <c:pt idx="7516">
                  <c:v>2.35</c:v>
                </c:pt>
                <c:pt idx="7517">
                  <c:v>2.2200000000000002</c:v>
                </c:pt>
                <c:pt idx="7518">
                  <c:v>1.47</c:v>
                </c:pt>
                <c:pt idx="7519">
                  <c:v>1.36</c:v>
                </c:pt>
                <c:pt idx="7520">
                  <c:v>0</c:v>
                </c:pt>
                <c:pt idx="7521">
                  <c:v>0</c:v>
                </c:pt>
                <c:pt idx="7522">
                  <c:v>0</c:v>
                </c:pt>
                <c:pt idx="7523">
                  <c:v>0</c:v>
                </c:pt>
                <c:pt idx="7524">
                  <c:v>0</c:v>
                </c:pt>
                <c:pt idx="7525">
                  <c:v>0</c:v>
                </c:pt>
                <c:pt idx="7526">
                  <c:v>0</c:v>
                </c:pt>
                <c:pt idx="7527">
                  <c:v>0</c:v>
                </c:pt>
                <c:pt idx="7528">
                  <c:v>0</c:v>
                </c:pt>
                <c:pt idx="7529">
                  <c:v>0</c:v>
                </c:pt>
                <c:pt idx="7530">
                  <c:v>0</c:v>
                </c:pt>
                <c:pt idx="7531">
                  <c:v>0</c:v>
                </c:pt>
                <c:pt idx="7532">
                  <c:v>0</c:v>
                </c:pt>
                <c:pt idx="7533">
                  <c:v>0</c:v>
                </c:pt>
                <c:pt idx="7534">
                  <c:v>2.86</c:v>
                </c:pt>
                <c:pt idx="7535">
                  <c:v>5.56</c:v>
                </c:pt>
                <c:pt idx="7536">
                  <c:v>6.19</c:v>
                </c:pt>
                <c:pt idx="7537">
                  <c:v>7.23</c:v>
                </c:pt>
                <c:pt idx="7538">
                  <c:v>7.24</c:v>
                </c:pt>
                <c:pt idx="7539">
                  <c:v>7.31</c:v>
                </c:pt>
                <c:pt idx="7540">
                  <c:v>8.92</c:v>
                </c:pt>
                <c:pt idx="7541">
                  <c:v>9.5500000000000007</c:v>
                </c:pt>
                <c:pt idx="7542">
                  <c:v>11.32</c:v>
                </c:pt>
                <c:pt idx="7543">
                  <c:v>13.28</c:v>
                </c:pt>
                <c:pt idx="7544">
                  <c:v>27.57</c:v>
                </c:pt>
                <c:pt idx="7545">
                  <c:v>47.35</c:v>
                </c:pt>
                <c:pt idx="7546">
                  <c:v>54.43</c:v>
                </c:pt>
                <c:pt idx="7547">
                  <c:v>55.12</c:v>
                </c:pt>
                <c:pt idx="7548">
                  <c:v>55.87</c:v>
                </c:pt>
                <c:pt idx="7549">
                  <c:v>61.62</c:v>
                </c:pt>
                <c:pt idx="7550">
                  <c:v>11.86</c:v>
                </c:pt>
                <c:pt idx="7551">
                  <c:v>9.93</c:v>
                </c:pt>
                <c:pt idx="7552">
                  <c:v>8.6999999999999993</c:v>
                </c:pt>
                <c:pt idx="7553">
                  <c:v>8.84</c:v>
                </c:pt>
                <c:pt idx="7554">
                  <c:v>8.84</c:v>
                </c:pt>
                <c:pt idx="7555">
                  <c:v>9</c:v>
                </c:pt>
                <c:pt idx="7556">
                  <c:v>11.24</c:v>
                </c:pt>
                <c:pt idx="7557">
                  <c:v>14.62</c:v>
                </c:pt>
                <c:pt idx="7558">
                  <c:v>22.93</c:v>
                </c:pt>
                <c:pt idx="7559">
                  <c:v>36.619999999999997</c:v>
                </c:pt>
                <c:pt idx="7560">
                  <c:v>45.71</c:v>
                </c:pt>
                <c:pt idx="7561">
                  <c:v>34.68</c:v>
                </c:pt>
                <c:pt idx="7562">
                  <c:v>17.28</c:v>
                </c:pt>
                <c:pt idx="7563">
                  <c:v>6.89</c:v>
                </c:pt>
                <c:pt idx="7564">
                  <c:v>5.85</c:v>
                </c:pt>
                <c:pt idx="7565">
                  <c:v>4.6399999999999997</c:v>
                </c:pt>
                <c:pt idx="7566">
                  <c:v>1.43</c:v>
                </c:pt>
                <c:pt idx="7567">
                  <c:v>0</c:v>
                </c:pt>
                <c:pt idx="7568">
                  <c:v>0</c:v>
                </c:pt>
                <c:pt idx="7569">
                  <c:v>0</c:v>
                </c:pt>
                <c:pt idx="7570">
                  <c:v>0</c:v>
                </c:pt>
                <c:pt idx="7571">
                  <c:v>0</c:v>
                </c:pt>
                <c:pt idx="7572">
                  <c:v>0</c:v>
                </c:pt>
                <c:pt idx="7573">
                  <c:v>0</c:v>
                </c:pt>
                <c:pt idx="7574">
                  <c:v>0</c:v>
                </c:pt>
                <c:pt idx="7575">
                  <c:v>0</c:v>
                </c:pt>
                <c:pt idx="7576">
                  <c:v>0</c:v>
                </c:pt>
                <c:pt idx="7577">
                  <c:v>0</c:v>
                </c:pt>
                <c:pt idx="7578">
                  <c:v>1.07</c:v>
                </c:pt>
                <c:pt idx="7579">
                  <c:v>2.0499999999999998</c:v>
                </c:pt>
                <c:pt idx="7580">
                  <c:v>4.29</c:v>
                </c:pt>
                <c:pt idx="7581">
                  <c:v>10.92</c:v>
                </c:pt>
                <c:pt idx="7582">
                  <c:v>18.91</c:v>
                </c:pt>
                <c:pt idx="7583">
                  <c:v>19.71</c:v>
                </c:pt>
                <c:pt idx="7584">
                  <c:v>18.399999999999999</c:v>
                </c:pt>
                <c:pt idx="7585">
                  <c:v>12.65</c:v>
                </c:pt>
                <c:pt idx="7586">
                  <c:v>4.91</c:v>
                </c:pt>
                <c:pt idx="7587">
                  <c:v>1.54</c:v>
                </c:pt>
                <c:pt idx="7588">
                  <c:v>1.36</c:v>
                </c:pt>
                <c:pt idx="7589">
                  <c:v>0</c:v>
                </c:pt>
                <c:pt idx="7590">
                  <c:v>0</c:v>
                </c:pt>
                <c:pt idx="7591">
                  <c:v>0</c:v>
                </c:pt>
                <c:pt idx="7592">
                  <c:v>0</c:v>
                </c:pt>
                <c:pt idx="7593">
                  <c:v>0</c:v>
                </c:pt>
                <c:pt idx="7594">
                  <c:v>0</c:v>
                </c:pt>
                <c:pt idx="7595">
                  <c:v>0</c:v>
                </c:pt>
                <c:pt idx="7596">
                  <c:v>0</c:v>
                </c:pt>
                <c:pt idx="7597">
                  <c:v>0</c:v>
                </c:pt>
                <c:pt idx="7598">
                  <c:v>0</c:v>
                </c:pt>
                <c:pt idx="7599">
                  <c:v>0</c:v>
                </c:pt>
                <c:pt idx="7600">
                  <c:v>0</c:v>
                </c:pt>
                <c:pt idx="7601">
                  <c:v>0</c:v>
                </c:pt>
                <c:pt idx="7602">
                  <c:v>0</c:v>
                </c:pt>
                <c:pt idx="7603">
                  <c:v>3.06</c:v>
                </c:pt>
                <c:pt idx="7604">
                  <c:v>3</c:v>
                </c:pt>
                <c:pt idx="7605">
                  <c:v>3.1</c:v>
                </c:pt>
                <c:pt idx="7606">
                  <c:v>4.55</c:v>
                </c:pt>
                <c:pt idx="7607">
                  <c:v>5.31</c:v>
                </c:pt>
                <c:pt idx="7608">
                  <c:v>11.2</c:v>
                </c:pt>
                <c:pt idx="7609">
                  <c:v>5.41</c:v>
                </c:pt>
                <c:pt idx="7610">
                  <c:v>4.78</c:v>
                </c:pt>
                <c:pt idx="7611">
                  <c:v>1.59</c:v>
                </c:pt>
                <c:pt idx="7612">
                  <c:v>3.21</c:v>
                </c:pt>
                <c:pt idx="7613">
                  <c:v>1.94</c:v>
                </c:pt>
                <c:pt idx="7614">
                  <c:v>1.28</c:v>
                </c:pt>
                <c:pt idx="7615">
                  <c:v>1.21</c:v>
                </c:pt>
                <c:pt idx="7616">
                  <c:v>0</c:v>
                </c:pt>
                <c:pt idx="7617">
                  <c:v>0</c:v>
                </c:pt>
                <c:pt idx="7618">
                  <c:v>0</c:v>
                </c:pt>
                <c:pt idx="7619">
                  <c:v>0</c:v>
                </c:pt>
                <c:pt idx="7620">
                  <c:v>0</c:v>
                </c:pt>
                <c:pt idx="7621">
                  <c:v>0</c:v>
                </c:pt>
                <c:pt idx="7622">
                  <c:v>0</c:v>
                </c:pt>
                <c:pt idx="7623">
                  <c:v>0</c:v>
                </c:pt>
                <c:pt idx="7624">
                  <c:v>0</c:v>
                </c:pt>
                <c:pt idx="7625">
                  <c:v>0</c:v>
                </c:pt>
                <c:pt idx="7626">
                  <c:v>0</c:v>
                </c:pt>
                <c:pt idx="7627">
                  <c:v>1.98</c:v>
                </c:pt>
                <c:pt idx="7628">
                  <c:v>5.58</c:v>
                </c:pt>
                <c:pt idx="7629">
                  <c:v>13.38</c:v>
                </c:pt>
                <c:pt idx="7630">
                  <c:v>24.84</c:v>
                </c:pt>
                <c:pt idx="7631">
                  <c:v>33.32</c:v>
                </c:pt>
                <c:pt idx="7632">
                  <c:v>38.119999999999997</c:v>
                </c:pt>
                <c:pt idx="7633">
                  <c:v>27.4</c:v>
                </c:pt>
                <c:pt idx="7634">
                  <c:v>9.4700000000000006</c:v>
                </c:pt>
                <c:pt idx="7635">
                  <c:v>5.83</c:v>
                </c:pt>
                <c:pt idx="7636">
                  <c:v>6.47</c:v>
                </c:pt>
                <c:pt idx="7637">
                  <c:v>6.1</c:v>
                </c:pt>
                <c:pt idx="7638">
                  <c:v>6.22</c:v>
                </c:pt>
                <c:pt idx="7639">
                  <c:v>6.23</c:v>
                </c:pt>
                <c:pt idx="7640">
                  <c:v>4.7300000000000004</c:v>
                </c:pt>
                <c:pt idx="7641">
                  <c:v>5.0999999999999996</c:v>
                </c:pt>
                <c:pt idx="7642">
                  <c:v>4.97</c:v>
                </c:pt>
                <c:pt idx="7643">
                  <c:v>5.04</c:v>
                </c:pt>
                <c:pt idx="7644">
                  <c:v>3.85</c:v>
                </c:pt>
                <c:pt idx="7645">
                  <c:v>3.83</c:v>
                </c:pt>
                <c:pt idx="7646">
                  <c:v>2.2599999999999998</c:v>
                </c:pt>
                <c:pt idx="7647">
                  <c:v>2.25</c:v>
                </c:pt>
                <c:pt idx="7648">
                  <c:v>0</c:v>
                </c:pt>
                <c:pt idx="7649">
                  <c:v>0</c:v>
                </c:pt>
                <c:pt idx="7650">
                  <c:v>7.06</c:v>
                </c:pt>
                <c:pt idx="7651">
                  <c:v>16.77</c:v>
                </c:pt>
                <c:pt idx="7652">
                  <c:v>23.88</c:v>
                </c:pt>
                <c:pt idx="7653">
                  <c:v>35.369999999999997</c:v>
                </c:pt>
                <c:pt idx="7654">
                  <c:v>37.4</c:v>
                </c:pt>
                <c:pt idx="7655">
                  <c:v>33.51</c:v>
                </c:pt>
                <c:pt idx="7656">
                  <c:v>28.38</c:v>
                </c:pt>
                <c:pt idx="7657">
                  <c:v>18.8</c:v>
                </c:pt>
                <c:pt idx="7658">
                  <c:v>7.39</c:v>
                </c:pt>
                <c:pt idx="7659">
                  <c:v>3.45</c:v>
                </c:pt>
                <c:pt idx="7660">
                  <c:v>4.2300000000000004</c:v>
                </c:pt>
                <c:pt idx="7661">
                  <c:v>3.92</c:v>
                </c:pt>
                <c:pt idx="7662">
                  <c:v>3.01</c:v>
                </c:pt>
                <c:pt idx="7663">
                  <c:v>2.2200000000000002</c:v>
                </c:pt>
                <c:pt idx="7664">
                  <c:v>1.32</c:v>
                </c:pt>
                <c:pt idx="7665">
                  <c:v>0</c:v>
                </c:pt>
                <c:pt idx="7666">
                  <c:v>0</c:v>
                </c:pt>
                <c:pt idx="7667">
                  <c:v>0</c:v>
                </c:pt>
                <c:pt idx="7668">
                  <c:v>0</c:v>
                </c:pt>
                <c:pt idx="7669">
                  <c:v>0</c:v>
                </c:pt>
                <c:pt idx="7670">
                  <c:v>0</c:v>
                </c:pt>
                <c:pt idx="7671">
                  <c:v>0</c:v>
                </c:pt>
                <c:pt idx="7672">
                  <c:v>0</c:v>
                </c:pt>
                <c:pt idx="7673">
                  <c:v>0</c:v>
                </c:pt>
                <c:pt idx="7674">
                  <c:v>0</c:v>
                </c:pt>
                <c:pt idx="7675">
                  <c:v>0</c:v>
                </c:pt>
                <c:pt idx="7676">
                  <c:v>3.22</c:v>
                </c:pt>
                <c:pt idx="7677">
                  <c:v>5.41</c:v>
                </c:pt>
                <c:pt idx="7678">
                  <c:v>7.17</c:v>
                </c:pt>
                <c:pt idx="7679">
                  <c:v>6.88</c:v>
                </c:pt>
                <c:pt idx="7680">
                  <c:v>5.92</c:v>
                </c:pt>
                <c:pt idx="7681">
                  <c:v>5.17</c:v>
                </c:pt>
                <c:pt idx="7682">
                  <c:v>3.68</c:v>
                </c:pt>
                <c:pt idx="7683">
                  <c:v>0</c:v>
                </c:pt>
                <c:pt idx="7684">
                  <c:v>3.38</c:v>
                </c:pt>
                <c:pt idx="7685">
                  <c:v>3.5</c:v>
                </c:pt>
                <c:pt idx="7686">
                  <c:v>2.46</c:v>
                </c:pt>
                <c:pt idx="7687">
                  <c:v>2.68</c:v>
                </c:pt>
                <c:pt idx="7688">
                  <c:v>1.67</c:v>
                </c:pt>
                <c:pt idx="7689">
                  <c:v>2.89</c:v>
                </c:pt>
                <c:pt idx="7690">
                  <c:v>1.93</c:v>
                </c:pt>
                <c:pt idx="7691">
                  <c:v>1.9</c:v>
                </c:pt>
                <c:pt idx="7692">
                  <c:v>1.85</c:v>
                </c:pt>
                <c:pt idx="7693">
                  <c:v>2.94</c:v>
                </c:pt>
                <c:pt idx="7694">
                  <c:v>3.16</c:v>
                </c:pt>
                <c:pt idx="7695">
                  <c:v>3.6</c:v>
                </c:pt>
                <c:pt idx="7696">
                  <c:v>0</c:v>
                </c:pt>
                <c:pt idx="7697">
                  <c:v>0</c:v>
                </c:pt>
                <c:pt idx="7698">
                  <c:v>5.53</c:v>
                </c:pt>
                <c:pt idx="7699">
                  <c:v>5.6</c:v>
                </c:pt>
                <c:pt idx="7700">
                  <c:v>9.15</c:v>
                </c:pt>
                <c:pt idx="7701">
                  <c:v>9.5299999999999994</c:v>
                </c:pt>
                <c:pt idx="7702">
                  <c:v>9.74</c:v>
                </c:pt>
                <c:pt idx="7703">
                  <c:v>14.31</c:v>
                </c:pt>
                <c:pt idx="7704">
                  <c:v>9.9700000000000006</c:v>
                </c:pt>
                <c:pt idx="7705">
                  <c:v>8.2100000000000009</c:v>
                </c:pt>
                <c:pt idx="7706">
                  <c:v>5.81</c:v>
                </c:pt>
                <c:pt idx="7707">
                  <c:v>5.85</c:v>
                </c:pt>
                <c:pt idx="7708">
                  <c:v>6.56</c:v>
                </c:pt>
                <c:pt idx="7709">
                  <c:v>4.71</c:v>
                </c:pt>
                <c:pt idx="7710">
                  <c:v>3.78</c:v>
                </c:pt>
                <c:pt idx="7711">
                  <c:v>2.65</c:v>
                </c:pt>
                <c:pt idx="7712">
                  <c:v>1.6</c:v>
                </c:pt>
                <c:pt idx="7713">
                  <c:v>1.47</c:v>
                </c:pt>
                <c:pt idx="7714">
                  <c:v>0</c:v>
                </c:pt>
                <c:pt idx="7715">
                  <c:v>0</c:v>
                </c:pt>
                <c:pt idx="7716">
                  <c:v>0</c:v>
                </c:pt>
                <c:pt idx="7717">
                  <c:v>0</c:v>
                </c:pt>
                <c:pt idx="7718">
                  <c:v>0</c:v>
                </c:pt>
                <c:pt idx="7719">
                  <c:v>0</c:v>
                </c:pt>
                <c:pt idx="7720">
                  <c:v>0</c:v>
                </c:pt>
                <c:pt idx="7721">
                  <c:v>0</c:v>
                </c:pt>
                <c:pt idx="7722">
                  <c:v>0</c:v>
                </c:pt>
                <c:pt idx="7723">
                  <c:v>0</c:v>
                </c:pt>
                <c:pt idx="7724">
                  <c:v>0</c:v>
                </c:pt>
                <c:pt idx="7725">
                  <c:v>4.9800000000000004</c:v>
                </c:pt>
                <c:pt idx="7726">
                  <c:v>12.17</c:v>
                </c:pt>
                <c:pt idx="7727">
                  <c:v>12.6</c:v>
                </c:pt>
                <c:pt idx="7728">
                  <c:v>11.45</c:v>
                </c:pt>
                <c:pt idx="7729">
                  <c:v>8.9700000000000006</c:v>
                </c:pt>
                <c:pt idx="7730">
                  <c:v>3.54</c:v>
                </c:pt>
                <c:pt idx="7731">
                  <c:v>0</c:v>
                </c:pt>
                <c:pt idx="7732">
                  <c:v>0</c:v>
                </c:pt>
                <c:pt idx="7733">
                  <c:v>0</c:v>
                </c:pt>
                <c:pt idx="7734">
                  <c:v>0</c:v>
                </c:pt>
                <c:pt idx="7735">
                  <c:v>0</c:v>
                </c:pt>
                <c:pt idx="7736">
                  <c:v>0</c:v>
                </c:pt>
                <c:pt idx="7737">
                  <c:v>0</c:v>
                </c:pt>
                <c:pt idx="7738">
                  <c:v>0</c:v>
                </c:pt>
                <c:pt idx="7739">
                  <c:v>0</c:v>
                </c:pt>
                <c:pt idx="7740">
                  <c:v>0</c:v>
                </c:pt>
                <c:pt idx="7741">
                  <c:v>0</c:v>
                </c:pt>
                <c:pt idx="7742">
                  <c:v>0</c:v>
                </c:pt>
                <c:pt idx="7743">
                  <c:v>0</c:v>
                </c:pt>
                <c:pt idx="7744">
                  <c:v>0</c:v>
                </c:pt>
                <c:pt idx="7745">
                  <c:v>0</c:v>
                </c:pt>
                <c:pt idx="7746">
                  <c:v>0</c:v>
                </c:pt>
                <c:pt idx="7747">
                  <c:v>0</c:v>
                </c:pt>
                <c:pt idx="7748">
                  <c:v>2.62</c:v>
                </c:pt>
                <c:pt idx="7749">
                  <c:v>4.72</c:v>
                </c:pt>
                <c:pt idx="7750">
                  <c:v>5.81</c:v>
                </c:pt>
                <c:pt idx="7751">
                  <c:v>11.23</c:v>
                </c:pt>
                <c:pt idx="7752">
                  <c:v>13.19</c:v>
                </c:pt>
                <c:pt idx="7753">
                  <c:v>12.37</c:v>
                </c:pt>
                <c:pt idx="7754">
                  <c:v>8.9499999999999993</c:v>
                </c:pt>
                <c:pt idx="7755">
                  <c:v>6.28</c:v>
                </c:pt>
                <c:pt idx="7756">
                  <c:v>6.24</c:v>
                </c:pt>
                <c:pt idx="7757">
                  <c:v>6.97</c:v>
                </c:pt>
                <c:pt idx="7758">
                  <c:v>6.96</c:v>
                </c:pt>
                <c:pt idx="7759">
                  <c:v>7</c:v>
                </c:pt>
                <c:pt idx="7760">
                  <c:v>7.91</c:v>
                </c:pt>
                <c:pt idx="7761">
                  <c:v>5.66</c:v>
                </c:pt>
                <c:pt idx="7762">
                  <c:v>4.33</c:v>
                </c:pt>
                <c:pt idx="7763">
                  <c:v>2.34</c:v>
                </c:pt>
                <c:pt idx="7764">
                  <c:v>2.31</c:v>
                </c:pt>
                <c:pt idx="7765">
                  <c:v>2.29</c:v>
                </c:pt>
                <c:pt idx="7766">
                  <c:v>2.2799999999999998</c:v>
                </c:pt>
                <c:pt idx="7767">
                  <c:v>2.21</c:v>
                </c:pt>
                <c:pt idx="7768">
                  <c:v>0</c:v>
                </c:pt>
                <c:pt idx="7769">
                  <c:v>3.51</c:v>
                </c:pt>
                <c:pt idx="7770">
                  <c:v>11.23</c:v>
                </c:pt>
                <c:pt idx="7771">
                  <c:v>21.54</c:v>
                </c:pt>
                <c:pt idx="7772">
                  <c:v>29.19</c:v>
                </c:pt>
                <c:pt idx="7773">
                  <c:v>35.43</c:v>
                </c:pt>
                <c:pt idx="7774">
                  <c:v>36.51</c:v>
                </c:pt>
                <c:pt idx="7775">
                  <c:v>36.99</c:v>
                </c:pt>
                <c:pt idx="7776">
                  <c:v>37.01</c:v>
                </c:pt>
                <c:pt idx="7777">
                  <c:v>36.94</c:v>
                </c:pt>
                <c:pt idx="7778">
                  <c:v>10.27</c:v>
                </c:pt>
                <c:pt idx="7779">
                  <c:v>4.63</c:v>
                </c:pt>
                <c:pt idx="7780">
                  <c:v>6.82</c:v>
                </c:pt>
                <c:pt idx="7781">
                  <c:v>5.67</c:v>
                </c:pt>
                <c:pt idx="7782">
                  <c:v>5.46</c:v>
                </c:pt>
                <c:pt idx="7783">
                  <c:v>4.78</c:v>
                </c:pt>
                <c:pt idx="7784">
                  <c:v>2.21</c:v>
                </c:pt>
                <c:pt idx="7785">
                  <c:v>1.99</c:v>
                </c:pt>
                <c:pt idx="7786">
                  <c:v>0</c:v>
                </c:pt>
                <c:pt idx="7787">
                  <c:v>0</c:v>
                </c:pt>
                <c:pt idx="7788">
                  <c:v>0</c:v>
                </c:pt>
                <c:pt idx="7789">
                  <c:v>0</c:v>
                </c:pt>
                <c:pt idx="7790">
                  <c:v>0</c:v>
                </c:pt>
                <c:pt idx="7791">
                  <c:v>0</c:v>
                </c:pt>
                <c:pt idx="7792">
                  <c:v>0</c:v>
                </c:pt>
                <c:pt idx="7793">
                  <c:v>0</c:v>
                </c:pt>
                <c:pt idx="7794">
                  <c:v>0</c:v>
                </c:pt>
                <c:pt idx="7795">
                  <c:v>0</c:v>
                </c:pt>
                <c:pt idx="7796">
                  <c:v>0</c:v>
                </c:pt>
                <c:pt idx="7797">
                  <c:v>0</c:v>
                </c:pt>
                <c:pt idx="7798">
                  <c:v>0</c:v>
                </c:pt>
                <c:pt idx="7799">
                  <c:v>0</c:v>
                </c:pt>
                <c:pt idx="7800">
                  <c:v>0</c:v>
                </c:pt>
                <c:pt idx="7801">
                  <c:v>0</c:v>
                </c:pt>
                <c:pt idx="7802">
                  <c:v>0</c:v>
                </c:pt>
                <c:pt idx="7803">
                  <c:v>0</c:v>
                </c:pt>
                <c:pt idx="7804">
                  <c:v>1.05</c:v>
                </c:pt>
                <c:pt idx="7805">
                  <c:v>1.02</c:v>
                </c:pt>
                <c:pt idx="7806">
                  <c:v>0.99</c:v>
                </c:pt>
                <c:pt idx="7807">
                  <c:v>0.99</c:v>
                </c:pt>
                <c:pt idx="7808">
                  <c:v>0</c:v>
                </c:pt>
                <c:pt idx="7809">
                  <c:v>0</c:v>
                </c:pt>
                <c:pt idx="7810">
                  <c:v>0</c:v>
                </c:pt>
                <c:pt idx="7811">
                  <c:v>0</c:v>
                </c:pt>
                <c:pt idx="7812">
                  <c:v>0</c:v>
                </c:pt>
                <c:pt idx="7813">
                  <c:v>0</c:v>
                </c:pt>
                <c:pt idx="7814">
                  <c:v>0</c:v>
                </c:pt>
                <c:pt idx="7815">
                  <c:v>0</c:v>
                </c:pt>
                <c:pt idx="7816">
                  <c:v>0</c:v>
                </c:pt>
                <c:pt idx="7817">
                  <c:v>0</c:v>
                </c:pt>
                <c:pt idx="7818">
                  <c:v>0</c:v>
                </c:pt>
                <c:pt idx="7819">
                  <c:v>0</c:v>
                </c:pt>
                <c:pt idx="7820">
                  <c:v>0</c:v>
                </c:pt>
                <c:pt idx="7821">
                  <c:v>0</c:v>
                </c:pt>
                <c:pt idx="7822">
                  <c:v>0</c:v>
                </c:pt>
                <c:pt idx="7823">
                  <c:v>0</c:v>
                </c:pt>
                <c:pt idx="7824">
                  <c:v>0</c:v>
                </c:pt>
                <c:pt idx="7825">
                  <c:v>0</c:v>
                </c:pt>
                <c:pt idx="7826">
                  <c:v>0</c:v>
                </c:pt>
                <c:pt idx="7827">
                  <c:v>0</c:v>
                </c:pt>
                <c:pt idx="7828">
                  <c:v>1.23</c:v>
                </c:pt>
                <c:pt idx="7829">
                  <c:v>1.17</c:v>
                </c:pt>
                <c:pt idx="7830">
                  <c:v>1.21</c:v>
                </c:pt>
                <c:pt idx="7831">
                  <c:v>1.18</c:v>
                </c:pt>
                <c:pt idx="7832">
                  <c:v>0</c:v>
                </c:pt>
                <c:pt idx="7833">
                  <c:v>0</c:v>
                </c:pt>
                <c:pt idx="7834">
                  <c:v>0</c:v>
                </c:pt>
                <c:pt idx="7835">
                  <c:v>0</c:v>
                </c:pt>
                <c:pt idx="7836">
                  <c:v>0</c:v>
                </c:pt>
                <c:pt idx="7837">
                  <c:v>0</c:v>
                </c:pt>
                <c:pt idx="7838">
                  <c:v>0</c:v>
                </c:pt>
                <c:pt idx="7839">
                  <c:v>0</c:v>
                </c:pt>
                <c:pt idx="7840">
                  <c:v>0</c:v>
                </c:pt>
                <c:pt idx="7841">
                  <c:v>0</c:v>
                </c:pt>
                <c:pt idx="7842">
                  <c:v>0</c:v>
                </c:pt>
                <c:pt idx="7843">
                  <c:v>1.42</c:v>
                </c:pt>
                <c:pt idx="7844">
                  <c:v>2.5299999999999998</c:v>
                </c:pt>
                <c:pt idx="7845">
                  <c:v>10.36</c:v>
                </c:pt>
                <c:pt idx="7846">
                  <c:v>22.01</c:v>
                </c:pt>
                <c:pt idx="7847">
                  <c:v>22.07</c:v>
                </c:pt>
                <c:pt idx="7848">
                  <c:v>20.43</c:v>
                </c:pt>
                <c:pt idx="7849">
                  <c:v>23.2</c:v>
                </c:pt>
                <c:pt idx="7850">
                  <c:v>11.11</c:v>
                </c:pt>
                <c:pt idx="7851">
                  <c:v>5.9</c:v>
                </c:pt>
                <c:pt idx="7852">
                  <c:v>6.33</c:v>
                </c:pt>
                <c:pt idx="7853">
                  <c:v>5.99</c:v>
                </c:pt>
                <c:pt idx="7854">
                  <c:v>6.18</c:v>
                </c:pt>
                <c:pt idx="7855">
                  <c:v>6.07</c:v>
                </c:pt>
                <c:pt idx="7856">
                  <c:v>6.31</c:v>
                </c:pt>
                <c:pt idx="7857">
                  <c:v>6.58</c:v>
                </c:pt>
                <c:pt idx="7858">
                  <c:v>6.6</c:v>
                </c:pt>
                <c:pt idx="7859">
                  <c:v>6.24</c:v>
                </c:pt>
                <c:pt idx="7860">
                  <c:v>6.93</c:v>
                </c:pt>
                <c:pt idx="7861">
                  <c:v>6.22</c:v>
                </c:pt>
                <c:pt idx="7862">
                  <c:v>5.84</c:v>
                </c:pt>
                <c:pt idx="7863">
                  <c:v>5.34</c:v>
                </c:pt>
                <c:pt idx="7864">
                  <c:v>3.06</c:v>
                </c:pt>
                <c:pt idx="7865">
                  <c:v>1.55</c:v>
                </c:pt>
                <c:pt idx="7866">
                  <c:v>4.4000000000000004</c:v>
                </c:pt>
                <c:pt idx="7867">
                  <c:v>5.21</c:v>
                </c:pt>
                <c:pt idx="7868">
                  <c:v>5.28</c:v>
                </c:pt>
                <c:pt idx="7869">
                  <c:v>17.98</c:v>
                </c:pt>
                <c:pt idx="7870">
                  <c:v>21.37</c:v>
                </c:pt>
                <c:pt idx="7871">
                  <c:v>21.42</c:v>
                </c:pt>
                <c:pt idx="7872">
                  <c:v>20.8</c:v>
                </c:pt>
                <c:pt idx="7873">
                  <c:v>11.25</c:v>
                </c:pt>
                <c:pt idx="7874">
                  <c:v>7.26</c:v>
                </c:pt>
                <c:pt idx="7875">
                  <c:v>4.99</c:v>
                </c:pt>
                <c:pt idx="7876">
                  <c:v>5.04</c:v>
                </c:pt>
                <c:pt idx="7877">
                  <c:v>3.23</c:v>
                </c:pt>
                <c:pt idx="7878">
                  <c:v>3.13</c:v>
                </c:pt>
                <c:pt idx="7879">
                  <c:v>2.2799999999999998</c:v>
                </c:pt>
                <c:pt idx="7880">
                  <c:v>0</c:v>
                </c:pt>
                <c:pt idx="7881">
                  <c:v>0</c:v>
                </c:pt>
                <c:pt idx="7882">
                  <c:v>0</c:v>
                </c:pt>
                <c:pt idx="7883">
                  <c:v>0</c:v>
                </c:pt>
                <c:pt idx="7884">
                  <c:v>0</c:v>
                </c:pt>
                <c:pt idx="7885">
                  <c:v>0</c:v>
                </c:pt>
                <c:pt idx="7886">
                  <c:v>0</c:v>
                </c:pt>
                <c:pt idx="7887">
                  <c:v>0</c:v>
                </c:pt>
                <c:pt idx="7888">
                  <c:v>0</c:v>
                </c:pt>
                <c:pt idx="7889">
                  <c:v>0</c:v>
                </c:pt>
                <c:pt idx="7890">
                  <c:v>0</c:v>
                </c:pt>
                <c:pt idx="7891">
                  <c:v>1.17</c:v>
                </c:pt>
                <c:pt idx="7892">
                  <c:v>1.29</c:v>
                </c:pt>
                <c:pt idx="7893">
                  <c:v>3.94</c:v>
                </c:pt>
                <c:pt idx="7894">
                  <c:v>7.57</c:v>
                </c:pt>
                <c:pt idx="7895">
                  <c:v>7.11</c:v>
                </c:pt>
                <c:pt idx="7896">
                  <c:v>8.1999999999999993</c:v>
                </c:pt>
                <c:pt idx="7897">
                  <c:v>6.41</c:v>
                </c:pt>
                <c:pt idx="7898">
                  <c:v>3.37</c:v>
                </c:pt>
                <c:pt idx="7899">
                  <c:v>1.5</c:v>
                </c:pt>
                <c:pt idx="7900">
                  <c:v>0</c:v>
                </c:pt>
                <c:pt idx="7901">
                  <c:v>0</c:v>
                </c:pt>
                <c:pt idx="7902">
                  <c:v>0</c:v>
                </c:pt>
                <c:pt idx="7903">
                  <c:v>0</c:v>
                </c:pt>
                <c:pt idx="7904">
                  <c:v>0</c:v>
                </c:pt>
                <c:pt idx="7905">
                  <c:v>0</c:v>
                </c:pt>
                <c:pt idx="7906">
                  <c:v>0</c:v>
                </c:pt>
                <c:pt idx="7907">
                  <c:v>0</c:v>
                </c:pt>
                <c:pt idx="7908">
                  <c:v>0</c:v>
                </c:pt>
                <c:pt idx="7909">
                  <c:v>1.17</c:v>
                </c:pt>
                <c:pt idx="7910">
                  <c:v>1.81</c:v>
                </c:pt>
                <c:pt idx="7911">
                  <c:v>3.54</c:v>
                </c:pt>
                <c:pt idx="7912">
                  <c:v>5.64</c:v>
                </c:pt>
                <c:pt idx="7913">
                  <c:v>8.09</c:v>
                </c:pt>
                <c:pt idx="7914">
                  <c:v>8.09</c:v>
                </c:pt>
                <c:pt idx="7915">
                  <c:v>7.66</c:v>
                </c:pt>
                <c:pt idx="7916">
                  <c:v>5.23</c:v>
                </c:pt>
                <c:pt idx="7917">
                  <c:v>3.75</c:v>
                </c:pt>
                <c:pt idx="7918">
                  <c:v>5.72</c:v>
                </c:pt>
                <c:pt idx="7919">
                  <c:v>5.79</c:v>
                </c:pt>
                <c:pt idx="7920">
                  <c:v>5.57</c:v>
                </c:pt>
                <c:pt idx="7921">
                  <c:v>6.26</c:v>
                </c:pt>
                <c:pt idx="7922">
                  <c:v>3.27</c:v>
                </c:pt>
                <c:pt idx="7923">
                  <c:v>2.48</c:v>
                </c:pt>
                <c:pt idx="7924">
                  <c:v>1.47</c:v>
                </c:pt>
                <c:pt idx="7925">
                  <c:v>1.5</c:v>
                </c:pt>
                <c:pt idx="7926">
                  <c:v>4.2300000000000004</c:v>
                </c:pt>
                <c:pt idx="7927">
                  <c:v>3.41</c:v>
                </c:pt>
                <c:pt idx="7928">
                  <c:v>4.4400000000000004</c:v>
                </c:pt>
                <c:pt idx="7929">
                  <c:v>2.62</c:v>
                </c:pt>
                <c:pt idx="7930">
                  <c:v>1.17</c:v>
                </c:pt>
                <c:pt idx="7931">
                  <c:v>1.27</c:v>
                </c:pt>
                <c:pt idx="7932">
                  <c:v>1.99</c:v>
                </c:pt>
                <c:pt idx="7933">
                  <c:v>1.22</c:v>
                </c:pt>
                <c:pt idx="7934">
                  <c:v>1.1599999999999999</c:v>
                </c:pt>
                <c:pt idx="7935">
                  <c:v>1.0900000000000001</c:v>
                </c:pt>
                <c:pt idx="7936">
                  <c:v>0</c:v>
                </c:pt>
                <c:pt idx="7937">
                  <c:v>0</c:v>
                </c:pt>
                <c:pt idx="7938">
                  <c:v>0</c:v>
                </c:pt>
                <c:pt idx="7939">
                  <c:v>0</c:v>
                </c:pt>
                <c:pt idx="7940">
                  <c:v>0</c:v>
                </c:pt>
                <c:pt idx="7941">
                  <c:v>1.36</c:v>
                </c:pt>
                <c:pt idx="7942">
                  <c:v>1.38</c:v>
                </c:pt>
                <c:pt idx="7943">
                  <c:v>0</c:v>
                </c:pt>
                <c:pt idx="7944">
                  <c:v>0</c:v>
                </c:pt>
                <c:pt idx="7945">
                  <c:v>0</c:v>
                </c:pt>
                <c:pt idx="7946">
                  <c:v>0</c:v>
                </c:pt>
                <c:pt idx="7947">
                  <c:v>0</c:v>
                </c:pt>
                <c:pt idx="7948">
                  <c:v>1.08</c:v>
                </c:pt>
                <c:pt idx="7949">
                  <c:v>1.05</c:v>
                </c:pt>
                <c:pt idx="7950">
                  <c:v>1.03</c:v>
                </c:pt>
                <c:pt idx="7951">
                  <c:v>1.01</c:v>
                </c:pt>
                <c:pt idx="7952">
                  <c:v>0</c:v>
                </c:pt>
                <c:pt idx="7953">
                  <c:v>0</c:v>
                </c:pt>
                <c:pt idx="7954">
                  <c:v>0</c:v>
                </c:pt>
                <c:pt idx="7955">
                  <c:v>0</c:v>
                </c:pt>
                <c:pt idx="7956">
                  <c:v>0</c:v>
                </c:pt>
                <c:pt idx="7957">
                  <c:v>0</c:v>
                </c:pt>
                <c:pt idx="7958">
                  <c:v>0</c:v>
                </c:pt>
                <c:pt idx="7959">
                  <c:v>0</c:v>
                </c:pt>
                <c:pt idx="7960">
                  <c:v>0</c:v>
                </c:pt>
                <c:pt idx="7961">
                  <c:v>0</c:v>
                </c:pt>
                <c:pt idx="7962">
                  <c:v>0</c:v>
                </c:pt>
                <c:pt idx="7963">
                  <c:v>0</c:v>
                </c:pt>
                <c:pt idx="7964">
                  <c:v>4.43</c:v>
                </c:pt>
                <c:pt idx="7965">
                  <c:v>21.28</c:v>
                </c:pt>
                <c:pt idx="7966">
                  <c:v>44.18</c:v>
                </c:pt>
                <c:pt idx="7967">
                  <c:v>45.08</c:v>
                </c:pt>
                <c:pt idx="7968">
                  <c:v>48.3</c:v>
                </c:pt>
                <c:pt idx="7969">
                  <c:v>40.869999999999997</c:v>
                </c:pt>
                <c:pt idx="7970">
                  <c:v>28.47</c:v>
                </c:pt>
                <c:pt idx="7971">
                  <c:v>12.84</c:v>
                </c:pt>
                <c:pt idx="7972">
                  <c:v>5.7</c:v>
                </c:pt>
                <c:pt idx="7973">
                  <c:v>6.08</c:v>
                </c:pt>
                <c:pt idx="7974">
                  <c:v>5.99</c:v>
                </c:pt>
                <c:pt idx="7975">
                  <c:v>2.58</c:v>
                </c:pt>
                <c:pt idx="7976">
                  <c:v>1.54</c:v>
                </c:pt>
                <c:pt idx="7977">
                  <c:v>1.59</c:v>
                </c:pt>
                <c:pt idx="7978">
                  <c:v>1.7</c:v>
                </c:pt>
                <c:pt idx="7979">
                  <c:v>1.04</c:v>
                </c:pt>
                <c:pt idx="7980">
                  <c:v>0.99</c:v>
                </c:pt>
                <c:pt idx="7981">
                  <c:v>0</c:v>
                </c:pt>
                <c:pt idx="7982">
                  <c:v>0</c:v>
                </c:pt>
                <c:pt idx="7983">
                  <c:v>0</c:v>
                </c:pt>
                <c:pt idx="7984">
                  <c:v>0</c:v>
                </c:pt>
                <c:pt idx="7985">
                  <c:v>0</c:v>
                </c:pt>
                <c:pt idx="7986">
                  <c:v>3.31</c:v>
                </c:pt>
                <c:pt idx="7987">
                  <c:v>11.42</c:v>
                </c:pt>
                <c:pt idx="7988">
                  <c:v>24.79</c:v>
                </c:pt>
                <c:pt idx="7989">
                  <c:v>50.06</c:v>
                </c:pt>
                <c:pt idx="7990">
                  <c:v>61.88</c:v>
                </c:pt>
                <c:pt idx="7991">
                  <c:v>63.6</c:v>
                </c:pt>
                <c:pt idx="7992">
                  <c:v>64.36</c:v>
                </c:pt>
                <c:pt idx="7993">
                  <c:v>45.51</c:v>
                </c:pt>
                <c:pt idx="7994">
                  <c:v>29.58</c:v>
                </c:pt>
                <c:pt idx="7995">
                  <c:v>7.49</c:v>
                </c:pt>
                <c:pt idx="7996">
                  <c:v>8.6</c:v>
                </c:pt>
                <c:pt idx="7997">
                  <c:v>7.2</c:v>
                </c:pt>
                <c:pt idx="7998">
                  <c:v>7.1</c:v>
                </c:pt>
                <c:pt idx="7999">
                  <c:v>4.6500000000000004</c:v>
                </c:pt>
                <c:pt idx="8000">
                  <c:v>2.06</c:v>
                </c:pt>
                <c:pt idx="8001">
                  <c:v>1.46</c:v>
                </c:pt>
                <c:pt idx="8002">
                  <c:v>1.1399999999999999</c:v>
                </c:pt>
                <c:pt idx="8003">
                  <c:v>0</c:v>
                </c:pt>
                <c:pt idx="8004">
                  <c:v>2.15</c:v>
                </c:pt>
                <c:pt idx="8005">
                  <c:v>2.16</c:v>
                </c:pt>
                <c:pt idx="8006">
                  <c:v>4.08</c:v>
                </c:pt>
                <c:pt idx="8007">
                  <c:v>4.1100000000000003</c:v>
                </c:pt>
                <c:pt idx="8008">
                  <c:v>0</c:v>
                </c:pt>
                <c:pt idx="8009">
                  <c:v>0</c:v>
                </c:pt>
                <c:pt idx="8010">
                  <c:v>3.36</c:v>
                </c:pt>
                <c:pt idx="8011">
                  <c:v>3.44</c:v>
                </c:pt>
                <c:pt idx="8012">
                  <c:v>5.7</c:v>
                </c:pt>
                <c:pt idx="8013">
                  <c:v>7.83</c:v>
                </c:pt>
                <c:pt idx="8014">
                  <c:v>8.57</c:v>
                </c:pt>
                <c:pt idx="8015">
                  <c:v>13.43</c:v>
                </c:pt>
                <c:pt idx="8016">
                  <c:v>13.42</c:v>
                </c:pt>
                <c:pt idx="8017">
                  <c:v>12.98</c:v>
                </c:pt>
                <c:pt idx="8018">
                  <c:v>7.54</c:v>
                </c:pt>
                <c:pt idx="8019">
                  <c:v>4.45</c:v>
                </c:pt>
                <c:pt idx="8020">
                  <c:v>5.74</c:v>
                </c:pt>
                <c:pt idx="8021">
                  <c:v>3.58</c:v>
                </c:pt>
                <c:pt idx="8022">
                  <c:v>6.92</c:v>
                </c:pt>
                <c:pt idx="8023">
                  <c:v>4.6900000000000004</c:v>
                </c:pt>
                <c:pt idx="8024">
                  <c:v>1.04</c:v>
                </c:pt>
                <c:pt idx="8025">
                  <c:v>0</c:v>
                </c:pt>
                <c:pt idx="8026">
                  <c:v>0</c:v>
                </c:pt>
                <c:pt idx="8027">
                  <c:v>0</c:v>
                </c:pt>
                <c:pt idx="8028">
                  <c:v>0</c:v>
                </c:pt>
                <c:pt idx="8029">
                  <c:v>0</c:v>
                </c:pt>
                <c:pt idx="8030">
                  <c:v>0</c:v>
                </c:pt>
                <c:pt idx="8031">
                  <c:v>0</c:v>
                </c:pt>
                <c:pt idx="8032">
                  <c:v>0</c:v>
                </c:pt>
                <c:pt idx="8033">
                  <c:v>0</c:v>
                </c:pt>
                <c:pt idx="8034">
                  <c:v>0</c:v>
                </c:pt>
                <c:pt idx="8035">
                  <c:v>0</c:v>
                </c:pt>
                <c:pt idx="8036">
                  <c:v>0</c:v>
                </c:pt>
                <c:pt idx="8037">
                  <c:v>0</c:v>
                </c:pt>
                <c:pt idx="8038">
                  <c:v>0</c:v>
                </c:pt>
                <c:pt idx="8039">
                  <c:v>0</c:v>
                </c:pt>
                <c:pt idx="8040">
                  <c:v>0</c:v>
                </c:pt>
                <c:pt idx="8041">
                  <c:v>0</c:v>
                </c:pt>
                <c:pt idx="8042">
                  <c:v>0</c:v>
                </c:pt>
                <c:pt idx="8043">
                  <c:v>0</c:v>
                </c:pt>
                <c:pt idx="8044">
                  <c:v>1.02</c:v>
                </c:pt>
                <c:pt idx="8045">
                  <c:v>0</c:v>
                </c:pt>
                <c:pt idx="8046">
                  <c:v>1.01</c:v>
                </c:pt>
                <c:pt idx="8047">
                  <c:v>1.02</c:v>
                </c:pt>
                <c:pt idx="8048">
                  <c:v>0</c:v>
                </c:pt>
                <c:pt idx="8049">
                  <c:v>1.02</c:v>
                </c:pt>
                <c:pt idx="8050">
                  <c:v>0.98</c:v>
                </c:pt>
                <c:pt idx="8051">
                  <c:v>1.02</c:v>
                </c:pt>
                <c:pt idx="8052">
                  <c:v>0</c:v>
                </c:pt>
                <c:pt idx="8053">
                  <c:v>0</c:v>
                </c:pt>
                <c:pt idx="8054">
                  <c:v>0</c:v>
                </c:pt>
                <c:pt idx="8055">
                  <c:v>1.04</c:v>
                </c:pt>
                <c:pt idx="8056">
                  <c:v>1.05</c:v>
                </c:pt>
                <c:pt idx="8057">
                  <c:v>0</c:v>
                </c:pt>
                <c:pt idx="8058">
                  <c:v>1.07</c:v>
                </c:pt>
                <c:pt idx="8059">
                  <c:v>0</c:v>
                </c:pt>
                <c:pt idx="8060">
                  <c:v>0</c:v>
                </c:pt>
                <c:pt idx="8061">
                  <c:v>0.99</c:v>
                </c:pt>
                <c:pt idx="8062">
                  <c:v>1.08</c:v>
                </c:pt>
                <c:pt idx="8063">
                  <c:v>1.1200000000000001</c:v>
                </c:pt>
                <c:pt idx="8064">
                  <c:v>0</c:v>
                </c:pt>
                <c:pt idx="8065">
                  <c:v>0</c:v>
                </c:pt>
                <c:pt idx="8066">
                  <c:v>0</c:v>
                </c:pt>
                <c:pt idx="8067">
                  <c:v>0</c:v>
                </c:pt>
                <c:pt idx="8068">
                  <c:v>1.05</c:v>
                </c:pt>
                <c:pt idx="8069">
                  <c:v>0.98</c:v>
                </c:pt>
                <c:pt idx="8070">
                  <c:v>0</c:v>
                </c:pt>
                <c:pt idx="8071">
                  <c:v>0</c:v>
                </c:pt>
                <c:pt idx="8072">
                  <c:v>0</c:v>
                </c:pt>
                <c:pt idx="8073">
                  <c:v>0.98</c:v>
                </c:pt>
                <c:pt idx="8074">
                  <c:v>1.02</c:v>
                </c:pt>
                <c:pt idx="8075">
                  <c:v>1.04</c:v>
                </c:pt>
                <c:pt idx="8076">
                  <c:v>0</c:v>
                </c:pt>
                <c:pt idx="8077">
                  <c:v>0</c:v>
                </c:pt>
                <c:pt idx="8078">
                  <c:v>0</c:v>
                </c:pt>
                <c:pt idx="8079">
                  <c:v>0</c:v>
                </c:pt>
                <c:pt idx="8080">
                  <c:v>0</c:v>
                </c:pt>
                <c:pt idx="8081">
                  <c:v>0</c:v>
                </c:pt>
                <c:pt idx="8082">
                  <c:v>0</c:v>
                </c:pt>
                <c:pt idx="8083">
                  <c:v>1.1200000000000001</c:v>
                </c:pt>
                <c:pt idx="8084">
                  <c:v>0</c:v>
                </c:pt>
                <c:pt idx="8085">
                  <c:v>1.0900000000000001</c:v>
                </c:pt>
                <c:pt idx="8086">
                  <c:v>0</c:v>
                </c:pt>
                <c:pt idx="8087">
                  <c:v>0</c:v>
                </c:pt>
                <c:pt idx="8088">
                  <c:v>0</c:v>
                </c:pt>
                <c:pt idx="8089">
                  <c:v>1.04</c:v>
                </c:pt>
                <c:pt idx="8090">
                  <c:v>0</c:v>
                </c:pt>
                <c:pt idx="8091">
                  <c:v>0</c:v>
                </c:pt>
                <c:pt idx="8092">
                  <c:v>1</c:v>
                </c:pt>
                <c:pt idx="8093">
                  <c:v>0.99</c:v>
                </c:pt>
                <c:pt idx="8094">
                  <c:v>1.05</c:v>
                </c:pt>
                <c:pt idx="8095">
                  <c:v>0</c:v>
                </c:pt>
                <c:pt idx="8096">
                  <c:v>1.1299999999999999</c:v>
                </c:pt>
                <c:pt idx="8097">
                  <c:v>0</c:v>
                </c:pt>
                <c:pt idx="8098">
                  <c:v>0</c:v>
                </c:pt>
                <c:pt idx="8099">
                  <c:v>1.1299999999999999</c:v>
                </c:pt>
                <c:pt idx="8100">
                  <c:v>1.1100000000000001</c:v>
                </c:pt>
                <c:pt idx="8101">
                  <c:v>0</c:v>
                </c:pt>
                <c:pt idx="8102">
                  <c:v>1.1599999999999999</c:v>
                </c:pt>
                <c:pt idx="8103">
                  <c:v>1.02</c:v>
                </c:pt>
                <c:pt idx="8104">
                  <c:v>0</c:v>
                </c:pt>
                <c:pt idx="8105">
                  <c:v>0</c:v>
                </c:pt>
                <c:pt idx="8106">
                  <c:v>0</c:v>
                </c:pt>
                <c:pt idx="8107">
                  <c:v>0</c:v>
                </c:pt>
                <c:pt idx="8108">
                  <c:v>0</c:v>
                </c:pt>
                <c:pt idx="8109">
                  <c:v>1.06</c:v>
                </c:pt>
                <c:pt idx="8110">
                  <c:v>1.23</c:v>
                </c:pt>
                <c:pt idx="8111">
                  <c:v>1.1599999999999999</c:v>
                </c:pt>
                <c:pt idx="8112">
                  <c:v>0</c:v>
                </c:pt>
                <c:pt idx="8113">
                  <c:v>0</c:v>
                </c:pt>
                <c:pt idx="8114">
                  <c:v>0</c:v>
                </c:pt>
                <c:pt idx="8115">
                  <c:v>0</c:v>
                </c:pt>
                <c:pt idx="8116">
                  <c:v>1.2</c:v>
                </c:pt>
                <c:pt idx="8117">
                  <c:v>0</c:v>
                </c:pt>
                <c:pt idx="8118">
                  <c:v>0</c:v>
                </c:pt>
                <c:pt idx="8119">
                  <c:v>0</c:v>
                </c:pt>
                <c:pt idx="8120">
                  <c:v>1.1399999999999999</c:v>
                </c:pt>
                <c:pt idx="8121">
                  <c:v>0</c:v>
                </c:pt>
                <c:pt idx="8122">
                  <c:v>1.1100000000000001</c:v>
                </c:pt>
                <c:pt idx="8123">
                  <c:v>0</c:v>
                </c:pt>
                <c:pt idx="8124">
                  <c:v>0</c:v>
                </c:pt>
                <c:pt idx="8125">
                  <c:v>0</c:v>
                </c:pt>
                <c:pt idx="8126">
                  <c:v>0</c:v>
                </c:pt>
                <c:pt idx="8127">
                  <c:v>0</c:v>
                </c:pt>
                <c:pt idx="8128">
                  <c:v>0</c:v>
                </c:pt>
                <c:pt idx="8129">
                  <c:v>0</c:v>
                </c:pt>
                <c:pt idx="8130">
                  <c:v>0</c:v>
                </c:pt>
                <c:pt idx="8131">
                  <c:v>0</c:v>
                </c:pt>
                <c:pt idx="8132">
                  <c:v>0</c:v>
                </c:pt>
                <c:pt idx="8133">
                  <c:v>0</c:v>
                </c:pt>
                <c:pt idx="8134">
                  <c:v>0</c:v>
                </c:pt>
                <c:pt idx="8135">
                  <c:v>0</c:v>
                </c:pt>
                <c:pt idx="8136">
                  <c:v>0</c:v>
                </c:pt>
                <c:pt idx="8137">
                  <c:v>1.83</c:v>
                </c:pt>
                <c:pt idx="8138">
                  <c:v>1.83</c:v>
                </c:pt>
                <c:pt idx="8139">
                  <c:v>1.17</c:v>
                </c:pt>
                <c:pt idx="8140">
                  <c:v>0</c:v>
                </c:pt>
                <c:pt idx="8141">
                  <c:v>0</c:v>
                </c:pt>
                <c:pt idx="8142">
                  <c:v>0</c:v>
                </c:pt>
                <c:pt idx="8143">
                  <c:v>0</c:v>
                </c:pt>
                <c:pt idx="8144">
                  <c:v>0</c:v>
                </c:pt>
                <c:pt idx="8145">
                  <c:v>0</c:v>
                </c:pt>
                <c:pt idx="8146">
                  <c:v>0</c:v>
                </c:pt>
                <c:pt idx="8147">
                  <c:v>0</c:v>
                </c:pt>
                <c:pt idx="8148">
                  <c:v>1.22</c:v>
                </c:pt>
                <c:pt idx="8149">
                  <c:v>0</c:v>
                </c:pt>
                <c:pt idx="8150">
                  <c:v>0</c:v>
                </c:pt>
                <c:pt idx="8151">
                  <c:v>0</c:v>
                </c:pt>
                <c:pt idx="8152">
                  <c:v>0</c:v>
                </c:pt>
                <c:pt idx="8153">
                  <c:v>0</c:v>
                </c:pt>
                <c:pt idx="8154">
                  <c:v>0</c:v>
                </c:pt>
                <c:pt idx="8155">
                  <c:v>0</c:v>
                </c:pt>
                <c:pt idx="8156">
                  <c:v>0</c:v>
                </c:pt>
                <c:pt idx="8157">
                  <c:v>0</c:v>
                </c:pt>
                <c:pt idx="8158">
                  <c:v>0</c:v>
                </c:pt>
                <c:pt idx="8159">
                  <c:v>0</c:v>
                </c:pt>
                <c:pt idx="8160">
                  <c:v>0</c:v>
                </c:pt>
                <c:pt idx="8161">
                  <c:v>0</c:v>
                </c:pt>
                <c:pt idx="8162">
                  <c:v>0</c:v>
                </c:pt>
                <c:pt idx="8163">
                  <c:v>0</c:v>
                </c:pt>
                <c:pt idx="8164">
                  <c:v>0</c:v>
                </c:pt>
                <c:pt idx="8165">
                  <c:v>0</c:v>
                </c:pt>
                <c:pt idx="8166">
                  <c:v>0</c:v>
                </c:pt>
                <c:pt idx="8167">
                  <c:v>0</c:v>
                </c:pt>
                <c:pt idx="8168">
                  <c:v>0</c:v>
                </c:pt>
                <c:pt idx="8169">
                  <c:v>0</c:v>
                </c:pt>
                <c:pt idx="8170">
                  <c:v>0</c:v>
                </c:pt>
                <c:pt idx="8171">
                  <c:v>0</c:v>
                </c:pt>
                <c:pt idx="8172">
                  <c:v>0</c:v>
                </c:pt>
                <c:pt idx="8173">
                  <c:v>0</c:v>
                </c:pt>
                <c:pt idx="8174">
                  <c:v>0</c:v>
                </c:pt>
                <c:pt idx="8175">
                  <c:v>0</c:v>
                </c:pt>
                <c:pt idx="8176">
                  <c:v>0</c:v>
                </c:pt>
                <c:pt idx="8177">
                  <c:v>2.38</c:v>
                </c:pt>
                <c:pt idx="8178">
                  <c:v>0</c:v>
                </c:pt>
                <c:pt idx="8179">
                  <c:v>0</c:v>
                </c:pt>
                <c:pt idx="8180">
                  <c:v>0</c:v>
                </c:pt>
                <c:pt idx="8181">
                  <c:v>0</c:v>
                </c:pt>
                <c:pt idx="8182">
                  <c:v>0</c:v>
                </c:pt>
                <c:pt idx="8183">
                  <c:v>0</c:v>
                </c:pt>
                <c:pt idx="8184">
                  <c:v>0</c:v>
                </c:pt>
                <c:pt idx="8185">
                  <c:v>6.71</c:v>
                </c:pt>
                <c:pt idx="8186">
                  <c:v>3.18</c:v>
                </c:pt>
                <c:pt idx="8187">
                  <c:v>0</c:v>
                </c:pt>
                <c:pt idx="8188">
                  <c:v>0</c:v>
                </c:pt>
                <c:pt idx="8189">
                  <c:v>0</c:v>
                </c:pt>
                <c:pt idx="8190">
                  <c:v>0</c:v>
                </c:pt>
                <c:pt idx="8191">
                  <c:v>0</c:v>
                </c:pt>
                <c:pt idx="8192">
                  <c:v>0</c:v>
                </c:pt>
                <c:pt idx="8193">
                  <c:v>0</c:v>
                </c:pt>
                <c:pt idx="8194">
                  <c:v>0</c:v>
                </c:pt>
                <c:pt idx="8195">
                  <c:v>0</c:v>
                </c:pt>
                <c:pt idx="8196">
                  <c:v>0</c:v>
                </c:pt>
                <c:pt idx="8197">
                  <c:v>0</c:v>
                </c:pt>
                <c:pt idx="8198">
                  <c:v>0</c:v>
                </c:pt>
                <c:pt idx="8199">
                  <c:v>0</c:v>
                </c:pt>
                <c:pt idx="8200">
                  <c:v>0</c:v>
                </c:pt>
                <c:pt idx="8201">
                  <c:v>0</c:v>
                </c:pt>
                <c:pt idx="8202">
                  <c:v>0</c:v>
                </c:pt>
                <c:pt idx="8203">
                  <c:v>0</c:v>
                </c:pt>
                <c:pt idx="8204">
                  <c:v>0</c:v>
                </c:pt>
                <c:pt idx="8205">
                  <c:v>0</c:v>
                </c:pt>
                <c:pt idx="8206">
                  <c:v>0</c:v>
                </c:pt>
                <c:pt idx="8207">
                  <c:v>0</c:v>
                </c:pt>
                <c:pt idx="8208">
                  <c:v>0</c:v>
                </c:pt>
                <c:pt idx="8209">
                  <c:v>0</c:v>
                </c:pt>
                <c:pt idx="8210">
                  <c:v>0</c:v>
                </c:pt>
                <c:pt idx="8211">
                  <c:v>0</c:v>
                </c:pt>
                <c:pt idx="8212">
                  <c:v>0</c:v>
                </c:pt>
                <c:pt idx="8213">
                  <c:v>0</c:v>
                </c:pt>
                <c:pt idx="8214">
                  <c:v>0</c:v>
                </c:pt>
                <c:pt idx="8215">
                  <c:v>0</c:v>
                </c:pt>
                <c:pt idx="8216">
                  <c:v>0</c:v>
                </c:pt>
                <c:pt idx="8217">
                  <c:v>0</c:v>
                </c:pt>
                <c:pt idx="8218">
                  <c:v>0</c:v>
                </c:pt>
                <c:pt idx="8219">
                  <c:v>0</c:v>
                </c:pt>
                <c:pt idx="8220">
                  <c:v>0</c:v>
                </c:pt>
                <c:pt idx="8221">
                  <c:v>0</c:v>
                </c:pt>
                <c:pt idx="8222">
                  <c:v>0</c:v>
                </c:pt>
                <c:pt idx="8223">
                  <c:v>0</c:v>
                </c:pt>
                <c:pt idx="8224">
                  <c:v>0</c:v>
                </c:pt>
                <c:pt idx="8225">
                  <c:v>0</c:v>
                </c:pt>
                <c:pt idx="8226">
                  <c:v>0</c:v>
                </c:pt>
                <c:pt idx="8227">
                  <c:v>0</c:v>
                </c:pt>
                <c:pt idx="8228">
                  <c:v>0</c:v>
                </c:pt>
                <c:pt idx="8229">
                  <c:v>0</c:v>
                </c:pt>
                <c:pt idx="8230">
                  <c:v>0</c:v>
                </c:pt>
                <c:pt idx="8231">
                  <c:v>0</c:v>
                </c:pt>
                <c:pt idx="8232">
                  <c:v>0</c:v>
                </c:pt>
                <c:pt idx="8233">
                  <c:v>0</c:v>
                </c:pt>
                <c:pt idx="8234">
                  <c:v>0</c:v>
                </c:pt>
                <c:pt idx="8235">
                  <c:v>0</c:v>
                </c:pt>
                <c:pt idx="8236">
                  <c:v>0</c:v>
                </c:pt>
                <c:pt idx="8237">
                  <c:v>0</c:v>
                </c:pt>
                <c:pt idx="8238">
                  <c:v>0</c:v>
                </c:pt>
                <c:pt idx="8239">
                  <c:v>0</c:v>
                </c:pt>
                <c:pt idx="8240">
                  <c:v>0</c:v>
                </c:pt>
                <c:pt idx="8241">
                  <c:v>0</c:v>
                </c:pt>
                <c:pt idx="8242">
                  <c:v>0</c:v>
                </c:pt>
                <c:pt idx="8243">
                  <c:v>0</c:v>
                </c:pt>
                <c:pt idx="8244">
                  <c:v>0</c:v>
                </c:pt>
                <c:pt idx="8245">
                  <c:v>0</c:v>
                </c:pt>
                <c:pt idx="8246">
                  <c:v>0</c:v>
                </c:pt>
                <c:pt idx="8247">
                  <c:v>0</c:v>
                </c:pt>
                <c:pt idx="8248">
                  <c:v>0</c:v>
                </c:pt>
                <c:pt idx="8249">
                  <c:v>0</c:v>
                </c:pt>
                <c:pt idx="8250">
                  <c:v>0</c:v>
                </c:pt>
                <c:pt idx="8251">
                  <c:v>0</c:v>
                </c:pt>
                <c:pt idx="8252">
                  <c:v>0</c:v>
                </c:pt>
                <c:pt idx="8253">
                  <c:v>0</c:v>
                </c:pt>
                <c:pt idx="8254">
                  <c:v>0</c:v>
                </c:pt>
                <c:pt idx="8255">
                  <c:v>0</c:v>
                </c:pt>
                <c:pt idx="8256">
                  <c:v>0</c:v>
                </c:pt>
                <c:pt idx="8257">
                  <c:v>0</c:v>
                </c:pt>
                <c:pt idx="8258">
                  <c:v>0</c:v>
                </c:pt>
                <c:pt idx="8259">
                  <c:v>0</c:v>
                </c:pt>
                <c:pt idx="8260">
                  <c:v>0</c:v>
                </c:pt>
                <c:pt idx="8261">
                  <c:v>0</c:v>
                </c:pt>
                <c:pt idx="8262">
                  <c:v>0</c:v>
                </c:pt>
                <c:pt idx="8263">
                  <c:v>0</c:v>
                </c:pt>
                <c:pt idx="8264">
                  <c:v>0</c:v>
                </c:pt>
                <c:pt idx="8265">
                  <c:v>0</c:v>
                </c:pt>
                <c:pt idx="8266">
                  <c:v>0</c:v>
                </c:pt>
                <c:pt idx="8267">
                  <c:v>0</c:v>
                </c:pt>
                <c:pt idx="8268">
                  <c:v>0</c:v>
                </c:pt>
                <c:pt idx="8269">
                  <c:v>0</c:v>
                </c:pt>
                <c:pt idx="8270">
                  <c:v>0</c:v>
                </c:pt>
                <c:pt idx="8271">
                  <c:v>0</c:v>
                </c:pt>
                <c:pt idx="8272">
                  <c:v>0</c:v>
                </c:pt>
                <c:pt idx="8273">
                  <c:v>0</c:v>
                </c:pt>
                <c:pt idx="8274">
                  <c:v>0</c:v>
                </c:pt>
                <c:pt idx="8275">
                  <c:v>0</c:v>
                </c:pt>
                <c:pt idx="8276">
                  <c:v>0</c:v>
                </c:pt>
                <c:pt idx="8277">
                  <c:v>0</c:v>
                </c:pt>
                <c:pt idx="8278">
                  <c:v>0</c:v>
                </c:pt>
                <c:pt idx="8279">
                  <c:v>0</c:v>
                </c:pt>
                <c:pt idx="8280">
                  <c:v>0</c:v>
                </c:pt>
                <c:pt idx="8281">
                  <c:v>0</c:v>
                </c:pt>
                <c:pt idx="8282">
                  <c:v>0</c:v>
                </c:pt>
                <c:pt idx="8283">
                  <c:v>0</c:v>
                </c:pt>
                <c:pt idx="8284">
                  <c:v>0</c:v>
                </c:pt>
                <c:pt idx="8285">
                  <c:v>0</c:v>
                </c:pt>
                <c:pt idx="8286">
                  <c:v>0</c:v>
                </c:pt>
                <c:pt idx="8287">
                  <c:v>0</c:v>
                </c:pt>
                <c:pt idx="8288">
                  <c:v>0</c:v>
                </c:pt>
                <c:pt idx="8289">
                  <c:v>0</c:v>
                </c:pt>
                <c:pt idx="8290">
                  <c:v>0</c:v>
                </c:pt>
                <c:pt idx="8291">
                  <c:v>0</c:v>
                </c:pt>
                <c:pt idx="8292">
                  <c:v>0</c:v>
                </c:pt>
                <c:pt idx="8293">
                  <c:v>0</c:v>
                </c:pt>
                <c:pt idx="8294">
                  <c:v>0</c:v>
                </c:pt>
                <c:pt idx="8295">
                  <c:v>0</c:v>
                </c:pt>
                <c:pt idx="8296">
                  <c:v>0</c:v>
                </c:pt>
                <c:pt idx="8297">
                  <c:v>0</c:v>
                </c:pt>
                <c:pt idx="8298">
                  <c:v>0</c:v>
                </c:pt>
                <c:pt idx="8299">
                  <c:v>0</c:v>
                </c:pt>
                <c:pt idx="8300">
                  <c:v>0</c:v>
                </c:pt>
                <c:pt idx="8301">
                  <c:v>0</c:v>
                </c:pt>
                <c:pt idx="8302">
                  <c:v>0</c:v>
                </c:pt>
                <c:pt idx="8303">
                  <c:v>0</c:v>
                </c:pt>
                <c:pt idx="8304">
                  <c:v>0</c:v>
                </c:pt>
                <c:pt idx="8305">
                  <c:v>0</c:v>
                </c:pt>
                <c:pt idx="8306">
                  <c:v>0</c:v>
                </c:pt>
                <c:pt idx="8307">
                  <c:v>0</c:v>
                </c:pt>
                <c:pt idx="8308">
                  <c:v>0</c:v>
                </c:pt>
                <c:pt idx="8309">
                  <c:v>0</c:v>
                </c:pt>
                <c:pt idx="8310">
                  <c:v>0</c:v>
                </c:pt>
                <c:pt idx="8311">
                  <c:v>0</c:v>
                </c:pt>
                <c:pt idx="8312">
                  <c:v>0</c:v>
                </c:pt>
                <c:pt idx="8313">
                  <c:v>0</c:v>
                </c:pt>
                <c:pt idx="8314">
                  <c:v>0</c:v>
                </c:pt>
                <c:pt idx="8315">
                  <c:v>0</c:v>
                </c:pt>
                <c:pt idx="8316">
                  <c:v>0</c:v>
                </c:pt>
                <c:pt idx="8317">
                  <c:v>0</c:v>
                </c:pt>
                <c:pt idx="8318">
                  <c:v>0</c:v>
                </c:pt>
                <c:pt idx="8319">
                  <c:v>0</c:v>
                </c:pt>
                <c:pt idx="8320">
                  <c:v>0</c:v>
                </c:pt>
                <c:pt idx="8321">
                  <c:v>0</c:v>
                </c:pt>
                <c:pt idx="8322">
                  <c:v>0</c:v>
                </c:pt>
                <c:pt idx="8323">
                  <c:v>0</c:v>
                </c:pt>
                <c:pt idx="8324">
                  <c:v>1.01</c:v>
                </c:pt>
                <c:pt idx="8325">
                  <c:v>0</c:v>
                </c:pt>
                <c:pt idx="8326">
                  <c:v>0</c:v>
                </c:pt>
                <c:pt idx="8327">
                  <c:v>0</c:v>
                </c:pt>
                <c:pt idx="8328">
                  <c:v>0</c:v>
                </c:pt>
                <c:pt idx="8329">
                  <c:v>0</c:v>
                </c:pt>
                <c:pt idx="8330">
                  <c:v>0</c:v>
                </c:pt>
                <c:pt idx="8331">
                  <c:v>0</c:v>
                </c:pt>
                <c:pt idx="8332">
                  <c:v>0</c:v>
                </c:pt>
                <c:pt idx="8333">
                  <c:v>0</c:v>
                </c:pt>
                <c:pt idx="8334">
                  <c:v>0</c:v>
                </c:pt>
                <c:pt idx="8335">
                  <c:v>0</c:v>
                </c:pt>
                <c:pt idx="8336">
                  <c:v>0</c:v>
                </c:pt>
                <c:pt idx="8337">
                  <c:v>0</c:v>
                </c:pt>
                <c:pt idx="8338">
                  <c:v>0</c:v>
                </c:pt>
                <c:pt idx="8339">
                  <c:v>0</c:v>
                </c:pt>
                <c:pt idx="8340">
                  <c:v>0</c:v>
                </c:pt>
                <c:pt idx="8341">
                  <c:v>0</c:v>
                </c:pt>
                <c:pt idx="8342">
                  <c:v>0</c:v>
                </c:pt>
                <c:pt idx="8343">
                  <c:v>0</c:v>
                </c:pt>
                <c:pt idx="8344">
                  <c:v>0</c:v>
                </c:pt>
                <c:pt idx="8345">
                  <c:v>0</c:v>
                </c:pt>
                <c:pt idx="8346">
                  <c:v>0</c:v>
                </c:pt>
                <c:pt idx="8347">
                  <c:v>0</c:v>
                </c:pt>
                <c:pt idx="8348">
                  <c:v>0</c:v>
                </c:pt>
                <c:pt idx="8349">
                  <c:v>0</c:v>
                </c:pt>
                <c:pt idx="8350">
                  <c:v>0</c:v>
                </c:pt>
                <c:pt idx="8351">
                  <c:v>0</c:v>
                </c:pt>
                <c:pt idx="8352">
                  <c:v>0</c:v>
                </c:pt>
                <c:pt idx="8353">
                  <c:v>0</c:v>
                </c:pt>
                <c:pt idx="8354">
                  <c:v>0</c:v>
                </c:pt>
                <c:pt idx="8355">
                  <c:v>0</c:v>
                </c:pt>
                <c:pt idx="8356">
                  <c:v>0</c:v>
                </c:pt>
                <c:pt idx="8357">
                  <c:v>0</c:v>
                </c:pt>
                <c:pt idx="8358">
                  <c:v>0</c:v>
                </c:pt>
                <c:pt idx="8359">
                  <c:v>0</c:v>
                </c:pt>
                <c:pt idx="8360">
                  <c:v>0</c:v>
                </c:pt>
                <c:pt idx="8361">
                  <c:v>0</c:v>
                </c:pt>
                <c:pt idx="8362">
                  <c:v>0</c:v>
                </c:pt>
                <c:pt idx="8363">
                  <c:v>0</c:v>
                </c:pt>
                <c:pt idx="8364">
                  <c:v>0</c:v>
                </c:pt>
                <c:pt idx="8365">
                  <c:v>0</c:v>
                </c:pt>
                <c:pt idx="8366">
                  <c:v>0</c:v>
                </c:pt>
                <c:pt idx="8367">
                  <c:v>0</c:v>
                </c:pt>
                <c:pt idx="8368">
                  <c:v>1.53</c:v>
                </c:pt>
                <c:pt idx="8369">
                  <c:v>1.33</c:v>
                </c:pt>
                <c:pt idx="8370">
                  <c:v>0</c:v>
                </c:pt>
                <c:pt idx="8371">
                  <c:v>0</c:v>
                </c:pt>
                <c:pt idx="8372">
                  <c:v>0</c:v>
                </c:pt>
                <c:pt idx="8373">
                  <c:v>0</c:v>
                </c:pt>
                <c:pt idx="8374">
                  <c:v>0</c:v>
                </c:pt>
                <c:pt idx="8375">
                  <c:v>0</c:v>
                </c:pt>
                <c:pt idx="8376">
                  <c:v>0</c:v>
                </c:pt>
                <c:pt idx="8377">
                  <c:v>0</c:v>
                </c:pt>
                <c:pt idx="8378">
                  <c:v>0</c:v>
                </c:pt>
                <c:pt idx="8379">
                  <c:v>0</c:v>
                </c:pt>
                <c:pt idx="8380">
                  <c:v>2.02</c:v>
                </c:pt>
                <c:pt idx="8381">
                  <c:v>0</c:v>
                </c:pt>
                <c:pt idx="8382">
                  <c:v>0</c:v>
                </c:pt>
                <c:pt idx="8383">
                  <c:v>0</c:v>
                </c:pt>
                <c:pt idx="8384">
                  <c:v>0</c:v>
                </c:pt>
                <c:pt idx="8385">
                  <c:v>0</c:v>
                </c:pt>
                <c:pt idx="8386">
                  <c:v>0</c:v>
                </c:pt>
                <c:pt idx="8387">
                  <c:v>0</c:v>
                </c:pt>
                <c:pt idx="8388">
                  <c:v>0</c:v>
                </c:pt>
                <c:pt idx="8389">
                  <c:v>2.94</c:v>
                </c:pt>
                <c:pt idx="8390">
                  <c:v>0</c:v>
                </c:pt>
                <c:pt idx="8391">
                  <c:v>0</c:v>
                </c:pt>
                <c:pt idx="8392">
                  <c:v>0</c:v>
                </c:pt>
                <c:pt idx="8393">
                  <c:v>0</c:v>
                </c:pt>
                <c:pt idx="8394">
                  <c:v>0</c:v>
                </c:pt>
                <c:pt idx="8395">
                  <c:v>0</c:v>
                </c:pt>
                <c:pt idx="8396">
                  <c:v>0</c:v>
                </c:pt>
                <c:pt idx="8397">
                  <c:v>0</c:v>
                </c:pt>
                <c:pt idx="8398">
                  <c:v>1.1200000000000001</c:v>
                </c:pt>
                <c:pt idx="8399">
                  <c:v>0</c:v>
                </c:pt>
                <c:pt idx="8400">
                  <c:v>0</c:v>
                </c:pt>
                <c:pt idx="8401">
                  <c:v>0</c:v>
                </c:pt>
                <c:pt idx="8402">
                  <c:v>0</c:v>
                </c:pt>
                <c:pt idx="8403">
                  <c:v>0</c:v>
                </c:pt>
                <c:pt idx="8404">
                  <c:v>0</c:v>
                </c:pt>
                <c:pt idx="8405">
                  <c:v>0</c:v>
                </c:pt>
                <c:pt idx="8406">
                  <c:v>0</c:v>
                </c:pt>
                <c:pt idx="8407">
                  <c:v>0</c:v>
                </c:pt>
                <c:pt idx="8408">
                  <c:v>0</c:v>
                </c:pt>
                <c:pt idx="8409">
                  <c:v>0</c:v>
                </c:pt>
                <c:pt idx="8410">
                  <c:v>0</c:v>
                </c:pt>
                <c:pt idx="8411">
                  <c:v>0</c:v>
                </c:pt>
                <c:pt idx="8412">
                  <c:v>0</c:v>
                </c:pt>
                <c:pt idx="8413">
                  <c:v>0</c:v>
                </c:pt>
                <c:pt idx="8414">
                  <c:v>0</c:v>
                </c:pt>
                <c:pt idx="8415">
                  <c:v>0</c:v>
                </c:pt>
                <c:pt idx="8416">
                  <c:v>0</c:v>
                </c:pt>
                <c:pt idx="8417">
                  <c:v>0</c:v>
                </c:pt>
                <c:pt idx="8418">
                  <c:v>0</c:v>
                </c:pt>
                <c:pt idx="8419">
                  <c:v>0</c:v>
                </c:pt>
                <c:pt idx="8420">
                  <c:v>0</c:v>
                </c:pt>
                <c:pt idx="8421">
                  <c:v>0</c:v>
                </c:pt>
                <c:pt idx="8422">
                  <c:v>0</c:v>
                </c:pt>
                <c:pt idx="8423">
                  <c:v>0</c:v>
                </c:pt>
                <c:pt idx="8424">
                  <c:v>0</c:v>
                </c:pt>
                <c:pt idx="8425">
                  <c:v>3.23</c:v>
                </c:pt>
                <c:pt idx="8426">
                  <c:v>0</c:v>
                </c:pt>
                <c:pt idx="8427">
                  <c:v>0</c:v>
                </c:pt>
                <c:pt idx="8428">
                  <c:v>0</c:v>
                </c:pt>
                <c:pt idx="8429">
                  <c:v>0</c:v>
                </c:pt>
                <c:pt idx="8430">
                  <c:v>0</c:v>
                </c:pt>
                <c:pt idx="8431">
                  <c:v>0</c:v>
                </c:pt>
                <c:pt idx="8432">
                  <c:v>0</c:v>
                </c:pt>
                <c:pt idx="8433">
                  <c:v>0</c:v>
                </c:pt>
                <c:pt idx="8434">
                  <c:v>0</c:v>
                </c:pt>
                <c:pt idx="8435">
                  <c:v>0</c:v>
                </c:pt>
                <c:pt idx="8436">
                  <c:v>0</c:v>
                </c:pt>
                <c:pt idx="8437">
                  <c:v>0</c:v>
                </c:pt>
                <c:pt idx="8438">
                  <c:v>0</c:v>
                </c:pt>
                <c:pt idx="8439">
                  <c:v>0</c:v>
                </c:pt>
                <c:pt idx="8440">
                  <c:v>0</c:v>
                </c:pt>
                <c:pt idx="8441">
                  <c:v>0</c:v>
                </c:pt>
                <c:pt idx="8442">
                  <c:v>0</c:v>
                </c:pt>
                <c:pt idx="8443">
                  <c:v>0</c:v>
                </c:pt>
                <c:pt idx="8444">
                  <c:v>0</c:v>
                </c:pt>
                <c:pt idx="8445">
                  <c:v>0</c:v>
                </c:pt>
                <c:pt idx="8446">
                  <c:v>0</c:v>
                </c:pt>
                <c:pt idx="8447">
                  <c:v>0</c:v>
                </c:pt>
                <c:pt idx="8448">
                  <c:v>4.66</c:v>
                </c:pt>
                <c:pt idx="8449">
                  <c:v>0</c:v>
                </c:pt>
                <c:pt idx="8450">
                  <c:v>0</c:v>
                </c:pt>
                <c:pt idx="8451">
                  <c:v>0</c:v>
                </c:pt>
                <c:pt idx="8452">
                  <c:v>7.1</c:v>
                </c:pt>
                <c:pt idx="8453">
                  <c:v>0</c:v>
                </c:pt>
                <c:pt idx="8454">
                  <c:v>0</c:v>
                </c:pt>
                <c:pt idx="8455">
                  <c:v>0</c:v>
                </c:pt>
                <c:pt idx="8456">
                  <c:v>0</c:v>
                </c:pt>
                <c:pt idx="8457">
                  <c:v>0</c:v>
                </c:pt>
                <c:pt idx="8458">
                  <c:v>3.07</c:v>
                </c:pt>
                <c:pt idx="8459">
                  <c:v>0</c:v>
                </c:pt>
                <c:pt idx="8460">
                  <c:v>0</c:v>
                </c:pt>
                <c:pt idx="8461">
                  <c:v>0</c:v>
                </c:pt>
                <c:pt idx="8462">
                  <c:v>0</c:v>
                </c:pt>
                <c:pt idx="8463">
                  <c:v>0</c:v>
                </c:pt>
                <c:pt idx="8464">
                  <c:v>0</c:v>
                </c:pt>
                <c:pt idx="8465">
                  <c:v>0</c:v>
                </c:pt>
                <c:pt idx="8466">
                  <c:v>1.6</c:v>
                </c:pt>
                <c:pt idx="8467">
                  <c:v>0</c:v>
                </c:pt>
                <c:pt idx="8468">
                  <c:v>0</c:v>
                </c:pt>
                <c:pt idx="8469">
                  <c:v>0</c:v>
                </c:pt>
                <c:pt idx="8470">
                  <c:v>0</c:v>
                </c:pt>
                <c:pt idx="8471">
                  <c:v>0</c:v>
                </c:pt>
                <c:pt idx="8472">
                  <c:v>0</c:v>
                </c:pt>
                <c:pt idx="8473">
                  <c:v>0</c:v>
                </c:pt>
                <c:pt idx="8474">
                  <c:v>0</c:v>
                </c:pt>
                <c:pt idx="8475">
                  <c:v>0</c:v>
                </c:pt>
                <c:pt idx="8476">
                  <c:v>4.8</c:v>
                </c:pt>
                <c:pt idx="8477">
                  <c:v>0</c:v>
                </c:pt>
                <c:pt idx="8478">
                  <c:v>0</c:v>
                </c:pt>
                <c:pt idx="8479">
                  <c:v>0</c:v>
                </c:pt>
                <c:pt idx="8480">
                  <c:v>0</c:v>
                </c:pt>
                <c:pt idx="8481">
                  <c:v>0</c:v>
                </c:pt>
                <c:pt idx="8482">
                  <c:v>0</c:v>
                </c:pt>
                <c:pt idx="8483">
                  <c:v>0</c:v>
                </c:pt>
                <c:pt idx="8484">
                  <c:v>0</c:v>
                </c:pt>
                <c:pt idx="8485">
                  <c:v>0</c:v>
                </c:pt>
                <c:pt idx="8486">
                  <c:v>0</c:v>
                </c:pt>
                <c:pt idx="8487">
                  <c:v>0</c:v>
                </c:pt>
                <c:pt idx="8488">
                  <c:v>3.08</c:v>
                </c:pt>
                <c:pt idx="8489">
                  <c:v>0</c:v>
                </c:pt>
                <c:pt idx="8490">
                  <c:v>0</c:v>
                </c:pt>
                <c:pt idx="8491">
                  <c:v>0</c:v>
                </c:pt>
                <c:pt idx="8492">
                  <c:v>0</c:v>
                </c:pt>
                <c:pt idx="8493">
                  <c:v>0</c:v>
                </c:pt>
                <c:pt idx="8494">
                  <c:v>1.4</c:v>
                </c:pt>
                <c:pt idx="8495">
                  <c:v>0</c:v>
                </c:pt>
                <c:pt idx="8496">
                  <c:v>0</c:v>
                </c:pt>
                <c:pt idx="8497">
                  <c:v>0</c:v>
                </c:pt>
                <c:pt idx="8498">
                  <c:v>0</c:v>
                </c:pt>
                <c:pt idx="8499">
                  <c:v>0</c:v>
                </c:pt>
                <c:pt idx="8500">
                  <c:v>2.36</c:v>
                </c:pt>
                <c:pt idx="8501">
                  <c:v>0.99</c:v>
                </c:pt>
                <c:pt idx="8502">
                  <c:v>0</c:v>
                </c:pt>
                <c:pt idx="8503">
                  <c:v>0</c:v>
                </c:pt>
                <c:pt idx="8504">
                  <c:v>0</c:v>
                </c:pt>
                <c:pt idx="8505">
                  <c:v>0</c:v>
                </c:pt>
                <c:pt idx="8506">
                  <c:v>1.46</c:v>
                </c:pt>
                <c:pt idx="8507">
                  <c:v>1.63</c:v>
                </c:pt>
                <c:pt idx="8508">
                  <c:v>1.95</c:v>
                </c:pt>
                <c:pt idx="8509">
                  <c:v>1.95</c:v>
                </c:pt>
                <c:pt idx="8510">
                  <c:v>0</c:v>
                </c:pt>
                <c:pt idx="8511">
                  <c:v>0</c:v>
                </c:pt>
                <c:pt idx="8512">
                  <c:v>1.55</c:v>
                </c:pt>
                <c:pt idx="8513">
                  <c:v>0</c:v>
                </c:pt>
                <c:pt idx="8514">
                  <c:v>1.29</c:v>
                </c:pt>
                <c:pt idx="8515">
                  <c:v>11.44</c:v>
                </c:pt>
                <c:pt idx="8516">
                  <c:v>0</c:v>
                </c:pt>
                <c:pt idx="8517">
                  <c:v>0</c:v>
                </c:pt>
                <c:pt idx="8518">
                  <c:v>18.739999999999998</c:v>
                </c:pt>
                <c:pt idx="8519">
                  <c:v>2.4900000000000002</c:v>
                </c:pt>
                <c:pt idx="8520">
                  <c:v>2.41</c:v>
                </c:pt>
                <c:pt idx="8521">
                  <c:v>2.0299999999999998</c:v>
                </c:pt>
                <c:pt idx="8522">
                  <c:v>1.41</c:v>
                </c:pt>
                <c:pt idx="8523">
                  <c:v>2.14</c:v>
                </c:pt>
                <c:pt idx="8524">
                  <c:v>2.85</c:v>
                </c:pt>
                <c:pt idx="8525">
                  <c:v>0</c:v>
                </c:pt>
                <c:pt idx="8526">
                  <c:v>0</c:v>
                </c:pt>
                <c:pt idx="8527">
                  <c:v>1.41</c:v>
                </c:pt>
                <c:pt idx="8528">
                  <c:v>1.59</c:v>
                </c:pt>
                <c:pt idx="8529">
                  <c:v>2.4</c:v>
                </c:pt>
                <c:pt idx="8530">
                  <c:v>0</c:v>
                </c:pt>
                <c:pt idx="8531">
                  <c:v>0</c:v>
                </c:pt>
                <c:pt idx="8532">
                  <c:v>0</c:v>
                </c:pt>
                <c:pt idx="8533">
                  <c:v>19.13</c:v>
                </c:pt>
                <c:pt idx="8534">
                  <c:v>7.05</c:v>
                </c:pt>
                <c:pt idx="8535">
                  <c:v>7.9</c:v>
                </c:pt>
                <c:pt idx="8536">
                  <c:v>0</c:v>
                </c:pt>
                <c:pt idx="8537">
                  <c:v>7.49</c:v>
                </c:pt>
                <c:pt idx="8538">
                  <c:v>0</c:v>
                </c:pt>
                <c:pt idx="8539">
                  <c:v>2.4300000000000002</c:v>
                </c:pt>
                <c:pt idx="8540">
                  <c:v>0</c:v>
                </c:pt>
                <c:pt idx="8541">
                  <c:v>2.48</c:v>
                </c:pt>
                <c:pt idx="8542">
                  <c:v>0</c:v>
                </c:pt>
                <c:pt idx="8543">
                  <c:v>0</c:v>
                </c:pt>
                <c:pt idx="8544">
                  <c:v>7.83</c:v>
                </c:pt>
                <c:pt idx="8545">
                  <c:v>0</c:v>
                </c:pt>
                <c:pt idx="8546">
                  <c:v>0</c:v>
                </c:pt>
                <c:pt idx="8547">
                  <c:v>5.81</c:v>
                </c:pt>
                <c:pt idx="8548">
                  <c:v>0</c:v>
                </c:pt>
                <c:pt idx="8549">
                  <c:v>2.8</c:v>
                </c:pt>
                <c:pt idx="8550">
                  <c:v>3.88</c:v>
                </c:pt>
                <c:pt idx="8551">
                  <c:v>0</c:v>
                </c:pt>
                <c:pt idx="8552">
                  <c:v>2.35</c:v>
                </c:pt>
                <c:pt idx="8553">
                  <c:v>2.62</c:v>
                </c:pt>
                <c:pt idx="8554">
                  <c:v>34.04</c:v>
                </c:pt>
                <c:pt idx="8555">
                  <c:v>6.17</c:v>
                </c:pt>
                <c:pt idx="8556">
                  <c:v>0</c:v>
                </c:pt>
                <c:pt idx="8557">
                  <c:v>4.32</c:v>
                </c:pt>
                <c:pt idx="8558">
                  <c:v>0</c:v>
                </c:pt>
                <c:pt idx="8559">
                  <c:v>5.76</c:v>
                </c:pt>
                <c:pt idx="8560">
                  <c:v>4.8</c:v>
                </c:pt>
                <c:pt idx="8561">
                  <c:v>0</c:v>
                </c:pt>
                <c:pt idx="8562">
                  <c:v>5.73</c:v>
                </c:pt>
                <c:pt idx="8563">
                  <c:v>6.75</c:v>
                </c:pt>
                <c:pt idx="8564">
                  <c:v>1.5</c:v>
                </c:pt>
                <c:pt idx="8565">
                  <c:v>4.1500000000000004</c:v>
                </c:pt>
                <c:pt idx="8566">
                  <c:v>4.5999999999999996</c:v>
                </c:pt>
                <c:pt idx="8567">
                  <c:v>11.9</c:v>
                </c:pt>
                <c:pt idx="8568">
                  <c:v>4.47</c:v>
                </c:pt>
                <c:pt idx="8569">
                  <c:v>6.91</c:v>
                </c:pt>
                <c:pt idx="8570">
                  <c:v>7.29</c:v>
                </c:pt>
                <c:pt idx="8571">
                  <c:v>6.93</c:v>
                </c:pt>
                <c:pt idx="8572">
                  <c:v>6.96</c:v>
                </c:pt>
                <c:pt idx="8573">
                  <c:v>4.6399999999999997</c:v>
                </c:pt>
                <c:pt idx="8574">
                  <c:v>11.58</c:v>
                </c:pt>
                <c:pt idx="8575">
                  <c:v>4.74</c:v>
                </c:pt>
                <c:pt idx="8576">
                  <c:v>5.88</c:v>
                </c:pt>
                <c:pt idx="8577">
                  <c:v>3.58</c:v>
                </c:pt>
                <c:pt idx="8578">
                  <c:v>0</c:v>
                </c:pt>
                <c:pt idx="8579">
                  <c:v>6.85</c:v>
                </c:pt>
                <c:pt idx="8580">
                  <c:v>2.21</c:v>
                </c:pt>
                <c:pt idx="8581">
                  <c:v>7.58</c:v>
                </c:pt>
                <c:pt idx="8582">
                  <c:v>7.95</c:v>
                </c:pt>
                <c:pt idx="8583">
                  <c:v>9.3699999999999992</c:v>
                </c:pt>
                <c:pt idx="8584">
                  <c:v>6.22</c:v>
                </c:pt>
                <c:pt idx="8585">
                  <c:v>2.39</c:v>
                </c:pt>
                <c:pt idx="8586">
                  <c:v>8.4499999999999993</c:v>
                </c:pt>
                <c:pt idx="8587">
                  <c:v>4</c:v>
                </c:pt>
                <c:pt idx="8588">
                  <c:v>5.98</c:v>
                </c:pt>
                <c:pt idx="8589">
                  <c:v>5.85</c:v>
                </c:pt>
                <c:pt idx="8590">
                  <c:v>7.51</c:v>
                </c:pt>
                <c:pt idx="8591">
                  <c:v>0</c:v>
                </c:pt>
                <c:pt idx="8592">
                  <c:v>7.13</c:v>
                </c:pt>
                <c:pt idx="8593">
                  <c:v>0</c:v>
                </c:pt>
                <c:pt idx="8594">
                  <c:v>22.02</c:v>
                </c:pt>
                <c:pt idx="8595">
                  <c:v>8.98</c:v>
                </c:pt>
                <c:pt idx="8596">
                  <c:v>10.54</c:v>
                </c:pt>
                <c:pt idx="8597">
                  <c:v>18.48</c:v>
                </c:pt>
                <c:pt idx="8598">
                  <c:v>1.05</c:v>
                </c:pt>
                <c:pt idx="8599">
                  <c:v>6.84</c:v>
                </c:pt>
                <c:pt idx="8600">
                  <c:v>14.59</c:v>
                </c:pt>
                <c:pt idx="8601">
                  <c:v>0</c:v>
                </c:pt>
                <c:pt idx="8602">
                  <c:v>3.42</c:v>
                </c:pt>
                <c:pt idx="8603">
                  <c:v>19.78</c:v>
                </c:pt>
                <c:pt idx="8604">
                  <c:v>16.3</c:v>
                </c:pt>
                <c:pt idx="8605">
                  <c:v>0</c:v>
                </c:pt>
                <c:pt idx="8606">
                  <c:v>18.52</c:v>
                </c:pt>
                <c:pt idx="8607">
                  <c:v>8.44</c:v>
                </c:pt>
                <c:pt idx="8608">
                  <c:v>0</c:v>
                </c:pt>
                <c:pt idx="8609">
                  <c:v>18.32</c:v>
                </c:pt>
                <c:pt idx="8610">
                  <c:v>3.09</c:v>
                </c:pt>
                <c:pt idx="8611">
                  <c:v>14.53</c:v>
                </c:pt>
                <c:pt idx="8612">
                  <c:v>26.63</c:v>
                </c:pt>
                <c:pt idx="8613">
                  <c:v>2.23</c:v>
                </c:pt>
                <c:pt idx="8614">
                  <c:v>0</c:v>
                </c:pt>
                <c:pt idx="8615">
                  <c:v>19.850000000000001</c:v>
                </c:pt>
                <c:pt idx="8616">
                  <c:v>0</c:v>
                </c:pt>
                <c:pt idx="8617">
                  <c:v>1.62</c:v>
                </c:pt>
                <c:pt idx="8618">
                  <c:v>3.71</c:v>
                </c:pt>
                <c:pt idx="8619">
                  <c:v>27.14</c:v>
                </c:pt>
                <c:pt idx="8620">
                  <c:v>11.93</c:v>
                </c:pt>
                <c:pt idx="8621">
                  <c:v>15.65</c:v>
                </c:pt>
                <c:pt idx="8622">
                  <c:v>36.42</c:v>
                </c:pt>
                <c:pt idx="8623">
                  <c:v>5.28</c:v>
                </c:pt>
                <c:pt idx="8624">
                  <c:v>17.07</c:v>
                </c:pt>
                <c:pt idx="8625">
                  <c:v>0</c:v>
                </c:pt>
                <c:pt idx="8626">
                  <c:v>0</c:v>
                </c:pt>
                <c:pt idx="8627">
                  <c:v>46.06</c:v>
                </c:pt>
                <c:pt idx="8628">
                  <c:v>1.89</c:v>
                </c:pt>
                <c:pt idx="8629">
                  <c:v>0</c:v>
                </c:pt>
                <c:pt idx="8630">
                  <c:v>0</c:v>
                </c:pt>
                <c:pt idx="8631">
                  <c:v>23.06</c:v>
                </c:pt>
                <c:pt idx="8632">
                  <c:v>0</c:v>
                </c:pt>
                <c:pt idx="8633">
                  <c:v>63.57</c:v>
                </c:pt>
                <c:pt idx="8634">
                  <c:v>3.29</c:v>
                </c:pt>
                <c:pt idx="8635">
                  <c:v>11.86</c:v>
                </c:pt>
                <c:pt idx="8636">
                  <c:v>3.09</c:v>
                </c:pt>
                <c:pt idx="8637">
                  <c:v>1.88</c:v>
                </c:pt>
                <c:pt idx="8638">
                  <c:v>1</c:v>
                </c:pt>
                <c:pt idx="8639">
                  <c:v>0</c:v>
                </c:pt>
                <c:pt idx="8640">
                  <c:v>0</c:v>
                </c:pt>
                <c:pt idx="8641">
                  <c:v>2.61</c:v>
                </c:pt>
                <c:pt idx="8642">
                  <c:v>0</c:v>
                </c:pt>
                <c:pt idx="8643">
                  <c:v>57.62</c:v>
                </c:pt>
                <c:pt idx="8644">
                  <c:v>1.64</c:v>
                </c:pt>
                <c:pt idx="8645">
                  <c:v>1.66</c:v>
                </c:pt>
                <c:pt idx="8646">
                  <c:v>0</c:v>
                </c:pt>
                <c:pt idx="8647">
                  <c:v>9.8000000000000007</c:v>
                </c:pt>
                <c:pt idx="8648">
                  <c:v>15.84</c:v>
                </c:pt>
                <c:pt idx="8649">
                  <c:v>0</c:v>
                </c:pt>
                <c:pt idx="8650">
                  <c:v>4.5599999999999996</c:v>
                </c:pt>
                <c:pt idx="8651">
                  <c:v>2.46</c:v>
                </c:pt>
                <c:pt idx="8652">
                  <c:v>0</c:v>
                </c:pt>
                <c:pt idx="8653">
                  <c:v>2.11</c:v>
                </c:pt>
                <c:pt idx="8654">
                  <c:v>12.98</c:v>
                </c:pt>
                <c:pt idx="8655">
                  <c:v>63.74</c:v>
                </c:pt>
                <c:pt idx="8656">
                  <c:v>0</c:v>
                </c:pt>
                <c:pt idx="8657">
                  <c:v>0</c:v>
                </c:pt>
                <c:pt idx="8658">
                  <c:v>0</c:v>
                </c:pt>
                <c:pt idx="8659">
                  <c:v>0</c:v>
                </c:pt>
                <c:pt idx="8660">
                  <c:v>0</c:v>
                </c:pt>
                <c:pt idx="8661">
                  <c:v>0</c:v>
                </c:pt>
                <c:pt idx="8662">
                  <c:v>3.22</c:v>
                </c:pt>
                <c:pt idx="8663">
                  <c:v>63.53</c:v>
                </c:pt>
                <c:pt idx="8664">
                  <c:v>4.2300000000000004</c:v>
                </c:pt>
                <c:pt idx="8665">
                  <c:v>1.26</c:v>
                </c:pt>
                <c:pt idx="8666">
                  <c:v>0</c:v>
                </c:pt>
                <c:pt idx="8667">
                  <c:v>56.98</c:v>
                </c:pt>
                <c:pt idx="8668">
                  <c:v>0</c:v>
                </c:pt>
                <c:pt idx="8669">
                  <c:v>3.42</c:v>
                </c:pt>
                <c:pt idx="8670">
                  <c:v>3.28</c:v>
                </c:pt>
                <c:pt idx="8671">
                  <c:v>0</c:v>
                </c:pt>
                <c:pt idx="8672">
                  <c:v>24.75</c:v>
                </c:pt>
                <c:pt idx="8673">
                  <c:v>23.06</c:v>
                </c:pt>
                <c:pt idx="8674">
                  <c:v>0</c:v>
                </c:pt>
                <c:pt idx="8675">
                  <c:v>38.36</c:v>
                </c:pt>
                <c:pt idx="8676">
                  <c:v>0</c:v>
                </c:pt>
                <c:pt idx="8677">
                  <c:v>0</c:v>
                </c:pt>
                <c:pt idx="8678">
                  <c:v>50</c:v>
                </c:pt>
                <c:pt idx="8679">
                  <c:v>24.51</c:v>
                </c:pt>
                <c:pt idx="8680">
                  <c:v>25.85</c:v>
                </c:pt>
                <c:pt idx="8681">
                  <c:v>20.329999999999998</c:v>
                </c:pt>
                <c:pt idx="8682">
                  <c:v>0</c:v>
                </c:pt>
                <c:pt idx="8683">
                  <c:v>21.16</c:v>
                </c:pt>
                <c:pt idx="8684">
                  <c:v>1.48</c:v>
                </c:pt>
                <c:pt idx="8685">
                  <c:v>30.95</c:v>
                </c:pt>
                <c:pt idx="8686">
                  <c:v>2.76</c:v>
                </c:pt>
                <c:pt idx="8687">
                  <c:v>7.21</c:v>
                </c:pt>
                <c:pt idx="8688">
                  <c:v>0</c:v>
                </c:pt>
                <c:pt idx="8689">
                  <c:v>9.17</c:v>
                </c:pt>
                <c:pt idx="8690">
                  <c:v>7.17</c:v>
                </c:pt>
                <c:pt idx="8691">
                  <c:v>6.1</c:v>
                </c:pt>
                <c:pt idx="8692">
                  <c:v>0</c:v>
                </c:pt>
                <c:pt idx="8693">
                  <c:v>6.43</c:v>
                </c:pt>
                <c:pt idx="8694">
                  <c:v>35.01</c:v>
                </c:pt>
                <c:pt idx="8695">
                  <c:v>11.78</c:v>
                </c:pt>
                <c:pt idx="8696">
                  <c:v>6.24</c:v>
                </c:pt>
                <c:pt idx="8697">
                  <c:v>36.07</c:v>
                </c:pt>
                <c:pt idx="8698">
                  <c:v>14.37</c:v>
                </c:pt>
                <c:pt idx="8699">
                  <c:v>40.85</c:v>
                </c:pt>
                <c:pt idx="8700">
                  <c:v>0</c:v>
                </c:pt>
                <c:pt idx="8701">
                  <c:v>0</c:v>
                </c:pt>
                <c:pt idx="8702">
                  <c:v>3.92</c:v>
                </c:pt>
                <c:pt idx="8703">
                  <c:v>28.24</c:v>
                </c:pt>
                <c:pt idx="8704">
                  <c:v>5.27</c:v>
                </c:pt>
                <c:pt idx="8705">
                  <c:v>4.5599999999999996</c:v>
                </c:pt>
                <c:pt idx="8706">
                  <c:v>3.46</c:v>
                </c:pt>
                <c:pt idx="8707">
                  <c:v>0</c:v>
                </c:pt>
                <c:pt idx="8708">
                  <c:v>47.07</c:v>
                </c:pt>
                <c:pt idx="8709">
                  <c:v>1</c:v>
                </c:pt>
                <c:pt idx="8710">
                  <c:v>1.95</c:v>
                </c:pt>
                <c:pt idx="8711">
                  <c:v>5.05</c:v>
                </c:pt>
                <c:pt idx="8712">
                  <c:v>15.96</c:v>
                </c:pt>
                <c:pt idx="8713">
                  <c:v>20.02</c:v>
                </c:pt>
                <c:pt idx="8714">
                  <c:v>19.170000000000002</c:v>
                </c:pt>
                <c:pt idx="8715">
                  <c:v>14.34</c:v>
                </c:pt>
                <c:pt idx="8716">
                  <c:v>7.69</c:v>
                </c:pt>
                <c:pt idx="8717">
                  <c:v>2.92</c:v>
                </c:pt>
                <c:pt idx="8718">
                  <c:v>2.2200000000000002</c:v>
                </c:pt>
                <c:pt idx="8719">
                  <c:v>1.1599999999999999</c:v>
                </c:pt>
                <c:pt idx="8720">
                  <c:v>10.96</c:v>
                </c:pt>
                <c:pt idx="8721">
                  <c:v>11.21</c:v>
                </c:pt>
                <c:pt idx="8722">
                  <c:v>11.06</c:v>
                </c:pt>
                <c:pt idx="8723">
                  <c:v>27.86</c:v>
                </c:pt>
                <c:pt idx="8724">
                  <c:v>6.64</c:v>
                </c:pt>
                <c:pt idx="8725">
                  <c:v>22.85</c:v>
                </c:pt>
                <c:pt idx="8726">
                  <c:v>25.78</c:v>
                </c:pt>
                <c:pt idx="8727">
                  <c:v>26.33</c:v>
                </c:pt>
                <c:pt idx="8728">
                  <c:v>37.619999999999997</c:v>
                </c:pt>
                <c:pt idx="8729">
                  <c:v>17.350000000000001</c:v>
                </c:pt>
                <c:pt idx="8730">
                  <c:v>10.29</c:v>
                </c:pt>
                <c:pt idx="8731">
                  <c:v>10.34</c:v>
                </c:pt>
                <c:pt idx="8732">
                  <c:v>25.37</c:v>
                </c:pt>
                <c:pt idx="8733">
                  <c:v>26.99</c:v>
                </c:pt>
                <c:pt idx="8734">
                  <c:v>25.82</c:v>
                </c:pt>
                <c:pt idx="8735">
                  <c:v>23.42</c:v>
                </c:pt>
                <c:pt idx="8736">
                  <c:v>4.58</c:v>
                </c:pt>
                <c:pt idx="8737">
                  <c:v>0</c:v>
                </c:pt>
                <c:pt idx="8738">
                  <c:v>0</c:v>
                </c:pt>
                <c:pt idx="8739">
                  <c:v>0</c:v>
                </c:pt>
                <c:pt idx="8740">
                  <c:v>0</c:v>
                </c:pt>
                <c:pt idx="8741">
                  <c:v>0</c:v>
                </c:pt>
                <c:pt idx="8742">
                  <c:v>0</c:v>
                </c:pt>
                <c:pt idx="8743">
                  <c:v>0</c:v>
                </c:pt>
                <c:pt idx="8744">
                  <c:v>0</c:v>
                </c:pt>
                <c:pt idx="8745">
                  <c:v>0</c:v>
                </c:pt>
                <c:pt idx="8746">
                  <c:v>0</c:v>
                </c:pt>
                <c:pt idx="8747">
                  <c:v>0</c:v>
                </c:pt>
                <c:pt idx="8748">
                  <c:v>0</c:v>
                </c:pt>
                <c:pt idx="8749">
                  <c:v>0</c:v>
                </c:pt>
                <c:pt idx="8750">
                  <c:v>0</c:v>
                </c:pt>
                <c:pt idx="8751">
                  <c:v>5.57</c:v>
                </c:pt>
                <c:pt idx="8752">
                  <c:v>5.49</c:v>
                </c:pt>
                <c:pt idx="8753">
                  <c:v>5.63</c:v>
                </c:pt>
                <c:pt idx="8754">
                  <c:v>3.89</c:v>
                </c:pt>
                <c:pt idx="8755">
                  <c:v>4.9400000000000004</c:v>
                </c:pt>
                <c:pt idx="8756">
                  <c:v>7.09</c:v>
                </c:pt>
                <c:pt idx="8757">
                  <c:v>13.28</c:v>
                </c:pt>
                <c:pt idx="8758">
                  <c:v>9.93</c:v>
                </c:pt>
                <c:pt idx="8759">
                  <c:v>6.49</c:v>
                </c:pt>
                <c:pt idx="8760">
                  <c:v>3.94</c:v>
                </c:pt>
                <c:pt idx="8761">
                  <c:v>2.36</c:v>
                </c:pt>
                <c:pt idx="8762">
                  <c:v>1.77</c:v>
                </c:pt>
                <c:pt idx="8763">
                  <c:v>0</c:v>
                </c:pt>
                <c:pt idx="8764">
                  <c:v>0</c:v>
                </c:pt>
                <c:pt idx="8765">
                  <c:v>0</c:v>
                </c:pt>
                <c:pt idx="8766">
                  <c:v>1.83</c:v>
                </c:pt>
                <c:pt idx="8767">
                  <c:v>1.1499999999999999</c:v>
                </c:pt>
                <c:pt idx="8768">
                  <c:v>0</c:v>
                </c:pt>
                <c:pt idx="8769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248704"/>
        <c:axId val="174324352"/>
      </c:scatterChart>
      <c:valAx>
        <c:axId val="127322368"/>
        <c:scaling>
          <c:orientation val="minMax"/>
          <c:max val="876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Hours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4312832"/>
        <c:crosses val="autoZero"/>
        <c:crossBetween val="midCat"/>
      </c:valAx>
      <c:valAx>
        <c:axId val="174312832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Mbh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7322368"/>
        <c:crosses val="autoZero"/>
        <c:crossBetween val="midCat"/>
      </c:valAx>
      <c:valAx>
        <c:axId val="174324352"/>
        <c:scaling>
          <c:orientation val="minMax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Tons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4248704"/>
        <c:crosses val="max"/>
        <c:crossBetween val="midCat"/>
      </c:valAx>
      <c:valAx>
        <c:axId val="174248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4324352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055208616164358"/>
          <c:y val="8.3758711195583313E-2"/>
          <c:w val="0.75352766667477966"/>
          <c:h val="0.79891893560729277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'Building LOAD with CT and GCHP'!$V$5:$V$8774</c:f>
              <c:numCache>
                <c:formatCode>General</c:formatCode>
                <c:ptCount val="8770"/>
                <c:pt idx="0">
                  <c:v>1.1402508551881414E-2</c:v>
                </c:pt>
                <c:pt idx="1">
                  <c:v>2.2805017103762829E-2</c:v>
                </c:pt>
                <c:pt idx="2">
                  <c:v>3.4207525655644243E-2</c:v>
                </c:pt>
                <c:pt idx="3">
                  <c:v>4.5610034207525657E-2</c:v>
                </c:pt>
                <c:pt idx="4">
                  <c:v>5.7012542759407071E-2</c:v>
                </c:pt>
                <c:pt idx="5">
                  <c:v>6.8415051311288486E-2</c:v>
                </c:pt>
                <c:pt idx="6">
                  <c:v>7.9817559863169893E-2</c:v>
                </c:pt>
                <c:pt idx="7">
                  <c:v>9.1220068415051314E-2</c:v>
                </c:pt>
                <c:pt idx="8">
                  <c:v>0.10262257696693272</c:v>
                </c:pt>
                <c:pt idx="9">
                  <c:v>0.11402508551881414</c:v>
                </c:pt>
                <c:pt idx="10">
                  <c:v>0.12542759407069554</c:v>
                </c:pt>
                <c:pt idx="11">
                  <c:v>0.13683010262257697</c:v>
                </c:pt>
                <c:pt idx="12">
                  <c:v>0.14823261117445838</c:v>
                </c:pt>
                <c:pt idx="13">
                  <c:v>0.15963511972633979</c:v>
                </c:pt>
                <c:pt idx="14">
                  <c:v>0.17103762827822122</c:v>
                </c:pt>
                <c:pt idx="15">
                  <c:v>0.18244013683010263</c:v>
                </c:pt>
                <c:pt idx="16">
                  <c:v>0.19384264538198404</c:v>
                </c:pt>
                <c:pt idx="17">
                  <c:v>0.20524515393386544</c:v>
                </c:pt>
                <c:pt idx="18">
                  <c:v>0.21664766248574688</c:v>
                </c:pt>
                <c:pt idx="19">
                  <c:v>0.22805017103762829</c:v>
                </c:pt>
                <c:pt idx="20">
                  <c:v>0.23945267958950969</c:v>
                </c:pt>
                <c:pt idx="21">
                  <c:v>0.25085518814139107</c:v>
                </c:pt>
                <c:pt idx="22">
                  <c:v>0.26225769669327248</c:v>
                </c:pt>
                <c:pt idx="23">
                  <c:v>0.27366020524515394</c:v>
                </c:pt>
                <c:pt idx="24">
                  <c:v>0.28506271379703535</c:v>
                </c:pt>
                <c:pt idx="25">
                  <c:v>0.29646522234891676</c:v>
                </c:pt>
                <c:pt idx="26">
                  <c:v>0.30786773090079816</c:v>
                </c:pt>
                <c:pt idx="27">
                  <c:v>0.31927023945267957</c:v>
                </c:pt>
                <c:pt idx="28">
                  <c:v>0.33067274800456103</c:v>
                </c:pt>
                <c:pt idx="29">
                  <c:v>0.34207525655644244</c:v>
                </c:pt>
                <c:pt idx="30">
                  <c:v>0.35347776510832385</c:v>
                </c:pt>
                <c:pt idx="31">
                  <c:v>0.36488027366020526</c:v>
                </c:pt>
                <c:pt idx="32">
                  <c:v>0.37628278221208666</c:v>
                </c:pt>
                <c:pt idx="33">
                  <c:v>0.38768529076396807</c:v>
                </c:pt>
                <c:pt idx="34">
                  <c:v>0.39908779931584948</c:v>
                </c:pt>
                <c:pt idx="35">
                  <c:v>0.41049030786773089</c:v>
                </c:pt>
                <c:pt idx="36">
                  <c:v>0.42189281641961229</c:v>
                </c:pt>
                <c:pt idx="37">
                  <c:v>0.43329532497149376</c:v>
                </c:pt>
                <c:pt idx="38">
                  <c:v>0.44469783352337511</c:v>
                </c:pt>
                <c:pt idx="39">
                  <c:v>0.45610034207525657</c:v>
                </c:pt>
                <c:pt idx="40">
                  <c:v>0.46750285062713792</c:v>
                </c:pt>
                <c:pt idx="41">
                  <c:v>0.47890535917901939</c:v>
                </c:pt>
                <c:pt idx="42">
                  <c:v>0.49030786773090085</c:v>
                </c:pt>
                <c:pt idx="43">
                  <c:v>0.50171037628278214</c:v>
                </c:pt>
                <c:pt idx="44">
                  <c:v>0.51311288483466366</c:v>
                </c:pt>
                <c:pt idx="45">
                  <c:v>0.52451539338654496</c:v>
                </c:pt>
                <c:pt idx="46">
                  <c:v>0.53591790193842648</c:v>
                </c:pt>
                <c:pt idx="47">
                  <c:v>0.54732041049030788</c:v>
                </c:pt>
                <c:pt idx="48">
                  <c:v>0.55872291904218929</c:v>
                </c:pt>
                <c:pt idx="49">
                  <c:v>0.5701254275940707</c:v>
                </c:pt>
                <c:pt idx="50">
                  <c:v>0.58152793614595211</c:v>
                </c:pt>
                <c:pt idx="51">
                  <c:v>0.59293044469783351</c:v>
                </c:pt>
                <c:pt idx="52">
                  <c:v>0.60433295324971492</c:v>
                </c:pt>
                <c:pt idx="53">
                  <c:v>0.61573546180159633</c:v>
                </c:pt>
                <c:pt idx="54">
                  <c:v>0.62713797035347774</c:v>
                </c:pt>
                <c:pt idx="55">
                  <c:v>0.63854047890535914</c:v>
                </c:pt>
                <c:pt idx="56">
                  <c:v>0.64994298745724055</c:v>
                </c:pt>
                <c:pt idx="57">
                  <c:v>0.66134549600912207</c:v>
                </c:pt>
                <c:pt idx="58">
                  <c:v>0.67274800456100337</c:v>
                </c:pt>
                <c:pt idx="59">
                  <c:v>0.68415051311288488</c:v>
                </c:pt>
                <c:pt idx="60">
                  <c:v>0.69555302166476618</c:v>
                </c:pt>
                <c:pt idx="61">
                  <c:v>0.7069555302166477</c:v>
                </c:pt>
                <c:pt idx="62">
                  <c:v>0.71835803876852911</c:v>
                </c:pt>
                <c:pt idx="63">
                  <c:v>0.72976054732041051</c:v>
                </c:pt>
                <c:pt idx="64">
                  <c:v>0.74116305587229192</c:v>
                </c:pt>
                <c:pt idx="65">
                  <c:v>0.75256556442417333</c:v>
                </c:pt>
                <c:pt idx="66">
                  <c:v>0.76396807297605474</c:v>
                </c:pt>
                <c:pt idx="67">
                  <c:v>0.77537058152793614</c:v>
                </c:pt>
                <c:pt idx="68">
                  <c:v>0.78677309007981755</c:v>
                </c:pt>
                <c:pt idx="69">
                  <c:v>0.79817559863169896</c:v>
                </c:pt>
                <c:pt idx="70">
                  <c:v>0.80957810718358048</c:v>
                </c:pt>
                <c:pt idx="71">
                  <c:v>0.82098061573546177</c:v>
                </c:pt>
                <c:pt idx="72">
                  <c:v>0.83238312428734318</c:v>
                </c:pt>
                <c:pt idx="73">
                  <c:v>0.84378563283922459</c:v>
                </c:pt>
                <c:pt idx="74">
                  <c:v>0.8551881413911061</c:v>
                </c:pt>
                <c:pt idx="75">
                  <c:v>0.86659064994298751</c:v>
                </c:pt>
                <c:pt idx="76">
                  <c:v>0.87799315849486881</c:v>
                </c:pt>
                <c:pt idx="77">
                  <c:v>0.88939566704675022</c:v>
                </c:pt>
                <c:pt idx="78">
                  <c:v>0.90079817559863173</c:v>
                </c:pt>
                <c:pt idx="79">
                  <c:v>0.91220068415051314</c:v>
                </c:pt>
                <c:pt idx="80">
                  <c:v>0.92360319270239455</c:v>
                </c:pt>
                <c:pt idx="81">
                  <c:v>0.93500570125427585</c:v>
                </c:pt>
                <c:pt idx="82">
                  <c:v>0.94640820980615736</c:v>
                </c:pt>
                <c:pt idx="83">
                  <c:v>0.95781071835803877</c:v>
                </c:pt>
                <c:pt idx="84">
                  <c:v>0.96921322690992018</c:v>
                </c:pt>
                <c:pt idx="85">
                  <c:v>0.9806157354618017</c:v>
                </c:pt>
                <c:pt idx="86">
                  <c:v>0.99201824401368288</c:v>
                </c:pt>
                <c:pt idx="87">
                  <c:v>1.0034207525655643</c:v>
                </c:pt>
                <c:pt idx="88">
                  <c:v>1.0148232611174459</c:v>
                </c:pt>
                <c:pt idx="89">
                  <c:v>1.0262257696693273</c:v>
                </c:pt>
                <c:pt idx="90">
                  <c:v>1.0376282782212087</c:v>
                </c:pt>
                <c:pt idx="91">
                  <c:v>1.0490307867730899</c:v>
                </c:pt>
                <c:pt idx="92">
                  <c:v>1.0604332953249715</c:v>
                </c:pt>
                <c:pt idx="93">
                  <c:v>1.071835803876853</c:v>
                </c:pt>
                <c:pt idx="94">
                  <c:v>1.0832383124287344</c:v>
                </c:pt>
                <c:pt idx="95">
                  <c:v>1.0946408209806158</c:v>
                </c:pt>
                <c:pt idx="96">
                  <c:v>1.1060433295324972</c:v>
                </c:pt>
                <c:pt idx="97">
                  <c:v>1.1174458380843786</c:v>
                </c:pt>
                <c:pt idx="98">
                  <c:v>1.12884834663626</c:v>
                </c:pt>
                <c:pt idx="99">
                  <c:v>1.1402508551881414</c:v>
                </c:pt>
                <c:pt idx="100">
                  <c:v>1.1516533637400228</c:v>
                </c:pt>
                <c:pt idx="101">
                  <c:v>1.1630558722919042</c:v>
                </c:pt>
                <c:pt idx="102">
                  <c:v>1.1744583808437856</c:v>
                </c:pt>
                <c:pt idx="103">
                  <c:v>1.185860889395667</c:v>
                </c:pt>
                <c:pt idx="104">
                  <c:v>1.1972633979475484</c:v>
                </c:pt>
                <c:pt idx="105">
                  <c:v>1.2086659064994298</c:v>
                </c:pt>
                <c:pt idx="106">
                  <c:v>1.2200684150513113</c:v>
                </c:pt>
                <c:pt idx="107">
                  <c:v>1.2314709236031927</c:v>
                </c:pt>
                <c:pt idx="108">
                  <c:v>1.2428734321550741</c:v>
                </c:pt>
                <c:pt idx="109">
                  <c:v>1.2542759407069555</c:v>
                </c:pt>
                <c:pt idx="110">
                  <c:v>1.2656784492588371</c:v>
                </c:pt>
                <c:pt idx="111">
                  <c:v>1.2770809578107183</c:v>
                </c:pt>
                <c:pt idx="112">
                  <c:v>1.2884834663625997</c:v>
                </c:pt>
                <c:pt idx="113">
                  <c:v>1.2998859749144811</c:v>
                </c:pt>
                <c:pt idx="114">
                  <c:v>1.3112884834663627</c:v>
                </c:pt>
                <c:pt idx="115">
                  <c:v>1.3226909920182441</c:v>
                </c:pt>
                <c:pt idx="116">
                  <c:v>1.3340935005701253</c:v>
                </c:pt>
                <c:pt idx="117">
                  <c:v>1.3454960091220067</c:v>
                </c:pt>
                <c:pt idx="118">
                  <c:v>1.3568985176738884</c:v>
                </c:pt>
                <c:pt idx="119">
                  <c:v>1.3683010262257698</c:v>
                </c:pt>
                <c:pt idx="120">
                  <c:v>1.3797035347776512</c:v>
                </c:pt>
                <c:pt idx="121">
                  <c:v>1.3911060433295324</c:v>
                </c:pt>
                <c:pt idx="122">
                  <c:v>1.402508551881414</c:v>
                </c:pt>
                <c:pt idx="123">
                  <c:v>1.4139110604332954</c:v>
                </c:pt>
                <c:pt idx="124">
                  <c:v>1.4253135689851768</c:v>
                </c:pt>
                <c:pt idx="125">
                  <c:v>1.4367160775370582</c:v>
                </c:pt>
                <c:pt idx="126">
                  <c:v>1.4481185860889396</c:v>
                </c:pt>
                <c:pt idx="127">
                  <c:v>1.459521094640821</c:v>
                </c:pt>
                <c:pt idx="128">
                  <c:v>1.4709236031927024</c:v>
                </c:pt>
                <c:pt idx="129">
                  <c:v>1.4823261117445838</c:v>
                </c:pt>
                <c:pt idx="130">
                  <c:v>1.4937286202964652</c:v>
                </c:pt>
                <c:pt idx="131">
                  <c:v>1.5051311288483467</c:v>
                </c:pt>
                <c:pt idx="132">
                  <c:v>1.5165336374002281</c:v>
                </c:pt>
                <c:pt idx="133">
                  <c:v>1.5279361459521095</c:v>
                </c:pt>
                <c:pt idx="134">
                  <c:v>1.5393386545039909</c:v>
                </c:pt>
                <c:pt idx="135">
                  <c:v>1.5507411630558723</c:v>
                </c:pt>
                <c:pt idx="136">
                  <c:v>1.5621436716077537</c:v>
                </c:pt>
                <c:pt idx="137">
                  <c:v>1.5735461801596351</c:v>
                </c:pt>
                <c:pt idx="138">
                  <c:v>1.5849486887115165</c:v>
                </c:pt>
                <c:pt idx="139">
                  <c:v>1.5963511972633979</c:v>
                </c:pt>
                <c:pt idx="140">
                  <c:v>1.6077537058152795</c:v>
                </c:pt>
                <c:pt idx="141">
                  <c:v>1.619156214367161</c:v>
                </c:pt>
                <c:pt idx="142">
                  <c:v>1.6305587229190424</c:v>
                </c:pt>
                <c:pt idx="143">
                  <c:v>1.6419612314709235</c:v>
                </c:pt>
                <c:pt idx="144">
                  <c:v>1.653363740022805</c:v>
                </c:pt>
                <c:pt idx="145">
                  <c:v>1.6647662485746864</c:v>
                </c:pt>
                <c:pt idx="146">
                  <c:v>1.6761687571265678</c:v>
                </c:pt>
                <c:pt idx="147">
                  <c:v>1.6875712656784492</c:v>
                </c:pt>
                <c:pt idx="148">
                  <c:v>1.6989737742303306</c:v>
                </c:pt>
                <c:pt idx="149">
                  <c:v>1.7103762827822122</c:v>
                </c:pt>
                <c:pt idx="150">
                  <c:v>1.7217787913340936</c:v>
                </c:pt>
                <c:pt idx="151">
                  <c:v>1.733181299885975</c:v>
                </c:pt>
                <c:pt idx="152">
                  <c:v>1.7445838084378564</c:v>
                </c:pt>
                <c:pt idx="153">
                  <c:v>1.7559863169897376</c:v>
                </c:pt>
                <c:pt idx="154">
                  <c:v>1.767388825541619</c:v>
                </c:pt>
                <c:pt idx="155">
                  <c:v>1.7787913340935004</c:v>
                </c:pt>
                <c:pt idx="156">
                  <c:v>1.7901938426453818</c:v>
                </c:pt>
                <c:pt idx="157">
                  <c:v>1.8015963511972635</c:v>
                </c:pt>
                <c:pt idx="158">
                  <c:v>1.8129988597491449</c:v>
                </c:pt>
                <c:pt idx="159">
                  <c:v>1.8244013683010263</c:v>
                </c:pt>
                <c:pt idx="160">
                  <c:v>1.8358038768529077</c:v>
                </c:pt>
                <c:pt idx="161">
                  <c:v>1.8472063854047891</c:v>
                </c:pt>
                <c:pt idx="162">
                  <c:v>1.8586088939566707</c:v>
                </c:pt>
                <c:pt idx="163">
                  <c:v>1.8700114025085517</c:v>
                </c:pt>
                <c:pt idx="164">
                  <c:v>1.8814139110604331</c:v>
                </c:pt>
                <c:pt idx="165">
                  <c:v>1.8928164196123147</c:v>
                </c:pt>
                <c:pt idx="166">
                  <c:v>1.9042189281641961</c:v>
                </c:pt>
                <c:pt idx="167">
                  <c:v>1.9156214367160775</c:v>
                </c:pt>
                <c:pt idx="168">
                  <c:v>1.9270239452679589</c:v>
                </c:pt>
                <c:pt idx="169">
                  <c:v>1.9384264538198404</c:v>
                </c:pt>
                <c:pt idx="170">
                  <c:v>1.949828962371722</c:v>
                </c:pt>
                <c:pt idx="171">
                  <c:v>1.9612314709236034</c:v>
                </c:pt>
                <c:pt idx="172">
                  <c:v>1.9726339794754848</c:v>
                </c:pt>
                <c:pt idx="173">
                  <c:v>1.9840364880273658</c:v>
                </c:pt>
                <c:pt idx="174">
                  <c:v>1.9954389965792474</c:v>
                </c:pt>
                <c:pt idx="175">
                  <c:v>2.0068415051311286</c:v>
                </c:pt>
                <c:pt idx="176">
                  <c:v>2.0182440136830104</c:v>
                </c:pt>
                <c:pt idx="177">
                  <c:v>2.0296465222348918</c:v>
                </c:pt>
                <c:pt idx="178">
                  <c:v>2.0410490307867732</c:v>
                </c:pt>
                <c:pt idx="179">
                  <c:v>2.0524515393386547</c:v>
                </c:pt>
                <c:pt idx="180">
                  <c:v>2.0638540478905361</c:v>
                </c:pt>
                <c:pt idx="181">
                  <c:v>2.0752565564424175</c:v>
                </c:pt>
                <c:pt idx="182">
                  <c:v>2.0866590649942989</c:v>
                </c:pt>
                <c:pt idx="183">
                  <c:v>2.0980615735461798</c:v>
                </c:pt>
                <c:pt idx="184">
                  <c:v>2.1094640820980617</c:v>
                </c:pt>
                <c:pt idx="185">
                  <c:v>2.1208665906499431</c:v>
                </c:pt>
                <c:pt idx="186">
                  <c:v>2.1322690992018245</c:v>
                </c:pt>
                <c:pt idx="187">
                  <c:v>2.1436716077537059</c:v>
                </c:pt>
                <c:pt idx="188">
                  <c:v>2.1550741163055873</c:v>
                </c:pt>
                <c:pt idx="189">
                  <c:v>2.1664766248574687</c:v>
                </c:pt>
                <c:pt idx="190">
                  <c:v>2.1778791334093501</c:v>
                </c:pt>
                <c:pt idx="191">
                  <c:v>2.1892816419612315</c:v>
                </c:pt>
                <c:pt idx="192">
                  <c:v>2.2006841505131129</c:v>
                </c:pt>
                <c:pt idx="193">
                  <c:v>2.2120866590649944</c:v>
                </c:pt>
                <c:pt idx="194">
                  <c:v>2.2234891676168758</c:v>
                </c:pt>
                <c:pt idx="195">
                  <c:v>2.2348916761687572</c:v>
                </c:pt>
                <c:pt idx="196">
                  <c:v>2.2462941847206386</c:v>
                </c:pt>
                <c:pt idx="197">
                  <c:v>2.25769669327252</c:v>
                </c:pt>
                <c:pt idx="198">
                  <c:v>2.2690992018244014</c:v>
                </c:pt>
                <c:pt idx="199">
                  <c:v>2.2805017103762828</c:v>
                </c:pt>
                <c:pt idx="200">
                  <c:v>2.2919042189281642</c:v>
                </c:pt>
                <c:pt idx="201">
                  <c:v>2.3033067274800456</c:v>
                </c:pt>
                <c:pt idx="202">
                  <c:v>2.314709236031927</c:v>
                </c:pt>
                <c:pt idx="203">
                  <c:v>2.3261117445838084</c:v>
                </c:pt>
                <c:pt idx="204">
                  <c:v>2.3375142531356898</c:v>
                </c:pt>
                <c:pt idx="205">
                  <c:v>2.3489167616875712</c:v>
                </c:pt>
                <c:pt idx="206">
                  <c:v>2.3603192702394526</c:v>
                </c:pt>
                <c:pt idx="207">
                  <c:v>2.3717217787913341</c:v>
                </c:pt>
                <c:pt idx="208">
                  <c:v>2.3831242873432155</c:v>
                </c:pt>
                <c:pt idx="209">
                  <c:v>2.3945267958950969</c:v>
                </c:pt>
                <c:pt idx="210">
                  <c:v>2.4059293044469783</c:v>
                </c:pt>
                <c:pt idx="211">
                  <c:v>2.4173318129988597</c:v>
                </c:pt>
                <c:pt idx="212">
                  <c:v>2.4287343215507411</c:v>
                </c:pt>
                <c:pt idx="213">
                  <c:v>2.4401368301026225</c:v>
                </c:pt>
                <c:pt idx="214">
                  <c:v>2.4515393386545039</c:v>
                </c:pt>
                <c:pt idx="215">
                  <c:v>2.4629418472063853</c:v>
                </c:pt>
                <c:pt idx="216">
                  <c:v>2.4743443557582667</c:v>
                </c:pt>
                <c:pt idx="217">
                  <c:v>2.4857468643101481</c:v>
                </c:pt>
                <c:pt idx="218">
                  <c:v>2.4971493728620295</c:v>
                </c:pt>
                <c:pt idx="219">
                  <c:v>2.5085518814139109</c:v>
                </c:pt>
                <c:pt idx="220">
                  <c:v>2.5199543899657928</c:v>
                </c:pt>
                <c:pt idx="221">
                  <c:v>2.5313568985176742</c:v>
                </c:pt>
                <c:pt idx="222">
                  <c:v>2.5427594070695552</c:v>
                </c:pt>
                <c:pt idx="223">
                  <c:v>2.5541619156214366</c:v>
                </c:pt>
                <c:pt idx="224">
                  <c:v>2.565564424173318</c:v>
                </c:pt>
                <c:pt idx="225">
                  <c:v>2.5769669327251994</c:v>
                </c:pt>
                <c:pt idx="226">
                  <c:v>2.5883694412770808</c:v>
                </c:pt>
                <c:pt idx="227">
                  <c:v>2.5997719498289622</c:v>
                </c:pt>
                <c:pt idx="228">
                  <c:v>2.6111744583808436</c:v>
                </c:pt>
                <c:pt idx="229">
                  <c:v>2.6225769669327255</c:v>
                </c:pt>
                <c:pt idx="230">
                  <c:v>2.6339794754846069</c:v>
                </c:pt>
                <c:pt idx="231">
                  <c:v>2.6453819840364883</c:v>
                </c:pt>
                <c:pt idx="232">
                  <c:v>2.6567844925883692</c:v>
                </c:pt>
                <c:pt idx="233">
                  <c:v>2.6681870011402506</c:v>
                </c:pt>
                <c:pt idx="234">
                  <c:v>2.6795895096921321</c:v>
                </c:pt>
                <c:pt idx="235">
                  <c:v>2.6909920182440135</c:v>
                </c:pt>
                <c:pt idx="236">
                  <c:v>2.7023945267958949</c:v>
                </c:pt>
                <c:pt idx="237">
                  <c:v>2.7137970353477767</c:v>
                </c:pt>
                <c:pt idx="238">
                  <c:v>2.7251995438996581</c:v>
                </c:pt>
                <c:pt idx="239">
                  <c:v>2.7366020524515395</c:v>
                </c:pt>
                <c:pt idx="240">
                  <c:v>2.7480045610034209</c:v>
                </c:pt>
                <c:pt idx="241">
                  <c:v>2.7594070695553023</c:v>
                </c:pt>
                <c:pt idx="242">
                  <c:v>2.7708095781071833</c:v>
                </c:pt>
                <c:pt idx="243">
                  <c:v>2.7822120866590647</c:v>
                </c:pt>
                <c:pt idx="244">
                  <c:v>2.7936145952109461</c:v>
                </c:pt>
                <c:pt idx="245">
                  <c:v>2.805017103762828</c:v>
                </c:pt>
                <c:pt idx="246">
                  <c:v>2.8164196123147094</c:v>
                </c:pt>
                <c:pt idx="247">
                  <c:v>2.8278221208665908</c:v>
                </c:pt>
                <c:pt idx="248">
                  <c:v>2.8392246294184722</c:v>
                </c:pt>
                <c:pt idx="249">
                  <c:v>2.8506271379703536</c:v>
                </c:pt>
                <c:pt idx="250">
                  <c:v>2.862029646522235</c:v>
                </c:pt>
                <c:pt idx="251">
                  <c:v>2.8734321550741164</c:v>
                </c:pt>
                <c:pt idx="252">
                  <c:v>2.8848346636259974</c:v>
                </c:pt>
                <c:pt idx="253">
                  <c:v>2.8962371721778792</c:v>
                </c:pt>
                <c:pt idx="254">
                  <c:v>2.9076396807297606</c:v>
                </c:pt>
                <c:pt idx="255">
                  <c:v>2.9190421892816421</c:v>
                </c:pt>
                <c:pt idx="256">
                  <c:v>2.9304446978335235</c:v>
                </c:pt>
                <c:pt idx="257">
                  <c:v>2.9418472063854049</c:v>
                </c:pt>
                <c:pt idx="258">
                  <c:v>2.9532497149372863</c:v>
                </c:pt>
                <c:pt idx="259">
                  <c:v>2.9646522234891677</c:v>
                </c:pt>
                <c:pt idx="260">
                  <c:v>2.9760547320410491</c:v>
                </c:pt>
                <c:pt idx="261">
                  <c:v>2.9874572405929305</c:v>
                </c:pt>
                <c:pt idx="262">
                  <c:v>2.9988597491448119</c:v>
                </c:pt>
                <c:pt idx="263">
                  <c:v>3.0102622576966933</c:v>
                </c:pt>
                <c:pt idx="264">
                  <c:v>3.0216647662485747</c:v>
                </c:pt>
                <c:pt idx="265">
                  <c:v>3.0330672748004561</c:v>
                </c:pt>
                <c:pt idx="266">
                  <c:v>3.0444697833523375</c:v>
                </c:pt>
                <c:pt idx="267">
                  <c:v>3.0558722919042189</c:v>
                </c:pt>
                <c:pt idx="268">
                  <c:v>3.0672748004561003</c:v>
                </c:pt>
                <c:pt idx="269">
                  <c:v>3.0786773090079818</c:v>
                </c:pt>
                <c:pt idx="270">
                  <c:v>3.0900798175598632</c:v>
                </c:pt>
                <c:pt idx="271">
                  <c:v>3.1014823261117446</c:v>
                </c:pt>
                <c:pt idx="272">
                  <c:v>3.112884834663626</c:v>
                </c:pt>
                <c:pt idx="273">
                  <c:v>3.1242873432155074</c:v>
                </c:pt>
                <c:pt idx="274">
                  <c:v>3.1356898517673892</c:v>
                </c:pt>
                <c:pt idx="275">
                  <c:v>3.1470923603192702</c:v>
                </c:pt>
                <c:pt idx="276">
                  <c:v>3.1584948688711521</c:v>
                </c:pt>
                <c:pt idx="277">
                  <c:v>3.169897377423033</c:v>
                </c:pt>
                <c:pt idx="278">
                  <c:v>3.181299885974914</c:v>
                </c:pt>
                <c:pt idx="279">
                  <c:v>3.1927023945267958</c:v>
                </c:pt>
                <c:pt idx="280">
                  <c:v>3.2041049030786772</c:v>
                </c:pt>
                <c:pt idx="281">
                  <c:v>3.2155074116305591</c:v>
                </c:pt>
                <c:pt idx="282">
                  <c:v>3.2269099201824401</c:v>
                </c:pt>
                <c:pt idx="283">
                  <c:v>3.2383124287343219</c:v>
                </c:pt>
                <c:pt idx="284">
                  <c:v>3.2497149372862029</c:v>
                </c:pt>
                <c:pt idx="285">
                  <c:v>3.2611174458380847</c:v>
                </c:pt>
                <c:pt idx="286">
                  <c:v>3.2725199543899657</c:v>
                </c:pt>
                <c:pt idx="287">
                  <c:v>3.2839224629418471</c:v>
                </c:pt>
                <c:pt idx="288">
                  <c:v>3.2953249714937285</c:v>
                </c:pt>
                <c:pt idx="289">
                  <c:v>3.3067274800456099</c:v>
                </c:pt>
                <c:pt idx="290">
                  <c:v>3.3181299885974918</c:v>
                </c:pt>
                <c:pt idx="291">
                  <c:v>3.3295324971493727</c:v>
                </c:pt>
                <c:pt idx="292">
                  <c:v>3.3409350057012546</c:v>
                </c:pt>
                <c:pt idx="293">
                  <c:v>3.3523375142531355</c:v>
                </c:pt>
                <c:pt idx="294">
                  <c:v>3.3637400228050174</c:v>
                </c:pt>
                <c:pt idx="295">
                  <c:v>3.3751425313568983</c:v>
                </c:pt>
                <c:pt idx="296">
                  <c:v>3.3865450399087798</c:v>
                </c:pt>
                <c:pt idx="297">
                  <c:v>3.3979475484606612</c:v>
                </c:pt>
                <c:pt idx="298">
                  <c:v>3.4093500570125426</c:v>
                </c:pt>
                <c:pt idx="299">
                  <c:v>3.4207525655644244</c:v>
                </c:pt>
                <c:pt idx="300">
                  <c:v>3.4321550741163054</c:v>
                </c:pt>
                <c:pt idx="301">
                  <c:v>3.4435575826681872</c:v>
                </c:pt>
                <c:pt idx="302">
                  <c:v>3.4549600912200682</c:v>
                </c:pt>
                <c:pt idx="303">
                  <c:v>3.46636259977195</c:v>
                </c:pt>
                <c:pt idx="304">
                  <c:v>3.477765108323831</c:v>
                </c:pt>
                <c:pt idx="305">
                  <c:v>3.4891676168757129</c:v>
                </c:pt>
                <c:pt idx="306">
                  <c:v>3.5005701254275943</c:v>
                </c:pt>
                <c:pt idx="307">
                  <c:v>3.5119726339794752</c:v>
                </c:pt>
                <c:pt idx="308">
                  <c:v>3.5233751425313571</c:v>
                </c:pt>
                <c:pt idx="309">
                  <c:v>3.534777651083238</c:v>
                </c:pt>
                <c:pt idx="310">
                  <c:v>3.5461801596351199</c:v>
                </c:pt>
                <c:pt idx="311">
                  <c:v>3.5575826681870009</c:v>
                </c:pt>
                <c:pt idx="312">
                  <c:v>3.5689851767388827</c:v>
                </c:pt>
                <c:pt idx="313">
                  <c:v>3.5803876852907637</c:v>
                </c:pt>
                <c:pt idx="314">
                  <c:v>3.5917901938426455</c:v>
                </c:pt>
                <c:pt idx="315">
                  <c:v>3.6031927023945269</c:v>
                </c:pt>
                <c:pt idx="316">
                  <c:v>3.6145952109464079</c:v>
                </c:pt>
                <c:pt idx="317">
                  <c:v>3.6259977194982898</c:v>
                </c:pt>
                <c:pt idx="318">
                  <c:v>3.6374002280501707</c:v>
                </c:pt>
                <c:pt idx="319">
                  <c:v>3.6488027366020526</c:v>
                </c:pt>
                <c:pt idx="320">
                  <c:v>3.6602052451539335</c:v>
                </c:pt>
                <c:pt idx="321">
                  <c:v>3.6716077537058154</c:v>
                </c:pt>
                <c:pt idx="322">
                  <c:v>3.6830102622576968</c:v>
                </c:pt>
                <c:pt idx="323">
                  <c:v>3.6944127708095782</c:v>
                </c:pt>
                <c:pt idx="324">
                  <c:v>3.7058152793614596</c:v>
                </c:pt>
                <c:pt idx="325">
                  <c:v>3.7172177879133415</c:v>
                </c:pt>
                <c:pt idx="326">
                  <c:v>3.7286202964652224</c:v>
                </c:pt>
                <c:pt idx="327">
                  <c:v>3.7400228050171034</c:v>
                </c:pt>
                <c:pt idx="328">
                  <c:v>3.7514253135689852</c:v>
                </c:pt>
                <c:pt idx="329">
                  <c:v>3.7628278221208662</c:v>
                </c:pt>
                <c:pt idx="330">
                  <c:v>3.774230330672748</c:v>
                </c:pt>
                <c:pt idx="331">
                  <c:v>3.7856328392246295</c:v>
                </c:pt>
                <c:pt idx="332">
                  <c:v>3.7970353477765109</c:v>
                </c:pt>
                <c:pt idx="333">
                  <c:v>3.8084378563283923</c:v>
                </c:pt>
                <c:pt idx="334">
                  <c:v>3.8198403648802741</c:v>
                </c:pt>
                <c:pt idx="335">
                  <c:v>3.8312428734321551</c:v>
                </c:pt>
                <c:pt idx="336">
                  <c:v>3.842645381984036</c:v>
                </c:pt>
                <c:pt idx="337">
                  <c:v>3.8540478905359179</c:v>
                </c:pt>
                <c:pt idx="338">
                  <c:v>3.8654503990877989</c:v>
                </c:pt>
                <c:pt idx="339">
                  <c:v>3.8768529076396807</c:v>
                </c:pt>
                <c:pt idx="340">
                  <c:v>3.8882554161915621</c:v>
                </c:pt>
                <c:pt idx="341">
                  <c:v>3.899657924743444</c:v>
                </c:pt>
                <c:pt idx="342">
                  <c:v>3.9110604332953249</c:v>
                </c:pt>
                <c:pt idx="343">
                  <c:v>3.9224629418472068</c:v>
                </c:pt>
                <c:pt idx="344">
                  <c:v>3.9338654503990877</c:v>
                </c:pt>
                <c:pt idx="345">
                  <c:v>3.9452679589509696</c:v>
                </c:pt>
                <c:pt idx="346">
                  <c:v>3.9566704675028506</c:v>
                </c:pt>
                <c:pt idx="347">
                  <c:v>3.9680729760547315</c:v>
                </c:pt>
                <c:pt idx="348">
                  <c:v>3.9794754846066134</c:v>
                </c:pt>
                <c:pt idx="349">
                  <c:v>3.9908779931584948</c:v>
                </c:pt>
                <c:pt idx="350">
                  <c:v>4.0022805017103762</c:v>
                </c:pt>
                <c:pt idx="351">
                  <c:v>4.0136830102622572</c:v>
                </c:pt>
                <c:pt idx="352">
                  <c:v>4.025085518814139</c:v>
                </c:pt>
                <c:pt idx="353">
                  <c:v>4.0364880273660209</c:v>
                </c:pt>
                <c:pt idx="354">
                  <c:v>4.0478905359179018</c:v>
                </c:pt>
                <c:pt idx="355">
                  <c:v>4.0592930444697837</c:v>
                </c:pt>
                <c:pt idx="356">
                  <c:v>4.0706955530216646</c:v>
                </c:pt>
                <c:pt idx="357">
                  <c:v>4.0820980615735465</c:v>
                </c:pt>
                <c:pt idx="358">
                  <c:v>4.0935005701254275</c:v>
                </c:pt>
                <c:pt idx="359">
                  <c:v>4.1049030786773093</c:v>
                </c:pt>
                <c:pt idx="360">
                  <c:v>4.1163055872291903</c:v>
                </c:pt>
                <c:pt idx="361">
                  <c:v>4.1277080957810721</c:v>
                </c:pt>
                <c:pt idx="362">
                  <c:v>4.1391106043329531</c:v>
                </c:pt>
                <c:pt idx="363">
                  <c:v>4.1505131128848349</c:v>
                </c:pt>
                <c:pt idx="364">
                  <c:v>4.1619156214367159</c:v>
                </c:pt>
                <c:pt idx="365">
                  <c:v>4.1733181299885977</c:v>
                </c:pt>
                <c:pt idx="366">
                  <c:v>4.1847206385404787</c:v>
                </c:pt>
                <c:pt idx="367">
                  <c:v>4.1961231470923597</c:v>
                </c:pt>
                <c:pt idx="368">
                  <c:v>4.2075256556442415</c:v>
                </c:pt>
                <c:pt idx="369">
                  <c:v>4.2189281641961234</c:v>
                </c:pt>
                <c:pt idx="370">
                  <c:v>4.2303306727480043</c:v>
                </c:pt>
                <c:pt idx="371">
                  <c:v>4.2417331812998862</c:v>
                </c:pt>
                <c:pt idx="372">
                  <c:v>4.253135689851768</c:v>
                </c:pt>
                <c:pt idx="373">
                  <c:v>4.264538198403649</c:v>
                </c:pt>
                <c:pt idx="374">
                  <c:v>4.2759407069555309</c:v>
                </c:pt>
                <c:pt idx="375">
                  <c:v>4.2873432155074118</c:v>
                </c:pt>
                <c:pt idx="376">
                  <c:v>4.2987457240592928</c:v>
                </c:pt>
                <c:pt idx="377">
                  <c:v>4.3101482326111746</c:v>
                </c:pt>
                <c:pt idx="378">
                  <c:v>4.3215507411630556</c:v>
                </c:pt>
                <c:pt idx="379">
                  <c:v>4.3329532497149374</c:v>
                </c:pt>
                <c:pt idx="380">
                  <c:v>4.3443557582668184</c:v>
                </c:pt>
                <c:pt idx="381">
                  <c:v>4.3557582668187003</c:v>
                </c:pt>
                <c:pt idx="382">
                  <c:v>4.3671607753705812</c:v>
                </c:pt>
                <c:pt idx="383">
                  <c:v>4.3785632839224631</c:v>
                </c:pt>
                <c:pt idx="384">
                  <c:v>4.389965792474344</c:v>
                </c:pt>
                <c:pt idx="385">
                  <c:v>4.4013683010262259</c:v>
                </c:pt>
                <c:pt idx="386">
                  <c:v>4.4127708095781069</c:v>
                </c:pt>
                <c:pt idx="387">
                  <c:v>4.4241733181299887</c:v>
                </c:pt>
                <c:pt idx="388">
                  <c:v>4.4355758266818697</c:v>
                </c:pt>
                <c:pt idx="389">
                  <c:v>4.4469783352337515</c:v>
                </c:pt>
                <c:pt idx="390">
                  <c:v>4.4583808437856334</c:v>
                </c:pt>
                <c:pt idx="391">
                  <c:v>4.4697833523375143</c:v>
                </c:pt>
                <c:pt idx="392">
                  <c:v>4.4811858608893962</c:v>
                </c:pt>
                <c:pt idx="393">
                  <c:v>4.4925883694412772</c:v>
                </c:pt>
                <c:pt idx="394">
                  <c:v>4.503990877993159</c:v>
                </c:pt>
                <c:pt idx="395">
                  <c:v>4.51539338654504</c:v>
                </c:pt>
                <c:pt idx="396">
                  <c:v>4.5267958950969209</c:v>
                </c:pt>
                <c:pt idx="397">
                  <c:v>4.5381984036488028</c:v>
                </c:pt>
                <c:pt idx="398">
                  <c:v>4.5496009122006837</c:v>
                </c:pt>
                <c:pt idx="399">
                  <c:v>4.5610034207525656</c:v>
                </c:pt>
                <c:pt idx="400">
                  <c:v>4.5724059293044466</c:v>
                </c:pt>
                <c:pt idx="401">
                  <c:v>4.5838084378563284</c:v>
                </c:pt>
                <c:pt idx="402">
                  <c:v>4.5952109464082094</c:v>
                </c:pt>
                <c:pt idx="403">
                  <c:v>4.6066134549600912</c:v>
                </c:pt>
                <c:pt idx="404">
                  <c:v>4.6180159635119722</c:v>
                </c:pt>
                <c:pt idx="405">
                  <c:v>4.629418472063854</c:v>
                </c:pt>
                <c:pt idx="406">
                  <c:v>4.6408209806157359</c:v>
                </c:pt>
                <c:pt idx="407">
                  <c:v>4.6522234891676169</c:v>
                </c:pt>
                <c:pt idx="408">
                  <c:v>4.6636259977194987</c:v>
                </c:pt>
                <c:pt idx="409">
                  <c:v>4.6750285062713797</c:v>
                </c:pt>
                <c:pt idx="410">
                  <c:v>4.6864310148232615</c:v>
                </c:pt>
                <c:pt idx="411">
                  <c:v>4.6978335233751425</c:v>
                </c:pt>
                <c:pt idx="412">
                  <c:v>4.7092360319270243</c:v>
                </c:pt>
                <c:pt idx="413">
                  <c:v>4.7206385404789053</c:v>
                </c:pt>
                <c:pt idx="414">
                  <c:v>4.7320410490307871</c:v>
                </c:pt>
                <c:pt idx="415">
                  <c:v>4.7434435575826681</c:v>
                </c:pt>
                <c:pt idx="416">
                  <c:v>4.7548460661345491</c:v>
                </c:pt>
                <c:pt idx="417">
                  <c:v>4.7662485746864309</c:v>
                </c:pt>
                <c:pt idx="418">
                  <c:v>4.7776510832383119</c:v>
                </c:pt>
                <c:pt idx="419">
                  <c:v>4.7890535917901937</c:v>
                </c:pt>
                <c:pt idx="420">
                  <c:v>4.8004561003420747</c:v>
                </c:pt>
                <c:pt idx="421">
                  <c:v>4.8118586088939566</c:v>
                </c:pt>
                <c:pt idx="422">
                  <c:v>4.8232611174458384</c:v>
                </c:pt>
                <c:pt idx="423">
                  <c:v>4.8346636259977194</c:v>
                </c:pt>
                <c:pt idx="424">
                  <c:v>4.8460661345496012</c:v>
                </c:pt>
                <c:pt idx="425">
                  <c:v>4.8574686431014822</c:v>
                </c:pt>
                <c:pt idx="426">
                  <c:v>4.868871151653364</c:v>
                </c:pt>
                <c:pt idx="427">
                  <c:v>4.880273660205245</c:v>
                </c:pt>
                <c:pt idx="428">
                  <c:v>4.8916761687571269</c:v>
                </c:pt>
                <c:pt idx="429">
                  <c:v>4.9030786773090078</c:v>
                </c:pt>
                <c:pt idx="430">
                  <c:v>4.9144811858608897</c:v>
                </c:pt>
                <c:pt idx="431">
                  <c:v>4.9258836944127706</c:v>
                </c:pt>
                <c:pt idx="432">
                  <c:v>4.9372862029646525</c:v>
                </c:pt>
                <c:pt idx="433">
                  <c:v>4.9486887115165334</c:v>
                </c:pt>
                <c:pt idx="434">
                  <c:v>4.9600912200684153</c:v>
                </c:pt>
                <c:pt idx="435">
                  <c:v>4.9714937286202963</c:v>
                </c:pt>
                <c:pt idx="436">
                  <c:v>4.9828962371721772</c:v>
                </c:pt>
                <c:pt idx="437">
                  <c:v>4.9942987457240591</c:v>
                </c:pt>
                <c:pt idx="438">
                  <c:v>5.0057012542759409</c:v>
                </c:pt>
                <c:pt idx="439">
                  <c:v>5.0171037628278219</c:v>
                </c:pt>
                <c:pt idx="440">
                  <c:v>5.0285062713797037</c:v>
                </c:pt>
                <c:pt idx="441">
                  <c:v>5.0399087799315856</c:v>
                </c:pt>
                <c:pt idx="442">
                  <c:v>5.0513112884834666</c:v>
                </c:pt>
                <c:pt idx="443">
                  <c:v>5.0627137970353484</c:v>
                </c:pt>
                <c:pt idx="444">
                  <c:v>5.0741163055872294</c:v>
                </c:pt>
                <c:pt idx="445">
                  <c:v>5.0855188141391103</c:v>
                </c:pt>
                <c:pt idx="446">
                  <c:v>5.0969213226909922</c:v>
                </c:pt>
                <c:pt idx="447">
                  <c:v>5.1083238312428731</c:v>
                </c:pt>
                <c:pt idx="448">
                  <c:v>5.119726339794755</c:v>
                </c:pt>
                <c:pt idx="449">
                  <c:v>5.131128848346636</c:v>
                </c:pt>
                <c:pt idx="450">
                  <c:v>5.1425313568985178</c:v>
                </c:pt>
                <c:pt idx="451">
                  <c:v>5.1539338654503988</c:v>
                </c:pt>
                <c:pt idx="452">
                  <c:v>5.1653363740022806</c:v>
                </c:pt>
                <c:pt idx="453">
                  <c:v>5.1767388825541616</c:v>
                </c:pt>
                <c:pt idx="454">
                  <c:v>5.1881413911060434</c:v>
                </c:pt>
                <c:pt idx="455">
                  <c:v>5.1995438996579244</c:v>
                </c:pt>
                <c:pt idx="456">
                  <c:v>5.2109464082098063</c:v>
                </c:pt>
                <c:pt idx="457">
                  <c:v>5.2223489167616872</c:v>
                </c:pt>
                <c:pt idx="458">
                  <c:v>5.2337514253135691</c:v>
                </c:pt>
                <c:pt idx="459">
                  <c:v>5.2451539338654509</c:v>
                </c:pt>
                <c:pt idx="460">
                  <c:v>5.2565564424173319</c:v>
                </c:pt>
                <c:pt idx="461">
                  <c:v>5.2679589509692137</c:v>
                </c:pt>
                <c:pt idx="462">
                  <c:v>5.2793614595210947</c:v>
                </c:pt>
                <c:pt idx="463">
                  <c:v>5.2907639680729766</c:v>
                </c:pt>
                <c:pt idx="464">
                  <c:v>5.3021664766248575</c:v>
                </c:pt>
                <c:pt idx="465">
                  <c:v>5.3135689851767385</c:v>
                </c:pt>
                <c:pt idx="466">
                  <c:v>5.3249714937286203</c:v>
                </c:pt>
                <c:pt idx="467">
                  <c:v>5.3363740022805013</c:v>
                </c:pt>
                <c:pt idx="468">
                  <c:v>5.3477765108323831</c:v>
                </c:pt>
                <c:pt idx="469">
                  <c:v>5.3591790193842641</c:v>
                </c:pt>
                <c:pt idx="470">
                  <c:v>5.370581527936146</c:v>
                </c:pt>
                <c:pt idx="471">
                  <c:v>5.3819840364880269</c:v>
                </c:pt>
                <c:pt idx="472">
                  <c:v>5.3933865450399088</c:v>
                </c:pt>
                <c:pt idx="473">
                  <c:v>5.4047890535917897</c:v>
                </c:pt>
                <c:pt idx="474">
                  <c:v>5.4161915621436716</c:v>
                </c:pt>
                <c:pt idx="475">
                  <c:v>5.4275940706955534</c:v>
                </c:pt>
                <c:pt idx="476">
                  <c:v>5.4389965792474344</c:v>
                </c:pt>
                <c:pt idx="477">
                  <c:v>5.4503990877993163</c:v>
                </c:pt>
                <c:pt idx="478">
                  <c:v>5.4618015963511972</c:v>
                </c:pt>
                <c:pt idx="479">
                  <c:v>5.4732041049030791</c:v>
                </c:pt>
                <c:pt idx="480">
                  <c:v>5.48460661345496</c:v>
                </c:pt>
                <c:pt idx="481">
                  <c:v>5.4960091220068419</c:v>
                </c:pt>
                <c:pt idx="482">
                  <c:v>5.5074116305587228</c:v>
                </c:pt>
                <c:pt idx="483">
                  <c:v>5.5188141391106047</c:v>
                </c:pt>
                <c:pt idx="484">
                  <c:v>5.5302166476624857</c:v>
                </c:pt>
                <c:pt idx="485">
                  <c:v>5.5416191562143666</c:v>
                </c:pt>
                <c:pt idx="486">
                  <c:v>5.5530216647662485</c:v>
                </c:pt>
                <c:pt idx="487">
                  <c:v>5.5644241733181294</c:v>
                </c:pt>
                <c:pt idx="488">
                  <c:v>5.5758266818700113</c:v>
                </c:pt>
                <c:pt idx="489">
                  <c:v>5.5872291904218923</c:v>
                </c:pt>
                <c:pt idx="490">
                  <c:v>5.5986316989737741</c:v>
                </c:pt>
                <c:pt idx="491">
                  <c:v>5.610034207525656</c:v>
                </c:pt>
                <c:pt idx="492">
                  <c:v>5.6214367160775369</c:v>
                </c:pt>
                <c:pt idx="493">
                  <c:v>5.6328392246294188</c:v>
                </c:pt>
                <c:pt idx="494">
                  <c:v>5.6442417331812997</c:v>
                </c:pt>
                <c:pt idx="495">
                  <c:v>5.6556442417331816</c:v>
                </c:pt>
                <c:pt idx="496">
                  <c:v>5.6670467502850626</c:v>
                </c:pt>
                <c:pt idx="497">
                  <c:v>5.6784492588369444</c:v>
                </c:pt>
                <c:pt idx="498">
                  <c:v>5.6898517673888254</c:v>
                </c:pt>
                <c:pt idx="499">
                  <c:v>5.7012542759407072</c:v>
                </c:pt>
                <c:pt idx="500">
                  <c:v>5.7126567844925882</c:v>
                </c:pt>
                <c:pt idx="501">
                  <c:v>5.72405929304447</c:v>
                </c:pt>
                <c:pt idx="502">
                  <c:v>5.735461801596351</c:v>
                </c:pt>
                <c:pt idx="503">
                  <c:v>5.7468643101482328</c:v>
                </c:pt>
                <c:pt idx="504">
                  <c:v>5.7582668187001138</c:v>
                </c:pt>
                <c:pt idx="505">
                  <c:v>5.7696693272519948</c:v>
                </c:pt>
                <c:pt idx="506">
                  <c:v>5.7810718358038766</c:v>
                </c:pt>
                <c:pt idx="507">
                  <c:v>5.7924743443557585</c:v>
                </c:pt>
                <c:pt idx="508">
                  <c:v>5.8038768529076394</c:v>
                </c:pt>
                <c:pt idx="509">
                  <c:v>5.8152793614595213</c:v>
                </c:pt>
                <c:pt idx="510">
                  <c:v>5.8266818700114031</c:v>
                </c:pt>
                <c:pt idx="511">
                  <c:v>5.8380843785632841</c:v>
                </c:pt>
                <c:pt idx="512">
                  <c:v>5.849486887115166</c:v>
                </c:pt>
                <c:pt idx="513">
                  <c:v>5.8608893956670469</c:v>
                </c:pt>
                <c:pt idx="514">
                  <c:v>5.8722919042189279</c:v>
                </c:pt>
                <c:pt idx="515">
                  <c:v>5.8836944127708097</c:v>
                </c:pt>
                <c:pt idx="516">
                  <c:v>5.8950969213226907</c:v>
                </c:pt>
                <c:pt idx="517">
                  <c:v>5.9064994298745725</c:v>
                </c:pt>
                <c:pt idx="518">
                  <c:v>5.9179019384264535</c:v>
                </c:pt>
                <c:pt idx="519">
                  <c:v>5.9293044469783354</c:v>
                </c:pt>
                <c:pt idx="520">
                  <c:v>5.9407069555302163</c:v>
                </c:pt>
                <c:pt idx="521">
                  <c:v>5.9521094640820982</c:v>
                </c:pt>
                <c:pt idx="522">
                  <c:v>5.9635119726339791</c:v>
                </c:pt>
                <c:pt idx="523">
                  <c:v>5.974914481185861</c:v>
                </c:pt>
                <c:pt idx="524">
                  <c:v>5.986316989737742</c:v>
                </c:pt>
                <c:pt idx="525">
                  <c:v>5.9977194982896238</c:v>
                </c:pt>
                <c:pt idx="526">
                  <c:v>6.0091220068415048</c:v>
                </c:pt>
                <c:pt idx="527">
                  <c:v>6.0205245153933866</c:v>
                </c:pt>
                <c:pt idx="528">
                  <c:v>6.0319270239452685</c:v>
                </c:pt>
                <c:pt idx="529">
                  <c:v>6.0433295324971494</c:v>
                </c:pt>
                <c:pt idx="530">
                  <c:v>6.0547320410490313</c:v>
                </c:pt>
                <c:pt idx="531">
                  <c:v>6.0661345496009123</c:v>
                </c:pt>
                <c:pt idx="532">
                  <c:v>6.0775370581527941</c:v>
                </c:pt>
                <c:pt idx="533">
                  <c:v>6.0889395667046751</c:v>
                </c:pt>
                <c:pt idx="534">
                  <c:v>6.100342075256556</c:v>
                </c:pt>
                <c:pt idx="535">
                  <c:v>6.1117445838084379</c:v>
                </c:pt>
                <c:pt idx="536">
                  <c:v>6.1231470923603188</c:v>
                </c:pt>
                <c:pt idx="537">
                  <c:v>6.1345496009122007</c:v>
                </c:pt>
                <c:pt idx="538">
                  <c:v>6.1459521094640817</c:v>
                </c:pt>
                <c:pt idx="539">
                  <c:v>6.1573546180159635</c:v>
                </c:pt>
                <c:pt idx="540">
                  <c:v>6.1687571265678445</c:v>
                </c:pt>
                <c:pt idx="541">
                  <c:v>6.1801596351197263</c:v>
                </c:pt>
                <c:pt idx="542">
                  <c:v>6.1915621436716073</c:v>
                </c:pt>
                <c:pt idx="543">
                  <c:v>6.2029646522234891</c:v>
                </c:pt>
                <c:pt idx="544">
                  <c:v>6.214367160775371</c:v>
                </c:pt>
                <c:pt idx="545">
                  <c:v>6.225769669327252</c:v>
                </c:pt>
                <c:pt idx="546">
                  <c:v>6.2371721778791338</c:v>
                </c:pt>
                <c:pt idx="547">
                  <c:v>6.2485746864310148</c:v>
                </c:pt>
                <c:pt idx="548">
                  <c:v>6.2599771949828966</c:v>
                </c:pt>
                <c:pt idx="549">
                  <c:v>6.2713797035347785</c:v>
                </c:pt>
                <c:pt idx="550">
                  <c:v>6.2827822120866585</c:v>
                </c:pt>
                <c:pt idx="551">
                  <c:v>6.2941847206385404</c:v>
                </c:pt>
                <c:pt idx="552">
                  <c:v>6.3055872291904222</c:v>
                </c:pt>
                <c:pt idx="553">
                  <c:v>6.3169897377423041</c:v>
                </c:pt>
                <c:pt idx="554">
                  <c:v>6.3283922462941842</c:v>
                </c:pt>
                <c:pt idx="555">
                  <c:v>6.339794754846066</c:v>
                </c:pt>
                <c:pt idx="556">
                  <c:v>6.3511972633979479</c:v>
                </c:pt>
                <c:pt idx="557">
                  <c:v>6.362599771949828</c:v>
                </c:pt>
                <c:pt idx="558">
                  <c:v>6.3740022805017098</c:v>
                </c:pt>
                <c:pt idx="559">
                  <c:v>6.3854047890535917</c:v>
                </c:pt>
                <c:pt idx="560">
                  <c:v>6.3968072976054735</c:v>
                </c:pt>
                <c:pt idx="561">
                  <c:v>6.4082098061573545</c:v>
                </c:pt>
                <c:pt idx="562">
                  <c:v>6.4196123147092363</c:v>
                </c:pt>
                <c:pt idx="563">
                  <c:v>6.4310148232611182</c:v>
                </c:pt>
                <c:pt idx="564">
                  <c:v>6.4424173318129982</c:v>
                </c:pt>
                <c:pt idx="565">
                  <c:v>6.4538198403648801</c:v>
                </c:pt>
                <c:pt idx="566">
                  <c:v>6.465222348916762</c:v>
                </c:pt>
                <c:pt idx="567">
                  <c:v>6.4766248574686438</c:v>
                </c:pt>
                <c:pt idx="568">
                  <c:v>6.4880273660205239</c:v>
                </c:pt>
                <c:pt idx="569">
                  <c:v>6.4994298745724057</c:v>
                </c:pt>
                <c:pt idx="570">
                  <c:v>6.5108323831242876</c:v>
                </c:pt>
                <c:pt idx="571">
                  <c:v>6.5222348916761694</c:v>
                </c:pt>
                <c:pt idx="572">
                  <c:v>6.5336374002280495</c:v>
                </c:pt>
                <c:pt idx="573">
                  <c:v>6.5450399087799314</c:v>
                </c:pt>
                <c:pt idx="574">
                  <c:v>6.5564424173318132</c:v>
                </c:pt>
                <c:pt idx="575">
                  <c:v>6.5678449258836942</c:v>
                </c:pt>
                <c:pt idx="576">
                  <c:v>6.579247434435576</c:v>
                </c:pt>
                <c:pt idx="577">
                  <c:v>6.590649942987457</c:v>
                </c:pt>
                <c:pt idx="578">
                  <c:v>6.6020524515393388</c:v>
                </c:pt>
                <c:pt idx="579">
                  <c:v>6.6134549600912198</c:v>
                </c:pt>
                <c:pt idx="580">
                  <c:v>6.6248574686431017</c:v>
                </c:pt>
                <c:pt idx="581">
                  <c:v>6.6362599771949835</c:v>
                </c:pt>
                <c:pt idx="582">
                  <c:v>6.6476624857468654</c:v>
                </c:pt>
                <c:pt idx="583">
                  <c:v>6.6590649942987454</c:v>
                </c:pt>
                <c:pt idx="584">
                  <c:v>6.6704675028506273</c:v>
                </c:pt>
                <c:pt idx="585">
                  <c:v>6.6818700114025091</c:v>
                </c:pt>
                <c:pt idx="586">
                  <c:v>6.6932725199543892</c:v>
                </c:pt>
                <c:pt idx="587">
                  <c:v>6.7046750285062711</c:v>
                </c:pt>
                <c:pt idx="588">
                  <c:v>6.7160775370581529</c:v>
                </c:pt>
                <c:pt idx="589">
                  <c:v>6.7274800456100348</c:v>
                </c:pt>
                <c:pt idx="590">
                  <c:v>6.7388825541619148</c:v>
                </c:pt>
                <c:pt idx="591">
                  <c:v>6.7502850627137967</c:v>
                </c:pt>
                <c:pt idx="592">
                  <c:v>6.7616875712656785</c:v>
                </c:pt>
                <c:pt idx="593">
                  <c:v>6.7730900798175595</c:v>
                </c:pt>
                <c:pt idx="594">
                  <c:v>6.7844925883694414</c:v>
                </c:pt>
                <c:pt idx="595">
                  <c:v>6.7958950969213223</c:v>
                </c:pt>
                <c:pt idx="596">
                  <c:v>6.8072976054732042</c:v>
                </c:pt>
                <c:pt idx="597">
                  <c:v>6.8187001140250851</c:v>
                </c:pt>
                <c:pt idx="598">
                  <c:v>6.830102622576967</c:v>
                </c:pt>
                <c:pt idx="599">
                  <c:v>6.8415051311288488</c:v>
                </c:pt>
                <c:pt idx="600">
                  <c:v>6.8529076396807307</c:v>
                </c:pt>
                <c:pt idx="601">
                  <c:v>6.8643101482326108</c:v>
                </c:pt>
                <c:pt idx="602">
                  <c:v>6.8757126567844926</c:v>
                </c:pt>
                <c:pt idx="603">
                  <c:v>6.8871151653363745</c:v>
                </c:pt>
                <c:pt idx="604">
                  <c:v>6.8985176738882545</c:v>
                </c:pt>
                <c:pt idx="605">
                  <c:v>6.9099201824401364</c:v>
                </c:pt>
                <c:pt idx="606">
                  <c:v>6.9213226909920182</c:v>
                </c:pt>
                <c:pt idx="607">
                  <c:v>6.9327251995439001</c:v>
                </c:pt>
                <c:pt idx="608">
                  <c:v>6.9441277080957802</c:v>
                </c:pt>
                <c:pt idx="609">
                  <c:v>6.955530216647662</c:v>
                </c:pt>
                <c:pt idx="610">
                  <c:v>6.9669327251995439</c:v>
                </c:pt>
                <c:pt idx="611">
                  <c:v>6.9783352337514257</c:v>
                </c:pt>
                <c:pt idx="612">
                  <c:v>6.9897377423033067</c:v>
                </c:pt>
                <c:pt idx="613">
                  <c:v>7.0011402508551885</c:v>
                </c:pt>
                <c:pt idx="614">
                  <c:v>7.0125427594070704</c:v>
                </c:pt>
                <c:pt idx="615">
                  <c:v>7.0239452679589505</c:v>
                </c:pt>
                <c:pt idx="616">
                  <c:v>7.0353477765108323</c:v>
                </c:pt>
                <c:pt idx="617">
                  <c:v>7.0467502850627142</c:v>
                </c:pt>
                <c:pt idx="618">
                  <c:v>7.058152793614596</c:v>
                </c:pt>
                <c:pt idx="619">
                  <c:v>7.0695553021664761</c:v>
                </c:pt>
                <c:pt idx="620">
                  <c:v>7.0809578107183579</c:v>
                </c:pt>
                <c:pt idx="621">
                  <c:v>7.0923603192702398</c:v>
                </c:pt>
                <c:pt idx="622">
                  <c:v>7.1037628278221217</c:v>
                </c:pt>
                <c:pt idx="623">
                  <c:v>7.1151653363740017</c:v>
                </c:pt>
                <c:pt idx="624">
                  <c:v>7.1265678449258836</c:v>
                </c:pt>
                <c:pt idx="625">
                  <c:v>7.1379703534777654</c:v>
                </c:pt>
                <c:pt idx="626">
                  <c:v>7.1493728620296455</c:v>
                </c:pt>
                <c:pt idx="627">
                  <c:v>7.1607753705815274</c:v>
                </c:pt>
                <c:pt idx="628">
                  <c:v>7.1721778791334092</c:v>
                </c:pt>
                <c:pt idx="629">
                  <c:v>7.1835803876852911</c:v>
                </c:pt>
                <c:pt idx="630">
                  <c:v>7.194982896237172</c:v>
                </c:pt>
                <c:pt idx="631">
                  <c:v>7.2063854047890539</c:v>
                </c:pt>
                <c:pt idx="632">
                  <c:v>7.2177879133409357</c:v>
                </c:pt>
                <c:pt idx="633">
                  <c:v>7.2291904218928158</c:v>
                </c:pt>
                <c:pt idx="634">
                  <c:v>7.2405929304446977</c:v>
                </c:pt>
                <c:pt idx="635">
                  <c:v>7.2519954389965795</c:v>
                </c:pt>
                <c:pt idx="636">
                  <c:v>7.2633979475484614</c:v>
                </c:pt>
                <c:pt idx="637">
                  <c:v>7.2748004561003414</c:v>
                </c:pt>
                <c:pt idx="638">
                  <c:v>7.2862029646522233</c:v>
                </c:pt>
                <c:pt idx="639">
                  <c:v>7.2976054732041051</c:v>
                </c:pt>
                <c:pt idx="640">
                  <c:v>7.309007981755987</c:v>
                </c:pt>
                <c:pt idx="641">
                  <c:v>7.3204104903078671</c:v>
                </c:pt>
                <c:pt idx="642">
                  <c:v>7.3318129988597489</c:v>
                </c:pt>
                <c:pt idx="643">
                  <c:v>7.3432155074116308</c:v>
                </c:pt>
                <c:pt idx="644">
                  <c:v>7.3546180159635117</c:v>
                </c:pt>
                <c:pt idx="645">
                  <c:v>7.3660205245153936</c:v>
                </c:pt>
                <c:pt idx="646">
                  <c:v>7.3774230330672745</c:v>
                </c:pt>
                <c:pt idx="647">
                  <c:v>7.3888255416191564</c:v>
                </c:pt>
                <c:pt idx="648">
                  <c:v>7.4002280501710374</c:v>
                </c:pt>
                <c:pt idx="649">
                  <c:v>7.4116305587229192</c:v>
                </c:pt>
                <c:pt idx="650">
                  <c:v>7.4230330672748011</c:v>
                </c:pt>
                <c:pt idx="651">
                  <c:v>7.4344355758266829</c:v>
                </c:pt>
                <c:pt idx="652">
                  <c:v>7.445838084378563</c:v>
                </c:pt>
                <c:pt idx="653">
                  <c:v>7.4572405929304448</c:v>
                </c:pt>
                <c:pt idx="654">
                  <c:v>7.4686431014823267</c:v>
                </c:pt>
                <c:pt idx="655">
                  <c:v>7.4800456100342068</c:v>
                </c:pt>
                <c:pt idx="656">
                  <c:v>7.4914481185860886</c:v>
                </c:pt>
                <c:pt idx="657">
                  <c:v>7.5028506271379705</c:v>
                </c:pt>
                <c:pt idx="658">
                  <c:v>7.5142531356898523</c:v>
                </c:pt>
                <c:pt idx="659">
                  <c:v>7.5256556442417324</c:v>
                </c:pt>
                <c:pt idx="660">
                  <c:v>7.5370581527936142</c:v>
                </c:pt>
                <c:pt idx="661">
                  <c:v>7.5484606613454961</c:v>
                </c:pt>
                <c:pt idx="662">
                  <c:v>7.5598631698973779</c:v>
                </c:pt>
                <c:pt idx="663">
                  <c:v>7.5712656784492589</c:v>
                </c:pt>
                <c:pt idx="664">
                  <c:v>7.5826681870011399</c:v>
                </c:pt>
                <c:pt idx="665">
                  <c:v>7.5940706955530217</c:v>
                </c:pt>
                <c:pt idx="666">
                  <c:v>7.6054732041049027</c:v>
                </c:pt>
                <c:pt idx="667">
                  <c:v>7.6168757126567845</c:v>
                </c:pt>
                <c:pt idx="668">
                  <c:v>7.6282782212086664</c:v>
                </c:pt>
                <c:pt idx="669">
                  <c:v>7.6396807297605482</c:v>
                </c:pt>
                <c:pt idx="670">
                  <c:v>7.6510832383124283</c:v>
                </c:pt>
                <c:pt idx="671">
                  <c:v>7.6624857468643102</c:v>
                </c:pt>
                <c:pt idx="672">
                  <c:v>7.673888255416192</c:v>
                </c:pt>
                <c:pt idx="673">
                  <c:v>7.6852907639680721</c:v>
                </c:pt>
                <c:pt idx="674">
                  <c:v>7.6966932725199539</c:v>
                </c:pt>
                <c:pt idx="675">
                  <c:v>7.7080957810718358</c:v>
                </c:pt>
                <c:pt idx="676">
                  <c:v>7.7194982896237176</c:v>
                </c:pt>
                <c:pt idx="677">
                  <c:v>7.7309007981755977</c:v>
                </c:pt>
                <c:pt idx="678">
                  <c:v>7.7423033067274796</c:v>
                </c:pt>
                <c:pt idx="679">
                  <c:v>7.7537058152793614</c:v>
                </c:pt>
                <c:pt idx="680">
                  <c:v>7.7651083238312433</c:v>
                </c:pt>
                <c:pt idx="681">
                  <c:v>7.7765108323831242</c:v>
                </c:pt>
                <c:pt idx="682">
                  <c:v>7.7879133409350061</c:v>
                </c:pt>
                <c:pt idx="683">
                  <c:v>7.7993158494868879</c:v>
                </c:pt>
                <c:pt idx="684">
                  <c:v>7.810718358038768</c:v>
                </c:pt>
                <c:pt idx="685">
                  <c:v>7.8221208665906499</c:v>
                </c:pt>
                <c:pt idx="686">
                  <c:v>7.8335233751425317</c:v>
                </c:pt>
                <c:pt idx="687">
                  <c:v>7.8449258836944136</c:v>
                </c:pt>
                <c:pt idx="688">
                  <c:v>7.8563283922462936</c:v>
                </c:pt>
                <c:pt idx="689">
                  <c:v>7.8677309007981755</c:v>
                </c:pt>
                <c:pt idx="690">
                  <c:v>7.8791334093500573</c:v>
                </c:pt>
                <c:pt idx="691">
                  <c:v>7.8905359179019392</c:v>
                </c:pt>
                <c:pt idx="692">
                  <c:v>7.9019384264538193</c:v>
                </c:pt>
                <c:pt idx="693">
                  <c:v>7.9133409350057011</c:v>
                </c:pt>
                <c:pt idx="694">
                  <c:v>7.924743443557583</c:v>
                </c:pt>
                <c:pt idx="695">
                  <c:v>7.9361459521094631</c:v>
                </c:pt>
                <c:pt idx="696">
                  <c:v>7.9475484606613449</c:v>
                </c:pt>
                <c:pt idx="697">
                  <c:v>7.9589509692132268</c:v>
                </c:pt>
                <c:pt idx="698">
                  <c:v>7.9703534777651086</c:v>
                </c:pt>
                <c:pt idx="699">
                  <c:v>7.9817559863169896</c:v>
                </c:pt>
                <c:pt idx="700">
                  <c:v>7.9931584948688714</c:v>
                </c:pt>
                <c:pt idx="701">
                  <c:v>8.0045610034207524</c:v>
                </c:pt>
                <c:pt idx="702">
                  <c:v>8.0159635119726325</c:v>
                </c:pt>
                <c:pt idx="703">
                  <c:v>8.0273660205245143</c:v>
                </c:pt>
                <c:pt idx="704">
                  <c:v>8.0387685290763962</c:v>
                </c:pt>
                <c:pt idx="705">
                  <c:v>8.050171037628278</c:v>
                </c:pt>
                <c:pt idx="706">
                  <c:v>8.0615735461801599</c:v>
                </c:pt>
                <c:pt idx="707">
                  <c:v>8.0729760547320417</c:v>
                </c:pt>
                <c:pt idx="708">
                  <c:v>8.0843785632839236</c:v>
                </c:pt>
                <c:pt idx="709">
                  <c:v>8.0957810718358036</c:v>
                </c:pt>
                <c:pt idx="710">
                  <c:v>8.1071835803876855</c:v>
                </c:pt>
                <c:pt idx="711">
                  <c:v>8.1185860889395673</c:v>
                </c:pt>
                <c:pt idx="712">
                  <c:v>8.1299885974914492</c:v>
                </c:pt>
                <c:pt idx="713">
                  <c:v>8.1413911060433293</c:v>
                </c:pt>
                <c:pt idx="714">
                  <c:v>8.1527936145952111</c:v>
                </c:pt>
                <c:pt idx="715">
                  <c:v>8.164196123147093</c:v>
                </c:pt>
                <c:pt idx="716">
                  <c:v>8.1755986316989748</c:v>
                </c:pt>
                <c:pt idx="717">
                  <c:v>8.1870011402508549</c:v>
                </c:pt>
                <c:pt idx="718">
                  <c:v>8.1984036488027368</c:v>
                </c:pt>
                <c:pt idx="719">
                  <c:v>8.2098061573546186</c:v>
                </c:pt>
                <c:pt idx="720">
                  <c:v>8.2212086659065005</c:v>
                </c:pt>
                <c:pt idx="721">
                  <c:v>8.2326111744583805</c:v>
                </c:pt>
                <c:pt idx="722">
                  <c:v>8.2440136830102624</c:v>
                </c:pt>
                <c:pt idx="723">
                  <c:v>8.2554161915621442</c:v>
                </c:pt>
                <c:pt idx="724">
                  <c:v>8.2668187001140243</c:v>
                </c:pt>
                <c:pt idx="725">
                  <c:v>8.2782212086659062</c:v>
                </c:pt>
                <c:pt idx="726">
                  <c:v>8.289623717217788</c:v>
                </c:pt>
                <c:pt idx="727">
                  <c:v>8.3010262257696699</c:v>
                </c:pt>
                <c:pt idx="728">
                  <c:v>8.3124287343215499</c:v>
                </c:pt>
                <c:pt idx="729">
                  <c:v>8.3238312428734318</c:v>
                </c:pt>
                <c:pt idx="730">
                  <c:v>8.3352337514253136</c:v>
                </c:pt>
                <c:pt idx="731">
                  <c:v>8.3466362599771955</c:v>
                </c:pt>
                <c:pt idx="732">
                  <c:v>8.3580387685290756</c:v>
                </c:pt>
                <c:pt idx="733">
                  <c:v>8.3694412770809574</c:v>
                </c:pt>
                <c:pt idx="734">
                  <c:v>8.3808437856328393</c:v>
                </c:pt>
                <c:pt idx="735">
                  <c:v>8.3922462941847193</c:v>
                </c:pt>
                <c:pt idx="736">
                  <c:v>8.4036488027366012</c:v>
                </c:pt>
                <c:pt idx="737">
                  <c:v>8.415051311288483</c:v>
                </c:pt>
                <c:pt idx="738">
                  <c:v>8.4264538198403649</c:v>
                </c:pt>
                <c:pt idx="739">
                  <c:v>8.4378563283922468</c:v>
                </c:pt>
                <c:pt idx="740">
                  <c:v>8.4492588369441268</c:v>
                </c:pt>
                <c:pt idx="741">
                  <c:v>8.4606613454960087</c:v>
                </c:pt>
                <c:pt idx="742">
                  <c:v>8.4720638540478905</c:v>
                </c:pt>
                <c:pt idx="743">
                  <c:v>8.4834663625997724</c:v>
                </c:pt>
                <c:pt idx="744">
                  <c:v>8.4948688711516542</c:v>
                </c:pt>
                <c:pt idx="745">
                  <c:v>8.5062713797035361</c:v>
                </c:pt>
                <c:pt idx="746">
                  <c:v>8.5176738882554162</c:v>
                </c:pt>
                <c:pt idx="747">
                  <c:v>8.529076396807298</c:v>
                </c:pt>
                <c:pt idx="748">
                  <c:v>8.5404789053591799</c:v>
                </c:pt>
                <c:pt idx="749">
                  <c:v>8.5518814139110617</c:v>
                </c:pt>
                <c:pt idx="750">
                  <c:v>8.5632839224629418</c:v>
                </c:pt>
                <c:pt idx="751">
                  <c:v>8.5746864310148236</c:v>
                </c:pt>
                <c:pt idx="752">
                  <c:v>8.5860889395667055</c:v>
                </c:pt>
                <c:pt idx="753">
                  <c:v>8.5974914481185856</c:v>
                </c:pt>
                <c:pt idx="754">
                  <c:v>8.6088939566704674</c:v>
                </c:pt>
                <c:pt idx="755">
                  <c:v>8.6202964652223493</c:v>
                </c:pt>
                <c:pt idx="756">
                  <c:v>8.6316989737742311</c:v>
                </c:pt>
                <c:pt idx="757">
                  <c:v>8.6431014823261112</c:v>
                </c:pt>
                <c:pt idx="758">
                  <c:v>8.654503990877993</c:v>
                </c:pt>
                <c:pt idx="759">
                  <c:v>8.6659064994298749</c:v>
                </c:pt>
                <c:pt idx="760">
                  <c:v>8.6773090079817567</c:v>
                </c:pt>
                <c:pt idx="761">
                  <c:v>8.6887115165336368</c:v>
                </c:pt>
                <c:pt idx="762">
                  <c:v>8.7001140250855187</c:v>
                </c:pt>
                <c:pt idx="763">
                  <c:v>8.7115165336374005</c:v>
                </c:pt>
                <c:pt idx="764">
                  <c:v>8.7229190421892806</c:v>
                </c:pt>
                <c:pt idx="765">
                  <c:v>8.7343215507411625</c:v>
                </c:pt>
                <c:pt idx="766">
                  <c:v>8.7457240592930443</c:v>
                </c:pt>
                <c:pt idx="767">
                  <c:v>8.7571265678449262</c:v>
                </c:pt>
                <c:pt idx="768">
                  <c:v>8.7685290763968062</c:v>
                </c:pt>
                <c:pt idx="769">
                  <c:v>8.7799315849486881</c:v>
                </c:pt>
                <c:pt idx="770">
                  <c:v>8.7913340935005699</c:v>
                </c:pt>
                <c:pt idx="771">
                  <c:v>8.8027366020524518</c:v>
                </c:pt>
                <c:pt idx="772">
                  <c:v>8.8141391106043319</c:v>
                </c:pt>
                <c:pt idx="773">
                  <c:v>8.8255416191562137</c:v>
                </c:pt>
                <c:pt idx="774">
                  <c:v>8.8369441277080956</c:v>
                </c:pt>
                <c:pt idx="775">
                  <c:v>8.8483466362599774</c:v>
                </c:pt>
                <c:pt idx="776">
                  <c:v>8.8597491448118593</c:v>
                </c:pt>
                <c:pt idx="777">
                  <c:v>8.8711516533637393</c:v>
                </c:pt>
                <c:pt idx="778">
                  <c:v>8.8825541619156212</c:v>
                </c:pt>
                <c:pt idx="779">
                  <c:v>8.893956670467503</c:v>
                </c:pt>
                <c:pt idx="780">
                  <c:v>8.9053591790193849</c:v>
                </c:pt>
                <c:pt idx="781">
                  <c:v>8.9167616875712667</c:v>
                </c:pt>
                <c:pt idx="782">
                  <c:v>8.9281641961231468</c:v>
                </c:pt>
                <c:pt idx="783">
                  <c:v>8.9395667046750287</c:v>
                </c:pt>
                <c:pt idx="784">
                  <c:v>8.9509692132269105</c:v>
                </c:pt>
                <c:pt idx="785">
                  <c:v>8.9623717217787924</c:v>
                </c:pt>
                <c:pt idx="786">
                  <c:v>8.9737742303306725</c:v>
                </c:pt>
                <c:pt idx="787">
                  <c:v>8.9851767388825543</c:v>
                </c:pt>
                <c:pt idx="788">
                  <c:v>8.9965792474344362</c:v>
                </c:pt>
                <c:pt idx="789">
                  <c:v>9.007981755986318</c:v>
                </c:pt>
                <c:pt idx="790">
                  <c:v>9.0193842645381981</c:v>
                </c:pt>
                <c:pt idx="791">
                  <c:v>9.0307867730900799</c:v>
                </c:pt>
                <c:pt idx="792">
                  <c:v>9.0421892816419618</c:v>
                </c:pt>
                <c:pt idx="793">
                  <c:v>9.0535917901938419</c:v>
                </c:pt>
                <c:pt idx="794">
                  <c:v>9.0649942987457237</c:v>
                </c:pt>
                <c:pt idx="795">
                  <c:v>9.0763968072976056</c:v>
                </c:pt>
                <c:pt idx="796">
                  <c:v>9.0877993158494874</c:v>
                </c:pt>
                <c:pt idx="797">
                  <c:v>9.0992018244013675</c:v>
                </c:pt>
                <c:pt idx="798">
                  <c:v>9.1106043329532493</c:v>
                </c:pt>
                <c:pt idx="799">
                  <c:v>9.1220068415051312</c:v>
                </c:pt>
                <c:pt idx="800">
                  <c:v>9.133409350057013</c:v>
                </c:pt>
                <c:pt idx="801">
                  <c:v>9.1448118586088931</c:v>
                </c:pt>
                <c:pt idx="802">
                  <c:v>9.156214367160775</c:v>
                </c:pt>
                <c:pt idx="803">
                  <c:v>9.1676168757126568</c:v>
                </c:pt>
                <c:pt idx="804">
                  <c:v>9.1790193842645369</c:v>
                </c:pt>
                <c:pt idx="805">
                  <c:v>9.1904218928164187</c:v>
                </c:pt>
                <c:pt idx="806">
                  <c:v>9.2018244013683006</c:v>
                </c:pt>
                <c:pt idx="807">
                  <c:v>9.2132269099201825</c:v>
                </c:pt>
                <c:pt idx="808">
                  <c:v>9.2246294184720625</c:v>
                </c:pt>
                <c:pt idx="809">
                  <c:v>9.2360319270239444</c:v>
                </c:pt>
                <c:pt idx="810">
                  <c:v>9.2474344355758262</c:v>
                </c:pt>
                <c:pt idx="811">
                  <c:v>9.2588369441277081</c:v>
                </c:pt>
                <c:pt idx="812">
                  <c:v>9.2702394526795899</c:v>
                </c:pt>
                <c:pt idx="813">
                  <c:v>9.2816419612314718</c:v>
                </c:pt>
                <c:pt idx="814">
                  <c:v>9.2930444697833536</c:v>
                </c:pt>
                <c:pt idx="815">
                  <c:v>9.3044469783352337</c:v>
                </c:pt>
                <c:pt idx="816">
                  <c:v>9.3158494868871156</c:v>
                </c:pt>
                <c:pt idx="817">
                  <c:v>9.3272519954389974</c:v>
                </c:pt>
                <c:pt idx="818">
                  <c:v>9.3386545039908793</c:v>
                </c:pt>
                <c:pt idx="819">
                  <c:v>9.3500570125427593</c:v>
                </c:pt>
                <c:pt idx="820">
                  <c:v>9.3614595210946412</c:v>
                </c:pt>
                <c:pt idx="821">
                  <c:v>9.372862029646523</c:v>
                </c:pt>
                <c:pt idx="822">
                  <c:v>9.3842645381984031</c:v>
                </c:pt>
                <c:pt idx="823">
                  <c:v>9.395667046750285</c:v>
                </c:pt>
                <c:pt idx="824">
                  <c:v>9.4070695553021668</c:v>
                </c:pt>
                <c:pt idx="825">
                  <c:v>9.4184720638540487</c:v>
                </c:pt>
                <c:pt idx="826">
                  <c:v>9.4298745724059287</c:v>
                </c:pt>
                <c:pt idx="827">
                  <c:v>9.4412770809578106</c:v>
                </c:pt>
                <c:pt idx="828">
                  <c:v>9.4526795895096924</c:v>
                </c:pt>
                <c:pt idx="829">
                  <c:v>9.4640820980615743</c:v>
                </c:pt>
                <c:pt idx="830">
                  <c:v>9.4754846066134544</c:v>
                </c:pt>
                <c:pt idx="831">
                  <c:v>9.4868871151653362</c:v>
                </c:pt>
                <c:pt idx="832">
                  <c:v>9.4982896237172181</c:v>
                </c:pt>
                <c:pt idx="833">
                  <c:v>9.5096921322690982</c:v>
                </c:pt>
                <c:pt idx="834">
                  <c:v>9.52109464082098</c:v>
                </c:pt>
                <c:pt idx="835">
                  <c:v>9.5324971493728619</c:v>
                </c:pt>
                <c:pt idx="836">
                  <c:v>9.5438996579247437</c:v>
                </c:pt>
                <c:pt idx="837">
                  <c:v>9.5553021664766238</c:v>
                </c:pt>
                <c:pt idx="838">
                  <c:v>9.5667046750285056</c:v>
                </c:pt>
                <c:pt idx="839">
                  <c:v>9.5781071835803875</c:v>
                </c:pt>
                <c:pt idx="840">
                  <c:v>9.5895096921322693</c:v>
                </c:pt>
                <c:pt idx="841">
                  <c:v>9.6009122006841494</c:v>
                </c:pt>
                <c:pt idx="842">
                  <c:v>9.6123147092360313</c:v>
                </c:pt>
                <c:pt idx="843">
                  <c:v>9.6237172177879131</c:v>
                </c:pt>
                <c:pt idx="844">
                  <c:v>9.635119726339795</c:v>
                </c:pt>
                <c:pt idx="845">
                  <c:v>9.6465222348916768</c:v>
                </c:pt>
                <c:pt idx="846">
                  <c:v>9.6579247434435587</c:v>
                </c:pt>
                <c:pt idx="847">
                  <c:v>9.6693272519954387</c:v>
                </c:pt>
                <c:pt idx="848">
                  <c:v>9.6807297605473206</c:v>
                </c:pt>
                <c:pt idx="849">
                  <c:v>9.6921322690992024</c:v>
                </c:pt>
                <c:pt idx="850">
                  <c:v>9.7035347776510843</c:v>
                </c:pt>
                <c:pt idx="851">
                  <c:v>9.7149372862029644</c:v>
                </c:pt>
                <c:pt idx="852">
                  <c:v>9.7263397947548462</c:v>
                </c:pt>
                <c:pt idx="853">
                  <c:v>9.7377423033067281</c:v>
                </c:pt>
                <c:pt idx="854">
                  <c:v>9.7491448118586099</c:v>
                </c:pt>
                <c:pt idx="855">
                  <c:v>9.76054732041049</c:v>
                </c:pt>
                <c:pt idx="856">
                  <c:v>9.7719498289623719</c:v>
                </c:pt>
                <c:pt idx="857">
                  <c:v>9.7833523375142537</c:v>
                </c:pt>
                <c:pt idx="858">
                  <c:v>9.7947548460661356</c:v>
                </c:pt>
                <c:pt idx="859">
                  <c:v>9.8061573546180156</c:v>
                </c:pt>
                <c:pt idx="860">
                  <c:v>9.8175598631698975</c:v>
                </c:pt>
                <c:pt idx="861">
                  <c:v>9.8289623717217793</c:v>
                </c:pt>
                <c:pt idx="862">
                  <c:v>9.8403648802736594</c:v>
                </c:pt>
                <c:pt idx="863">
                  <c:v>9.8517673888255413</c:v>
                </c:pt>
                <c:pt idx="864">
                  <c:v>9.8631698973774231</c:v>
                </c:pt>
                <c:pt idx="865">
                  <c:v>9.874572405929305</c:v>
                </c:pt>
                <c:pt idx="866">
                  <c:v>9.885974914481185</c:v>
                </c:pt>
                <c:pt idx="867">
                  <c:v>9.8973774230330669</c:v>
                </c:pt>
                <c:pt idx="868">
                  <c:v>9.9087799315849487</c:v>
                </c:pt>
                <c:pt idx="869">
                  <c:v>9.9201824401368306</c:v>
                </c:pt>
                <c:pt idx="870">
                  <c:v>9.9315849486887107</c:v>
                </c:pt>
                <c:pt idx="871">
                  <c:v>9.9429874572405925</c:v>
                </c:pt>
                <c:pt idx="872">
                  <c:v>9.9543899657924744</c:v>
                </c:pt>
                <c:pt idx="873">
                  <c:v>9.9657924743443544</c:v>
                </c:pt>
                <c:pt idx="874">
                  <c:v>9.9771949828962363</c:v>
                </c:pt>
                <c:pt idx="875">
                  <c:v>9.9885974914481181</c:v>
                </c:pt>
                <c:pt idx="876">
                  <c:v>10</c:v>
                </c:pt>
                <c:pt idx="877">
                  <c:v>10.011402508551882</c:v>
                </c:pt>
                <c:pt idx="878">
                  <c:v>10.022805017103762</c:v>
                </c:pt>
                <c:pt idx="879">
                  <c:v>10.034207525655644</c:v>
                </c:pt>
                <c:pt idx="880">
                  <c:v>10.045610034207526</c:v>
                </c:pt>
                <c:pt idx="881">
                  <c:v>10.057012542759407</c:v>
                </c:pt>
                <c:pt idx="882">
                  <c:v>10.068415051311289</c:v>
                </c:pt>
                <c:pt idx="883">
                  <c:v>10.079817559863171</c:v>
                </c:pt>
                <c:pt idx="884">
                  <c:v>10.091220068415051</c:v>
                </c:pt>
                <c:pt idx="885">
                  <c:v>10.102622576966933</c:v>
                </c:pt>
                <c:pt idx="886">
                  <c:v>10.114025085518815</c:v>
                </c:pt>
                <c:pt idx="887">
                  <c:v>10.125427594070697</c:v>
                </c:pt>
                <c:pt idx="888">
                  <c:v>10.136830102622577</c:v>
                </c:pt>
                <c:pt idx="889">
                  <c:v>10.148232611174459</c:v>
                </c:pt>
                <c:pt idx="890">
                  <c:v>10.159635119726341</c:v>
                </c:pt>
                <c:pt idx="891">
                  <c:v>10.171037628278221</c:v>
                </c:pt>
                <c:pt idx="892">
                  <c:v>10.182440136830103</c:v>
                </c:pt>
                <c:pt idx="893">
                  <c:v>10.193842645381984</c:v>
                </c:pt>
                <c:pt idx="894">
                  <c:v>10.205245153933866</c:v>
                </c:pt>
                <c:pt idx="895">
                  <c:v>10.216647662485746</c:v>
                </c:pt>
                <c:pt idx="896">
                  <c:v>10.228050171037628</c:v>
                </c:pt>
                <c:pt idx="897">
                  <c:v>10.23945267958951</c:v>
                </c:pt>
                <c:pt idx="898">
                  <c:v>10.250855188141392</c:v>
                </c:pt>
                <c:pt idx="899">
                  <c:v>10.262257696693272</c:v>
                </c:pt>
                <c:pt idx="900">
                  <c:v>10.273660205245154</c:v>
                </c:pt>
                <c:pt idx="901">
                  <c:v>10.285062713797036</c:v>
                </c:pt>
                <c:pt idx="902">
                  <c:v>10.296465222348916</c:v>
                </c:pt>
                <c:pt idx="903">
                  <c:v>10.307867730900798</c:v>
                </c:pt>
                <c:pt idx="904">
                  <c:v>10.319270239452679</c:v>
                </c:pt>
                <c:pt idx="905">
                  <c:v>10.330672748004561</c:v>
                </c:pt>
                <c:pt idx="906">
                  <c:v>10.342075256556441</c:v>
                </c:pt>
                <c:pt idx="907">
                  <c:v>10.353477765108323</c:v>
                </c:pt>
                <c:pt idx="908">
                  <c:v>10.364880273660205</c:v>
                </c:pt>
                <c:pt idx="909">
                  <c:v>10.376282782212087</c:v>
                </c:pt>
                <c:pt idx="910">
                  <c:v>10.387685290763967</c:v>
                </c:pt>
                <c:pt idx="911">
                  <c:v>10.399087799315849</c:v>
                </c:pt>
                <c:pt idx="912">
                  <c:v>10.410490307867731</c:v>
                </c:pt>
                <c:pt idx="913">
                  <c:v>10.421892816419613</c:v>
                </c:pt>
                <c:pt idx="914">
                  <c:v>10.433295324971494</c:v>
                </c:pt>
                <c:pt idx="915">
                  <c:v>10.444697833523374</c:v>
                </c:pt>
                <c:pt idx="916">
                  <c:v>10.456100342075256</c:v>
                </c:pt>
                <c:pt idx="917">
                  <c:v>10.467502850627138</c:v>
                </c:pt>
                <c:pt idx="918">
                  <c:v>10.47890535917902</c:v>
                </c:pt>
                <c:pt idx="919">
                  <c:v>10.490307867730902</c:v>
                </c:pt>
                <c:pt idx="920">
                  <c:v>10.501710376282782</c:v>
                </c:pt>
                <c:pt idx="921">
                  <c:v>10.513112884834664</c:v>
                </c:pt>
                <c:pt idx="922">
                  <c:v>10.524515393386546</c:v>
                </c:pt>
                <c:pt idx="923">
                  <c:v>10.535917901938427</c:v>
                </c:pt>
                <c:pt idx="924">
                  <c:v>10.547320410490308</c:v>
                </c:pt>
                <c:pt idx="925">
                  <c:v>10.558722919042189</c:v>
                </c:pt>
                <c:pt idx="926">
                  <c:v>10.570125427594071</c:v>
                </c:pt>
                <c:pt idx="927">
                  <c:v>10.581527936145953</c:v>
                </c:pt>
                <c:pt idx="928">
                  <c:v>10.592930444697833</c:v>
                </c:pt>
                <c:pt idx="929">
                  <c:v>10.604332953249715</c:v>
                </c:pt>
                <c:pt idx="930">
                  <c:v>10.615735461801597</c:v>
                </c:pt>
                <c:pt idx="931">
                  <c:v>10.627137970353477</c:v>
                </c:pt>
                <c:pt idx="932">
                  <c:v>10.638540478905359</c:v>
                </c:pt>
                <c:pt idx="933">
                  <c:v>10.649942987457241</c:v>
                </c:pt>
                <c:pt idx="934">
                  <c:v>10.661345496009123</c:v>
                </c:pt>
                <c:pt idx="935">
                  <c:v>10.672748004561003</c:v>
                </c:pt>
                <c:pt idx="936">
                  <c:v>10.684150513112884</c:v>
                </c:pt>
                <c:pt idx="937">
                  <c:v>10.695553021664766</c:v>
                </c:pt>
                <c:pt idx="938">
                  <c:v>10.706955530216648</c:v>
                </c:pt>
                <c:pt idx="939">
                  <c:v>10.718358038768528</c:v>
                </c:pt>
                <c:pt idx="940">
                  <c:v>10.72976054732041</c:v>
                </c:pt>
                <c:pt idx="941">
                  <c:v>10.741163055872292</c:v>
                </c:pt>
                <c:pt idx="942">
                  <c:v>10.752565564424172</c:v>
                </c:pt>
                <c:pt idx="943">
                  <c:v>10.763968072976054</c:v>
                </c:pt>
                <c:pt idx="944">
                  <c:v>10.775370581527936</c:v>
                </c:pt>
                <c:pt idx="945">
                  <c:v>10.786773090079818</c:v>
                </c:pt>
                <c:pt idx="946">
                  <c:v>10.798175598631698</c:v>
                </c:pt>
                <c:pt idx="947">
                  <c:v>10.809578107183579</c:v>
                </c:pt>
                <c:pt idx="948">
                  <c:v>10.820980615735461</c:v>
                </c:pt>
                <c:pt idx="949">
                  <c:v>10.832383124287343</c:v>
                </c:pt>
                <c:pt idx="950">
                  <c:v>10.843785632839225</c:v>
                </c:pt>
                <c:pt idx="951">
                  <c:v>10.855188141391107</c:v>
                </c:pt>
                <c:pt idx="952">
                  <c:v>10.866590649942989</c:v>
                </c:pt>
                <c:pt idx="953">
                  <c:v>10.877993158494869</c:v>
                </c:pt>
                <c:pt idx="954">
                  <c:v>10.889395667046751</c:v>
                </c:pt>
                <c:pt idx="955">
                  <c:v>10.900798175598633</c:v>
                </c:pt>
                <c:pt idx="956">
                  <c:v>10.912200684150514</c:v>
                </c:pt>
                <c:pt idx="957">
                  <c:v>10.923603192702394</c:v>
                </c:pt>
                <c:pt idx="958">
                  <c:v>10.935005701254276</c:v>
                </c:pt>
                <c:pt idx="959">
                  <c:v>10.946408209806158</c:v>
                </c:pt>
                <c:pt idx="960">
                  <c:v>10.957810718358038</c:v>
                </c:pt>
                <c:pt idx="961">
                  <c:v>10.96921322690992</c:v>
                </c:pt>
                <c:pt idx="962">
                  <c:v>10.980615735461802</c:v>
                </c:pt>
                <c:pt idx="963">
                  <c:v>10.992018244013684</c:v>
                </c:pt>
                <c:pt idx="964">
                  <c:v>11.003420752565564</c:v>
                </c:pt>
                <c:pt idx="965">
                  <c:v>11.014823261117446</c:v>
                </c:pt>
                <c:pt idx="966">
                  <c:v>11.026225769669328</c:v>
                </c:pt>
                <c:pt idx="967">
                  <c:v>11.037628278221209</c:v>
                </c:pt>
                <c:pt idx="968">
                  <c:v>11.049030786773089</c:v>
                </c:pt>
                <c:pt idx="969">
                  <c:v>11.060433295324971</c:v>
                </c:pt>
                <c:pt idx="970">
                  <c:v>11.071835803876853</c:v>
                </c:pt>
                <c:pt idx="971">
                  <c:v>11.083238312428733</c:v>
                </c:pt>
                <c:pt idx="972">
                  <c:v>11.094640820980615</c:v>
                </c:pt>
                <c:pt idx="973">
                  <c:v>11.106043329532497</c:v>
                </c:pt>
                <c:pt idx="974">
                  <c:v>11.117445838084379</c:v>
                </c:pt>
                <c:pt idx="975">
                  <c:v>11.128848346636259</c:v>
                </c:pt>
                <c:pt idx="976">
                  <c:v>11.140250855188141</c:v>
                </c:pt>
                <c:pt idx="977">
                  <c:v>11.151653363740023</c:v>
                </c:pt>
                <c:pt idx="978">
                  <c:v>11.163055872291904</c:v>
                </c:pt>
                <c:pt idx="979">
                  <c:v>11.174458380843785</c:v>
                </c:pt>
                <c:pt idx="980">
                  <c:v>11.185860889395666</c:v>
                </c:pt>
                <c:pt idx="981">
                  <c:v>11.197263397947548</c:v>
                </c:pt>
                <c:pt idx="982">
                  <c:v>11.20866590649943</c:v>
                </c:pt>
                <c:pt idx="983">
                  <c:v>11.220068415051312</c:v>
                </c:pt>
                <c:pt idx="984">
                  <c:v>11.231470923603194</c:v>
                </c:pt>
                <c:pt idx="985">
                  <c:v>11.242873432155074</c:v>
                </c:pt>
                <c:pt idx="986">
                  <c:v>11.254275940706956</c:v>
                </c:pt>
                <c:pt idx="987">
                  <c:v>11.265678449258838</c:v>
                </c:pt>
                <c:pt idx="988">
                  <c:v>11.277080957810719</c:v>
                </c:pt>
                <c:pt idx="989">
                  <c:v>11.288483466362599</c:v>
                </c:pt>
                <c:pt idx="990">
                  <c:v>11.299885974914481</c:v>
                </c:pt>
                <c:pt idx="991">
                  <c:v>11.311288483466363</c:v>
                </c:pt>
                <c:pt idx="992">
                  <c:v>11.322690992018245</c:v>
                </c:pt>
                <c:pt idx="993">
                  <c:v>11.334093500570125</c:v>
                </c:pt>
                <c:pt idx="994">
                  <c:v>11.345496009122007</c:v>
                </c:pt>
                <c:pt idx="995">
                  <c:v>11.356898517673889</c:v>
                </c:pt>
                <c:pt idx="996">
                  <c:v>11.368301026225771</c:v>
                </c:pt>
                <c:pt idx="997">
                  <c:v>11.379703534777651</c:v>
                </c:pt>
                <c:pt idx="998">
                  <c:v>11.391106043329533</c:v>
                </c:pt>
                <c:pt idx="999">
                  <c:v>11.402508551881414</c:v>
                </c:pt>
                <c:pt idx="1000">
                  <c:v>11.413911060433295</c:v>
                </c:pt>
                <c:pt idx="1001">
                  <c:v>11.425313568985176</c:v>
                </c:pt>
                <c:pt idx="1002">
                  <c:v>11.436716077537058</c:v>
                </c:pt>
                <c:pt idx="1003">
                  <c:v>11.44811858608894</c:v>
                </c:pt>
                <c:pt idx="1004">
                  <c:v>11.45952109464082</c:v>
                </c:pt>
                <c:pt idx="1005">
                  <c:v>11.470923603192702</c:v>
                </c:pt>
                <c:pt idx="1006">
                  <c:v>11.482326111744584</c:v>
                </c:pt>
                <c:pt idx="1007">
                  <c:v>11.493728620296466</c:v>
                </c:pt>
                <c:pt idx="1008">
                  <c:v>11.505131128848346</c:v>
                </c:pt>
                <c:pt idx="1009">
                  <c:v>11.516533637400228</c:v>
                </c:pt>
                <c:pt idx="1010">
                  <c:v>11.527936145952109</c:v>
                </c:pt>
                <c:pt idx="1011">
                  <c:v>11.53933865450399</c:v>
                </c:pt>
                <c:pt idx="1012">
                  <c:v>11.550741163055871</c:v>
                </c:pt>
                <c:pt idx="1013">
                  <c:v>11.562143671607753</c:v>
                </c:pt>
                <c:pt idx="1014">
                  <c:v>11.573546180159635</c:v>
                </c:pt>
                <c:pt idx="1015">
                  <c:v>11.584948688711517</c:v>
                </c:pt>
                <c:pt idx="1016">
                  <c:v>11.596351197263397</c:v>
                </c:pt>
                <c:pt idx="1017">
                  <c:v>11.607753705815279</c:v>
                </c:pt>
                <c:pt idx="1018">
                  <c:v>11.619156214367161</c:v>
                </c:pt>
                <c:pt idx="1019">
                  <c:v>11.630558722919043</c:v>
                </c:pt>
                <c:pt idx="1020">
                  <c:v>11.641961231470924</c:v>
                </c:pt>
                <c:pt idx="1021">
                  <c:v>11.653363740022806</c:v>
                </c:pt>
                <c:pt idx="1022">
                  <c:v>11.664766248574686</c:v>
                </c:pt>
                <c:pt idx="1023">
                  <c:v>11.676168757126568</c:v>
                </c:pt>
                <c:pt idx="1024">
                  <c:v>11.68757126567845</c:v>
                </c:pt>
                <c:pt idx="1025">
                  <c:v>11.698973774230332</c:v>
                </c:pt>
                <c:pt idx="1026">
                  <c:v>11.710376282782212</c:v>
                </c:pt>
                <c:pt idx="1027">
                  <c:v>11.721778791334094</c:v>
                </c:pt>
                <c:pt idx="1028">
                  <c:v>11.733181299885976</c:v>
                </c:pt>
                <c:pt idx="1029">
                  <c:v>11.744583808437856</c:v>
                </c:pt>
                <c:pt idx="1030">
                  <c:v>11.755986316989738</c:v>
                </c:pt>
                <c:pt idx="1031">
                  <c:v>11.767388825541619</c:v>
                </c:pt>
                <c:pt idx="1032">
                  <c:v>11.778791334093501</c:v>
                </c:pt>
                <c:pt idx="1033">
                  <c:v>11.790193842645381</c:v>
                </c:pt>
                <c:pt idx="1034">
                  <c:v>11.801596351197263</c:v>
                </c:pt>
                <c:pt idx="1035">
                  <c:v>11.812998859749145</c:v>
                </c:pt>
                <c:pt idx="1036">
                  <c:v>11.824401368301027</c:v>
                </c:pt>
                <c:pt idx="1037">
                  <c:v>11.835803876852907</c:v>
                </c:pt>
                <c:pt idx="1038">
                  <c:v>11.847206385404789</c:v>
                </c:pt>
                <c:pt idx="1039">
                  <c:v>11.858608893956671</c:v>
                </c:pt>
                <c:pt idx="1040">
                  <c:v>11.870011402508551</c:v>
                </c:pt>
                <c:pt idx="1041">
                  <c:v>11.881413911060433</c:v>
                </c:pt>
                <c:pt idx="1042">
                  <c:v>11.892816419612315</c:v>
                </c:pt>
                <c:pt idx="1043">
                  <c:v>11.904218928164196</c:v>
                </c:pt>
                <c:pt idx="1044">
                  <c:v>11.915621436716076</c:v>
                </c:pt>
                <c:pt idx="1045">
                  <c:v>11.927023945267958</c:v>
                </c:pt>
                <c:pt idx="1046">
                  <c:v>11.93842645381984</c:v>
                </c:pt>
                <c:pt idx="1047">
                  <c:v>11.949828962371722</c:v>
                </c:pt>
                <c:pt idx="1048">
                  <c:v>11.961231470923602</c:v>
                </c:pt>
                <c:pt idx="1049">
                  <c:v>11.972633979475484</c:v>
                </c:pt>
                <c:pt idx="1050">
                  <c:v>11.984036488027366</c:v>
                </c:pt>
                <c:pt idx="1051">
                  <c:v>11.995438996579248</c:v>
                </c:pt>
                <c:pt idx="1052">
                  <c:v>12.006841505131129</c:v>
                </c:pt>
                <c:pt idx="1053">
                  <c:v>12.01824401368301</c:v>
                </c:pt>
                <c:pt idx="1054">
                  <c:v>12.029646522234891</c:v>
                </c:pt>
                <c:pt idx="1055">
                  <c:v>12.041049030786773</c:v>
                </c:pt>
                <c:pt idx="1056">
                  <c:v>12.052451539338655</c:v>
                </c:pt>
                <c:pt idx="1057">
                  <c:v>12.063854047890537</c:v>
                </c:pt>
                <c:pt idx="1058">
                  <c:v>12.075256556442419</c:v>
                </c:pt>
                <c:pt idx="1059">
                  <c:v>12.086659064994299</c:v>
                </c:pt>
                <c:pt idx="1060">
                  <c:v>12.098061573546181</c:v>
                </c:pt>
                <c:pt idx="1061">
                  <c:v>12.109464082098063</c:v>
                </c:pt>
                <c:pt idx="1062">
                  <c:v>12.120866590649943</c:v>
                </c:pt>
                <c:pt idx="1063">
                  <c:v>12.132269099201825</c:v>
                </c:pt>
                <c:pt idx="1064">
                  <c:v>12.143671607753706</c:v>
                </c:pt>
                <c:pt idx="1065">
                  <c:v>12.155074116305588</c:v>
                </c:pt>
                <c:pt idx="1066">
                  <c:v>12.166476624857468</c:v>
                </c:pt>
                <c:pt idx="1067">
                  <c:v>12.17787913340935</c:v>
                </c:pt>
                <c:pt idx="1068">
                  <c:v>12.189281641961232</c:v>
                </c:pt>
                <c:pt idx="1069">
                  <c:v>12.200684150513112</c:v>
                </c:pt>
                <c:pt idx="1070">
                  <c:v>12.212086659064994</c:v>
                </c:pt>
                <c:pt idx="1071">
                  <c:v>12.223489167616876</c:v>
                </c:pt>
                <c:pt idx="1072">
                  <c:v>12.234891676168758</c:v>
                </c:pt>
                <c:pt idx="1073">
                  <c:v>12.246294184720638</c:v>
                </c:pt>
                <c:pt idx="1074">
                  <c:v>12.25769669327252</c:v>
                </c:pt>
                <c:pt idx="1075">
                  <c:v>12.269099201824401</c:v>
                </c:pt>
                <c:pt idx="1076">
                  <c:v>12.280501710376283</c:v>
                </c:pt>
                <c:pt idx="1077">
                  <c:v>12.291904218928163</c:v>
                </c:pt>
                <c:pt idx="1078">
                  <c:v>12.303306727480045</c:v>
                </c:pt>
                <c:pt idx="1079">
                  <c:v>12.314709236031927</c:v>
                </c:pt>
                <c:pt idx="1080">
                  <c:v>12.326111744583807</c:v>
                </c:pt>
                <c:pt idx="1081">
                  <c:v>12.337514253135689</c:v>
                </c:pt>
                <c:pt idx="1082">
                  <c:v>12.348916761687571</c:v>
                </c:pt>
                <c:pt idx="1083">
                  <c:v>12.360319270239453</c:v>
                </c:pt>
                <c:pt idx="1084">
                  <c:v>12.371721778791333</c:v>
                </c:pt>
                <c:pt idx="1085">
                  <c:v>12.383124287343215</c:v>
                </c:pt>
                <c:pt idx="1086">
                  <c:v>12.394526795895096</c:v>
                </c:pt>
                <c:pt idx="1087">
                  <c:v>12.405929304446978</c:v>
                </c:pt>
                <c:pt idx="1088">
                  <c:v>12.41733181299886</c:v>
                </c:pt>
                <c:pt idx="1089">
                  <c:v>12.428734321550742</c:v>
                </c:pt>
                <c:pt idx="1090">
                  <c:v>12.440136830102624</c:v>
                </c:pt>
                <c:pt idx="1091">
                  <c:v>12.451539338654504</c:v>
                </c:pt>
                <c:pt idx="1092">
                  <c:v>12.462941847206386</c:v>
                </c:pt>
                <c:pt idx="1093">
                  <c:v>12.474344355758268</c:v>
                </c:pt>
                <c:pt idx="1094">
                  <c:v>12.485746864310149</c:v>
                </c:pt>
                <c:pt idx="1095">
                  <c:v>12.49714937286203</c:v>
                </c:pt>
                <c:pt idx="1096">
                  <c:v>12.508551881413913</c:v>
                </c:pt>
                <c:pt idx="1097">
                  <c:v>12.519954389965793</c:v>
                </c:pt>
                <c:pt idx="1098">
                  <c:v>12.531356898517673</c:v>
                </c:pt>
                <c:pt idx="1099">
                  <c:v>12.542759407069557</c:v>
                </c:pt>
                <c:pt idx="1100">
                  <c:v>12.554161915621437</c:v>
                </c:pt>
                <c:pt idx="1101">
                  <c:v>12.565564424173317</c:v>
                </c:pt>
                <c:pt idx="1102">
                  <c:v>12.576966932725201</c:v>
                </c:pt>
                <c:pt idx="1103">
                  <c:v>12.588369441277081</c:v>
                </c:pt>
                <c:pt idx="1104">
                  <c:v>12.599771949828961</c:v>
                </c:pt>
                <c:pt idx="1105">
                  <c:v>12.611174458380844</c:v>
                </c:pt>
                <c:pt idx="1106">
                  <c:v>12.622576966932725</c:v>
                </c:pt>
                <c:pt idx="1107">
                  <c:v>12.633979475484608</c:v>
                </c:pt>
                <c:pt idx="1108">
                  <c:v>12.645381984036488</c:v>
                </c:pt>
                <c:pt idx="1109">
                  <c:v>12.656784492588368</c:v>
                </c:pt>
                <c:pt idx="1110">
                  <c:v>12.668187001140252</c:v>
                </c:pt>
                <c:pt idx="1111">
                  <c:v>12.679589509692132</c:v>
                </c:pt>
                <c:pt idx="1112">
                  <c:v>12.690992018244012</c:v>
                </c:pt>
                <c:pt idx="1113">
                  <c:v>12.702394526795896</c:v>
                </c:pt>
                <c:pt idx="1114">
                  <c:v>12.713797035347776</c:v>
                </c:pt>
                <c:pt idx="1115">
                  <c:v>12.725199543899656</c:v>
                </c:pt>
                <c:pt idx="1116">
                  <c:v>12.73660205245154</c:v>
                </c:pt>
                <c:pt idx="1117">
                  <c:v>12.74800456100342</c:v>
                </c:pt>
                <c:pt idx="1118">
                  <c:v>12.759407069555301</c:v>
                </c:pt>
                <c:pt idx="1119">
                  <c:v>12.770809578107183</c:v>
                </c:pt>
                <c:pt idx="1120">
                  <c:v>12.782212086659065</c:v>
                </c:pt>
                <c:pt idx="1121">
                  <c:v>12.793614595210947</c:v>
                </c:pt>
                <c:pt idx="1122">
                  <c:v>12.805017103762829</c:v>
                </c:pt>
                <c:pt idx="1123">
                  <c:v>12.816419612314709</c:v>
                </c:pt>
                <c:pt idx="1124">
                  <c:v>12.827822120866591</c:v>
                </c:pt>
                <c:pt idx="1125">
                  <c:v>12.839224629418473</c:v>
                </c:pt>
                <c:pt idx="1126">
                  <c:v>12.850627137970353</c:v>
                </c:pt>
                <c:pt idx="1127">
                  <c:v>12.862029646522236</c:v>
                </c:pt>
                <c:pt idx="1128">
                  <c:v>12.873432155074116</c:v>
                </c:pt>
                <c:pt idx="1129">
                  <c:v>12.884834663625996</c:v>
                </c:pt>
                <c:pt idx="1130">
                  <c:v>12.89623717217788</c:v>
                </c:pt>
                <c:pt idx="1131">
                  <c:v>12.90763968072976</c:v>
                </c:pt>
                <c:pt idx="1132">
                  <c:v>12.919042189281644</c:v>
                </c:pt>
                <c:pt idx="1133">
                  <c:v>12.930444697833524</c:v>
                </c:pt>
                <c:pt idx="1134">
                  <c:v>12.941847206385404</c:v>
                </c:pt>
                <c:pt idx="1135">
                  <c:v>12.953249714937288</c:v>
                </c:pt>
                <c:pt idx="1136">
                  <c:v>12.964652223489168</c:v>
                </c:pt>
                <c:pt idx="1137">
                  <c:v>12.976054732041048</c:v>
                </c:pt>
                <c:pt idx="1138">
                  <c:v>12.987457240592931</c:v>
                </c:pt>
                <c:pt idx="1139">
                  <c:v>12.998859749144811</c:v>
                </c:pt>
                <c:pt idx="1140">
                  <c:v>13.010262257696692</c:v>
                </c:pt>
                <c:pt idx="1141">
                  <c:v>13.021664766248575</c:v>
                </c:pt>
                <c:pt idx="1142">
                  <c:v>13.033067274800455</c:v>
                </c:pt>
                <c:pt idx="1143">
                  <c:v>13.044469783352339</c:v>
                </c:pt>
                <c:pt idx="1144">
                  <c:v>13.055872291904219</c:v>
                </c:pt>
                <c:pt idx="1145">
                  <c:v>13.067274800456099</c:v>
                </c:pt>
                <c:pt idx="1146">
                  <c:v>13.078677309007983</c:v>
                </c:pt>
                <c:pt idx="1147">
                  <c:v>13.090079817559863</c:v>
                </c:pt>
                <c:pt idx="1148">
                  <c:v>13.101482326111743</c:v>
                </c:pt>
                <c:pt idx="1149">
                  <c:v>13.112884834663626</c:v>
                </c:pt>
                <c:pt idx="1150">
                  <c:v>13.124287343215506</c:v>
                </c:pt>
                <c:pt idx="1151">
                  <c:v>13.135689851767388</c:v>
                </c:pt>
                <c:pt idx="1152">
                  <c:v>13.14709236031927</c:v>
                </c:pt>
                <c:pt idx="1153">
                  <c:v>13.158494868871152</c:v>
                </c:pt>
                <c:pt idx="1154">
                  <c:v>13.169897377423034</c:v>
                </c:pt>
                <c:pt idx="1155">
                  <c:v>13.181299885974914</c:v>
                </c:pt>
                <c:pt idx="1156">
                  <c:v>13.192702394526796</c:v>
                </c:pt>
                <c:pt idx="1157">
                  <c:v>13.204104903078678</c:v>
                </c:pt>
                <c:pt idx="1158">
                  <c:v>13.21550741163056</c:v>
                </c:pt>
                <c:pt idx="1159">
                  <c:v>13.22690992018244</c:v>
                </c:pt>
                <c:pt idx="1160">
                  <c:v>13.238312428734321</c:v>
                </c:pt>
                <c:pt idx="1161">
                  <c:v>13.249714937286203</c:v>
                </c:pt>
                <c:pt idx="1162">
                  <c:v>13.261117445838083</c:v>
                </c:pt>
                <c:pt idx="1163">
                  <c:v>13.272519954389967</c:v>
                </c:pt>
                <c:pt idx="1164">
                  <c:v>13.283922462941847</c:v>
                </c:pt>
                <c:pt idx="1165">
                  <c:v>13.295324971493731</c:v>
                </c:pt>
                <c:pt idx="1166">
                  <c:v>13.306727480045611</c:v>
                </c:pt>
                <c:pt idx="1167">
                  <c:v>13.318129988597491</c:v>
                </c:pt>
                <c:pt idx="1168">
                  <c:v>13.329532497149374</c:v>
                </c:pt>
                <c:pt idx="1169">
                  <c:v>13.340935005701255</c:v>
                </c:pt>
                <c:pt idx="1170">
                  <c:v>13.352337514253135</c:v>
                </c:pt>
                <c:pt idx="1171">
                  <c:v>13.363740022805018</c:v>
                </c:pt>
                <c:pt idx="1172">
                  <c:v>13.375142531356898</c:v>
                </c:pt>
                <c:pt idx="1173">
                  <c:v>13.386545039908778</c:v>
                </c:pt>
                <c:pt idx="1174">
                  <c:v>13.397947548460662</c:v>
                </c:pt>
                <c:pt idx="1175">
                  <c:v>13.409350057012542</c:v>
                </c:pt>
                <c:pt idx="1176">
                  <c:v>13.420752565564426</c:v>
                </c:pt>
                <c:pt idx="1177">
                  <c:v>13.432155074116306</c:v>
                </c:pt>
                <c:pt idx="1178">
                  <c:v>13.443557582668186</c:v>
                </c:pt>
                <c:pt idx="1179">
                  <c:v>13.45496009122007</c:v>
                </c:pt>
                <c:pt idx="1180">
                  <c:v>13.46636259977195</c:v>
                </c:pt>
                <c:pt idx="1181">
                  <c:v>13.47776510832383</c:v>
                </c:pt>
                <c:pt idx="1182">
                  <c:v>13.489167616875713</c:v>
                </c:pt>
                <c:pt idx="1183">
                  <c:v>13.500570125427593</c:v>
                </c:pt>
                <c:pt idx="1184">
                  <c:v>13.511972633979475</c:v>
                </c:pt>
                <c:pt idx="1185">
                  <c:v>13.523375142531357</c:v>
                </c:pt>
                <c:pt idx="1186">
                  <c:v>13.534777651083237</c:v>
                </c:pt>
                <c:pt idx="1187">
                  <c:v>13.546180159635119</c:v>
                </c:pt>
                <c:pt idx="1188">
                  <c:v>13.557582668187001</c:v>
                </c:pt>
                <c:pt idx="1189">
                  <c:v>13.568985176738883</c:v>
                </c:pt>
                <c:pt idx="1190">
                  <c:v>13.580387685290765</c:v>
                </c:pt>
                <c:pt idx="1191">
                  <c:v>13.591790193842645</c:v>
                </c:pt>
                <c:pt idx="1192">
                  <c:v>13.603192702394526</c:v>
                </c:pt>
                <c:pt idx="1193">
                  <c:v>13.614595210946408</c:v>
                </c:pt>
                <c:pt idx="1194">
                  <c:v>13.62599771949829</c:v>
                </c:pt>
                <c:pt idx="1195">
                  <c:v>13.63740022805017</c:v>
                </c:pt>
                <c:pt idx="1196">
                  <c:v>13.648802736602054</c:v>
                </c:pt>
                <c:pt idx="1197">
                  <c:v>13.660205245153934</c:v>
                </c:pt>
                <c:pt idx="1198">
                  <c:v>13.671607753705814</c:v>
                </c:pt>
                <c:pt idx="1199">
                  <c:v>13.683010262257698</c:v>
                </c:pt>
                <c:pt idx="1200">
                  <c:v>13.694412770809578</c:v>
                </c:pt>
                <c:pt idx="1201">
                  <c:v>13.705815279361461</c:v>
                </c:pt>
                <c:pt idx="1202">
                  <c:v>13.717217787913341</c:v>
                </c:pt>
                <c:pt idx="1203">
                  <c:v>13.728620296465222</c:v>
                </c:pt>
                <c:pt idx="1204">
                  <c:v>13.740022805017105</c:v>
                </c:pt>
                <c:pt idx="1205">
                  <c:v>13.751425313568985</c:v>
                </c:pt>
                <c:pt idx="1206">
                  <c:v>13.762827822120865</c:v>
                </c:pt>
                <c:pt idx="1207">
                  <c:v>13.774230330672749</c:v>
                </c:pt>
                <c:pt idx="1208">
                  <c:v>13.785632839224629</c:v>
                </c:pt>
                <c:pt idx="1209">
                  <c:v>13.797035347776509</c:v>
                </c:pt>
                <c:pt idx="1210">
                  <c:v>13.808437856328393</c:v>
                </c:pt>
                <c:pt idx="1211">
                  <c:v>13.819840364880273</c:v>
                </c:pt>
                <c:pt idx="1212">
                  <c:v>13.831242873432156</c:v>
                </c:pt>
                <c:pt idx="1213">
                  <c:v>13.842645381984036</c:v>
                </c:pt>
                <c:pt idx="1214">
                  <c:v>13.854047890535917</c:v>
                </c:pt>
                <c:pt idx="1215">
                  <c:v>13.8654503990878</c:v>
                </c:pt>
                <c:pt idx="1216">
                  <c:v>13.87685290763968</c:v>
                </c:pt>
                <c:pt idx="1217">
                  <c:v>13.88825541619156</c:v>
                </c:pt>
                <c:pt idx="1218">
                  <c:v>13.899657924743444</c:v>
                </c:pt>
                <c:pt idx="1219">
                  <c:v>13.911060433295324</c:v>
                </c:pt>
                <c:pt idx="1220">
                  <c:v>13.922462941847206</c:v>
                </c:pt>
                <c:pt idx="1221">
                  <c:v>13.933865450399088</c:v>
                </c:pt>
                <c:pt idx="1222">
                  <c:v>13.945267958950968</c:v>
                </c:pt>
                <c:pt idx="1223">
                  <c:v>13.956670467502851</c:v>
                </c:pt>
                <c:pt idx="1224">
                  <c:v>13.968072976054732</c:v>
                </c:pt>
                <c:pt idx="1225">
                  <c:v>13.979475484606613</c:v>
                </c:pt>
                <c:pt idx="1226">
                  <c:v>13.990877993158495</c:v>
                </c:pt>
                <c:pt idx="1227">
                  <c:v>14.002280501710377</c:v>
                </c:pt>
                <c:pt idx="1228">
                  <c:v>14.013683010262257</c:v>
                </c:pt>
                <c:pt idx="1229">
                  <c:v>14.025085518814141</c:v>
                </c:pt>
                <c:pt idx="1230">
                  <c:v>14.036488027366021</c:v>
                </c:pt>
                <c:pt idx="1231">
                  <c:v>14.047890535917901</c:v>
                </c:pt>
                <c:pt idx="1232">
                  <c:v>14.059293044469785</c:v>
                </c:pt>
                <c:pt idx="1233">
                  <c:v>14.070695553021665</c:v>
                </c:pt>
                <c:pt idx="1234">
                  <c:v>14.082098061573548</c:v>
                </c:pt>
                <c:pt idx="1235">
                  <c:v>14.093500570125428</c:v>
                </c:pt>
                <c:pt idx="1236">
                  <c:v>14.104903078677308</c:v>
                </c:pt>
                <c:pt idx="1237">
                  <c:v>14.116305587229192</c:v>
                </c:pt>
                <c:pt idx="1238">
                  <c:v>14.127708095781072</c:v>
                </c:pt>
                <c:pt idx="1239">
                  <c:v>14.139110604332952</c:v>
                </c:pt>
                <c:pt idx="1240">
                  <c:v>14.150513112884836</c:v>
                </c:pt>
                <c:pt idx="1241">
                  <c:v>14.161915621436716</c:v>
                </c:pt>
                <c:pt idx="1242">
                  <c:v>14.173318129988596</c:v>
                </c:pt>
                <c:pt idx="1243">
                  <c:v>14.18472063854048</c:v>
                </c:pt>
                <c:pt idx="1244">
                  <c:v>14.19612314709236</c:v>
                </c:pt>
                <c:pt idx="1245">
                  <c:v>14.207525655644243</c:v>
                </c:pt>
                <c:pt idx="1246">
                  <c:v>14.218928164196123</c:v>
                </c:pt>
                <c:pt idx="1247">
                  <c:v>14.230330672748003</c:v>
                </c:pt>
                <c:pt idx="1248">
                  <c:v>14.241733181299887</c:v>
                </c:pt>
                <c:pt idx="1249">
                  <c:v>14.253135689851767</c:v>
                </c:pt>
                <c:pt idx="1250">
                  <c:v>14.264538198403647</c:v>
                </c:pt>
                <c:pt idx="1251">
                  <c:v>14.275940706955531</c:v>
                </c:pt>
                <c:pt idx="1252">
                  <c:v>14.287343215507411</c:v>
                </c:pt>
                <c:pt idx="1253">
                  <c:v>14.298745724059291</c:v>
                </c:pt>
                <c:pt idx="1254">
                  <c:v>14.310148232611175</c:v>
                </c:pt>
                <c:pt idx="1255">
                  <c:v>14.321550741163055</c:v>
                </c:pt>
                <c:pt idx="1256">
                  <c:v>14.332953249714938</c:v>
                </c:pt>
                <c:pt idx="1257">
                  <c:v>14.344355758266818</c:v>
                </c:pt>
                <c:pt idx="1258">
                  <c:v>14.3557582668187</c:v>
                </c:pt>
                <c:pt idx="1259">
                  <c:v>14.367160775370582</c:v>
                </c:pt>
                <c:pt idx="1260">
                  <c:v>14.378563283922464</c:v>
                </c:pt>
                <c:pt idx="1261">
                  <c:v>14.389965792474344</c:v>
                </c:pt>
                <c:pt idx="1262">
                  <c:v>14.401368301026226</c:v>
                </c:pt>
                <c:pt idx="1263">
                  <c:v>14.412770809578108</c:v>
                </c:pt>
                <c:pt idx="1264">
                  <c:v>14.424173318129988</c:v>
                </c:pt>
                <c:pt idx="1265">
                  <c:v>14.435575826681871</c:v>
                </c:pt>
                <c:pt idx="1266">
                  <c:v>14.446978335233752</c:v>
                </c:pt>
                <c:pt idx="1267">
                  <c:v>14.458380843785632</c:v>
                </c:pt>
                <c:pt idx="1268">
                  <c:v>14.469783352337515</c:v>
                </c:pt>
                <c:pt idx="1269">
                  <c:v>14.481185860889395</c:v>
                </c:pt>
                <c:pt idx="1270">
                  <c:v>14.492588369441279</c:v>
                </c:pt>
                <c:pt idx="1271">
                  <c:v>14.503990877993159</c:v>
                </c:pt>
                <c:pt idx="1272">
                  <c:v>14.515393386545039</c:v>
                </c:pt>
                <c:pt idx="1273">
                  <c:v>14.526795895096923</c:v>
                </c:pt>
                <c:pt idx="1274">
                  <c:v>14.538198403648803</c:v>
                </c:pt>
                <c:pt idx="1275">
                  <c:v>14.549600912200683</c:v>
                </c:pt>
                <c:pt idx="1276">
                  <c:v>14.561003420752566</c:v>
                </c:pt>
                <c:pt idx="1277">
                  <c:v>14.572405929304447</c:v>
                </c:pt>
                <c:pt idx="1278">
                  <c:v>14.583808437856327</c:v>
                </c:pt>
                <c:pt idx="1279">
                  <c:v>14.59521094640821</c:v>
                </c:pt>
                <c:pt idx="1280">
                  <c:v>14.60661345496009</c:v>
                </c:pt>
                <c:pt idx="1281">
                  <c:v>14.618015963511974</c:v>
                </c:pt>
                <c:pt idx="1282">
                  <c:v>14.629418472063854</c:v>
                </c:pt>
                <c:pt idx="1283">
                  <c:v>14.640820980615734</c:v>
                </c:pt>
                <c:pt idx="1284">
                  <c:v>14.652223489167618</c:v>
                </c:pt>
                <c:pt idx="1285">
                  <c:v>14.663625997719498</c:v>
                </c:pt>
                <c:pt idx="1286">
                  <c:v>14.675028506271378</c:v>
                </c:pt>
                <c:pt idx="1287">
                  <c:v>14.686431014823262</c:v>
                </c:pt>
                <c:pt idx="1288">
                  <c:v>14.697833523375142</c:v>
                </c:pt>
                <c:pt idx="1289">
                  <c:v>14.709236031927023</c:v>
                </c:pt>
                <c:pt idx="1290">
                  <c:v>14.720638540478905</c:v>
                </c:pt>
                <c:pt idx="1291">
                  <c:v>14.732041049030787</c:v>
                </c:pt>
                <c:pt idx="1292">
                  <c:v>14.743443557582669</c:v>
                </c:pt>
                <c:pt idx="1293">
                  <c:v>14.754846066134549</c:v>
                </c:pt>
                <c:pt idx="1294">
                  <c:v>14.766248574686431</c:v>
                </c:pt>
                <c:pt idx="1295">
                  <c:v>14.777651083238313</c:v>
                </c:pt>
                <c:pt idx="1296">
                  <c:v>14.789053591790195</c:v>
                </c:pt>
                <c:pt idx="1297">
                  <c:v>14.800456100342075</c:v>
                </c:pt>
                <c:pt idx="1298">
                  <c:v>14.811858608893957</c:v>
                </c:pt>
                <c:pt idx="1299">
                  <c:v>14.823261117445838</c:v>
                </c:pt>
                <c:pt idx="1300">
                  <c:v>14.834663625997718</c:v>
                </c:pt>
                <c:pt idx="1301">
                  <c:v>14.846066134549602</c:v>
                </c:pt>
                <c:pt idx="1302">
                  <c:v>14.857468643101482</c:v>
                </c:pt>
                <c:pt idx="1303">
                  <c:v>14.868871151653366</c:v>
                </c:pt>
                <c:pt idx="1304">
                  <c:v>14.880273660205246</c:v>
                </c:pt>
                <c:pt idx="1305">
                  <c:v>14.891676168757126</c:v>
                </c:pt>
                <c:pt idx="1306">
                  <c:v>14.90307867730901</c:v>
                </c:pt>
                <c:pt idx="1307">
                  <c:v>14.91448118586089</c:v>
                </c:pt>
                <c:pt idx="1308">
                  <c:v>14.92588369441277</c:v>
                </c:pt>
                <c:pt idx="1309">
                  <c:v>14.937286202964653</c:v>
                </c:pt>
                <c:pt idx="1310">
                  <c:v>14.948688711516533</c:v>
                </c:pt>
                <c:pt idx="1311">
                  <c:v>14.960091220068414</c:v>
                </c:pt>
                <c:pt idx="1312">
                  <c:v>14.971493728620297</c:v>
                </c:pt>
                <c:pt idx="1313">
                  <c:v>14.982896237172177</c:v>
                </c:pt>
                <c:pt idx="1314">
                  <c:v>14.994298745724061</c:v>
                </c:pt>
                <c:pt idx="1315">
                  <c:v>15.005701254275941</c:v>
                </c:pt>
                <c:pt idx="1316">
                  <c:v>15.017103762827821</c:v>
                </c:pt>
                <c:pt idx="1317">
                  <c:v>15.028506271379705</c:v>
                </c:pt>
                <c:pt idx="1318">
                  <c:v>15.039908779931585</c:v>
                </c:pt>
                <c:pt idx="1319">
                  <c:v>15.051311288483465</c:v>
                </c:pt>
                <c:pt idx="1320">
                  <c:v>15.062713797035348</c:v>
                </c:pt>
                <c:pt idx="1321">
                  <c:v>15.074116305587228</c:v>
                </c:pt>
                <c:pt idx="1322">
                  <c:v>15.08551881413911</c:v>
                </c:pt>
                <c:pt idx="1323">
                  <c:v>15.096921322690992</c:v>
                </c:pt>
                <c:pt idx="1324">
                  <c:v>15.108323831242872</c:v>
                </c:pt>
                <c:pt idx="1325">
                  <c:v>15.119726339794756</c:v>
                </c:pt>
                <c:pt idx="1326">
                  <c:v>15.131128848346636</c:v>
                </c:pt>
                <c:pt idx="1327">
                  <c:v>15.142531356898518</c:v>
                </c:pt>
                <c:pt idx="1328">
                  <c:v>15.1539338654504</c:v>
                </c:pt>
                <c:pt idx="1329">
                  <c:v>15.16533637400228</c:v>
                </c:pt>
                <c:pt idx="1330">
                  <c:v>15.176738882554162</c:v>
                </c:pt>
                <c:pt idx="1331">
                  <c:v>15.188141391106043</c:v>
                </c:pt>
                <c:pt idx="1332">
                  <c:v>15.199543899657925</c:v>
                </c:pt>
                <c:pt idx="1333">
                  <c:v>15.210946408209805</c:v>
                </c:pt>
                <c:pt idx="1334">
                  <c:v>15.222348916761689</c:v>
                </c:pt>
                <c:pt idx="1335">
                  <c:v>15.233751425313569</c:v>
                </c:pt>
                <c:pt idx="1336">
                  <c:v>15.245153933865449</c:v>
                </c:pt>
                <c:pt idx="1337">
                  <c:v>15.256556442417333</c:v>
                </c:pt>
                <c:pt idx="1338">
                  <c:v>15.267958950969213</c:v>
                </c:pt>
                <c:pt idx="1339">
                  <c:v>15.279361459521096</c:v>
                </c:pt>
                <c:pt idx="1340">
                  <c:v>15.290763968072977</c:v>
                </c:pt>
                <c:pt idx="1341">
                  <c:v>15.302166476624857</c:v>
                </c:pt>
                <c:pt idx="1342">
                  <c:v>15.31356898517674</c:v>
                </c:pt>
                <c:pt idx="1343">
                  <c:v>15.32497149372862</c:v>
                </c:pt>
                <c:pt idx="1344">
                  <c:v>15.3363740022805</c:v>
                </c:pt>
                <c:pt idx="1345">
                  <c:v>15.347776510832384</c:v>
                </c:pt>
                <c:pt idx="1346">
                  <c:v>15.359179019384264</c:v>
                </c:pt>
                <c:pt idx="1347">
                  <c:v>15.370581527936144</c:v>
                </c:pt>
                <c:pt idx="1348">
                  <c:v>15.381984036488028</c:v>
                </c:pt>
                <c:pt idx="1349">
                  <c:v>15.393386545039908</c:v>
                </c:pt>
                <c:pt idx="1350">
                  <c:v>15.404789053591792</c:v>
                </c:pt>
                <c:pt idx="1351">
                  <c:v>15.416191562143672</c:v>
                </c:pt>
                <c:pt idx="1352">
                  <c:v>15.427594070695552</c:v>
                </c:pt>
                <c:pt idx="1353">
                  <c:v>15.438996579247435</c:v>
                </c:pt>
                <c:pt idx="1354">
                  <c:v>15.450399087799315</c:v>
                </c:pt>
                <c:pt idx="1355">
                  <c:v>15.461801596351195</c:v>
                </c:pt>
                <c:pt idx="1356">
                  <c:v>15.473204104903079</c:v>
                </c:pt>
                <c:pt idx="1357">
                  <c:v>15.484606613454959</c:v>
                </c:pt>
                <c:pt idx="1358">
                  <c:v>15.496009122006841</c:v>
                </c:pt>
                <c:pt idx="1359">
                  <c:v>15.507411630558723</c:v>
                </c:pt>
                <c:pt idx="1360">
                  <c:v>15.518814139110603</c:v>
                </c:pt>
                <c:pt idx="1361">
                  <c:v>15.530216647662487</c:v>
                </c:pt>
                <c:pt idx="1362">
                  <c:v>15.541619156214367</c:v>
                </c:pt>
                <c:pt idx="1363">
                  <c:v>15.553021664766248</c:v>
                </c:pt>
                <c:pt idx="1364">
                  <c:v>15.56442417331813</c:v>
                </c:pt>
                <c:pt idx="1365">
                  <c:v>15.575826681870012</c:v>
                </c:pt>
                <c:pt idx="1366">
                  <c:v>15.587229190421892</c:v>
                </c:pt>
                <c:pt idx="1367">
                  <c:v>15.598631698973776</c:v>
                </c:pt>
                <c:pt idx="1368">
                  <c:v>15.610034207525656</c:v>
                </c:pt>
                <c:pt idx="1369">
                  <c:v>15.621436716077536</c:v>
                </c:pt>
                <c:pt idx="1370">
                  <c:v>15.63283922462942</c:v>
                </c:pt>
                <c:pt idx="1371">
                  <c:v>15.6442417331813</c:v>
                </c:pt>
                <c:pt idx="1372">
                  <c:v>15.655644241733183</c:v>
                </c:pt>
                <c:pt idx="1373">
                  <c:v>15.667046750285063</c:v>
                </c:pt>
                <c:pt idx="1374">
                  <c:v>15.678449258836944</c:v>
                </c:pt>
                <c:pt idx="1375">
                  <c:v>15.689851767388827</c:v>
                </c:pt>
                <c:pt idx="1376">
                  <c:v>15.701254275940707</c:v>
                </c:pt>
                <c:pt idx="1377">
                  <c:v>15.712656784492587</c:v>
                </c:pt>
                <c:pt idx="1378">
                  <c:v>15.724059293044471</c:v>
                </c:pt>
                <c:pt idx="1379">
                  <c:v>15.735461801596351</c:v>
                </c:pt>
                <c:pt idx="1380">
                  <c:v>15.746864310148231</c:v>
                </c:pt>
                <c:pt idx="1381">
                  <c:v>15.758266818700115</c:v>
                </c:pt>
                <c:pt idx="1382">
                  <c:v>15.769669327251995</c:v>
                </c:pt>
                <c:pt idx="1383">
                  <c:v>15.781071835803878</c:v>
                </c:pt>
                <c:pt idx="1384">
                  <c:v>15.792474344355758</c:v>
                </c:pt>
                <c:pt idx="1385">
                  <c:v>15.803876852907639</c:v>
                </c:pt>
                <c:pt idx="1386">
                  <c:v>15.815279361459522</c:v>
                </c:pt>
                <c:pt idx="1387">
                  <c:v>15.826681870011402</c:v>
                </c:pt>
                <c:pt idx="1388">
                  <c:v>15.838084378563282</c:v>
                </c:pt>
                <c:pt idx="1389">
                  <c:v>15.849486887115166</c:v>
                </c:pt>
                <c:pt idx="1390">
                  <c:v>15.860889395667046</c:v>
                </c:pt>
                <c:pt idx="1391">
                  <c:v>15.872291904218926</c:v>
                </c:pt>
                <c:pt idx="1392">
                  <c:v>15.88369441277081</c:v>
                </c:pt>
                <c:pt idx="1393">
                  <c:v>15.89509692132269</c:v>
                </c:pt>
                <c:pt idx="1394">
                  <c:v>15.906499429874573</c:v>
                </c:pt>
                <c:pt idx="1395">
                  <c:v>15.917901938426454</c:v>
                </c:pt>
                <c:pt idx="1396">
                  <c:v>15.929304446978335</c:v>
                </c:pt>
                <c:pt idx="1397">
                  <c:v>15.940706955530217</c:v>
                </c:pt>
                <c:pt idx="1398">
                  <c:v>15.952109464082099</c:v>
                </c:pt>
                <c:pt idx="1399">
                  <c:v>15.963511972633979</c:v>
                </c:pt>
                <c:pt idx="1400">
                  <c:v>15.974914481185861</c:v>
                </c:pt>
                <c:pt idx="1401">
                  <c:v>15.986316989737743</c:v>
                </c:pt>
                <c:pt idx="1402">
                  <c:v>15.997719498289623</c:v>
                </c:pt>
                <c:pt idx="1403">
                  <c:v>16.009122006841505</c:v>
                </c:pt>
                <c:pt idx="1404">
                  <c:v>16.020524515393387</c:v>
                </c:pt>
                <c:pt idx="1405">
                  <c:v>16.031927023945265</c:v>
                </c:pt>
                <c:pt idx="1406">
                  <c:v>16.04332953249715</c:v>
                </c:pt>
                <c:pt idx="1407">
                  <c:v>16.054732041049029</c:v>
                </c:pt>
                <c:pt idx="1408">
                  <c:v>16.066134549600914</c:v>
                </c:pt>
                <c:pt idx="1409">
                  <c:v>16.077537058152792</c:v>
                </c:pt>
                <c:pt idx="1410">
                  <c:v>16.088939566704674</c:v>
                </c:pt>
                <c:pt idx="1411">
                  <c:v>16.100342075256556</c:v>
                </c:pt>
                <c:pt idx="1412">
                  <c:v>16.111744583808438</c:v>
                </c:pt>
                <c:pt idx="1413">
                  <c:v>16.12314709236032</c:v>
                </c:pt>
                <c:pt idx="1414">
                  <c:v>16.134549600912202</c:v>
                </c:pt>
                <c:pt idx="1415">
                  <c:v>16.145952109464083</c:v>
                </c:pt>
                <c:pt idx="1416">
                  <c:v>16.157354618015962</c:v>
                </c:pt>
                <c:pt idx="1417">
                  <c:v>16.168757126567847</c:v>
                </c:pt>
                <c:pt idx="1418">
                  <c:v>16.180159635119725</c:v>
                </c:pt>
                <c:pt idx="1419">
                  <c:v>16.191562143671607</c:v>
                </c:pt>
                <c:pt idx="1420">
                  <c:v>16.202964652223489</c:v>
                </c:pt>
                <c:pt idx="1421">
                  <c:v>16.214367160775371</c:v>
                </c:pt>
                <c:pt idx="1422">
                  <c:v>16.225769669327253</c:v>
                </c:pt>
                <c:pt idx="1423">
                  <c:v>16.237172177879135</c:v>
                </c:pt>
                <c:pt idx="1424">
                  <c:v>16.248574686431013</c:v>
                </c:pt>
                <c:pt idx="1425">
                  <c:v>16.259977194982898</c:v>
                </c:pt>
                <c:pt idx="1426">
                  <c:v>16.271379703534777</c:v>
                </c:pt>
                <c:pt idx="1427">
                  <c:v>16.282782212086659</c:v>
                </c:pt>
                <c:pt idx="1428">
                  <c:v>16.29418472063854</c:v>
                </c:pt>
                <c:pt idx="1429">
                  <c:v>16.305587229190422</c:v>
                </c:pt>
                <c:pt idx="1430">
                  <c:v>16.316989737742304</c:v>
                </c:pt>
                <c:pt idx="1431">
                  <c:v>16.328392246294186</c:v>
                </c:pt>
                <c:pt idx="1432">
                  <c:v>16.339794754846064</c:v>
                </c:pt>
                <c:pt idx="1433">
                  <c:v>16.35119726339795</c:v>
                </c:pt>
                <c:pt idx="1434">
                  <c:v>16.362599771949828</c:v>
                </c:pt>
                <c:pt idx="1435">
                  <c:v>16.37400228050171</c:v>
                </c:pt>
                <c:pt idx="1436">
                  <c:v>16.385404789053592</c:v>
                </c:pt>
                <c:pt idx="1437">
                  <c:v>16.396807297605474</c:v>
                </c:pt>
                <c:pt idx="1438">
                  <c:v>16.408209806157352</c:v>
                </c:pt>
                <c:pt idx="1439">
                  <c:v>16.419612314709237</c:v>
                </c:pt>
                <c:pt idx="1440">
                  <c:v>16.431014823261116</c:v>
                </c:pt>
                <c:pt idx="1441">
                  <c:v>16.442417331813001</c:v>
                </c:pt>
                <c:pt idx="1442">
                  <c:v>16.453819840364879</c:v>
                </c:pt>
                <c:pt idx="1443">
                  <c:v>16.465222348916761</c:v>
                </c:pt>
                <c:pt idx="1444">
                  <c:v>16.476624857468643</c:v>
                </c:pt>
                <c:pt idx="1445">
                  <c:v>16.488027366020525</c:v>
                </c:pt>
                <c:pt idx="1446">
                  <c:v>16.499429874572407</c:v>
                </c:pt>
                <c:pt idx="1447">
                  <c:v>16.510832383124288</c:v>
                </c:pt>
                <c:pt idx="1448">
                  <c:v>16.52223489167617</c:v>
                </c:pt>
                <c:pt idx="1449">
                  <c:v>16.533637400228049</c:v>
                </c:pt>
                <c:pt idx="1450">
                  <c:v>16.54503990877993</c:v>
                </c:pt>
                <c:pt idx="1451">
                  <c:v>16.556442417331812</c:v>
                </c:pt>
                <c:pt idx="1452">
                  <c:v>16.567844925883694</c:v>
                </c:pt>
                <c:pt idx="1453">
                  <c:v>16.579247434435576</c:v>
                </c:pt>
                <c:pt idx="1454">
                  <c:v>16.590649942987458</c:v>
                </c:pt>
                <c:pt idx="1455">
                  <c:v>16.60205245153934</c:v>
                </c:pt>
                <c:pt idx="1456">
                  <c:v>16.613454960091222</c:v>
                </c:pt>
                <c:pt idx="1457">
                  <c:v>16.6248574686431</c:v>
                </c:pt>
                <c:pt idx="1458">
                  <c:v>16.636259977194985</c:v>
                </c:pt>
                <c:pt idx="1459">
                  <c:v>16.647662485746864</c:v>
                </c:pt>
                <c:pt idx="1460">
                  <c:v>16.659064994298745</c:v>
                </c:pt>
                <c:pt idx="1461">
                  <c:v>16.670467502850627</c:v>
                </c:pt>
                <c:pt idx="1462">
                  <c:v>16.681870011402509</c:v>
                </c:pt>
                <c:pt idx="1463">
                  <c:v>16.693272519954391</c:v>
                </c:pt>
                <c:pt idx="1464">
                  <c:v>16.704675028506273</c:v>
                </c:pt>
                <c:pt idx="1465">
                  <c:v>16.716077537058151</c:v>
                </c:pt>
                <c:pt idx="1466">
                  <c:v>16.727480045610037</c:v>
                </c:pt>
                <c:pt idx="1467">
                  <c:v>16.738882554161915</c:v>
                </c:pt>
                <c:pt idx="1468">
                  <c:v>16.750285062713797</c:v>
                </c:pt>
                <c:pt idx="1469">
                  <c:v>16.761687571265679</c:v>
                </c:pt>
                <c:pt idx="1470">
                  <c:v>16.77309007981756</c:v>
                </c:pt>
                <c:pt idx="1471">
                  <c:v>16.784492588369439</c:v>
                </c:pt>
                <c:pt idx="1472">
                  <c:v>16.795895096921324</c:v>
                </c:pt>
                <c:pt idx="1473">
                  <c:v>16.807297605473202</c:v>
                </c:pt>
                <c:pt idx="1474">
                  <c:v>16.818700114025084</c:v>
                </c:pt>
                <c:pt idx="1475">
                  <c:v>16.830102622576966</c:v>
                </c:pt>
                <c:pt idx="1476">
                  <c:v>16.841505131128848</c:v>
                </c:pt>
                <c:pt idx="1477">
                  <c:v>16.85290763968073</c:v>
                </c:pt>
                <c:pt idx="1478">
                  <c:v>16.864310148232612</c:v>
                </c:pt>
                <c:pt idx="1479">
                  <c:v>16.875712656784494</c:v>
                </c:pt>
                <c:pt idx="1480">
                  <c:v>16.887115165336375</c:v>
                </c:pt>
                <c:pt idx="1481">
                  <c:v>16.898517673888254</c:v>
                </c:pt>
                <c:pt idx="1482">
                  <c:v>16.909920182440136</c:v>
                </c:pt>
                <c:pt idx="1483">
                  <c:v>16.921322690992017</c:v>
                </c:pt>
                <c:pt idx="1484">
                  <c:v>16.932725199543899</c:v>
                </c:pt>
                <c:pt idx="1485">
                  <c:v>16.944127708095781</c:v>
                </c:pt>
                <c:pt idx="1486">
                  <c:v>16.955530216647663</c:v>
                </c:pt>
                <c:pt idx="1487">
                  <c:v>16.966932725199545</c:v>
                </c:pt>
                <c:pt idx="1488">
                  <c:v>16.978335233751427</c:v>
                </c:pt>
                <c:pt idx="1489">
                  <c:v>16.989737742303308</c:v>
                </c:pt>
                <c:pt idx="1490">
                  <c:v>17.001140250855187</c:v>
                </c:pt>
                <c:pt idx="1491">
                  <c:v>17.012542759407072</c:v>
                </c:pt>
                <c:pt idx="1492">
                  <c:v>17.02394526795895</c:v>
                </c:pt>
                <c:pt idx="1493">
                  <c:v>17.035347776510832</c:v>
                </c:pt>
                <c:pt idx="1494">
                  <c:v>17.046750285062714</c:v>
                </c:pt>
                <c:pt idx="1495">
                  <c:v>17.058152793614596</c:v>
                </c:pt>
                <c:pt idx="1496">
                  <c:v>17.069555302166474</c:v>
                </c:pt>
                <c:pt idx="1497">
                  <c:v>17.08095781071836</c:v>
                </c:pt>
                <c:pt idx="1498">
                  <c:v>17.092360319270238</c:v>
                </c:pt>
                <c:pt idx="1499">
                  <c:v>17.103762827822123</c:v>
                </c:pt>
                <c:pt idx="1500">
                  <c:v>17.115165336374002</c:v>
                </c:pt>
                <c:pt idx="1501">
                  <c:v>17.126567844925884</c:v>
                </c:pt>
                <c:pt idx="1502">
                  <c:v>17.137970353477765</c:v>
                </c:pt>
                <c:pt idx="1503">
                  <c:v>17.149372862029647</c:v>
                </c:pt>
                <c:pt idx="1504">
                  <c:v>17.160775370581526</c:v>
                </c:pt>
                <c:pt idx="1505">
                  <c:v>17.172177879133411</c:v>
                </c:pt>
                <c:pt idx="1506">
                  <c:v>17.183580387685289</c:v>
                </c:pt>
                <c:pt idx="1507">
                  <c:v>17.194982896237171</c:v>
                </c:pt>
                <c:pt idx="1508">
                  <c:v>17.206385404789053</c:v>
                </c:pt>
                <c:pt idx="1509">
                  <c:v>17.217787913340935</c:v>
                </c:pt>
                <c:pt idx="1510">
                  <c:v>17.229190421892817</c:v>
                </c:pt>
                <c:pt idx="1511">
                  <c:v>17.240592930444699</c:v>
                </c:pt>
                <c:pt idx="1512">
                  <c:v>17.251995438996577</c:v>
                </c:pt>
                <c:pt idx="1513">
                  <c:v>17.263397947548462</c:v>
                </c:pt>
                <c:pt idx="1514">
                  <c:v>17.274800456100341</c:v>
                </c:pt>
                <c:pt idx="1515">
                  <c:v>17.286202964652222</c:v>
                </c:pt>
                <c:pt idx="1516">
                  <c:v>17.297605473204104</c:v>
                </c:pt>
                <c:pt idx="1517">
                  <c:v>17.309007981755986</c:v>
                </c:pt>
                <c:pt idx="1518">
                  <c:v>17.320410490307868</c:v>
                </c:pt>
                <c:pt idx="1519">
                  <c:v>17.33181299885975</c:v>
                </c:pt>
                <c:pt idx="1520">
                  <c:v>17.343215507411632</c:v>
                </c:pt>
                <c:pt idx="1521">
                  <c:v>17.354618015963513</c:v>
                </c:pt>
                <c:pt idx="1522">
                  <c:v>17.366020524515395</c:v>
                </c:pt>
                <c:pt idx="1523">
                  <c:v>17.377423033067274</c:v>
                </c:pt>
                <c:pt idx="1524">
                  <c:v>17.388825541619156</c:v>
                </c:pt>
                <c:pt idx="1525">
                  <c:v>17.400228050171037</c:v>
                </c:pt>
                <c:pt idx="1526">
                  <c:v>17.411630558722919</c:v>
                </c:pt>
                <c:pt idx="1527">
                  <c:v>17.423033067274801</c:v>
                </c:pt>
                <c:pt idx="1528">
                  <c:v>17.434435575826683</c:v>
                </c:pt>
                <c:pt idx="1529">
                  <c:v>17.445838084378561</c:v>
                </c:pt>
                <c:pt idx="1530">
                  <c:v>17.457240592930447</c:v>
                </c:pt>
                <c:pt idx="1531">
                  <c:v>17.468643101482325</c:v>
                </c:pt>
                <c:pt idx="1532">
                  <c:v>17.48004561003421</c:v>
                </c:pt>
                <c:pt idx="1533">
                  <c:v>17.491448118586089</c:v>
                </c:pt>
                <c:pt idx="1534">
                  <c:v>17.50285062713797</c:v>
                </c:pt>
                <c:pt idx="1535">
                  <c:v>17.514253135689852</c:v>
                </c:pt>
                <c:pt idx="1536">
                  <c:v>17.525655644241734</c:v>
                </c:pt>
                <c:pt idx="1537">
                  <c:v>17.537058152793612</c:v>
                </c:pt>
                <c:pt idx="1538">
                  <c:v>17.548460661345498</c:v>
                </c:pt>
                <c:pt idx="1539">
                  <c:v>17.559863169897376</c:v>
                </c:pt>
                <c:pt idx="1540">
                  <c:v>17.571265678449258</c:v>
                </c:pt>
                <c:pt idx="1541">
                  <c:v>17.58266818700114</c:v>
                </c:pt>
                <c:pt idx="1542">
                  <c:v>17.594070695553022</c:v>
                </c:pt>
                <c:pt idx="1543">
                  <c:v>17.605473204104904</c:v>
                </c:pt>
                <c:pt idx="1544">
                  <c:v>17.616875712656785</c:v>
                </c:pt>
                <c:pt idx="1545">
                  <c:v>17.628278221208664</c:v>
                </c:pt>
                <c:pt idx="1546">
                  <c:v>17.639680729760549</c:v>
                </c:pt>
                <c:pt idx="1547">
                  <c:v>17.651083238312427</c:v>
                </c:pt>
                <c:pt idx="1548">
                  <c:v>17.662485746864309</c:v>
                </c:pt>
                <c:pt idx="1549">
                  <c:v>17.673888255416191</c:v>
                </c:pt>
                <c:pt idx="1550">
                  <c:v>17.685290763968073</c:v>
                </c:pt>
                <c:pt idx="1551">
                  <c:v>17.696693272519955</c:v>
                </c:pt>
                <c:pt idx="1552">
                  <c:v>17.708095781071837</c:v>
                </c:pt>
                <c:pt idx="1553">
                  <c:v>17.719498289623719</c:v>
                </c:pt>
                <c:pt idx="1554">
                  <c:v>17.730900798175597</c:v>
                </c:pt>
                <c:pt idx="1555">
                  <c:v>17.742303306727479</c:v>
                </c:pt>
                <c:pt idx="1556">
                  <c:v>17.753705815279361</c:v>
                </c:pt>
                <c:pt idx="1557">
                  <c:v>17.765108323831242</c:v>
                </c:pt>
                <c:pt idx="1558">
                  <c:v>17.776510832383124</c:v>
                </c:pt>
                <c:pt idx="1559">
                  <c:v>17.787913340935006</c:v>
                </c:pt>
                <c:pt idx="1560">
                  <c:v>17.799315849486888</c:v>
                </c:pt>
                <c:pt idx="1561">
                  <c:v>17.81071835803877</c:v>
                </c:pt>
                <c:pt idx="1562">
                  <c:v>17.822120866590648</c:v>
                </c:pt>
                <c:pt idx="1563">
                  <c:v>17.833523375142533</c:v>
                </c:pt>
                <c:pt idx="1564">
                  <c:v>17.844925883694412</c:v>
                </c:pt>
                <c:pt idx="1565">
                  <c:v>17.856328392246294</c:v>
                </c:pt>
                <c:pt idx="1566">
                  <c:v>17.867730900798175</c:v>
                </c:pt>
                <c:pt idx="1567">
                  <c:v>17.879133409350057</c:v>
                </c:pt>
                <c:pt idx="1568">
                  <c:v>17.890535917901939</c:v>
                </c:pt>
                <c:pt idx="1569">
                  <c:v>17.901938426453821</c:v>
                </c:pt>
                <c:pt idx="1570">
                  <c:v>17.913340935005699</c:v>
                </c:pt>
                <c:pt idx="1571">
                  <c:v>17.924743443557585</c:v>
                </c:pt>
                <c:pt idx="1572">
                  <c:v>17.936145952109463</c:v>
                </c:pt>
                <c:pt idx="1573">
                  <c:v>17.947548460661345</c:v>
                </c:pt>
                <c:pt idx="1574">
                  <c:v>17.958950969213227</c:v>
                </c:pt>
                <c:pt idx="1575">
                  <c:v>17.970353477765109</c:v>
                </c:pt>
                <c:pt idx="1576">
                  <c:v>17.981755986316987</c:v>
                </c:pt>
                <c:pt idx="1577">
                  <c:v>17.993158494868872</c:v>
                </c:pt>
                <c:pt idx="1578">
                  <c:v>18.004561003420751</c:v>
                </c:pt>
                <c:pt idx="1579">
                  <c:v>18.015963511972636</c:v>
                </c:pt>
                <c:pt idx="1580">
                  <c:v>18.027366020524514</c:v>
                </c:pt>
                <c:pt idx="1581">
                  <c:v>18.038768529076396</c:v>
                </c:pt>
                <c:pt idx="1582">
                  <c:v>18.050171037628278</c:v>
                </c:pt>
                <c:pt idx="1583">
                  <c:v>18.06157354618016</c:v>
                </c:pt>
                <c:pt idx="1584">
                  <c:v>18.072976054732042</c:v>
                </c:pt>
                <c:pt idx="1585">
                  <c:v>18.084378563283924</c:v>
                </c:pt>
                <c:pt idx="1586">
                  <c:v>18.095781071835802</c:v>
                </c:pt>
                <c:pt idx="1587">
                  <c:v>18.107183580387684</c:v>
                </c:pt>
                <c:pt idx="1588">
                  <c:v>18.118586088939566</c:v>
                </c:pt>
                <c:pt idx="1589">
                  <c:v>18.129988597491447</c:v>
                </c:pt>
                <c:pt idx="1590">
                  <c:v>18.141391106043329</c:v>
                </c:pt>
                <c:pt idx="1591">
                  <c:v>18.152793614595211</c:v>
                </c:pt>
                <c:pt idx="1592">
                  <c:v>18.164196123147093</c:v>
                </c:pt>
                <c:pt idx="1593">
                  <c:v>18.175598631698975</c:v>
                </c:pt>
                <c:pt idx="1594">
                  <c:v>18.187001140250857</c:v>
                </c:pt>
                <c:pt idx="1595">
                  <c:v>18.198403648802735</c:v>
                </c:pt>
                <c:pt idx="1596">
                  <c:v>18.20980615735462</c:v>
                </c:pt>
                <c:pt idx="1597">
                  <c:v>18.221208665906499</c:v>
                </c:pt>
                <c:pt idx="1598">
                  <c:v>18.232611174458381</c:v>
                </c:pt>
                <c:pt idx="1599">
                  <c:v>18.244013683010262</c:v>
                </c:pt>
                <c:pt idx="1600">
                  <c:v>18.255416191562144</c:v>
                </c:pt>
                <c:pt idx="1601">
                  <c:v>18.266818700114026</c:v>
                </c:pt>
                <c:pt idx="1602">
                  <c:v>18.278221208665908</c:v>
                </c:pt>
                <c:pt idx="1603">
                  <c:v>18.289623717217786</c:v>
                </c:pt>
                <c:pt idx="1604">
                  <c:v>18.301026225769672</c:v>
                </c:pt>
                <c:pt idx="1605">
                  <c:v>18.31242873432155</c:v>
                </c:pt>
                <c:pt idx="1606">
                  <c:v>18.323831242873432</c:v>
                </c:pt>
                <c:pt idx="1607">
                  <c:v>18.335233751425314</c:v>
                </c:pt>
                <c:pt idx="1608">
                  <c:v>18.346636259977195</c:v>
                </c:pt>
                <c:pt idx="1609">
                  <c:v>18.358038768529074</c:v>
                </c:pt>
                <c:pt idx="1610">
                  <c:v>18.369441277080959</c:v>
                </c:pt>
                <c:pt idx="1611">
                  <c:v>18.380843785632837</c:v>
                </c:pt>
                <c:pt idx="1612">
                  <c:v>18.392246294184723</c:v>
                </c:pt>
                <c:pt idx="1613">
                  <c:v>18.403648802736601</c:v>
                </c:pt>
                <c:pt idx="1614">
                  <c:v>18.415051311288483</c:v>
                </c:pt>
                <c:pt idx="1615">
                  <c:v>18.426453819840365</c:v>
                </c:pt>
                <c:pt idx="1616">
                  <c:v>18.437856328392247</c:v>
                </c:pt>
                <c:pt idx="1617">
                  <c:v>18.449258836944125</c:v>
                </c:pt>
                <c:pt idx="1618">
                  <c:v>18.46066134549601</c:v>
                </c:pt>
                <c:pt idx="1619">
                  <c:v>18.472063854047889</c:v>
                </c:pt>
                <c:pt idx="1620">
                  <c:v>18.483466362599771</c:v>
                </c:pt>
                <c:pt idx="1621">
                  <c:v>18.494868871151652</c:v>
                </c:pt>
                <c:pt idx="1622">
                  <c:v>18.506271379703534</c:v>
                </c:pt>
                <c:pt idx="1623">
                  <c:v>18.517673888255416</c:v>
                </c:pt>
                <c:pt idx="1624">
                  <c:v>18.529076396807298</c:v>
                </c:pt>
                <c:pt idx="1625">
                  <c:v>18.54047890535918</c:v>
                </c:pt>
                <c:pt idx="1626">
                  <c:v>18.551881413911062</c:v>
                </c:pt>
                <c:pt idx="1627">
                  <c:v>18.563283922462944</c:v>
                </c:pt>
                <c:pt idx="1628">
                  <c:v>18.574686431014822</c:v>
                </c:pt>
                <c:pt idx="1629">
                  <c:v>18.586088939566707</c:v>
                </c:pt>
                <c:pt idx="1630">
                  <c:v>18.597491448118586</c:v>
                </c:pt>
                <c:pt idx="1631">
                  <c:v>18.608893956670467</c:v>
                </c:pt>
                <c:pt idx="1632">
                  <c:v>18.620296465222349</c:v>
                </c:pt>
                <c:pt idx="1633">
                  <c:v>18.631698973774231</c:v>
                </c:pt>
                <c:pt idx="1634">
                  <c:v>18.643101482326109</c:v>
                </c:pt>
                <c:pt idx="1635">
                  <c:v>18.654503990877995</c:v>
                </c:pt>
                <c:pt idx="1636">
                  <c:v>18.665906499429873</c:v>
                </c:pt>
                <c:pt idx="1637">
                  <c:v>18.677309007981759</c:v>
                </c:pt>
                <c:pt idx="1638">
                  <c:v>18.688711516533637</c:v>
                </c:pt>
                <c:pt idx="1639">
                  <c:v>18.700114025085519</c:v>
                </c:pt>
                <c:pt idx="1640">
                  <c:v>18.711516533637401</c:v>
                </c:pt>
                <c:pt idx="1641">
                  <c:v>18.722919042189282</c:v>
                </c:pt>
                <c:pt idx="1642">
                  <c:v>18.734321550741161</c:v>
                </c:pt>
                <c:pt idx="1643">
                  <c:v>18.745724059293046</c:v>
                </c:pt>
                <c:pt idx="1644">
                  <c:v>18.757126567844924</c:v>
                </c:pt>
                <c:pt idx="1645">
                  <c:v>18.768529076396806</c:v>
                </c:pt>
                <c:pt idx="1646">
                  <c:v>18.779931584948688</c:v>
                </c:pt>
                <c:pt idx="1647">
                  <c:v>18.79133409350057</c:v>
                </c:pt>
                <c:pt idx="1648">
                  <c:v>18.802736602052452</c:v>
                </c:pt>
                <c:pt idx="1649">
                  <c:v>18.814139110604334</c:v>
                </c:pt>
                <c:pt idx="1650">
                  <c:v>18.825541619156212</c:v>
                </c:pt>
                <c:pt idx="1651">
                  <c:v>18.836944127708097</c:v>
                </c:pt>
                <c:pt idx="1652">
                  <c:v>18.848346636259976</c:v>
                </c:pt>
                <c:pt idx="1653">
                  <c:v>18.859749144811857</c:v>
                </c:pt>
                <c:pt idx="1654">
                  <c:v>18.871151653363739</c:v>
                </c:pt>
                <c:pt idx="1655">
                  <c:v>18.882554161915621</c:v>
                </c:pt>
                <c:pt idx="1656">
                  <c:v>18.893956670467503</c:v>
                </c:pt>
                <c:pt idx="1657">
                  <c:v>18.905359179019385</c:v>
                </c:pt>
                <c:pt idx="1658">
                  <c:v>18.916761687571267</c:v>
                </c:pt>
                <c:pt idx="1659">
                  <c:v>18.928164196123149</c:v>
                </c:pt>
                <c:pt idx="1660">
                  <c:v>18.93956670467503</c:v>
                </c:pt>
                <c:pt idx="1661">
                  <c:v>18.950969213226909</c:v>
                </c:pt>
                <c:pt idx="1662">
                  <c:v>18.962371721778794</c:v>
                </c:pt>
                <c:pt idx="1663">
                  <c:v>18.973774230330672</c:v>
                </c:pt>
                <c:pt idx="1664">
                  <c:v>18.985176738882554</c:v>
                </c:pt>
                <c:pt idx="1665">
                  <c:v>18.996579247434436</c:v>
                </c:pt>
                <c:pt idx="1666">
                  <c:v>19.007981755986318</c:v>
                </c:pt>
                <c:pt idx="1667">
                  <c:v>19.019384264538196</c:v>
                </c:pt>
                <c:pt idx="1668">
                  <c:v>19.030786773090082</c:v>
                </c:pt>
                <c:pt idx="1669">
                  <c:v>19.04218928164196</c:v>
                </c:pt>
                <c:pt idx="1670">
                  <c:v>19.053591790193845</c:v>
                </c:pt>
                <c:pt idx="1671">
                  <c:v>19.064994298745724</c:v>
                </c:pt>
                <c:pt idx="1672">
                  <c:v>19.076396807297606</c:v>
                </c:pt>
                <c:pt idx="1673">
                  <c:v>19.087799315849487</c:v>
                </c:pt>
                <c:pt idx="1674">
                  <c:v>19.099201824401369</c:v>
                </c:pt>
                <c:pt idx="1675">
                  <c:v>19.110604332953248</c:v>
                </c:pt>
                <c:pt idx="1676">
                  <c:v>19.122006841505133</c:v>
                </c:pt>
                <c:pt idx="1677">
                  <c:v>19.133409350057011</c:v>
                </c:pt>
                <c:pt idx="1678">
                  <c:v>19.144811858608893</c:v>
                </c:pt>
                <c:pt idx="1679">
                  <c:v>19.156214367160775</c:v>
                </c:pt>
                <c:pt idx="1680">
                  <c:v>19.167616875712657</c:v>
                </c:pt>
                <c:pt idx="1681">
                  <c:v>19.179019384264539</c:v>
                </c:pt>
                <c:pt idx="1682">
                  <c:v>19.190421892816421</c:v>
                </c:pt>
                <c:pt idx="1683">
                  <c:v>19.201824401368299</c:v>
                </c:pt>
                <c:pt idx="1684">
                  <c:v>19.213226909920184</c:v>
                </c:pt>
                <c:pt idx="1685">
                  <c:v>19.224629418472063</c:v>
                </c:pt>
                <c:pt idx="1686">
                  <c:v>19.236031927023944</c:v>
                </c:pt>
                <c:pt idx="1687">
                  <c:v>19.247434435575826</c:v>
                </c:pt>
                <c:pt idx="1688">
                  <c:v>19.258836944127708</c:v>
                </c:pt>
                <c:pt idx="1689">
                  <c:v>19.27023945267959</c:v>
                </c:pt>
                <c:pt idx="1690">
                  <c:v>19.281641961231472</c:v>
                </c:pt>
                <c:pt idx="1691">
                  <c:v>19.293044469783354</c:v>
                </c:pt>
                <c:pt idx="1692">
                  <c:v>19.304446978335232</c:v>
                </c:pt>
                <c:pt idx="1693">
                  <c:v>19.315849486887117</c:v>
                </c:pt>
                <c:pt idx="1694">
                  <c:v>19.327251995438996</c:v>
                </c:pt>
                <c:pt idx="1695">
                  <c:v>19.338654503990877</c:v>
                </c:pt>
                <c:pt idx="1696">
                  <c:v>19.350057012542759</c:v>
                </c:pt>
                <c:pt idx="1697">
                  <c:v>19.361459521094641</c:v>
                </c:pt>
                <c:pt idx="1698">
                  <c:v>19.372862029646523</c:v>
                </c:pt>
                <c:pt idx="1699">
                  <c:v>19.384264538198405</c:v>
                </c:pt>
                <c:pt idx="1700">
                  <c:v>19.395667046750283</c:v>
                </c:pt>
                <c:pt idx="1701">
                  <c:v>19.407069555302169</c:v>
                </c:pt>
                <c:pt idx="1702">
                  <c:v>19.418472063854047</c:v>
                </c:pt>
                <c:pt idx="1703">
                  <c:v>19.429874572405929</c:v>
                </c:pt>
                <c:pt idx="1704">
                  <c:v>19.441277080957811</c:v>
                </c:pt>
                <c:pt idx="1705">
                  <c:v>19.452679589509692</c:v>
                </c:pt>
                <c:pt idx="1706">
                  <c:v>19.464082098061574</c:v>
                </c:pt>
                <c:pt idx="1707">
                  <c:v>19.475484606613456</c:v>
                </c:pt>
                <c:pt idx="1708">
                  <c:v>19.486887115165334</c:v>
                </c:pt>
                <c:pt idx="1709">
                  <c:v>19.49828962371722</c:v>
                </c:pt>
                <c:pt idx="1710">
                  <c:v>19.509692132269098</c:v>
                </c:pt>
                <c:pt idx="1711">
                  <c:v>19.52109464082098</c:v>
                </c:pt>
                <c:pt idx="1712">
                  <c:v>19.532497149372862</c:v>
                </c:pt>
                <c:pt idx="1713">
                  <c:v>19.543899657924744</c:v>
                </c:pt>
                <c:pt idx="1714">
                  <c:v>19.555302166476622</c:v>
                </c:pt>
                <c:pt idx="1715">
                  <c:v>19.566704675028507</c:v>
                </c:pt>
                <c:pt idx="1716">
                  <c:v>19.578107183580386</c:v>
                </c:pt>
                <c:pt idx="1717">
                  <c:v>19.589509692132271</c:v>
                </c:pt>
                <c:pt idx="1718">
                  <c:v>19.600912200684149</c:v>
                </c:pt>
                <c:pt idx="1719">
                  <c:v>19.612314709236031</c:v>
                </c:pt>
                <c:pt idx="1720">
                  <c:v>19.623717217787913</c:v>
                </c:pt>
                <c:pt idx="1721">
                  <c:v>19.635119726339795</c:v>
                </c:pt>
                <c:pt idx="1722">
                  <c:v>19.646522234891677</c:v>
                </c:pt>
                <c:pt idx="1723">
                  <c:v>19.657924743443559</c:v>
                </c:pt>
                <c:pt idx="1724">
                  <c:v>19.669327251995441</c:v>
                </c:pt>
                <c:pt idx="1725">
                  <c:v>19.680729760547319</c:v>
                </c:pt>
                <c:pt idx="1726">
                  <c:v>19.692132269099201</c:v>
                </c:pt>
                <c:pt idx="1727">
                  <c:v>19.703534777651083</c:v>
                </c:pt>
                <c:pt idx="1728">
                  <c:v>19.714937286202964</c:v>
                </c:pt>
                <c:pt idx="1729">
                  <c:v>19.726339794754846</c:v>
                </c:pt>
                <c:pt idx="1730">
                  <c:v>19.737742303306728</c:v>
                </c:pt>
                <c:pt idx="1731">
                  <c:v>19.74914481185861</c:v>
                </c:pt>
                <c:pt idx="1732">
                  <c:v>19.760547320410492</c:v>
                </c:pt>
                <c:pt idx="1733">
                  <c:v>19.77194982896237</c:v>
                </c:pt>
                <c:pt idx="1734">
                  <c:v>19.783352337514255</c:v>
                </c:pt>
                <c:pt idx="1735">
                  <c:v>19.794754846066134</c:v>
                </c:pt>
                <c:pt idx="1736">
                  <c:v>19.806157354618016</c:v>
                </c:pt>
                <c:pt idx="1737">
                  <c:v>19.817559863169897</c:v>
                </c:pt>
                <c:pt idx="1738">
                  <c:v>19.828962371721779</c:v>
                </c:pt>
                <c:pt idx="1739">
                  <c:v>19.840364880273661</c:v>
                </c:pt>
                <c:pt idx="1740">
                  <c:v>19.851767388825543</c:v>
                </c:pt>
                <c:pt idx="1741">
                  <c:v>19.863169897377421</c:v>
                </c:pt>
                <c:pt idx="1742">
                  <c:v>19.874572405929307</c:v>
                </c:pt>
                <c:pt idx="1743">
                  <c:v>19.885974914481185</c:v>
                </c:pt>
                <c:pt idx="1744">
                  <c:v>19.897377423033067</c:v>
                </c:pt>
                <c:pt idx="1745">
                  <c:v>19.908779931584949</c:v>
                </c:pt>
                <c:pt idx="1746">
                  <c:v>19.920182440136831</c:v>
                </c:pt>
                <c:pt idx="1747">
                  <c:v>19.931584948688709</c:v>
                </c:pt>
                <c:pt idx="1748">
                  <c:v>19.942987457240594</c:v>
                </c:pt>
                <c:pt idx="1749">
                  <c:v>19.954389965792473</c:v>
                </c:pt>
                <c:pt idx="1750">
                  <c:v>19.965792474344358</c:v>
                </c:pt>
                <c:pt idx="1751">
                  <c:v>19.977194982896236</c:v>
                </c:pt>
                <c:pt idx="1752">
                  <c:v>19.988597491448118</c:v>
                </c:pt>
                <c:pt idx="1753">
                  <c:v>20</c:v>
                </c:pt>
                <c:pt idx="1754">
                  <c:v>20.011402508551882</c:v>
                </c:pt>
                <c:pt idx="1755">
                  <c:v>20.022805017103764</c:v>
                </c:pt>
                <c:pt idx="1756">
                  <c:v>20.034207525655646</c:v>
                </c:pt>
                <c:pt idx="1757">
                  <c:v>20.045610034207524</c:v>
                </c:pt>
                <c:pt idx="1758">
                  <c:v>20.057012542759406</c:v>
                </c:pt>
                <c:pt idx="1759">
                  <c:v>20.068415051311288</c:v>
                </c:pt>
                <c:pt idx="1760">
                  <c:v>20.079817559863169</c:v>
                </c:pt>
                <c:pt idx="1761">
                  <c:v>20.091220068415051</c:v>
                </c:pt>
                <c:pt idx="1762">
                  <c:v>20.102622576966933</c:v>
                </c:pt>
                <c:pt idx="1763">
                  <c:v>20.114025085518815</c:v>
                </c:pt>
                <c:pt idx="1764">
                  <c:v>20.125427594070697</c:v>
                </c:pt>
                <c:pt idx="1765">
                  <c:v>20.136830102622579</c:v>
                </c:pt>
                <c:pt idx="1766">
                  <c:v>20.148232611174457</c:v>
                </c:pt>
                <c:pt idx="1767">
                  <c:v>20.159635119726342</c:v>
                </c:pt>
                <c:pt idx="1768">
                  <c:v>20.171037628278221</c:v>
                </c:pt>
                <c:pt idx="1769">
                  <c:v>20.182440136830103</c:v>
                </c:pt>
                <c:pt idx="1770">
                  <c:v>20.193842645381984</c:v>
                </c:pt>
                <c:pt idx="1771">
                  <c:v>20.205245153933866</c:v>
                </c:pt>
                <c:pt idx="1772">
                  <c:v>20.216647662485745</c:v>
                </c:pt>
                <c:pt idx="1773">
                  <c:v>20.22805017103763</c:v>
                </c:pt>
                <c:pt idx="1774">
                  <c:v>20.239452679589508</c:v>
                </c:pt>
                <c:pt idx="1775">
                  <c:v>20.250855188141394</c:v>
                </c:pt>
                <c:pt idx="1776">
                  <c:v>20.262257696693272</c:v>
                </c:pt>
                <c:pt idx="1777">
                  <c:v>20.273660205245154</c:v>
                </c:pt>
                <c:pt idx="1778">
                  <c:v>20.285062713797036</c:v>
                </c:pt>
                <c:pt idx="1779">
                  <c:v>20.296465222348917</c:v>
                </c:pt>
                <c:pt idx="1780">
                  <c:v>20.307867730900796</c:v>
                </c:pt>
                <c:pt idx="1781">
                  <c:v>20.319270239452681</c:v>
                </c:pt>
                <c:pt idx="1782">
                  <c:v>20.330672748004559</c:v>
                </c:pt>
                <c:pt idx="1783">
                  <c:v>20.342075256556441</c:v>
                </c:pt>
                <c:pt idx="1784">
                  <c:v>20.353477765108323</c:v>
                </c:pt>
                <c:pt idx="1785">
                  <c:v>20.364880273660205</c:v>
                </c:pt>
                <c:pt idx="1786">
                  <c:v>20.376282782212087</c:v>
                </c:pt>
                <c:pt idx="1787">
                  <c:v>20.387685290763969</c:v>
                </c:pt>
                <c:pt idx="1788">
                  <c:v>20.399087799315847</c:v>
                </c:pt>
                <c:pt idx="1789">
                  <c:v>20.410490307867732</c:v>
                </c:pt>
                <c:pt idx="1790">
                  <c:v>20.421892816419611</c:v>
                </c:pt>
                <c:pt idx="1791">
                  <c:v>20.433295324971493</c:v>
                </c:pt>
                <c:pt idx="1792">
                  <c:v>20.444697833523374</c:v>
                </c:pt>
                <c:pt idx="1793">
                  <c:v>20.456100342075256</c:v>
                </c:pt>
                <c:pt idx="1794">
                  <c:v>20.467502850627138</c:v>
                </c:pt>
                <c:pt idx="1795">
                  <c:v>20.47890535917902</c:v>
                </c:pt>
                <c:pt idx="1796">
                  <c:v>20.490307867730902</c:v>
                </c:pt>
                <c:pt idx="1797">
                  <c:v>20.501710376282784</c:v>
                </c:pt>
                <c:pt idx="1798">
                  <c:v>20.513112884834666</c:v>
                </c:pt>
                <c:pt idx="1799">
                  <c:v>20.524515393386544</c:v>
                </c:pt>
                <c:pt idx="1800">
                  <c:v>20.535917901938426</c:v>
                </c:pt>
                <c:pt idx="1801">
                  <c:v>20.547320410490308</c:v>
                </c:pt>
                <c:pt idx="1802">
                  <c:v>20.558722919042189</c:v>
                </c:pt>
                <c:pt idx="1803">
                  <c:v>20.570125427594071</c:v>
                </c:pt>
                <c:pt idx="1804">
                  <c:v>20.581527936145953</c:v>
                </c:pt>
                <c:pt idx="1805">
                  <c:v>20.592930444697831</c:v>
                </c:pt>
                <c:pt idx="1806">
                  <c:v>20.604332953249717</c:v>
                </c:pt>
                <c:pt idx="1807">
                  <c:v>20.615735461801595</c:v>
                </c:pt>
                <c:pt idx="1808">
                  <c:v>20.627137970353481</c:v>
                </c:pt>
                <c:pt idx="1809">
                  <c:v>20.638540478905359</c:v>
                </c:pt>
                <c:pt idx="1810">
                  <c:v>20.649942987457241</c:v>
                </c:pt>
                <c:pt idx="1811">
                  <c:v>20.661345496009123</c:v>
                </c:pt>
                <c:pt idx="1812">
                  <c:v>20.672748004561004</c:v>
                </c:pt>
                <c:pt idx="1813">
                  <c:v>20.684150513112883</c:v>
                </c:pt>
                <c:pt idx="1814">
                  <c:v>20.695553021664768</c:v>
                </c:pt>
                <c:pt idx="1815">
                  <c:v>20.706955530216646</c:v>
                </c:pt>
                <c:pt idx="1816">
                  <c:v>20.718358038768528</c:v>
                </c:pt>
                <c:pt idx="1817">
                  <c:v>20.72976054732041</c:v>
                </c:pt>
                <c:pt idx="1818">
                  <c:v>20.741163055872292</c:v>
                </c:pt>
                <c:pt idx="1819">
                  <c:v>20.752565564424174</c:v>
                </c:pt>
                <c:pt idx="1820">
                  <c:v>20.763968072976056</c:v>
                </c:pt>
                <c:pt idx="1821">
                  <c:v>20.775370581527934</c:v>
                </c:pt>
                <c:pt idx="1822">
                  <c:v>20.786773090079819</c:v>
                </c:pt>
                <c:pt idx="1823">
                  <c:v>20.798175598631698</c:v>
                </c:pt>
                <c:pt idx="1824">
                  <c:v>20.809578107183579</c:v>
                </c:pt>
                <c:pt idx="1825">
                  <c:v>20.820980615735461</c:v>
                </c:pt>
                <c:pt idx="1826">
                  <c:v>20.832383124287343</c:v>
                </c:pt>
                <c:pt idx="1827">
                  <c:v>20.843785632839225</c:v>
                </c:pt>
                <c:pt idx="1828">
                  <c:v>20.855188141391107</c:v>
                </c:pt>
                <c:pt idx="1829">
                  <c:v>20.866590649942989</c:v>
                </c:pt>
                <c:pt idx="1830">
                  <c:v>20.877993158494871</c:v>
                </c:pt>
                <c:pt idx="1831">
                  <c:v>20.889395667046749</c:v>
                </c:pt>
                <c:pt idx="1832">
                  <c:v>20.900798175598631</c:v>
                </c:pt>
                <c:pt idx="1833">
                  <c:v>20.912200684150513</c:v>
                </c:pt>
                <c:pt idx="1834">
                  <c:v>20.923603192702394</c:v>
                </c:pt>
                <c:pt idx="1835">
                  <c:v>20.935005701254276</c:v>
                </c:pt>
                <c:pt idx="1836">
                  <c:v>20.946408209806158</c:v>
                </c:pt>
                <c:pt idx="1837">
                  <c:v>20.95781071835804</c:v>
                </c:pt>
                <c:pt idx="1838">
                  <c:v>20.969213226909918</c:v>
                </c:pt>
                <c:pt idx="1839">
                  <c:v>20.980615735461804</c:v>
                </c:pt>
                <c:pt idx="1840">
                  <c:v>20.992018244013682</c:v>
                </c:pt>
                <c:pt idx="1841">
                  <c:v>21.003420752565564</c:v>
                </c:pt>
                <c:pt idx="1842">
                  <c:v>21.014823261117446</c:v>
                </c:pt>
                <c:pt idx="1843">
                  <c:v>21.026225769669328</c:v>
                </c:pt>
                <c:pt idx="1844">
                  <c:v>21.037628278221209</c:v>
                </c:pt>
                <c:pt idx="1845">
                  <c:v>21.049030786773091</c:v>
                </c:pt>
                <c:pt idx="1846">
                  <c:v>21.06043329532497</c:v>
                </c:pt>
                <c:pt idx="1847">
                  <c:v>21.071835803876855</c:v>
                </c:pt>
                <c:pt idx="1848">
                  <c:v>21.083238312428733</c:v>
                </c:pt>
                <c:pt idx="1849">
                  <c:v>21.094640820980615</c:v>
                </c:pt>
                <c:pt idx="1850">
                  <c:v>21.106043329532497</c:v>
                </c:pt>
                <c:pt idx="1851">
                  <c:v>21.117445838084379</c:v>
                </c:pt>
                <c:pt idx="1852">
                  <c:v>21.128848346636257</c:v>
                </c:pt>
                <c:pt idx="1853">
                  <c:v>21.140250855188143</c:v>
                </c:pt>
                <c:pt idx="1854">
                  <c:v>21.151653363740021</c:v>
                </c:pt>
                <c:pt idx="1855">
                  <c:v>21.163055872291906</c:v>
                </c:pt>
                <c:pt idx="1856">
                  <c:v>21.174458380843785</c:v>
                </c:pt>
                <c:pt idx="1857">
                  <c:v>21.185860889395666</c:v>
                </c:pt>
                <c:pt idx="1858">
                  <c:v>21.197263397947548</c:v>
                </c:pt>
                <c:pt idx="1859">
                  <c:v>21.20866590649943</c:v>
                </c:pt>
                <c:pt idx="1860">
                  <c:v>21.220068415051312</c:v>
                </c:pt>
                <c:pt idx="1861">
                  <c:v>21.231470923603194</c:v>
                </c:pt>
                <c:pt idx="1862">
                  <c:v>21.242873432155072</c:v>
                </c:pt>
                <c:pt idx="1863">
                  <c:v>21.254275940706954</c:v>
                </c:pt>
                <c:pt idx="1864">
                  <c:v>21.265678449258836</c:v>
                </c:pt>
                <c:pt idx="1865">
                  <c:v>21.277080957810718</c:v>
                </c:pt>
                <c:pt idx="1866">
                  <c:v>21.288483466362599</c:v>
                </c:pt>
                <c:pt idx="1867">
                  <c:v>21.299885974914481</c:v>
                </c:pt>
                <c:pt idx="1868">
                  <c:v>21.311288483466363</c:v>
                </c:pt>
                <c:pt idx="1869">
                  <c:v>21.322690992018245</c:v>
                </c:pt>
                <c:pt idx="1870">
                  <c:v>21.334093500570127</c:v>
                </c:pt>
                <c:pt idx="1871">
                  <c:v>21.345496009122005</c:v>
                </c:pt>
                <c:pt idx="1872">
                  <c:v>21.356898517673891</c:v>
                </c:pt>
                <c:pt idx="1873">
                  <c:v>21.368301026225769</c:v>
                </c:pt>
                <c:pt idx="1874">
                  <c:v>21.379703534777651</c:v>
                </c:pt>
                <c:pt idx="1875">
                  <c:v>21.391106043329533</c:v>
                </c:pt>
                <c:pt idx="1876">
                  <c:v>21.402508551881414</c:v>
                </c:pt>
                <c:pt idx="1877">
                  <c:v>21.413911060433296</c:v>
                </c:pt>
                <c:pt idx="1878">
                  <c:v>21.425313568985178</c:v>
                </c:pt>
                <c:pt idx="1879">
                  <c:v>21.436716077537056</c:v>
                </c:pt>
                <c:pt idx="1880">
                  <c:v>21.448118586088942</c:v>
                </c:pt>
                <c:pt idx="1881">
                  <c:v>21.45952109464082</c:v>
                </c:pt>
                <c:pt idx="1882">
                  <c:v>21.470923603192702</c:v>
                </c:pt>
                <c:pt idx="1883">
                  <c:v>21.482326111744584</c:v>
                </c:pt>
                <c:pt idx="1884">
                  <c:v>21.493728620296466</c:v>
                </c:pt>
                <c:pt idx="1885">
                  <c:v>21.505131128848344</c:v>
                </c:pt>
                <c:pt idx="1886">
                  <c:v>21.516533637400229</c:v>
                </c:pt>
                <c:pt idx="1887">
                  <c:v>21.527936145952108</c:v>
                </c:pt>
                <c:pt idx="1888">
                  <c:v>21.539338654503993</c:v>
                </c:pt>
                <c:pt idx="1889">
                  <c:v>21.550741163055871</c:v>
                </c:pt>
                <c:pt idx="1890">
                  <c:v>21.562143671607753</c:v>
                </c:pt>
                <c:pt idx="1891">
                  <c:v>21.573546180159635</c:v>
                </c:pt>
                <c:pt idx="1892">
                  <c:v>21.584948688711517</c:v>
                </c:pt>
                <c:pt idx="1893">
                  <c:v>21.596351197263395</c:v>
                </c:pt>
                <c:pt idx="1894">
                  <c:v>21.607753705815281</c:v>
                </c:pt>
                <c:pt idx="1895">
                  <c:v>21.619156214367159</c:v>
                </c:pt>
                <c:pt idx="1896">
                  <c:v>21.630558722919041</c:v>
                </c:pt>
                <c:pt idx="1897">
                  <c:v>21.641961231470923</c:v>
                </c:pt>
                <c:pt idx="1898">
                  <c:v>21.653363740022805</c:v>
                </c:pt>
                <c:pt idx="1899">
                  <c:v>21.664766248574686</c:v>
                </c:pt>
                <c:pt idx="1900">
                  <c:v>21.676168757126568</c:v>
                </c:pt>
                <c:pt idx="1901">
                  <c:v>21.68757126567845</c:v>
                </c:pt>
                <c:pt idx="1902">
                  <c:v>21.698973774230332</c:v>
                </c:pt>
                <c:pt idx="1903">
                  <c:v>21.710376282782214</c:v>
                </c:pt>
                <c:pt idx="1904">
                  <c:v>21.721778791334092</c:v>
                </c:pt>
                <c:pt idx="1905">
                  <c:v>21.733181299885977</c:v>
                </c:pt>
                <c:pt idx="1906">
                  <c:v>21.744583808437856</c:v>
                </c:pt>
                <c:pt idx="1907">
                  <c:v>21.755986316989738</c:v>
                </c:pt>
                <c:pt idx="1908">
                  <c:v>21.767388825541619</c:v>
                </c:pt>
                <c:pt idx="1909">
                  <c:v>21.778791334093501</c:v>
                </c:pt>
                <c:pt idx="1910">
                  <c:v>21.79019384264538</c:v>
                </c:pt>
                <c:pt idx="1911">
                  <c:v>21.801596351197265</c:v>
                </c:pt>
                <c:pt idx="1912">
                  <c:v>21.812998859749143</c:v>
                </c:pt>
                <c:pt idx="1913">
                  <c:v>21.824401368301029</c:v>
                </c:pt>
                <c:pt idx="1914">
                  <c:v>21.835803876852907</c:v>
                </c:pt>
                <c:pt idx="1915">
                  <c:v>21.847206385404789</c:v>
                </c:pt>
                <c:pt idx="1916">
                  <c:v>21.858608893956671</c:v>
                </c:pt>
                <c:pt idx="1917">
                  <c:v>21.870011402508553</c:v>
                </c:pt>
                <c:pt idx="1918">
                  <c:v>21.881413911060431</c:v>
                </c:pt>
                <c:pt idx="1919">
                  <c:v>21.892816419612316</c:v>
                </c:pt>
                <c:pt idx="1920">
                  <c:v>21.904218928164195</c:v>
                </c:pt>
                <c:pt idx="1921">
                  <c:v>21.915621436716076</c:v>
                </c:pt>
                <c:pt idx="1922">
                  <c:v>21.927023945267958</c:v>
                </c:pt>
                <c:pt idx="1923">
                  <c:v>21.93842645381984</c:v>
                </c:pt>
                <c:pt idx="1924">
                  <c:v>21.949828962371722</c:v>
                </c:pt>
                <c:pt idx="1925">
                  <c:v>21.961231470923604</c:v>
                </c:pt>
                <c:pt idx="1926">
                  <c:v>21.972633979475482</c:v>
                </c:pt>
                <c:pt idx="1927">
                  <c:v>21.984036488027368</c:v>
                </c:pt>
                <c:pt idx="1928">
                  <c:v>21.995438996579246</c:v>
                </c:pt>
                <c:pt idx="1929">
                  <c:v>22.006841505131128</c:v>
                </c:pt>
                <c:pt idx="1930">
                  <c:v>22.01824401368301</c:v>
                </c:pt>
                <c:pt idx="1931">
                  <c:v>22.029646522234891</c:v>
                </c:pt>
                <c:pt idx="1932">
                  <c:v>22.041049030786773</c:v>
                </c:pt>
                <c:pt idx="1933">
                  <c:v>22.052451539338655</c:v>
                </c:pt>
                <c:pt idx="1934">
                  <c:v>22.063854047890537</c:v>
                </c:pt>
                <c:pt idx="1935">
                  <c:v>22.075256556442419</c:v>
                </c:pt>
                <c:pt idx="1936">
                  <c:v>22.086659064994301</c:v>
                </c:pt>
                <c:pt idx="1937">
                  <c:v>22.098061573546179</c:v>
                </c:pt>
                <c:pt idx="1938">
                  <c:v>22.109464082098064</c:v>
                </c:pt>
                <c:pt idx="1939">
                  <c:v>22.120866590649943</c:v>
                </c:pt>
                <c:pt idx="1940">
                  <c:v>22.132269099201825</c:v>
                </c:pt>
                <c:pt idx="1941">
                  <c:v>22.143671607753706</c:v>
                </c:pt>
                <c:pt idx="1942">
                  <c:v>22.155074116305588</c:v>
                </c:pt>
                <c:pt idx="1943">
                  <c:v>22.166476624857467</c:v>
                </c:pt>
                <c:pt idx="1944">
                  <c:v>22.177879133409352</c:v>
                </c:pt>
                <c:pt idx="1945">
                  <c:v>22.18928164196123</c:v>
                </c:pt>
                <c:pt idx="1946">
                  <c:v>22.200684150513116</c:v>
                </c:pt>
                <c:pt idx="1947">
                  <c:v>22.212086659064994</c:v>
                </c:pt>
                <c:pt idx="1948">
                  <c:v>22.223489167616876</c:v>
                </c:pt>
                <c:pt idx="1949">
                  <c:v>22.234891676168758</c:v>
                </c:pt>
                <c:pt idx="1950">
                  <c:v>22.246294184720639</c:v>
                </c:pt>
                <c:pt idx="1951">
                  <c:v>22.257696693272518</c:v>
                </c:pt>
                <c:pt idx="1952">
                  <c:v>22.269099201824403</c:v>
                </c:pt>
                <c:pt idx="1953">
                  <c:v>22.280501710376281</c:v>
                </c:pt>
                <c:pt idx="1954">
                  <c:v>22.291904218928163</c:v>
                </c:pt>
                <c:pt idx="1955">
                  <c:v>22.303306727480045</c:v>
                </c:pt>
                <c:pt idx="1956">
                  <c:v>22.314709236031927</c:v>
                </c:pt>
                <c:pt idx="1957">
                  <c:v>22.326111744583809</c:v>
                </c:pt>
                <c:pt idx="1958">
                  <c:v>22.337514253135691</c:v>
                </c:pt>
                <c:pt idx="1959">
                  <c:v>22.348916761687569</c:v>
                </c:pt>
                <c:pt idx="1960">
                  <c:v>22.360319270239454</c:v>
                </c:pt>
                <c:pt idx="1961">
                  <c:v>22.371721778791333</c:v>
                </c:pt>
                <c:pt idx="1962">
                  <c:v>22.383124287343215</c:v>
                </c:pt>
                <c:pt idx="1963">
                  <c:v>22.394526795895096</c:v>
                </c:pt>
                <c:pt idx="1964">
                  <c:v>22.405929304446978</c:v>
                </c:pt>
                <c:pt idx="1965">
                  <c:v>22.41733181299886</c:v>
                </c:pt>
                <c:pt idx="1966">
                  <c:v>22.428734321550742</c:v>
                </c:pt>
                <c:pt idx="1967">
                  <c:v>22.440136830102624</c:v>
                </c:pt>
                <c:pt idx="1968">
                  <c:v>22.451539338654506</c:v>
                </c:pt>
                <c:pt idx="1969">
                  <c:v>22.462941847206388</c:v>
                </c:pt>
                <c:pt idx="1970">
                  <c:v>22.474344355758266</c:v>
                </c:pt>
                <c:pt idx="1971">
                  <c:v>22.485746864310148</c:v>
                </c:pt>
                <c:pt idx="1972">
                  <c:v>22.49714937286203</c:v>
                </c:pt>
                <c:pt idx="1973">
                  <c:v>22.508551881413911</c:v>
                </c:pt>
                <c:pt idx="1974">
                  <c:v>22.519954389965793</c:v>
                </c:pt>
                <c:pt idx="1975">
                  <c:v>22.531356898517675</c:v>
                </c:pt>
                <c:pt idx="1976">
                  <c:v>22.542759407069553</c:v>
                </c:pt>
                <c:pt idx="1977">
                  <c:v>22.554161915621439</c:v>
                </c:pt>
                <c:pt idx="1978">
                  <c:v>22.565564424173317</c:v>
                </c:pt>
                <c:pt idx="1979">
                  <c:v>22.576966932725199</c:v>
                </c:pt>
                <c:pt idx="1980">
                  <c:v>22.588369441277081</c:v>
                </c:pt>
                <c:pt idx="1981">
                  <c:v>22.599771949828963</c:v>
                </c:pt>
                <c:pt idx="1982">
                  <c:v>22.611174458380844</c:v>
                </c:pt>
                <c:pt idx="1983">
                  <c:v>22.622576966932726</c:v>
                </c:pt>
                <c:pt idx="1984">
                  <c:v>22.633979475484605</c:v>
                </c:pt>
                <c:pt idx="1985">
                  <c:v>22.64538198403649</c:v>
                </c:pt>
                <c:pt idx="1986">
                  <c:v>22.656784492588368</c:v>
                </c:pt>
                <c:pt idx="1987">
                  <c:v>22.66818700114025</c:v>
                </c:pt>
                <c:pt idx="1988">
                  <c:v>22.679589509692132</c:v>
                </c:pt>
                <c:pt idx="1989">
                  <c:v>22.690992018244014</c:v>
                </c:pt>
                <c:pt idx="1990">
                  <c:v>22.702394526795892</c:v>
                </c:pt>
                <c:pt idx="1991">
                  <c:v>22.713797035347778</c:v>
                </c:pt>
                <c:pt idx="1992">
                  <c:v>22.725199543899656</c:v>
                </c:pt>
                <c:pt idx="1993">
                  <c:v>22.736602052451541</c:v>
                </c:pt>
                <c:pt idx="1994">
                  <c:v>22.74800456100342</c:v>
                </c:pt>
                <c:pt idx="1995">
                  <c:v>22.759407069555301</c:v>
                </c:pt>
                <c:pt idx="1996">
                  <c:v>22.770809578107183</c:v>
                </c:pt>
                <c:pt idx="1997">
                  <c:v>22.782212086659065</c:v>
                </c:pt>
                <c:pt idx="1998">
                  <c:v>22.793614595210947</c:v>
                </c:pt>
                <c:pt idx="1999">
                  <c:v>22.805017103762829</c:v>
                </c:pt>
                <c:pt idx="2000">
                  <c:v>22.816419612314711</c:v>
                </c:pt>
                <c:pt idx="2001">
                  <c:v>22.827822120866589</c:v>
                </c:pt>
                <c:pt idx="2002">
                  <c:v>22.839224629418471</c:v>
                </c:pt>
                <c:pt idx="2003">
                  <c:v>22.850627137970353</c:v>
                </c:pt>
                <c:pt idx="2004">
                  <c:v>22.862029646522235</c:v>
                </c:pt>
                <c:pt idx="2005">
                  <c:v>22.873432155074116</c:v>
                </c:pt>
                <c:pt idx="2006">
                  <c:v>22.884834663625998</c:v>
                </c:pt>
                <c:pt idx="2007">
                  <c:v>22.89623717217788</c:v>
                </c:pt>
                <c:pt idx="2008">
                  <c:v>22.907639680729762</c:v>
                </c:pt>
                <c:pt idx="2009">
                  <c:v>22.91904218928164</c:v>
                </c:pt>
                <c:pt idx="2010">
                  <c:v>22.930444697833526</c:v>
                </c:pt>
                <c:pt idx="2011">
                  <c:v>22.941847206385404</c:v>
                </c:pt>
                <c:pt idx="2012">
                  <c:v>22.953249714937286</c:v>
                </c:pt>
                <c:pt idx="2013">
                  <c:v>22.964652223489168</c:v>
                </c:pt>
                <c:pt idx="2014">
                  <c:v>22.97605473204105</c:v>
                </c:pt>
                <c:pt idx="2015">
                  <c:v>22.987457240592931</c:v>
                </c:pt>
                <c:pt idx="2016">
                  <c:v>22.998859749144813</c:v>
                </c:pt>
                <c:pt idx="2017">
                  <c:v>23.010262257696692</c:v>
                </c:pt>
                <c:pt idx="2018">
                  <c:v>23.021664766248577</c:v>
                </c:pt>
                <c:pt idx="2019">
                  <c:v>23.033067274800455</c:v>
                </c:pt>
                <c:pt idx="2020">
                  <c:v>23.044469783352337</c:v>
                </c:pt>
                <c:pt idx="2021">
                  <c:v>23.055872291904219</c:v>
                </c:pt>
                <c:pt idx="2022">
                  <c:v>23.067274800456101</c:v>
                </c:pt>
                <c:pt idx="2023">
                  <c:v>23.078677309007979</c:v>
                </c:pt>
                <c:pt idx="2024">
                  <c:v>23.090079817559864</c:v>
                </c:pt>
                <c:pt idx="2025">
                  <c:v>23.101482326111743</c:v>
                </c:pt>
                <c:pt idx="2026">
                  <c:v>23.112884834663628</c:v>
                </c:pt>
                <c:pt idx="2027">
                  <c:v>23.124287343215506</c:v>
                </c:pt>
                <c:pt idx="2028">
                  <c:v>23.135689851767388</c:v>
                </c:pt>
                <c:pt idx="2029">
                  <c:v>23.14709236031927</c:v>
                </c:pt>
                <c:pt idx="2030">
                  <c:v>23.158494868871152</c:v>
                </c:pt>
                <c:pt idx="2031">
                  <c:v>23.169897377423034</c:v>
                </c:pt>
                <c:pt idx="2032">
                  <c:v>23.181299885974916</c:v>
                </c:pt>
                <c:pt idx="2033">
                  <c:v>23.192702394526794</c:v>
                </c:pt>
                <c:pt idx="2034">
                  <c:v>23.204104903078676</c:v>
                </c:pt>
                <c:pt idx="2035">
                  <c:v>23.215507411630558</c:v>
                </c:pt>
                <c:pt idx="2036">
                  <c:v>23.22690992018244</c:v>
                </c:pt>
                <c:pt idx="2037">
                  <c:v>23.238312428734321</c:v>
                </c:pt>
                <c:pt idx="2038">
                  <c:v>23.249714937286203</c:v>
                </c:pt>
                <c:pt idx="2039">
                  <c:v>23.261117445838085</c:v>
                </c:pt>
                <c:pt idx="2040">
                  <c:v>23.272519954389967</c:v>
                </c:pt>
                <c:pt idx="2041">
                  <c:v>23.283922462941849</c:v>
                </c:pt>
                <c:pt idx="2042">
                  <c:v>23.295324971493727</c:v>
                </c:pt>
                <c:pt idx="2043">
                  <c:v>23.306727480045613</c:v>
                </c:pt>
                <c:pt idx="2044">
                  <c:v>23.318129988597491</c:v>
                </c:pt>
                <c:pt idx="2045">
                  <c:v>23.329532497149373</c:v>
                </c:pt>
                <c:pt idx="2046">
                  <c:v>23.340935005701255</c:v>
                </c:pt>
                <c:pt idx="2047">
                  <c:v>23.352337514253136</c:v>
                </c:pt>
                <c:pt idx="2048">
                  <c:v>23.363740022805015</c:v>
                </c:pt>
                <c:pt idx="2049">
                  <c:v>23.3751425313569</c:v>
                </c:pt>
                <c:pt idx="2050">
                  <c:v>23.386545039908778</c:v>
                </c:pt>
                <c:pt idx="2051">
                  <c:v>23.397947548460664</c:v>
                </c:pt>
                <c:pt idx="2052">
                  <c:v>23.409350057012542</c:v>
                </c:pt>
                <c:pt idx="2053">
                  <c:v>23.420752565564424</c:v>
                </c:pt>
                <c:pt idx="2054">
                  <c:v>23.432155074116306</c:v>
                </c:pt>
                <c:pt idx="2055">
                  <c:v>23.443557582668188</c:v>
                </c:pt>
                <c:pt idx="2056">
                  <c:v>23.454960091220066</c:v>
                </c:pt>
                <c:pt idx="2057">
                  <c:v>23.466362599771951</c:v>
                </c:pt>
                <c:pt idx="2058">
                  <c:v>23.47776510832383</c:v>
                </c:pt>
                <c:pt idx="2059">
                  <c:v>23.489167616875712</c:v>
                </c:pt>
                <c:pt idx="2060">
                  <c:v>23.500570125427593</c:v>
                </c:pt>
                <c:pt idx="2061">
                  <c:v>23.511972633979475</c:v>
                </c:pt>
                <c:pt idx="2062">
                  <c:v>23.523375142531357</c:v>
                </c:pt>
                <c:pt idx="2063">
                  <c:v>23.534777651083239</c:v>
                </c:pt>
                <c:pt idx="2064">
                  <c:v>23.546180159635117</c:v>
                </c:pt>
                <c:pt idx="2065">
                  <c:v>23.557582668187003</c:v>
                </c:pt>
                <c:pt idx="2066">
                  <c:v>23.568985176738881</c:v>
                </c:pt>
                <c:pt idx="2067">
                  <c:v>23.580387685290763</c:v>
                </c:pt>
                <c:pt idx="2068">
                  <c:v>23.591790193842645</c:v>
                </c:pt>
                <c:pt idx="2069">
                  <c:v>23.603192702394526</c:v>
                </c:pt>
                <c:pt idx="2070">
                  <c:v>23.614595210946408</c:v>
                </c:pt>
                <c:pt idx="2071">
                  <c:v>23.62599771949829</c:v>
                </c:pt>
                <c:pt idx="2072">
                  <c:v>23.637400228050172</c:v>
                </c:pt>
                <c:pt idx="2073">
                  <c:v>23.648802736602054</c:v>
                </c:pt>
                <c:pt idx="2074">
                  <c:v>23.660205245153936</c:v>
                </c:pt>
                <c:pt idx="2075">
                  <c:v>23.671607753705814</c:v>
                </c:pt>
                <c:pt idx="2076">
                  <c:v>23.683010262257696</c:v>
                </c:pt>
                <c:pt idx="2077">
                  <c:v>23.694412770809578</c:v>
                </c:pt>
                <c:pt idx="2078">
                  <c:v>23.70581527936146</c:v>
                </c:pt>
                <c:pt idx="2079">
                  <c:v>23.717217787913341</c:v>
                </c:pt>
                <c:pt idx="2080">
                  <c:v>23.728620296465223</c:v>
                </c:pt>
                <c:pt idx="2081">
                  <c:v>23.740022805017102</c:v>
                </c:pt>
                <c:pt idx="2082">
                  <c:v>23.751425313568987</c:v>
                </c:pt>
                <c:pt idx="2083">
                  <c:v>23.762827822120865</c:v>
                </c:pt>
                <c:pt idx="2084">
                  <c:v>23.774230330672751</c:v>
                </c:pt>
                <c:pt idx="2085">
                  <c:v>23.785632839224629</c:v>
                </c:pt>
                <c:pt idx="2086">
                  <c:v>23.797035347776511</c:v>
                </c:pt>
                <c:pt idx="2087">
                  <c:v>23.808437856328393</c:v>
                </c:pt>
                <c:pt idx="2088">
                  <c:v>23.819840364880275</c:v>
                </c:pt>
                <c:pt idx="2089">
                  <c:v>23.831242873432153</c:v>
                </c:pt>
                <c:pt idx="2090">
                  <c:v>23.842645381984038</c:v>
                </c:pt>
                <c:pt idx="2091">
                  <c:v>23.854047890535917</c:v>
                </c:pt>
                <c:pt idx="2092">
                  <c:v>23.865450399087798</c:v>
                </c:pt>
                <c:pt idx="2093">
                  <c:v>23.87685290763968</c:v>
                </c:pt>
                <c:pt idx="2094">
                  <c:v>23.888255416191562</c:v>
                </c:pt>
                <c:pt idx="2095">
                  <c:v>23.899657924743444</c:v>
                </c:pt>
                <c:pt idx="2096">
                  <c:v>23.911060433295326</c:v>
                </c:pt>
                <c:pt idx="2097">
                  <c:v>23.922462941847204</c:v>
                </c:pt>
                <c:pt idx="2098">
                  <c:v>23.93386545039909</c:v>
                </c:pt>
                <c:pt idx="2099">
                  <c:v>23.945267958950968</c:v>
                </c:pt>
                <c:pt idx="2100">
                  <c:v>23.95667046750285</c:v>
                </c:pt>
                <c:pt idx="2101">
                  <c:v>23.968072976054732</c:v>
                </c:pt>
                <c:pt idx="2102">
                  <c:v>23.979475484606613</c:v>
                </c:pt>
                <c:pt idx="2103">
                  <c:v>23.990877993158495</c:v>
                </c:pt>
                <c:pt idx="2104">
                  <c:v>24.002280501710377</c:v>
                </c:pt>
                <c:pt idx="2105">
                  <c:v>24.013683010262259</c:v>
                </c:pt>
                <c:pt idx="2106">
                  <c:v>24.025085518814141</c:v>
                </c:pt>
                <c:pt idx="2107">
                  <c:v>24.036488027366019</c:v>
                </c:pt>
                <c:pt idx="2108">
                  <c:v>24.047890535917901</c:v>
                </c:pt>
                <c:pt idx="2109">
                  <c:v>24.059293044469783</c:v>
                </c:pt>
                <c:pt idx="2110">
                  <c:v>24.070695553021665</c:v>
                </c:pt>
                <c:pt idx="2111">
                  <c:v>24.082098061573546</c:v>
                </c:pt>
                <c:pt idx="2112">
                  <c:v>24.093500570125428</c:v>
                </c:pt>
                <c:pt idx="2113">
                  <c:v>24.10490307867731</c:v>
                </c:pt>
                <c:pt idx="2114">
                  <c:v>24.116305587229188</c:v>
                </c:pt>
                <c:pt idx="2115">
                  <c:v>24.127708095781074</c:v>
                </c:pt>
                <c:pt idx="2116">
                  <c:v>24.139110604332952</c:v>
                </c:pt>
                <c:pt idx="2117">
                  <c:v>24.150513112884838</c:v>
                </c:pt>
                <c:pt idx="2118">
                  <c:v>24.161915621436716</c:v>
                </c:pt>
                <c:pt idx="2119">
                  <c:v>24.173318129988598</c:v>
                </c:pt>
                <c:pt idx="2120">
                  <c:v>24.18472063854048</c:v>
                </c:pt>
                <c:pt idx="2121">
                  <c:v>24.196123147092361</c:v>
                </c:pt>
                <c:pt idx="2122">
                  <c:v>24.20752565564424</c:v>
                </c:pt>
                <c:pt idx="2123">
                  <c:v>24.218928164196125</c:v>
                </c:pt>
                <c:pt idx="2124">
                  <c:v>24.230330672748003</c:v>
                </c:pt>
                <c:pt idx="2125">
                  <c:v>24.241733181299885</c:v>
                </c:pt>
                <c:pt idx="2126">
                  <c:v>24.253135689851767</c:v>
                </c:pt>
                <c:pt idx="2127">
                  <c:v>24.264538198403649</c:v>
                </c:pt>
                <c:pt idx="2128">
                  <c:v>24.275940706955527</c:v>
                </c:pt>
                <c:pt idx="2129">
                  <c:v>24.287343215507413</c:v>
                </c:pt>
                <c:pt idx="2130">
                  <c:v>24.298745724059291</c:v>
                </c:pt>
                <c:pt idx="2131">
                  <c:v>24.310148232611176</c:v>
                </c:pt>
                <c:pt idx="2132">
                  <c:v>24.321550741163055</c:v>
                </c:pt>
                <c:pt idx="2133">
                  <c:v>24.332953249714937</c:v>
                </c:pt>
                <c:pt idx="2134">
                  <c:v>24.344355758266818</c:v>
                </c:pt>
                <c:pt idx="2135">
                  <c:v>24.3557582668187</c:v>
                </c:pt>
                <c:pt idx="2136">
                  <c:v>24.367160775370582</c:v>
                </c:pt>
                <c:pt idx="2137">
                  <c:v>24.378563283922464</c:v>
                </c:pt>
                <c:pt idx="2138">
                  <c:v>24.389965792474342</c:v>
                </c:pt>
                <c:pt idx="2139">
                  <c:v>24.401368301026224</c:v>
                </c:pt>
                <c:pt idx="2140">
                  <c:v>24.412770809578106</c:v>
                </c:pt>
                <c:pt idx="2141">
                  <c:v>24.424173318129988</c:v>
                </c:pt>
                <c:pt idx="2142">
                  <c:v>24.43557582668187</c:v>
                </c:pt>
                <c:pt idx="2143">
                  <c:v>24.446978335233752</c:v>
                </c:pt>
                <c:pt idx="2144">
                  <c:v>24.458380843785633</c:v>
                </c:pt>
                <c:pt idx="2145">
                  <c:v>24.469783352337515</c:v>
                </c:pt>
                <c:pt idx="2146">
                  <c:v>24.481185860889397</c:v>
                </c:pt>
                <c:pt idx="2147">
                  <c:v>24.492588369441275</c:v>
                </c:pt>
                <c:pt idx="2148">
                  <c:v>24.503990877993161</c:v>
                </c:pt>
                <c:pt idx="2149">
                  <c:v>24.515393386545039</c:v>
                </c:pt>
                <c:pt idx="2150">
                  <c:v>24.526795895096921</c:v>
                </c:pt>
                <c:pt idx="2151">
                  <c:v>24.538198403648803</c:v>
                </c:pt>
                <c:pt idx="2152">
                  <c:v>24.549600912200685</c:v>
                </c:pt>
                <c:pt idx="2153">
                  <c:v>24.561003420752566</c:v>
                </c:pt>
                <c:pt idx="2154">
                  <c:v>24.572405929304448</c:v>
                </c:pt>
                <c:pt idx="2155">
                  <c:v>24.583808437856327</c:v>
                </c:pt>
                <c:pt idx="2156">
                  <c:v>24.595210946408212</c:v>
                </c:pt>
                <c:pt idx="2157">
                  <c:v>24.60661345496009</c:v>
                </c:pt>
                <c:pt idx="2158">
                  <c:v>24.618015963511972</c:v>
                </c:pt>
                <c:pt idx="2159">
                  <c:v>24.629418472063854</c:v>
                </c:pt>
                <c:pt idx="2160">
                  <c:v>24.640820980615736</c:v>
                </c:pt>
                <c:pt idx="2161">
                  <c:v>24.652223489167614</c:v>
                </c:pt>
                <c:pt idx="2162">
                  <c:v>24.6636259977195</c:v>
                </c:pt>
                <c:pt idx="2163">
                  <c:v>24.675028506271378</c:v>
                </c:pt>
                <c:pt idx="2164">
                  <c:v>24.686431014823263</c:v>
                </c:pt>
                <c:pt idx="2165">
                  <c:v>24.697833523375142</c:v>
                </c:pt>
                <c:pt idx="2166">
                  <c:v>24.709236031927023</c:v>
                </c:pt>
                <c:pt idx="2167">
                  <c:v>24.720638540478905</c:v>
                </c:pt>
                <c:pt idx="2168">
                  <c:v>24.732041049030787</c:v>
                </c:pt>
                <c:pt idx="2169">
                  <c:v>24.743443557582665</c:v>
                </c:pt>
                <c:pt idx="2170">
                  <c:v>24.754846066134551</c:v>
                </c:pt>
                <c:pt idx="2171">
                  <c:v>24.766248574686429</c:v>
                </c:pt>
                <c:pt idx="2172">
                  <c:v>24.777651083238311</c:v>
                </c:pt>
                <c:pt idx="2173">
                  <c:v>24.789053591790193</c:v>
                </c:pt>
                <c:pt idx="2174">
                  <c:v>24.800456100342075</c:v>
                </c:pt>
                <c:pt idx="2175">
                  <c:v>24.811858608893957</c:v>
                </c:pt>
                <c:pt idx="2176">
                  <c:v>24.823261117445838</c:v>
                </c:pt>
                <c:pt idx="2177">
                  <c:v>24.83466362599772</c:v>
                </c:pt>
                <c:pt idx="2178">
                  <c:v>24.846066134549602</c:v>
                </c:pt>
                <c:pt idx="2179">
                  <c:v>24.857468643101484</c:v>
                </c:pt>
                <c:pt idx="2180">
                  <c:v>24.868871151653362</c:v>
                </c:pt>
                <c:pt idx="2181">
                  <c:v>24.880273660205248</c:v>
                </c:pt>
                <c:pt idx="2182">
                  <c:v>24.891676168757126</c:v>
                </c:pt>
                <c:pt idx="2183">
                  <c:v>24.903078677309008</c:v>
                </c:pt>
                <c:pt idx="2184">
                  <c:v>24.91448118586089</c:v>
                </c:pt>
                <c:pt idx="2185">
                  <c:v>24.925883694412772</c:v>
                </c:pt>
                <c:pt idx="2186">
                  <c:v>24.937286202964653</c:v>
                </c:pt>
                <c:pt idx="2187">
                  <c:v>24.948688711516535</c:v>
                </c:pt>
                <c:pt idx="2188">
                  <c:v>24.960091220068414</c:v>
                </c:pt>
                <c:pt idx="2189">
                  <c:v>24.971493728620299</c:v>
                </c:pt>
                <c:pt idx="2190">
                  <c:v>24.982896237172177</c:v>
                </c:pt>
                <c:pt idx="2191">
                  <c:v>24.994298745724059</c:v>
                </c:pt>
                <c:pt idx="2192">
                  <c:v>25.005701254275941</c:v>
                </c:pt>
                <c:pt idx="2193">
                  <c:v>25.017103762827826</c:v>
                </c:pt>
                <c:pt idx="2194">
                  <c:v>25.028506271379701</c:v>
                </c:pt>
                <c:pt idx="2195">
                  <c:v>25.039908779931586</c:v>
                </c:pt>
                <c:pt idx="2196">
                  <c:v>25.051311288483468</c:v>
                </c:pt>
                <c:pt idx="2197">
                  <c:v>25.062713797035347</c:v>
                </c:pt>
                <c:pt idx="2198">
                  <c:v>25.074116305587228</c:v>
                </c:pt>
                <c:pt idx="2199">
                  <c:v>25.085518814139114</c:v>
                </c:pt>
                <c:pt idx="2200">
                  <c:v>25.096921322690989</c:v>
                </c:pt>
                <c:pt idx="2201">
                  <c:v>25.108323831242874</c:v>
                </c:pt>
                <c:pt idx="2202">
                  <c:v>25.119726339794756</c:v>
                </c:pt>
                <c:pt idx="2203">
                  <c:v>25.131128848346634</c:v>
                </c:pt>
                <c:pt idx="2204">
                  <c:v>25.142531356898516</c:v>
                </c:pt>
                <c:pt idx="2205">
                  <c:v>25.153933865450401</c:v>
                </c:pt>
                <c:pt idx="2206">
                  <c:v>25.16533637400228</c:v>
                </c:pt>
                <c:pt idx="2207">
                  <c:v>25.176738882554162</c:v>
                </c:pt>
                <c:pt idx="2208">
                  <c:v>25.188141391106043</c:v>
                </c:pt>
                <c:pt idx="2209">
                  <c:v>25.199543899657922</c:v>
                </c:pt>
                <c:pt idx="2210">
                  <c:v>25.210946408209807</c:v>
                </c:pt>
                <c:pt idx="2211">
                  <c:v>25.222348916761689</c:v>
                </c:pt>
                <c:pt idx="2212">
                  <c:v>25.233751425313567</c:v>
                </c:pt>
                <c:pt idx="2213">
                  <c:v>25.245153933865449</c:v>
                </c:pt>
                <c:pt idx="2214">
                  <c:v>25.256556442417335</c:v>
                </c:pt>
                <c:pt idx="2215">
                  <c:v>25.267958950969216</c:v>
                </c:pt>
                <c:pt idx="2216">
                  <c:v>25.279361459521095</c:v>
                </c:pt>
                <c:pt idx="2217">
                  <c:v>25.290763968072977</c:v>
                </c:pt>
                <c:pt idx="2218">
                  <c:v>25.302166476624858</c:v>
                </c:pt>
                <c:pt idx="2219">
                  <c:v>25.313568985176737</c:v>
                </c:pt>
                <c:pt idx="2220">
                  <c:v>25.324971493728622</c:v>
                </c:pt>
                <c:pt idx="2221">
                  <c:v>25.336374002280504</c:v>
                </c:pt>
                <c:pt idx="2222">
                  <c:v>25.347776510832382</c:v>
                </c:pt>
                <c:pt idx="2223">
                  <c:v>25.359179019384264</c:v>
                </c:pt>
                <c:pt idx="2224">
                  <c:v>25.37058152793615</c:v>
                </c:pt>
                <c:pt idx="2225">
                  <c:v>25.381984036488024</c:v>
                </c:pt>
                <c:pt idx="2226">
                  <c:v>25.39338654503991</c:v>
                </c:pt>
                <c:pt idx="2227">
                  <c:v>25.404789053591792</c:v>
                </c:pt>
                <c:pt idx="2228">
                  <c:v>25.41619156214367</c:v>
                </c:pt>
                <c:pt idx="2229">
                  <c:v>25.427594070695552</c:v>
                </c:pt>
                <c:pt idx="2230">
                  <c:v>25.438996579247437</c:v>
                </c:pt>
                <c:pt idx="2231">
                  <c:v>25.450399087799312</c:v>
                </c:pt>
                <c:pt idx="2232">
                  <c:v>25.461801596351197</c:v>
                </c:pt>
                <c:pt idx="2233">
                  <c:v>25.473204104903079</c:v>
                </c:pt>
                <c:pt idx="2234">
                  <c:v>25.484606613454957</c:v>
                </c:pt>
                <c:pt idx="2235">
                  <c:v>25.496009122006839</c:v>
                </c:pt>
                <c:pt idx="2236">
                  <c:v>25.507411630558725</c:v>
                </c:pt>
                <c:pt idx="2237">
                  <c:v>25.518814139110603</c:v>
                </c:pt>
                <c:pt idx="2238">
                  <c:v>25.530216647662485</c:v>
                </c:pt>
                <c:pt idx="2239">
                  <c:v>25.541619156214367</c:v>
                </c:pt>
                <c:pt idx="2240">
                  <c:v>25.553021664766252</c:v>
                </c:pt>
                <c:pt idx="2241">
                  <c:v>25.56442417331813</c:v>
                </c:pt>
                <c:pt idx="2242">
                  <c:v>25.575826681870012</c:v>
                </c:pt>
                <c:pt idx="2243">
                  <c:v>25.587229190421894</c:v>
                </c:pt>
                <c:pt idx="2244">
                  <c:v>25.598631698973772</c:v>
                </c:pt>
                <c:pt idx="2245">
                  <c:v>25.610034207525658</c:v>
                </c:pt>
                <c:pt idx="2246">
                  <c:v>25.62143671607754</c:v>
                </c:pt>
                <c:pt idx="2247">
                  <c:v>25.632839224629418</c:v>
                </c:pt>
                <c:pt idx="2248">
                  <c:v>25.6442417331813</c:v>
                </c:pt>
                <c:pt idx="2249">
                  <c:v>25.655644241733182</c:v>
                </c:pt>
                <c:pt idx="2250">
                  <c:v>25.66704675028506</c:v>
                </c:pt>
                <c:pt idx="2251">
                  <c:v>25.678449258836945</c:v>
                </c:pt>
                <c:pt idx="2252">
                  <c:v>25.689851767388827</c:v>
                </c:pt>
                <c:pt idx="2253">
                  <c:v>25.701254275940705</c:v>
                </c:pt>
                <c:pt idx="2254">
                  <c:v>25.712656784492587</c:v>
                </c:pt>
                <c:pt idx="2255">
                  <c:v>25.724059293044473</c:v>
                </c:pt>
                <c:pt idx="2256">
                  <c:v>25.735461801596347</c:v>
                </c:pt>
                <c:pt idx="2257">
                  <c:v>25.746864310148233</c:v>
                </c:pt>
                <c:pt idx="2258">
                  <c:v>25.758266818700115</c:v>
                </c:pt>
                <c:pt idx="2259">
                  <c:v>25.769669327251993</c:v>
                </c:pt>
                <c:pt idx="2260">
                  <c:v>25.781071835803875</c:v>
                </c:pt>
                <c:pt idx="2261">
                  <c:v>25.79247434435576</c:v>
                </c:pt>
                <c:pt idx="2262">
                  <c:v>25.803876852907642</c:v>
                </c:pt>
                <c:pt idx="2263">
                  <c:v>25.81527936145952</c:v>
                </c:pt>
                <c:pt idx="2264">
                  <c:v>25.826681870011402</c:v>
                </c:pt>
                <c:pt idx="2265">
                  <c:v>25.838084378563288</c:v>
                </c:pt>
                <c:pt idx="2266">
                  <c:v>25.849486887115162</c:v>
                </c:pt>
                <c:pt idx="2267">
                  <c:v>25.860889395667048</c:v>
                </c:pt>
                <c:pt idx="2268">
                  <c:v>25.87229190421893</c:v>
                </c:pt>
                <c:pt idx="2269">
                  <c:v>25.883694412770808</c:v>
                </c:pt>
                <c:pt idx="2270">
                  <c:v>25.89509692132269</c:v>
                </c:pt>
                <c:pt idx="2271">
                  <c:v>25.906499429874575</c:v>
                </c:pt>
                <c:pt idx="2272">
                  <c:v>25.917901938426454</c:v>
                </c:pt>
                <c:pt idx="2273">
                  <c:v>25.929304446978335</c:v>
                </c:pt>
                <c:pt idx="2274">
                  <c:v>25.940706955530217</c:v>
                </c:pt>
                <c:pt idx="2275">
                  <c:v>25.952109464082096</c:v>
                </c:pt>
                <c:pt idx="2276">
                  <c:v>25.963511972633981</c:v>
                </c:pt>
                <c:pt idx="2277">
                  <c:v>25.974914481185863</c:v>
                </c:pt>
                <c:pt idx="2278">
                  <c:v>25.986316989737741</c:v>
                </c:pt>
                <c:pt idx="2279">
                  <c:v>25.997719498289623</c:v>
                </c:pt>
                <c:pt idx="2280">
                  <c:v>26.009122006841505</c:v>
                </c:pt>
                <c:pt idx="2281">
                  <c:v>26.020524515393383</c:v>
                </c:pt>
                <c:pt idx="2282">
                  <c:v>26.031927023945268</c:v>
                </c:pt>
                <c:pt idx="2283">
                  <c:v>26.04332953249715</c:v>
                </c:pt>
                <c:pt idx="2284">
                  <c:v>26.054732041049032</c:v>
                </c:pt>
                <c:pt idx="2285">
                  <c:v>26.06613454960091</c:v>
                </c:pt>
                <c:pt idx="2286">
                  <c:v>26.077537058152796</c:v>
                </c:pt>
                <c:pt idx="2287">
                  <c:v>26.088939566704678</c:v>
                </c:pt>
                <c:pt idx="2288">
                  <c:v>26.100342075256556</c:v>
                </c:pt>
                <c:pt idx="2289">
                  <c:v>26.111744583808438</c:v>
                </c:pt>
                <c:pt idx="2290">
                  <c:v>26.12314709236032</c:v>
                </c:pt>
                <c:pt idx="2291">
                  <c:v>26.134549600912198</c:v>
                </c:pt>
                <c:pt idx="2292">
                  <c:v>26.145952109464083</c:v>
                </c:pt>
                <c:pt idx="2293">
                  <c:v>26.157354618015965</c:v>
                </c:pt>
                <c:pt idx="2294">
                  <c:v>26.168757126567844</c:v>
                </c:pt>
                <c:pt idx="2295">
                  <c:v>26.180159635119725</c:v>
                </c:pt>
                <c:pt idx="2296">
                  <c:v>26.191562143671611</c:v>
                </c:pt>
                <c:pt idx="2297">
                  <c:v>26.202964652223486</c:v>
                </c:pt>
                <c:pt idx="2298">
                  <c:v>26.214367160775371</c:v>
                </c:pt>
                <c:pt idx="2299">
                  <c:v>26.225769669327253</c:v>
                </c:pt>
                <c:pt idx="2300">
                  <c:v>26.237172177879131</c:v>
                </c:pt>
                <c:pt idx="2301">
                  <c:v>26.248574686431013</c:v>
                </c:pt>
                <c:pt idx="2302">
                  <c:v>26.259977194982898</c:v>
                </c:pt>
                <c:pt idx="2303">
                  <c:v>26.271379703534777</c:v>
                </c:pt>
                <c:pt idx="2304">
                  <c:v>26.282782212086659</c:v>
                </c:pt>
                <c:pt idx="2305">
                  <c:v>26.29418472063854</c:v>
                </c:pt>
                <c:pt idx="2306">
                  <c:v>26.305587229190419</c:v>
                </c:pt>
                <c:pt idx="2307">
                  <c:v>26.316989737742304</c:v>
                </c:pt>
                <c:pt idx="2308">
                  <c:v>26.328392246294186</c:v>
                </c:pt>
                <c:pt idx="2309">
                  <c:v>26.339794754846068</c:v>
                </c:pt>
                <c:pt idx="2310">
                  <c:v>26.351197263397946</c:v>
                </c:pt>
                <c:pt idx="2311">
                  <c:v>26.362599771949828</c:v>
                </c:pt>
                <c:pt idx="2312">
                  <c:v>26.374002280501713</c:v>
                </c:pt>
                <c:pt idx="2313">
                  <c:v>26.385404789053592</c:v>
                </c:pt>
                <c:pt idx="2314">
                  <c:v>26.396807297605474</c:v>
                </c:pt>
                <c:pt idx="2315">
                  <c:v>26.408209806157355</c:v>
                </c:pt>
                <c:pt idx="2316">
                  <c:v>26.419612314709234</c:v>
                </c:pt>
                <c:pt idx="2317">
                  <c:v>26.431014823261119</c:v>
                </c:pt>
                <c:pt idx="2318">
                  <c:v>26.442417331813001</c:v>
                </c:pt>
                <c:pt idx="2319">
                  <c:v>26.453819840364879</c:v>
                </c:pt>
                <c:pt idx="2320">
                  <c:v>26.465222348916761</c:v>
                </c:pt>
                <c:pt idx="2321">
                  <c:v>26.476624857468643</c:v>
                </c:pt>
                <c:pt idx="2322">
                  <c:v>26.488027366020521</c:v>
                </c:pt>
                <c:pt idx="2323">
                  <c:v>26.499429874572407</c:v>
                </c:pt>
                <c:pt idx="2324">
                  <c:v>26.510832383124288</c:v>
                </c:pt>
                <c:pt idx="2325">
                  <c:v>26.522234891676167</c:v>
                </c:pt>
                <c:pt idx="2326">
                  <c:v>26.533637400228049</c:v>
                </c:pt>
                <c:pt idx="2327">
                  <c:v>26.545039908779934</c:v>
                </c:pt>
                <c:pt idx="2328">
                  <c:v>26.556442417331809</c:v>
                </c:pt>
                <c:pt idx="2329">
                  <c:v>26.567844925883694</c:v>
                </c:pt>
                <c:pt idx="2330">
                  <c:v>26.579247434435576</c:v>
                </c:pt>
                <c:pt idx="2331">
                  <c:v>26.590649942987461</c:v>
                </c:pt>
                <c:pt idx="2332">
                  <c:v>26.602052451539336</c:v>
                </c:pt>
                <c:pt idx="2333">
                  <c:v>26.613454960091222</c:v>
                </c:pt>
                <c:pt idx="2334">
                  <c:v>26.624857468643103</c:v>
                </c:pt>
                <c:pt idx="2335">
                  <c:v>26.636259977194982</c:v>
                </c:pt>
                <c:pt idx="2336">
                  <c:v>26.647662485746864</c:v>
                </c:pt>
                <c:pt idx="2337">
                  <c:v>26.659064994298749</c:v>
                </c:pt>
                <c:pt idx="2338">
                  <c:v>26.670467502850627</c:v>
                </c:pt>
                <c:pt idx="2339">
                  <c:v>26.681870011402509</c:v>
                </c:pt>
                <c:pt idx="2340">
                  <c:v>26.693272519954391</c:v>
                </c:pt>
                <c:pt idx="2341">
                  <c:v>26.704675028506269</c:v>
                </c:pt>
                <c:pt idx="2342">
                  <c:v>26.716077537058151</c:v>
                </c:pt>
                <c:pt idx="2343">
                  <c:v>26.727480045610037</c:v>
                </c:pt>
                <c:pt idx="2344">
                  <c:v>26.738882554161915</c:v>
                </c:pt>
                <c:pt idx="2345">
                  <c:v>26.750285062713797</c:v>
                </c:pt>
                <c:pt idx="2346">
                  <c:v>26.761687571265679</c:v>
                </c:pt>
                <c:pt idx="2347">
                  <c:v>26.773090079817557</c:v>
                </c:pt>
                <c:pt idx="2348">
                  <c:v>26.784492588369442</c:v>
                </c:pt>
                <c:pt idx="2349">
                  <c:v>26.795895096921324</c:v>
                </c:pt>
                <c:pt idx="2350">
                  <c:v>26.807297605473202</c:v>
                </c:pt>
                <c:pt idx="2351">
                  <c:v>26.818700114025084</c:v>
                </c:pt>
                <c:pt idx="2352">
                  <c:v>26.830102622576966</c:v>
                </c:pt>
                <c:pt idx="2353">
                  <c:v>26.841505131128852</c:v>
                </c:pt>
                <c:pt idx="2354">
                  <c:v>26.85290763968073</c:v>
                </c:pt>
                <c:pt idx="2355">
                  <c:v>26.864310148232612</c:v>
                </c:pt>
                <c:pt idx="2356">
                  <c:v>26.875712656784494</c:v>
                </c:pt>
                <c:pt idx="2357">
                  <c:v>26.887115165336372</c:v>
                </c:pt>
                <c:pt idx="2358">
                  <c:v>26.898517673888257</c:v>
                </c:pt>
                <c:pt idx="2359">
                  <c:v>26.909920182440139</c:v>
                </c:pt>
                <c:pt idx="2360">
                  <c:v>26.921322690992017</c:v>
                </c:pt>
                <c:pt idx="2361">
                  <c:v>26.932725199543899</c:v>
                </c:pt>
                <c:pt idx="2362">
                  <c:v>26.944127708095785</c:v>
                </c:pt>
                <c:pt idx="2363">
                  <c:v>26.955530216647659</c:v>
                </c:pt>
                <c:pt idx="2364">
                  <c:v>26.966932725199545</c:v>
                </c:pt>
                <c:pt idx="2365">
                  <c:v>26.978335233751427</c:v>
                </c:pt>
                <c:pt idx="2366">
                  <c:v>26.989737742303305</c:v>
                </c:pt>
                <c:pt idx="2367">
                  <c:v>27.001140250855187</c:v>
                </c:pt>
                <c:pt idx="2368">
                  <c:v>27.012542759407072</c:v>
                </c:pt>
                <c:pt idx="2369">
                  <c:v>27.02394526795895</c:v>
                </c:pt>
                <c:pt idx="2370">
                  <c:v>27.035347776510832</c:v>
                </c:pt>
                <c:pt idx="2371">
                  <c:v>27.046750285062714</c:v>
                </c:pt>
                <c:pt idx="2372">
                  <c:v>27.058152793614592</c:v>
                </c:pt>
                <c:pt idx="2373">
                  <c:v>27.069555302166474</c:v>
                </c:pt>
                <c:pt idx="2374">
                  <c:v>27.08095781071836</c:v>
                </c:pt>
                <c:pt idx="2375">
                  <c:v>27.092360319270238</c:v>
                </c:pt>
                <c:pt idx="2376">
                  <c:v>27.10376282782212</c:v>
                </c:pt>
                <c:pt idx="2377">
                  <c:v>27.115165336374002</c:v>
                </c:pt>
                <c:pt idx="2378">
                  <c:v>27.126567844925887</c:v>
                </c:pt>
                <c:pt idx="2379">
                  <c:v>27.137970353477765</c:v>
                </c:pt>
                <c:pt idx="2380">
                  <c:v>27.149372862029647</c:v>
                </c:pt>
                <c:pt idx="2381">
                  <c:v>27.160775370581529</c:v>
                </c:pt>
                <c:pt idx="2382">
                  <c:v>27.172177879133407</c:v>
                </c:pt>
                <c:pt idx="2383">
                  <c:v>27.183580387685289</c:v>
                </c:pt>
                <c:pt idx="2384">
                  <c:v>27.194982896237175</c:v>
                </c:pt>
                <c:pt idx="2385">
                  <c:v>27.206385404789053</c:v>
                </c:pt>
                <c:pt idx="2386">
                  <c:v>27.217787913340935</c:v>
                </c:pt>
                <c:pt idx="2387">
                  <c:v>27.229190421892817</c:v>
                </c:pt>
                <c:pt idx="2388">
                  <c:v>27.240592930444695</c:v>
                </c:pt>
                <c:pt idx="2389">
                  <c:v>27.25199543899658</c:v>
                </c:pt>
                <c:pt idx="2390">
                  <c:v>27.263397947548462</c:v>
                </c:pt>
                <c:pt idx="2391">
                  <c:v>27.274800456100341</c:v>
                </c:pt>
                <c:pt idx="2392">
                  <c:v>27.286202964652222</c:v>
                </c:pt>
                <c:pt idx="2393">
                  <c:v>27.297605473204108</c:v>
                </c:pt>
                <c:pt idx="2394">
                  <c:v>27.309007981755983</c:v>
                </c:pt>
                <c:pt idx="2395">
                  <c:v>27.320410490307868</c:v>
                </c:pt>
                <c:pt idx="2396">
                  <c:v>27.33181299885975</c:v>
                </c:pt>
                <c:pt idx="2397">
                  <c:v>27.343215507411628</c:v>
                </c:pt>
                <c:pt idx="2398">
                  <c:v>27.35461801596351</c:v>
                </c:pt>
                <c:pt idx="2399">
                  <c:v>27.366020524515395</c:v>
                </c:pt>
                <c:pt idx="2400">
                  <c:v>27.377423033067277</c:v>
                </c:pt>
                <c:pt idx="2401">
                  <c:v>27.388825541619156</c:v>
                </c:pt>
                <c:pt idx="2402">
                  <c:v>27.400228050171037</c:v>
                </c:pt>
                <c:pt idx="2403">
                  <c:v>27.411630558722923</c:v>
                </c:pt>
                <c:pt idx="2404">
                  <c:v>27.423033067274798</c:v>
                </c:pt>
                <c:pt idx="2405">
                  <c:v>27.434435575826683</c:v>
                </c:pt>
                <c:pt idx="2406">
                  <c:v>27.445838084378565</c:v>
                </c:pt>
                <c:pt idx="2407">
                  <c:v>27.457240592930443</c:v>
                </c:pt>
                <c:pt idx="2408">
                  <c:v>27.468643101482325</c:v>
                </c:pt>
                <c:pt idx="2409">
                  <c:v>27.48004561003421</c:v>
                </c:pt>
                <c:pt idx="2410">
                  <c:v>27.491448118586089</c:v>
                </c:pt>
                <c:pt idx="2411">
                  <c:v>27.50285062713797</c:v>
                </c:pt>
                <c:pt idx="2412">
                  <c:v>27.514253135689852</c:v>
                </c:pt>
                <c:pt idx="2413">
                  <c:v>27.525655644241731</c:v>
                </c:pt>
                <c:pt idx="2414">
                  <c:v>27.537058152793612</c:v>
                </c:pt>
                <c:pt idx="2415">
                  <c:v>27.548460661345498</c:v>
                </c:pt>
                <c:pt idx="2416">
                  <c:v>27.559863169897376</c:v>
                </c:pt>
                <c:pt idx="2417">
                  <c:v>27.571265678449258</c:v>
                </c:pt>
                <c:pt idx="2418">
                  <c:v>27.58266818700114</c:v>
                </c:pt>
                <c:pt idx="2419">
                  <c:v>27.594070695553018</c:v>
                </c:pt>
                <c:pt idx="2420">
                  <c:v>27.605473204104904</c:v>
                </c:pt>
                <c:pt idx="2421">
                  <c:v>27.616875712656785</c:v>
                </c:pt>
                <c:pt idx="2422">
                  <c:v>27.628278221208667</c:v>
                </c:pt>
                <c:pt idx="2423">
                  <c:v>27.639680729760546</c:v>
                </c:pt>
                <c:pt idx="2424">
                  <c:v>27.651083238312431</c:v>
                </c:pt>
                <c:pt idx="2425">
                  <c:v>27.662485746864313</c:v>
                </c:pt>
                <c:pt idx="2426">
                  <c:v>27.673888255416191</c:v>
                </c:pt>
                <c:pt idx="2427">
                  <c:v>27.685290763968073</c:v>
                </c:pt>
                <c:pt idx="2428">
                  <c:v>27.696693272519958</c:v>
                </c:pt>
                <c:pt idx="2429">
                  <c:v>27.708095781071833</c:v>
                </c:pt>
                <c:pt idx="2430">
                  <c:v>27.719498289623719</c:v>
                </c:pt>
                <c:pt idx="2431">
                  <c:v>27.7309007981756</c:v>
                </c:pt>
                <c:pt idx="2432">
                  <c:v>27.742303306727479</c:v>
                </c:pt>
                <c:pt idx="2433">
                  <c:v>27.753705815279361</c:v>
                </c:pt>
                <c:pt idx="2434">
                  <c:v>27.765108323831246</c:v>
                </c:pt>
                <c:pt idx="2435">
                  <c:v>27.776510832383121</c:v>
                </c:pt>
                <c:pt idx="2436">
                  <c:v>27.787913340935006</c:v>
                </c:pt>
                <c:pt idx="2437">
                  <c:v>27.799315849486888</c:v>
                </c:pt>
                <c:pt idx="2438">
                  <c:v>27.810718358038766</c:v>
                </c:pt>
                <c:pt idx="2439">
                  <c:v>27.822120866590648</c:v>
                </c:pt>
                <c:pt idx="2440">
                  <c:v>27.833523375142533</c:v>
                </c:pt>
                <c:pt idx="2441">
                  <c:v>27.844925883694412</c:v>
                </c:pt>
                <c:pt idx="2442">
                  <c:v>27.856328392246294</c:v>
                </c:pt>
                <c:pt idx="2443">
                  <c:v>27.867730900798175</c:v>
                </c:pt>
                <c:pt idx="2444">
                  <c:v>27.879133409350054</c:v>
                </c:pt>
                <c:pt idx="2445">
                  <c:v>27.890535917901936</c:v>
                </c:pt>
                <c:pt idx="2446">
                  <c:v>27.901938426453821</c:v>
                </c:pt>
                <c:pt idx="2447">
                  <c:v>27.913340935005703</c:v>
                </c:pt>
                <c:pt idx="2448">
                  <c:v>27.924743443557581</c:v>
                </c:pt>
                <c:pt idx="2449">
                  <c:v>27.936145952109463</c:v>
                </c:pt>
                <c:pt idx="2450">
                  <c:v>27.947548460661348</c:v>
                </c:pt>
                <c:pt idx="2451">
                  <c:v>27.958950969213227</c:v>
                </c:pt>
                <c:pt idx="2452">
                  <c:v>27.970353477765109</c:v>
                </c:pt>
                <c:pt idx="2453">
                  <c:v>27.98175598631699</c:v>
                </c:pt>
                <c:pt idx="2454">
                  <c:v>27.993158494868869</c:v>
                </c:pt>
                <c:pt idx="2455">
                  <c:v>28.004561003420754</c:v>
                </c:pt>
                <c:pt idx="2456">
                  <c:v>28.015963511972636</c:v>
                </c:pt>
                <c:pt idx="2457">
                  <c:v>28.027366020524514</c:v>
                </c:pt>
                <c:pt idx="2458">
                  <c:v>28.038768529076396</c:v>
                </c:pt>
                <c:pt idx="2459">
                  <c:v>28.050171037628282</c:v>
                </c:pt>
                <c:pt idx="2460">
                  <c:v>28.061573546180156</c:v>
                </c:pt>
                <c:pt idx="2461">
                  <c:v>28.072976054732042</c:v>
                </c:pt>
                <c:pt idx="2462">
                  <c:v>28.084378563283924</c:v>
                </c:pt>
                <c:pt idx="2463">
                  <c:v>28.095781071835802</c:v>
                </c:pt>
                <c:pt idx="2464">
                  <c:v>28.107183580387684</c:v>
                </c:pt>
                <c:pt idx="2465">
                  <c:v>28.118586088939569</c:v>
                </c:pt>
                <c:pt idx="2466">
                  <c:v>28.129988597491444</c:v>
                </c:pt>
                <c:pt idx="2467">
                  <c:v>28.141391106043329</c:v>
                </c:pt>
                <c:pt idx="2468">
                  <c:v>28.152793614595211</c:v>
                </c:pt>
                <c:pt idx="2469">
                  <c:v>28.164196123147097</c:v>
                </c:pt>
                <c:pt idx="2470">
                  <c:v>28.175598631698971</c:v>
                </c:pt>
                <c:pt idx="2471">
                  <c:v>28.187001140250857</c:v>
                </c:pt>
                <c:pt idx="2472">
                  <c:v>28.198403648802739</c:v>
                </c:pt>
                <c:pt idx="2473">
                  <c:v>28.209806157354617</c:v>
                </c:pt>
                <c:pt idx="2474">
                  <c:v>28.221208665906499</c:v>
                </c:pt>
                <c:pt idx="2475">
                  <c:v>28.232611174458384</c:v>
                </c:pt>
                <c:pt idx="2476">
                  <c:v>28.244013683010259</c:v>
                </c:pt>
                <c:pt idx="2477">
                  <c:v>28.255416191562144</c:v>
                </c:pt>
                <c:pt idx="2478">
                  <c:v>28.266818700114026</c:v>
                </c:pt>
                <c:pt idx="2479">
                  <c:v>28.278221208665904</c:v>
                </c:pt>
                <c:pt idx="2480">
                  <c:v>28.289623717217786</c:v>
                </c:pt>
                <c:pt idx="2481">
                  <c:v>28.301026225769672</c:v>
                </c:pt>
                <c:pt idx="2482">
                  <c:v>28.31242873432155</c:v>
                </c:pt>
                <c:pt idx="2483">
                  <c:v>28.323831242873432</c:v>
                </c:pt>
                <c:pt idx="2484">
                  <c:v>28.335233751425314</c:v>
                </c:pt>
                <c:pt idx="2485">
                  <c:v>28.346636259977192</c:v>
                </c:pt>
                <c:pt idx="2486">
                  <c:v>28.358038768529077</c:v>
                </c:pt>
                <c:pt idx="2487">
                  <c:v>28.369441277080959</c:v>
                </c:pt>
                <c:pt idx="2488">
                  <c:v>28.380843785632837</c:v>
                </c:pt>
                <c:pt idx="2489">
                  <c:v>28.392246294184719</c:v>
                </c:pt>
                <c:pt idx="2490">
                  <c:v>28.403648802736605</c:v>
                </c:pt>
                <c:pt idx="2491">
                  <c:v>28.415051311288487</c:v>
                </c:pt>
                <c:pt idx="2492">
                  <c:v>28.426453819840365</c:v>
                </c:pt>
                <c:pt idx="2493">
                  <c:v>28.437856328392247</c:v>
                </c:pt>
                <c:pt idx="2494">
                  <c:v>28.449258836944129</c:v>
                </c:pt>
                <c:pt idx="2495">
                  <c:v>28.460661345496007</c:v>
                </c:pt>
                <c:pt idx="2496">
                  <c:v>28.472063854047892</c:v>
                </c:pt>
                <c:pt idx="2497">
                  <c:v>28.483466362599774</c:v>
                </c:pt>
                <c:pt idx="2498">
                  <c:v>28.494868871151652</c:v>
                </c:pt>
                <c:pt idx="2499">
                  <c:v>28.506271379703534</c:v>
                </c:pt>
                <c:pt idx="2500">
                  <c:v>28.51767388825542</c:v>
                </c:pt>
                <c:pt idx="2501">
                  <c:v>28.529076396807294</c:v>
                </c:pt>
                <c:pt idx="2502">
                  <c:v>28.54047890535918</c:v>
                </c:pt>
                <c:pt idx="2503">
                  <c:v>28.551881413911062</c:v>
                </c:pt>
                <c:pt idx="2504">
                  <c:v>28.56328392246294</c:v>
                </c:pt>
                <c:pt idx="2505">
                  <c:v>28.574686431014822</c:v>
                </c:pt>
                <c:pt idx="2506">
                  <c:v>28.586088939566707</c:v>
                </c:pt>
                <c:pt idx="2507">
                  <c:v>28.597491448118582</c:v>
                </c:pt>
                <c:pt idx="2508">
                  <c:v>28.608893956670467</c:v>
                </c:pt>
                <c:pt idx="2509">
                  <c:v>28.620296465222349</c:v>
                </c:pt>
                <c:pt idx="2510">
                  <c:v>28.631698973774228</c:v>
                </c:pt>
                <c:pt idx="2511">
                  <c:v>28.643101482326109</c:v>
                </c:pt>
                <c:pt idx="2512">
                  <c:v>28.654503990877995</c:v>
                </c:pt>
                <c:pt idx="2513">
                  <c:v>28.665906499429877</c:v>
                </c:pt>
                <c:pt idx="2514">
                  <c:v>28.677309007981755</c:v>
                </c:pt>
                <c:pt idx="2515">
                  <c:v>28.688711516533637</c:v>
                </c:pt>
                <c:pt idx="2516">
                  <c:v>28.700114025085522</c:v>
                </c:pt>
                <c:pt idx="2517">
                  <c:v>28.711516533637401</c:v>
                </c:pt>
                <c:pt idx="2518">
                  <c:v>28.722919042189282</c:v>
                </c:pt>
                <c:pt idx="2519">
                  <c:v>28.734321550741164</c:v>
                </c:pt>
                <c:pt idx="2520">
                  <c:v>28.745724059293043</c:v>
                </c:pt>
                <c:pt idx="2521">
                  <c:v>28.757126567844928</c:v>
                </c:pt>
                <c:pt idx="2522">
                  <c:v>28.76852907639681</c:v>
                </c:pt>
                <c:pt idx="2523">
                  <c:v>28.779931584948688</c:v>
                </c:pt>
                <c:pt idx="2524">
                  <c:v>28.79133409350057</c:v>
                </c:pt>
                <c:pt idx="2525">
                  <c:v>28.802736602052452</c:v>
                </c:pt>
                <c:pt idx="2526">
                  <c:v>28.81413911060433</c:v>
                </c:pt>
                <c:pt idx="2527">
                  <c:v>28.825541619156215</c:v>
                </c:pt>
                <c:pt idx="2528">
                  <c:v>28.836944127708097</c:v>
                </c:pt>
                <c:pt idx="2529">
                  <c:v>28.848346636259976</c:v>
                </c:pt>
                <c:pt idx="2530">
                  <c:v>28.859749144811857</c:v>
                </c:pt>
                <c:pt idx="2531">
                  <c:v>28.871151653363743</c:v>
                </c:pt>
                <c:pt idx="2532">
                  <c:v>28.882554161915618</c:v>
                </c:pt>
                <c:pt idx="2533">
                  <c:v>28.893956670467503</c:v>
                </c:pt>
                <c:pt idx="2534">
                  <c:v>28.905359179019385</c:v>
                </c:pt>
                <c:pt idx="2535">
                  <c:v>28.916761687571263</c:v>
                </c:pt>
                <c:pt idx="2536">
                  <c:v>28.928164196123145</c:v>
                </c:pt>
                <c:pt idx="2537">
                  <c:v>28.93956670467503</c:v>
                </c:pt>
                <c:pt idx="2538">
                  <c:v>28.950969213226912</c:v>
                </c:pt>
                <c:pt idx="2539">
                  <c:v>28.962371721778791</c:v>
                </c:pt>
                <c:pt idx="2540">
                  <c:v>28.973774230330672</c:v>
                </c:pt>
                <c:pt idx="2541">
                  <c:v>28.985176738882558</c:v>
                </c:pt>
                <c:pt idx="2542">
                  <c:v>28.996579247434433</c:v>
                </c:pt>
                <c:pt idx="2543">
                  <c:v>29.007981755986318</c:v>
                </c:pt>
                <c:pt idx="2544">
                  <c:v>29.0193842645382</c:v>
                </c:pt>
                <c:pt idx="2545">
                  <c:v>29.030786773090078</c:v>
                </c:pt>
                <c:pt idx="2546">
                  <c:v>29.04218928164196</c:v>
                </c:pt>
                <c:pt idx="2547">
                  <c:v>29.053591790193845</c:v>
                </c:pt>
                <c:pt idx="2548">
                  <c:v>29.064994298745724</c:v>
                </c:pt>
                <c:pt idx="2549">
                  <c:v>29.076396807297606</c:v>
                </c:pt>
                <c:pt idx="2550">
                  <c:v>29.087799315849487</c:v>
                </c:pt>
                <c:pt idx="2551">
                  <c:v>29.099201824401366</c:v>
                </c:pt>
                <c:pt idx="2552">
                  <c:v>29.110604332953251</c:v>
                </c:pt>
                <c:pt idx="2553">
                  <c:v>29.122006841505133</c:v>
                </c:pt>
                <c:pt idx="2554">
                  <c:v>29.133409350057011</c:v>
                </c:pt>
                <c:pt idx="2555">
                  <c:v>29.144811858608893</c:v>
                </c:pt>
                <c:pt idx="2556">
                  <c:v>29.156214367160775</c:v>
                </c:pt>
                <c:pt idx="2557">
                  <c:v>29.167616875712653</c:v>
                </c:pt>
                <c:pt idx="2558">
                  <c:v>29.179019384264539</c:v>
                </c:pt>
                <c:pt idx="2559">
                  <c:v>29.190421892816421</c:v>
                </c:pt>
                <c:pt idx="2560">
                  <c:v>29.201824401368302</c:v>
                </c:pt>
                <c:pt idx="2561">
                  <c:v>29.213226909920181</c:v>
                </c:pt>
                <c:pt idx="2562">
                  <c:v>29.224629418472066</c:v>
                </c:pt>
                <c:pt idx="2563">
                  <c:v>29.236031927023948</c:v>
                </c:pt>
                <c:pt idx="2564">
                  <c:v>29.247434435575826</c:v>
                </c:pt>
                <c:pt idx="2565">
                  <c:v>29.258836944127708</c:v>
                </c:pt>
                <c:pt idx="2566">
                  <c:v>29.27023945267959</c:v>
                </c:pt>
                <c:pt idx="2567">
                  <c:v>29.281641961231468</c:v>
                </c:pt>
                <c:pt idx="2568">
                  <c:v>29.293044469783354</c:v>
                </c:pt>
                <c:pt idx="2569">
                  <c:v>29.304446978335235</c:v>
                </c:pt>
                <c:pt idx="2570">
                  <c:v>29.315849486887114</c:v>
                </c:pt>
                <c:pt idx="2571">
                  <c:v>29.327251995438996</c:v>
                </c:pt>
                <c:pt idx="2572">
                  <c:v>29.338654503990881</c:v>
                </c:pt>
                <c:pt idx="2573">
                  <c:v>29.350057012542756</c:v>
                </c:pt>
                <c:pt idx="2574">
                  <c:v>29.361459521094641</c:v>
                </c:pt>
                <c:pt idx="2575">
                  <c:v>29.372862029646523</c:v>
                </c:pt>
                <c:pt idx="2576">
                  <c:v>29.384264538198401</c:v>
                </c:pt>
                <c:pt idx="2577">
                  <c:v>29.395667046750283</c:v>
                </c:pt>
                <c:pt idx="2578">
                  <c:v>29.407069555302169</c:v>
                </c:pt>
                <c:pt idx="2579">
                  <c:v>29.418472063854047</c:v>
                </c:pt>
                <c:pt idx="2580">
                  <c:v>29.429874572405929</c:v>
                </c:pt>
                <c:pt idx="2581">
                  <c:v>29.441277080957811</c:v>
                </c:pt>
                <c:pt idx="2582">
                  <c:v>29.452679589509696</c:v>
                </c:pt>
                <c:pt idx="2583">
                  <c:v>29.464082098061574</c:v>
                </c:pt>
                <c:pt idx="2584">
                  <c:v>29.475484606613456</c:v>
                </c:pt>
                <c:pt idx="2585">
                  <c:v>29.486887115165338</c:v>
                </c:pt>
                <c:pt idx="2586">
                  <c:v>29.498289623717216</c:v>
                </c:pt>
                <c:pt idx="2587">
                  <c:v>29.509692132269098</c:v>
                </c:pt>
                <c:pt idx="2588">
                  <c:v>29.521094640820984</c:v>
                </c:pt>
                <c:pt idx="2589">
                  <c:v>29.532497149372862</c:v>
                </c:pt>
                <c:pt idx="2590">
                  <c:v>29.543899657924744</c:v>
                </c:pt>
                <c:pt idx="2591">
                  <c:v>29.555302166476626</c:v>
                </c:pt>
                <c:pt idx="2592">
                  <c:v>29.566704675028504</c:v>
                </c:pt>
                <c:pt idx="2593">
                  <c:v>29.578107183580389</c:v>
                </c:pt>
                <c:pt idx="2594">
                  <c:v>29.589509692132271</c:v>
                </c:pt>
                <c:pt idx="2595">
                  <c:v>29.600912200684149</c:v>
                </c:pt>
                <c:pt idx="2596">
                  <c:v>29.612314709236031</c:v>
                </c:pt>
                <c:pt idx="2597">
                  <c:v>29.623717217787913</c:v>
                </c:pt>
                <c:pt idx="2598">
                  <c:v>29.635119726339791</c:v>
                </c:pt>
                <c:pt idx="2599">
                  <c:v>29.646522234891677</c:v>
                </c:pt>
                <c:pt idx="2600">
                  <c:v>29.657924743443559</c:v>
                </c:pt>
                <c:pt idx="2601">
                  <c:v>29.669327251995437</c:v>
                </c:pt>
                <c:pt idx="2602">
                  <c:v>29.680729760547319</c:v>
                </c:pt>
                <c:pt idx="2603">
                  <c:v>29.692132269099204</c:v>
                </c:pt>
                <c:pt idx="2604">
                  <c:v>29.703534777651079</c:v>
                </c:pt>
                <c:pt idx="2605">
                  <c:v>29.714937286202964</c:v>
                </c:pt>
                <c:pt idx="2606">
                  <c:v>29.726339794754846</c:v>
                </c:pt>
                <c:pt idx="2607">
                  <c:v>29.737742303306732</c:v>
                </c:pt>
                <c:pt idx="2608">
                  <c:v>29.749144811858606</c:v>
                </c:pt>
                <c:pt idx="2609">
                  <c:v>29.760547320410492</c:v>
                </c:pt>
                <c:pt idx="2610">
                  <c:v>29.771949828962374</c:v>
                </c:pt>
                <c:pt idx="2611">
                  <c:v>29.783352337514252</c:v>
                </c:pt>
                <c:pt idx="2612">
                  <c:v>29.794754846066134</c:v>
                </c:pt>
                <c:pt idx="2613">
                  <c:v>29.806157354618019</c:v>
                </c:pt>
                <c:pt idx="2614">
                  <c:v>29.817559863169897</c:v>
                </c:pt>
                <c:pt idx="2615">
                  <c:v>29.828962371721779</c:v>
                </c:pt>
                <c:pt idx="2616">
                  <c:v>29.840364880273661</c:v>
                </c:pt>
                <c:pt idx="2617">
                  <c:v>29.851767388825539</c:v>
                </c:pt>
                <c:pt idx="2618">
                  <c:v>29.863169897377421</c:v>
                </c:pt>
                <c:pt idx="2619">
                  <c:v>29.874572405929307</c:v>
                </c:pt>
                <c:pt idx="2620">
                  <c:v>29.885974914481185</c:v>
                </c:pt>
                <c:pt idx="2621">
                  <c:v>29.897377423033067</c:v>
                </c:pt>
                <c:pt idx="2622">
                  <c:v>29.908779931584949</c:v>
                </c:pt>
                <c:pt idx="2623">
                  <c:v>29.920182440136827</c:v>
                </c:pt>
                <c:pt idx="2624">
                  <c:v>29.931584948688712</c:v>
                </c:pt>
                <c:pt idx="2625">
                  <c:v>29.942987457240594</c:v>
                </c:pt>
                <c:pt idx="2626">
                  <c:v>29.954389965792473</c:v>
                </c:pt>
                <c:pt idx="2627">
                  <c:v>29.965792474344354</c:v>
                </c:pt>
                <c:pt idx="2628">
                  <c:v>29.977194982896236</c:v>
                </c:pt>
                <c:pt idx="2629">
                  <c:v>29.988597491448122</c:v>
                </c:pt>
                <c:pt idx="2630">
                  <c:v>30</c:v>
                </c:pt>
                <c:pt idx="2631">
                  <c:v>30.011402508551882</c:v>
                </c:pt>
                <c:pt idx="2632">
                  <c:v>30.022805017103764</c:v>
                </c:pt>
                <c:pt idx="2633">
                  <c:v>30.034207525655642</c:v>
                </c:pt>
                <c:pt idx="2634">
                  <c:v>30.045610034207527</c:v>
                </c:pt>
                <c:pt idx="2635">
                  <c:v>30.057012542759409</c:v>
                </c:pt>
                <c:pt idx="2636">
                  <c:v>30.068415051311288</c:v>
                </c:pt>
                <c:pt idx="2637">
                  <c:v>30.079817559863169</c:v>
                </c:pt>
                <c:pt idx="2638">
                  <c:v>30.091220068415055</c:v>
                </c:pt>
                <c:pt idx="2639">
                  <c:v>30.10262257696693</c:v>
                </c:pt>
                <c:pt idx="2640">
                  <c:v>30.114025085518815</c:v>
                </c:pt>
                <c:pt idx="2641">
                  <c:v>30.125427594070697</c:v>
                </c:pt>
                <c:pt idx="2642">
                  <c:v>30.136830102622575</c:v>
                </c:pt>
                <c:pt idx="2643">
                  <c:v>30.148232611174457</c:v>
                </c:pt>
                <c:pt idx="2644">
                  <c:v>30.159635119726342</c:v>
                </c:pt>
                <c:pt idx="2645">
                  <c:v>30.171037628278221</c:v>
                </c:pt>
                <c:pt idx="2646">
                  <c:v>30.182440136830103</c:v>
                </c:pt>
                <c:pt idx="2647">
                  <c:v>30.193842645381984</c:v>
                </c:pt>
                <c:pt idx="2648">
                  <c:v>30.205245153933863</c:v>
                </c:pt>
                <c:pt idx="2649">
                  <c:v>30.216647662485745</c:v>
                </c:pt>
                <c:pt idx="2650">
                  <c:v>30.22805017103763</c:v>
                </c:pt>
                <c:pt idx="2651">
                  <c:v>30.239452679589512</c:v>
                </c:pt>
                <c:pt idx="2652">
                  <c:v>30.25085518814139</c:v>
                </c:pt>
                <c:pt idx="2653">
                  <c:v>30.262257696693272</c:v>
                </c:pt>
                <c:pt idx="2654">
                  <c:v>30.273660205245157</c:v>
                </c:pt>
                <c:pt idx="2655">
                  <c:v>30.285062713797036</c:v>
                </c:pt>
                <c:pt idx="2656">
                  <c:v>30.296465222348917</c:v>
                </c:pt>
                <c:pt idx="2657">
                  <c:v>30.307867730900799</c:v>
                </c:pt>
                <c:pt idx="2658">
                  <c:v>30.319270239452678</c:v>
                </c:pt>
                <c:pt idx="2659">
                  <c:v>30.330672748004559</c:v>
                </c:pt>
                <c:pt idx="2660">
                  <c:v>30.342075256556445</c:v>
                </c:pt>
                <c:pt idx="2661">
                  <c:v>30.353477765108323</c:v>
                </c:pt>
                <c:pt idx="2662">
                  <c:v>30.364880273660205</c:v>
                </c:pt>
                <c:pt idx="2663">
                  <c:v>30.376282782212087</c:v>
                </c:pt>
                <c:pt idx="2664">
                  <c:v>30.387685290763965</c:v>
                </c:pt>
                <c:pt idx="2665">
                  <c:v>30.399087799315851</c:v>
                </c:pt>
                <c:pt idx="2666">
                  <c:v>30.410490307867732</c:v>
                </c:pt>
                <c:pt idx="2667">
                  <c:v>30.421892816419611</c:v>
                </c:pt>
                <c:pt idx="2668">
                  <c:v>30.433295324971493</c:v>
                </c:pt>
                <c:pt idx="2669">
                  <c:v>30.444697833523378</c:v>
                </c:pt>
                <c:pt idx="2670">
                  <c:v>30.456100342075253</c:v>
                </c:pt>
                <c:pt idx="2671">
                  <c:v>30.467502850627138</c:v>
                </c:pt>
                <c:pt idx="2672">
                  <c:v>30.47890535917902</c:v>
                </c:pt>
                <c:pt idx="2673">
                  <c:v>30.490307867730898</c:v>
                </c:pt>
                <c:pt idx="2674">
                  <c:v>30.50171037628278</c:v>
                </c:pt>
                <c:pt idx="2675">
                  <c:v>30.513112884834666</c:v>
                </c:pt>
                <c:pt idx="2676">
                  <c:v>30.524515393386547</c:v>
                </c:pt>
                <c:pt idx="2677">
                  <c:v>30.535917901938426</c:v>
                </c:pt>
                <c:pt idx="2678">
                  <c:v>30.547320410490308</c:v>
                </c:pt>
                <c:pt idx="2679">
                  <c:v>30.558722919042193</c:v>
                </c:pt>
                <c:pt idx="2680">
                  <c:v>30.570125427594068</c:v>
                </c:pt>
                <c:pt idx="2681">
                  <c:v>30.581527936145953</c:v>
                </c:pt>
                <c:pt idx="2682">
                  <c:v>30.592930444697835</c:v>
                </c:pt>
                <c:pt idx="2683">
                  <c:v>30.604332953249713</c:v>
                </c:pt>
                <c:pt idx="2684">
                  <c:v>30.615735461801595</c:v>
                </c:pt>
                <c:pt idx="2685">
                  <c:v>30.627137970353481</c:v>
                </c:pt>
                <c:pt idx="2686">
                  <c:v>30.638540478905359</c:v>
                </c:pt>
                <c:pt idx="2687">
                  <c:v>30.649942987457241</c:v>
                </c:pt>
                <c:pt idx="2688">
                  <c:v>30.661345496009123</c:v>
                </c:pt>
                <c:pt idx="2689">
                  <c:v>30.672748004561001</c:v>
                </c:pt>
                <c:pt idx="2690">
                  <c:v>30.684150513112883</c:v>
                </c:pt>
                <c:pt idx="2691">
                  <c:v>30.695553021664768</c:v>
                </c:pt>
                <c:pt idx="2692">
                  <c:v>30.706955530216646</c:v>
                </c:pt>
                <c:pt idx="2693">
                  <c:v>30.718358038768528</c:v>
                </c:pt>
                <c:pt idx="2694">
                  <c:v>30.72976054732041</c:v>
                </c:pt>
                <c:pt idx="2695">
                  <c:v>30.741163055872288</c:v>
                </c:pt>
                <c:pt idx="2696">
                  <c:v>30.752565564424174</c:v>
                </c:pt>
                <c:pt idx="2697">
                  <c:v>30.763968072976056</c:v>
                </c:pt>
                <c:pt idx="2698">
                  <c:v>30.775370581527937</c:v>
                </c:pt>
                <c:pt idx="2699">
                  <c:v>30.786773090079816</c:v>
                </c:pt>
                <c:pt idx="2700">
                  <c:v>30.798175598631701</c:v>
                </c:pt>
                <c:pt idx="2701">
                  <c:v>30.809578107183583</c:v>
                </c:pt>
                <c:pt idx="2702">
                  <c:v>30.820980615735461</c:v>
                </c:pt>
                <c:pt idx="2703">
                  <c:v>30.832383124287343</c:v>
                </c:pt>
                <c:pt idx="2704">
                  <c:v>30.843785632839229</c:v>
                </c:pt>
                <c:pt idx="2705">
                  <c:v>30.855188141391103</c:v>
                </c:pt>
                <c:pt idx="2706">
                  <c:v>30.866590649942989</c:v>
                </c:pt>
                <c:pt idx="2707">
                  <c:v>30.877993158494871</c:v>
                </c:pt>
                <c:pt idx="2708">
                  <c:v>30.889395667046749</c:v>
                </c:pt>
                <c:pt idx="2709">
                  <c:v>30.900798175598631</c:v>
                </c:pt>
                <c:pt idx="2710">
                  <c:v>30.912200684150516</c:v>
                </c:pt>
                <c:pt idx="2711">
                  <c:v>30.923603192702391</c:v>
                </c:pt>
                <c:pt idx="2712">
                  <c:v>30.935005701254276</c:v>
                </c:pt>
                <c:pt idx="2713">
                  <c:v>30.946408209806158</c:v>
                </c:pt>
                <c:pt idx="2714">
                  <c:v>30.957810718358036</c:v>
                </c:pt>
                <c:pt idx="2715">
                  <c:v>30.969213226909918</c:v>
                </c:pt>
                <c:pt idx="2716">
                  <c:v>30.980615735461804</c:v>
                </c:pt>
                <c:pt idx="2717">
                  <c:v>30.992018244013682</c:v>
                </c:pt>
                <c:pt idx="2718">
                  <c:v>31.003420752565564</c:v>
                </c:pt>
                <c:pt idx="2719">
                  <c:v>31.014823261117446</c:v>
                </c:pt>
                <c:pt idx="2720">
                  <c:v>31.026225769669331</c:v>
                </c:pt>
                <c:pt idx="2721">
                  <c:v>31.037628278221206</c:v>
                </c:pt>
                <c:pt idx="2722">
                  <c:v>31.049030786773091</c:v>
                </c:pt>
                <c:pt idx="2723">
                  <c:v>31.060433295324973</c:v>
                </c:pt>
                <c:pt idx="2724">
                  <c:v>31.071835803876851</c:v>
                </c:pt>
                <c:pt idx="2725">
                  <c:v>31.083238312428733</c:v>
                </c:pt>
                <c:pt idx="2726">
                  <c:v>31.094640820980619</c:v>
                </c:pt>
                <c:pt idx="2727">
                  <c:v>31.106043329532497</c:v>
                </c:pt>
                <c:pt idx="2728">
                  <c:v>31.117445838084379</c:v>
                </c:pt>
                <c:pt idx="2729">
                  <c:v>31.128848346636261</c:v>
                </c:pt>
                <c:pt idx="2730">
                  <c:v>31.140250855188139</c:v>
                </c:pt>
                <c:pt idx="2731">
                  <c:v>31.151653363740024</c:v>
                </c:pt>
                <c:pt idx="2732">
                  <c:v>31.163055872291906</c:v>
                </c:pt>
                <c:pt idx="2733">
                  <c:v>31.174458380843785</c:v>
                </c:pt>
                <c:pt idx="2734">
                  <c:v>31.185860889395666</c:v>
                </c:pt>
                <c:pt idx="2735">
                  <c:v>31.197263397947552</c:v>
                </c:pt>
                <c:pt idx="2736">
                  <c:v>31.208665906499427</c:v>
                </c:pt>
                <c:pt idx="2737">
                  <c:v>31.220068415051312</c:v>
                </c:pt>
                <c:pt idx="2738">
                  <c:v>31.231470923603194</c:v>
                </c:pt>
                <c:pt idx="2739">
                  <c:v>31.242873432155072</c:v>
                </c:pt>
                <c:pt idx="2740">
                  <c:v>31.254275940706954</c:v>
                </c:pt>
                <c:pt idx="2741">
                  <c:v>31.265678449258839</c:v>
                </c:pt>
                <c:pt idx="2742">
                  <c:v>31.277080957810714</c:v>
                </c:pt>
                <c:pt idx="2743">
                  <c:v>31.288483466362599</c:v>
                </c:pt>
                <c:pt idx="2744">
                  <c:v>31.299885974914481</c:v>
                </c:pt>
                <c:pt idx="2745">
                  <c:v>31.311288483466367</c:v>
                </c:pt>
                <c:pt idx="2746">
                  <c:v>31.322690992018241</c:v>
                </c:pt>
                <c:pt idx="2747">
                  <c:v>31.334093500570127</c:v>
                </c:pt>
                <c:pt idx="2748">
                  <c:v>31.345496009122009</c:v>
                </c:pt>
                <c:pt idx="2749">
                  <c:v>31.356898517673887</c:v>
                </c:pt>
                <c:pt idx="2750">
                  <c:v>31.368301026225769</c:v>
                </c:pt>
                <c:pt idx="2751">
                  <c:v>31.379703534777654</c:v>
                </c:pt>
                <c:pt idx="2752">
                  <c:v>31.391106043329529</c:v>
                </c:pt>
                <c:pt idx="2753">
                  <c:v>31.402508551881414</c:v>
                </c:pt>
                <c:pt idx="2754">
                  <c:v>31.413911060433296</c:v>
                </c:pt>
                <c:pt idx="2755">
                  <c:v>31.425313568985175</c:v>
                </c:pt>
                <c:pt idx="2756">
                  <c:v>31.436716077537056</c:v>
                </c:pt>
                <c:pt idx="2757">
                  <c:v>31.448118586088942</c:v>
                </c:pt>
                <c:pt idx="2758">
                  <c:v>31.45952109464082</c:v>
                </c:pt>
                <c:pt idx="2759">
                  <c:v>31.470923603192702</c:v>
                </c:pt>
                <c:pt idx="2760">
                  <c:v>31.482326111744584</c:v>
                </c:pt>
                <c:pt idx="2761">
                  <c:v>31.493728620296462</c:v>
                </c:pt>
                <c:pt idx="2762">
                  <c:v>31.505131128848348</c:v>
                </c:pt>
                <c:pt idx="2763">
                  <c:v>31.516533637400229</c:v>
                </c:pt>
                <c:pt idx="2764">
                  <c:v>31.527936145952108</c:v>
                </c:pt>
                <c:pt idx="2765">
                  <c:v>31.53933865450399</c:v>
                </c:pt>
                <c:pt idx="2766">
                  <c:v>31.550741163055875</c:v>
                </c:pt>
                <c:pt idx="2767">
                  <c:v>31.562143671607757</c:v>
                </c:pt>
                <c:pt idx="2768">
                  <c:v>31.573546180159635</c:v>
                </c:pt>
                <c:pt idx="2769">
                  <c:v>31.584948688711517</c:v>
                </c:pt>
                <c:pt idx="2770">
                  <c:v>31.596351197263399</c:v>
                </c:pt>
                <c:pt idx="2771">
                  <c:v>31.607753705815277</c:v>
                </c:pt>
                <c:pt idx="2772">
                  <c:v>31.619156214367163</c:v>
                </c:pt>
                <c:pt idx="2773">
                  <c:v>31.630558722919044</c:v>
                </c:pt>
                <c:pt idx="2774">
                  <c:v>31.641961231470923</c:v>
                </c:pt>
                <c:pt idx="2775">
                  <c:v>31.653363740022805</c:v>
                </c:pt>
                <c:pt idx="2776">
                  <c:v>31.66476624857469</c:v>
                </c:pt>
                <c:pt idx="2777">
                  <c:v>31.676168757126565</c:v>
                </c:pt>
                <c:pt idx="2778">
                  <c:v>31.68757126567845</c:v>
                </c:pt>
                <c:pt idx="2779">
                  <c:v>31.698973774230332</c:v>
                </c:pt>
                <c:pt idx="2780">
                  <c:v>31.71037628278221</c:v>
                </c:pt>
                <c:pt idx="2781">
                  <c:v>31.721778791334092</c:v>
                </c:pt>
                <c:pt idx="2782">
                  <c:v>31.733181299885977</c:v>
                </c:pt>
                <c:pt idx="2783">
                  <c:v>31.744583808437852</c:v>
                </c:pt>
                <c:pt idx="2784">
                  <c:v>31.755986316989738</c:v>
                </c:pt>
                <c:pt idx="2785">
                  <c:v>31.767388825541619</c:v>
                </c:pt>
                <c:pt idx="2786">
                  <c:v>31.778791334093498</c:v>
                </c:pt>
                <c:pt idx="2787">
                  <c:v>31.79019384264538</c:v>
                </c:pt>
                <c:pt idx="2788">
                  <c:v>31.801596351197265</c:v>
                </c:pt>
                <c:pt idx="2789">
                  <c:v>31.812998859749147</c:v>
                </c:pt>
                <c:pt idx="2790">
                  <c:v>31.824401368301025</c:v>
                </c:pt>
                <c:pt idx="2791">
                  <c:v>31.835803876852907</c:v>
                </c:pt>
                <c:pt idx="2792">
                  <c:v>31.847206385404792</c:v>
                </c:pt>
                <c:pt idx="2793">
                  <c:v>31.858608893956671</c:v>
                </c:pt>
                <c:pt idx="2794">
                  <c:v>31.870011402508553</c:v>
                </c:pt>
                <c:pt idx="2795">
                  <c:v>31.881413911060434</c:v>
                </c:pt>
                <c:pt idx="2796">
                  <c:v>31.892816419612313</c:v>
                </c:pt>
                <c:pt idx="2797">
                  <c:v>31.904218928164198</c:v>
                </c:pt>
                <c:pt idx="2798">
                  <c:v>31.91562143671608</c:v>
                </c:pt>
                <c:pt idx="2799">
                  <c:v>31.927023945267958</c:v>
                </c:pt>
                <c:pt idx="2800">
                  <c:v>31.93842645381984</c:v>
                </c:pt>
                <c:pt idx="2801">
                  <c:v>31.949828962371722</c:v>
                </c:pt>
                <c:pt idx="2802">
                  <c:v>31.9612314709236</c:v>
                </c:pt>
                <c:pt idx="2803">
                  <c:v>31.972633979475486</c:v>
                </c:pt>
                <c:pt idx="2804">
                  <c:v>31.984036488027368</c:v>
                </c:pt>
                <c:pt idx="2805">
                  <c:v>31.995438996579246</c:v>
                </c:pt>
                <c:pt idx="2806">
                  <c:v>32.006841505131128</c:v>
                </c:pt>
                <c:pt idx="2807">
                  <c:v>32.01824401368301</c:v>
                </c:pt>
                <c:pt idx="2808">
                  <c:v>32.029646522234891</c:v>
                </c:pt>
                <c:pt idx="2809">
                  <c:v>32.041049030786773</c:v>
                </c:pt>
                <c:pt idx="2810">
                  <c:v>32.052451539338655</c:v>
                </c:pt>
                <c:pt idx="2811">
                  <c:v>32.06385404789053</c:v>
                </c:pt>
                <c:pt idx="2812">
                  <c:v>32.075256556442419</c:v>
                </c:pt>
                <c:pt idx="2813">
                  <c:v>32.086659064994301</c:v>
                </c:pt>
                <c:pt idx="2814">
                  <c:v>32.098061573546183</c:v>
                </c:pt>
                <c:pt idx="2815">
                  <c:v>32.109464082098057</c:v>
                </c:pt>
                <c:pt idx="2816">
                  <c:v>32.120866590649946</c:v>
                </c:pt>
                <c:pt idx="2817">
                  <c:v>32.132269099201828</c:v>
                </c:pt>
                <c:pt idx="2818">
                  <c:v>32.143671607753703</c:v>
                </c:pt>
                <c:pt idx="2819">
                  <c:v>32.155074116305585</c:v>
                </c:pt>
                <c:pt idx="2820">
                  <c:v>32.166476624857474</c:v>
                </c:pt>
                <c:pt idx="2821">
                  <c:v>32.177879133409348</c:v>
                </c:pt>
                <c:pt idx="2822">
                  <c:v>32.18928164196123</c:v>
                </c:pt>
                <c:pt idx="2823">
                  <c:v>32.200684150513112</c:v>
                </c:pt>
                <c:pt idx="2824">
                  <c:v>32.212086659064994</c:v>
                </c:pt>
                <c:pt idx="2825">
                  <c:v>32.223489167616876</c:v>
                </c:pt>
                <c:pt idx="2826">
                  <c:v>32.234891676168758</c:v>
                </c:pt>
                <c:pt idx="2827">
                  <c:v>32.246294184720639</c:v>
                </c:pt>
                <c:pt idx="2828">
                  <c:v>32.257696693272521</c:v>
                </c:pt>
                <c:pt idx="2829">
                  <c:v>32.269099201824403</c:v>
                </c:pt>
                <c:pt idx="2830">
                  <c:v>32.280501710376278</c:v>
                </c:pt>
                <c:pt idx="2831">
                  <c:v>32.291904218928167</c:v>
                </c:pt>
                <c:pt idx="2832">
                  <c:v>32.303306727480049</c:v>
                </c:pt>
                <c:pt idx="2833">
                  <c:v>32.314709236031923</c:v>
                </c:pt>
                <c:pt idx="2834">
                  <c:v>32.326111744583805</c:v>
                </c:pt>
                <c:pt idx="2835">
                  <c:v>32.337514253135694</c:v>
                </c:pt>
                <c:pt idx="2836">
                  <c:v>32.348916761687576</c:v>
                </c:pt>
                <c:pt idx="2837">
                  <c:v>32.360319270239451</c:v>
                </c:pt>
                <c:pt idx="2838">
                  <c:v>32.371721778791333</c:v>
                </c:pt>
                <c:pt idx="2839">
                  <c:v>32.383124287343215</c:v>
                </c:pt>
                <c:pt idx="2840">
                  <c:v>32.394526795895096</c:v>
                </c:pt>
                <c:pt idx="2841">
                  <c:v>32.405929304446978</c:v>
                </c:pt>
                <c:pt idx="2842">
                  <c:v>32.41733181299886</c:v>
                </c:pt>
                <c:pt idx="2843">
                  <c:v>32.428734321550742</c:v>
                </c:pt>
                <c:pt idx="2844">
                  <c:v>32.440136830102624</c:v>
                </c:pt>
                <c:pt idx="2845">
                  <c:v>32.451539338654506</c:v>
                </c:pt>
                <c:pt idx="2846">
                  <c:v>32.46294184720638</c:v>
                </c:pt>
                <c:pt idx="2847">
                  <c:v>32.474344355758269</c:v>
                </c:pt>
                <c:pt idx="2848">
                  <c:v>32.485746864310151</c:v>
                </c:pt>
                <c:pt idx="2849">
                  <c:v>32.497149372862026</c:v>
                </c:pt>
                <c:pt idx="2850">
                  <c:v>32.508551881413908</c:v>
                </c:pt>
                <c:pt idx="2851">
                  <c:v>32.519954389965797</c:v>
                </c:pt>
                <c:pt idx="2852">
                  <c:v>32.531356898517672</c:v>
                </c:pt>
                <c:pt idx="2853">
                  <c:v>32.542759407069553</c:v>
                </c:pt>
                <c:pt idx="2854">
                  <c:v>32.554161915621435</c:v>
                </c:pt>
                <c:pt idx="2855">
                  <c:v>32.565564424173317</c:v>
                </c:pt>
                <c:pt idx="2856">
                  <c:v>32.576966932725199</c:v>
                </c:pt>
                <c:pt idx="2857">
                  <c:v>32.588369441277081</c:v>
                </c:pt>
                <c:pt idx="2858">
                  <c:v>32.599771949828963</c:v>
                </c:pt>
                <c:pt idx="2859">
                  <c:v>32.611174458380844</c:v>
                </c:pt>
                <c:pt idx="2860">
                  <c:v>32.622576966932726</c:v>
                </c:pt>
                <c:pt idx="2861">
                  <c:v>32.633979475484608</c:v>
                </c:pt>
                <c:pt idx="2862">
                  <c:v>32.64538198403649</c:v>
                </c:pt>
                <c:pt idx="2863">
                  <c:v>32.656784492588372</c:v>
                </c:pt>
                <c:pt idx="2864">
                  <c:v>32.668187001140254</c:v>
                </c:pt>
                <c:pt idx="2865">
                  <c:v>32.679589509692129</c:v>
                </c:pt>
                <c:pt idx="2866">
                  <c:v>32.690992018244017</c:v>
                </c:pt>
                <c:pt idx="2867">
                  <c:v>32.702394526795899</c:v>
                </c:pt>
                <c:pt idx="2868">
                  <c:v>32.713797035347774</c:v>
                </c:pt>
                <c:pt idx="2869">
                  <c:v>32.725199543899656</c:v>
                </c:pt>
                <c:pt idx="2870">
                  <c:v>32.736602052451538</c:v>
                </c:pt>
                <c:pt idx="2871">
                  <c:v>32.74800456100342</c:v>
                </c:pt>
                <c:pt idx="2872">
                  <c:v>32.759407069555301</c:v>
                </c:pt>
                <c:pt idx="2873">
                  <c:v>32.770809578107183</c:v>
                </c:pt>
                <c:pt idx="2874">
                  <c:v>32.782212086659065</c:v>
                </c:pt>
                <c:pt idx="2875">
                  <c:v>32.793614595210947</c:v>
                </c:pt>
                <c:pt idx="2876">
                  <c:v>32.805017103762829</c:v>
                </c:pt>
                <c:pt idx="2877">
                  <c:v>32.816419612314704</c:v>
                </c:pt>
                <c:pt idx="2878">
                  <c:v>32.827822120866593</c:v>
                </c:pt>
                <c:pt idx="2879">
                  <c:v>32.839224629418474</c:v>
                </c:pt>
                <c:pt idx="2880">
                  <c:v>32.850627137970349</c:v>
                </c:pt>
                <c:pt idx="2881">
                  <c:v>32.862029646522231</c:v>
                </c:pt>
                <c:pt idx="2882">
                  <c:v>32.87343215507412</c:v>
                </c:pt>
                <c:pt idx="2883">
                  <c:v>32.884834663626002</c:v>
                </c:pt>
                <c:pt idx="2884">
                  <c:v>32.896237172177877</c:v>
                </c:pt>
                <c:pt idx="2885">
                  <c:v>32.907639680729758</c:v>
                </c:pt>
                <c:pt idx="2886">
                  <c:v>32.919042189281647</c:v>
                </c:pt>
                <c:pt idx="2887">
                  <c:v>32.930444697833522</c:v>
                </c:pt>
                <c:pt idx="2888">
                  <c:v>32.941847206385404</c:v>
                </c:pt>
                <c:pt idx="2889">
                  <c:v>32.953249714937286</c:v>
                </c:pt>
                <c:pt idx="2890">
                  <c:v>32.964652223489168</c:v>
                </c:pt>
                <c:pt idx="2891">
                  <c:v>32.97605473204105</c:v>
                </c:pt>
                <c:pt idx="2892">
                  <c:v>32.987457240592931</c:v>
                </c:pt>
                <c:pt idx="2893">
                  <c:v>32.998859749144813</c:v>
                </c:pt>
                <c:pt idx="2894">
                  <c:v>33.010262257696695</c:v>
                </c:pt>
                <c:pt idx="2895">
                  <c:v>33.021664766248577</c:v>
                </c:pt>
                <c:pt idx="2896">
                  <c:v>33.033067274800452</c:v>
                </c:pt>
                <c:pt idx="2897">
                  <c:v>33.044469783352341</c:v>
                </c:pt>
                <c:pt idx="2898">
                  <c:v>33.055872291904222</c:v>
                </c:pt>
                <c:pt idx="2899">
                  <c:v>33.067274800456097</c:v>
                </c:pt>
                <c:pt idx="2900">
                  <c:v>33.078677309007979</c:v>
                </c:pt>
                <c:pt idx="2901">
                  <c:v>33.090079817559861</c:v>
                </c:pt>
                <c:pt idx="2902">
                  <c:v>33.101482326111743</c:v>
                </c:pt>
                <c:pt idx="2903">
                  <c:v>33.112884834663625</c:v>
                </c:pt>
                <c:pt idx="2904">
                  <c:v>33.124287343215506</c:v>
                </c:pt>
                <c:pt idx="2905">
                  <c:v>33.135689851767388</c:v>
                </c:pt>
                <c:pt idx="2906">
                  <c:v>33.14709236031927</c:v>
                </c:pt>
                <c:pt idx="2907">
                  <c:v>33.158494868871152</c:v>
                </c:pt>
                <c:pt idx="2908">
                  <c:v>33.169897377423034</c:v>
                </c:pt>
                <c:pt idx="2909">
                  <c:v>33.181299885974916</c:v>
                </c:pt>
                <c:pt idx="2910">
                  <c:v>33.192702394526798</c:v>
                </c:pt>
                <c:pt idx="2911">
                  <c:v>33.204104903078679</c:v>
                </c:pt>
                <c:pt idx="2912">
                  <c:v>33.215507411630554</c:v>
                </c:pt>
                <c:pt idx="2913">
                  <c:v>33.226909920182443</c:v>
                </c:pt>
                <c:pt idx="2914">
                  <c:v>33.238312428734325</c:v>
                </c:pt>
                <c:pt idx="2915">
                  <c:v>33.2497149372862</c:v>
                </c:pt>
                <c:pt idx="2916">
                  <c:v>33.261117445838082</c:v>
                </c:pt>
                <c:pt idx="2917">
                  <c:v>33.272519954389971</c:v>
                </c:pt>
                <c:pt idx="2918">
                  <c:v>33.283922462941845</c:v>
                </c:pt>
                <c:pt idx="2919">
                  <c:v>33.295324971493727</c:v>
                </c:pt>
                <c:pt idx="2920">
                  <c:v>33.306727480045609</c:v>
                </c:pt>
                <c:pt idx="2921">
                  <c:v>33.318129988597491</c:v>
                </c:pt>
                <c:pt idx="2922">
                  <c:v>33.329532497149373</c:v>
                </c:pt>
                <c:pt idx="2923">
                  <c:v>33.340935005701255</c:v>
                </c:pt>
                <c:pt idx="2924">
                  <c:v>33.352337514253136</c:v>
                </c:pt>
                <c:pt idx="2925">
                  <c:v>33.363740022805018</c:v>
                </c:pt>
                <c:pt idx="2926">
                  <c:v>33.3751425313569</c:v>
                </c:pt>
                <c:pt idx="2927">
                  <c:v>33.386545039908782</c:v>
                </c:pt>
                <c:pt idx="2928">
                  <c:v>33.397947548460664</c:v>
                </c:pt>
                <c:pt idx="2929">
                  <c:v>33.409350057012546</c:v>
                </c:pt>
                <c:pt idx="2930">
                  <c:v>33.420752565564428</c:v>
                </c:pt>
                <c:pt idx="2931">
                  <c:v>33.432155074116302</c:v>
                </c:pt>
                <c:pt idx="2932">
                  <c:v>33.443557582668184</c:v>
                </c:pt>
                <c:pt idx="2933">
                  <c:v>33.454960091220073</c:v>
                </c:pt>
                <c:pt idx="2934">
                  <c:v>33.466362599771948</c:v>
                </c:pt>
                <c:pt idx="2935">
                  <c:v>33.47776510832383</c:v>
                </c:pt>
                <c:pt idx="2936">
                  <c:v>33.489167616875712</c:v>
                </c:pt>
                <c:pt idx="2937">
                  <c:v>33.500570125427593</c:v>
                </c:pt>
                <c:pt idx="2938">
                  <c:v>33.511972633979475</c:v>
                </c:pt>
                <c:pt idx="2939">
                  <c:v>33.523375142531357</c:v>
                </c:pt>
                <c:pt idx="2940">
                  <c:v>33.534777651083239</c:v>
                </c:pt>
                <c:pt idx="2941">
                  <c:v>33.546180159635121</c:v>
                </c:pt>
                <c:pt idx="2942">
                  <c:v>33.557582668187003</c:v>
                </c:pt>
                <c:pt idx="2943">
                  <c:v>33.568985176738877</c:v>
                </c:pt>
                <c:pt idx="2944">
                  <c:v>33.580387685290766</c:v>
                </c:pt>
                <c:pt idx="2945">
                  <c:v>33.591790193842648</c:v>
                </c:pt>
                <c:pt idx="2946">
                  <c:v>33.603192702394523</c:v>
                </c:pt>
                <c:pt idx="2947">
                  <c:v>33.614595210946405</c:v>
                </c:pt>
                <c:pt idx="2948">
                  <c:v>33.625997719498294</c:v>
                </c:pt>
                <c:pt idx="2949">
                  <c:v>33.637400228050168</c:v>
                </c:pt>
                <c:pt idx="2950">
                  <c:v>33.64880273660205</c:v>
                </c:pt>
                <c:pt idx="2951">
                  <c:v>33.660205245153932</c:v>
                </c:pt>
                <c:pt idx="2952">
                  <c:v>33.671607753705821</c:v>
                </c:pt>
                <c:pt idx="2953">
                  <c:v>33.683010262257696</c:v>
                </c:pt>
                <c:pt idx="2954">
                  <c:v>33.694412770809578</c:v>
                </c:pt>
                <c:pt idx="2955">
                  <c:v>33.70581527936146</c:v>
                </c:pt>
                <c:pt idx="2956">
                  <c:v>33.717217787913341</c:v>
                </c:pt>
                <c:pt idx="2957">
                  <c:v>33.728620296465223</c:v>
                </c:pt>
                <c:pt idx="2958">
                  <c:v>33.740022805017105</c:v>
                </c:pt>
                <c:pt idx="2959">
                  <c:v>33.751425313568987</c:v>
                </c:pt>
                <c:pt idx="2960">
                  <c:v>33.762827822120869</c:v>
                </c:pt>
                <c:pt idx="2961">
                  <c:v>33.774230330672751</c:v>
                </c:pt>
                <c:pt idx="2962">
                  <c:v>33.785632839224625</c:v>
                </c:pt>
                <c:pt idx="2963">
                  <c:v>33.797035347776507</c:v>
                </c:pt>
                <c:pt idx="2964">
                  <c:v>33.808437856328396</c:v>
                </c:pt>
                <c:pt idx="2965">
                  <c:v>33.819840364880271</c:v>
                </c:pt>
                <c:pt idx="2966">
                  <c:v>33.831242873432153</c:v>
                </c:pt>
                <c:pt idx="2967">
                  <c:v>33.842645381984035</c:v>
                </c:pt>
                <c:pt idx="2968">
                  <c:v>33.854047890535917</c:v>
                </c:pt>
                <c:pt idx="2969">
                  <c:v>33.865450399087798</c:v>
                </c:pt>
                <c:pt idx="2970">
                  <c:v>33.87685290763968</c:v>
                </c:pt>
                <c:pt idx="2971">
                  <c:v>33.888255416191562</c:v>
                </c:pt>
                <c:pt idx="2972">
                  <c:v>33.899657924743444</c:v>
                </c:pt>
                <c:pt idx="2973">
                  <c:v>33.911060433295326</c:v>
                </c:pt>
                <c:pt idx="2974">
                  <c:v>33.922462941847208</c:v>
                </c:pt>
                <c:pt idx="2975">
                  <c:v>33.93386545039909</c:v>
                </c:pt>
                <c:pt idx="2976">
                  <c:v>33.945267958950971</c:v>
                </c:pt>
                <c:pt idx="2977">
                  <c:v>33.956670467502853</c:v>
                </c:pt>
                <c:pt idx="2978">
                  <c:v>33.968072976054728</c:v>
                </c:pt>
                <c:pt idx="2979">
                  <c:v>33.979475484606617</c:v>
                </c:pt>
                <c:pt idx="2980">
                  <c:v>33.990877993158499</c:v>
                </c:pt>
                <c:pt idx="2981">
                  <c:v>34.002280501710374</c:v>
                </c:pt>
                <c:pt idx="2982">
                  <c:v>34.013683010262255</c:v>
                </c:pt>
                <c:pt idx="2983">
                  <c:v>34.025085518814144</c:v>
                </c:pt>
                <c:pt idx="2984">
                  <c:v>34.036488027366019</c:v>
                </c:pt>
                <c:pt idx="2985">
                  <c:v>34.047890535917901</c:v>
                </c:pt>
                <c:pt idx="2986">
                  <c:v>34.059293044469783</c:v>
                </c:pt>
                <c:pt idx="2987">
                  <c:v>34.070695553021665</c:v>
                </c:pt>
                <c:pt idx="2988">
                  <c:v>34.082098061573546</c:v>
                </c:pt>
                <c:pt idx="2989">
                  <c:v>34.093500570125428</c:v>
                </c:pt>
                <c:pt idx="2990">
                  <c:v>34.10490307867731</c:v>
                </c:pt>
                <c:pt idx="2991">
                  <c:v>34.116305587229192</c:v>
                </c:pt>
                <c:pt idx="2992">
                  <c:v>34.127708095781074</c:v>
                </c:pt>
                <c:pt idx="2993">
                  <c:v>34.139110604332949</c:v>
                </c:pt>
                <c:pt idx="2994">
                  <c:v>34.15051311288483</c:v>
                </c:pt>
                <c:pt idx="2995">
                  <c:v>34.161915621436719</c:v>
                </c:pt>
                <c:pt idx="2996">
                  <c:v>34.173318129988601</c:v>
                </c:pt>
                <c:pt idx="2997">
                  <c:v>34.184720638540476</c:v>
                </c:pt>
                <c:pt idx="2998">
                  <c:v>34.196123147092358</c:v>
                </c:pt>
                <c:pt idx="2999">
                  <c:v>34.207525655644247</c:v>
                </c:pt>
                <c:pt idx="3000">
                  <c:v>34.218928164196122</c:v>
                </c:pt>
                <c:pt idx="3001">
                  <c:v>34.230330672748003</c:v>
                </c:pt>
                <c:pt idx="3002">
                  <c:v>34.241733181299885</c:v>
                </c:pt>
                <c:pt idx="3003">
                  <c:v>34.253135689851767</c:v>
                </c:pt>
                <c:pt idx="3004">
                  <c:v>34.264538198403649</c:v>
                </c:pt>
                <c:pt idx="3005">
                  <c:v>34.275940706955531</c:v>
                </c:pt>
                <c:pt idx="3006">
                  <c:v>34.287343215507413</c:v>
                </c:pt>
                <c:pt idx="3007">
                  <c:v>34.298745724059295</c:v>
                </c:pt>
                <c:pt idx="3008">
                  <c:v>34.310148232611176</c:v>
                </c:pt>
                <c:pt idx="3009">
                  <c:v>34.321550741163051</c:v>
                </c:pt>
                <c:pt idx="3010">
                  <c:v>34.33295324971494</c:v>
                </c:pt>
                <c:pt idx="3011">
                  <c:v>34.344355758266822</c:v>
                </c:pt>
                <c:pt idx="3012">
                  <c:v>34.355758266818697</c:v>
                </c:pt>
                <c:pt idx="3013">
                  <c:v>34.367160775370579</c:v>
                </c:pt>
                <c:pt idx="3014">
                  <c:v>34.378563283922468</c:v>
                </c:pt>
                <c:pt idx="3015">
                  <c:v>34.389965792474342</c:v>
                </c:pt>
                <c:pt idx="3016">
                  <c:v>34.401368301026224</c:v>
                </c:pt>
                <c:pt idx="3017">
                  <c:v>34.412770809578106</c:v>
                </c:pt>
                <c:pt idx="3018">
                  <c:v>34.424173318129988</c:v>
                </c:pt>
                <c:pt idx="3019">
                  <c:v>34.43557582668187</c:v>
                </c:pt>
                <c:pt idx="3020">
                  <c:v>34.446978335233752</c:v>
                </c:pt>
                <c:pt idx="3021">
                  <c:v>34.458380843785633</c:v>
                </c:pt>
                <c:pt idx="3022">
                  <c:v>34.469783352337515</c:v>
                </c:pt>
                <c:pt idx="3023">
                  <c:v>34.481185860889397</c:v>
                </c:pt>
                <c:pt idx="3024">
                  <c:v>34.492588369441279</c:v>
                </c:pt>
                <c:pt idx="3025">
                  <c:v>34.503990877993154</c:v>
                </c:pt>
                <c:pt idx="3026">
                  <c:v>34.515393386545043</c:v>
                </c:pt>
                <c:pt idx="3027">
                  <c:v>34.526795895096924</c:v>
                </c:pt>
                <c:pt idx="3028">
                  <c:v>34.538198403648799</c:v>
                </c:pt>
                <c:pt idx="3029">
                  <c:v>34.549600912200681</c:v>
                </c:pt>
                <c:pt idx="3030">
                  <c:v>34.56100342075257</c:v>
                </c:pt>
                <c:pt idx="3031">
                  <c:v>34.572405929304445</c:v>
                </c:pt>
                <c:pt idx="3032">
                  <c:v>34.583808437856327</c:v>
                </c:pt>
                <c:pt idx="3033">
                  <c:v>34.595210946408208</c:v>
                </c:pt>
                <c:pt idx="3034">
                  <c:v>34.60661345496009</c:v>
                </c:pt>
                <c:pt idx="3035">
                  <c:v>34.618015963511972</c:v>
                </c:pt>
                <c:pt idx="3036">
                  <c:v>34.629418472063854</c:v>
                </c:pt>
                <c:pt idx="3037">
                  <c:v>34.640820980615736</c:v>
                </c:pt>
                <c:pt idx="3038">
                  <c:v>34.652223489167618</c:v>
                </c:pt>
                <c:pt idx="3039">
                  <c:v>34.6636259977195</c:v>
                </c:pt>
                <c:pt idx="3040">
                  <c:v>34.675028506271374</c:v>
                </c:pt>
                <c:pt idx="3041">
                  <c:v>34.686431014823263</c:v>
                </c:pt>
                <c:pt idx="3042">
                  <c:v>34.697833523375145</c:v>
                </c:pt>
                <c:pt idx="3043">
                  <c:v>34.709236031927027</c:v>
                </c:pt>
                <c:pt idx="3044">
                  <c:v>34.720638540478902</c:v>
                </c:pt>
                <c:pt idx="3045">
                  <c:v>34.732041049030791</c:v>
                </c:pt>
                <c:pt idx="3046">
                  <c:v>34.743443557582673</c:v>
                </c:pt>
                <c:pt idx="3047">
                  <c:v>34.754846066134547</c:v>
                </c:pt>
                <c:pt idx="3048">
                  <c:v>34.766248574686429</c:v>
                </c:pt>
                <c:pt idx="3049">
                  <c:v>34.777651083238311</c:v>
                </c:pt>
                <c:pt idx="3050">
                  <c:v>34.789053591790193</c:v>
                </c:pt>
                <c:pt idx="3051">
                  <c:v>34.800456100342075</c:v>
                </c:pt>
                <c:pt idx="3052">
                  <c:v>34.811858608893957</c:v>
                </c:pt>
                <c:pt idx="3053">
                  <c:v>34.823261117445838</c:v>
                </c:pt>
                <c:pt idx="3054">
                  <c:v>34.83466362599772</c:v>
                </c:pt>
                <c:pt idx="3055">
                  <c:v>34.846066134549602</c:v>
                </c:pt>
                <c:pt idx="3056">
                  <c:v>34.857468643101477</c:v>
                </c:pt>
                <c:pt idx="3057">
                  <c:v>34.868871151653366</c:v>
                </c:pt>
                <c:pt idx="3058">
                  <c:v>34.880273660205248</c:v>
                </c:pt>
                <c:pt idx="3059">
                  <c:v>34.891676168757122</c:v>
                </c:pt>
                <c:pt idx="3060">
                  <c:v>34.903078677309004</c:v>
                </c:pt>
                <c:pt idx="3061">
                  <c:v>34.914481185860893</c:v>
                </c:pt>
                <c:pt idx="3062">
                  <c:v>34.925883694412768</c:v>
                </c:pt>
                <c:pt idx="3063">
                  <c:v>34.93728620296465</c:v>
                </c:pt>
                <c:pt idx="3064">
                  <c:v>34.948688711516532</c:v>
                </c:pt>
                <c:pt idx="3065">
                  <c:v>34.960091220068421</c:v>
                </c:pt>
                <c:pt idx="3066">
                  <c:v>34.971493728620295</c:v>
                </c:pt>
                <c:pt idx="3067">
                  <c:v>34.982896237172177</c:v>
                </c:pt>
                <c:pt idx="3068">
                  <c:v>34.994298745724059</c:v>
                </c:pt>
                <c:pt idx="3069">
                  <c:v>35.005701254275941</c:v>
                </c:pt>
                <c:pt idx="3070">
                  <c:v>35.017103762827823</c:v>
                </c:pt>
                <c:pt idx="3071">
                  <c:v>35.028506271379705</c:v>
                </c:pt>
                <c:pt idx="3072">
                  <c:v>35.039908779931586</c:v>
                </c:pt>
                <c:pt idx="3073">
                  <c:v>35.051311288483468</c:v>
                </c:pt>
                <c:pt idx="3074">
                  <c:v>35.06271379703535</c:v>
                </c:pt>
                <c:pt idx="3075">
                  <c:v>35.074116305587225</c:v>
                </c:pt>
                <c:pt idx="3076">
                  <c:v>35.085518814139114</c:v>
                </c:pt>
                <c:pt idx="3077">
                  <c:v>35.096921322690996</c:v>
                </c:pt>
                <c:pt idx="3078">
                  <c:v>35.10832383124287</c:v>
                </c:pt>
                <c:pt idx="3079">
                  <c:v>35.119726339794752</c:v>
                </c:pt>
                <c:pt idx="3080">
                  <c:v>35.131128848346634</c:v>
                </c:pt>
                <c:pt idx="3081">
                  <c:v>35.142531356898516</c:v>
                </c:pt>
                <c:pt idx="3082">
                  <c:v>35.153933865450398</c:v>
                </c:pt>
                <c:pt idx="3083">
                  <c:v>35.16533637400228</c:v>
                </c:pt>
                <c:pt idx="3084">
                  <c:v>35.176738882554162</c:v>
                </c:pt>
                <c:pt idx="3085">
                  <c:v>35.188141391106043</c:v>
                </c:pt>
                <c:pt idx="3086">
                  <c:v>35.199543899657925</c:v>
                </c:pt>
                <c:pt idx="3087">
                  <c:v>35.210946408209807</c:v>
                </c:pt>
                <c:pt idx="3088">
                  <c:v>35.222348916761689</c:v>
                </c:pt>
                <c:pt idx="3089">
                  <c:v>35.233751425313571</c:v>
                </c:pt>
                <c:pt idx="3090">
                  <c:v>35.245153933865453</c:v>
                </c:pt>
                <c:pt idx="3091">
                  <c:v>35.256556442417327</c:v>
                </c:pt>
                <c:pt idx="3092">
                  <c:v>35.267958950969216</c:v>
                </c:pt>
                <c:pt idx="3093">
                  <c:v>35.279361459521098</c:v>
                </c:pt>
                <c:pt idx="3094">
                  <c:v>35.290763968072973</c:v>
                </c:pt>
                <c:pt idx="3095">
                  <c:v>35.302166476624855</c:v>
                </c:pt>
                <c:pt idx="3096">
                  <c:v>35.313568985176744</c:v>
                </c:pt>
                <c:pt idx="3097">
                  <c:v>35.324971493728619</c:v>
                </c:pt>
                <c:pt idx="3098">
                  <c:v>35.3363740022805</c:v>
                </c:pt>
                <c:pt idx="3099">
                  <c:v>35.347776510832382</c:v>
                </c:pt>
                <c:pt idx="3100">
                  <c:v>35.359179019384264</c:v>
                </c:pt>
                <c:pt idx="3101">
                  <c:v>35.370581527936146</c:v>
                </c:pt>
                <c:pt idx="3102">
                  <c:v>35.381984036488028</c:v>
                </c:pt>
                <c:pt idx="3103">
                  <c:v>35.39338654503991</c:v>
                </c:pt>
                <c:pt idx="3104">
                  <c:v>35.404789053591792</c:v>
                </c:pt>
                <c:pt idx="3105">
                  <c:v>35.416191562143673</c:v>
                </c:pt>
                <c:pt idx="3106">
                  <c:v>35.427594070695548</c:v>
                </c:pt>
                <c:pt idx="3107">
                  <c:v>35.438996579247437</c:v>
                </c:pt>
                <c:pt idx="3108">
                  <c:v>35.450399087799319</c:v>
                </c:pt>
                <c:pt idx="3109">
                  <c:v>35.461801596351194</c:v>
                </c:pt>
                <c:pt idx="3110">
                  <c:v>35.473204104903076</c:v>
                </c:pt>
                <c:pt idx="3111">
                  <c:v>35.484606613454957</c:v>
                </c:pt>
                <c:pt idx="3112">
                  <c:v>35.496009122006846</c:v>
                </c:pt>
                <c:pt idx="3113">
                  <c:v>35.507411630558721</c:v>
                </c:pt>
                <c:pt idx="3114">
                  <c:v>35.518814139110603</c:v>
                </c:pt>
                <c:pt idx="3115">
                  <c:v>35.530216647662485</c:v>
                </c:pt>
                <c:pt idx="3116">
                  <c:v>35.541619156214367</c:v>
                </c:pt>
                <c:pt idx="3117">
                  <c:v>35.553021664766248</c:v>
                </c:pt>
                <c:pt idx="3118">
                  <c:v>35.56442417331813</c:v>
                </c:pt>
                <c:pt idx="3119">
                  <c:v>35.575826681870012</c:v>
                </c:pt>
                <c:pt idx="3120">
                  <c:v>35.587229190421894</c:v>
                </c:pt>
                <c:pt idx="3121">
                  <c:v>35.598631698973776</c:v>
                </c:pt>
                <c:pt idx="3122">
                  <c:v>35.610034207525651</c:v>
                </c:pt>
                <c:pt idx="3123">
                  <c:v>35.62143671607754</c:v>
                </c:pt>
                <c:pt idx="3124">
                  <c:v>35.632839224629421</c:v>
                </c:pt>
                <c:pt idx="3125">
                  <c:v>35.644241733181296</c:v>
                </c:pt>
                <c:pt idx="3126">
                  <c:v>35.655644241733178</c:v>
                </c:pt>
                <c:pt idx="3127">
                  <c:v>35.667046750285067</c:v>
                </c:pt>
                <c:pt idx="3128">
                  <c:v>35.678449258836942</c:v>
                </c:pt>
                <c:pt idx="3129">
                  <c:v>35.689851767388824</c:v>
                </c:pt>
                <c:pt idx="3130">
                  <c:v>35.701254275940705</c:v>
                </c:pt>
                <c:pt idx="3131">
                  <c:v>35.712656784492587</c:v>
                </c:pt>
                <c:pt idx="3132">
                  <c:v>35.724059293044469</c:v>
                </c:pt>
                <c:pt idx="3133">
                  <c:v>35.735461801596351</c:v>
                </c:pt>
                <c:pt idx="3134">
                  <c:v>35.746864310148233</c:v>
                </c:pt>
                <c:pt idx="3135">
                  <c:v>35.758266818700115</c:v>
                </c:pt>
                <c:pt idx="3136">
                  <c:v>35.769669327251997</c:v>
                </c:pt>
                <c:pt idx="3137">
                  <c:v>35.781071835803878</c:v>
                </c:pt>
                <c:pt idx="3138">
                  <c:v>35.79247434435576</c:v>
                </c:pt>
                <c:pt idx="3139">
                  <c:v>35.803876852907642</c:v>
                </c:pt>
                <c:pt idx="3140">
                  <c:v>35.815279361459524</c:v>
                </c:pt>
                <c:pt idx="3141">
                  <c:v>35.826681870011399</c:v>
                </c:pt>
                <c:pt idx="3142">
                  <c:v>35.838084378563281</c:v>
                </c:pt>
                <c:pt idx="3143">
                  <c:v>35.84948688711517</c:v>
                </c:pt>
                <c:pt idx="3144">
                  <c:v>35.860889395667044</c:v>
                </c:pt>
                <c:pt idx="3145">
                  <c:v>35.872291904218926</c:v>
                </c:pt>
                <c:pt idx="3146">
                  <c:v>35.883694412770808</c:v>
                </c:pt>
                <c:pt idx="3147">
                  <c:v>35.89509692132269</c:v>
                </c:pt>
                <c:pt idx="3148">
                  <c:v>35.906499429874572</c:v>
                </c:pt>
                <c:pt idx="3149">
                  <c:v>35.917901938426454</c:v>
                </c:pt>
                <c:pt idx="3150">
                  <c:v>35.929304446978335</c:v>
                </c:pt>
                <c:pt idx="3151">
                  <c:v>35.940706955530217</c:v>
                </c:pt>
                <c:pt idx="3152">
                  <c:v>35.952109464082099</c:v>
                </c:pt>
                <c:pt idx="3153">
                  <c:v>35.963511972633974</c:v>
                </c:pt>
                <c:pt idx="3154">
                  <c:v>35.974914481185863</c:v>
                </c:pt>
                <c:pt idx="3155">
                  <c:v>35.986316989737745</c:v>
                </c:pt>
                <c:pt idx="3156">
                  <c:v>35.997719498289626</c:v>
                </c:pt>
                <c:pt idx="3157">
                  <c:v>36.009122006841501</c:v>
                </c:pt>
                <c:pt idx="3158">
                  <c:v>36.02052451539339</c:v>
                </c:pt>
                <c:pt idx="3159">
                  <c:v>36.031927023945272</c:v>
                </c:pt>
                <c:pt idx="3160">
                  <c:v>36.043329532497147</c:v>
                </c:pt>
                <c:pt idx="3161">
                  <c:v>36.054732041049029</c:v>
                </c:pt>
                <c:pt idx="3162">
                  <c:v>36.066134549600918</c:v>
                </c:pt>
                <c:pt idx="3163">
                  <c:v>36.077537058152792</c:v>
                </c:pt>
                <c:pt idx="3164">
                  <c:v>36.088939566704674</c:v>
                </c:pt>
                <c:pt idx="3165">
                  <c:v>36.100342075256556</c:v>
                </c:pt>
                <c:pt idx="3166">
                  <c:v>36.111744583808438</c:v>
                </c:pt>
                <c:pt idx="3167">
                  <c:v>36.12314709236032</c:v>
                </c:pt>
                <c:pt idx="3168">
                  <c:v>36.134549600912202</c:v>
                </c:pt>
                <c:pt idx="3169">
                  <c:v>36.145952109464083</c:v>
                </c:pt>
                <c:pt idx="3170">
                  <c:v>36.157354618015965</c:v>
                </c:pt>
                <c:pt idx="3171">
                  <c:v>36.168757126567847</c:v>
                </c:pt>
                <c:pt idx="3172">
                  <c:v>36.180159635119722</c:v>
                </c:pt>
                <c:pt idx="3173">
                  <c:v>36.191562143671604</c:v>
                </c:pt>
                <c:pt idx="3174">
                  <c:v>36.202964652223493</c:v>
                </c:pt>
                <c:pt idx="3175">
                  <c:v>36.214367160775367</c:v>
                </c:pt>
                <c:pt idx="3176">
                  <c:v>36.225769669327249</c:v>
                </c:pt>
                <c:pt idx="3177">
                  <c:v>36.237172177879131</c:v>
                </c:pt>
                <c:pt idx="3178">
                  <c:v>36.248574686431013</c:v>
                </c:pt>
                <c:pt idx="3179">
                  <c:v>36.259977194982895</c:v>
                </c:pt>
                <c:pt idx="3180">
                  <c:v>36.271379703534777</c:v>
                </c:pt>
                <c:pt idx="3181">
                  <c:v>36.282782212086659</c:v>
                </c:pt>
                <c:pt idx="3182">
                  <c:v>36.29418472063854</c:v>
                </c:pt>
                <c:pt idx="3183">
                  <c:v>36.305587229190422</c:v>
                </c:pt>
                <c:pt idx="3184">
                  <c:v>36.316989737742304</c:v>
                </c:pt>
                <c:pt idx="3185">
                  <c:v>36.328392246294186</c:v>
                </c:pt>
                <c:pt idx="3186">
                  <c:v>36.339794754846068</c:v>
                </c:pt>
                <c:pt idx="3187">
                  <c:v>36.35119726339795</c:v>
                </c:pt>
                <c:pt idx="3188">
                  <c:v>36.362599771949824</c:v>
                </c:pt>
                <c:pt idx="3189">
                  <c:v>36.374002280501713</c:v>
                </c:pt>
                <c:pt idx="3190">
                  <c:v>36.385404789053595</c:v>
                </c:pt>
                <c:pt idx="3191">
                  <c:v>36.39680729760547</c:v>
                </c:pt>
                <c:pt idx="3192">
                  <c:v>36.408209806157352</c:v>
                </c:pt>
                <c:pt idx="3193">
                  <c:v>36.419612314709241</c:v>
                </c:pt>
                <c:pt idx="3194">
                  <c:v>36.431014823261116</c:v>
                </c:pt>
                <c:pt idx="3195">
                  <c:v>36.442417331812997</c:v>
                </c:pt>
                <c:pt idx="3196">
                  <c:v>36.453819840364879</c:v>
                </c:pt>
                <c:pt idx="3197">
                  <c:v>36.465222348916761</c:v>
                </c:pt>
                <c:pt idx="3198">
                  <c:v>36.476624857468643</c:v>
                </c:pt>
                <c:pt idx="3199">
                  <c:v>36.488027366020525</c:v>
                </c:pt>
                <c:pt idx="3200">
                  <c:v>36.499429874572407</c:v>
                </c:pt>
                <c:pt idx="3201">
                  <c:v>36.510832383124288</c:v>
                </c:pt>
                <c:pt idx="3202">
                  <c:v>36.52223489167617</c:v>
                </c:pt>
                <c:pt idx="3203">
                  <c:v>36.533637400228052</c:v>
                </c:pt>
                <c:pt idx="3204">
                  <c:v>36.545039908779927</c:v>
                </c:pt>
                <c:pt idx="3205">
                  <c:v>36.556442417331816</c:v>
                </c:pt>
                <c:pt idx="3206">
                  <c:v>36.567844925883698</c:v>
                </c:pt>
                <c:pt idx="3207">
                  <c:v>36.579247434435572</c:v>
                </c:pt>
                <c:pt idx="3208">
                  <c:v>36.590649942987454</c:v>
                </c:pt>
                <c:pt idx="3209">
                  <c:v>36.602052451539343</c:v>
                </c:pt>
                <c:pt idx="3210">
                  <c:v>36.613454960091218</c:v>
                </c:pt>
                <c:pt idx="3211">
                  <c:v>36.6248574686431</c:v>
                </c:pt>
                <c:pt idx="3212">
                  <c:v>36.636259977194982</c:v>
                </c:pt>
                <c:pt idx="3213">
                  <c:v>36.647662485746864</c:v>
                </c:pt>
                <c:pt idx="3214">
                  <c:v>36.659064994298745</c:v>
                </c:pt>
                <c:pt idx="3215">
                  <c:v>36.670467502850627</c:v>
                </c:pt>
                <c:pt idx="3216">
                  <c:v>36.681870011402509</c:v>
                </c:pt>
                <c:pt idx="3217">
                  <c:v>36.693272519954391</c:v>
                </c:pt>
                <c:pt idx="3218">
                  <c:v>36.704675028506273</c:v>
                </c:pt>
                <c:pt idx="3219">
                  <c:v>36.716077537058148</c:v>
                </c:pt>
                <c:pt idx="3220">
                  <c:v>36.727480045610037</c:v>
                </c:pt>
                <c:pt idx="3221">
                  <c:v>36.738882554161918</c:v>
                </c:pt>
                <c:pt idx="3222">
                  <c:v>36.750285062713793</c:v>
                </c:pt>
                <c:pt idx="3223">
                  <c:v>36.761687571265675</c:v>
                </c:pt>
                <c:pt idx="3224">
                  <c:v>36.773090079817564</c:v>
                </c:pt>
                <c:pt idx="3225">
                  <c:v>36.784492588369446</c:v>
                </c:pt>
                <c:pt idx="3226">
                  <c:v>36.795895096921321</c:v>
                </c:pt>
                <c:pt idx="3227">
                  <c:v>36.807297605473202</c:v>
                </c:pt>
                <c:pt idx="3228">
                  <c:v>36.818700114025091</c:v>
                </c:pt>
                <c:pt idx="3229">
                  <c:v>36.830102622576966</c:v>
                </c:pt>
                <c:pt idx="3230">
                  <c:v>36.841505131128848</c:v>
                </c:pt>
                <c:pt idx="3231">
                  <c:v>36.85290763968073</c:v>
                </c:pt>
                <c:pt idx="3232">
                  <c:v>36.864310148232612</c:v>
                </c:pt>
                <c:pt idx="3233">
                  <c:v>36.875712656784494</c:v>
                </c:pt>
                <c:pt idx="3234">
                  <c:v>36.887115165336375</c:v>
                </c:pt>
                <c:pt idx="3235">
                  <c:v>36.89851767388825</c:v>
                </c:pt>
                <c:pt idx="3236">
                  <c:v>36.909920182440139</c:v>
                </c:pt>
                <c:pt idx="3237">
                  <c:v>36.921322690992021</c:v>
                </c:pt>
                <c:pt idx="3238">
                  <c:v>36.932725199543896</c:v>
                </c:pt>
                <c:pt idx="3239">
                  <c:v>36.944127708095778</c:v>
                </c:pt>
                <c:pt idx="3240">
                  <c:v>36.955530216647666</c:v>
                </c:pt>
                <c:pt idx="3241">
                  <c:v>36.966932725199541</c:v>
                </c:pt>
                <c:pt idx="3242">
                  <c:v>36.978335233751423</c:v>
                </c:pt>
                <c:pt idx="3243">
                  <c:v>36.989737742303305</c:v>
                </c:pt>
                <c:pt idx="3244">
                  <c:v>37.001140250855187</c:v>
                </c:pt>
                <c:pt idx="3245">
                  <c:v>37.012542759407069</c:v>
                </c:pt>
                <c:pt idx="3246">
                  <c:v>37.02394526795895</c:v>
                </c:pt>
                <c:pt idx="3247">
                  <c:v>37.035347776510832</c:v>
                </c:pt>
                <c:pt idx="3248">
                  <c:v>37.046750285062714</c:v>
                </c:pt>
                <c:pt idx="3249">
                  <c:v>37.058152793614596</c:v>
                </c:pt>
                <c:pt idx="3250">
                  <c:v>37.069555302166478</c:v>
                </c:pt>
                <c:pt idx="3251">
                  <c:v>37.08095781071836</c:v>
                </c:pt>
                <c:pt idx="3252">
                  <c:v>37.092360319270242</c:v>
                </c:pt>
                <c:pt idx="3253">
                  <c:v>37.103762827822123</c:v>
                </c:pt>
                <c:pt idx="3254">
                  <c:v>37.115165336373998</c:v>
                </c:pt>
                <c:pt idx="3255">
                  <c:v>37.126567844925887</c:v>
                </c:pt>
                <c:pt idx="3256">
                  <c:v>37.137970353477769</c:v>
                </c:pt>
                <c:pt idx="3257">
                  <c:v>37.149372862029644</c:v>
                </c:pt>
                <c:pt idx="3258">
                  <c:v>37.160775370581526</c:v>
                </c:pt>
                <c:pt idx="3259">
                  <c:v>37.172177879133415</c:v>
                </c:pt>
                <c:pt idx="3260">
                  <c:v>37.183580387685289</c:v>
                </c:pt>
                <c:pt idx="3261">
                  <c:v>37.194982896237171</c:v>
                </c:pt>
                <c:pt idx="3262">
                  <c:v>37.206385404789053</c:v>
                </c:pt>
                <c:pt idx="3263">
                  <c:v>37.217787913340935</c:v>
                </c:pt>
                <c:pt idx="3264">
                  <c:v>37.229190421892817</c:v>
                </c:pt>
                <c:pt idx="3265">
                  <c:v>37.240592930444699</c:v>
                </c:pt>
                <c:pt idx="3266">
                  <c:v>37.251995438996573</c:v>
                </c:pt>
                <c:pt idx="3267">
                  <c:v>37.263397947548462</c:v>
                </c:pt>
                <c:pt idx="3268">
                  <c:v>37.274800456100344</c:v>
                </c:pt>
                <c:pt idx="3269">
                  <c:v>37.286202964652219</c:v>
                </c:pt>
                <c:pt idx="3270">
                  <c:v>37.297605473204101</c:v>
                </c:pt>
                <c:pt idx="3271">
                  <c:v>37.30900798175599</c:v>
                </c:pt>
                <c:pt idx="3272">
                  <c:v>37.320410490307871</c:v>
                </c:pt>
                <c:pt idx="3273">
                  <c:v>37.331812998859746</c:v>
                </c:pt>
                <c:pt idx="3274">
                  <c:v>37.343215507411628</c:v>
                </c:pt>
                <c:pt idx="3275">
                  <c:v>37.354618015963517</c:v>
                </c:pt>
                <c:pt idx="3276">
                  <c:v>37.366020524515392</c:v>
                </c:pt>
                <c:pt idx="3277">
                  <c:v>37.377423033067274</c:v>
                </c:pt>
                <c:pt idx="3278">
                  <c:v>37.388825541619156</c:v>
                </c:pt>
                <c:pt idx="3279">
                  <c:v>37.400228050171037</c:v>
                </c:pt>
                <c:pt idx="3280">
                  <c:v>37.411630558722919</c:v>
                </c:pt>
                <c:pt idx="3281">
                  <c:v>37.423033067274801</c:v>
                </c:pt>
                <c:pt idx="3282">
                  <c:v>37.434435575826683</c:v>
                </c:pt>
                <c:pt idx="3283">
                  <c:v>37.445838084378565</c:v>
                </c:pt>
                <c:pt idx="3284">
                  <c:v>37.457240592930447</c:v>
                </c:pt>
                <c:pt idx="3285">
                  <c:v>37.468643101482321</c:v>
                </c:pt>
                <c:pt idx="3286">
                  <c:v>37.48004561003421</c:v>
                </c:pt>
                <c:pt idx="3287">
                  <c:v>37.491448118586092</c:v>
                </c:pt>
                <c:pt idx="3288">
                  <c:v>37.502850627137967</c:v>
                </c:pt>
                <c:pt idx="3289">
                  <c:v>37.514253135689849</c:v>
                </c:pt>
                <c:pt idx="3290">
                  <c:v>37.525655644241738</c:v>
                </c:pt>
                <c:pt idx="3291">
                  <c:v>37.537058152793612</c:v>
                </c:pt>
                <c:pt idx="3292">
                  <c:v>37.548460661345494</c:v>
                </c:pt>
                <c:pt idx="3293">
                  <c:v>37.559863169897376</c:v>
                </c:pt>
                <c:pt idx="3294">
                  <c:v>37.571265678449265</c:v>
                </c:pt>
                <c:pt idx="3295">
                  <c:v>37.58266818700114</c:v>
                </c:pt>
                <c:pt idx="3296">
                  <c:v>37.594070695553022</c:v>
                </c:pt>
                <c:pt idx="3297">
                  <c:v>37.605473204104904</c:v>
                </c:pt>
                <c:pt idx="3298">
                  <c:v>37.616875712656785</c:v>
                </c:pt>
                <c:pt idx="3299">
                  <c:v>37.628278221208667</c:v>
                </c:pt>
                <c:pt idx="3300">
                  <c:v>37.639680729760549</c:v>
                </c:pt>
                <c:pt idx="3301">
                  <c:v>37.651083238312424</c:v>
                </c:pt>
                <c:pt idx="3302">
                  <c:v>37.662485746864313</c:v>
                </c:pt>
                <c:pt idx="3303">
                  <c:v>37.673888255416195</c:v>
                </c:pt>
                <c:pt idx="3304">
                  <c:v>37.685290763968069</c:v>
                </c:pt>
                <c:pt idx="3305">
                  <c:v>37.696693272519951</c:v>
                </c:pt>
                <c:pt idx="3306">
                  <c:v>37.70809578107184</c:v>
                </c:pt>
                <c:pt idx="3307">
                  <c:v>37.719498289623715</c:v>
                </c:pt>
                <c:pt idx="3308">
                  <c:v>37.730900798175597</c:v>
                </c:pt>
                <c:pt idx="3309">
                  <c:v>37.742303306727479</c:v>
                </c:pt>
                <c:pt idx="3310">
                  <c:v>37.753705815279361</c:v>
                </c:pt>
                <c:pt idx="3311">
                  <c:v>37.765108323831242</c:v>
                </c:pt>
                <c:pt idx="3312">
                  <c:v>37.776510832383124</c:v>
                </c:pt>
                <c:pt idx="3313">
                  <c:v>37.787913340935006</c:v>
                </c:pt>
                <c:pt idx="3314">
                  <c:v>37.799315849486888</c:v>
                </c:pt>
                <c:pt idx="3315">
                  <c:v>37.81071835803877</c:v>
                </c:pt>
                <c:pt idx="3316">
                  <c:v>37.822120866590645</c:v>
                </c:pt>
                <c:pt idx="3317">
                  <c:v>37.833523375142533</c:v>
                </c:pt>
                <c:pt idx="3318">
                  <c:v>37.844925883694415</c:v>
                </c:pt>
                <c:pt idx="3319">
                  <c:v>37.856328392246297</c:v>
                </c:pt>
                <c:pt idx="3320">
                  <c:v>37.867730900798172</c:v>
                </c:pt>
                <c:pt idx="3321">
                  <c:v>37.879133409350061</c:v>
                </c:pt>
                <c:pt idx="3322">
                  <c:v>37.890535917901943</c:v>
                </c:pt>
                <c:pt idx="3323">
                  <c:v>37.901938426453817</c:v>
                </c:pt>
                <c:pt idx="3324">
                  <c:v>37.913340935005699</c:v>
                </c:pt>
                <c:pt idx="3325">
                  <c:v>37.924743443557588</c:v>
                </c:pt>
                <c:pt idx="3326">
                  <c:v>37.936145952109463</c:v>
                </c:pt>
                <c:pt idx="3327">
                  <c:v>37.947548460661345</c:v>
                </c:pt>
                <c:pt idx="3328">
                  <c:v>37.958950969213227</c:v>
                </c:pt>
                <c:pt idx="3329">
                  <c:v>37.970353477765109</c:v>
                </c:pt>
                <c:pt idx="3330">
                  <c:v>37.98175598631699</c:v>
                </c:pt>
                <c:pt idx="3331">
                  <c:v>37.993158494868872</c:v>
                </c:pt>
                <c:pt idx="3332">
                  <c:v>38.004561003420747</c:v>
                </c:pt>
                <c:pt idx="3333">
                  <c:v>38.015963511972636</c:v>
                </c:pt>
                <c:pt idx="3334">
                  <c:v>38.027366020524518</c:v>
                </c:pt>
                <c:pt idx="3335">
                  <c:v>38.038768529076393</c:v>
                </c:pt>
                <c:pt idx="3336">
                  <c:v>38.050171037628274</c:v>
                </c:pt>
                <c:pt idx="3337">
                  <c:v>38.061573546180163</c:v>
                </c:pt>
                <c:pt idx="3338">
                  <c:v>38.072976054732038</c:v>
                </c:pt>
                <c:pt idx="3339">
                  <c:v>38.08437856328392</c:v>
                </c:pt>
                <c:pt idx="3340">
                  <c:v>38.095781071835802</c:v>
                </c:pt>
                <c:pt idx="3341">
                  <c:v>38.107183580387691</c:v>
                </c:pt>
                <c:pt idx="3342">
                  <c:v>38.118586088939566</c:v>
                </c:pt>
                <c:pt idx="3343">
                  <c:v>38.129988597491447</c:v>
                </c:pt>
                <c:pt idx="3344">
                  <c:v>38.141391106043329</c:v>
                </c:pt>
                <c:pt idx="3345">
                  <c:v>38.152793614595211</c:v>
                </c:pt>
                <c:pt idx="3346">
                  <c:v>38.164196123147093</c:v>
                </c:pt>
                <c:pt idx="3347">
                  <c:v>38.175598631698975</c:v>
                </c:pt>
                <c:pt idx="3348">
                  <c:v>38.187001140250857</c:v>
                </c:pt>
                <c:pt idx="3349">
                  <c:v>38.198403648802739</c:v>
                </c:pt>
                <c:pt idx="3350">
                  <c:v>38.20980615735462</c:v>
                </c:pt>
                <c:pt idx="3351">
                  <c:v>38.221208665906495</c:v>
                </c:pt>
                <c:pt idx="3352">
                  <c:v>38.232611174458384</c:v>
                </c:pt>
                <c:pt idx="3353">
                  <c:v>38.244013683010266</c:v>
                </c:pt>
                <c:pt idx="3354">
                  <c:v>38.255416191562141</c:v>
                </c:pt>
                <c:pt idx="3355">
                  <c:v>38.266818700114023</c:v>
                </c:pt>
                <c:pt idx="3356">
                  <c:v>38.278221208665911</c:v>
                </c:pt>
                <c:pt idx="3357">
                  <c:v>38.289623717217786</c:v>
                </c:pt>
                <c:pt idx="3358">
                  <c:v>38.301026225769668</c:v>
                </c:pt>
                <c:pt idx="3359">
                  <c:v>38.31242873432155</c:v>
                </c:pt>
                <c:pt idx="3360">
                  <c:v>38.323831242873432</c:v>
                </c:pt>
                <c:pt idx="3361">
                  <c:v>38.335233751425314</c:v>
                </c:pt>
                <c:pt idx="3362">
                  <c:v>38.346636259977195</c:v>
                </c:pt>
                <c:pt idx="3363">
                  <c:v>38.358038768529077</c:v>
                </c:pt>
                <c:pt idx="3364">
                  <c:v>38.369441277080959</c:v>
                </c:pt>
                <c:pt idx="3365">
                  <c:v>38.380843785632841</c:v>
                </c:pt>
                <c:pt idx="3366">
                  <c:v>38.392246294184723</c:v>
                </c:pt>
                <c:pt idx="3367">
                  <c:v>38.403648802736598</c:v>
                </c:pt>
                <c:pt idx="3368">
                  <c:v>38.415051311288487</c:v>
                </c:pt>
                <c:pt idx="3369">
                  <c:v>38.426453819840368</c:v>
                </c:pt>
                <c:pt idx="3370">
                  <c:v>38.437856328392243</c:v>
                </c:pt>
                <c:pt idx="3371">
                  <c:v>38.449258836944125</c:v>
                </c:pt>
                <c:pt idx="3372">
                  <c:v>38.460661345496014</c:v>
                </c:pt>
                <c:pt idx="3373">
                  <c:v>38.472063854047889</c:v>
                </c:pt>
                <c:pt idx="3374">
                  <c:v>38.483466362599771</c:v>
                </c:pt>
                <c:pt idx="3375">
                  <c:v>38.494868871151652</c:v>
                </c:pt>
                <c:pt idx="3376">
                  <c:v>38.506271379703534</c:v>
                </c:pt>
                <c:pt idx="3377">
                  <c:v>38.517673888255416</c:v>
                </c:pt>
                <c:pt idx="3378">
                  <c:v>38.529076396807298</c:v>
                </c:pt>
                <c:pt idx="3379">
                  <c:v>38.54047890535918</c:v>
                </c:pt>
                <c:pt idx="3380">
                  <c:v>38.551881413911062</c:v>
                </c:pt>
                <c:pt idx="3381">
                  <c:v>38.563283922462944</c:v>
                </c:pt>
                <c:pt idx="3382">
                  <c:v>38.574686431014818</c:v>
                </c:pt>
                <c:pt idx="3383">
                  <c:v>38.586088939566707</c:v>
                </c:pt>
                <c:pt idx="3384">
                  <c:v>38.597491448118589</c:v>
                </c:pt>
                <c:pt idx="3385">
                  <c:v>38.608893956670464</c:v>
                </c:pt>
                <c:pt idx="3386">
                  <c:v>38.620296465222346</c:v>
                </c:pt>
                <c:pt idx="3387">
                  <c:v>38.631698973774235</c:v>
                </c:pt>
                <c:pt idx="3388">
                  <c:v>38.643101482326117</c:v>
                </c:pt>
                <c:pt idx="3389">
                  <c:v>38.654503990877991</c:v>
                </c:pt>
                <c:pt idx="3390">
                  <c:v>38.665906499429873</c:v>
                </c:pt>
                <c:pt idx="3391">
                  <c:v>38.677309007981755</c:v>
                </c:pt>
                <c:pt idx="3392">
                  <c:v>38.688711516533637</c:v>
                </c:pt>
                <c:pt idx="3393">
                  <c:v>38.700114025085519</c:v>
                </c:pt>
                <c:pt idx="3394">
                  <c:v>38.711516533637401</c:v>
                </c:pt>
                <c:pt idx="3395">
                  <c:v>38.722919042189282</c:v>
                </c:pt>
                <c:pt idx="3396">
                  <c:v>38.734321550741164</c:v>
                </c:pt>
                <c:pt idx="3397">
                  <c:v>38.745724059293046</c:v>
                </c:pt>
                <c:pt idx="3398">
                  <c:v>38.757126567844921</c:v>
                </c:pt>
                <c:pt idx="3399">
                  <c:v>38.76852907639681</c:v>
                </c:pt>
                <c:pt idx="3400">
                  <c:v>38.779931584948692</c:v>
                </c:pt>
                <c:pt idx="3401">
                  <c:v>38.791334093500566</c:v>
                </c:pt>
                <c:pt idx="3402">
                  <c:v>38.802736602052448</c:v>
                </c:pt>
                <c:pt idx="3403">
                  <c:v>38.814139110604337</c:v>
                </c:pt>
                <c:pt idx="3404">
                  <c:v>38.825541619156212</c:v>
                </c:pt>
                <c:pt idx="3405">
                  <c:v>38.836944127708094</c:v>
                </c:pt>
                <c:pt idx="3406">
                  <c:v>38.848346636259976</c:v>
                </c:pt>
                <c:pt idx="3407">
                  <c:v>38.859749144811857</c:v>
                </c:pt>
                <c:pt idx="3408">
                  <c:v>38.871151653363739</c:v>
                </c:pt>
                <c:pt idx="3409">
                  <c:v>38.882554161915621</c:v>
                </c:pt>
                <c:pt idx="3410">
                  <c:v>38.893956670467503</c:v>
                </c:pt>
                <c:pt idx="3411">
                  <c:v>38.905359179019385</c:v>
                </c:pt>
                <c:pt idx="3412">
                  <c:v>38.916761687571267</c:v>
                </c:pt>
                <c:pt idx="3413">
                  <c:v>38.928164196123149</c:v>
                </c:pt>
                <c:pt idx="3414">
                  <c:v>38.93956670467503</c:v>
                </c:pt>
                <c:pt idx="3415">
                  <c:v>38.950969213226912</c:v>
                </c:pt>
                <c:pt idx="3416">
                  <c:v>38.962371721778794</c:v>
                </c:pt>
                <c:pt idx="3417">
                  <c:v>38.973774230330669</c:v>
                </c:pt>
                <c:pt idx="3418">
                  <c:v>38.985176738882558</c:v>
                </c:pt>
                <c:pt idx="3419">
                  <c:v>38.99657924743444</c:v>
                </c:pt>
                <c:pt idx="3420">
                  <c:v>39.007981755986314</c:v>
                </c:pt>
                <c:pt idx="3421">
                  <c:v>39.019384264538196</c:v>
                </c:pt>
                <c:pt idx="3422">
                  <c:v>39.030786773090078</c:v>
                </c:pt>
                <c:pt idx="3423">
                  <c:v>39.04218928164196</c:v>
                </c:pt>
                <c:pt idx="3424">
                  <c:v>39.053591790193842</c:v>
                </c:pt>
                <c:pt idx="3425">
                  <c:v>39.064994298745724</c:v>
                </c:pt>
                <c:pt idx="3426">
                  <c:v>39.076396807297606</c:v>
                </c:pt>
                <c:pt idx="3427">
                  <c:v>39.087799315849487</c:v>
                </c:pt>
                <c:pt idx="3428">
                  <c:v>39.099201824401369</c:v>
                </c:pt>
                <c:pt idx="3429">
                  <c:v>39.110604332953244</c:v>
                </c:pt>
                <c:pt idx="3430">
                  <c:v>39.122006841505133</c:v>
                </c:pt>
                <c:pt idx="3431">
                  <c:v>39.133409350057015</c:v>
                </c:pt>
                <c:pt idx="3432">
                  <c:v>39.144811858608897</c:v>
                </c:pt>
                <c:pt idx="3433">
                  <c:v>39.156214367160771</c:v>
                </c:pt>
                <c:pt idx="3434">
                  <c:v>39.16761687571266</c:v>
                </c:pt>
                <c:pt idx="3435">
                  <c:v>39.179019384264542</c:v>
                </c:pt>
                <c:pt idx="3436">
                  <c:v>39.190421892816417</c:v>
                </c:pt>
                <c:pt idx="3437">
                  <c:v>39.201824401368299</c:v>
                </c:pt>
                <c:pt idx="3438">
                  <c:v>39.213226909920188</c:v>
                </c:pt>
                <c:pt idx="3439">
                  <c:v>39.224629418472063</c:v>
                </c:pt>
                <c:pt idx="3440">
                  <c:v>39.236031927023944</c:v>
                </c:pt>
                <c:pt idx="3441">
                  <c:v>39.247434435575826</c:v>
                </c:pt>
                <c:pt idx="3442">
                  <c:v>39.258836944127708</c:v>
                </c:pt>
                <c:pt idx="3443">
                  <c:v>39.27023945267959</c:v>
                </c:pt>
                <c:pt idx="3444">
                  <c:v>39.281641961231472</c:v>
                </c:pt>
                <c:pt idx="3445">
                  <c:v>39.293044469783354</c:v>
                </c:pt>
                <c:pt idx="3446">
                  <c:v>39.304446978335235</c:v>
                </c:pt>
                <c:pt idx="3447">
                  <c:v>39.315849486887117</c:v>
                </c:pt>
                <c:pt idx="3448">
                  <c:v>39.327251995438992</c:v>
                </c:pt>
                <c:pt idx="3449">
                  <c:v>39.338654503990881</c:v>
                </c:pt>
                <c:pt idx="3450">
                  <c:v>39.350057012542763</c:v>
                </c:pt>
                <c:pt idx="3451">
                  <c:v>39.361459521094638</c:v>
                </c:pt>
                <c:pt idx="3452">
                  <c:v>39.372862029646519</c:v>
                </c:pt>
                <c:pt idx="3453">
                  <c:v>39.384264538198401</c:v>
                </c:pt>
                <c:pt idx="3454">
                  <c:v>39.395667046750283</c:v>
                </c:pt>
                <c:pt idx="3455">
                  <c:v>39.407069555302165</c:v>
                </c:pt>
                <c:pt idx="3456">
                  <c:v>39.418472063854047</c:v>
                </c:pt>
                <c:pt idx="3457">
                  <c:v>39.429874572405929</c:v>
                </c:pt>
                <c:pt idx="3458">
                  <c:v>39.441277080957811</c:v>
                </c:pt>
                <c:pt idx="3459">
                  <c:v>39.452679589509692</c:v>
                </c:pt>
                <c:pt idx="3460">
                  <c:v>39.464082098061574</c:v>
                </c:pt>
                <c:pt idx="3461">
                  <c:v>39.475484606613456</c:v>
                </c:pt>
                <c:pt idx="3462">
                  <c:v>39.486887115165338</c:v>
                </c:pt>
                <c:pt idx="3463">
                  <c:v>39.49828962371722</c:v>
                </c:pt>
                <c:pt idx="3464">
                  <c:v>39.509692132269095</c:v>
                </c:pt>
                <c:pt idx="3465">
                  <c:v>39.521094640820984</c:v>
                </c:pt>
                <c:pt idx="3466">
                  <c:v>39.532497149372865</c:v>
                </c:pt>
                <c:pt idx="3467">
                  <c:v>39.54389965792474</c:v>
                </c:pt>
                <c:pt idx="3468">
                  <c:v>39.555302166476622</c:v>
                </c:pt>
                <c:pt idx="3469">
                  <c:v>39.566704675028511</c:v>
                </c:pt>
                <c:pt idx="3470">
                  <c:v>39.578107183580386</c:v>
                </c:pt>
                <c:pt idx="3471">
                  <c:v>39.589509692132268</c:v>
                </c:pt>
                <c:pt idx="3472">
                  <c:v>39.600912200684149</c:v>
                </c:pt>
                <c:pt idx="3473">
                  <c:v>39.612314709236031</c:v>
                </c:pt>
                <c:pt idx="3474">
                  <c:v>39.623717217787913</c:v>
                </c:pt>
                <c:pt idx="3475">
                  <c:v>39.635119726339795</c:v>
                </c:pt>
                <c:pt idx="3476">
                  <c:v>39.646522234891677</c:v>
                </c:pt>
                <c:pt idx="3477">
                  <c:v>39.657924743443559</c:v>
                </c:pt>
                <c:pt idx="3478">
                  <c:v>39.669327251995441</c:v>
                </c:pt>
                <c:pt idx="3479">
                  <c:v>39.680729760547322</c:v>
                </c:pt>
                <c:pt idx="3480">
                  <c:v>39.692132269099204</c:v>
                </c:pt>
                <c:pt idx="3481">
                  <c:v>39.703534777651086</c:v>
                </c:pt>
                <c:pt idx="3482">
                  <c:v>39.714937286202968</c:v>
                </c:pt>
                <c:pt idx="3483">
                  <c:v>39.726339794754843</c:v>
                </c:pt>
                <c:pt idx="3484">
                  <c:v>39.737742303306725</c:v>
                </c:pt>
                <c:pt idx="3485">
                  <c:v>39.749144811858613</c:v>
                </c:pt>
                <c:pt idx="3486">
                  <c:v>39.760547320410488</c:v>
                </c:pt>
                <c:pt idx="3487">
                  <c:v>39.77194982896237</c:v>
                </c:pt>
                <c:pt idx="3488">
                  <c:v>39.783352337514252</c:v>
                </c:pt>
                <c:pt idx="3489">
                  <c:v>39.794754846066134</c:v>
                </c:pt>
                <c:pt idx="3490">
                  <c:v>39.806157354618016</c:v>
                </c:pt>
                <c:pt idx="3491">
                  <c:v>39.817559863169897</c:v>
                </c:pt>
                <c:pt idx="3492">
                  <c:v>39.828962371721779</c:v>
                </c:pt>
                <c:pt idx="3493">
                  <c:v>39.840364880273661</c:v>
                </c:pt>
                <c:pt idx="3494">
                  <c:v>39.851767388825543</c:v>
                </c:pt>
                <c:pt idx="3495">
                  <c:v>39.863169897377418</c:v>
                </c:pt>
                <c:pt idx="3496">
                  <c:v>39.874572405929307</c:v>
                </c:pt>
                <c:pt idx="3497">
                  <c:v>39.885974914481189</c:v>
                </c:pt>
                <c:pt idx="3498">
                  <c:v>39.897377423033063</c:v>
                </c:pt>
                <c:pt idx="3499">
                  <c:v>39.908779931584945</c:v>
                </c:pt>
                <c:pt idx="3500">
                  <c:v>39.920182440136834</c:v>
                </c:pt>
                <c:pt idx="3501">
                  <c:v>39.931584948688716</c:v>
                </c:pt>
                <c:pt idx="3502">
                  <c:v>39.942987457240591</c:v>
                </c:pt>
                <c:pt idx="3503">
                  <c:v>39.954389965792473</c:v>
                </c:pt>
                <c:pt idx="3504">
                  <c:v>39.965792474344362</c:v>
                </c:pt>
                <c:pt idx="3505">
                  <c:v>39.977194982896236</c:v>
                </c:pt>
                <c:pt idx="3506">
                  <c:v>39.988597491448118</c:v>
                </c:pt>
                <c:pt idx="3507">
                  <c:v>40</c:v>
                </c:pt>
                <c:pt idx="3508">
                  <c:v>40.011402508551882</c:v>
                </c:pt>
                <c:pt idx="3509">
                  <c:v>40.022805017103764</c:v>
                </c:pt>
                <c:pt idx="3510">
                  <c:v>40.034207525655646</c:v>
                </c:pt>
                <c:pt idx="3511">
                  <c:v>40.045610034207527</c:v>
                </c:pt>
                <c:pt idx="3512">
                  <c:v>40.057012542759409</c:v>
                </c:pt>
                <c:pt idx="3513">
                  <c:v>40.068415051311291</c:v>
                </c:pt>
                <c:pt idx="3514">
                  <c:v>40.079817559863166</c:v>
                </c:pt>
                <c:pt idx="3515">
                  <c:v>40.091220068415048</c:v>
                </c:pt>
                <c:pt idx="3516">
                  <c:v>40.102622576966937</c:v>
                </c:pt>
                <c:pt idx="3517">
                  <c:v>40.114025085518811</c:v>
                </c:pt>
                <c:pt idx="3518">
                  <c:v>40.125427594070693</c:v>
                </c:pt>
                <c:pt idx="3519">
                  <c:v>40.136830102622575</c:v>
                </c:pt>
                <c:pt idx="3520">
                  <c:v>40.148232611174457</c:v>
                </c:pt>
                <c:pt idx="3521">
                  <c:v>40.159635119726339</c:v>
                </c:pt>
                <c:pt idx="3522">
                  <c:v>40.171037628278221</c:v>
                </c:pt>
                <c:pt idx="3523">
                  <c:v>40.182440136830103</c:v>
                </c:pt>
                <c:pt idx="3524">
                  <c:v>40.193842645381984</c:v>
                </c:pt>
                <c:pt idx="3525">
                  <c:v>40.205245153933866</c:v>
                </c:pt>
                <c:pt idx="3526">
                  <c:v>40.216647662485748</c:v>
                </c:pt>
                <c:pt idx="3527">
                  <c:v>40.22805017103763</c:v>
                </c:pt>
                <c:pt idx="3528">
                  <c:v>40.239452679589512</c:v>
                </c:pt>
                <c:pt idx="3529">
                  <c:v>40.250855188141394</c:v>
                </c:pt>
                <c:pt idx="3530">
                  <c:v>40.262257696693268</c:v>
                </c:pt>
                <c:pt idx="3531">
                  <c:v>40.273660205245157</c:v>
                </c:pt>
                <c:pt idx="3532">
                  <c:v>40.285062713797039</c:v>
                </c:pt>
                <c:pt idx="3533">
                  <c:v>40.296465222348914</c:v>
                </c:pt>
                <c:pt idx="3534">
                  <c:v>40.307867730900796</c:v>
                </c:pt>
                <c:pt idx="3535">
                  <c:v>40.319270239452685</c:v>
                </c:pt>
                <c:pt idx="3536">
                  <c:v>40.330672748004559</c:v>
                </c:pt>
                <c:pt idx="3537">
                  <c:v>40.342075256556441</c:v>
                </c:pt>
                <c:pt idx="3538">
                  <c:v>40.353477765108323</c:v>
                </c:pt>
                <c:pt idx="3539">
                  <c:v>40.364880273660205</c:v>
                </c:pt>
                <c:pt idx="3540">
                  <c:v>40.376282782212087</c:v>
                </c:pt>
                <c:pt idx="3541">
                  <c:v>40.387685290763969</c:v>
                </c:pt>
                <c:pt idx="3542">
                  <c:v>40.399087799315851</c:v>
                </c:pt>
                <c:pt idx="3543">
                  <c:v>40.410490307867732</c:v>
                </c:pt>
                <c:pt idx="3544">
                  <c:v>40.421892816419614</c:v>
                </c:pt>
                <c:pt idx="3545">
                  <c:v>40.433295324971489</c:v>
                </c:pt>
                <c:pt idx="3546">
                  <c:v>40.444697833523371</c:v>
                </c:pt>
                <c:pt idx="3547">
                  <c:v>40.45610034207526</c:v>
                </c:pt>
                <c:pt idx="3548">
                  <c:v>40.467502850627142</c:v>
                </c:pt>
                <c:pt idx="3549">
                  <c:v>40.478905359179016</c:v>
                </c:pt>
                <c:pt idx="3550">
                  <c:v>40.490307867730898</c:v>
                </c:pt>
                <c:pt idx="3551">
                  <c:v>40.501710376282787</c:v>
                </c:pt>
                <c:pt idx="3552">
                  <c:v>40.513112884834662</c:v>
                </c:pt>
                <c:pt idx="3553">
                  <c:v>40.524515393386544</c:v>
                </c:pt>
                <c:pt idx="3554">
                  <c:v>40.535917901938426</c:v>
                </c:pt>
                <c:pt idx="3555">
                  <c:v>40.547320410490308</c:v>
                </c:pt>
                <c:pt idx="3556">
                  <c:v>40.558722919042189</c:v>
                </c:pt>
                <c:pt idx="3557">
                  <c:v>40.570125427594071</c:v>
                </c:pt>
                <c:pt idx="3558">
                  <c:v>40.581527936145953</c:v>
                </c:pt>
                <c:pt idx="3559">
                  <c:v>40.592930444697835</c:v>
                </c:pt>
                <c:pt idx="3560">
                  <c:v>40.604332953249717</c:v>
                </c:pt>
                <c:pt idx="3561">
                  <c:v>40.615735461801592</c:v>
                </c:pt>
                <c:pt idx="3562">
                  <c:v>40.627137970353481</c:v>
                </c:pt>
                <c:pt idx="3563">
                  <c:v>40.638540478905362</c:v>
                </c:pt>
                <c:pt idx="3564">
                  <c:v>40.649942987457237</c:v>
                </c:pt>
                <c:pt idx="3565">
                  <c:v>40.661345496009119</c:v>
                </c:pt>
                <c:pt idx="3566">
                  <c:v>40.672748004561008</c:v>
                </c:pt>
                <c:pt idx="3567">
                  <c:v>40.684150513112883</c:v>
                </c:pt>
                <c:pt idx="3568">
                  <c:v>40.695553021664765</c:v>
                </c:pt>
                <c:pt idx="3569">
                  <c:v>40.706955530216646</c:v>
                </c:pt>
                <c:pt idx="3570">
                  <c:v>40.718358038768528</c:v>
                </c:pt>
                <c:pt idx="3571">
                  <c:v>40.72976054732041</c:v>
                </c:pt>
                <c:pt idx="3572">
                  <c:v>40.741163055872292</c:v>
                </c:pt>
                <c:pt idx="3573">
                  <c:v>40.752565564424174</c:v>
                </c:pt>
                <c:pt idx="3574">
                  <c:v>40.763968072976056</c:v>
                </c:pt>
                <c:pt idx="3575">
                  <c:v>40.775370581527937</c:v>
                </c:pt>
                <c:pt idx="3576">
                  <c:v>40.786773090079819</c:v>
                </c:pt>
                <c:pt idx="3577">
                  <c:v>40.798175598631694</c:v>
                </c:pt>
                <c:pt idx="3578">
                  <c:v>40.809578107183583</c:v>
                </c:pt>
                <c:pt idx="3579">
                  <c:v>40.820980615735465</c:v>
                </c:pt>
                <c:pt idx="3580">
                  <c:v>40.83238312428734</c:v>
                </c:pt>
                <c:pt idx="3581">
                  <c:v>40.843785632839221</c:v>
                </c:pt>
                <c:pt idx="3582">
                  <c:v>40.85518814139111</c:v>
                </c:pt>
                <c:pt idx="3583">
                  <c:v>40.866590649942985</c:v>
                </c:pt>
                <c:pt idx="3584">
                  <c:v>40.877993158494867</c:v>
                </c:pt>
                <c:pt idx="3585">
                  <c:v>40.889395667046749</c:v>
                </c:pt>
                <c:pt idx="3586">
                  <c:v>40.900798175598631</c:v>
                </c:pt>
                <c:pt idx="3587">
                  <c:v>40.912200684150513</c:v>
                </c:pt>
                <c:pt idx="3588">
                  <c:v>40.923603192702394</c:v>
                </c:pt>
                <c:pt idx="3589">
                  <c:v>40.935005701254276</c:v>
                </c:pt>
                <c:pt idx="3590">
                  <c:v>40.946408209806158</c:v>
                </c:pt>
                <c:pt idx="3591">
                  <c:v>40.95781071835804</c:v>
                </c:pt>
                <c:pt idx="3592">
                  <c:v>40.969213226909922</c:v>
                </c:pt>
                <c:pt idx="3593">
                  <c:v>40.980615735461804</c:v>
                </c:pt>
                <c:pt idx="3594">
                  <c:v>40.992018244013686</c:v>
                </c:pt>
                <c:pt idx="3595">
                  <c:v>41.003420752565567</c:v>
                </c:pt>
                <c:pt idx="3596">
                  <c:v>41.014823261117442</c:v>
                </c:pt>
                <c:pt idx="3597">
                  <c:v>41.026225769669331</c:v>
                </c:pt>
                <c:pt idx="3598">
                  <c:v>41.037628278221213</c:v>
                </c:pt>
                <c:pt idx="3599">
                  <c:v>41.049030786773088</c:v>
                </c:pt>
                <c:pt idx="3600">
                  <c:v>41.06043329532497</c:v>
                </c:pt>
                <c:pt idx="3601">
                  <c:v>41.071835803876851</c:v>
                </c:pt>
                <c:pt idx="3602">
                  <c:v>41.083238312428733</c:v>
                </c:pt>
                <c:pt idx="3603">
                  <c:v>41.094640820980615</c:v>
                </c:pt>
                <c:pt idx="3604">
                  <c:v>41.106043329532497</c:v>
                </c:pt>
                <c:pt idx="3605">
                  <c:v>41.117445838084379</c:v>
                </c:pt>
                <c:pt idx="3606">
                  <c:v>41.128848346636261</c:v>
                </c:pt>
                <c:pt idx="3607">
                  <c:v>41.140250855188143</c:v>
                </c:pt>
                <c:pt idx="3608">
                  <c:v>41.151653363740017</c:v>
                </c:pt>
                <c:pt idx="3609">
                  <c:v>41.163055872291906</c:v>
                </c:pt>
                <c:pt idx="3610">
                  <c:v>41.174458380843788</c:v>
                </c:pt>
                <c:pt idx="3611">
                  <c:v>41.185860889395663</c:v>
                </c:pt>
                <c:pt idx="3612">
                  <c:v>41.197263397947545</c:v>
                </c:pt>
                <c:pt idx="3613">
                  <c:v>41.208665906499434</c:v>
                </c:pt>
                <c:pt idx="3614">
                  <c:v>41.220068415051308</c:v>
                </c:pt>
                <c:pt idx="3615">
                  <c:v>41.23147092360319</c:v>
                </c:pt>
                <c:pt idx="3616">
                  <c:v>41.242873432155072</c:v>
                </c:pt>
                <c:pt idx="3617">
                  <c:v>41.254275940706961</c:v>
                </c:pt>
                <c:pt idx="3618">
                  <c:v>41.265678449258836</c:v>
                </c:pt>
                <c:pt idx="3619">
                  <c:v>41.277080957810718</c:v>
                </c:pt>
                <c:pt idx="3620">
                  <c:v>41.288483466362599</c:v>
                </c:pt>
                <c:pt idx="3621">
                  <c:v>41.299885974914481</c:v>
                </c:pt>
                <c:pt idx="3622">
                  <c:v>41.311288483466363</c:v>
                </c:pt>
                <c:pt idx="3623">
                  <c:v>41.322690992018245</c:v>
                </c:pt>
                <c:pt idx="3624">
                  <c:v>41.334093500570127</c:v>
                </c:pt>
                <c:pt idx="3625">
                  <c:v>41.345496009122009</c:v>
                </c:pt>
                <c:pt idx="3626">
                  <c:v>41.356898517673891</c:v>
                </c:pt>
                <c:pt idx="3627">
                  <c:v>41.368301026225765</c:v>
                </c:pt>
                <c:pt idx="3628">
                  <c:v>41.379703534777654</c:v>
                </c:pt>
                <c:pt idx="3629">
                  <c:v>41.391106043329536</c:v>
                </c:pt>
                <c:pt idx="3630">
                  <c:v>41.402508551881411</c:v>
                </c:pt>
                <c:pt idx="3631">
                  <c:v>41.413911060433293</c:v>
                </c:pt>
                <c:pt idx="3632">
                  <c:v>41.425313568985175</c:v>
                </c:pt>
                <c:pt idx="3633">
                  <c:v>41.436716077537056</c:v>
                </c:pt>
                <c:pt idx="3634">
                  <c:v>41.448118586088938</c:v>
                </c:pt>
                <c:pt idx="3635">
                  <c:v>41.45952109464082</c:v>
                </c:pt>
                <c:pt idx="3636">
                  <c:v>41.470923603192702</c:v>
                </c:pt>
                <c:pt idx="3637">
                  <c:v>41.482326111744584</c:v>
                </c:pt>
                <c:pt idx="3638">
                  <c:v>41.493728620296466</c:v>
                </c:pt>
                <c:pt idx="3639">
                  <c:v>41.505131128848348</c:v>
                </c:pt>
                <c:pt idx="3640">
                  <c:v>41.516533637400229</c:v>
                </c:pt>
                <c:pt idx="3641">
                  <c:v>41.527936145952111</c:v>
                </c:pt>
                <c:pt idx="3642">
                  <c:v>41.539338654503993</c:v>
                </c:pt>
                <c:pt idx="3643">
                  <c:v>41.550741163055868</c:v>
                </c:pt>
                <c:pt idx="3644">
                  <c:v>41.562143671607757</c:v>
                </c:pt>
                <c:pt idx="3645">
                  <c:v>41.573546180159639</c:v>
                </c:pt>
                <c:pt idx="3646">
                  <c:v>41.584948688711513</c:v>
                </c:pt>
                <c:pt idx="3647">
                  <c:v>41.596351197263395</c:v>
                </c:pt>
                <c:pt idx="3648">
                  <c:v>41.607753705815284</c:v>
                </c:pt>
                <c:pt idx="3649">
                  <c:v>41.619156214367159</c:v>
                </c:pt>
                <c:pt idx="3650">
                  <c:v>41.630558722919041</c:v>
                </c:pt>
                <c:pt idx="3651">
                  <c:v>41.641961231470923</c:v>
                </c:pt>
                <c:pt idx="3652">
                  <c:v>41.653363740022805</c:v>
                </c:pt>
                <c:pt idx="3653">
                  <c:v>41.664766248574686</c:v>
                </c:pt>
                <c:pt idx="3654">
                  <c:v>41.676168757126568</c:v>
                </c:pt>
                <c:pt idx="3655">
                  <c:v>41.68757126567845</c:v>
                </c:pt>
                <c:pt idx="3656">
                  <c:v>41.698973774230332</c:v>
                </c:pt>
                <c:pt idx="3657">
                  <c:v>41.710376282782214</c:v>
                </c:pt>
                <c:pt idx="3658">
                  <c:v>41.721778791334089</c:v>
                </c:pt>
                <c:pt idx="3659">
                  <c:v>41.733181299885977</c:v>
                </c:pt>
                <c:pt idx="3660">
                  <c:v>41.744583808437859</c:v>
                </c:pt>
                <c:pt idx="3661">
                  <c:v>41.755986316989741</c:v>
                </c:pt>
                <c:pt idx="3662">
                  <c:v>41.767388825541616</c:v>
                </c:pt>
                <c:pt idx="3663">
                  <c:v>41.778791334093498</c:v>
                </c:pt>
                <c:pt idx="3664">
                  <c:v>41.790193842645387</c:v>
                </c:pt>
                <c:pt idx="3665">
                  <c:v>41.801596351197261</c:v>
                </c:pt>
                <c:pt idx="3666">
                  <c:v>41.812998859749143</c:v>
                </c:pt>
                <c:pt idx="3667">
                  <c:v>41.824401368301025</c:v>
                </c:pt>
                <c:pt idx="3668">
                  <c:v>41.835803876852907</c:v>
                </c:pt>
                <c:pt idx="3669">
                  <c:v>41.847206385404789</c:v>
                </c:pt>
                <c:pt idx="3670">
                  <c:v>41.858608893956671</c:v>
                </c:pt>
                <c:pt idx="3671">
                  <c:v>41.870011402508553</c:v>
                </c:pt>
                <c:pt idx="3672">
                  <c:v>41.881413911060434</c:v>
                </c:pt>
                <c:pt idx="3673">
                  <c:v>41.892816419612316</c:v>
                </c:pt>
                <c:pt idx="3674">
                  <c:v>41.904218928164191</c:v>
                </c:pt>
                <c:pt idx="3675">
                  <c:v>41.91562143671608</c:v>
                </c:pt>
                <c:pt idx="3676">
                  <c:v>41.927023945267962</c:v>
                </c:pt>
                <c:pt idx="3677">
                  <c:v>41.938426453819837</c:v>
                </c:pt>
                <c:pt idx="3678">
                  <c:v>41.949828962371718</c:v>
                </c:pt>
                <c:pt idx="3679">
                  <c:v>41.961231470923607</c:v>
                </c:pt>
                <c:pt idx="3680">
                  <c:v>41.972633979475482</c:v>
                </c:pt>
                <c:pt idx="3681">
                  <c:v>41.984036488027364</c:v>
                </c:pt>
                <c:pt idx="3682">
                  <c:v>41.995438996579246</c:v>
                </c:pt>
                <c:pt idx="3683">
                  <c:v>42.006841505131128</c:v>
                </c:pt>
                <c:pt idx="3684">
                  <c:v>42.01824401368301</c:v>
                </c:pt>
                <c:pt idx="3685">
                  <c:v>42.029646522234891</c:v>
                </c:pt>
                <c:pt idx="3686">
                  <c:v>42.041049030786773</c:v>
                </c:pt>
                <c:pt idx="3687">
                  <c:v>42.052451539338655</c:v>
                </c:pt>
                <c:pt idx="3688">
                  <c:v>42.063854047890537</c:v>
                </c:pt>
                <c:pt idx="3689">
                  <c:v>42.075256556442419</c:v>
                </c:pt>
                <c:pt idx="3690">
                  <c:v>42.086659064994301</c:v>
                </c:pt>
                <c:pt idx="3691">
                  <c:v>42.098061573546183</c:v>
                </c:pt>
                <c:pt idx="3692">
                  <c:v>42.109464082098064</c:v>
                </c:pt>
                <c:pt idx="3693">
                  <c:v>42.120866590649939</c:v>
                </c:pt>
                <c:pt idx="3694">
                  <c:v>42.132269099201821</c:v>
                </c:pt>
                <c:pt idx="3695">
                  <c:v>42.14367160775371</c:v>
                </c:pt>
                <c:pt idx="3696">
                  <c:v>42.155074116305585</c:v>
                </c:pt>
                <c:pt idx="3697">
                  <c:v>42.166476624857467</c:v>
                </c:pt>
                <c:pt idx="3698">
                  <c:v>42.177879133409348</c:v>
                </c:pt>
                <c:pt idx="3699">
                  <c:v>42.18928164196123</c:v>
                </c:pt>
                <c:pt idx="3700">
                  <c:v>42.200684150513112</c:v>
                </c:pt>
                <c:pt idx="3701">
                  <c:v>42.212086659064994</c:v>
                </c:pt>
                <c:pt idx="3702">
                  <c:v>42.223489167616876</c:v>
                </c:pt>
                <c:pt idx="3703">
                  <c:v>42.234891676168758</c:v>
                </c:pt>
                <c:pt idx="3704">
                  <c:v>42.246294184720639</c:v>
                </c:pt>
                <c:pt idx="3705">
                  <c:v>42.257696693272514</c:v>
                </c:pt>
                <c:pt idx="3706">
                  <c:v>42.269099201824403</c:v>
                </c:pt>
                <c:pt idx="3707">
                  <c:v>42.280501710376285</c:v>
                </c:pt>
                <c:pt idx="3708">
                  <c:v>42.291904218928167</c:v>
                </c:pt>
                <c:pt idx="3709">
                  <c:v>42.303306727480042</c:v>
                </c:pt>
                <c:pt idx="3710">
                  <c:v>42.314709236031931</c:v>
                </c:pt>
                <c:pt idx="3711">
                  <c:v>42.326111744583812</c:v>
                </c:pt>
                <c:pt idx="3712">
                  <c:v>42.337514253135687</c:v>
                </c:pt>
                <c:pt idx="3713">
                  <c:v>42.348916761687569</c:v>
                </c:pt>
                <c:pt idx="3714">
                  <c:v>42.360319270239458</c:v>
                </c:pt>
                <c:pt idx="3715">
                  <c:v>42.371721778791333</c:v>
                </c:pt>
                <c:pt idx="3716">
                  <c:v>42.383124287343215</c:v>
                </c:pt>
                <c:pt idx="3717">
                  <c:v>42.394526795895096</c:v>
                </c:pt>
                <c:pt idx="3718">
                  <c:v>42.405929304446978</c:v>
                </c:pt>
                <c:pt idx="3719">
                  <c:v>42.41733181299886</c:v>
                </c:pt>
                <c:pt idx="3720">
                  <c:v>42.428734321550742</c:v>
                </c:pt>
                <c:pt idx="3721">
                  <c:v>42.440136830102624</c:v>
                </c:pt>
                <c:pt idx="3722">
                  <c:v>42.451539338654506</c:v>
                </c:pt>
                <c:pt idx="3723">
                  <c:v>42.462941847206388</c:v>
                </c:pt>
                <c:pt idx="3724">
                  <c:v>42.474344355758262</c:v>
                </c:pt>
                <c:pt idx="3725">
                  <c:v>42.485746864310144</c:v>
                </c:pt>
                <c:pt idx="3726">
                  <c:v>42.497149372862033</c:v>
                </c:pt>
                <c:pt idx="3727">
                  <c:v>42.508551881413908</c:v>
                </c:pt>
                <c:pt idx="3728">
                  <c:v>42.51995438996579</c:v>
                </c:pt>
                <c:pt idx="3729">
                  <c:v>42.531356898517672</c:v>
                </c:pt>
                <c:pt idx="3730">
                  <c:v>42.54275940706956</c:v>
                </c:pt>
                <c:pt idx="3731">
                  <c:v>42.554161915621435</c:v>
                </c:pt>
                <c:pt idx="3732">
                  <c:v>42.565564424173317</c:v>
                </c:pt>
                <c:pt idx="3733">
                  <c:v>42.576966932725199</c:v>
                </c:pt>
                <c:pt idx="3734">
                  <c:v>42.588369441277081</c:v>
                </c:pt>
                <c:pt idx="3735">
                  <c:v>42.599771949828963</c:v>
                </c:pt>
                <c:pt idx="3736">
                  <c:v>42.611174458380844</c:v>
                </c:pt>
                <c:pt idx="3737">
                  <c:v>42.622576966932726</c:v>
                </c:pt>
                <c:pt idx="3738">
                  <c:v>42.633979475484608</c:v>
                </c:pt>
                <c:pt idx="3739">
                  <c:v>42.64538198403649</c:v>
                </c:pt>
                <c:pt idx="3740">
                  <c:v>42.656784492588365</c:v>
                </c:pt>
                <c:pt idx="3741">
                  <c:v>42.668187001140254</c:v>
                </c:pt>
                <c:pt idx="3742">
                  <c:v>42.679589509692136</c:v>
                </c:pt>
                <c:pt idx="3743">
                  <c:v>42.69099201824401</c:v>
                </c:pt>
                <c:pt idx="3744">
                  <c:v>42.702394526795892</c:v>
                </c:pt>
                <c:pt idx="3745">
                  <c:v>42.713797035347781</c:v>
                </c:pt>
                <c:pt idx="3746">
                  <c:v>42.725199543899656</c:v>
                </c:pt>
                <c:pt idx="3747">
                  <c:v>42.736602052451538</c:v>
                </c:pt>
                <c:pt idx="3748">
                  <c:v>42.74800456100342</c:v>
                </c:pt>
                <c:pt idx="3749">
                  <c:v>42.759407069555301</c:v>
                </c:pt>
                <c:pt idx="3750">
                  <c:v>42.770809578107183</c:v>
                </c:pt>
                <c:pt idx="3751">
                  <c:v>42.782212086659065</c:v>
                </c:pt>
                <c:pt idx="3752">
                  <c:v>42.793614595210947</c:v>
                </c:pt>
                <c:pt idx="3753">
                  <c:v>42.805017103762829</c:v>
                </c:pt>
                <c:pt idx="3754">
                  <c:v>42.816419612314711</c:v>
                </c:pt>
                <c:pt idx="3755">
                  <c:v>42.827822120866593</c:v>
                </c:pt>
                <c:pt idx="3756">
                  <c:v>42.839224629418467</c:v>
                </c:pt>
                <c:pt idx="3757">
                  <c:v>42.850627137970356</c:v>
                </c:pt>
                <c:pt idx="3758">
                  <c:v>42.862029646522238</c:v>
                </c:pt>
                <c:pt idx="3759">
                  <c:v>42.873432155074113</c:v>
                </c:pt>
                <c:pt idx="3760">
                  <c:v>42.884834663625995</c:v>
                </c:pt>
                <c:pt idx="3761">
                  <c:v>42.896237172177884</c:v>
                </c:pt>
                <c:pt idx="3762">
                  <c:v>42.907639680729758</c:v>
                </c:pt>
                <c:pt idx="3763">
                  <c:v>42.91904218928164</c:v>
                </c:pt>
                <c:pt idx="3764">
                  <c:v>42.930444697833522</c:v>
                </c:pt>
                <c:pt idx="3765">
                  <c:v>42.941847206385404</c:v>
                </c:pt>
                <c:pt idx="3766">
                  <c:v>42.953249714937286</c:v>
                </c:pt>
                <c:pt idx="3767">
                  <c:v>42.964652223489168</c:v>
                </c:pt>
                <c:pt idx="3768">
                  <c:v>42.97605473204105</c:v>
                </c:pt>
                <c:pt idx="3769">
                  <c:v>42.987457240592931</c:v>
                </c:pt>
                <c:pt idx="3770">
                  <c:v>42.998859749144813</c:v>
                </c:pt>
                <c:pt idx="3771">
                  <c:v>43.010262257696688</c:v>
                </c:pt>
                <c:pt idx="3772">
                  <c:v>43.021664766248577</c:v>
                </c:pt>
                <c:pt idx="3773">
                  <c:v>43.033067274800459</c:v>
                </c:pt>
                <c:pt idx="3774">
                  <c:v>43.044469783352334</c:v>
                </c:pt>
                <c:pt idx="3775">
                  <c:v>43.055872291904215</c:v>
                </c:pt>
                <c:pt idx="3776">
                  <c:v>43.067274800456104</c:v>
                </c:pt>
                <c:pt idx="3777">
                  <c:v>43.078677309007986</c:v>
                </c:pt>
                <c:pt idx="3778">
                  <c:v>43.090079817559861</c:v>
                </c:pt>
                <c:pt idx="3779">
                  <c:v>43.101482326111743</c:v>
                </c:pt>
                <c:pt idx="3780">
                  <c:v>43.112884834663632</c:v>
                </c:pt>
                <c:pt idx="3781">
                  <c:v>43.124287343215506</c:v>
                </c:pt>
                <c:pt idx="3782">
                  <c:v>43.135689851767388</c:v>
                </c:pt>
                <c:pt idx="3783">
                  <c:v>43.14709236031927</c:v>
                </c:pt>
                <c:pt idx="3784">
                  <c:v>43.158494868871152</c:v>
                </c:pt>
                <c:pt idx="3785">
                  <c:v>43.169897377423034</c:v>
                </c:pt>
                <c:pt idx="3786">
                  <c:v>43.181299885974916</c:v>
                </c:pt>
                <c:pt idx="3787">
                  <c:v>43.19270239452679</c:v>
                </c:pt>
                <c:pt idx="3788">
                  <c:v>43.204104903078679</c:v>
                </c:pt>
                <c:pt idx="3789">
                  <c:v>43.215507411630561</c:v>
                </c:pt>
                <c:pt idx="3790">
                  <c:v>43.226909920182436</c:v>
                </c:pt>
                <c:pt idx="3791">
                  <c:v>43.238312428734318</c:v>
                </c:pt>
                <c:pt idx="3792">
                  <c:v>43.249714937286207</c:v>
                </c:pt>
                <c:pt idx="3793">
                  <c:v>43.261117445838082</c:v>
                </c:pt>
                <c:pt idx="3794">
                  <c:v>43.272519954389963</c:v>
                </c:pt>
                <c:pt idx="3795">
                  <c:v>43.283922462941845</c:v>
                </c:pt>
                <c:pt idx="3796">
                  <c:v>43.295324971493727</c:v>
                </c:pt>
                <c:pt idx="3797">
                  <c:v>43.306727480045609</c:v>
                </c:pt>
                <c:pt idx="3798">
                  <c:v>43.318129988597491</c:v>
                </c:pt>
                <c:pt idx="3799">
                  <c:v>43.329532497149373</c:v>
                </c:pt>
                <c:pt idx="3800">
                  <c:v>43.340935005701255</c:v>
                </c:pt>
                <c:pt idx="3801">
                  <c:v>43.352337514253136</c:v>
                </c:pt>
                <c:pt idx="3802">
                  <c:v>43.363740022805018</c:v>
                </c:pt>
                <c:pt idx="3803">
                  <c:v>43.3751425313569</c:v>
                </c:pt>
                <c:pt idx="3804">
                  <c:v>43.386545039908782</c:v>
                </c:pt>
                <c:pt idx="3805">
                  <c:v>43.397947548460664</c:v>
                </c:pt>
                <c:pt idx="3806">
                  <c:v>43.409350057012539</c:v>
                </c:pt>
                <c:pt idx="3807">
                  <c:v>43.420752565564428</c:v>
                </c:pt>
                <c:pt idx="3808">
                  <c:v>43.432155074116309</c:v>
                </c:pt>
                <c:pt idx="3809">
                  <c:v>43.443557582668184</c:v>
                </c:pt>
                <c:pt idx="3810">
                  <c:v>43.454960091220066</c:v>
                </c:pt>
                <c:pt idx="3811">
                  <c:v>43.466362599771955</c:v>
                </c:pt>
                <c:pt idx="3812">
                  <c:v>43.47776510832383</c:v>
                </c:pt>
                <c:pt idx="3813">
                  <c:v>43.489167616875712</c:v>
                </c:pt>
                <c:pt idx="3814">
                  <c:v>43.500570125427593</c:v>
                </c:pt>
                <c:pt idx="3815">
                  <c:v>43.511972633979475</c:v>
                </c:pt>
                <c:pt idx="3816">
                  <c:v>43.523375142531357</c:v>
                </c:pt>
                <c:pt idx="3817">
                  <c:v>43.534777651083239</c:v>
                </c:pt>
                <c:pt idx="3818">
                  <c:v>43.546180159635114</c:v>
                </c:pt>
                <c:pt idx="3819">
                  <c:v>43.557582668187003</c:v>
                </c:pt>
                <c:pt idx="3820">
                  <c:v>43.568985176738884</c:v>
                </c:pt>
                <c:pt idx="3821">
                  <c:v>43.580387685290759</c:v>
                </c:pt>
                <c:pt idx="3822">
                  <c:v>43.591790193842641</c:v>
                </c:pt>
                <c:pt idx="3823">
                  <c:v>43.60319270239453</c:v>
                </c:pt>
                <c:pt idx="3824">
                  <c:v>43.614595210946412</c:v>
                </c:pt>
                <c:pt idx="3825">
                  <c:v>43.625997719498287</c:v>
                </c:pt>
                <c:pt idx="3826">
                  <c:v>43.637400228050168</c:v>
                </c:pt>
                <c:pt idx="3827">
                  <c:v>43.648802736602057</c:v>
                </c:pt>
                <c:pt idx="3828">
                  <c:v>43.660205245153932</c:v>
                </c:pt>
                <c:pt idx="3829">
                  <c:v>43.671607753705814</c:v>
                </c:pt>
                <c:pt idx="3830">
                  <c:v>43.683010262257696</c:v>
                </c:pt>
                <c:pt idx="3831">
                  <c:v>43.694412770809578</c:v>
                </c:pt>
                <c:pt idx="3832">
                  <c:v>43.70581527936146</c:v>
                </c:pt>
                <c:pt idx="3833">
                  <c:v>43.717217787913341</c:v>
                </c:pt>
                <c:pt idx="3834">
                  <c:v>43.728620296465223</c:v>
                </c:pt>
                <c:pt idx="3835">
                  <c:v>43.740022805017105</c:v>
                </c:pt>
                <c:pt idx="3836">
                  <c:v>43.751425313568987</c:v>
                </c:pt>
                <c:pt idx="3837">
                  <c:v>43.762827822120862</c:v>
                </c:pt>
                <c:pt idx="3838">
                  <c:v>43.774230330672751</c:v>
                </c:pt>
                <c:pt idx="3839">
                  <c:v>43.785632839224633</c:v>
                </c:pt>
                <c:pt idx="3840">
                  <c:v>43.797035347776507</c:v>
                </c:pt>
                <c:pt idx="3841">
                  <c:v>43.808437856328389</c:v>
                </c:pt>
                <c:pt idx="3842">
                  <c:v>43.819840364880278</c:v>
                </c:pt>
                <c:pt idx="3843">
                  <c:v>43.831242873432153</c:v>
                </c:pt>
                <c:pt idx="3844">
                  <c:v>43.842645381984035</c:v>
                </c:pt>
                <c:pt idx="3845">
                  <c:v>43.854047890535917</c:v>
                </c:pt>
                <c:pt idx="3846">
                  <c:v>43.865450399087806</c:v>
                </c:pt>
                <c:pt idx="3847">
                  <c:v>43.87685290763968</c:v>
                </c:pt>
                <c:pt idx="3848">
                  <c:v>43.888255416191562</c:v>
                </c:pt>
                <c:pt idx="3849">
                  <c:v>43.899657924743444</c:v>
                </c:pt>
                <c:pt idx="3850">
                  <c:v>43.911060433295326</c:v>
                </c:pt>
                <c:pt idx="3851">
                  <c:v>43.922462941847208</c:v>
                </c:pt>
                <c:pt idx="3852">
                  <c:v>43.93386545039909</c:v>
                </c:pt>
                <c:pt idx="3853">
                  <c:v>43.945267958950964</c:v>
                </c:pt>
                <c:pt idx="3854">
                  <c:v>43.956670467502853</c:v>
                </c:pt>
                <c:pt idx="3855">
                  <c:v>43.968072976054735</c:v>
                </c:pt>
                <c:pt idx="3856">
                  <c:v>43.97947548460661</c:v>
                </c:pt>
                <c:pt idx="3857">
                  <c:v>43.990877993158492</c:v>
                </c:pt>
                <c:pt idx="3858">
                  <c:v>44.002280501710381</c:v>
                </c:pt>
                <c:pt idx="3859">
                  <c:v>44.013683010262255</c:v>
                </c:pt>
                <c:pt idx="3860">
                  <c:v>44.025085518814137</c:v>
                </c:pt>
                <c:pt idx="3861">
                  <c:v>44.036488027366019</c:v>
                </c:pt>
                <c:pt idx="3862">
                  <c:v>44.047890535917901</c:v>
                </c:pt>
                <c:pt idx="3863">
                  <c:v>44.059293044469783</c:v>
                </c:pt>
                <c:pt idx="3864">
                  <c:v>44.070695553021665</c:v>
                </c:pt>
                <c:pt idx="3865">
                  <c:v>44.082098061573546</c:v>
                </c:pt>
                <c:pt idx="3866">
                  <c:v>44.093500570125428</c:v>
                </c:pt>
                <c:pt idx="3867">
                  <c:v>44.10490307867731</c:v>
                </c:pt>
                <c:pt idx="3868">
                  <c:v>44.116305587229192</c:v>
                </c:pt>
                <c:pt idx="3869">
                  <c:v>44.127708095781074</c:v>
                </c:pt>
                <c:pt idx="3870">
                  <c:v>44.139110604332956</c:v>
                </c:pt>
                <c:pt idx="3871">
                  <c:v>44.150513112884838</c:v>
                </c:pt>
                <c:pt idx="3872">
                  <c:v>44.161915621436712</c:v>
                </c:pt>
                <c:pt idx="3873">
                  <c:v>44.173318129988601</c:v>
                </c:pt>
                <c:pt idx="3874">
                  <c:v>44.184720638540483</c:v>
                </c:pt>
                <c:pt idx="3875">
                  <c:v>44.196123147092358</c:v>
                </c:pt>
                <c:pt idx="3876">
                  <c:v>44.20752565564424</c:v>
                </c:pt>
                <c:pt idx="3877">
                  <c:v>44.218928164196129</c:v>
                </c:pt>
                <c:pt idx="3878">
                  <c:v>44.230330672748003</c:v>
                </c:pt>
                <c:pt idx="3879">
                  <c:v>44.241733181299885</c:v>
                </c:pt>
                <c:pt idx="3880">
                  <c:v>44.253135689851767</c:v>
                </c:pt>
                <c:pt idx="3881">
                  <c:v>44.264538198403649</c:v>
                </c:pt>
                <c:pt idx="3882">
                  <c:v>44.275940706955531</c:v>
                </c:pt>
                <c:pt idx="3883">
                  <c:v>44.287343215507413</c:v>
                </c:pt>
                <c:pt idx="3884">
                  <c:v>44.298745724059287</c:v>
                </c:pt>
                <c:pt idx="3885">
                  <c:v>44.310148232611176</c:v>
                </c:pt>
                <c:pt idx="3886">
                  <c:v>44.321550741163058</c:v>
                </c:pt>
                <c:pt idx="3887">
                  <c:v>44.332953249714933</c:v>
                </c:pt>
                <c:pt idx="3888">
                  <c:v>44.344355758266815</c:v>
                </c:pt>
                <c:pt idx="3889">
                  <c:v>44.355758266818704</c:v>
                </c:pt>
                <c:pt idx="3890">
                  <c:v>44.367160775370579</c:v>
                </c:pt>
                <c:pt idx="3891">
                  <c:v>44.37856328392246</c:v>
                </c:pt>
                <c:pt idx="3892">
                  <c:v>44.389965792474342</c:v>
                </c:pt>
                <c:pt idx="3893">
                  <c:v>44.401368301026231</c:v>
                </c:pt>
                <c:pt idx="3894">
                  <c:v>44.412770809578106</c:v>
                </c:pt>
                <c:pt idx="3895">
                  <c:v>44.424173318129988</c:v>
                </c:pt>
                <c:pt idx="3896">
                  <c:v>44.43557582668187</c:v>
                </c:pt>
                <c:pt idx="3897">
                  <c:v>44.446978335233752</c:v>
                </c:pt>
                <c:pt idx="3898">
                  <c:v>44.458380843785633</c:v>
                </c:pt>
                <c:pt idx="3899">
                  <c:v>44.469783352337515</c:v>
                </c:pt>
                <c:pt idx="3900">
                  <c:v>44.481185860889397</c:v>
                </c:pt>
                <c:pt idx="3901">
                  <c:v>44.492588369441279</c:v>
                </c:pt>
                <c:pt idx="3902">
                  <c:v>44.503990877993161</c:v>
                </c:pt>
                <c:pt idx="3903">
                  <c:v>44.515393386545036</c:v>
                </c:pt>
                <c:pt idx="3904">
                  <c:v>44.526795895096924</c:v>
                </c:pt>
                <c:pt idx="3905">
                  <c:v>44.538198403648806</c:v>
                </c:pt>
                <c:pt idx="3906">
                  <c:v>44.549600912200681</c:v>
                </c:pt>
                <c:pt idx="3907">
                  <c:v>44.561003420752563</c:v>
                </c:pt>
                <c:pt idx="3908">
                  <c:v>44.572405929304452</c:v>
                </c:pt>
                <c:pt idx="3909">
                  <c:v>44.583808437856327</c:v>
                </c:pt>
                <c:pt idx="3910">
                  <c:v>44.595210946408208</c:v>
                </c:pt>
                <c:pt idx="3911">
                  <c:v>44.60661345496009</c:v>
                </c:pt>
                <c:pt idx="3912">
                  <c:v>44.618015963511972</c:v>
                </c:pt>
                <c:pt idx="3913">
                  <c:v>44.629418472063854</c:v>
                </c:pt>
                <c:pt idx="3914">
                  <c:v>44.640820980615736</c:v>
                </c:pt>
                <c:pt idx="3915">
                  <c:v>44.652223489167618</c:v>
                </c:pt>
                <c:pt idx="3916">
                  <c:v>44.6636259977195</c:v>
                </c:pt>
                <c:pt idx="3917">
                  <c:v>44.675028506271381</c:v>
                </c:pt>
                <c:pt idx="3918">
                  <c:v>44.686431014823263</c:v>
                </c:pt>
                <c:pt idx="3919">
                  <c:v>44.697833523375138</c:v>
                </c:pt>
                <c:pt idx="3920">
                  <c:v>44.709236031927027</c:v>
                </c:pt>
                <c:pt idx="3921">
                  <c:v>44.720638540478909</c:v>
                </c:pt>
                <c:pt idx="3922">
                  <c:v>44.732041049030784</c:v>
                </c:pt>
                <c:pt idx="3923">
                  <c:v>44.743443557582665</c:v>
                </c:pt>
                <c:pt idx="3924">
                  <c:v>44.754846066134554</c:v>
                </c:pt>
                <c:pt idx="3925">
                  <c:v>44.766248574686429</c:v>
                </c:pt>
                <c:pt idx="3926">
                  <c:v>44.777651083238311</c:v>
                </c:pt>
                <c:pt idx="3927">
                  <c:v>44.789053591790193</c:v>
                </c:pt>
                <c:pt idx="3928">
                  <c:v>44.800456100342075</c:v>
                </c:pt>
                <c:pt idx="3929">
                  <c:v>44.811858608893957</c:v>
                </c:pt>
                <c:pt idx="3930">
                  <c:v>44.823261117445838</c:v>
                </c:pt>
                <c:pt idx="3931">
                  <c:v>44.83466362599772</c:v>
                </c:pt>
                <c:pt idx="3932">
                  <c:v>44.846066134549602</c:v>
                </c:pt>
                <c:pt idx="3933">
                  <c:v>44.857468643101484</c:v>
                </c:pt>
                <c:pt idx="3934">
                  <c:v>44.868871151653359</c:v>
                </c:pt>
                <c:pt idx="3935">
                  <c:v>44.880273660205248</c:v>
                </c:pt>
                <c:pt idx="3936">
                  <c:v>44.89167616875713</c:v>
                </c:pt>
                <c:pt idx="3937">
                  <c:v>44.903078677309011</c:v>
                </c:pt>
                <c:pt idx="3938">
                  <c:v>44.914481185860886</c:v>
                </c:pt>
                <c:pt idx="3939">
                  <c:v>44.925883694412775</c:v>
                </c:pt>
                <c:pt idx="3940">
                  <c:v>44.937286202964657</c:v>
                </c:pt>
                <c:pt idx="3941">
                  <c:v>44.948688711516532</c:v>
                </c:pt>
                <c:pt idx="3942">
                  <c:v>44.960091220068414</c:v>
                </c:pt>
                <c:pt idx="3943">
                  <c:v>44.971493728620295</c:v>
                </c:pt>
                <c:pt idx="3944">
                  <c:v>44.982896237172177</c:v>
                </c:pt>
                <c:pt idx="3945">
                  <c:v>44.994298745724059</c:v>
                </c:pt>
                <c:pt idx="3946">
                  <c:v>45.005701254275941</c:v>
                </c:pt>
                <c:pt idx="3947">
                  <c:v>45.017103762827823</c:v>
                </c:pt>
                <c:pt idx="3948">
                  <c:v>45.028506271379705</c:v>
                </c:pt>
                <c:pt idx="3949">
                  <c:v>45.039908779931586</c:v>
                </c:pt>
                <c:pt idx="3950">
                  <c:v>45.051311288483461</c:v>
                </c:pt>
                <c:pt idx="3951">
                  <c:v>45.06271379703535</c:v>
                </c:pt>
                <c:pt idx="3952">
                  <c:v>45.074116305587232</c:v>
                </c:pt>
                <c:pt idx="3953">
                  <c:v>45.085518814139107</c:v>
                </c:pt>
                <c:pt idx="3954">
                  <c:v>45.096921322690989</c:v>
                </c:pt>
                <c:pt idx="3955">
                  <c:v>45.108323831242878</c:v>
                </c:pt>
                <c:pt idx="3956">
                  <c:v>45.119726339794752</c:v>
                </c:pt>
                <c:pt idx="3957">
                  <c:v>45.131128848346634</c:v>
                </c:pt>
                <c:pt idx="3958">
                  <c:v>45.142531356898516</c:v>
                </c:pt>
                <c:pt idx="3959">
                  <c:v>45.153933865450398</c:v>
                </c:pt>
                <c:pt idx="3960">
                  <c:v>45.16533637400228</c:v>
                </c:pt>
                <c:pt idx="3961">
                  <c:v>45.176738882554162</c:v>
                </c:pt>
                <c:pt idx="3962">
                  <c:v>45.188141391106043</c:v>
                </c:pt>
                <c:pt idx="3963">
                  <c:v>45.199543899657925</c:v>
                </c:pt>
                <c:pt idx="3964">
                  <c:v>45.210946408209807</c:v>
                </c:pt>
                <c:pt idx="3965">
                  <c:v>45.222348916761689</c:v>
                </c:pt>
                <c:pt idx="3966">
                  <c:v>45.233751425313571</c:v>
                </c:pt>
                <c:pt idx="3967">
                  <c:v>45.245153933865453</c:v>
                </c:pt>
                <c:pt idx="3968">
                  <c:v>45.256556442417335</c:v>
                </c:pt>
                <c:pt idx="3969">
                  <c:v>45.267958950969209</c:v>
                </c:pt>
                <c:pt idx="3970">
                  <c:v>45.279361459521098</c:v>
                </c:pt>
                <c:pt idx="3971">
                  <c:v>45.29076396807298</c:v>
                </c:pt>
                <c:pt idx="3972">
                  <c:v>45.302166476624855</c:v>
                </c:pt>
                <c:pt idx="3973">
                  <c:v>45.313568985176737</c:v>
                </c:pt>
                <c:pt idx="3974">
                  <c:v>45.324971493728619</c:v>
                </c:pt>
                <c:pt idx="3975">
                  <c:v>45.3363740022805</c:v>
                </c:pt>
                <c:pt idx="3976">
                  <c:v>45.347776510832382</c:v>
                </c:pt>
                <c:pt idx="3977">
                  <c:v>45.359179019384264</c:v>
                </c:pt>
                <c:pt idx="3978">
                  <c:v>45.370581527936146</c:v>
                </c:pt>
                <c:pt idx="3979">
                  <c:v>45.381984036488028</c:v>
                </c:pt>
                <c:pt idx="3980">
                  <c:v>45.39338654503991</c:v>
                </c:pt>
                <c:pt idx="3981">
                  <c:v>45.404789053591784</c:v>
                </c:pt>
                <c:pt idx="3982">
                  <c:v>45.416191562143673</c:v>
                </c:pt>
                <c:pt idx="3983">
                  <c:v>45.427594070695555</c:v>
                </c:pt>
                <c:pt idx="3984">
                  <c:v>45.438996579247437</c:v>
                </c:pt>
                <c:pt idx="3985">
                  <c:v>45.450399087799312</c:v>
                </c:pt>
                <c:pt idx="3986">
                  <c:v>45.461801596351201</c:v>
                </c:pt>
                <c:pt idx="3987">
                  <c:v>45.473204104903083</c:v>
                </c:pt>
                <c:pt idx="3988">
                  <c:v>45.484606613454957</c:v>
                </c:pt>
                <c:pt idx="3989">
                  <c:v>45.496009122006839</c:v>
                </c:pt>
                <c:pt idx="3990">
                  <c:v>45.507411630558728</c:v>
                </c:pt>
                <c:pt idx="3991">
                  <c:v>45.518814139110603</c:v>
                </c:pt>
                <c:pt idx="3992">
                  <c:v>45.530216647662485</c:v>
                </c:pt>
                <c:pt idx="3993">
                  <c:v>45.541619156214367</c:v>
                </c:pt>
                <c:pt idx="3994">
                  <c:v>45.553021664766248</c:v>
                </c:pt>
                <c:pt idx="3995">
                  <c:v>45.56442417331813</c:v>
                </c:pt>
                <c:pt idx="3996">
                  <c:v>45.575826681870012</c:v>
                </c:pt>
                <c:pt idx="3997">
                  <c:v>45.587229190421894</c:v>
                </c:pt>
                <c:pt idx="3998">
                  <c:v>45.598631698973776</c:v>
                </c:pt>
                <c:pt idx="3999">
                  <c:v>45.610034207525658</c:v>
                </c:pt>
                <c:pt idx="4000">
                  <c:v>45.621436716077532</c:v>
                </c:pt>
                <c:pt idx="4001">
                  <c:v>45.632839224629421</c:v>
                </c:pt>
                <c:pt idx="4002">
                  <c:v>45.644241733181303</c:v>
                </c:pt>
                <c:pt idx="4003">
                  <c:v>45.655644241733178</c:v>
                </c:pt>
                <c:pt idx="4004">
                  <c:v>45.66704675028506</c:v>
                </c:pt>
                <c:pt idx="4005">
                  <c:v>45.678449258836942</c:v>
                </c:pt>
                <c:pt idx="4006">
                  <c:v>45.689851767388831</c:v>
                </c:pt>
                <c:pt idx="4007">
                  <c:v>45.701254275940705</c:v>
                </c:pt>
                <c:pt idx="4008">
                  <c:v>45.712656784492587</c:v>
                </c:pt>
                <c:pt idx="4009">
                  <c:v>45.724059293044469</c:v>
                </c:pt>
                <c:pt idx="4010">
                  <c:v>45.735461801596351</c:v>
                </c:pt>
                <c:pt idx="4011">
                  <c:v>45.746864310148233</c:v>
                </c:pt>
                <c:pt idx="4012">
                  <c:v>45.758266818700115</c:v>
                </c:pt>
                <c:pt idx="4013">
                  <c:v>45.769669327251997</c:v>
                </c:pt>
                <c:pt idx="4014">
                  <c:v>45.781071835803878</c:v>
                </c:pt>
                <c:pt idx="4015">
                  <c:v>45.79247434435576</c:v>
                </c:pt>
                <c:pt idx="4016">
                  <c:v>45.803876852907635</c:v>
                </c:pt>
                <c:pt idx="4017">
                  <c:v>45.815279361459524</c:v>
                </c:pt>
                <c:pt idx="4018">
                  <c:v>45.826681870011406</c:v>
                </c:pt>
                <c:pt idx="4019">
                  <c:v>45.838084378563281</c:v>
                </c:pt>
                <c:pt idx="4020">
                  <c:v>45.849486887115162</c:v>
                </c:pt>
                <c:pt idx="4021">
                  <c:v>45.860889395667051</c:v>
                </c:pt>
                <c:pt idx="4022">
                  <c:v>45.872291904218926</c:v>
                </c:pt>
                <c:pt idx="4023">
                  <c:v>45.883694412770808</c:v>
                </c:pt>
                <c:pt idx="4024">
                  <c:v>45.89509692132269</c:v>
                </c:pt>
                <c:pt idx="4025">
                  <c:v>45.906499429874572</c:v>
                </c:pt>
                <c:pt idx="4026">
                  <c:v>45.917901938426454</c:v>
                </c:pt>
                <c:pt idx="4027">
                  <c:v>45.929304446978335</c:v>
                </c:pt>
                <c:pt idx="4028">
                  <c:v>45.940706955530217</c:v>
                </c:pt>
                <c:pt idx="4029">
                  <c:v>45.952109464082099</c:v>
                </c:pt>
                <c:pt idx="4030">
                  <c:v>45.963511972633981</c:v>
                </c:pt>
                <c:pt idx="4031">
                  <c:v>45.974914481185863</c:v>
                </c:pt>
                <c:pt idx="4032">
                  <c:v>45.986316989737745</c:v>
                </c:pt>
                <c:pt idx="4033">
                  <c:v>45.997719498289626</c:v>
                </c:pt>
                <c:pt idx="4034">
                  <c:v>46.009122006841508</c:v>
                </c:pt>
                <c:pt idx="4035">
                  <c:v>46.020524515393383</c:v>
                </c:pt>
                <c:pt idx="4036">
                  <c:v>46.031927023945265</c:v>
                </c:pt>
                <c:pt idx="4037">
                  <c:v>46.043329532497154</c:v>
                </c:pt>
                <c:pt idx="4038">
                  <c:v>46.054732041049029</c:v>
                </c:pt>
                <c:pt idx="4039">
                  <c:v>46.06613454960091</c:v>
                </c:pt>
                <c:pt idx="4040">
                  <c:v>46.077537058152792</c:v>
                </c:pt>
                <c:pt idx="4041">
                  <c:v>46.088939566704674</c:v>
                </c:pt>
                <c:pt idx="4042">
                  <c:v>46.100342075256556</c:v>
                </c:pt>
                <c:pt idx="4043">
                  <c:v>46.111744583808438</c:v>
                </c:pt>
                <c:pt idx="4044">
                  <c:v>46.12314709236032</c:v>
                </c:pt>
                <c:pt idx="4045">
                  <c:v>46.134549600912202</c:v>
                </c:pt>
                <c:pt idx="4046">
                  <c:v>46.145952109464083</c:v>
                </c:pt>
                <c:pt idx="4047">
                  <c:v>46.157354618015958</c:v>
                </c:pt>
                <c:pt idx="4048">
                  <c:v>46.168757126567847</c:v>
                </c:pt>
                <c:pt idx="4049">
                  <c:v>46.180159635119729</c:v>
                </c:pt>
                <c:pt idx="4050">
                  <c:v>46.191562143671604</c:v>
                </c:pt>
                <c:pt idx="4051">
                  <c:v>46.202964652223486</c:v>
                </c:pt>
                <c:pt idx="4052">
                  <c:v>46.214367160775375</c:v>
                </c:pt>
                <c:pt idx="4053">
                  <c:v>46.225769669327256</c:v>
                </c:pt>
                <c:pt idx="4054">
                  <c:v>46.237172177879131</c:v>
                </c:pt>
                <c:pt idx="4055">
                  <c:v>46.248574686431013</c:v>
                </c:pt>
                <c:pt idx="4056">
                  <c:v>46.259977194982902</c:v>
                </c:pt>
                <c:pt idx="4057">
                  <c:v>46.271379703534777</c:v>
                </c:pt>
                <c:pt idx="4058">
                  <c:v>46.282782212086659</c:v>
                </c:pt>
                <c:pt idx="4059">
                  <c:v>46.29418472063854</c:v>
                </c:pt>
                <c:pt idx="4060">
                  <c:v>46.305587229190422</c:v>
                </c:pt>
                <c:pt idx="4061">
                  <c:v>46.316989737742304</c:v>
                </c:pt>
                <c:pt idx="4062">
                  <c:v>46.328392246294186</c:v>
                </c:pt>
                <c:pt idx="4063">
                  <c:v>46.339794754846068</c:v>
                </c:pt>
                <c:pt idx="4064">
                  <c:v>46.35119726339795</c:v>
                </c:pt>
                <c:pt idx="4065">
                  <c:v>46.362599771949832</c:v>
                </c:pt>
                <c:pt idx="4066">
                  <c:v>46.374002280501706</c:v>
                </c:pt>
                <c:pt idx="4067">
                  <c:v>46.385404789053588</c:v>
                </c:pt>
                <c:pt idx="4068">
                  <c:v>46.396807297605477</c:v>
                </c:pt>
                <c:pt idx="4069">
                  <c:v>46.408209806157352</c:v>
                </c:pt>
                <c:pt idx="4070">
                  <c:v>46.419612314709234</c:v>
                </c:pt>
                <c:pt idx="4071">
                  <c:v>46.431014823261116</c:v>
                </c:pt>
                <c:pt idx="4072">
                  <c:v>46.442417331812997</c:v>
                </c:pt>
                <c:pt idx="4073">
                  <c:v>46.453819840364879</c:v>
                </c:pt>
                <c:pt idx="4074">
                  <c:v>46.465222348916761</c:v>
                </c:pt>
                <c:pt idx="4075">
                  <c:v>46.476624857468643</c:v>
                </c:pt>
                <c:pt idx="4076">
                  <c:v>46.488027366020525</c:v>
                </c:pt>
                <c:pt idx="4077">
                  <c:v>46.499429874572407</c:v>
                </c:pt>
                <c:pt idx="4078">
                  <c:v>46.510832383124288</c:v>
                </c:pt>
                <c:pt idx="4079">
                  <c:v>46.52223489167617</c:v>
                </c:pt>
                <c:pt idx="4080">
                  <c:v>46.533637400228052</c:v>
                </c:pt>
                <c:pt idx="4081">
                  <c:v>46.545039908779934</c:v>
                </c:pt>
                <c:pt idx="4082">
                  <c:v>46.556442417331809</c:v>
                </c:pt>
                <c:pt idx="4083">
                  <c:v>46.567844925883698</c:v>
                </c:pt>
                <c:pt idx="4084">
                  <c:v>46.57924743443558</c:v>
                </c:pt>
                <c:pt idx="4085">
                  <c:v>46.590649942987454</c:v>
                </c:pt>
                <c:pt idx="4086">
                  <c:v>46.602052451539336</c:v>
                </c:pt>
                <c:pt idx="4087">
                  <c:v>46.613454960091225</c:v>
                </c:pt>
                <c:pt idx="4088">
                  <c:v>46.6248574686431</c:v>
                </c:pt>
                <c:pt idx="4089">
                  <c:v>46.636259977194982</c:v>
                </c:pt>
                <c:pt idx="4090">
                  <c:v>46.647662485746864</c:v>
                </c:pt>
                <c:pt idx="4091">
                  <c:v>46.659064994298745</c:v>
                </c:pt>
                <c:pt idx="4092">
                  <c:v>46.670467502850627</c:v>
                </c:pt>
                <c:pt idx="4093">
                  <c:v>46.681870011402509</c:v>
                </c:pt>
                <c:pt idx="4094">
                  <c:v>46.693272519954391</c:v>
                </c:pt>
                <c:pt idx="4095">
                  <c:v>46.704675028506273</c:v>
                </c:pt>
                <c:pt idx="4096">
                  <c:v>46.716077537058155</c:v>
                </c:pt>
                <c:pt idx="4097">
                  <c:v>46.727480045610029</c:v>
                </c:pt>
                <c:pt idx="4098">
                  <c:v>46.738882554161911</c:v>
                </c:pt>
                <c:pt idx="4099">
                  <c:v>46.7502850627138</c:v>
                </c:pt>
                <c:pt idx="4100">
                  <c:v>46.761687571265682</c:v>
                </c:pt>
                <c:pt idx="4101">
                  <c:v>46.773090079817557</c:v>
                </c:pt>
                <c:pt idx="4102">
                  <c:v>46.784492588369439</c:v>
                </c:pt>
                <c:pt idx="4103">
                  <c:v>46.795895096921328</c:v>
                </c:pt>
                <c:pt idx="4104">
                  <c:v>46.807297605473202</c:v>
                </c:pt>
                <c:pt idx="4105">
                  <c:v>46.818700114025084</c:v>
                </c:pt>
                <c:pt idx="4106">
                  <c:v>46.830102622576966</c:v>
                </c:pt>
                <c:pt idx="4107">
                  <c:v>46.841505131128848</c:v>
                </c:pt>
                <c:pt idx="4108">
                  <c:v>46.85290763968073</c:v>
                </c:pt>
                <c:pt idx="4109">
                  <c:v>46.864310148232612</c:v>
                </c:pt>
                <c:pt idx="4110">
                  <c:v>46.875712656784494</c:v>
                </c:pt>
                <c:pt idx="4111">
                  <c:v>46.887115165336375</c:v>
                </c:pt>
                <c:pt idx="4112">
                  <c:v>46.898517673888257</c:v>
                </c:pt>
                <c:pt idx="4113">
                  <c:v>46.909920182440132</c:v>
                </c:pt>
                <c:pt idx="4114">
                  <c:v>46.921322690992021</c:v>
                </c:pt>
                <c:pt idx="4115">
                  <c:v>46.932725199543903</c:v>
                </c:pt>
                <c:pt idx="4116">
                  <c:v>46.944127708095778</c:v>
                </c:pt>
                <c:pt idx="4117">
                  <c:v>46.955530216647659</c:v>
                </c:pt>
                <c:pt idx="4118">
                  <c:v>46.966932725199548</c:v>
                </c:pt>
                <c:pt idx="4119">
                  <c:v>46.978335233751423</c:v>
                </c:pt>
                <c:pt idx="4120">
                  <c:v>46.989737742303305</c:v>
                </c:pt>
                <c:pt idx="4121">
                  <c:v>47.001140250855187</c:v>
                </c:pt>
                <c:pt idx="4122">
                  <c:v>47.012542759407069</c:v>
                </c:pt>
                <c:pt idx="4123">
                  <c:v>47.02394526795895</c:v>
                </c:pt>
                <c:pt idx="4124">
                  <c:v>47.035347776510832</c:v>
                </c:pt>
                <c:pt idx="4125">
                  <c:v>47.046750285062714</c:v>
                </c:pt>
                <c:pt idx="4126">
                  <c:v>47.058152793614596</c:v>
                </c:pt>
                <c:pt idx="4127">
                  <c:v>47.069555302166478</c:v>
                </c:pt>
                <c:pt idx="4128">
                  <c:v>47.08095781071836</c:v>
                </c:pt>
                <c:pt idx="4129">
                  <c:v>47.092360319270234</c:v>
                </c:pt>
                <c:pt idx="4130">
                  <c:v>47.103762827822123</c:v>
                </c:pt>
                <c:pt idx="4131">
                  <c:v>47.115165336374005</c:v>
                </c:pt>
                <c:pt idx="4132">
                  <c:v>47.12656784492588</c:v>
                </c:pt>
                <c:pt idx="4133">
                  <c:v>47.137970353477762</c:v>
                </c:pt>
                <c:pt idx="4134">
                  <c:v>47.149372862029651</c:v>
                </c:pt>
                <c:pt idx="4135">
                  <c:v>47.160775370581526</c:v>
                </c:pt>
                <c:pt idx="4136">
                  <c:v>47.172177879133407</c:v>
                </c:pt>
                <c:pt idx="4137">
                  <c:v>47.183580387685289</c:v>
                </c:pt>
                <c:pt idx="4138">
                  <c:v>47.194982896237171</c:v>
                </c:pt>
                <c:pt idx="4139">
                  <c:v>47.206385404789053</c:v>
                </c:pt>
                <c:pt idx="4140">
                  <c:v>47.217787913340935</c:v>
                </c:pt>
                <c:pt idx="4141">
                  <c:v>47.229190421892817</c:v>
                </c:pt>
                <c:pt idx="4142">
                  <c:v>47.240592930444699</c:v>
                </c:pt>
                <c:pt idx="4143">
                  <c:v>47.25199543899658</c:v>
                </c:pt>
                <c:pt idx="4144">
                  <c:v>47.263397947548462</c:v>
                </c:pt>
                <c:pt idx="4145">
                  <c:v>47.274800456100344</c:v>
                </c:pt>
                <c:pt idx="4146">
                  <c:v>47.286202964652226</c:v>
                </c:pt>
                <c:pt idx="4147">
                  <c:v>47.297605473204108</c:v>
                </c:pt>
                <c:pt idx="4148">
                  <c:v>47.309007981755983</c:v>
                </c:pt>
                <c:pt idx="4149">
                  <c:v>47.320410490307871</c:v>
                </c:pt>
                <c:pt idx="4150">
                  <c:v>47.331812998859753</c:v>
                </c:pt>
                <c:pt idx="4151">
                  <c:v>47.343215507411628</c:v>
                </c:pt>
                <c:pt idx="4152">
                  <c:v>47.35461801596351</c:v>
                </c:pt>
                <c:pt idx="4153">
                  <c:v>47.366020524515392</c:v>
                </c:pt>
                <c:pt idx="4154">
                  <c:v>47.377423033067274</c:v>
                </c:pt>
                <c:pt idx="4155">
                  <c:v>47.388825541619156</c:v>
                </c:pt>
                <c:pt idx="4156">
                  <c:v>47.400228050171037</c:v>
                </c:pt>
                <c:pt idx="4157">
                  <c:v>47.411630558722919</c:v>
                </c:pt>
                <c:pt idx="4158">
                  <c:v>47.423033067274801</c:v>
                </c:pt>
                <c:pt idx="4159">
                  <c:v>47.434435575826683</c:v>
                </c:pt>
                <c:pt idx="4160">
                  <c:v>47.445838084378558</c:v>
                </c:pt>
                <c:pt idx="4161">
                  <c:v>47.457240592930447</c:v>
                </c:pt>
                <c:pt idx="4162">
                  <c:v>47.468643101482328</c:v>
                </c:pt>
                <c:pt idx="4163">
                  <c:v>47.480045610034203</c:v>
                </c:pt>
                <c:pt idx="4164">
                  <c:v>47.491448118586085</c:v>
                </c:pt>
                <c:pt idx="4165">
                  <c:v>47.502850627137974</c:v>
                </c:pt>
                <c:pt idx="4166">
                  <c:v>47.514253135689856</c:v>
                </c:pt>
                <c:pt idx="4167">
                  <c:v>47.525655644241731</c:v>
                </c:pt>
                <c:pt idx="4168">
                  <c:v>47.537058152793612</c:v>
                </c:pt>
                <c:pt idx="4169">
                  <c:v>47.548460661345501</c:v>
                </c:pt>
                <c:pt idx="4170">
                  <c:v>47.559863169897376</c:v>
                </c:pt>
                <c:pt idx="4171">
                  <c:v>47.571265678449258</c:v>
                </c:pt>
                <c:pt idx="4172">
                  <c:v>47.58266818700114</c:v>
                </c:pt>
                <c:pt idx="4173">
                  <c:v>47.594070695553022</c:v>
                </c:pt>
                <c:pt idx="4174">
                  <c:v>47.605473204104904</c:v>
                </c:pt>
                <c:pt idx="4175">
                  <c:v>47.616875712656785</c:v>
                </c:pt>
                <c:pt idx="4176">
                  <c:v>47.628278221208667</c:v>
                </c:pt>
                <c:pt idx="4177">
                  <c:v>47.639680729760549</c:v>
                </c:pt>
                <c:pt idx="4178">
                  <c:v>47.651083238312431</c:v>
                </c:pt>
                <c:pt idx="4179">
                  <c:v>47.662485746864306</c:v>
                </c:pt>
                <c:pt idx="4180">
                  <c:v>47.673888255416195</c:v>
                </c:pt>
                <c:pt idx="4181">
                  <c:v>47.685290763968077</c:v>
                </c:pt>
                <c:pt idx="4182">
                  <c:v>47.696693272519951</c:v>
                </c:pt>
                <c:pt idx="4183">
                  <c:v>47.708095781071833</c:v>
                </c:pt>
                <c:pt idx="4184">
                  <c:v>47.719498289623715</c:v>
                </c:pt>
                <c:pt idx="4185">
                  <c:v>47.730900798175597</c:v>
                </c:pt>
                <c:pt idx="4186">
                  <c:v>47.742303306727479</c:v>
                </c:pt>
                <c:pt idx="4187">
                  <c:v>47.753705815279361</c:v>
                </c:pt>
                <c:pt idx="4188">
                  <c:v>47.765108323831242</c:v>
                </c:pt>
                <c:pt idx="4189">
                  <c:v>47.776510832383124</c:v>
                </c:pt>
                <c:pt idx="4190">
                  <c:v>47.787913340935006</c:v>
                </c:pt>
                <c:pt idx="4191">
                  <c:v>47.799315849486888</c:v>
                </c:pt>
                <c:pt idx="4192">
                  <c:v>47.81071835803877</c:v>
                </c:pt>
                <c:pt idx="4193">
                  <c:v>47.822120866590652</c:v>
                </c:pt>
                <c:pt idx="4194">
                  <c:v>47.833523375142533</c:v>
                </c:pt>
                <c:pt idx="4195">
                  <c:v>47.844925883694408</c:v>
                </c:pt>
                <c:pt idx="4196">
                  <c:v>47.856328392246297</c:v>
                </c:pt>
                <c:pt idx="4197">
                  <c:v>47.867730900798179</c:v>
                </c:pt>
                <c:pt idx="4198">
                  <c:v>47.879133409350054</c:v>
                </c:pt>
                <c:pt idx="4199">
                  <c:v>47.890535917901936</c:v>
                </c:pt>
                <c:pt idx="4200">
                  <c:v>47.901938426453825</c:v>
                </c:pt>
                <c:pt idx="4201">
                  <c:v>47.913340935005699</c:v>
                </c:pt>
                <c:pt idx="4202">
                  <c:v>47.924743443557581</c:v>
                </c:pt>
                <c:pt idx="4203">
                  <c:v>47.936145952109463</c:v>
                </c:pt>
                <c:pt idx="4204">
                  <c:v>47.947548460661345</c:v>
                </c:pt>
                <c:pt idx="4205">
                  <c:v>47.958950969213227</c:v>
                </c:pt>
                <c:pt idx="4206">
                  <c:v>47.970353477765109</c:v>
                </c:pt>
                <c:pt idx="4207">
                  <c:v>47.98175598631699</c:v>
                </c:pt>
                <c:pt idx="4208">
                  <c:v>47.993158494868872</c:v>
                </c:pt>
                <c:pt idx="4209">
                  <c:v>48.004561003420754</c:v>
                </c:pt>
                <c:pt idx="4210">
                  <c:v>48.015963511972629</c:v>
                </c:pt>
                <c:pt idx="4211">
                  <c:v>48.027366020524518</c:v>
                </c:pt>
                <c:pt idx="4212">
                  <c:v>48.0387685290764</c:v>
                </c:pt>
                <c:pt idx="4213">
                  <c:v>48.050171037628282</c:v>
                </c:pt>
                <c:pt idx="4214">
                  <c:v>48.061573546180156</c:v>
                </c:pt>
                <c:pt idx="4215">
                  <c:v>48.072976054732038</c:v>
                </c:pt>
                <c:pt idx="4216">
                  <c:v>48.084378563283927</c:v>
                </c:pt>
                <c:pt idx="4217">
                  <c:v>48.095781071835802</c:v>
                </c:pt>
                <c:pt idx="4218">
                  <c:v>48.107183580387684</c:v>
                </c:pt>
                <c:pt idx="4219">
                  <c:v>48.118586088939566</c:v>
                </c:pt>
                <c:pt idx="4220">
                  <c:v>48.129988597491447</c:v>
                </c:pt>
                <c:pt idx="4221">
                  <c:v>48.141391106043329</c:v>
                </c:pt>
                <c:pt idx="4222">
                  <c:v>48.152793614595211</c:v>
                </c:pt>
                <c:pt idx="4223">
                  <c:v>48.164196123147093</c:v>
                </c:pt>
                <c:pt idx="4224">
                  <c:v>48.175598631698975</c:v>
                </c:pt>
                <c:pt idx="4225">
                  <c:v>48.187001140250857</c:v>
                </c:pt>
                <c:pt idx="4226">
                  <c:v>48.198403648802731</c:v>
                </c:pt>
                <c:pt idx="4227">
                  <c:v>48.20980615735462</c:v>
                </c:pt>
                <c:pt idx="4228">
                  <c:v>48.221208665906502</c:v>
                </c:pt>
                <c:pt idx="4229">
                  <c:v>48.232611174458377</c:v>
                </c:pt>
                <c:pt idx="4230">
                  <c:v>48.244013683010259</c:v>
                </c:pt>
                <c:pt idx="4231">
                  <c:v>48.255416191562148</c:v>
                </c:pt>
                <c:pt idx="4232">
                  <c:v>48.266818700114023</c:v>
                </c:pt>
                <c:pt idx="4233">
                  <c:v>48.278221208665904</c:v>
                </c:pt>
                <c:pt idx="4234">
                  <c:v>48.289623717217786</c:v>
                </c:pt>
                <c:pt idx="4235">
                  <c:v>48.301026225769675</c:v>
                </c:pt>
                <c:pt idx="4236">
                  <c:v>48.31242873432155</c:v>
                </c:pt>
                <c:pt idx="4237">
                  <c:v>48.323831242873432</c:v>
                </c:pt>
                <c:pt idx="4238">
                  <c:v>48.335233751425314</c:v>
                </c:pt>
                <c:pt idx="4239">
                  <c:v>48.346636259977195</c:v>
                </c:pt>
                <c:pt idx="4240">
                  <c:v>48.358038768529077</c:v>
                </c:pt>
                <c:pt idx="4241">
                  <c:v>48.369441277080959</c:v>
                </c:pt>
                <c:pt idx="4242">
                  <c:v>48.380843785632841</c:v>
                </c:pt>
                <c:pt idx="4243">
                  <c:v>48.392246294184723</c:v>
                </c:pt>
                <c:pt idx="4244">
                  <c:v>48.403648802736605</c:v>
                </c:pt>
                <c:pt idx="4245">
                  <c:v>48.415051311288479</c:v>
                </c:pt>
                <c:pt idx="4246">
                  <c:v>48.426453819840361</c:v>
                </c:pt>
                <c:pt idx="4247">
                  <c:v>48.43785632839225</c:v>
                </c:pt>
                <c:pt idx="4248">
                  <c:v>48.449258836944125</c:v>
                </c:pt>
                <c:pt idx="4249">
                  <c:v>48.460661345496007</c:v>
                </c:pt>
                <c:pt idx="4250">
                  <c:v>48.472063854047889</c:v>
                </c:pt>
                <c:pt idx="4251">
                  <c:v>48.483466362599771</c:v>
                </c:pt>
                <c:pt idx="4252">
                  <c:v>48.494868871151652</c:v>
                </c:pt>
                <c:pt idx="4253">
                  <c:v>48.506271379703534</c:v>
                </c:pt>
                <c:pt idx="4254">
                  <c:v>48.517673888255416</c:v>
                </c:pt>
                <c:pt idx="4255">
                  <c:v>48.529076396807298</c:v>
                </c:pt>
                <c:pt idx="4256">
                  <c:v>48.54047890535918</c:v>
                </c:pt>
                <c:pt idx="4257">
                  <c:v>48.551881413911055</c:v>
                </c:pt>
                <c:pt idx="4258">
                  <c:v>48.563283922462944</c:v>
                </c:pt>
                <c:pt idx="4259">
                  <c:v>48.574686431014825</c:v>
                </c:pt>
                <c:pt idx="4260">
                  <c:v>48.586088939566707</c:v>
                </c:pt>
                <c:pt idx="4261">
                  <c:v>48.597491448118582</c:v>
                </c:pt>
                <c:pt idx="4262">
                  <c:v>48.608893956670471</c:v>
                </c:pt>
                <c:pt idx="4263">
                  <c:v>48.620296465222353</c:v>
                </c:pt>
                <c:pt idx="4264">
                  <c:v>48.631698973774228</c:v>
                </c:pt>
                <c:pt idx="4265">
                  <c:v>48.643101482326109</c:v>
                </c:pt>
                <c:pt idx="4266">
                  <c:v>48.654503990877998</c:v>
                </c:pt>
                <c:pt idx="4267">
                  <c:v>48.665906499429873</c:v>
                </c:pt>
                <c:pt idx="4268">
                  <c:v>48.677309007981755</c:v>
                </c:pt>
                <c:pt idx="4269">
                  <c:v>48.688711516533637</c:v>
                </c:pt>
                <c:pt idx="4270">
                  <c:v>48.700114025085519</c:v>
                </c:pt>
                <c:pt idx="4271">
                  <c:v>48.711516533637401</c:v>
                </c:pt>
                <c:pt idx="4272">
                  <c:v>48.722919042189282</c:v>
                </c:pt>
                <c:pt idx="4273">
                  <c:v>48.734321550741164</c:v>
                </c:pt>
                <c:pt idx="4274">
                  <c:v>48.745724059293046</c:v>
                </c:pt>
                <c:pt idx="4275">
                  <c:v>48.757126567844928</c:v>
                </c:pt>
                <c:pt idx="4276">
                  <c:v>48.768529076396803</c:v>
                </c:pt>
                <c:pt idx="4277">
                  <c:v>48.779931584948685</c:v>
                </c:pt>
                <c:pt idx="4278">
                  <c:v>48.791334093500573</c:v>
                </c:pt>
                <c:pt idx="4279">
                  <c:v>48.802736602052448</c:v>
                </c:pt>
                <c:pt idx="4280">
                  <c:v>48.81413911060433</c:v>
                </c:pt>
                <c:pt idx="4281">
                  <c:v>48.825541619156212</c:v>
                </c:pt>
                <c:pt idx="4282">
                  <c:v>48.836944127708101</c:v>
                </c:pt>
                <c:pt idx="4283">
                  <c:v>48.848346636259976</c:v>
                </c:pt>
                <c:pt idx="4284">
                  <c:v>48.859749144811857</c:v>
                </c:pt>
                <c:pt idx="4285">
                  <c:v>48.871151653363739</c:v>
                </c:pt>
                <c:pt idx="4286">
                  <c:v>48.882554161915621</c:v>
                </c:pt>
                <c:pt idx="4287">
                  <c:v>48.893956670467503</c:v>
                </c:pt>
                <c:pt idx="4288">
                  <c:v>48.905359179019385</c:v>
                </c:pt>
                <c:pt idx="4289">
                  <c:v>48.916761687571267</c:v>
                </c:pt>
                <c:pt idx="4290">
                  <c:v>48.928164196123149</c:v>
                </c:pt>
                <c:pt idx="4291">
                  <c:v>48.93956670467503</c:v>
                </c:pt>
                <c:pt idx="4292">
                  <c:v>48.950969213226905</c:v>
                </c:pt>
                <c:pt idx="4293">
                  <c:v>48.962371721778794</c:v>
                </c:pt>
                <c:pt idx="4294">
                  <c:v>48.973774230330676</c:v>
                </c:pt>
                <c:pt idx="4295">
                  <c:v>48.985176738882551</c:v>
                </c:pt>
                <c:pt idx="4296">
                  <c:v>48.996579247434433</c:v>
                </c:pt>
                <c:pt idx="4297">
                  <c:v>49.007981755986322</c:v>
                </c:pt>
                <c:pt idx="4298">
                  <c:v>49.019384264538196</c:v>
                </c:pt>
                <c:pt idx="4299">
                  <c:v>49.030786773090078</c:v>
                </c:pt>
                <c:pt idx="4300">
                  <c:v>49.04218928164196</c:v>
                </c:pt>
                <c:pt idx="4301">
                  <c:v>49.053591790193842</c:v>
                </c:pt>
                <c:pt idx="4302">
                  <c:v>49.064994298745724</c:v>
                </c:pt>
                <c:pt idx="4303">
                  <c:v>49.076396807297606</c:v>
                </c:pt>
                <c:pt idx="4304">
                  <c:v>49.087799315849487</c:v>
                </c:pt>
                <c:pt idx="4305">
                  <c:v>49.099201824401369</c:v>
                </c:pt>
                <c:pt idx="4306">
                  <c:v>49.110604332953251</c:v>
                </c:pt>
                <c:pt idx="4307">
                  <c:v>49.122006841505133</c:v>
                </c:pt>
                <c:pt idx="4308">
                  <c:v>49.133409350057008</c:v>
                </c:pt>
                <c:pt idx="4309">
                  <c:v>49.144811858608897</c:v>
                </c:pt>
                <c:pt idx="4310">
                  <c:v>49.156214367160779</c:v>
                </c:pt>
                <c:pt idx="4311">
                  <c:v>49.167616875712653</c:v>
                </c:pt>
                <c:pt idx="4312">
                  <c:v>49.179019384264535</c:v>
                </c:pt>
                <c:pt idx="4313">
                  <c:v>49.190421892816424</c:v>
                </c:pt>
                <c:pt idx="4314">
                  <c:v>49.201824401368299</c:v>
                </c:pt>
                <c:pt idx="4315">
                  <c:v>49.213226909920181</c:v>
                </c:pt>
                <c:pt idx="4316">
                  <c:v>49.224629418472063</c:v>
                </c:pt>
                <c:pt idx="4317">
                  <c:v>49.236031927023944</c:v>
                </c:pt>
                <c:pt idx="4318">
                  <c:v>49.247434435575826</c:v>
                </c:pt>
                <c:pt idx="4319">
                  <c:v>49.258836944127708</c:v>
                </c:pt>
                <c:pt idx="4320">
                  <c:v>49.27023945267959</c:v>
                </c:pt>
                <c:pt idx="4321">
                  <c:v>49.281641961231472</c:v>
                </c:pt>
                <c:pt idx="4322">
                  <c:v>49.293044469783354</c:v>
                </c:pt>
                <c:pt idx="4323">
                  <c:v>49.304446978335228</c:v>
                </c:pt>
                <c:pt idx="4324">
                  <c:v>49.315849486887117</c:v>
                </c:pt>
                <c:pt idx="4325">
                  <c:v>49.327251995438999</c:v>
                </c:pt>
                <c:pt idx="4326">
                  <c:v>49.338654503990874</c:v>
                </c:pt>
                <c:pt idx="4327">
                  <c:v>49.350057012542756</c:v>
                </c:pt>
                <c:pt idx="4328">
                  <c:v>49.361459521094645</c:v>
                </c:pt>
                <c:pt idx="4329">
                  <c:v>49.372862029646527</c:v>
                </c:pt>
                <c:pt idx="4330">
                  <c:v>49.384264538198401</c:v>
                </c:pt>
                <c:pt idx="4331">
                  <c:v>49.395667046750283</c:v>
                </c:pt>
                <c:pt idx="4332">
                  <c:v>49.407069555302172</c:v>
                </c:pt>
                <c:pt idx="4333">
                  <c:v>49.418472063854047</c:v>
                </c:pt>
                <c:pt idx="4334">
                  <c:v>49.429874572405929</c:v>
                </c:pt>
                <c:pt idx="4335">
                  <c:v>49.441277080957811</c:v>
                </c:pt>
                <c:pt idx="4336">
                  <c:v>49.452679589509692</c:v>
                </c:pt>
                <c:pt idx="4337">
                  <c:v>49.464082098061574</c:v>
                </c:pt>
                <c:pt idx="4338">
                  <c:v>49.475484606613456</c:v>
                </c:pt>
                <c:pt idx="4339">
                  <c:v>49.486887115165331</c:v>
                </c:pt>
                <c:pt idx="4340">
                  <c:v>49.49828962371722</c:v>
                </c:pt>
                <c:pt idx="4341">
                  <c:v>49.509692132269102</c:v>
                </c:pt>
                <c:pt idx="4342">
                  <c:v>49.521094640820976</c:v>
                </c:pt>
                <c:pt idx="4343">
                  <c:v>49.532497149372858</c:v>
                </c:pt>
                <c:pt idx="4344">
                  <c:v>49.543899657924747</c:v>
                </c:pt>
                <c:pt idx="4345">
                  <c:v>49.555302166476622</c:v>
                </c:pt>
                <c:pt idx="4346">
                  <c:v>49.566704675028504</c:v>
                </c:pt>
                <c:pt idx="4347">
                  <c:v>49.578107183580386</c:v>
                </c:pt>
                <c:pt idx="4348">
                  <c:v>49.589509692132268</c:v>
                </c:pt>
                <c:pt idx="4349">
                  <c:v>49.600912200684149</c:v>
                </c:pt>
                <c:pt idx="4350">
                  <c:v>49.612314709236031</c:v>
                </c:pt>
                <c:pt idx="4351">
                  <c:v>49.623717217787913</c:v>
                </c:pt>
                <c:pt idx="4352">
                  <c:v>49.635119726339795</c:v>
                </c:pt>
                <c:pt idx="4353">
                  <c:v>49.646522234891677</c:v>
                </c:pt>
                <c:pt idx="4354">
                  <c:v>49.657924743443559</c:v>
                </c:pt>
                <c:pt idx="4355">
                  <c:v>49.669327251995441</c:v>
                </c:pt>
                <c:pt idx="4356">
                  <c:v>49.680729760547322</c:v>
                </c:pt>
                <c:pt idx="4357">
                  <c:v>49.692132269099204</c:v>
                </c:pt>
                <c:pt idx="4358">
                  <c:v>49.703534777651079</c:v>
                </c:pt>
                <c:pt idx="4359">
                  <c:v>49.714937286202968</c:v>
                </c:pt>
                <c:pt idx="4360">
                  <c:v>49.72633979475485</c:v>
                </c:pt>
                <c:pt idx="4361">
                  <c:v>49.737742303306725</c:v>
                </c:pt>
                <c:pt idx="4362">
                  <c:v>49.749144811858606</c:v>
                </c:pt>
                <c:pt idx="4363">
                  <c:v>49.760547320410495</c:v>
                </c:pt>
                <c:pt idx="4364">
                  <c:v>49.77194982896237</c:v>
                </c:pt>
                <c:pt idx="4365">
                  <c:v>49.783352337514252</c:v>
                </c:pt>
                <c:pt idx="4366">
                  <c:v>49.794754846066134</c:v>
                </c:pt>
                <c:pt idx="4367">
                  <c:v>49.806157354618016</c:v>
                </c:pt>
                <c:pt idx="4368">
                  <c:v>49.817559863169897</c:v>
                </c:pt>
                <c:pt idx="4369">
                  <c:v>49.828962371721779</c:v>
                </c:pt>
                <c:pt idx="4370">
                  <c:v>49.840364880273654</c:v>
                </c:pt>
                <c:pt idx="4371">
                  <c:v>49.851767388825543</c:v>
                </c:pt>
                <c:pt idx="4372">
                  <c:v>49.863169897377425</c:v>
                </c:pt>
                <c:pt idx="4373">
                  <c:v>49.874572405929307</c:v>
                </c:pt>
                <c:pt idx="4374">
                  <c:v>49.885974914481181</c:v>
                </c:pt>
                <c:pt idx="4375">
                  <c:v>49.89737742303307</c:v>
                </c:pt>
                <c:pt idx="4376">
                  <c:v>49.908779931584952</c:v>
                </c:pt>
                <c:pt idx="4377">
                  <c:v>49.920182440136827</c:v>
                </c:pt>
                <c:pt idx="4378">
                  <c:v>49.931584948688709</c:v>
                </c:pt>
                <c:pt idx="4379">
                  <c:v>49.942987457240598</c:v>
                </c:pt>
                <c:pt idx="4380">
                  <c:v>49.954389965792473</c:v>
                </c:pt>
                <c:pt idx="4381">
                  <c:v>49.965792474344354</c:v>
                </c:pt>
                <c:pt idx="4382">
                  <c:v>49.977194982896236</c:v>
                </c:pt>
                <c:pt idx="4383">
                  <c:v>49.988597491448118</c:v>
                </c:pt>
                <c:pt idx="4384">
                  <c:v>50</c:v>
                </c:pt>
                <c:pt idx="4385">
                  <c:v>50.011402508551882</c:v>
                </c:pt>
                <c:pt idx="4386">
                  <c:v>50.022805017103764</c:v>
                </c:pt>
                <c:pt idx="4387">
                  <c:v>50.034207525655653</c:v>
                </c:pt>
                <c:pt idx="4388">
                  <c:v>50.04561003420752</c:v>
                </c:pt>
                <c:pt idx="4389">
                  <c:v>50.057012542759402</c:v>
                </c:pt>
                <c:pt idx="4390">
                  <c:v>50.068415051311291</c:v>
                </c:pt>
                <c:pt idx="4391">
                  <c:v>50.079817559863173</c:v>
                </c:pt>
                <c:pt idx="4392">
                  <c:v>50.091220068415055</c:v>
                </c:pt>
                <c:pt idx="4393">
                  <c:v>50.102622576966937</c:v>
                </c:pt>
                <c:pt idx="4394">
                  <c:v>50.114025085518811</c:v>
                </c:pt>
                <c:pt idx="4395">
                  <c:v>50.125427594070693</c:v>
                </c:pt>
                <c:pt idx="4396">
                  <c:v>50.136830102622575</c:v>
                </c:pt>
                <c:pt idx="4397">
                  <c:v>50.148232611174457</c:v>
                </c:pt>
                <c:pt idx="4398">
                  <c:v>50.159635119726346</c:v>
                </c:pt>
                <c:pt idx="4399">
                  <c:v>50.171037628278228</c:v>
                </c:pt>
                <c:pt idx="4400">
                  <c:v>50.182440136830095</c:v>
                </c:pt>
                <c:pt idx="4401">
                  <c:v>50.193842645381977</c:v>
                </c:pt>
                <c:pt idx="4402">
                  <c:v>50.205245153933866</c:v>
                </c:pt>
                <c:pt idx="4403">
                  <c:v>50.216647662485748</c:v>
                </c:pt>
                <c:pt idx="4404">
                  <c:v>50.22805017103763</c:v>
                </c:pt>
                <c:pt idx="4405">
                  <c:v>50.239452679589512</c:v>
                </c:pt>
                <c:pt idx="4406">
                  <c:v>50.250855188141387</c:v>
                </c:pt>
                <c:pt idx="4407">
                  <c:v>50.262257696693268</c:v>
                </c:pt>
                <c:pt idx="4408">
                  <c:v>50.27366020524515</c:v>
                </c:pt>
                <c:pt idx="4409">
                  <c:v>50.285062713797032</c:v>
                </c:pt>
                <c:pt idx="4410">
                  <c:v>50.296465222348921</c:v>
                </c:pt>
                <c:pt idx="4411">
                  <c:v>50.307867730900803</c:v>
                </c:pt>
                <c:pt idx="4412">
                  <c:v>50.319270239452685</c:v>
                </c:pt>
                <c:pt idx="4413">
                  <c:v>50.330672748004559</c:v>
                </c:pt>
                <c:pt idx="4414">
                  <c:v>50.342075256556441</c:v>
                </c:pt>
                <c:pt idx="4415">
                  <c:v>50.353477765108323</c:v>
                </c:pt>
                <c:pt idx="4416">
                  <c:v>50.364880273660205</c:v>
                </c:pt>
                <c:pt idx="4417">
                  <c:v>50.376282782212087</c:v>
                </c:pt>
                <c:pt idx="4418">
                  <c:v>50.387685290763976</c:v>
                </c:pt>
                <c:pt idx="4419">
                  <c:v>50.399087799315843</c:v>
                </c:pt>
                <c:pt idx="4420">
                  <c:v>50.410490307867725</c:v>
                </c:pt>
                <c:pt idx="4421">
                  <c:v>50.421892816419614</c:v>
                </c:pt>
                <c:pt idx="4422">
                  <c:v>50.433295324971496</c:v>
                </c:pt>
                <c:pt idx="4423">
                  <c:v>50.444697833523378</c:v>
                </c:pt>
                <c:pt idx="4424">
                  <c:v>50.45610034207526</c:v>
                </c:pt>
                <c:pt idx="4425">
                  <c:v>50.467502850627135</c:v>
                </c:pt>
                <c:pt idx="4426">
                  <c:v>50.478905359179016</c:v>
                </c:pt>
                <c:pt idx="4427">
                  <c:v>50.490307867730898</c:v>
                </c:pt>
                <c:pt idx="4428">
                  <c:v>50.50171037628278</c:v>
                </c:pt>
                <c:pt idx="4429">
                  <c:v>50.513112884834669</c:v>
                </c:pt>
                <c:pt idx="4430">
                  <c:v>50.524515393386551</c:v>
                </c:pt>
                <c:pt idx="4431">
                  <c:v>50.535917901938433</c:v>
                </c:pt>
                <c:pt idx="4432">
                  <c:v>50.5473204104903</c:v>
                </c:pt>
                <c:pt idx="4433">
                  <c:v>50.558722919042189</c:v>
                </c:pt>
                <c:pt idx="4434">
                  <c:v>50.570125427594071</c:v>
                </c:pt>
                <c:pt idx="4435">
                  <c:v>50.581527936145953</c:v>
                </c:pt>
                <c:pt idx="4436">
                  <c:v>50.592930444697835</c:v>
                </c:pt>
                <c:pt idx="4437">
                  <c:v>50.604332953249717</c:v>
                </c:pt>
                <c:pt idx="4438">
                  <c:v>50.615735461801592</c:v>
                </c:pt>
                <c:pt idx="4439">
                  <c:v>50.627137970353473</c:v>
                </c:pt>
                <c:pt idx="4440">
                  <c:v>50.638540478905355</c:v>
                </c:pt>
                <c:pt idx="4441">
                  <c:v>50.649942987457244</c:v>
                </c:pt>
                <c:pt idx="4442">
                  <c:v>50.661345496009126</c:v>
                </c:pt>
                <c:pt idx="4443">
                  <c:v>50.672748004561008</c:v>
                </c:pt>
                <c:pt idx="4444">
                  <c:v>50.684150513112883</c:v>
                </c:pt>
                <c:pt idx="4445">
                  <c:v>50.695553021664765</c:v>
                </c:pt>
                <c:pt idx="4446">
                  <c:v>50.706955530216646</c:v>
                </c:pt>
                <c:pt idx="4447">
                  <c:v>50.718358038768528</c:v>
                </c:pt>
                <c:pt idx="4448">
                  <c:v>50.72976054732041</c:v>
                </c:pt>
                <c:pt idx="4449">
                  <c:v>50.741163055872299</c:v>
                </c:pt>
                <c:pt idx="4450">
                  <c:v>50.752565564424167</c:v>
                </c:pt>
                <c:pt idx="4451">
                  <c:v>50.763968072976049</c:v>
                </c:pt>
                <c:pt idx="4452">
                  <c:v>50.775370581527937</c:v>
                </c:pt>
                <c:pt idx="4453">
                  <c:v>50.786773090079819</c:v>
                </c:pt>
                <c:pt idx="4454">
                  <c:v>50.798175598631701</c:v>
                </c:pt>
                <c:pt idx="4455">
                  <c:v>50.809578107183583</c:v>
                </c:pt>
                <c:pt idx="4456">
                  <c:v>50.820980615735465</c:v>
                </c:pt>
                <c:pt idx="4457">
                  <c:v>50.83238312428734</c:v>
                </c:pt>
                <c:pt idx="4458">
                  <c:v>50.843785632839221</c:v>
                </c:pt>
                <c:pt idx="4459">
                  <c:v>50.855188141391103</c:v>
                </c:pt>
                <c:pt idx="4460">
                  <c:v>50.866590649942992</c:v>
                </c:pt>
                <c:pt idx="4461">
                  <c:v>50.877993158494874</c:v>
                </c:pt>
                <c:pt idx="4462">
                  <c:v>50.889395667046756</c:v>
                </c:pt>
                <c:pt idx="4463">
                  <c:v>50.900798175598624</c:v>
                </c:pt>
                <c:pt idx="4464">
                  <c:v>50.912200684150513</c:v>
                </c:pt>
                <c:pt idx="4465">
                  <c:v>50.923603192702394</c:v>
                </c:pt>
                <c:pt idx="4466">
                  <c:v>50.935005701254276</c:v>
                </c:pt>
                <c:pt idx="4467">
                  <c:v>50.946408209806158</c:v>
                </c:pt>
                <c:pt idx="4468">
                  <c:v>50.95781071835804</c:v>
                </c:pt>
                <c:pt idx="4469">
                  <c:v>50.969213226909915</c:v>
                </c:pt>
                <c:pt idx="4470">
                  <c:v>50.980615735461797</c:v>
                </c:pt>
                <c:pt idx="4471">
                  <c:v>50.992018244013678</c:v>
                </c:pt>
                <c:pt idx="4472">
                  <c:v>51.003420752565567</c:v>
                </c:pt>
                <c:pt idx="4473">
                  <c:v>51.014823261117449</c:v>
                </c:pt>
                <c:pt idx="4474">
                  <c:v>51.026225769669331</c:v>
                </c:pt>
                <c:pt idx="4475">
                  <c:v>51.037628278221206</c:v>
                </c:pt>
                <c:pt idx="4476">
                  <c:v>51.049030786773088</c:v>
                </c:pt>
                <c:pt idx="4477">
                  <c:v>51.06043329532497</c:v>
                </c:pt>
                <c:pt idx="4478">
                  <c:v>51.071835803876851</c:v>
                </c:pt>
                <c:pt idx="4479">
                  <c:v>51.083238312428733</c:v>
                </c:pt>
                <c:pt idx="4480">
                  <c:v>51.094640820980622</c:v>
                </c:pt>
                <c:pt idx="4481">
                  <c:v>51.106043329532504</c:v>
                </c:pt>
                <c:pt idx="4482">
                  <c:v>51.117445838084372</c:v>
                </c:pt>
                <c:pt idx="4483">
                  <c:v>51.128848346636261</c:v>
                </c:pt>
                <c:pt idx="4484">
                  <c:v>51.140250855188143</c:v>
                </c:pt>
                <c:pt idx="4485">
                  <c:v>51.151653363740024</c:v>
                </c:pt>
                <c:pt idx="4486">
                  <c:v>51.163055872291906</c:v>
                </c:pt>
                <c:pt idx="4487">
                  <c:v>51.174458380843788</c:v>
                </c:pt>
                <c:pt idx="4488">
                  <c:v>51.185860889395663</c:v>
                </c:pt>
                <c:pt idx="4489">
                  <c:v>51.197263397947545</c:v>
                </c:pt>
                <c:pt idx="4490">
                  <c:v>51.208665906499427</c:v>
                </c:pt>
                <c:pt idx="4491">
                  <c:v>51.220068415051315</c:v>
                </c:pt>
                <c:pt idx="4492">
                  <c:v>51.231470923603197</c:v>
                </c:pt>
                <c:pt idx="4493">
                  <c:v>51.242873432155079</c:v>
                </c:pt>
                <c:pt idx="4494">
                  <c:v>51.254275940706947</c:v>
                </c:pt>
                <c:pt idx="4495">
                  <c:v>51.265678449258836</c:v>
                </c:pt>
                <c:pt idx="4496">
                  <c:v>51.277080957810718</c:v>
                </c:pt>
                <c:pt idx="4497">
                  <c:v>51.288483466362599</c:v>
                </c:pt>
                <c:pt idx="4498">
                  <c:v>51.299885974914481</c:v>
                </c:pt>
                <c:pt idx="4499">
                  <c:v>51.311288483466363</c:v>
                </c:pt>
                <c:pt idx="4500">
                  <c:v>51.322690992018252</c:v>
                </c:pt>
                <c:pt idx="4501">
                  <c:v>51.33409350057012</c:v>
                </c:pt>
                <c:pt idx="4502">
                  <c:v>51.345496009122002</c:v>
                </c:pt>
                <c:pt idx="4503">
                  <c:v>51.356898517673891</c:v>
                </c:pt>
                <c:pt idx="4504">
                  <c:v>51.368301026225772</c:v>
                </c:pt>
                <c:pt idx="4505">
                  <c:v>51.379703534777654</c:v>
                </c:pt>
                <c:pt idx="4506">
                  <c:v>51.391106043329536</c:v>
                </c:pt>
                <c:pt idx="4507">
                  <c:v>51.402508551881411</c:v>
                </c:pt>
                <c:pt idx="4508">
                  <c:v>51.413911060433293</c:v>
                </c:pt>
                <c:pt idx="4509">
                  <c:v>51.425313568985175</c:v>
                </c:pt>
                <c:pt idx="4510">
                  <c:v>51.436716077537056</c:v>
                </c:pt>
                <c:pt idx="4511">
                  <c:v>51.448118586088945</c:v>
                </c:pt>
                <c:pt idx="4512">
                  <c:v>51.459521094640827</c:v>
                </c:pt>
                <c:pt idx="4513">
                  <c:v>51.470923603192695</c:v>
                </c:pt>
                <c:pt idx="4514">
                  <c:v>51.482326111744584</c:v>
                </c:pt>
                <c:pt idx="4515">
                  <c:v>51.493728620296466</c:v>
                </c:pt>
                <c:pt idx="4516">
                  <c:v>51.505131128848348</c:v>
                </c:pt>
                <c:pt idx="4517">
                  <c:v>51.516533637400229</c:v>
                </c:pt>
                <c:pt idx="4518">
                  <c:v>51.527936145952111</c:v>
                </c:pt>
                <c:pt idx="4519">
                  <c:v>51.539338654503986</c:v>
                </c:pt>
                <c:pt idx="4520">
                  <c:v>51.550741163055868</c:v>
                </c:pt>
                <c:pt idx="4521">
                  <c:v>51.56214367160775</c:v>
                </c:pt>
                <c:pt idx="4522">
                  <c:v>51.573546180159639</c:v>
                </c:pt>
                <c:pt idx="4523">
                  <c:v>51.584948688711521</c:v>
                </c:pt>
                <c:pt idx="4524">
                  <c:v>51.596351197263402</c:v>
                </c:pt>
                <c:pt idx="4525">
                  <c:v>51.607753705815284</c:v>
                </c:pt>
                <c:pt idx="4526">
                  <c:v>51.619156214367159</c:v>
                </c:pt>
                <c:pt idx="4527">
                  <c:v>51.630558722919041</c:v>
                </c:pt>
                <c:pt idx="4528">
                  <c:v>51.641961231470923</c:v>
                </c:pt>
                <c:pt idx="4529">
                  <c:v>51.653363740022805</c:v>
                </c:pt>
                <c:pt idx="4530">
                  <c:v>51.664766248574686</c:v>
                </c:pt>
                <c:pt idx="4531">
                  <c:v>51.676168757126575</c:v>
                </c:pt>
                <c:pt idx="4532">
                  <c:v>51.687571265678443</c:v>
                </c:pt>
                <c:pt idx="4533">
                  <c:v>51.698973774230325</c:v>
                </c:pt>
                <c:pt idx="4534">
                  <c:v>51.710376282782214</c:v>
                </c:pt>
                <c:pt idx="4535">
                  <c:v>51.721778791334096</c:v>
                </c:pt>
                <c:pt idx="4536">
                  <c:v>51.733181299885977</c:v>
                </c:pt>
                <c:pt idx="4537">
                  <c:v>51.744583808437859</c:v>
                </c:pt>
                <c:pt idx="4538">
                  <c:v>51.755986316989734</c:v>
                </c:pt>
                <c:pt idx="4539">
                  <c:v>51.767388825541616</c:v>
                </c:pt>
                <c:pt idx="4540">
                  <c:v>51.778791334093498</c:v>
                </c:pt>
                <c:pt idx="4541">
                  <c:v>51.79019384264538</c:v>
                </c:pt>
                <c:pt idx="4542">
                  <c:v>51.801596351197269</c:v>
                </c:pt>
                <c:pt idx="4543">
                  <c:v>51.81299885974915</c:v>
                </c:pt>
                <c:pt idx="4544">
                  <c:v>51.824401368301018</c:v>
                </c:pt>
                <c:pt idx="4545">
                  <c:v>51.835803876852907</c:v>
                </c:pt>
                <c:pt idx="4546">
                  <c:v>51.847206385404789</c:v>
                </c:pt>
                <c:pt idx="4547">
                  <c:v>51.858608893956671</c:v>
                </c:pt>
                <c:pt idx="4548">
                  <c:v>51.870011402508553</c:v>
                </c:pt>
                <c:pt idx="4549">
                  <c:v>51.881413911060434</c:v>
                </c:pt>
                <c:pt idx="4550">
                  <c:v>51.892816419612316</c:v>
                </c:pt>
                <c:pt idx="4551">
                  <c:v>51.904218928164191</c:v>
                </c:pt>
                <c:pt idx="4552">
                  <c:v>51.915621436716073</c:v>
                </c:pt>
                <c:pt idx="4553">
                  <c:v>51.927023945267962</c:v>
                </c:pt>
                <c:pt idx="4554">
                  <c:v>51.938426453819844</c:v>
                </c:pt>
                <c:pt idx="4555">
                  <c:v>51.949828962371726</c:v>
                </c:pt>
                <c:pt idx="4556">
                  <c:v>51.961231470923607</c:v>
                </c:pt>
                <c:pt idx="4557">
                  <c:v>51.972633979475482</c:v>
                </c:pt>
                <c:pt idx="4558">
                  <c:v>51.984036488027364</c:v>
                </c:pt>
                <c:pt idx="4559">
                  <c:v>51.995438996579246</c:v>
                </c:pt>
                <c:pt idx="4560">
                  <c:v>52.006841505131128</c:v>
                </c:pt>
                <c:pt idx="4561">
                  <c:v>52.01824401368301</c:v>
                </c:pt>
                <c:pt idx="4562">
                  <c:v>52.029646522234898</c:v>
                </c:pt>
                <c:pt idx="4563">
                  <c:v>52.041049030786766</c:v>
                </c:pt>
                <c:pt idx="4564">
                  <c:v>52.052451539338648</c:v>
                </c:pt>
                <c:pt idx="4565">
                  <c:v>52.063854047890537</c:v>
                </c:pt>
                <c:pt idx="4566">
                  <c:v>52.075256556442419</c:v>
                </c:pt>
                <c:pt idx="4567">
                  <c:v>52.086659064994301</c:v>
                </c:pt>
                <c:pt idx="4568">
                  <c:v>52.098061573546183</c:v>
                </c:pt>
                <c:pt idx="4569">
                  <c:v>52.109464082098064</c:v>
                </c:pt>
                <c:pt idx="4570">
                  <c:v>52.120866590649939</c:v>
                </c:pt>
                <c:pt idx="4571">
                  <c:v>52.132269099201821</c:v>
                </c:pt>
                <c:pt idx="4572">
                  <c:v>52.143671607753703</c:v>
                </c:pt>
                <c:pt idx="4573">
                  <c:v>52.155074116305592</c:v>
                </c:pt>
                <c:pt idx="4574">
                  <c:v>52.166476624857474</c:v>
                </c:pt>
                <c:pt idx="4575">
                  <c:v>52.177879133409355</c:v>
                </c:pt>
                <c:pt idx="4576">
                  <c:v>52.18928164196123</c:v>
                </c:pt>
                <c:pt idx="4577">
                  <c:v>52.200684150513112</c:v>
                </c:pt>
                <c:pt idx="4578">
                  <c:v>52.212086659064994</c:v>
                </c:pt>
                <c:pt idx="4579">
                  <c:v>52.223489167616876</c:v>
                </c:pt>
                <c:pt idx="4580">
                  <c:v>52.234891676168758</c:v>
                </c:pt>
                <c:pt idx="4581">
                  <c:v>52.246294184720639</c:v>
                </c:pt>
                <c:pt idx="4582">
                  <c:v>52.257696693272514</c:v>
                </c:pt>
                <c:pt idx="4583">
                  <c:v>52.269099201824396</c:v>
                </c:pt>
                <c:pt idx="4584">
                  <c:v>52.280501710376285</c:v>
                </c:pt>
                <c:pt idx="4585">
                  <c:v>52.291904218928167</c:v>
                </c:pt>
                <c:pt idx="4586">
                  <c:v>52.303306727480049</c:v>
                </c:pt>
                <c:pt idx="4587">
                  <c:v>52.314709236031931</c:v>
                </c:pt>
                <c:pt idx="4588">
                  <c:v>52.326111744583805</c:v>
                </c:pt>
                <c:pt idx="4589">
                  <c:v>52.337514253135687</c:v>
                </c:pt>
                <c:pt idx="4590">
                  <c:v>52.348916761687569</c:v>
                </c:pt>
                <c:pt idx="4591">
                  <c:v>52.360319270239451</c:v>
                </c:pt>
                <c:pt idx="4592">
                  <c:v>52.371721778791333</c:v>
                </c:pt>
                <c:pt idx="4593">
                  <c:v>52.383124287343222</c:v>
                </c:pt>
                <c:pt idx="4594">
                  <c:v>52.394526795895104</c:v>
                </c:pt>
                <c:pt idx="4595">
                  <c:v>52.405929304446971</c:v>
                </c:pt>
                <c:pt idx="4596">
                  <c:v>52.41733181299886</c:v>
                </c:pt>
                <c:pt idx="4597">
                  <c:v>52.428734321550742</c:v>
                </c:pt>
                <c:pt idx="4598">
                  <c:v>52.440136830102624</c:v>
                </c:pt>
                <c:pt idx="4599">
                  <c:v>52.451539338654506</c:v>
                </c:pt>
                <c:pt idx="4600">
                  <c:v>52.462941847206388</c:v>
                </c:pt>
                <c:pt idx="4601">
                  <c:v>52.474344355758262</c:v>
                </c:pt>
                <c:pt idx="4602">
                  <c:v>52.485746864310144</c:v>
                </c:pt>
                <c:pt idx="4603">
                  <c:v>52.497149372862026</c:v>
                </c:pt>
                <c:pt idx="4604">
                  <c:v>52.508551881413915</c:v>
                </c:pt>
                <c:pt idx="4605">
                  <c:v>52.519954389965797</c:v>
                </c:pt>
                <c:pt idx="4606">
                  <c:v>52.531356898517679</c:v>
                </c:pt>
                <c:pt idx="4607">
                  <c:v>52.542759407069553</c:v>
                </c:pt>
                <c:pt idx="4608">
                  <c:v>52.554161915621435</c:v>
                </c:pt>
                <c:pt idx="4609">
                  <c:v>52.565564424173317</c:v>
                </c:pt>
                <c:pt idx="4610">
                  <c:v>52.576966932725199</c:v>
                </c:pt>
                <c:pt idx="4611">
                  <c:v>52.588369441277081</c:v>
                </c:pt>
                <c:pt idx="4612">
                  <c:v>52.599771949828963</c:v>
                </c:pt>
                <c:pt idx="4613">
                  <c:v>52.611174458380837</c:v>
                </c:pt>
                <c:pt idx="4614">
                  <c:v>52.622576966932719</c:v>
                </c:pt>
                <c:pt idx="4615">
                  <c:v>52.633979475484608</c:v>
                </c:pt>
                <c:pt idx="4616">
                  <c:v>52.64538198403649</c:v>
                </c:pt>
                <c:pt idx="4617">
                  <c:v>52.656784492588372</c:v>
                </c:pt>
                <c:pt idx="4618">
                  <c:v>52.668187001140254</c:v>
                </c:pt>
                <c:pt idx="4619">
                  <c:v>52.679589509692136</c:v>
                </c:pt>
                <c:pt idx="4620">
                  <c:v>52.69099201824401</c:v>
                </c:pt>
                <c:pt idx="4621">
                  <c:v>52.702394526795892</c:v>
                </c:pt>
                <c:pt idx="4622">
                  <c:v>52.713797035347774</c:v>
                </c:pt>
                <c:pt idx="4623">
                  <c:v>52.725199543899656</c:v>
                </c:pt>
                <c:pt idx="4624">
                  <c:v>52.736602052451545</c:v>
                </c:pt>
                <c:pt idx="4625">
                  <c:v>52.748004561003427</c:v>
                </c:pt>
                <c:pt idx="4626">
                  <c:v>52.759407069555294</c:v>
                </c:pt>
                <c:pt idx="4627">
                  <c:v>52.770809578107183</c:v>
                </c:pt>
                <c:pt idx="4628">
                  <c:v>52.782212086659065</c:v>
                </c:pt>
                <c:pt idx="4629">
                  <c:v>52.793614595210947</c:v>
                </c:pt>
                <c:pt idx="4630">
                  <c:v>52.805017103762829</c:v>
                </c:pt>
                <c:pt idx="4631">
                  <c:v>52.816419612314711</c:v>
                </c:pt>
                <c:pt idx="4632">
                  <c:v>52.827822120866585</c:v>
                </c:pt>
                <c:pt idx="4633">
                  <c:v>52.839224629418467</c:v>
                </c:pt>
                <c:pt idx="4634">
                  <c:v>52.850627137970349</c:v>
                </c:pt>
                <c:pt idx="4635">
                  <c:v>52.862029646522238</c:v>
                </c:pt>
                <c:pt idx="4636">
                  <c:v>52.87343215507412</c:v>
                </c:pt>
                <c:pt idx="4637">
                  <c:v>52.884834663626002</c:v>
                </c:pt>
                <c:pt idx="4638">
                  <c:v>52.896237172177884</c:v>
                </c:pt>
                <c:pt idx="4639">
                  <c:v>52.907639680729758</c:v>
                </c:pt>
                <c:pt idx="4640">
                  <c:v>52.91904218928164</c:v>
                </c:pt>
                <c:pt idx="4641">
                  <c:v>52.930444697833522</c:v>
                </c:pt>
                <c:pt idx="4642">
                  <c:v>52.941847206385404</c:v>
                </c:pt>
                <c:pt idx="4643">
                  <c:v>52.953249714937286</c:v>
                </c:pt>
                <c:pt idx="4644">
                  <c:v>52.964652223489175</c:v>
                </c:pt>
                <c:pt idx="4645">
                  <c:v>52.976054732041042</c:v>
                </c:pt>
                <c:pt idx="4646">
                  <c:v>52.987457240592931</c:v>
                </c:pt>
                <c:pt idx="4647">
                  <c:v>52.998859749144813</c:v>
                </c:pt>
                <c:pt idx="4648">
                  <c:v>53.010262257696695</c:v>
                </c:pt>
                <c:pt idx="4649">
                  <c:v>53.021664766248577</c:v>
                </c:pt>
                <c:pt idx="4650">
                  <c:v>53.033067274800459</c:v>
                </c:pt>
                <c:pt idx="4651">
                  <c:v>53.044469783352334</c:v>
                </c:pt>
                <c:pt idx="4652">
                  <c:v>53.055872291904215</c:v>
                </c:pt>
                <c:pt idx="4653">
                  <c:v>53.067274800456097</c:v>
                </c:pt>
                <c:pt idx="4654">
                  <c:v>53.078677309007979</c:v>
                </c:pt>
                <c:pt idx="4655">
                  <c:v>53.090079817559868</c:v>
                </c:pt>
                <c:pt idx="4656">
                  <c:v>53.10148232611175</c:v>
                </c:pt>
                <c:pt idx="4657">
                  <c:v>53.112884834663618</c:v>
                </c:pt>
                <c:pt idx="4658">
                  <c:v>53.124287343215506</c:v>
                </c:pt>
                <c:pt idx="4659">
                  <c:v>53.135689851767388</c:v>
                </c:pt>
                <c:pt idx="4660">
                  <c:v>53.14709236031927</c:v>
                </c:pt>
                <c:pt idx="4661">
                  <c:v>53.158494868871152</c:v>
                </c:pt>
                <c:pt idx="4662">
                  <c:v>53.169897377423034</c:v>
                </c:pt>
                <c:pt idx="4663">
                  <c:v>53.181299885974923</c:v>
                </c:pt>
                <c:pt idx="4664">
                  <c:v>53.19270239452679</c:v>
                </c:pt>
                <c:pt idx="4665">
                  <c:v>53.204104903078672</c:v>
                </c:pt>
                <c:pt idx="4666">
                  <c:v>53.215507411630561</c:v>
                </c:pt>
                <c:pt idx="4667">
                  <c:v>53.226909920182443</c:v>
                </c:pt>
                <c:pt idx="4668">
                  <c:v>53.238312428734325</c:v>
                </c:pt>
                <c:pt idx="4669">
                  <c:v>53.249714937286207</c:v>
                </c:pt>
                <c:pt idx="4670">
                  <c:v>53.261117445838082</c:v>
                </c:pt>
                <c:pt idx="4671">
                  <c:v>53.272519954389963</c:v>
                </c:pt>
                <c:pt idx="4672">
                  <c:v>53.283922462941845</c:v>
                </c:pt>
                <c:pt idx="4673">
                  <c:v>53.295324971493727</c:v>
                </c:pt>
                <c:pt idx="4674">
                  <c:v>53.306727480045609</c:v>
                </c:pt>
                <c:pt idx="4675">
                  <c:v>53.318129988597498</c:v>
                </c:pt>
                <c:pt idx="4676">
                  <c:v>53.329532497149366</c:v>
                </c:pt>
                <c:pt idx="4677">
                  <c:v>53.340935005701255</c:v>
                </c:pt>
                <c:pt idx="4678">
                  <c:v>53.352337514253136</c:v>
                </c:pt>
                <c:pt idx="4679">
                  <c:v>53.363740022805018</c:v>
                </c:pt>
                <c:pt idx="4680">
                  <c:v>53.3751425313569</c:v>
                </c:pt>
                <c:pt idx="4681">
                  <c:v>53.386545039908782</c:v>
                </c:pt>
                <c:pt idx="4682">
                  <c:v>53.397947548460657</c:v>
                </c:pt>
                <c:pt idx="4683">
                  <c:v>53.409350057012539</c:v>
                </c:pt>
                <c:pt idx="4684">
                  <c:v>53.42075256556442</c:v>
                </c:pt>
                <c:pt idx="4685">
                  <c:v>53.432155074116302</c:v>
                </c:pt>
                <c:pt idx="4686">
                  <c:v>53.443557582668191</c:v>
                </c:pt>
                <c:pt idx="4687">
                  <c:v>53.454960091220073</c:v>
                </c:pt>
                <c:pt idx="4688">
                  <c:v>53.466362599771955</c:v>
                </c:pt>
                <c:pt idx="4689">
                  <c:v>53.47776510832383</c:v>
                </c:pt>
                <c:pt idx="4690">
                  <c:v>53.489167616875712</c:v>
                </c:pt>
                <c:pt idx="4691">
                  <c:v>53.500570125427593</c:v>
                </c:pt>
                <c:pt idx="4692">
                  <c:v>53.511972633979475</c:v>
                </c:pt>
                <c:pt idx="4693">
                  <c:v>53.523375142531357</c:v>
                </c:pt>
                <c:pt idx="4694">
                  <c:v>53.534777651083246</c:v>
                </c:pt>
                <c:pt idx="4695">
                  <c:v>53.546180159635114</c:v>
                </c:pt>
                <c:pt idx="4696">
                  <c:v>53.557582668186996</c:v>
                </c:pt>
                <c:pt idx="4697">
                  <c:v>53.568985176738884</c:v>
                </c:pt>
                <c:pt idx="4698">
                  <c:v>53.580387685290766</c:v>
                </c:pt>
                <c:pt idx="4699">
                  <c:v>53.591790193842648</c:v>
                </c:pt>
                <c:pt idx="4700">
                  <c:v>53.60319270239453</c:v>
                </c:pt>
                <c:pt idx="4701">
                  <c:v>53.614595210946405</c:v>
                </c:pt>
                <c:pt idx="4702">
                  <c:v>53.625997719498287</c:v>
                </c:pt>
                <c:pt idx="4703">
                  <c:v>53.637400228050168</c:v>
                </c:pt>
                <c:pt idx="4704">
                  <c:v>53.64880273660205</c:v>
                </c:pt>
                <c:pt idx="4705">
                  <c:v>53.660205245153932</c:v>
                </c:pt>
                <c:pt idx="4706">
                  <c:v>53.671607753705821</c:v>
                </c:pt>
                <c:pt idx="4707">
                  <c:v>53.683010262257703</c:v>
                </c:pt>
                <c:pt idx="4708">
                  <c:v>53.694412770809578</c:v>
                </c:pt>
                <c:pt idx="4709">
                  <c:v>53.70581527936146</c:v>
                </c:pt>
                <c:pt idx="4710">
                  <c:v>53.717217787913341</c:v>
                </c:pt>
                <c:pt idx="4711">
                  <c:v>53.728620296465223</c:v>
                </c:pt>
                <c:pt idx="4712">
                  <c:v>53.740022805017105</c:v>
                </c:pt>
                <c:pt idx="4713">
                  <c:v>53.751425313568987</c:v>
                </c:pt>
                <c:pt idx="4714">
                  <c:v>53.762827822120862</c:v>
                </c:pt>
                <c:pt idx="4715">
                  <c:v>53.774230330672744</c:v>
                </c:pt>
                <c:pt idx="4716">
                  <c:v>53.785632839224625</c:v>
                </c:pt>
                <c:pt idx="4717">
                  <c:v>53.797035347776514</c:v>
                </c:pt>
                <c:pt idx="4718">
                  <c:v>53.808437856328396</c:v>
                </c:pt>
                <c:pt idx="4719">
                  <c:v>53.819840364880278</c:v>
                </c:pt>
                <c:pt idx="4720">
                  <c:v>53.831242873432153</c:v>
                </c:pt>
                <c:pt idx="4721">
                  <c:v>53.842645381984035</c:v>
                </c:pt>
                <c:pt idx="4722">
                  <c:v>53.854047890535917</c:v>
                </c:pt>
                <c:pt idx="4723">
                  <c:v>53.865450399087798</c:v>
                </c:pt>
                <c:pt idx="4724">
                  <c:v>53.87685290763968</c:v>
                </c:pt>
                <c:pt idx="4725">
                  <c:v>53.888255416191569</c:v>
                </c:pt>
                <c:pt idx="4726">
                  <c:v>53.899657924743437</c:v>
                </c:pt>
                <c:pt idx="4727">
                  <c:v>53.911060433295319</c:v>
                </c:pt>
                <c:pt idx="4728">
                  <c:v>53.922462941847208</c:v>
                </c:pt>
                <c:pt idx="4729">
                  <c:v>53.93386545039909</c:v>
                </c:pt>
                <c:pt idx="4730">
                  <c:v>53.945267958950971</c:v>
                </c:pt>
                <c:pt idx="4731">
                  <c:v>53.956670467502853</c:v>
                </c:pt>
                <c:pt idx="4732">
                  <c:v>53.968072976054735</c:v>
                </c:pt>
                <c:pt idx="4733">
                  <c:v>53.97947548460661</c:v>
                </c:pt>
                <c:pt idx="4734">
                  <c:v>53.990877993158492</c:v>
                </c:pt>
                <c:pt idx="4735">
                  <c:v>54.002280501710374</c:v>
                </c:pt>
                <c:pt idx="4736">
                  <c:v>54.013683010262255</c:v>
                </c:pt>
                <c:pt idx="4737">
                  <c:v>54.025085518814144</c:v>
                </c:pt>
                <c:pt idx="4738">
                  <c:v>54.036488027366026</c:v>
                </c:pt>
                <c:pt idx="4739">
                  <c:v>54.047890535917901</c:v>
                </c:pt>
                <c:pt idx="4740">
                  <c:v>54.059293044469783</c:v>
                </c:pt>
                <c:pt idx="4741">
                  <c:v>54.070695553021665</c:v>
                </c:pt>
                <c:pt idx="4742">
                  <c:v>54.082098061573546</c:v>
                </c:pt>
                <c:pt idx="4743">
                  <c:v>54.093500570125428</c:v>
                </c:pt>
                <c:pt idx="4744">
                  <c:v>54.10490307867731</c:v>
                </c:pt>
                <c:pt idx="4745">
                  <c:v>54.116305587229185</c:v>
                </c:pt>
                <c:pt idx="4746">
                  <c:v>54.127708095781067</c:v>
                </c:pt>
                <c:pt idx="4747">
                  <c:v>54.139110604332949</c:v>
                </c:pt>
                <c:pt idx="4748">
                  <c:v>54.150513112884838</c:v>
                </c:pt>
                <c:pt idx="4749">
                  <c:v>54.161915621436719</c:v>
                </c:pt>
                <c:pt idx="4750">
                  <c:v>54.173318129988601</c:v>
                </c:pt>
                <c:pt idx="4751">
                  <c:v>54.184720638540476</c:v>
                </c:pt>
                <c:pt idx="4752">
                  <c:v>54.196123147092358</c:v>
                </c:pt>
                <c:pt idx="4753">
                  <c:v>54.20752565564424</c:v>
                </c:pt>
                <c:pt idx="4754">
                  <c:v>54.218928164196122</c:v>
                </c:pt>
                <c:pt idx="4755">
                  <c:v>54.230330672748003</c:v>
                </c:pt>
                <c:pt idx="4756">
                  <c:v>54.241733181299892</c:v>
                </c:pt>
                <c:pt idx="4757">
                  <c:v>54.253135689851774</c:v>
                </c:pt>
                <c:pt idx="4758">
                  <c:v>54.264538198403642</c:v>
                </c:pt>
                <c:pt idx="4759">
                  <c:v>54.275940706955531</c:v>
                </c:pt>
                <c:pt idx="4760">
                  <c:v>54.287343215507413</c:v>
                </c:pt>
                <c:pt idx="4761">
                  <c:v>54.298745724059295</c:v>
                </c:pt>
                <c:pt idx="4762">
                  <c:v>54.310148232611176</c:v>
                </c:pt>
                <c:pt idx="4763">
                  <c:v>54.321550741163058</c:v>
                </c:pt>
                <c:pt idx="4764">
                  <c:v>54.332953249714933</c:v>
                </c:pt>
                <c:pt idx="4765">
                  <c:v>54.344355758266815</c:v>
                </c:pt>
                <c:pt idx="4766">
                  <c:v>54.355758266818697</c:v>
                </c:pt>
                <c:pt idx="4767">
                  <c:v>54.367160775370579</c:v>
                </c:pt>
                <c:pt idx="4768">
                  <c:v>54.378563283922468</c:v>
                </c:pt>
                <c:pt idx="4769">
                  <c:v>54.389965792474349</c:v>
                </c:pt>
                <c:pt idx="4770">
                  <c:v>54.401368301026224</c:v>
                </c:pt>
                <c:pt idx="4771">
                  <c:v>54.412770809578106</c:v>
                </c:pt>
                <c:pt idx="4772">
                  <c:v>54.424173318129988</c:v>
                </c:pt>
                <c:pt idx="4773">
                  <c:v>54.43557582668187</c:v>
                </c:pt>
                <c:pt idx="4774">
                  <c:v>54.446978335233752</c:v>
                </c:pt>
                <c:pt idx="4775">
                  <c:v>54.458380843785633</c:v>
                </c:pt>
                <c:pt idx="4776">
                  <c:v>54.469783352337522</c:v>
                </c:pt>
                <c:pt idx="4777">
                  <c:v>54.48118586088939</c:v>
                </c:pt>
                <c:pt idx="4778">
                  <c:v>54.492588369441272</c:v>
                </c:pt>
                <c:pt idx="4779">
                  <c:v>54.503990877993161</c:v>
                </c:pt>
                <c:pt idx="4780">
                  <c:v>54.515393386545043</c:v>
                </c:pt>
                <c:pt idx="4781">
                  <c:v>54.526795895096924</c:v>
                </c:pt>
                <c:pt idx="4782">
                  <c:v>54.538198403648806</c:v>
                </c:pt>
                <c:pt idx="4783">
                  <c:v>54.549600912200681</c:v>
                </c:pt>
                <c:pt idx="4784">
                  <c:v>54.561003420752563</c:v>
                </c:pt>
                <c:pt idx="4785">
                  <c:v>54.572405929304445</c:v>
                </c:pt>
                <c:pt idx="4786">
                  <c:v>54.583808437856327</c:v>
                </c:pt>
                <c:pt idx="4787">
                  <c:v>54.595210946408216</c:v>
                </c:pt>
                <c:pt idx="4788">
                  <c:v>54.606613454960097</c:v>
                </c:pt>
                <c:pt idx="4789">
                  <c:v>54.618015963511965</c:v>
                </c:pt>
                <c:pt idx="4790">
                  <c:v>54.629418472063854</c:v>
                </c:pt>
                <c:pt idx="4791">
                  <c:v>54.640820980615736</c:v>
                </c:pt>
                <c:pt idx="4792">
                  <c:v>54.652223489167618</c:v>
                </c:pt>
                <c:pt idx="4793">
                  <c:v>54.6636259977195</c:v>
                </c:pt>
                <c:pt idx="4794">
                  <c:v>54.675028506271381</c:v>
                </c:pt>
                <c:pt idx="4795">
                  <c:v>54.686431014823256</c:v>
                </c:pt>
                <c:pt idx="4796">
                  <c:v>54.697833523375138</c:v>
                </c:pt>
                <c:pt idx="4797">
                  <c:v>54.70923603192702</c:v>
                </c:pt>
                <c:pt idx="4798">
                  <c:v>54.720638540478902</c:v>
                </c:pt>
                <c:pt idx="4799">
                  <c:v>54.732041049030791</c:v>
                </c:pt>
                <c:pt idx="4800">
                  <c:v>54.743443557582673</c:v>
                </c:pt>
                <c:pt idx="4801">
                  <c:v>54.754846066134554</c:v>
                </c:pt>
                <c:pt idx="4802">
                  <c:v>54.766248574686429</c:v>
                </c:pt>
                <c:pt idx="4803">
                  <c:v>54.777651083238311</c:v>
                </c:pt>
                <c:pt idx="4804">
                  <c:v>54.789053591790193</c:v>
                </c:pt>
                <c:pt idx="4805">
                  <c:v>54.800456100342075</c:v>
                </c:pt>
                <c:pt idx="4806">
                  <c:v>54.811858608893957</c:v>
                </c:pt>
                <c:pt idx="4807">
                  <c:v>54.823261117445846</c:v>
                </c:pt>
                <c:pt idx="4808">
                  <c:v>54.834663625997713</c:v>
                </c:pt>
                <c:pt idx="4809">
                  <c:v>54.846066134549595</c:v>
                </c:pt>
                <c:pt idx="4810">
                  <c:v>54.857468643101484</c:v>
                </c:pt>
                <c:pt idx="4811">
                  <c:v>54.868871151653366</c:v>
                </c:pt>
                <c:pt idx="4812">
                  <c:v>54.880273660205248</c:v>
                </c:pt>
                <c:pt idx="4813">
                  <c:v>54.89167616875713</c:v>
                </c:pt>
                <c:pt idx="4814">
                  <c:v>54.903078677309004</c:v>
                </c:pt>
                <c:pt idx="4815">
                  <c:v>54.914481185860886</c:v>
                </c:pt>
                <c:pt idx="4816">
                  <c:v>54.925883694412768</c:v>
                </c:pt>
                <c:pt idx="4817">
                  <c:v>54.93728620296465</c:v>
                </c:pt>
                <c:pt idx="4818">
                  <c:v>54.948688711516539</c:v>
                </c:pt>
                <c:pt idx="4819">
                  <c:v>54.960091220068421</c:v>
                </c:pt>
                <c:pt idx="4820">
                  <c:v>54.971493728620288</c:v>
                </c:pt>
                <c:pt idx="4821">
                  <c:v>54.982896237172177</c:v>
                </c:pt>
                <c:pt idx="4822">
                  <c:v>54.994298745724059</c:v>
                </c:pt>
                <c:pt idx="4823">
                  <c:v>55.005701254275941</c:v>
                </c:pt>
                <c:pt idx="4824">
                  <c:v>55.017103762827823</c:v>
                </c:pt>
                <c:pt idx="4825">
                  <c:v>55.028506271379705</c:v>
                </c:pt>
                <c:pt idx="4826">
                  <c:v>55.039908779931594</c:v>
                </c:pt>
                <c:pt idx="4827">
                  <c:v>55.051311288483461</c:v>
                </c:pt>
                <c:pt idx="4828">
                  <c:v>55.062713797035343</c:v>
                </c:pt>
                <c:pt idx="4829">
                  <c:v>55.074116305587225</c:v>
                </c:pt>
                <c:pt idx="4830">
                  <c:v>55.085518814139114</c:v>
                </c:pt>
                <c:pt idx="4831">
                  <c:v>55.096921322690996</c:v>
                </c:pt>
                <c:pt idx="4832">
                  <c:v>55.108323831242878</c:v>
                </c:pt>
                <c:pt idx="4833">
                  <c:v>55.119726339794752</c:v>
                </c:pt>
                <c:pt idx="4834">
                  <c:v>55.131128848346634</c:v>
                </c:pt>
                <c:pt idx="4835">
                  <c:v>55.142531356898516</c:v>
                </c:pt>
                <c:pt idx="4836">
                  <c:v>55.153933865450398</c:v>
                </c:pt>
                <c:pt idx="4837">
                  <c:v>55.16533637400228</c:v>
                </c:pt>
                <c:pt idx="4838">
                  <c:v>55.176738882554169</c:v>
                </c:pt>
                <c:pt idx="4839">
                  <c:v>55.188141391106036</c:v>
                </c:pt>
                <c:pt idx="4840">
                  <c:v>55.199543899657918</c:v>
                </c:pt>
                <c:pt idx="4841">
                  <c:v>55.210946408209807</c:v>
                </c:pt>
                <c:pt idx="4842">
                  <c:v>55.222348916761689</c:v>
                </c:pt>
                <c:pt idx="4843">
                  <c:v>55.233751425313571</c:v>
                </c:pt>
                <c:pt idx="4844">
                  <c:v>55.245153933865453</c:v>
                </c:pt>
                <c:pt idx="4845">
                  <c:v>55.256556442417335</c:v>
                </c:pt>
                <c:pt idx="4846">
                  <c:v>55.267958950969209</c:v>
                </c:pt>
                <c:pt idx="4847">
                  <c:v>55.279361459521091</c:v>
                </c:pt>
                <c:pt idx="4848">
                  <c:v>55.290763968072973</c:v>
                </c:pt>
                <c:pt idx="4849">
                  <c:v>55.302166476624862</c:v>
                </c:pt>
                <c:pt idx="4850">
                  <c:v>55.313568985176744</c:v>
                </c:pt>
                <c:pt idx="4851">
                  <c:v>55.324971493728626</c:v>
                </c:pt>
                <c:pt idx="4852">
                  <c:v>55.3363740022805</c:v>
                </c:pt>
                <c:pt idx="4853">
                  <c:v>55.347776510832382</c:v>
                </c:pt>
                <c:pt idx="4854">
                  <c:v>55.359179019384264</c:v>
                </c:pt>
                <c:pt idx="4855">
                  <c:v>55.370581527936146</c:v>
                </c:pt>
                <c:pt idx="4856">
                  <c:v>55.381984036488028</c:v>
                </c:pt>
                <c:pt idx="4857">
                  <c:v>55.393386545039917</c:v>
                </c:pt>
                <c:pt idx="4858">
                  <c:v>55.404789053591784</c:v>
                </c:pt>
                <c:pt idx="4859">
                  <c:v>55.416191562143666</c:v>
                </c:pt>
                <c:pt idx="4860">
                  <c:v>55.427594070695548</c:v>
                </c:pt>
                <c:pt idx="4861">
                  <c:v>55.438996579247437</c:v>
                </c:pt>
                <c:pt idx="4862">
                  <c:v>55.450399087799319</c:v>
                </c:pt>
                <c:pt idx="4863">
                  <c:v>55.461801596351201</c:v>
                </c:pt>
                <c:pt idx="4864">
                  <c:v>55.473204104903076</c:v>
                </c:pt>
                <c:pt idx="4865">
                  <c:v>55.484606613454957</c:v>
                </c:pt>
                <c:pt idx="4866">
                  <c:v>55.496009122006839</c:v>
                </c:pt>
                <c:pt idx="4867">
                  <c:v>55.507411630558721</c:v>
                </c:pt>
                <c:pt idx="4868">
                  <c:v>55.518814139110603</c:v>
                </c:pt>
                <c:pt idx="4869">
                  <c:v>55.530216647662492</c:v>
                </c:pt>
                <c:pt idx="4870">
                  <c:v>55.541619156214374</c:v>
                </c:pt>
                <c:pt idx="4871">
                  <c:v>55.553021664766241</c:v>
                </c:pt>
                <c:pt idx="4872">
                  <c:v>55.56442417331813</c:v>
                </c:pt>
                <c:pt idx="4873">
                  <c:v>55.575826681870012</c:v>
                </c:pt>
                <c:pt idx="4874">
                  <c:v>55.587229190421894</c:v>
                </c:pt>
                <c:pt idx="4875">
                  <c:v>55.598631698973776</c:v>
                </c:pt>
                <c:pt idx="4876">
                  <c:v>55.610034207525658</c:v>
                </c:pt>
                <c:pt idx="4877">
                  <c:v>55.621436716077532</c:v>
                </c:pt>
                <c:pt idx="4878">
                  <c:v>55.632839224629414</c:v>
                </c:pt>
                <c:pt idx="4879">
                  <c:v>55.644241733181296</c:v>
                </c:pt>
                <c:pt idx="4880">
                  <c:v>55.655644241733185</c:v>
                </c:pt>
                <c:pt idx="4881">
                  <c:v>55.667046750285067</c:v>
                </c:pt>
                <c:pt idx="4882">
                  <c:v>55.678449258836949</c:v>
                </c:pt>
                <c:pt idx="4883">
                  <c:v>55.689851767388824</c:v>
                </c:pt>
                <c:pt idx="4884">
                  <c:v>55.701254275940705</c:v>
                </c:pt>
                <c:pt idx="4885">
                  <c:v>55.712656784492587</c:v>
                </c:pt>
                <c:pt idx="4886">
                  <c:v>55.724059293044469</c:v>
                </c:pt>
                <c:pt idx="4887">
                  <c:v>55.735461801596351</c:v>
                </c:pt>
                <c:pt idx="4888">
                  <c:v>55.74686431014824</c:v>
                </c:pt>
                <c:pt idx="4889">
                  <c:v>55.758266818700108</c:v>
                </c:pt>
                <c:pt idx="4890">
                  <c:v>55.769669327251989</c:v>
                </c:pt>
                <c:pt idx="4891">
                  <c:v>55.781071835803871</c:v>
                </c:pt>
                <c:pt idx="4892">
                  <c:v>55.79247434435576</c:v>
                </c:pt>
                <c:pt idx="4893">
                  <c:v>55.803876852907642</c:v>
                </c:pt>
                <c:pt idx="4894">
                  <c:v>55.815279361459524</c:v>
                </c:pt>
                <c:pt idx="4895">
                  <c:v>55.826681870011406</c:v>
                </c:pt>
                <c:pt idx="4896">
                  <c:v>55.838084378563281</c:v>
                </c:pt>
                <c:pt idx="4897">
                  <c:v>55.849486887115162</c:v>
                </c:pt>
                <c:pt idx="4898">
                  <c:v>55.860889395667044</c:v>
                </c:pt>
                <c:pt idx="4899">
                  <c:v>55.872291904218926</c:v>
                </c:pt>
                <c:pt idx="4900">
                  <c:v>55.883694412770815</c:v>
                </c:pt>
                <c:pt idx="4901">
                  <c:v>55.895096921322697</c:v>
                </c:pt>
                <c:pt idx="4902">
                  <c:v>55.906499429874565</c:v>
                </c:pt>
                <c:pt idx="4903">
                  <c:v>55.917901938426454</c:v>
                </c:pt>
                <c:pt idx="4904">
                  <c:v>55.929304446978335</c:v>
                </c:pt>
                <c:pt idx="4905">
                  <c:v>55.940706955530217</c:v>
                </c:pt>
                <c:pt idx="4906">
                  <c:v>55.952109464082099</c:v>
                </c:pt>
                <c:pt idx="4907">
                  <c:v>55.963511972633981</c:v>
                </c:pt>
                <c:pt idx="4908">
                  <c:v>55.974914481185856</c:v>
                </c:pt>
                <c:pt idx="4909">
                  <c:v>55.986316989737738</c:v>
                </c:pt>
                <c:pt idx="4910">
                  <c:v>55.997719498289619</c:v>
                </c:pt>
                <c:pt idx="4911">
                  <c:v>56.009122006841508</c:v>
                </c:pt>
                <c:pt idx="4912">
                  <c:v>56.02052451539339</c:v>
                </c:pt>
                <c:pt idx="4913">
                  <c:v>56.031927023945272</c:v>
                </c:pt>
                <c:pt idx="4914">
                  <c:v>56.043329532497154</c:v>
                </c:pt>
                <c:pt idx="4915">
                  <c:v>56.054732041049029</c:v>
                </c:pt>
                <c:pt idx="4916">
                  <c:v>56.06613454960091</c:v>
                </c:pt>
                <c:pt idx="4917">
                  <c:v>56.077537058152792</c:v>
                </c:pt>
                <c:pt idx="4918">
                  <c:v>56.088939566704674</c:v>
                </c:pt>
                <c:pt idx="4919">
                  <c:v>56.100342075256563</c:v>
                </c:pt>
                <c:pt idx="4920">
                  <c:v>56.111744583808445</c:v>
                </c:pt>
                <c:pt idx="4921">
                  <c:v>56.123147092360313</c:v>
                </c:pt>
                <c:pt idx="4922">
                  <c:v>56.134549600912194</c:v>
                </c:pt>
                <c:pt idx="4923">
                  <c:v>56.145952109464083</c:v>
                </c:pt>
                <c:pt idx="4924">
                  <c:v>56.157354618015965</c:v>
                </c:pt>
                <c:pt idx="4925">
                  <c:v>56.168757126567847</c:v>
                </c:pt>
                <c:pt idx="4926">
                  <c:v>56.180159635119729</c:v>
                </c:pt>
                <c:pt idx="4927">
                  <c:v>56.191562143671604</c:v>
                </c:pt>
                <c:pt idx="4928">
                  <c:v>56.202964652223486</c:v>
                </c:pt>
                <c:pt idx="4929">
                  <c:v>56.214367160775367</c:v>
                </c:pt>
                <c:pt idx="4930">
                  <c:v>56.225769669327249</c:v>
                </c:pt>
                <c:pt idx="4931">
                  <c:v>56.237172177879138</c:v>
                </c:pt>
                <c:pt idx="4932">
                  <c:v>56.24857468643102</c:v>
                </c:pt>
                <c:pt idx="4933">
                  <c:v>56.259977194982888</c:v>
                </c:pt>
                <c:pt idx="4934">
                  <c:v>56.271379703534777</c:v>
                </c:pt>
                <c:pt idx="4935">
                  <c:v>56.282782212086659</c:v>
                </c:pt>
                <c:pt idx="4936">
                  <c:v>56.29418472063854</c:v>
                </c:pt>
                <c:pt idx="4937">
                  <c:v>56.305587229190422</c:v>
                </c:pt>
                <c:pt idx="4938">
                  <c:v>56.316989737742304</c:v>
                </c:pt>
                <c:pt idx="4939">
                  <c:v>56.328392246294193</c:v>
                </c:pt>
                <c:pt idx="4940">
                  <c:v>56.339794754846061</c:v>
                </c:pt>
                <c:pt idx="4941">
                  <c:v>56.351197263397943</c:v>
                </c:pt>
                <c:pt idx="4942">
                  <c:v>56.362599771949832</c:v>
                </c:pt>
                <c:pt idx="4943">
                  <c:v>56.374002280501713</c:v>
                </c:pt>
                <c:pt idx="4944">
                  <c:v>56.385404789053595</c:v>
                </c:pt>
                <c:pt idx="4945">
                  <c:v>56.396807297605477</c:v>
                </c:pt>
                <c:pt idx="4946">
                  <c:v>56.408209806157352</c:v>
                </c:pt>
                <c:pt idx="4947">
                  <c:v>56.419612314709234</c:v>
                </c:pt>
                <c:pt idx="4948">
                  <c:v>56.431014823261116</c:v>
                </c:pt>
                <c:pt idx="4949">
                  <c:v>56.442417331812997</c:v>
                </c:pt>
                <c:pt idx="4950">
                  <c:v>56.453819840364886</c:v>
                </c:pt>
                <c:pt idx="4951">
                  <c:v>56.465222348916768</c:v>
                </c:pt>
                <c:pt idx="4952">
                  <c:v>56.476624857468636</c:v>
                </c:pt>
                <c:pt idx="4953">
                  <c:v>56.488027366020518</c:v>
                </c:pt>
                <c:pt idx="4954">
                  <c:v>56.499429874572407</c:v>
                </c:pt>
                <c:pt idx="4955">
                  <c:v>56.510832383124288</c:v>
                </c:pt>
                <c:pt idx="4956">
                  <c:v>56.52223489167617</c:v>
                </c:pt>
                <c:pt idx="4957">
                  <c:v>56.533637400228052</c:v>
                </c:pt>
                <c:pt idx="4958">
                  <c:v>56.545039908779934</c:v>
                </c:pt>
                <c:pt idx="4959">
                  <c:v>56.556442417331809</c:v>
                </c:pt>
                <c:pt idx="4960">
                  <c:v>56.567844925883691</c:v>
                </c:pt>
                <c:pt idx="4961">
                  <c:v>56.579247434435572</c:v>
                </c:pt>
                <c:pt idx="4962">
                  <c:v>56.590649942987461</c:v>
                </c:pt>
                <c:pt idx="4963">
                  <c:v>56.602052451539343</c:v>
                </c:pt>
                <c:pt idx="4964">
                  <c:v>56.613454960091225</c:v>
                </c:pt>
                <c:pt idx="4965">
                  <c:v>56.6248574686431</c:v>
                </c:pt>
                <c:pt idx="4966">
                  <c:v>56.636259977194982</c:v>
                </c:pt>
                <c:pt idx="4967">
                  <c:v>56.647662485746864</c:v>
                </c:pt>
                <c:pt idx="4968">
                  <c:v>56.659064994298745</c:v>
                </c:pt>
                <c:pt idx="4969">
                  <c:v>56.670467502850627</c:v>
                </c:pt>
                <c:pt idx="4970">
                  <c:v>56.681870011402516</c:v>
                </c:pt>
                <c:pt idx="4971">
                  <c:v>56.693272519954384</c:v>
                </c:pt>
                <c:pt idx="4972">
                  <c:v>56.704675028506266</c:v>
                </c:pt>
                <c:pt idx="4973">
                  <c:v>56.716077537058155</c:v>
                </c:pt>
                <c:pt idx="4974">
                  <c:v>56.727480045610037</c:v>
                </c:pt>
                <c:pt idx="4975">
                  <c:v>56.738882554161918</c:v>
                </c:pt>
                <c:pt idx="4976">
                  <c:v>56.7502850627138</c:v>
                </c:pt>
                <c:pt idx="4977">
                  <c:v>56.761687571265675</c:v>
                </c:pt>
                <c:pt idx="4978">
                  <c:v>56.773090079817557</c:v>
                </c:pt>
                <c:pt idx="4979">
                  <c:v>56.784492588369439</c:v>
                </c:pt>
                <c:pt idx="4980">
                  <c:v>56.795895096921321</c:v>
                </c:pt>
                <c:pt idx="4981">
                  <c:v>56.80729760547321</c:v>
                </c:pt>
                <c:pt idx="4982">
                  <c:v>56.818700114025091</c:v>
                </c:pt>
                <c:pt idx="4983">
                  <c:v>56.830102622576973</c:v>
                </c:pt>
                <c:pt idx="4984">
                  <c:v>56.841505131128841</c:v>
                </c:pt>
                <c:pt idx="4985">
                  <c:v>56.85290763968073</c:v>
                </c:pt>
                <c:pt idx="4986">
                  <c:v>56.864310148232612</c:v>
                </c:pt>
                <c:pt idx="4987">
                  <c:v>56.875712656784494</c:v>
                </c:pt>
                <c:pt idx="4988">
                  <c:v>56.887115165336375</c:v>
                </c:pt>
                <c:pt idx="4989">
                  <c:v>56.898517673888257</c:v>
                </c:pt>
                <c:pt idx="4990">
                  <c:v>56.909920182440132</c:v>
                </c:pt>
                <c:pt idx="4991">
                  <c:v>56.921322690992014</c:v>
                </c:pt>
                <c:pt idx="4992">
                  <c:v>56.932725199543896</c:v>
                </c:pt>
                <c:pt idx="4993">
                  <c:v>56.944127708095785</c:v>
                </c:pt>
                <c:pt idx="4994">
                  <c:v>56.955530216647666</c:v>
                </c:pt>
                <c:pt idx="4995">
                  <c:v>56.966932725199548</c:v>
                </c:pt>
                <c:pt idx="4996">
                  <c:v>56.978335233751423</c:v>
                </c:pt>
                <c:pt idx="4997">
                  <c:v>56.989737742303305</c:v>
                </c:pt>
                <c:pt idx="4998">
                  <c:v>57.001140250855187</c:v>
                </c:pt>
                <c:pt idx="4999">
                  <c:v>57.012542759407069</c:v>
                </c:pt>
                <c:pt idx="5000">
                  <c:v>57.02394526795895</c:v>
                </c:pt>
                <c:pt idx="5001">
                  <c:v>57.035347776510839</c:v>
                </c:pt>
                <c:pt idx="5002">
                  <c:v>57.046750285062707</c:v>
                </c:pt>
                <c:pt idx="5003">
                  <c:v>57.058152793614589</c:v>
                </c:pt>
                <c:pt idx="5004">
                  <c:v>57.069555302166478</c:v>
                </c:pt>
                <c:pt idx="5005">
                  <c:v>57.08095781071836</c:v>
                </c:pt>
                <c:pt idx="5006">
                  <c:v>57.092360319270242</c:v>
                </c:pt>
                <c:pt idx="5007">
                  <c:v>57.103762827822123</c:v>
                </c:pt>
                <c:pt idx="5008">
                  <c:v>57.115165336374005</c:v>
                </c:pt>
                <c:pt idx="5009">
                  <c:v>57.12656784492588</c:v>
                </c:pt>
                <c:pt idx="5010">
                  <c:v>57.137970353477762</c:v>
                </c:pt>
                <c:pt idx="5011">
                  <c:v>57.149372862029644</c:v>
                </c:pt>
                <c:pt idx="5012">
                  <c:v>57.160775370581533</c:v>
                </c:pt>
                <c:pt idx="5013">
                  <c:v>57.172177879133415</c:v>
                </c:pt>
                <c:pt idx="5014">
                  <c:v>57.183580387685296</c:v>
                </c:pt>
                <c:pt idx="5015">
                  <c:v>57.194982896237164</c:v>
                </c:pt>
                <c:pt idx="5016">
                  <c:v>57.206385404789053</c:v>
                </c:pt>
                <c:pt idx="5017">
                  <c:v>57.217787913340935</c:v>
                </c:pt>
                <c:pt idx="5018">
                  <c:v>57.229190421892817</c:v>
                </c:pt>
                <c:pt idx="5019">
                  <c:v>57.240592930444699</c:v>
                </c:pt>
                <c:pt idx="5020">
                  <c:v>57.25199543899658</c:v>
                </c:pt>
                <c:pt idx="5021">
                  <c:v>57.263397947548455</c:v>
                </c:pt>
                <c:pt idx="5022">
                  <c:v>57.274800456100337</c:v>
                </c:pt>
                <c:pt idx="5023">
                  <c:v>57.286202964652219</c:v>
                </c:pt>
                <c:pt idx="5024">
                  <c:v>57.297605473204108</c:v>
                </c:pt>
                <c:pt idx="5025">
                  <c:v>57.30900798175599</c:v>
                </c:pt>
                <c:pt idx="5026">
                  <c:v>57.320410490307871</c:v>
                </c:pt>
                <c:pt idx="5027">
                  <c:v>57.331812998859753</c:v>
                </c:pt>
                <c:pt idx="5028">
                  <c:v>57.343215507411628</c:v>
                </c:pt>
                <c:pt idx="5029">
                  <c:v>57.35461801596351</c:v>
                </c:pt>
                <c:pt idx="5030">
                  <c:v>57.366020524515392</c:v>
                </c:pt>
                <c:pt idx="5031">
                  <c:v>57.377423033067274</c:v>
                </c:pt>
                <c:pt idx="5032">
                  <c:v>57.388825541619163</c:v>
                </c:pt>
                <c:pt idx="5033">
                  <c:v>57.400228050171044</c:v>
                </c:pt>
                <c:pt idx="5034">
                  <c:v>57.411630558722912</c:v>
                </c:pt>
                <c:pt idx="5035">
                  <c:v>57.423033067274801</c:v>
                </c:pt>
                <c:pt idx="5036">
                  <c:v>57.434435575826683</c:v>
                </c:pt>
                <c:pt idx="5037">
                  <c:v>57.445838084378565</c:v>
                </c:pt>
                <c:pt idx="5038">
                  <c:v>57.457240592930447</c:v>
                </c:pt>
                <c:pt idx="5039">
                  <c:v>57.468643101482328</c:v>
                </c:pt>
                <c:pt idx="5040">
                  <c:v>57.480045610034203</c:v>
                </c:pt>
                <c:pt idx="5041">
                  <c:v>57.491448118586085</c:v>
                </c:pt>
                <c:pt idx="5042">
                  <c:v>57.502850627137967</c:v>
                </c:pt>
                <c:pt idx="5043">
                  <c:v>57.514253135689856</c:v>
                </c:pt>
                <c:pt idx="5044">
                  <c:v>57.525655644241738</c:v>
                </c:pt>
                <c:pt idx="5045">
                  <c:v>57.53705815279362</c:v>
                </c:pt>
                <c:pt idx="5046">
                  <c:v>57.548460661345487</c:v>
                </c:pt>
                <c:pt idx="5047">
                  <c:v>57.559863169897376</c:v>
                </c:pt>
                <c:pt idx="5048">
                  <c:v>57.571265678449258</c:v>
                </c:pt>
                <c:pt idx="5049">
                  <c:v>57.58266818700114</c:v>
                </c:pt>
                <c:pt idx="5050">
                  <c:v>57.594070695553022</c:v>
                </c:pt>
                <c:pt idx="5051">
                  <c:v>57.605473204104904</c:v>
                </c:pt>
                <c:pt idx="5052">
                  <c:v>57.616875712656793</c:v>
                </c:pt>
                <c:pt idx="5053">
                  <c:v>57.62827822120866</c:v>
                </c:pt>
                <c:pt idx="5054">
                  <c:v>57.639680729760542</c:v>
                </c:pt>
                <c:pt idx="5055">
                  <c:v>57.651083238312431</c:v>
                </c:pt>
                <c:pt idx="5056">
                  <c:v>57.662485746864313</c:v>
                </c:pt>
                <c:pt idx="5057">
                  <c:v>57.673888255416195</c:v>
                </c:pt>
                <c:pt idx="5058">
                  <c:v>57.685290763968077</c:v>
                </c:pt>
                <c:pt idx="5059">
                  <c:v>57.696693272519951</c:v>
                </c:pt>
                <c:pt idx="5060">
                  <c:v>57.708095781071833</c:v>
                </c:pt>
                <c:pt idx="5061">
                  <c:v>57.719498289623715</c:v>
                </c:pt>
                <c:pt idx="5062">
                  <c:v>57.730900798175597</c:v>
                </c:pt>
                <c:pt idx="5063">
                  <c:v>57.742303306727486</c:v>
                </c:pt>
                <c:pt idx="5064">
                  <c:v>57.753705815279368</c:v>
                </c:pt>
                <c:pt idx="5065">
                  <c:v>57.765108323831235</c:v>
                </c:pt>
                <c:pt idx="5066">
                  <c:v>57.776510832383124</c:v>
                </c:pt>
                <c:pt idx="5067">
                  <c:v>57.787913340935006</c:v>
                </c:pt>
                <c:pt idx="5068">
                  <c:v>57.799315849486888</c:v>
                </c:pt>
                <c:pt idx="5069">
                  <c:v>57.81071835803877</c:v>
                </c:pt>
                <c:pt idx="5070">
                  <c:v>57.822120866590652</c:v>
                </c:pt>
                <c:pt idx="5071">
                  <c:v>57.833523375142526</c:v>
                </c:pt>
                <c:pt idx="5072">
                  <c:v>57.844925883694408</c:v>
                </c:pt>
                <c:pt idx="5073">
                  <c:v>57.85632839224629</c:v>
                </c:pt>
                <c:pt idx="5074">
                  <c:v>57.867730900798179</c:v>
                </c:pt>
                <c:pt idx="5075">
                  <c:v>57.879133409350061</c:v>
                </c:pt>
                <c:pt idx="5076">
                  <c:v>57.890535917901943</c:v>
                </c:pt>
                <c:pt idx="5077">
                  <c:v>57.901938426453825</c:v>
                </c:pt>
                <c:pt idx="5078">
                  <c:v>57.913340935005699</c:v>
                </c:pt>
                <c:pt idx="5079">
                  <c:v>57.924743443557581</c:v>
                </c:pt>
                <c:pt idx="5080">
                  <c:v>57.936145952109463</c:v>
                </c:pt>
                <c:pt idx="5081">
                  <c:v>57.947548460661345</c:v>
                </c:pt>
                <c:pt idx="5082">
                  <c:v>57.958950969213227</c:v>
                </c:pt>
                <c:pt idx="5083">
                  <c:v>57.970353477765116</c:v>
                </c:pt>
                <c:pt idx="5084">
                  <c:v>57.981755986316983</c:v>
                </c:pt>
                <c:pt idx="5085">
                  <c:v>57.993158494868865</c:v>
                </c:pt>
                <c:pt idx="5086">
                  <c:v>58.004561003420754</c:v>
                </c:pt>
                <c:pt idx="5087">
                  <c:v>58.015963511972636</c:v>
                </c:pt>
                <c:pt idx="5088">
                  <c:v>58.027366020524518</c:v>
                </c:pt>
                <c:pt idx="5089">
                  <c:v>58.0387685290764</c:v>
                </c:pt>
                <c:pt idx="5090">
                  <c:v>58.050171037628274</c:v>
                </c:pt>
                <c:pt idx="5091">
                  <c:v>58.061573546180156</c:v>
                </c:pt>
                <c:pt idx="5092">
                  <c:v>58.072976054732038</c:v>
                </c:pt>
                <c:pt idx="5093">
                  <c:v>58.08437856328392</c:v>
                </c:pt>
                <c:pt idx="5094">
                  <c:v>58.095781071835809</c:v>
                </c:pt>
                <c:pt idx="5095">
                  <c:v>58.107183580387691</c:v>
                </c:pt>
                <c:pt idx="5096">
                  <c:v>58.118586088939573</c:v>
                </c:pt>
                <c:pt idx="5097">
                  <c:v>58.129988597491447</c:v>
                </c:pt>
                <c:pt idx="5098">
                  <c:v>58.141391106043329</c:v>
                </c:pt>
                <c:pt idx="5099">
                  <c:v>58.152793614595211</c:v>
                </c:pt>
                <c:pt idx="5100">
                  <c:v>58.164196123147093</c:v>
                </c:pt>
                <c:pt idx="5101">
                  <c:v>58.175598631698975</c:v>
                </c:pt>
                <c:pt idx="5102">
                  <c:v>58.187001140250857</c:v>
                </c:pt>
                <c:pt idx="5103">
                  <c:v>58.198403648802731</c:v>
                </c:pt>
                <c:pt idx="5104">
                  <c:v>58.209806157354613</c:v>
                </c:pt>
                <c:pt idx="5105">
                  <c:v>58.221208665906502</c:v>
                </c:pt>
                <c:pt idx="5106">
                  <c:v>58.232611174458384</c:v>
                </c:pt>
                <c:pt idx="5107">
                  <c:v>58.244013683010266</c:v>
                </c:pt>
                <c:pt idx="5108">
                  <c:v>58.255416191562148</c:v>
                </c:pt>
                <c:pt idx="5109">
                  <c:v>58.266818700114023</c:v>
                </c:pt>
                <c:pt idx="5110">
                  <c:v>58.278221208665904</c:v>
                </c:pt>
                <c:pt idx="5111">
                  <c:v>58.289623717217786</c:v>
                </c:pt>
                <c:pt idx="5112">
                  <c:v>58.301026225769668</c:v>
                </c:pt>
                <c:pt idx="5113">
                  <c:v>58.31242873432155</c:v>
                </c:pt>
                <c:pt idx="5114">
                  <c:v>58.323831242873439</c:v>
                </c:pt>
                <c:pt idx="5115">
                  <c:v>58.335233751425307</c:v>
                </c:pt>
                <c:pt idx="5116">
                  <c:v>58.346636259977188</c:v>
                </c:pt>
                <c:pt idx="5117">
                  <c:v>58.358038768529077</c:v>
                </c:pt>
                <c:pt idx="5118">
                  <c:v>58.369441277080959</c:v>
                </c:pt>
                <c:pt idx="5119">
                  <c:v>58.380843785632841</c:v>
                </c:pt>
                <c:pt idx="5120">
                  <c:v>58.392246294184723</c:v>
                </c:pt>
                <c:pt idx="5121">
                  <c:v>58.403648802736605</c:v>
                </c:pt>
                <c:pt idx="5122">
                  <c:v>58.415051311288479</c:v>
                </c:pt>
                <c:pt idx="5123">
                  <c:v>58.426453819840361</c:v>
                </c:pt>
                <c:pt idx="5124">
                  <c:v>58.437856328392243</c:v>
                </c:pt>
                <c:pt idx="5125">
                  <c:v>58.449258836944132</c:v>
                </c:pt>
                <c:pt idx="5126">
                  <c:v>58.460661345496014</c:v>
                </c:pt>
                <c:pt idx="5127">
                  <c:v>58.472063854047896</c:v>
                </c:pt>
                <c:pt idx="5128">
                  <c:v>58.483466362599771</c:v>
                </c:pt>
                <c:pt idx="5129">
                  <c:v>58.494868871151652</c:v>
                </c:pt>
                <c:pt idx="5130">
                  <c:v>58.506271379703534</c:v>
                </c:pt>
                <c:pt idx="5131">
                  <c:v>58.517673888255416</c:v>
                </c:pt>
                <c:pt idx="5132">
                  <c:v>58.529076396807298</c:v>
                </c:pt>
                <c:pt idx="5133">
                  <c:v>58.54047890535918</c:v>
                </c:pt>
                <c:pt idx="5134">
                  <c:v>58.551881413911055</c:v>
                </c:pt>
                <c:pt idx="5135">
                  <c:v>58.563283922462936</c:v>
                </c:pt>
                <c:pt idx="5136">
                  <c:v>58.574686431014825</c:v>
                </c:pt>
                <c:pt idx="5137">
                  <c:v>58.586088939566707</c:v>
                </c:pt>
                <c:pt idx="5138">
                  <c:v>58.597491448118589</c:v>
                </c:pt>
                <c:pt idx="5139">
                  <c:v>58.608893956670471</c:v>
                </c:pt>
                <c:pt idx="5140">
                  <c:v>58.620296465222346</c:v>
                </c:pt>
                <c:pt idx="5141">
                  <c:v>58.631698973774228</c:v>
                </c:pt>
                <c:pt idx="5142">
                  <c:v>58.643101482326109</c:v>
                </c:pt>
                <c:pt idx="5143">
                  <c:v>58.654503990877991</c:v>
                </c:pt>
                <c:pt idx="5144">
                  <c:v>58.665906499429873</c:v>
                </c:pt>
                <c:pt idx="5145">
                  <c:v>58.677309007981762</c:v>
                </c:pt>
                <c:pt idx="5146">
                  <c:v>58.688711516533644</c:v>
                </c:pt>
                <c:pt idx="5147">
                  <c:v>58.700114025085512</c:v>
                </c:pt>
                <c:pt idx="5148">
                  <c:v>58.711516533637401</c:v>
                </c:pt>
                <c:pt idx="5149">
                  <c:v>58.722919042189282</c:v>
                </c:pt>
                <c:pt idx="5150">
                  <c:v>58.734321550741164</c:v>
                </c:pt>
                <c:pt idx="5151">
                  <c:v>58.745724059293046</c:v>
                </c:pt>
                <c:pt idx="5152">
                  <c:v>58.757126567844928</c:v>
                </c:pt>
                <c:pt idx="5153">
                  <c:v>58.768529076396803</c:v>
                </c:pt>
                <c:pt idx="5154">
                  <c:v>58.779931584948685</c:v>
                </c:pt>
                <c:pt idx="5155">
                  <c:v>58.791334093500566</c:v>
                </c:pt>
                <c:pt idx="5156">
                  <c:v>58.802736602052455</c:v>
                </c:pt>
                <c:pt idx="5157">
                  <c:v>58.814139110604337</c:v>
                </c:pt>
                <c:pt idx="5158">
                  <c:v>58.825541619156219</c:v>
                </c:pt>
                <c:pt idx="5159">
                  <c:v>58.836944127708094</c:v>
                </c:pt>
                <c:pt idx="5160">
                  <c:v>58.848346636259976</c:v>
                </c:pt>
                <c:pt idx="5161">
                  <c:v>58.859749144811857</c:v>
                </c:pt>
                <c:pt idx="5162">
                  <c:v>58.871151653363739</c:v>
                </c:pt>
                <c:pt idx="5163">
                  <c:v>58.882554161915621</c:v>
                </c:pt>
                <c:pt idx="5164">
                  <c:v>58.893956670467503</c:v>
                </c:pt>
                <c:pt idx="5165">
                  <c:v>58.905359179019392</c:v>
                </c:pt>
                <c:pt idx="5166">
                  <c:v>58.91676168757126</c:v>
                </c:pt>
                <c:pt idx="5167">
                  <c:v>58.928164196123149</c:v>
                </c:pt>
                <c:pt idx="5168">
                  <c:v>58.93956670467503</c:v>
                </c:pt>
                <c:pt idx="5169">
                  <c:v>58.950969213226912</c:v>
                </c:pt>
                <c:pt idx="5170">
                  <c:v>58.962371721778794</c:v>
                </c:pt>
                <c:pt idx="5171">
                  <c:v>58.973774230330676</c:v>
                </c:pt>
                <c:pt idx="5172">
                  <c:v>58.985176738882551</c:v>
                </c:pt>
                <c:pt idx="5173">
                  <c:v>58.996579247434433</c:v>
                </c:pt>
                <c:pt idx="5174">
                  <c:v>59.007981755986314</c:v>
                </c:pt>
                <c:pt idx="5175">
                  <c:v>59.019384264538196</c:v>
                </c:pt>
                <c:pt idx="5176">
                  <c:v>59.030786773090085</c:v>
                </c:pt>
                <c:pt idx="5177">
                  <c:v>59.042189281641967</c:v>
                </c:pt>
                <c:pt idx="5178">
                  <c:v>59.053591790193835</c:v>
                </c:pt>
                <c:pt idx="5179">
                  <c:v>59.064994298745724</c:v>
                </c:pt>
                <c:pt idx="5180">
                  <c:v>59.076396807297606</c:v>
                </c:pt>
                <c:pt idx="5181">
                  <c:v>59.087799315849487</c:v>
                </c:pt>
                <c:pt idx="5182">
                  <c:v>59.099201824401369</c:v>
                </c:pt>
                <c:pt idx="5183">
                  <c:v>59.110604332953251</c:v>
                </c:pt>
                <c:pt idx="5184">
                  <c:v>59.122006841505126</c:v>
                </c:pt>
                <c:pt idx="5185">
                  <c:v>59.133409350057008</c:v>
                </c:pt>
                <c:pt idx="5186">
                  <c:v>59.14481185860889</c:v>
                </c:pt>
                <c:pt idx="5187">
                  <c:v>59.156214367160779</c:v>
                </c:pt>
                <c:pt idx="5188">
                  <c:v>59.16761687571266</c:v>
                </c:pt>
                <c:pt idx="5189">
                  <c:v>59.179019384264542</c:v>
                </c:pt>
                <c:pt idx="5190">
                  <c:v>59.190421892816424</c:v>
                </c:pt>
                <c:pt idx="5191">
                  <c:v>59.201824401368299</c:v>
                </c:pt>
                <c:pt idx="5192">
                  <c:v>59.213226909920181</c:v>
                </c:pt>
                <c:pt idx="5193">
                  <c:v>59.224629418472063</c:v>
                </c:pt>
                <c:pt idx="5194">
                  <c:v>59.236031927023944</c:v>
                </c:pt>
                <c:pt idx="5195">
                  <c:v>59.247434435575826</c:v>
                </c:pt>
                <c:pt idx="5196">
                  <c:v>59.258836944127715</c:v>
                </c:pt>
                <c:pt idx="5197">
                  <c:v>59.270239452679583</c:v>
                </c:pt>
                <c:pt idx="5198">
                  <c:v>59.281641961231472</c:v>
                </c:pt>
                <c:pt idx="5199">
                  <c:v>59.293044469783354</c:v>
                </c:pt>
                <c:pt idx="5200">
                  <c:v>59.304446978335235</c:v>
                </c:pt>
                <c:pt idx="5201">
                  <c:v>59.315849486887117</c:v>
                </c:pt>
                <c:pt idx="5202">
                  <c:v>59.327251995438999</c:v>
                </c:pt>
                <c:pt idx="5203">
                  <c:v>59.338654503990874</c:v>
                </c:pt>
                <c:pt idx="5204">
                  <c:v>59.350057012542756</c:v>
                </c:pt>
                <c:pt idx="5205">
                  <c:v>59.361459521094638</c:v>
                </c:pt>
                <c:pt idx="5206">
                  <c:v>59.372862029646519</c:v>
                </c:pt>
                <c:pt idx="5207">
                  <c:v>59.384264538198408</c:v>
                </c:pt>
                <c:pt idx="5208">
                  <c:v>59.39566704675029</c:v>
                </c:pt>
                <c:pt idx="5209">
                  <c:v>59.407069555302158</c:v>
                </c:pt>
                <c:pt idx="5210">
                  <c:v>59.418472063854047</c:v>
                </c:pt>
                <c:pt idx="5211">
                  <c:v>59.429874572405929</c:v>
                </c:pt>
                <c:pt idx="5212">
                  <c:v>59.441277080957811</c:v>
                </c:pt>
                <c:pt idx="5213">
                  <c:v>59.452679589509692</c:v>
                </c:pt>
                <c:pt idx="5214">
                  <c:v>59.464082098061574</c:v>
                </c:pt>
                <c:pt idx="5215">
                  <c:v>59.475484606613463</c:v>
                </c:pt>
                <c:pt idx="5216">
                  <c:v>59.486887115165331</c:v>
                </c:pt>
                <c:pt idx="5217">
                  <c:v>59.498289623717213</c:v>
                </c:pt>
                <c:pt idx="5218">
                  <c:v>59.509692132269102</c:v>
                </c:pt>
                <c:pt idx="5219">
                  <c:v>59.521094640820984</c:v>
                </c:pt>
                <c:pt idx="5220">
                  <c:v>59.532497149372865</c:v>
                </c:pt>
                <c:pt idx="5221">
                  <c:v>59.543899657924747</c:v>
                </c:pt>
                <c:pt idx="5222">
                  <c:v>59.555302166476622</c:v>
                </c:pt>
                <c:pt idx="5223">
                  <c:v>59.566704675028504</c:v>
                </c:pt>
                <c:pt idx="5224">
                  <c:v>59.578107183580386</c:v>
                </c:pt>
                <c:pt idx="5225">
                  <c:v>59.589509692132268</c:v>
                </c:pt>
                <c:pt idx="5226">
                  <c:v>59.600912200684149</c:v>
                </c:pt>
                <c:pt idx="5227">
                  <c:v>59.612314709236038</c:v>
                </c:pt>
                <c:pt idx="5228">
                  <c:v>59.623717217787906</c:v>
                </c:pt>
                <c:pt idx="5229">
                  <c:v>59.635119726339795</c:v>
                </c:pt>
                <c:pt idx="5230">
                  <c:v>59.646522234891677</c:v>
                </c:pt>
                <c:pt idx="5231">
                  <c:v>59.657924743443559</c:v>
                </c:pt>
                <c:pt idx="5232">
                  <c:v>59.669327251995441</c:v>
                </c:pt>
                <c:pt idx="5233">
                  <c:v>59.680729760547322</c:v>
                </c:pt>
                <c:pt idx="5234">
                  <c:v>59.692132269099204</c:v>
                </c:pt>
                <c:pt idx="5235">
                  <c:v>59.703534777651079</c:v>
                </c:pt>
                <c:pt idx="5236">
                  <c:v>59.714937286202961</c:v>
                </c:pt>
                <c:pt idx="5237">
                  <c:v>59.726339794754843</c:v>
                </c:pt>
                <c:pt idx="5238">
                  <c:v>59.737742303306732</c:v>
                </c:pt>
                <c:pt idx="5239">
                  <c:v>59.749144811858613</c:v>
                </c:pt>
                <c:pt idx="5240">
                  <c:v>59.760547320410495</c:v>
                </c:pt>
                <c:pt idx="5241">
                  <c:v>59.77194982896237</c:v>
                </c:pt>
                <c:pt idx="5242">
                  <c:v>59.783352337514252</c:v>
                </c:pt>
                <c:pt idx="5243">
                  <c:v>59.794754846066134</c:v>
                </c:pt>
                <c:pt idx="5244">
                  <c:v>59.806157354618016</c:v>
                </c:pt>
                <c:pt idx="5245">
                  <c:v>59.817559863169897</c:v>
                </c:pt>
                <c:pt idx="5246">
                  <c:v>59.828962371721786</c:v>
                </c:pt>
                <c:pt idx="5247">
                  <c:v>59.840364880273654</c:v>
                </c:pt>
                <c:pt idx="5248">
                  <c:v>59.851767388825536</c:v>
                </c:pt>
                <c:pt idx="5249">
                  <c:v>59.863169897377425</c:v>
                </c:pt>
                <c:pt idx="5250">
                  <c:v>59.874572405929307</c:v>
                </c:pt>
                <c:pt idx="5251">
                  <c:v>59.885974914481189</c:v>
                </c:pt>
                <c:pt idx="5252">
                  <c:v>59.89737742303307</c:v>
                </c:pt>
                <c:pt idx="5253">
                  <c:v>59.908779931584945</c:v>
                </c:pt>
                <c:pt idx="5254">
                  <c:v>59.920182440136827</c:v>
                </c:pt>
                <c:pt idx="5255">
                  <c:v>59.931584948688709</c:v>
                </c:pt>
                <c:pt idx="5256">
                  <c:v>59.942987457240591</c:v>
                </c:pt>
                <c:pt idx="5257">
                  <c:v>59.954389965792473</c:v>
                </c:pt>
                <c:pt idx="5258">
                  <c:v>59.965792474344362</c:v>
                </c:pt>
                <c:pt idx="5259">
                  <c:v>59.977194982896243</c:v>
                </c:pt>
                <c:pt idx="5260">
                  <c:v>59.988597491448118</c:v>
                </c:pt>
                <c:pt idx="5261">
                  <c:v>60</c:v>
                </c:pt>
                <c:pt idx="5262">
                  <c:v>60.011402508551882</c:v>
                </c:pt>
                <c:pt idx="5263">
                  <c:v>60.022805017103764</c:v>
                </c:pt>
                <c:pt idx="5264">
                  <c:v>60.034207525655646</c:v>
                </c:pt>
                <c:pt idx="5265">
                  <c:v>60.045610034207527</c:v>
                </c:pt>
                <c:pt idx="5266">
                  <c:v>60.057012542759402</c:v>
                </c:pt>
                <c:pt idx="5267">
                  <c:v>60.068415051311284</c:v>
                </c:pt>
                <c:pt idx="5268">
                  <c:v>60.079817559863166</c:v>
                </c:pt>
                <c:pt idx="5269">
                  <c:v>60.091220068415055</c:v>
                </c:pt>
                <c:pt idx="5270">
                  <c:v>60.102622576966937</c:v>
                </c:pt>
                <c:pt idx="5271">
                  <c:v>60.114025085518819</c:v>
                </c:pt>
                <c:pt idx="5272">
                  <c:v>60.125427594070693</c:v>
                </c:pt>
                <c:pt idx="5273">
                  <c:v>60.136830102622575</c:v>
                </c:pt>
                <c:pt idx="5274">
                  <c:v>60.148232611174457</c:v>
                </c:pt>
                <c:pt idx="5275">
                  <c:v>60.159635119726339</c:v>
                </c:pt>
                <c:pt idx="5276">
                  <c:v>60.171037628278221</c:v>
                </c:pt>
                <c:pt idx="5277">
                  <c:v>60.18244013683011</c:v>
                </c:pt>
                <c:pt idx="5278">
                  <c:v>60.193842645381977</c:v>
                </c:pt>
                <c:pt idx="5279">
                  <c:v>60.205245153933859</c:v>
                </c:pt>
                <c:pt idx="5280">
                  <c:v>60.216647662485748</c:v>
                </c:pt>
                <c:pt idx="5281">
                  <c:v>60.22805017103763</c:v>
                </c:pt>
                <c:pt idx="5282">
                  <c:v>60.239452679589512</c:v>
                </c:pt>
                <c:pt idx="5283">
                  <c:v>60.250855188141394</c:v>
                </c:pt>
                <c:pt idx="5284">
                  <c:v>60.262257696693275</c:v>
                </c:pt>
                <c:pt idx="5285">
                  <c:v>60.27366020524515</c:v>
                </c:pt>
                <c:pt idx="5286">
                  <c:v>60.285062713797032</c:v>
                </c:pt>
                <c:pt idx="5287">
                  <c:v>60.296465222348914</c:v>
                </c:pt>
                <c:pt idx="5288">
                  <c:v>60.307867730900796</c:v>
                </c:pt>
                <c:pt idx="5289">
                  <c:v>60.319270239452685</c:v>
                </c:pt>
                <c:pt idx="5290">
                  <c:v>60.330672748004567</c:v>
                </c:pt>
                <c:pt idx="5291">
                  <c:v>60.342075256556441</c:v>
                </c:pt>
                <c:pt idx="5292">
                  <c:v>60.353477765108323</c:v>
                </c:pt>
                <c:pt idx="5293">
                  <c:v>60.364880273660205</c:v>
                </c:pt>
                <c:pt idx="5294">
                  <c:v>60.376282782212087</c:v>
                </c:pt>
                <c:pt idx="5295">
                  <c:v>60.387685290763969</c:v>
                </c:pt>
                <c:pt idx="5296">
                  <c:v>60.399087799315851</c:v>
                </c:pt>
                <c:pt idx="5297">
                  <c:v>60.410490307867725</c:v>
                </c:pt>
                <c:pt idx="5298">
                  <c:v>60.421892816419607</c:v>
                </c:pt>
                <c:pt idx="5299">
                  <c:v>60.433295324971489</c:v>
                </c:pt>
                <c:pt idx="5300">
                  <c:v>60.444697833523378</c:v>
                </c:pt>
                <c:pt idx="5301">
                  <c:v>60.45610034207526</c:v>
                </c:pt>
                <c:pt idx="5302">
                  <c:v>60.467502850627142</c:v>
                </c:pt>
                <c:pt idx="5303">
                  <c:v>60.478905359179024</c:v>
                </c:pt>
                <c:pt idx="5304">
                  <c:v>60.490307867730898</c:v>
                </c:pt>
                <c:pt idx="5305">
                  <c:v>60.50171037628278</c:v>
                </c:pt>
                <c:pt idx="5306">
                  <c:v>60.513112884834662</c:v>
                </c:pt>
                <c:pt idx="5307">
                  <c:v>60.524515393386544</c:v>
                </c:pt>
                <c:pt idx="5308">
                  <c:v>60.535917901938433</c:v>
                </c:pt>
                <c:pt idx="5309">
                  <c:v>60.547320410490315</c:v>
                </c:pt>
                <c:pt idx="5310">
                  <c:v>60.558722919042182</c:v>
                </c:pt>
                <c:pt idx="5311">
                  <c:v>60.570125427594071</c:v>
                </c:pt>
                <c:pt idx="5312">
                  <c:v>60.581527936145953</c:v>
                </c:pt>
                <c:pt idx="5313">
                  <c:v>60.592930444697835</c:v>
                </c:pt>
                <c:pt idx="5314">
                  <c:v>60.604332953249717</c:v>
                </c:pt>
                <c:pt idx="5315">
                  <c:v>60.615735461801599</c:v>
                </c:pt>
                <c:pt idx="5316">
                  <c:v>60.627137970353473</c:v>
                </c:pt>
                <c:pt idx="5317">
                  <c:v>60.638540478905355</c:v>
                </c:pt>
                <c:pt idx="5318">
                  <c:v>60.649942987457237</c:v>
                </c:pt>
                <c:pt idx="5319">
                  <c:v>60.661345496009119</c:v>
                </c:pt>
                <c:pt idx="5320">
                  <c:v>60.672748004561008</c:v>
                </c:pt>
                <c:pt idx="5321">
                  <c:v>60.68415051311289</c:v>
                </c:pt>
                <c:pt idx="5322">
                  <c:v>60.695553021664765</c:v>
                </c:pt>
                <c:pt idx="5323">
                  <c:v>60.706955530216646</c:v>
                </c:pt>
                <c:pt idx="5324">
                  <c:v>60.718358038768528</c:v>
                </c:pt>
                <c:pt idx="5325">
                  <c:v>60.72976054732041</c:v>
                </c:pt>
                <c:pt idx="5326">
                  <c:v>60.741163055872292</c:v>
                </c:pt>
                <c:pt idx="5327">
                  <c:v>60.752565564424174</c:v>
                </c:pt>
                <c:pt idx="5328">
                  <c:v>60.763968072976063</c:v>
                </c:pt>
                <c:pt idx="5329">
                  <c:v>60.77537058152793</c:v>
                </c:pt>
                <c:pt idx="5330">
                  <c:v>60.786773090079812</c:v>
                </c:pt>
                <c:pt idx="5331">
                  <c:v>60.798175598631701</c:v>
                </c:pt>
                <c:pt idx="5332">
                  <c:v>60.809578107183583</c:v>
                </c:pt>
                <c:pt idx="5333">
                  <c:v>60.820980615735465</c:v>
                </c:pt>
                <c:pt idx="5334">
                  <c:v>60.832383124287347</c:v>
                </c:pt>
                <c:pt idx="5335">
                  <c:v>60.843785632839221</c:v>
                </c:pt>
                <c:pt idx="5336">
                  <c:v>60.855188141391103</c:v>
                </c:pt>
                <c:pt idx="5337">
                  <c:v>60.866590649942985</c:v>
                </c:pt>
                <c:pt idx="5338">
                  <c:v>60.877993158494867</c:v>
                </c:pt>
                <c:pt idx="5339">
                  <c:v>60.889395667046756</c:v>
                </c:pt>
                <c:pt idx="5340">
                  <c:v>60.900798175598638</c:v>
                </c:pt>
                <c:pt idx="5341">
                  <c:v>60.912200684150505</c:v>
                </c:pt>
                <c:pt idx="5342">
                  <c:v>60.923603192702394</c:v>
                </c:pt>
                <c:pt idx="5343">
                  <c:v>60.935005701254276</c:v>
                </c:pt>
                <c:pt idx="5344">
                  <c:v>60.946408209806158</c:v>
                </c:pt>
                <c:pt idx="5345">
                  <c:v>60.95781071835804</c:v>
                </c:pt>
                <c:pt idx="5346">
                  <c:v>60.969213226909922</c:v>
                </c:pt>
                <c:pt idx="5347">
                  <c:v>60.980615735461797</c:v>
                </c:pt>
                <c:pt idx="5348">
                  <c:v>60.992018244013678</c:v>
                </c:pt>
                <c:pt idx="5349">
                  <c:v>61.00342075256556</c:v>
                </c:pt>
                <c:pt idx="5350">
                  <c:v>61.014823261117442</c:v>
                </c:pt>
                <c:pt idx="5351">
                  <c:v>61.026225769669331</c:v>
                </c:pt>
                <c:pt idx="5352">
                  <c:v>61.037628278221213</c:v>
                </c:pt>
                <c:pt idx="5353">
                  <c:v>61.049030786773095</c:v>
                </c:pt>
                <c:pt idx="5354">
                  <c:v>61.06043329532497</c:v>
                </c:pt>
                <c:pt idx="5355">
                  <c:v>61.071835803876851</c:v>
                </c:pt>
                <c:pt idx="5356">
                  <c:v>61.083238312428733</c:v>
                </c:pt>
                <c:pt idx="5357">
                  <c:v>61.094640820980615</c:v>
                </c:pt>
                <c:pt idx="5358">
                  <c:v>61.106043329532497</c:v>
                </c:pt>
                <c:pt idx="5359">
                  <c:v>61.117445838084386</c:v>
                </c:pt>
                <c:pt idx="5360">
                  <c:v>61.128848346636254</c:v>
                </c:pt>
                <c:pt idx="5361">
                  <c:v>61.140250855188135</c:v>
                </c:pt>
                <c:pt idx="5362">
                  <c:v>61.151653363740024</c:v>
                </c:pt>
                <c:pt idx="5363">
                  <c:v>61.163055872291906</c:v>
                </c:pt>
                <c:pt idx="5364">
                  <c:v>61.174458380843788</c:v>
                </c:pt>
                <c:pt idx="5365">
                  <c:v>61.18586088939567</c:v>
                </c:pt>
                <c:pt idx="5366">
                  <c:v>61.197263397947545</c:v>
                </c:pt>
                <c:pt idx="5367">
                  <c:v>61.208665906499427</c:v>
                </c:pt>
                <c:pt idx="5368">
                  <c:v>61.220068415051308</c:v>
                </c:pt>
                <c:pt idx="5369">
                  <c:v>61.23147092360319</c:v>
                </c:pt>
                <c:pt idx="5370">
                  <c:v>61.242873432155079</c:v>
                </c:pt>
                <c:pt idx="5371">
                  <c:v>61.254275940706961</c:v>
                </c:pt>
                <c:pt idx="5372">
                  <c:v>61.265678449258843</c:v>
                </c:pt>
                <c:pt idx="5373">
                  <c:v>61.277080957810718</c:v>
                </c:pt>
                <c:pt idx="5374">
                  <c:v>61.288483466362599</c:v>
                </c:pt>
                <c:pt idx="5375">
                  <c:v>61.299885974914481</c:v>
                </c:pt>
                <c:pt idx="5376">
                  <c:v>61.311288483466363</c:v>
                </c:pt>
                <c:pt idx="5377">
                  <c:v>61.322690992018245</c:v>
                </c:pt>
                <c:pt idx="5378">
                  <c:v>61.334093500570134</c:v>
                </c:pt>
                <c:pt idx="5379">
                  <c:v>61.345496009122002</c:v>
                </c:pt>
                <c:pt idx="5380">
                  <c:v>61.356898517673883</c:v>
                </c:pt>
                <c:pt idx="5381">
                  <c:v>61.368301026225765</c:v>
                </c:pt>
                <c:pt idx="5382">
                  <c:v>61.379703534777654</c:v>
                </c:pt>
                <c:pt idx="5383">
                  <c:v>61.391106043329536</c:v>
                </c:pt>
                <c:pt idx="5384">
                  <c:v>61.402508551881418</c:v>
                </c:pt>
                <c:pt idx="5385">
                  <c:v>61.413911060433293</c:v>
                </c:pt>
                <c:pt idx="5386">
                  <c:v>61.425313568985175</c:v>
                </c:pt>
                <c:pt idx="5387">
                  <c:v>61.436716077537056</c:v>
                </c:pt>
                <c:pt idx="5388">
                  <c:v>61.448118586088938</c:v>
                </c:pt>
                <c:pt idx="5389">
                  <c:v>61.45952109464082</c:v>
                </c:pt>
                <c:pt idx="5390">
                  <c:v>61.470923603192709</c:v>
                </c:pt>
                <c:pt idx="5391">
                  <c:v>61.482326111744577</c:v>
                </c:pt>
                <c:pt idx="5392">
                  <c:v>61.493728620296459</c:v>
                </c:pt>
                <c:pt idx="5393">
                  <c:v>61.505131128848348</c:v>
                </c:pt>
                <c:pt idx="5394">
                  <c:v>61.516533637400229</c:v>
                </c:pt>
                <c:pt idx="5395">
                  <c:v>61.527936145952111</c:v>
                </c:pt>
                <c:pt idx="5396">
                  <c:v>61.539338654503993</c:v>
                </c:pt>
                <c:pt idx="5397">
                  <c:v>61.550741163055875</c:v>
                </c:pt>
                <c:pt idx="5398">
                  <c:v>61.56214367160775</c:v>
                </c:pt>
                <c:pt idx="5399">
                  <c:v>61.573546180159632</c:v>
                </c:pt>
                <c:pt idx="5400">
                  <c:v>61.584948688711513</c:v>
                </c:pt>
                <c:pt idx="5401">
                  <c:v>61.596351197263402</c:v>
                </c:pt>
                <c:pt idx="5402">
                  <c:v>61.607753705815284</c:v>
                </c:pt>
                <c:pt idx="5403">
                  <c:v>61.619156214367166</c:v>
                </c:pt>
                <c:pt idx="5404">
                  <c:v>61.630558722919041</c:v>
                </c:pt>
                <c:pt idx="5405">
                  <c:v>61.641961231470923</c:v>
                </c:pt>
                <c:pt idx="5406">
                  <c:v>61.653363740022805</c:v>
                </c:pt>
                <c:pt idx="5407">
                  <c:v>61.664766248574686</c:v>
                </c:pt>
                <c:pt idx="5408">
                  <c:v>61.676168757126568</c:v>
                </c:pt>
                <c:pt idx="5409">
                  <c:v>61.687571265678457</c:v>
                </c:pt>
                <c:pt idx="5410">
                  <c:v>61.698973774230325</c:v>
                </c:pt>
                <c:pt idx="5411">
                  <c:v>61.710376282782207</c:v>
                </c:pt>
                <c:pt idx="5412">
                  <c:v>61.721778791334089</c:v>
                </c:pt>
                <c:pt idx="5413">
                  <c:v>61.733181299885977</c:v>
                </c:pt>
                <c:pt idx="5414">
                  <c:v>61.744583808437859</c:v>
                </c:pt>
                <c:pt idx="5415">
                  <c:v>61.755986316989741</c:v>
                </c:pt>
                <c:pt idx="5416">
                  <c:v>61.767388825541616</c:v>
                </c:pt>
                <c:pt idx="5417">
                  <c:v>61.778791334093498</c:v>
                </c:pt>
                <c:pt idx="5418">
                  <c:v>61.79019384264538</c:v>
                </c:pt>
                <c:pt idx="5419">
                  <c:v>61.801596351197261</c:v>
                </c:pt>
                <c:pt idx="5420">
                  <c:v>61.812998859749143</c:v>
                </c:pt>
                <c:pt idx="5421">
                  <c:v>61.824401368301032</c:v>
                </c:pt>
                <c:pt idx="5422">
                  <c:v>61.835803876852914</c:v>
                </c:pt>
                <c:pt idx="5423">
                  <c:v>61.847206385404782</c:v>
                </c:pt>
                <c:pt idx="5424">
                  <c:v>61.858608893956671</c:v>
                </c:pt>
                <c:pt idx="5425">
                  <c:v>61.870011402508553</c:v>
                </c:pt>
                <c:pt idx="5426">
                  <c:v>61.881413911060434</c:v>
                </c:pt>
                <c:pt idx="5427">
                  <c:v>61.892816419612316</c:v>
                </c:pt>
                <c:pt idx="5428">
                  <c:v>61.904218928164198</c:v>
                </c:pt>
                <c:pt idx="5429">
                  <c:v>61.915621436716073</c:v>
                </c:pt>
                <c:pt idx="5430">
                  <c:v>61.927023945267955</c:v>
                </c:pt>
                <c:pt idx="5431">
                  <c:v>61.938426453819837</c:v>
                </c:pt>
                <c:pt idx="5432">
                  <c:v>61.949828962371726</c:v>
                </c:pt>
                <c:pt idx="5433">
                  <c:v>61.961231470923607</c:v>
                </c:pt>
                <c:pt idx="5434">
                  <c:v>61.972633979475489</c:v>
                </c:pt>
                <c:pt idx="5435">
                  <c:v>61.984036488027364</c:v>
                </c:pt>
                <c:pt idx="5436">
                  <c:v>61.995438996579246</c:v>
                </c:pt>
                <c:pt idx="5437">
                  <c:v>62.006841505131128</c:v>
                </c:pt>
                <c:pt idx="5438">
                  <c:v>62.01824401368301</c:v>
                </c:pt>
                <c:pt idx="5439">
                  <c:v>62.029646522234891</c:v>
                </c:pt>
                <c:pt idx="5440">
                  <c:v>62.04104903078678</c:v>
                </c:pt>
                <c:pt idx="5441">
                  <c:v>62.052451539338662</c:v>
                </c:pt>
                <c:pt idx="5442">
                  <c:v>62.06385404789053</c:v>
                </c:pt>
                <c:pt idx="5443">
                  <c:v>62.075256556442412</c:v>
                </c:pt>
                <c:pt idx="5444">
                  <c:v>62.086659064994301</c:v>
                </c:pt>
                <c:pt idx="5445">
                  <c:v>62.098061573546183</c:v>
                </c:pt>
                <c:pt idx="5446">
                  <c:v>62.109464082098064</c:v>
                </c:pt>
                <c:pt idx="5447">
                  <c:v>62.120866590649946</c:v>
                </c:pt>
                <c:pt idx="5448">
                  <c:v>62.132269099201821</c:v>
                </c:pt>
                <c:pt idx="5449">
                  <c:v>62.143671607753703</c:v>
                </c:pt>
                <c:pt idx="5450">
                  <c:v>62.155074116305585</c:v>
                </c:pt>
                <c:pt idx="5451">
                  <c:v>62.166476624857467</c:v>
                </c:pt>
                <c:pt idx="5452">
                  <c:v>62.177879133409355</c:v>
                </c:pt>
                <c:pt idx="5453">
                  <c:v>62.189281641961237</c:v>
                </c:pt>
                <c:pt idx="5454">
                  <c:v>62.200684150513105</c:v>
                </c:pt>
                <c:pt idx="5455">
                  <c:v>62.212086659064994</c:v>
                </c:pt>
                <c:pt idx="5456">
                  <c:v>62.223489167616876</c:v>
                </c:pt>
                <c:pt idx="5457">
                  <c:v>62.234891676168758</c:v>
                </c:pt>
                <c:pt idx="5458">
                  <c:v>62.246294184720639</c:v>
                </c:pt>
                <c:pt idx="5459">
                  <c:v>62.257696693272521</c:v>
                </c:pt>
                <c:pt idx="5460">
                  <c:v>62.269099201824396</c:v>
                </c:pt>
                <c:pt idx="5461">
                  <c:v>62.280501710376278</c:v>
                </c:pt>
                <c:pt idx="5462">
                  <c:v>62.29190421892816</c:v>
                </c:pt>
                <c:pt idx="5463">
                  <c:v>62.303306727480049</c:v>
                </c:pt>
                <c:pt idx="5464">
                  <c:v>62.314709236031931</c:v>
                </c:pt>
                <c:pt idx="5465">
                  <c:v>62.326111744583812</c:v>
                </c:pt>
                <c:pt idx="5466">
                  <c:v>62.337514253135694</c:v>
                </c:pt>
                <c:pt idx="5467">
                  <c:v>62.348916761687569</c:v>
                </c:pt>
                <c:pt idx="5468">
                  <c:v>62.360319270239451</c:v>
                </c:pt>
                <c:pt idx="5469">
                  <c:v>62.371721778791333</c:v>
                </c:pt>
                <c:pt idx="5470">
                  <c:v>62.383124287343215</c:v>
                </c:pt>
                <c:pt idx="5471">
                  <c:v>62.394526795895104</c:v>
                </c:pt>
                <c:pt idx="5472">
                  <c:v>62.405929304446985</c:v>
                </c:pt>
                <c:pt idx="5473">
                  <c:v>62.417331812998853</c:v>
                </c:pt>
                <c:pt idx="5474">
                  <c:v>62.428734321550735</c:v>
                </c:pt>
                <c:pt idx="5475">
                  <c:v>62.440136830102624</c:v>
                </c:pt>
                <c:pt idx="5476">
                  <c:v>62.451539338654506</c:v>
                </c:pt>
                <c:pt idx="5477">
                  <c:v>62.462941847206388</c:v>
                </c:pt>
                <c:pt idx="5478">
                  <c:v>62.474344355758269</c:v>
                </c:pt>
                <c:pt idx="5479">
                  <c:v>62.485746864310144</c:v>
                </c:pt>
                <c:pt idx="5480">
                  <c:v>62.497149372862026</c:v>
                </c:pt>
                <c:pt idx="5481">
                  <c:v>62.508551881413908</c:v>
                </c:pt>
                <c:pt idx="5482">
                  <c:v>62.51995438996579</c:v>
                </c:pt>
                <c:pt idx="5483">
                  <c:v>62.531356898517679</c:v>
                </c:pt>
                <c:pt idx="5484">
                  <c:v>62.54275940706956</c:v>
                </c:pt>
                <c:pt idx="5485">
                  <c:v>62.554161915621428</c:v>
                </c:pt>
                <c:pt idx="5486">
                  <c:v>62.565564424173317</c:v>
                </c:pt>
                <c:pt idx="5487">
                  <c:v>62.576966932725199</c:v>
                </c:pt>
                <c:pt idx="5488">
                  <c:v>62.588369441277081</c:v>
                </c:pt>
                <c:pt idx="5489">
                  <c:v>62.599771949828963</c:v>
                </c:pt>
                <c:pt idx="5490">
                  <c:v>62.611174458380844</c:v>
                </c:pt>
                <c:pt idx="5491">
                  <c:v>62.622576966932733</c:v>
                </c:pt>
                <c:pt idx="5492">
                  <c:v>62.633979475484601</c:v>
                </c:pt>
                <c:pt idx="5493">
                  <c:v>62.645381984036483</c:v>
                </c:pt>
                <c:pt idx="5494">
                  <c:v>62.656784492588372</c:v>
                </c:pt>
                <c:pt idx="5495">
                  <c:v>62.668187001140254</c:v>
                </c:pt>
                <c:pt idx="5496">
                  <c:v>62.679589509692136</c:v>
                </c:pt>
                <c:pt idx="5497">
                  <c:v>62.690992018244017</c:v>
                </c:pt>
                <c:pt idx="5498">
                  <c:v>62.702394526795892</c:v>
                </c:pt>
                <c:pt idx="5499">
                  <c:v>62.713797035347774</c:v>
                </c:pt>
                <c:pt idx="5500">
                  <c:v>62.725199543899656</c:v>
                </c:pt>
                <c:pt idx="5501">
                  <c:v>62.736602052451538</c:v>
                </c:pt>
                <c:pt idx="5502">
                  <c:v>62.748004561003427</c:v>
                </c:pt>
                <c:pt idx="5503">
                  <c:v>62.759407069555309</c:v>
                </c:pt>
                <c:pt idx="5504">
                  <c:v>62.770809578107176</c:v>
                </c:pt>
                <c:pt idx="5505">
                  <c:v>62.782212086659058</c:v>
                </c:pt>
                <c:pt idx="5506">
                  <c:v>62.793614595210947</c:v>
                </c:pt>
                <c:pt idx="5507">
                  <c:v>62.805017103762829</c:v>
                </c:pt>
                <c:pt idx="5508">
                  <c:v>62.816419612314711</c:v>
                </c:pt>
                <c:pt idx="5509">
                  <c:v>62.827822120866593</c:v>
                </c:pt>
                <c:pt idx="5510">
                  <c:v>62.839224629418474</c:v>
                </c:pt>
                <c:pt idx="5511">
                  <c:v>62.850627137970349</c:v>
                </c:pt>
                <c:pt idx="5512">
                  <c:v>62.862029646522231</c:v>
                </c:pt>
                <c:pt idx="5513">
                  <c:v>62.873432155074113</c:v>
                </c:pt>
                <c:pt idx="5514">
                  <c:v>62.884834663626002</c:v>
                </c:pt>
                <c:pt idx="5515">
                  <c:v>62.896237172177884</c:v>
                </c:pt>
                <c:pt idx="5516">
                  <c:v>62.907639680729766</c:v>
                </c:pt>
                <c:pt idx="5517">
                  <c:v>62.91904218928164</c:v>
                </c:pt>
                <c:pt idx="5518">
                  <c:v>62.930444697833522</c:v>
                </c:pt>
                <c:pt idx="5519">
                  <c:v>62.941847206385404</c:v>
                </c:pt>
                <c:pt idx="5520">
                  <c:v>62.953249714937286</c:v>
                </c:pt>
                <c:pt idx="5521">
                  <c:v>62.964652223489168</c:v>
                </c:pt>
                <c:pt idx="5522">
                  <c:v>62.976054732041057</c:v>
                </c:pt>
                <c:pt idx="5523">
                  <c:v>62.987457240592924</c:v>
                </c:pt>
                <c:pt idx="5524">
                  <c:v>62.998859749144806</c:v>
                </c:pt>
                <c:pt idx="5525">
                  <c:v>63.010262257696695</c:v>
                </c:pt>
                <c:pt idx="5526">
                  <c:v>63.021664766248577</c:v>
                </c:pt>
                <c:pt idx="5527">
                  <c:v>63.033067274800459</c:v>
                </c:pt>
                <c:pt idx="5528">
                  <c:v>63.044469783352341</c:v>
                </c:pt>
                <c:pt idx="5529">
                  <c:v>63.055872291904215</c:v>
                </c:pt>
                <c:pt idx="5530">
                  <c:v>63.067274800456097</c:v>
                </c:pt>
                <c:pt idx="5531">
                  <c:v>63.078677309007979</c:v>
                </c:pt>
                <c:pt idx="5532">
                  <c:v>63.090079817559861</c:v>
                </c:pt>
                <c:pt idx="5533">
                  <c:v>63.10148232611175</c:v>
                </c:pt>
                <c:pt idx="5534">
                  <c:v>63.112884834663632</c:v>
                </c:pt>
                <c:pt idx="5535">
                  <c:v>63.124287343215514</c:v>
                </c:pt>
                <c:pt idx="5536">
                  <c:v>63.135689851767381</c:v>
                </c:pt>
                <c:pt idx="5537">
                  <c:v>63.14709236031927</c:v>
                </c:pt>
                <c:pt idx="5538">
                  <c:v>63.158494868871152</c:v>
                </c:pt>
                <c:pt idx="5539">
                  <c:v>63.169897377423034</c:v>
                </c:pt>
                <c:pt idx="5540">
                  <c:v>63.181299885974916</c:v>
                </c:pt>
                <c:pt idx="5541">
                  <c:v>63.192702394526798</c:v>
                </c:pt>
                <c:pt idx="5542">
                  <c:v>63.204104903078672</c:v>
                </c:pt>
                <c:pt idx="5543">
                  <c:v>63.215507411630554</c:v>
                </c:pt>
                <c:pt idx="5544">
                  <c:v>63.226909920182436</c:v>
                </c:pt>
                <c:pt idx="5545">
                  <c:v>63.238312428734325</c:v>
                </c:pt>
                <c:pt idx="5546">
                  <c:v>63.249714937286207</c:v>
                </c:pt>
                <c:pt idx="5547">
                  <c:v>63.261117445838089</c:v>
                </c:pt>
                <c:pt idx="5548">
                  <c:v>63.272519954389963</c:v>
                </c:pt>
                <c:pt idx="5549">
                  <c:v>63.283922462941845</c:v>
                </c:pt>
                <c:pt idx="5550">
                  <c:v>63.295324971493727</c:v>
                </c:pt>
                <c:pt idx="5551">
                  <c:v>63.306727480045609</c:v>
                </c:pt>
                <c:pt idx="5552">
                  <c:v>63.318129988597491</c:v>
                </c:pt>
                <c:pt idx="5553">
                  <c:v>63.32953249714938</c:v>
                </c:pt>
                <c:pt idx="5554">
                  <c:v>63.340935005701247</c:v>
                </c:pt>
                <c:pt idx="5555">
                  <c:v>63.352337514253129</c:v>
                </c:pt>
                <c:pt idx="5556">
                  <c:v>63.363740022805018</c:v>
                </c:pt>
                <c:pt idx="5557">
                  <c:v>63.3751425313569</c:v>
                </c:pt>
                <c:pt idx="5558">
                  <c:v>63.386545039908782</c:v>
                </c:pt>
                <c:pt idx="5559">
                  <c:v>63.397947548460664</c:v>
                </c:pt>
                <c:pt idx="5560">
                  <c:v>63.409350057012546</c:v>
                </c:pt>
                <c:pt idx="5561">
                  <c:v>63.42075256556442</c:v>
                </c:pt>
                <c:pt idx="5562">
                  <c:v>63.432155074116302</c:v>
                </c:pt>
                <c:pt idx="5563">
                  <c:v>63.443557582668184</c:v>
                </c:pt>
                <c:pt idx="5564">
                  <c:v>63.454960091220073</c:v>
                </c:pt>
                <c:pt idx="5565">
                  <c:v>63.466362599771955</c:v>
                </c:pt>
                <c:pt idx="5566">
                  <c:v>63.477765108323837</c:v>
                </c:pt>
                <c:pt idx="5567">
                  <c:v>63.489167616875704</c:v>
                </c:pt>
                <c:pt idx="5568">
                  <c:v>63.500570125427593</c:v>
                </c:pt>
                <c:pt idx="5569">
                  <c:v>63.511972633979475</c:v>
                </c:pt>
                <c:pt idx="5570">
                  <c:v>63.523375142531357</c:v>
                </c:pt>
                <c:pt idx="5571">
                  <c:v>63.534777651083239</c:v>
                </c:pt>
                <c:pt idx="5572">
                  <c:v>63.546180159635121</c:v>
                </c:pt>
                <c:pt idx="5573">
                  <c:v>63.557582668186996</c:v>
                </c:pt>
                <c:pt idx="5574">
                  <c:v>63.568985176738877</c:v>
                </c:pt>
                <c:pt idx="5575">
                  <c:v>63.580387685290759</c:v>
                </c:pt>
                <c:pt idx="5576">
                  <c:v>63.591790193842648</c:v>
                </c:pt>
                <c:pt idx="5577">
                  <c:v>63.60319270239453</c:v>
                </c:pt>
                <c:pt idx="5578">
                  <c:v>63.614595210946412</c:v>
                </c:pt>
                <c:pt idx="5579">
                  <c:v>63.625997719498294</c:v>
                </c:pt>
                <c:pt idx="5580">
                  <c:v>63.637400228050168</c:v>
                </c:pt>
                <c:pt idx="5581">
                  <c:v>63.64880273660205</c:v>
                </c:pt>
                <c:pt idx="5582">
                  <c:v>63.660205245153932</c:v>
                </c:pt>
                <c:pt idx="5583">
                  <c:v>63.671607753705814</c:v>
                </c:pt>
                <c:pt idx="5584">
                  <c:v>63.683010262257703</c:v>
                </c:pt>
                <c:pt idx="5585">
                  <c:v>63.694412770809585</c:v>
                </c:pt>
                <c:pt idx="5586">
                  <c:v>63.705815279361452</c:v>
                </c:pt>
                <c:pt idx="5587">
                  <c:v>63.717217787913341</c:v>
                </c:pt>
                <c:pt idx="5588">
                  <c:v>63.728620296465223</c:v>
                </c:pt>
                <c:pt idx="5589">
                  <c:v>63.740022805017105</c:v>
                </c:pt>
                <c:pt idx="5590">
                  <c:v>63.751425313568987</c:v>
                </c:pt>
                <c:pt idx="5591">
                  <c:v>63.762827822120869</c:v>
                </c:pt>
                <c:pt idx="5592">
                  <c:v>63.774230330672744</c:v>
                </c:pt>
                <c:pt idx="5593">
                  <c:v>63.785632839224625</c:v>
                </c:pt>
                <c:pt idx="5594">
                  <c:v>63.797035347776507</c:v>
                </c:pt>
                <c:pt idx="5595">
                  <c:v>63.808437856328396</c:v>
                </c:pt>
                <c:pt idx="5596">
                  <c:v>63.819840364880278</c:v>
                </c:pt>
                <c:pt idx="5597">
                  <c:v>63.83124287343216</c:v>
                </c:pt>
                <c:pt idx="5598">
                  <c:v>63.842645381984028</c:v>
                </c:pt>
                <c:pt idx="5599">
                  <c:v>63.854047890535917</c:v>
                </c:pt>
                <c:pt idx="5600">
                  <c:v>63.865450399087798</c:v>
                </c:pt>
                <c:pt idx="5601">
                  <c:v>63.87685290763968</c:v>
                </c:pt>
                <c:pt idx="5602">
                  <c:v>63.888255416191562</c:v>
                </c:pt>
                <c:pt idx="5603">
                  <c:v>63.899657924743444</c:v>
                </c:pt>
                <c:pt idx="5604">
                  <c:v>63.911060433295333</c:v>
                </c:pt>
                <c:pt idx="5605">
                  <c:v>63.922462941847201</c:v>
                </c:pt>
                <c:pt idx="5606">
                  <c:v>63.933865450399082</c:v>
                </c:pt>
                <c:pt idx="5607">
                  <c:v>63.945267958950971</c:v>
                </c:pt>
                <c:pt idx="5608">
                  <c:v>63.956670467502853</c:v>
                </c:pt>
                <c:pt idx="5609">
                  <c:v>63.968072976054735</c:v>
                </c:pt>
                <c:pt idx="5610">
                  <c:v>63.979475484606617</c:v>
                </c:pt>
                <c:pt idx="5611">
                  <c:v>63.990877993158492</c:v>
                </c:pt>
                <c:pt idx="5612">
                  <c:v>64.002280501710374</c:v>
                </c:pt>
                <c:pt idx="5613">
                  <c:v>64.013683010262255</c:v>
                </c:pt>
                <c:pt idx="5614">
                  <c:v>64.025085518814137</c:v>
                </c:pt>
                <c:pt idx="5615">
                  <c:v>64.036488027366019</c:v>
                </c:pt>
                <c:pt idx="5616">
                  <c:v>64.047890535917901</c:v>
                </c:pt>
                <c:pt idx="5617">
                  <c:v>64.059293044469783</c:v>
                </c:pt>
                <c:pt idx="5618">
                  <c:v>64.070695553021665</c:v>
                </c:pt>
                <c:pt idx="5619">
                  <c:v>64.082098061573546</c:v>
                </c:pt>
                <c:pt idx="5620">
                  <c:v>64.093500570125428</c:v>
                </c:pt>
                <c:pt idx="5621">
                  <c:v>64.10490307867731</c:v>
                </c:pt>
                <c:pt idx="5622">
                  <c:v>64.116305587229192</c:v>
                </c:pt>
                <c:pt idx="5623">
                  <c:v>64.12770809578106</c:v>
                </c:pt>
                <c:pt idx="5624">
                  <c:v>64.139110604332956</c:v>
                </c:pt>
                <c:pt idx="5625">
                  <c:v>64.150513112884838</c:v>
                </c:pt>
                <c:pt idx="5626">
                  <c:v>64.161915621436719</c:v>
                </c:pt>
                <c:pt idx="5627">
                  <c:v>64.173318129988601</c:v>
                </c:pt>
                <c:pt idx="5628">
                  <c:v>64.184720638540483</c:v>
                </c:pt>
                <c:pt idx="5629">
                  <c:v>64.196123147092365</c:v>
                </c:pt>
                <c:pt idx="5630">
                  <c:v>64.207525655644233</c:v>
                </c:pt>
                <c:pt idx="5631">
                  <c:v>64.218928164196114</c:v>
                </c:pt>
                <c:pt idx="5632">
                  <c:v>64.230330672748011</c:v>
                </c:pt>
                <c:pt idx="5633">
                  <c:v>64.241733181299892</c:v>
                </c:pt>
                <c:pt idx="5634">
                  <c:v>64.253135689851774</c:v>
                </c:pt>
                <c:pt idx="5635">
                  <c:v>64.264538198403656</c:v>
                </c:pt>
                <c:pt idx="5636">
                  <c:v>64.275940706955524</c:v>
                </c:pt>
                <c:pt idx="5637">
                  <c:v>64.287343215507406</c:v>
                </c:pt>
                <c:pt idx="5638">
                  <c:v>64.298745724059287</c:v>
                </c:pt>
                <c:pt idx="5639">
                  <c:v>64.310148232611169</c:v>
                </c:pt>
                <c:pt idx="5640">
                  <c:v>64.321550741163065</c:v>
                </c:pt>
                <c:pt idx="5641">
                  <c:v>64.332953249714947</c:v>
                </c:pt>
                <c:pt idx="5642">
                  <c:v>64.344355758266815</c:v>
                </c:pt>
                <c:pt idx="5643">
                  <c:v>64.355758266818697</c:v>
                </c:pt>
                <c:pt idx="5644">
                  <c:v>64.367160775370579</c:v>
                </c:pt>
                <c:pt idx="5645">
                  <c:v>64.37856328392246</c:v>
                </c:pt>
                <c:pt idx="5646">
                  <c:v>64.389965792474342</c:v>
                </c:pt>
                <c:pt idx="5647">
                  <c:v>64.401368301026224</c:v>
                </c:pt>
                <c:pt idx="5648">
                  <c:v>64.412770809578106</c:v>
                </c:pt>
                <c:pt idx="5649">
                  <c:v>64.424173318129988</c:v>
                </c:pt>
                <c:pt idx="5650">
                  <c:v>64.43557582668187</c:v>
                </c:pt>
                <c:pt idx="5651">
                  <c:v>64.446978335233752</c:v>
                </c:pt>
                <c:pt idx="5652">
                  <c:v>64.458380843785633</c:v>
                </c:pt>
                <c:pt idx="5653">
                  <c:v>64.469783352337515</c:v>
                </c:pt>
                <c:pt idx="5654">
                  <c:v>64.481185860889397</c:v>
                </c:pt>
                <c:pt idx="5655">
                  <c:v>64.492588369441279</c:v>
                </c:pt>
                <c:pt idx="5656">
                  <c:v>64.503990877993161</c:v>
                </c:pt>
                <c:pt idx="5657">
                  <c:v>64.515393386545043</c:v>
                </c:pt>
                <c:pt idx="5658">
                  <c:v>64.526795895096924</c:v>
                </c:pt>
                <c:pt idx="5659">
                  <c:v>64.538198403648806</c:v>
                </c:pt>
                <c:pt idx="5660">
                  <c:v>64.549600912200688</c:v>
                </c:pt>
                <c:pt idx="5661">
                  <c:v>64.561003420752556</c:v>
                </c:pt>
                <c:pt idx="5662">
                  <c:v>64.572405929304438</c:v>
                </c:pt>
                <c:pt idx="5663">
                  <c:v>64.583808437856334</c:v>
                </c:pt>
                <c:pt idx="5664">
                  <c:v>64.595210946408216</c:v>
                </c:pt>
                <c:pt idx="5665">
                  <c:v>64.606613454960097</c:v>
                </c:pt>
                <c:pt idx="5666">
                  <c:v>64.618015963511979</c:v>
                </c:pt>
                <c:pt idx="5667">
                  <c:v>64.629418472063847</c:v>
                </c:pt>
                <c:pt idx="5668">
                  <c:v>64.640820980615729</c:v>
                </c:pt>
                <c:pt idx="5669">
                  <c:v>64.652223489167611</c:v>
                </c:pt>
                <c:pt idx="5670">
                  <c:v>64.663625997719492</c:v>
                </c:pt>
                <c:pt idx="5671">
                  <c:v>64.675028506271389</c:v>
                </c:pt>
                <c:pt idx="5672">
                  <c:v>64.68643101482327</c:v>
                </c:pt>
                <c:pt idx="5673">
                  <c:v>64.697833523375152</c:v>
                </c:pt>
                <c:pt idx="5674">
                  <c:v>64.70923603192702</c:v>
                </c:pt>
                <c:pt idx="5675">
                  <c:v>64.720638540478902</c:v>
                </c:pt>
                <c:pt idx="5676">
                  <c:v>64.732041049030784</c:v>
                </c:pt>
                <c:pt idx="5677">
                  <c:v>64.743443557582665</c:v>
                </c:pt>
                <c:pt idx="5678">
                  <c:v>64.754846066134547</c:v>
                </c:pt>
                <c:pt idx="5679">
                  <c:v>64.766248574686429</c:v>
                </c:pt>
                <c:pt idx="5680">
                  <c:v>64.777651083238311</c:v>
                </c:pt>
                <c:pt idx="5681">
                  <c:v>64.789053591790193</c:v>
                </c:pt>
                <c:pt idx="5682">
                  <c:v>64.800456100342075</c:v>
                </c:pt>
                <c:pt idx="5683">
                  <c:v>64.811858608893957</c:v>
                </c:pt>
                <c:pt idx="5684">
                  <c:v>64.823261117445838</c:v>
                </c:pt>
                <c:pt idx="5685">
                  <c:v>64.83466362599772</c:v>
                </c:pt>
                <c:pt idx="5686">
                  <c:v>64.846066134549602</c:v>
                </c:pt>
                <c:pt idx="5687">
                  <c:v>64.857468643101484</c:v>
                </c:pt>
                <c:pt idx="5688">
                  <c:v>64.868871151653366</c:v>
                </c:pt>
                <c:pt idx="5689">
                  <c:v>64.880273660205248</c:v>
                </c:pt>
                <c:pt idx="5690">
                  <c:v>64.89167616875713</c:v>
                </c:pt>
                <c:pt idx="5691">
                  <c:v>64.903078677309011</c:v>
                </c:pt>
                <c:pt idx="5692">
                  <c:v>64.914481185860879</c:v>
                </c:pt>
                <c:pt idx="5693">
                  <c:v>64.925883694412761</c:v>
                </c:pt>
                <c:pt idx="5694">
                  <c:v>64.937286202964657</c:v>
                </c:pt>
                <c:pt idx="5695">
                  <c:v>64.948688711516539</c:v>
                </c:pt>
                <c:pt idx="5696">
                  <c:v>64.960091220068421</c:v>
                </c:pt>
                <c:pt idx="5697">
                  <c:v>64.971493728620302</c:v>
                </c:pt>
                <c:pt idx="5698">
                  <c:v>64.982896237172184</c:v>
                </c:pt>
                <c:pt idx="5699">
                  <c:v>64.994298745724052</c:v>
                </c:pt>
                <c:pt idx="5700">
                  <c:v>65.005701254275934</c:v>
                </c:pt>
                <c:pt idx="5701">
                  <c:v>65.017103762827816</c:v>
                </c:pt>
                <c:pt idx="5702">
                  <c:v>65.028506271379712</c:v>
                </c:pt>
                <c:pt idx="5703">
                  <c:v>65.039908779931594</c:v>
                </c:pt>
                <c:pt idx="5704">
                  <c:v>65.051311288483475</c:v>
                </c:pt>
                <c:pt idx="5705">
                  <c:v>65.062713797035343</c:v>
                </c:pt>
                <c:pt idx="5706">
                  <c:v>65.074116305587225</c:v>
                </c:pt>
                <c:pt idx="5707">
                  <c:v>65.085518814139107</c:v>
                </c:pt>
                <c:pt idx="5708">
                  <c:v>65.096921322690989</c:v>
                </c:pt>
                <c:pt idx="5709">
                  <c:v>65.10832383124287</c:v>
                </c:pt>
                <c:pt idx="5710">
                  <c:v>65.119726339794752</c:v>
                </c:pt>
                <c:pt idx="5711">
                  <c:v>65.131128848346634</c:v>
                </c:pt>
                <c:pt idx="5712">
                  <c:v>65.142531356898516</c:v>
                </c:pt>
                <c:pt idx="5713">
                  <c:v>65.153933865450398</c:v>
                </c:pt>
                <c:pt idx="5714">
                  <c:v>65.16533637400228</c:v>
                </c:pt>
                <c:pt idx="5715">
                  <c:v>65.176738882554162</c:v>
                </c:pt>
                <c:pt idx="5716">
                  <c:v>65.188141391106043</c:v>
                </c:pt>
                <c:pt idx="5717">
                  <c:v>65.199543899657925</c:v>
                </c:pt>
                <c:pt idx="5718">
                  <c:v>65.210946408209807</c:v>
                </c:pt>
                <c:pt idx="5719">
                  <c:v>65.222348916761689</c:v>
                </c:pt>
                <c:pt idx="5720">
                  <c:v>65.233751425313571</c:v>
                </c:pt>
                <c:pt idx="5721">
                  <c:v>65.245153933865453</c:v>
                </c:pt>
                <c:pt idx="5722">
                  <c:v>65.256556442417335</c:v>
                </c:pt>
                <c:pt idx="5723">
                  <c:v>65.267958950969216</c:v>
                </c:pt>
                <c:pt idx="5724">
                  <c:v>65.279361459521084</c:v>
                </c:pt>
                <c:pt idx="5725">
                  <c:v>65.29076396807298</c:v>
                </c:pt>
                <c:pt idx="5726">
                  <c:v>65.302166476624862</c:v>
                </c:pt>
                <c:pt idx="5727">
                  <c:v>65.313568985176744</c:v>
                </c:pt>
                <c:pt idx="5728">
                  <c:v>65.324971493728626</c:v>
                </c:pt>
                <c:pt idx="5729">
                  <c:v>65.336374002280508</c:v>
                </c:pt>
                <c:pt idx="5730">
                  <c:v>65.347776510832375</c:v>
                </c:pt>
                <c:pt idx="5731">
                  <c:v>65.359179019384257</c:v>
                </c:pt>
                <c:pt idx="5732">
                  <c:v>65.370581527936139</c:v>
                </c:pt>
                <c:pt idx="5733">
                  <c:v>65.381984036488035</c:v>
                </c:pt>
                <c:pt idx="5734">
                  <c:v>65.393386545039917</c:v>
                </c:pt>
                <c:pt idx="5735">
                  <c:v>65.404789053591799</c:v>
                </c:pt>
                <c:pt idx="5736">
                  <c:v>65.416191562143666</c:v>
                </c:pt>
                <c:pt idx="5737">
                  <c:v>65.427594070695548</c:v>
                </c:pt>
                <c:pt idx="5738">
                  <c:v>65.43899657924743</c:v>
                </c:pt>
                <c:pt idx="5739">
                  <c:v>65.450399087799312</c:v>
                </c:pt>
                <c:pt idx="5740">
                  <c:v>65.461801596351194</c:v>
                </c:pt>
                <c:pt idx="5741">
                  <c:v>65.473204104903076</c:v>
                </c:pt>
                <c:pt idx="5742">
                  <c:v>65.484606613454972</c:v>
                </c:pt>
                <c:pt idx="5743">
                  <c:v>65.496009122006839</c:v>
                </c:pt>
                <c:pt idx="5744">
                  <c:v>65.507411630558721</c:v>
                </c:pt>
                <c:pt idx="5745">
                  <c:v>65.518814139110603</c:v>
                </c:pt>
                <c:pt idx="5746">
                  <c:v>65.530216647662485</c:v>
                </c:pt>
                <c:pt idx="5747">
                  <c:v>65.541619156214367</c:v>
                </c:pt>
                <c:pt idx="5748">
                  <c:v>65.553021664766248</c:v>
                </c:pt>
                <c:pt idx="5749">
                  <c:v>65.56442417331813</c:v>
                </c:pt>
                <c:pt idx="5750">
                  <c:v>65.575826681870012</c:v>
                </c:pt>
                <c:pt idx="5751">
                  <c:v>65.587229190421894</c:v>
                </c:pt>
                <c:pt idx="5752">
                  <c:v>65.598631698973776</c:v>
                </c:pt>
                <c:pt idx="5753">
                  <c:v>65.610034207525658</c:v>
                </c:pt>
                <c:pt idx="5754">
                  <c:v>65.62143671607754</c:v>
                </c:pt>
                <c:pt idx="5755">
                  <c:v>65.632839224629407</c:v>
                </c:pt>
                <c:pt idx="5756">
                  <c:v>65.644241733181303</c:v>
                </c:pt>
                <c:pt idx="5757">
                  <c:v>65.655644241733185</c:v>
                </c:pt>
                <c:pt idx="5758">
                  <c:v>65.667046750285067</c:v>
                </c:pt>
                <c:pt idx="5759">
                  <c:v>65.678449258836949</c:v>
                </c:pt>
                <c:pt idx="5760">
                  <c:v>65.689851767388831</c:v>
                </c:pt>
                <c:pt idx="5761">
                  <c:v>65.701254275940698</c:v>
                </c:pt>
                <c:pt idx="5762">
                  <c:v>65.71265678449258</c:v>
                </c:pt>
                <c:pt idx="5763">
                  <c:v>65.724059293044462</c:v>
                </c:pt>
                <c:pt idx="5764">
                  <c:v>65.735461801596358</c:v>
                </c:pt>
                <c:pt idx="5765">
                  <c:v>65.74686431014824</c:v>
                </c:pt>
                <c:pt idx="5766">
                  <c:v>65.758266818700122</c:v>
                </c:pt>
                <c:pt idx="5767">
                  <c:v>65.769669327252004</c:v>
                </c:pt>
                <c:pt idx="5768">
                  <c:v>65.781071835803871</c:v>
                </c:pt>
                <c:pt idx="5769">
                  <c:v>65.792474344355753</c:v>
                </c:pt>
                <c:pt idx="5770">
                  <c:v>65.803876852907635</c:v>
                </c:pt>
                <c:pt idx="5771">
                  <c:v>65.815279361459517</c:v>
                </c:pt>
                <c:pt idx="5772">
                  <c:v>65.826681870011399</c:v>
                </c:pt>
                <c:pt idx="5773">
                  <c:v>65.838084378563295</c:v>
                </c:pt>
                <c:pt idx="5774">
                  <c:v>65.849486887115162</c:v>
                </c:pt>
                <c:pt idx="5775">
                  <c:v>65.860889395667044</c:v>
                </c:pt>
                <c:pt idx="5776">
                  <c:v>65.872291904218926</c:v>
                </c:pt>
                <c:pt idx="5777">
                  <c:v>65.883694412770808</c:v>
                </c:pt>
                <c:pt idx="5778">
                  <c:v>65.89509692132269</c:v>
                </c:pt>
                <c:pt idx="5779">
                  <c:v>65.906499429874572</c:v>
                </c:pt>
                <c:pt idx="5780">
                  <c:v>65.917901938426454</c:v>
                </c:pt>
                <c:pt idx="5781">
                  <c:v>65.929304446978335</c:v>
                </c:pt>
                <c:pt idx="5782">
                  <c:v>65.940706955530217</c:v>
                </c:pt>
                <c:pt idx="5783">
                  <c:v>65.952109464082099</c:v>
                </c:pt>
                <c:pt idx="5784">
                  <c:v>65.963511972633981</c:v>
                </c:pt>
                <c:pt idx="5785">
                  <c:v>65.974914481185863</c:v>
                </c:pt>
                <c:pt idx="5786">
                  <c:v>65.986316989737745</c:v>
                </c:pt>
                <c:pt idx="5787">
                  <c:v>65.997719498289626</c:v>
                </c:pt>
                <c:pt idx="5788">
                  <c:v>66.009122006841508</c:v>
                </c:pt>
                <c:pt idx="5789">
                  <c:v>66.02052451539339</c:v>
                </c:pt>
                <c:pt idx="5790">
                  <c:v>66.031927023945272</c:v>
                </c:pt>
                <c:pt idx="5791">
                  <c:v>66.043329532497154</c:v>
                </c:pt>
                <c:pt idx="5792">
                  <c:v>66.054732041049036</c:v>
                </c:pt>
                <c:pt idx="5793">
                  <c:v>66.066134549600903</c:v>
                </c:pt>
                <c:pt idx="5794">
                  <c:v>66.077537058152785</c:v>
                </c:pt>
                <c:pt idx="5795">
                  <c:v>66.088939566704681</c:v>
                </c:pt>
                <c:pt idx="5796">
                  <c:v>66.100342075256563</c:v>
                </c:pt>
                <c:pt idx="5797">
                  <c:v>66.111744583808445</c:v>
                </c:pt>
                <c:pt idx="5798">
                  <c:v>66.123147092360327</c:v>
                </c:pt>
                <c:pt idx="5799">
                  <c:v>66.134549600912194</c:v>
                </c:pt>
                <c:pt idx="5800">
                  <c:v>66.145952109464076</c:v>
                </c:pt>
                <c:pt idx="5801">
                  <c:v>66.157354618015958</c:v>
                </c:pt>
                <c:pt idx="5802">
                  <c:v>66.16875712656784</c:v>
                </c:pt>
                <c:pt idx="5803">
                  <c:v>66.180159635119722</c:v>
                </c:pt>
                <c:pt idx="5804">
                  <c:v>66.191562143671618</c:v>
                </c:pt>
                <c:pt idx="5805">
                  <c:v>66.202964652223486</c:v>
                </c:pt>
                <c:pt idx="5806">
                  <c:v>66.214367160775367</c:v>
                </c:pt>
                <c:pt idx="5807">
                  <c:v>66.225769669327249</c:v>
                </c:pt>
                <c:pt idx="5808">
                  <c:v>66.237172177879131</c:v>
                </c:pt>
                <c:pt idx="5809">
                  <c:v>66.248574686431013</c:v>
                </c:pt>
                <c:pt idx="5810">
                  <c:v>66.259977194982895</c:v>
                </c:pt>
                <c:pt idx="5811">
                  <c:v>66.271379703534777</c:v>
                </c:pt>
                <c:pt idx="5812">
                  <c:v>66.282782212086659</c:v>
                </c:pt>
                <c:pt idx="5813">
                  <c:v>66.29418472063854</c:v>
                </c:pt>
                <c:pt idx="5814">
                  <c:v>66.305587229190422</c:v>
                </c:pt>
                <c:pt idx="5815">
                  <c:v>66.316989737742304</c:v>
                </c:pt>
                <c:pt idx="5816">
                  <c:v>66.328392246294186</c:v>
                </c:pt>
                <c:pt idx="5817">
                  <c:v>66.339794754846068</c:v>
                </c:pt>
                <c:pt idx="5818">
                  <c:v>66.35119726339795</c:v>
                </c:pt>
                <c:pt idx="5819">
                  <c:v>66.362599771949832</c:v>
                </c:pt>
                <c:pt idx="5820">
                  <c:v>66.374002280501713</c:v>
                </c:pt>
                <c:pt idx="5821">
                  <c:v>66.385404789053595</c:v>
                </c:pt>
                <c:pt idx="5822">
                  <c:v>66.396807297605477</c:v>
                </c:pt>
                <c:pt idx="5823">
                  <c:v>66.408209806157359</c:v>
                </c:pt>
                <c:pt idx="5824">
                  <c:v>66.419612314709227</c:v>
                </c:pt>
                <c:pt idx="5825">
                  <c:v>66.431014823261108</c:v>
                </c:pt>
                <c:pt idx="5826">
                  <c:v>66.442417331813004</c:v>
                </c:pt>
                <c:pt idx="5827">
                  <c:v>66.453819840364886</c:v>
                </c:pt>
                <c:pt idx="5828">
                  <c:v>66.465222348916768</c:v>
                </c:pt>
                <c:pt idx="5829">
                  <c:v>66.47662485746865</c:v>
                </c:pt>
                <c:pt idx="5830">
                  <c:v>66.488027366020518</c:v>
                </c:pt>
                <c:pt idx="5831">
                  <c:v>66.4994298745724</c:v>
                </c:pt>
                <c:pt idx="5832">
                  <c:v>66.510832383124281</c:v>
                </c:pt>
                <c:pt idx="5833">
                  <c:v>66.522234891676163</c:v>
                </c:pt>
                <c:pt idx="5834">
                  <c:v>66.533637400228045</c:v>
                </c:pt>
                <c:pt idx="5835">
                  <c:v>66.545039908779941</c:v>
                </c:pt>
                <c:pt idx="5836">
                  <c:v>66.556442417331823</c:v>
                </c:pt>
                <c:pt idx="5837">
                  <c:v>66.567844925883691</c:v>
                </c:pt>
                <c:pt idx="5838">
                  <c:v>66.579247434435572</c:v>
                </c:pt>
                <c:pt idx="5839">
                  <c:v>66.590649942987454</c:v>
                </c:pt>
                <c:pt idx="5840">
                  <c:v>66.602052451539336</c:v>
                </c:pt>
                <c:pt idx="5841">
                  <c:v>66.613454960091218</c:v>
                </c:pt>
                <c:pt idx="5842">
                  <c:v>66.6248574686431</c:v>
                </c:pt>
                <c:pt idx="5843">
                  <c:v>66.636259977194982</c:v>
                </c:pt>
                <c:pt idx="5844">
                  <c:v>66.647662485746864</c:v>
                </c:pt>
                <c:pt idx="5845">
                  <c:v>66.659064994298745</c:v>
                </c:pt>
                <c:pt idx="5846">
                  <c:v>66.670467502850627</c:v>
                </c:pt>
                <c:pt idx="5847">
                  <c:v>66.681870011402509</c:v>
                </c:pt>
                <c:pt idx="5848">
                  <c:v>66.693272519954391</c:v>
                </c:pt>
                <c:pt idx="5849">
                  <c:v>66.704675028506273</c:v>
                </c:pt>
                <c:pt idx="5850">
                  <c:v>66.716077537058155</c:v>
                </c:pt>
                <c:pt idx="5851">
                  <c:v>66.727480045610037</c:v>
                </c:pt>
                <c:pt idx="5852">
                  <c:v>66.738882554161918</c:v>
                </c:pt>
                <c:pt idx="5853">
                  <c:v>66.7502850627138</c:v>
                </c:pt>
                <c:pt idx="5854">
                  <c:v>66.761687571265682</c:v>
                </c:pt>
                <c:pt idx="5855">
                  <c:v>66.773090079817564</c:v>
                </c:pt>
                <c:pt idx="5856">
                  <c:v>66.784492588369432</c:v>
                </c:pt>
                <c:pt idx="5857">
                  <c:v>66.795895096921328</c:v>
                </c:pt>
                <c:pt idx="5858">
                  <c:v>66.80729760547321</c:v>
                </c:pt>
                <c:pt idx="5859">
                  <c:v>66.818700114025091</c:v>
                </c:pt>
                <c:pt idx="5860">
                  <c:v>66.830102622576973</c:v>
                </c:pt>
                <c:pt idx="5861">
                  <c:v>66.841505131128855</c:v>
                </c:pt>
                <c:pt idx="5862">
                  <c:v>66.852907639680723</c:v>
                </c:pt>
                <c:pt idx="5863">
                  <c:v>66.864310148232605</c:v>
                </c:pt>
                <c:pt idx="5864">
                  <c:v>66.875712656784486</c:v>
                </c:pt>
                <c:pt idx="5865">
                  <c:v>66.887115165336368</c:v>
                </c:pt>
                <c:pt idx="5866">
                  <c:v>66.898517673888264</c:v>
                </c:pt>
                <c:pt idx="5867">
                  <c:v>66.909920182440146</c:v>
                </c:pt>
                <c:pt idx="5868">
                  <c:v>66.921322690992014</c:v>
                </c:pt>
                <c:pt idx="5869">
                  <c:v>66.932725199543896</c:v>
                </c:pt>
                <c:pt idx="5870">
                  <c:v>66.944127708095778</c:v>
                </c:pt>
                <c:pt idx="5871">
                  <c:v>66.955530216647659</c:v>
                </c:pt>
                <c:pt idx="5872">
                  <c:v>66.966932725199541</c:v>
                </c:pt>
                <c:pt idx="5873">
                  <c:v>66.978335233751423</c:v>
                </c:pt>
                <c:pt idx="5874">
                  <c:v>66.989737742303305</c:v>
                </c:pt>
                <c:pt idx="5875">
                  <c:v>67.001140250855187</c:v>
                </c:pt>
                <c:pt idx="5876">
                  <c:v>67.012542759407069</c:v>
                </c:pt>
                <c:pt idx="5877">
                  <c:v>67.02394526795895</c:v>
                </c:pt>
                <c:pt idx="5878">
                  <c:v>67.035347776510832</c:v>
                </c:pt>
                <c:pt idx="5879">
                  <c:v>67.046750285062714</c:v>
                </c:pt>
                <c:pt idx="5880">
                  <c:v>67.058152793614596</c:v>
                </c:pt>
                <c:pt idx="5881">
                  <c:v>67.069555302166478</c:v>
                </c:pt>
                <c:pt idx="5882">
                  <c:v>67.08095781071836</c:v>
                </c:pt>
                <c:pt idx="5883">
                  <c:v>67.092360319270242</c:v>
                </c:pt>
                <c:pt idx="5884">
                  <c:v>67.103762827822123</c:v>
                </c:pt>
                <c:pt idx="5885">
                  <c:v>67.115165336374005</c:v>
                </c:pt>
                <c:pt idx="5886">
                  <c:v>67.126567844925887</c:v>
                </c:pt>
                <c:pt idx="5887">
                  <c:v>67.137970353477755</c:v>
                </c:pt>
                <c:pt idx="5888">
                  <c:v>67.149372862029651</c:v>
                </c:pt>
                <c:pt idx="5889">
                  <c:v>67.160775370581533</c:v>
                </c:pt>
                <c:pt idx="5890">
                  <c:v>67.172177879133415</c:v>
                </c:pt>
                <c:pt idx="5891">
                  <c:v>67.183580387685296</c:v>
                </c:pt>
                <c:pt idx="5892">
                  <c:v>67.194982896237178</c:v>
                </c:pt>
                <c:pt idx="5893">
                  <c:v>67.206385404789046</c:v>
                </c:pt>
                <c:pt idx="5894">
                  <c:v>67.217787913340928</c:v>
                </c:pt>
                <c:pt idx="5895">
                  <c:v>67.22919042189281</c:v>
                </c:pt>
                <c:pt idx="5896">
                  <c:v>67.240592930444691</c:v>
                </c:pt>
                <c:pt idx="5897">
                  <c:v>67.251995438996587</c:v>
                </c:pt>
                <c:pt idx="5898">
                  <c:v>67.263397947548469</c:v>
                </c:pt>
                <c:pt idx="5899">
                  <c:v>67.274800456100337</c:v>
                </c:pt>
                <c:pt idx="5900">
                  <c:v>67.286202964652219</c:v>
                </c:pt>
                <c:pt idx="5901">
                  <c:v>67.297605473204101</c:v>
                </c:pt>
                <c:pt idx="5902">
                  <c:v>67.309007981755983</c:v>
                </c:pt>
                <c:pt idx="5903">
                  <c:v>67.320410490307864</c:v>
                </c:pt>
                <c:pt idx="5904">
                  <c:v>67.331812998859746</c:v>
                </c:pt>
                <c:pt idx="5905">
                  <c:v>67.343215507411642</c:v>
                </c:pt>
                <c:pt idx="5906">
                  <c:v>67.35461801596351</c:v>
                </c:pt>
                <c:pt idx="5907">
                  <c:v>67.366020524515392</c:v>
                </c:pt>
                <c:pt idx="5908">
                  <c:v>67.377423033067274</c:v>
                </c:pt>
                <c:pt idx="5909">
                  <c:v>67.388825541619156</c:v>
                </c:pt>
                <c:pt idx="5910">
                  <c:v>67.400228050171037</c:v>
                </c:pt>
                <c:pt idx="5911">
                  <c:v>67.411630558722919</c:v>
                </c:pt>
                <c:pt idx="5912">
                  <c:v>67.423033067274801</c:v>
                </c:pt>
                <c:pt idx="5913">
                  <c:v>67.434435575826683</c:v>
                </c:pt>
                <c:pt idx="5914">
                  <c:v>67.445838084378565</c:v>
                </c:pt>
                <c:pt idx="5915">
                  <c:v>67.457240592930447</c:v>
                </c:pt>
                <c:pt idx="5916">
                  <c:v>67.468643101482328</c:v>
                </c:pt>
                <c:pt idx="5917">
                  <c:v>67.48004561003421</c:v>
                </c:pt>
                <c:pt idx="5918">
                  <c:v>67.491448118586078</c:v>
                </c:pt>
                <c:pt idx="5919">
                  <c:v>67.502850627137974</c:v>
                </c:pt>
                <c:pt idx="5920">
                  <c:v>67.514253135689856</c:v>
                </c:pt>
                <c:pt idx="5921">
                  <c:v>67.525655644241738</c:v>
                </c:pt>
                <c:pt idx="5922">
                  <c:v>67.53705815279362</c:v>
                </c:pt>
                <c:pt idx="5923">
                  <c:v>67.548460661345501</c:v>
                </c:pt>
                <c:pt idx="5924">
                  <c:v>67.559863169897383</c:v>
                </c:pt>
                <c:pt idx="5925">
                  <c:v>67.571265678449251</c:v>
                </c:pt>
                <c:pt idx="5926">
                  <c:v>67.582668187001133</c:v>
                </c:pt>
                <c:pt idx="5927">
                  <c:v>67.594070695553015</c:v>
                </c:pt>
                <c:pt idx="5928">
                  <c:v>67.605473204104911</c:v>
                </c:pt>
                <c:pt idx="5929">
                  <c:v>67.616875712656793</c:v>
                </c:pt>
                <c:pt idx="5930">
                  <c:v>67.628278221208674</c:v>
                </c:pt>
                <c:pt idx="5931">
                  <c:v>67.639680729760542</c:v>
                </c:pt>
                <c:pt idx="5932">
                  <c:v>67.651083238312424</c:v>
                </c:pt>
                <c:pt idx="5933">
                  <c:v>67.662485746864306</c:v>
                </c:pt>
                <c:pt idx="5934">
                  <c:v>67.673888255416188</c:v>
                </c:pt>
                <c:pt idx="5935">
                  <c:v>67.685290763968069</c:v>
                </c:pt>
                <c:pt idx="5936">
                  <c:v>67.696693272519965</c:v>
                </c:pt>
                <c:pt idx="5937">
                  <c:v>67.708095781071833</c:v>
                </c:pt>
                <c:pt idx="5938">
                  <c:v>67.719498289623715</c:v>
                </c:pt>
                <c:pt idx="5939">
                  <c:v>67.730900798175597</c:v>
                </c:pt>
                <c:pt idx="5940">
                  <c:v>67.742303306727479</c:v>
                </c:pt>
                <c:pt idx="5941">
                  <c:v>67.753705815279361</c:v>
                </c:pt>
                <c:pt idx="5942">
                  <c:v>67.765108323831242</c:v>
                </c:pt>
                <c:pt idx="5943">
                  <c:v>67.776510832383124</c:v>
                </c:pt>
                <c:pt idx="5944">
                  <c:v>67.787913340935006</c:v>
                </c:pt>
                <c:pt idx="5945">
                  <c:v>67.799315849486888</c:v>
                </c:pt>
                <c:pt idx="5946">
                  <c:v>67.81071835803877</c:v>
                </c:pt>
                <c:pt idx="5947">
                  <c:v>67.822120866590652</c:v>
                </c:pt>
                <c:pt idx="5948">
                  <c:v>67.833523375142533</c:v>
                </c:pt>
                <c:pt idx="5949">
                  <c:v>67.844925883694415</c:v>
                </c:pt>
                <c:pt idx="5950">
                  <c:v>67.856328392246297</c:v>
                </c:pt>
                <c:pt idx="5951">
                  <c:v>67.867730900798179</c:v>
                </c:pt>
                <c:pt idx="5952">
                  <c:v>67.879133409350061</c:v>
                </c:pt>
                <c:pt idx="5953">
                  <c:v>67.890535917901943</c:v>
                </c:pt>
                <c:pt idx="5954">
                  <c:v>67.901938426453825</c:v>
                </c:pt>
                <c:pt idx="5955">
                  <c:v>67.913340935005706</c:v>
                </c:pt>
                <c:pt idx="5956">
                  <c:v>67.924743443557574</c:v>
                </c:pt>
                <c:pt idx="5957">
                  <c:v>67.936145952109456</c:v>
                </c:pt>
                <c:pt idx="5958">
                  <c:v>67.947548460661338</c:v>
                </c:pt>
                <c:pt idx="5959">
                  <c:v>67.958950969213234</c:v>
                </c:pt>
                <c:pt idx="5960">
                  <c:v>67.970353477765116</c:v>
                </c:pt>
                <c:pt idx="5961">
                  <c:v>67.981755986316998</c:v>
                </c:pt>
                <c:pt idx="5962">
                  <c:v>67.993158494868865</c:v>
                </c:pt>
                <c:pt idx="5963">
                  <c:v>68.004561003420747</c:v>
                </c:pt>
                <c:pt idx="5964">
                  <c:v>68.015963511972629</c:v>
                </c:pt>
                <c:pt idx="5965">
                  <c:v>68.027366020524511</c:v>
                </c:pt>
                <c:pt idx="5966">
                  <c:v>68.038768529076393</c:v>
                </c:pt>
                <c:pt idx="5967">
                  <c:v>68.050171037628289</c:v>
                </c:pt>
                <c:pt idx="5968">
                  <c:v>68.061573546180156</c:v>
                </c:pt>
                <c:pt idx="5969">
                  <c:v>68.072976054732038</c:v>
                </c:pt>
                <c:pt idx="5970">
                  <c:v>68.08437856328392</c:v>
                </c:pt>
                <c:pt idx="5971">
                  <c:v>68.095781071835802</c:v>
                </c:pt>
                <c:pt idx="5972">
                  <c:v>68.107183580387684</c:v>
                </c:pt>
                <c:pt idx="5973">
                  <c:v>68.118586088939566</c:v>
                </c:pt>
                <c:pt idx="5974">
                  <c:v>68.129988597491447</c:v>
                </c:pt>
                <c:pt idx="5975">
                  <c:v>68.141391106043329</c:v>
                </c:pt>
                <c:pt idx="5976">
                  <c:v>68.152793614595211</c:v>
                </c:pt>
                <c:pt idx="5977">
                  <c:v>68.164196123147093</c:v>
                </c:pt>
                <c:pt idx="5978">
                  <c:v>68.175598631698975</c:v>
                </c:pt>
                <c:pt idx="5979">
                  <c:v>68.187001140250857</c:v>
                </c:pt>
                <c:pt idx="5980">
                  <c:v>68.198403648802739</c:v>
                </c:pt>
                <c:pt idx="5981">
                  <c:v>68.20980615735462</c:v>
                </c:pt>
                <c:pt idx="5982">
                  <c:v>68.221208665906502</c:v>
                </c:pt>
                <c:pt idx="5983">
                  <c:v>68.232611174458384</c:v>
                </c:pt>
                <c:pt idx="5984">
                  <c:v>68.244013683010266</c:v>
                </c:pt>
                <c:pt idx="5985">
                  <c:v>68.255416191562148</c:v>
                </c:pt>
                <c:pt idx="5986">
                  <c:v>68.26681870011403</c:v>
                </c:pt>
                <c:pt idx="5987">
                  <c:v>68.278221208665897</c:v>
                </c:pt>
                <c:pt idx="5988">
                  <c:v>68.289623717217779</c:v>
                </c:pt>
                <c:pt idx="5989">
                  <c:v>68.301026225769661</c:v>
                </c:pt>
                <c:pt idx="5990">
                  <c:v>68.312428734321557</c:v>
                </c:pt>
                <c:pt idx="5991">
                  <c:v>68.323831242873439</c:v>
                </c:pt>
                <c:pt idx="5992">
                  <c:v>68.335233751425321</c:v>
                </c:pt>
                <c:pt idx="5993">
                  <c:v>68.346636259977203</c:v>
                </c:pt>
                <c:pt idx="5994">
                  <c:v>68.35803876852907</c:v>
                </c:pt>
                <c:pt idx="5995">
                  <c:v>68.369441277080952</c:v>
                </c:pt>
                <c:pt idx="5996">
                  <c:v>68.380843785632834</c:v>
                </c:pt>
                <c:pt idx="5997">
                  <c:v>68.392246294184716</c:v>
                </c:pt>
                <c:pt idx="5998">
                  <c:v>68.403648802736612</c:v>
                </c:pt>
                <c:pt idx="5999">
                  <c:v>68.415051311288494</c:v>
                </c:pt>
                <c:pt idx="6000">
                  <c:v>68.426453819840361</c:v>
                </c:pt>
                <c:pt idx="6001">
                  <c:v>68.437856328392243</c:v>
                </c:pt>
                <c:pt idx="6002">
                  <c:v>68.449258836944125</c:v>
                </c:pt>
                <c:pt idx="6003">
                  <c:v>68.460661345496007</c:v>
                </c:pt>
                <c:pt idx="6004">
                  <c:v>68.472063854047889</c:v>
                </c:pt>
                <c:pt idx="6005">
                  <c:v>68.483466362599771</c:v>
                </c:pt>
                <c:pt idx="6006">
                  <c:v>68.494868871151652</c:v>
                </c:pt>
                <c:pt idx="6007">
                  <c:v>68.506271379703534</c:v>
                </c:pt>
                <c:pt idx="6008">
                  <c:v>68.517673888255416</c:v>
                </c:pt>
                <c:pt idx="6009">
                  <c:v>68.529076396807298</c:v>
                </c:pt>
                <c:pt idx="6010">
                  <c:v>68.54047890535918</c:v>
                </c:pt>
                <c:pt idx="6011">
                  <c:v>68.551881413911062</c:v>
                </c:pt>
                <c:pt idx="6012">
                  <c:v>68.563283922462944</c:v>
                </c:pt>
                <c:pt idx="6013">
                  <c:v>68.574686431014825</c:v>
                </c:pt>
                <c:pt idx="6014">
                  <c:v>68.586088939566707</c:v>
                </c:pt>
                <c:pt idx="6015">
                  <c:v>68.597491448118589</c:v>
                </c:pt>
                <c:pt idx="6016">
                  <c:v>68.608893956670471</c:v>
                </c:pt>
                <c:pt idx="6017">
                  <c:v>68.620296465222353</c:v>
                </c:pt>
                <c:pt idx="6018">
                  <c:v>68.631698973774235</c:v>
                </c:pt>
                <c:pt idx="6019">
                  <c:v>68.643101482326102</c:v>
                </c:pt>
                <c:pt idx="6020">
                  <c:v>68.654503990877984</c:v>
                </c:pt>
                <c:pt idx="6021">
                  <c:v>68.66590649942988</c:v>
                </c:pt>
                <c:pt idx="6022">
                  <c:v>68.677309007981762</c:v>
                </c:pt>
                <c:pt idx="6023">
                  <c:v>68.688711516533644</c:v>
                </c:pt>
                <c:pt idx="6024">
                  <c:v>68.700114025085526</c:v>
                </c:pt>
                <c:pt idx="6025">
                  <c:v>68.711516533637393</c:v>
                </c:pt>
                <c:pt idx="6026">
                  <c:v>68.722919042189275</c:v>
                </c:pt>
                <c:pt idx="6027">
                  <c:v>68.734321550741157</c:v>
                </c:pt>
                <c:pt idx="6028">
                  <c:v>68.745724059293039</c:v>
                </c:pt>
                <c:pt idx="6029">
                  <c:v>68.757126567844935</c:v>
                </c:pt>
                <c:pt idx="6030">
                  <c:v>68.768529076396817</c:v>
                </c:pt>
                <c:pt idx="6031">
                  <c:v>68.779931584948685</c:v>
                </c:pt>
                <c:pt idx="6032">
                  <c:v>68.791334093500566</c:v>
                </c:pt>
                <c:pt idx="6033">
                  <c:v>68.802736602052448</c:v>
                </c:pt>
                <c:pt idx="6034">
                  <c:v>68.81413911060433</c:v>
                </c:pt>
                <c:pt idx="6035">
                  <c:v>68.825541619156212</c:v>
                </c:pt>
                <c:pt idx="6036">
                  <c:v>68.836944127708094</c:v>
                </c:pt>
                <c:pt idx="6037">
                  <c:v>68.848346636259976</c:v>
                </c:pt>
                <c:pt idx="6038">
                  <c:v>68.859749144811857</c:v>
                </c:pt>
                <c:pt idx="6039">
                  <c:v>68.871151653363739</c:v>
                </c:pt>
                <c:pt idx="6040">
                  <c:v>68.882554161915621</c:v>
                </c:pt>
                <c:pt idx="6041">
                  <c:v>68.893956670467503</c:v>
                </c:pt>
                <c:pt idx="6042">
                  <c:v>68.905359179019385</c:v>
                </c:pt>
                <c:pt idx="6043">
                  <c:v>68.916761687571267</c:v>
                </c:pt>
                <c:pt idx="6044">
                  <c:v>68.928164196123149</c:v>
                </c:pt>
                <c:pt idx="6045">
                  <c:v>68.93956670467503</c:v>
                </c:pt>
                <c:pt idx="6046">
                  <c:v>68.950969213226912</c:v>
                </c:pt>
                <c:pt idx="6047">
                  <c:v>68.962371721778794</c:v>
                </c:pt>
                <c:pt idx="6048">
                  <c:v>68.973774230330676</c:v>
                </c:pt>
                <c:pt idx="6049">
                  <c:v>68.985176738882558</c:v>
                </c:pt>
                <c:pt idx="6050">
                  <c:v>68.996579247434425</c:v>
                </c:pt>
                <c:pt idx="6051">
                  <c:v>69.007981755986307</c:v>
                </c:pt>
                <c:pt idx="6052">
                  <c:v>69.019384264538203</c:v>
                </c:pt>
                <c:pt idx="6053">
                  <c:v>69.030786773090085</c:v>
                </c:pt>
                <c:pt idx="6054">
                  <c:v>69.042189281641967</c:v>
                </c:pt>
                <c:pt idx="6055">
                  <c:v>69.053591790193849</c:v>
                </c:pt>
                <c:pt idx="6056">
                  <c:v>69.064994298745717</c:v>
                </c:pt>
                <c:pt idx="6057">
                  <c:v>69.076396807297598</c:v>
                </c:pt>
                <c:pt idx="6058">
                  <c:v>69.08779931584948</c:v>
                </c:pt>
                <c:pt idx="6059">
                  <c:v>69.099201824401362</c:v>
                </c:pt>
                <c:pt idx="6060">
                  <c:v>69.110604332953258</c:v>
                </c:pt>
                <c:pt idx="6061">
                  <c:v>69.12200684150514</c:v>
                </c:pt>
                <c:pt idx="6062">
                  <c:v>69.133409350057022</c:v>
                </c:pt>
                <c:pt idx="6063">
                  <c:v>69.14481185860889</c:v>
                </c:pt>
                <c:pt idx="6064">
                  <c:v>69.156214367160771</c:v>
                </c:pt>
                <c:pt idx="6065">
                  <c:v>69.167616875712653</c:v>
                </c:pt>
                <c:pt idx="6066">
                  <c:v>69.179019384264535</c:v>
                </c:pt>
                <c:pt idx="6067">
                  <c:v>69.190421892816417</c:v>
                </c:pt>
                <c:pt idx="6068">
                  <c:v>69.201824401368299</c:v>
                </c:pt>
                <c:pt idx="6069">
                  <c:v>69.213226909920181</c:v>
                </c:pt>
                <c:pt idx="6070">
                  <c:v>69.224629418472063</c:v>
                </c:pt>
                <c:pt idx="6071">
                  <c:v>69.236031927023944</c:v>
                </c:pt>
                <c:pt idx="6072">
                  <c:v>69.247434435575826</c:v>
                </c:pt>
                <c:pt idx="6073">
                  <c:v>69.258836944127708</c:v>
                </c:pt>
                <c:pt idx="6074">
                  <c:v>69.27023945267959</c:v>
                </c:pt>
                <c:pt idx="6075">
                  <c:v>69.281641961231472</c:v>
                </c:pt>
                <c:pt idx="6076">
                  <c:v>69.293044469783354</c:v>
                </c:pt>
                <c:pt idx="6077">
                  <c:v>69.304446978335235</c:v>
                </c:pt>
                <c:pt idx="6078">
                  <c:v>69.315849486887117</c:v>
                </c:pt>
                <c:pt idx="6079">
                  <c:v>69.327251995438999</c:v>
                </c:pt>
                <c:pt idx="6080">
                  <c:v>69.338654503990881</c:v>
                </c:pt>
                <c:pt idx="6081">
                  <c:v>69.350057012542749</c:v>
                </c:pt>
                <c:pt idx="6082">
                  <c:v>69.361459521094631</c:v>
                </c:pt>
                <c:pt idx="6083">
                  <c:v>69.372862029646527</c:v>
                </c:pt>
                <c:pt idx="6084">
                  <c:v>69.384264538198408</c:v>
                </c:pt>
                <c:pt idx="6085">
                  <c:v>69.39566704675029</c:v>
                </c:pt>
                <c:pt idx="6086">
                  <c:v>69.407069555302172</c:v>
                </c:pt>
                <c:pt idx="6087">
                  <c:v>69.418472063854054</c:v>
                </c:pt>
                <c:pt idx="6088">
                  <c:v>69.429874572405922</c:v>
                </c:pt>
                <c:pt idx="6089">
                  <c:v>69.441277080957803</c:v>
                </c:pt>
                <c:pt idx="6090">
                  <c:v>69.452679589509685</c:v>
                </c:pt>
                <c:pt idx="6091">
                  <c:v>69.464082098061581</c:v>
                </c:pt>
                <c:pt idx="6092">
                  <c:v>69.475484606613463</c:v>
                </c:pt>
                <c:pt idx="6093">
                  <c:v>69.486887115165345</c:v>
                </c:pt>
                <c:pt idx="6094">
                  <c:v>69.498289623717213</c:v>
                </c:pt>
                <c:pt idx="6095">
                  <c:v>69.509692132269095</c:v>
                </c:pt>
                <c:pt idx="6096">
                  <c:v>69.521094640820976</c:v>
                </c:pt>
                <c:pt idx="6097">
                  <c:v>69.532497149372858</c:v>
                </c:pt>
                <c:pt idx="6098">
                  <c:v>69.54389965792474</c:v>
                </c:pt>
                <c:pt idx="6099">
                  <c:v>69.555302166476622</c:v>
                </c:pt>
                <c:pt idx="6100">
                  <c:v>69.566704675028504</c:v>
                </c:pt>
                <c:pt idx="6101">
                  <c:v>69.578107183580386</c:v>
                </c:pt>
                <c:pt idx="6102">
                  <c:v>69.589509692132268</c:v>
                </c:pt>
                <c:pt idx="6103">
                  <c:v>69.600912200684149</c:v>
                </c:pt>
                <c:pt idx="6104">
                  <c:v>69.612314709236031</c:v>
                </c:pt>
                <c:pt idx="6105">
                  <c:v>69.623717217787913</c:v>
                </c:pt>
                <c:pt idx="6106">
                  <c:v>69.635119726339795</c:v>
                </c:pt>
                <c:pt idx="6107">
                  <c:v>69.646522234891677</c:v>
                </c:pt>
                <c:pt idx="6108">
                  <c:v>69.657924743443559</c:v>
                </c:pt>
                <c:pt idx="6109">
                  <c:v>69.669327251995441</c:v>
                </c:pt>
                <c:pt idx="6110">
                  <c:v>69.680729760547322</c:v>
                </c:pt>
                <c:pt idx="6111">
                  <c:v>69.692132269099204</c:v>
                </c:pt>
                <c:pt idx="6112">
                  <c:v>69.703534777651086</c:v>
                </c:pt>
                <c:pt idx="6113">
                  <c:v>69.714937286202954</c:v>
                </c:pt>
                <c:pt idx="6114">
                  <c:v>69.72633979475485</c:v>
                </c:pt>
                <c:pt idx="6115">
                  <c:v>69.737742303306732</c:v>
                </c:pt>
                <c:pt idx="6116">
                  <c:v>69.749144811858613</c:v>
                </c:pt>
                <c:pt idx="6117">
                  <c:v>69.760547320410495</c:v>
                </c:pt>
                <c:pt idx="6118">
                  <c:v>69.771949828962377</c:v>
                </c:pt>
                <c:pt idx="6119">
                  <c:v>69.783352337514245</c:v>
                </c:pt>
                <c:pt idx="6120">
                  <c:v>69.794754846066127</c:v>
                </c:pt>
                <c:pt idx="6121">
                  <c:v>69.806157354618009</c:v>
                </c:pt>
                <c:pt idx="6122">
                  <c:v>69.817559863169905</c:v>
                </c:pt>
                <c:pt idx="6123">
                  <c:v>69.828962371721786</c:v>
                </c:pt>
                <c:pt idx="6124">
                  <c:v>69.840364880273668</c:v>
                </c:pt>
                <c:pt idx="6125">
                  <c:v>69.851767388825536</c:v>
                </c:pt>
                <c:pt idx="6126">
                  <c:v>69.863169897377418</c:v>
                </c:pt>
                <c:pt idx="6127">
                  <c:v>69.8745724059293</c:v>
                </c:pt>
                <c:pt idx="6128">
                  <c:v>69.885974914481181</c:v>
                </c:pt>
                <c:pt idx="6129">
                  <c:v>69.897377423033063</c:v>
                </c:pt>
                <c:pt idx="6130">
                  <c:v>69.908779931584945</c:v>
                </c:pt>
                <c:pt idx="6131">
                  <c:v>69.920182440136841</c:v>
                </c:pt>
                <c:pt idx="6132">
                  <c:v>69.931584948688709</c:v>
                </c:pt>
                <c:pt idx="6133">
                  <c:v>69.942987457240591</c:v>
                </c:pt>
                <c:pt idx="6134">
                  <c:v>69.954389965792473</c:v>
                </c:pt>
                <c:pt idx="6135">
                  <c:v>69.965792474344354</c:v>
                </c:pt>
                <c:pt idx="6136">
                  <c:v>69.977194982896236</c:v>
                </c:pt>
                <c:pt idx="6137">
                  <c:v>69.988597491448118</c:v>
                </c:pt>
                <c:pt idx="6138">
                  <c:v>70</c:v>
                </c:pt>
                <c:pt idx="6139">
                  <c:v>70.011402508551882</c:v>
                </c:pt>
                <c:pt idx="6140">
                  <c:v>70.022805017103764</c:v>
                </c:pt>
                <c:pt idx="6141">
                  <c:v>70.034207525655646</c:v>
                </c:pt>
                <c:pt idx="6142">
                  <c:v>70.045610034207527</c:v>
                </c:pt>
                <c:pt idx="6143">
                  <c:v>70.057012542759409</c:v>
                </c:pt>
                <c:pt idx="6144">
                  <c:v>70.068415051311277</c:v>
                </c:pt>
                <c:pt idx="6145">
                  <c:v>70.079817559863173</c:v>
                </c:pt>
                <c:pt idx="6146">
                  <c:v>70.091220068415055</c:v>
                </c:pt>
                <c:pt idx="6147">
                  <c:v>70.102622576966937</c:v>
                </c:pt>
                <c:pt idx="6148">
                  <c:v>70.114025085518819</c:v>
                </c:pt>
                <c:pt idx="6149">
                  <c:v>70.1254275940707</c:v>
                </c:pt>
                <c:pt idx="6150">
                  <c:v>70.136830102622568</c:v>
                </c:pt>
                <c:pt idx="6151">
                  <c:v>70.14823261117445</c:v>
                </c:pt>
                <c:pt idx="6152">
                  <c:v>70.159635119726332</c:v>
                </c:pt>
                <c:pt idx="6153">
                  <c:v>70.171037628278228</c:v>
                </c:pt>
                <c:pt idx="6154">
                  <c:v>70.18244013683011</c:v>
                </c:pt>
                <c:pt idx="6155">
                  <c:v>70.193842645381991</c:v>
                </c:pt>
                <c:pt idx="6156">
                  <c:v>70.205245153933873</c:v>
                </c:pt>
                <c:pt idx="6157">
                  <c:v>70.216647662485741</c:v>
                </c:pt>
                <c:pt idx="6158">
                  <c:v>70.228050171037623</c:v>
                </c:pt>
                <c:pt idx="6159">
                  <c:v>70.239452679589505</c:v>
                </c:pt>
                <c:pt idx="6160">
                  <c:v>70.250855188141387</c:v>
                </c:pt>
                <c:pt idx="6161">
                  <c:v>70.262257696693268</c:v>
                </c:pt>
                <c:pt idx="6162">
                  <c:v>70.273660205245164</c:v>
                </c:pt>
                <c:pt idx="6163">
                  <c:v>70.285062713797032</c:v>
                </c:pt>
                <c:pt idx="6164">
                  <c:v>70.296465222348914</c:v>
                </c:pt>
                <c:pt idx="6165">
                  <c:v>70.307867730900796</c:v>
                </c:pt>
                <c:pt idx="6166">
                  <c:v>70.319270239452678</c:v>
                </c:pt>
                <c:pt idx="6167">
                  <c:v>70.330672748004559</c:v>
                </c:pt>
                <c:pt idx="6168">
                  <c:v>70.342075256556441</c:v>
                </c:pt>
                <c:pt idx="6169">
                  <c:v>70.353477765108323</c:v>
                </c:pt>
                <c:pt idx="6170">
                  <c:v>70.364880273660205</c:v>
                </c:pt>
                <c:pt idx="6171">
                  <c:v>70.376282782212087</c:v>
                </c:pt>
                <c:pt idx="6172">
                  <c:v>70.387685290763969</c:v>
                </c:pt>
                <c:pt idx="6173">
                  <c:v>70.399087799315851</c:v>
                </c:pt>
                <c:pt idx="6174">
                  <c:v>70.410490307867732</c:v>
                </c:pt>
                <c:pt idx="6175">
                  <c:v>70.421892816419614</c:v>
                </c:pt>
                <c:pt idx="6176">
                  <c:v>70.433295324971496</c:v>
                </c:pt>
                <c:pt idx="6177">
                  <c:v>70.444697833523378</c:v>
                </c:pt>
                <c:pt idx="6178">
                  <c:v>70.45610034207526</c:v>
                </c:pt>
                <c:pt idx="6179">
                  <c:v>70.467502850627142</c:v>
                </c:pt>
                <c:pt idx="6180">
                  <c:v>70.478905359179024</c:v>
                </c:pt>
                <c:pt idx="6181">
                  <c:v>70.490307867730905</c:v>
                </c:pt>
                <c:pt idx="6182">
                  <c:v>70.501710376282773</c:v>
                </c:pt>
                <c:pt idx="6183">
                  <c:v>70.513112884834655</c:v>
                </c:pt>
                <c:pt idx="6184">
                  <c:v>70.524515393386551</c:v>
                </c:pt>
                <c:pt idx="6185">
                  <c:v>70.535917901938433</c:v>
                </c:pt>
                <c:pt idx="6186">
                  <c:v>70.547320410490315</c:v>
                </c:pt>
                <c:pt idx="6187">
                  <c:v>70.558722919042197</c:v>
                </c:pt>
                <c:pt idx="6188">
                  <c:v>70.570125427594064</c:v>
                </c:pt>
                <c:pt idx="6189">
                  <c:v>70.581527936145946</c:v>
                </c:pt>
                <c:pt idx="6190">
                  <c:v>70.592930444697828</c:v>
                </c:pt>
                <c:pt idx="6191">
                  <c:v>70.60433295324971</c:v>
                </c:pt>
                <c:pt idx="6192">
                  <c:v>70.615735461801592</c:v>
                </c:pt>
                <c:pt idx="6193">
                  <c:v>70.627137970353488</c:v>
                </c:pt>
                <c:pt idx="6194">
                  <c:v>70.638540478905355</c:v>
                </c:pt>
                <c:pt idx="6195">
                  <c:v>70.649942987457237</c:v>
                </c:pt>
                <c:pt idx="6196">
                  <c:v>70.661345496009119</c:v>
                </c:pt>
                <c:pt idx="6197">
                  <c:v>70.672748004561001</c:v>
                </c:pt>
                <c:pt idx="6198">
                  <c:v>70.684150513112883</c:v>
                </c:pt>
                <c:pt idx="6199">
                  <c:v>70.695553021664765</c:v>
                </c:pt>
                <c:pt idx="6200">
                  <c:v>70.706955530216646</c:v>
                </c:pt>
                <c:pt idx="6201">
                  <c:v>70.718358038768528</c:v>
                </c:pt>
                <c:pt idx="6202">
                  <c:v>70.72976054732041</c:v>
                </c:pt>
                <c:pt idx="6203">
                  <c:v>70.741163055872292</c:v>
                </c:pt>
                <c:pt idx="6204">
                  <c:v>70.752565564424174</c:v>
                </c:pt>
                <c:pt idx="6205">
                  <c:v>70.763968072976056</c:v>
                </c:pt>
                <c:pt idx="6206">
                  <c:v>70.775370581527937</c:v>
                </c:pt>
                <c:pt idx="6207">
                  <c:v>70.786773090079819</c:v>
                </c:pt>
                <c:pt idx="6208">
                  <c:v>70.798175598631701</c:v>
                </c:pt>
                <c:pt idx="6209">
                  <c:v>70.809578107183583</c:v>
                </c:pt>
                <c:pt idx="6210">
                  <c:v>70.820980615735465</c:v>
                </c:pt>
                <c:pt idx="6211">
                  <c:v>70.832383124287347</c:v>
                </c:pt>
                <c:pt idx="6212">
                  <c:v>70.843785632839229</c:v>
                </c:pt>
                <c:pt idx="6213">
                  <c:v>70.855188141391096</c:v>
                </c:pt>
                <c:pt idx="6214">
                  <c:v>70.866590649942978</c:v>
                </c:pt>
                <c:pt idx="6215">
                  <c:v>70.877993158494874</c:v>
                </c:pt>
                <c:pt idx="6216">
                  <c:v>70.889395667046756</c:v>
                </c:pt>
                <c:pt idx="6217">
                  <c:v>70.900798175598638</c:v>
                </c:pt>
                <c:pt idx="6218">
                  <c:v>70.91220068415052</c:v>
                </c:pt>
                <c:pt idx="6219">
                  <c:v>70.923603192702387</c:v>
                </c:pt>
                <c:pt idx="6220">
                  <c:v>70.935005701254269</c:v>
                </c:pt>
                <c:pt idx="6221">
                  <c:v>70.946408209806151</c:v>
                </c:pt>
                <c:pt idx="6222">
                  <c:v>70.957810718358033</c:v>
                </c:pt>
                <c:pt idx="6223">
                  <c:v>70.969213226909915</c:v>
                </c:pt>
                <c:pt idx="6224">
                  <c:v>70.980615735461811</c:v>
                </c:pt>
                <c:pt idx="6225">
                  <c:v>70.992018244013693</c:v>
                </c:pt>
                <c:pt idx="6226">
                  <c:v>71.00342075256556</c:v>
                </c:pt>
                <c:pt idx="6227">
                  <c:v>71.014823261117442</c:v>
                </c:pt>
                <c:pt idx="6228">
                  <c:v>71.026225769669324</c:v>
                </c:pt>
                <c:pt idx="6229">
                  <c:v>71.037628278221206</c:v>
                </c:pt>
                <c:pt idx="6230">
                  <c:v>71.049030786773088</c:v>
                </c:pt>
                <c:pt idx="6231">
                  <c:v>71.06043329532497</c:v>
                </c:pt>
                <c:pt idx="6232">
                  <c:v>71.071835803876851</c:v>
                </c:pt>
                <c:pt idx="6233">
                  <c:v>71.083238312428733</c:v>
                </c:pt>
                <c:pt idx="6234">
                  <c:v>71.094640820980615</c:v>
                </c:pt>
                <c:pt idx="6235">
                  <c:v>71.106043329532497</c:v>
                </c:pt>
                <c:pt idx="6236">
                  <c:v>71.117445838084379</c:v>
                </c:pt>
                <c:pt idx="6237">
                  <c:v>71.128848346636261</c:v>
                </c:pt>
                <c:pt idx="6238">
                  <c:v>71.140250855188143</c:v>
                </c:pt>
                <c:pt idx="6239">
                  <c:v>71.151653363740024</c:v>
                </c:pt>
                <c:pt idx="6240">
                  <c:v>71.163055872291906</c:v>
                </c:pt>
                <c:pt idx="6241">
                  <c:v>71.174458380843788</c:v>
                </c:pt>
                <c:pt idx="6242">
                  <c:v>71.18586088939567</c:v>
                </c:pt>
                <c:pt idx="6243">
                  <c:v>71.197263397947552</c:v>
                </c:pt>
                <c:pt idx="6244">
                  <c:v>71.208665906499434</c:v>
                </c:pt>
                <c:pt idx="6245">
                  <c:v>71.220068415051301</c:v>
                </c:pt>
                <c:pt idx="6246">
                  <c:v>71.231470923603197</c:v>
                </c:pt>
                <c:pt idx="6247">
                  <c:v>71.242873432155079</c:v>
                </c:pt>
                <c:pt idx="6248">
                  <c:v>71.254275940706961</c:v>
                </c:pt>
                <c:pt idx="6249">
                  <c:v>71.265678449258843</c:v>
                </c:pt>
                <c:pt idx="6250">
                  <c:v>71.277080957810725</c:v>
                </c:pt>
                <c:pt idx="6251">
                  <c:v>71.288483466362592</c:v>
                </c:pt>
                <c:pt idx="6252">
                  <c:v>71.299885974914474</c:v>
                </c:pt>
                <c:pt idx="6253">
                  <c:v>71.311288483466356</c:v>
                </c:pt>
                <c:pt idx="6254">
                  <c:v>71.322690992018238</c:v>
                </c:pt>
                <c:pt idx="6255">
                  <c:v>71.334093500570134</c:v>
                </c:pt>
                <c:pt idx="6256">
                  <c:v>71.345496009122016</c:v>
                </c:pt>
                <c:pt idx="6257">
                  <c:v>71.356898517673883</c:v>
                </c:pt>
                <c:pt idx="6258">
                  <c:v>71.368301026225765</c:v>
                </c:pt>
                <c:pt idx="6259">
                  <c:v>71.379703534777647</c:v>
                </c:pt>
                <c:pt idx="6260">
                  <c:v>71.391106043329529</c:v>
                </c:pt>
                <c:pt idx="6261">
                  <c:v>71.402508551881411</c:v>
                </c:pt>
                <c:pt idx="6262">
                  <c:v>71.413911060433293</c:v>
                </c:pt>
                <c:pt idx="6263">
                  <c:v>71.425313568985175</c:v>
                </c:pt>
                <c:pt idx="6264">
                  <c:v>71.436716077537056</c:v>
                </c:pt>
                <c:pt idx="6265">
                  <c:v>71.448118586088938</c:v>
                </c:pt>
                <c:pt idx="6266">
                  <c:v>71.45952109464082</c:v>
                </c:pt>
                <c:pt idx="6267">
                  <c:v>71.470923603192702</c:v>
                </c:pt>
                <c:pt idx="6268">
                  <c:v>71.482326111744584</c:v>
                </c:pt>
                <c:pt idx="6269">
                  <c:v>71.493728620296466</c:v>
                </c:pt>
                <c:pt idx="6270">
                  <c:v>71.505131128848348</c:v>
                </c:pt>
                <c:pt idx="6271">
                  <c:v>71.516533637400229</c:v>
                </c:pt>
                <c:pt idx="6272">
                  <c:v>71.527936145952111</c:v>
                </c:pt>
                <c:pt idx="6273">
                  <c:v>71.539338654503993</c:v>
                </c:pt>
                <c:pt idx="6274">
                  <c:v>71.550741163055875</c:v>
                </c:pt>
                <c:pt idx="6275">
                  <c:v>71.562143671607757</c:v>
                </c:pt>
                <c:pt idx="6276">
                  <c:v>71.573546180159624</c:v>
                </c:pt>
                <c:pt idx="6277">
                  <c:v>71.584948688711521</c:v>
                </c:pt>
                <c:pt idx="6278">
                  <c:v>71.596351197263402</c:v>
                </c:pt>
                <c:pt idx="6279">
                  <c:v>71.607753705815284</c:v>
                </c:pt>
                <c:pt idx="6280">
                  <c:v>71.619156214367166</c:v>
                </c:pt>
                <c:pt idx="6281">
                  <c:v>71.630558722919048</c:v>
                </c:pt>
                <c:pt idx="6282">
                  <c:v>71.641961231470916</c:v>
                </c:pt>
                <c:pt idx="6283">
                  <c:v>71.653363740022797</c:v>
                </c:pt>
                <c:pt idx="6284">
                  <c:v>71.664766248574679</c:v>
                </c:pt>
                <c:pt idx="6285">
                  <c:v>71.676168757126561</c:v>
                </c:pt>
                <c:pt idx="6286">
                  <c:v>71.687571265678457</c:v>
                </c:pt>
                <c:pt idx="6287">
                  <c:v>71.698973774230339</c:v>
                </c:pt>
                <c:pt idx="6288">
                  <c:v>71.710376282782207</c:v>
                </c:pt>
                <c:pt idx="6289">
                  <c:v>71.721778791334089</c:v>
                </c:pt>
                <c:pt idx="6290">
                  <c:v>71.73318129988597</c:v>
                </c:pt>
                <c:pt idx="6291">
                  <c:v>71.744583808437852</c:v>
                </c:pt>
                <c:pt idx="6292">
                  <c:v>71.755986316989734</c:v>
                </c:pt>
                <c:pt idx="6293">
                  <c:v>71.767388825541616</c:v>
                </c:pt>
                <c:pt idx="6294">
                  <c:v>71.778791334093512</c:v>
                </c:pt>
                <c:pt idx="6295">
                  <c:v>71.79019384264538</c:v>
                </c:pt>
                <c:pt idx="6296">
                  <c:v>71.801596351197261</c:v>
                </c:pt>
                <c:pt idx="6297">
                  <c:v>71.812998859749143</c:v>
                </c:pt>
                <c:pt idx="6298">
                  <c:v>71.824401368301025</c:v>
                </c:pt>
                <c:pt idx="6299">
                  <c:v>71.835803876852907</c:v>
                </c:pt>
                <c:pt idx="6300">
                  <c:v>71.847206385404789</c:v>
                </c:pt>
                <c:pt idx="6301">
                  <c:v>71.858608893956671</c:v>
                </c:pt>
                <c:pt idx="6302">
                  <c:v>71.870011402508553</c:v>
                </c:pt>
                <c:pt idx="6303">
                  <c:v>71.881413911060434</c:v>
                </c:pt>
                <c:pt idx="6304">
                  <c:v>71.892816419612316</c:v>
                </c:pt>
                <c:pt idx="6305">
                  <c:v>71.904218928164198</c:v>
                </c:pt>
                <c:pt idx="6306">
                  <c:v>71.91562143671608</c:v>
                </c:pt>
                <c:pt idx="6307">
                  <c:v>71.927023945267948</c:v>
                </c:pt>
                <c:pt idx="6308">
                  <c:v>71.938426453819844</c:v>
                </c:pt>
                <c:pt idx="6309">
                  <c:v>71.949828962371726</c:v>
                </c:pt>
                <c:pt idx="6310">
                  <c:v>71.961231470923607</c:v>
                </c:pt>
                <c:pt idx="6311">
                  <c:v>71.972633979475489</c:v>
                </c:pt>
                <c:pt idx="6312">
                  <c:v>71.984036488027371</c:v>
                </c:pt>
                <c:pt idx="6313">
                  <c:v>71.995438996579253</c:v>
                </c:pt>
                <c:pt idx="6314">
                  <c:v>72.006841505131121</c:v>
                </c:pt>
                <c:pt idx="6315">
                  <c:v>72.018244013683002</c:v>
                </c:pt>
                <c:pt idx="6316">
                  <c:v>72.029646522234884</c:v>
                </c:pt>
                <c:pt idx="6317">
                  <c:v>72.04104903078678</c:v>
                </c:pt>
                <c:pt idx="6318">
                  <c:v>72.052451539338662</c:v>
                </c:pt>
                <c:pt idx="6319">
                  <c:v>72.063854047890544</c:v>
                </c:pt>
                <c:pt idx="6320">
                  <c:v>72.075256556442412</c:v>
                </c:pt>
                <c:pt idx="6321">
                  <c:v>72.086659064994294</c:v>
                </c:pt>
                <c:pt idx="6322">
                  <c:v>72.098061573546175</c:v>
                </c:pt>
                <c:pt idx="6323">
                  <c:v>72.109464082098057</c:v>
                </c:pt>
                <c:pt idx="6324">
                  <c:v>72.120866590649939</c:v>
                </c:pt>
                <c:pt idx="6325">
                  <c:v>72.132269099201835</c:v>
                </c:pt>
                <c:pt idx="6326">
                  <c:v>72.143671607753703</c:v>
                </c:pt>
                <c:pt idx="6327">
                  <c:v>72.155074116305585</c:v>
                </c:pt>
                <c:pt idx="6328">
                  <c:v>72.166476624857467</c:v>
                </c:pt>
                <c:pt idx="6329">
                  <c:v>72.177879133409348</c:v>
                </c:pt>
                <c:pt idx="6330">
                  <c:v>72.18928164196123</c:v>
                </c:pt>
                <c:pt idx="6331">
                  <c:v>72.200684150513112</c:v>
                </c:pt>
                <c:pt idx="6332">
                  <c:v>72.212086659064994</c:v>
                </c:pt>
                <c:pt idx="6333">
                  <c:v>72.223489167616876</c:v>
                </c:pt>
                <c:pt idx="6334">
                  <c:v>72.234891676168758</c:v>
                </c:pt>
                <c:pt idx="6335">
                  <c:v>72.246294184720639</c:v>
                </c:pt>
                <c:pt idx="6336">
                  <c:v>72.257696693272521</c:v>
                </c:pt>
                <c:pt idx="6337">
                  <c:v>72.269099201824403</c:v>
                </c:pt>
                <c:pt idx="6338">
                  <c:v>72.280501710376285</c:v>
                </c:pt>
                <c:pt idx="6339">
                  <c:v>72.291904218928167</c:v>
                </c:pt>
                <c:pt idx="6340">
                  <c:v>72.303306727480049</c:v>
                </c:pt>
                <c:pt idx="6341">
                  <c:v>72.314709236031931</c:v>
                </c:pt>
                <c:pt idx="6342">
                  <c:v>72.326111744583812</c:v>
                </c:pt>
                <c:pt idx="6343">
                  <c:v>72.337514253135694</c:v>
                </c:pt>
                <c:pt idx="6344">
                  <c:v>72.348916761687576</c:v>
                </c:pt>
                <c:pt idx="6345">
                  <c:v>72.360319270239444</c:v>
                </c:pt>
                <c:pt idx="6346">
                  <c:v>72.371721778791326</c:v>
                </c:pt>
                <c:pt idx="6347">
                  <c:v>72.383124287343207</c:v>
                </c:pt>
                <c:pt idx="6348">
                  <c:v>72.394526795895104</c:v>
                </c:pt>
                <c:pt idx="6349">
                  <c:v>72.405929304446985</c:v>
                </c:pt>
                <c:pt idx="6350">
                  <c:v>72.417331812998867</c:v>
                </c:pt>
                <c:pt idx="6351">
                  <c:v>72.428734321550735</c:v>
                </c:pt>
                <c:pt idx="6352">
                  <c:v>72.440136830102617</c:v>
                </c:pt>
                <c:pt idx="6353">
                  <c:v>72.451539338654499</c:v>
                </c:pt>
                <c:pt idx="6354">
                  <c:v>72.46294184720638</c:v>
                </c:pt>
                <c:pt idx="6355">
                  <c:v>72.474344355758262</c:v>
                </c:pt>
                <c:pt idx="6356">
                  <c:v>72.485746864310158</c:v>
                </c:pt>
                <c:pt idx="6357">
                  <c:v>72.497149372862026</c:v>
                </c:pt>
                <c:pt idx="6358">
                  <c:v>72.508551881413908</c:v>
                </c:pt>
                <c:pt idx="6359">
                  <c:v>72.51995438996579</c:v>
                </c:pt>
                <c:pt idx="6360">
                  <c:v>72.531356898517672</c:v>
                </c:pt>
                <c:pt idx="6361">
                  <c:v>72.542759407069553</c:v>
                </c:pt>
                <c:pt idx="6362">
                  <c:v>72.554161915621435</c:v>
                </c:pt>
                <c:pt idx="6363">
                  <c:v>72.565564424173317</c:v>
                </c:pt>
                <c:pt idx="6364">
                  <c:v>72.576966932725199</c:v>
                </c:pt>
                <c:pt idx="6365">
                  <c:v>72.588369441277081</c:v>
                </c:pt>
                <c:pt idx="6366">
                  <c:v>72.599771949828963</c:v>
                </c:pt>
                <c:pt idx="6367">
                  <c:v>72.611174458380844</c:v>
                </c:pt>
                <c:pt idx="6368">
                  <c:v>72.622576966932726</c:v>
                </c:pt>
                <c:pt idx="6369">
                  <c:v>72.633979475484608</c:v>
                </c:pt>
                <c:pt idx="6370">
                  <c:v>72.64538198403649</c:v>
                </c:pt>
                <c:pt idx="6371">
                  <c:v>72.656784492588372</c:v>
                </c:pt>
                <c:pt idx="6372">
                  <c:v>72.668187001140254</c:v>
                </c:pt>
                <c:pt idx="6373">
                  <c:v>72.679589509692136</c:v>
                </c:pt>
                <c:pt idx="6374">
                  <c:v>72.690992018244017</c:v>
                </c:pt>
                <c:pt idx="6375">
                  <c:v>72.702394526795899</c:v>
                </c:pt>
                <c:pt idx="6376">
                  <c:v>72.713797035347767</c:v>
                </c:pt>
                <c:pt idx="6377">
                  <c:v>72.725199543899649</c:v>
                </c:pt>
                <c:pt idx="6378">
                  <c:v>72.736602052451531</c:v>
                </c:pt>
                <c:pt idx="6379">
                  <c:v>72.748004561003427</c:v>
                </c:pt>
                <c:pt idx="6380">
                  <c:v>72.759407069555309</c:v>
                </c:pt>
                <c:pt idx="6381">
                  <c:v>72.77080957810719</c:v>
                </c:pt>
                <c:pt idx="6382">
                  <c:v>72.782212086659072</c:v>
                </c:pt>
                <c:pt idx="6383">
                  <c:v>72.79361459521094</c:v>
                </c:pt>
                <c:pt idx="6384">
                  <c:v>72.805017103762822</c:v>
                </c:pt>
                <c:pt idx="6385">
                  <c:v>72.816419612314704</c:v>
                </c:pt>
                <c:pt idx="6386">
                  <c:v>72.827822120866585</c:v>
                </c:pt>
                <c:pt idx="6387">
                  <c:v>72.839224629418482</c:v>
                </c:pt>
                <c:pt idx="6388">
                  <c:v>72.850627137970363</c:v>
                </c:pt>
                <c:pt idx="6389">
                  <c:v>72.862029646522231</c:v>
                </c:pt>
                <c:pt idx="6390">
                  <c:v>72.873432155074113</c:v>
                </c:pt>
                <c:pt idx="6391">
                  <c:v>72.884834663625995</c:v>
                </c:pt>
                <c:pt idx="6392">
                  <c:v>72.896237172177877</c:v>
                </c:pt>
                <c:pt idx="6393">
                  <c:v>72.907639680729758</c:v>
                </c:pt>
                <c:pt idx="6394">
                  <c:v>72.91904218928164</c:v>
                </c:pt>
                <c:pt idx="6395">
                  <c:v>72.930444697833522</c:v>
                </c:pt>
                <c:pt idx="6396">
                  <c:v>72.941847206385404</c:v>
                </c:pt>
                <c:pt idx="6397">
                  <c:v>72.953249714937286</c:v>
                </c:pt>
                <c:pt idx="6398">
                  <c:v>72.964652223489168</c:v>
                </c:pt>
                <c:pt idx="6399">
                  <c:v>72.97605473204105</c:v>
                </c:pt>
                <c:pt idx="6400">
                  <c:v>72.987457240592931</c:v>
                </c:pt>
                <c:pt idx="6401">
                  <c:v>72.998859749144813</c:v>
                </c:pt>
                <c:pt idx="6402">
                  <c:v>73.010262257696695</c:v>
                </c:pt>
                <c:pt idx="6403">
                  <c:v>73.021664766248577</c:v>
                </c:pt>
                <c:pt idx="6404">
                  <c:v>73.033067274800459</c:v>
                </c:pt>
                <c:pt idx="6405">
                  <c:v>73.044469783352341</c:v>
                </c:pt>
                <c:pt idx="6406">
                  <c:v>73.055872291904222</c:v>
                </c:pt>
                <c:pt idx="6407">
                  <c:v>73.067274800456104</c:v>
                </c:pt>
                <c:pt idx="6408">
                  <c:v>73.078677309007972</c:v>
                </c:pt>
                <c:pt idx="6409">
                  <c:v>73.090079817559854</c:v>
                </c:pt>
                <c:pt idx="6410">
                  <c:v>73.10148232611175</c:v>
                </c:pt>
                <c:pt idx="6411">
                  <c:v>73.112884834663632</c:v>
                </c:pt>
                <c:pt idx="6412">
                  <c:v>73.124287343215514</c:v>
                </c:pt>
                <c:pt idx="6413">
                  <c:v>73.135689851767395</c:v>
                </c:pt>
                <c:pt idx="6414">
                  <c:v>73.147092360319263</c:v>
                </c:pt>
                <c:pt idx="6415">
                  <c:v>73.158494868871145</c:v>
                </c:pt>
                <c:pt idx="6416">
                  <c:v>73.169897377423027</c:v>
                </c:pt>
                <c:pt idx="6417">
                  <c:v>73.181299885974909</c:v>
                </c:pt>
                <c:pt idx="6418">
                  <c:v>73.192702394526805</c:v>
                </c:pt>
                <c:pt idx="6419">
                  <c:v>73.204104903078687</c:v>
                </c:pt>
                <c:pt idx="6420">
                  <c:v>73.215507411630554</c:v>
                </c:pt>
                <c:pt idx="6421">
                  <c:v>73.226909920182436</c:v>
                </c:pt>
                <c:pt idx="6422">
                  <c:v>73.238312428734318</c:v>
                </c:pt>
                <c:pt idx="6423">
                  <c:v>73.2497149372862</c:v>
                </c:pt>
                <c:pt idx="6424">
                  <c:v>73.261117445838082</c:v>
                </c:pt>
                <c:pt idx="6425">
                  <c:v>73.272519954389963</c:v>
                </c:pt>
                <c:pt idx="6426">
                  <c:v>73.283922462941845</c:v>
                </c:pt>
                <c:pt idx="6427">
                  <c:v>73.295324971493727</c:v>
                </c:pt>
                <c:pt idx="6428">
                  <c:v>73.306727480045609</c:v>
                </c:pt>
                <c:pt idx="6429">
                  <c:v>73.318129988597491</c:v>
                </c:pt>
                <c:pt idx="6430">
                  <c:v>73.329532497149373</c:v>
                </c:pt>
                <c:pt idx="6431">
                  <c:v>73.340935005701255</c:v>
                </c:pt>
                <c:pt idx="6432">
                  <c:v>73.352337514253136</c:v>
                </c:pt>
                <c:pt idx="6433">
                  <c:v>73.363740022805018</c:v>
                </c:pt>
                <c:pt idx="6434">
                  <c:v>73.3751425313569</c:v>
                </c:pt>
                <c:pt idx="6435">
                  <c:v>73.386545039908782</c:v>
                </c:pt>
                <c:pt idx="6436">
                  <c:v>73.397947548460664</c:v>
                </c:pt>
                <c:pt idx="6437">
                  <c:v>73.409350057012546</c:v>
                </c:pt>
                <c:pt idx="6438">
                  <c:v>73.420752565564428</c:v>
                </c:pt>
                <c:pt idx="6439">
                  <c:v>73.432155074116295</c:v>
                </c:pt>
                <c:pt idx="6440">
                  <c:v>73.443557582668177</c:v>
                </c:pt>
                <c:pt idx="6441">
                  <c:v>73.454960091220073</c:v>
                </c:pt>
                <c:pt idx="6442">
                  <c:v>73.466362599771955</c:v>
                </c:pt>
                <c:pt idx="6443">
                  <c:v>73.477765108323837</c:v>
                </c:pt>
                <c:pt idx="6444">
                  <c:v>73.489167616875719</c:v>
                </c:pt>
                <c:pt idx="6445">
                  <c:v>73.500570125427586</c:v>
                </c:pt>
                <c:pt idx="6446">
                  <c:v>73.511972633979468</c:v>
                </c:pt>
                <c:pt idx="6447">
                  <c:v>73.52337514253135</c:v>
                </c:pt>
                <c:pt idx="6448">
                  <c:v>73.534777651083232</c:v>
                </c:pt>
                <c:pt idx="6449">
                  <c:v>73.546180159635128</c:v>
                </c:pt>
                <c:pt idx="6450">
                  <c:v>73.55758266818701</c:v>
                </c:pt>
                <c:pt idx="6451">
                  <c:v>73.568985176738892</c:v>
                </c:pt>
                <c:pt idx="6452">
                  <c:v>73.580387685290759</c:v>
                </c:pt>
                <c:pt idx="6453">
                  <c:v>73.591790193842641</c:v>
                </c:pt>
                <c:pt idx="6454">
                  <c:v>73.603192702394523</c:v>
                </c:pt>
                <c:pt idx="6455">
                  <c:v>73.614595210946405</c:v>
                </c:pt>
                <c:pt idx="6456">
                  <c:v>73.625997719498287</c:v>
                </c:pt>
                <c:pt idx="6457">
                  <c:v>73.637400228050183</c:v>
                </c:pt>
                <c:pt idx="6458">
                  <c:v>73.64880273660205</c:v>
                </c:pt>
                <c:pt idx="6459">
                  <c:v>73.660205245153932</c:v>
                </c:pt>
                <c:pt idx="6460">
                  <c:v>73.671607753705814</c:v>
                </c:pt>
                <c:pt idx="6461">
                  <c:v>73.683010262257696</c:v>
                </c:pt>
                <c:pt idx="6462">
                  <c:v>73.694412770809578</c:v>
                </c:pt>
                <c:pt idx="6463">
                  <c:v>73.70581527936146</c:v>
                </c:pt>
                <c:pt idx="6464">
                  <c:v>73.717217787913341</c:v>
                </c:pt>
                <c:pt idx="6465">
                  <c:v>73.728620296465223</c:v>
                </c:pt>
                <c:pt idx="6466">
                  <c:v>73.740022805017105</c:v>
                </c:pt>
                <c:pt idx="6467">
                  <c:v>73.751425313568987</c:v>
                </c:pt>
                <c:pt idx="6468">
                  <c:v>73.762827822120869</c:v>
                </c:pt>
                <c:pt idx="6469">
                  <c:v>73.774230330672751</c:v>
                </c:pt>
                <c:pt idx="6470">
                  <c:v>73.785632839224618</c:v>
                </c:pt>
                <c:pt idx="6471">
                  <c:v>73.7970353477765</c:v>
                </c:pt>
                <c:pt idx="6472">
                  <c:v>73.808437856328396</c:v>
                </c:pt>
                <c:pt idx="6473">
                  <c:v>73.819840364880278</c:v>
                </c:pt>
                <c:pt idx="6474">
                  <c:v>73.83124287343216</c:v>
                </c:pt>
                <c:pt idx="6475">
                  <c:v>73.842645381984042</c:v>
                </c:pt>
                <c:pt idx="6476">
                  <c:v>73.854047890535924</c:v>
                </c:pt>
                <c:pt idx="6477">
                  <c:v>73.865450399087791</c:v>
                </c:pt>
                <c:pt idx="6478">
                  <c:v>73.876852907639673</c:v>
                </c:pt>
                <c:pt idx="6479">
                  <c:v>73.888255416191555</c:v>
                </c:pt>
                <c:pt idx="6480">
                  <c:v>73.899657924743451</c:v>
                </c:pt>
                <c:pt idx="6481">
                  <c:v>73.911060433295333</c:v>
                </c:pt>
                <c:pt idx="6482">
                  <c:v>73.922462941847215</c:v>
                </c:pt>
                <c:pt idx="6483">
                  <c:v>73.933865450399082</c:v>
                </c:pt>
                <c:pt idx="6484">
                  <c:v>73.945267958950964</c:v>
                </c:pt>
                <c:pt idx="6485">
                  <c:v>73.956670467502846</c:v>
                </c:pt>
                <c:pt idx="6486">
                  <c:v>73.968072976054728</c:v>
                </c:pt>
                <c:pt idx="6487">
                  <c:v>73.97947548460661</c:v>
                </c:pt>
                <c:pt idx="6488">
                  <c:v>73.990877993158506</c:v>
                </c:pt>
                <c:pt idx="6489">
                  <c:v>74.002280501710374</c:v>
                </c:pt>
                <c:pt idx="6490">
                  <c:v>74.013683010262255</c:v>
                </c:pt>
                <c:pt idx="6491">
                  <c:v>74.025085518814137</c:v>
                </c:pt>
                <c:pt idx="6492">
                  <c:v>74.036488027366019</c:v>
                </c:pt>
                <c:pt idx="6493">
                  <c:v>74.047890535917901</c:v>
                </c:pt>
                <c:pt idx="6494">
                  <c:v>74.059293044469783</c:v>
                </c:pt>
                <c:pt idx="6495">
                  <c:v>74.070695553021665</c:v>
                </c:pt>
                <c:pt idx="6496">
                  <c:v>74.082098061573546</c:v>
                </c:pt>
                <c:pt idx="6497">
                  <c:v>74.093500570125428</c:v>
                </c:pt>
                <c:pt idx="6498">
                  <c:v>74.10490307867731</c:v>
                </c:pt>
                <c:pt idx="6499">
                  <c:v>74.116305587229192</c:v>
                </c:pt>
                <c:pt idx="6500">
                  <c:v>74.127708095781074</c:v>
                </c:pt>
                <c:pt idx="6501">
                  <c:v>74.139110604332956</c:v>
                </c:pt>
                <c:pt idx="6502">
                  <c:v>74.150513112884823</c:v>
                </c:pt>
                <c:pt idx="6503">
                  <c:v>74.161915621436719</c:v>
                </c:pt>
                <c:pt idx="6504">
                  <c:v>74.173318129988601</c:v>
                </c:pt>
                <c:pt idx="6505">
                  <c:v>74.184720638540483</c:v>
                </c:pt>
                <c:pt idx="6506">
                  <c:v>74.196123147092365</c:v>
                </c:pt>
                <c:pt idx="6507">
                  <c:v>74.207525655644247</c:v>
                </c:pt>
                <c:pt idx="6508">
                  <c:v>74.218928164196114</c:v>
                </c:pt>
                <c:pt idx="6509">
                  <c:v>74.230330672747996</c:v>
                </c:pt>
                <c:pt idx="6510">
                  <c:v>74.241733181299878</c:v>
                </c:pt>
                <c:pt idx="6511">
                  <c:v>74.253135689851774</c:v>
                </c:pt>
                <c:pt idx="6512">
                  <c:v>74.264538198403656</c:v>
                </c:pt>
                <c:pt idx="6513">
                  <c:v>74.275940706955538</c:v>
                </c:pt>
                <c:pt idx="6514">
                  <c:v>74.287343215507406</c:v>
                </c:pt>
                <c:pt idx="6515">
                  <c:v>74.298745724059287</c:v>
                </c:pt>
                <c:pt idx="6516">
                  <c:v>74.310148232611169</c:v>
                </c:pt>
                <c:pt idx="6517">
                  <c:v>74.321550741163051</c:v>
                </c:pt>
                <c:pt idx="6518">
                  <c:v>74.332953249714933</c:v>
                </c:pt>
                <c:pt idx="6519">
                  <c:v>74.344355758266829</c:v>
                </c:pt>
                <c:pt idx="6520">
                  <c:v>74.355758266818711</c:v>
                </c:pt>
                <c:pt idx="6521">
                  <c:v>74.367160775370579</c:v>
                </c:pt>
                <c:pt idx="6522">
                  <c:v>74.37856328392246</c:v>
                </c:pt>
                <c:pt idx="6523">
                  <c:v>74.389965792474342</c:v>
                </c:pt>
                <c:pt idx="6524">
                  <c:v>74.401368301026224</c:v>
                </c:pt>
                <c:pt idx="6525">
                  <c:v>74.412770809578106</c:v>
                </c:pt>
                <c:pt idx="6526">
                  <c:v>74.424173318129988</c:v>
                </c:pt>
                <c:pt idx="6527">
                  <c:v>74.43557582668187</c:v>
                </c:pt>
                <c:pt idx="6528">
                  <c:v>74.446978335233752</c:v>
                </c:pt>
                <c:pt idx="6529">
                  <c:v>74.458380843785633</c:v>
                </c:pt>
                <c:pt idx="6530">
                  <c:v>74.469783352337515</c:v>
                </c:pt>
                <c:pt idx="6531">
                  <c:v>74.481185860889397</c:v>
                </c:pt>
                <c:pt idx="6532">
                  <c:v>74.492588369441279</c:v>
                </c:pt>
                <c:pt idx="6533">
                  <c:v>74.503990877993147</c:v>
                </c:pt>
                <c:pt idx="6534">
                  <c:v>74.515393386545043</c:v>
                </c:pt>
                <c:pt idx="6535">
                  <c:v>74.526795895096924</c:v>
                </c:pt>
                <c:pt idx="6536">
                  <c:v>74.538198403648806</c:v>
                </c:pt>
                <c:pt idx="6537">
                  <c:v>74.549600912200688</c:v>
                </c:pt>
                <c:pt idx="6538">
                  <c:v>74.56100342075257</c:v>
                </c:pt>
                <c:pt idx="6539">
                  <c:v>74.572405929304438</c:v>
                </c:pt>
                <c:pt idx="6540">
                  <c:v>74.58380843785632</c:v>
                </c:pt>
                <c:pt idx="6541">
                  <c:v>74.595210946408201</c:v>
                </c:pt>
                <c:pt idx="6542">
                  <c:v>74.606613454960097</c:v>
                </c:pt>
                <c:pt idx="6543">
                  <c:v>74.618015963511979</c:v>
                </c:pt>
                <c:pt idx="6544">
                  <c:v>74.629418472063861</c:v>
                </c:pt>
                <c:pt idx="6545">
                  <c:v>74.640820980615743</c:v>
                </c:pt>
                <c:pt idx="6546">
                  <c:v>74.652223489167611</c:v>
                </c:pt>
                <c:pt idx="6547">
                  <c:v>74.663625997719492</c:v>
                </c:pt>
                <c:pt idx="6548">
                  <c:v>74.675028506271374</c:v>
                </c:pt>
                <c:pt idx="6549">
                  <c:v>74.686431014823256</c:v>
                </c:pt>
                <c:pt idx="6550">
                  <c:v>74.697833523375152</c:v>
                </c:pt>
                <c:pt idx="6551">
                  <c:v>74.709236031927034</c:v>
                </c:pt>
                <c:pt idx="6552">
                  <c:v>74.720638540478902</c:v>
                </c:pt>
                <c:pt idx="6553">
                  <c:v>74.732041049030784</c:v>
                </c:pt>
                <c:pt idx="6554">
                  <c:v>74.743443557582665</c:v>
                </c:pt>
                <c:pt idx="6555">
                  <c:v>74.754846066134547</c:v>
                </c:pt>
                <c:pt idx="6556">
                  <c:v>74.766248574686429</c:v>
                </c:pt>
                <c:pt idx="6557">
                  <c:v>74.777651083238311</c:v>
                </c:pt>
                <c:pt idx="6558">
                  <c:v>74.789053591790193</c:v>
                </c:pt>
                <c:pt idx="6559">
                  <c:v>74.800456100342075</c:v>
                </c:pt>
                <c:pt idx="6560">
                  <c:v>74.811858608893957</c:v>
                </c:pt>
                <c:pt idx="6561">
                  <c:v>74.823261117445838</c:v>
                </c:pt>
                <c:pt idx="6562">
                  <c:v>74.83466362599772</c:v>
                </c:pt>
                <c:pt idx="6563">
                  <c:v>74.846066134549602</c:v>
                </c:pt>
                <c:pt idx="6564">
                  <c:v>74.85746864310147</c:v>
                </c:pt>
                <c:pt idx="6565">
                  <c:v>74.868871151653366</c:v>
                </c:pt>
                <c:pt idx="6566">
                  <c:v>74.880273660205248</c:v>
                </c:pt>
                <c:pt idx="6567">
                  <c:v>74.89167616875713</c:v>
                </c:pt>
                <c:pt idx="6568">
                  <c:v>74.903078677309011</c:v>
                </c:pt>
                <c:pt idx="6569">
                  <c:v>74.914481185860893</c:v>
                </c:pt>
                <c:pt idx="6570">
                  <c:v>74.925883694412775</c:v>
                </c:pt>
                <c:pt idx="6571">
                  <c:v>74.937286202964643</c:v>
                </c:pt>
                <c:pt idx="6572">
                  <c:v>74.948688711516525</c:v>
                </c:pt>
                <c:pt idx="6573">
                  <c:v>74.960091220068421</c:v>
                </c:pt>
                <c:pt idx="6574">
                  <c:v>74.971493728620302</c:v>
                </c:pt>
                <c:pt idx="6575">
                  <c:v>74.982896237172184</c:v>
                </c:pt>
                <c:pt idx="6576">
                  <c:v>74.994298745724066</c:v>
                </c:pt>
                <c:pt idx="6577">
                  <c:v>75.005701254275934</c:v>
                </c:pt>
                <c:pt idx="6578">
                  <c:v>75.017103762827816</c:v>
                </c:pt>
                <c:pt idx="6579">
                  <c:v>75.028506271379698</c:v>
                </c:pt>
                <c:pt idx="6580">
                  <c:v>75.039908779931579</c:v>
                </c:pt>
                <c:pt idx="6581">
                  <c:v>75.051311288483475</c:v>
                </c:pt>
                <c:pt idx="6582">
                  <c:v>75.062713797035357</c:v>
                </c:pt>
                <c:pt idx="6583">
                  <c:v>75.074116305587225</c:v>
                </c:pt>
                <c:pt idx="6584">
                  <c:v>75.085518814139107</c:v>
                </c:pt>
                <c:pt idx="6585">
                  <c:v>75.096921322690989</c:v>
                </c:pt>
                <c:pt idx="6586">
                  <c:v>75.10832383124287</c:v>
                </c:pt>
                <c:pt idx="6587">
                  <c:v>75.119726339794752</c:v>
                </c:pt>
                <c:pt idx="6588">
                  <c:v>75.131128848346634</c:v>
                </c:pt>
                <c:pt idx="6589">
                  <c:v>75.14253135689853</c:v>
                </c:pt>
                <c:pt idx="6590">
                  <c:v>75.153933865450398</c:v>
                </c:pt>
                <c:pt idx="6591">
                  <c:v>75.16533637400228</c:v>
                </c:pt>
                <c:pt idx="6592">
                  <c:v>75.176738882554162</c:v>
                </c:pt>
                <c:pt idx="6593">
                  <c:v>75.188141391106043</c:v>
                </c:pt>
                <c:pt idx="6594">
                  <c:v>75.199543899657925</c:v>
                </c:pt>
                <c:pt idx="6595">
                  <c:v>75.210946408209807</c:v>
                </c:pt>
                <c:pt idx="6596">
                  <c:v>75.222348916761689</c:v>
                </c:pt>
                <c:pt idx="6597">
                  <c:v>75.233751425313571</c:v>
                </c:pt>
                <c:pt idx="6598">
                  <c:v>75.245153933865453</c:v>
                </c:pt>
                <c:pt idx="6599">
                  <c:v>75.256556442417335</c:v>
                </c:pt>
                <c:pt idx="6600">
                  <c:v>75.267958950969216</c:v>
                </c:pt>
                <c:pt idx="6601">
                  <c:v>75.279361459521098</c:v>
                </c:pt>
                <c:pt idx="6602">
                  <c:v>75.290763968072966</c:v>
                </c:pt>
                <c:pt idx="6603">
                  <c:v>75.302166476624848</c:v>
                </c:pt>
                <c:pt idx="6604">
                  <c:v>75.313568985176744</c:v>
                </c:pt>
                <c:pt idx="6605">
                  <c:v>75.324971493728626</c:v>
                </c:pt>
                <c:pt idx="6606">
                  <c:v>75.336374002280508</c:v>
                </c:pt>
                <c:pt idx="6607">
                  <c:v>75.347776510832389</c:v>
                </c:pt>
                <c:pt idx="6608">
                  <c:v>75.359179019384257</c:v>
                </c:pt>
                <c:pt idx="6609">
                  <c:v>75.370581527936139</c:v>
                </c:pt>
                <c:pt idx="6610">
                  <c:v>75.381984036488021</c:v>
                </c:pt>
                <c:pt idx="6611">
                  <c:v>75.393386545039903</c:v>
                </c:pt>
                <c:pt idx="6612">
                  <c:v>75.404789053591799</c:v>
                </c:pt>
                <c:pt idx="6613">
                  <c:v>75.41619156214368</c:v>
                </c:pt>
                <c:pt idx="6614">
                  <c:v>75.427594070695562</c:v>
                </c:pt>
                <c:pt idx="6615">
                  <c:v>75.43899657924743</c:v>
                </c:pt>
                <c:pt idx="6616">
                  <c:v>75.450399087799312</c:v>
                </c:pt>
                <c:pt idx="6617">
                  <c:v>75.461801596351194</c:v>
                </c:pt>
                <c:pt idx="6618">
                  <c:v>75.473204104903076</c:v>
                </c:pt>
                <c:pt idx="6619">
                  <c:v>75.484606613454957</c:v>
                </c:pt>
                <c:pt idx="6620">
                  <c:v>75.496009122006853</c:v>
                </c:pt>
                <c:pt idx="6621">
                  <c:v>75.507411630558721</c:v>
                </c:pt>
                <c:pt idx="6622">
                  <c:v>75.518814139110603</c:v>
                </c:pt>
                <c:pt idx="6623">
                  <c:v>75.530216647662485</c:v>
                </c:pt>
                <c:pt idx="6624">
                  <c:v>75.541619156214367</c:v>
                </c:pt>
                <c:pt idx="6625">
                  <c:v>75.553021664766248</c:v>
                </c:pt>
                <c:pt idx="6626">
                  <c:v>75.56442417331813</c:v>
                </c:pt>
                <c:pt idx="6627">
                  <c:v>75.575826681870012</c:v>
                </c:pt>
                <c:pt idx="6628">
                  <c:v>75.587229190421894</c:v>
                </c:pt>
                <c:pt idx="6629">
                  <c:v>75.598631698973776</c:v>
                </c:pt>
                <c:pt idx="6630">
                  <c:v>75.610034207525658</c:v>
                </c:pt>
                <c:pt idx="6631">
                  <c:v>75.62143671607754</c:v>
                </c:pt>
                <c:pt idx="6632">
                  <c:v>75.632839224629421</c:v>
                </c:pt>
                <c:pt idx="6633">
                  <c:v>75.644241733181289</c:v>
                </c:pt>
                <c:pt idx="6634">
                  <c:v>75.655644241733171</c:v>
                </c:pt>
                <c:pt idx="6635">
                  <c:v>75.667046750285067</c:v>
                </c:pt>
                <c:pt idx="6636">
                  <c:v>75.678449258836949</c:v>
                </c:pt>
                <c:pt idx="6637">
                  <c:v>75.689851767388831</c:v>
                </c:pt>
                <c:pt idx="6638">
                  <c:v>75.701254275940713</c:v>
                </c:pt>
                <c:pt idx="6639">
                  <c:v>75.712656784492594</c:v>
                </c:pt>
                <c:pt idx="6640">
                  <c:v>75.724059293044462</c:v>
                </c:pt>
                <c:pt idx="6641">
                  <c:v>75.735461801596344</c:v>
                </c:pt>
                <c:pt idx="6642">
                  <c:v>75.746864310148226</c:v>
                </c:pt>
                <c:pt idx="6643">
                  <c:v>75.758266818700122</c:v>
                </c:pt>
                <c:pt idx="6644">
                  <c:v>75.769669327252004</c:v>
                </c:pt>
                <c:pt idx="6645">
                  <c:v>75.781071835803886</c:v>
                </c:pt>
                <c:pt idx="6646">
                  <c:v>75.792474344355753</c:v>
                </c:pt>
                <c:pt idx="6647">
                  <c:v>75.803876852907635</c:v>
                </c:pt>
                <c:pt idx="6648">
                  <c:v>75.815279361459517</c:v>
                </c:pt>
                <c:pt idx="6649">
                  <c:v>75.826681870011399</c:v>
                </c:pt>
                <c:pt idx="6650">
                  <c:v>75.838084378563281</c:v>
                </c:pt>
                <c:pt idx="6651">
                  <c:v>75.849486887115177</c:v>
                </c:pt>
                <c:pt idx="6652">
                  <c:v>75.860889395667044</c:v>
                </c:pt>
                <c:pt idx="6653">
                  <c:v>75.872291904218926</c:v>
                </c:pt>
                <c:pt idx="6654">
                  <c:v>75.883694412770808</c:v>
                </c:pt>
                <c:pt idx="6655">
                  <c:v>75.89509692132269</c:v>
                </c:pt>
                <c:pt idx="6656">
                  <c:v>75.906499429874572</c:v>
                </c:pt>
                <c:pt idx="6657">
                  <c:v>75.917901938426454</c:v>
                </c:pt>
                <c:pt idx="6658">
                  <c:v>75.929304446978335</c:v>
                </c:pt>
                <c:pt idx="6659">
                  <c:v>75.940706955530217</c:v>
                </c:pt>
                <c:pt idx="6660">
                  <c:v>75.952109464082099</c:v>
                </c:pt>
                <c:pt idx="6661">
                  <c:v>75.963511972633981</c:v>
                </c:pt>
                <c:pt idx="6662">
                  <c:v>75.974914481185863</c:v>
                </c:pt>
                <c:pt idx="6663">
                  <c:v>75.986316989737745</c:v>
                </c:pt>
                <c:pt idx="6664">
                  <c:v>75.997719498289626</c:v>
                </c:pt>
                <c:pt idx="6665">
                  <c:v>76.009122006841494</c:v>
                </c:pt>
                <c:pt idx="6666">
                  <c:v>76.02052451539339</c:v>
                </c:pt>
                <c:pt idx="6667">
                  <c:v>76.031927023945272</c:v>
                </c:pt>
                <c:pt idx="6668">
                  <c:v>76.043329532497154</c:v>
                </c:pt>
                <c:pt idx="6669">
                  <c:v>76.054732041049036</c:v>
                </c:pt>
                <c:pt idx="6670">
                  <c:v>76.066134549600918</c:v>
                </c:pt>
                <c:pt idx="6671">
                  <c:v>76.077537058152785</c:v>
                </c:pt>
                <c:pt idx="6672">
                  <c:v>76.088939566704667</c:v>
                </c:pt>
                <c:pt idx="6673">
                  <c:v>76.100342075256549</c:v>
                </c:pt>
                <c:pt idx="6674">
                  <c:v>76.111744583808445</c:v>
                </c:pt>
                <c:pt idx="6675">
                  <c:v>76.123147092360327</c:v>
                </c:pt>
                <c:pt idx="6676">
                  <c:v>76.134549600912209</c:v>
                </c:pt>
                <c:pt idx="6677">
                  <c:v>76.145952109464076</c:v>
                </c:pt>
                <c:pt idx="6678">
                  <c:v>76.157354618015958</c:v>
                </c:pt>
                <c:pt idx="6679">
                  <c:v>76.16875712656784</c:v>
                </c:pt>
                <c:pt idx="6680">
                  <c:v>76.180159635119722</c:v>
                </c:pt>
                <c:pt idx="6681">
                  <c:v>76.191562143671604</c:v>
                </c:pt>
                <c:pt idx="6682">
                  <c:v>76.2029646522235</c:v>
                </c:pt>
                <c:pt idx="6683">
                  <c:v>76.214367160775382</c:v>
                </c:pt>
                <c:pt idx="6684">
                  <c:v>76.225769669327249</c:v>
                </c:pt>
                <c:pt idx="6685">
                  <c:v>76.237172177879131</c:v>
                </c:pt>
                <c:pt idx="6686">
                  <c:v>76.248574686431013</c:v>
                </c:pt>
                <c:pt idx="6687">
                  <c:v>76.259977194982895</c:v>
                </c:pt>
                <c:pt idx="6688">
                  <c:v>76.271379703534777</c:v>
                </c:pt>
                <c:pt idx="6689">
                  <c:v>76.282782212086659</c:v>
                </c:pt>
                <c:pt idx="6690">
                  <c:v>76.29418472063854</c:v>
                </c:pt>
                <c:pt idx="6691">
                  <c:v>76.305587229190422</c:v>
                </c:pt>
                <c:pt idx="6692">
                  <c:v>76.316989737742304</c:v>
                </c:pt>
                <c:pt idx="6693">
                  <c:v>76.328392246294186</c:v>
                </c:pt>
                <c:pt idx="6694">
                  <c:v>76.339794754846068</c:v>
                </c:pt>
                <c:pt idx="6695">
                  <c:v>76.35119726339795</c:v>
                </c:pt>
                <c:pt idx="6696">
                  <c:v>76.362599771949817</c:v>
                </c:pt>
                <c:pt idx="6697">
                  <c:v>76.374002280501713</c:v>
                </c:pt>
                <c:pt idx="6698">
                  <c:v>76.385404789053595</c:v>
                </c:pt>
                <c:pt idx="6699">
                  <c:v>76.396807297605477</c:v>
                </c:pt>
                <c:pt idx="6700">
                  <c:v>76.408209806157359</c:v>
                </c:pt>
                <c:pt idx="6701">
                  <c:v>76.419612314709241</c:v>
                </c:pt>
                <c:pt idx="6702">
                  <c:v>76.431014823261108</c:v>
                </c:pt>
                <c:pt idx="6703">
                  <c:v>76.44241733181299</c:v>
                </c:pt>
                <c:pt idx="6704">
                  <c:v>76.453819840364872</c:v>
                </c:pt>
                <c:pt idx="6705">
                  <c:v>76.465222348916768</c:v>
                </c:pt>
                <c:pt idx="6706">
                  <c:v>76.47662485746865</c:v>
                </c:pt>
                <c:pt idx="6707">
                  <c:v>76.488027366020532</c:v>
                </c:pt>
                <c:pt idx="6708">
                  <c:v>76.499429874572414</c:v>
                </c:pt>
                <c:pt idx="6709">
                  <c:v>76.510832383124281</c:v>
                </c:pt>
                <c:pt idx="6710">
                  <c:v>76.522234891676163</c:v>
                </c:pt>
                <c:pt idx="6711">
                  <c:v>76.533637400228045</c:v>
                </c:pt>
                <c:pt idx="6712">
                  <c:v>76.545039908779927</c:v>
                </c:pt>
                <c:pt idx="6713">
                  <c:v>76.556442417331823</c:v>
                </c:pt>
                <c:pt idx="6714">
                  <c:v>76.567844925883705</c:v>
                </c:pt>
                <c:pt idx="6715">
                  <c:v>76.579247434435572</c:v>
                </c:pt>
                <c:pt idx="6716">
                  <c:v>76.590649942987454</c:v>
                </c:pt>
                <c:pt idx="6717">
                  <c:v>76.602052451539336</c:v>
                </c:pt>
                <c:pt idx="6718">
                  <c:v>76.613454960091218</c:v>
                </c:pt>
                <c:pt idx="6719">
                  <c:v>76.6248574686431</c:v>
                </c:pt>
                <c:pt idx="6720">
                  <c:v>76.636259977194982</c:v>
                </c:pt>
                <c:pt idx="6721">
                  <c:v>76.647662485746864</c:v>
                </c:pt>
                <c:pt idx="6722">
                  <c:v>76.659064994298745</c:v>
                </c:pt>
                <c:pt idx="6723">
                  <c:v>76.670467502850627</c:v>
                </c:pt>
                <c:pt idx="6724">
                  <c:v>76.681870011402509</c:v>
                </c:pt>
                <c:pt idx="6725">
                  <c:v>76.693272519954391</c:v>
                </c:pt>
                <c:pt idx="6726">
                  <c:v>76.704675028506273</c:v>
                </c:pt>
                <c:pt idx="6727">
                  <c:v>76.716077537058155</c:v>
                </c:pt>
                <c:pt idx="6728">
                  <c:v>76.727480045610037</c:v>
                </c:pt>
                <c:pt idx="6729">
                  <c:v>76.738882554161918</c:v>
                </c:pt>
                <c:pt idx="6730">
                  <c:v>76.7502850627138</c:v>
                </c:pt>
                <c:pt idx="6731">
                  <c:v>76.761687571265682</c:v>
                </c:pt>
                <c:pt idx="6732">
                  <c:v>76.773090079817564</c:v>
                </c:pt>
                <c:pt idx="6733">
                  <c:v>76.784492588369446</c:v>
                </c:pt>
                <c:pt idx="6734">
                  <c:v>76.795895096921313</c:v>
                </c:pt>
                <c:pt idx="6735">
                  <c:v>76.807297605473195</c:v>
                </c:pt>
                <c:pt idx="6736">
                  <c:v>76.818700114025091</c:v>
                </c:pt>
                <c:pt idx="6737">
                  <c:v>76.830102622576973</c:v>
                </c:pt>
                <c:pt idx="6738">
                  <c:v>76.841505131128855</c:v>
                </c:pt>
                <c:pt idx="6739">
                  <c:v>76.852907639680737</c:v>
                </c:pt>
                <c:pt idx="6740">
                  <c:v>76.864310148232605</c:v>
                </c:pt>
                <c:pt idx="6741">
                  <c:v>76.875712656784486</c:v>
                </c:pt>
                <c:pt idx="6742">
                  <c:v>76.887115165336368</c:v>
                </c:pt>
                <c:pt idx="6743">
                  <c:v>76.89851767388825</c:v>
                </c:pt>
                <c:pt idx="6744">
                  <c:v>76.909920182440146</c:v>
                </c:pt>
                <c:pt idx="6745">
                  <c:v>76.921322690992028</c:v>
                </c:pt>
                <c:pt idx="6746">
                  <c:v>76.932725199543896</c:v>
                </c:pt>
                <c:pt idx="6747">
                  <c:v>76.944127708095778</c:v>
                </c:pt>
                <c:pt idx="6748">
                  <c:v>76.955530216647659</c:v>
                </c:pt>
                <c:pt idx="6749">
                  <c:v>76.966932725199541</c:v>
                </c:pt>
                <c:pt idx="6750">
                  <c:v>76.978335233751423</c:v>
                </c:pt>
                <c:pt idx="6751">
                  <c:v>76.989737742303305</c:v>
                </c:pt>
                <c:pt idx="6752">
                  <c:v>77.001140250855187</c:v>
                </c:pt>
                <c:pt idx="6753">
                  <c:v>77.012542759407069</c:v>
                </c:pt>
                <c:pt idx="6754">
                  <c:v>77.02394526795895</c:v>
                </c:pt>
                <c:pt idx="6755">
                  <c:v>77.035347776510832</c:v>
                </c:pt>
                <c:pt idx="6756">
                  <c:v>77.046750285062714</c:v>
                </c:pt>
                <c:pt idx="6757">
                  <c:v>77.058152793614596</c:v>
                </c:pt>
                <c:pt idx="6758">
                  <c:v>77.069555302166478</c:v>
                </c:pt>
                <c:pt idx="6759">
                  <c:v>77.08095781071836</c:v>
                </c:pt>
                <c:pt idx="6760">
                  <c:v>77.092360319270242</c:v>
                </c:pt>
                <c:pt idx="6761">
                  <c:v>77.103762827822123</c:v>
                </c:pt>
                <c:pt idx="6762">
                  <c:v>77.115165336374005</c:v>
                </c:pt>
                <c:pt idx="6763">
                  <c:v>77.126567844925887</c:v>
                </c:pt>
                <c:pt idx="6764">
                  <c:v>77.137970353477769</c:v>
                </c:pt>
                <c:pt idx="6765">
                  <c:v>77.149372862029637</c:v>
                </c:pt>
                <c:pt idx="6766">
                  <c:v>77.160775370581518</c:v>
                </c:pt>
                <c:pt idx="6767">
                  <c:v>77.172177879133415</c:v>
                </c:pt>
                <c:pt idx="6768">
                  <c:v>77.183580387685296</c:v>
                </c:pt>
                <c:pt idx="6769">
                  <c:v>77.194982896237178</c:v>
                </c:pt>
                <c:pt idx="6770">
                  <c:v>77.20638540478906</c:v>
                </c:pt>
                <c:pt idx="6771">
                  <c:v>77.217787913340928</c:v>
                </c:pt>
                <c:pt idx="6772">
                  <c:v>77.22919042189281</c:v>
                </c:pt>
                <c:pt idx="6773">
                  <c:v>77.240592930444691</c:v>
                </c:pt>
                <c:pt idx="6774">
                  <c:v>77.251995438996573</c:v>
                </c:pt>
                <c:pt idx="6775">
                  <c:v>77.263397947548469</c:v>
                </c:pt>
                <c:pt idx="6776">
                  <c:v>77.274800456100351</c:v>
                </c:pt>
                <c:pt idx="6777">
                  <c:v>77.286202964652233</c:v>
                </c:pt>
                <c:pt idx="6778">
                  <c:v>77.297605473204101</c:v>
                </c:pt>
                <c:pt idx="6779">
                  <c:v>77.309007981755983</c:v>
                </c:pt>
                <c:pt idx="6780">
                  <c:v>77.320410490307864</c:v>
                </c:pt>
                <c:pt idx="6781">
                  <c:v>77.331812998859746</c:v>
                </c:pt>
                <c:pt idx="6782">
                  <c:v>77.343215507411628</c:v>
                </c:pt>
                <c:pt idx="6783">
                  <c:v>77.35461801596351</c:v>
                </c:pt>
                <c:pt idx="6784">
                  <c:v>77.366020524515392</c:v>
                </c:pt>
                <c:pt idx="6785">
                  <c:v>77.377423033067274</c:v>
                </c:pt>
                <c:pt idx="6786">
                  <c:v>77.388825541619156</c:v>
                </c:pt>
                <c:pt idx="6787">
                  <c:v>77.400228050171037</c:v>
                </c:pt>
                <c:pt idx="6788">
                  <c:v>77.411630558722919</c:v>
                </c:pt>
                <c:pt idx="6789">
                  <c:v>77.423033067274801</c:v>
                </c:pt>
                <c:pt idx="6790">
                  <c:v>77.434435575826683</c:v>
                </c:pt>
                <c:pt idx="6791">
                  <c:v>77.445838084378565</c:v>
                </c:pt>
                <c:pt idx="6792">
                  <c:v>77.457240592930447</c:v>
                </c:pt>
                <c:pt idx="6793">
                  <c:v>77.468643101482328</c:v>
                </c:pt>
                <c:pt idx="6794">
                  <c:v>77.48004561003421</c:v>
                </c:pt>
                <c:pt idx="6795">
                  <c:v>77.491448118586092</c:v>
                </c:pt>
                <c:pt idx="6796">
                  <c:v>77.502850627137974</c:v>
                </c:pt>
                <c:pt idx="6797">
                  <c:v>77.514253135689842</c:v>
                </c:pt>
                <c:pt idx="6798">
                  <c:v>77.525655644241738</c:v>
                </c:pt>
                <c:pt idx="6799">
                  <c:v>77.53705815279362</c:v>
                </c:pt>
                <c:pt idx="6800">
                  <c:v>77.548460661345501</c:v>
                </c:pt>
                <c:pt idx="6801">
                  <c:v>77.559863169897383</c:v>
                </c:pt>
                <c:pt idx="6802">
                  <c:v>77.571265678449265</c:v>
                </c:pt>
                <c:pt idx="6803">
                  <c:v>77.582668187001133</c:v>
                </c:pt>
                <c:pt idx="6804">
                  <c:v>77.594070695553015</c:v>
                </c:pt>
                <c:pt idx="6805">
                  <c:v>77.605473204104896</c:v>
                </c:pt>
                <c:pt idx="6806">
                  <c:v>77.616875712656793</c:v>
                </c:pt>
                <c:pt idx="6807">
                  <c:v>77.628278221208674</c:v>
                </c:pt>
                <c:pt idx="6808">
                  <c:v>77.639680729760556</c:v>
                </c:pt>
                <c:pt idx="6809">
                  <c:v>77.651083238312424</c:v>
                </c:pt>
                <c:pt idx="6810">
                  <c:v>77.662485746864306</c:v>
                </c:pt>
                <c:pt idx="6811">
                  <c:v>77.673888255416188</c:v>
                </c:pt>
                <c:pt idx="6812">
                  <c:v>77.685290763968069</c:v>
                </c:pt>
                <c:pt idx="6813">
                  <c:v>77.696693272519951</c:v>
                </c:pt>
                <c:pt idx="6814">
                  <c:v>77.708095781071833</c:v>
                </c:pt>
                <c:pt idx="6815">
                  <c:v>77.719498289623715</c:v>
                </c:pt>
                <c:pt idx="6816">
                  <c:v>77.730900798175597</c:v>
                </c:pt>
                <c:pt idx="6817">
                  <c:v>77.742303306727479</c:v>
                </c:pt>
                <c:pt idx="6818">
                  <c:v>77.753705815279361</c:v>
                </c:pt>
                <c:pt idx="6819">
                  <c:v>77.765108323831242</c:v>
                </c:pt>
                <c:pt idx="6820">
                  <c:v>77.776510832383124</c:v>
                </c:pt>
                <c:pt idx="6821">
                  <c:v>77.787913340935006</c:v>
                </c:pt>
                <c:pt idx="6822">
                  <c:v>77.799315849486888</c:v>
                </c:pt>
                <c:pt idx="6823">
                  <c:v>77.81071835803877</c:v>
                </c:pt>
                <c:pt idx="6824">
                  <c:v>77.822120866590652</c:v>
                </c:pt>
                <c:pt idx="6825">
                  <c:v>77.833523375142533</c:v>
                </c:pt>
                <c:pt idx="6826">
                  <c:v>77.844925883694415</c:v>
                </c:pt>
                <c:pt idx="6827">
                  <c:v>77.856328392246297</c:v>
                </c:pt>
                <c:pt idx="6828">
                  <c:v>77.867730900798165</c:v>
                </c:pt>
                <c:pt idx="6829">
                  <c:v>77.879133409350061</c:v>
                </c:pt>
                <c:pt idx="6830">
                  <c:v>77.890535917901943</c:v>
                </c:pt>
                <c:pt idx="6831">
                  <c:v>77.901938426453825</c:v>
                </c:pt>
                <c:pt idx="6832">
                  <c:v>77.913340935005706</c:v>
                </c:pt>
                <c:pt idx="6833">
                  <c:v>77.924743443557588</c:v>
                </c:pt>
                <c:pt idx="6834">
                  <c:v>77.936145952109456</c:v>
                </c:pt>
                <c:pt idx="6835">
                  <c:v>77.947548460661338</c:v>
                </c:pt>
                <c:pt idx="6836">
                  <c:v>77.95895096921322</c:v>
                </c:pt>
                <c:pt idx="6837">
                  <c:v>77.970353477765116</c:v>
                </c:pt>
                <c:pt idx="6838">
                  <c:v>77.981755986316998</c:v>
                </c:pt>
                <c:pt idx="6839">
                  <c:v>77.993158494868879</c:v>
                </c:pt>
                <c:pt idx="6840">
                  <c:v>78.004561003420747</c:v>
                </c:pt>
                <c:pt idx="6841">
                  <c:v>78.015963511972629</c:v>
                </c:pt>
                <c:pt idx="6842">
                  <c:v>78.027366020524511</c:v>
                </c:pt>
                <c:pt idx="6843">
                  <c:v>78.038768529076393</c:v>
                </c:pt>
                <c:pt idx="6844">
                  <c:v>78.050171037628274</c:v>
                </c:pt>
                <c:pt idx="6845">
                  <c:v>78.061573546180156</c:v>
                </c:pt>
                <c:pt idx="6846">
                  <c:v>78.072976054732052</c:v>
                </c:pt>
                <c:pt idx="6847">
                  <c:v>78.08437856328392</c:v>
                </c:pt>
                <c:pt idx="6848">
                  <c:v>78.095781071835802</c:v>
                </c:pt>
                <c:pt idx="6849">
                  <c:v>78.107183580387684</c:v>
                </c:pt>
                <c:pt idx="6850">
                  <c:v>78.118586088939566</c:v>
                </c:pt>
                <c:pt idx="6851">
                  <c:v>78.129988597491447</c:v>
                </c:pt>
                <c:pt idx="6852">
                  <c:v>78.141391106043329</c:v>
                </c:pt>
                <c:pt idx="6853">
                  <c:v>78.152793614595211</c:v>
                </c:pt>
                <c:pt idx="6854">
                  <c:v>78.164196123147093</c:v>
                </c:pt>
                <c:pt idx="6855">
                  <c:v>78.175598631698975</c:v>
                </c:pt>
                <c:pt idx="6856">
                  <c:v>78.187001140250857</c:v>
                </c:pt>
                <c:pt idx="6857">
                  <c:v>78.198403648802739</c:v>
                </c:pt>
                <c:pt idx="6858">
                  <c:v>78.20980615735462</c:v>
                </c:pt>
                <c:pt idx="6859">
                  <c:v>78.221208665906488</c:v>
                </c:pt>
                <c:pt idx="6860">
                  <c:v>78.232611174458384</c:v>
                </c:pt>
                <c:pt idx="6861">
                  <c:v>78.244013683010266</c:v>
                </c:pt>
                <c:pt idx="6862">
                  <c:v>78.255416191562148</c:v>
                </c:pt>
                <c:pt idx="6863">
                  <c:v>78.26681870011403</c:v>
                </c:pt>
                <c:pt idx="6864">
                  <c:v>78.278221208665911</c:v>
                </c:pt>
                <c:pt idx="6865">
                  <c:v>78.289623717217793</c:v>
                </c:pt>
                <c:pt idx="6866">
                  <c:v>78.301026225769661</c:v>
                </c:pt>
                <c:pt idx="6867">
                  <c:v>78.312428734321543</c:v>
                </c:pt>
                <c:pt idx="6868">
                  <c:v>78.323831242873439</c:v>
                </c:pt>
                <c:pt idx="6869">
                  <c:v>78.335233751425321</c:v>
                </c:pt>
                <c:pt idx="6870">
                  <c:v>78.346636259977203</c:v>
                </c:pt>
                <c:pt idx="6871">
                  <c:v>78.358038768529084</c:v>
                </c:pt>
                <c:pt idx="6872">
                  <c:v>78.369441277080952</c:v>
                </c:pt>
                <c:pt idx="6873">
                  <c:v>78.380843785632834</c:v>
                </c:pt>
                <c:pt idx="6874">
                  <c:v>78.392246294184716</c:v>
                </c:pt>
                <c:pt idx="6875">
                  <c:v>78.403648802736598</c:v>
                </c:pt>
                <c:pt idx="6876">
                  <c:v>78.415051311288479</c:v>
                </c:pt>
                <c:pt idx="6877">
                  <c:v>78.426453819840376</c:v>
                </c:pt>
                <c:pt idx="6878">
                  <c:v>78.437856328392243</c:v>
                </c:pt>
                <c:pt idx="6879">
                  <c:v>78.449258836944125</c:v>
                </c:pt>
                <c:pt idx="6880">
                  <c:v>78.460661345496007</c:v>
                </c:pt>
                <c:pt idx="6881">
                  <c:v>78.472063854047889</c:v>
                </c:pt>
                <c:pt idx="6882">
                  <c:v>78.483466362599771</c:v>
                </c:pt>
                <c:pt idx="6883">
                  <c:v>78.494868871151652</c:v>
                </c:pt>
                <c:pt idx="6884">
                  <c:v>78.506271379703534</c:v>
                </c:pt>
                <c:pt idx="6885">
                  <c:v>78.517673888255416</c:v>
                </c:pt>
                <c:pt idx="6886">
                  <c:v>78.529076396807298</c:v>
                </c:pt>
                <c:pt idx="6887">
                  <c:v>78.54047890535918</c:v>
                </c:pt>
                <c:pt idx="6888">
                  <c:v>78.551881413911062</c:v>
                </c:pt>
                <c:pt idx="6889">
                  <c:v>78.563283922462944</c:v>
                </c:pt>
                <c:pt idx="6890">
                  <c:v>78.574686431014825</c:v>
                </c:pt>
                <c:pt idx="6891">
                  <c:v>78.586088939566707</c:v>
                </c:pt>
                <c:pt idx="6892">
                  <c:v>78.597491448118589</c:v>
                </c:pt>
                <c:pt idx="6893">
                  <c:v>78.608893956670471</c:v>
                </c:pt>
                <c:pt idx="6894">
                  <c:v>78.620296465222353</c:v>
                </c:pt>
                <c:pt idx="6895">
                  <c:v>78.631698973774235</c:v>
                </c:pt>
                <c:pt idx="6896">
                  <c:v>78.643101482326117</c:v>
                </c:pt>
                <c:pt idx="6897">
                  <c:v>78.654503990877984</c:v>
                </c:pt>
                <c:pt idx="6898">
                  <c:v>78.665906499429866</c:v>
                </c:pt>
                <c:pt idx="6899">
                  <c:v>78.677309007981762</c:v>
                </c:pt>
                <c:pt idx="6900">
                  <c:v>78.688711516533644</c:v>
                </c:pt>
                <c:pt idx="6901">
                  <c:v>78.700114025085526</c:v>
                </c:pt>
                <c:pt idx="6902">
                  <c:v>78.711516533637408</c:v>
                </c:pt>
                <c:pt idx="6903">
                  <c:v>78.722919042189275</c:v>
                </c:pt>
                <c:pt idx="6904">
                  <c:v>78.734321550741157</c:v>
                </c:pt>
                <c:pt idx="6905">
                  <c:v>78.745724059293039</c:v>
                </c:pt>
                <c:pt idx="6906">
                  <c:v>78.757126567844921</c:v>
                </c:pt>
                <c:pt idx="6907">
                  <c:v>78.768529076396803</c:v>
                </c:pt>
                <c:pt idx="6908">
                  <c:v>78.779931584948699</c:v>
                </c:pt>
                <c:pt idx="6909">
                  <c:v>78.791334093500566</c:v>
                </c:pt>
                <c:pt idx="6910">
                  <c:v>78.802736602052448</c:v>
                </c:pt>
                <c:pt idx="6911">
                  <c:v>78.81413911060433</c:v>
                </c:pt>
                <c:pt idx="6912">
                  <c:v>78.825541619156212</c:v>
                </c:pt>
                <c:pt idx="6913">
                  <c:v>78.836944127708094</c:v>
                </c:pt>
                <c:pt idx="6914">
                  <c:v>78.848346636259976</c:v>
                </c:pt>
                <c:pt idx="6915">
                  <c:v>78.859749144811857</c:v>
                </c:pt>
                <c:pt idx="6916">
                  <c:v>78.871151653363739</c:v>
                </c:pt>
                <c:pt idx="6917">
                  <c:v>78.882554161915621</c:v>
                </c:pt>
                <c:pt idx="6918">
                  <c:v>78.893956670467503</c:v>
                </c:pt>
                <c:pt idx="6919">
                  <c:v>78.905359179019385</c:v>
                </c:pt>
                <c:pt idx="6920">
                  <c:v>78.916761687571267</c:v>
                </c:pt>
                <c:pt idx="6921">
                  <c:v>78.928164196123149</c:v>
                </c:pt>
                <c:pt idx="6922">
                  <c:v>78.93956670467503</c:v>
                </c:pt>
                <c:pt idx="6923">
                  <c:v>78.950969213226912</c:v>
                </c:pt>
                <c:pt idx="6924">
                  <c:v>78.962371721778794</c:v>
                </c:pt>
                <c:pt idx="6925">
                  <c:v>78.973774230330676</c:v>
                </c:pt>
                <c:pt idx="6926">
                  <c:v>78.985176738882558</c:v>
                </c:pt>
                <c:pt idx="6927">
                  <c:v>78.99657924743444</c:v>
                </c:pt>
                <c:pt idx="6928">
                  <c:v>79.007981755986307</c:v>
                </c:pt>
                <c:pt idx="6929">
                  <c:v>79.019384264538189</c:v>
                </c:pt>
                <c:pt idx="6930">
                  <c:v>79.030786773090085</c:v>
                </c:pt>
                <c:pt idx="6931">
                  <c:v>79.042189281641967</c:v>
                </c:pt>
                <c:pt idx="6932">
                  <c:v>79.053591790193849</c:v>
                </c:pt>
                <c:pt idx="6933">
                  <c:v>79.064994298745731</c:v>
                </c:pt>
                <c:pt idx="6934">
                  <c:v>79.076396807297613</c:v>
                </c:pt>
                <c:pt idx="6935">
                  <c:v>79.08779931584948</c:v>
                </c:pt>
                <c:pt idx="6936">
                  <c:v>79.099201824401362</c:v>
                </c:pt>
                <c:pt idx="6937">
                  <c:v>79.110604332953244</c:v>
                </c:pt>
                <c:pt idx="6938">
                  <c:v>79.122006841505126</c:v>
                </c:pt>
                <c:pt idx="6939">
                  <c:v>79.133409350057022</c:v>
                </c:pt>
                <c:pt idx="6940">
                  <c:v>79.144811858608904</c:v>
                </c:pt>
                <c:pt idx="6941">
                  <c:v>79.156214367160771</c:v>
                </c:pt>
                <c:pt idx="6942">
                  <c:v>79.167616875712653</c:v>
                </c:pt>
                <c:pt idx="6943">
                  <c:v>79.179019384264535</c:v>
                </c:pt>
                <c:pt idx="6944">
                  <c:v>79.190421892816417</c:v>
                </c:pt>
                <c:pt idx="6945">
                  <c:v>79.201824401368299</c:v>
                </c:pt>
                <c:pt idx="6946">
                  <c:v>79.213226909920181</c:v>
                </c:pt>
                <c:pt idx="6947">
                  <c:v>79.224629418472063</c:v>
                </c:pt>
                <c:pt idx="6948">
                  <c:v>79.236031927023944</c:v>
                </c:pt>
                <c:pt idx="6949">
                  <c:v>79.247434435575826</c:v>
                </c:pt>
                <c:pt idx="6950">
                  <c:v>79.258836944127708</c:v>
                </c:pt>
                <c:pt idx="6951">
                  <c:v>79.27023945267959</c:v>
                </c:pt>
                <c:pt idx="6952">
                  <c:v>79.281641961231472</c:v>
                </c:pt>
                <c:pt idx="6953">
                  <c:v>79.293044469783354</c:v>
                </c:pt>
                <c:pt idx="6954">
                  <c:v>79.304446978335235</c:v>
                </c:pt>
                <c:pt idx="6955">
                  <c:v>79.315849486887117</c:v>
                </c:pt>
                <c:pt idx="6956">
                  <c:v>79.327251995438999</c:v>
                </c:pt>
                <c:pt idx="6957">
                  <c:v>79.338654503990881</c:v>
                </c:pt>
                <c:pt idx="6958">
                  <c:v>79.350057012542763</c:v>
                </c:pt>
                <c:pt idx="6959">
                  <c:v>79.361459521094645</c:v>
                </c:pt>
                <c:pt idx="6960">
                  <c:v>79.372862029646512</c:v>
                </c:pt>
                <c:pt idx="6961">
                  <c:v>79.384264538198408</c:v>
                </c:pt>
                <c:pt idx="6962">
                  <c:v>79.39566704675029</c:v>
                </c:pt>
                <c:pt idx="6963">
                  <c:v>79.407069555302172</c:v>
                </c:pt>
                <c:pt idx="6964">
                  <c:v>79.418472063854054</c:v>
                </c:pt>
                <c:pt idx="6965">
                  <c:v>79.429874572405936</c:v>
                </c:pt>
                <c:pt idx="6966">
                  <c:v>79.441277080957803</c:v>
                </c:pt>
                <c:pt idx="6967">
                  <c:v>79.452679589509685</c:v>
                </c:pt>
                <c:pt idx="6968">
                  <c:v>79.464082098061567</c:v>
                </c:pt>
                <c:pt idx="6969">
                  <c:v>79.475484606613449</c:v>
                </c:pt>
                <c:pt idx="6970">
                  <c:v>79.486887115165345</c:v>
                </c:pt>
                <c:pt idx="6971">
                  <c:v>79.498289623717227</c:v>
                </c:pt>
                <c:pt idx="6972">
                  <c:v>79.509692132269095</c:v>
                </c:pt>
                <c:pt idx="6973">
                  <c:v>79.521094640820976</c:v>
                </c:pt>
                <c:pt idx="6974">
                  <c:v>79.532497149372858</c:v>
                </c:pt>
                <c:pt idx="6975">
                  <c:v>79.54389965792474</c:v>
                </c:pt>
                <c:pt idx="6976">
                  <c:v>79.555302166476622</c:v>
                </c:pt>
                <c:pt idx="6977">
                  <c:v>79.566704675028504</c:v>
                </c:pt>
                <c:pt idx="6978">
                  <c:v>79.578107183580386</c:v>
                </c:pt>
                <c:pt idx="6979">
                  <c:v>79.589509692132268</c:v>
                </c:pt>
                <c:pt idx="6980">
                  <c:v>79.600912200684149</c:v>
                </c:pt>
                <c:pt idx="6981">
                  <c:v>79.612314709236031</c:v>
                </c:pt>
                <c:pt idx="6982">
                  <c:v>79.623717217787913</c:v>
                </c:pt>
                <c:pt idx="6983">
                  <c:v>79.635119726339795</c:v>
                </c:pt>
                <c:pt idx="6984">
                  <c:v>79.646522234891677</c:v>
                </c:pt>
                <c:pt idx="6985">
                  <c:v>79.657924743443559</c:v>
                </c:pt>
                <c:pt idx="6986">
                  <c:v>79.669327251995441</c:v>
                </c:pt>
                <c:pt idx="6987">
                  <c:v>79.680729760547322</c:v>
                </c:pt>
                <c:pt idx="6988">
                  <c:v>79.692132269099204</c:v>
                </c:pt>
                <c:pt idx="6989">
                  <c:v>79.703534777651086</c:v>
                </c:pt>
                <c:pt idx="6990">
                  <c:v>79.714937286202968</c:v>
                </c:pt>
                <c:pt idx="6991">
                  <c:v>79.726339794754836</c:v>
                </c:pt>
                <c:pt idx="6992">
                  <c:v>79.737742303306732</c:v>
                </c:pt>
                <c:pt idx="6993">
                  <c:v>79.749144811858613</c:v>
                </c:pt>
                <c:pt idx="6994">
                  <c:v>79.760547320410495</c:v>
                </c:pt>
                <c:pt idx="6995">
                  <c:v>79.771949828962377</c:v>
                </c:pt>
                <c:pt idx="6996">
                  <c:v>79.783352337514259</c:v>
                </c:pt>
                <c:pt idx="6997">
                  <c:v>79.794754846066127</c:v>
                </c:pt>
                <c:pt idx="6998">
                  <c:v>79.806157354618009</c:v>
                </c:pt>
                <c:pt idx="6999">
                  <c:v>79.81755986316989</c:v>
                </c:pt>
                <c:pt idx="7000">
                  <c:v>79.828962371721772</c:v>
                </c:pt>
                <c:pt idx="7001">
                  <c:v>79.840364880273668</c:v>
                </c:pt>
                <c:pt idx="7002">
                  <c:v>79.85176738882555</c:v>
                </c:pt>
                <c:pt idx="7003">
                  <c:v>79.863169897377432</c:v>
                </c:pt>
                <c:pt idx="7004">
                  <c:v>79.8745724059293</c:v>
                </c:pt>
                <c:pt idx="7005">
                  <c:v>79.885974914481181</c:v>
                </c:pt>
                <c:pt idx="7006">
                  <c:v>79.897377423033063</c:v>
                </c:pt>
                <c:pt idx="7007">
                  <c:v>79.908779931584945</c:v>
                </c:pt>
                <c:pt idx="7008">
                  <c:v>79.920182440136827</c:v>
                </c:pt>
                <c:pt idx="7009">
                  <c:v>79.931584948688723</c:v>
                </c:pt>
                <c:pt idx="7010">
                  <c:v>79.942987457240591</c:v>
                </c:pt>
                <c:pt idx="7011">
                  <c:v>79.954389965792473</c:v>
                </c:pt>
                <c:pt idx="7012">
                  <c:v>79.965792474344354</c:v>
                </c:pt>
                <c:pt idx="7013">
                  <c:v>79.977194982896236</c:v>
                </c:pt>
                <c:pt idx="7014">
                  <c:v>79.988597491448118</c:v>
                </c:pt>
                <c:pt idx="7015">
                  <c:v>80</c:v>
                </c:pt>
                <c:pt idx="7016">
                  <c:v>80.011402508551882</c:v>
                </c:pt>
                <c:pt idx="7017">
                  <c:v>80.022805017103764</c:v>
                </c:pt>
                <c:pt idx="7018">
                  <c:v>80.034207525655646</c:v>
                </c:pt>
                <c:pt idx="7019">
                  <c:v>80.045610034207527</c:v>
                </c:pt>
                <c:pt idx="7020">
                  <c:v>80.057012542759409</c:v>
                </c:pt>
                <c:pt idx="7021">
                  <c:v>80.068415051311291</c:v>
                </c:pt>
                <c:pt idx="7022">
                  <c:v>80.079817559863159</c:v>
                </c:pt>
                <c:pt idx="7023">
                  <c:v>80.091220068415055</c:v>
                </c:pt>
                <c:pt idx="7024">
                  <c:v>80.102622576966937</c:v>
                </c:pt>
                <c:pt idx="7025">
                  <c:v>80.114025085518819</c:v>
                </c:pt>
                <c:pt idx="7026">
                  <c:v>80.1254275940707</c:v>
                </c:pt>
                <c:pt idx="7027">
                  <c:v>80.136830102622582</c:v>
                </c:pt>
                <c:pt idx="7028">
                  <c:v>80.148232611174464</c:v>
                </c:pt>
                <c:pt idx="7029">
                  <c:v>80.159635119726332</c:v>
                </c:pt>
                <c:pt idx="7030">
                  <c:v>80.171037628278214</c:v>
                </c:pt>
                <c:pt idx="7031">
                  <c:v>80.182440136830095</c:v>
                </c:pt>
                <c:pt idx="7032">
                  <c:v>80.193842645381991</c:v>
                </c:pt>
                <c:pt idx="7033">
                  <c:v>80.205245153933873</c:v>
                </c:pt>
                <c:pt idx="7034">
                  <c:v>80.216647662485755</c:v>
                </c:pt>
                <c:pt idx="7035">
                  <c:v>80.228050171037623</c:v>
                </c:pt>
                <c:pt idx="7036">
                  <c:v>80.239452679589505</c:v>
                </c:pt>
                <c:pt idx="7037">
                  <c:v>80.250855188141387</c:v>
                </c:pt>
                <c:pt idx="7038">
                  <c:v>80.262257696693268</c:v>
                </c:pt>
                <c:pt idx="7039">
                  <c:v>80.27366020524515</c:v>
                </c:pt>
                <c:pt idx="7040">
                  <c:v>80.285062713797046</c:v>
                </c:pt>
                <c:pt idx="7041">
                  <c:v>80.296465222348914</c:v>
                </c:pt>
                <c:pt idx="7042">
                  <c:v>80.307867730900796</c:v>
                </c:pt>
                <c:pt idx="7043">
                  <c:v>80.319270239452678</c:v>
                </c:pt>
                <c:pt idx="7044">
                  <c:v>80.330672748004559</c:v>
                </c:pt>
                <c:pt idx="7045">
                  <c:v>80.342075256556441</c:v>
                </c:pt>
                <c:pt idx="7046">
                  <c:v>80.353477765108323</c:v>
                </c:pt>
                <c:pt idx="7047">
                  <c:v>80.364880273660205</c:v>
                </c:pt>
                <c:pt idx="7048">
                  <c:v>80.376282782212087</c:v>
                </c:pt>
                <c:pt idx="7049">
                  <c:v>80.387685290763969</c:v>
                </c:pt>
                <c:pt idx="7050">
                  <c:v>80.399087799315851</c:v>
                </c:pt>
                <c:pt idx="7051">
                  <c:v>80.410490307867732</c:v>
                </c:pt>
                <c:pt idx="7052">
                  <c:v>80.421892816419614</c:v>
                </c:pt>
                <c:pt idx="7053">
                  <c:v>80.433295324971496</c:v>
                </c:pt>
                <c:pt idx="7054">
                  <c:v>80.444697833523378</c:v>
                </c:pt>
                <c:pt idx="7055">
                  <c:v>80.45610034207526</c:v>
                </c:pt>
                <c:pt idx="7056">
                  <c:v>80.467502850627142</c:v>
                </c:pt>
                <c:pt idx="7057">
                  <c:v>80.478905359179024</c:v>
                </c:pt>
                <c:pt idx="7058">
                  <c:v>80.490307867730905</c:v>
                </c:pt>
                <c:pt idx="7059">
                  <c:v>80.501710376282787</c:v>
                </c:pt>
                <c:pt idx="7060">
                  <c:v>80.513112884834655</c:v>
                </c:pt>
                <c:pt idx="7061">
                  <c:v>80.524515393386537</c:v>
                </c:pt>
                <c:pt idx="7062">
                  <c:v>80.535917901938419</c:v>
                </c:pt>
                <c:pt idx="7063">
                  <c:v>80.547320410490315</c:v>
                </c:pt>
                <c:pt idx="7064">
                  <c:v>80.558722919042197</c:v>
                </c:pt>
                <c:pt idx="7065">
                  <c:v>80.570125427594078</c:v>
                </c:pt>
                <c:pt idx="7066">
                  <c:v>80.581527936145946</c:v>
                </c:pt>
                <c:pt idx="7067">
                  <c:v>80.592930444697828</c:v>
                </c:pt>
                <c:pt idx="7068">
                  <c:v>80.60433295324971</c:v>
                </c:pt>
                <c:pt idx="7069">
                  <c:v>80.615735461801592</c:v>
                </c:pt>
                <c:pt idx="7070">
                  <c:v>80.627137970353473</c:v>
                </c:pt>
                <c:pt idx="7071">
                  <c:v>80.638540478905369</c:v>
                </c:pt>
                <c:pt idx="7072">
                  <c:v>80.649942987457251</c:v>
                </c:pt>
                <c:pt idx="7073">
                  <c:v>80.661345496009119</c:v>
                </c:pt>
                <c:pt idx="7074">
                  <c:v>80.672748004561001</c:v>
                </c:pt>
                <c:pt idx="7075">
                  <c:v>80.684150513112883</c:v>
                </c:pt>
                <c:pt idx="7076">
                  <c:v>80.695553021664765</c:v>
                </c:pt>
                <c:pt idx="7077">
                  <c:v>80.706955530216646</c:v>
                </c:pt>
                <c:pt idx="7078">
                  <c:v>80.718358038768528</c:v>
                </c:pt>
                <c:pt idx="7079">
                  <c:v>80.72976054732041</c:v>
                </c:pt>
                <c:pt idx="7080">
                  <c:v>80.741163055872292</c:v>
                </c:pt>
                <c:pt idx="7081">
                  <c:v>80.752565564424174</c:v>
                </c:pt>
                <c:pt idx="7082">
                  <c:v>80.763968072976056</c:v>
                </c:pt>
                <c:pt idx="7083">
                  <c:v>80.775370581527937</c:v>
                </c:pt>
                <c:pt idx="7084">
                  <c:v>80.786773090079819</c:v>
                </c:pt>
                <c:pt idx="7085">
                  <c:v>80.798175598631701</c:v>
                </c:pt>
                <c:pt idx="7086">
                  <c:v>80.809578107183583</c:v>
                </c:pt>
                <c:pt idx="7087">
                  <c:v>80.820980615735465</c:v>
                </c:pt>
                <c:pt idx="7088">
                  <c:v>80.832383124287347</c:v>
                </c:pt>
                <c:pt idx="7089">
                  <c:v>80.843785632839229</c:v>
                </c:pt>
                <c:pt idx="7090">
                  <c:v>80.85518814139111</c:v>
                </c:pt>
                <c:pt idx="7091">
                  <c:v>80.866590649942978</c:v>
                </c:pt>
                <c:pt idx="7092">
                  <c:v>80.87799315849486</c:v>
                </c:pt>
                <c:pt idx="7093">
                  <c:v>80.889395667046742</c:v>
                </c:pt>
                <c:pt idx="7094">
                  <c:v>80.900798175598638</c:v>
                </c:pt>
                <c:pt idx="7095">
                  <c:v>80.91220068415052</c:v>
                </c:pt>
                <c:pt idx="7096">
                  <c:v>80.923603192702402</c:v>
                </c:pt>
                <c:pt idx="7097">
                  <c:v>80.935005701254283</c:v>
                </c:pt>
                <c:pt idx="7098">
                  <c:v>80.946408209806151</c:v>
                </c:pt>
                <c:pt idx="7099">
                  <c:v>80.957810718358033</c:v>
                </c:pt>
                <c:pt idx="7100">
                  <c:v>80.969213226909915</c:v>
                </c:pt>
                <c:pt idx="7101">
                  <c:v>80.980615735461797</c:v>
                </c:pt>
                <c:pt idx="7102">
                  <c:v>80.992018244013693</c:v>
                </c:pt>
                <c:pt idx="7103">
                  <c:v>81.003420752565575</c:v>
                </c:pt>
                <c:pt idx="7104">
                  <c:v>81.014823261117442</c:v>
                </c:pt>
                <c:pt idx="7105">
                  <c:v>81.026225769669324</c:v>
                </c:pt>
                <c:pt idx="7106">
                  <c:v>81.037628278221206</c:v>
                </c:pt>
                <c:pt idx="7107">
                  <c:v>81.049030786773088</c:v>
                </c:pt>
                <c:pt idx="7108">
                  <c:v>81.06043329532497</c:v>
                </c:pt>
                <c:pt idx="7109">
                  <c:v>81.071835803876851</c:v>
                </c:pt>
                <c:pt idx="7110">
                  <c:v>81.083238312428733</c:v>
                </c:pt>
                <c:pt idx="7111">
                  <c:v>81.094640820980615</c:v>
                </c:pt>
                <c:pt idx="7112">
                  <c:v>81.106043329532497</c:v>
                </c:pt>
                <c:pt idx="7113">
                  <c:v>81.117445838084379</c:v>
                </c:pt>
                <c:pt idx="7114">
                  <c:v>81.128848346636261</c:v>
                </c:pt>
                <c:pt idx="7115">
                  <c:v>81.140250855188143</c:v>
                </c:pt>
                <c:pt idx="7116">
                  <c:v>81.151653363740024</c:v>
                </c:pt>
                <c:pt idx="7117">
                  <c:v>81.163055872291906</c:v>
                </c:pt>
                <c:pt idx="7118">
                  <c:v>81.174458380843788</c:v>
                </c:pt>
                <c:pt idx="7119">
                  <c:v>81.18586088939567</c:v>
                </c:pt>
                <c:pt idx="7120">
                  <c:v>81.197263397947552</c:v>
                </c:pt>
                <c:pt idx="7121">
                  <c:v>81.208665906499434</c:v>
                </c:pt>
                <c:pt idx="7122">
                  <c:v>81.220068415051315</c:v>
                </c:pt>
                <c:pt idx="7123">
                  <c:v>81.231470923603183</c:v>
                </c:pt>
                <c:pt idx="7124">
                  <c:v>81.242873432155065</c:v>
                </c:pt>
                <c:pt idx="7125">
                  <c:v>81.254275940706961</c:v>
                </c:pt>
                <c:pt idx="7126">
                  <c:v>81.265678449258843</c:v>
                </c:pt>
                <c:pt idx="7127">
                  <c:v>81.277080957810725</c:v>
                </c:pt>
                <c:pt idx="7128">
                  <c:v>81.288483466362607</c:v>
                </c:pt>
                <c:pt idx="7129">
                  <c:v>81.299885974914474</c:v>
                </c:pt>
                <c:pt idx="7130">
                  <c:v>81.311288483466356</c:v>
                </c:pt>
                <c:pt idx="7131">
                  <c:v>81.322690992018238</c:v>
                </c:pt>
                <c:pt idx="7132">
                  <c:v>81.33409350057012</c:v>
                </c:pt>
                <c:pt idx="7133">
                  <c:v>81.345496009122016</c:v>
                </c:pt>
                <c:pt idx="7134">
                  <c:v>81.356898517673898</c:v>
                </c:pt>
                <c:pt idx="7135">
                  <c:v>81.368301026225765</c:v>
                </c:pt>
                <c:pt idx="7136">
                  <c:v>81.379703534777647</c:v>
                </c:pt>
                <c:pt idx="7137">
                  <c:v>81.391106043329529</c:v>
                </c:pt>
                <c:pt idx="7138">
                  <c:v>81.402508551881411</c:v>
                </c:pt>
                <c:pt idx="7139">
                  <c:v>81.413911060433293</c:v>
                </c:pt>
                <c:pt idx="7140">
                  <c:v>81.425313568985175</c:v>
                </c:pt>
                <c:pt idx="7141">
                  <c:v>81.436716077537056</c:v>
                </c:pt>
                <c:pt idx="7142">
                  <c:v>81.448118586088938</c:v>
                </c:pt>
                <c:pt idx="7143">
                  <c:v>81.45952109464082</c:v>
                </c:pt>
                <c:pt idx="7144">
                  <c:v>81.470923603192702</c:v>
                </c:pt>
                <c:pt idx="7145">
                  <c:v>81.482326111744584</c:v>
                </c:pt>
                <c:pt idx="7146">
                  <c:v>81.493728620296466</c:v>
                </c:pt>
                <c:pt idx="7147">
                  <c:v>81.505131128848348</c:v>
                </c:pt>
                <c:pt idx="7148">
                  <c:v>81.516533637400229</c:v>
                </c:pt>
                <c:pt idx="7149">
                  <c:v>81.527936145952111</c:v>
                </c:pt>
                <c:pt idx="7150">
                  <c:v>81.539338654503993</c:v>
                </c:pt>
                <c:pt idx="7151">
                  <c:v>81.550741163055875</c:v>
                </c:pt>
                <c:pt idx="7152">
                  <c:v>81.562143671607757</c:v>
                </c:pt>
                <c:pt idx="7153">
                  <c:v>81.573546180159639</c:v>
                </c:pt>
                <c:pt idx="7154">
                  <c:v>81.584948688711506</c:v>
                </c:pt>
                <c:pt idx="7155">
                  <c:v>81.596351197263388</c:v>
                </c:pt>
                <c:pt idx="7156">
                  <c:v>81.607753705815284</c:v>
                </c:pt>
                <c:pt idx="7157">
                  <c:v>81.619156214367166</c:v>
                </c:pt>
                <c:pt idx="7158">
                  <c:v>81.630558722919048</c:v>
                </c:pt>
                <c:pt idx="7159">
                  <c:v>81.64196123147093</c:v>
                </c:pt>
                <c:pt idx="7160">
                  <c:v>81.653363740022797</c:v>
                </c:pt>
                <c:pt idx="7161">
                  <c:v>81.664766248574679</c:v>
                </c:pt>
                <c:pt idx="7162">
                  <c:v>81.676168757126561</c:v>
                </c:pt>
                <c:pt idx="7163">
                  <c:v>81.687571265678443</c:v>
                </c:pt>
                <c:pt idx="7164">
                  <c:v>81.698973774230339</c:v>
                </c:pt>
                <c:pt idx="7165">
                  <c:v>81.710376282782221</c:v>
                </c:pt>
                <c:pt idx="7166">
                  <c:v>81.721778791334103</c:v>
                </c:pt>
                <c:pt idx="7167">
                  <c:v>81.73318129988597</c:v>
                </c:pt>
                <c:pt idx="7168">
                  <c:v>81.744583808437852</c:v>
                </c:pt>
                <c:pt idx="7169">
                  <c:v>81.755986316989734</c:v>
                </c:pt>
                <c:pt idx="7170">
                  <c:v>81.767388825541616</c:v>
                </c:pt>
                <c:pt idx="7171">
                  <c:v>81.778791334093498</c:v>
                </c:pt>
                <c:pt idx="7172">
                  <c:v>81.79019384264538</c:v>
                </c:pt>
                <c:pt idx="7173">
                  <c:v>81.801596351197261</c:v>
                </c:pt>
                <c:pt idx="7174">
                  <c:v>81.812998859749143</c:v>
                </c:pt>
                <c:pt idx="7175">
                  <c:v>81.824401368301025</c:v>
                </c:pt>
                <c:pt idx="7176">
                  <c:v>81.835803876852907</c:v>
                </c:pt>
                <c:pt idx="7177">
                  <c:v>81.847206385404789</c:v>
                </c:pt>
                <c:pt idx="7178">
                  <c:v>81.858608893956671</c:v>
                </c:pt>
                <c:pt idx="7179">
                  <c:v>81.870011402508553</c:v>
                </c:pt>
                <c:pt idx="7180">
                  <c:v>81.881413911060434</c:v>
                </c:pt>
                <c:pt idx="7181">
                  <c:v>81.892816419612316</c:v>
                </c:pt>
                <c:pt idx="7182">
                  <c:v>81.904218928164198</c:v>
                </c:pt>
                <c:pt idx="7183">
                  <c:v>81.91562143671608</c:v>
                </c:pt>
                <c:pt idx="7184">
                  <c:v>81.927023945267962</c:v>
                </c:pt>
                <c:pt idx="7185">
                  <c:v>81.938426453819844</c:v>
                </c:pt>
                <c:pt idx="7186">
                  <c:v>81.949828962371711</c:v>
                </c:pt>
                <c:pt idx="7187">
                  <c:v>81.961231470923607</c:v>
                </c:pt>
                <c:pt idx="7188">
                  <c:v>81.972633979475489</c:v>
                </c:pt>
                <c:pt idx="7189">
                  <c:v>81.984036488027371</c:v>
                </c:pt>
                <c:pt idx="7190">
                  <c:v>81.995438996579253</c:v>
                </c:pt>
                <c:pt idx="7191">
                  <c:v>82.006841505131135</c:v>
                </c:pt>
                <c:pt idx="7192">
                  <c:v>82.018244013683002</c:v>
                </c:pt>
                <c:pt idx="7193">
                  <c:v>82.029646522234884</c:v>
                </c:pt>
                <c:pt idx="7194">
                  <c:v>82.041049030786766</c:v>
                </c:pt>
                <c:pt idx="7195">
                  <c:v>82.052451539338662</c:v>
                </c:pt>
                <c:pt idx="7196">
                  <c:v>82.063854047890544</c:v>
                </c:pt>
                <c:pt idx="7197">
                  <c:v>82.075256556442426</c:v>
                </c:pt>
                <c:pt idx="7198">
                  <c:v>82.086659064994294</c:v>
                </c:pt>
                <c:pt idx="7199">
                  <c:v>82.098061573546175</c:v>
                </c:pt>
                <c:pt idx="7200">
                  <c:v>82.109464082098057</c:v>
                </c:pt>
                <c:pt idx="7201">
                  <c:v>82.120866590649939</c:v>
                </c:pt>
                <c:pt idx="7202">
                  <c:v>82.132269099201821</c:v>
                </c:pt>
                <c:pt idx="7203">
                  <c:v>82.143671607753703</c:v>
                </c:pt>
                <c:pt idx="7204">
                  <c:v>82.155074116305585</c:v>
                </c:pt>
                <c:pt idx="7205">
                  <c:v>82.166476624857467</c:v>
                </c:pt>
                <c:pt idx="7206">
                  <c:v>82.177879133409348</c:v>
                </c:pt>
                <c:pt idx="7207">
                  <c:v>82.18928164196123</c:v>
                </c:pt>
                <c:pt idx="7208">
                  <c:v>82.200684150513112</c:v>
                </c:pt>
                <c:pt idx="7209">
                  <c:v>82.212086659064994</c:v>
                </c:pt>
                <c:pt idx="7210">
                  <c:v>82.223489167616876</c:v>
                </c:pt>
                <c:pt idx="7211">
                  <c:v>82.234891676168758</c:v>
                </c:pt>
                <c:pt idx="7212">
                  <c:v>82.246294184720639</c:v>
                </c:pt>
                <c:pt idx="7213">
                  <c:v>82.257696693272521</c:v>
                </c:pt>
                <c:pt idx="7214">
                  <c:v>82.269099201824403</c:v>
                </c:pt>
                <c:pt idx="7215">
                  <c:v>82.280501710376285</c:v>
                </c:pt>
                <c:pt idx="7216">
                  <c:v>82.291904218928167</c:v>
                </c:pt>
                <c:pt idx="7217">
                  <c:v>82.303306727480035</c:v>
                </c:pt>
                <c:pt idx="7218">
                  <c:v>82.314709236031931</c:v>
                </c:pt>
                <c:pt idx="7219">
                  <c:v>82.326111744583812</c:v>
                </c:pt>
                <c:pt idx="7220">
                  <c:v>82.337514253135694</c:v>
                </c:pt>
                <c:pt idx="7221">
                  <c:v>82.348916761687576</c:v>
                </c:pt>
                <c:pt idx="7222">
                  <c:v>82.360319270239458</c:v>
                </c:pt>
                <c:pt idx="7223">
                  <c:v>82.371721778791326</c:v>
                </c:pt>
                <c:pt idx="7224">
                  <c:v>82.383124287343207</c:v>
                </c:pt>
                <c:pt idx="7225">
                  <c:v>82.394526795895089</c:v>
                </c:pt>
                <c:pt idx="7226">
                  <c:v>82.405929304446985</c:v>
                </c:pt>
                <c:pt idx="7227">
                  <c:v>82.417331812998867</c:v>
                </c:pt>
                <c:pt idx="7228">
                  <c:v>82.428734321550749</c:v>
                </c:pt>
                <c:pt idx="7229">
                  <c:v>82.440136830102617</c:v>
                </c:pt>
                <c:pt idx="7230">
                  <c:v>82.451539338654499</c:v>
                </c:pt>
                <c:pt idx="7231">
                  <c:v>82.46294184720638</c:v>
                </c:pt>
                <c:pt idx="7232">
                  <c:v>82.474344355758262</c:v>
                </c:pt>
                <c:pt idx="7233">
                  <c:v>82.485746864310144</c:v>
                </c:pt>
                <c:pt idx="7234">
                  <c:v>82.497149372862026</c:v>
                </c:pt>
                <c:pt idx="7235">
                  <c:v>82.508551881413922</c:v>
                </c:pt>
                <c:pt idx="7236">
                  <c:v>82.51995438996579</c:v>
                </c:pt>
                <c:pt idx="7237">
                  <c:v>82.531356898517672</c:v>
                </c:pt>
                <c:pt idx="7238">
                  <c:v>82.542759407069553</c:v>
                </c:pt>
                <c:pt idx="7239">
                  <c:v>82.554161915621435</c:v>
                </c:pt>
                <c:pt idx="7240">
                  <c:v>82.565564424173317</c:v>
                </c:pt>
                <c:pt idx="7241">
                  <c:v>82.576966932725199</c:v>
                </c:pt>
                <c:pt idx="7242">
                  <c:v>82.588369441277081</c:v>
                </c:pt>
                <c:pt idx="7243">
                  <c:v>82.599771949828963</c:v>
                </c:pt>
                <c:pt idx="7244">
                  <c:v>82.611174458380844</c:v>
                </c:pt>
                <c:pt idx="7245">
                  <c:v>82.622576966932726</c:v>
                </c:pt>
                <c:pt idx="7246">
                  <c:v>82.633979475484608</c:v>
                </c:pt>
                <c:pt idx="7247">
                  <c:v>82.64538198403649</c:v>
                </c:pt>
                <c:pt idx="7248">
                  <c:v>82.656784492588358</c:v>
                </c:pt>
                <c:pt idx="7249">
                  <c:v>82.668187001140254</c:v>
                </c:pt>
                <c:pt idx="7250">
                  <c:v>82.679589509692136</c:v>
                </c:pt>
                <c:pt idx="7251">
                  <c:v>82.690992018244017</c:v>
                </c:pt>
                <c:pt idx="7252">
                  <c:v>82.702394526795899</c:v>
                </c:pt>
                <c:pt idx="7253">
                  <c:v>82.713797035347781</c:v>
                </c:pt>
                <c:pt idx="7254">
                  <c:v>82.725199543899663</c:v>
                </c:pt>
                <c:pt idx="7255">
                  <c:v>82.736602052451531</c:v>
                </c:pt>
                <c:pt idx="7256">
                  <c:v>82.748004561003413</c:v>
                </c:pt>
                <c:pt idx="7257">
                  <c:v>82.759407069555309</c:v>
                </c:pt>
                <c:pt idx="7258">
                  <c:v>82.77080957810719</c:v>
                </c:pt>
                <c:pt idx="7259">
                  <c:v>82.782212086659072</c:v>
                </c:pt>
                <c:pt idx="7260">
                  <c:v>82.793614595210954</c:v>
                </c:pt>
                <c:pt idx="7261">
                  <c:v>82.805017103762822</c:v>
                </c:pt>
                <c:pt idx="7262">
                  <c:v>82.816419612314704</c:v>
                </c:pt>
                <c:pt idx="7263">
                  <c:v>82.827822120866585</c:v>
                </c:pt>
                <c:pt idx="7264">
                  <c:v>82.839224629418467</c:v>
                </c:pt>
                <c:pt idx="7265">
                  <c:v>82.850627137970349</c:v>
                </c:pt>
                <c:pt idx="7266">
                  <c:v>82.862029646522245</c:v>
                </c:pt>
                <c:pt idx="7267">
                  <c:v>82.873432155074113</c:v>
                </c:pt>
                <c:pt idx="7268">
                  <c:v>82.884834663625995</c:v>
                </c:pt>
                <c:pt idx="7269">
                  <c:v>82.896237172177877</c:v>
                </c:pt>
                <c:pt idx="7270">
                  <c:v>82.907639680729758</c:v>
                </c:pt>
                <c:pt idx="7271">
                  <c:v>82.91904218928164</c:v>
                </c:pt>
                <c:pt idx="7272">
                  <c:v>82.930444697833522</c:v>
                </c:pt>
                <c:pt idx="7273">
                  <c:v>82.941847206385404</c:v>
                </c:pt>
                <c:pt idx="7274">
                  <c:v>82.953249714937286</c:v>
                </c:pt>
                <c:pt idx="7275">
                  <c:v>82.964652223489168</c:v>
                </c:pt>
                <c:pt idx="7276">
                  <c:v>82.97605473204105</c:v>
                </c:pt>
                <c:pt idx="7277">
                  <c:v>82.987457240592931</c:v>
                </c:pt>
                <c:pt idx="7278">
                  <c:v>82.998859749144813</c:v>
                </c:pt>
                <c:pt idx="7279">
                  <c:v>83.010262257696695</c:v>
                </c:pt>
                <c:pt idx="7280">
                  <c:v>83.021664766248577</c:v>
                </c:pt>
                <c:pt idx="7281">
                  <c:v>83.033067274800459</c:v>
                </c:pt>
                <c:pt idx="7282">
                  <c:v>83.044469783352341</c:v>
                </c:pt>
                <c:pt idx="7283">
                  <c:v>83.055872291904222</c:v>
                </c:pt>
                <c:pt idx="7284">
                  <c:v>83.067274800456104</c:v>
                </c:pt>
                <c:pt idx="7285">
                  <c:v>83.078677309007986</c:v>
                </c:pt>
                <c:pt idx="7286">
                  <c:v>83.090079817559854</c:v>
                </c:pt>
                <c:pt idx="7287">
                  <c:v>83.101482326111736</c:v>
                </c:pt>
                <c:pt idx="7288">
                  <c:v>83.112884834663632</c:v>
                </c:pt>
                <c:pt idx="7289">
                  <c:v>83.124287343215514</c:v>
                </c:pt>
                <c:pt idx="7290">
                  <c:v>83.135689851767395</c:v>
                </c:pt>
                <c:pt idx="7291">
                  <c:v>83.147092360319277</c:v>
                </c:pt>
                <c:pt idx="7292">
                  <c:v>83.158494868871145</c:v>
                </c:pt>
                <c:pt idx="7293">
                  <c:v>83.169897377423027</c:v>
                </c:pt>
                <c:pt idx="7294">
                  <c:v>83.181299885974909</c:v>
                </c:pt>
                <c:pt idx="7295">
                  <c:v>83.19270239452679</c:v>
                </c:pt>
                <c:pt idx="7296">
                  <c:v>83.204104903078672</c:v>
                </c:pt>
                <c:pt idx="7297">
                  <c:v>83.215507411630568</c:v>
                </c:pt>
                <c:pt idx="7298">
                  <c:v>83.226909920182436</c:v>
                </c:pt>
                <c:pt idx="7299">
                  <c:v>83.238312428734318</c:v>
                </c:pt>
                <c:pt idx="7300">
                  <c:v>83.2497149372862</c:v>
                </c:pt>
                <c:pt idx="7301">
                  <c:v>83.261117445838082</c:v>
                </c:pt>
                <c:pt idx="7302">
                  <c:v>83.272519954389963</c:v>
                </c:pt>
                <c:pt idx="7303">
                  <c:v>83.283922462941845</c:v>
                </c:pt>
                <c:pt idx="7304">
                  <c:v>83.295324971493727</c:v>
                </c:pt>
                <c:pt idx="7305">
                  <c:v>83.306727480045609</c:v>
                </c:pt>
                <c:pt idx="7306">
                  <c:v>83.318129988597491</c:v>
                </c:pt>
                <c:pt idx="7307">
                  <c:v>83.329532497149373</c:v>
                </c:pt>
                <c:pt idx="7308">
                  <c:v>83.340935005701255</c:v>
                </c:pt>
                <c:pt idx="7309">
                  <c:v>83.352337514253136</c:v>
                </c:pt>
                <c:pt idx="7310">
                  <c:v>83.363740022805018</c:v>
                </c:pt>
                <c:pt idx="7311">
                  <c:v>83.3751425313569</c:v>
                </c:pt>
                <c:pt idx="7312">
                  <c:v>83.386545039908782</c:v>
                </c:pt>
                <c:pt idx="7313">
                  <c:v>83.397947548460664</c:v>
                </c:pt>
                <c:pt idx="7314">
                  <c:v>83.409350057012546</c:v>
                </c:pt>
                <c:pt idx="7315">
                  <c:v>83.420752565564428</c:v>
                </c:pt>
                <c:pt idx="7316">
                  <c:v>83.432155074116309</c:v>
                </c:pt>
                <c:pt idx="7317">
                  <c:v>83.443557582668177</c:v>
                </c:pt>
                <c:pt idx="7318">
                  <c:v>83.454960091220059</c:v>
                </c:pt>
                <c:pt idx="7319">
                  <c:v>83.466362599771955</c:v>
                </c:pt>
                <c:pt idx="7320">
                  <c:v>83.477765108323837</c:v>
                </c:pt>
                <c:pt idx="7321">
                  <c:v>83.489167616875719</c:v>
                </c:pt>
                <c:pt idx="7322">
                  <c:v>83.5005701254276</c:v>
                </c:pt>
                <c:pt idx="7323">
                  <c:v>83.511972633979482</c:v>
                </c:pt>
                <c:pt idx="7324">
                  <c:v>83.52337514253135</c:v>
                </c:pt>
                <c:pt idx="7325">
                  <c:v>83.534777651083232</c:v>
                </c:pt>
                <c:pt idx="7326">
                  <c:v>83.546180159635114</c:v>
                </c:pt>
                <c:pt idx="7327">
                  <c:v>83.557582668186996</c:v>
                </c:pt>
                <c:pt idx="7328">
                  <c:v>83.568985176738892</c:v>
                </c:pt>
                <c:pt idx="7329">
                  <c:v>83.580387685290773</c:v>
                </c:pt>
                <c:pt idx="7330">
                  <c:v>83.591790193842641</c:v>
                </c:pt>
                <c:pt idx="7331">
                  <c:v>83.603192702394523</c:v>
                </c:pt>
                <c:pt idx="7332">
                  <c:v>83.614595210946405</c:v>
                </c:pt>
                <c:pt idx="7333">
                  <c:v>83.625997719498287</c:v>
                </c:pt>
                <c:pt idx="7334">
                  <c:v>83.637400228050168</c:v>
                </c:pt>
                <c:pt idx="7335">
                  <c:v>83.64880273660205</c:v>
                </c:pt>
                <c:pt idx="7336">
                  <c:v>83.660205245153932</c:v>
                </c:pt>
                <c:pt idx="7337">
                  <c:v>83.671607753705814</c:v>
                </c:pt>
                <c:pt idx="7338">
                  <c:v>83.683010262257696</c:v>
                </c:pt>
                <c:pt idx="7339">
                  <c:v>83.694412770809578</c:v>
                </c:pt>
                <c:pt idx="7340">
                  <c:v>83.70581527936146</c:v>
                </c:pt>
                <c:pt idx="7341">
                  <c:v>83.717217787913341</c:v>
                </c:pt>
                <c:pt idx="7342">
                  <c:v>83.728620296465223</c:v>
                </c:pt>
                <c:pt idx="7343">
                  <c:v>83.740022805017105</c:v>
                </c:pt>
                <c:pt idx="7344">
                  <c:v>83.751425313568987</c:v>
                </c:pt>
                <c:pt idx="7345">
                  <c:v>83.762827822120869</c:v>
                </c:pt>
                <c:pt idx="7346">
                  <c:v>83.774230330672751</c:v>
                </c:pt>
                <c:pt idx="7347">
                  <c:v>83.785632839224633</c:v>
                </c:pt>
                <c:pt idx="7348">
                  <c:v>83.797035347776514</c:v>
                </c:pt>
                <c:pt idx="7349">
                  <c:v>83.808437856328382</c:v>
                </c:pt>
                <c:pt idx="7350">
                  <c:v>83.819840364880278</c:v>
                </c:pt>
                <c:pt idx="7351">
                  <c:v>83.83124287343216</c:v>
                </c:pt>
                <c:pt idx="7352">
                  <c:v>83.842645381984042</c:v>
                </c:pt>
                <c:pt idx="7353">
                  <c:v>83.854047890535924</c:v>
                </c:pt>
                <c:pt idx="7354">
                  <c:v>83.865450399087806</c:v>
                </c:pt>
                <c:pt idx="7355">
                  <c:v>83.876852907639673</c:v>
                </c:pt>
                <c:pt idx="7356">
                  <c:v>83.888255416191555</c:v>
                </c:pt>
                <c:pt idx="7357">
                  <c:v>83.899657924743437</c:v>
                </c:pt>
                <c:pt idx="7358">
                  <c:v>83.911060433295319</c:v>
                </c:pt>
                <c:pt idx="7359">
                  <c:v>83.922462941847215</c:v>
                </c:pt>
                <c:pt idx="7360">
                  <c:v>83.933865450399097</c:v>
                </c:pt>
                <c:pt idx="7361">
                  <c:v>83.945267958950964</c:v>
                </c:pt>
                <c:pt idx="7362">
                  <c:v>83.956670467502846</c:v>
                </c:pt>
                <c:pt idx="7363">
                  <c:v>83.968072976054728</c:v>
                </c:pt>
                <c:pt idx="7364">
                  <c:v>83.97947548460661</c:v>
                </c:pt>
                <c:pt idx="7365">
                  <c:v>83.990877993158492</c:v>
                </c:pt>
                <c:pt idx="7366">
                  <c:v>84.002280501710374</c:v>
                </c:pt>
                <c:pt idx="7367">
                  <c:v>84.013683010262255</c:v>
                </c:pt>
                <c:pt idx="7368">
                  <c:v>84.025085518814137</c:v>
                </c:pt>
                <c:pt idx="7369">
                  <c:v>84.036488027366019</c:v>
                </c:pt>
                <c:pt idx="7370">
                  <c:v>84.047890535917901</c:v>
                </c:pt>
                <c:pt idx="7371">
                  <c:v>84.059293044469783</c:v>
                </c:pt>
                <c:pt idx="7372">
                  <c:v>84.070695553021665</c:v>
                </c:pt>
                <c:pt idx="7373">
                  <c:v>84.082098061573546</c:v>
                </c:pt>
                <c:pt idx="7374">
                  <c:v>84.093500570125428</c:v>
                </c:pt>
                <c:pt idx="7375">
                  <c:v>84.10490307867731</c:v>
                </c:pt>
                <c:pt idx="7376">
                  <c:v>84.116305587229192</c:v>
                </c:pt>
                <c:pt idx="7377">
                  <c:v>84.127708095781074</c:v>
                </c:pt>
                <c:pt idx="7378">
                  <c:v>84.139110604332956</c:v>
                </c:pt>
                <c:pt idx="7379">
                  <c:v>84.150513112884838</c:v>
                </c:pt>
                <c:pt idx="7380">
                  <c:v>84.161915621436705</c:v>
                </c:pt>
                <c:pt idx="7381">
                  <c:v>84.173318129988601</c:v>
                </c:pt>
                <c:pt idx="7382">
                  <c:v>84.184720638540483</c:v>
                </c:pt>
                <c:pt idx="7383">
                  <c:v>84.196123147092365</c:v>
                </c:pt>
                <c:pt idx="7384">
                  <c:v>84.207525655644247</c:v>
                </c:pt>
                <c:pt idx="7385">
                  <c:v>84.218928164196129</c:v>
                </c:pt>
                <c:pt idx="7386">
                  <c:v>84.230330672747996</c:v>
                </c:pt>
                <c:pt idx="7387">
                  <c:v>84.241733181299878</c:v>
                </c:pt>
                <c:pt idx="7388">
                  <c:v>84.25313568985176</c:v>
                </c:pt>
                <c:pt idx="7389">
                  <c:v>84.264538198403642</c:v>
                </c:pt>
                <c:pt idx="7390">
                  <c:v>84.275940706955538</c:v>
                </c:pt>
                <c:pt idx="7391">
                  <c:v>84.28734321550742</c:v>
                </c:pt>
                <c:pt idx="7392">
                  <c:v>84.298745724059302</c:v>
                </c:pt>
                <c:pt idx="7393">
                  <c:v>84.310148232611169</c:v>
                </c:pt>
                <c:pt idx="7394">
                  <c:v>84.321550741163051</c:v>
                </c:pt>
                <c:pt idx="7395">
                  <c:v>84.332953249714933</c:v>
                </c:pt>
                <c:pt idx="7396">
                  <c:v>84.344355758266815</c:v>
                </c:pt>
                <c:pt idx="7397">
                  <c:v>84.355758266818697</c:v>
                </c:pt>
                <c:pt idx="7398">
                  <c:v>84.367160775370593</c:v>
                </c:pt>
                <c:pt idx="7399">
                  <c:v>84.37856328392246</c:v>
                </c:pt>
                <c:pt idx="7400">
                  <c:v>84.389965792474342</c:v>
                </c:pt>
                <c:pt idx="7401">
                  <c:v>84.401368301026224</c:v>
                </c:pt>
                <c:pt idx="7402">
                  <c:v>84.412770809578106</c:v>
                </c:pt>
                <c:pt idx="7403">
                  <c:v>84.424173318129988</c:v>
                </c:pt>
                <c:pt idx="7404">
                  <c:v>84.43557582668187</c:v>
                </c:pt>
                <c:pt idx="7405">
                  <c:v>84.446978335233752</c:v>
                </c:pt>
                <c:pt idx="7406">
                  <c:v>84.458380843785633</c:v>
                </c:pt>
                <c:pt idx="7407">
                  <c:v>84.469783352337515</c:v>
                </c:pt>
                <c:pt idx="7408">
                  <c:v>84.481185860889397</c:v>
                </c:pt>
                <c:pt idx="7409">
                  <c:v>84.492588369441279</c:v>
                </c:pt>
                <c:pt idx="7410">
                  <c:v>84.503990877993161</c:v>
                </c:pt>
                <c:pt idx="7411">
                  <c:v>84.515393386545028</c:v>
                </c:pt>
                <c:pt idx="7412">
                  <c:v>84.526795895096924</c:v>
                </c:pt>
                <c:pt idx="7413">
                  <c:v>84.538198403648806</c:v>
                </c:pt>
                <c:pt idx="7414">
                  <c:v>84.549600912200688</c:v>
                </c:pt>
                <c:pt idx="7415">
                  <c:v>84.56100342075257</c:v>
                </c:pt>
                <c:pt idx="7416">
                  <c:v>84.572405929304452</c:v>
                </c:pt>
                <c:pt idx="7417">
                  <c:v>84.583808437856334</c:v>
                </c:pt>
                <c:pt idx="7418">
                  <c:v>84.595210946408201</c:v>
                </c:pt>
                <c:pt idx="7419">
                  <c:v>84.606613454960083</c:v>
                </c:pt>
                <c:pt idx="7420">
                  <c:v>84.618015963511965</c:v>
                </c:pt>
                <c:pt idx="7421">
                  <c:v>84.629418472063861</c:v>
                </c:pt>
                <c:pt idx="7422">
                  <c:v>84.640820980615743</c:v>
                </c:pt>
                <c:pt idx="7423">
                  <c:v>84.652223489167625</c:v>
                </c:pt>
                <c:pt idx="7424">
                  <c:v>84.663625997719492</c:v>
                </c:pt>
                <c:pt idx="7425">
                  <c:v>84.675028506271374</c:v>
                </c:pt>
                <c:pt idx="7426">
                  <c:v>84.686431014823256</c:v>
                </c:pt>
                <c:pt idx="7427">
                  <c:v>84.697833523375138</c:v>
                </c:pt>
                <c:pt idx="7428">
                  <c:v>84.70923603192702</c:v>
                </c:pt>
                <c:pt idx="7429">
                  <c:v>84.720638540478916</c:v>
                </c:pt>
                <c:pt idx="7430">
                  <c:v>84.732041049030784</c:v>
                </c:pt>
                <c:pt idx="7431">
                  <c:v>84.743443557582665</c:v>
                </c:pt>
                <c:pt idx="7432">
                  <c:v>84.754846066134547</c:v>
                </c:pt>
                <c:pt idx="7433">
                  <c:v>84.766248574686429</c:v>
                </c:pt>
                <c:pt idx="7434">
                  <c:v>84.777651083238311</c:v>
                </c:pt>
                <c:pt idx="7435">
                  <c:v>84.789053591790193</c:v>
                </c:pt>
                <c:pt idx="7436">
                  <c:v>84.800456100342075</c:v>
                </c:pt>
                <c:pt idx="7437">
                  <c:v>84.811858608893957</c:v>
                </c:pt>
                <c:pt idx="7438">
                  <c:v>84.823261117445838</c:v>
                </c:pt>
                <c:pt idx="7439">
                  <c:v>84.83466362599772</c:v>
                </c:pt>
                <c:pt idx="7440">
                  <c:v>84.846066134549602</c:v>
                </c:pt>
                <c:pt idx="7441">
                  <c:v>84.857468643101484</c:v>
                </c:pt>
                <c:pt idx="7442">
                  <c:v>84.868871151653366</c:v>
                </c:pt>
                <c:pt idx="7443">
                  <c:v>84.880273660205248</c:v>
                </c:pt>
                <c:pt idx="7444">
                  <c:v>84.89167616875713</c:v>
                </c:pt>
                <c:pt idx="7445">
                  <c:v>84.903078677309011</c:v>
                </c:pt>
                <c:pt idx="7446">
                  <c:v>84.914481185860893</c:v>
                </c:pt>
                <c:pt idx="7447">
                  <c:v>84.925883694412775</c:v>
                </c:pt>
                <c:pt idx="7448">
                  <c:v>84.937286202964657</c:v>
                </c:pt>
                <c:pt idx="7449">
                  <c:v>84.948688711516525</c:v>
                </c:pt>
                <c:pt idx="7450">
                  <c:v>84.960091220068406</c:v>
                </c:pt>
                <c:pt idx="7451">
                  <c:v>84.971493728620288</c:v>
                </c:pt>
                <c:pt idx="7452">
                  <c:v>84.982896237172184</c:v>
                </c:pt>
                <c:pt idx="7453">
                  <c:v>84.994298745724066</c:v>
                </c:pt>
                <c:pt idx="7454">
                  <c:v>85.005701254275948</c:v>
                </c:pt>
                <c:pt idx="7455">
                  <c:v>85.017103762827816</c:v>
                </c:pt>
                <c:pt idx="7456">
                  <c:v>85.028506271379698</c:v>
                </c:pt>
                <c:pt idx="7457">
                  <c:v>85.039908779931579</c:v>
                </c:pt>
                <c:pt idx="7458">
                  <c:v>85.051311288483461</c:v>
                </c:pt>
                <c:pt idx="7459">
                  <c:v>85.062713797035343</c:v>
                </c:pt>
                <c:pt idx="7460">
                  <c:v>85.074116305587239</c:v>
                </c:pt>
                <c:pt idx="7461">
                  <c:v>85.085518814139121</c:v>
                </c:pt>
                <c:pt idx="7462">
                  <c:v>85.096921322690989</c:v>
                </c:pt>
                <c:pt idx="7463">
                  <c:v>85.10832383124287</c:v>
                </c:pt>
                <c:pt idx="7464">
                  <c:v>85.119726339794752</c:v>
                </c:pt>
                <c:pt idx="7465">
                  <c:v>85.131128848346634</c:v>
                </c:pt>
                <c:pt idx="7466">
                  <c:v>85.142531356898516</c:v>
                </c:pt>
                <c:pt idx="7467">
                  <c:v>85.153933865450398</c:v>
                </c:pt>
                <c:pt idx="7468">
                  <c:v>85.16533637400228</c:v>
                </c:pt>
                <c:pt idx="7469">
                  <c:v>85.176738882554162</c:v>
                </c:pt>
                <c:pt idx="7470">
                  <c:v>85.188141391106043</c:v>
                </c:pt>
                <c:pt idx="7471">
                  <c:v>85.199543899657925</c:v>
                </c:pt>
                <c:pt idx="7472">
                  <c:v>85.210946408209807</c:v>
                </c:pt>
                <c:pt idx="7473">
                  <c:v>85.222348916761689</c:v>
                </c:pt>
                <c:pt idx="7474">
                  <c:v>85.233751425313571</c:v>
                </c:pt>
                <c:pt idx="7475">
                  <c:v>85.245153933865453</c:v>
                </c:pt>
                <c:pt idx="7476">
                  <c:v>85.256556442417335</c:v>
                </c:pt>
                <c:pt idx="7477">
                  <c:v>85.267958950969216</c:v>
                </c:pt>
                <c:pt idx="7478">
                  <c:v>85.279361459521098</c:v>
                </c:pt>
                <c:pt idx="7479">
                  <c:v>85.29076396807298</c:v>
                </c:pt>
                <c:pt idx="7480">
                  <c:v>85.302166476624848</c:v>
                </c:pt>
                <c:pt idx="7481">
                  <c:v>85.31356898517673</c:v>
                </c:pt>
                <c:pt idx="7482">
                  <c:v>85.324971493728611</c:v>
                </c:pt>
                <c:pt idx="7483">
                  <c:v>85.336374002280508</c:v>
                </c:pt>
                <c:pt idx="7484">
                  <c:v>85.347776510832389</c:v>
                </c:pt>
                <c:pt idx="7485">
                  <c:v>85.359179019384271</c:v>
                </c:pt>
                <c:pt idx="7486">
                  <c:v>85.370581527936153</c:v>
                </c:pt>
                <c:pt idx="7487">
                  <c:v>85.381984036488021</c:v>
                </c:pt>
                <c:pt idx="7488">
                  <c:v>85.393386545039903</c:v>
                </c:pt>
                <c:pt idx="7489">
                  <c:v>85.404789053591784</c:v>
                </c:pt>
                <c:pt idx="7490">
                  <c:v>85.416191562143666</c:v>
                </c:pt>
                <c:pt idx="7491">
                  <c:v>85.427594070695562</c:v>
                </c:pt>
                <c:pt idx="7492">
                  <c:v>85.438996579247444</c:v>
                </c:pt>
                <c:pt idx="7493">
                  <c:v>85.450399087799312</c:v>
                </c:pt>
                <c:pt idx="7494">
                  <c:v>85.461801596351194</c:v>
                </c:pt>
                <c:pt idx="7495">
                  <c:v>85.473204104903076</c:v>
                </c:pt>
                <c:pt idx="7496">
                  <c:v>85.484606613454957</c:v>
                </c:pt>
                <c:pt idx="7497">
                  <c:v>85.496009122006839</c:v>
                </c:pt>
                <c:pt idx="7498">
                  <c:v>85.507411630558721</c:v>
                </c:pt>
                <c:pt idx="7499">
                  <c:v>85.518814139110603</c:v>
                </c:pt>
                <c:pt idx="7500">
                  <c:v>85.530216647662485</c:v>
                </c:pt>
                <c:pt idx="7501">
                  <c:v>85.541619156214367</c:v>
                </c:pt>
                <c:pt idx="7502">
                  <c:v>85.553021664766248</c:v>
                </c:pt>
                <c:pt idx="7503">
                  <c:v>85.56442417331813</c:v>
                </c:pt>
                <c:pt idx="7504">
                  <c:v>85.575826681870012</c:v>
                </c:pt>
                <c:pt idx="7505">
                  <c:v>85.587229190421894</c:v>
                </c:pt>
                <c:pt idx="7506">
                  <c:v>85.598631698973776</c:v>
                </c:pt>
                <c:pt idx="7507">
                  <c:v>85.610034207525658</c:v>
                </c:pt>
                <c:pt idx="7508">
                  <c:v>85.62143671607754</c:v>
                </c:pt>
                <c:pt idx="7509">
                  <c:v>85.632839224629421</c:v>
                </c:pt>
                <c:pt idx="7510">
                  <c:v>85.644241733181303</c:v>
                </c:pt>
                <c:pt idx="7511">
                  <c:v>85.655644241733185</c:v>
                </c:pt>
                <c:pt idx="7512">
                  <c:v>85.667046750285053</c:v>
                </c:pt>
                <c:pt idx="7513">
                  <c:v>85.678449258836935</c:v>
                </c:pt>
                <c:pt idx="7514">
                  <c:v>85.689851767388831</c:v>
                </c:pt>
                <c:pt idx="7515">
                  <c:v>85.701254275940713</c:v>
                </c:pt>
                <c:pt idx="7516">
                  <c:v>85.712656784492594</c:v>
                </c:pt>
                <c:pt idx="7517">
                  <c:v>85.724059293044476</c:v>
                </c:pt>
                <c:pt idx="7518">
                  <c:v>85.735461801596344</c:v>
                </c:pt>
                <c:pt idx="7519">
                  <c:v>85.746864310148226</c:v>
                </c:pt>
                <c:pt idx="7520">
                  <c:v>85.758266818700108</c:v>
                </c:pt>
                <c:pt idx="7521">
                  <c:v>85.769669327251989</c:v>
                </c:pt>
                <c:pt idx="7522">
                  <c:v>85.781071835803886</c:v>
                </c:pt>
                <c:pt idx="7523">
                  <c:v>85.792474344355767</c:v>
                </c:pt>
                <c:pt idx="7524">
                  <c:v>85.803876852907635</c:v>
                </c:pt>
                <c:pt idx="7525">
                  <c:v>85.815279361459517</c:v>
                </c:pt>
                <c:pt idx="7526">
                  <c:v>85.826681870011399</c:v>
                </c:pt>
                <c:pt idx="7527">
                  <c:v>85.838084378563281</c:v>
                </c:pt>
                <c:pt idx="7528">
                  <c:v>85.849486887115162</c:v>
                </c:pt>
                <c:pt idx="7529">
                  <c:v>85.860889395667044</c:v>
                </c:pt>
                <c:pt idx="7530">
                  <c:v>85.87229190421894</c:v>
                </c:pt>
                <c:pt idx="7531">
                  <c:v>85.883694412770808</c:v>
                </c:pt>
                <c:pt idx="7532">
                  <c:v>85.89509692132269</c:v>
                </c:pt>
                <c:pt idx="7533">
                  <c:v>85.906499429874572</c:v>
                </c:pt>
                <c:pt idx="7534">
                  <c:v>85.917901938426454</c:v>
                </c:pt>
                <c:pt idx="7535">
                  <c:v>85.929304446978335</c:v>
                </c:pt>
                <c:pt idx="7536">
                  <c:v>85.940706955530217</c:v>
                </c:pt>
                <c:pt idx="7537">
                  <c:v>85.952109464082099</c:v>
                </c:pt>
                <c:pt idx="7538">
                  <c:v>85.963511972633981</c:v>
                </c:pt>
                <c:pt idx="7539">
                  <c:v>85.974914481185863</c:v>
                </c:pt>
                <c:pt idx="7540">
                  <c:v>85.986316989737745</c:v>
                </c:pt>
                <c:pt idx="7541">
                  <c:v>85.997719498289626</c:v>
                </c:pt>
                <c:pt idx="7542">
                  <c:v>86.009122006841508</c:v>
                </c:pt>
                <c:pt idx="7543">
                  <c:v>86.020524515393376</c:v>
                </c:pt>
                <c:pt idx="7544">
                  <c:v>86.031927023945258</c:v>
                </c:pt>
                <c:pt idx="7545">
                  <c:v>86.043329532497154</c:v>
                </c:pt>
                <c:pt idx="7546">
                  <c:v>86.054732041049036</c:v>
                </c:pt>
                <c:pt idx="7547">
                  <c:v>86.066134549600918</c:v>
                </c:pt>
                <c:pt idx="7548">
                  <c:v>86.077537058152799</c:v>
                </c:pt>
                <c:pt idx="7549">
                  <c:v>86.088939566704667</c:v>
                </c:pt>
                <c:pt idx="7550">
                  <c:v>86.100342075256549</c:v>
                </c:pt>
                <c:pt idx="7551">
                  <c:v>86.111744583808431</c:v>
                </c:pt>
                <c:pt idx="7552">
                  <c:v>86.123147092360313</c:v>
                </c:pt>
                <c:pt idx="7553">
                  <c:v>86.134549600912209</c:v>
                </c:pt>
                <c:pt idx="7554">
                  <c:v>86.145952109464091</c:v>
                </c:pt>
                <c:pt idx="7555">
                  <c:v>86.157354618015972</c:v>
                </c:pt>
                <c:pt idx="7556">
                  <c:v>86.16875712656784</c:v>
                </c:pt>
                <c:pt idx="7557">
                  <c:v>86.180159635119722</c:v>
                </c:pt>
                <c:pt idx="7558">
                  <c:v>86.191562143671604</c:v>
                </c:pt>
                <c:pt idx="7559">
                  <c:v>86.202964652223486</c:v>
                </c:pt>
                <c:pt idx="7560">
                  <c:v>86.214367160775367</c:v>
                </c:pt>
                <c:pt idx="7561">
                  <c:v>86.225769669327264</c:v>
                </c:pt>
                <c:pt idx="7562">
                  <c:v>86.237172177879131</c:v>
                </c:pt>
                <c:pt idx="7563">
                  <c:v>86.248574686431013</c:v>
                </c:pt>
                <c:pt idx="7564">
                  <c:v>86.259977194982895</c:v>
                </c:pt>
                <c:pt idx="7565">
                  <c:v>86.271379703534777</c:v>
                </c:pt>
                <c:pt idx="7566">
                  <c:v>86.282782212086659</c:v>
                </c:pt>
                <c:pt idx="7567">
                  <c:v>86.29418472063854</c:v>
                </c:pt>
                <c:pt idx="7568">
                  <c:v>86.305587229190422</c:v>
                </c:pt>
                <c:pt idx="7569">
                  <c:v>86.316989737742304</c:v>
                </c:pt>
                <c:pt idx="7570">
                  <c:v>86.328392246294186</c:v>
                </c:pt>
                <c:pt idx="7571">
                  <c:v>86.339794754846068</c:v>
                </c:pt>
                <c:pt idx="7572">
                  <c:v>86.35119726339795</c:v>
                </c:pt>
                <c:pt idx="7573">
                  <c:v>86.362599771949832</c:v>
                </c:pt>
                <c:pt idx="7574">
                  <c:v>86.374002280501699</c:v>
                </c:pt>
                <c:pt idx="7575">
                  <c:v>86.385404789053581</c:v>
                </c:pt>
                <c:pt idx="7576">
                  <c:v>86.396807297605477</c:v>
                </c:pt>
                <c:pt idx="7577">
                  <c:v>86.408209806157359</c:v>
                </c:pt>
                <c:pt idx="7578">
                  <c:v>86.419612314709241</c:v>
                </c:pt>
                <c:pt idx="7579">
                  <c:v>86.431014823261123</c:v>
                </c:pt>
                <c:pt idx="7580">
                  <c:v>86.442417331813004</c:v>
                </c:pt>
                <c:pt idx="7581">
                  <c:v>86.453819840364872</c:v>
                </c:pt>
                <c:pt idx="7582">
                  <c:v>86.465222348916754</c:v>
                </c:pt>
                <c:pt idx="7583">
                  <c:v>86.476624857468636</c:v>
                </c:pt>
                <c:pt idx="7584">
                  <c:v>86.488027366020532</c:v>
                </c:pt>
                <c:pt idx="7585">
                  <c:v>86.499429874572414</c:v>
                </c:pt>
                <c:pt idx="7586">
                  <c:v>86.510832383124296</c:v>
                </c:pt>
                <c:pt idx="7587">
                  <c:v>86.522234891676163</c:v>
                </c:pt>
                <c:pt idx="7588">
                  <c:v>86.533637400228045</c:v>
                </c:pt>
                <c:pt idx="7589">
                  <c:v>86.545039908779927</c:v>
                </c:pt>
                <c:pt idx="7590">
                  <c:v>86.556442417331809</c:v>
                </c:pt>
                <c:pt idx="7591">
                  <c:v>86.567844925883691</c:v>
                </c:pt>
                <c:pt idx="7592">
                  <c:v>86.579247434435587</c:v>
                </c:pt>
                <c:pt idx="7593">
                  <c:v>86.590649942987454</c:v>
                </c:pt>
                <c:pt idx="7594">
                  <c:v>86.602052451539336</c:v>
                </c:pt>
                <c:pt idx="7595">
                  <c:v>86.613454960091218</c:v>
                </c:pt>
                <c:pt idx="7596">
                  <c:v>86.6248574686431</c:v>
                </c:pt>
                <c:pt idx="7597">
                  <c:v>86.636259977194982</c:v>
                </c:pt>
                <c:pt idx="7598">
                  <c:v>86.647662485746864</c:v>
                </c:pt>
                <c:pt idx="7599">
                  <c:v>86.659064994298745</c:v>
                </c:pt>
                <c:pt idx="7600">
                  <c:v>86.670467502850627</c:v>
                </c:pt>
                <c:pt idx="7601">
                  <c:v>86.681870011402509</c:v>
                </c:pt>
                <c:pt idx="7602">
                  <c:v>86.693272519954391</c:v>
                </c:pt>
                <c:pt idx="7603">
                  <c:v>86.704675028506273</c:v>
                </c:pt>
                <c:pt idx="7604">
                  <c:v>86.716077537058155</c:v>
                </c:pt>
                <c:pt idx="7605">
                  <c:v>86.727480045610037</c:v>
                </c:pt>
                <c:pt idx="7606">
                  <c:v>86.738882554161904</c:v>
                </c:pt>
                <c:pt idx="7607">
                  <c:v>86.7502850627138</c:v>
                </c:pt>
                <c:pt idx="7608">
                  <c:v>86.761687571265682</c:v>
                </c:pt>
                <c:pt idx="7609">
                  <c:v>86.773090079817564</c:v>
                </c:pt>
                <c:pt idx="7610">
                  <c:v>86.784492588369446</c:v>
                </c:pt>
                <c:pt idx="7611">
                  <c:v>86.795895096921328</c:v>
                </c:pt>
                <c:pt idx="7612">
                  <c:v>86.807297605473195</c:v>
                </c:pt>
                <c:pt idx="7613">
                  <c:v>86.818700114025077</c:v>
                </c:pt>
                <c:pt idx="7614">
                  <c:v>86.830102622576959</c:v>
                </c:pt>
                <c:pt idx="7615">
                  <c:v>86.841505131128855</c:v>
                </c:pt>
                <c:pt idx="7616">
                  <c:v>86.852907639680737</c:v>
                </c:pt>
                <c:pt idx="7617">
                  <c:v>86.864310148232619</c:v>
                </c:pt>
                <c:pt idx="7618">
                  <c:v>86.875712656784486</c:v>
                </c:pt>
                <c:pt idx="7619">
                  <c:v>86.887115165336368</c:v>
                </c:pt>
                <c:pt idx="7620">
                  <c:v>86.89851767388825</c:v>
                </c:pt>
                <c:pt idx="7621">
                  <c:v>86.909920182440132</c:v>
                </c:pt>
                <c:pt idx="7622">
                  <c:v>86.921322690992014</c:v>
                </c:pt>
                <c:pt idx="7623">
                  <c:v>86.93272519954391</c:v>
                </c:pt>
                <c:pt idx="7624">
                  <c:v>86.944127708095792</c:v>
                </c:pt>
                <c:pt idx="7625">
                  <c:v>86.955530216647659</c:v>
                </c:pt>
                <c:pt idx="7626">
                  <c:v>86.966932725199541</c:v>
                </c:pt>
                <c:pt idx="7627">
                  <c:v>86.978335233751423</c:v>
                </c:pt>
                <c:pt idx="7628">
                  <c:v>86.989737742303305</c:v>
                </c:pt>
                <c:pt idx="7629">
                  <c:v>87.001140250855187</c:v>
                </c:pt>
                <c:pt idx="7630">
                  <c:v>87.012542759407069</c:v>
                </c:pt>
                <c:pt idx="7631">
                  <c:v>87.02394526795895</c:v>
                </c:pt>
                <c:pt idx="7632">
                  <c:v>87.035347776510832</c:v>
                </c:pt>
                <c:pt idx="7633">
                  <c:v>87.046750285062714</c:v>
                </c:pt>
                <c:pt idx="7634">
                  <c:v>87.058152793614596</c:v>
                </c:pt>
                <c:pt idx="7635">
                  <c:v>87.069555302166478</c:v>
                </c:pt>
                <c:pt idx="7636">
                  <c:v>87.08095781071836</c:v>
                </c:pt>
                <c:pt idx="7637">
                  <c:v>87.092360319270227</c:v>
                </c:pt>
                <c:pt idx="7638">
                  <c:v>87.103762827822123</c:v>
                </c:pt>
                <c:pt idx="7639">
                  <c:v>87.115165336374005</c:v>
                </c:pt>
                <c:pt idx="7640">
                  <c:v>87.126567844925887</c:v>
                </c:pt>
                <c:pt idx="7641">
                  <c:v>87.137970353477769</c:v>
                </c:pt>
                <c:pt idx="7642">
                  <c:v>87.149372862029651</c:v>
                </c:pt>
                <c:pt idx="7643">
                  <c:v>87.160775370581518</c:v>
                </c:pt>
                <c:pt idx="7644">
                  <c:v>87.1721778791334</c:v>
                </c:pt>
                <c:pt idx="7645">
                  <c:v>87.183580387685282</c:v>
                </c:pt>
                <c:pt idx="7646">
                  <c:v>87.194982896237178</c:v>
                </c:pt>
                <c:pt idx="7647">
                  <c:v>87.20638540478906</c:v>
                </c:pt>
                <c:pt idx="7648">
                  <c:v>87.217787913340942</c:v>
                </c:pt>
                <c:pt idx="7649">
                  <c:v>87.229190421892824</c:v>
                </c:pt>
                <c:pt idx="7650">
                  <c:v>87.240592930444691</c:v>
                </c:pt>
                <c:pt idx="7651">
                  <c:v>87.251995438996573</c:v>
                </c:pt>
                <c:pt idx="7652">
                  <c:v>87.263397947548455</c:v>
                </c:pt>
                <c:pt idx="7653">
                  <c:v>87.274800456100337</c:v>
                </c:pt>
                <c:pt idx="7654">
                  <c:v>87.286202964652233</c:v>
                </c:pt>
                <c:pt idx="7655">
                  <c:v>87.297605473204115</c:v>
                </c:pt>
                <c:pt idx="7656">
                  <c:v>87.309007981755983</c:v>
                </c:pt>
                <c:pt idx="7657">
                  <c:v>87.320410490307864</c:v>
                </c:pt>
                <c:pt idx="7658">
                  <c:v>87.331812998859746</c:v>
                </c:pt>
                <c:pt idx="7659">
                  <c:v>87.343215507411628</c:v>
                </c:pt>
                <c:pt idx="7660">
                  <c:v>87.35461801596351</c:v>
                </c:pt>
                <c:pt idx="7661">
                  <c:v>87.366020524515392</c:v>
                </c:pt>
                <c:pt idx="7662">
                  <c:v>87.377423033067274</c:v>
                </c:pt>
                <c:pt idx="7663">
                  <c:v>87.388825541619156</c:v>
                </c:pt>
                <c:pt idx="7664">
                  <c:v>87.400228050171037</c:v>
                </c:pt>
                <c:pt idx="7665">
                  <c:v>87.411630558722919</c:v>
                </c:pt>
                <c:pt idx="7666">
                  <c:v>87.423033067274801</c:v>
                </c:pt>
                <c:pt idx="7667">
                  <c:v>87.434435575826683</c:v>
                </c:pt>
                <c:pt idx="7668">
                  <c:v>87.445838084378565</c:v>
                </c:pt>
                <c:pt idx="7669">
                  <c:v>87.457240592930447</c:v>
                </c:pt>
                <c:pt idx="7670">
                  <c:v>87.468643101482328</c:v>
                </c:pt>
                <c:pt idx="7671">
                  <c:v>87.48004561003421</c:v>
                </c:pt>
                <c:pt idx="7672">
                  <c:v>87.491448118586092</c:v>
                </c:pt>
                <c:pt idx="7673">
                  <c:v>87.502850627137974</c:v>
                </c:pt>
                <c:pt idx="7674">
                  <c:v>87.514253135689856</c:v>
                </c:pt>
                <c:pt idx="7675">
                  <c:v>87.525655644241724</c:v>
                </c:pt>
                <c:pt idx="7676">
                  <c:v>87.537058152793605</c:v>
                </c:pt>
                <c:pt idx="7677">
                  <c:v>87.548460661345501</c:v>
                </c:pt>
                <c:pt idx="7678">
                  <c:v>87.559863169897383</c:v>
                </c:pt>
                <c:pt idx="7679">
                  <c:v>87.571265678449265</c:v>
                </c:pt>
                <c:pt idx="7680">
                  <c:v>87.582668187001147</c:v>
                </c:pt>
                <c:pt idx="7681">
                  <c:v>87.594070695553015</c:v>
                </c:pt>
                <c:pt idx="7682">
                  <c:v>87.605473204104896</c:v>
                </c:pt>
                <c:pt idx="7683">
                  <c:v>87.616875712656778</c:v>
                </c:pt>
                <c:pt idx="7684">
                  <c:v>87.62827822120866</c:v>
                </c:pt>
                <c:pt idx="7685">
                  <c:v>87.639680729760556</c:v>
                </c:pt>
                <c:pt idx="7686">
                  <c:v>87.651083238312438</c:v>
                </c:pt>
                <c:pt idx="7687">
                  <c:v>87.662485746864306</c:v>
                </c:pt>
                <c:pt idx="7688">
                  <c:v>87.673888255416188</c:v>
                </c:pt>
                <c:pt idx="7689">
                  <c:v>87.685290763968069</c:v>
                </c:pt>
                <c:pt idx="7690">
                  <c:v>87.696693272519951</c:v>
                </c:pt>
                <c:pt idx="7691">
                  <c:v>87.708095781071833</c:v>
                </c:pt>
                <c:pt idx="7692">
                  <c:v>87.719498289623715</c:v>
                </c:pt>
                <c:pt idx="7693">
                  <c:v>87.730900798175611</c:v>
                </c:pt>
                <c:pt idx="7694">
                  <c:v>87.742303306727479</c:v>
                </c:pt>
                <c:pt idx="7695">
                  <c:v>87.753705815279361</c:v>
                </c:pt>
                <c:pt idx="7696">
                  <c:v>87.765108323831242</c:v>
                </c:pt>
                <c:pt idx="7697">
                  <c:v>87.776510832383124</c:v>
                </c:pt>
                <c:pt idx="7698">
                  <c:v>87.787913340935006</c:v>
                </c:pt>
                <c:pt idx="7699">
                  <c:v>87.799315849486888</c:v>
                </c:pt>
                <c:pt idx="7700">
                  <c:v>87.81071835803877</c:v>
                </c:pt>
                <c:pt idx="7701">
                  <c:v>87.822120866590652</c:v>
                </c:pt>
                <c:pt idx="7702">
                  <c:v>87.833523375142533</c:v>
                </c:pt>
                <c:pt idx="7703">
                  <c:v>87.844925883694415</c:v>
                </c:pt>
                <c:pt idx="7704">
                  <c:v>87.856328392246297</c:v>
                </c:pt>
                <c:pt idx="7705">
                  <c:v>87.867730900798179</c:v>
                </c:pt>
                <c:pt idx="7706">
                  <c:v>87.879133409350047</c:v>
                </c:pt>
                <c:pt idx="7707">
                  <c:v>87.890535917901929</c:v>
                </c:pt>
                <c:pt idx="7708">
                  <c:v>87.901938426453825</c:v>
                </c:pt>
                <c:pt idx="7709">
                  <c:v>87.913340935005706</c:v>
                </c:pt>
                <c:pt idx="7710">
                  <c:v>87.924743443557588</c:v>
                </c:pt>
                <c:pt idx="7711">
                  <c:v>87.93614595210947</c:v>
                </c:pt>
                <c:pt idx="7712">
                  <c:v>87.947548460661338</c:v>
                </c:pt>
                <c:pt idx="7713">
                  <c:v>87.95895096921322</c:v>
                </c:pt>
                <c:pt idx="7714">
                  <c:v>87.970353477765102</c:v>
                </c:pt>
                <c:pt idx="7715">
                  <c:v>87.981755986316983</c:v>
                </c:pt>
                <c:pt idx="7716">
                  <c:v>87.993158494868879</c:v>
                </c:pt>
                <c:pt idx="7717">
                  <c:v>88.004561003420761</c:v>
                </c:pt>
                <c:pt idx="7718">
                  <c:v>88.015963511972643</c:v>
                </c:pt>
                <c:pt idx="7719">
                  <c:v>88.027366020524511</c:v>
                </c:pt>
                <c:pt idx="7720">
                  <c:v>88.038768529076393</c:v>
                </c:pt>
                <c:pt idx="7721">
                  <c:v>88.050171037628274</c:v>
                </c:pt>
                <c:pt idx="7722">
                  <c:v>88.061573546180156</c:v>
                </c:pt>
                <c:pt idx="7723">
                  <c:v>88.072976054732038</c:v>
                </c:pt>
                <c:pt idx="7724">
                  <c:v>88.084378563283934</c:v>
                </c:pt>
                <c:pt idx="7725">
                  <c:v>88.095781071835802</c:v>
                </c:pt>
                <c:pt idx="7726">
                  <c:v>88.107183580387684</c:v>
                </c:pt>
                <c:pt idx="7727">
                  <c:v>88.118586088939566</c:v>
                </c:pt>
                <c:pt idx="7728">
                  <c:v>88.129988597491447</c:v>
                </c:pt>
                <c:pt idx="7729">
                  <c:v>88.141391106043329</c:v>
                </c:pt>
                <c:pt idx="7730">
                  <c:v>88.152793614595211</c:v>
                </c:pt>
                <c:pt idx="7731">
                  <c:v>88.164196123147093</c:v>
                </c:pt>
                <c:pt idx="7732">
                  <c:v>88.175598631698975</c:v>
                </c:pt>
                <c:pt idx="7733">
                  <c:v>88.187001140250857</c:v>
                </c:pt>
                <c:pt idx="7734">
                  <c:v>88.198403648802739</c:v>
                </c:pt>
                <c:pt idx="7735">
                  <c:v>88.20980615735462</c:v>
                </c:pt>
                <c:pt idx="7736">
                  <c:v>88.221208665906502</c:v>
                </c:pt>
                <c:pt idx="7737">
                  <c:v>88.232611174458384</c:v>
                </c:pt>
                <c:pt idx="7738">
                  <c:v>88.244013683010252</c:v>
                </c:pt>
                <c:pt idx="7739">
                  <c:v>88.255416191562148</c:v>
                </c:pt>
                <c:pt idx="7740">
                  <c:v>88.26681870011403</c:v>
                </c:pt>
                <c:pt idx="7741">
                  <c:v>88.278221208665911</c:v>
                </c:pt>
                <c:pt idx="7742">
                  <c:v>88.289623717217793</c:v>
                </c:pt>
                <c:pt idx="7743">
                  <c:v>88.301026225769675</c:v>
                </c:pt>
                <c:pt idx="7744">
                  <c:v>88.312428734321543</c:v>
                </c:pt>
                <c:pt idx="7745">
                  <c:v>88.323831242873425</c:v>
                </c:pt>
                <c:pt idx="7746">
                  <c:v>88.335233751425307</c:v>
                </c:pt>
                <c:pt idx="7747">
                  <c:v>88.346636259977203</c:v>
                </c:pt>
                <c:pt idx="7748">
                  <c:v>88.358038768529084</c:v>
                </c:pt>
                <c:pt idx="7749">
                  <c:v>88.369441277080966</c:v>
                </c:pt>
                <c:pt idx="7750">
                  <c:v>88.380843785632834</c:v>
                </c:pt>
                <c:pt idx="7751">
                  <c:v>88.392246294184716</c:v>
                </c:pt>
                <c:pt idx="7752">
                  <c:v>88.403648802736598</c:v>
                </c:pt>
                <c:pt idx="7753">
                  <c:v>88.415051311288479</c:v>
                </c:pt>
                <c:pt idx="7754">
                  <c:v>88.426453819840361</c:v>
                </c:pt>
                <c:pt idx="7755">
                  <c:v>88.437856328392257</c:v>
                </c:pt>
                <c:pt idx="7756">
                  <c:v>88.449258836944125</c:v>
                </c:pt>
                <c:pt idx="7757">
                  <c:v>88.460661345496007</c:v>
                </c:pt>
                <c:pt idx="7758">
                  <c:v>88.472063854047889</c:v>
                </c:pt>
                <c:pt idx="7759">
                  <c:v>88.483466362599771</c:v>
                </c:pt>
                <c:pt idx="7760">
                  <c:v>88.494868871151652</c:v>
                </c:pt>
                <c:pt idx="7761">
                  <c:v>88.506271379703534</c:v>
                </c:pt>
                <c:pt idx="7762">
                  <c:v>88.517673888255416</c:v>
                </c:pt>
                <c:pt idx="7763">
                  <c:v>88.529076396807298</c:v>
                </c:pt>
                <c:pt idx="7764">
                  <c:v>88.54047890535918</c:v>
                </c:pt>
                <c:pt idx="7765">
                  <c:v>88.551881413911062</c:v>
                </c:pt>
                <c:pt idx="7766">
                  <c:v>88.563283922462944</c:v>
                </c:pt>
                <c:pt idx="7767">
                  <c:v>88.574686431014825</c:v>
                </c:pt>
                <c:pt idx="7768">
                  <c:v>88.586088939566707</c:v>
                </c:pt>
                <c:pt idx="7769">
                  <c:v>88.597491448118575</c:v>
                </c:pt>
                <c:pt idx="7770">
                  <c:v>88.608893956670471</c:v>
                </c:pt>
                <c:pt idx="7771">
                  <c:v>88.620296465222353</c:v>
                </c:pt>
                <c:pt idx="7772">
                  <c:v>88.631698973774235</c:v>
                </c:pt>
                <c:pt idx="7773">
                  <c:v>88.643101482326117</c:v>
                </c:pt>
                <c:pt idx="7774">
                  <c:v>88.654503990877998</c:v>
                </c:pt>
                <c:pt idx="7775">
                  <c:v>88.665906499429866</c:v>
                </c:pt>
                <c:pt idx="7776">
                  <c:v>88.677309007981748</c:v>
                </c:pt>
                <c:pt idx="7777">
                  <c:v>88.68871151653363</c:v>
                </c:pt>
                <c:pt idx="7778">
                  <c:v>88.700114025085526</c:v>
                </c:pt>
                <c:pt idx="7779">
                  <c:v>88.711516533637408</c:v>
                </c:pt>
                <c:pt idx="7780">
                  <c:v>88.722919042189289</c:v>
                </c:pt>
                <c:pt idx="7781">
                  <c:v>88.734321550741157</c:v>
                </c:pt>
                <c:pt idx="7782">
                  <c:v>88.745724059293039</c:v>
                </c:pt>
                <c:pt idx="7783">
                  <c:v>88.757126567844921</c:v>
                </c:pt>
                <c:pt idx="7784">
                  <c:v>88.768529076396803</c:v>
                </c:pt>
                <c:pt idx="7785">
                  <c:v>88.779931584948685</c:v>
                </c:pt>
                <c:pt idx="7786">
                  <c:v>88.791334093500581</c:v>
                </c:pt>
                <c:pt idx="7787">
                  <c:v>88.802736602052462</c:v>
                </c:pt>
                <c:pt idx="7788">
                  <c:v>88.81413911060433</c:v>
                </c:pt>
                <c:pt idx="7789">
                  <c:v>88.825541619156212</c:v>
                </c:pt>
                <c:pt idx="7790">
                  <c:v>88.836944127708094</c:v>
                </c:pt>
                <c:pt idx="7791">
                  <c:v>88.848346636259976</c:v>
                </c:pt>
                <c:pt idx="7792">
                  <c:v>88.859749144811857</c:v>
                </c:pt>
                <c:pt idx="7793">
                  <c:v>88.871151653363739</c:v>
                </c:pt>
                <c:pt idx="7794">
                  <c:v>88.882554161915621</c:v>
                </c:pt>
                <c:pt idx="7795">
                  <c:v>88.893956670467503</c:v>
                </c:pt>
                <c:pt idx="7796">
                  <c:v>88.905359179019385</c:v>
                </c:pt>
                <c:pt idx="7797">
                  <c:v>88.916761687571267</c:v>
                </c:pt>
                <c:pt idx="7798">
                  <c:v>88.928164196123149</c:v>
                </c:pt>
                <c:pt idx="7799">
                  <c:v>88.93956670467503</c:v>
                </c:pt>
                <c:pt idx="7800">
                  <c:v>88.950969213226898</c:v>
                </c:pt>
                <c:pt idx="7801">
                  <c:v>88.962371721778794</c:v>
                </c:pt>
                <c:pt idx="7802">
                  <c:v>88.973774230330676</c:v>
                </c:pt>
                <c:pt idx="7803">
                  <c:v>88.985176738882558</c:v>
                </c:pt>
                <c:pt idx="7804">
                  <c:v>88.99657924743444</c:v>
                </c:pt>
                <c:pt idx="7805">
                  <c:v>89.007981755986322</c:v>
                </c:pt>
                <c:pt idx="7806">
                  <c:v>89.019384264538203</c:v>
                </c:pt>
                <c:pt idx="7807">
                  <c:v>89.030786773090071</c:v>
                </c:pt>
                <c:pt idx="7808">
                  <c:v>89.042189281641953</c:v>
                </c:pt>
                <c:pt idx="7809">
                  <c:v>89.053591790193849</c:v>
                </c:pt>
                <c:pt idx="7810">
                  <c:v>89.064994298745731</c:v>
                </c:pt>
                <c:pt idx="7811">
                  <c:v>89.076396807297613</c:v>
                </c:pt>
                <c:pt idx="7812">
                  <c:v>89.087799315849495</c:v>
                </c:pt>
                <c:pt idx="7813">
                  <c:v>89.099201824401362</c:v>
                </c:pt>
                <c:pt idx="7814">
                  <c:v>89.110604332953244</c:v>
                </c:pt>
                <c:pt idx="7815">
                  <c:v>89.122006841505126</c:v>
                </c:pt>
                <c:pt idx="7816">
                  <c:v>89.133409350057008</c:v>
                </c:pt>
                <c:pt idx="7817">
                  <c:v>89.144811858608904</c:v>
                </c:pt>
                <c:pt idx="7818">
                  <c:v>89.156214367160786</c:v>
                </c:pt>
                <c:pt idx="7819">
                  <c:v>89.167616875712653</c:v>
                </c:pt>
                <c:pt idx="7820">
                  <c:v>89.179019384264535</c:v>
                </c:pt>
                <c:pt idx="7821">
                  <c:v>89.190421892816417</c:v>
                </c:pt>
                <c:pt idx="7822">
                  <c:v>89.201824401368299</c:v>
                </c:pt>
                <c:pt idx="7823">
                  <c:v>89.213226909920181</c:v>
                </c:pt>
                <c:pt idx="7824">
                  <c:v>89.224629418472063</c:v>
                </c:pt>
                <c:pt idx="7825">
                  <c:v>89.236031927023944</c:v>
                </c:pt>
                <c:pt idx="7826">
                  <c:v>89.247434435575826</c:v>
                </c:pt>
                <c:pt idx="7827">
                  <c:v>89.258836944127708</c:v>
                </c:pt>
                <c:pt idx="7828">
                  <c:v>89.27023945267959</c:v>
                </c:pt>
                <c:pt idx="7829">
                  <c:v>89.281641961231472</c:v>
                </c:pt>
                <c:pt idx="7830">
                  <c:v>89.293044469783354</c:v>
                </c:pt>
                <c:pt idx="7831">
                  <c:v>89.304446978335235</c:v>
                </c:pt>
                <c:pt idx="7832">
                  <c:v>89.315849486887117</c:v>
                </c:pt>
                <c:pt idx="7833">
                  <c:v>89.327251995438999</c:v>
                </c:pt>
                <c:pt idx="7834">
                  <c:v>89.338654503990881</c:v>
                </c:pt>
                <c:pt idx="7835">
                  <c:v>89.350057012542763</c:v>
                </c:pt>
                <c:pt idx="7836">
                  <c:v>89.361459521094645</c:v>
                </c:pt>
                <c:pt idx="7837">
                  <c:v>89.372862029646527</c:v>
                </c:pt>
                <c:pt idx="7838">
                  <c:v>89.384264538198394</c:v>
                </c:pt>
                <c:pt idx="7839">
                  <c:v>89.395667046750276</c:v>
                </c:pt>
                <c:pt idx="7840">
                  <c:v>89.407069555302172</c:v>
                </c:pt>
                <c:pt idx="7841">
                  <c:v>89.418472063854054</c:v>
                </c:pt>
                <c:pt idx="7842">
                  <c:v>89.429874572405936</c:v>
                </c:pt>
                <c:pt idx="7843">
                  <c:v>89.441277080957818</c:v>
                </c:pt>
                <c:pt idx="7844">
                  <c:v>89.452679589509685</c:v>
                </c:pt>
                <c:pt idx="7845">
                  <c:v>89.464082098061567</c:v>
                </c:pt>
                <c:pt idx="7846">
                  <c:v>89.475484606613449</c:v>
                </c:pt>
                <c:pt idx="7847">
                  <c:v>89.486887115165331</c:v>
                </c:pt>
                <c:pt idx="7848">
                  <c:v>89.498289623717227</c:v>
                </c:pt>
                <c:pt idx="7849">
                  <c:v>89.509692132269109</c:v>
                </c:pt>
                <c:pt idx="7850">
                  <c:v>89.521094640820976</c:v>
                </c:pt>
                <c:pt idx="7851">
                  <c:v>89.532497149372858</c:v>
                </c:pt>
                <c:pt idx="7852">
                  <c:v>89.54389965792474</c:v>
                </c:pt>
                <c:pt idx="7853">
                  <c:v>89.555302166476622</c:v>
                </c:pt>
                <c:pt idx="7854">
                  <c:v>89.566704675028504</c:v>
                </c:pt>
                <c:pt idx="7855">
                  <c:v>89.578107183580386</c:v>
                </c:pt>
                <c:pt idx="7856">
                  <c:v>89.589509692132268</c:v>
                </c:pt>
                <c:pt idx="7857">
                  <c:v>89.600912200684149</c:v>
                </c:pt>
                <c:pt idx="7858">
                  <c:v>89.612314709236031</c:v>
                </c:pt>
                <c:pt idx="7859">
                  <c:v>89.623717217787913</c:v>
                </c:pt>
                <c:pt idx="7860">
                  <c:v>89.635119726339795</c:v>
                </c:pt>
                <c:pt idx="7861">
                  <c:v>89.646522234891677</c:v>
                </c:pt>
                <c:pt idx="7862">
                  <c:v>89.657924743443559</c:v>
                </c:pt>
                <c:pt idx="7863">
                  <c:v>89.669327251995441</c:v>
                </c:pt>
                <c:pt idx="7864">
                  <c:v>89.680729760547322</c:v>
                </c:pt>
                <c:pt idx="7865">
                  <c:v>89.692132269099204</c:v>
                </c:pt>
                <c:pt idx="7866">
                  <c:v>89.703534777651086</c:v>
                </c:pt>
                <c:pt idx="7867">
                  <c:v>89.714937286202968</c:v>
                </c:pt>
                <c:pt idx="7868">
                  <c:v>89.72633979475485</c:v>
                </c:pt>
                <c:pt idx="7869">
                  <c:v>89.737742303306717</c:v>
                </c:pt>
                <c:pt idx="7870">
                  <c:v>89.749144811858599</c:v>
                </c:pt>
                <c:pt idx="7871">
                  <c:v>89.760547320410495</c:v>
                </c:pt>
                <c:pt idx="7872">
                  <c:v>89.771949828962377</c:v>
                </c:pt>
                <c:pt idx="7873">
                  <c:v>89.783352337514259</c:v>
                </c:pt>
                <c:pt idx="7874">
                  <c:v>89.794754846066141</c:v>
                </c:pt>
                <c:pt idx="7875">
                  <c:v>89.806157354618023</c:v>
                </c:pt>
                <c:pt idx="7876">
                  <c:v>89.81755986316989</c:v>
                </c:pt>
                <c:pt idx="7877">
                  <c:v>89.828962371721772</c:v>
                </c:pt>
                <c:pt idx="7878">
                  <c:v>89.840364880273654</c:v>
                </c:pt>
                <c:pt idx="7879">
                  <c:v>89.85176738882555</c:v>
                </c:pt>
                <c:pt idx="7880">
                  <c:v>89.863169897377432</c:v>
                </c:pt>
                <c:pt idx="7881">
                  <c:v>89.874572405929314</c:v>
                </c:pt>
                <c:pt idx="7882">
                  <c:v>89.885974914481181</c:v>
                </c:pt>
                <c:pt idx="7883">
                  <c:v>89.897377423033063</c:v>
                </c:pt>
                <c:pt idx="7884">
                  <c:v>89.908779931584945</c:v>
                </c:pt>
                <c:pt idx="7885">
                  <c:v>89.920182440136827</c:v>
                </c:pt>
                <c:pt idx="7886">
                  <c:v>89.931584948688709</c:v>
                </c:pt>
                <c:pt idx="7887">
                  <c:v>89.942987457240591</c:v>
                </c:pt>
                <c:pt idx="7888">
                  <c:v>89.954389965792473</c:v>
                </c:pt>
                <c:pt idx="7889">
                  <c:v>89.965792474344354</c:v>
                </c:pt>
                <c:pt idx="7890">
                  <c:v>89.977194982896236</c:v>
                </c:pt>
                <c:pt idx="7891">
                  <c:v>89.988597491448118</c:v>
                </c:pt>
                <c:pt idx="7892">
                  <c:v>90</c:v>
                </c:pt>
                <c:pt idx="7893">
                  <c:v>90.011402508551882</c:v>
                </c:pt>
                <c:pt idx="7894">
                  <c:v>90.022805017103764</c:v>
                </c:pt>
                <c:pt idx="7895">
                  <c:v>90.034207525655646</c:v>
                </c:pt>
                <c:pt idx="7896">
                  <c:v>90.045610034207527</c:v>
                </c:pt>
                <c:pt idx="7897">
                  <c:v>90.057012542759409</c:v>
                </c:pt>
                <c:pt idx="7898">
                  <c:v>90.068415051311291</c:v>
                </c:pt>
                <c:pt idx="7899">
                  <c:v>90.079817559863173</c:v>
                </c:pt>
                <c:pt idx="7900">
                  <c:v>90.091220068415055</c:v>
                </c:pt>
                <c:pt idx="7901">
                  <c:v>90.102622576966922</c:v>
                </c:pt>
                <c:pt idx="7902">
                  <c:v>90.114025085518819</c:v>
                </c:pt>
                <c:pt idx="7903">
                  <c:v>90.1254275940707</c:v>
                </c:pt>
                <c:pt idx="7904">
                  <c:v>90.136830102622582</c:v>
                </c:pt>
                <c:pt idx="7905">
                  <c:v>90.148232611174464</c:v>
                </c:pt>
                <c:pt idx="7906">
                  <c:v>90.159635119726346</c:v>
                </c:pt>
                <c:pt idx="7907">
                  <c:v>90.171037628278214</c:v>
                </c:pt>
                <c:pt idx="7908">
                  <c:v>90.182440136830095</c:v>
                </c:pt>
                <c:pt idx="7909">
                  <c:v>90.193842645381977</c:v>
                </c:pt>
                <c:pt idx="7910">
                  <c:v>90.205245153933873</c:v>
                </c:pt>
                <c:pt idx="7911">
                  <c:v>90.216647662485755</c:v>
                </c:pt>
                <c:pt idx="7912">
                  <c:v>90.228050171037637</c:v>
                </c:pt>
                <c:pt idx="7913">
                  <c:v>90.239452679589505</c:v>
                </c:pt>
                <c:pt idx="7914">
                  <c:v>90.250855188141387</c:v>
                </c:pt>
                <c:pt idx="7915">
                  <c:v>90.262257696693268</c:v>
                </c:pt>
                <c:pt idx="7916">
                  <c:v>90.27366020524515</c:v>
                </c:pt>
                <c:pt idx="7917">
                  <c:v>90.285062713797032</c:v>
                </c:pt>
                <c:pt idx="7918">
                  <c:v>90.296465222348914</c:v>
                </c:pt>
                <c:pt idx="7919">
                  <c:v>90.307867730900796</c:v>
                </c:pt>
                <c:pt idx="7920">
                  <c:v>90.319270239452678</c:v>
                </c:pt>
                <c:pt idx="7921">
                  <c:v>90.330672748004559</c:v>
                </c:pt>
                <c:pt idx="7922">
                  <c:v>90.342075256556441</c:v>
                </c:pt>
                <c:pt idx="7923">
                  <c:v>90.353477765108323</c:v>
                </c:pt>
                <c:pt idx="7924">
                  <c:v>90.364880273660205</c:v>
                </c:pt>
                <c:pt idx="7925">
                  <c:v>90.376282782212087</c:v>
                </c:pt>
                <c:pt idx="7926">
                  <c:v>90.387685290763969</c:v>
                </c:pt>
                <c:pt idx="7927">
                  <c:v>90.399087799315851</c:v>
                </c:pt>
                <c:pt idx="7928">
                  <c:v>90.410490307867732</c:v>
                </c:pt>
                <c:pt idx="7929">
                  <c:v>90.421892816419614</c:v>
                </c:pt>
                <c:pt idx="7930">
                  <c:v>90.433295324971496</c:v>
                </c:pt>
                <c:pt idx="7931">
                  <c:v>90.444697833523378</c:v>
                </c:pt>
                <c:pt idx="7932">
                  <c:v>90.456100342075246</c:v>
                </c:pt>
                <c:pt idx="7933">
                  <c:v>90.467502850627142</c:v>
                </c:pt>
                <c:pt idx="7934">
                  <c:v>90.478905359179024</c:v>
                </c:pt>
                <c:pt idx="7935">
                  <c:v>90.490307867730905</c:v>
                </c:pt>
                <c:pt idx="7936">
                  <c:v>90.501710376282787</c:v>
                </c:pt>
                <c:pt idx="7937">
                  <c:v>90.513112884834669</c:v>
                </c:pt>
                <c:pt idx="7938">
                  <c:v>90.524515393386537</c:v>
                </c:pt>
                <c:pt idx="7939">
                  <c:v>90.535917901938419</c:v>
                </c:pt>
                <c:pt idx="7940">
                  <c:v>90.5473204104903</c:v>
                </c:pt>
                <c:pt idx="7941">
                  <c:v>90.558722919042197</c:v>
                </c:pt>
                <c:pt idx="7942">
                  <c:v>90.570125427594078</c:v>
                </c:pt>
                <c:pt idx="7943">
                  <c:v>90.58152793614596</c:v>
                </c:pt>
                <c:pt idx="7944">
                  <c:v>90.592930444697842</c:v>
                </c:pt>
                <c:pt idx="7945">
                  <c:v>90.60433295324971</c:v>
                </c:pt>
                <c:pt idx="7946">
                  <c:v>90.615735461801592</c:v>
                </c:pt>
                <c:pt idx="7947">
                  <c:v>90.627137970353473</c:v>
                </c:pt>
                <c:pt idx="7948">
                  <c:v>90.638540478905355</c:v>
                </c:pt>
                <c:pt idx="7949">
                  <c:v>90.649942987457237</c:v>
                </c:pt>
                <c:pt idx="7950">
                  <c:v>90.661345496009133</c:v>
                </c:pt>
                <c:pt idx="7951">
                  <c:v>90.672748004561001</c:v>
                </c:pt>
                <c:pt idx="7952">
                  <c:v>90.684150513112883</c:v>
                </c:pt>
                <c:pt idx="7953">
                  <c:v>90.695553021664765</c:v>
                </c:pt>
                <c:pt idx="7954">
                  <c:v>90.706955530216646</c:v>
                </c:pt>
                <c:pt idx="7955">
                  <c:v>90.718358038768528</c:v>
                </c:pt>
                <c:pt idx="7956">
                  <c:v>90.72976054732041</c:v>
                </c:pt>
                <c:pt idx="7957">
                  <c:v>90.741163055872292</c:v>
                </c:pt>
                <c:pt idx="7958">
                  <c:v>90.752565564424174</c:v>
                </c:pt>
                <c:pt idx="7959">
                  <c:v>90.763968072976056</c:v>
                </c:pt>
                <c:pt idx="7960">
                  <c:v>90.775370581527937</c:v>
                </c:pt>
                <c:pt idx="7961">
                  <c:v>90.786773090079819</c:v>
                </c:pt>
                <c:pt idx="7962">
                  <c:v>90.798175598631701</c:v>
                </c:pt>
                <c:pt idx="7963">
                  <c:v>90.809578107183569</c:v>
                </c:pt>
                <c:pt idx="7964">
                  <c:v>90.820980615735465</c:v>
                </c:pt>
                <c:pt idx="7965">
                  <c:v>90.832383124287347</c:v>
                </c:pt>
                <c:pt idx="7966">
                  <c:v>90.843785632839229</c:v>
                </c:pt>
                <c:pt idx="7967">
                  <c:v>90.85518814139111</c:v>
                </c:pt>
                <c:pt idx="7968">
                  <c:v>90.866590649942992</c:v>
                </c:pt>
                <c:pt idx="7969">
                  <c:v>90.877993158494874</c:v>
                </c:pt>
                <c:pt idx="7970">
                  <c:v>90.889395667046742</c:v>
                </c:pt>
                <c:pt idx="7971">
                  <c:v>90.900798175598624</c:v>
                </c:pt>
                <c:pt idx="7972">
                  <c:v>90.91220068415052</c:v>
                </c:pt>
                <c:pt idx="7973">
                  <c:v>90.923603192702402</c:v>
                </c:pt>
                <c:pt idx="7974">
                  <c:v>90.935005701254283</c:v>
                </c:pt>
                <c:pt idx="7975">
                  <c:v>90.946408209806165</c:v>
                </c:pt>
                <c:pt idx="7976">
                  <c:v>90.957810718358033</c:v>
                </c:pt>
                <c:pt idx="7977">
                  <c:v>90.969213226909915</c:v>
                </c:pt>
                <c:pt idx="7978">
                  <c:v>90.980615735461797</c:v>
                </c:pt>
                <c:pt idx="7979">
                  <c:v>90.992018244013678</c:v>
                </c:pt>
                <c:pt idx="7980">
                  <c:v>91.00342075256556</c:v>
                </c:pt>
                <c:pt idx="7981">
                  <c:v>91.014823261117456</c:v>
                </c:pt>
                <c:pt idx="7982">
                  <c:v>91.026225769669324</c:v>
                </c:pt>
                <c:pt idx="7983">
                  <c:v>91.037628278221206</c:v>
                </c:pt>
                <c:pt idx="7984">
                  <c:v>91.049030786773088</c:v>
                </c:pt>
                <c:pt idx="7985">
                  <c:v>91.06043329532497</c:v>
                </c:pt>
                <c:pt idx="7986">
                  <c:v>91.071835803876851</c:v>
                </c:pt>
                <c:pt idx="7987">
                  <c:v>91.083238312428733</c:v>
                </c:pt>
                <c:pt idx="7988">
                  <c:v>91.094640820980615</c:v>
                </c:pt>
                <c:pt idx="7989">
                  <c:v>91.106043329532497</c:v>
                </c:pt>
                <c:pt idx="7990">
                  <c:v>91.117445838084379</c:v>
                </c:pt>
                <c:pt idx="7991">
                  <c:v>91.128848346636261</c:v>
                </c:pt>
                <c:pt idx="7992">
                  <c:v>91.140250855188143</c:v>
                </c:pt>
                <c:pt idx="7993">
                  <c:v>91.151653363740024</c:v>
                </c:pt>
                <c:pt idx="7994">
                  <c:v>91.163055872291906</c:v>
                </c:pt>
                <c:pt idx="7995">
                  <c:v>91.174458380843788</c:v>
                </c:pt>
                <c:pt idx="7996">
                  <c:v>91.18586088939567</c:v>
                </c:pt>
                <c:pt idx="7997">
                  <c:v>91.197263397947552</c:v>
                </c:pt>
                <c:pt idx="7998">
                  <c:v>91.208665906499434</c:v>
                </c:pt>
                <c:pt idx="7999">
                  <c:v>91.220068415051315</c:v>
                </c:pt>
                <c:pt idx="8000">
                  <c:v>91.231470923603197</c:v>
                </c:pt>
                <c:pt idx="8001">
                  <c:v>91.242873432155065</c:v>
                </c:pt>
                <c:pt idx="8002">
                  <c:v>91.254275940706947</c:v>
                </c:pt>
                <c:pt idx="8003">
                  <c:v>91.265678449258843</c:v>
                </c:pt>
                <c:pt idx="8004">
                  <c:v>91.277080957810725</c:v>
                </c:pt>
                <c:pt idx="8005">
                  <c:v>91.288483466362607</c:v>
                </c:pt>
                <c:pt idx="8006">
                  <c:v>91.299885974914488</c:v>
                </c:pt>
                <c:pt idx="8007">
                  <c:v>91.311288483466356</c:v>
                </c:pt>
                <c:pt idx="8008">
                  <c:v>91.322690992018238</c:v>
                </c:pt>
                <c:pt idx="8009">
                  <c:v>91.33409350057012</c:v>
                </c:pt>
                <c:pt idx="8010">
                  <c:v>91.345496009122002</c:v>
                </c:pt>
                <c:pt idx="8011">
                  <c:v>91.356898517673883</c:v>
                </c:pt>
                <c:pt idx="8012">
                  <c:v>91.36830102622578</c:v>
                </c:pt>
                <c:pt idx="8013">
                  <c:v>91.379703534777661</c:v>
                </c:pt>
                <c:pt idx="8014">
                  <c:v>91.391106043329529</c:v>
                </c:pt>
                <c:pt idx="8015">
                  <c:v>91.402508551881411</c:v>
                </c:pt>
                <c:pt idx="8016">
                  <c:v>91.413911060433293</c:v>
                </c:pt>
                <c:pt idx="8017">
                  <c:v>91.425313568985175</c:v>
                </c:pt>
                <c:pt idx="8018">
                  <c:v>91.436716077537056</c:v>
                </c:pt>
                <c:pt idx="8019">
                  <c:v>91.448118586088938</c:v>
                </c:pt>
                <c:pt idx="8020">
                  <c:v>91.45952109464082</c:v>
                </c:pt>
                <c:pt idx="8021">
                  <c:v>91.470923603192702</c:v>
                </c:pt>
                <c:pt idx="8022">
                  <c:v>91.482326111744584</c:v>
                </c:pt>
                <c:pt idx="8023">
                  <c:v>91.493728620296466</c:v>
                </c:pt>
                <c:pt idx="8024">
                  <c:v>91.505131128848348</c:v>
                </c:pt>
                <c:pt idx="8025">
                  <c:v>91.516533637400229</c:v>
                </c:pt>
                <c:pt idx="8026">
                  <c:v>91.527936145952111</c:v>
                </c:pt>
                <c:pt idx="8027">
                  <c:v>91.539338654503993</c:v>
                </c:pt>
                <c:pt idx="8028">
                  <c:v>91.550741163055875</c:v>
                </c:pt>
                <c:pt idx="8029">
                  <c:v>91.562143671607757</c:v>
                </c:pt>
                <c:pt idx="8030">
                  <c:v>91.573546180159639</c:v>
                </c:pt>
                <c:pt idx="8031">
                  <c:v>91.584948688711521</c:v>
                </c:pt>
                <c:pt idx="8032">
                  <c:v>91.596351197263388</c:v>
                </c:pt>
                <c:pt idx="8033">
                  <c:v>91.60775370581527</c:v>
                </c:pt>
                <c:pt idx="8034">
                  <c:v>91.619156214367166</c:v>
                </c:pt>
                <c:pt idx="8035">
                  <c:v>91.630558722919048</c:v>
                </c:pt>
                <c:pt idx="8036">
                  <c:v>91.64196123147093</c:v>
                </c:pt>
                <c:pt idx="8037">
                  <c:v>91.653363740022812</c:v>
                </c:pt>
                <c:pt idx="8038">
                  <c:v>91.664766248574693</c:v>
                </c:pt>
                <c:pt idx="8039">
                  <c:v>91.676168757126561</c:v>
                </c:pt>
                <c:pt idx="8040">
                  <c:v>91.687571265678443</c:v>
                </c:pt>
                <c:pt idx="8041">
                  <c:v>91.698973774230325</c:v>
                </c:pt>
                <c:pt idx="8042">
                  <c:v>91.710376282782207</c:v>
                </c:pt>
                <c:pt idx="8043">
                  <c:v>91.721778791334103</c:v>
                </c:pt>
                <c:pt idx="8044">
                  <c:v>91.733181299885985</c:v>
                </c:pt>
                <c:pt idx="8045">
                  <c:v>91.744583808437852</c:v>
                </c:pt>
                <c:pt idx="8046">
                  <c:v>91.755986316989734</c:v>
                </c:pt>
                <c:pt idx="8047">
                  <c:v>91.767388825541616</c:v>
                </c:pt>
                <c:pt idx="8048">
                  <c:v>91.778791334093498</c:v>
                </c:pt>
                <c:pt idx="8049">
                  <c:v>91.79019384264538</c:v>
                </c:pt>
                <c:pt idx="8050">
                  <c:v>91.801596351197261</c:v>
                </c:pt>
                <c:pt idx="8051">
                  <c:v>91.812998859749143</c:v>
                </c:pt>
                <c:pt idx="8052">
                  <c:v>91.824401368301025</c:v>
                </c:pt>
                <c:pt idx="8053">
                  <c:v>91.835803876852907</c:v>
                </c:pt>
                <c:pt idx="8054">
                  <c:v>91.847206385404789</c:v>
                </c:pt>
                <c:pt idx="8055">
                  <c:v>91.858608893956671</c:v>
                </c:pt>
                <c:pt idx="8056">
                  <c:v>91.870011402508553</c:v>
                </c:pt>
                <c:pt idx="8057">
                  <c:v>91.881413911060434</c:v>
                </c:pt>
                <c:pt idx="8058">
                  <c:v>91.892816419612316</c:v>
                </c:pt>
                <c:pt idx="8059">
                  <c:v>91.904218928164198</c:v>
                </c:pt>
                <c:pt idx="8060">
                  <c:v>91.91562143671608</c:v>
                </c:pt>
                <c:pt idx="8061">
                  <c:v>91.927023945267962</c:v>
                </c:pt>
                <c:pt idx="8062">
                  <c:v>91.938426453819844</c:v>
                </c:pt>
                <c:pt idx="8063">
                  <c:v>91.949828962371726</c:v>
                </c:pt>
                <c:pt idx="8064">
                  <c:v>91.961231470923593</c:v>
                </c:pt>
                <c:pt idx="8065">
                  <c:v>91.972633979475489</c:v>
                </c:pt>
                <c:pt idx="8066">
                  <c:v>91.984036488027371</c:v>
                </c:pt>
                <c:pt idx="8067">
                  <c:v>91.995438996579253</c:v>
                </c:pt>
                <c:pt idx="8068">
                  <c:v>92.006841505131135</c:v>
                </c:pt>
                <c:pt idx="8069">
                  <c:v>92.018244013683017</c:v>
                </c:pt>
                <c:pt idx="8070">
                  <c:v>92.029646522234884</c:v>
                </c:pt>
                <c:pt idx="8071">
                  <c:v>92.041049030786766</c:v>
                </c:pt>
                <c:pt idx="8072">
                  <c:v>92.052451539338648</c:v>
                </c:pt>
                <c:pt idx="8073">
                  <c:v>92.06385404789053</c:v>
                </c:pt>
                <c:pt idx="8074">
                  <c:v>92.075256556442426</c:v>
                </c:pt>
                <c:pt idx="8075">
                  <c:v>92.086659064994308</c:v>
                </c:pt>
                <c:pt idx="8076">
                  <c:v>92.098061573546175</c:v>
                </c:pt>
                <c:pt idx="8077">
                  <c:v>92.109464082098057</c:v>
                </c:pt>
                <c:pt idx="8078">
                  <c:v>92.120866590649939</c:v>
                </c:pt>
                <c:pt idx="8079">
                  <c:v>92.132269099201821</c:v>
                </c:pt>
                <c:pt idx="8080">
                  <c:v>92.143671607753703</c:v>
                </c:pt>
                <c:pt idx="8081">
                  <c:v>92.155074116305585</c:v>
                </c:pt>
                <c:pt idx="8082">
                  <c:v>92.166476624857481</c:v>
                </c:pt>
                <c:pt idx="8083">
                  <c:v>92.177879133409348</c:v>
                </c:pt>
                <c:pt idx="8084">
                  <c:v>92.18928164196123</c:v>
                </c:pt>
                <c:pt idx="8085">
                  <c:v>92.200684150513112</c:v>
                </c:pt>
                <c:pt idx="8086">
                  <c:v>92.212086659064994</c:v>
                </c:pt>
                <c:pt idx="8087">
                  <c:v>92.223489167616876</c:v>
                </c:pt>
                <c:pt idx="8088">
                  <c:v>92.234891676168758</c:v>
                </c:pt>
                <c:pt idx="8089">
                  <c:v>92.246294184720639</c:v>
                </c:pt>
                <c:pt idx="8090">
                  <c:v>92.257696693272521</c:v>
                </c:pt>
                <c:pt idx="8091">
                  <c:v>92.269099201824403</c:v>
                </c:pt>
                <c:pt idx="8092">
                  <c:v>92.280501710376285</c:v>
                </c:pt>
                <c:pt idx="8093">
                  <c:v>92.291904218928167</c:v>
                </c:pt>
                <c:pt idx="8094">
                  <c:v>92.303306727480049</c:v>
                </c:pt>
                <c:pt idx="8095">
                  <c:v>92.314709236031916</c:v>
                </c:pt>
                <c:pt idx="8096">
                  <c:v>92.326111744583812</c:v>
                </c:pt>
                <c:pt idx="8097">
                  <c:v>92.337514253135694</c:v>
                </c:pt>
                <c:pt idx="8098">
                  <c:v>92.348916761687576</c:v>
                </c:pt>
                <c:pt idx="8099">
                  <c:v>92.360319270239458</c:v>
                </c:pt>
                <c:pt idx="8100">
                  <c:v>92.37172177879134</c:v>
                </c:pt>
                <c:pt idx="8101">
                  <c:v>92.383124287343207</c:v>
                </c:pt>
                <c:pt idx="8102">
                  <c:v>92.394526795895089</c:v>
                </c:pt>
                <c:pt idx="8103">
                  <c:v>92.405929304446971</c:v>
                </c:pt>
                <c:pt idx="8104">
                  <c:v>92.417331812998853</c:v>
                </c:pt>
                <c:pt idx="8105">
                  <c:v>92.428734321550749</c:v>
                </c:pt>
                <c:pt idx="8106">
                  <c:v>92.440136830102631</c:v>
                </c:pt>
                <c:pt idx="8107">
                  <c:v>92.451539338654513</c:v>
                </c:pt>
                <c:pt idx="8108">
                  <c:v>92.46294184720638</c:v>
                </c:pt>
                <c:pt idx="8109">
                  <c:v>92.474344355758262</c:v>
                </c:pt>
                <c:pt idx="8110">
                  <c:v>92.485746864310144</c:v>
                </c:pt>
                <c:pt idx="8111">
                  <c:v>92.497149372862026</c:v>
                </c:pt>
                <c:pt idx="8112">
                  <c:v>92.508551881413908</c:v>
                </c:pt>
                <c:pt idx="8113">
                  <c:v>92.519954389965804</c:v>
                </c:pt>
                <c:pt idx="8114">
                  <c:v>92.531356898517672</c:v>
                </c:pt>
                <c:pt idx="8115">
                  <c:v>92.542759407069553</c:v>
                </c:pt>
                <c:pt idx="8116">
                  <c:v>92.554161915621435</c:v>
                </c:pt>
                <c:pt idx="8117">
                  <c:v>92.565564424173317</c:v>
                </c:pt>
                <c:pt idx="8118">
                  <c:v>92.576966932725199</c:v>
                </c:pt>
                <c:pt idx="8119">
                  <c:v>92.588369441277081</c:v>
                </c:pt>
                <c:pt idx="8120">
                  <c:v>92.599771949828963</c:v>
                </c:pt>
                <c:pt idx="8121">
                  <c:v>92.611174458380844</c:v>
                </c:pt>
                <c:pt idx="8122">
                  <c:v>92.622576966932726</c:v>
                </c:pt>
                <c:pt idx="8123">
                  <c:v>92.633979475484608</c:v>
                </c:pt>
                <c:pt idx="8124">
                  <c:v>92.64538198403649</c:v>
                </c:pt>
                <c:pt idx="8125">
                  <c:v>92.656784492588372</c:v>
                </c:pt>
                <c:pt idx="8126">
                  <c:v>92.66818700114024</c:v>
                </c:pt>
                <c:pt idx="8127">
                  <c:v>92.679589509692136</c:v>
                </c:pt>
                <c:pt idx="8128">
                  <c:v>92.690992018244017</c:v>
                </c:pt>
                <c:pt idx="8129">
                  <c:v>92.702394526795899</c:v>
                </c:pt>
                <c:pt idx="8130">
                  <c:v>92.713797035347781</c:v>
                </c:pt>
                <c:pt idx="8131">
                  <c:v>92.725199543899663</c:v>
                </c:pt>
                <c:pt idx="8132">
                  <c:v>92.736602052451545</c:v>
                </c:pt>
                <c:pt idx="8133">
                  <c:v>92.748004561003413</c:v>
                </c:pt>
                <c:pt idx="8134">
                  <c:v>92.759407069555294</c:v>
                </c:pt>
                <c:pt idx="8135">
                  <c:v>92.770809578107176</c:v>
                </c:pt>
                <c:pt idx="8136">
                  <c:v>92.782212086659072</c:v>
                </c:pt>
                <c:pt idx="8137">
                  <c:v>92.793614595210954</c:v>
                </c:pt>
                <c:pt idx="8138">
                  <c:v>92.805017103762836</c:v>
                </c:pt>
                <c:pt idx="8139">
                  <c:v>92.816419612314704</c:v>
                </c:pt>
                <c:pt idx="8140">
                  <c:v>92.827822120866585</c:v>
                </c:pt>
                <c:pt idx="8141">
                  <c:v>92.839224629418467</c:v>
                </c:pt>
                <c:pt idx="8142">
                  <c:v>92.850627137970349</c:v>
                </c:pt>
                <c:pt idx="8143">
                  <c:v>92.862029646522231</c:v>
                </c:pt>
                <c:pt idx="8144">
                  <c:v>92.873432155074127</c:v>
                </c:pt>
                <c:pt idx="8145">
                  <c:v>92.884834663625995</c:v>
                </c:pt>
                <c:pt idx="8146">
                  <c:v>92.896237172177877</c:v>
                </c:pt>
                <c:pt idx="8147">
                  <c:v>92.907639680729758</c:v>
                </c:pt>
                <c:pt idx="8148">
                  <c:v>92.91904218928164</c:v>
                </c:pt>
                <c:pt idx="8149">
                  <c:v>92.930444697833522</c:v>
                </c:pt>
                <c:pt idx="8150">
                  <c:v>92.941847206385404</c:v>
                </c:pt>
                <c:pt idx="8151">
                  <c:v>92.953249714937286</c:v>
                </c:pt>
                <c:pt idx="8152">
                  <c:v>92.964652223489168</c:v>
                </c:pt>
                <c:pt idx="8153">
                  <c:v>92.97605473204105</c:v>
                </c:pt>
                <c:pt idx="8154">
                  <c:v>92.987457240592931</c:v>
                </c:pt>
                <c:pt idx="8155">
                  <c:v>92.998859749144813</c:v>
                </c:pt>
                <c:pt idx="8156">
                  <c:v>93.010262257696695</c:v>
                </c:pt>
                <c:pt idx="8157">
                  <c:v>93.021664766248577</c:v>
                </c:pt>
                <c:pt idx="8158">
                  <c:v>93.033067274800459</c:v>
                </c:pt>
                <c:pt idx="8159">
                  <c:v>93.044469783352341</c:v>
                </c:pt>
                <c:pt idx="8160">
                  <c:v>93.055872291904222</c:v>
                </c:pt>
                <c:pt idx="8161">
                  <c:v>93.067274800456104</c:v>
                </c:pt>
                <c:pt idx="8162">
                  <c:v>93.078677309007986</c:v>
                </c:pt>
                <c:pt idx="8163">
                  <c:v>93.090079817559868</c:v>
                </c:pt>
                <c:pt idx="8164">
                  <c:v>93.101482326111736</c:v>
                </c:pt>
                <c:pt idx="8165">
                  <c:v>93.112884834663618</c:v>
                </c:pt>
                <c:pt idx="8166">
                  <c:v>93.124287343215499</c:v>
                </c:pt>
                <c:pt idx="8167">
                  <c:v>93.135689851767395</c:v>
                </c:pt>
                <c:pt idx="8168">
                  <c:v>93.147092360319277</c:v>
                </c:pt>
                <c:pt idx="8169">
                  <c:v>93.158494868871159</c:v>
                </c:pt>
                <c:pt idx="8170">
                  <c:v>93.169897377423027</c:v>
                </c:pt>
                <c:pt idx="8171">
                  <c:v>93.181299885974909</c:v>
                </c:pt>
                <c:pt idx="8172">
                  <c:v>93.19270239452679</c:v>
                </c:pt>
                <c:pt idx="8173">
                  <c:v>93.204104903078672</c:v>
                </c:pt>
                <c:pt idx="8174">
                  <c:v>93.215507411630554</c:v>
                </c:pt>
                <c:pt idx="8175">
                  <c:v>93.22690992018245</c:v>
                </c:pt>
                <c:pt idx="8176">
                  <c:v>93.238312428734332</c:v>
                </c:pt>
                <c:pt idx="8177">
                  <c:v>93.2497149372862</c:v>
                </c:pt>
                <c:pt idx="8178">
                  <c:v>93.261117445838082</c:v>
                </c:pt>
                <c:pt idx="8179">
                  <c:v>93.272519954389963</c:v>
                </c:pt>
                <c:pt idx="8180">
                  <c:v>93.283922462941845</c:v>
                </c:pt>
                <c:pt idx="8181">
                  <c:v>93.295324971493727</c:v>
                </c:pt>
                <c:pt idx="8182">
                  <c:v>93.306727480045609</c:v>
                </c:pt>
                <c:pt idx="8183">
                  <c:v>93.318129988597491</c:v>
                </c:pt>
                <c:pt idx="8184">
                  <c:v>93.329532497149373</c:v>
                </c:pt>
                <c:pt idx="8185">
                  <c:v>93.340935005701255</c:v>
                </c:pt>
                <c:pt idx="8186">
                  <c:v>93.352337514253136</c:v>
                </c:pt>
                <c:pt idx="8187">
                  <c:v>93.363740022805018</c:v>
                </c:pt>
                <c:pt idx="8188">
                  <c:v>93.3751425313569</c:v>
                </c:pt>
                <c:pt idx="8189">
                  <c:v>93.386545039908782</c:v>
                </c:pt>
                <c:pt idx="8190">
                  <c:v>93.397947548460664</c:v>
                </c:pt>
                <c:pt idx="8191">
                  <c:v>93.409350057012546</c:v>
                </c:pt>
                <c:pt idx="8192">
                  <c:v>93.420752565564428</c:v>
                </c:pt>
                <c:pt idx="8193">
                  <c:v>93.432155074116309</c:v>
                </c:pt>
                <c:pt idx="8194">
                  <c:v>93.443557582668191</c:v>
                </c:pt>
                <c:pt idx="8195">
                  <c:v>93.454960091220059</c:v>
                </c:pt>
                <c:pt idx="8196">
                  <c:v>93.466362599771941</c:v>
                </c:pt>
                <c:pt idx="8197">
                  <c:v>93.477765108323823</c:v>
                </c:pt>
                <c:pt idx="8198">
                  <c:v>93.489167616875719</c:v>
                </c:pt>
                <c:pt idx="8199">
                  <c:v>93.5005701254276</c:v>
                </c:pt>
                <c:pt idx="8200">
                  <c:v>93.511972633979482</c:v>
                </c:pt>
                <c:pt idx="8201">
                  <c:v>93.523375142531364</c:v>
                </c:pt>
                <c:pt idx="8202">
                  <c:v>93.534777651083232</c:v>
                </c:pt>
                <c:pt idx="8203">
                  <c:v>93.546180159635114</c:v>
                </c:pt>
                <c:pt idx="8204">
                  <c:v>93.557582668186996</c:v>
                </c:pt>
                <c:pt idx="8205">
                  <c:v>93.568985176738877</c:v>
                </c:pt>
                <c:pt idx="8206">
                  <c:v>93.580387685290773</c:v>
                </c:pt>
                <c:pt idx="8207">
                  <c:v>93.591790193842655</c:v>
                </c:pt>
                <c:pt idx="8208">
                  <c:v>93.603192702394523</c:v>
                </c:pt>
                <c:pt idx="8209">
                  <c:v>93.614595210946405</c:v>
                </c:pt>
                <c:pt idx="8210">
                  <c:v>93.625997719498287</c:v>
                </c:pt>
                <c:pt idx="8211">
                  <c:v>93.637400228050168</c:v>
                </c:pt>
                <c:pt idx="8212">
                  <c:v>93.64880273660205</c:v>
                </c:pt>
                <c:pt idx="8213">
                  <c:v>93.660205245153932</c:v>
                </c:pt>
                <c:pt idx="8214">
                  <c:v>93.671607753705814</c:v>
                </c:pt>
                <c:pt idx="8215">
                  <c:v>93.683010262257696</c:v>
                </c:pt>
                <c:pt idx="8216">
                  <c:v>93.694412770809578</c:v>
                </c:pt>
                <c:pt idx="8217">
                  <c:v>93.70581527936146</c:v>
                </c:pt>
                <c:pt idx="8218">
                  <c:v>93.717217787913341</c:v>
                </c:pt>
                <c:pt idx="8219">
                  <c:v>93.728620296465223</c:v>
                </c:pt>
                <c:pt idx="8220">
                  <c:v>93.740022805017105</c:v>
                </c:pt>
                <c:pt idx="8221">
                  <c:v>93.751425313568987</c:v>
                </c:pt>
                <c:pt idx="8222">
                  <c:v>93.762827822120869</c:v>
                </c:pt>
                <c:pt idx="8223">
                  <c:v>93.774230330672751</c:v>
                </c:pt>
                <c:pt idx="8224">
                  <c:v>93.785632839224633</c:v>
                </c:pt>
                <c:pt idx="8225">
                  <c:v>93.797035347776514</c:v>
                </c:pt>
                <c:pt idx="8226">
                  <c:v>93.808437856328396</c:v>
                </c:pt>
                <c:pt idx="8227">
                  <c:v>93.819840364880264</c:v>
                </c:pt>
                <c:pt idx="8228">
                  <c:v>93.831242873432146</c:v>
                </c:pt>
                <c:pt idx="8229">
                  <c:v>93.842645381984042</c:v>
                </c:pt>
                <c:pt idx="8230">
                  <c:v>93.854047890535924</c:v>
                </c:pt>
                <c:pt idx="8231">
                  <c:v>93.865450399087806</c:v>
                </c:pt>
                <c:pt idx="8232">
                  <c:v>93.876852907639687</c:v>
                </c:pt>
                <c:pt idx="8233">
                  <c:v>93.888255416191555</c:v>
                </c:pt>
                <c:pt idx="8234">
                  <c:v>93.899657924743437</c:v>
                </c:pt>
                <c:pt idx="8235">
                  <c:v>93.911060433295319</c:v>
                </c:pt>
                <c:pt idx="8236">
                  <c:v>93.922462941847201</c:v>
                </c:pt>
                <c:pt idx="8237">
                  <c:v>93.933865450399097</c:v>
                </c:pt>
                <c:pt idx="8238">
                  <c:v>93.945267958950978</c:v>
                </c:pt>
                <c:pt idx="8239">
                  <c:v>93.956670467502846</c:v>
                </c:pt>
                <c:pt idx="8240">
                  <c:v>93.968072976054728</c:v>
                </c:pt>
                <c:pt idx="8241">
                  <c:v>93.97947548460661</c:v>
                </c:pt>
                <c:pt idx="8242">
                  <c:v>93.990877993158492</c:v>
                </c:pt>
                <c:pt idx="8243">
                  <c:v>94.002280501710374</c:v>
                </c:pt>
                <c:pt idx="8244">
                  <c:v>94.013683010262255</c:v>
                </c:pt>
                <c:pt idx="8245">
                  <c:v>94.025085518814137</c:v>
                </c:pt>
                <c:pt idx="8246">
                  <c:v>94.036488027366019</c:v>
                </c:pt>
                <c:pt idx="8247">
                  <c:v>94.047890535917901</c:v>
                </c:pt>
                <c:pt idx="8248">
                  <c:v>94.059293044469783</c:v>
                </c:pt>
                <c:pt idx="8249">
                  <c:v>94.070695553021665</c:v>
                </c:pt>
                <c:pt idx="8250">
                  <c:v>94.082098061573546</c:v>
                </c:pt>
                <c:pt idx="8251">
                  <c:v>94.093500570125428</c:v>
                </c:pt>
                <c:pt idx="8252">
                  <c:v>94.10490307867731</c:v>
                </c:pt>
                <c:pt idx="8253">
                  <c:v>94.116305587229192</c:v>
                </c:pt>
                <c:pt idx="8254">
                  <c:v>94.127708095781074</c:v>
                </c:pt>
                <c:pt idx="8255">
                  <c:v>94.139110604332956</c:v>
                </c:pt>
                <c:pt idx="8256">
                  <c:v>94.150513112884838</c:v>
                </c:pt>
                <c:pt idx="8257">
                  <c:v>94.161915621436719</c:v>
                </c:pt>
                <c:pt idx="8258">
                  <c:v>94.173318129988587</c:v>
                </c:pt>
                <c:pt idx="8259">
                  <c:v>94.184720638540469</c:v>
                </c:pt>
                <c:pt idx="8260">
                  <c:v>94.196123147092365</c:v>
                </c:pt>
                <c:pt idx="8261">
                  <c:v>94.207525655644247</c:v>
                </c:pt>
                <c:pt idx="8262">
                  <c:v>94.218928164196129</c:v>
                </c:pt>
                <c:pt idx="8263">
                  <c:v>94.230330672748011</c:v>
                </c:pt>
                <c:pt idx="8264">
                  <c:v>94.241733181299892</c:v>
                </c:pt>
                <c:pt idx="8265">
                  <c:v>94.25313568985176</c:v>
                </c:pt>
                <c:pt idx="8266">
                  <c:v>94.264538198403642</c:v>
                </c:pt>
                <c:pt idx="8267">
                  <c:v>94.275940706955524</c:v>
                </c:pt>
                <c:pt idx="8268">
                  <c:v>94.28734321550742</c:v>
                </c:pt>
                <c:pt idx="8269">
                  <c:v>94.298745724059302</c:v>
                </c:pt>
                <c:pt idx="8270">
                  <c:v>94.310148232611184</c:v>
                </c:pt>
                <c:pt idx="8271">
                  <c:v>94.321550741163051</c:v>
                </c:pt>
                <c:pt idx="8272">
                  <c:v>94.332953249714933</c:v>
                </c:pt>
                <c:pt idx="8273">
                  <c:v>94.344355758266815</c:v>
                </c:pt>
                <c:pt idx="8274">
                  <c:v>94.355758266818697</c:v>
                </c:pt>
                <c:pt idx="8275">
                  <c:v>94.367160775370579</c:v>
                </c:pt>
                <c:pt idx="8276">
                  <c:v>94.37856328392246</c:v>
                </c:pt>
                <c:pt idx="8277">
                  <c:v>94.389965792474342</c:v>
                </c:pt>
                <c:pt idx="8278">
                  <c:v>94.401368301026224</c:v>
                </c:pt>
                <c:pt idx="8279">
                  <c:v>94.412770809578106</c:v>
                </c:pt>
                <c:pt idx="8280">
                  <c:v>94.424173318129988</c:v>
                </c:pt>
                <c:pt idx="8281">
                  <c:v>94.43557582668187</c:v>
                </c:pt>
                <c:pt idx="8282">
                  <c:v>94.446978335233752</c:v>
                </c:pt>
                <c:pt idx="8283">
                  <c:v>94.458380843785633</c:v>
                </c:pt>
                <c:pt idx="8284">
                  <c:v>94.469783352337515</c:v>
                </c:pt>
                <c:pt idx="8285">
                  <c:v>94.481185860889397</c:v>
                </c:pt>
                <c:pt idx="8286">
                  <c:v>94.492588369441279</c:v>
                </c:pt>
                <c:pt idx="8287">
                  <c:v>94.503990877993161</c:v>
                </c:pt>
                <c:pt idx="8288">
                  <c:v>94.515393386545043</c:v>
                </c:pt>
                <c:pt idx="8289">
                  <c:v>94.526795895096924</c:v>
                </c:pt>
                <c:pt idx="8290">
                  <c:v>94.538198403648792</c:v>
                </c:pt>
                <c:pt idx="8291">
                  <c:v>94.549600912200688</c:v>
                </c:pt>
                <c:pt idx="8292">
                  <c:v>94.56100342075257</c:v>
                </c:pt>
                <c:pt idx="8293">
                  <c:v>94.572405929304452</c:v>
                </c:pt>
                <c:pt idx="8294">
                  <c:v>94.583808437856334</c:v>
                </c:pt>
                <c:pt idx="8295">
                  <c:v>94.595210946408216</c:v>
                </c:pt>
                <c:pt idx="8296">
                  <c:v>94.606613454960083</c:v>
                </c:pt>
                <c:pt idx="8297">
                  <c:v>94.618015963511965</c:v>
                </c:pt>
                <c:pt idx="8298">
                  <c:v>94.629418472063847</c:v>
                </c:pt>
                <c:pt idx="8299">
                  <c:v>94.640820980615743</c:v>
                </c:pt>
                <c:pt idx="8300">
                  <c:v>94.652223489167625</c:v>
                </c:pt>
                <c:pt idx="8301">
                  <c:v>94.663625997719507</c:v>
                </c:pt>
                <c:pt idx="8302">
                  <c:v>94.675028506271374</c:v>
                </c:pt>
                <c:pt idx="8303">
                  <c:v>94.686431014823256</c:v>
                </c:pt>
                <c:pt idx="8304">
                  <c:v>94.697833523375138</c:v>
                </c:pt>
                <c:pt idx="8305">
                  <c:v>94.70923603192702</c:v>
                </c:pt>
                <c:pt idx="8306">
                  <c:v>94.720638540478902</c:v>
                </c:pt>
                <c:pt idx="8307">
                  <c:v>94.732041049030784</c:v>
                </c:pt>
                <c:pt idx="8308">
                  <c:v>94.743443557582665</c:v>
                </c:pt>
                <c:pt idx="8309">
                  <c:v>94.754846066134547</c:v>
                </c:pt>
                <c:pt idx="8310">
                  <c:v>94.766248574686429</c:v>
                </c:pt>
                <c:pt idx="8311">
                  <c:v>94.777651083238311</c:v>
                </c:pt>
                <c:pt idx="8312">
                  <c:v>94.789053591790193</c:v>
                </c:pt>
                <c:pt idx="8313">
                  <c:v>94.800456100342075</c:v>
                </c:pt>
                <c:pt idx="8314">
                  <c:v>94.811858608893957</c:v>
                </c:pt>
                <c:pt idx="8315">
                  <c:v>94.823261117445838</c:v>
                </c:pt>
                <c:pt idx="8316">
                  <c:v>94.83466362599772</c:v>
                </c:pt>
                <c:pt idx="8317">
                  <c:v>94.846066134549602</c:v>
                </c:pt>
                <c:pt idx="8318">
                  <c:v>94.857468643101484</c:v>
                </c:pt>
                <c:pt idx="8319">
                  <c:v>94.868871151653366</c:v>
                </c:pt>
                <c:pt idx="8320">
                  <c:v>94.880273660205248</c:v>
                </c:pt>
                <c:pt idx="8321">
                  <c:v>94.891676168757115</c:v>
                </c:pt>
                <c:pt idx="8322">
                  <c:v>94.903078677309011</c:v>
                </c:pt>
                <c:pt idx="8323">
                  <c:v>94.914481185860893</c:v>
                </c:pt>
                <c:pt idx="8324">
                  <c:v>94.925883694412775</c:v>
                </c:pt>
                <c:pt idx="8325">
                  <c:v>94.937286202964657</c:v>
                </c:pt>
                <c:pt idx="8326">
                  <c:v>94.948688711516539</c:v>
                </c:pt>
                <c:pt idx="8327">
                  <c:v>94.960091220068406</c:v>
                </c:pt>
                <c:pt idx="8328">
                  <c:v>94.971493728620288</c:v>
                </c:pt>
                <c:pt idx="8329">
                  <c:v>94.98289623717217</c:v>
                </c:pt>
                <c:pt idx="8330">
                  <c:v>94.994298745724066</c:v>
                </c:pt>
                <c:pt idx="8331">
                  <c:v>95.005701254275948</c:v>
                </c:pt>
                <c:pt idx="8332">
                  <c:v>95.01710376282783</c:v>
                </c:pt>
                <c:pt idx="8333">
                  <c:v>95.028506271379712</c:v>
                </c:pt>
                <c:pt idx="8334">
                  <c:v>95.039908779931579</c:v>
                </c:pt>
                <c:pt idx="8335">
                  <c:v>95.051311288483461</c:v>
                </c:pt>
                <c:pt idx="8336">
                  <c:v>95.062713797035343</c:v>
                </c:pt>
                <c:pt idx="8337">
                  <c:v>95.074116305587225</c:v>
                </c:pt>
                <c:pt idx="8338">
                  <c:v>95.085518814139107</c:v>
                </c:pt>
                <c:pt idx="8339">
                  <c:v>95.096921322691003</c:v>
                </c:pt>
                <c:pt idx="8340">
                  <c:v>95.10832383124287</c:v>
                </c:pt>
                <c:pt idx="8341">
                  <c:v>95.119726339794752</c:v>
                </c:pt>
                <c:pt idx="8342">
                  <c:v>95.131128848346634</c:v>
                </c:pt>
                <c:pt idx="8343">
                  <c:v>95.142531356898516</c:v>
                </c:pt>
                <c:pt idx="8344">
                  <c:v>95.153933865450398</c:v>
                </c:pt>
                <c:pt idx="8345">
                  <c:v>95.16533637400228</c:v>
                </c:pt>
                <c:pt idx="8346">
                  <c:v>95.176738882554162</c:v>
                </c:pt>
                <c:pt idx="8347">
                  <c:v>95.188141391106043</c:v>
                </c:pt>
                <c:pt idx="8348">
                  <c:v>95.199543899657925</c:v>
                </c:pt>
                <c:pt idx="8349">
                  <c:v>95.210946408209807</c:v>
                </c:pt>
                <c:pt idx="8350">
                  <c:v>95.222348916761689</c:v>
                </c:pt>
                <c:pt idx="8351">
                  <c:v>95.233751425313571</c:v>
                </c:pt>
                <c:pt idx="8352">
                  <c:v>95.245153933865438</c:v>
                </c:pt>
                <c:pt idx="8353">
                  <c:v>95.256556442417335</c:v>
                </c:pt>
                <c:pt idx="8354">
                  <c:v>95.267958950969216</c:v>
                </c:pt>
                <c:pt idx="8355">
                  <c:v>95.279361459521098</c:v>
                </c:pt>
                <c:pt idx="8356">
                  <c:v>95.29076396807298</c:v>
                </c:pt>
                <c:pt idx="8357">
                  <c:v>95.302166476624862</c:v>
                </c:pt>
                <c:pt idx="8358">
                  <c:v>95.313568985176744</c:v>
                </c:pt>
                <c:pt idx="8359">
                  <c:v>95.324971493728611</c:v>
                </c:pt>
                <c:pt idx="8360">
                  <c:v>95.336374002280493</c:v>
                </c:pt>
                <c:pt idx="8361">
                  <c:v>95.347776510832389</c:v>
                </c:pt>
                <c:pt idx="8362">
                  <c:v>95.359179019384271</c:v>
                </c:pt>
                <c:pt idx="8363">
                  <c:v>95.370581527936153</c:v>
                </c:pt>
                <c:pt idx="8364">
                  <c:v>95.381984036488035</c:v>
                </c:pt>
                <c:pt idx="8365">
                  <c:v>95.393386545039903</c:v>
                </c:pt>
                <c:pt idx="8366">
                  <c:v>95.404789053591784</c:v>
                </c:pt>
                <c:pt idx="8367">
                  <c:v>95.416191562143666</c:v>
                </c:pt>
                <c:pt idx="8368">
                  <c:v>95.427594070695548</c:v>
                </c:pt>
                <c:pt idx="8369">
                  <c:v>95.43899657924743</c:v>
                </c:pt>
                <c:pt idx="8370">
                  <c:v>95.450399087799326</c:v>
                </c:pt>
                <c:pt idx="8371">
                  <c:v>95.461801596351194</c:v>
                </c:pt>
                <c:pt idx="8372">
                  <c:v>95.473204104903076</c:v>
                </c:pt>
                <c:pt idx="8373">
                  <c:v>95.484606613454957</c:v>
                </c:pt>
                <c:pt idx="8374">
                  <c:v>95.496009122006839</c:v>
                </c:pt>
                <c:pt idx="8375">
                  <c:v>95.507411630558721</c:v>
                </c:pt>
                <c:pt idx="8376">
                  <c:v>95.518814139110603</c:v>
                </c:pt>
                <c:pt idx="8377">
                  <c:v>95.530216647662485</c:v>
                </c:pt>
                <c:pt idx="8378">
                  <c:v>95.541619156214367</c:v>
                </c:pt>
                <c:pt idx="8379">
                  <c:v>95.553021664766248</c:v>
                </c:pt>
                <c:pt idx="8380">
                  <c:v>95.56442417331813</c:v>
                </c:pt>
                <c:pt idx="8381">
                  <c:v>95.575826681870012</c:v>
                </c:pt>
                <c:pt idx="8382">
                  <c:v>95.587229190421894</c:v>
                </c:pt>
                <c:pt idx="8383">
                  <c:v>95.598631698973776</c:v>
                </c:pt>
                <c:pt idx="8384">
                  <c:v>95.610034207525658</c:v>
                </c:pt>
                <c:pt idx="8385">
                  <c:v>95.62143671607754</c:v>
                </c:pt>
                <c:pt idx="8386">
                  <c:v>95.632839224629421</c:v>
                </c:pt>
                <c:pt idx="8387">
                  <c:v>95.644241733181303</c:v>
                </c:pt>
                <c:pt idx="8388">
                  <c:v>95.655644241733185</c:v>
                </c:pt>
                <c:pt idx="8389">
                  <c:v>95.667046750285067</c:v>
                </c:pt>
                <c:pt idx="8390">
                  <c:v>95.678449258836935</c:v>
                </c:pt>
                <c:pt idx="8391">
                  <c:v>95.689851767388816</c:v>
                </c:pt>
                <c:pt idx="8392">
                  <c:v>95.701254275940713</c:v>
                </c:pt>
                <c:pt idx="8393">
                  <c:v>95.712656784492594</c:v>
                </c:pt>
                <c:pt idx="8394">
                  <c:v>95.724059293044476</c:v>
                </c:pt>
                <c:pt idx="8395">
                  <c:v>95.735461801596358</c:v>
                </c:pt>
                <c:pt idx="8396">
                  <c:v>95.746864310148226</c:v>
                </c:pt>
                <c:pt idx="8397">
                  <c:v>95.758266818700108</c:v>
                </c:pt>
                <c:pt idx="8398">
                  <c:v>95.769669327251989</c:v>
                </c:pt>
                <c:pt idx="8399">
                  <c:v>95.781071835803871</c:v>
                </c:pt>
                <c:pt idx="8400">
                  <c:v>95.792474344355753</c:v>
                </c:pt>
                <c:pt idx="8401">
                  <c:v>95.803876852907649</c:v>
                </c:pt>
                <c:pt idx="8402">
                  <c:v>95.815279361459531</c:v>
                </c:pt>
                <c:pt idx="8403">
                  <c:v>95.826681870011399</c:v>
                </c:pt>
                <c:pt idx="8404">
                  <c:v>95.838084378563281</c:v>
                </c:pt>
                <c:pt idx="8405">
                  <c:v>95.849486887115162</c:v>
                </c:pt>
                <c:pt idx="8406">
                  <c:v>95.860889395667044</c:v>
                </c:pt>
                <c:pt idx="8407">
                  <c:v>95.872291904218926</c:v>
                </c:pt>
                <c:pt idx="8408">
                  <c:v>95.883694412770808</c:v>
                </c:pt>
                <c:pt idx="8409">
                  <c:v>95.89509692132269</c:v>
                </c:pt>
                <c:pt idx="8410">
                  <c:v>95.906499429874572</c:v>
                </c:pt>
                <c:pt idx="8411">
                  <c:v>95.917901938426454</c:v>
                </c:pt>
                <c:pt idx="8412">
                  <c:v>95.929304446978335</c:v>
                </c:pt>
                <c:pt idx="8413">
                  <c:v>95.940706955530217</c:v>
                </c:pt>
                <c:pt idx="8414">
                  <c:v>95.952109464082099</c:v>
                </c:pt>
                <c:pt idx="8415">
                  <c:v>95.963511972633981</c:v>
                </c:pt>
                <c:pt idx="8416">
                  <c:v>95.974914481185863</c:v>
                </c:pt>
                <c:pt idx="8417">
                  <c:v>95.986316989737745</c:v>
                </c:pt>
                <c:pt idx="8418">
                  <c:v>95.997719498289626</c:v>
                </c:pt>
                <c:pt idx="8419">
                  <c:v>96.009122006841508</c:v>
                </c:pt>
                <c:pt idx="8420">
                  <c:v>96.02052451539339</c:v>
                </c:pt>
                <c:pt idx="8421">
                  <c:v>96.031927023945258</c:v>
                </c:pt>
                <c:pt idx="8422">
                  <c:v>96.04332953249714</c:v>
                </c:pt>
                <c:pt idx="8423">
                  <c:v>96.054732041049036</c:v>
                </c:pt>
                <c:pt idx="8424">
                  <c:v>96.066134549600918</c:v>
                </c:pt>
                <c:pt idx="8425">
                  <c:v>96.077537058152799</c:v>
                </c:pt>
                <c:pt idx="8426">
                  <c:v>96.088939566704681</c:v>
                </c:pt>
                <c:pt idx="8427">
                  <c:v>96.100342075256563</c:v>
                </c:pt>
                <c:pt idx="8428">
                  <c:v>96.111744583808431</c:v>
                </c:pt>
                <c:pt idx="8429">
                  <c:v>96.123147092360313</c:v>
                </c:pt>
                <c:pt idx="8430">
                  <c:v>96.134549600912194</c:v>
                </c:pt>
                <c:pt idx="8431">
                  <c:v>96.145952109464076</c:v>
                </c:pt>
                <c:pt idx="8432">
                  <c:v>96.157354618015972</c:v>
                </c:pt>
                <c:pt idx="8433">
                  <c:v>96.168757126567854</c:v>
                </c:pt>
                <c:pt idx="8434">
                  <c:v>96.180159635119722</c:v>
                </c:pt>
                <c:pt idx="8435">
                  <c:v>96.191562143671604</c:v>
                </c:pt>
                <c:pt idx="8436">
                  <c:v>96.202964652223486</c:v>
                </c:pt>
                <c:pt idx="8437">
                  <c:v>96.214367160775367</c:v>
                </c:pt>
                <c:pt idx="8438">
                  <c:v>96.225769669327249</c:v>
                </c:pt>
                <c:pt idx="8439">
                  <c:v>96.237172177879131</c:v>
                </c:pt>
                <c:pt idx="8440">
                  <c:v>96.248574686431013</c:v>
                </c:pt>
                <c:pt idx="8441">
                  <c:v>96.259977194982895</c:v>
                </c:pt>
                <c:pt idx="8442">
                  <c:v>96.271379703534777</c:v>
                </c:pt>
                <c:pt idx="8443">
                  <c:v>96.282782212086659</c:v>
                </c:pt>
                <c:pt idx="8444">
                  <c:v>96.29418472063854</c:v>
                </c:pt>
                <c:pt idx="8445">
                  <c:v>96.305587229190422</c:v>
                </c:pt>
                <c:pt idx="8446">
                  <c:v>96.316989737742304</c:v>
                </c:pt>
                <c:pt idx="8447">
                  <c:v>96.328392246294186</c:v>
                </c:pt>
                <c:pt idx="8448">
                  <c:v>96.339794754846068</c:v>
                </c:pt>
                <c:pt idx="8449">
                  <c:v>96.35119726339795</c:v>
                </c:pt>
                <c:pt idx="8450">
                  <c:v>96.362599771949832</c:v>
                </c:pt>
                <c:pt idx="8451">
                  <c:v>96.374002280501713</c:v>
                </c:pt>
                <c:pt idx="8452">
                  <c:v>96.385404789053595</c:v>
                </c:pt>
                <c:pt idx="8453">
                  <c:v>96.396807297605463</c:v>
                </c:pt>
                <c:pt idx="8454">
                  <c:v>96.408209806157359</c:v>
                </c:pt>
                <c:pt idx="8455">
                  <c:v>96.419612314709241</c:v>
                </c:pt>
                <c:pt idx="8456">
                  <c:v>96.431014823261123</c:v>
                </c:pt>
                <c:pt idx="8457">
                  <c:v>96.442417331813004</c:v>
                </c:pt>
                <c:pt idx="8458">
                  <c:v>96.453819840364886</c:v>
                </c:pt>
                <c:pt idx="8459">
                  <c:v>96.465222348916754</c:v>
                </c:pt>
                <c:pt idx="8460">
                  <c:v>96.476624857468636</c:v>
                </c:pt>
                <c:pt idx="8461">
                  <c:v>96.488027366020518</c:v>
                </c:pt>
                <c:pt idx="8462">
                  <c:v>96.4994298745724</c:v>
                </c:pt>
                <c:pt idx="8463">
                  <c:v>96.510832383124296</c:v>
                </c:pt>
                <c:pt idx="8464">
                  <c:v>96.522234891676177</c:v>
                </c:pt>
                <c:pt idx="8465">
                  <c:v>96.533637400228045</c:v>
                </c:pt>
                <c:pt idx="8466">
                  <c:v>96.545039908779927</c:v>
                </c:pt>
                <c:pt idx="8467">
                  <c:v>96.556442417331809</c:v>
                </c:pt>
                <c:pt idx="8468">
                  <c:v>96.567844925883691</c:v>
                </c:pt>
                <c:pt idx="8469">
                  <c:v>96.579247434435572</c:v>
                </c:pt>
                <c:pt idx="8470">
                  <c:v>96.590649942987454</c:v>
                </c:pt>
                <c:pt idx="8471">
                  <c:v>96.60205245153935</c:v>
                </c:pt>
                <c:pt idx="8472">
                  <c:v>96.613454960091218</c:v>
                </c:pt>
                <c:pt idx="8473">
                  <c:v>96.6248574686431</c:v>
                </c:pt>
                <c:pt idx="8474">
                  <c:v>96.636259977194982</c:v>
                </c:pt>
                <c:pt idx="8475">
                  <c:v>96.647662485746864</c:v>
                </c:pt>
                <c:pt idx="8476">
                  <c:v>96.659064994298745</c:v>
                </c:pt>
                <c:pt idx="8477">
                  <c:v>96.670467502850627</c:v>
                </c:pt>
                <c:pt idx="8478">
                  <c:v>96.681870011402509</c:v>
                </c:pt>
                <c:pt idx="8479">
                  <c:v>96.693272519954391</c:v>
                </c:pt>
                <c:pt idx="8480">
                  <c:v>96.704675028506273</c:v>
                </c:pt>
                <c:pt idx="8481">
                  <c:v>96.716077537058155</c:v>
                </c:pt>
                <c:pt idx="8482">
                  <c:v>96.727480045610037</c:v>
                </c:pt>
                <c:pt idx="8483">
                  <c:v>96.738882554161918</c:v>
                </c:pt>
                <c:pt idx="8484">
                  <c:v>96.750285062713786</c:v>
                </c:pt>
                <c:pt idx="8485">
                  <c:v>96.761687571265682</c:v>
                </c:pt>
                <c:pt idx="8486">
                  <c:v>96.773090079817564</c:v>
                </c:pt>
                <c:pt idx="8487">
                  <c:v>96.784492588369446</c:v>
                </c:pt>
                <c:pt idx="8488">
                  <c:v>96.795895096921328</c:v>
                </c:pt>
                <c:pt idx="8489">
                  <c:v>96.80729760547321</c:v>
                </c:pt>
                <c:pt idx="8490">
                  <c:v>96.818700114025077</c:v>
                </c:pt>
                <c:pt idx="8491">
                  <c:v>96.830102622576959</c:v>
                </c:pt>
                <c:pt idx="8492">
                  <c:v>96.841505131128841</c:v>
                </c:pt>
                <c:pt idx="8493">
                  <c:v>96.852907639680723</c:v>
                </c:pt>
                <c:pt idx="8494">
                  <c:v>96.864310148232619</c:v>
                </c:pt>
                <c:pt idx="8495">
                  <c:v>96.875712656784501</c:v>
                </c:pt>
                <c:pt idx="8496">
                  <c:v>96.887115165336382</c:v>
                </c:pt>
                <c:pt idx="8497">
                  <c:v>96.89851767388825</c:v>
                </c:pt>
                <c:pt idx="8498">
                  <c:v>96.909920182440132</c:v>
                </c:pt>
                <c:pt idx="8499">
                  <c:v>96.921322690992014</c:v>
                </c:pt>
                <c:pt idx="8500">
                  <c:v>96.932725199543896</c:v>
                </c:pt>
                <c:pt idx="8501">
                  <c:v>96.944127708095778</c:v>
                </c:pt>
                <c:pt idx="8502">
                  <c:v>96.955530216647674</c:v>
                </c:pt>
                <c:pt idx="8503">
                  <c:v>96.966932725199541</c:v>
                </c:pt>
                <c:pt idx="8504">
                  <c:v>96.978335233751423</c:v>
                </c:pt>
                <c:pt idx="8505">
                  <c:v>96.989737742303305</c:v>
                </c:pt>
                <c:pt idx="8506">
                  <c:v>97.001140250855187</c:v>
                </c:pt>
                <c:pt idx="8507">
                  <c:v>97.012542759407069</c:v>
                </c:pt>
                <c:pt idx="8508">
                  <c:v>97.02394526795895</c:v>
                </c:pt>
                <c:pt idx="8509">
                  <c:v>97.035347776510832</c:v>
                </c:pt>
                <c:pt idx="8510">
                  <c:v>97.046750285062714</c:v>
                </c:pt>
                <c:pt idx="8511">
                  <c:v>97.058152793614596</c:v>
                </c:pt>
                <c:pt idx="8512">
                  <c:v>97.069555302166478</c:v>
                </c:pt>
                <c:pt idx="8513">
                  <c:v>97.08095781071836</c:v>
                </c:pt>
                <c:pt idx="8514">
                  <c:v>97.092360319270242</c:v>
                </c:pt>
                <c:pt idx="8515">
                  <c:v>97.103762827822109</c:v>
                </c:pt>
                <c:pt idx="8516">
                  <c:v>97.115165336374005</c:v>
                </c:pt>
                <c:pt idx="8517">
                  <c:v>97.126567844925887</c:v>
                </c:pt>
                <c:pt idx="8518">
                  <c:v>97.137970353477769</c:v>
                </c:pt>
                <c:pt idx="8519">
                  <c:v>97.149372862029651</c:v>
                </c:pt>
                <c:pt idx="8520">
                  <c:v>97.160775370581533</c:v>
                </c:pt>
                <c:pt idx="8521">
                  <c:v>97.172177879133415</c:v>
                </c:pt>
                <c:pt idx="8522">
                  <c:v>97.183580387685282</c:v>
                </c:pt>
                <c:pt idx="8523">
                  <c:v>97.194982896237164</c:v>
                </c:pt>
                <c:pt idx="8524">
                  <c:v>97.206385404789046</c:v>
                </c:pt>
                <c:pt idx="8525">
                  <c:v>97.217787913340942</c:v>
                </c:pt>
                <c:pt idx="8526">
                  <c:v>97.229190421892824</c:v>
                </c:pt>
                <c:pt idx="8527">
                  <c:v>97.240592930444706</c:v>
                </c:pt>
                <c:pt idx="8528">
                  <c:v>97.251995438996573</c:v>
                </c:pt>
                <c:pt idx="8529">
                  <c:v>97.263397947548455</c:v>
                </c:pt>
                <c:pt idx="8530">
                  <c:v>97.274800456100337</c:v>
                </c:pt>
                <c:pt idx="8531">
                  <c:v>97.286202964652219</c:v>
                </c:pt>
                <c:pt idx="8532">
                  <c:v>97.297605473204101</c:v>
                </c:pt>
                <c:pt idx="8533">
                  <c:v>97.309007981755997</c:v>
                </c:pt>
                <c:pt idx="8534">
                  <c:v>97.320410490307864</c:v>
                </c:pt>
                <c:pt idx="8535">
                  <c:v>97.331812998859746</c:v>
                </c:pt>
                <c:pt idx="8536">
                  <c:v>97.343215507411628</c:v>
                </c:pt>
                <c:pt idx="8537">
                  <c:v>97.35461801596351</c:v>
                </c:pt>
                <c:pt idx="8538">
                  <c:v>97.366020524515392</c:v>
                </c:pt>
                <c:pt idx="8539">
                  <c:v>97.377423033067274</c:v>
                </c:pt>
                <c:pt idx="8540">
                  <c:v>97.388825541619156</c:v>
                </c:pt>
                <c:pt idx="8541">
                  <c:v>97.400228050171037</c:v>
                </c:pt>
                <c:pt idx="8542">
                  <c:v>97.411630558722919</c:v>
                </c:pt>
                <c:pt idx="8543">
                  <c:v>97.423033067274801</c:v>
                </c:pt>
                <c:pt idx="8544">
                  <c:v>97.434435575826683</c:v>
                </c:pt>
                <c:pt idx="8545">
                  <c:v>97.445838084378565</c:v>
                </c:pt>
                <c:pt idx="8546">
                  <c:v>97.457240592930447</c:v>
                </c:pt>
                <c:pt idx="8547">
                  <c:v>97.468643101482328</c:v>
                </c:pt>
                <c:pt idx="8548">
                  <c:v>97.48004561003421</c:v>
                </c:pt>
                <c:pt idx="8549">
                  <c:v>97.491448118586092</c:v>
                </c:pt>
                <c:pt idx="8550">
                  <c:v>97.502850627137974</c:v>
                </c:pt>
                <c:pt idx="8551">
                  <c:v>97.514253135689856</c:v>
                </c:pt>
                <c:pt idx="8552">
                  <c:v>97.525655644241738</c:v>
                </c:pt>
                <c:pt idx="8553">
                  <c:v>97.537058152793605</c:v>
                </c:pt>
                <c:pt idx="8554">
                  <c:v>97.548460661345487</c:v>
                </c:pt>
                <c:pt idx="8555">
                  <c:v>97.559863169897369</c:v>
                </c:pt>
                <c:pt idx="8556">
                  <c:v>97.571265678449265</c:v>
                </c:pt>
                <c:pt idx="8557">
                  <c:v>97.582668187001147</c:v>
                </c:pt>
                <c:pt idx="8558">
                  <c:v>97.594070695553029</c:v>
                </c:pt>
                <c:pt idx="8559">
                  <c:v>97.605473204104896</c:v>
                </c:pt>
                <c:pt idx="8560">
                  <c:v>97.616875712656778</c:v>
                </c:pt>
                <c:pt idx="8561">
                  <c:v>97.62827822120866</c:v>
                </c:pt>
                <c:pt idx="8562">
                  <c:v>97.639680729760542</c:v>
                </c:pt>
                <c:pt idx="8563">
                  <c:v>97.651083238312424</c:v>
                </c:pt>
                <c:pt idx="8564">
                  <c:v>97.66248574686432</c:v>
                </c:pt>
                <c:pt idx="8565">
                  <c:v>97.673888255416202</c:v>
                </c:pt>
                <c:pt idx="8566">
                  <c:v>97.685290763968069</c:v>
                </c:pt>
                <c:pt idx="8567">
                  <c:v>97.696693272519951</c:v>
                </c:pt>
                <c:pt idx="8568">
                  <c:v>97.708095781071833</c:v>
                </c:pt>
                <c:pt idx="8569">
                  <c:v>97.719498289623715</c:v>
                </c:pt>
                <c:pt idx="8570">
                  <c:v>97.730900798175597</c:v>
                </c:pt>
                <c:pt idx="8571">
                  <c:v>97.742303306727479</c:v>
                </c:pt>
                <c:pt idx="8572">
                  <c:v>97.753705815279361</c:v>
                </c:pt>
                <c:pt idx="8573">
                  <c:v>97.765108323831242</c:v>
                </c:pt>
                <c:pt idx="8574">
                  <c:v>97.776510832383124</c:v>
                </c:pt>
                <c:pt idx="8575">
                  <c:v>97.787913340935006</c:v>
                </c:pt>
                <c:pt idx="8576">
                  <c:v>97.799315849486888</c:v>
                </c:pt>
                <c:pt idx="8577">
                  <c:v>97.81071835803877</c:v>
                </c:pt>
                <c:pt idx="8578">
                  <c:v>97.822120866590652</c:v>
                </c:pt>
                <c:pt idx="8579">
                  <c:v>97.833523375142533</c:v>
                </c:pt>
                <c:pt idx="8580">
                  <c:v>97.844925883694415</c:v>
                </c:pt>
                <c:pt idx="8581">
                  <c:v>97.856328392246297</c:v>
                </c:pt>
                <c:pt idx="8582">
                  <c:v>97.867730900798179</c:v>
                </c:pt>
                <c:pt idx="8583">
                  <c:v>97.879133409350061</c:v>
                </c:pt>
                <c:pt idx="8584">
                  <c:v>97.890535917901929</c:v>
                </c:pt>
                <c:pt idx="8585">
                  <c:v>97.90193842645381</c:v>
                </c:pt>
                <c:pt idx="8586">
                  <c:v>97.913340935005692</c:v>
                </c:pt>
                <c:pt idx="8587">
                  <c:v>97.924743443557588</c:v>
                </c:pt>
                <c:pt idx="8588">
                  <c:v>97.93614595210947</c:v>
                </c:pt>
                <c:pt idx="8589">
                  <c:v>97.947548460661352</c:v>
                </c:pt>
                <c:pt idx="8590">
                  <c:v>97.958950969213234</c:v>
                </c:pt>
                <c:pt idx="8591">
                  <c:v>97.970353477765102</c:v>
                </c:pt>
                <c:pt idx="8592">
                  <c:v>97.981755986316983</c:v>
                </c:pt>
                <c:pt idx="8593">
                  <c:v>97.993158494868865</c:v>
                </c:pt>
                <c:pt idx="8594">
                  <c:v>98.004561003420747</c:v>
                </c:pt>
                <c:pt idx="8595">
                  <c:v>98.015963511972643</c:v>
                </c:pt>
                <c:pt idx="8596">
                  <c:v>98.027366020524525</c:v>
                </c:pt>
                <c:pt idx="8597">
                  <c:v>98.038768529076393</c:v>
                </c:pt>
                <c:pt idx="8598">
                  <c:v>98.050171037628274</c:v>
                </c:pt>
                <c:pt idx="8599">
                  <c:v>98.061573546180156</c:v>
                </c:pt>
                <c:pt idx="8600">
                  <c:v>98.072976054732038</c:v>
                </c:pt>
                <c:pt idx="8601">
                  <c:v>98.08437856328392</c:v>
                </c:pt>
                <c:pt idx="8602">
                  <c:v>98.095781071835802</c:v>
                </c:pt>
                <c:pt idx="8603">
                  <c:v>98.107183580387684</c:v>
                </c:pt>
                <c:pt idx="8604">
                  <c:v>98.118586088939566</c:v>
                </c:pt>
                <c:pt idx="8605">
                  <c:v>98.129988597491447</c:v>
                </c:pt>
                <c:pt idx="8606">
                  <c:v>98.141391106043329</c:v>
                </c:pt>
                <c:pt idx="8607">
                  <c:v>98.152793614595211</c:v>
                </c:pt>
                <c:pt idx="8608">
                  <c:v>98.164196123147093</c:v>
                </c:pt>
                <c:pt idx="8609">
                  <c:v>98.175598631698975</c:v>
                </c:pt>
                <c:pt idx="8610">
                  <c:v>98.187001140250857</c:v>
                </c:pt>
                <c:pt idx="8611">
                  <c:v>98.198403648802739</c:v>
                </c:pt>
                <c:pt idx="8612">
                  <c:v>98.20980615735462</c:v>
                </c:pt>
                <c:pt idx="8613">
                  <c:v>98.221208665906502</c:v>
                </c:pt>
                <c:pt idx="8614">
                  <c:v>98.232611174458384</c:v>
                </c:pt>
                <c:pt idx="8615">
                  <c:v>98.244013683010266</c:v>
                </c:pt>
                <c:pt idx="8616">
                  <c:v>98.255416191562134</c:v>
                </c:pt>
                <c:pt idx="8617">
                  <c:v>98.266818700114015</c:v>
                </c:pt>
                <c:pt idx="8618">
                  <c:v>98.278221208665911</c:v>
                </c:pt>
                <c:pt idx="8619">
                  <c:v>98.289623717217793</c:v>
                </c:pt>
                <c:pt idx="8620">
                  <c:v>98.301026225769675</c:v>
                </c:pt>
                <c:pt idx="8621">
                  <c:v>98.312428734321557</c:v>
                </c:pt>
                <c:pt idx="8622">
                  <c:v>98.323831242873425</c:v>
                </c:pt>
                <c:pt idx="8623">
                  <c:v>98.335233751425307</c:v>
                </c:pt>
                <c:pt idx="8624">
                  <c:v>98.346636259977188</c:v>
                </c:pt>
                <c:pt idx="8625">
                  <c:v>98.35803876852907</c:v>
                </c:pt>
                <c:pt idx="8626">
                  <c:v>98.369441277080966</c:v>
                </c:pt>
                <c:pt idx="8627">
                  <c:v>98.380843785632848</c:v>
                </c:pt>
                <c:pt idx="8628">
                  <c:v>98.392246294184716</c:v>
                </c:pt>
                <c:pt idx="8629">
                  <c:v>98.403648802736598</c:v>
                </c:pt>
                <c:pt idx="8630">
                  <c:v>98.415051311288479</c:v>
                </c:pt>
                <c:pt idx="8631">
                  <c:v>98.426453819840361</c:v>
                </c:pt>
                <c:pt idx="8632">
                  <c:v>98.437856328392243</c:v>
                </c:pt>
                <c:pt idx="8633">
                  <c:v>98.449258836944125</c:v>
                </c:pt>
                <c:pt idx="8634">
                  <c:v>98.460661345496021</c:v>
                </c:pt>
                <c:pt idx="8635">
                  <c:v>98.472063854047889</c:v>
                </c:pt>
                <c:pt idx="8636">
                  <c:v>98.483466362599771</c:v>
                </c:pt>
                <c:pt idx="8637">
                  <c:v>98.494868871151652</c:v>
                </c:pt>
                <c:pt idx="8638">
                  <c:v>98.506271379703534</c:v>
                </c:pt>
                <c:pt idx="8639">
                  <c:v>98.517673888255416</c:v>
                </c:pt>
                <c:pt idx="8640">
                  <c:v>98.529076396807298</c:v>
                </c:pt>
                <c:pt idx="8641">
                  <c:v>98.54047890535918</c:v>
                </c:pt>
                <c:pt idx="8642">
                  <c:v>98.551881413911062</c:v>
                </c:pt>
                <c:pt idx="8643">
                  <c:v>98.563283922462944</c:v>
                </c:pt>
                <c:pt idx="8644">
                  <c:v>98.574686431014825</c:v>
                </c:pt>
                <c:pt idx="8645">
                  <c:v>98.586088939566707</c:v>
                </c:pt>
                <c:pt idx="8646">
                  <c:v>98.597491448118589</c:v>
                </c:pt>
                <c:pt idx="8647">
                  <c:v>98.608893956670457</c:v>
                </c:pt>
                <c:pt idx="8648">
                  <c:v>98.620296465222339</c:v>
                </c:pt>
                <c:pt idx="8649">
                  <c:v>98.631698973774235</c:v>
                </c:pt>
                <c:pt idx="8650">
                  <c:v>98.643101482326117</c:v>
                </c:pt>
                <c:pt idx="8651">
                  <c:v>98.654503990877998</c:v>
                </c:pt>
                <c:pt idx="8652">
                  <c:v>98.66590649942988</c:v>
                </c:pt>
                <c:pt idx="8653">
                  <c:v>98.677309007981748</c:v>
                </c:pt>
                <c:pt idx="8654">
                  <c:v>98.68871151653363</c:v>
                </c:pt>
                <c:pt idx="8655">
                  <c:v>98.700114025085512</c:v>
                </c:pt>
                <c:pt idx="8656">
                  <c:v>98.711516533637393</c:v>
                </c:pt>
                <c:pt idx="8657">
                  <c:v>98.722919042189289</c:v>
                </c:pt>
                <c:pt idx="8658">
                  <c:v>98.734321550741171</c:v>
                </c:pt>
                <c:pt idx="8659">
                  <c:v>98.745724059293053</c:v>
                </c:pt>
                <c:pt idx="8660">
                  <c:v>98.757126567844921</c:v>
                </c:pt>
                <c:pt idx="8661">
                  <c:v>98.768529076396803</c:v>
                </c:pt>
                <c:pt idx="8662">
                  <c:v>98.779931584948685</c:v>
                </c:pt>
                <c:pt idx="8663">
                  <c:v>98.791334093500566</c:v>
                </c:pt>
                <c:pt idx="8664">
                  <c:v>98.802736602052448</c:v>
                </c:pt>
                <c:pt idx="8665">
                  <c:v>98.814139110604344</c:v>
                </c:pt>
                <c:pt idx="8666">
                  <c:v>98.825541619156212</c:v>
                </c:pt>
                <c:pt idx="8667">
                  <c:v>98.836944127708094</c:v>
                </c:pt>
                <c:pt idx="8668">
                  <c:v>98.848346636259976</c:v>
                </c:pt>
                <c:pt idx="8669">
                  <c:v>98.859749144811857</c:v>
                </c:pt>
                <c:pt idx="8670">
                  <c:v>98.871151653363739</c:v>
                </c:pt>
                <c:pt idx="8671">
                  <c:v>98.882554161915621</c:v>
                </c:pt>
                <c:pt idx="8672">
                  <c:v>98.893956670467503</c:v>
                </c:pt>
                <c:pt idx="8673">
                  <c:v>98.905359179019385</c:v>
                </c:pt>
                <c:pt idx="8674">
                  <c:v>98.916761687571267</c:v>
                </c:pt>
                <c:pt idx="8675">
                  <c:v>98.928164196123149</c:v>
                </c:pt>
                <c:pt idx="8676">
                  <c:v>98.93956670467503</c:v>
                </c:pt>
                <c:pt idx="8677">
                  <c:v>98.950969213226912</c:v>
                </c:pt>
                <c:pt idx="8678">
                  <c:v>98.962371721778794</c:v>
                </c:pt>
                <c:pt idx="8679">
                  <c:v>98.973774230330662</c:v>
                </c:pt>
                <c:pt idx="8680">
                  <c:v>98.985176738882558</c:v>
                </c:pt>
                <c:pt idx="8681">
                  <c:v>98.99657924743444</c:v>
                </c:pt>
                <c:pt idx="8682">
                  <c:v>99.007981755986322</c:v>
                </c:pt>
                <c:pt idx="8683">
                  <c:v>99.019384264538203</c:v>
                </c:pt>
                <c:pt idx="8684">
                  <c:v>99.030786773090085</c:v>
                </c:pt>
                <c:pt idx="8685">
                  <c:v>99.042189281641953</c:v>
                </c:pt>
                <c:pt idx="8686">
                  <c:v>99.053591790193835</c:v>
                </c:pt>
                <c:pt idx="8687">
                  <c:v>99.064994298745717</c:v>
                </c:pt>
                <c:pt idx="8688">
                  <c:v>99.076396807297613</c:v>
                </c:pt>
                <c:pt idx="8689">
                  <c:v>99.087799315849495</c:v>
                </c:pt>
                <c:pt idx="8690">
                  <c:v>99.099201824401376</c:v>
                </c:pt>
                <c:pt idx="8691">
                  <c:v>99.110604332953244</c:v>
                </c:pt>
                <c:pt idx="8692">
                  <c:v>99.122006841505126</c:v>
                </c:pt>
                <c:pt idx="8693">
                  <c:v>99.133409350057008</c:v>
                </c:pt>
                <c:pt idx="8694">
                  <c:v>99.14481185860889</c:v>
                </c:pt>
                <c:pt idx="8695">
                  <c:v>99.156214367160771</c:v>
                </c:pt>
                <c:pt idx="8696">
                  <c:v>99.167616875712667</c:v>
                </c:pt>
                <c:pt idx="8697">
                  <c:v>99.179019384264535</c:v>
                </c:pt>
                <c:pt idx="8698">
                  <c:v>99.190421892816417</c:v>
                </c:pt>
                <c:pt idx="8699">
                  <c:v>99.201824401368299</c:v>
                </c:pt>
                <c:pt idx="8700">
                  <c:v>99.213226909920181</c:v>
                </c:pt>
                <c:pt idx="8701">
                  <c:v>99.224629418472063</c:v>
                </c:pt>
                <c:pt idx="8702">
                  <c:v>99.236031927023944</c:v>
                </c:pt>
                <c:pt idx="8703">
                  <c:v>99.247434435575826</c:v>
                </c:pt>
                <c:pt idx="8704">
                  <c:v>99.258836944127708</c:v>
                </c:pt>
                <c:pt idx="8705">
                  <c:v>99.27023945267959</c:v>
                </c:pt>
                <c:pt idx="8706">
                  <c:v>99.281641961231472</c:v>
                </c:pt>
                <c:pt idx="8707">
                  <c:v>99.293044469783354</c:v>
                </c:pt>
                <c:pt idx="8708">
                  <c:v>99.304446978335235</c:v>
                </c:pt>
                <c:pt idx="8709">
                  <c:v>99.315849486887117</c:v>
                </c:pt>
                <c:pt idx="8710">
                  <c:v>99.327251995438985</c:v>
                </c:pt>
                <c:pt idx="8711">
                  <c:v>99.338654503990881</c:v>
                </c:pt>
                <c:pt idx="8712">
                  <c:v>99.350057012542763</c:v>
                </c:pt>
                <c:pt idx="8713">
                  <c:v>99.361459521094645</c:v>
                </c:pt>
                <c:pt idx="8714">
                  <c:v>99.372862029646527</c:v>
                </c:pt>
                <c:pt idx="8715">
                  <c:v>99.384264538198408</c:v>
                </c:pt>
                <c:pt idx="8716">
                  <c:v>99.395667046750276</c:v>
                </c:pt>
                <c:pt idx="8717">
                  <c:v>99.407069555302158</c:v>
                </c:pt>
                <c:pt idx="8718">
                  <c:v>99.41847206385404</c:v>
                </c:pt>
                <c:pt idx="8719">
                  <c:v>99.429874572405936</c:v>
                </c:pt>
                <c:pt idx="8720">
                  <c:v>99.441277080957818</c:v>
                </c:pt>
                <c:pt idx="8721">
                  <c:v>99.4526795895097</c:v>
                </c:pt>
                <c:pt idx="8722">
                  <c:v>99.464082098061567</c:v>
                </c:pt>
                <c:pt idx="8723">
                  <c:v>99.475484606613449</c:v>
                </c:pt>
                <c:pt idx="8724">
                  <c:v>99.486887115165331</c:v>
                </c:pt>
                <c:pt idx="8725">
                  <c:v>99.498289623717213</c:v>
                </c:pt>
                <c:pt idx="8726">
                  <c:v>99.509692132269095</c:v>
                </c:pt>
                <c:pt idx="8727">
                  <c:v>99.521094640820991</c:v>
                </c:pt>
                <c:pt idx="8728">
                  <c:v>99.532497149372873</c:v>
                </c:pt>
                <c:pt idx="8729">
                  <c:v>99.54389965792474</c:v>
                </c:pt>
                <c:pt idx="8730">
                  <c:v>99.555302166476622</c:v>
                </c:pt>
                <c:pt idx="8731">
                  <c:v>99.566704675028504</c:v>
                </c:pt>
                <c:pt idx="8732">
                  <c:v>99.578107183580386</c:v>
                </c:pt>
                <c:pt idx="8733">
                  <c:v>99.589509692132268</c:v>
                </c:pt>
                <c:pt idx="8734">
                  <c:v>99.600912200684149</c:v>
                </c:pt>
                <c:pt idx="8735">
                  <c:v>99.612314709236031</c:v>
                </c:pt>
                <c:pt idx="8736">
                  <c:v>99.623717217787913</c:v>
                </c:pt>
                <c:pt idx="8737">
                  <c:v>99.635119726339795</c:v>
                </c:pt>
                <c:pt idx="8738">
                  <c:v>99.646522234891677</c:v>
                </c:pt>
                <c:pt idx="8739">
                  <c:v>99.657924743443559</c:v>
                </c:pt>
                <c:pt idx="8740">
                  <c:v>99.669327251995441</c:v>
                </c:pt>
                <c:pt idx="8741">
                  <c:v>99.680729760547308</c:v>
                </c:pt>
                <c:pt idx="8742">
                  <c:v>99.692132269099204</c:v>
                </c:pt>
                <c:pt idx="8743">
                  <c:v>99.703534777651086</c:v>
                </c:pt>
                <c:pt idx="8744">
                  <c:v>99.714937286202968</c:v>
                </c:pt>
                <c:pt idx="8745">
                  <c:v>99.72633979475485</c:v>
                </c:pt>
                <c:pt idx="8746">
                  <c:v>99.737742303306732</c:v>
                </c:pt>
                <c:pt idx="8747">
                  <c:v>99.749144811858613</c:v>
                </c:pt>
                <c:pt idx="8748">
                  <c:v>99.760547320410481</c:v>
                </c:pt>
                <c:pt idx="8749">
                  <c:v>99.771949828962363</c:v>
                </c:pt>
                <c:pt idx="8750">
                  <c:v>99.783352337514259</c:v>
                </c:pt>
                <c:pt idx="8751">
                  <c:v>99.794754846066141</c:v>
                </c:pt>
                <c:pt idx="8752">
                  <c:v>99.806157354618023</c:v>
                </c:pt>
                <c:pt idx="8753">
                  <c:v>99.817559863169905</c:v>
                </c:pt>
                <c:pt idx="8754">
                  <c:v>99.828962371721772</c:v>
                </c:pt>
                <c:pt idx="8755">
                  <c:v>99.840364880273654</c:v>
                </c:pt>
                <c:pt idx="8756">
                  <c:v>99.851767388825536</c:v>
                </c:pt>
                <c:pt idx="8757">
                  <c:v>99.863169897377418</c:v>
                </c:pt>
                <c:pt idx="8758">
                  <c:v>99.874572405929314</c:v>
                </c:pt>
                <c:pt idx="8759">
                  <c:v>99.885974914481196</c:v>
                </c:pt>
                <c:pt idx="8760">
                  <c:v>99.897377423033063</c:v>
                </c:pt>
                <c:pt idx="8761">
                  <c:v>99.908779931584945</c:v>
                </c:pt>
                <c:pt idx="8762">
                  <c:v>99.920182440136827</c:v>
                </c:pt>
                <c:pt idx="8763">
                  <c:v>99.931584948688709</c:v>
                </c:pt>
                <c:pt idx="8764">
                  <c:v>99.942987457240591</c:v>
                </c:pt>
                <c:pt idx="8765">
                  <c:v>99.954389965792473</c:v>
                </c:pt>
                <c:pt idx="8766">
                  <c:v>99.965792474344354</c:v>
                </c:pt>
                <c:pt idx="8767">
                  <c:v>99.977194982896236</c:v>
                </c:pt>
                <c:pt idx="8768">
                  <c:v>99.988597491448118</c:v>
                </c:pt>
                <c:pt idx="8769">
                  <c:v>100</c:v>
                </c:pt>
              </c:numCache>
            </c:numRef>
          </c:xVal>
          <c:yVal>
            <c:numRef>
              <c:f>'Building LOAD with CT and GCHP'!$Y$5:$Y$8774</c:f>
              <c:numCache>
                <c:formatCode>"$"#,##0</c:formatCode>
                <c:ptCount val="8770"/>
                <c:pt idx="0">
                  <c:v>1612696</c:v>
                </c:pt>
                <c:pt idx="1">
                  <c:v>1580280</c:v>
                </c:pt>
                <c:pt idx="2">
                  <c:v>1564072</c:v>
                </c:pt>
                <c:pt idx="3">
                  <c:v>1555968</c:v>
                </c:pt>
                <c:pt idx="4">
                  <c:v>1547864</c:v>
                </c:pt>
                <c:pt idx="5">
                  <c:v>1539760</c:v>
                </c:pt>
                <c:pt idx="6">
                  <c:v>1539760</c:v>
                </c:pt>
                <c:pt idx="7">
                  <c:v>1531656</c:v>
                </c:pt>
                <c:pt idx="8">
                  <c:v>1525967.6609295569</c:v>
                </c:pt>
                <c:pt idx="9">
                  <c:v>1524114.5996480889</c:v>
                </c:pt>
                <c:pt idx="10">
                  <c:v>1496403.0045565476</c:v>
                </c:pt>
                <c:pt idx="11">
                  <c:v>1479033.7823582529</c:v>
                </c:pt>
                <c:pt idx="12">
                  <c:v>1477134.5866202561</c:v>
                </c:pt>
                <c:pt idx="13">
                  <c:v>1463795.1457686059</c:v>
                </c:pt>
                <c:pt idx="14">
                  <c:v>1462741.2169665673</c:v>
                </c:pt>
                <c:pt idx="15">
                  <c:v>1449153.0236804972</c:v>
                </c:pt>
                <c:pt idx="16">
                  <c:v>1447626.5354630987</c:v>
                </c:pt>
                <c:pt idx="17">
                  <c:v>1440364.9492299627</c:v>
                </c:pt>
                <c:pt idx="18">
                  <c:v>1436946.0040074822</c:v>
                </c:pt>
                <c:pt idx="19">
                  <c:v>1436683.0444250361</c:v>
                </c:pt>
                <c:pt idx="20">
                  <c:v>1408576.110591504</c:v>
                </c:pt>
                <c:pt idx="21">
                  <c:v>1402122.4311471204</c:v>
                </c:pt>
                <c:pt idx="22">
                  <c:v>1398346.0971730368</c:v>
                </c:pt>
                <c:pt idx="23">
                  <c:v>1379689.6713235672</c:v>
                </c:pt>
                <c:pt idx="24">
                  <c:v>1361895.5840955926</c:v>
                </c:pt>
                <c:pt idx="25">
                  <c:v>1344124.6081313125</c:v>
                </c:pt>
                <c:pt idx="26">
                  <c:v>1304483.8863263451</c:v>
                </c:pt>
                <c:pt idx="27">
                  <c:v>1295007.7553278808</c:v>
                </c:pt>
                <c:pt idx="28">
                  <c:v>1290168.0394430556</c:v>
                </c:pt>
                <c:pt idx="29">
                  <c:v>1285434.0244477261</c:v>
                </c:pt>
                <c:pt idx="30">
                  <c:v>1277946.1036256759</c:v>
                </c:pt>
                <c:pt idx="31">
                  <c:v>1268176.2145225347</c:v>
                </c:pt>
                <c:pt idx="32">
                  <c:v>1268124.2651718399</c:v>
                </c:pt>
                <c:pt idx="33">
                  <c:v>1259295.6586468837</c:v>
                </c:pt>
                <c:pt idx="34">
                  <c:v>1255142.9313392423</c:v>
                </c:pt>
                <c:pt idx="35">
                  <c:v>1237455.5866744958</c:v>
                </c:pt>
                <c:pt idx="36">
                  <c:v>1226574.0401520426</c:v>
                </c:pt>
                <c:pt idx="37">
                  <c:v>1221084.6047999759</c:v>
                </c:pt>
                <c:pt idx="38">
                  <c:v>1210681.181358011</c:v>
                </c:pt>
                <c:pt idx="39">
                  <c:v>1209232.5482272028</c:v>
                </c:pt>
                <c:pt idx="40">
                  <c:v>1199768.2977323751</c:v>
                </c:pt>
                <c:pt idx="41">
                  <c:v>1198992.8160540098</c:v>
                </c:pt>
                <c:pt idx="42">
                  <c:v>1197597.0544470227</c:v>
                </c:pt>
                <c:pt idx="43">
                  <c:v>1192015.3617940259</c:v>
                </c:pt>
                <c:pt idx="44">
                  <c:v>1192015.3617940259</c:v>
                </c:pt>
                <c:pt idx="45">
                  <c:v>1187055.672419711</c:v>
                </c:pt>
                <c:pt idx="46">
                  <c:v>1181632.9637535091</c:v>
                </c:pt>
                <c:pt idx="47">
                  <c:v>1178535.1867270034</c:v>
                </c:pt>
                <c:pt idx="48">
                  <c:v>1177141.403530508</c:v>
                </c:pt>
                <c:pt idx="49">
                  <c:v>1174405.8490469051</c:v>
                </c:pt>
                <c:pt idx="50">
                  <c:v>1162901.52724661</c:v>
                </c:pt>
                <c:pt idx="51">
                  <c:v>1162695.2549145326</c:v>
                </c:pt>
                <c:pt idx="52">
                  <c:v>1154704.4541614735</c:v>
                </c:pt>
                <c:pt idx="53">
                  <c:v>1146666.5227865626</c:v>
                </c:pt>
                <c:pt idx="54">
                  <c:v>1137397.4797476097</c:v>
                </c:pt>
                <c:pt idx="55">
                  <c:v>1131427.2044173796</c:v>
                </c:pt>
                <c:pt idx="56">
                  <c:v>1130243.731612622</c:v>
                </c:pt>
                <c:pt idx="57">
                  <c:v>1125870.8553049236</c:v>
                </c:pt>
                <c:pt idx="58">
                  <c:v>1124945.0014107218</c:v>
                </c:pt>
                <c:pt idx="59">
                  <c:v>1115998.0828741421</c:v>
                </c:pt>
                <c:pt idx="60">
                  <c:v>1109419.9073731052</c:v>
                </c:pt>
                <c:pt idx="61">
                  <c:v>1101766.187757049</c:v>
                </c:pt>
                <c:pt idx="62">
                  <c:v>1098325.8720440397</c:v>
                </c:pt>
                <c:pt idx="63">
                  <c:v>1098171.8467413981</c:v>
                </c:pt>
                <c:pt idx="64">
                  <c:v>1092730.6460268279</c:v>
                </c:pt>
                <c:pt idx="65">
                  <c:v>1091601.5901913554</c:v>
                </c:pt>
                <c:pt idx="66">
                  <c:v>1090113.4204518213</c:v>
                </c:pt>
                <c:pt idx="67">
                  <c:v>1088676.7083345384</c:v>
                </c:pt>
                <c:pt idx="68">
                  <c:v>1088522.7831305822</c:v>
                </c:pt>
                <c:pt idx="69">
                  <c:v>1078726.1549607839</c:v>
                </c:pt>
                <c:pt idx="70">
                  <c:v>1076111.3906984809</c:v>
                </c:pt>
                <c:pt idx="71">
                  <c:v>1075496.2186478635</c:v>
                </c:pt>
                <c:pt idx="72">
                  <c:v>1073292.060310971</c:v>
                </c:pt>
                <c:pt idx="73">
                  <c:v>1072574.4975713023</c:v>
                </c:pt>
                <c:pt idx="74">
                  <c:v>1071088.2272497346</c:v>
                </c:pt>
                <c:pt idx="75">
                  <c:v>1070268.279313979</c:v>
                </c:pt>
                <c:pt idx="76">
                  <c:v>1068987.2006978025</c:v>
                </c:pt>
                <c:pt idx="77">
                  <c:v>1064273.7759329558</c:v>
                </c:pt>
                <c:pt idx="78">
                  <c:v>1064120.1022856762</c:v>
                </c:pt>
                <c:pt idx="79">
                  <c:v>1062788.3300537132</c:v>
                </c:pt>
                <c:pt idx="80">
                  <c:v>1062020.05377133</c:v>
                </c:pt>
                <c:pt idx="81">
                  <c:v>1058742.5173393483</c:v>
                </c:pt>
                <c:pt idx="82">
                  <c:v>1054288.2642445464</c:v>
                </c:pt>
                <c:pt idx="83">
                  <c:v>1047890.7862819509</c:v>
                </c:pt>
                <c:pt idx="84">
                  <c:v>1043951.2933413583</c:v>
                </c:pt>
                <c:pt idx="85">
                  <c:v>1043848.9825773953</c:v>
                </c:pt>
                <c:pt idx="86">
                  <c:v>1040728.8378313922</c:v>
                </c:pt>
                <c:pt idx="87">
                  <c:v>1038325.2320922198</c:v>
                </c:pt>
                <c:pt idx="88">
                  <c:v>1036740.0845976671</c:v>
                </c:pt>
                <c:pt idx="89">
                  <c:v>1035359.6078273486</c:v>
                </c:pt>
                <c:pt idx="90">
                  <c:v>1034388.2368272332</c:v>
                </c:pt>
                <c:pt idx="91">
                  <c:v>1033928.1355153242</c:v>
                </c:pt>
                <c:pt idx="92">
                  <c:v>1033877.0140119657</c:v>
                </c:pt>
                <c:pt idx="93">
                  <c:v>1032956.8565157296</c:v>
                </c:pt>
                <c:pt idx="94">
                  <c:v>1032803.5023781728</c:v>
                </c:pt>
                <c:pt idx="95">
                  <c:v>1032087.8703014458</c:v>
                </c:pt>
                <c:pt idx="96">
                  <c:v>1030963.3740250613</c:v>
                </c:pt>
                <c:pt idx="97">
                  <c:v>1027130.4919120646</c:v>
                </c:pt>
                <c:pt idx="98">
                  <c:v>1026364.0319136884</c:v>
                </c:pt>
                <c:pt idx="99">
                  <c:v>1025291.053059723</c:v>
                </c:pt>
                <c:pt idx="100">
                  <c:v>1023247.4939476629</c:v>
                </c:pt>
                <c:pt idx="101">
                  <c:v>1022889.8994223197</c:v>
                </c:pt>
                <c:pt idx="102">
                  <c:v>1022634.4799239725</c:v>
                </c:pt>
                <c:pt idx="103">
                  <c:v>1017475.9264664473</c:v>
                </c:pt>
                <c:pt idx="104">
                  <c:v>1017424.8604418474</c:v>
                </c:pt>
                <c:pt idx="105">
                  <c:v>1017220.5980601552</c:v>
                </c:pt>
                <c:pt idx="106">
                  <c:v>1016097.2040488574</c:v>
                </c:pt>
                <c:pt idx="107">
                  <c:v>1013748.5575938285</c:v>
                </c:pt>
                <c:pt idx="108">
                  <c:v>1013544.3446126049</c:v>
                </c:pt>
                <c:pt idx="109">
                  <c:v>1012217.0270636107</c:v>
                </c:pt>
                <c:pt idx="110">
                  <c:v>1010685.6506900021</c:v>
                </c:pt>
                <c:pt idx="111">
                  <c:v>1009971.0611091758</c:v>
                </c:pt>
                <c:pt idx="112">
                  <c:v>1009052.3523570488</c:v>
                </c:pt>
                <c:pt idx="113">
                  <c:v>1009001.3146071002</c:v>
                </c:pt>
                <c:pt idx="114">
                  <c:v>1008593.0187648168</c:v>
                </c:pt>
                <c:pt idx="115">
                  <c:v>1007623.3600010793</c:v>
                </c:pt>
                <c:pt idx="116">
                  <c:v>1006959.9448255971</c:v>
                </c:pt>
                <c:pt idx="117">
                  <c:v>1006449.6451129704</c:v>
                </c:pt>
                <c:pt idx="118">
                  <c:v>1001755.6889212462</c:v>
                </c:pt>
                <c:pt idx="119">
                  <c:v>1000276.3715877908</c:v>
                </c:pt>
                <c:pt idx="120">
                  <c:v>996859.18627731828</c:v>
                </c:pt>
                <c:pt idx="121">
                  <c:v>995431.33518904285</c:v>
                </c:pt>
                <c:pt idx="122">
                  <c:v>995380.34297334403</c:v>
                </c:pt>
                <c:pt idx="123">
                  <c:v>992372.1030762865</c:v>
                </c:pt>
                <c:pt idx="124">
                  <c:v>992066.21350090322</c:v>
                </c:pt>
                <c:pt idx="125">
                  <c:v>990129.0547657737</c:v>
                </c:pt>
                <c:pt idx="126">
                  <c:v>989313.48228096892</c:v>
                </c:pt>
                <c:pt idx="127">
                  <c:v>988497.95320977317</c:v>
                </c:pt>
                <c:pt idx="128">
                  <c:v>986102.58748623112</c:v>
                </c:pt>
                <c:pt idx="129">
                  <c:v>985949.7045069508</c:v>
                </c:pt>
                <c:pt idx="130">
                  <c:v>985643.94312036969</c:v>
                </c:pt>
                <c:pt idx="131">
                  <c:v>983401.87914497661</c:v>
                </c:pt>
                <c:pt idx="132">
                  <c:v>982230.02150713943</c:v>
                </c:pt>
                <c:pt idx="133">
                  <c:v>981669.59947174718</c:v>
                </c:pt>
                <c:pt idx="134">
                  <c:v>980956.36464113207</c:v>
                </c:pt>
                <c:pt idx="135">
                  <c:v>980650.7027095973</c:v>
                </c:pt>
                <c:pt idx="136">
                  <c:v>980141.27967234934</c:v>
                </c:pt>
                <c:pt idx="137">
                  <c:v>979377.17678573285</c:v>
                </c:pt>
                <c:pt idx="138">
                  <c:v>978358.43203321169</c:v>
                </c:pt>
                <c:pt idx="139">
                  <c:v>978256.56127156934</c:v>
                </c:pt>
                <c:pt idx="140">
                  <c:v>976219.28776620072</c:v>
                </c:pt>
                <c:pt idx="141">
                  <c:v>975455.37977072177</c:v>
                </c:pt>
                <c:pt idx="142">
                  <c:v>974946.1288451479</c:v>
                </c:pt>
                <c:pt idx="143">
                  <c:v>974284.12783624395</c:v>
                </c:pt>
                <c:pt idx="144">
                  <c:v>973673.07525394612</c:v>
                </c:pt>
                <c:pt idx="145">
                  <c:v>972705.62493337481</c:v>
                </c:pt>
                <c:pt idx="146">
                  <c:v>970109.08505745779</c:v>
                </c:pt>
                <c:pt idx="147">
                  <c:v>969650.91755916656</c:v>
                </c:pt>
                <c:pt idx="148">
                  <c:v>967920.1854535148</c:v>
                </c:pt>
                <c:pt idx="149">
                  <c:v>967003.99415499845</c:v>
                </c:pt>
                <c:pt idx="150">
                  <c:v>966851.30089616112</c:v>
                </c:pt>
                <c:pt idx="151">
                  <c:v>966444.12626150018</c:v>
                </c:pt>
                <c:pt idx="152">
                  <c:v>964255.74666179949</c:v>
                </c:pt>
                <c:pt idx="153">
                  <c:v>963187.11588035116</c:v>
                </c:pt>
                <c:pt idx="154">
                  <c:v>961762.38985324174</c:v>
                </c:pt>
                <c:pt idx="155">
                  <c:v>961100.95457309322</c:v>
                </c:pt>
                <c:pt idx="156">
                  <c:v>959625.54710774915</c:v>
                </c:pt>
                <c:pt idx="157">
                  <c:v>958760.71853927069</c:v>
                </c:pt>
                <c:pt idx="158">
                  <c:v>957082.07171582966</c:v>
                </c:pt>
                <c:pt idx="159">
                  <c:v>954691.58604479721</c:v>
                </c:pt>
                <c:pt idx="160">
                  <c:v>953420.20148395444</c:v>
                </c:pt>
                <c:pt idx="161">
                  <c:v>952606.5701312517</c:v>
                </c:pt>
                <c:pt idx="162">
                  <c:v>952199.77047826536</c:v>
                </c:pt>
                <c:pt idx="163">
                  <c:v>951894.67774720059</c:v>
                </c:pt>
                <c:pt idx="164">
                  <c:v>951894.67774720059</c:v>
                </c:pt>
                <c:pt idx="165">
                  <c:v>951691.28593017987</c:v>
                </c:pt>
                <c:pt idx="166">
                  <c:v>947471.50773113652</c:v>
                </c:pt>
                <c:pt idx="167">
                  <c:v>945590.77160592692</c:v>
                </c:pt>
                <c:pt idx="168">
                  <c:v>944879.20113303687</c:v>
                </c:pt>
                <c:pt idx="169">
                  <c:v>943964.37271572091</c:v>
                </c:pt>
                <c:pt idx="170">
                  <c:v>942643.04899476678</c:v>
                </c:pt>
                <c:pt idx="171">
                  <c:v>942236.51045337424</c:v>
                </c:pt>
                <c:pt idx="172">
                  <c:v>940559.65135068283</c:v>
                </c:pt>
                <c:pt idx="173">
                  <c:v>939695.88541440165</c:v>
                </c:pt>
                <c:pt idx="174">
                  <c:v>938222.51303761196</c:v>
                </c:pt>
                <c:pt idx="175">
                  <c:v>937816.09003677603</c:v>
                </c:pt>
                <c:pt idx="176">
                  <c:v>937104.87532245764</c:v>
                </c:pt>
                <c:pt idx="177">
                  <c:v>935784.13419481169</c:v>
                </c:pt>
                <c:pt idx="178">
                  <c:v>935428.56918456929</c:v>
                </c:pt>
                <c:pt idx="179">
                  <c:v>934311.13199254614</c:v>
                </c:pt>
                <c:pt idx="180">
                  <c:v>933549.28894912312</c:v>
                </c:pt>
                <c:pt idx="181">
                  <c:v>931314.76416281657</c:v>
                </c:pt>
                <c:pt idx="182">
                  <c:v>930857.74172470579</c:v>
                </c:pt>
                <c:pt idx="183">
                  <c:v>927963.57716639515</c:v>
                </c:pt>
                <c:pt idx="184">
                  <c:v>927151.27656022785</c:v>
                </c:pt>
                <c:pt idx="185">
                  <c:v>925983.6684682176</c:v>
                </c:pt>
                <c:pt idx="186">
                  <c:v>925526.80210551934</c:v>
                </c:pt>
                <c:pt idx="187">
                  <c:v>924207.04099053901</c:v>
                </c:pt>
                <c:pt idx="188">
                  <c:v>923547.20222853404</c:v>
                </c:pt>
                <c:pt idx="189">
                  <c:v>922785.88442062039</c:v>
                </c:pt>
                <c:pt idx="190">
                  <c:v>921567.85302896018</c:v>
                </c:pt>
                <c:pt idx="191">
                  <c:v>920552.89932604751</c:v>
                </c:pt>
                <c:pt idx="192">
                  <c:v>918117.27900694555</c:v>
                </c:pt>
                <c:pt idx="193">
                  <c:v>915682.03752067429</c:v>
                </c:pt>
                <c:pt idx="194">
                  <c:v>914109.47854421416</c:v>
                </c:pt>
                <c:pt idx="195">
                  <c:v>910559.11898599239</c:v>
                </c:pt>
                <c:pt idx="196">
                  <c:v>909291.32810951676</c:v>
                </c:pt>
                <c:pt idx="197">
                  <c:v>908936.36501181324</c:v>
                </c:pt>
                <c:pt idx="198">
                  <c:v>908277.16911980754</c:v>
                </c:pt>
                <c:pt idx="199">
                  <c:v>904018.41618145758</c:v>
                </c:pt>
                <c:pt idx="200">
                  <c:v>901686.73072755581</c:v>
                </c:pt>
                <c:pt idx="201">
                  <c:v>900216.93268218054</c:v>
                </c:pt>
                <c:pt idx="202">
                  <c:v>899152.6818284255</c:v>
                </c:pt>
                <c:pt idx="203">
                  <c:v>897075.06597856304</c:v>
                </c:pt>
                <c:pt idx="204">
                  <c:v>896720.37845716521</c:v>
                </c:pt>
                <c:pt idx="205">
                  <c:v>896213.69584503665</c:v>
                </c:pt>
                <c:pt idx="206">
                  <c:v>892718.0295432054</c:v>
                </c:pt>
                <c:pt idx="207">
                  <c:v>890236.07007726491</c:v>
                </c:pt>
                <c:pt idx="208">
                  <c:v>888362.19590613979</c:v>
                </c:pt>
                <c:pt idx="209">
                  <c:v>887096.19052040111</c:v>
                </c:pt>
                <c:pt idx="210">
                  <c:v>885729.01859029208</c:v>
                </c:pt>
                <c:pt idx="211">
                  <c:v>885627.75129833072</c:v>
                </c:pt>
                <c:pt idx="212">
                  <c:v>884361.96485886164</c:v>
                </c:pt>
                <c:pt idx="213">
                  <c:v>884361.96485886164</c:v>
                </c:pt>
                <c:pt idx="214">
                  <c:v>882387.54022165574</c:v>
                </c:pt>
                <c:pt idx="215">
                  <c:v>881223.25139974162</c:v>
                </c:pt>
                <c:pt idx="216">
                  <c:v>881020.77512689109</c:v>
                </c:pt>
                <c:pt idx="217">
                  <c:v>878743.09539845854</c:v>
                </c:pt>
                <c:pt idx="218">
                  <c:v>878692.48401252355</c:v>
                </c:pt>
                <c:pt idx="219">
                  <c:v>876769.37109479192</c:v>
                </c:pt>
                <c:pt idx="220">
                  <c:v>873733.35178476083</c:v>
                </c:pt>
                <c:pt idx="221">
                  <c:v>872822.65925970953</c:v>
                </c:pt>
                <c:pt idx="222">
                  <c:v>868371.13632300962</c:v>
                </c:pt>
                <c:pt idx="223">
                  <c:v>867814.78363059461</c:v>
                </c:pt>
                <c:pt idx="224">
                  <c:v>866297.55703950336</c:v>
                </c:pt>
                <c:pt idx="225">
                  <c:v>865741.27688474674</c:v>
                </c:pt>
                <c:pt idx="226">
                  <c:v>863263.53788169625</c:v>
                </c:pt>
                <c:pt idx="227">
                  <c:v>861898.41790089302</c:v>
                </c:pt>
                <c:pt idx="228">
                  <c:v>861291.73546590109</c:v>
                </c:pt>
                <c:pt idx="229">
                  <c:v>860533.4149102167</c:v>
                </c:pt>
                <c:pt idx="230">
                  <c:v>860280.64941153408</c:v>
                </c:pt>
                <c:pt idx="231">
                  <c:v>859825.68161682505</c:v>
                </c:pt>
                <c:pt idx="232">
                  <c:v>859320.17707683425</c:v>
                </c:pt>
                <c:pt idx="233">
                  <c:v>855832.63246733963</c:v>
                </c:pt>
                <c:pt idx="234">
                  <c:v>855782.0939474823</c:v>
                </c:pt>
                <c:pt idx="235">
                  <c:v>855731.55558768334</c:v>
                </c:pt>
                <c:pt idx="236">
                  <c:v>854973.49939529272</c:v>
                </c:pt>
                <c:pt idx="237">
                  <c:v>854720.82199852495</c:v>
                </c:pt>
                <c:pt idx="238">
                  <c:v>854619.75215973682</c:v>
                </c:pt>
                <c:pt idx="239">
                  <c:v>853811.21648391453</c:v>
                </c:pt>
                <c:pt idx="240">
                  <c:v>853002.72174819</c:v>
                </c:pt>
                <c:pt idx="241">
                  <c:v>847041.33604346251</c:v>
                </c:pt>
                <c:pt idx="242">
                  <c:v>844869.5189368024</c:v>
                </c:pt>
                <c:pt idx="243">
                  <c:v>843404.97140855284</c:v>
                </c:pt>
                <c:pt idx="244">
                  <c:v>843101.97829470539</c:v>
                </c:pt>
                <c:pt idx="245">
                  <c:v>841284.1399307457</c:v>
                </c:pt>
                <c:pt idx="246">
                  <c:v>840728.73044461641</c:v>
                </c:pt>
                <c:pt idx="247">
                  <c:v>840678.2396273656</c:v>
                </c:pt>
                <c:pt idx="248">
                  <c:v>840476.27794853807</c:v>
                </c:pt>
                <c:pt idx="249">
                  <c:v>839163.5890390788</c:v>
                </c:pt>
                <c:pt idx="250">
                  <c:v>839062.61741958105</c:v>
                </c:pt>
                <c:pt idx="251">
                  <c:v>837346.19711883867</c:v>
                </c:pt>
                <c:pt idx="252">
                  <c:v>836790.92397647409</c:v>
                </c:pt>
                <c:pt idx="253">
                  <c:v>836286.14688012132</c:v>
                </c:pt>
                <c:pt idx="254">
                  <c:v>835377.58810204011</c:v>
                </c:pt>
                <c:pt idx="255">
                  <c:v>833863.43769641221</c:v>
                </c:pt>
                <c:pt idx="256">
                  <c:v>833560.62474227196</c:v>
                </c:pt>
                <c:pt idx="257">
                  <c:v>833257.8174953931</c:v>
                </c:pt>
                <c:pt idx="258">
                  <c:v>833106.41601194441</c:v>
                </c:pt>
                <c:pt idx="259">
                  <c:v>833005.48248217138</c:v>
                </c:pt>
                <c:pt idx="260">
                  <c:v>832803.61732456449</c:v>
                </c:pt>
                <c:pt idx="261">
                  <c:v>831693.40427809616</c:v>
                </c:pt>
                <c:pt idx="262">
                  <c:v>831239.24831360357</c:v>
                </c:pt>
                <c:pt idx="263">
                  <c:v>831037.40533622249</c:v>
                </c:pt>
                <c:pt idx="264">
                  <c:v>830734.6456209782</c:v>
                </c:pt>
                <c:pt idx="265">
                  <c:v>829876.85738129984</c:v>
                </c:pt>
                <c:pt idx="266">
                  <c:v>828665.94009130192</c:v>
                </c:pt>
                <c:pt idx="267">
                  <c:v>826395.71574372717</c:v>
                </c:pt>
                <c:pt idx="268">
                  <c:v>824478.88665954024</c:v>
                </c:pt>
                <c:pt idx="269">
                  <c:v>821604.07053643244</c:v>
                </c:pt>
                <c:pt idx="270">
                  <c:v>821301.48813351593</c:v>
                </c:pt>
                <c:pt idx="271">
                  <c:v>821049.34046792728</c:v>
                </c:pt>
                <c:pt idx="272">
                  <c:v>820444.20215358445</c:v>
                </c:pt>
                <c:pt idx="273">
                  <c:v>820393.77498549095</c:v>
                </c:pt>
                <c:pt idx="274">
                  <c:v>820292.92112222256</c:v>
                </c:pt>
                <c:pt idx="275">
                  <c:v>819889.51197423285</c:v>
                </c:pt>
                <c:pt idx="276">
                  <c:v>819738.23614433978</c:v>
                </c:pt>
                <c:pt idx="277">
                  <c:v>819284.41716449545</c:v>
                </c:pt>
                <c:pt idx="278">
                  <c:v>819233.99362127564</c:v>
                </c:pt>
                <c:pt idx="279">
                  <c:v>817872.61750169517</c:v>
                </c:pt>
                <c:pt idx="280">
                  <c:v>817368.43325963139</c:v>
                </c:pt>
                <c:pt idx="281">
                  <c:v>816259.28333980357</c:v>
                </c:pt>
                <c:pt idx="282">
                  <c:v>815956.80112698663</c:v>
                </c:pt>
                <c:pt idx="283">
                  <c:v>815402.26511431672</c:v>
                </c:pt>
                <c:pt idx="284">
                  <c:v>814847.74813534447</c:v>
                </c:pt>
                <c:pt idx="285">
                  <c:v>814545.29234947974</c:v>
                </c:pt>
                <c:pt idx="286">
                  <c:v>814242.84222445067</c:v>
                </c:pt>
                <c:pt idx="287">
                  <c:v>813738.77126037446</c:v>
                </c:pt>
                <c:pt idx="288">
                  <c:v>812730.6764861258</c:v>
                </c:pt>
                <c:pt idx="289">
                  <c:v>812478.66261381481</c:v>
                </c:pt>
                <c:pt idx="290">
                  <c:v>811319.44938276114</c:v>
                </c:pt>
                <c:pt idx="291">
                  <c:v>811269.05069213163</c:v>
                </c:pt>
                <c:pt idx="292">
                  <c:v>810462.69299508282</c:v>
                </c:pt>
                <c:pt idx="293">
                  <c:v>809555.5886180877</c:v>
                </c:pt>
                <c:pt idx="294">
                  <c:v>809404.40949842625</c:v>
                </c:pt>
                <c:pt idx="295">
                  <c:v>809202.83953544695</c:v>
                </c:pt>
                <c:pt idx="296">
                  <c:v>807892.69595167378</c:v>
                </c:pt>
                <c:pt idx="297">
                  <c:v>807388.82280005107</c:v>
                </c:pt>
                <c:pt idx="298">
                  <c:v>806179.5911891429</c:v>
                </c:pt>
                <c:pt idx="299">
                  <c:v>806129.20849753823</c:v>
                </c:pt>
                <c:pt idx="300">
                  <c:v>805826.91563804401</c:v>
                </c:pt>
                <c:pt idx="301">
                  <c:v>805675.77132323</c:v>
                </c:pt>
                <c:pt idx="302">
                  <c:v>805524.62841824978</c:v>
                </c:pt>
                <c:pt idx="303">
                  <c:v>805323.10673785908</c:v>
                </c:pt>
                <c:pt idx="304">
                  <c:v>805121.58756346046</c:v>
                </c:pt>
                <c:pt idx="305">
                  <c:v>804466.66755105299</c:v>
                </c:pt>
                <c:pt idx="306">
                  <c:v>804214.78228450811</c:v>
                </c:pt>
                <c:pt idx="307">
                  <c:v>804063.65300320892</c:v>
                </c:pt>
                <c:pt idx="308">
                  <c:v>803811.77399846353</c:v>
                </c:pt>
                <c:pt idx="309">
                  <c:v>803459.1499656915</c:v>
                </c:pt>
                <c:pt idx="310">
                  <c:v>802753.92490439082</c:v>
                </c:pt>
                <c:pt idx="311">
                  <c:v>802099.10051928193</c:v>
                </c:pt>
                <c:pt idx="312">
                  <c:v>802099.10051928193</c:v>
                </c:pt>
                <c:pt idx="313">
                  <c:v>801444.30256714171</c:v>
                </c:pt>
                <c:pt idx="314">
                  <c:v>800789.53104054998</c:v>
                </c:pt>
                <c:pt idx="315">
                  <c:v>800588.06819375651</c:v>
                </c:pt>
                <c:pt idx="316">
                  <c:v>800436.97269989457</c:v>
                </c:pt>
                <c:pt idx="317">
                  <c:v>800336.24315214227</c:v>
                </c:pt>
                <c:pt idx="318">
                  <c:v>798926.0951130992</c:v>
                </c:pt>
                <c:pt idx="319">
                  <c:v>798926.0951130992</c:v>
                </c:pt>
                <c:pt idx="320">
                  <c:v>798422.50049442658</c:v>
                </c:pt>
                <c:pt idx="321">
                  <c:v>797818.20756507595</c:v>
                </c:pt>
                <c:pt idx="322">
                  <c:v>797213.93711719569</c:v>
                </c:pt>
                <c:pt idx="323">
                  <c:v>797113.22756117187</c:v>
                </c:pt>
                <c:pt idx="324">
                  <c:v>796307.57358539721</c:v>
                </c:pt>
                <c:pt idx="325">
                  <c:v>795804.06013404904</c:v>
                </c:pt>
                <c:pt idx="326">
                  <c:v>794998.47105570696</c:v>
                </c:pt>
                <c:pt idx="327">
                  <c:v>794746.73265584314</c:v>
                </c:pt>
                <c:pt idx="328">
                  <c:v>794545.34474245925</c:v>
                </c:pt>
                <c:pt idx="329">
                  <c:v>794545.34474245925</c:v>
                </c:pt>
                <c:pt idx="330">
                  <c:v>793236.38409781922</c:v>
                </c:pt>
                <c:pt idx="331">
                  <c:v>791675.83790996496</c:v>
                </c:pt>
                <c:pt idx="332">
                  <c:v>789561.7882124274</c:v>
                </c:pt>
                <c:pt idx="333">
                  <c:v>788152.57422133989</c:v>
                </c:pt>
                <c:pt idx="334">
                  <c:v>784931.97127365775</c:v>
                </c:pt>
                <c:pt idx="335">
                  <c:v>784680.38846239075</c:v>
                </c:pt>
                <c:pt idx="336">
                  <c:v>783825.03593241866</c:v>
                </c:pt>
                <c:pt idx="337">
                  <c:v>783674.09602442209</c:v>
                </c:pt>
                <c:pt idx="338">
                  <c:v>782315.6996888154</c:v>
                </c:pt>
                <c:pt idx="339">
                  <c:v>781712.00427860918</c:v>
                </c:pt>
                <c:pt idx="340">
                  <c:v>781611.3905477355</c:v>
                </c:pt>
                <c:pt idx="341">
                  <c:v>781561.08391486213</c:v>
                </c:pt>
                <c:pt idx="342">
                  <c:v>780957.41641238681</c:v>
                </c:pt>
                <c:pt idx="343">
                  <c:v>780605.28734367224</c:v>
                </c:pt>
                <c:pt idx="344">
                  <c:v>780454.37721033639</c:v>
                </c:pt>
                <c:pt idx="345">
                  <c:v>779750.14836075716</c:v>
                </c:pt>
                <c:pt idx="346">
                  <c:v>777486.7612376319</c:v>
                </c:pt>
                <c:pt idx="347">
                  <c:v>776531.20301315619</c:v>
                </c:pt>
                <c:pt idx="348">
                  <c:v>775776.85439199745</c:v>
                </c:pt>
                <c:pt idx="349">
                  <c:v>774670.53935557639</c:v>
                </c:pt>
                <c:pt idx="350">
                  <c:v>773966.55965279764</c:v>
                </c:pt>
                <c:pt idx="351">
                  <c:v>773162.04850889649</c:v>
                </c:pt>
                <c:pt idx="352">
                  <c:v>772458.13369961234</c:v>
                </c:pt>
                <c:pt idx="353">
                  <c:v>771905.07901333226</c:v>
                </c:pt>
                <c:pt idx="354">
                  <c:v>771854.80224103807</c:v>
                </c:pt>
                <c:pt idx="355">
                  <c:v>769743.31718274765</c:v>
                </c:pt>
                <c:pt idx="356">
                  <c:v>769693.04704645777</c:v>
                </c:pt>
                <c:pt idx="357">
                  <c:v>768285.54584482394</c:v>
                </c:pt>
                <c:pt idx="358">
                  <c:v>767983.95417126128</c:v>
                </c:pt>
                <c:pt idx="359">
                  <c:v>767782.89613839693</c:v>
                </c:pt>
                <c:pt idx="360">
                  <c:v>767682.36804673867</c:v>
                </c:pt>
                <c:pt idx="361">
                  <c:v>767380.78747054108</c:v>
                </c:pt>
                <c:pt idx="362">
                  <c:v>767380.78747054108</c:v>
                </c:pt>
                <c:pt idx="363">
                  <c:v>766425.81890798581</c:v>
                </c:pt>
                <c:pt idx="364">
                  <c:v>764767.32145014137</c:v>
                </c:pt>
                <c:pt idx="365">
                  <c:v>764566.30284830253</c:v>
                </c:pt>
                <c:pt idx="366">
                  <c:v>764114.01999786776</c:v>
                </c:pt>
                <c:pt idx="367">
                  <c:v>763510.99558640714</c:v>
                </c:pt>
                <c:pt idx="368">
                  <c:v>763460.74455219368</c:v>
                </c:pt>
                <c:pt idx="369">
                  <c:v>762706.99749820784</c:v>
                </c:pt>
                <c:pt idx="370">
                  <c:v>762556.25224017003</c:v>
                </c:pt>
                <c:pt idx="371">
                  <c:v>761953.28504757676</c:v>
                </c:pt>
                <c:pt idx="372">
                  <c:v>761249.85130373761</c:v>
                </c:pt>
                <c:pt idx="373">
                  <c:v>761048.87576755532</c:v>
                </c:pt>
                <c:pt idx="374">
                  <c:v>760797.65980518679</c:v>
                </c:pt>
                <c:pt idx="375">
                  <c:v>759189.96859946183</c:v>
                </c:pt>
                <c:pt idx="376">
                  <c:v>759039.25561258837</c:v>
                </c:pt>
                <c:pt idx="377">
                  <c:v>757783.36778999085</c:v>
                </c:pt>
                <c:pt idx="378">
                  <c:v>757733.13427253254</c:v>
                </c:pt>
                <c:pt idx="379">
                  <c:v>757632.66769801092</c:v>
                </c:pt>
                <c:pt idx="380">
                  <c:v>757381.5039471921</c:v>
                </c:pt>
                <c:pt idx="381">
                  <c:v>757381.5039471921</c:v>
                </c:pt>
                <c:pt idx="382">
                  <c:v>756527.5758858067</c:v>
                </c:pt>
                <c:pt idx="383">
                  <c:v>756527.5758858067</c:v>
                </c:pt>
                <c:pt idx="384">
                  <c:v>756025.28596976388</c:v>
                </c:pt>
                <c:pt idx="385">
                  <c:v>755874.60198550858</c:v>
                </c:pt>
                <c:pt idx="386">
                  <c:v>754568.73192327993</c:v>
                </c:pt>
                <c:pt idx="387">
                  <c:v>754367.83803376171</c:v>
                </c:pt>
                <c:pt idx="388">
                  <c:v>753413.62553914578</c:v>
                </c:pt>
                <c:pt idx="389">
                  <c:v>753212.74574535992</c:v>
                </c:pt>
                <c:pt idx="390">
                  <c:v>753162.52617984707</c:v>
                </c:pt>
                <c:pt idx="391">
                  <c:v>753011.86840229633</c:v>
                </c:pt>
                <c:pt idx="392">
                  <c:v>751605.79560341104</c:v>
                </c:pt>
                <c:pt idx="393">
                  <c:v>751404.93785855744</c:v>
                </c:pt>
                <c:pt idx="394">
                  <c:v>751153.86912113405</c:v>
                </c:pt>
                <c:pt idx="395">
                  <c:v>749597.32832706405</c:v>
                </c:pt>
                <c:pt idx="396">
                  <c:v>749346.28712688235</c:v>
                </c:pt>
                <c:pt idx="397">
                  <c:v>748944.62915812898</c:v>
                </c:pt>
                <c:pt idx="398">
                  <c:v>748040.93450242735</c:v>
                </c:pt>
                <c:pt idx="399">
                  <c:v>746183.49541810364</c:v>
                </c:pt>
                <c:pt idx="400">
                  <c:v>745832.11154632759</c:v>
                </c:pt>
                <c:pt idx="401">
                  <c:v>744577.23021457263</c:v>
                </c:pt>
                <c:pt idx="402">
                  <c:v>744376.45805399527</c:v>
                </c:pt>
                <c:pt idx="403">
                  <c:v>744326.26539534272</c:v>
                </c:pt>
                <c:pt idx="404">
                  <c:v>743774.15622039419</c:v>
                </c:pt>
                <c:pt idx="405">
                  <c:v>742971.12128008937</c:v>
                </c:pt>
                <c:pt idx="406">
                  <c:v>742519.43128349225</c:v>
                </c:pt>
                <c:pt idx="407">
                  <c:v>741816.8269470986</c:v>
                </c:pt>
                <c:pt idx="408">
                  <c:v>741465.53598283418</c:v>
                </c:pt>
                <c:pt idx="409">
                  <c:v>741314.98499855981</c:v>
                </c:pt>
                <c:pt idx="410">
                  <c:v>740963.7047022318</c:v>
                </c:pt>
                <c:pt idx="411">
                  <c:v>740813.15828944126</c:v>
                </c:pt>
                <c:pt idx="412">
                  <c:v>739659.01467432291</c:v>
                </c:pt>
                <c:pt idx="413">
                  <c:v>739006.70826859702</c:v>
                </c:pt>
                <c:pt idx="414">
                  <c:v>738856.17967524345</c:v>
                </c:pt>
                <c:pt idx="415">
                  <c:v>738304.25322099589</c:v>
                </c:pt>
                <c:pt idx="416">
                  <c:v>737953.0368843507</c:v>
                </c:pt>
                <c:pt idx="417">
                  <c:v>736598.41513887455</c:v>
                </c:pt>
                <c:pt idx="418">
                  <c:v>736297.4031432817</c:v>
                </c:pt>
                <c:pt idx="419">
                  <c:v>735946.22940081882</c:v>
                </c:pt>
                <c:pt idx="420">
                  <c:v>735695.39557477832</c:v>
                </c:pt>
                <c:pt idx="421">
                  <c:v>733839.34336192685</c:v>
                </c:pt>
                <c:pt idx="422">
                  <c:v>733638.70152812009</c:v>
                </c:pt>
                <c:pt idx="423">
                  <c:v>731782.87975147576</c:v>
                </c:pt>
                <c:pt idx="424">
                  <c:v>731732.72529064375</c:v>
                </c:pt>
                <c:pt idx="425">
                  <c:v>730779.81936794741</c:v>
                </c:pt>
                <c:pt idx="426">
                  <c:v>730779.81936794741</c:v>
                </c:pt>
                <c:pt idx="427">
                  <c:v>730328.46199520293</c:v>
                </c:pt>
                <c:pt idx="428">
                  <c:v>729826.9682129384</c:v>
                </c:pt>
                <c:pt idx="429">
                  <c:v>727821.14470090752</c:v>
                </c:pt>
                <c:pt idx="430">
                  <c:v>727771.00222012657</c:v>
                </c:pt>
                <c:pt idx="431">
                  <c:v>727420.00909694424</c:v>
                </c:pt>
                <c:pt idx="432">
                  <c:v>726467.35089268396</c:v>
                </c:pt>
                <c:pt idx="433">
                  <c:v>725915.8369201012</c:v>
                </c:pt>
                <c:pt idx="434">
                  <c:v>725665.15480687865</c:v>
                </c:pt>
                <c:pt idx="435">
                  <c:v>725414.47647817375</c:v>
                </c:pt>
                <c:pt idx="436">
                  <c:v>724612.3312535669</c:v>
                </c:pt>
                <c:pt idx="437">
                  <c:v>724361.66881542152</c:v>
                </c:pt>
                <c:pt idx="438">
                  <c:v>723659.83410977898</c:v>
                </c:pt>
                <c:pt idx="439">
                  <c:v>723659.83410977898</c:v>
                </c:pt>
                <c:pt idx="440">
                  <c:v>722757.51876169059</c:v>
                </c:pt>
                <c:pt idx="441">
                  <c:v>721604.63154645113</c:v>
                </c:pt>
                <c:pt idx="442">
                  <c:v>719649.91851578525</c:v>
                </c:pt>
                <c:pt idx="443">
                  <c:v>718848.05141266203</c:v>
                </c:pt>
                <c:pt idx="444">
                  <c:v>718497.24670663232</c:v>
                </c:pt>
                <c:pt idx="445">
                  <c:v>717444.87695436343</c:v>
                </c:pt>
                <c:pt idx="446">
                  <c:v>717394.76576862042</c:v>
                </c:pt>
                <c:pt idx="447">
                  <c:v>717394.76576862042</c:v>
                </c:pt>
                <c:pt idx="448">
                  <c:v>716693.2250058311</c:v>
                </c:pt>
                <c:pt idx="449">
                  <c:v>715440.54715455906</c:v>
                </c:pt>
                <c:pt idx="450">
                  <c:v>715390.44200023974</c:v>
                </c:pt>
                <c:pt idx="451">
                  <c:v>715089.81423932582</c:v>
                </c:pt>
                <c:pt idx="452">
                  <c:v>714789.19190362515</c:v>
                </c:pt>
                <c:pt idx="453">
                  <c:v>714638.88277001283</c:v>
                </c:pt>
                <c:pt idx="454">
                  <c:v>714438.47270124813</c:v>
                </c:pt>
                <c:pt idx="455">
                  <c:v>714338.26857083035</c:v>
                </c:pt>
                <c:pt idx="456">
                  <c:v>713787.15662447223</c:v>
                </c:pt>
                <c:pt idx="457">
                  <c:v>713085.76777739835</c:v>
                </c:pt>
                <c:pt idx="458">
                  <c:v>712735.08442144364</c:v>
                </c:pt>
                <c:pt idx="459">
                  <c:v>712534.69724448374</c:v>
                </c:pt>
                <c:pt idx="460">
                  <c:v>712434.50455923588</c:v>
                </c:pt>
                <c:pt idx="461">
                  <c:v>712184.02548033744</c:v>
                </c:pt>
                <c:pt idx="462">
                  <c:v>711733.17262043734</c:v>
                </c:pt>
                <c:pt idx="463">
                  <c:v>711733.17262043734</c:v>
                </c:pt>
                <c:pt idx="464">
                  <c:v>711232.23929431825</c:v>
                </c:pt>
                <c:pt idx="465">
                  <c:v>710480.86751409655</c:v>
                </c:pt>
                <c:pt idx="466">
                  <c:v>710280.50742187456</c:v>
                </c:pt>
                <c:pt idx="467">
                  <c:v>709629.35373942752</c:v>
                </c:pt>
                <c:pt idx="468">
                  <c:v>708978.22546621831</c:v>
                </c:pt>
                <c:pt idx="469">
                  <c:v>708827.96870314702</c:v>
                </c:pt>
                <c:pt idx="470">
                  <c:v>708677.71329276869</c:v>
                </c:pt>
                <c:pt idx="471">
                  <c:v>708477.37484963774</c:v>
                </c:pt>
                <c:pt idx="472">
                  <c:v>708327.12259520777</c:v>
                </c:pt>
                <c:pt idx="473">
                  <c:v>708327.12259520777</c:v>
                </c:pt>
                <c:pt idx="474">
                  <c:v>708277.0388109365</c:v>
                </c:pt>
                <c:pt idx="475">
                  <c:v>708176.87169318262</c:v>
                </c:pt>
                <c:pt idx="476">
                  <c:v>707575.8816074041</c:v>
                </c:pt>
                <c:pt idx="477">
                  <c:v>707475.71869632578</c:v>
                </c:pt>
                <c:pt idx="478">
                  <c:v>706974.91315319075</c:v>
                </c:pt>
                <c:pt idx="479">
                  <c:v>706524.20100491901</c:v>
                </c:pt>
                <c:pt idx="480">
                  <c:v>705973.3471179615</c:v>
                </c:pt>
                <c:pt idx="481">
                  <c:v>705923.27039263945</c:v>
                </c:pt>
                <c:pt idx="482">
                  <c:v>705472.58661946922</c:v>
                </c:pt>
                <c:pt idx="483">
                  <c:v>705372.43632089125</c:v>
                </c:pt>
                <c:pt idx="484">
                  <c:v>703870.2538655583</c:v>
                </c:pt>
                <c:pt idx="485">
                  <c:v>702918.94146619423</c:v>
                </c:pt>
                <c:pt idx="486">
                  <c:v>702768.73919322691</c:v>
                </c:pt>
                <c:pt idx="487">
                  <c:v>702768.73919322691</c:v>
                </c:pt>
                <c:pt idx="488">
                  <c:v>702768.73919322691</c:v>
                </c:pt>
                <c:pt idx="489">
                  <c:v>702368.20639455598</c:v>
                </c:pt>
                <c:pt idx="490">
                  <c:v>702268.07469382021</c:v>
                </c:pt>
                <c:pt idx="491">
                  <c:v>702167.94359260576</c:v>
                </c:pt>
                <c:pt idx="492">
                  <c:v>700866.29382167745</c:v>
                </c:pt>
                <c:pt idx="493">
                  <c:v>700215.50691175892</c:v>
                </c:pt>
                <c:pt idx="494">
                  <c:v>698763.8426845097</c:v>
                </c:pt>
                <c:pt idx="495">
                  <c:v>698063.0843160837</c:v>
                </c:pt>
                <c:pt idx="496">
                  <c:v>697562.56057837978</c:v>
                </c:pt>
                <c:pt idx="497">
                  <c:v>697312.30431900779</c:v>
                </c:pt>
                <c:pt idx="498">
                  <c:v>696911.90208122286</c:v>
                </c:pt>
                <c:pt idx="499">
                  <c:v>696761.75370954222</c:v>
                </c:pt>
                <c:pt idx="500">
                  <c:v>696711.70455137931</c:v>
                </c:pt>
                <c:pt idx="501">
                  <c:v>696161.17367965286</c:v>
                </c:pt>
                <c:pt idx="502">
                  <c:v>695810.84527043765</c:v>
                </c:pt>
                <c:pt idx="503">
                  <c:v>695110.21042293182</c:v>
                </c:pt>
                <c:pt idx="504">
                  <c:v>694309.52074441197</c:v>
                </c:pt>
                <c:pt idx="505">
                  <c:v>694209.43722359824</c:v>
                </c:pt>
                <c:pt idx="506">
                  <c:v>693759.06877327524</c:v>
                </c:pt>
                <c:pt idx="507">
                  <c:v>693458.82986013347</c:v>
                </c:pt>
                <c:pt idx="508">
                  <c:v>693308.71241942758</c:v>
                </c:pt>
                <c:pt idx="509">
                  <c:v>692708.25609370111</c:v>
                </c:pt>
                <c:pt idx="510">
                  <c:v>692357.99983066868</c:v>
                </c:pt>
                <c:pt idx="511">
                  <c:v>692307.96381869074</c:v>
                </c:pt>
                <c:pt idx="512">
                  <c:v>691957.71591358643</c:v>
                </c:pt>
                <c:pt idx="513">
                  <c:v>691457.37444728601</c:v>
                </c:pt>
                <c:pt idx="514">
                  <c:v>691257.24203835288</c:v>
                </c:pt>
                <c:pt idx="515">
                  <c:v>689856.38199732627</c:v>
                </c:pt>
                <c:pt idx="516">
                  <c:v>689856.38199732627</c:v>
                </c:pt>
                <c:pt idx="517">
                  <c:v>689556.2129125495</c:v>
                </c:pt>
                <c:pt idx="518">
                  <c:v>689306.07610809791</c:v>
                </c:pt>
                <c:pt idx="519">
                  <c:v>688855.83925040322</c:v>
                </c:pt>
                <c:pt idx="520">
                  <c:v>687855.35611483466</c:v>
                </c:pt>
                <c:pt idx="521">
                  <c:v>686904.95232799067</c:v>
                </c:pt>
                <c:pt idx="522">
                  <c:v>686854.93256529048</c:v>
                </c:pt>
                <c:pt idx="523">
                  <c:v>686754.89348659269</c:v>
                </c:pt>
                <c:pt idx="524">
                  <c:v>686504.79839546315</c:v>
                </c:pt>
                <c:pt idx="525">
                  <c:v>686154.67152073723</c:v>
                </c:pt>
                <c:pt idx="526">
                  <c:v>685204.36391115712</c:v>
                </c:pt>
                <c:pt idx="527">
                  <c:v>685004.30599665386</c:v>
                </c:pt>
                <c:pt idx="528">
                  <c:v>683753.99795747304</c:v>
                </c:pt>
                <c:pt idx="529">
                  <c:v>683153.88311439275</c:v>
                </c:pt>
                <c:pt idx="530">
                  <c:v>682803.82600936177</c:v>
                </c:pt>
                <c:pt idx="531">
                  <c:v>682203.7450600462</c:v>
                </c:pt>
                <c:pt idx="532">
                  <c:v>682153.73928029684</c:v>
                </c:pt>
                <c:pt idx="533">
                  <c:v>682153.73928029684</c:v>
                </c:pt>
                <c:pt idx="534">
                  <c:v>681453.67396587192</c:v>
                </c:pt>
                <c:pt idx="535">
                  <c:v>681253.66065316857</c:v>
                </c:pt>
                <c:pt idx="536">
                  <c:v>681103.65222840628</c:v>
                </c:pt>
                <c:pt idx="537">
                  <c:v>680653.6349748607</c:v>
                </c:pt>
                <c:pt idx="538">
                  <c:v>679853.63400245481</c:v>
                </c:pt>
                <c:pt idx="539">
                  <c:v>679003.67461193842</c:v>
                </c:pt>
                <c:pt idx="540">
                  <c:v>678253.74606182589</c:v>
                </c:pt>
                <c:pt idx="541">
                  <c:v>677953.78398899047</c:v>
                </c:pt>
                <c:pt idx="542">
                  <c:v>677603.83498677448</c:v>
                </c:pt>
                <c:pt idx="543">
                  <c:v>677603.83498677448</c:v>
                </c:pt>
                <c:pt idx="544">
                  <c:v>676504.04257396027</c:v>
                </c:pt>
                <c:pt idx="545">
                  <c:v>676154.12367328058</c:v>
                </c:pt>
                <c:pt idx="546">
                  <c:v>676054.1481786035</c:v>
                </c:pt>
                <c:pt idx="547">
                  <c:v>675254.36556282907</c:v>
                </c:pt>
                <c:pt idx="548">
                  <c:v>674904.47259689053</c:v>
                </c:pt>
                <c:pt idx="549">
                  <c:v>674854.48848008865</c:v>
                </c:pt>
                <c:pt idx="550">
                  <c:v>674504.60381036252</c:v>
                </c:pt>
                <c:pt idx="551">
                  <c:v>674404.63809502427</c:v>
                </c:pt>
                <c:pt idx="552">
                  <c:v>674204.70844172442</c:v>
                </c:pt>
                <c:pt idx="553">
                  <c:v>673754.87538559211</c:v>
                </c:pt>
                <c:pt idx="554">
                  <c:v>673155.11663459369</c:v>
                </c:pt>
                <c:pt idx="555">
                  <c:v>672255.51847674372</c:v>
                </c:pt>
                <c:pt idx="556">
                  <c:v>672055.61428684322</c:v>
                </c:pt>
                <c:pt idx="557">
                  <c:v>671405.94201923138</c:v>
                </c:pt>
                <c:pt idx="558">
                  <c:v>671305.99465869868</c:v>
                </c:pt>
                <c:pt idx="559">
                  <c:v>671006.15612713341</c:v>
                </c:pt>
                <c:pt idx="560">
                  <c:v>670806.26673086605</c:v>
                </c:pt>
                <c:pt idx="561">
                  <c:v>670556.40831305331</c:v>
                </c:pt>
                <c:pt idx="562">
                  <c:v>670206.61273878522</c:v>
                </c:pt>
                <c:pt idx="563">
                  <c:v>669057.33542693977</c:v>
                </c:pt>
                <c:pt idx="564">
                  <c:v>668507.70869783137</c:v>
                </c:pt>
                <c:pt idx="565">
                  <c:v>667908.13629134779</c:v>
                </c:pt>
                <c:pt idx="566">
                  <c:v>667808.20962500852</c:v>
                </c:pt>
                <c:pt idx="567">
                  <c:v>667758.24651339499</c:v>
                </c:pt>
                <c:pt idx="568">
                  <c:v>667558.39554390672</c:v>
                </c:pt>
                <c:pt idx="569">
                  <c:v>667458.47094529879</c:v>
                </c:pt>
                <c:pt idx="570">
                  <c:v>667058.77845785802</c:v>
                </c:pt>
                <c:pt idx="571">
                  <c:v>666759.01529391645</c:v>
                </c:pt>
                <c:pt idx="572">
                  <c:v>665709.88607084076</c:v>
                </c:pt>
                <c:pt idx="573">
                  <c:v>665609.97239657748</c:v>
                </c:pt>
                <c:pt idx="574">
                  <c:v>665560.01578079548</c:v>
                </c:pt>
                <c:pt idx="575">
                  <c:v>664660.82192682312</c:v>
                </c:pt>
                <c:pt idx="576">
                  <c:v>664610.86811418808</c:v>
                </c:pt>
                <c:pt idx="577">
                  <c:v>664361.1012634926</c:v>
                </c:pt>
                <c:pt idx="578">
                  <c:v>663711.72470671113</c:v>
                </c:pt>
                <c:pt idx="579">
                  <c:v>663262.17091887188</c:v>
                </c:pt>
                <c:pt idx="580">
                  <c:v>662263.20524949511</c:v>
                </c:pt>
                <c:pt idx="581">
                  <c:v>662213.25851347251</c:v>
                </c:pt>
                <c:pt idx="582">
                  <c:v>662063.41918951017</c:v>
                </c:pt>
                <c:pt idx="583">
                  <c:v>661863.63548702293</c:v>
                </c:pt>
                <c:pt idx="584">
                  <c:v>661514.0196797984</c:v>
                </c:pt>
                <c:pt idx="585">
                  <c:v>661314.24245940032</c:v>
                </c:pt>
                <c:pt idx="586">
                  <c:v>660615.04074609559</c:v>
                </c:pt>
                <c:pt idx="587">
                  <c:v>660465.21556277783</c:v>
                </c:pt>
                <c:pt idx="588">
                  <c:v>660365.33284345688</c:v>
                </c:pt>
                <c:pt idx="589">
                  <c:v>660265.45071308629</c:v>
                </c:pt>
                <c:pt idx="590">
                  <c:v>660165.56917164091</c:v>
                </c:pt>
                <c:pt idx="591">
                  <c:v>660015.74796365376</c:v>
                </c:pt>
                <c:pt idx="592">
                  <c:v>659815.98841401038</c:v>
                </c:pt>
                <c:pt idx="593">
                  <c:v>659766.04889461573</c:v>
                </c:pt>
                <c:pt idx="594">
                  <c:v>659166.78614260268</c:v>
                </c:pt>
                <c:pt idx="595">
                  <c:v>658867.16271372454</c:v>
                </c:pt>
                <c:pt idx="596">
                  <c:v>658118.12731525861</c:v>
                </c:pt>
                <c:pt idx="597">
                  <c:v>657918.39013247064</c:v>
                </c:pt>
                <c:pt idx="598">
                  <c:v>657868.45620449376</c:v>
                </c:pt>
                <c:pt idx="599">
                  <c:v>657668.72196337429</c:v>
                </c:pt>
                <c:pt idx="600">
                  <c:v>657269.26054026862</c:v>
                </c:pt>
                <c:pt idx="601">
                  <c:v>657219.32852411328</c:v>
                </c:pt>
                <c:pt idx="602">
                  <c:v>656869.80852801271</c:v>
                </c:pt>
                <c:pt idx="603">
                  <c:v>655371.94727025321</c:v>
                </c:pt>
                <c:pt idx="604">
                  <c:v>655322.02083948592</c:v>
                </c:pt>
                <c:pt idx="605">
                  <c:v>655172.2424287108</c:v>
                </c:pt>
                <c:pt idx="606">
                  <c:v>653874.21824623679</c:v>
                </c:pt>
                <c:pt idx="607">
                  <c:v>653574.68830210064</c:v>
                </c:pt>
                <c:pt idx="608">
                  <c:v>653275.16364328831</c:v>
                </c:pt>
                <c:pt idx="609">
                  <c:v>653225.24338062352</c:v>
                </c:pt>
                <c:pt idx="610">
                  <c:v>653225.24338062352</c:v>
                </c:pt>
                <c:pt idx="611">
                  <c:v>653075.48347337334</c:v>
                </c:pt>
                <c:pt idx="612">
                  <c:v>652975.64426912926</c:v>
                </c:pt>
                <c:pt idx="613">
                  <c:v>652626.21167759737</c:v>
                </c:pt>
                <c:pt idx="614">
                  <c:v>652626.21167759737</c:v>
                </c:pt>
                <c:pt idx="615">
                  <c:v>651827.53561255336</c:v>
                </c:pt>
                <c:pt idx="616">
                  <c:v>651577.95704488643</c:v>
                </c:pt>
                <c:pt idx="617">
                  <c:v>651328.38214448048</c:v>
                </c:pt>
                <c:pt idx="618">
                  <c:v>651278.46760443633</c:v>
                </c:pt>
                <c:pt idx="619">
                  <c:v>650180.38482595258</c:v>
                </c:pt>
                <c:pt idx="620">
                  <c:v>650080.56263780117</c:v>
                </c:pt>
                <c:pt idx="621">
                  <c:v>649781.09959158569</c:v>
                </c:pt>
                <c:pt idx="622">
                  <c:v>649282.00624053855</c:v>
                </c:pt>
                <c:pt idx="623">
                  <c:v>648633.20679262269</c:v>
                </c:pt>
                <c:pt idx="624">
                  <c:v>648533.39369072823</c:v>
                </c:pt>
                <c:pt idx="625">
                  <c:v>648233.95790097991</c:v>
                </c:pt>
                <c:pt idx="626">
                  <c:v>647136.07178354019</c:v>
                </c:pt>
                <c:pt idx="627">
                  <c:v>647086.16955313017</c:v>
                </c:pt>
                <c:pt idx="628">
                  <c:v>646736.85803961486</c:v>
                </c:pt>
                <c:pt idx="629">
                  <c:v>646587.15530116356</c:v>
                </c:pt>
                <c:pt idx="630">
                  <c:v>645189.99326035753</c:v>
                </c:pt>
                <c:pt idx="631">
                  <c:v>644840.72067384771</c:v>
                </c:pt>
                <c:pt idx="632">
                  <c:v>644441.56077984418</c:v>
                </c:pt>
                <c:pt idx="633">
                  <c:v>644241.98434289044</c:v>
                </c:pt>
                <c:pt idx="634">
                  <c:v>643842.83848809032</c:v>
                </c:pt>
                <c:pt idx="635">
                  <c:v>643593.37708079221</c:v>
                </c:pt>
                <c:pt idx="636">
                  <c:v>643244.13725069456</c:v>
                </c:pt>
                <c:pt idx="637">
                  <c:v>642994.68461447128</c:v>
                </c:pt>
                <c:pt idx="638">
                  <c:v>642695.34627419466</c:v>
                </c:pt>
                <c:pt idx="639">
                  <c:v>642445.90167617111</c:v>
                </c:pt>
                <c:pt idx="640">
                  <c:v>642346.12485985411</c:v>
                </c:pt>
                <c:pt idx="641">
                  <c:v>641996.91060530697</c:v>
                </c:pt>
                <c:pt idx="642">
                  <c:v>641947.02343906846</c:v>
                </c:pt>
                <c:pt idx="643">
                  <c:v>641797.36281690234</c:v>
                </c:pt>
                <c:pt idx="644">
                  <c:v>641348.38883862353</c:v>
                </c:pt>
                <c:pt idx="645">
                  <c:v>641098.96396281384</c:v>
                </c:pt>
                <c:pt idx="646">
                  <c:v>641049.07942578767</c:v>
                </c:pt>
                <c:pt idx="647">
                  <c:v>640350.71124001406</c:v>
                </c:pt>
                <c:pt idx="648">
                  <c:v>639303.21261183918</c:v>
                </c:pt>
                <c:pt idx="649">
                  <c:v>639203.45419457101</c:v>
                </c:pt>
                <c:pt idx="650">
                  <c:v>639203.45419457101</c:v>
                </c:pt>
                <c:pt idx="651">
                  <c:v>639103.69636099867</c:v>
                </c:pt>
                <c:pt idx="652">
                  <c:v>638704.67086317949</c:v>
                </c:pt>
                <c:pt idx="653">
                  <c:v>638654.79333250411</c:v>
                </c:pt>
                <c:pt idx="654">
                  <c:v>638455.28466867353</c:v>
                </c:pt>
                <c:pt idx="655">
                  <c:v>637557.52456240996</c:v>
                </c:pt>
                <c:pt idx="656">
                  <c:v>637358.02873339446</c:v>
                </c:pt>
                <c:pt idx="657">
                  <c:v>637358.02873339446</c:v>
                </c:pt>
                <c:pt idx="658">
                  <c:v>637308.15514067374</c:v>
                </c:pt>
                <c:pt idx="659">
                  <c:v>636959.04407405457</c:v>
                </c:pt>
                <c:pt idx="660">
                  <c:v>636859.29936713667</c:v>
                </c:pt>
                <c:pt idx="661">
                  <c:v>636210.97298456391</c:v>
                </c:pt>
                <c:pt idx="662">
                  <c:v>635861.88436536968</c:v>
                </c:pt>
                <c:pt idx="663">
                  <c:v>635762.14607139293</c:v>
                </c:pt>
                <c:pt idx="664">
                  <c:v>635063.99433189793</c:v>
                </c:pt>
                <c:pt idx="665">
                  <c:v>634964.26070000976</c:v>
                </c:pt>
                <c:pt idx="666">
                  <c:v>634415.73613884125</c:v>
                </c:pt>
                <c:pt idx="667">
                  <c:v>634266.14158962702</c:v>
                </c:pt>
                <c:pt idx="668">
                  <c:v>633966.95642284513</c:v>
                </c:pt>
                <c:pt idx="669">
                  <c:v>633917.0927380037</c:v>
                </c:pt>
                <c:pt idx="670">
                  <c:v>633717.6394545876</c:v>
                </c:pt>
                <c:pt idx="671">
                  <c:v>633219.01643662585</c:v>
                </c:pt>
                <c:pt idx="672">
                  <c:v>632969.71038615459</c:v>
                </c:pt>
                <c:pt idx="673">
                  <c:v>632421.24988207885</c:v>
                </c:pt>
                <c:pt idx="674">
                  <c:v>631623.52057707857</c:v>
                </c:pt>
                <c:pt idx="675">
                  <c:v>631124.95867165667</c:v>
                </c:pt>
                <c:pt idx="676">
                  <c:v>630526.70358115318</c:v>
                </c:pt>
                <c:pt idx="677">
                  <c:v>630028.17366547347</c:v>
                </c:pt>
                <c:pt idx="678">
                  <c:v>629729.06269348809</c:v>
                </c:pt>
                <c:pt idx="679">
                  <c:v>629629.3601989164</c:v>
                </c:pt>
                <c:pt idx="680">
                  <c:v>629479.80754705914</c:v>
                </c:pt>
                <c:pt idx="681">
                  <c:v>629031.15743871685</c:v>
                </c:pt>
                <c:pt idx="682">
                  <c:v>628682.21549123258</c:v>
                </c:pt>
                <c:pt idx="683">
                  <c:v>628034.19933101465</c:v>
                </c:pt>
                <c:pt idx="684">
                  <c:v>627635.43235578341</c:v>
                </c:pt>
                <c:pt idx="685">
                  <c:v>627236.67467411561</c:v>
                </c:pt>
                <c:pt idx="686">
                  <c:v>627186.83061728301</c:v>
                </c:pt>
                <c:pt idx="687">
                  <c:v>627037.29931787867</c:v>
                </c:pt>
                <c:pt idx="688">
                  <c:v>626987.45584176527</c:v>
                </c:pt>
                <c:pt idx="689">
                  <c:v>626688.39803359262</c:v>
                </c:pt>
                <c:pt idx="690">
                  <c:v>626040.45737483446</c:v>
                </c:pt>
                <c:pt idx="691">
                  <c:v>625442.38007247553</c:v>
                </c:pt>
                <c:pt idx="692">
                  <c:v>624993.83580580947</c:v>
                </c:pt>
                <c:pt idx="693">
                  <c:v>624894.16089773318</c:v>
                </c:pt>
                <c:pt idx="694">
                  <c:v>623548.60641338502</c:v>
                </c:pt>
                <c:pt idx="695">
                  <c:v>623050.27972171293</c:v>
                </c:pt>
                <c:pt idx="696">
                  <c:v>622551.9675231236</c:v>
                </c:pt>
                <c:pt idx="697">
                  <c:v>622551.9675231236</c:v>
                </c:pt>
                <c:pt idx="698">
                  <c:v>622402.47668924183</c:v>
                </c:pt>
                <c:pt idx="699">
                  <c:v>622352.64670106757</c:v>
                </c:pt>
                <c:pt idx="700">
                  <c:v>622203.1576058612</c:v>
                </c:pt>
                <c:pt idx="701">
                  <c:v>621555.38659298897</c:v>
                </c:pt>
                <c:pt idx="702">
                  <c:v>620758.16356377583</c:v>
                </c:pt>
                <c:pt idx="703">
                  <c:v>620558.86359858187</c:v>
                </c:pt>
                <c:pt idx="704">
                  <c:v>620010.80063792632</c:v>
                </c:pt>
                <c:pt idx="705">
                  <c:v>619562.39851551724</c:v>
                </c:pt>
                <c:pt idx="706">
                  <c:v>619412.93374640425</c:v>
                </c:pt>
                <c:pt idx="707">
                  <c:v>618914.72725493764</c:v>
                </c:pt>
                <c:pt idx="708">
                  <c:v>618665.62943481363</c:v>
                </c:pt>
                <c:pt idx="709">
                  <c:v>617021.67450764659</c:v>
                </c:pt>
                <c:pt idx="710">
                  <c:v>616971.86014978087</c:v>
                </c:pt>
                <c:pt idx="711">
                  <c:v>616772.60416387988</c:v>
                </c:pt>
                <c:pt idx="712">
                  <c:v>616224.66212719446</c:v>
                </c:pt>
                <c:pt idx="713">
                  <c:v>616174.85008191073</c:v>
                </c:pt>
                <c:pt idx="714">
                  <c:v>615925.79202308902</c:v>
                </c:pt>
                <c:pt idx="715">
                  <c:v>615925.79202308902</c:v>
                </c:pt>
                <c:pt idx="716">
                  <c:v>615377.87700873462</c:v>
                </c:pt>
                <c:pt idx="717">
                  <c:v>614780.17147413176</c:v>
                </c:pt>
                <c:pt idx="718">
                  <c:v>614033.06880141527</c:v>
                </c:pt>
                <c:pt idx="719">
                  <c:v>613933.45756640146</c:v>
                </c:pt>
                <c:pt idx="720">
                  <c:v>613086.78538270504</c:v>
                </c:pt>
                <c:pt idx="721">
                  <c:v>612837.77209059568</c:v>
                </c:pt>
                <c:pt idx="722">
                  <c:v>612787.96986510709</c:v>
                </c:pt>
                <c:pt idx="723">
                  <c:v>612439.35832702962</c:v>
                </c:pt>
                <c:pt idx="724">
                  <c:v>612389.55725588812</c:v>
                </c:pt>
                <c:pt idx="725">
                  <c:v>612289.9555464416</c:v>
                </c:pt>
                <c:pt idx="726">
                  <c:v>611791.95565514371</c:v>
                </c:pt>
                <c:pt idx="727">
                  <c:v>611542.96111880988</c:v>
                </c:pt>
                <c:pt idx="728">
                  <c:v>611493.16264423984</c:v>
                </c:pt>
                <c:pt idx="729">
                  <c:v>611293.97018818068</c:v>
                </c:pt>
                <c:pt idx="730">
                  <c:v>610148.65833802742</c:v>
                </c:pt>
                <c:pt idx="731">
                  <c:v>609650.72044986382</c:v>
                </c:pt>
                <c:pt idx="732">
                  <c:v>609401.75691021024</c:v>
                </c:pt>
                <c:pt idx="733">
                  <c:v>609152.79697300424</c:v>
                </c:pt>
                <c:pt idx="734">
                  <c:v>608455.72831062588</c:v>
                </c:pt>
                <c:pt idx="735">
                  <c:v>608405.93877228571</c:v>
                </c:pt>
                <c:pt idx="736">
                  <c:v>608256.57102147746</c:v>
                </c:pt>
                <c:pt idx="737">
                  <c:v>607908.05131043971</c:v>
                </c:pt>
                <c:pt idx="738">
                  <c:v>607708.90035806911</c:v>
                </c:pt>
                <c:pt idx="739">
                  <c:v>607260.81913864729</c:v>
                </c:pt>
                <c:pt idx="740">
                  <c:v>606563.82708643365</c:v>
                </c:pt>
                <c:pt idx="741">
                  <c:v>606314.90819038893</c:v>
                </c:pt>
                <c:pt idx="742">
                  <c:v>606165.55857971008</c:v>
                </c:pt>
                <c:pt idx="743">
                  <c:v>605418.82995135093</c:v>
                </c:pt>
                <c:pt idx="744">
                  <c:v>605120.14756350091</c:v>
                </c:pt>
                <c:pt idx="745">
                  <c:v>604721.91243450379</c:v>
                </c:pt>
                <c:pt idx="746">
                  <c:v>604572.57663413777</c:v>
                </c:pt>
                <c:pt idx="747">
                  <c:v>604273.90891604708</c:v>
                </c:pt>
                <c:pt idx="748">
                  <c:v>604224.13146630209</c:v>
                </c:pt>
                <c:pt idx="749">
                  <c:v>604025.02310512634</c:v>
                </c:pt>
                <c:pt idx="750">
                  <c:v>603825.91704429209</c:v>
                </c:pt>
                <c:pt idx="751">
                  <c:v>603527.26226575824</c:v>
                </c:pt>
                <c:pt idx="752">
                  <c:v>603427.71182287508</c:v>
                </c:pt>
                <c:pt idx="753">
                  <c:v>603228.61266190605</c:v>
                </c:pt>
                <c:pt idx="754">
                  <c:v>602880.19466343173</c:v>
                </c:pt>
                <c:pt idx="755">
                  <c:v>602581.5562691536</c:v>
                </c:pt>
                <c:pt idx="756">
                  <c:v>602133.60837619146</c:v>
                </c:pt>
                <c:pt idx="757">
                  <c:v>601884.75346378132</c:v>
                </c:pt>
                <c:pt idx="758">
                  <c:v>601785.21250432974</c:v>
                </c:pt>
                <c:pt idx="759">
                  <c:v>601586.132309029</c:v>
                </c:pt>
                <c:pt idx="760">
                  <c:v>601088.44187400094</c:v>
                </c:pt>
                <c:pt idx="761">
                  <c:v>600839.60204142646</c:v>
                </c:pt>
                <c:pt idx="762">
                  <c:v>599794.51393710158</c:v>
                </c:pt>
                <c:pt idx="763">
                  <c:v>599744.74941578205</c:v>
                </c:pt>
                <c:pt idx="764">
                  <c:v>599694.98503797431</c:v>
                </c:pt>
                <c:pt idx="765">
                  <c:v>598998.29881574132</c:v>
                </c:pt>
                <c:pt idx="766">
                  <c:v>598649.96624995465</c:v>
                </c:pt>
                <c:pt idx="767">
                  <c:v>598600.2050286493</c:v>
                </c:pt>
                <c:pt idx="768">
                  <c:v>598401.16157782602</c:v>
                </c:pt>
                <c:pt idx="769">
                  <c:v>598202.12042189448</c:v>
                </c:pt>
                <c:pt idx="770">
                  <c:v>598202.12042189448</c:v>
                </c:pt>
                <c:pt idx="771">
                  <c:v>598102.60070445284</c:v>
                </c:pt>
                <c:pt idx="772">
                  <c:v>598052.84106085252</c:v>
                </c:pt>
                <c:pt idx="773">
                  <c:v>597953.32220387785</c:v>
                </c:pt>
                <c:pt idx="774">
                  <c:v>597654.76907454513</c:v>
                </c:pt>
                <c:pt idx="775">
                  <c:v>597654.76907454513</c:v>
                </c:pt>
                <c:pt idx="776">
                  <c:v>597206.94905887067</c:v>
                </c:pt>
                <c:pt idx="777">
                  <c:v>596958.1651789624</c:v>
                </c:pt>
                <c:pt idx="778">
                  <c:v>596759.14065523644</c:v>
                </c:pt>
                <c:pt idx="779">
                  <c:v>596062.57288069709</c:v>
                </c:pt>
                <c:pt idx="780">
                  <c:v>596062.57288069709</c:v>
                </c:pt>
                <c:pt idx="781">
                  <c:v>595813.80548217788</c:v>
                </c:pt>
                <c:pt idx="782">
                  <c:v>595614.79414231901</c:v>
                </c:pt>
                <c:pt idx="783">
                  <c:v>595266.52981304936</c:v>
                </c:pt>
                <c:pt idx="784">
                  <c:v>595216.77833900007</c:v>
                </c:pt>
                <c:pt idx="785">
                  <c:v>594818.77170293173</c:v>
                </c:pt>
                <c:pt idx="786">
                  <c:v>594619.77182213601</c:v>
                </c:pt>
                <c:pt idx="787">
                  <c:v>594470.52341517317</c:v>
                </c:pt>
                <c:pt idx="788">
                  <c:v>594371.02519316925</c:v>
                </c:pt>
                <c:pt idx="789">
                  <c:v>594122.28214388306</c:v>
                </c:pt>
                <c:pt idx="790">
                  <c:v>594072.53396355466</c:v>
                </c:pt>
                <c:pt idx="791">
                  <c:v>593425.82064658939</c:v>
                </c:pt>
                <c:pt idx="792">
                  <c:v>593326.32843725127</c:v>
                </c:pt>
                <c:pt idx="793">
                  <c:v>591883.75572403369</c:v>
                </c:pt>
                <c:pt idx="794">
                  <c:v>591635.04845092155</c:v>
                </c:pt>
                <c:pt idx="795">
                  <c:v>590888.94808341772</c:v>
                </c:pt>
                <c:pt idx="796">
                  <c:v>590441.30330510531</c:v>
                </c:pt>
                <c:pt idx="797">
                  <c:v>589695.25440455577</c:v>
                </c:pt>
                <c:pt idx="798">
                  <c:v>589645.51895454037</c:v>
                </c:pt>
                <c:pt idx="799">
                  <c:v>589496.31346189638</c:v>
                </c:pt>
                <c:pt idx="800">
                  <c:v>588700.57255228097</c:v>
                </c:pt>
                <c:pt idx="801">
                  <c:v>588054.05999015272</c:v>
                </c:pt>
                <c:pt idx="802">
                  <c:v>587855.13790368778</c:v>
                </c:pt>
                <c:pt idx="803">
                  <c:v>587059.47240304784</c:v>
                </c:pt>
                <c:pt idx="804">
                  <c:v>587009.74452273222</c:v>
                </c:pt>
                <c:pt idx="805">
                  <c:v>586413.02109210135</c:v>
                </c:pt>
                <c:pt idx="806">
                  <c:v>585965.4920053042</c:v>
                </c:pt>
                <c:pt idx="807">
                  <c:v>585965.4920053042</c:v>
                </c:pt>
                <c:pt idx="808">
                  <c:v>585169.91327468562</c:v>
                </c:pt>
                <c:pt idx="809">
                  <c:v>585120.19081653084</c:v>
                </c:pt>
                <c:pt idx="810">
                  <c:v>585070.46850100625</c:v>
                </c:pt>
                <c:pt idx="811">
                  <c:v>585020.74632810871</c:v>
                </c:pt>
                <c:pt idx="812">
                  <c:v>584772.13760292449</c:v>
                </c:pt>
                <c:pt idx="813">
                  <c:v>584076.05213824951</c:v>
                </c:pt>
                <c:pt idx="814">
                  <c:v>584026.33281726856</c:v>
                </c:pt>
                <c:pt idx="815">
                  <c:v>583926.894602997</c:v>
                </c:pt>
                <c:pt idx="816">
                  <c:v>583926.894602997</c:v>
                </c:pt>
                <c:pt idx="817">
                  <c:v>583678.30156203988</c:v>
                </c:pt>
                <c:pt idx="818">
                  <c:v>583628.58338149113</c:v>
                </c:pt>
                <c:pt idx="819">
                  <c:v>583379.99461679661</c:v>
                </c:pt>
                <c:pt idx="820">
                  <c:v>582882.82777646021</c:v>
                </c:pt>
                <c:pt idx="821">
                  <c:v>582584.53451224917</c:v>
                </c:pt>
                <c:pt idx="822">
                  <c:v>582335.96071024379</c:v>
                </c:pt>
                <c:pt idx="823">
                  <c:v>582037.67684908444</c:v>
                </c:pt>
                <c:pt idx="824">
                  <c:v>581093.14511639555</c:v>
                </c:pt>
                <c:pt idx="825">
                  <c:v>580944.01322636823</c:v>
                </c:pt>
                <c:pt idx="826">
                  <c:v>580695.46292387391</c:v>
                </c:pt>
                <c:pt idx="827">
                  <c:v>580596.04379944946</c:v>
                </c:pt>
                <c:pt idx="828">
                  <c:v>580098.95671837195</c:v>
                </c:pt>
                <c:pt idx="829">
                  <c:v>579452.76479069539</c:v>
                </c:pt>
                <c:pt idx="830">
                  <c:v>578607.78086056293</c:v>
                </c:pt>
                <c:pt idx="831">
                  <c:v>578558.07720379543</c:v>
                </c:pt>
                <c:pt idx="832">
                  <c:v>578359.26399906096</c:v>
                </c:pt>
                <c:pt idx="833">
                  <c:v>577862.24094253662</c:v>
                </c:pt>
                <c:pt idx="834">
                  <c:v>577812.53941900528</c:v>
                </c:pt>
                <c:pt idx="835">
                  <c:v>577762.83803766617</c:v>
                </c:pt>
                <c:pt idx="836">
                  <c:v>576669.44361674762</c:v>
                </c:pt>
                <c:pt idx="837">
                  <c:v>576271.86270199658</c:v>
                </c:pt>
                <c:pt idx="838">
                  <c:v>576073.07565511076</c:v>
                </c:pt>
                <c:pt idx="839">
                  <c:v>575874.29088163108</c:v>
                </c:pt>
                <c:pt idx="840">
                  <c:v>575476.72815412947</c:v>
                </c:pt>
                <c:pt idx="841">
                  <c:v>575427.0334524581</c:v>
                </c:pt>
                <c:pt idx="842">
                  <c:v>575277.9501997272</c:v>
                </c:pt>
                <c:pt idx="843">
                  <c:v>575228.25606623502</c:v>
                </c:pt>
                <c:pt idx="844">
                  <c:v>575029.48095261003</c:v>
                </c:pt>
                <c:pt idx="845">
                  <c:v>574681.62997163332</c:v>
                </c:pt>
                <c:pt idx="846">
                  <c:v>574383.47752616089</c:v>
                </c:pt>
                <c:pt idx="847">
                  <c:v>574035.63946680131</c:v>
                </c:pt>
                <c:pt idx="848">
                  <c:v>573339.98421608133</c:v>
                </c:pt>
                <c:pt idx="849">
                  <c:v>572942.47941983829</c:v>
                </c:pt>
                <c:pt idx="850">
                  <c:v>572644.35678257328</c:v>
                </c:pt>
                <c:pt idx="851">
                  <c:v>572246.86787822458</c:v>
                </c:pt>
                <c:pt idx="852">
                  <c:v>572246.86787822458</c:v>
                </c:pt>
                <c:pt idx="853">
                  <c:v>572147.49707078957</c:v>
                </c:pt>
                <c:pt idx="854">
                  <c:v>571352.5510361999</c:v>
                </c:pt>
                <c:pt idx="855">
                  <c:v>571352.5510361999</c:v>
                </c:pt>
                <c:pt idx="856">
                  <c:v>571203.50269654917</c:v>
                </c:pt>
                <c:pt idx="857">
                  <c:v>570110.52052813023</c:v>
                </c:pt>
                <c:pt idx="858">
                  <c:v>569911.80386848853</c:v>
                </c:pt>
                <c:pt idx="859">
                  <c:v>569564.05517022125</c:v>
                </c:pt>
                <c:pt idx="860">
                  <c:v>569315.6674939245</c:v>
                </c:pt>
                <c:pt idx="861">
                  <c:v>569216.31341521768</c:v>
                </c:pt>
                <c:pt idx="862">
                  <c:v>569116.95990322495</c:v>
                </c:pt>
                <c:pt idx="863">
                  <c:v>569116.95990322495</c:v>
                </c:pt>
                <c:pt idx="864">
                  <c:v>569017.60695792281</c:v>
                </c:pt>
                <c:pt idx="865">
                  <c:v>568570.52571622224</c:v>
                </c:pt>
                <c:pt idx="866">
                  <c:v>568471.17588729411</c:v>
                </c:pt>
                <c:pt idx="867">
                  <c:v>568471.17588729411</c:v>
                </c:pt>
                <c:pt idx="868">
                  <c:v>567477.70875361736</c:v>
                </c:pt>
                <c:pt idx="869">
                  <c:v>566682.97582140181</c:v>
                </c:pt>
                <c:pt idx="870">
                  <c:v>566037.28199249587</c:v>
                </c:pt>
                <c:pt idx="871">
                  <c:v>565937.94660285744</c:v>
                </c:pt>
                <c:pt idx="872">
                  <c:v>565788.94457951735</c:v>
                </c:pt>
                <c:pt idx="873">
                  <c:v>564944.62382890144</c:v>
                </c:pt>
                <c:pt idx="874">
                  <c:v>564795.63029252121</c:v>
                </c:pt>
                <c:pt idx="875">
                  <c:v>564745.96606322913</c:v>
                </c:pt>
                <c:pt idx="876">
                  <c:v>564398.32041756692</c:v>
                </c:pt>
                <c:pt idx="877">
                  <c:v>564298.99436280481</c:v>
                </c:pt>
                <c:pt idx="878">
                  <c:v>564199.66887358611</c:v>
                </c:pt>
                <c:pt idx="879">
                  <c:v>563901.69579895376</c:v>
                </c:pt>
                <c:pt idx="880">
                  <c:v>563752.71117006731</c:v>
                </c:pt>
                <c:pt idx="881">
                  <c:v>563156.7853755278</c:v>
                </c:pt>
                <c:pt idx="882">
                  <c:v>562709.85438444838</c:v>
                </c:pt>
                <c:pt idx="883">
                  <c:v>561369.13007023046</c:v>
                </c:pt>
                <c:pt idx="884">
                  <c:v>561071.20531574707</c:v>
                </c:pt>
                <c:pt idx="885">
                  <c:v>560971.89819383691</c:v>
                </c:pt>
                <c:pt idx="886">
                  <c:v>560922.24484466563</c:v>
                </c:pt>
                <c:pt idx="887">
                  <c:v>560078.15950769361</c:v>
                </c:pt>
                <c:pt idx="888">
                  <c:v>559234.11495878687</c:v>
                </c:pt>
                <c:pt idx="889">
                  <c:v>559085.17015371006</c:v>
                </c:pt>
                <c:pt idx="890">
                  <c:v>558886.57905532885</c:v>
                </c:pt>
                <c:pt idx="891">
                  <c:v>558042.59206494479</c:v>
                </c:pt>
                <c:pt idx="892">
                  <c:v>557149.00320026092</c:v>
                </c:pt>
                <c:pt idx="893">
                  <c:v>556801.50875462813</c:v>
                </c:pt>
                <c:pt idx="894">
                  <c:v>556801.50875462813</c:v>
                </c:pt>
                <c:pt idx="895">
                  <c:v>556553.30266460625</c:v>
                </c:pt>
                <c:pt idx="896">
                  <c:v>556255.46000711399</c:v>
                </c:pt>
                <c:pt idx="897">
                  <c:v>556007.26166755077</c:v>
                </c:pt>
                <c:pt idx="898">
                  <c:v>555213.05064931687</c:v>
                </c:pt>
                <c:pt idx="899">
                  <c:v>554617.41604858031</c:v>
                </c:pt>
                <c:pt idx="900">
                  <c:v>554617.41604858031</c:v>
                </c:pt>
                <c:pt idx="901">
                  <c:v>554567.78074719803</c:v>
                </c:pt>
                <c:pt idx="902">
                  <c:v>554567.78074719803</c:v>
                </c:pt>
                <c:pt idx="903">
                  <c:v>554369.2409497269</c:v>
                </c:pt>
                <c:pt idx="904">
                  <c:v>554220.33758000226</c:v>
                </c:pt>
                <c:pt idx="905">
                  <c:v>553922.53464175435</c:v>
                </c:pt>
                <c:pt idx="906">
                  <c:v>553624.73677124665</c:v>
                </c:pt>
                <c:pt idx="907">
                  <c:v>553128.41824699007</c:v>
                </c:pt>
                <c:pt idx="908">
                  <c:v>552731.37355982536</c:v>
                </c:pt>
                <c:pt idx="909">
                  <c:v>552483.22520319733</c:v>
                </c:pt>
                <c:pt idx="910">
                  <c:v>552185.45181783184</c:v>
                </c:pt>
                <c:pt idx="911">
                  <c:v>552036.56702420488</c:v>
                </c:pt>
                <c:pt idx="912">
                  <c:v>551391.41421268275</c:v>
                </c:pt>
                <c:pt idx="913">
                  <c:v>551192.91043670324</c:v>
                </c:pt>
                <c:pt idx="914">
                  <c:v>551192.91043670324</c:v>
                </c:pt>
                <c:pt idx="915">
                  <c:v>550895.1589909523</c:v>
                </c:pt>
                <c:pt idx="916">
                  <c:v>550647.03665245732</c:v>
                </c:pt>
                <c:pt idx="917">
                  <c:v>550498.16493630793</c:v>
                </c:pt>
                <c:pt idx="918">
                  <c:v>549952.31280024431</c:v>
                </c:pt>
                <c:pt idx="919">
                  <c:v>549753.82533068804</c:v>
                </c:pt>
                <c:pt idx="920">
                  <c:v>549505.71915551682</c:v>
                </c:pt>
                <c:pt idx="921">
                  <c:v>549356.85713655327</c:v>
                </c:pt>
                <c:pt idx="922">
                  <c:v>549257.61649308656</c:v>
                </c:pt>
                <c:pt idx="923">
                  <c:v>549108.75658159168</c:v>
                </c:pt>
                <c:pt idx="924">
                  <c:v>548662.18443304719</c:v>
                </c:pt>
                <c:pt idx="925">
                  <c:v>548215.62366175209</c:v>
                </c:pt>
                <c:pt idx="926">
                  <c:v>548166.00650048163</c:v>
                </c:pt>
                <c:pt idx="927">
                  <c:v>548066.77259922936</c:v>
                </c:pt>
                <c:pt idx="928">
                  <c:v>548017.15585924196</c:v>
                </c:pt>
                <c:pt idx="929">
                  <c:v>547074.46447629295</c:v>
                </c:pt>
                <c:pt idx="930">
                  <c:v>546826.39621936402</c:v>
                </c:pt>
                <c:pt idx="931">
                  <c:v>546826.39621936402</c:v>
                </c:pt>
                <c:pt idx="932">
                  <c:v>546677.5569494497</c:v>
                </c:pt>
                <c:pt idx="933">
                  <c:v>546578.33147122606</c:v>
                </c:pt>
                <c:pt idx="934">
                  <c:v>546280.65840455005</c:v>
                </c:pt>
                <c:pt idx="935">
                  <c:v>546181.43517157843</c:v>
                </c:pt>
                <c:pt idx="936">
                  <c:v>545982.99038937537</c:v>
                </c:pt>
                <c:pt idx="937">
                  <c:v>545982.99038937537</c:v>
                </c:pt>
                <c:pt idx="938">
                  <c:v>545734.93756839342</c:v>
                </c:pt>
                <c:pt idx="939">
                  <c:v>545288.45132848306</c:v>
                </c:pt>
                <c:pt idx="940">
                  <c:v>544990.8001470879</c:v>
                </c:pt>
                <c:pt idx="941">
                  <c:v>544792.368831067</c:v>
                </c:pt>
                <c:pt idx="942">
                  <c:v>544792.368831067</c:v>
                </c:pt>
                <c:pt idx="943">
                  <c:v>544693.15401445935</c:v>
                </c:pt>
                <c:pt idx="944">
                  <c:v>544693.15401445935</c:v>
                </c:pt>
                <c:pt idx="945">
                  <c:v>544197.08834451321</c:v>
                </c:pt>
                <c:pt idx="946">
                  <c:v>544197.08834451321</c:v>
                </c:pt>
                <c:pt idx="947">
                  <c:v>543750.64122847095</c:v>
                </c:pt>
                <c:pt idx="948">
                  <c:v>543601.82804629812</c:v>
                </c:pt>
                <c:pt idx="949">
                  <c:v>543453.01612558134</c:v>
                </c:pt>
                <c:pt idx="950">
                  <c:v>543304.20546624158</c:v>
                </c:pt>
                <c:pt idx="951">
                  <c:v>543006.58793137828</c:v>
                </c:pt>
                <c:pt idx="952">
                  <c:v>542758.57717250462</c:v>
                </c:pt>
                <c:pt idx="953">
                  <c:v>541915.3667911283</c:v>
                </c:pt>
                <c:pt idx="954">
                  <c:v>541766.5691614066</c:v>
                </c:pt>
                <c:pt idx="955">
                  <c:v>541716.97023161093</c:v>
                </c:pt>
                <c:pt idx="956">
                  <c:v>541617.77279216947</c:v>
                </c:pt>
                <c:pt idx="957">
                  <c:v>541320.18383483426</c:v>
                </c:pt>
                <c:pt idx="958">
                  <c:v>541121.79399720172</c:v>
                </c:pt>
                <c:pt idx="959">
                  <c:v>540873.8098504981</c:v>
                </c:pt>
                <c:pt idx="960">
                  <c:v>540725.02104251587</c:v>
                </c:pt>
                <c:pt idx="961">
                  <c:v>540725.02104251587</c:v>
                </c:pt>
                <c:pt idx="962">
                  <c:v>540377.85205683019</c:v>
                </c:pt>
                <c:pt idx="963">
                  <c:v>540080.28409948328</c:v>
                </c:pt>
                <c:pt idx="964">
                  <c:v>539931.50201023871</c:v>
                </c:pt>
                <c:pt idx="965">
                  <c:v>539683.53466037917</c:v>
                </c:pt>
                <c:pt idx="966">
                  <c:v>539633.94161021325</c:v>
                </c:pt>
                <c:pt idx="967">
                  <c:v>539584.34869997599</c:v>
                </c:pt>
                <c:pt idx="968">
                  <c:v>539534.75592966448</c:v>
                </c:pt>
                <c:pt idx="969">
                  <c:v>539237.20224606991</c:v>
                </c:pt>
                <c:pt idx="970">
                  <c:v>538493.34007078689</c:v>
                </c:pt>
                <c:pt idx="971">
                  <c:v>538443.75037810276</c:v>
                </c:pt>
                <c:pt idx="972">
                  <c:v>538344.57141230768</c:v>
                </c:pt>
                <c:pt idx="973">
                  <c:v>538245.39300592418</c:v>
                </c:pt>
                <c:pt idx="974">
                  <c:v>537650.33431396075</c:v>
                </c:pt>
                <c:pt idx="975">
                  <c:v>537551.1598228059</c:v>
                </c:pt>
                <c:pt idx="976">
                  <c:v>537451.98589087627</c:v>
                </c:pt>
                <c:pt idx="977">
                  <c:v>537402.39913461357</c:v>
                </c:pt>
                <c:pt idx="978">
                  <c:v>537005.71011698211</c:v>
                </c:pt>
                <c:pt idx="979">
                  <c:v>536807.36896284355</c:v>
                </c:pt>
                <c:pt idx="980">
                  <c:v>536212.3589169028</c:v>
                </c:pt>
                <c:pt idx="981">
                  <c:v>536014.02670646086</c:v>
                </c:pt>
                <c:pt idx="982">
                  <c:v>535716.53258222586</c:v>
                </c:pt>
                <c:pt idx="983">
                  <c:v>535617.36899176845</c:v>
                </c:pt>
                <c:pt idx="984">
                  <c:v>535617.36899176845</c:v>
                </c:pt>
                <c:pt idx="985">
                  <c:v>535220.72021742491</c:v>
                </c:pt>
                <c:pt idx="986">
                  <c:v>535071.97923167609</c:v>
                </c:pt>
                <c:pt idx="987">
                  <c:v>534625.76381580986</c:v>
                </c:pt>
                <c:pt idx="988">
                  <c:v>534229.13738583145</c:v>
                </c:pt>
                <c:pt idx="989">
                  <c:v>533683.79063372326</c:v>
                </c:pt>
                <c:pt idx="990">
                  <c:v>533683.79063372326</c:v>
                </c:pt>
                <c:pt idx="991">
                  <c:v>533634.21449379507</c:v>
                </c:pt>
                <c:pt idx="992">
                  <c:v>533188.03551504936</c:v>
                </c:pt>
                <c:pt idx="993">
                  <c:v>532444.42900188488</c:v>
                </c:pt>
                <c:pt idx="994">
                  <c:v>532295.71146625886</c:v>
                </c:pt>
                <c:pt idx="995">
                  <c:v>532295.71146625886</c:v>
                </c:pt>
                <c:pt idx="996">
                  <c:v>532047.85169681255</c:v>
                </c:pt>
                <c:pt idx="997">
                  <c:v>531948.70876544202</c:v>
                </c:pt>
                <c:pt idx="998">
                  <c:v>531899.13750897569</c:v>
                </c:pt>
                <c:pt idx="999">
                  <c:v>531899.13750897569</c:v>
                </c:pt>
                <c:pt idx="1000">
                  <c:v>531601.7128990558</c:v>
                </c:pt>
                <c:pt idx="1001">
                  <c:v>531552.14261885535</c:v>
                </c:pt>
                <c:pt idx="1002">
                  <c:v>531552.14261885535</c:v>
                </c:pt>
                <c:pt idx="1003">
                  <c:v>531056.4474863956</c:v>
                </c:pt>
                <c:pt idx="1004">
                  <c:v>531006.87874004047</c:v>
                </c:pt>
                <c:pt idx="1005">
                  <c:v>531006.87874004047</c:v>
                </c:pt>
                <c:pt idx="1006">
                  <c:v>530858.17333750182</c:v>
                </c:pt>
                <c:pt idx="1007">
                  <c:v>530709.46918969275</c:v>
                </c:pt>
                <c:pt idx="1008">
                  <c:v>530312.93092917383</c:v>
                </c:pt>
                <c:pt idx="1009">
                  <c:v>530312.93092917383</c:v>
                </c:pt>
                <c:pt idx="1010">
                  <c:v>530164.2313813708</c:v>
                </c:pt>
                <c:pt idx="1011">
                  <c:v>530114.66514418798</c:v>
                </c:pt>
                <c:pt idx="1012">
                  <c:v>529916.40158913715</c:v>
                </c:pt>
                <c:pt idx="1013">
                  <c:v>529569.44573302183</c:v>
                </c:pt>
                <c:pt idx="1014">
                  <c:v>529519.88116809912</c:v>
                </c:pt>
                <c:pt idx="1015">
                  <c:v>529321.6243017416</c:v>
                </c:pt>
                <c:pt idx="1016">
                  <c:v>529321.6243017416</c:v>
                </c:pt>
                <c:pt idx="1017">
                  <c:v>529172.93311489164</c:v>
                </c:pt>
                <c:pt idx="1018">
                  <c:v>528726.86707708961</c:v>
                </c:pt>
                <c:pt idx="1019">
                  <c:v>528677.30488048855</c:v>
                </c:pt>
                <c:pt idx="1020">
                  <c:v>528677.30488048855</c:v>
                </c:pt>
                <c:pt idx="1021">
                  <c:v>528627.74282317434</c:v>
                </c:pt>
                <c:pt idx="1022">
                  <c:v>528379.93462580687</c:v>
                </c:pt>
                <c:pt idx="1023">
                  <c:v>528082.56938483124</c:v>
                </c:pt>
                <c:pt idx="1024">
                  <c:v>527983.44875188835</c:v>
                </c:pt>
                <c:pt idx="1025">
                  <c:v>527834.76884681522</c:v>
                </c:pt>
                <c:pt idx="1026">
                  <c:v>527537.41279601096</c:v>
                </c:pt>
                <c:pt idx="1027">
                  <c:v>527289.61991559609</c:v>
                </c:pt>
                <c:pt idx="1028">
                  <c:v>527240.06175714242</c:v>
                </c:pt>
                <c:pt idx="1029">
                  <c:v>526893.1585454921</c:v>
                </c:pt>
                <c:pt idx="1030">
                  <c:v>526843.6015005823</c:v>
                </c:pt>
                <c:pt idx="1031">
                  <c:v>526496.70608309016</c:v>
                </c:pt>
                <c:pt idx="1032">
                  <c:v>526050.70770853222</c:v>
                </c:pt>
                <c:pt idx="1033">
                  <c:v>525902.04408819019</c:v>
                </c:pt>
                <c:pt idx="1034">
                  <c:v>525753.3817199734</c:v>
                </c:pt>
                <c:pt idx="1035">
                  <c:v>525753.3817199734</c:v>
                </c:pt>
                <c:pt idx="1036">
                  <c:v>525505.61388856755</c:v>
                </c:pt>
                <c:pt idx="1037">
                  <c:v>525456.06073960359</c:v>
                </c:pt>
                <c:pt idx="1038">
                  <c:v>525257.84953470959</c:v>
                </c:pt>
                <c:pt idx="1039">
                  <c:v>524861.43380093505</c:v>
                </c:pt>
                <c:pt idx="1040">
                  <c:v>524861.43380093505</c:v>
                </c:pt>
                <c:pt idx="1041">
                  <c:v>524663.22927168489</c:v>
                </c:pt>
                <c:pt idx="1042">
                  <c:v>524613.67848701158</c:v>
                </c:pt>
                <c:pt idx="1043">
                  <c:v>524465.02696727996</c:v>
                </c:pt>
                <c:pt idx="1044">
                  <c:v>524118.17828754842</c:v>
                </c:pt>
                <c:pt idx="1045">
                  <c:v>523672.23999441386</c:v>
                </c:pt>
                <c:pt idx="1046">
                  <c:v>523573.14412495936</c:v>
                </c:pt>
                <c:pt idx="1047">
                  <c:v>523474.04881146224</c:v>
                </c:pt>
                <c:pt idx="1048">
                  <c:v>523424.50136319036</c:v>
                </c:pt>
                <c:pt idx="1049">
                  <c:v>523275.859852247</c:v>
                </c:pt>
                <c:pt idx="1050">
                  <c:v>523176.76620648301</c:v>
                </c:pt>
                <c:pt idx="1051">
                  <c:v>522829.94282359298</c:v>
                </c:pt>
                <c:pt idx="1052">
                  <c:v>522532.67105719115</c:v>
                </c:pt>
                <c:pt idx="1053">
                  <c:v>521888.59938685253</c:v>
                </c:pt>
                <c:pt idx="1054">
                  <c:v>521690.42821088282</c:v>
                </c:pt>
                <c:pt idx="1055">
                  <c:v>521492.25925698807</c:v>
                </c:pt>
                <c:pt idx="1056">
                  <c:v>521195.00999213319</c:v>
                </c:pt>
                <c:pt idx="1057">
                  <c:v>521046.3872342314</c:v>
                </c:pt>
                <c:pt idx="1058">
                  <c:v>520947.30608984613</c:v>
                </c:pt>
                <c:pt idx="1059">
                  <c:v>520897.76572590973</c:v>
                </c:pt>
                <c:pt idx="1060">
                  <c:v>520600.52645769512</c:v>
                </c:pt>
                <c:pt idx="1061">
                  <c:v>520600.52645769512</c:v>
                </c:pt>
                <c:pt idx="1062">
                  <c:v>520303.29218686698</c:v>
                </c:pt>
                <c:pt idx="1063">
                  <c:v>520055.60077817587</c:v>
                </c:pt>
                <c:pt idx="1064">
                  <c:v>519708.83863488119</c:v>
                </c:pt>
                <c:pt idx="1065">
                  <c:v>519015.33474567719</c:v>
                </c:pt>
                <c:pt idx="1066">
                  <c:v>518916.26498127554</c:v>
                </c:pt>
                <c:pt idx="1067">
                  <c:v>518916.26498127554</c:v>
                </c:pt>
                <c:pt idx="1068">
                  <c:v>518718.12711706985</c:v>
                </c:pt>
                <c:pt idx="1069">
                  <c:v>518668.59299779288</c:v>
                </c:pt>
                <c:pt idx="1070">
                  <c:v>518619.05901721976</c:v>
                </c:pt>
                <c:pt idx="1071">
                  <c:v>518321.85804640403</c:v>
                </c:pt>
                <c:pt idx="1072">
                  <c:v>517975.12989052344</c:v>
                </c:pt>
                <c:pt idx="1073">
                  <c:v>517925.59785150387</c:v>
                </c:pt>
                <c:pt idx="1074">
                  <c:v>517876.06595114531</c:v>
                </c:pt>
                <c:pt idx="1075">
                  <c:v>517777.00256639917</c:v>
                </c:pt>
                <c:pt idx="1076">
                  <c:v>517777.00256639917</c:v>
                </c:pt>
                <c:pt idx="1077">
                  <c:v>517677.93973626185</c:v>
                </c:pt>
                <c:pt idx="1078">
                  <c:v>517628.40852916421</c:v>
                </c:pt>
                <c:pt idx="1079">
                  <c:v>517479.81573972123</c:v>
                </c:pt>
                <c:pt idx="1080">
                  <c:v>517479.81573972123</c:v>
                </c:pt>
                <c:pt idx="1081">
                  <c:v>517232.16386331012</c:v>
                </c:pt>
                <c:pt idx="1082">
                  <c:v>516984.51545241295</c:v>
                </c:pt>
                <c:pt idx="1083">
                  <c:v>516835.92806917184</c:v>
                </c:pt>
                <c:pt idx="1084">
                  <c:v>516588.2852023493</c:v>
                </c:pt>
                <c:pt idx="1085">
                  <c:v>516390.17340340576</c:v>
                </c:pt>
                <c:pt idx="1086">
                  <c:v>516340.64580010629</c:v>
                </c:pt>
                <c:pt idx="1087">
                  <c:v>516192.06382160925</c:v>
                </c:pt>
                <c:pt idx="1088">
                  <c:v>515993.95645677549</c:v>
                </c:pt>
                <c:pt idx="1089">
                  <c:v>515894.9036056624</c:v>
                </c:pt>
                <c:pt idx="1090">
                  <c:v>515795.85130872088</c:v>
                </c:pt>
                <c:pt idx="1091">
                  <c:v>515152.02488495095</c:v>
                </c:pt>
                <c:pt idx="1092">
                  <c:v>515102.50074500951</c:v>
                </c:pt>
                <c:pt idx="1093">
                  <c:v>514904.40557018499</c:v>
                </c:pt>
                <c:pt idx="1094">
                  <c:v>514656.78971755633</c:v>
                </c:pt>
                <c:pt idx="1095">
                  <c:v>514557.74434582255</c:v>
                </c:pt>
                <c:pt idx="1096">
                  <c:v>514508.2218676554</c:v>
                </c:pt>
                <c:pt idx="1097">
                  <c:v>514359.65526391729</c:v>
                </c:pt>
                <c:pt idx="1098">
                  <c:v>514112.04702672671</c:v>
                </c:pt>
                <c:pt idx="1099">
                  <c:v>513814.92171057145</c:v>
                </c:pt>
                <c:pt idx="1100">
                  <c:v>513517.80137761967</c:v>
                </c:pt>
                <c:pt idx="1101">
                  <c:v>513468.28180656227</c:v>
                </c:pt>
                <c:pt idx="1102">
                  <c:v>512973.09370763804</c:v>
                </c:pt>
                <c:pt idx="1103">
                  <c:v>512527.43624962546</c:v>
                </c:pt>
                <c:pt idx="1104">
                  <c:v>512428.40278085473</c:v>
                </c:pt>
                <c:pt idx="1105">
                  <c:v>512378.88625398354</c:v>
                </c:pt>
                <c:pt idx="1106">
                  <c:v>512230.33750339376</c:v>
                </c:pt>
                <c:pt idx="1107">
                  <c:v>512131.30569465796</c:v>
                </c:pt>
                <c:pt idx="1108">
                  <c:v>512081.78999777848</c:v>
                </c:pt>
                <c:pt idx="1109">
                  <c:v>511685.66940209176</c:v>
                </c:pt>
                <c:pt idx="1110">
                  <c:v>511636.15495000652</c:v>
                </c:pt>
                <c:pt idx="1111">
                  <c:v>511438.09852459753</c:v>
                </c:pt>
                <c:pt idx="1112">
                  <c:v>511190.53110421915</c:v>
                </c:pt>
                <c:pt idx="1113">
                  <c:v>511091.50510398013</c:v>
                </c:pt>
                <c:pt idx="1114">
                  <c:v>511091.50510398013</c:v>
                </c:pt>
                <c:pt idx="1115">
                  <c:v>511091.50510398013</c:v>
                </c:pt>
                <c:pt idx="1116">
                  <c:v>511041.9923112588</c:v>
                </c:pt>
                <c:pt idx="1117">
                  <c:v>510893.45476265391</c:v>
                </c:pt>
                <c:pt idx="1118">
                  <c:v>510497.36071596766</c:v>
                </c:pt>
                <c:pt idx="1119">
                  <c:v>510249.80642936332</c:v>
                </c:pt>
                <c:pt idx="1120">
                  <c:v>510051.76548798248</c:v>
                </c:pt>
                <c:pt idx="1121">
                  <c:v>509952.74584653007</c:v>
                </c:pt>
                <c:pt idx="1122">
                  <c:v>509952.74584653007</c:v>
                </c:pt>
                <c:pt idx="1123">
                  <c:v>509903.23623310332</c:v>
                </c:pt>
                <c:pt idx="1124">
                  <c:v>509853.72675787233</c:v>
                </c:pt>
                <c:pt idx="1125">
                  <c:v>509705.19916132593</c:v>
                </c:pt>
                <c:pt idx="1126">
                  <c:v>509457.65593073063</c:v>
                </c:pt>
                <c:pt idx="1127">
                  <c:v>509111.10121095937</c:v>
                </c:pt>
                <c:pt idx="1128">
                  <c:v>508962.57983193611</c:v>
                </c:pt>
                <c:pt idx="1129">
                  <c:v>508962.57983193611</c:v>
                </c:pt>
                <c:pt idx="1130">
                  <c:v>508715.04696302081</c:v>
                </c:pt>
                <c:pt idx="1131">
                  <c:v>508616.0347823645</c:v>
                </c:pt>
                <c:pt idx="1132">
                  <c:v>508319.00155521726</c:v>
                </c:pt>
                <c:pt idx="1133">
                  <c:v>508319.00155521726</c:v>
                </c:pt>
                <c:pt idx="1134">
                  <c:v>508269.49650074076</c:v>
                </c:pt>
                <c:pt idx="1135">
                  <c:v>508021.97329982161</c:v>
                </c:pt>
                <c:pt idx="1136">
                  <c:v>507972.46907391032</c:v>
                </c:pt>
                <c:pt idx="1137">
                  <c:v>507972.46907391032</c:v>
                </c:pt>
                <c:pt idx="1138">
                  <c:v>507774.45355107856</c:v>
                </c:pt>
                <c:pt idx="1139">
                  <c:v>507724.95001555962</c:v>
                </c:pt>
                <c:pt idx="1140">
                  <c:v>507427.9317018133</c:v>
                </c:pt>
                <c:pt idx="1141">
                  <c:v>507081.41661713144</c:v>
                </c:pt>
                <c:pt idx="1142">
                  <c:v>506932.91222281544</c:v>
                </c:pt>
                <c:pt idx="1143">
                  <c:v>506784.40907071659</c:v>
                </c:pt>
                <c:pt idx="1144">
                  <c:v>506734.90829605184</c:v>
                </c:pt>
                <c:pt idx="1145">
                  <c:v>506536.9065774912</c:v>
                </c:pt>
                <c:pt idx="1146">
                  <c:v>506487.40649286134</c:v>
                </c:pt>
                <c:pt idx="1147">
                  <c:v>506437.90654622979</c:v>
                </c:pt>
                <c:pt idx="1148">
                  <c:v>506388.40673759388</c:v>
                </c:pt>
                <c:pt idx="1149">
                  <c:v>505695.42390462128</c:v>
                </c:pt>
                <c:pt idx="1150">
                  <c:v>505546.93110133009</c:v>
                </c:pt>
                <c:pt idx="1151">
                  <c:v>505546.93110133009</c:v>
                </c:pt>
                <c:pt idx="1152">
                  <c:v>505398.43953953584</c:v>
                </c:pt>
                <c:pt idx="1153">
                  <c:v>505348.94262814592</c:v>
                </c:pt>
                <c:pt idx="1154">
                  <c:v>505348.94262814592</c:v>
                </c:pt>
                <c:pt idx="1155">
                  <c:v>505348.94262814592</c:v>
                </c:pt>
                <c:pt idx="1156">
                  <c:v>505200.45272156078</c:v>
                </c:pt>
                <c:pt idx="1157">
                  <c:v>505150.95636188443</c:v>
                </c:pt>
                <c:pt idx="1158">
                  <c:v>504705.49533091026</c:v>
                </c:pt>
                <c:pt idx="1159">
                  <c:v>504557.01080280804</c:v>
                </c:pt>
                <c:pt idx="1160">
                  <c:v>504507.51623588498</c:v>
                </c:pt>
                <c:pt idx="1161">
                  <c:v>504458.02180684614</c:v>
                </c:pt>
                <c:pt idx="1162">
                  <c:v>504359.03336240939</c:v>
                </c:pt>
                <c:pt idx="1163">
                  <c:v>504210.55172981357</c:v>
                </c:pt>
                <c:pt idx="1164">
                  <c:v>504210.55172981357</c:v>
                </c:pt>
                <c:pt idx="1165">
                  <c:v>504111.56466408924</c:v>
                </c:pt>
                <c:pt idx="1166">
                  <c:v>503715.62191541528</c:v>
                </c:pt>
                <c:pt idx="1167">
                  <c:v>503616.63760668819</c:v>
                </c:pt>
                <c:pt idx="1168">
                  <c:v>503517.65384929208</c:v>
                </c:pt>
                <c:pt idx="1169">
                  <c:v>503517.65384929208</c:v>
                </c:pt>
                <c:pt idx="1170">
                  <c:v>503468.16217733594</c:v>
                </c:pt>
                <c:pt idx="1171">
                  <c:v>503270.19686772471</c:v>
                </c:pt>
                <c:pt idx="1172">
                  <c:v>503072.23376311758</c:v>
                </c:pt>
                <c:pt idx="1173">
                  <c:v>502923.76288158627</c:v>
                </c:pt>
                <c:pt idx="1174">
                  <c:v>502725.80363529682</c:v>
                </c:pt>
                <c:pt idx="1175">
                  <c:v>502527.84659350943</c:v>
                </c:pt>
                <c:pt idx="1176">
                  <c:v>502230.91516387014</c:v>
                </c:pt>
                <c:pt idx="1177">
                  <c:v>502181.42707441514</c:v>
                </c:pt>
                <c:pt idx="1178">
                  <c:v>502131.93912271026</c:v>
                </c:pt>
                <c:pt idx="1179">
                  <c:v>501835.01430507097</c:v>
                </c:pt>
                <c:pt idx="1180">
                  <c:v>501785.52731753612</c:v>
                </c:pt>
                <c:pt idx="1181">
                  <c:v>501785.52731753612</c:v>
                </c:pt>
                <c:pt idx="1182">
                  <c:v>501785.52731753612</c:v>
                </c:pt>
                <c:pt idx="1183">
                  <c:v>501637.06718128355</c:v>
                </c:pt>
                <c:pt idx="1184">
                  <c:v>501488.60828449862</c:v>
                </c:pt>
                <c:pt idx="1185">
                  <c:v>501389.63637519721</c:v>
                </c:pt>
                <c:pt idx="1186">
                  <c:v>501191.69420902419</c:v>
                </c:pt>
                <c:pt idx="1187">
                  <c:v>501142.20901172044</c:v>
                </c:pt>
                <c:pt idx="1188">
                  <c:v>501142.20901172044</c:v>
                </c:pt>
                <c:pt idx="1189">
                  <c:v>500993.75424593879</c:v>
                </c:pt>
                <c:pt idx="1190">
                  <c:v>500696.84843170113</c:v>
                </c:pt>
                <c:pt idx="1191">
                  <c:v>500696.84843170113</c:v>
                </c:pt>
                <c:pt idx="1192">
                  <c:v>500597.8809283016</c:v>
                </c:pt>
                <c:pt idx="1193">
                  <c:v>500498.91397553723</c:v>
                </c:pt>
                <c:pt idx="1194">
                  <c:v>500498.91397553723</c:v>
                </c:pt>
                <c:pt idx="1195">
                  <c:v>500449.43070563604</c:v>
                </c:pt>
                <c:pt idx="1196">
                  <c:v>500399.94757338503</c:v>
                </c:pt>
                <c:pt idx="1197">
                  <c:v>499855.64220272593</c:v>
                </c:pt>
                <c:pt idx="1198">
                  <c:v>499509.27472781198</c:v>
                </c:pt>
                <c:pt idx="1199">
                  <c:v>499261.87351652834</c:v>
                </c:pt>
                <c:pt idx="1200">
                  <c:v>499212.39368702861</c:v>
                </c:pt>
                <c:pt idx="1201">
                  <c:v>499162.9139951081</c:v>
                </c:pt>
                <c:pt idx="1202">
                  <c:v>499063.95502399257</c:v>
                </c:pt>
                <c:pt idx="1203">
                  <c:v>498964.996603159</c:v>
                </c:pt>
                <c:pt idx="1204">
                  <c:v>498866.0387325848</c:v>
                </c:pt>
                <c:pt idx="1205">
                  <c:v>498767.08141224686</c:v>
                </c:pt>
                <c:pt idx="1206">
                  <c:v>498767.08141224686</c:v>
                </c:pt>
                <c:pt idx="1207">
                  <c:v>498717.60295840952</c:v>
                </c:pt>
                <c:pt idx="1208">
                  <c:v>498668.12464212265</c:v>
                </c:pt>
                <c:pt idx="1209">
                  <c:v>498668.12464212265</c:v>
                </c:pt>
                <c:pt idx="1210">
                  <c:v>498470.21275242436</c:v>
                </c:pt>
                <c:pt idx="1211">
                  <c:v>498420.73512384784</c:v>
                </c:pt>
                <c:pt idx="1212">
                  <c:v>498222.82598484785</c:v>
                </c:pt>
                <c:pt idx="1213">
                  <c:v>498123.87224049203</c:v>
                </c:pt>
                <c:pt idx="1214">
                  <c:v>497975.44265532435</c:v>
                </c:pt>
                <c:pt idx="1215">
                  <c:v>497925.96640195465</c:v>
                </c:pt>
                <c:pt idx="1216">
                  <c:v>497827.01430772763</c:v>
                </c:pt>
                <c:pt idx="1217">
                  <c:v>497827.01430772763</c:v>
                </c:pt>
                <c:pt idx="1218">
                  <c:v>497827.01430772763</c:v>
                </c:pt>
                <c:pt idx="1219">
                  <c:v>497777.53846686461</c:v>
                </c:pt>
                <c:pt idx="1220">
                  <c:v>497629.11176924314</c:v>
                </c:pt>
                <c:pt idx="1221">
                  <c:v>497381.73668959568</c:v>
                </c:pt>
                <c:pt idx="1222">
                  <c:v>497183.8391004224</c:v>
                </c:pt>
                <c:pt idx="1223">
                  <c:v>497084.89113062143</c:v>
                </c:pt>
                <c:pt idx="1224">
                  <c:v>497084.89113062143</c:v>
                </c:pt>
                <c:pt idx="1225">
                  <c:v>496985.94371064717</c:v>
                </c:pt>
                <c:pt idx="1226">
                  <c:v>496788.05052008817</c:v>
                </c:pt>
                <c:pt idx="1227">
                  <c:v>496689.10474945774</c:v>
                </c:pt>
                <c:pt idx="1228">
                  <c:v>496639.63207029505</c:v>
                </c:pt>
                <c:pt idx="1229">
                  <c:v>496639.63207029505</c:v>
                </c:pt>
                <c:pt idx="1230">
                  <c:v>496639.63207029505</c:v>
                </c:pt>
                <c:pt idx="1231">
                  <c:v>496342.7988812718</c:v>
                </c:pt>
                <c:pt idx="1232">
                  <c:v>496243.85558427341</c:v>
                </c:pt>
                <c:pt idx="1233">
                  <c:v>495600.73755008349</c:v>
                </c:pt>
                <c:pt idx="1234">
                  <c:v>495551.26789374842</c:v>
                </c:pt>
                <c:pt idx="1235">
                  <c:v>495353.39064206538</c:v>
                </c:pt>
                <c:pt idx="1236">
                  <c:v>495106.04716797784</c:v>
                </c:pt>
                <c:pt idx="1237">
                  <c:v>495056.57888520072</c:v>
                </c:pt>
                <c:pt idx="1238">
                  <c:v>495007.11073976383</c:v>
                </c:pt>
                <c:pt idx="1239">
                  <c:v>494858.70712746563</c:v>
                </c:pt>
                <c:pt idx="1240">
                  <c:v>494710.30475112674</c:v>
                </c:pt>
                <c:pt idx="1241">
                  <c:v>494512.43683847901</c:v>
                </c:pt>
                <c:pt idx="1242">
                  <c:v>494512.43683847901</c:v>
                </c:pt>
                <c:pt idx="1243">
                  <c:v>494314.57112277433</c:v>
                </c:pt>
                <c:pt idx="1244">
                  <c:v>494265.10503709922</c:v>
                </c:pt>
                <c:pt idx="1245">
                  <c:v>494067.24206731754</c:v>
                </c:pt>
                <c:pt idx="1246">
                  <c:v>494067.24206731754</c:v>
                </c:pt>
                <c:pt idx="1247">
                  <c:v>494017.77666808781</c:v>
                </c:pt>
                <c:pt idx="1248">
                  <c:v>494017.77666808781</c:v>
                </c:pt>
                <c:pt idx="1249">
                  <c:v>493325.27549203543</c:v>
                </c:pt>
                <c:pt idx="1250">
                  <c:v>492731.7244652806</c:v>
                </c:pt>
                <c:pt idx="1251">
                  <c:v>492632.80121518194</c:v>
                </c:pt>
                <c:pt idx="1252">
                  <c:v>492632.80121518194</c:v>
                </c:pt>
                <c:pt idx="1253">
                  <c:v>492583.33979593561</c:v>
                </c:pt>
                <c:pt idx="1254">
                  <c:v>492484.41736903496</c:v>
                </c:pt>
                <c:pt idx="1255">
                  <c:v>492286.57416152168</c:v>
                </c:pt>
                <c:pt idx="1256">
                  <c:v>492039.27323868684</c:v>
                </c:pt>
                <c:pt idx="1257">
                  <c:v>491989.81346563244</c:v>
                </c:pt>
                <c:pt idx="1258">
                  <c:v>491890.89433101326</c:v>
                </c:pt>
                <c:pt idx="1259">
                  <c:v>491791.97574502835</c:v>
                </c:pt>
                <c:pt idx="1260">
                  <c:v>491544.68168019201</c:v>
                </c:pt>
                <c:pt idx="1261">
                  <c:v>491396.30688697717</c:v>
                </c:pt>
                <c:pt idx="1262">
                  <c:v>491297.3910438231</c:v>
                </c:pt>
                <c:pt idx="1263">
                  <c:v>491297.3910438231</c:v>
                </c:pt>
                <c:pt idx="1264">
                  <c:v>491247.9333279343</c:v>
                </c:pt>
                <c:pt idx="1265">
                  <c:v>491099.56100298651</c:v>
                </c:pt>
                <c:pt idx="1266">
                  <c:v>490901.73315596121</c:v>
                </c:pt>
                <c:pt idx="1267">
                  <c:v>490802.82005507097</c:v>
                </c:pt>
                <c:pt idx="1268">
                  <c:v>490753.36371027166</c:v>
                </c:pt>
                <c:pt idx="1269">
                  <c:v>490604.99549842224</c:v>
                </c:pt>
                <c:pt idx="1270">
                  <c:v>490407.17313513119</c:v>
                </c:pt>
                <c:pt idx="1271">
                  <c:v>490357.71788699925</c:v>
                </c:pt>
                <c:pt idx="1272">
                  <c:v>490308.26277593814</c:v>
                </c:pt>
                <c:pt idx="1273">
                  <c:v>490258.80780194479</c:v>
                </c:pt>
                <c:pt idx="1274">
                  <c:v>490209.3529650165</c:v>
                </c:pt>
                <c:pt idx="1275">
                  <c:v>490060.98927659349</c:v>
                </c:pt>
                <c:pt idx="1276">
                  <c:v>489962.08083625138</c:v>
                </c:pt>
                <c:pt idx="1277">
                  <c:v>489912.62682165374</c:v>
                </c:pt>
                <c:pt idx="1278">
                  <c:v>489863.17294410121</c:v>
                </c:pt>
                <c:pt idx="1279">
                  <c:v>489863.17294410121</c:v>
                </c:pt>
                <c:pt idx="1280">
                  <c:v>489714.81213368685</c:v>
                </c:pt>
                <c:pt idx="1281">
                  <c:v>489665.35880428692</c:v>
                </c:pt>
                <c:pt idx="1282">
                  <c:v>489665.35880428692</c:v>
                </c:pt>
                <c:pt idx="1283">
                  <c:v>489615.9056119179</c:v>
                </c:pt>
                <c:pt idx="1284">
                  <c:v>489615.9056119179</c:v>
                </c:pt>
                <c:pt idx="1285">
                  <c:v>489615.9056119179</c:v>
                </c:pt>
                <c:pt idx="1286">
                  <c:v>489319.18933519773</c:v>
                </c:pt>
                <c:pt idx="1287">
                  <c:v>489170.83304652729</c:v>
                </c:pt>
                <c:pt idx="1288">
                  <c:v>489121.38122431299</c:v>
                </c:pt>
                <c:pt idx="1289">
                  <c:v>489121.38122431299</c:v>
                </c:pt>
                <c:pt idx="1290">
                  <c:v>488874.12416818342</c:v>
                </c:pt>
                <c:pt idx="1291">
                  <c:v>488824.6731679262</c:v>
                </c:pt>
                <c:pt idx="1292">
                  <c:v>488725.77157835726</c:v>
                </c:pt>
                <c:pt idx="1293">
                  <c:v>488725.77157835726</c:v>
                </c:pt>
                <c:pt idx="1294">
                  <c:v>488330.17069894535</c:v>
                </c:pt>
                <c:pt idx="1295">
                  <c:v>488280.72120534437</c:v>
                </c:pt>
                <c:pt idx="1296">
                  <c:v>488082.92460042954</c:v>
                </c:pt>
                <c:pt idx="1297">
                  <c:v>487934.5785846283</c:v>
                </c:pt>
                <c:pt idx="1298">
                  <c:v>487835.68192542542</c:v>
                </c:pt>
                <c:pt idx="1299">
                  <c:v>487687.33796356118</c:v>
                </c:pt>
                <c:pt idx="1300">
                  <c:v>487538.99523395748</c:v>
                </c:pt>
                <c:pt idx="1301">
                  <c:v>487044.52836728992</c:v>
                </c:pt>
                <c:pt idx="1302">
                  <c:v>487044.52836728992</c:v>
                </c:pt>
                <c:pt idx="1303">
                  <c:v>486896.19097659911</c:v>
                </c:pt>
                <c:pt idx="1304">
                  <c:v>486500.63062360941</c:v>
                </c:pt>
                <c:pt idx="1305">
                  <c:v>486500.63062360941</c:v>
                </c:pt>
                <c:pt idx="1306">
                  <c:v>486352.29774934042</c:v>
                </c:pt>
                <c:pt idx="1307">
                  <c:v>486203.96610664466</c:v>
                </c:pt>
                <c:pt idx="1308">
                  <c:v>486006.19249869906</c:v>
                </c:pt>
                <c:pt idx="1309">
                  <c:v>485857.86372937757</c:v>
                </c:pt>
                <c:pt idx="1310">
                  <c:v>485758.97856723424</c:v>
                </c:pt>
                <c:pt idx="1311">
                  <c:v>485462.32636409486</c:v>
                </c:pt>
                <c:pt idx="1312">
                  <c:v>485412.8848090219</c:v>
                </c:pt>
                <c:pt idx="1313">
                  <c:v>485412.8848090219</c:v>
                </c:pt>
                <c:pt idx="1314">
                  <c:v>485264.56096451863</c:v>
                </c:pt>
                <c:pt idx="1315">
                  <c:v>485165.67908541765</c:v>
                </c:pt>
                <c:pt idx="1316">
                  <c:v>485017.35729256162</c:v>
                </c:pt>
                <c:pt idx="1317">
                  <c:v>484869.03673059237</c:v>
                </c:pt>
                <c:pt idx="1318">
                  <c:v>484819.59681678645</c:v>
                </c:pt>
                <c:pt idx="1319">
                  <c:v>484819.59681678645</c:v>
                </c:pt>
                <c:pt idx="1320">
                  <c:v>484621.83852907346</c:v>
                </c:pt>
                <c:pt idx="1321">
                  <c:v>484621.83852907346</c:v>
                </c:pt>
                <c:pt idx="1322">
                  <c:v>484473.52124909585</c:v>
                </c:pt>
                <c:pt idx="1323">
                  <c:v>484325.20519972546</c:v>
                </c:pt>
                <c:pt idx="1324">
                  <c:v>484078.01451858337</c:v>
                </c:pt>
                <c:pt idx="1325">
                  <c:v>483979.13920312718</c:v>
                </c:pt>
                <c:pt idx="1326">
                  <c:v>483979.13920312718</c:v>
                </c:pt>
                <c:pt idx="1327">
                  <c:v>483731.95330679027</c:v>
                </c:pt>
                <c:pt idx="1328">
                  <c:v>483682.51653760945</c:v>
                </c:pt>
                <c:pt idx="1329">
                  <c:v>483583.64340931195</c:v>
                </c:pt>
                <c:pt idx="1330">
                  <c:v>483435.3347419835</c:v>
                </c:pt>
                <c:pt idx="1331">
                  <c:v>483336.46298047679</c:v>
                </c:pt>
                <c:pt idx="1332">
                  <c:v>483039.85097592708</c:v>
                </c:pt>
                <c:pt idx="1333">
                  <c:v>483039.85097592708</c:v>
                </c:pt>
                <c:pt idx="1334">
                  <c:v>483039.85097592708</c:v>
                </c:pt>
                <c:pt idx="1335">
                  <c:v>483039.85097592708</c:v>
                </c:pt>
                <c:pt idx="1336">
                  <c:v>483039.85097592708</c:v>
                </c:pt>
                <c:pt idx="1337">
                  <c:v>483039.85097592708</c:v>
                </c:pt>
                <c:pt idx="1338">
                  <c:v>482891.54681849602</c:v>
                </c:pt>
                <c:pt idx="1339">
                  <c:v>482693.80985492136</c:v>
                </c:pt>
                <c:pt idx="1340">
                  <c:v>482693.80985492136</c:v>
                </c:pt>
                <c:pt idx="1341">
                  <c:v>482397.20850847865</c:v>
                </c:pt>
                <c:pt idx="1342">
                  <c:v>482397.20850847865</c:v>
                </c:pt>
                <c:pt idx="1343">
                  <c:v>482199.47700986644</c:v>
                </c:pt>
                <c:pt idx="1344">
                  <c:v>482100.61208019755</c:v>
                </c:pt>
                <c:pt idx="1345">
                  <c:v>482001.74769692338</c:v>
                </c:pt>
                <c:pt idx="1346">
                  <c:v>481804.02056946885</c:v>
                </c:pt>
                <c:pt idx="1347">
                  <c:v>481754.58912906662</c:v>
                </c:pt>
                <c:pt idx="1348">
                  <c:v>481655.7266579963</c:v>
                </c:pt>
                <c:pt idx="1349">
                  <c:v>481655.7266579963</c:v>
                </c:pt>
                <c:pt idx="1350">
                  <c:v>481458.00335471268</c:v>
                </c:pt>
                <c:pt idx="1351">
                  <c:v>481210.85229823255</c:v>
                </c:pt>
                <c:pt idx="1352">
                  <c:v>481210.85229823255</c:v>
                </c:pt>
                <c:pt idx="1353">
                  <c:v>481111.99283149582</c:v>
                </c:pt>
                <c:pt idx="1354">
                  <c:v>481013.13391092815</c:v>
                </c:pt>
                <c:pt idx="1355">
                  <c:v>480765.98899885127</c:v>
                </c:pt>
                <c:pt idx="1356">
                  <c:v>480716.56042601488</c:v>
                </c:pt>
                <c:pt idx="1357">
                  <c:v>480617.70368989848</c:v>
                </c:pt>
                <c:pt idx="1358">
                  <c:v>480617.70368989848</c:v>
                </c:pt>
                <c:pt idx="1359">
                  <c:v>480469.4196095728</c:v>
                </c:pt>
                <c:pt idx="1360">
                  <c:v>480469.4196095728</c:v>
                </c:pt>
                <c:pt idx="1361">
                  <c:v>480370.56423855532</c:v>
                </c:pt>
                <c:pt idx="1362">
                  <c:v>480321.1367577982</c:v>
                </c:pt>
                <c:pt idx="1363">
                  <c:v>480271.70941353793</c:v>
                </c:pt>
                <c:pt idx="1364">
                  <c:v>480222.2822057723</c:v>
                </c:pt>
                <c:pt idx="1365">
                  <c:v>480123.42819971289</c:v>
                </c:pt>
                <c:pt idx="1366">
                  <c:v>479925.7218254027</c:v>
                </c:pt>
                <c:pt idx="1367">
                  <c:v>479728.01763468742</c:v>
                </c:pt>
                <c:pt idx="1368">
                  <c:v>479728.01763468742</c:v>
                </c:pt>
                <c:pt idx="1369">
                  <c:v>479530.31562738662</c:v>
                </c:pt>
                <c:pt idx="1370">
                  <c:v>479332.61580332025</c:v>
                </c:pt>
                <c:pt idx="1371">
                  <c:v>479332.61580332025</c:v>
                </c:pt>
                <c:pt idx="1372">
                  <c:v>479283.19118841283</c:v>
                </c:pt>
                <c:pt idx="1373">
                  <c:v>478690.10645088874</c:v>
                </c:pt>
                <c:pt idx="1374">
                  <c:v>478690.10645088874</c:v>
                </c:pt>
                <c:pt idx="1375">
                  <c:v>478541.83833579416</c:v>
                </c:pt>
                <c:pt idx="1376">
                  <c:v>478492.41590355808</c:v>
                </c:pt>
                <c:pt idx="1377">
                  <c:v>478344.14942519669</c:v>
                </c:pt>
                <c:pt idx="1378">
                  <c:v>478294.72753851581</c:v>
                </c:pt>
                <c:pt idx="1379">
                  <c:v>478146.46269675263</c:v>
                </c:pt>
                <c:pt idx="1380">
                  <c:v>478146.46269675263</c:v>
                </c:pt>
                <c:pt idx="1381">
                  <c:v>478097.04135558201</c:v>
                </c:pt>
                <c:pt idx="1382">
                  <c:v>478047.62015078188</c:v>
                </c:pt>
                <c:pt idx="1383">
                  <c:v>477701.67553531908</c:v>
                </c:pt>
                <c:pt idx="1384">
                  <c:v>477503.99589762994</c:v>
                </c:pt>
                <c:pt idx="1385">
                  <c:v>476960.38814122591</c:v>
                </c:pt>
                <c:pt idx="1386">
                  <c:v>476910.97007217119</c:v>
                </c:pt>
                <c:pt idx="1387">
                  <c:v>476861.55213941971</c:v>
                </c:pt>
                <c:pt idx="1388">
                  <c:v>476663.88177138707</c:v>
                </c:pt>
                <c:pt idx="1389">
                  <c:v>476663.88177138707</c:v>
                </c:pt>
                <c:pt idx="1390">
                  <c:v>476614.4645201083</c:v>
                </c:pt>
                <c:pt idx="1391">
                  <c:v>476565.04740511568</c:v>
                </c:pt>
                <c:pt idx="1392">
                  <c:v>476565.04740511568</c:v>
                </c:pt>
                <c:pt idx="1393">
                  <c:v>476515.63042640639</c:v>
                </c:pt>
                <c:pt idx="1394">
                  <c:v>476367.38030795049</c:v>
                </c:pt>
                <c:pt idx="1395">
                  <c:v>476219.13141594332</c:v>
                </c:pt>
                <c:pt idx="1396">
                  <c:v>476219.13141594332</c:v>
                </c:pt>
                <c:pt idx="1397">
                  <c:v>476169.71539113868</c:v>
                </c:pt>
                <c:pt idx="1398">
                  <c:v>476169.71539113868</c:v>
                </c:pt>
                <c:pt idx="1399">
                  <c:v>476021.46813427849</c:v>
                </c:pt>
                <c:pt idx="1400">
                  <c:v>475922.63731097191</c:v>
                </c:pt>
                <c:pt idx="1401">
                  <c:v>475873.22210369003</c:v>
                </c:pt>
                <c:pt idx="1402">
                  <c:v>475774.3920978558</c:v>
                </c:pt>
                <c:pt idx="1403">
                  <c:v>475724.97729929752</c:v>
                </c:pt>
                <c:pt idx="1404">
                  <c:v>475675.56263697468</c:v>
                </c:pt>
                <c:pt idx="1405">
                  <c:v>475329.66381507547</c:v>
                </c:pt>
                <c:pt idx="1406">
                  <c:v>475230.83680620685</c:v>
                </c:pt>
                <c:pt idx="1407">
                  <c:v>475132.01034216792</c:v>
                </c:pt>
                <c:pt idx="1408">
                  <c:v>475132.01034216792</c:v>
                </c:pt>
                <c:pt idx="1409">
                  <c:v>475082.59731445275</c:v>
                </c:pt>
                <c:pt idx="1410">
                  <c:v>474934.35904849001</c:v>
                </c:pt>
                <c:pt idx="1411">
                  <c:v>474835.53421880578</c:v>
                </c:pt>
                <c:pt idx="1412">
                  <c:v>474687.29799566005</c:v>
                </c:pt>
                <c:pt idx="1413">
                  <c:v>474637.88619363494</c:v>
                </c:pt>
                <c:pt idx="1414">
                  <c:v>474637.88619363494</c:v>
                </c:pt>
                <c:pt idx="1415">
                  <c:v>474637.88619363494</c:v>
                </c:pt>
                <c:pt idx="1416">
                  <c:v>474588.47452778352</c:v>
                </c:pt>
                <c:pt idx="1417">
                  <c:v>474489.65160459094</c:v>
                </c:pt>
                <c:pt idx="1418">
                  <c:v>474193.18610289093</c:v>
                </c:pt>
                <c:pt idx="1419">
                  <c:v>474094.36535820866</c:v>
                </c:pt>
                <c:pt idx="1420">
                  <c:v>474044.9551900833</c:v>
                </c:pt>
                <c:pt idx="1421">
                  <c:v>473896.72550253622</c:v>
                </c:pt>
                <c:pt idx="1422">
                  <c:v>473847.31587895425</c:v>
                </c:pt>
                <c:pt idx="1423">
                  <c:v>473847.31587895425</c:v>
                </c:pt>
                <c:pt idx="1424">
                  <c:v>473699.08782496984</c:v>
                </c:pt>
                <c:pt idx="1425">
                  <c:v>473649.67874588625</c:v>
                </c:pt>
                <c:pt idx="1426">
                  <c:v>473649.67874588625</c:v>
                </c:pt>
                <c:pt idx="1427">
                  <c:v>473600.2698029204</c:v>
                </c:pt>
                <c:pt idx="1428">
                  <c:v>473452.04379070009</c:v>
                </c:pt>
                <c:pt idx="1429">
                  <c:v>473254.41101321584</c:v>
                </c:pt>
                <c:pt idx="1430">
                  <c:v>473106.18785911147</c:v>
                </c:pt>
                <c:pt idx="1431">
                  <c:v>473007.37310348044</c:v>
                </c:pt>
                <c:pt idx="1432">
                  <c:v>472908.55889217375</c:v>
                </c:pt>
                <c:pt idx="1433">
                  <c:v>472809.745225169</c:v>
                </c:pt>
                <c:pt idx="1434">
                  <c:v>472710.93210244394</c:v>
                </c:pt>
                <c:pt idx="1435">
                  <c:v>472612.11952397606</c:v>
                </c:pt>
                <c:pt idx="1436">
                  <c:v>472612.11952397606</c:v>
                </c:pt>
                <c:pt idx="1437">
                  <c:v>472562.71343883156</c:v>
                </c:pt>
                <c:pt idx="1438">
                  <c:v>472562.71343883156</c:v>
                </c:pt>
                <c:pt idx="1439">
                  <c:v>472463.90167670726</c:v>
                </c:pt>
                <c:pt idx="1440">
                  <c:v>472463.90167670726</c:v>
                </c:pt>
                <c:pt idx="1441">
                  <c:v>472315.68505389092</c:v>
                </c:pt>
                <c:pt idx="1442">
                  <c:v>472216.87465222715</c:v>
                </c:pt>
                <c:pt idx="1443">
                  <c:v>472216.87465222715</c:v>
                </c:pt>
                <c:pt idx="1444">
                  <c:v>472216.87465222715</c:v>
                </c:pt>
                <c:pt idx="1445">
                  <c:v>472167.46965545102</c:v>
                </c:pt>
                <c:pt idx="1446">
                  <c:v>472118.06479470833</c:v>
                </c:pt>
                <c:pt idx="1447">
                  <c:v>472019.25548131217</c:v>
                </c:pt>
                <c:pt idx="1448">
                  <c:v>471969.85102865292</c:v>
                </c:pt>
                <c:pt idx="1449">
                  <c:v>471920.44671201601</c:v>
                </c:pt>
                <c:pt idx="1450">
                  <c:v>471871.04253139842</c:v>
                </c:pt>
                <c:pt idx="1451">
                  <c:v>471821.63848679746</c:v>
                </c:pt>
                <c:pt idx="1452">
                  <c:v>471772.23457821039</c:v>
                </c:pt>
                <c:pt idx="1453">
                  <c:v>471772.23457821039</c:v>
                </c:pt>
                <c:pt idx="1454">
                  <c:v>471475.81398282055</c:v>
                </c:pt>
                <c:pt idx="1455">
                  <c:v>471426.41102625156</c:v>
                </c:pt>
                <c:pt idx="1456">
                  <c:v>471377.00820567401</c:v>
                </c:pt>
                <c:pt idx="1457">
                  <c:v>470981.79053640628</c:v>
                </c:pt>
                <c:pt idx="1458">
                  <c:v>470833.58615394949</c:v>
                </c:pt>
                <c:pt idx="1459">
                  <c:v>470784.18496504979</c:v>
                </c:pt>
                <c:pt idx="1460">
                  <c:v>470685.38299511239</c:v>
                </c:pt>
                <c:pt idx="1461">
                  <c:v>470635.98221406905</c:v>
                </c:pt>
                <c:pt idx="1462">
                  <c:v>470290.18055311224</c:v>
                </c:pt>
                <c:pt idx="1463">
                  <c:v>470191.38130193745</c:v>
                </c:pt>
                <c:pt idx="1464">
                  <c:v>470191.38130193745</c:v>
                </c:pt>
                <c:pt idx="1465">
                  <c:v>470092.58259444789</c:v>
                </c:pt>
                <c:pt idx="1466">
                  <c:v>469647.99513824977</c:v>
                </c:pt>
                <c:pt idx="1467">
                  <c:v>469499.80176564708</c:v>
                </c:pt>
                <c:pt idx="1468">
                  <c:v>469450.40424654755</c:v>
                </c:pt>
                <c:pt idx="1469">
                  <c:v>469450.40424654755</c:v>
                </c:pt>
                <c:pt idx="1470">
                  <c:v>469154.02198531735</c:v>
                </c:pt>
                <c:pt idx="1471">
                  <c:v>469055.2289851706</c:v>
                </c:pt>
                <c:pt idx="1472">
                  <c:v>468956.43652845139</c:v>
                </c:pt>
                <c:pt idx="1473">
                  <c:v>468907.04050387029</c:v>
                </c:pt>
                <c:pt idx="1474">
                  <c:v>468907.04050387029</c:v>
                </c:pt>
                <c:pt idx="1475">
                  <c:v>468758.85324520658</c:v>
                </c:pt>
                <c:pt idx="1476">
                  <c:v>468709.45776400261</c:v>
                </c:pt>
                <c:pt idx="1477">
                  <c:v>468660.06241863599</c:v>
                </c:pt>
                <c:pt idx="1478">
                  <c:v>468660.06241863599</c:v>
                </c:pt>
                <c:pt idx="1479">
                  <c:v>468561.27213540347</c:v>
                </c:pt>
                <c:pt idx="1480">
                  <c:v>468561.27213540347</c:v>
                </c:pt>
                <c:pt idx="1481">
                  <c:v>468264.90454551054</c:v>
                </c:pt>
                <c:pt idx="1482">
                  <c:v>468215.51042255387</c:v>
                </c:pt>
                <c:pt idx="1483">
                  <c:v>468215.51042255387</c:v>
                </c:pt>
                <c:pt idx="1484">
                  <c:v>468067.32886852842</c:v>
                </c:pt>
                <c:pt idx="1485">
                  <c:v>468067.32886852842</c:v>
                </c:pt>
                <c:pt idx="1486">
                  <c:v>468017.93528879236</c:v>
                </c:pt>
                <c:pt idx="1487">
                  <c:v>467820.36232780101</c:v>
                </c:pt>
                <c:pt idx="1488">
                  <c:v>467820.36232780101</c:v>
                </c:pt>
                <c:pt idx="1489">
                  <c:v>467672.18403283024</c:v>
                </c:pt>
                <c:pt idx="1490">
                  <c:v>467672.18403283024</c:v>
                </c:pt>
                <c:pt idx="1491">
                  <c:v>467622.79153940076</c:v>
                </c:pt>
                <c:pt idx="1492">
                  <c:v>467524.0069598665</c:v>
                </c:pt>
                <c:pt idx="1493">
                  <c:v>467425.22292341269</c:v>
                </c:pt>
                <c:pt idx="1494">
                  <c:v>467326.43943001726</c:v>
                </c:pt>
                <c:pt idx="1495">
                  <c:v>467277.04788695951</c:v>
                </c:pt>
                <c:pt idx="1496">
                  <c:v>467128.8740723118</c:v>
                </c:pt>
                <c:pt idx="1497">
                  <c:v>466980.70147939416</c:v>
                </c:pt>
                <c:pt idx="1498">
                  <c:v>466980.70147939416</c:v>
                </c:pt>
                <c:pt idx="1499">
                  <c:v>466931.31088657078</c:v>
                </c:pt>
                <c:pt idx="1500">
                  <c:v>466832.53010813112</c:v>
                </c:pt>
                <c:pt idx="1501">
                  <c:v>466783.13992250926</c:v>
                </c:pt>
                <c:pt idx="1502">
                  <c:v>466733.74987261556</c:v>
                </c:pt>
                <c:pt idx="1503">
                  <c:v>466733.74987261556</c:v>
                </c:pt>
                <c:pt idx="1504">
                  <c:v>466536.19103026687</c:v>
                </c:pt>
                <c:pt idx="1505">
                  <c:v>466486.80165897228</c:v>
                </c:pt>
                <c:pt idx="1506">
                  <c:v>466486.80165897228</c:v>
                </c:pt>
                <c:pt idx="1507">
                  <c:v>466338.63435934595</c:v>
                </c:pt>
                <c:pt idx="1508">
                  <c:v>466091.69157399266</c:v>
                </c:pt>
                <c:pt idx="1509">
                  <c:v>465943.52753107192</c:v>
                </c:pt>
                <c:pt idx="1510">
                  <c:v>465943.52753107192</c:v>
                </c:pt>
                <c:pt idx="1511">
                  <c:v>465894.13978813018</c:v>
                </c:pt>
                <c:pt idx="1512">
                  <c:v>465844.75218086632</c:v>
                </c:pt>
                <c:pt idx="1513">
                  <c:v>465647.20310853375</c:v>
                </c:pt>
                <c:pt idx="1514">
                  <c:v>465400.26982053556</c:v>
                </c:pt>
                <c:pt idx="1515">
                  <c:v>465350.88356989698</c:v>
                </c:pt>
                <c:pt idx="1516">
                  <c:v>465350.88356989698</c:v>
                </c:pt>
                <c:pt idx="1517">
                  <c:v>465350.88356989698</c:v>
                </c:pt>
                <c:pt idx="1518">
                  <c:v>465252.11147555843</c:v>
                </c:pt>
                <c:pt idx="1519">
                  <c:v>465202.72563185298</c:v>
                </c:pt>
                <c:pt idx="1520">
                  <c:v>465202.72563185298</c:v>
                </c:pt>
                <c:pt idx="1521">
                  <c:v>465103.9543513555</c:v>
                </c:pt>
                <c:pt idx="1522">
                  <c:v>465103.9543513555</c:v>
                </c:pt>
                <c:pt idx="1523">
                  <c:v>465054.56891455798</c:v>
                </c:pt>
                <c:pt idx="1524">
                  <c:v>464906.41341793654</c:v>
                </c:pt>
                <c:pt idx="1525">
                  <c:v>464857.02852364391</c:v>
                </c:pt>
                <c:pt idx="1526">
                  <c:v>464560.72200579382</c:v>
                </c:pt>
                <c:pt idx="1527">
                  <c:v>464560.72200579382</c:v>
                </c:pt>
                <c:pt idx="1528">
                  <c:v>464461.95425135997</c:v>
                </c:pt>
                <c:pt idx="1529">
                  <c:v>464461.95425135997</c:v>
                </c:pt>
                <c:pt idx="1530">
                  <c:v>464461.95425135997</c:v>
                </c:pt>
                <c:pt idx="1531">
                  <c:v>464412.57057753979</c:v>
                </c:pt>
                <c:pt idx="1532">
                  <c:v>464264.42036963272</c:v>
                </c:pt>
                <c:pt idx="1533">
                  <c:v>464066.88865727693</c:v>
                </c:pt>
                <c:pt idx="1534">
                  <c:v>464017.50606813125</c:v>
                </c:pt>
                <c:pt idx="1535">
                  <c:v>463968.12361455744</c:v>
                </c:pt>
                <c:pt idx="1536">
                  <c:v>463968.12361455744</c:v>
                </c:pt>
                <c:pt idx="1537">
                  <c:v>463918.74129655253</c:v>
                </c:pt>
                <c:pt idx="1538">
                  <c:v>463819.97706723853</c:v>
                </c:pt>
                <c:pt idx="1539">
                  <c:v>463819.97706723853</c:v>
                </c:pt>
                <c:pt idx="1540">
                  <c:v>463770.59515592374</c:v>
                </c:pt>
                <c:pt idx="1541">
                  <c:v>463770.59515592374</c:v>
                </c:pt>
                <c:pt idx="1542">
                  <c:v>463573.06886621501</c:v>
                </c:pt>
                <c:pt idx="1543">
                  <c:v>463573.06886621501</c:v>
                </c:pt>
                <c:pt idx="1544">
                  <c:v>463573.06886621501</c:v>
                </c:pt>
                <c:pt idx="1545">
                  <c:v>463474.30653465143</c:v>
                </c:pt>
                <c:pt idx="1546">
                  <c:v>463375.54474525235</c:v>
                </c:pt>
                <c:pt idx="1547">
                  <c:v>463128.6426435762</c:v>
                </c:pt>
                <c:pt idx="1548">
                  <c:v>462980.50300885108</c:v>
                </c:pt>
                <c:pt idx="1549">
                  <c:v>462931.1234016394</c:v>
                </c:pt>
                <c:pt idx="1550">
                  <c:v>462881.74392993812</c:v>
                </c:pt>
                <c:pt idx="1551">
                  <c:v>462832.36459374428</c:v>
                </c:pt>
                <c:pt idx="1552">
                  <c:v>462782.98539305531</c:v>
                </c:pt>
                <c:pt idx="1553">
                  <c:v>462684.22739818058</c:v>
                </c:pt>
                <c:pt idx="1554">
                  <c:v>462684.22739818058</c:v>
                </c:pt>
                <c:pt idx="1555">
                  <c:v>462585.46994529141</c:v>
                </c:pt>
                <c:pt idx="1556">
                  <c:v>462585.46994529141</c:v>
                </c:pt>
                <c:pt idx="1557">
                  <c:v>462437.33478213195</c:v>
                </c:pt>
                <c:pt idx="1558">
                  <c:v>462437.33478213195</c:v>
                </c:pt>
                <c:pt idx="1559">
                  <c:v>462239.82312799414</c:v>
                </c:pt>
                <c:pt idx="1560">
                  <c:v>462239.82312799414</c:v>
                </c:pt>
                <c:pt idx="1561">
                  <c:v>461894.18294879101</c:v>
                </c:pt>
                <c:pt idx="1562">
                  <c:v>461696.67725496116</c:v>
                </c:pt>
                <c:pt idx="1563">
                  <c:v>461696.67725496116</c:v>
                </c:pt>
                <c:pt idx="1564">
                  <c:v>461449.79818506737</c:v>
                </c:pt>
                <c:pt idx="1565">
                  <c:v>461400.42277737975</c:v>
                </c:pt>
                <c:pt idx="1566">
                  <c:v>461351.04750511621</c:v>
                </c:pt>
                <c:pt idx="1567">
                  <c:v>461351.04750511621</c:v>
                </c:pt>
                <c:pt idx="1568">
                  <c:v>461202.92250084074</c:v>
                </c:pt>
                <c:pt idx="1569">
                  <c:v>461153.54777024488</c:v>
                </c:pt>
                <c:pt idx="1570">
                  <c:v>461153.54777024488</c:v>
                </c:pt>
                <c:pt idx="1571">
                  <c:v>461054.79871528019</c:v>
                </c:pt>
                <c:pt idx="1572">
                  <c:v>461005.42439090589</c:v>
                </c:pt>
                <c:pt idx="1573">
                  <c:v>460956.05020193313</c:v>
                </c:pt>
                <c:pt idx="1574">
                  <c:v>460906.67614835914</c:v>
                </c:pt>
                <c:pt idx="1575">
                  <c:v>460857.30223018117</c:v>
                </c:pt>
                <c:pt idx="1576">
                  <c:v>460857.30223018117</c:v>
                </c:pt>
                <c:pt idx="1577">
                  <c:v>460807.92844739661</c:v>
                </c:pt>
                <c:pt idx="1578">
                  <c:v>460758.55480000249</c:v>
                </c:pt>
                <c:pt idx="1579">
                  <c:v>460561.06156427454</c:v>
                </c:pt>
                <c:pt idx="1580">
                  <c:v>460511.68859379081</c:v>
                </c:pt>
                <c:pt idx="1581">
                  <c:v>460363.57049457112</c:v>
                </c:pt>
                <c:pt idx="1582">
                  <c:v>460215.45361363975</c:v>
                </c:pt>
                <c:pt idx="1583">
                  <c:v>460116.70970314188</c:v>
                </c:pt>
                <c:pt idx="1584">
                  <c:v>460017.96633404982</c:v>
                </c:pt>
                <c:pt idx="1585">
                  <c:v>459869.852295499</c:v>
                </c:pt>
                <c:pt idx="1586">
                  <c:v>459622.99827129423</c:v>
                </c:pt>
                <c:pt idx="1587">
                  <c:v>459425.51748777204</c:v>
                </c:pt>
                <c:pt idx="1588">
                  <c:v>459079.93132603052</c:v>
                </c:pt>
                <c:pt idx="1589">
                  <c:v>459030.56241554744</c:v>
                </c:pt>
                <c:pt idx="1590">
                  <c:v>458981.19364035432</c:v>
                </c:pt>
                <c:pt idx="1591">
                  <c:v>458882.45649582782</c:v>
                </c:pt>
                <c:pt idx="1592">
                  <c:v>458586.24830892292</c:v>
                </c:pt>
                <c:pt idx="1593">
                  <c:v>458536.88075121626</c:v>
                </c:pt>
                <c:pt idx="1594">
                  <c:v>458536.88075121626</c:v>
                </c:pt>
                <c:pt idx="1595">
                  <c:v>458438.1460415874</c:v>
                </c:pt>
                <c:pt idx="1596">
                  <c:v>458388.77888965944</c:v>
                </c:pt>
                <c:pt idx="1597">
                  <c:v>458339.41187298554</c:v>
                </c:pt>
                <c:pt idx="1598">
                  <c:v>458339.41187298554</c:v>
                </c:pt>
                <c:pt idx="1599">
                  <c:v>458290.0449915629</c:v>
                </c:pt>
                <c:pt idx="1600">
                  <c:v>457895.11480889132</c:v>
                </c:pt>
                <c:pt idx="1601">
                  <c:v>457895.11480889132</c:v>
                </c:pt>
                <c:pt idx="1602">
                  <c:v>457598.92285146494</c:v>
                </c:pt>
                <c:pt idx="1603">
                  <c:v>457598.92285146494</c:v>
                </c:pt>
                <c:pt idx="1604">
                  <c:v>457549.55799847661</c:v>
                </c:pt>
                <c:pt idx="1605">
                  <c:v>457500.19328069495</c:v>
                </c:pt>
                <c:pt idx="1606">
                  <c:v>457500.19328069495</c:v>
                </c:pt>
                <c:pt idx="1607">
                  <c:v>457500.19328069495</c:v>
                </c:pt>
                <c:pt idx="1608">
                  <c:v>457401.46425074089</c:v>
                </c:pt>
                <c:pt idx="1609">
                  <c:v>457204.00781319028</c:v>
                </c:pt>
                <c:pt idx="1610">
                  <c:v>456907.82721242605</c:v>
                </c:pt>
                <c:pt idx="1611">
                  <c:v>456809.10142689856</c:v>
                </c:pt>
                <c:pt idx="1612">
                  <c:v>456759.73873688374</c:v>
                </c:pt>
                <c:pt idx="1613">
                  <c:v>456710.37618203106</c:v>
                </c:pt>
                <c:pt idx="1614">
                  <c:v>456661.01376233785</c:v>
                </c:pt>
                <c:pt idx="1615">
                  <c:v>456562.28932841856</c:v>
                </c:pt>
                <c:pt idx="1616">
                  <c:v>456562.28932841856</c:v>
                </c:pt>
                <c:pt idx="1617">
                  <c:v>456512.92731418688</c:v>
                </c:pt>
                <c:pt idx="1618">
                  <c:v>456512.92731418688</c:v>
                </c:pt>
                <c:pt idx="1619">
                  <c:v>456414.20369116578</c:v>
                </c:pt>
                <c:pt idx="1620">
                  <c:v>456364.84208237071</c:v>
                </c:pt>
                <c:pt idx="1621">
                  <c:v>456315.48060871556</c:v>
                </c:pt>
                <c:pt idx="1622">
                  <c:v>456068.67526744219</c:v>
                </c:pt>
                <c:pt idx="1623">
                  <c:v>456068.67526744219</c:v>
                </c:pt>
                <c:pt idx="1624">
                  <c:v>456019.31460456859</c:v>
                </c:pt>
                <c:pt idx="1625">
                  <c:v>455821.87330425112</c:v>
                </c:pt>
                <c:pt idx="1626">
                  <c:v>455772.5133169521</c:v>
                </c:pt>
                <c:pt idx="1627">
                  <c:v>455723.15346475976</c:v>
                </c:pt>
                <c:pt idx="1628">
                  <c:v>455723.15346475976</c:v>
                </c:pt>
                <c:pt idx="1629">
                  <c:v>455426.99718868884</c:v>
                </c:pt>
                <c:pt idx="1630">
                  <c:v>455328.27951072546</c:v>
                </c:pt>
                <c:pt idx="1631">
                  <c:v>455278.92087436753</c:v>
                </c:pt>
                <c:pt idx="1632">
                  <c:v>455180.20400688547</c:v>
                </c:pt>
                <c:pt idx="1633">
                  <c:v>454884.05664610869</c:v>
                </c:pt>
                <c:pt idx="1634">
                  <c:v>454884.05664610869</c:v>
                </c:pt>
                <c:pt idx="1635">
                  <c:v>454834.69922536012</c:v>
                </c:pt>
                <c:pt idx="1636">
                  <c:v>454785.34193966555</c:v>
                </c:pt>
                <c:pt idx="1637">
                  <c:v>454735.9847890219</c:v>
                </c:pt>
                <c:pt idx="1638">
                  <c:v>454735.9847890219</c:v>
                </c:pt>
                <c:pt idx="1639">
                  <c:v>454686.62777342647</c:v>
                </c:pt>
                <c:pt idx="1640">
                  <c:v>454489.2010614723</c:v>
                </c:pt>
                <c:pt idx="1641">
                  <c:v>454439.8447210766</c:v>
                </c:pt>
                <c:pt idx="1642">
                  <c:v>454341.13244537741</c:v>
                </c:pt>
                <c:pt idx="1643">
                  <c:v>454341.13244537741</c:v>
                </c:pt>
                <c:pt idx="1644">
                  <c:v>454193.06504451687</c:v>
                </c:pt>
                <c:pt idx="1645">
                  <c:v>454143.7095142692</c:v>
                </c:pt>
                <c:pt idx="1646">
                  <c:v>454143.7095142692</c:v>
                </c:pt>
                <c:pt idx="1647">
                  <c:v>453798.22458279849</c:v>
                </c:pt>
                <c:pt idx="1648">
                  <c:v>453798.22458279849</c:v>
                </c:pt>
                <c:pt idx="1649">
                  <c:v>453748.87013259262</c:v>
                </c:pt>
                <c:pt idx="1650">
                  <c:v>453699.51581737958</c:v>
                </c:pt>
                <c:pt idx="1651">
                  <c:v>453699.51581737958</c:v>
                </c:pt>
                <c:pt idx="1652">
                  <c:v>453650.16163715645</c:v>
                </c:pt>
                <c:pt idx="1653">
                  <c:v>453650.16163715645</c:v>
                </c:pt>
                <c:pt idx="1654">
                  <c:v>453551.45368166891</c:v>
                </c:pt>
                <c:pt idx="1655">
                  <c:v>453502.09990639897</c:v>
                </c:pt>
                <c:pt idx="1656">
                  <c:v>453354.03939045127</c:v>
                </c:pt>
                <c:pt idx="1657">
                  <c:v>453304.68615508016</c:v>
                </c:pt>
                <c:pt idx="1658">
                  <c:v>453205.98008923838</c:v>
                </c:pt>
                <c:pt idx="1659">
                  <c:v>453107.27456324548</c:v>
                </c:pt>
                <c:pt idx="1660">
                  <c:v>453057.92200268543</c:v>
                </c:pt>
                <c:pt idx="1661">
                  <c:v>452860.51310995623</c:v>
                </c:pt>
                <c:pt idx="1662">
                  <c:v>452712.45785731816</c:v>
                </c:pt>
                <c:pt idx="1663">
                  <c:v>452613.75503023638</c:v>
                </c:pt>
                <c:pt idx="1664">
                  <c:v>452564.4038190904</c:v>
                </c:pt>
                <c:pt idx="1665">
                  <c:v>452515.05274287041</c:v>
                </c:pt>
                <c:pt idx="1666">
                  <c:v>452317.64978719648</c:v>
                </c:pt>
                <c:pt idx="1667">
                  <c:v>452070.89912810927</c:v>
                </c:pt>
                <c:pt idx="1668">
                  <c:v>451972.19980878267</c:v>
                </c:pt>
                <c:pt idx="1669">
                  <c:v>451922.85035146005</c:v>
                </c:pt>
                <c:pt idx="1670">
                  <c:v>451873.50102902751</c:v>
                </c:pt>
                <c:pt idx="1671">
                  <c:v>451873.50102902751</c:v>
                </c:pt>
                <c:pt idx="1672">
                  <c:v>451774.80278882163</c:v>
                </c:pt>
                <c:pt idx="1673">
                  <c:v>451774.80278882163</c:v>
                </c:pt>
                <c:pt idx="1674">
                  <c:v>451577.40792696871</c:v>
                </c:pt>
                <c:pt idx="1675">
                  <c:v>451528.05954868899</c:v>
                </c:pt>
                <c:pt idx="1676">
                  <c:v>451330.66738422198</c:v>
                </c:pt>
                <c:pt idx="1677">
                  <c:v>451281.31968025415</c:v>
                </c:pt>
                <c:pt idx="1678">
                  <c:v>451281.31968025415</c:v>
                </c:pt>
                <c:pt idx="1679">
                  <c:v>451133.27737746388</c:v>
                </c:pt>
                <c:pt idx="1680">
                  <c:v>451083.93021289568</c:v>
                </c:pt>
                <c:pt idx="1681">
                  <c:v>450787.85005709092</c:v>
                </c:pt>
                <c:pt idx="1682">
                  <c:v>450689.157750463</c:v>
                </c:pt>
                <c:pt idx="1683">
                  <c:v>450491.77475503407</c:v>
                </c:pt>
                <c:pt idx="1684">
                  <c:v>450442.42934320797</c:v>
                </c:pt>
                <c:pt idx="1685">
                  <c:v>450343.73892397381</c:v>
                </c:pt>
                <c:pt idx="1686">
                  <c:v>450097.01523486455</c:v>
                </c:pt>
                <c:pt idx="1687">
                  <c:v>449899.63870976918</c:v>
                </c:pt>
                <c:pt idx="1688">
                  <c:v>449899.63870976918</c:v>
                </c:pt>
                <c:pt idx="1689">
                  <c:v>449751.60773111018</c:v>
                </c:pt>
                <c:pt idx="1690">
                  <c:v>449702.26434109721</c:v>
                </c:pt>
                <c:pt idx="1691">
                  <c:v>449652.92108584952</c:v>
                </c:pt>
                <c:pt idx="1692">
                  <c:v>449554.23497963941</c:v>
                </c:pt>
                <c:pt idx="1693">
                  <c:v>449307.52207231405</c:v>
                </c:pt>
                <c:pt idx="1694">
                  <c:v>449208.83785260579</c:v>
                </c:pt>
                <c:pt idx="1695">
                  <c:v>449159.49594485963</c:v>
                </c:pt>
                <c:pt idx="1696">
                  <c:v>449110.15417184832</c:v>
                </c:pt>
                <c:pt idx="1697">
                  <c:v>448912.78842709697</c:v>
                </c:pt>
                <c:pt idx="1698">
                  <c:v>448912.78842709697</c:v>
                </c:pt>
                <c:pt idx="1699">
                  <c:v>448863.44732771884</c:v>
                </c:pt>
                <c:pt idx="1700">
                  <c:v>448814.10636305885</c:v>
                </c:pt>
                <c:pt idx="1701">
                  <c:v>448616.7438515469</c:v>
                </c:pt>
                <c:pt idx="1702">
                  <c:v>448518.06340402871</c:v>
                </c:pt>
                <c:pt idx="1703">
                  <c:v>448468.72338231938</c:v>
                </c:pt>
                <c:pt idx="1704">
                  <c:v>448468.72338231938</c:v>
                </c:pt>
                <c:pt idx="1705">
                  <c:v>448370.0437429864</c:v>
                </c:pt>
                <c:pt idx="1706">
                  <c:v>448271.36464241601</c:v>
                </c:pt>
                <c:pt idx="1707">
                  <c:v>447679.30135176633</c:v>
                </c:pt>
                <c:pt idx="1708">
                  <c:v>447679.30135176633</c:v>
                </c:pt>
                <c:pt idx="1709">
                  <c:v>447629.96361951547</c:v>
                </c:pt>
                <c:pt idx="1710">
                  <c:v>447481.95123064629</c:v>
                </c:pt>
                <c:pt idx="1711">
                  <c:v>447235.26660864393</c:v>
                </c:pt>
                <c:pt idx="1712">
                  <c:v>447185.93008813547</c:v>
                </c:pt>
                <c:pt idx="1713">
                  <c:v>447037.92133434443</c:v>
                </c:pt>
                <c:pt idx="1714">
                  <c:v>447037.92133434443</c:v>
                </c:pt>
                <c:pt idx="1715">
                  <c:v>446988.58535231627</c:v>
                </c:pt>
                <c:pt idx="1716">
                  <c:v>446939.24950490124</c:v>
                </c:pt>
                <c:pt idx="1717">
                  <c:v>446840.57821389975</c:v>
                </c:pt>
                <c:pt idx="1718">
                  <c:v>446791.24277030764</c:v>
                </c:pt>
                <c:pt idx="1719">
                  <c:v>446643.23724713299</c:v>
                </c:pt>
                <c:pt idx="1720">
                  <c:v>446643.23724713299</c:v>
                </c:pt>
                <c:pt idx="1721">
                  <c:v>446593.90234193276</c:v>
                </c:pt>
                <c:pt idx="1722">
                  <c:v>446495.2329353026</c:v>
                </c:pt>
                <c:pt idx="1723">
                  <c:v>446445.89843386714</c:v>
                </c:pt>
                <c:pt idx="1724">
                  <c:v>446396.56406701449</c:v>
                </c:pt>
                <c:pt idx="1725">
                  <c:v>446396.56406701449</c:v>
                </c:pt>
                <c:pt idx="1726">
                  <c:v>446396.56406701449</c:v>
                </c:pt>
                <c:pt idx="1727">
                  <c:v>446347.22983474174</c:v>
                </c:pt>
                <c:pt idx="1728">
                  <c:v>446347.22983474174</c:v>
                </c:pt>
                <c:pt idx="1729">
                  <c:v>446297.89573704638</c:v>
                </c:pt>
                <c:pt idx="1730">
                  <c:v>446297.89573704638</c:v>
                </c:pt>
                <c:pt idx="1731">
                  <c:v>446248.56177392538</c:v>
                </c:pt>
                <c:pt idx="1732">
                  <c:v>446248.56177392538</c:v>
                </c:pt>
                <c:pt idx="1733">
                  <c:v>446051.22726713051</c:v>
                </c:pt>
                <c:pt idx="1734">
                  <c:v>446051.22726713051</c:v>
                </c:pt>
                <c:pt idx="1735">
                  <c:v>445755.22954370209</c:v>
                </c:pt>
                <c:pt idx="1736">
                  <c:v>445705.89706071757</c:v>
                </c:pt>
                <c:pt idx="1737">
                  <c:v>445656.56471227435</c:v>
                </c:pt>
                <c:pt idx="1738">
                  <c:v>445607.23249836976</c:v>
                </c:pt>
                <c:pt idx="1739">
                  <c:v>445557.90041900089</c:v>
                </c:pt>
                <c:pt idx="1740">
                  <c:v>445557.90041900089</c:v>
                </c:pt>
                <c:pt idx="1741">
                  <c:v>445508.56847416505</c:v>
                </c:pt>
                <c:pt idx="1742">
                  <c:v>445459.23666385945</c:v>
                </c:pt>
                <c:pt idx="1743">
                  <c:v>445311.24204009632</c:v>
                </c:pt>
                <c:pt idx="1744">
                  <c:v>445261.91076788394</c:v>
                </c:pt>
                <c:pt idx="1745">
                  <c:v>444916.59562870272</c:v>
                </c:pt>
                <c:pt idx="1746">
                  <c:v>444867.26543254434</c:v>
                </c:pt>
                <c:pt idx="1747">
                  <c:v>444817.9353708803</c:v>
                </c:pt>
                <c:pt idx="1748">
                  <c:v>444620.6164691124</c:v>
                </c:pt>
                <c:pt idx="1749">
                  <c:v>444571.2870798785</c:v>
                </c:pt>
                <c:pt idx="1750">
                  <c:v>444521.95782512252</c:v>
                </c:pt>
                <c:pt idx="1751">
                  <c:v>444423.29971903248</c:v>
                </c:pt>
                <c:pt idx="1752">
                  <c:v>444078.00058336073</c:v>
                </c:pt>
                <c:pt idx="1753">
                  <c:v>443930.01725630875</c:v>
                </c:pt>
                <c:pt idx="1754">
                  <c:v>443732.7080357456</c:v>
                </c:pt>
                <c:pt idx="1755">
                  <c:v>443634.05423205998</c:v>
                </c:pt>
                <c:pt idx="1756">
                  <c:v>443634.05423205998</c:v>
                </c:pt>
                <c:pt idx="1757">
                  <c:v>443535.40096607554</c:v>
                </c:pt>
                <c:pt idx="1758">
                  <c:v>443535.40096607554</c:v>
                </c:pt>
                <c:pt idx="1759">
                  <c:v>443338.0960471218</c:v>
                </c:pt>
                <c:pt idx="1760">
                  <c:v>443338.0960471218</c:v>
                </c:pt>
                <c:pt idx="1761">
                  <c:v>443239.44439410832</c:v>
                </c:pt>
                <c:pt idx="1762">
                  <c:v>443190.11876920774</c:v>
                </c:pt>
                <c:pt idx="1763">
                  <c:v>443140.79327870766</c:v>
                </c:pt>
                <c:pt idx="1764">
                  <c:v>443042.14270089788</c:v>
                </c:pt>
                <c:pt idx="1765">
                  <c:v>443042.14270089788</c:v>
                </c:pt>
                <c:pt idx="1766">
                  <c:v>442992.81761358259</c:v>
                </c:pt>
                <c:pt idx="1767">
                  <c:v>442943.49266065663</c:v>
                </c:pt>
                <c:pt idx="1768">
                  <c:v>442844.84315796214</c:v>
                </c:pt>
                <c:pt idx="1769">
                  <c:v>442400.92704738415</c:v>
                </c:pt>
                <c:pt idx="1770">
                  <c:v>442351.60370691598</c:v>
                </c:pt>
                <c:pt idx="1771">
                  <c:v>442252.9574290376</c:v>
                </c:pt>
                <c:pt idx="1772">
                  <c:v>442154.31168855139</c:v>
                </c:pt>
                <c:pt idx="1773">
                  <c:v>442006.34408538404</c:v>
                </c:pt>
                <c:pt idx="1774">
                  <c:v>441710.41250599927</c:v>
                </c:pt>
                <c:pt idx="1775">
                  <c:v>441217.20395214652</c:v>
                </c:pt>
                <c:pt idx="1776">
                  <c:v>441118.56385294558</c:v>
                </c:pt>
                <c:pt idx="1777">
                  <c:v>440773.32773556345</c:v>
                </c:pt>
                <c:pt idx="1778">
                  <c:v>440329.46239447128</c:v>
                </c:pt>
                <c:pt idx="1779">
                  <c:v>440230.82712872286</c:v>
                </c:pt>
                <c:pt idx="1780">
                  <c:v>439984.2413134161</c:v>
                </c:pt>
                <c:pt idx="1781">
                  <c:v>439737.65885364037</c:v>
                </c:pt>
                <c:pt idx="1782">
                  <c:v>439540.39530157065</c:v>
                </c:pt>
                <c:pt idx="1783">
                  <c:v>439491.07974905125</c:v>
                </c:pt>
                <c:pt idx="1784">
                  <c:v>439441.76433072565</c:v>
                </c:pt>
                <c:pt idx="1785">
                  <c:v>439293.81888088299</c:v>
                </c:pt>
                <c:pt idx="1786">
                  <c:v>439096.56015963748</c:v>
                </c:pt>
                <c:pt idx="1787">
                  <c:v>438997.9316040558</c:v>
                </c:pt>
                <c:pt idx="1788">
                  <c:v>438849.98977692245</c:v>
                </c:pt>
                <c:pt idx="1789">
                  <c:v>438504.79687567608</c:v>
                </c:pt>
                <c:pt idx="1790">
                  <c:v>438455.48414064606</c:v>
                </c:pt>
                <c:pt idx="1791">
                  <c:v>438455.48414064606</c:v>
                </c:pt>
                <c:pt idx="1792">
                  <c:v>438356.85907299072</c:v>
                </c:pt>
                <c:pt idx="1793">
                  <c:v>438159.61054722255</c:v>
                </c:pt>
                <c:pt idx="1794">
                  <c:v>437962.36416736426</c:v>
                </c:pt>
                <c:pt idx="1795">
                  <c:v>437962.36416736426</c:v>
                </c:pt>
                <c:pt idx="1796">
                  <c:v>437962.36416736426</c:v>
                </c:pt>
                <c:pt idx="1797">
                  <c:v>437913.05290767743</c:v>
                </c:pt>
                <c:pt idx="1798">
                  <c:v>437715.80920995882</c:v>
                </c:pt>
                <c:pt idx="1799">
                  <c:v>437715.80920995882</c:v>
                </c:pt>
                <c:pt idx="1800">
                  <c:v>437469.25760491833</c:v>
                </c:pt>
                <c:pt idx="1801">
                  <c:v>437469.25760491833</c:v>
                </c:pt>
                <c:pt idx="1802">
                  <c:v>437419.94768616377</c:v>
                </c:pt>
                <c:pt idx="1803">
                  <c:v>437272.01873435767</c:v>
                </c:pt>
                <c:pt idx="1804">
                  <c:v>437173.40010350745</c:v>
                </c:pt>
                <c:pt idx="1805">
                  <c:v>437074.78200891457</c:v>
                </c:pt>
                <c:pt idx="1806">
                  <c:v>436680.31499267661</c:v>
                </c:pt>
                <c:pt idx="1807">
                  <c:v>436581.69957904046</c:v>
                </c:pt>
                <c:pt idx="1808">
                  <c:v>436483.0847015297</c:v>
                </c:pt>
                <c:pt idx="1809">
                  <c:v>436285.85655479657</c:v>
                </c:pt>
                <c:pt idx="1810">
                  <c:v>436236.54985315708</c:v>
                </c:pt>
                <c:pt idx="1811">
                  <c:v>436187.24328552984</c:v>
                </c:pt>
                <c:pt idx="1812">
                  <c:v>436137.936851912</c:v>
                </c:pt>
                <c:pt idx="1813">
                  <c:v>435546.27010022599</c:v>
                </c:pt>
                <c:pt idx="1814">
                  <c:v>435250.4439592553</c:v>
                </c:pt>
                <c:pt idx="1815">
                  <c:v>435102.53269722825</c:v>
                </c:pt>
                <c:pt idx="1816">
                  <c:v>435053.22921112075</c:v>
                </c:pt>
                <c:pt idx="1817">
                  <c:v>434560.2017166299</c:v>
                </c:pt>
                <c:pt idx="1818">
                  <c:v>434215.09043881105</c:v>
                </c:pt>
                <c:pt idx="1819">
                  <c:v>434067.18761400681</c:v>
                </c:pt>
                <c:pt idx="1820">
                  <c:v>433919.28599422349</c:v>
                </c:pt>
                <c:pt idx="1821">
                  <c:v>433869.98572206526</c:v>
                </c:pt>
                <c:pt idx="1822">
                  <c:v>433771.38557938696</c:v>
                </c:pt>
                <c:pt idx="1823">
                  <c:v>433426.28929692315</c:v>
                </c:pt>
                <c:pt idx="1824">
                  <c:v>433376.99036344379</c:v>
                </c:pt>
                <c:pt idx="1825">
                  <c:v>433327.69156381715</c:v>
                </c:pt>
                <c:pt idx="1826">
                  <c:v>433327.69156381715</c:v>
                </c:pt>
                <c:pt idx="1827">
                  <c:v>433130.49770378403</c:v>
                </c:pt>
                <c:pt idx="1828">
                  <c:v>433081.19957338017</c:v>
                </c:pt>
                <c:pt idx="1829">
                  <c:v>433031.90157681261</c:v>
                </c:pt>
                <c:pt idx="1830">
                  <c:v>432982.60371407878</c:v>
                </c:pt>
                <c:pt idx="1831">
                  <c:v>432982.60371407878</c:v>
                </c:pt>
                <c:pt idx="1832">
                  <c:v>432884.00839010056</c:v>
                </c:pt>
                <c:pt idx="1833">
                  <c:v>432637.52242205094</c:v>
                </c:pt>
                <c:pt idx="1834">
                  <c:v>432489.63244698243</c:v>
                </c:pt>
                <c:pt idx="1835">
                  <c:v>432391.03979929176</c:v>
                </c:pt>
                <c:pt idx="1836">
                  <c:v>432193.8561094632</c:v>
                </c:pt>
                <c:pt idx="1837">
                  <c:v>432095.26506728149</c:v>
                </c:pt>
                <c:pt idx="1838">
                  <c:v>432095.26506728149</c:v>
                </c:pt>
                <c:pt idx="1839">
                  <c:v>431700.90624959336</c:v>
                </c:pt>
                <c:pt idx="1840">
                  <c:v>431651.61199932889</c:v>
                </c:pt>
                <c:pt idx="1841">
                  <c:v>431454.43633581151</c:v>
                </c:pt>
                <c:pt idx="1842">
                  <c:v>431405.14275430341</c:v>
                </c:pt>
                <c:pt idx="1843">
                  <c:v>431207.96976567467</c:v>
                </c:pt>
                <c:pt idx="1844">
                  <c:v>431109.38407376368</c:v>
                </c:pt>
                <c:pt idx="1845">
                  <c:v>431109.38407376368</c:v>
                </c:pt>
                <c:pt idx="1846">
                  <c:v>430961.50653884013</c:v>
                </c:pt>
                <c:pt idx="1847">
                  <c:v>430961.50653884013</c:v>
                </c:pt>
                <c:pt idx="1848">
                  <c:v>430912.21429463936</c:v>
                </c:pt>
                <c:pt idx="1849">
                  <c:v>430764.33836431993</c:v>
                </c:pt>
                <c:pt idx="1850">
                  <c:v>430517.88115456625</c:v>
                </c:pt>
                <c:pt idx="1851">
                  <c:v>430271.42728715553</c:v>
                </c:pt>
                <c:pt idx="1852">
                  <c:v>430222.13691472443</c:v>
                </c:pt>
                <c:pt idx="1853">
                  <c:v>430024.97676174541</c:v>
                </c:pt>
                <c:pt idx="1854">
                  <c:v>429926.39748726488</c:v>
                </c:pt>
                <c:pt idx="1855">
                  <c:v>429926.39748726488</c:v>
                </c:pt>
                <c:pt idx="1856">
                  <c:v>429729.24054221192</c:v>
                </c:pt>
                <c:pt idx="1857">
                  <c:v>429482.79736799764</c:v>
                </c:pt>
                <c:pt idx="1858">
                  <c:v>429384.22103378444</c:v>
                </c:pt>
                <c:pt idx="1859">
                  <c:v>429236.3575346882</c:v>
                </c:pt>
                <c:pt idx="1860">
                  <c:v>429088.49523819447</c:v>
                </c:pt>
                <c:pt idx="1861">
                  <c:v>429088.49523819447</c:v>
                </c:pt>
                <c:pt idx="1862">
                  <c:v>428891.34738012339</c:v>
                </c:pt>
                <c:pt idx="1863">
                  <c:v>428743.48788941483</c:v>
                </c:pt>
                <c:pt idx="1864">
                  <c:v>428743.48788941483</c:v>
                </c:pt>
                <c:pt idx="1865">
                  <c:v>428595.62960106216</c:v>
                </c:pt>
                <c:pt idx="1866">
                  <c:v>428053.4928293993</c:v>
                </c:pt>
                <c:pt idx="1867">
                  <c:v>427954.92424362386</c:v>
                </c:pt>
                <c:pt idx="1868">
                  <c:v>427757.78867466724</c:v>
                </c:pt>
                <c:pt idx="1869">
                  <c:v>427659.22169144225</c:v>
                </c:pt>
                <c:pt idx="1870">
                  <c:v>427609.93840013345</c:v>
                </c:pt>
                <c:pt idx="1871">
                  <c:v>427609.93840013345</c:v>
                </c:pt>
                <c:pt idx="1872">
                  <c:v>427412.80657019262</c:v>
                </c:pt>
                <c:pt idx="1873">
                  <c:v>427264.95909971965</c:v>
                </c:pt>
                <c:pt idx="1874">
                  <c:v>427264.95909971965</c:v>
                </c:pt>
                <c:pt idx="1875">
                  <c:v>427166.39478697407</c:v>
                </c:pt>
                <c:pt idx="1876">
                  <c:v>427067.83100825862</c:v>
                </c:pt>
                <c:pt idx="1877">
                  <c:v>426969.2677635515</c:v>
                </c:pt>
                <c:pt idx="1878">
                  <c:v>426772.14287607494</c:v>
                </c:pt>
                <c:pt idx="1879">
                  <c:v>426673.58123326168</c:v>
                </c:pt>
                <c:pt idx="1880">
                  <c:v>426673.58123326168</c:v>
                </c:pt>
                <c:pt idx="1881">
                  <c:v>426328.6196878982</c:v>
                </c:pt>
                <c:pt idx="1882">
                  <c:v>426131.50174103701</c:v>
                </c:pt>
                <c:pt idx="1883">
                  <c:v>426131.50174103701</c:v>
                </c:pt>
                <c:pt idx="1884">
                  <c:v>425934.38592937816</c:v>
                </c:pt>
                <c:pt idx="1885">
                  <c:v>425638.71621501114</c:v>
                </c:pt>
                <c:pt idx="1886">
                  <c:v>425589.43839627906</c:v>
                </c:pt>
                <c:pt idx="1887">
                  <c:v>425540.16071096703</c:v>
                </c:pt>
                <c:pt idx="1888">
                  <c:v>425490.88315907237</c:v>
                </c:pt>
                <c:pt idx="1889">
                  <c:v>425145.94403126556</c:v>
                </c:pt>
                <c:pt idx="1890">
                  <c:v>424850.2871241761</c:v>
                </c:pt>
                <c:pt idx="1891">
                  <c:v>424603.91003621812</c:v>
                </c:pt>
                <c:pt idx="1892">
                  <c:v>424554.63501873368</c:v>
                </c:pt>
                <c:pt idx="1893">
                  <c:v>424357.53628239594</c:v>
                </c:pt>
                <c:pt idx="1894">
                  <c:v>424012.61862774275</c:v>
                </c:pt>
                <c:pt idx="1895">
                  <c:v>423914.0719264482</c:v>
                </c:pt>
                <c:pt idx="1896">
                  <c:v>423914.0719264482</c:v>
                </c:pt>
                <c:pt idx="1897">
                  <c:v>423815.52575846243</c:v>
                </c:pt>
                <c:pt idx="1898">
                  <c:v>423716.98012376367</c:v>
                </c:pt>
                <c:pt idx="1899">
                  <c:v>423667.70750639011</c:v>
                </c:pt>
                <c:pt idx="1900">
                  <c:v>423618.43502233003</c:v>
                </c:pt>
                <c:pt idx="1901">
                  <c:v>423322.80291740125</c:v>
                </c:pt>
                <c:pt idx="1902">
                  <c:v>423322.80291740125</c:v>
                </c:pt>
                <c:pt idx="1903">
                  <c:v>423273.53136645962</c:v>
                </c:pt>
                <c:pt idx="1904">
                  <c:v>423224.25994880963</c:v>
                </c:pt>
                <c:pt idx="1905">
                  <c:v>423125.71751337394</c:v>
                </c:pt>
                <c:pt idx="1906">
                  <c:v>422830.09340578411</c:v>
                </c:pt>
                <c:pt idx="1907">
                  <c:v>422583.74364766444</c:v>
                </c:pt>
                <c:pt idx="1908">
                  <c:v>422534.47409581183</c:v>
                </c:pt>
                <c:pt idx="1909">
                  <c:v>422337.39722088235</c:v>
                </c:pt>
                <c:pt idx="1910">
                  <c:v>422238.85958286765</c:v>
                </c:pt>
                <c:pt idx="1911">
                  <c:v>422238.85958286765</c:v>
                </c:pt>
                <c:pt idx="1912">
                  <c:v>422041.78590562951</c:v>
                </c:pt>
                <c:pt idx="1913">
                  <c:v>421992.51781938551</c:v>
                </c:pt>
                <c:pt idx="1914">
                  <c:v>421943.24986636231</c:v>
                </c:pt>
                <c:pt idx="1915">
                  <c:v>421943.24986636231</c:v>
                </c:pt>
                <c:pt idx="1916">
                  <c:v>421943.24986636231</c:v>
                </c:pt>
                <c:pt idx="1917">
                  <c:v>421795.44680659013</c:v>
                </c:pt>
                <c:pt idx="1918">
                  <c:v>421696.91209946258</c:v>
                </c:pt>
                <c:pt idx="1919">
                  <c:v>421499.8442836387</c:v>
                </c:pt>
                <c:pt idx="1920">
                  <c:v>421450.57766267325</c:v>
                </c:pt>
                <c:pt idx="1921">
                  <c:v>421401.31117489852</c:v>
                </c:pt>
                <c:pt idx="1922">
                  <c:v>421204.24655565328</c:v>
                </c:pt>
                <c:pt idx="1923">
                  <c:v>421056.44948958891</c:v>
                </c:pt>
                <c:pt idx="1924">
                  <c:v>421007.18406724237</c:v>
                </c:pt>
                <c:pt idx="1925">
                  <c:v>420957.91877806204</c:v>
                </c:pt>
                <c:pt idx="1926">
                  <c:v>420760.85895294877</c:v>
                </c:pt>
                <c:pt idx="1927">
                  <c:v>420760.85895294877</c:v>
                </c:pt>
                <c:pt idx="1928">
                  <c:v>420711.59432955878</c:v>
                </c:pt>
                <c:pt idx="1929">
                  <c:v>420613.06548222579</c:v>
                </c:pt>
                <c:pt idx="1930">
                  <c:v>420563.80125827726</c:v>
                </c:pt>
                <c:pt idx="1931">
                  <c:v>420416.00938527129</c:v>
                </c:pt>
                <c:pt idx="1932">
                  <c:v>420366.74569387326</c:v>
                </c:pt>
                <c:pt idx="1933">
                  <c:v>420120.42923379119</c:v>
                </c:pt>
                <c:pt idx="1934">
                  <c:v>420071.1663411372</c:v>
                </c:pt>
                <c:pt idx="1935">
                  <c:v>419923.37846185121</c:v>
                </c:pt>
                <c:pt idx="1936">
                  <c:v>419627.80629707559</c:v>
                </c:pt>
                <c:pt idx="1937">
                  <c:v>419627.80629707559</c:v>
                </c:pt>
                <c:pt idx="1938">
                  <c:v>419381.49981976114</c:v>
                </c:pt>
                <c:pt idx="1939">
                  <c:v>419036.67634065071</c:v>
                </c:pt>
                <c:pt idx="1940">
                  <c:v>419036.67634065071</c:v>
                </c:pt>
                <c:pt idx="1941">
                  <c:v>418593.34144750127</c:v>
                </c:pt>
                <c:pt idx="1942">
                  <c:v>418593.34144750127</c:v>
                </c:pt>
                <c:pt idx="1943">
                  <c:v>418494.82404578722</c:v>
                </c:pt>
                <c:pt idx="1944">
                  <c:v>418494.82404578722</c:v>
                </c:pt>
                <c:pt idx="1945">
                  <c:v>418494.82404578722</c:v>
                </c:pt>
                <c:pt idx="1946">
                  <c:v>418494.82404578722</c:v>
                </c:pt>
                <c:pt idx="1947">
                  <c:v>418445.56554447254</c:v>
                </c:pt>
                <c:pt idx="1948">
                  <c:v>418150.01733000588</c:v>
                </c:pt>
                <c:pt idx="1949">
                  <c:v>418100.75975980627</c:v>
                </c:pt>
                <c:pt idx="1950">
                  <c:v>417952.98784722987</c:v>
                </c:pt>
                <c:pt idx="1951">
                  <c:v>417903.730809036</c:v>
                </c:pt>
                <c:pt idx="1952">
                  <c:v>417805.21713162982</c:v>
                </c:pt>
                <c:pt idx="1953">
                  <c:v>417460.42344972549</c:v>
                </c:pt>
                <c:pt idx="1954">
                  <c:v>417460.42344972549</c:v>
                </c:pt>
                <c:pt idx="1955">
                  <c:v>417460.42344972549</c:v>
                </c:pt>
                <c:pt idx="1956">
                  <c:v>417411.16774135589</c:v>
                </c:pt>
                <c:pt idx="1957">
                  <c:v>417361.91216595384</c:v>
                </c:pt>
                <c:pt idx="1958">
                  <c:v>417263.40141404106</c:v>
                </c:pt>
                <c:pt idx="1959">
                  <c:v>417066.38150570524</c:v>
                </c:pt>
                <c:pt idx="1960">
                  <c:v>416721.60178452689</c:v>
                </c:pt>
                <c:pt idx="1961">
                  <c:v>416672.34807038354</c:v>
                </c:pt>
                <c:pt idx="1962">
                  <c:v>416327.57579317404</c:v>
                </c:pt>
                <c:pt idx="1963">
                  <c:v>416278.32314236782</c:v>
                </c:pt>
                <c:pt idx="1964">
                  <c:v>416032.06188185565</c:v>
                </c:pt>
                <c:pt idx="1965">
                  <c:v>415884.30672026594</c:v>
                </c:pt>
                <c:pt idx="1966">
                  <c:v>415588.7999848582</c:v>
                </c:pt>
                <c:pt idx="1967">
                  <c:v>415539.54932734009</c:v>
                </c:pt>
                <c:pt idx="1968">
                  <c:v>415391.79815195961</c:v>
                </c:pt>
                <c:pt idx="1969">
                  <c:v>415293.29803265713</c:v>
                </c:pt>
                <c:pt idx="1970">
                  <c:v>415047.05005923769</c:v>
                </c:pt>
                <c:pt idx="1971">
                  <c:v>414997.80086307554</c:v>
                </c:pt>
                <c:pt idx="1972">
                  <c:v>414850.05407158373</c:v>
                </c:pt>
                <c:pt idx="1973">
                  <c:v>414702.30847552675</c:v>
                </c:pt>
                <c:pt idx="1974">
                  <c:v>414603.81207558303</c:v>
                </c:pt>
                <c:pt idx="1975">
                  <c:v>414357.57339989516</c:v>
                </c:pt>
                <c:pt idx="1976">
                  <c:v>414209.83178809122</c:v>
                </c:pt>
                <c:pt idx="1977">
                  <c:v>414209.83178809122</c:v>
                </c:pt>
                <c:pt idx="1978">
                  <c:v>414062.09137140441</c:v>
                </c:pt>
                <c:pt idx="1979">
                  <c:v>414062.09137140441</c:v>
                </c:pt>
                <c:pt idx="1980">
                  <c:v>414012.84483141103</c:v>
                </c:pt>
                <c:pt idx="1981">
                  <c:v>414012.84483141103</c:v>
                </c:pt>
                <c:pt idx="1982">
                  <c:v>413766.6141230886</c:v>
                </c:pt>
                <c:pt idx="1983">
                  <c:v>413569.63194624119</c:v>
                </c:pt>
                <c:pt idx="1984">
                  <c:v>413421.89670754771</c:v>
                </c:pt>
                <c:pt idx="1985">
                  <c:v>413224.91824773984</c:v>
                </c:pt>
                <c:pt idx="1986">
                  <c:v>413077.18579662661</c:v>
                </c:pt>
                <c:pt idx="1987">
                  <c:v>413027.9419117159</c:v>
                </c:pt>
                <c:pt idx="1988">
                  <c:v>413027.9419117159</c:v>
                </c:pt>
                <c:pt idx="1989">
                  <c:v>412732.48138939444</c:v>
                </c:pt>
                <c:pt idx="1990">
                  <c:v>412633.99561032426</c:v>
                </c:pt>
                <c:pt idx="1991">
                  <c:v>412584.75291984645</c:v>
                </c:pt>
                <c:pt idx="1992">
                  <c:v>412240.05780198373</c:v>
                </c:pt>
                <c:pt idx="1993">
                  <c:v>412092.33331318718</c:v>
                </c:pt>
                <c:pt idx="1994">
                  <c:v>412092.33331318718</c:v>
                </c:pt>
                <c:pt idx="1995">
                  <c:v>411846.12848530512</c:v>
                </c:pt>
                <c:pt idx="1996">
                  <c:v>411698.40718052379</c:v>
                </c:pt>
                <c:pt idx="1997">
                  <c:v>411501.44729793607</c:v>
                </c:pt>
                <c:pt idx="1998">
                  <c:v>411402.96815250232</c:v>
                </c:pt>
                <c:pt idx="1999">
                  <c:v>411304.48953761288</c:v>
                </c:pt>
                <c:pt idx="2000">
                  <c:v>411156.77261000231</c:v>
                </c:pt>
                <c:pt idx="2001">
                  <c:v>411058.29532137915</c:v>
                </c:pt>
                <c:pt idx="2002">
                  <c:v>411058.29532137915</c:v>
                </c:pt>
                <c:pt idx="2003">
                  <c:v>411009.05687599472</c:v>
                </c:pt>
                <c:pt idx="2004">
                  <c:v>410615.15408681025</c:v>
                </c:pt>
                <c:pt idx="2005">
                  <c:v>410418.2058745306</c:v>
                </c:pt>
                <c:pt idx="2006">
                  <c:v>410368.96915292216</c:v>
                </c:pt>
                <c:pt idx="2007">
                  <c:v>409975.08015267825</c:v>
                </c:pt>
                <c:pt idx="2008">
                  <c:v>409827.37396486022</c:v>
                </c:pt>
                <c:pt idx="2009">
                  <c:v>409778.13883402327</c:v>
                </c:pt>
                <c:pt idx="2010">
                  <c:v>409630.43423678173</c:v>
                </c:pt>
                <c:pt idx="2011">
                  <c:v>409531.96516798454</c:v>
                </c:pt>
                <c:pt idx="2012">
                  <c:v>409531.96516798454</c:v>
                </c:pt>
                <c:pt idx="2013">
                  <c:v>409384.26255878049</c:v>
                </c:pt>
                <c:pt idx="2014">
                  <c:v>409384.26255878049</c:v>
                </c:pt>
                <c:pt idx="2015">
                  <c:v>409236.56114230159</c:v>
                </c:pt>
                <c:pt idx="2016">
                  <c:v>409088.86091847467</c:v>
                </c:pt>
                <c:pt idx="2017">
                  <c:v>408941.16188722651</c:v>
                </c:pt>
                <c:pt idx="2018">
                  <c:v>408941.16188722651</c:v>
                </c:pt>
                <c:pt idx="2019">
                  <c:v>408793.46404848417</c:v>
                </c:pt>
                <c:pt idx="2020">
                  <c:v>408744.23170055862</c:v>
                </c:pt>
                <c:pt idx="2021">
                  <c:v>408694.99948512291</c:v>
                </c:pt>
                <c:pt idx="2022">
                  <c:v>408596.53545171017</c:v>
                </c:pt>
                <c:pt idx="2023">
                  <c:v>408498.07194822415</c:v>
                </c:pt>
                <c:pt idx="2024">
                  <c:v>408350.37768656033</c:v>
                </c:pt>
                <c:pt idx="2025">
                  <c:v>408350.37768656033</c:v>
                </c:pt>
                <c:pt idx="2026">
                  <c:v>408054.99273979949</c:v>
                </c:pt>
                <c:pt idx="2027">
                  <c:v>407858.07209103322</c:v>
                </c:pt>
                <c:pt idx="2028">
                  <c:v>407858.07209103322</c:v>
                </c:pt>
                <c:pt idx="2029">
                  <c:v>407267.32285838586</c:v>
                </c:pt>
                <c:pt idx="2030">
                  <c:v>407021.18297241727</c:v>
                </c:pt>
                <c:pt idx="2031">
                  <c:v>406676.59269257938</c:v>
                </c:pt>
                <c:pt idx="2032">
                  <c:v>406627.36603927164</c:v>
                </c:pt>
                <c:pt idx="2033">
                  <c:v>406479.68687357841</c:v>
                </c:pt>
                <c:pt idx="2034">
                  <c:v>406135.10678628844</c:v>
                </c:pt>
                <c:pt idx="2035">
                  <c:v>405888.98212295643</c:v>
                </c:pt>
                <c:pt idx="2036">
                  <c:v>405741.30891297356</c:v>
                </c:pt>
                <c:pt idx="2037">
                  <c:v>405692.08477429918</c:v>
                </c:pt>
                <c:pt idx="2038">
                  <c:v>405445.96606570436</c:v>
                </c:pt>
                <c:pt idx="2039">
                  <c:v>405396.74272092187</c:v>
                </c:pt>
                <c:pt idx="2040">
                  <c:v>405396.74272092187</c:v>
                </c:pt>
                <c:pt idx="2041">
                  <c:v>405052.18301185808</c:v>
                </c:pt>
                <c:pt idx="2042">
                  <c:v>405052.18301185808</c:v>
                </c:pt>
                <c:pt idx="2043">
                  <c:v>405002.96072544693</c:v>
                </c:pt>
                <c:pt idx="2044">
                  <c:v>404707.629784855</c:v>
                </c:pt>
                <c:pt idx="2045">
                  <c:v>404461.52430509112</c:v>
                </c:pt>
                <c:pt idx="2046">
                  <c:v>404363.08303898637</c:v>
                </c:pt>
                <c:pt idx="2047">
                  <c:v>404313.86260430887</c:v>
                </c:pt>
                <c:pt idx="2048">
                  <c:v>403624.79040347273</c:v>
                </c:pt>
                <c:pt idx="2049">
                  <c:v>403427.91739164013</c:v>
                </c:pt>
                <c:pt idx="2050">
                  <c:v>402886.52751490212</c:v>
                </c:pt>
                <c:pt idx="2051">
                  <c:v>402640.44649423566</c:v>
                </c:pt>
                <c:pt idx="2052">
                  <c:v>402542.01501107053</c:v>
                </c:pt>
                <c:pt idx="2053">
                  <c:v>402492.79946771316</c:v>
                </c:pt>
                <c:pt idx="2054">
                  <c:v>402394.36877743545</c:v>
                </c:pt>
                <c:pt idx="2055">
                  <c:v>402295.93861572247</c:v>
                </c:pt>
                <c:pt idx="2056">
                  <c:v>402295.93861572247</c:v>
                </c:pt>
                <c:pt idx="2057">
                  <c:v>402246.72373307095</c:v>
                </c:pt>
                <c:pt idx="2058">
                  <c:v>402246.72373307095</c:v>
                </c:pt>
                <c:pt idx="2059">
                  <c:v>402246.72373307095</c:v>
                </c:pt>
                <c:pt idx="2060">
                  <c:v>402000.65130175551</c:v>
                </c:pt>
                <c:pt idx="2061">
                  <c:v>401902.22325408517</c:v>
                </c:pt>
                <c:pt idx="2062">
                  <c:v>401410.09094215371</c:v>
                </c:pt>
                <c:pt idx="2063">
                  <c:v>401016.3946030176</c:v>
                </c:pt>
                <c:pt idx="2064">
                  <c:v>400917.97183894401</c:v>
                </c:pt>
                <c:pt idx="2065">
                  <c:v>400868.760654999</c:v>
                </c:pt>
                <c:pt idx="2066">
                  <c:v>400524.2860648444</c:v>
                </c:pt>
                <c:pt idx="2067">
                  <c:v>400475.07593728433</c:v>
                </c:pt>
                <c:pt idx="2068">
                  <c:v>400278.23674737732</c:v>
                </c:pt>
                <c:pt idx="2069">
                  <c:v>400179.81794458587</c:v>
                </c:pt>
                <c:pt idx="2070">
                  <c:v>400130.60874122131</c:v>
                </c:pt>
                <c:pt idx="2071">
                  <c:v>399638.52396807284</c:v>
                </c:pt>
                <c:pt idx="2072">
                  <c:v>397916.3311866583</c:v>
                </c:pt>
                <c:pt idx="2073">
                  <c:v>397719.51944455085</c:v>
                </c:pt>
                <c:pt idx="2074">
                  <c:v>397522.70981260657</c:v>
                </c:pt>
                <c:pt idx="2075">
                  <c:v>397522.70981260657</c:v>
                </c:pt>
                <c:pt idx="2076">
                  <c:v>397424.30578789167</c:v>
                </c:pt>
                <c:pt idx="2077">
                  <c:v>397424.30578789167</c:v>
                </c:pt>
                <c:pt idx="2078">
                  <c:v>397178.29803376581</c:v>
                </c:pt>
                <c:pt idx="2079">
                  <c:v>396981.49420388194</c:v>
                </c:pt>
                <c:pt idx="2080">
                  <c:v>396932.29357602983</c:v>
                </c:pt>
                <c:pt idx="2081">
                  <c:v>396637.09257750789</c:v>
                </c:pt>
                <c:pt idx="2082">
                  <c:v>396292.69741060823</c:v>
                </c:pt>
                <c:pt idx="2083">
                  <c:v>395751.51805403666</c:v>
                </c:pt>
                <c:pt idx="2084">
                  <c:v>395751.51805403666</c:v>
                </c:pt>
                <c:pt idx="2085">
                  <c:v>395702.3207214314</c:v>
                </c:pt>
                <c:pt idx="2086">
                  <c:v>395505.53270873276</c:v>
                </c:pt>
                <c:pt idx="2087">
                  <c:v>395456.33603497519</c:v>
                </c:pt>
                <c:pt idx="2088">
                  <c:v>395308.74680426082</c:v>
                </c:pt>
                <c:pt idx="2089">
                  <c:v>394620.01273841196</c:v>
                </c:pt>
                <c:pt idx="2090">
                  <c:v>394521.62426520133</c:v>
                </c:pt>
                <c:pt idx="2091">
                  <c:v>394275.65538706025</c:v>
                </c:pt>
                <c:pt idx="2092">
                  <c:v>394177.2687577015</c:v>
                </c:pt>
                <c:pt idx="2093">
                  <c:v>394177.2687577015</c:v>
                </c:pt>
                <c:pt idx="2094">
                  <c:v>393980.49707926251</c:v>
                </c:pt>
                <c:pt idx="2095">
                  <c:v>393882.11203013902</c:v>
                </c:pt>
                <c:pt idx="2096">
                  <c:v>393685.34351197677</c:v>
                </c:pt>
                <c:pt idx="2097">
                  <c:v>393488.5771004511</c:v>
                </c:pt>
                <c:pt idx="2098">
                  <c:v>393439.38582671143</c:v>
                </c:pt>
                <c:pt idx="2099">
                  <c:v>393144.24094885826</c:v>
                </c:pt>
                <c:pt idx="2100">
                  <c:v>393045.86037601792</c:v>
                </c:pt>
                <c:pt idx="2101">
                  <c:v>393045.86037601792</c:v>
                </c:pt>
                <c:pt idx="2102">
                  <c:v>393045.86037601792</c:v>
                </c:pt>
                <c:pt idx="2103">
                  <c:v>392947.48032969696</c:v>
                </c:pt>
                <c:pt idx="2104">
                  <c:v>392799.91124739271</c:v>
                </c:pt>
                <c:pt idx="2105">
                  <c:v>392603.1543136051</c:v>
                </c:pt>
                <c:pt idx="2106">
                  <c:v>392603.1543136051</c:v>
                </c:pt>
                <c:pt idx="2107">
                  <c:v>392406.39948550897</c:v>
                </c:pt>
                <c:pt idx="2108">
                  <c:v>392012.89614570502</c:v>
                </c:pt>
                <c:pt idx="2109">
                  <c:v>391963.70882033865</c:v>
                </c:pt>
                <c:pt idx="2110">
                  <c:v>391865.33456431568</c:v>
                </c:pt>
                <c:pt idx="2111">
                  <c:v>391176.72950628772</c:v>
                </c:pt>
                <c:pt idx="2112">
                  <c:v>391078.35945975961</c:v>
                </c:pt>
                <c:pt idx="2113">
                  <c:v>391029.17463378073</c:v>
                </c:pt>
                <c:pt idx="2114">
                  <c:v>390979.98993932182</c:v>
                </c:pt>
                <c:pt idx="2115">
                  <c:v>390734.06843973167</c:v>
                </c:pt>
                <c:pt idx="2116">
                  <c:v>390389.78386339045</c:v>
                </c:pt>
                <c:pt idx="2117">
                  <c:v>389897.95993033331</c:v>
                </c:pt>
                <c:pt idx="2118">
                  <c:v>389799.59672130662</c:v>
                </c:pt>
                <c:pt idx="2119">
                  <c:v>389799.59672130662</c:v>
                </c:pt>
                <c:pt idx="2120">
                  <c:v>389701.23403809161</c:v>
                </c:pt>
                <c:pt idx="2121">
                  <c:v>389553.69099911884</c:v>
                </c:pt>
                <c:pt idx="2122">
                  <c:v>389504.51024901052</c:v>
                </c:pt>
                <c:pt idx="2123">
                  <c:v>389455.32963033894</c:v>
                </c:pt>
                <c:pt idx="2124">
                  <c:v>389406.14914310159</c:v>
                </c:pt>
                <c:pt idx="2125">
                  <c:v>389307.78856291866</c:v>
                </c:pt>
                <c:pt idx="2126">
                  <c:v>389012.70997651032</c:v>
                </c:pt>
                <c:pt idx="2127">
                  <c:v>389012.70997651032</c:v>
                </c:pt>
                <c:pt idx="2128">
                  <c:v>388963.5306720598</c:v>
                </c:pt>
                <c:pt idx="2129">
                  <c:v>388914.35149901651</c:v>
                </c:pt>
                <c:pt idx="2130">
                  <c:v>388815.99354714132</c:v>
                </c:pt>
                <c:pt idx="2131">
                  <c:v>388766.81476830412</c:v>
                </c:pt>
                <c:pt idx="2132">
                  <c:v>388717.63612086355</c:v>
                </c:pt>
                <c:pt idx="2133">
                  <c:v>388520.92284501408</c:v>
                </c:pt>
                <c:pt idx="2134">
                  <c:v>388225.85687268432</c:v>
                </c:pt>
                <c:pt idx="2135">
                  <c:v>387881.61921546649</c:v>
                </c:pt>
                <c:pt idx="2136">
                  <c:v>387783.26678129478</c:v>
                </c:pt>
                <c:pt idx="2137">
                  <c:v>387586.56348904746</c:v>
                </c:pt>
                <c:pt idx="2138">
                  <c:v>387389.86229811859</c:v>
                </c:pt>
                <c:pt idx="2139">
                  <c:v>387193.16320833698</c:v>
                </c:pt>
                <c:pt idx="2140">
                  <c:v>387045.64026977564</c:v>
                </c:pt>
                <c:pt idx="2141">
                  <c:v>386947.29230058729</c:v>
                </c:pt>
                <c:pt idx="2142">
                  <c:v>386553.90567552543</c:v>
                </c:pt>
                <c:pt idx="2143">
                  <c:v>385865.4992973826</c:v>
                </c:pt>
                <c:pt idx="2144">
                  <c:v>385816.32839760743</c:v>
                </c:pt>
                <c:pt idx="2145">
                  <c:v>385619.64611084101</c:v>
                </c:pt>
                <c:pt idx="2146">
                  <c:v>385422.96592368145</c:v>
                </c:pt>
                <c:pt idx="2147">
                  <c:v>384636.26616769045</c:v>
                </c:pt>
                <c:pt idx="2148">
                  <c:v>384537.93105951179</c:v>
                </c:pt>
                <c:pt idx="2149">
                  <c:v>384537.93105951179</c:v>
                </c:pt>
                <c:pt idx="2150">
                  <c:v>383849.59999172721</c:v>
                </c:pt>
                <c:pt idx="2151">
                  <c:v>383407.11502048909</c:v>
                </c:pt>
                <c:pt idx="2152">
                  <c:v>383308.78646910656</c:v>
                </c:pt>
                <c:pt idx="2153">
                  <c:v>382620.50129141868</c:v>
                </c:pt>
                <c:pt idx="2154">
                  <c:v>382571.33904749661</c:v>
                </c:pt>
                <c:pt idx="2155">
                  <c:v>382473.01495282922</c:v>
                </c:pt>
                <c:pt idx="2156">
                  <c:v>382423.85310207843</c:v>
                </c:pt>
                <c:pt idx="2157">
                  <c:v>382079.723816126</c:v>
                </c:pt>
                <c:pt idx="2158">
                  <c:v>381932.2418019828</c:v>
                </c:pt>
                <c:pt idx="2159">
                  <c:v>381588.12168807129</c:v>
                </c:pt>
                <c:pt idx="2160">
                  <c:v>381342.32553695381</c:v>
                </c:pt>
                <c:pt idx="2161">
                  <c:v>381047.37447835744</c:v>
                </c:pt>
                <c:pt idx="2162">
                  <c:v>380998.21642702696</c:v>
                </c:pt>
                <c:pt idx="2163">
                  <c:v>380949.05850667087</c:v>
                </c:pt>
                <c:pt idx="2164">
                  <c:v>380457.486506121</c:v>
                </c:pt>
                <c:pt idx="2165">
                  <c:v>379965.92760008713</c:v>
                </c:pt>
                <c:pt idx="2166">
                  <c:v>379670.99854072591</c:v>
                </c:pt>
                <c:pt idx="2167">
                  <c:v>379523.53577826533</c:v>
                </c:pt>
                <c:pt idx="2168">
                  <c:v>379228.61378742452</c:v>
                </c:pt>
                <c:pt idx="2169">
                  <c:v>379032.00174447044</c:v>
                </c:pt>
                <c:pt idx="2170">
                  <c:v>378884.54408637714</c:v>
                </c:pt>
                <c:pt idx="2171">
                  <c:v>378737.08760602295</c:v>
                </c:pt>
                <c:pt idx="2172">
                  <c:v>378737.08760602295</c:v>
                </c:pt>
                <c:pt idx="2173">
                  <c:v>378491.32942243537</c:v>
                </c:pt>
                <c:pt idx="2174">
                  <c:v>378393.02706488926</c:v>
                </c:pt>
                <c:pt idx="2175">
                  <c:v>378245.57450981298</c:v>
                </c:pt>
                <c:pt idx="2176">
                  <c:v>377901.52312672924</c:v>
                </c:pt>
                <c:pt idx="2177">
                  <c:v>377852.37345239375</c:v>
                </c:pt>
                <c:pt idx="2178">
                  <c:v>377606.62704272306</c:v>
                </c:pt>
                <c:pt idx="2179">
                  <c:v>377213.43958822743</c:v>
                </c:pt>
                <c:pt idx="2180">
                  <c:v>376132.21723817015</c:v>
                </c:pt>
                <c:pt idx="2181">
                  <c:v>375935.6381541373</c:v>
                </c:pt>
                <c:pt idx="2182">
                  <c:v>375935.6381541373</c:v>
                </c:pt>
                <c:pt idx="2183">
                  <c:v>375837.34939633292</c:v>
                </c:pt>
                <c:pt idx="2184">
                  <c:v>375591.62978893699</c:v>
                </c:pt>
                <c:pt idx="2185">
                  <c:v>375395.05645530566</c:v>
                </c:pt>
                <c:pt idx="2186">
                  <c:v>375051.05815218226</c:v>
                </c:pt>
                <c:pt idx="2187">
                  <c:v>374707.0662510267</c:v>
                </c:pt>
                <c:pt idx="2188">
                  <c:v>374657.92507341801</c:v>
                </c:pt>
                <c:pt idx="2189">
                  <c:v>374019.1016509732</c:v>
                </c:pt>
                <c:pt idx="2190">
                  <c:v>374019.1016509732</c:v>
                </c:pt>
                <c:pt idx="2191">
                  <c:v>373822.54503846884</c:v>
                </c:pt>
                <c:pt idx="2192">
                  <c:v>373576.85221100348</c:v>
                </c:pt>
                <c:pt idx="2193">
                  <c:v>373380.30029935593</c:v>
                </c:pt>
                <c:pt idx="2194">
                  <c:v>373232.8877365315</c:v>
                </c:pt>
                <c:pt idx="2195">
                  <c:v>373183.75047670177</c:v>
                </c:pt>
                <c:pt idx="2196">
                  <c:v>373036.33948051091</c:v>
                </c:pt>
                <c:pt idx="2197">
                  <c:v>372987.20274287119</c:v>
                </c:pt>
                <c:pt idx="2198">
                  <c:v>372987.20274287119</c:v>
                </c:pt>
                <c:pt idx="2199">
                  <c:v>372790.65709769423</c:v>
                </c:pt>
                <c:pt idx="2200">
                  <c:v>372544.97797813336</c:v>
                </c:pt>
                <c:pt idx="2201">
                  <c:v>372299.30212149676</c:v>
                </c:pt>
                <c:pt idx="2202">
                  <c:v>371709.69337631442</c:v>
                </c:pt>
                <c:pt idx="2203">
                  <c:v>371316.63131755823</c:v>
                </c:pt>
                <c:pt idx="2204">
                  <c:v>371267.49914726947</c:v>
                </c:pt>
                <c:pt idx="2205">
                  <c:v>371218.36710742867</c:v>
                </c:pt>
                <c:pt idx="2206">
                  <c:v>370923.57760764321</c:v>
                </c:pt>
                <c:pt idx="2207">
                  <c:v>370825.31548451178</c:v>
                </c:pt>
                <c:pt idx="2208">
                  <c:v>370186.62439956225</c:v>
                </c:pt>
                <c:pt idx="2209">
                  <c:v>369793.59468500415</c:v>
                </c:pt>
                <c:pt idx="2210">
                  <c:v>368860.18254994845</c:v>
                </c:pt>
                <c:pt idx="2211">
                  <c:v>368270.68333655165</c:v>
                </c:pt>
                <c:pt idx="2212">
                  <c:v>368025.06420173583</c:v>
                </c:pt>
                <c:pt idx="2213">
                  <c:v>367828.57123881514</c:v>
                </c:pt>
                <c:pt idx="2214">
                  <c:v>367337.34794952051</c:v>
                </c:pt>
                <c:pt idx="2215">
                  <c:v>366797.01737346029</c:v>
                </c:pt>
                <c:pt idx="2216">
                  <c:v>366649.65722357458</c:v>
                </c:pt>
                <c:pt idx="2217">
                  <c:v>366551.41777465038</c:v>
                </c:pt>
                <c:pt idx="2218">
                  <c:v>366453.1788465011</c:v>
                </c:pt>
                <c:pt idx="2219">
                  <c:v>366158.46518649143</c:v>
                </c:pt>
                <c:pt idx="2220">
                  <c:v>366109.34669877595</c:v>
                </c:pt>
                <c:pt idx="2221">
                  <c:v>366060.22834123042</c:v>
                </c:pt>
                <c:pt idx="2222">
                  <c:v>366060.22834123042</c:v>
                </c:pt>
                <c:pt idx="2223">
                  <c:v>366011.11011385213</c:v>
                </c:pt>
                <c:pt idx="2224">
                  <c:v>365765.52092937776</c:v>
                </c:pt>
                <c:pt idx="2225">
                  <c:v>365127.00427663606</c:v>
                </c:pt>
                <c:pt idx="2226">
                  <c:v>364832.31170008722</c:v>
                </c:pt>
                <c:pt idx="2227">
                  <c:v>364193.82718430215</c:v>
                </c:pt>
                <c:pt idx="2228">
                  <c:v>363800.92456211278</c:v>
                </c:pt>
                <c:pt idx="2229">
                  <c:v>363653.58822461887</c:v>
                </c:pt>
                <c:pt idx="2230">
                  <c:v>363555.36464981647</c:v>
                </c:pt>
                <c:pt idx="2231">
                  <c:v>363506.25305746536</c:v>
                </c:pt>
                <c:pt idx="2232">
                  <c:v>363408.03026285005</c:v>
                </c:pt>
                <c:pt idx="2233">
                  <c:v>363162.47555169632</c:v>
                </c:pt>
                <c:pt idx="2234">
                  <c:v>362720.48526211601</c:v>
                </c:pt>
                <c:pt idx="2235">
                  <c:v>362474.93965092872</c:v>
                </c:pt>
                <c:pt idx="2236">
                  <c:v>362082.07343156321</c:v>
                </c:pt>
                <c:pt idx="2237">
                  <c:v>361787.42922515312</c:v>
                </c:pt>
                <c:pt idx="2238">
                  <c:v>361149.0494911198</c:v>
                </c:pt>
                <c:pt idx="2239">
                  <c:v>360952.62937454955</c:v>
                </c:pt>
                <c:pt idx="2240">
                  <c:v>360658.00309642142</c:v>
                </c:pt>
                <c:pt idx="2241">
                  <c:v>360019.66219950863</c:v>
                </c:pt>
                <c:pt idx="2242">
                  <c:v>359774.15231315908</c:v>
                </c:pt>
                <c:pt idx="2243">
                  <c:v>359283.14227733627</c:v>
                </c:pt>
                <c:pt idx="2244">
                  <c:v>358988.54248655791</c:v>
                </c:pt>
                <c:pt idx="2245">
                  <c:v>358890.3435946246</c:v>
                </c:pt>
                <c:pt idx="2246">
                  <c:v>358693.94736812066</c:v>
                </c:pt>
                <c:pt idx="2247">
                  <c:v>358644.84863592987</c:v>
                </c:pt>
                <c:pt idx="2248">
                  <c:v>358399.35692145553</c:v>
                </c:pt>
                <c:pt idx="2249">
                  <c:v>358252.06344985985</c:v>
                </c:pt>
                <c:pt idx="2250">
                  <c:v>358252.06344985985</c:v>
                </c:pt>
                <c:pt idx="2251">
                  <c:v>358202.96588549356</c:v>
                </c:pt>
                <c:pt idx="2252">
                  <c:v>357466.51798793953</c:v>
                </c:pt>
                <c:pt idx="2253">
                  <c:v>357417.42249917926</c:v>
                </c:pt>
                <c:pt idx="2254">
                  <c:v>357319.231910765</c:v>
                </c:pt>
                <c:pt idx="2255">
                  <c:v>357221.04184114176</c:v>
                </c:pt>
                <c:pt idx="2256">
                  <c:v>357122.85229028843</c:v>
                </c:pt>
                <c:pt idx="2257">
                  <c:v>356681.00573066116</c:v>
                </c:pt>
                <c:pt idx="2258">
                  <c:v>356288.26205039449</c:v>
                </c:pt>
                <c:pt idx="2259">
                  <c:v>355895.52666724718</c:v>
                </c:pt>
                <c:pt idx="2260">
                  <c:v>355404.61910408555</c:v>
                </c:pt>
                <c:pt idx="2261">
                  <c:v>355208.25970763253</c:v>
                </c:pt>
                <c:pt idx="2262">
                  <c:v>355060.99152094073</c:v>
                </c:pt>
                <c:pt idx="2263">
                  <c:v>354962.81337770104</c:v>
                </c:pt>
                <c:pt idx="2264">
                  <c:v>354324.66807892476</c:v>
                </c:pt>
                <c:pt idx="2265">
                  <c:v>354030.14686346753</c:v>
                </c:pt>
                <c:pt idx="2266">
                  <c:v>353931.97416118236</c:v>
                </c:pt>
                <c:pt idx="2267">
                  <c:v>353539.28853248461</c:v>
                </c:pt>
                <c:pt idx="2268">
                  <c:v>353392.03355846793</c:v>
                </c:pt>
                <c:pt idx="2269">
                  <c:v>353342.94882610737</c:v>
                </c:pt>
                <c:pt idx="2270">
                  <c:v>353342.94882610737</c:v>
                </c:pt>
                <c:pt idx="2271">
                  <c:v>353244.77974983805</c:v>
                </c:pt>
                <c:pt idx="2272">
                  <c:v>353146.61119148711</c:v>
                </c:pt>
                <c:pt idx="2273">
                  <c:v>352753.94213684509</c:v>
                </c:pt>
                <c:pt idx="2274">
                  <c:v>352655.77616777009</c:v>
                </c:pt>
                <c:pt idx="2275">
                  <c:v>352263.11746918259</c:v>
                </c:pt>
                <c:pt idx="2276">
                  <c:v>352066.79122622206</c:v>
                </c:pt>
                <c:pt idx="2277">
                  <c:v>351968.62888125173</c:v>
                </c:pt>
                <c:pt idx="2278">
                  <c:v>351330.58625560947</c:v>
                </c:pt>
                <c:pt idx="2279">
                  <c:v>351281.5069593509</c:v>
                </c:pt>
                <c:pt idx="2280">
                  <c:v>350937.95550788246</c:v>
                </c:pt>
                <c:pt idx="2281">
                  <c:v>350545.33303895412</c:v>
                </c:pt>
                <c:pt idx="2282">
                  <c:v>350496.25581237423</c:v>
                </c:pt>
                <c:pt idx="2283">
                  <c:v>350496.25581237423</c:v>
                </c:pt>
                <c:pt idx="2284">
                  <c:v>350250.8716194118</c:v>
                </c:pt>
                <c:pt idx="2285">
                  <c:v>349711.03777455108</c:v>
                </c:pt>
                <c:pt idx="2286">
                  <c:v>349023.99914286798</c:v>
                </c:pt>
                <c:pt idx="2287">
                  <c:v>348582.34482931381</c:v>
                </c:pt>
                <c:pt idx="2288">
                  <c:v>348336.98584497097</c:v>
                </c:pt>
                <c:pt idx="2289">
                  <c:v>348287.91443576501</c:v>
                </c:pt>
                <c:pt idx="2290">
                  <c:v>348238.84315577371</c:v>
                </c:pt>
                <c:pt idx="2291">
                  <c:v>348140.70098342479</c:v>
                </c:pt>
                <c:pt idx="2292">
                  <c:v>348091.63009106193</c:v>
                </c:pt>
                <c:pt idx="2293">
                  <c:v>347748.13746209431</c:v>
                </c:pt>
                <c:pt idx="2294">
                  <c:v>347748.13746209431</c:v>
                </c:pt>
                <c:pt idx="2295">
                  <c:v>347453.72024697851</c:v>
                </c:pt>
                <c:pt idx="2296">
                  <c:v>346668.63040575961</c:v>
                </c:pt>
                <c:pt idx="2297">
                  <c:v>346668.63040575961</c:v>
                </c:pt>
                <c:pt idx="2298">
                  <c:v>346423.2966101208</c:v>
                </c:pt>
                <c:pt idx="2299">
                  <c:v>346325.16399569041</c:v>
                </c:pt>
                <c:pt idx="2300">
                  <c:v>346079.83471899451</c:v>
                </c:pt>
                <c:pt idx="2301">
                  <c:v>345883.57362139865</c:v>
                </c:pt>
                <c:pt idx="2302">
                  <c:v>345049.48699653416</c:v>
                </c:pt>
                <c:pt idx="2303">
                  <c:v>344558.8652269381</c:v>
                </c:pt>
                <c:pt idx="2304">
                  <c:v>344509.80375960917</c:v>
                </c:pt>
                <c:pt idx="2305">
                  <c:v>344313.55918040033</c:v>
                </c:pt>
                <c:pt idx="2306">
                  <c:v>344166.37710053287</c:v>
                </c:pt>
                <c:pt idx="2307">
                  <c:v>344117.31666523719</c:v>
                </c:pt>
                <c:pt idx="2308">
                  <c:v>343970.13613329415</c:v>
                </c:pt>
                <c:pt idx="2309">
                  <c:v>343970.13613329415</c:v>
                </c:pt>
                <c:pt idx="2310">
                  <c:v>343626.71940643172</c:v>
                </c:pt>
                <c:pt idx="2311">
                  <c:v>343577.66038990876</c:v>
                </c:pt>
                <c:pt idx="2312">
                  <c:v>343528.60150234966</c:v>
                </c:pt>
                <c:pt idx="2313">
                  <c:v>343234.25088508491</c:v>
                </c:pt>
                <c:pt idx="2314">
                  <c:v>343038.01971918432</c:v>
                </c:pt>
                <c:pt idx="2315">
                  <c:v>342988.96225005313</c:v>
                </c:pt>
                <c:pt idx="2316">
                  <c:v>342988.96225005313</c:v>
                </c:pt>
                <c:pt idx="2317">
                  <c:v>342694.62014275324</c:v>
                </c:pt>
                <c:pt idx="2318">
                  <c:v>342449.33859856904</c:v>
                </c:pt>
                <c:pt idx="2319">
                  <c:v>342400.28267645347</c:v>
                </c:pt>
                <c:pt idx="2320">
                  <c:v>342400.28267645347</c:v>
                </c:pt>
                <c:pt idx="2321">
                  <c:v>341370.13808414026</c:v>
                </c:pt>
                <c:pt idx="2322">
                  <c:v>341222.97920997988</c:v>
                </c:pt>
                <c:pt idx="2323">
                  <c:v>340977.71699644532</c:v>
                </c:pt>
                <c:pt idx="2324">
                  <c:v>340977.71699644532</c:v>
                </c:pt>
                <c:pt idx="2325">
                  <c:v>340928.6649402249</c:v>
                </c:pt>
                <c:pt idx="2326">
                  <c:v>340340.0503130072</c:v>
                </c:pt>
                <c:pt idx="2327">
                  <c:v>340290.99993127893</c:v>
                </c:pt>
                <c:pt idx="2328">
                  <c:v>340094.7996922282</c:v>
                </c:pt>
                <c:pt idx="2329">
                  <c:v>339751.45423175773</c:v>
                </c:pt>
                <c:pt idx="2330">
                  <c:v>339162.87669197237</c:v>
                </c:pt>
                <c:pt idx="2331">
                  <c:v>339113.8294004568</c:v>
                </c:pt>
                <c:pt idx="2332">
                  <c:v>339015.735203602</c:v>
                </c:pt>
                <c:pt idx="2333">
                  <c:v>339015.735203602</c:v>
                </c:pt>
                <c:pt idx="2334">
                  <c:v>338966.68829825759</c:v>
                </c:pt>
                <c:pt idx="2335">
                  <c:v>338623.36356481758</c:v>
                </c:pt>
                <c:pt idx="2336">
                  <c:v>338476.226323899</c:v>
                </c:pt>
                <c:pt idx="2337">
                  <c:v>338280.04513768927</c:v>
                </c:pt>
                <c:pt idx="2338">
                  <c:v>338231.00016284839</c:v>
                </c:pt>
                <c:pt idx="2339">
                  <c:v>338034.82155025296</c:v>
                </c:pt>
                <c:pt idx="2340">
                  <c:v>337936.73301597952</c:v>
                </c:pt>
                <c:pt idx="2341">
                  <c:v>337642.47050100681</c:v>
                </c:pt>
                <c:pt idx="2342">
                  <c:v>337495.34098030574</c:v>
                </c:pt>
                <c:pt idx="2343">
                  <c:v>336661.62889646128</c:v>
                </c:pt>
                <c:pt idx="2344">
                  <c:v>336563.54756546463</c:v>
                </c:pt>
                <c:pt idx="2345">
                  <c:v>336514.50709285401</c:v>
                </c:pt>
                <c:pt idx="2346">
                  <c:v>336367.38644654147</c:v>
                </c:pt>
                <c:pt idx="2347">
                  <c:v>336269.30665857316</c:v>
                </c:pt>
                <c:pt idx="2348">
                  <c:v>336269.30665857316</c:v>
                </c:pt>
                <c:pt idx="2349">
                  <c:v>335827.95397689304</c:v>
                </c:pt>
                <c:pt idx="2350">
                  <c:v>335680.83873036067</c:v>
                </c:pt>
                <c:pt idx="2351">
                  <c:v>335435.64922365366</c:v>
                </c:pt>
                <c:pt idx="2352">
                  <c:v>335435.64922365366</c:v>
                </c:pt>
                <c:pt idx="2353">
                  <c:v>334700.09998189571</c:v>
                </c:pt>
                <c:pt idx="2354">
                  <c:v>334700.09998189571</c:v>
                </c:pt>
                <c:pt idx="2355">
                  <c:v>334651.06439381227</c:v>
                </c:pt>
                <c:pt idx="2356">
                  <c:v>334258.78431454842</c:v>
                </c:pt>
                <c:pt idx="2357">
                  <c:v>334111.68140462961</c:v>
                </c:pt>
                <c:pt idx="2358">
                  <c:v>333670.37961148145</c:v>
                </c:pt>
                <c:pt idx="2359">
                  <c:v>333670.37961148145</c:v>
                </c:pt>
                <c:pt idx="2360">
                  <c:v>333621.34672113159</c:v>
                </c:pt>
                <c:pt idx="2361">
                  <c:v>333572.31395921682</c:v>
                </c:pt>
                <c:pt idx="2362">
                  <c:v>333572.31395921682</c:v>
                </c:pt>
                <c:pt idx="2363">
                  <c:v>333425.21644405607</c:v>
                </c:pt>
                <c:pt idx="2364">
                  <c:v>333131.02488112682</c:v>
                </c:pt>
                <c:pt idx="2365">
                  <c:v>333032.96205411648</c:v>
                </c:pt>
                <c:pt idx="2366">
                  <c:v>332885.86877662275</c:v>
                </c:pt>
                <c:pt idx="2367">
                  <c:v>332738.77665469272</c:v>
                </c:pt>
                <c:pt idx="2368">
                  <c:v>332591.6856882564</c:v>
                </c:pt>
                <c:pt idx="2369">
                  <c:v>332493.62568587193</c:v>
                </c:pt>
                <c:pt idx="2370">
                  <c:v>332444.59587724367</c:v>
                </c:pt>
                <c:pt idx="2371">
                  <c:v>331954.30485102732</c:v>
                </c:pt>
                <c:pt idx="2372">
                  <c:v>331611.10876945627</c:v>
                </c:pt>
                <c:pt idx="2373">
                  <c:v>331611.10876945627</c:v>
                </c:pt>
                <c:pt idx="2374">
                  <c:v>331562.08127113793</c:v>
                </c:pt>
                <c:pt idx="2375">
                  <c:v>331267.91897598136</c:v>
                </c:pt>
                <c:pt idx="2376">
                  <c:v>331071.81334545143</c:v>
                </c:pt>
                <c:pt idx="2377">
                  <c:v>330728.63343147264</c:v>
                </c:pt>
                <c:pt idx="2378">
                  <c:v>330630.58318205376</c:v>
                </c:pt>
                <c:pt idx="2379">
                  <c:v>330434.48422251467</c:v>
                </c:pt>
                <c:pt idx="2380">
                  <c:v>330287.41134966497</c:v>
                </c:pt>
                <c:pt idx="2381">
                  <c:v>330287.41134966497</c:v>
                </c:pt>
                <c:pt idx="2382">
                  <c:v>330238.38731523545</c:v>
                </c:pt>
                <c:pt idx="2383">
                  <c:v>330189.3634090618</c:v>
                </c:pt>
                <c:pt idx="2384">
                  <c:v>330042.29246005014</c:v>
                </c:pt>
                <c:pt idx="2385">
                  <c:v>329797.17677657271</c:v>
                </c:pt>
                <c:pt idx="2386">
                  <c:v>329503.04218804528</c:v>
                </c:pt>
                <c:pt idx="2387">
                  <c:v>329454.02020539856</c:v>
                </c:pt>
                <c:pt idx="2388">
                  <c:v>329355.97662474576</c:v>
                </c:pt>
                <c:pt idx="2389">
                  <c:v>329257.93355692981</c:v>
                </c:pt>
                <c:pt idx="2390">
                  <c:v>328963.80743029591</c:v>
                </c:pt>
                <c:pt idx="2391">
                  <c:v>328473.60747404164</c:v>
                </c:pt>
                <c:pt idx="2392">
                  <c:v>328424.58818335319</c:v>
                </c:pt>
                <c:pt idx="2393">
                  <c:v>328326.54998645355</c:v>
                </c:pt>
                <c:pt idx="2394">
                  <c:v>327983.42033404543</c:v>
                </c:pt>
                <c:pt idx="2395">
                  <c:v>327591.27984801383</c:v>
                </c:pt>
                <c:pt idx="2396">
                  <c:v>327493.24600771733</c:v>
                </c:pt>
                <c:pt idx="2397">
                  <c:v>327150.13160203374</c:v>
                </c:pt>
                <c:pt idx="2398">
                  <c:v>326905.05372652016</c:v>
                </c:pt>
                <c:pt idx="2399">
                  <c:v>326512.93578570982</c:v>
                </c:pt>
                <c:pt idx="2400">
                  <c:v>325483.66518164345</c:v>
                </c:pt>
                <c:pt idx="2401">
                  <c:v>325385.64235431264</c:v>
                </c:pt>
                <c:pt idx="2402">
                  <c:v>325287.62003898004</c:v>
                </c:pt>
                <c:pt idx="2403">
                  <c:v>324944.54596700257</c:v>
                </c:pt>
                <c:pt idx="2404">
                  <c:v>324944.54596700257</c:v>
                </c:pt>
                <c:pt idx="2405">
                  <c:v>324503.45994577027</c:v>
                </c:pt>
                <c:pt idx="2406">
                  <c:v>324258.41663467255</c:v>
                </c:pt>
                <c:pt idx="2407">
                  <c:v>323719.33260853018</c:v>
                </c:pt>
                <c:pt idx="2408">
                  <c:v>323376.2871960004</c:v>
                </c:pt>
                <c:pt idx="2409">
                  <c:v>322984.24296952953</c:v>
                </c:pt>
                <c:pt idx="2410">
                  <c:v>322935.23801667598</c:v>
                </c:pt>
                <c:pt idx="2411">
                  <c:v>322788.22392532683</c:v>
                </c:pt>
                <c:pt idx="2412">
                  <c:v>322690.21517041128</c:v>
                </c:pt>
                <c:pt idx="2413">
                  <c:v>322592.20692692546</c:v>
                </c:pt>
                <c:pt idx="2414">
                  <c:v>322592.20692692546</c:v>
                </c:pt>
                <c:pt idx="2415">
                  <c:v>322543.20299696224</c:v>
                </c:pt>
                <c:pt idx="2416">
                  <c:v>322396.19197416044</c:v>
                </c:pt>
                <c:pt idx="2417">
                  <c:v>322396.19197416044</c:v>
                </c:pt>
                <c:pt idx="2418">
                  <c:v>321906.1635408217</c:v>
                </c:pt>
                <c:pt idx="2419">
                  <c:v>321857.16140051914</c:v>
                </c:pt>
                <c:pt idx="2420">
                  <c:v>321808.15938803006</c:v>
                </c:pt>
                <c:pt idx="2421">
                  <c:v>321808.15938803006</c:v>
                </c:pt>
                <c:pt idx="2422">
                  <c:v>321759.15750335192</c:v>
                </c:pt>
                <c:pt idx="2423">
                  <c:v>321612.15261615772</c:v>
                </c:pt>
                <c:pt idx="2424">
                  <c:v>321367.14702681219</c:v>
                </c:pt>
                <c:pt idx="2425">
                  <c:v>321318.14629231673</c:v>
                </c:pt>
                <c:pt idx="2426">
                  <c:v>321220.14520667843</c:v>
                </c:pt>
                <c:pt idx="2427">
                  <c:v>321122.1446321602</c:v>
                </c:pt>
                <c:pt idx="2428">
                  <c:v>320877.14543187927</c:v>
                </c:pt>
                <c:pt idx="2429">
                  <c:v>320828.1459751192</c:v>
                </c:pt>
                <c:pt idx="2430">
                  <c:v>320779.14664611855</c:v>
                </c:pt>
                <c:pt idx="2431">
                  <c:v>320387.15661314066</c:v>
                </c:pt>
                <c:pt idx="2432">
                  <c:v>320289.16038230917</c:v>
                </c:pt>
                <c:pt idx="2433">
                  <c:v>320289.16038230917</c:v>
                </c:pt>
                <c:pt idx="2434">
                  <c:v>320191.16466240183</c:v>
                </c:pt>
                <c:pt idx="2435">
                  <c:v>320142.16699403804</c:v>
                </c:pt>
                <c:pt idx="2436">
                  <c:v>320044.17204047798</c:v>
                </c:pt>
                <c:pt idx="2437">
                  <c:v>319554.2049353511</c:v>
                </c:pt>
                <c:pt idx="2438">
                  <c:v>319456.21304671606</c:v>
                </c:pt>
                <c:pt idx="2439">
                  <c:v>319015.25586807576</c:v>
                </c:pt>
                <c:pt idx="2440">
                  <c:v>318770.28412607935</c:v>
                </c:pt>
                <c:pt idx="2441">
                  <c:v>318231.35752653034</c:v>
                </c:pt>
                <c:pt idx="2442">
                  <c:v>317986.39599548798</c:v>
                </c:pt>
                <c:pt idx="2443">
                  <c:v>317741.43765469274</c:v>
                </c:pt>
                <c:pt idx="2444">
                  <c:v>317398.50133658142</c:v>
                </c:pt>
                <c:pt idx="2445">
                  <c:v>317055.57126984029</c:v>
                </c:pt>
                <c:pt idx="2446">
                  <c:v>316957.59239885863</c:v>
                </c:pt>
                <c:pt idx="2447">
                  <c:v>316516.69379315688</c:v>
                </c:pt>
                <c:pt idx="2448">
                  <c:v>316516.69379315688</c:v>
                </c:pt>
                <c:pt idx="2449">
                  <c:v>316369.72988693666</c:v>
                </c:pt>
                <c:pt idx="2450">
                  <c:v>315977.83174792456</c:v>
                </c:pt>
                <c:pt idx="2451">
                  <c:v>315341.01467578893</c:v>
                </c:pt>
                <c:pt idx="2452">
                  <c:v>315341.01467578893</c:v>
                </c:pt>
                <c:pt idx="2453">
                  <c:v>314900.15393811674</c:v>
                </c:pt>
                <c:pt idx="2454">
                  <c:v>314557.26939043193</c:v>
                </c:pt>
                <c:pt idx="2455">
                  <c:v>314263.37331935432</c:v>
                </c:pt>
                <c:pt idx="2456">
                  <c:v>314214.39108680654</c:v>
                </c:pt>
                <c:pt idx="2457">
                  <c:v>314214.39108680654</c:v>
                </c:pt>
                <c:pt idx="2458">
                  <c:v>313675.59493739461</c:v>
                </c:pt>
                <c:pt idx="2459">
                  <c:v>313528.65320820746</c:v>
                </c:pt>
                <c:pt idx="2460">
                  <c:v>313185.79363147105</c:v>
                </c:pt>
                <c:pt idx="2461">
                  <c:v>313136.81420138915</c:v>
                </c:pt>
                <c:pt idx="2462">
                  <c:v>313087.83489866258</c:v>
                </c:pt>
                <c:pt idx="2463">
                  <c:v>312891.91896125744</c:v>
                </c:pt>
                <c:pt idx="2464">
                  <c:v>312696.00506133109</c:v>
                </c:pt>
                <c:pt idx="2465">
                  <c:v>312500.0931987192</c:v>
                </c:pt>
                <c:pt idx="2466">
                  <c:v>312451.11555137747</c:v>
                </c:pt>
                <c:pt idx="2467">
                  <c:v>312108.27558478166</c:v>
                </c:pt>
                <c:pt idx="2468">
                  <c:v>311912.36983312736</c:v>
                </c:pt>
                <c:pt idx="2469">
                  <c:v>311765.44185595197</c:v>
                </c:pt>
                <c:pt idx="2470">
                  <c:v>311520.56443962624</c:v>
                </c:pt>
                <c:pt idx="2471">
                  <c:v>311422.61436400766</c:v>
                </c:pt>
                <c:pt idx="2472">
                  <c:v>311324.66479745088</c:v>
                </c:pt>
                <c:pt idx="2473">
                  <c:v>310981.84532306617</c:v>
                </c:pt>
                <c:pt idx="2474">
                  <c:v>310394.16930068703</c:v>
                </c:pt>
                <c:pt idx="2475">
                  <c:v>310149.30969810742</c:v>
                </c:pt>
                <c:pt idx="2476">
                  <c:v>309708.57042676816</c:v>
                </c:pt>
                <c:pt idx="2477">
                  <c:v>309659.60003253171</c:v>
                </c:pt>
                <c:pt idx="2478">
                  <c:v>309610.62976546836</c:v>
                </c:pt>
                <c:pt idx="2479">
                  <c:v>309512.68961285084</c:v>
                </c:pt>
                <c:pt idx="2480">
                  <c:v>309512.68961285084</c:v>
                </c:pt>
                <c:pt idx="2481">
                  <c:v>309414.74996889476</c:v>
                </c:pt>
                <c:pt idx="2482">
                  <c:v>309316.8108335798</c:v>
                </c:pt>
                <c:pt idx="2483">
                  <c:v>309169.90308426449</c:v>
                </c:pt>
                <c:pt idx="2484">
                  <c:v>309169.90308426449</c:v>
                </c:pt>
                <c:pt idx="2485">
                  <c:v>308974.0278652297</c:v>
                </c:pt>
                <c:pt idx="2486">
                  <c:v>308827.12278590328</c:v>
                </c:pt>
                <c:pt idx="2487">
                  <c:v>308631.25112660252</c:v>
                </c:pt>
                <c:pt idx="2488">
                  <c:v>308484.34871688823</c:v>
                </c:pt>
                <c:pt idx="2489">
                  <c:v>308435.38150121004</c:v>
                </c:pt>
                <c:pt idx="2490">
                  <c:v>308337.4474511781</c:v>
                </c:pt>
                <c:pt idx="2491">
                  <c:v>308141.58087634057</c:v>
                </c:pt>
                <c:pt idx="2492">
                  <c:v>307896.75051738141</c:v>
                </c:pt>
                <c:pt idx="2493">
                  <c:v>307798.81926338153</c:v>
                </c:pt>
                <c:pt idx="2494">
                  <c:v>307651.92333544331</c:v>
                </c:pt>
                <c:pt idx="2495">
                  <c:v>306966.42412504391</c:v>
                </c:pt>
                <c:pt idx="2496">
                  <c:v>306917.46084855433</c:v>
                </c:pt>
                <c:pt idx="2497">
                  <c:v>306721.60901286674</c:v>
                </c:pt>
                <c:pt idx="2498">
                  <c:v>306525.75920948945</c:v>
                </c:pt>
                <c:pt idx="2499">
                  <c:v>305693.42021429155</c:v>
                </c:pt>
                <c:pt idx="2500">
                  <c:v>304910.07585561898</c:v>
                </c:pt>
                <c:pt idx="2501">
                  <c:v>304420.50213233038</c:v>
                </c:pt>
                <c:pt idx="2502">
                  <c:v>304077.80807668174</c:v>
                </c:pt>
                <c:pt idx="2503">
                  <c:v>304028.85229056323</c:v>
                </c:pt>
                <c:pt idx="2504">
                  <c:v>303735.12023821619</c:v>
                </c:pt>
                <c:pt idx="2505">
                  <c:v>303686.16534019512</c:v>
                </c:pt>
                <c:pt idx="2506">
                  <c:v>303441.39275295153</c:v>
                </c:pt>
                <c:pt idx="2507">
                  <c:v>302756.04637844366</c:v>
                </c:pt>
                <c:pt idx="2508">
                  <c:v>302560.23769413389</c:v>
                </c:pt>
                <c:pt idx="2509">
                  <c:v>301972.82381355221</c:v>
                </c:pt>
                <c:pt idx="2510">
                  <c:v>301972.82381355221</c:v>
                </c:pt>
                <c:pt idx="2511">
                  <c:v>301777.02324359614</c:v>
                </c:pt>
                <c:pt idx="2512">
                  <c:v>301679.12371919572</c:v>
                </c:pt>
                <c:pt idx="2513">
                  <c:v>301287.53069163591</c:v>
                </c:pt>
                <c:pt idx="2514">
                  <c:v>301140.68539751053</c:v>
                </c:pt>
                <c:pt idx="2515">
                  <c:v>300944.89344619121</c:v>
                </c:pt>
                <c:pt idx="2516">
                  <c:v>300798.05081324826</c:v>
                </c:pt>
                <c:pt idx="2517">
                  <c:v>300602.26240992208</c:v>
                </c:pt>
                <c:pt idx="2518">
                  <c:v>300553.31562584685</c:v>
                </c:pt>
                <c:pt idx="2519">
                  <c:v>300357.52975649532</c:v>
                </c:pt>
                <c:pt idx="2520">
                  <c:v>299574.40654741757</c:v>
                </c:pt>
                <c:pt idx="2521">
                  <c:v>299427.57455545431</c:v>
                </c:pt>
                <c:pt idx="2522">
                  <c:v>299378.63081141427</c:v>
                </c:pt>
                <c:pt idx="2523">
                  <c:v>299280.74370324035</c:v>
                </c:pt>
                <c:pt idx="2524">
                  <c:v>299133.91399070696</c:v>
                </c:pt>
                <c:pt idx="2525">
                  <c:v>299133.91399070696</c:v>
                </c:pt>
                <c:pt idx="2526">
                  <c:v>298497.66507102369</c:v>
                </c:pt>
                <c:pt idx="2527">
                  <c:v>298448.72373263678</c:v>
                </c:pt>
                <c:pt idx="2528">
                  <c:v>298350.84143562376</c:v>
                </c:pt>
                <c:pt idx="2529">
                  <c:v>298204.01893946854</c:v>
                </c:pt>
                <c:pt idx="2530">
                  <c:v>297469.92354495527</c:v>
                </c:pt>
                <c:pt idx="2531">
                  <c:v>297176.29335945571</c:v>
                </c:pt>
                <c:pt idx="2532">
                  <c:v>297078.41764315602</c:v>
                </c:pt>
                <c:pt idx="2533">
                  <c:v>296833.73056640121</c:v>
                </c:pt>
                <c:pt idx="2534">
                  <c:v>296784.79353057186</c:v>
                </c:pt>
                <c:pt idx="2535">
                  <c:v>296686.91983841435</c:v>
                </c:pt>
                <c:pt idx="2536">
                  <c:v>296540.11024889292</c:v>
                </c:pt>
                <c:pt idx="2537">
                  <c:v>296442.23782165878</c:v>
                </c:pt>
                <c:pt idx="2538">
                  <c:v>296393.30179776822</c:v>
                </c:pt>
                <c:pt idx="2539">
                  <c:v>296344.36590035853</c:v>
                </c:pt>
                <c:pt idx="2540">
                  <c:v>296246.49448497151</c:v>
                </c:pt>
                <c:pt idx="2541">
                  <c:v>296050.75317185634</c:v>
                </c:pt>
                <c:pt idx="2542">
                  <c:v>295903.94851489109</c:v>
                </c:pt>
                <c:pt idx="2543">
                  <c:v>295757.14499602484</c:v>
                </c:pt>
                <c:pt idx="2544">
                  <c:v>295659.27661569073</c:v>
                </c:pt>
                <c:pt idx="2545">
                  <c:v>295463.54137231468</c:v>
                </c:pt>
                <c:pt idx="2546">
                  <c:v>295072.07695416227</c:v>
                </c:pt>
                <c:pt idx="2547">
                  <c:v>295023.14447077486</c:v>
                </c:pt>
                <c:pt idx="2548">
                  <c:v>294925.27988322638</c:v>
                </c:pt>
                <c:pt idx="2549">
                  <c:v>294876.34777906025</c:v>
                </c:pt>
                <c:pt idx="2550">
                  <c:v>294631.68915420939</c:v>
                </c:pt>
                <c:pt idx="2551">
                  <c:v>294387.03368909139</c:v>
                </c:pt>
                <c:pt idx="2552">
                  <c:v>294289.17238769826</c:v>
                </c:pt>
                <c:pt idx="2553">
                  <c:v>294240.24192656024</c:v>
                </c:pt>
                <c:pt idx="2554">
                  <c:v>294240.24192656024</c:v>
                </c:pt>
                <c:pt idx="2555">
                  <c:v>294142.38138338865</c:v>
                </c:pt>
                <c:pt idx="2556">
                  <c:v>293799.87346261705</c:v>
                </c:pt>
                <c:pt idx="2557">
                  <c:v>293799.87346261705</c:v>
                </c:pt>
                <c:pt idx="2558">
                  <c:v>293653.08624895744</c:v>
                </c:pt>
                <c:pt idx="2559">
                  <c:v>293653.08624895744</c:v>
                </c:pt>
                <c:pt idx="2560">
                  <c:v>293604.15743041789</c:v>
                </c:pt>
                <c:pt idx="2561">
                  <c:v>293065.9487640959</c:v>
                </c:pt>
                <c:pt idx="2562">
                  <c:v>293017.02146141994</c:v>
                </c:pt>
                <c:pt idx="2563">
                  <c:v>292625.60758679511</c:v>
                </c:pt>
                <c:pt idx="2564">
                  <c:v>292576.68142077682</c:v>
                </c:pt>
                <c:pt idx="2565">
                  <c:v>292576.68142077682</c:v>
                </c:pt>
                <c:pt idx="2566">
                  <c:v>292527.75538104109</c:v>
                </c:pt>
                <c:pt idx="2567">
                  <c:v>292283.12707651232</c:v>
                </c:pt>
                <c:pt idx="2568">
                  <c:v>292234.20179441886</c:v>
                </c:pt>
                <c:pt idx="2569">
                  <c:v>292038.5019286676</c:v>
                </c:pt>
                <c:pt idx="2570">
                  <c:v>291891.72835503693</c:v>
                </c:pt>
                <c:pt idx="2571">
                  <c:v>291842.80408299092</c:v>
                </c:pt>
                <c:pt idx="2572">
                  <c:v>291793.87993718934</c:v>
                </c:pt>
                <c:pt idx="2573">
                  <c:v>291696.03202430956</c:v>
                </c:pt>
                <c:pt idx="2574">
                  <c:v>291647.1082572263</c:v>
                </c:pt>
                <c:pt idx="2575">
                  <c:v>291598.18461637734</c:v>
                </c:pt>
                <c:pt idx="2576">
                  <c:v>291451.41445121134</c:v>
                </c:pt>
                <c:pt idx="2577">
                  <c:v>291402.49131527438</c:v>
                </c:pt>
                <c:pt idx="2578">
                  <c:v>291011.11077154579</c:v>
                </c:pt>
                <c:pt idx="2579">
                  <c:v>290815.42352859542</c:v>
                </c:pt>
                <c:pt idx="2580">
                  <c:v>290717.58066427754</c:v>
                </c:pt>
                <c:pt idx="2581">
                  <c:v>290668.65942139912</c:v>
                </c:pt>
                <c:pt idx="2582">
                  <c:v>290619.73830470431</c:v>
                </c:pt>
                <c:pt idx="2583">
                  <c:v>290472.97571169602</c:v>
                </c:pt>
                <c:pt idx="2584">
                  <c:v>290326.21425424889</c:v>
                </c:pt>
                <c:pt idx="2585">
                  <c:v>290277.2940207682</c:v>
                </c:pt>
                <c:pt idx="2586">
                  <c:v>289885.9366945888</c:v>
                </c:pt>
                <c:pt idx="2587">
                  <c:v>289690.26105901256</c:v>
                </c:pt>
                <c:pt idx="2588">
                  <c:v>289690.26105901256</c:v>
                </c:pt>
                <c:pt idx="2589">
                  <c:v>289641.3424654571</c:v>
                </c:pt>
                <c:pt idx="2590">
                  <c:v>289201.08079901844</c:v>
                </c:pt>
                <c:pt idx="2591">
                  <c:v>289103.24626039091</c:v>
                </c:pt>
                <c:pt idx="2592">
                  <c:v>288858.66212057084</c:v>
                </c:pt>
                <c:pt idx="2593">
                  <c:v>288858.66212057084</c:v>
                </c:pt>
                <c:pt idx="2594">
                  <c:v>288809.74567088624</c:v>
                </c:pt>
                <c:pt idx="2595">
                  <c:v>288760.82934728893</c:v>
                </c:pt>
                <c:pt idx="2596">
                  <c:v>288760.82934728893</c:v>
                </c:pt>
                <c:pt idx="2597">
                  <c:v>288662.99707834597</c:v>
                </c:pt>
                <c:pt idx="2598">
                  <c:v>288662.99707834597</c:v>
                </c:pt>
                <c:pt idx="2599">
                  <c:v>288271.6730455567</c:v>
                </c:pt>
                <c:pt idx="2600">
                  <c:v>287880.35708056728</c:v>
                </c:pt>
                <c:pt idx="2601">
                  <c:v>287342.3107995282</c:v>
                </c:pt>
                <c:pt idx="2602">
                  <c:v>287146.66138693766</c:v>
                </c:pt>
                <c:pt idx="2603">
                  <c:v>286999.9256505153</c:v>
                </c:pt>
                <c:pt idx="2604">
                  <c:v>286853.19104803464</c:v>
                </c:pt>
                <c:pt idx="2605">
                  <c:v>286510.81471830222</c:v>
                </c:pt>
                <c:pt idx="2606">
                  <c:v>286412.99404355907</c:v>
                </c:pt>
                <c:pt idx="2607">
                  <c:v>286364.0838951334</c:v>
                </c:pt>
                <c:pt idx="2608">
                  <c:v>286364.0838951334</c:v>
                </c:pt>
                <c:pt idx="2609">
                  <c:v>286217.35420561006</c:v>
                </c:pt>
                <c:pt idx="2610">
                  <c:v>286217.35420561006</c:v>
                </c:pt>
                <c:pt idx="2611">
                  <c:v>286021.71638290939</c:v>
                </c:pt>
                <c:pt idx="2612">
                  <c:v>286021.71638290939</c:v>
                </c:pt>
                <c:pt idx="2613">
                  <c:v>285923.89822722651</c:v>
                </c:pt>
                <c:pt idx="2614">
                  <c:v>285483.7227602842</c:v>
                </c:pt>
                <c:pt idx="2615">
                  <c:v>285336.99987119896</c:v>
                </c:pt>
                <c:pt idx="2616">
                  <c:v>285336.99987119896</c:v>
                </c:pt>
                <c:pt idx="2617">
                  <c:v>285239.18524135038</c:v>
                </c:pt>
                <c:pt idx="2618">
                  <c:v>284309.97137246147</c:v>
                </c:pt>
                <c:pt idx="2619">
                  <c:v>284261.06663805741</c:v>
                </c:pt>
                <c:pt idx="2620">
                  <c:v>284163.25754680234</c:v>
                </c:pt>
                <c:pt idx="2621">
                  <c:v>284114.35318994627</c:v>
                </c:pt>
                <c:pt idx="2622">
                  <c:v>284065.4489589344</c:v>
                </c:pt>
                <c:pt idx="2623">
                  <c:v>284016.5448537643</c:v>
                </c:pt>
                <c:pt idx="2624">
                  <c:v>283820.92969145044</c:v>
                </c:pt>
                <c:pt idx="2625">
                  <c:v>283625.3165424022</c:v>
                </c:pt>
                <c:pt idx="2626">
                  <c:v>283527.51072280202</c:v>
                </c:pt>
                <c:pt idx="2627">
                  <c:v>283527.51072280202</c:v>
                </c:pt>
                <c:pt idx="2628">
                  <c:v>283282.99837550108</c:v>
                </c:pt>
                <c:pt idx="2629">
                  <c:v>283234.09628345491</c:v>
                </c:pt>
                <c:pt idx="2630">
                  <c:v>283185.19431720738</c:v>
                </c:pt>
                <c:pt idx="2631">
                  <c:v>283136.29247675621</c:v>
                </c:pt>
                <c:pt idx="2632">
                  <c:v>283087.39076209877</c:v>
                </c:pt>
                <c:pt idx="2633">
                  <c:v>283038.4891732324</c:v>
                </c:pt>
                <c:pt idx="2634">
                  <c:v>282989.58771015471</c:v>
                </c:pt>
                <c:pt idx="2635">
                  <c:v>282891.78516135534</c:v>
                </c:pt>
                <c:pt idx="2636">
                  <c:v>282891.78516135534</c:v>
                </c:pt>
                <c:pt idx="2637">
                  <c:v>282842.88407562854</c:v>
                </c:pt>
                <c:pt idx="2638">
                  <c:v>282745.08228150802</c:v>
                </c:pt>
                <c:pt idx="2639">
                  <c:v>282598.38053362217</c:v>
                </c:pt>
                <c:pt idx="2640">
                  <c:v>282402.77996381879</c:v>
                </c:pt>
                <c:pt idx="2641">
                  <c:v>282353.88013576384</c:v>
                </c:pt>
                <c:pt idx="2642">
                  <c:v>282353.88013576384</c:v>
                </c:pt>
                <c:pt idx="2643">
                  <c:v>282060.48380816495</c:v>
                </c:pt>
                <c:pt idx="2644">
                  <c:v>281913.78734186449</c:v>
                </c:pt>
                <c:pt idx="2645">
                  <c:v>281913.78734186449</c:v>
                </c:pt>
                <c:pt idx="2646">
                  <c:v>281767.09200713923</c:v>
                </c:pt>
                <c:pt idx="2647">
                  <c:v>281718.19381368015</c:v>
                </c:pt>
                <c:pt idx="2648">
                  <c:v>281571.49998761562</c:v>
                </c:pt>
                <c:pt idx="2649">
                  <c:v>281180.32198262605</c:v>
                </c:pt>
                <c:pt idx="2650">
                  <c:v>281033.63230475399</c:v>
                </c:pt>
                <c:pt idx="2651">
                  <c:v>281033.63230475399</c:v>
                </c:pt>
                <c:pt idx="2652">
                  <c:v>280935.83981460257</c:v>
                </c:pt>
                <c:pt idx="2653">
                  <c:v>280593.57005786244</c:v>
                </c:pt>
                <c:pt idx="2654">
                  <c:v>280544.67488099815</c:v>
                </c:pt>
                <c:pt idx="2655">
                  <c:v>280544.67488099815</c:v>
                </c:pt>
                <c:pt idx="2656">
                  <c:v>280397.99010435422</c:v>
                </c:pt>
                <c:pt idx="2657">
                  <c:v>280397.99010435422</c:v>
                </c:pt>
                <c:pt idx="2658">
                  <c:v>280349.09543011431</c:v>
                </c:pt>
                <c:pt idx="2659">
                  <c:v>280202.41216128314</c:v>
                </c:pt>
                <c:pt idx="2660">
                  <c:v>280153.51798962738</c:v>
                </c:pt>
                <c:pt idx="2661">
                  <c:v>280055.73002323229</c:v>
                </c:pt>
                <c:pt idx="2662">
                  <c:v>280006.83622848807</c:v>
                </c:pt>
                <c:pt idx="2663">
                  <c:v>279713.47609820956</c:v>
                </c:pt>
                <c:pt idx="2664">
                  <c:v>279664.58318283746</c:v>
                </c:pt>
                <c:pt idx="2665">
                  <c:v>279322.33629229729</c:v>
                </c:pt>
                <c:pt idx="2666">
                  <c:v>279273.44438177056</c:v>
                </c:pt>
                <c:pt idx="2667">
                  <c:v>279273.44438177056</c:v>
                </c:pt>
                <c:pt idx="2668">
                  <c:v>279126.76940374618</c:v>
                </c:pt>
                <c:pt idx="2669">
                  <c:v>279028.98671300133</c:v>
                </c:pt>
                <c:pt idx="2670">
                  <c:v>278784.5321837751</c:v>
                </c:pt>
                <c:pt idx="2671">
                  <c:v>278784.5321837751</c:v>
                </c:pt>
                <c:pt idx="2672">
                  <c:v>278686.75125108619</c:v>
                </c:pt>
                <c:pt idx="2673">
                  <c:v>278588.97082065343</c:v>
                </c:pt>
                <c:pt idx="2674">
                  <c:v>278540.08079377696</c:v>
                </c:pt>
                <c:pt idx="2675">
                  <c:v>278344.52194181079</c:v>
                </c:pt>
                <c:pt idx="2676">
                  <c:v>278051.18743020442</c:v>
                </c:pt>
                <c:pt idx="2677">
                  <c:v>278051.18743020442</c:v>
                </c:pt>
                <c:pt idx="2678">
                  <c:v>277855.63359979336</c:v>
                </c:pt>
                <c:pt idx="2679">
                  <c:v>277513.41922904493</c:v>
                </c:pt>
                <c:pt idx="2680">
                  <c:v>277464.53196382977</c:v>
                </c:pt>
                <c:pt idx="2681">
                  <c:v>277171.21100797335</c:v>
                </c:pt>
                <c:pt idx="2682">
                  <c:v>277073.43835993594</c:v>
                </c:pt>
                <c:pt idx="2683">
                  <c:v>277024.55222413986</c:v>
                </c:pt>
                <c:pt idx="2684">
                  <c:v>276877.89456961222</c:v>
                </c:pt>
                <c:pt idx="2685">
                  <c:v>276682.35278682242</c:v>
                </c:pt>
                <c:pt idx="2686">
                  <c:v>276584.58264820243</c:v>
                </c:pt>
                <c:pt idx="2687">
                  <c:v>276535.6977670773</c:v>
                </c:pt>
                <c:pt idx="2688">
                  <c:v>276437.92838118435</c:v>
                </c:pt>
                <c:pt idx="2689">
                  <c:v>275949.08897820942</c:v>
                </c:pt>
                <c:pt idx="2690">
                  <c:v>275900.20572778018</c:v>
                </c:pt>
                <c:pt idx="2691">
                  <c:v>275851.32260277151</c:v>
                </c:pt>
                <c:pt idx="2692">
                  <c:v>275655.79135689163</c:v>
                </c:pt>
                <c:pt idx="2693">
                  <c:v>275362.49825025984</c:v>
                </c:pt>
                <c:pt idx="2694">
                  <c:v>274922.56705415965</c:v>
                </c:pt>
                <c:pt idx="2695">
                  <c:v>274922.56705415965</c:v>
                </c:pt>
                <c:pt idx="2696">
                  <c:v>274629.28523186554</c:v>
                </c:pt>
                <c:pt idx="2697">
                  <c:v>274629.28523186554</c:v>
                </c:pt>
                <c:pt idx="2698">
                  <c:v>274482.6460130465</c:v>
                </c:pt>
                <c:pt idx="2699">
                  <c:v>274238.24982193275</c:v>
                </c:pt>
                <c:pt idx="2700">
                  <c:v>273944.97852862376</c:v>
                </c:pt>
                <c:pt idx="2701">
                  <c:v>273602.8343884481</c:v>
                </c:pt>
                <c:pt idx="2702">
                  <c:v>273162.94380129757</c:v>
                </c:pt>
                <c:pt idx="2703">
                  <c:v>273114.06769582402</c:v>
                </c:pt>
                <c:pt idx="2704">
                  <c:v>273065.19171562762</c:v>
                </c:pt>
                <c:pt idx="2705">
                  <c:v>272918.56452667649</c:v>
                </c:pt>
                <c:pt idx="2706">
                  <c:v>272869.68904756376</c:v>
                </c:pt>
                <c:pt idx="2707">
                  <c:v>272820.81369371567</c:v>
                </c:pt>
                <c:pt idx="2708">
                  <c:v>272527.56420104357</c:v>
                </c:pt>
                <c:pt idx="2709">
                  <c:v>271892.20576754055</c:v>
                </c:pt>
                <c:pt idx="2710">
                  <c:v>271794.46019458643</c:v>
                </c:pt>
                <c:pt idx="2711">
                  <c:v>271598.9705511707</c:v>
                </c:pt>
                <c:pt idx="2712">
                  <c:v>271207.99727374653</c:v>
                </c:pt>
                <c:pt idx="2713">
                  <c:v>271159.1261774014</c:v>
                </c:pt>
                <c:pt idx="2714">
                  <c:v>270474.94397098635</c:v>
                </c:pt>
                <c:pt idx="2715">
                  <c:v>270279.46784598101</c:v>
                </c:pt>
                <c:pt idx="2716">
                  <c:v>269839.65388467122</c:v>
                </c:pt>
                <c:pt idx="2717">
                  <c:v>269741.91882508789</c:v>
                </c:pt>
                <c:pt idx="2718">
                  <c:v>269448.71664875315</c:v>
                </c:pt>
                <c:pt idx="2719">
                  <c:v>269350.98359071312</c:v>
                </c:pt>
                <c:pt idx="2720">
                  <c:v>268862.3258051466</c:v>
                </c:pt>
                <c:pt idx="2721">
                  <c:v>268764.59574881964</c:v>
                </c:pt>
                <c:pt idx="2722">
                  <c:v>268520.2727964003</c:v>
                </c:pt>
                <c:pt idx="2723">
                  <c:v>268471.4085810504</c:v>
                </c:pt>
                <c:pt idx="2724">
                  <c:v>268324.81668522331</c:v>
                </c:pt>
                <c:pt idx="2725">
                  <c:v>267543.01224391494</c:v>
                </c:pt>
                <c:pt idx="2726">
                  <c:v>267494.15052886464</c:v>
                </c:pt>
                <c:pt idx="2727">
                  <c:v>267249.84382839344</c:v>
                </c:pt>
                <c:pt idx="2728">
                  <c:v>266272.64826741646</c:v>
                </c:pt>
                <c:pt idx="2729">
                  <c:v>266223.78980125795</c:v>
                </c:pt>
                <c:pt idx="2730">
                  <c:v>266126.07324370899</c:v>
                </c:pt>
                <c:pt idx="2731">
                  <c:v>265881.78403586766</c:v>
                </c:pt>
                <c:pt idx="2732">
                  <c:v>265686.35491791845</c:v>
                </c:pt>
                <c:pt idx="2733">
                  <c:v>265442.07133062423</c:v>
                </c:pt>
                <c:pt idx="2734">
                  <c:v>265295.50267686992</c:v>
                </c:pt>
                <c:pt idx="2735">
                  <c:v>265246.64670870721</c:v>
                </c:pt>
                <c:pt idx="2736">
                  <c:v>265002.36874094646</c:v>
                </c:pt>
                <c:pt idx="2737">
                  <c:v>264953.51352198725</c:v>
                </c:pt>
                <c:pt idx="2738">
                  <c:v>264758.09389471088</c:v>
                </c:pt>
                <c:pt idx="2739">
                  <c:v>264709.23930001928</c:v>
                </c:pt>
                <c:pt idx="2740">
                  <c:v>264513.82216968789</c:v>
                </c:pt>
                <c:pt idx="2741">
                  <c:v>264464.96819920128</c:v>
                </c:pt>
                <c:pt idx="2742">
                  <c:v>264416.11435354827</c:v>
                </c:pt>
                <c:pt idx="2743">
                  <c:v>264367.26063272607</c:v>
                </c:pt>
                <c:pt idx="2744">
                  <c:v>264269.55356556486</c:v>
                </c:pt>
                <c:pt idx="2745">
                  <c:v>264122.99390099302</c:v>
                </c:pt>
                <c:pt idx="2746">
                  <c:v>264122.99390099302</c:v>
                </c:pt>
                <c:pt idx="2747">
                  <c:v>264074.14092910435</c:v>
                </c:pt>
                <c:pt idx="2748">
                  <c:v>263878.73028965975</c:v>
                </c:pt>
                <c:pt idx="2749">
                  <c:v>263732.17362052161</c:v>
                </c:pt>
                <c:pt idx="2750">
                  <c:v>263683.32164707093</c:v>
                </c:pt>
                <c:pt idx="2751">
                  <c:v>263683.32164707093</c:v>
                </c:pt>
                <c:pt idx="2752">
                  <c:v>263536.76647546981</c:v>
                </c:pt>
                <c:pt idx="2753">
                  <c:v>263341.36132699379</c:v>
                </c:pt>
                <c:pt idx="2754">
                  <c:v>263292.51035182097</c:v>
                </c:pt>
                <c:pt idx="2755">
                  <c:v>263145.95817493368</c:v>
                </c:pt>
                <c:pt idx="2756">
                  <c:v>262950.55701912957</c:v>
                </c:pt>
                <c:pt idx="2757">
                  <c:v>262901.70704207482</c:v>
                </c:pt>
                <c:pt idx="2758">
                  <c:v>262706.30838136584</c:v>
                </c:pt>
                <c:pt idx="2759">
                  <c:v>262559.7606956496</c:v>
                </c:pt>
                <c:pt idx="2760">
                  <c:v>262266.66869202221</c:v>
                </c:pt>
                <c:pt idx="2761">
                  <c:v>261778.19199672571</c:v>
                </c:pt>
                <c:pt idx="2762">
                  <c:v>261631.65141982338</c:v>
                </c:pt>
                <c:pt idx="2763">
                  <c:v>261289.72777103435</c:v>
                </c:pt>
                <c:pt idx="2764">
                  <c:v>261289.72777103435</c:v>
                </c:pt>
                <c:pt idx="2765">
                  <c:v>260996.65521999131</c:v>
                </c:pt>
                <c:pt idx="2766">
                  <c:v>260459.36719803608</c:v>
                </c:pt>
                <c:pt idx="2767">
                  <c:v>260263.99347454114</c:v>
                </c:pt>
                <c:pt idx="2768">
                  <c:v>260263.99347454114</c:v>
                </c:pt>
                <c:pt idx="2769">
                  <c:v>260215.15035522036</c:v>
                </c:pt>
                <c:pt idx="2770">
                  <c:v>260068.62174494501</c:v>
                </c:pt>
                <c:pt idx="2771">
                  <c:v>259970.93662780902</c:v>
                </c:pt>
                <c:pt idx="2772">
                  <c:v>259824.40988662661</c:v>
                </c:pt>
                <c:pt idx="2773">
                  <c:v>259775.56788876155</c:v>
                </c:pt>
                <c:pt idx="2774">
                  <c:v>259629.04264271882</c:v>
                </c:pt>
                <c:pt idx="2775">
                  <c:v>259629.04264271882</c:v>
                </c:pt>
                <c:pt idx="2776">
                  <c:v>259531.35976829234</c:v>
                </c:pt>
                <c:pt idx="2777">
                  <c:v>259482.51851795221</c:v>
                </c:pt>
                <c:pt idx="2778">
                  <c:v>259189.47363197821</c:v>
                </c:pt>
                <c:pt idx="2779">
                  <c:v>259140.63325363694</c:v>
                </c:pt>
                <c:pt idx="2780">
                  <c:v>258798.75409282558</c:v>
                </c:pt>
                <c:pt idx="2781">
                  <c:v>258798.75409282558</c:v>
                </c:pt>
                <c:pt idx="2782">
                  <c:v>258652.23632068542</c:v>
                </c:pt>
                <c:pt idx="2783">
                  <c:v>258163.85184137087</c:v>
                </c:pt>
                <c:pt idx="2784">
                  <c:v>257773.15322286283</c:v>
                </c:pt>
                <c:pt idx="2785">
                  <c:v>257382.46257181125</c:v>
                </c:pt>
                <c:pt idx="2786">
                  <c:v>257284.79115381397</c:v>
                </c:pt>
                <c:pt idx="2787">
                  <c:v>256845.27593363487</c:v>
                </c:pt>
                <c:pt idx="2788">
                  <c:v>256552.27138694888</c:v>
                </c:pt>
                <c:pt idx="2789">
                  <c:v>256454.60420018068</c:v>
                </c:pt>
                <c:pt idx="2790">
                  <c:v>256454.60420018068</c:v>
                </c:pt>
                <c:pt idx="2791">
                  <c:v>256112.77296572525</c:v>
                </c:pt>
                <c:pt idx="2792">
                  <c:v>256063.94042987886</c:v>
                </c:pt>
                <c:pt idx="2793">
                  <c:v>255819.77961666218</c:v>
                </c:pt>
                <c:pt idx="2794">
                  <c:v>255575.62191324277</c:v>
                </c:pt>
                <c:pt idx="2795">
                  <c:v>255087.31583455158</c:v>
                </c:pt>
                <c:pt idx="2796">
                  <c:v>254989.65611114781</c:v>
                </c:pt>
                <c:pt idx="2797">
                  <c:v>254403.70821539356</c:v>
                </c:pt>
                <c:pt idx="2798">
                  <c:v>254354.88003221832</c:v>
                </c:pt>
                <c:pt idx="2799">
                  <c:v>254306.0519733603</c:v>
                </c:pt>
                <c:pt idx="2800">
                  <c:v>254257.22403881702</c:v>
                </c:pt>
                <c:pt idx="2801">
                  <c:v>254061.91354374195</c:v>
                </c:pt>
                <c:pt idx="2802">
                  <c:v>253720.12496290446</c:v>
                </c:pt>
                <c:pt idx="2803">
                  <c:v>253475.99399090378</c:v>
                </c:pt>
                <c:pt idx="2804">
                  <c:v>253427.16816933107</c:v>
                </c:pt>
                <c:pt idx="2805">
                  <c:v>253280.69145022304</c:v>
                </c:pt>
                <c:pt idx="2806">
                  <c:v>253231.86612571546</c:v>
                </c:pt>
                <c:pt idx="2807">
                  <c:v>253183.04092546788</c:v>
                </c:pt>
                <c:pt idx="2808">
                  <c:v>252792.44379655187</c:v>
                </c:pt>
                <c:pt idx="2809">
                  <c:v>252645.9719231987</c:v>
                </c:pt>
                <c:pt idx="2810">
                  <c:v>252450.677831273</c:v>
                </c:pt>
                <c:pt idx="2811">
                  <c:v>252304.20856665069</c:v>
                </c:pt>
                <c:pt idx="2812">
                  <c:v>252157.74041994399</c:v>
                </c:pt>
                <c:pt idx="2813">
                  <c:v>251571.87901093272</c:v>
                </c:pt>
                <c:pt idx="2814">
                  <c:v>251425.41645279844</c:v>
                </c:pt>
                <c:pt idx="2815">
                  <c:v>251181.3146725712</c:v>
                </c:pt>
                <c:pt idx="2816">
                  <c:v>251132.49468900287</c:v>
                </c:pt>
                <c:pt idx="2817">
                  <c:v>250741.93928976468</c:v>
                </c:pt>
                <c:pt idx="2818">
                  <c:v>250693.12042348628</c:v>
                </c:pt>
                <c:pt idx="2819">
                  <c:v>250595.48306331961</c:v>
                </c:pt>
                <c:pt idx="2820">
                  <c:v>250400.20983247776</c:v>
                </c:pt>
                <c:pt idx="2821">
                  <c:v>249619.13676608508</c:v>
                </c:pt>
                <c:pt idx="2822">
                  <c:v>249423.87346293661</c:v>
                </c:pt>
                <c:pt idx="2823">
                  <c:v>249228.61214485043</c:v>
                </c:pt>
                <c:pt idx="2824">
                  <c:v>248838.09546323025</c:v>
                </c:pt>
                <c:pt idx="2825">
                  <c:v>248789.28143621862</c:v>
                </c:pt>
                <c:pt idx="2826">
                  <c:v>248057.08591375468</c:v>
                </c:pt>
                <c:pt idx="2827">
                  <c:v>247666.59304336083</c:v>
                </c:pt>
                <c:pt idx="2828">
                  <c:v>247520.16026265422</c:v>
                </c:pt>
                <c:pt idx="2829">
                  <c:v>247422.53902870242</c:v>
                </c:pt>
                <c:pt idx="2830">
                  <c:v>247422.53902870242</c:v>
                </c:pt>
                <c:pt idx="2831">
                  <c:v>247276.10810750432</c:v>
                </c:pt>
                <c:pt idx="2832">
                  <c:v>247178.48811316304</c:v>
                </c:pt>
                <c:pt idx="2833">
                  <c:v>247080.86861463109</c:v>
                </c:pt>
                <c:pt idx="2834">
                  <c:v>246983.24961188898</c:v>
                </c:pt>
                <c:pt idx="2835">
                  <c:v>246885.63110491657</c:v>
                </c:pt>
                <c:pt idx="2836">
                  <c:v>246836.82203733793</c:v>
                </c:pt>
                <c:pt idx="2837">
                  <c:v>246836.82203733793</c:v>
                </c:pt>
                <c:pt idx="2838">
                  <c:v>246592.77855842045</c:v>
                </c:pt>
                <c:pt idx="2839">
                  <c:v>246543.97023441477</c:v>
                </c:pt>
                <c:pt idx="2840">
                  <c:v>246202.31543600126</c:v>
                </c:pt>
                <c:pt idx="2841">
                  <c:v>246007.08684853898</c:v>
                </c:pt>
                <c:pt idx="2842">
                  <c:v>245909.47329817538</c:v>
                </c:pt>
                <c:pt idx="2843">
                  <c:v>245714.24768408402</c:v>
                </c:pt>
                <c:pt idx="2844">
                  <c:v>245470.21845370808</c:v>
                </c:pt>
                <c:pt idx="2845">
                  <c:v>243957.30633047302</c:v>
                </c:pt>
                <c:pt idx="2846">
                  <c:v>243810.90179425429</c:v>
                </c:pt>
                <c:pt idx="2847">
                  <c:v>243713.29938902045</c:v>
                </c:pt>
                <c:pt idx="2848">
                  <c:v>243566.89670948841</c:v>
                </c:pt>
                <c:pt idx="2849">
                  <c:v>243469.295541984</c:v>
                </c:pt>
                <c:pt idx="2850">
                  <c:v>243420.49514387944</c:v>
                </c:pt>
                <c:pt idx="2851">
                  <c:v>243225.29478905458</c:v>
                </c:pt>
                <c:pt idx="2852">
                  <c:v>243176.49500973435</c:v>
                </c:pt>
                <c:pt idx="2853">
                  <c:v>243078.89582233975</c:v>
                </c:pt>
                <c:pt idx="2854">
                  <c:v>242883.69893246493</c:v>
                </c:pt>
                <c:pt idx="2855">
                  <c:v>242786.10122994517</c:v>
                </c:pt>
                <c:pt idx="2856">
                  <c:v>242737.30256428092</c:v>
                </c:pt>
                <c:pt idx="2857">
                  <c:v>242590.90730964183</c:v>
                </c:pt>
                <c:pt idx="2858">
                  <c:v>242542.10913887169</c:v>
                </c:pt>
                <c:pt idx="2859">
                  <c:v>242493.31109181885</c:v>
                </c:pt>
                <c:pt idx="2860">
                  <c:v>242493.31109181885</c:v>
                </c:pt>
                <c:pt idx="2861">
                  <c:v>242298.12014073125</c:v>
                </c:pt>
                <c:pt idx="2862">
                  <c:v>242200.52540742714</c:v>
                </c:pt>
                <c:pt idx="2863">
                  <c:v>242005.33742519945</c:v>
                </c:pt>
                <c:pt idx="2864">
                  <c:v>241419.7853521377</c:v>
                </c:pt>
                <c:pt idx="2865">
                  <c:v>241419.7853521377</c:v>
                </c:pt>
                <c:pt idx="2866">
                  <c:v>241322.19507132305</c:v>
                </c:pt>
                <c:pt idx="2867">
                  <c:v>241078.22153321555</c:v>
                </c:pt>
                <c:pt idx="2868">
                  <c:v>241078.22153321555</c:v>
                </c:pt>
                <c:pt idx="2869">
                  <c:v>240980.63298349237</c:v>
                </c:pt>
                <c:pt idx="2870">
                  <c:v>240541.4906295478</c:v>
                </c:pt>
                <c:pt idx="2871">
                  <c:v>240395.11207007756</c:v>
                </c:pt>
                <c:pt idx="2872">
                  <c:v>240102.35828850424</c:v>
                </c:pt>
                <c:pt idx="2873">
                  <c:v>240004.7746834236</c:v>
                </c:pt>
                <c:pt idx="2874">
                  <c:v>240004.7746834236</c:v>
                </c:pt>
                <c:pt idx="2875">
                  <c:v>239955.98306626786</c:v>
                </c:pt>
                <c:pt idx="2876">
                  <c:v>239955.98306626786</c:v>
                </c:pt>
                <c:pt idx="2877">
                  <c:v>239955.98306626786</c:v>
                </c:pt>
                <c:pt idx="2878">
                  <c:v>239907.19157269862</c:v>
                </c:pt>
                <c:pt idx="2879">
                  <c:v>239907.19157269862</c:v>
                </c:pt>
                <c:pt idx="2880">
                  <c:v>239565.65457792688</c:v>
                </c:pt>
                <c:pt idx="2881">
                  <c:v>239516.86407296036</c:v>
                </c:pt>
                <c:pt idx="2882">
                  <c:v>239419.28343371753</c:v>
                </c:pt>
                <c:pt idx="2883">
                  <c:v>239272.913401542</c:v>
                </c:pt>
                <c:pt idx="2884">
                  <c:v>239126.54448133358</c:v>
                </c:pt>
                <c:pt idx="2885">
                  <c:v>238882.59875184341</c:v>
                </c:pt>
                <c:pt idx="2886">
                  <c:v>238736.23279655518</c:v>
                </c:pt>
                <c:pt idx="2887">
                  <c:v>238541.07991883962</c:v>
                </c:pt>
                <c:pt idx="2888">
                  <c:v>238199.56713806652</c:v>
                </c:pt>
                <c:pt idx="2889">
                  <c:v>238101.99316936158</c:v>
                </c:pt>
                <c:pt idx="2890">
                  <c:v>238053.20637024936</c:v>
                </c:pt>
                <c:pt idx="2891">
                  <c:v>237809.27422699312</c:v>
                </c:pt>
                <c:pt idx="2892">
                  <c:v>237418.98921850766</c:v>
                </c:pt>
                <c:pt idx="2893">
                  <c:v>237321.41920101774</c:v>
                </c:pt>
                <c:pt idx="2894">
                  <c:v>237126.28064745781</c:v>
                </c:pt>
                <c:pt idx="2895">
                  <c:v>237126.28064745781</c:v>
                </c:pt>
                <c:pt idx="2896">
                  <c:v>236833.57652037175</c:v>
                </c:pt>
                <c:pt idx="2897">
                  <c:v>236833.57652037175</c:v>
                </c:pt>
                <c:pt idx="2898">
                  <c:v>236687.22612314878</c:v>
                </c:pt>
                <c:pt idx="2899">
                  <c:v>236687.22612314878</c:v>
                </c:pt>
                <c:pt idx="2900">
                  <c:v>236638.44290425358</c:v>
                </c:pt>
                <c:pt idx="2901">
                  <c:v>236199.39948774767</c:v>
                </c:pt>
                <c:pt idx="2902">
                  <c:v>236053.0539034738</c:v>
                </c:pt>
                <c:pt idx="2903">
                  <c:v>236053.0539034738</c:v>
                </c:pt>
                <c:pt idx="2904">
                  <c:v>235809.1470641029</c:v>
                </c:pt>
                <c:pt idx="2905">
                  <c:v>235760.36606636937</c:v>
                </c:pt>
                <c:pt idx="2906">
                  <c:v>235565.24330915534</c:v>
                </c:pt>
                <c:pt idx="2907">
                  <c:v>235321.34263832367</c:v>
                </c:pt>
                <c:pt idx="2908">
                  <c:v>235223.78323347447</c:v>
                </c:pt>
                <c:pt idx="2909">
                  <c:v>235175.00371607218</c:v>
                </c:pt>
                <c:pt idx="2910">
                  <c:v>234979.8868798879</c:v>
                </c:pt>
                <c:pt idx="2911">
                  <c:v>234833.55054777671</c:v>
                </c:pt>
                <c:pt idx="2912">
                  <c:v>234638.43716487169</c:v>
                </c:pt>
                <c:pt idx="2913">
                  <c:v>234443.32575505256</c:v>
                </c:pt>
                <c:pt idx="2914">
                  <c:v>234345.770790001</c:v>
                </c:pt>
                <c:pt idx="2915">
                  <c:v>234199.43926719084</c:v>
                </c:pt>
                <c:pt idx="2916">
                  <c:v>234004.33229623936</c:v>
                </c:pt>
                <c:pt idx="2917">
                  <c:v>233955.55586172236</c:v>
                </c:pt>
                <c:pt idx="2918">
                  <c:v>233906.77955048878</c:v>
                </c:pt>
                <c:pt idx="2919">
                  <c:v>233370.24826292248</c:v>
                </c:pt>
                <c:pt idx="2920">
                  <c:v>233077.60111949977</c:v>
                </c:pt>
                <c:pt idx="2921">
                  <c:v>233028.8270269474</c:v>
                </c:pt>
                <c:pt idx="2922">
                  <c:v>232980.0530576318</c:v>
                </c:pt>
                <c:pt idx="2923">
                  <c:v>232931.27921155043</c:v>
                </c:pt>
                <c:pt idx="2924">
                  <c:v>232882.50548870082</c:v>
                </c:pt>
                <c:pt idx="2925">
                  <c:v>232687.41182957127</c:v>
                </c:pt>
                <c:pt idx="2926">
                  <c:v>232541.09287903746</c:v>
                </c:pt>
                <c:pt idx="2927">
                  <c:v>232248.45830463106</c:v>
                </c:pt>
                <c:pt idx="2928">
                  <c:v>232248.45830463106</c:v>
                </c:pt>
                <c:pt idx="2929">
                  <c:v>232248.45830463106</c:v>
                </c:pt>
                <c:pt idx="2930">
                  <c:v>232248.45830463106</c:v>
                </c:pt>
                <c:pt idx="2931">
                  <c:v>232248.45830463106</c:v>
                </c:pt>
                <c:pt idx="2932">
                  <c:v>232199.68630676853</c:v>
                </c:pt>
                <c:pt idx="2933">
                  <c:v>232150.91443210092</c:v>
                </c:pt>
                <c:pt idx="2934">
                  <c:v>232102.14268062572</c:v>
                </c:pt>
                <c:pt idx="2935">
                  <c:v>231809.51475867926</c:v>
                </c:pt>
                <c:pt idx="2936">
                  <c:v>230736.58364549169</c:v>
                </c:pt>
                <c:pt idx="2937">
                  <c:v>230492.743976845</c:v>
                </c:pt>
                <c:pt idx="2938">
                  <c:v>230443.97641245241</c:v>
                </c:pt>
                <c:pt idx="2939">
                  <c:v>229566.18130222082</c:v>
                </c:pt>
                <c:pt idx="2940">
                  <c:v>229517.4160764323</c:v>
                </c:pt>
                <c:pt idx="2941">
                  <c:v>229468.6509737036</c:v>
                </c:pt>
                <c:pt idx="2942">
                  <c:v>229468.6509737036</c:v>
                </c:pt>
                <c:pt idx="2943">
                  <c:v>229371.12113741614</c:v>
                </c:pt>
                <c:pt idx="2944">
                  <c:v>229224.82730587266</c:v>
                </c:pt>
                <c:pt idx="2945">
                  <c:v>229078.53458173567</c:v>
                </c:pt>
                <c:pt idx="2946">
                  <c:v>228639.66305310125</c:v>
                </c:pt>
                <c:pt idx="2947">
                  <c:v>228590.90016503102</c:v>
                </c:pt>
                <c:pt idx="2948">
                  <c:v>228444.61223889011</c:v>
                </c:pt>
                <c:pt idx="2949">
                  <c:v>228249.56339277371</c:v>
                </c:pt>
                <c:pt idx="2950">
                  <c:v>228200.80148874107</c:v>
                </c:pt>
                <c:pt idx="2951">
                  <c:v>228005.75510252238</c:v>
                </c:pt>
                <c:pt idx="2952">
                  <c:v>227956.99381343354</c:v>
                </c:pt>
                <c:pt idx="2953">
                  <c:v>227761.9498868674</c:v>
                </c:pt>
                <c:pt idx="2954">
                  <c:v>227713.189212661</c:v>
                </c:pt>
                <c:pt idx="2955">
                  <c:v>227664.42866142376</c:v>
                </c:pt>
                <c:pt idx="2956">
                  <c:v>227615.66823315324</c:v>
                </c:pt>
                <c:pt idx="2957">
                  <c:v>227469.38768611726</c:v>
                </c:pt>
                <c:pt idx="2958">
                  <c:v>227420.62774968892</c:v>
                </c:pt>
                <c:pt idx="2959">
                  <c:v>227371.8679362151</c:v>
                </c:pt>
                <c:pt idx="2960">
                  <c:v>227128.07071307674</c:v>
                </c:pt>
                <c:pt idx="2961">
                  <c:v>226689.24345642532</c:v>
                </c:pt>
                <c:pt idx="2962">
                  <c:v>226152.91255239499</c:v>
                </c:pt>
                <c:pt idx="2963">
                  <c:v>225957.88681964134</c:v>
                </c:pt>
                <c:pt idx="2964">
                  <c:v>225957.88681964134</c:v>
                </c:pt>
                <c:pt idx="2965">
                  <c:v>225811.61881033459</c:v>
                </c:pt>
                <c:pt idx="2966">
                  <c:v>225519.08610924229</c:v>
                </c:pt>
                <c:pt idx="2967">
                  <c:v>225470.33108908069</c:v>
                </c:pt>
                <c:pt idx="2968">
                  <c:v>225226.55783107068</c:v>
                </c:pt>
                <c:pt idx="2969">
                  <c:v>225031.54143587334</c:v>
                </c:pt>
                <c:pt idx="2970">
                  <c:v>224836.52700602697</c:v>
                </c:pt>
                <c:pt idx="2971">
                  <c:v>224300.2474565111</c:v>
                </c:pt>
                <c:pt idx="2972">
                  <c:v>224251.49550702679</c:v>
                </c:pt>
                <c:pt idx="2973">
                  <c:v>224153.99197644147</c:v>
                </c:pt>
                <c:pt idx="2974">
                  <c:v>224056.48893701774</c:v>
                </c:pt>
                <c:pt idx="2975">
                  <c:v>223812.73348716166</c:v>
                </c:pt>
                <c:pt idx="2976">
                  <c:v>223812.73348716166</c:v>
                </c:pt>
                <c:pt idx="2977">
                  <c:v>223715.23216664916</c:v>
                </c:pt>
                <c:pt idx="2978">
                  <c:v>223715.23216664916</c:v>
                </c:pt>
                <c:pt idx="2979">
                  <c:v>223422.73115147438</c:v>
                </c:pt>
                <c:pt idx="2980">
                  <c:v>223276.48230109492</c:v>
                </c:pt>
                <c:pt idx="2981">
                  <c:v>223130.23455543266</c:v>
                </c:pt>
                <c:pt idx="2982">
                  <c:v>223081.48555235987</c:v>
                </c:pt>
                <c:pt idx="2983">
                  <c:v>222740.24596733777</c:v>
                </c:pt>
                <c:pt idx="2984">
                  <c:v>222740.24596733777</c:v>
                </c:pt>
                <c:pt idx="2985">
                  <c:v>222740.24596733777</c:v>
                </c:pt>
                <c:pt idx="2986">
                  <c:v>222252.7712768245</c:v>
                </c:pt>
                <c:pt idx="2987">
                  <c:v>222106.53126233473</c:v>
                </c:pt>
                <c:pt idx="2988">
                  <c:v>221765.30885581372</c:v>
                </c:pt>
                <c:pt idx="2989">
                  <c:v>221570.32732232267</c:v>
                </c:pt>
                <c:pt idx="2990">
                  <c:v>221424.09246015159</c:v>
                </c:pt>
                <c:pt idx="2991">
                  <c:v>221424.09246015159</c:v>
                </c:pt>
                <c:pt idx="2992">
                  <c:v>221375.34775140477</c:v>
                </c:pt>
                <c:pt idx="2993">
                  <c:v>221375.34775140477</c:v>
                </c:pt>
                <c:pt idx="2994">
                  <c:v>221277.85870186181</c:v>
                </c:pt>
                <c:pt idx="2995">
                  <c:v>221229.11436106081</c:v>
                </c:pt>
                <c:pt idx="2996">
                  <c:v>221082.88207451033</c:v>
                </c:pt>
                <c:pt idx="2997">
                  <c:v>220887.9074093411</c:v>
                </c:pt>
                <c:pt idx="2998">
                  <c:v>220887.9074093411</c:v>
                </c:pt>
                <c:pt idx="2999">
                  <c:v>220692.93470619779</c:v>
                </c:pt>
                <c:pt idx="3000">
                  <c:v>220595.449090337</c:v>
                </c:pt>
                <c:pt idx="3001">
                  <c:v>220400.47932993958</c:v>
                </c:pt>
                <c:pt idx="3002">
                  <c:v>220351.73719635184</c:v>
                </c:pt>
                <c:pt idx="3003">
                  <c:v>220010.54569389427</c:v>
                </c:pt>
                <c:pt idx="3004">
                  <c:v>220010.54569389427</c:v>
                </c:pt>
                <c:pt idx="3005">
                  <c:v>219474.39975396634</c:v>
                </c:pt>
                <c:pt idx="3006">
                  <c:v>219376.92026730042</c:v>
                </c:pt>
                <c:pt idx="3007">
                  <c:v>219181.96276456039</c:v>
                </c:pt>
                <c:pt idx="3008">
                  <c:v>219133.22369523445</c:v>
                </c:pt>
                <c:pt idx="3009">
                  <c:v>219133.22369523445</c:v>
                </c:pt>
                <c:pt idx="3010">
                  <c:v>218987.00722247938</c:v>
                </c:pt>
                <c:pt idx="3011">
                  <c:v>218889.53018663722</c:v>
                </c:pt>
                <c:pt idx="3012">
                  <c:v>218548.36442064794</c:v>
                </c:pt>
                <c:pt idx="3013">
                  <c:v>218548.36442064794</c:v>
                </c:pt>
                <c:pt idx="3014">
                  <c:v>218499.62694413538</c:v>
                </c:pt>
                <c:pt idx="3015">
                  <c:v>218499.62694413538</c:v>
                </c:pt>
                <c:pt idx="3016">
                  <c:v>218450.88959012998</c:v>
                </c:pt>
                <c:pt idx="3017">
                  <c:v>218450.88959012998</c:v>
                </c:pt>
                <c:pt idx="3018">
                  <c:v>218402.15235862916</c:v>
                </c:pt>
                <c:pt idx="3019">
                  <c:v>218353.41524963046</c:v>
                </c:pt>
                <c:pt idx="3020">
                  <c:v>218304.6782631315</c:v>
                </c:pt>
                <c:pt idx="3021">
                  <c:v>218255.94139912984</c:v>
                </c:pt>
                <c:pt idx="3022">
                  <c:v>218109.73154208408</c:v>
                </c:pt>
                <c:pt idx="3023">
                  <c:v>217817.31513509003</c:v>
                </c:pt>
                <c:pt idx="3024">
                  <c:v>217817.31513509003</c:v>
                </c:pt>
                <c:pt idx="3025">
                  <c:v>217427.43345082272</c:v>
                </c:pt>
                <c:pt idx="3026">
                  <c:v>217183.76137797031</c:v>
                </c:pt>
                <c:pt idx="3027">
                  <c:v>216891.35893108055</c:v>
                </c:pt>
                <c:pt idx="3028">
                  <c:v>216842.62561843955</c:v>
                </c:pt>
                <c:pt idx="3029">
                  <c:v>216793.89242822269</c:v>
                </c:pt>
                <c:pt idx="3030">
                  <c:v>216501.49585769227</c:v>
                </c:pt>
                <c:pt idx="3031">
                  <c:v>216306.56725884642</c:v>
                </c:pt>
                <c:pt idx="3032">
                  <c:v>216257.83541513444</c:v>
                </c:pt>
                <c:pt idx="3033">
                  <c:v>215965.44692307059</c:v>
                </c:pt>
                <c:pt idx="3034">
                  <c:v>215867.985071451</c:v>
                </c:pt>
                <c:pt idx="3035">
                  <c:v>215819.25432920558</c:v>
                </c:pt>
                <c:pt idx="3036">
                  <c:v>215624.33258392953</c:v>
                </c:pt>
                <c:pt idx="3037">
                  <c:v>215429.41279646562</c:v>
                </c:pt>
                <c:pt idx="3038">
                  <c:v>215331.9536368644</c:v>
                </c:pt>
                <c:pt idx="3039">
                  <c:v>215234.49496665789</c:v>
                </c:pt>
                <c:pt idx="3040">
                  <c:v>215234.49496665789</c:v>
                </c:pt>
                <c:pt idx="3041">
                  <c:v>215185.76581507144</c:v>
                </c:pt>
                <c:pt idx="3042">
                  <c:v>215088.30787892031</c:v>
                </c:pt>
                <c:pt idx="3043">
                  <c:v>215039.5790943506</c:v>
                </c:pt>
                <c:pt idx="3044">
                  <c:v>214795.93700646414</c:v>
                </c:pt>
                <c:pt idx="3045">
                  <c:v>214649.75322161426</c:v>
                </c:pt>
                <c:pt idx="3046">
                  <c:v>214406.1160264565</c:v>
                </c:pt>
                <c:pt idx="3047">
                  <c:v>214406.1160264565</c:v>
                </c:pt>
                <c:pt idx="3048">
                  <c:v>214113.75542821965</c:v>
                </c:pt>
                <c:pt idx="3049">
                  <c:v>213870.12495929239</c:v>
                </c:pt>
                <c:pt idx="3050">
                  <c:v>213870.12495929239</c:v>
                </c:pt>
                <c:pt idx="3051">
                  <c:v>213723.94814526319</c:v>
                </c:pt>
                <c:pt idx="3052">
                  <c:v>213675.22278512668</c:v>
                </c:pt>
                <c:pt idx="3053">
                  <c:v>213577.77243164895</c:v>
                </c:pt>
                <c:pt idx="3054">
                  <c:v>213431.59781838406</c:v>
                </c:pt>
                <c:pt idx="3055">
                  <c:v>213431.59781838406</c:v>
                </c:pt>
                <c:pt idx="3056">
                  <c:v>213382.87319180649</c:v>
                </c:pt>
                <c:pt idx="3057">
                  <c:v>213285.42430540282</c:v>
                </c:pt>
                <c:pt idx="3058">
                  <c:v>213285.42430540282</c:v>
                </c:pt>
                <c:pt idx="3059">
                  <c:v>213236.70004557192</c:v>
                </c:pt>
                <c:pt idx="3060">
                  <c:v>213041.80422866406</c:v>
                </c:pt>
                <c:pt idx="3061">
                  <c:v>212944.35705362557</c:v>
                </c:pt>
                <c:pt idx="3062">
                  <c:v>212749.46417028221</c:v>
                </c:pt>
                <c:pt idx="3063">
                  <c:v>212652.01846193848</c:v>
                </c:pt>
                <c:pt idx="3064">
                  <c:v>212554.57324245409</c:v>
                </c:pt>
                <c:pt idx="3065">
                  <c:v>212457.1285118096</c:v>
                </c:pt>
                <c:pt idx="3066">
                  <c:v>212408.40632979618</c:v>
                </c:pt>
                <c:pt idx="3067">
                  <c:v>212310.96233237511</c:v>
                </c:pt>
                <c:pt idx="3068">
                  <c:v>211872.47039249141</c:v>
                </c:pt>
                <c:pt idx="3069">
                  <c:v>211775.02908318173</c:v>
                </c:pt>
                <c:pt idx="3070">
                  <c:v>211628.86803549426</c:v>
                </c:pt>
                <c:pt idx="3071">
                  <c:v>211580.14793059588</c:v>
                </c:pt>
                <c:pt idx="3072">
                  <c:v>211433.98834885945</c:v>
                </c:pt>
                <c:pt idx="3073">
                  <c:v>211385.26873259203</c:v>
                </c:pt>
                <c:pt idx="3074">
                  <c:v>211287.82986650968</c:v>
                </c:pt>
                <c:pt idx="3075">
                  <c:v>211092.953600087</c:v>
                </c:pt>
                <c:pt idx="3076">
                  <c:v>210946.79768271779</c:v>
                </c:pt>
                <c:pt idx="3077">
                  <c:v>210849.36101512457</c:v>
                </c:pt>
                <c:pt idx="3078">
                  <c:v>210508.33652535622</c:v>
                </c:pt>
                <c:pt idx="3079">
                  <c:v>210118.60157776246</c:v>
                </c:pt>
                <c:pt idx="3080">
                  <c:v>209826.30549485231</c:v>
                </c:pt>
                <c:pt idx="3081">
                  <c:v>209728.87444383299</c:v>
                </c:pt>
                <c:pt idx="3082">
                  <c:v>209582.72878281612</c:v>
                </c:pt>
                <c:pt idx="3083">
                  <c:v>209582.72878281612</c:v>
                </c:pt>
                <c:pt idx="3084">
                  <c:v>209485.29895245121</c:v>
                </c:pt>
                <c:pt idx="3085">
                  <c:v>209193.01239064566</c:v>
                </c:pt>
                <c:pt idx="3086">
                  <c:v>208998.15712365546</c:v>
                </c:pt>
                <c:pt idx="3087">
                  <c:v>208803.3038091881</c:v>
                </c:pt>
                <c:pt idx="3088">
                  <c:v>208803.3038091881</c:v>
                </c:pt>
                <c:pt idx="3089">
                  <c:v>208754.59078563482</c:v>
                </c:pt>
                <c:pt idx="3090">
                  <c:v>208657.16510458745</c:v>
                </c:pt>
                <c:pt idx="3091">
                  <c:v>208462.31520666162</c:v>
                </c:pt>
                <c:pt idx="3092">
                  <c:v>208364.8909897444</c:v>
                </c:pt>
                <c:pt idx="3093">
                  <c:v>208316.17906428868</c:v>
                </c:pt>
                <c:pt idx="3094">
                  <c:v>207975.19900192728</c:v>
                </c:pt>
                <c:pt idx="3095">
                  <c:v>207536.80484717459</c:v>
                </c:pt>
                <c:pt idx="3096">
                  <c:v>207536.80484717459</c:v>
                </c:pt>
                <c:pt idx="3097">
                  <c:v>207293.25680768915</c:v>
                </c:pt>
                <c:pt idx="3098">
                  <c:v>207001.00318455734</c:v>
                </c:pt>
                <c:pt idx="3099">
                  <c:v>206952.29467414925</c:v>
                </c:pt>
                <c:pt idx="3100">
                  <c:v>206367.80205916418</c:v>
                </c:pt>
                <c:pt idx="3101">
                  <c:v>206319.09513366787</c:v>
                </c:pt>
                <c:pt idx="3102">
                  <c:v>206075.56233462805</c:v>
                </c:pt>
                <c:pt idx="3103">
                  <c:v>205296.27785326162</c:v>
                </c:pt>
                <c:pt idx="3104">
                  <c:v>205198.86948656669</c:v>
                </c:pt>
                <c:pt idx="3105">
                  <c:v>205101.46160724619</c:v>
                </c:pt>
                <c:pt idx="3106">
                  <c:v>205101.46160724619</c:v>
                </c:pt>
                <c:pt idx="3107">
                  <c:v>205052.75785034537</c:v>
                </c:pt>
                <c:pt idx="3108">
                  <c:v>205004.05421528092</c:v>
                </c:pt>
                <c:pt idx="3109">
                  <c:v>204906.6473106514</c:v>
                </c:pt>
                <c:pt idx="3110">
                  <c:v>204322.21611584065</c:v>
                </c:pt>
                <c:pt idx="3111">
                  <c:v>203981.30601883956</c:v>
                </c:pt>
                <c:pt idx="3112">
                  <c:v>203883.9042300664</c:v>
                </c:pt>
                <c:pt idx="3113">
                  <c:v>203445.60220833239</c:v>
                </c:pt>
                <c:pt idx="3114">
                  <c:v>203396.90259251004</c:v>
                </c:pt>
                <c:pt idx="3115">
                  <c:v>203299.50372612517</c:v>
                </c:pt>
                <c:pt idx="3116">
                  <c:v>203250.80447555782</c:v>
                </c:pt>
                <c:pt idx="3117">
                  <c:v>203153.40633966113</c:v>
                </c:pt>
                <c:pt idx="3118">
                  <c:v>203104.707454327</c:v>
                </c:pt>
                <c:pt idx="3119">
                  <c:v>203104.707454327</c:v>
                </c:pt>
                <c:pt idx="3120">
                  <c:v>202958.61152875231</c:v>
                </c:pt>
                <c:pt idx="3121">
                  <c:v>202861.2148537015</c:v>
                </c:pt>
                <c:pt idx="3122">
                  <c:v>202569.027749931</c:v>
                </c:pt>
                <c:pt idx="3123">
                  <c:v>202471.63302240378</c:v>
                </c:pt>
                <c:pt idx="3124">
                  <c:v>202130.75530973755</c:v>
                </c:pt>
                <c:pt idx="3125">
                  <c:v>202130.75530973755</c:v>
                </c:pt>
                <c:pt idx="3126">
                  <c:v>201984.66668686862</c:v>
                </c:pt>
                <c:pt idx="3127">
                  <c:v>201741.18808240065</c:v>
                </c:pt>
                <c:pt idx="3128">
                  <c:v>201692.49272653233</c:v>
                </c:pt>
                <c:pt idx="3129">
                  <c:v>201595.10237980171</c:v>
                </c:pt>
                <c:pt idx="3130">
                  <c:v>201449.01777218436</c:v>
                </c:pt>
                <c:pt idx="3131">
                  <c:v>201254.2399985533</c:v>
                </c:pt>
                <c:pt idx="3132">
                  <c:v>201205.54585927087</c:v>
                </c:pt>
                <c:pt idx="3133">
                  <c:v>200815.99712403893</c:v>
                </c:pt>
                <c:pt idx="3134">
                  <c:v>200815.99712403893</c:v>
                </c:pt>
                <c:pt idx="3135">
                  <c:v>200815.99712403893</c:v>
                </c:pt>
                <c:pt idx="3136">
                  <c:v>200621.22567552348</c:v>
                </c:pt>
                <c:pt idx="3137">
                  <c:v>200182.99703068234</c:v>
                </c:pt>
                <c:pt idx="3138">
                  <c:v>200036.92300452449</c:v>
                </c:pt>
                <c:pt idx="3139">
                  <c:v>199696.08786560013</c:v>
                </c:pt>
                <c:pt idx="3140">
                  <c:v>199550.01748680868</c:v>
                </c:pt>
                <c:pt idx="3141">
                  <c:v>199501.32760367446</c:v>
                </c:pt>
                <c:pt idx="3142">
                  <c:v>199257.88001136668</c:v>
                </c:pt>
                <c:pt idx="3143">
                  <c:v>199209.1908575609</c:v>
                </c:pt>
                <c:pt idx="3144">
                  <c:v>198381.49383747581</c:v>
                </c:pt>
                <c:pt idx="3145">
                  <c:v>198186.74670111635</c:v>
                </c:pt>
                <c:pt idx="3146">
                  <c:v>198186.74670111635</c:v>
                </c:pt>
                <c:pt idx="3147">
                  <c:v>197992.00150868687</c:v>
                </c:pt>
                <c:pt idx="3148">
                  <c:v>197943.31551430046</c:v>
                </c:pt>
                <c:pt idx="3149">
                  <c:v>197894.62964139765</c:v>
                </c:pt>
                <c:pt idx="3150">
                  <c:v>197845.94388997596</c:v>
                </c:pt>
                <c:pt idx="3151">
                  <c:v>197845.94388997596</c:v>
                </c:pt>
                <c:pt idx="3152">
                  <c:v>197699.88736457369</c:v>
                </c:pt>
                <c:pt idx="3153">
                  <c:v>197261.7243475678</c:v>
                </c:pt>
                <c:pt idx="3154">
                  <c:v>197018.30470008691</c:v>
                </c:pt>
                <c:pt idx="3155">
                  <c:v>196872.25436887069</c:v>
                </c:pt>
                <c:pt idx="3156">
                  <c:v>196677.52229393175</c:v>
                </c:pt>
                <c:pt idx="3157">
                  <c:v>196628.83957875529</c:v>
                </c:pt>
                <c:pt idx="3158">
                  <c:v>196434.1099322098</c:v>
                </c:pt>
                <c:pt idx="3159">
                  <c:v>196434.1099322098</c:v>
                </c:pt>
                <c:pt idx="3160">
                  <c:v>196385.42782410156</c:v>
                </c:pt>
                <c:pt idx="3161">
                  <c:v>196336.74583739974</c:v>
                </c:pt>
                <c:pt idx="3162">
                  <c:v>196336.74583739974</c:v>
                </c:pt>
                <c:pt idx="3163">
                  <c:v>196336.74583739974</c:v>
                </c:pt>
                <c:pt idx="3164">
                  <c:v>196239.38222820571</c:v>
                </c:pt>
                <c:pt idx="3165">
                  <c:v>196142.01910460842</c:v>
                </c:pt>
                <c:pt idx="3166">
                  <c:v>196044.65646658864</c:v>
                </c:pt>
                <c:pt idx="3167">
                  <c:v>195898.61341997457</c:v>
                </c:pt>
                <c:pt idx="3168">
                  <c:v>195752.57146580145</c:v>
                </c:pt>
                <c:pt idx="3169">
                  <c:v>195411.81115408023</c:v>
                </c:pt>
                <c:pt idx="3170">
                  <c:v>195314.45215727729</c:v>
                </c:pt>
                <c:pt idx="3171">
                  <c:v>195217.09364588803</c:v>
                </c:pt>
                <c:pt idx="3172">
                  <c:v>195119.73561989327</c:v>
                </c:pt>
                <c:pt idx="3173">
                  <c:v>195119.73561989327</c:v>
                </c:pt>
                <c:pt idx="3174">
                  <c:v>194778.98635111432</c:v>
                </c:pt>
                <c:pt idx="3175">
                  <c:v>194681.63050915601</c:v>
                </c:pt>
                <c:pt idx="3176">
                  <c:v>194535.59765612843</c:v>
                </c:pt>
                <c:pt idx="3177">
                  <c:v>194486.92028108556</c:v>
                </c:pt>
                <c:pt idx="3178">
                  <c:v>194146.18205240052</c:v>
                </c:pt>
                <c:pt idx="3179">
                  <c:v>193854.12544408886</c:v>
                </c:pt>
                <c:pt idx="3180">
                  <c:v>193854.12544408886</c:v>
                </c:pt>
                <c:pt idx="3181">
                  <c:v>193854.12544408886</c:v>
                </c:pt>
                <c:pt idx="3182">
                  <c:v>193854.12544408886</c:v>
                </c:pt>
                <c:pt idx="3183">
                  <c:v>193659.42346420384</c:v>
                </c:pt>
                <c:pt idx="3184">
                  <c:v>193221.35110361528</c:v>
                </c:pt>
                <c:pt idx="3185">
                  <c:v>193221.35110361528</c:v>
                </c:pt>
                <c:pt idx="3186">
                  <c:v>192977.98181381455</c:v>
                </c:pt>
                <c:pt idx="3187">
                  <c:v>192880.63494657638</c:v>
                </c:pt>
                <c:pt idx="3188">
                  <c:v>192880.63494657638</c:v>
                </c:pt>
                <c:pt idx="3189">
                  <c:v>192880.63494657638</c:v>
                </c:pt>
                <c:pt idx="3190">
                  <c:v>192880.63494657638</c:v>
                </c:pt>
                <c:pt idx="3191">
                  <c:v>192734.61555496123</c:v>
                </c:pt>
                <c:pt idx="3192">
                  <c:v>192685.94266687776</c:v>
                </c:pt>
                <c:pt idx="3193">
                  <c:v>192491.25232675462</c:v>
                </c:pt>
                <c:pt idx="3194">
                  <c:v>192345.23584441611</c:v>
                </c:pt>
                <c:pt idx="3195">
                  <c:v>192296.56392605309</c:v>
                </c:pt>
                <c:pt idx="3196">
                  <c:v>192199.22045293724</c:v>
                </c:pt>
                <c:pt idx="3197">
                  <c:v>192004.53496107948</c:v>
                </c:pt>
                <c:pt idx="3198">
                  <c:v>191907.19294229901</c:v>
                </c:pt>
                <c:pt idx="3199">
                  <c:v>191809.85140825858</c:v>
                </c:pt>
                <c:pt idx="3200">
                  <c:v>191809.85140825858</c:v>
                </c:pt>
                <c:pt idx="3201">
                  <c:v>191663.84001604322</c:v>
                </c:pt>
                <c:pt idx="3202">
                  <c:v>191615.16979432065</c:v>
                </c:pt>
                <c:pt idx="3203">
                  <c:v>191517.82971438472</c:v>
                </c:pt>
                <c:pt idx="3204">
                  <c:v>191420.4901191119</c:v>
                </c:pt>
                <c:pt idx="3205">
                  <c:v>191371.82050321813</c:v>
                </c:pt>
                <c:pt idx="3206">
                  <c:v>191323.15100848291</c:v>
                </c:pt>
                <c:pt idx="3207">
                  <c:v>191274.48163490384</c:v>
                </c:pt>
                <c:pt idx="3208">
                  <c:v>191177.14325120454</c:v>
                </c:pt>
                <c:pt idx="3209">
                  <c:v>191031.13658426673</c:v>
                </c:pt>
                <c:pt idx="3210">
                  <c:v>191031.13658426673</c:v>
                </c:pt>
                <c:pt idx="3211">
                  <c:v>191031.13658426673</c:v>
                </c:pt>
                <c:pt idx="3212">
                  <c:v>190982.46793757414</c:v>
                </c:pt>
                <c:pt idx="3213">
                  <c:v>190982.46793757414</c:v>
                </c:pt>
                <c:pt idx="3214">
                  <c:v>190885.13100760453</c:v>
                </c:pt>
                <c:pt idx="3215">
                  <c:v>190739.12652115311</c:v>
                </c:pt>
                <c:pt idx="3216">
                  <c:v>190739.12652115311</c:v>
                </c:pt>
                <c:pt idx="3217">
                  <c:v>190690.45860126041</c:v>
                </c:pt>
                <c:pt idx="3218">
                  <c:v>190593.12312484757</c:v>
                </c:pt>
                <c:pt idx="3219">
                  <c:v>190593.12312484757</c:v>
                </c:pt>
                <c:pt idx="3220">
                  <c:v>190544.45556832248</c:v>
                </c:pt>
                <c:pt idx="3221">
                  <c:v>190495.7881329151</c:v>
                </c:pt>
                <c:pt idx="3222">
                  <c:v>190447.12081862308</c:v>
                </c:pt>
                <c:pt idx="3223">
                  <c:v>190398.45362544394</c:v>
                </c:pt>
                <c:pt idx="3224">
                  <c:v>190398.45362544394</c:v>
                </c:pt>
                <c:pt idx="3225">
                  <c:v>190252.45277255986</c:v>
                </c:pt>
                <c:pt idx="3226">
                  <c:v>190203.78606380837</c:v>
                </c:pt>
                <c:pt idx="3227">
                  <c:v>190203.78606380837</c:v>
                </c:pt>
                <c:pt idx="3228">
                  <c:v>190057.78666414952</c:v>
                </c:pt>
                <c:pt idx="3229">
                  <c:v>190009.12043978716</c:v>
                </c:pt>
                <c:pt idx="3230">
                  <c:v>189863.12249323833</c:v>
                </c:pt>
                <c:pt idx="3231">
                  <c:v>189814.45675322672</c:v>
                </c:pt>
                <c:pt idx="3232">
                  <c:v>189765.79113429683</c:v>
                </c:pt>
                <c:pt idx="3233">
                  <c:v>189717.12563644626</c:v>
                </c:pt>
                <c:pt idx="3234">
                  <c:v>189717.12563644626</c:v>
                </c:pt>
                <c:pt idx="3235">
                  <c:v>189668.46025967249</c:v>
                </c:pt>
                <c:pt idx="3236">
                  <c:v>189619.7950039733</c:v>
                </c:pt>
                <c:pt idx="3237">
                  <c:v>189619.7950039733</c:v>
                </c:pt>
                <c:pt idx="3238">
                  <c:v>189619.7950039733</c:v>
                </c:pt>
                <c:pt idx="3239">
                  <c:v>189571.12986934616</c:v>
                </c:pt>
                <c:pt idx="3240">
                  <c:v>189522.46485578868</c:v>
                </c:pt>
                <c:pt idx="3241">
                  <c:v>189473.79996329849</c:v>
                </c:pt>
                <c:pt idx="3242">
                  <c:v>189473.79996329849</c:v>
                </c:pt>
                <c:pt idx="3243">
                  <c:v>189376.47054151041</c:v>
                </c:pt>
                <c:pt idx="3244">
                  <c:v>189376.47054151041</c:v>
                </c:pt>
                <c:pt idx="3245">
                  <c:v>189327.80601220767</c:v>
                </c:pt>
                <c:pt idx="3246">
                  <c:v>189181.81315063595</c:v>
                </c:pt>
                <c:pt idx="3247">
                  <c:v>188938.49413566067</c:v>
                </c:pt>
                <c:pt idx="3248">
                  <c:v>188938.49413566067</c:v>
                </c:pt>
                <c:pt idx="3249">
                  <c:v>188841.16737695676</c:v>
                </c:pt>
                <c:pt idx="3250">
                  <c:v>188743.84110238747</c:v>
                </c:pt>
                <c:pt idx="3251">
                  <c:v>188743.84110238747</c:v>
                </c:pt>
                <c:pt idx="3252">
                  <c:v>188597.85259824424</c:v>
                </c:pt>
                <c:pt idx="3253">
                  <c:v>188597.85259824424</c:v>
                </c:pt>
                <c:pt idx="3254">
                  <c:v>188549.19000557633</c:v>
                </c:pt>
                <c:pt idx="3255">
                  <c:v>188500.52753392776</c:v>
                </c:pt>
                <c:pt idx="3256">
                  <c:v>188305.87885747827</c:v>
                </c:pt>
                <c:pt idx="3257">
                  <c:v>188305.87885747827</c:v>
                </c:pt>
                <c:pt idx="3258">
                  <c:v>188257.21699089007</c:v>
                </c:pt>
                <c:pt idx="3259">
                  <c:v>188159.89362072598</c:v>
                </c:pt>
                <c:pt idx="3260">
                  <c:v>188111.23211714529</c:v>
                </c:pt>
                <c:pt idx="3261">
                  <c:v>188013.90947297454</c:v>
                </c:pt>
                <c:pt idx="3262">
                  <c:v>187965.24833237971</c:v>
                </c:pt>
                <c:pt idx="3263">
                  <c:v>187721.94444421484</c:v>
                </c:pt>
                <c:pt idx="3264">
                  <c:v>187673.28402952701</c:v>
                </c:pt>
                <c:pt idx="3265">
                  <c:v>187624.6237358152</c:v>
                </c:pt>
                <c:pt idx="3266">
                  <c:v>187381.32408181392</c:v>
                </c:pt>
                <c:pt idx="3267">
                  <c:v>187235.3457409729</c:v>
                </c:pt>
                <c:pt idx="3268">
                  <c:v>186992.05092529615</c:v>
                </c:pt>
                <c:pt idx="3269">
                  <c:v>186894.73384564</c:v>
                </c:pt>
                <c:pt idx="3270">
                  <c:v>186700.10113756126</c:v>
                </c:pt>
                <c:pt idx="3271">
                  <c:v>186602.78550910036</c:v>
                </c:pt>
                <c:pt idx="3272">
                  <c:v>186359.4985540648</c:v>
                </c:pt>
                <c:pt idx="3273">
                  <c:v>186310.84152580143</c:v>
                </c:pt>
                <c:pt idx="3274">
                  <c:v>186018.90189522546</c:v>
                </c:pt>
                <c:pt idx="3275">
                  <c:v>185775.6221943688</c:v>
                </c:pt>
                <c:pt idx="3276">
                  <c:v>185678.31116022123</c:v>
                </c:pt>
                <c:pt idx="3277">
                  <c:v>185386.3809587695</c:v>
                </c:pt>
                <c:pt idx="3278">
                  <c:v>184997.14745843093</c:v>
                </c:pt>
                <c:pt idx="3279">
                  <c:v>184753.88044823645</c:v>
                </c:pt>
                <c:pt idx="3280">
                  <c:v>184607.92169212672</c:v>
                </c:pt>
                <c:pt idx="3281">
                  <c:v>184170.05194809605</c:v>
                </c:pt>
                <c:pt idx="3282">
                  <c:v>184170.05194809605</c:v>
                </c:pt>
                <c:pt idx="3283">
                  <c:v>184121.40035836468</c:v>
                </c:pt>
                <c:pt idx="3284">
                  <c:v>183878.14422167797</c:v>
                </c:pt>
                <c:pt idx="3285">
                  <c:v>183780.8426125446</c:v>
                </c:pt>
                <c:pt idx="3286">
                  <c:v>183732.19198915575</c:v>
                </c:pt>
                <c:pt idx="3287">
                  <c:v>183683.54148654896</c:v>
                </c:pt>
                <c:pt idx="3288">
                  <c:v>183440.29078516187</c:v>
                </c:pt>
                <c:pt idx="3289">
                  <c:v>183245.69239788485</c:v>
                </c:pt>
                <c:pt idx="3290">
                  <c:v>183197.04310296688</c:v>
                </c:pt>
                <c:pt idx="3291">
                  <c:v>183002.44713082822</c:v>
                </c:pt>
                <c:pt idx="3292">
                  <c:v>182710.55679495697</c:v>
                </c:pt>
                <c:pt idx="3293">
                  <c:v>182661.90882822033</c:v>
                </c:pt>
                <c:pt idx="3294">
                  <c:v>182418.67080543053</c:v>
                </c:pt>
                <c:pt idx="3295">
                  <c:v>182321.37644135347</c:v>
                </c:pt>
                <c:pt idx="3296">
                  <c:v>182175.43580057693</c:v>
                </c:pt>
                <c:pt idx="3297">
                  <c:v>182126.78916173227</c:v>
                </c:pt>
                <c:pt idx="3298">
                  <c:v>182078.14264359072</c:v>
                </c:pt>
                <c:pt idx="3299">
                  <c:v>182029.49624614985</c:v>
                </c:pt>
                <c:pt idx="3300">
                  <c:v>181932.20381336068</c:v>
                </c:pt>
                <c:pt idx="3301">
                  <c:v>181883.55777800758</c:v>
                </c:pt>
                <c:pt idx="3302">
                  <c:v>181834.91186334565</c:v>
                </c:pt>
                <c:pt idx="3303">
                  <c:v>181786.26606937248</c:v>
                </c:pt>
                <c:pt idx="3304">
                  <c:v>181737.62039608569</c:v>
                </c:pt>
                <c:pt idx="3305">
                  <c:v>181737.62039608569</c:v>
                </c:pt>
                <c:pt idx="3306">
                  <c:v>181640.32941156157</c:v>
                </c:pt>
                <c:pt idx="3307">
                  <c:v>181348.45935421347</c:v>
                </c:pt>
                <c:pt idx="3308">
                  <c:v>181202.52595454719</c:v>
                </c:pt>
                <c:pt idx="3309">
                  <c:v>181202.52595454719</c:v>
                </c:pt>
                <c:pt idx="3310">
                  <c:v>181202.52595454719</c:v>
                </c:pt>
                <c:pt idx="3311">
                  <c:v>181202.52595454719</c:v>
                </c:pt>
                <c:pt idx="3312">
                  <c:v>181105.23762472867</c:v>
                </c:pt>
                <c:pt idx="3313">
                  <c:v>180862.0189115665</c:v>
                </c:pt>
                <c:pt idx="3314">
                  <c:v>180618.80321442813</c:v>
                </c:pt>
                <c:pt idx="3315">
                  <c:v>180521.51777999257</c:v>
                </c:pt>
                <c:pt idx="3316">
                  <c:v>180472.87524371233</c:v>
                </c:pt>
                <c:pt idx="3317">
                  <c:v>180083.73929565583</c:v>
                </c:pt>
                <c:pt idx="3318">
                  <c:v>180083.73929565583</c:v>
                </c:pt>
                <c:pt idx="3319">
                  <c:v>180035.09784488619</c:v>
                </c:pt>
                <c:pt idx="3320">
                  <c:v>179937.81530514543</c:v>
                </c:pt>
                <c:pt idx="3321">
                  <c:v>179645.97058014033</c:v>
                </c:pt>
                <c:pt idx="3322">
                  <c:v>179451.40984179353</c:v>
                </c:pt>
                <c:pt idx="3323">
                  <c:v>179354.13019605979</c:v>
                </c:pt>
                <c:pt idx="3324">
                  <c:v>179208.21163170499</c:v>
                </c:pt>
                <c:pt idx="3325">
                  <c:v>179110.93319160459</c:v>
                </c:pt>
                <c:pt idx="3326">
                  <c:v>178916.37775804423</c:v>
                </c:pt>
                <c:pt idx="3327">
                  <c:v>178916.37775804423</c:v>
                </c:pt>
                <c:pt idx="3328">
                  <c:v>178867.73920102365</c:v>
                </c:pt>
                <c:pt idx="3329">
                  <c:v>178721.82425321062</c:v>
                </c:pt>
                <c:pt idx="3330">
                  <c:v>178332.72302911294</c:v>
                </c:pt>
                <c:pt idx="3331">
                  <c:v>177311.36901006973</c:v>
                </c:pt>
                <c:pt idx="3332">
                  <c:v>177116.83141140509</c:v>
                </c:pt>
                <c:pt idx="3333">
                  <c:v>177068.19731288779</c:v>
                </c:pt>
                <c:pt idx="3334">
                  <c:v>177019.56333482524</c:v>
                </c:pt>
                <c:pt idx="3335">
                  <c:v>176825.02862707502</c:v>
                </c:pt>
                <c:pt idx="3336">
                  <c:v>176776.39525125053</c:v>
                </c:pt>
                <c:pt idx="3337">
                  <c:v>176727.76199586649</c:v>
                </c:pt>
                <c:pt idx="3338">
                  <c:v>176630.49584641025</c:v>
                </c:pt>
                <c:pt idx="3339">
                  <c:v>176533.23017868731</c:v>
                </c:pt>
                <c:pt idx="3340">
                  <c:v>176338.70028836475</c:v>
                </c:pt>
                <c:pt idx="3341">
                  <c:v>176241.436065727</c:v>
                </c:pt>
                <c:pt idx="3342">
                  <c:v>176192.80413503072</c:v>
                </c:pt>
                <c:pt idx="3343">
                  <c:v>176144.17232474627</c:v>
                </c:pt>
                <c:pt idx="3344">
                  <c:v>176046.90906540334</c:v>
                </c:pt>
                <c:pt idx="3345">
                  <c:v>175901.01507941831</c:v>
                </c:pt>
                <c:pt idx="3346">
                  <c:v>175803.75302408673</c:v>
                </c:pt>
                <c:pt idx="3347">
                  <c:v>175755.1221770113</c:v>
                </c:pt>
                <c:pt idx="3348">
                  <c:v>175657.86084402929</c:v>
                </c:pt>
                <c:pt idx="3349">
                  <c:v>175463.33962267387</c:v>
                </c:pt>
                <c:pt idx="3350">
                  <c:v>175414.70961828125</c:v>
                </c:pt>
                <c:pt idx="3351">
                  <c:v>175220.1908044242</c:v>
                </c:pt>
                <c:pt idx="3352">
                  <c:v>175171.56140187639</c:v>
                </c:pt>
                <c:pt idx="3353">
                  <c:v>175074.30295786381</c:v>
                </c:pt>
                <c:pt idx="3354">
                  <c:v>174636.64591720625</c:v>
                </c:pt>
                <c:pt idx="3355">
                  <c:v>174588.017958843</c:v>
                </c:pt>
                <c:pt idx="3356">
                  <c:v>174296.25273557822</c:v>
                </c:pt>
                <c:pt idx="3357">
                  <c:v>174150.37174828374</c:v>
                </c:pt>
                <c:pt idx="3358">
                  <c:v>174004.49184379549</c:v>
                </c:pt>
                <c:pt idx="3359">
                  <c:v>173664.10961054181</c:v>
                </c:pt>
                <c:pt idx="3360">
                  <c:v>173615.48405839095</c:v>
                </c:pt>
                <c:pt idx="3361">
                  <c:v>173566.85862652567</c:v>
                </c:pt>
                <c:pt idx="3362">
                  <c:v>173275.10856119861</c:v>
                </c:pt>
                <c:pt idx="3363">
                  <c:v>172934.73895718539</c:v>
                </c:pt>
                <c:pt idx="3364">
                  <c:v>172886.11520906893</c:v>
                </c:pt>
                <c:pt idx="3365">
                  <c:v>172642.99827218772</c:v>
                </c:pt>
                <c:pt idx="3366">
                  <c:v>172545.75233911816</c:v>
                </c:pt>
                <c:pt idx="3367">
                  <c:v>172545.75233911816</c:v>
                </c:pt>
                <c:pt idx="3368">
                  <c:v>172399.88434125736</c:v>
                </c:pt>
                <c:pt idx="3369">
                  <c:v>172302.63961048485</c:v>
                </c:pt>
                <c:pt idx="3370">
                  <c:v>172059.52988738599</c:v>
                </c:pt>
                <c:pt idx="3371">
                  <c:v>171913.66549605964</c:v>
                </c:pt>
                <c:pt idx="3372">
                  <c:v>171524.69907458511</c:v>
                </c:pt>
                <c:pt idx="3373">
                  <c:v>171330.218748324</c:v>
                </c:pt>
                <c:pt idx="3374">
                  <c:v>171281.59896719921</c:v>
                </c:pt>
                <c:pt idx="3375">
                  <c:v>171232.97930624586</c:v>
                </c:pt>
                <c:pt idx="3376">
                  <c:v>170649.55274731363</c:v>
                </c:pt>
                <c:pt idx="3377">
                  <c:v>170600.93464837281</c:v>
                </c:pt>
                <c:pt idx="3378">
                  <c:v>170357.84595569386</c:v>
                </c:pt>
                <c:pt idx="3379">
                  <c:v>170066.14348862073</c:v>
                </c:pt>
                <c:pt idx="3380">
                  <c:v>169920.29387662877</c:v>
                </c:pt>
                <c:pt idx="3381">
                  <c:v>169725.82940876385</c:v>
                </c:pt>
                <c:pt idx="3382">
                  <c:v>169628.59789541335</c:v>
                </c:pt>
                <c:pt idx="3383">
                  <c:v>169628.59789541335</c:v>
                </c:pt>
                <c:pt idx="3384">
                  <c:v>169579.98231887532</c:v>
                </c:pt>
                <c:pt idx="3385">
                  <c:v>169482.75152606165</c:v>
                </c:pt>
                <c:pt idx="3386">
                  <c:v>169482.75152606165</c:v>
                </c:pt>
                <c:pt idx="3387">
                  <c:v>169336.90623746184</c:v>
                </c:pt>
                <c:pt idx="3388">
                  <c:v>169239.67664544797</c:v>
                </c:pt>
                <c:pt idx="3389">
                  <c:v>169093.83315795875</c:v>
                </c:pt>
                <c:pt idx="3390">
                  <c:v>168802.14942465874</c:v>
                </c:pt>
                <c:pt idx="3391">
                  <c:v>168656.30917871988</c:v>
                </c:pt>
                <c:pt idx="3392">
                  <c:v>168413.24450298687</c:v>
                </c:pt>
                <c:pt idx="3393">
                  <c:v>168218.79492297824</c:v>
                </c:pt>
                <c:pt idx="3394">
                  <c:v>168121.57085311433</c:v>
                </c:pt>
                <c:pt idx="3395">
                  <c:v>168121.57085311433</c:v>
                </c:pt>
                <c:pt idx="3396">
                  <c:v>168072.95899820916</c:v>
                </c:pt>
                <c:pt idx="3397">
                  <c:v>167927.12415357234</c:v>
                </c:pt>
                <c:pt idx="3398">
                  <c:v>167878.51277871171</c:v>
                </c:pt>
                <c:pt idx="3399">
                  <c:v>167878.51277871171</c:v>
                </c:pt>
                <c:pt idx="3400">
                  <c:v>167781.29038900373</c:v>
                </c:pt>
                <c:pt idx="3401">
                  <c:v>167586.84704957425</c:v>
                </c:pt>
                <c:pt idx="3402">
                  <c:v>167538.23651470026</c:v>
                </c:pt>
                <c:pt idx="3403">
                  <c:v>167246.57582513368</c:v>
                </c:pt>
                <c:pt idx="3404">
                  <c:v>167197.96613013005</c:v>
                </c:pt>
                <c:pt idx="3405">
                  <c:v>166809.09288889338</c:v>
                </c:pt>
                <c:pt idx="3406">
                  <c:v>166809.09288889338</c:v>
                </c:pt>
                <c:pt idx="3407">
                  <c:v>166711.87577816186</c:v>
                </c:pt>
                <c:pt idx="3408">
                  <c:v>166711.87577816186</c:v>
                </c:pt>
                <c:pt idx="3409">
                  <c:v>166663.26740271968</c:v>
                </c:pt>
                <c:pt idx="3410">
                  <c:v>166517.44299605917</c:v>
                </c:pt>
                <c:pt idx="3411">
                  <c:v>166517.44299605917</c:v>
                </c:pt>
                <c:pt idx="3412">
                  <c:v>166517.44299605917</c:v>
                </c:pt>
                <c:pt idx="3413">
                  <c:v>166468.83510038641</c:v>
                </c:pt>
                <c:pt idx="3414">
                  <c:v>166177.1902449317</c:v>
                </c:pt>
                <c:pt idx="3415">
                  <c:v>166079.97625251632</c:v>
                </c:pt>
                <c:pt idx="3416">
                  <c:v>166079.97625251632</c:v>
                </c:pt>
                <c:pt idx="3417">
                  <c:v>166079.97625251632</c:v>
                </c:pt>
                <c:pt idx="3418">
                  <c:v>165934.15616326832</c:v>
                </c:pt>
                <c:pt idx="3419">
                  <c:v>165496.70237042694</c:v>
                </c:pt>
                <c:pt idx="3420">
                  <c:v>165399.49173530223</c:v>
                </c:pt>
                <c:pt idx="3421">
                  <c:v>165350.88659756744</c:v>
                </c:pt>
                <c:pt idx="3422">
                  <c:v>165302.28157971462</c:v>
                </c:pt>
                <c:pt idx="3423">
                  <c:v>165156.46724542379</c:v>
                </c:pt>
                <c:pt idx="3424">
                  <c:v>164864.84181333386</c:v>
                </c:pt>
                <c:pt idx="3425">
                  <c:v>164816.23799416976</c:v>
                </c:pt>
                <c:pt idx="3426">
                  <c:v>164767.63429486149</c:v>
                </c:pt>
                <c:pt idx="3427">
                  <c:v>164524.6175960752</c:v>
                </c:pt>
                <c:pt idx="3428">
                  <c:v>164524.6175960752</c:v>
                </c:pt>
                <c:pt idx="3429">
                  <c:v>164427.4117554687</c:v>
                </c:pt>
                <c:pt idx="3430">
                  <c:v>164038.59318632926</c:v>
                </c:pt>
                <c:pt idx="3431">
                  <c:v>163941.38974227128</c:v>
                </c:pt>
                <c:pt idx="3432">
                  <c:v>163795.58547477762</c:v>
                </c:pt>
                <c:pt idx="3433">
                  <c:v>163746.98429189509</c:v>
                </c:pt>
                <c:pt idx="3434">
                  <c:v>163649.78228553897</c:v>
                </c:pt>
                <c:pt idx="3435">
                  <c:v>163455.379710396</c:v>
                </c:pt>
                <c:pt idx="3436">
                  <c:v>163455.379710396</c:v>
                </c:pt>
                <c:pt idx="3437">
                  <c:v>163406.77936609002</c:v>
                </c:pt>
                <c:pt idx="3438">
                  <c:v>163358.17914157122</c:v>
                </c:pt>
                <c:pt idx="3439">
                  <c:v>163309.5790368373</c:v>
                </c:pt>
                <c:pt idx="3440">
                  <c:v>163066.58030985677</c:v>
                </c:pt>
                <c:pt idx="3441">
                  <c:v>162872.18348415761</c:v>
                </c:pt>
                <c:pt idx="3442">
                  <c:v>162823.58457714159</c:v>
                </c:pt>
                <c:pt idx="3443">
                  <c:v>162823.58457714159</c:v>
                </c:pt>
                <c:pt idx="3444">
                  <c:v>162677.7885746368</c:v>
                </c:pt>
                <c:pt idx="3445">
                  <c:v>162289.00450352454</c:v>
                </c:pt>
                <c:pt idx="3446">
                  <c:v>162240.40703345777</c:v>
                </c:pt>
                <c:pt idx="3447">
                  <c:v>162191.80968312133</c:v>
                </c:pt>
                <c:pt idx="3448">
                  <c:v>162191.80968312133</c:v>
                </c:pt>
                <c:pt idx="3449">
                  <c:v>161948.82472731246</c:v>
                </c:pt>
                <c:pt idx="3450">
                  <c:v>161900.22809530873</c:v>
                </c:pt>
                <c:pt idx="3451">
                  <c:v>161851.63158301884</c:v>
                </c:pt>
                <c:pt idx="3452">
                  <c:v>161754.4389175711</c:v>
                </c:pt>
                <c:pt idx="3453">
                  <c:v>161268.48277235843</c:v>
                </c:pt>
                <c:pt idx="3454">
                  <c:v>160928.32059199433</c:v>
                </c:pt>
                <c:pt idx="3455">
                  <c:v>160782.5385954552</c:v>
                </c:pt>
                <c:pt idx="3456">
                  <c:v>160782.5385954552</c:v>
                </c:pt>
                <c:pt idx="3457">
                  <c:v>160636.75767585117</c:v>
                </c:pt>
                <c:pt idx="3458">
                  <c:v>160442.38479150119</c:v>
                </c:pt>
                <c:pt idx="3459">
                  <c:v>160296.60638449751</c:v>
                </c:pt>
                <c:pt idx="3460">
                  <c:v>159956.46095529923</c:v>
                </c:pt>
                <c:pt idx="3461">
                  <c:v>159907.86922962405</c:v>
                </c:pt>
                <c:pt idx="3462">
                  <c:v>159664.91239545486</c:v>
                </c:pt>
                <c:pt idx="3463">
                  <c:v>159664.91239545486</c:v>
                </c:pt>
                <c:pt idx="3464">
                  <c:v>159616.32138744573</c:v>
                </c:pt>
                <c:pt idx="3465">
                  <c:v>159519.1397302335</c:v>
                </c:pt>
                <c:pt idx="3466">
                  <c:v>159324.77785096638</c:v>
                </c:pt>
                <c:pt idx="3467">
                  <c:v>159227.59762887369</c:v>
                </c:pt>
                <c:pt idx="3468">
                  <c:v>159179.00769720427</c:v>
                </c:pt>
                <c:pt idx="3469">
                  <c:v>159179.00769720427</c:v>
                </c:pt>
                <c:pt idx="3470">
                  <c:v>159179.00769720427</c:v>
                </c:pt>
                <c:pt idx="3471">
                  <c:v>158984.64916631809</c:v>
                </c:pt>
                <c:pt idx="3472">
                  <c:v>158887.47061831667</c:v>
                </c:pt>
                <c:pt idx="3473">
                  <c:v>158838.88152366815</c:v>
                </c:pt>
                <c:pt idx="3474">
                  <c:v>158838.88152366815</c:v>
                </c:pt>
                <c:pt idx="3475">
                  <c:v>158644.52634069999</c:v>
                </c:pt>
                <c:pt idx="3476">
                  <c:v>158595.93784385268</c:v>
                </c:pt>
                <c:pt idx="3477">
                  <c:v>158547.34946655843</c:v>
                </c:pt>
                <c:pt idx="3478">
                  <c:v>158352.99715286607</c:v>
                </c:pt>
                <c:pt idx="3479">
                  <c:v>158158.6467518353</c:v>
                </c:pt>
                <c:pt idx="3480">
                  <c:v>157915.71143999716</c:v>
                </c:pt>
                <c:pt idx="3481">
                  <c:v>157769.95168715453</c:v>
                </c:pt>
                <c:pt idx="3482">
                  <c:v>157721.36534190283</c:v>
                </c:pt>
                <c:pt idx="3483">
                  <c:v>157624.19300992909</c:v>
                </c:pt>
                <c:pt idx="3484">
                  <c:v>157624.19300992909</c:v>
                </c:pt>
                <c:pt idx="3485">
                  <c:v>157624.19300992909</c:v>
                </c:pt>
                <c:pt idx="3486">
                  <c:v>157575.60702320238</c:v>
                </c:pt>
                <c:pt idx="3487">
                  <c:v>157284.09361233481</c:v>
                </c:pt>
                <c:pt idx="3488">
                  <c:v>157138.33852004027</c:v>
                </c:pt>
                <c:pt idx="3489">
                  <c:v>157089.75372824326</c:v>
                </c:pt>
                <c:pt idx="3490">
                  <c:v>157041.16905592629</c:v>
                </c:pt>
                <c:pt idx="3491">
                  <c:v>157041.16905592629</c:v>
                </c:pt>
                <c:pt idx="3492">
                  <c:v>156846.83156141121</c:v>
                </c:pt>
                <c:pt idx="3493">
                  <c:v>156603.91238128438</c:v>
                </c:pt>
                <c:pt idx="3494">
                  <c:v>156360.99618756794</c:v>
                </c:pt>
                <c:pt idx="3495">
                  <c:v>156360.99618756794</c:v>
                </c:pt>
                <c:pt idx="3496">
                  <c:v>155680.84673035625</c:v>
                </c:pt>
                <c:pt idx="3497">
                  <c:v>155535.10346331328</c:v>
                </c:pt>
                <c:pt idx="3498">
                  <c:v>155437.94188231134</c:v>
                </c:pt>
                <c:pt idx="3499">
                  <c:v>155340.78077890878</c:v>
                </c:pt>
                <c:pt idx="3500">
                  <c:v>155292.20040630136</c:v>
                </c:pt>
                <c:pt idx="3501">
                  <c:v>155195.04001926238</c:v>
                </c:pt>
                <c:pt idx="3502">
                  <c:v>155146.46000482616</c:v>
                </c:pt>
                <c:pt idx="3503">
                  <c:v>155146.46000482616</c:v>
                </c:pt>
                <c:pt idx="3504">
                  <c:v>155049.3003341085</c:v>
                </c:pt>
                <c:pt idx="3505">
                  <c:v>155049.3003341085</c:v>
                </c:pt>
                <c:pt idx="3506">
                  <c:v>155049.3003341085</c:v>
                </c:pt>
                <c:pt idx="3507">
                  <c:v>154806.40324644023</c:v>
                </c:pt>
                <c:pt idx="3508">
                  <c:v>154417.77411324708</c:v>
                </c:pt>
                <c:pt idx="3509">
                  <c:v>154369.19600869928</c:v>
                </c:pt>
                <c:pt idx="3510">
                  <c:v>154369.19600869928</c:v>
                </c:pt>
                <c:pt idx="3511">
                  <c:v>154320.6180234995</c:v>
                </c:pt>
                <c:pt idx="3512">
                  <c:v>154320.6180234995</c:v>
                </c:pt>
                <c:pt idx="3513">
                  <c:v>154223.46241113445</c:v>
                </c:pt>
                <c:pt idx="3514">
                  <c:v>154029.15261847683</c:v>
                </c:pt>
                <c:pt idx="3515">
                  <c:v>153834.84473512345</c:v>
                </c:pt>
                <c:pt idx="3516">
                  <c:v>153786.26806259618</c:v>
                </c:pt>
                <c:pt idx="3517">
                  <c:v>153737.69150938871</c:v>
                </c:pt>
                <c:pt idx="3518">
                  <c:v>153640.53876092358</c:v>
                </c:pt>
                <c:pt idx="3519">
                  <c:v>153543.38648970911</c:v>
                </c:pt>
                <c:pt idx="3520">
                  <c:v>153251.93253938173</c:v>
                </c:pt>
                <c:pt idx="3521">
                  <c:v>153106.20717471669</c:v>
                </c:pt>
                <c:pt idx="3522">
                  <c:v>152523.31645123148</c:v>
                </c:pt>
                <c:pt idx="3523">
                  <c:v>152329.02335987723</c:v>
                </c:pt>
                <c:pt idx="3524">
                  <c:v>152183.30479348561</c:v>
                </c:pt>
                <c:pt idx="3525">
                  <c:v>152086.15967877221</c:v>
                </c:pt>
                <c:pt idx="3526">
                  <c:v>152086.15967877221</c:v>
                </c:pt>
                <c:pt idx="3527">
                  <c:v>151891.87088017486</c:v>
                </c:pt>
                <c:pt idx="3528">
                  <c:v>151891.87088017486</c:v>
                </c:pt>
                <c:pt idx="3529">
                  <c:v>151309.01592966463</c:v>
                </c:pt>
                <c:pt idx="3530">
                  <c:v>151211.87510681897</c:v>
                </c:pt>
                <c:pt idx="3531">
                  <c:v>151066.16476650731</c:v>
                </c:pt>
                <c:pt idx="3532">
                  <c:v>150823.31658304943</c:v>
                </c:pt>
                <c:pt idx="3533">
                  <c:v>150580.47137899714</c:v>
                </c:pt>
                <c:pt idx="3534">
                  <c:v>150531.9026956895</c:v>
                </c:pt>
                <c:pt idx="3535">
                  <c:v>150434.76568655818</c:v>
                </c:pt>
                <c:pt idx="3536">
                  <c:v>150386.19736072983</c:v>
                </c:pt>
                <c:pt idx="3537">
                  <c:v>150337.62915405654</c:v>
                </c:pt>
                <c:pt idx="3538">
                  <c:v>149997.65504348808</c:v>
                </c:pt>
                <c:pt idx="3539">
                  <c:v>149754.81996721702</c:v>
                </c:pt>
                <c:pt idx="3540">
                  <c:v>149706.25330934578</c:v>
                </c:pt>
                <c:pt idx="3541">
                  <c:v>149706.25330934578</c:v>
                </c:pt>
                <c:pt idx="3542">
                  <c:v>149511.98786905897</c:v>
                </c:pt>
                <c:pt idx="3543">
                  <c:v>149463.42180677503</c:v>
                </c:pt>
                <c:pt idx="3544">
                  <c:v>149414.85586360155</c:v>
                </c:pt>
                <c:pt idx="3545">
                  <c:v>149220.59328196486</c:v>
                </c:pt>
                <c:pt idx="3546">
                  <c:v>149220.59328196486</c:v>
                </c:pt>
                <c:pt idx="3547">
                  <c:v>148734.94516445172</c:v>
                </c:pt>
                <c:pt idx="3548">
                  <c:v>148589.25305127088</c:v>
                </c:pt>
                <c:pt idx="3549">
                  <c:v>148443.5620097034</c:v>
                </c:pt>
                <c:pt idx="3550">
                  <c:v>148346.4352439678</c:v>
                </c:pt>
                <c:pt idx="3551">
                  <c:v>148297.87203968578</c:v>
                </c:pt>
                <c:pt idx="3552">
                  <c:v>148249.3089544579</c:v>
                </c:pt>
                <c:pt idx="3553">
                  <c:v>148055.05780403977</c:v>
                </c:pt>
                <c:pt idx="3554">
                  <c:v>148055.05780403977</c:v>
                </c:pt>
                <c:pt idx="3555">
                  <c:v>147569.43826062849</c:v>
                </c:pt>
                <c:pt idx="3556">
                  <c:v>147132.3908477372</c:v>
                </c:pt>
                <c:pt idx="3557">
                  <c:v>147083.83061910255</c:v>
                </c:pt>
                <c:pt idx="3558">
                  <c:v>146889.59089449444</c:v>
                </c:pt>
                <c:pt idx="3559">
                  <c:v>146841.0312608133</c:v>
                </c:pt>
                <c:pt idx="3560">
                  <c:v>146792.4717461158</c:v>
                </c:pt>
                <c:pt idx="3561">
                  <c:v>146695.35307366238</c:v>
                </c:pt>
                <c:pt idx="3562">
                  <c:v>146549.67595730111</c:v>
                </c:pt>
                <c:pt idx="3563">
                  <c:v>146452.55847457872</c:v>
                </c:pt>
                <c:pt idx="3564">
                  <c:v>146209.76684961739</c:v>
                </c:pt>
                <c:pt idx="3565">
                  <c:v>146209.76684961739</c:v>
                </c:pt>
                <c:pt idx="3566">
                  <c:v>145918.42082509256</c:v>
                </c:pt>
                <c:pt idx="3567">
                  <c:v>145821.3064351221</c:v>
                </c:pt>
                <c:pt idx="3568">
                  <c:v>145578.52254150706</c:v>
                </c:pt>
                <c:pt idx="3569">
                  <c:v>145481.40981653624</c:v>
                </c:pt>
                <c:pt idx="3570">
                  <c:v>145384.29756723746</c:v>
                </c:pt>
                <c:pt idx="3571">
                  <c:v>145335.74162095922</c:v>
                </c:pt>
                <c:pt idx="3572">
                  <c:v>145335.74162095922</c:v>
                </c:pt>
                <c:pt idx="3573">
                  <c:v>145190.07449558089</c:v>
                </c:pt>
                <c:pt idx="3574">
                  <c:v>145092.96367318553</c:v>
                </c:pt>
                <c:pt idx="3575">
                  <c:v>145092.96367318553</c:v>
                </c:pt>
                <c:pt idx="3576">
                  <c:v>145044.40844033795</c:v>
                </c:pt>
                <c:pt idx="3577">
                  <c:v>144898.74345516719</c:v>
                </c:pt>
                <c:pt idx="3578">
                  <c:v>144801.63405950661</c:v>
                </c:pt>
                <c:pt idx="3579">
                  <c:v>144753.0795400053</c:v>
                </c:pt>
                <c:pt idx="3580">
                  <c:v>144607.41669478905</c:v>
                </c:pt>
                <c:pt idx="3581">
                  <c:v>144510.30872569451</c:v>
                </c:pt>
                <c:pt idx="3582">
                  <c:v>144413.20123208448</c:v>
                </c:pt>
                <c:pt idx="3583">
                  <c:v>144364.64766358031</c:v>
                </c:pt>
                <c:pt idx="3584">
                  <c:v>144267.54088316194</c:v>
                </c:pt>
                <c:pt idx="3585">
                  <c:v>144073.32874861947</c:v>
                </c:pt>
                <c:pt idx="3586">
                  <c:v>144073.32874861947</c:v>
                </c:pt>
                <c:pt idx="3587">
                  <c:v>144073.32874861947</c:v>
                </c:pt>
                <c:pt idx="3588">
                  <c:v>143636.3583983983</c:v>
                </c:pt>
                <c:pt idx="3589">
                  <c:v>143539.25518330565</c:v>
                </c:pt>
                <c:pt idx="3590">
                  <c:v>143539.25518330565</c:v>
                </c:pt>
                <c:pt idx="3591">
                  <c:v>143539.25518330565</c:v>
                </c:pt>
                <c:pt idx="3592">
                  <c:v>143296.49922495818</c:v>
                </c:pt>
                <c:pt idx="3593">
                  <c:v>143296.49922495818</c:v>
                </c:pt>
                <c:pt idx="3594">
                  <c:v>143102.29659692058</c:v>
                </c:pt>
                <c:pt idx="3595">
                  <c:v>143102.29659692058</c:v>
                </c:pt>
                <c:pt idx="3596">
                  <c:v>142956.64587333438</c:v>
                </c:pt>
                <c:pt idx="3597">
                  <c:v>142810.99621891388</c:v>
                </c:pt>
                <c:pt idx="3598">
                  <c:v>142665.34763359584</c:v>
                </c:pt>
                <c:pt idx="3599">
                  <c:v>142616.79834272395</c:v>
                </c:pt>
                <c:pt idx="3600">
                  <c:v>142519.7001173172</c:v>
                </c:pt>
                <c:pt idx="3601">
                  <c:v>142422.6023670109</c:v>
                </c:pt>
                <c:pt idx="3602">
                  <c:v>142179.86006968707</c:v>
                </c:pt>
                <c:pt idx="3603">
                  <c:v>142179.86006968707</c:v>
                </c:pt>
                <c:pt idx="3604">
                  <c:v>142034.21611641638</c:v>
                </c:pt>
                <c:pt idx="3605">
                  <c:v>141937.12074133183</c:v>
                </c:pt>
                <c:pt idx="3606">
                  <c:v>141840.02584123539</c:v>
                </c:pt>
                <c:pt idx="3607">
                  <c:v>141694.38438165272</c:v>
                </c:pt>
                <c:pt idx="3608">
                  <c:v>141694.38438165272</c:v>
                </c:pt>
                <c:pt idx="3609">
                  <c:v>141597.29066894489</c:v>
                </c:pt>
                <c:pt idx="3610">
                  <c:v>141403.10466827857</c:v>
                </c:pt>
                <c:pt idx="3611">
                  <c:v>141306.0123802826</c:v>
                </c:pt>
                <c:pt idx="3612">
                  <c:v>141208.9205671532</c:v>
                </c:pt>
                <c:pt idx="3613">
                  <c:v>141111.82922887168</c:v>
                </c:pt>
                <c:pt idx="3614">
                  <c:v>140966.19311174809</c:v>
                </c:pt>
                <c:pt idx="3615">
                  <c:v>140917.6479767772</c:v>
                </c:pt>
                <c:pt idx="3616">
                  <c:v>140869.10296050424</c:v>
                </c:pt>
                <c:pt idx="3617">
                  <c:v>140674.92408234492</c:v>
                </c:pt>
                <c:pt idx="3618">
                  <c:v>140432.20315506862</c:v>
                </c:pt>
                <c:pt idx="3619">
                  <c:v>140432.20315506862</c:v>
                </c:pt>
                <c:pt idx="3620">
                  <c:v>140335.11561489629</c:v>
                </c:pt>
                <c:pt idx="3621">
                  <c:v>140140.94195857138</c:v>
                </c:pt>
                <c:pt idx="3622">
                  <c:v>140043.8558423814</c:v>
                </c:pt>
                <c:pt idx="3623">
                  <c:v>139946.77020081482</c:v>
                </c:pt>
                <c:pt idx="3624">
                  <c:v>139898.22755800944</c:v>
                </c:pt>
                <c:pt idx="3625">
                  <c:v>139752.60034147705</c:v>
                </c:pt>
                <c:pt idx="3626">
                  <c:v>139315.72509828603</c:v>
                </c:pt>
                <c:pt idx="3627">
                  <c:v>139218.643015799</c:v>
                </c:pt>
                <c:pt idx="3628">
                  <c:v>139121.56140777643</c:v>
                </c:pt>
                <c:pt idx="3629">
                  <c:v>139073.02078168347</c:v>
                </c:pt>
                <c:pt idx="3630">
                  <c:v>138975.93988532264</c:v>
                </c:pt>
                <c:pt idx="3631">
                  <c:v>138684.70004267196</c:v>
                </c:pt>
                <c:pt idx="3632">
                  <c:v>138539.08172234899</c:v>
                </c:pt>
                <c:pt idx="3633">
                  <c:v>138442.00343505468</c:v>
                </c:pt>
                <c:pt idx="3634">
                  <c:v>138344.92562207536</c:v>
                </c:pt>
                <c:pt idx="3635">
                  <c:v>138344.92562207536</c:v>
                </c:pt>
                <c:pt idx="3636">
                  <c:v>138102.23316463269</c:v>
                </c:pt>
                <c:pt idx="3637">
                  <c:v>138053.69502884071</c:v>
                </c:pt>
                <c:pt idx="3638">
                  <c:v>138005.15701160886</c:v>
                </c:pt>
                <c:pt idx="3639">
                  <c:v>137859.54367125026</c:v>
                </c:pt>
                <c:pt idx="3640">
                  <c:v>137811.00612823534</c:v>
                </c:pt>
                <c:pt idx="3641">
                  <c:v>137713.9313978483</c:v>
                </c:pt>
                <c:pt idx="3642">
                  <c:v>137616.85714163622</c:v>
                </c:pt>
                <c:pt idx="3643">
                  <c:v>137277.10097875193</c:v>
                </c:pt>
                <c:pt idx="3644">
                  <c:v>137131.4929725462</c:v>
                </c:pt>
                <c:pt idx="3645">
                  <c:v>136743.21017051852</c:v>
                </c:pt>
                <c:pt idx="3646">
                  <c:v>136694.67535352637</c:v>
                </c:pt>
                <c:pt idx="3647">
                  <c:v>136646.14065502887</c:v>
                </c:pt>
                <c:pt idx="3648">
                  <c:v>136597.6060750238</c:v>
                </c:pt>
                <c:pt idx="3649">
                  <c:v>136500.53727048147</c:v>
                </c:pt>
                <c:pt idx="3650">
                  <c:v>136403.46893988075</c:v>
                </c:pt>
                <c:pt idx="3651">
                  <c:v>136209.33370042942</c:v>
                </c:pt>
                <c:pt idx="3652">
                  <c:v>136015.20035652051</c:v>
                </c:pt>
                <c:pt idx="3653">
                  <c:v>135481.3434334429</c:v>
                </c:pt>
                <c:pt idx="3654">
                  <c:v>135384.28007810228</c:v>
                </c:pt>
                <c:pt idx="3655">
                  <c:v>135287.21719648872</c:v>
                </c:pt>
                <c:pt idx="3656">
                  <c:v>135287.21719648872</c:v>
                </c:pt>
                <c:pt idx="3657">
                  <c:v>135238.68593332375</c:v>
                </c:pt>
                <c:pt idx="3658">
                  <c:v>135238.68593332375</c:v>
                </c:pt>
                <c:pt idx="3659">
                  <c:v>134996.03139382377</c:v>
                </c:pt>
                <c:pt idx="3660">
                  <c:v>134996.03139382377</c:v>
                </c:pt>
                <c:pt idx="3661">
                  <c:v>134898.9704069318</c:v>
                </c:pt>
                <c:pt idx="3662">
                  <c:v>134753.37981465147</c:v>
                </c:pt>
                <c:pt idx="3663">
                  <c:v>134559.2606825539</c:v>
                </c:pt>
                <c:pt idx="3664">
                  <c:v>134462.20182686724</c:v>
                </c:pt>
                <c:pt idx="3665">
                  <c:v>134316.61443123748</c:v>
                </c:pt>
                <c:pt idx="3666">
                  <c:v>134268.08553612494</c:v>
                </c:pt>
                <c:pt idx="3667">
                  <c:v>134219.55675939057</c:v>
                </c:pt>
                <c:pt idx="3668">
                  <c:v>134219.55675939057</c:v>
                </c:pt>
                <c:pt idx="3669">
                  <c:v>134122.49956104701</c:v>
                </c:pt>
                <c:pt idx="3670">
                  <c:v>133879.85863664272</c:v>
                </c:pt>
                <c:pt idx="3671">
                  <c:v>133685.74802760457</c:v>
                </c:pt>
                <c:pt idx="3672">
                  <c:v>133685.74802760457</c:v>
                </c:pt>
                <c:pt idx="3673">
                  <c:v>133346.05901818085</c:v>
                </c:pt>
                <c:pt idx="3674">
                  <c:v>133346.05901818085</c:v>
                </c:pt>
                <c:pt idx="3675">
                  <c:v>133346.05901818085</c:v>
                </c:pt>
                <c:pt idx="3676">
                  <c:v>133297.53249018881</c:v>
                </c:pt>
                <c:pt idx="3677">
                  <c:v>133297.53249018881</c:v>
                </c:pt>
                <c:pt idx="3678">
                  <c:v>133103.42756151309</c:v>
                </c:pt>
                <c:pt idx="3679">
                  <c:v>133054.90162515562</c:v>
                </c:pt>
                <c:pt idx="3680">
                  <c:v>132521.12413382638</c:v>
                </c:pt>
                <c:pt idx="3681">
                  <c:v>132424.07521877435</c:v>
                </c:pt>
                <c:pt idx="3682">
                  <c:v>132132.93131249564</c:v>
                </c:pt>
                <c:pt idx="3683">
                  <c:v>131599.17854273313</c:v>
                </c:pt>
                <c:pt idx="3684">
                  <c:v>131259.52513919977</c:v>
                </c:pt>
                <c:pt idx="3685">
                  <c:v>131259.52513919977</c:v>
                </c:pt>
                <c:pt idx="3686">
                  <c:v>131162.48237375807</c:v>
                </c:pt>
                <c:pt idx="3687">
                  <c:v>131113.96116838214</c:v>
                </c:pt>
                <c:pt idx="3688">
                  <c:v>130822.83641880873</c:v>
                </c:pt>
                <c:pt idx="3689">
                  <c:v>130628.75561671513</c:v>
                </c:pt>
                <c:pt idx="3690">
                  <c:v>130531.71592489914</c:v>
                </c:pt>
                <c:pt idx="3691">
                  <c:v>130240.59968615115</c:v>
                </c:pt>
                <c:pt idx="3692">
                  <c:v>130046.52455738315</c:v>
                </c:pt>
                <c:pt idx="3693">
                  <c:v>129949.48770206254</c:v>
                </c:pt>
                <c:pt idx="3694">
                  <c:v>129900.96945165994</c:v>
                </c:pt>
                <c:pt idx="3695">
                  <c:v>129755.41540945515</c:v>
                </c:pt>
                <c:pt idx="3696">
                  <c:v>129561.34500743555</c:v>
                </c:pt>
                <c:pt idx="3697">
                  <c:v>129415.79344652963</c:v>
                </c:pt>
                <c:pt idx="3698">
                  <c:v>129367.27649585501</c:v>
                </c:pt>
                <c:pt idx="3699">
                  <c:v>129318.75966332354</c:v>
                </c:pt>
                <c:pt idx="3700">
                  <c:v>129270.24294893292</c:v>
                </c:pt>
                <c:pt idx="3701">
                  <c:v>129221.72635268075</c:v>
                </c:pt>
                <c:pt idx="3702">
                  <c:v>129124.69351458266</c:v>
                </c:pt>
                <c:pt idx="3703">
                  <c:v>128785.08230226047</c:v>
                </c:pt>
                <c:pt idx="3704">
                  <c:v>128736.56688726552</c:v>
                </c:pt>
                <c:pt idx="3705">
                  <c:v>128493.99158393842</c:v>
                </c:pt>
                <c:pt idx="3706">
                  <c:v>128348.44781917665</c:v>
                </c:pt>
                <c:pt idx="3707">
                  <c:v>128008.84983459345</c:v>
                </c:pt>
                <c:pt idx="3708">
                  <c:v>127960.33630912684</c:v>
                </c:pt>
                <c:pt idx="3709">
                  <c:v>127911.82290173604</c:v>
                </c:pt>
                <c:pt idx="3710">
                  <c:v>127814.79644117244</c:v>
                </c:pt>
                <c:pt idx="3711">
                  <c:v>127669.25763583736</c:v>
                </c:pt>
                <c:pt idx="3712">
                  <c:v>127669.25763583736</c:v>
                </c:pt>
                <c:pt idx="3713">
                  <c:v>127620.74493685248</c:v>
                </c:pt>
                <c:pt idx="3714">
                  <c:v>127572.23235592712</c:v>
                </c:pt>
                <c:pt idx="3715">
                  <c:v>127572.23235592712</c:v>
                </c:pt>
                <c:pt idx="3716">
                  <c:v>127426.69532148498</c:v>
                </c:pt>
                <c:pt idx="3717">
                  <c:v>127329.671222112</c:v>
                </c:pt>
                <c:pt idx="3718">
                  <c:v>127184.13595838874</c:v>
                </c:pt>
                <c:pt idx="3719">
                  <c:v>126844.55780761175</c:v>
                </c:pt>
                <c:pt idx="3720">
                  <c:v>126844.55780761175</c:v>
                </c:pt>
                <c:pt idx="3721">
                  <c:v>126796.04711532315</c:v>
                </c:pt>
                <c:pt idx="3722">
                  <c:v>126699.02608480393</c:v>
                </c:pt>
                <c:pt idx="3723">
                  <c:v>126602.00552634642</c:v>
                </c:pt>
                <c:pt idx="3724">
                  <c:v>126602.00552634642</c:v>
                </c:pt>
                <c:pt idx="3725">
                  <c:v>126359.45619535079</c:v>
                </c:pt>
                <c:pt idx="3726">
                  <c:v>126310.94668315856</c:v>
                </c:pt>
                <c:pt idx="3727">
                  <c:v>126116.90981433495</c:v>
                </c:pt>
                <c:pt idx="3728">
                  <c:v>126068.40089210388</c:v>
                </c:pt>
                <c:pt idx="3729">
                  <c:v>125922.87483331286</c:v>
                </c:pt>
                <c:pt idx="3730">
                  <c:v>125825.85805068097</c:v>
                </c:pt>
                <c:pt idx="3731">
                  <c:v>125680.33376152988</c:v>
                </c:pt>
                <c:pt idx="3732">
                  <c:v>125631.8259010827</c:v>
                </c:pt>
                <c:pt idx="3733">
                  <c:v>125486.30302751827</c:v>
                </c:pt>
                <c:pt idx="3734">
                  <c:v>125389.28836826641</c:v>
                </c:pt>
                <c:pt idx="3735">
                  <c:v>125292.27418082574</c:v>
                </c:pt>
                <c:pt idx="3736">
                  <c:v>125098.24722130384</c:v>
                </c:pt>
                <c:pt idx="3737">
                  <c:v>125098.24722130384</c:v>
                </c:pt>
                <c:pt idx="3738">
                  <c:v>125098.24722130384</c:v>
                </c:pt>
                <c:pt idx="3739">
                  <c:v>125098.24722130384</c:v>
                </c:pt>
                <c:pt idx="3740">
                  <c:v>125001.2344491855</c:v>
                </c:pt>
                <c:pt idx="3741">
                  <c:v>124855.71617550911</c:v>
                </c:pt>
                <c:pt idx="3742">
                  <c:v>124710.19896317844</c:v>
                </c:pt>
                <c:pt idx="3743">
                  <c:v>124661.69346157867</c:v>
                </c:pt>
                <c:pt idx="3744">
                  <c:v>124661.69346157867</c:v>
                </c:pt>
                <c:pt idx="3745">
                  <c:v>124370.66292817745</c:v>
                </c:pt>
                <c:pt idx="3746">
                  <c:v>124370.66292817745</c:v>
                </c:pt>
                <c:pt idx="3747">
                  <c:v>124370.66292817745</c:v>
                </c:pt>
                <c:pt idx="3748">
                  <c:v>124273.65369363474</c:v>
                </c:pt>
                <c:pt idx="3749">
                  <c:v>124225.14925321379</c:v>
                </c:pt>
                <c:pt idx="3750">
                  <c:v>124225.14925321379</c:v>
                </c:pt>
                <c:pt idx="3751">
                  <c:v>124079.63663932467</c:v>
                </c:pt>
                <c:pt idx="3752">
                  <c:v>124031.13267047844</c:v>
                </c:pt>
                <c:pt idx="3753">
                  <c:v>124031.13267047844</c:v>
                </c:pt>
                <c:pt idx="3754">
                  <c:v>123885.62147125805</c:v>
                </c:pt>
                <c:pt idx="3755">
                  <c:v>123837.11797394956</c:v>
                </c:pt>
                <c:pt idx="3756">
                  <c:v>123788.61459451973</c:v>
                </c:pt>
                <c:pt idx="3757">
                  <c:v>123546.09946546888</c:v>
                </c:pt>
                <c:pt idx="3758">
                  <c:v>123546.09946546888</c:v>
                </c:pt>
                <c:pt idx="3759">
                  <c:v>123449.0942389179</c:v>
                </c:pt>
                <c:pt idx="3760">
                  <c:v>123449.0942389179</c:v>
                </c:pt>
                <c:pt idx="3761">
                  <c:v>123400.59180243373</c:v>
                </c:pt>
                <c:pt idx="3762">
                  <c:v>123255.08520011863</c:v>
                </c:pt>
                <c:pt idx="3763">
                  <c:v>123109.57965846105</c:v>
                </c:pt>
                <c:pt idx="3764">
                  <c:v>123061.07804693273</c:v>
                </c:pt>
                <c:pt idx="3765">
                  <c:v>122721.57006566877</c:v>
                </c:pt>
                <c:pt idx="3766">
                  <c:v>122721.57006566877</c:v>
                </c:pt>
                <c:pt idx="3767">
                  <c:v>122673.06939680819</c:v>
                </c:pt>
                <c:pt idx="3768">
                  <c:v>122624.56884577066</c:v>
                </c:pt>
                <c:pt idx="3769">
                  <c:v>122624.56884577066</c:v>
                </c:pt>
                <c:pt idx="3770">
                  <c:v>122382.06785784762</c:v>
                </c:pt>
                <c:pt idx="3771">
                  <c:v>122236.56867882224</c:v>
                </c:pt>
                <c:pt idx="3772">
                  <c:v>121848.57605121535</c:v>
                </c:pt>
                <c:pt idx="3773">
                  <c:v>121315.09849641027</c:v>
                </c:pt>
                <c:pt idx="3774">
                  <c:v>121218.10410830216</c:v>
                </c:pt>
                <c:pt idx="3775">
                  <c:v>121218.10410830216</c:v>
                </c:pt>
                <c:pt idx="3776">
                  <c:v>121121.11019120854</c:v>
                </c:pt>
                <c:pt idx="3777">
                  <c:v>120975.62019867968</c:v>
                </c:pt>
                <c:pt idx="3778">
                  <c:v>120878.62745904124</c:v>
                </c:pt>
                <c:pt idx="3779">
                  <c:v>120830.13126582927</c:v>
                </c:pt>
                <c:pt idx="3780">
                  <c:v>120733.1392326084</c:v>
                </c:pt>
                <c:pt idx="3781">
                  <c:v>120733.1392326084</c:v>
                </c:pt>
                <c:pt idx="3782">
                  <c:v>120684.64339259485</c:v>
                </c:pt>
                <c:pt idx="3783">
                  <c:v>120636.14767030945</c:v>
                </c:pt>
                <c:pt idx="3784">
                  <c:v>120539.1565789139</c:v>
                </c:pt>
                <c:pt idx="3785">
                  <c:v>120345.17580875913</c:v>
                </c:pt>
                <c:pt idx="3786">
                  <c:v>120102.70249456784</c:v>
                </c:pt>
                <c:pt idx="3787">
                  <c:v>120102.70249456784</c:v>
                </c:pt>
                <c:pt idx="3788">
                  <c:v>120054.2081848401</c:v>
                </c:pt>
                <c:pt idx="3789">
                  <c:v>119860.23212288703</c:v>
                </c:pt>
                <c:pt idx="3790">
                  <c:v>119811.7384016267</c:v>
                </c:pt>
                <c:pt idx="3791">
                  <c:v>119811.7384016267</c:v>
                </c:pt>
                <c:pt idx="3792">
                  <c:v>119811.7384016267</c:v>
                </c:pt>
                <c:pt idx="3793">
                  <c:v>119666.25794395573</c:v>
                </c:pt>
                <c:pt idx="3794">
                  <c:v>119617.76469342771</c:v>
                </c:pt>
                <c:pt idx="3795">
                  <c:v>119375.3002059009</c:v>
                </c:pt>
                <c:pt idx="3796">
                  <c:v>119278.31523456656</c:v>
                </c:pt>
                <c:pt idx="3797">
                  <c:v>119229.8229253922</c:v>
                </c:pt>
                <c:pt idx="3798">
                  <c:v>119229.8229253922</c:v>
                </c:pt>
                <c:pt idx="3799">
                  <c:v>119132.83866001767</c:v>
                </c:pt>
                <c:pt idx="3800">
                  <c:v>119035.85486525985</c:v>
                </c:pt>
                <c:pt idx="3801">
                  <c:v>118938.87154110034</c:v>
                </c:pt>
                <c:pt idx="3802">
                  <c:v>118890.38005548913</c:v>
                </c:pt>
                <c:pt idx="3803">
                  <c:v>118502.45240554036</c:v>
                </c:pt>
                <c:pt idx="3804">
                  <c:v>118502.45240554036</c:v>
                </c:pt>
                <c:pt idx="3805">
                  <c:v>118260.00144718234</c:v>
                </c:pt>
                <c:pt idx="3806">
                  <c:v>118260.00144718234</c:v>
                </c:pt>
                <c:pt idx="3807">
                  <c:v>118017.55342913936</c:v>
                </c:pt>
                <c:pt idx="3808">
                  <c:v>117629.64271540524</c:v>
                </c:pt>
                <c:pt idx="3809">
                  <c:v>117629.64271540524</c:v>
                </c:pt>
                <c:pt idx="3810">
                  <c:v>117484.178137931</c:v>
                </c:pt>
                <c:pt idx="3811">
                  <c:v>117484.178137931</c:v>
                </c:pt>
                <c:pt idx="3812">
                  <c:v>117435.69018059396</c:v>
                </c:pt>
                <c:pt idx="3813">
                  <c:v>117387.20234083028</c:v>
                </c:pt>
                <c:pt idx="3814">
                  <c:v>117338.71461863759</c:v>
                </c:pt>
                <c:pt idx="3815">
                  <c:v>117290.22701401368</c:v>
                </c:pt>
                <c:pt idx="3816">
                  <c:v>117096.277771159</c:v>
                </c:pt>
                <c:pt idx="3817">
                  <c:v>117047.79075434408</c:v>
                </c:pt>
                <c:pt idx="3818">
                  <c:v>116853.84386261</c:v>
                </c:pt>
                <c:pt idx="3819">
                  <c:v>116562.92705133191</c:v>
                </c:pt>
                <c:pt idx="3820">
                  <c:v>116514.44132749364</c:v>
                </c:pt>
                <c:pt idx="3821">
                  <c:v>116514.44132749364</c:v>
                </c:pt>
                <c:pt idx="3822">
                  <c:v>116417.47023240324</c:v>
                </c:pt>
                <c:pt idx="3823">
                  <c:v>116272.01447119843</c:v>
                </c:pt>
                <c:pt idx="3824">
                  <c:v>116272.01447119843</c:v>
                </c:pt>
                <c:pt idx="3825">
                  <c:v>116223.52945250244</c:v>
                </c:pt>
                <c:pt idx="3826">
                  <c:v>116126.55976765513</c:v>
                </c:pt>
                <c:pt idx="3827">
                  <c:v>116029.59055285189</c:v>
                </c:pt>
                <c:pt idx="3828">
                  <c:v>115932.62180807433</c:v>
                </c:pt>
                <c:pt idx="3829">
                  <c:v>115932.62180807433</c:v>
                </c:pt>
                <c:pt idx="3830">
                  <c:v>115932.62180807433</c:v>
                </c:pt>
                <c:pt idx="3831">
                  <c:v>115835.65353330396</c:v>
                </c:pt>
                <c:pt idx="3832">
                  <c:v>115835.65353330396</c:v>
                </c:pt>
                <c:pt idx="3833">
                  <c:v>115690.20200237152</c:v>
                </c:pt>
                <c:pt idx="3834">
                  <c:v>115690.20200237152</c:v>
                </c:pt>
                <c:pt idx="3835">
                  <c:v>115641.71839371098</c:v>
                </c:pt>
                <c:pt idx="3836">
                  <c:v>115641.71839371098</c:v>
                </c:pt>
                <c:pt idx="3837">
                  <c:v>115593.23490253839</c:v>
                </c:pt>
                <c:pt idx="3838">
                  <c:v>115593.23490253839</c:v>
                </c:pt>
                <c:pt idx="3839">
                  <c:v>115447.7851339253</c:v>
                </c:pt>
                <c:pt idx="3840">
                  <c:v>115447.7851339253</c:v>
                </c:pt>
                <c:pt idx="3841">
                  <c:v>115399.30211268149</c:v>
                </c:pt>
                <c:pt idx="3842">
                  <c:v>115253.85375379934</c:v>
                </c:pt>
                <c:pt idx="3843">
                  <c:v>115253.85375379934</c:v>
                </c:pt>
                <c:pt idx="3844">
                  <c:v>115205.37120244738</c:v>
                </c:pt>
                <c:pt idx="3845">
                  <c:v>115011.4421716885</c:v>
                </c:pt>
                <c:pt idx="3846">
                  <c:v>114914.47836106615</c:v>
                </c:pt>
                <c:pt idx="3847">
                  <c:v>114914.47836106615</c:v>
                </c:pt>
                <c:pt idx="3848">
                  <c:v>114817.51502025725</c:v>
                </c:pt>
                <c:pt idx="3849">
                  <c:v>114720.55214924338</c:v>
                </c:pt>
                <c:pt idx="3850">
                  <c:v>114526.62781652692</c:v>
                </c:pt>
                <c:pt idx="3851">
                  <c:v>114526.62781652692</c:v>
                </c:pt>
                <c:pt idx="3852">
                  <c:v>114478.14702694086</c:v>
                </c:pt>
                <c:pt idx="3853">
                  <c:v>114284.22504289979</c:v>
                </c:pt>
                <c:pt idx="3854">
                  <c:v>114235.7448404538</c:v>
                </c:pt>
                <c:pt idx="3855">
                  <c:v>114187.26475542887</c:v>
                </c:pt>
                <c:pt idx="3856">
                  <c:v>114138.78478782273</c:v>
                </c:pt>
                <c:pt idx="3857">
                  <c:v>114138.78478782273</c:v>
                </c:pt>
                <c:pt idx="3858">
                  <c:v>113993.34558949401</c:v>
                </c:pt>
                <c:pt idx="3859">
                  <c:v>113217.68770981091</c:v>
                </c:pt>
                <c:pt idx="3860">
                  <c:v>113169.2100900966</c:v>
                </c:pt>
                <c:pt idx="3861">
                  <c:v>112926.82375203504</c:v>
                </c:pt>
                <c:pt idx="3862">
                  <c:v>112684.44034794558</c:v>
                </c:pt>
                <c:pt idx="3863">
                  <c:v>112587.4878077575</c:v>
                </c:pt>
                <c:pt idx="3864">
                  <c:v>112393.58413547606</c:v>
                </c:pt>
                <c:pt idx="3865">
                  <c:v>112345.10851074535</c:v>
                </c:pt>
                <c:pt idx="3866">
                  <c:v>112248.15761327534</c:v>
                </c:pt>
                <c:pt idx="3867">
                  <c:v>112151.20718511194</c:v>
                </c:pt>
                <c:pt idx="3868">
                  <c:v>111957.30773663116</c:v>
                </c:pt>
                <c:pt idx="3869">
                  <c:v>111763.41016515571</c:v>
                </c:pt>
                <c:pt idx="3870">
                  <c:v>111617.98821824523</c:v>
                </c:pt>
                <c:pt idx="3871">
                  <c:v>111472.56732700519</c:v>
                </c:pt>
                <c:pt idx="3872">
                  <c:v>111472.56732700519</c:v>
                </c:pt>
                <c:pt idx="3873">
                  <c:v>111472.56732700519</c:v>
                </c:pt>
                <c:pt idx="3874">
                  <c:v>111472.56732700519</c:v>
                </c:pt>
                <c:pt idx="3875">
                  <c:v>111472.56732700519</c:v>
                </c:pt>
                <c:pt idx="3876">
                  <c:v>111472.56732700519</c:v>
                </c:pt>
                <c:pt idx="3877">
                  <c:v>111327.14749137354</c:v>
                </c:pt>
                <c:pt idx="3878">
                  <c:v>111278.67444739853</c:v>
                </c:pt>
                <c:pt idx="3879">
                  <c:v>111230.20152070417</c:v>
                </c:pt>
                <c:pt idx="3880">
                  <c:v>111230.20152070417</c:v>
                </c:pt>
                <c:pt idx="3881">
                  <c:v>111181.72871128809</c:v>
                </c:pt>
                <c:pt idx="3882">
                  <c:v>111084.78344428162</c:v>
                </c:pt>
                <c:pt idx="3883">
                  <c:v>111084.78344428162</c:v>
                </c:pt>
                <c:pt idx="3884">
                  <c:v>110939.36642330175</c:v>
                </c:pt>
                <c:pt idx="3885">
                  <c:v>110842.42232897486</c:v>
                </c:pt>
                <c:pt idx="3886">
                  <c:v>110745.47870368756</c:v>
                </c:pt>
                <c:pt idx="3887">
                  <c:v>110600.06414516563</c:v>
                </c:pt>
                <c:pt idx="3888">
                  <c:v>110454.65064187931</c:v>
                </c:pt>
                <c:pt idx="3889">
                  <c:v>110260.7676122011</c:v>
                </c:pt>
                <c:pt idx="3890">
                  <c:v>109969.94658460676</c:v>
                </c:pt>
                <c:pt idx="3891">
                  <c:v>109921.47682361923</c:v>
                </c:pt>
                <c:pt idx="3892">
                  <c:v>109873.00717984786</c:v>
                </c:pt>
                <c:pt idx="3893">
                  <c:v>109533.72295530888</c:v>
                </c:pt>
                <c:pt idx="3894">
                  <c:v>109485.25424918433</c:v>
                </c:pt>
                <c:pt idx="3895">
                  <c:v>109339.84883397464</c:v>
                </c:pt>
                <c:pt idx="3896">
                  <c:v>109242.9124764484</c:v>
                </c:pt>
                <c:pt idx="3897">
                  <c:v>109194.44447346246</c:v>
                </c:pt>
                <c:pt idx="3898">
                  <c:v>109145.9765876582</c:v>
                </c:pt>
                <c:pt idx="3899">
                  <c:v>109000.57363331282</c:v>
                </c:pt>
                <c:pt idx="3900">
                  <c:v>109000.57363331282</c:v>
                </c:pt>
                <c:pt idx="3901">
                  <c:v>109000.57363331282</c:v>
                </c:pt>
                <c:pt idx="3902">
                  <c:v>108903.63891628232</c:v>
                </c:pt>
                <c:pt idx="3903">
                  <c:v>108903.63891628232</c:v>
                </c:pt>
                <c:pt idx="3904">
                  <c:v>108855.1717335201</c:v>
                </c:pt>
                <c:pt idx="3905">
                  <c:v>108709.77088821802</c:v>
                </c:pt>
                <c:pt idx="3906">
                  <c:v>108709.77088821802</c:v>
                </c:pt>
                <c:pt idx="3907">
                  <c:v>108709.77088821802</c:v>
                </c:pt>
                <c:pt idx="3908">
                  <c:v>108515.9047346935</c:v>
                </c:pt>
                <c:pt idx="3909">
                  <c:v>108467.43848919196</c:v>
                </c:pt>
                <c:pt idx="3910">
                  <c:v>108273.57467863527</c:v>
                </c:pt>
                <c:pt idx="3911">
                  <c:v>108079.71274228746</c:v>
                </c:pt>
                <c:pt idx="3912">
                  <c:v>107934.31751988771</c:v>
                </c:pt>
                <c:pt idx="3913">
                  <c:v>107643.53023731952</c:v>
                </c:pt>
                <c:pt idx="3914">
                  <c:v>107595.06610011688</c:v>
                </c:pt>
                <c:pt idx="3915">
                  <c:v>107498.13817702698</c:v>
                </c:pt>
                <c:pt idx="3916">
                  <c:v>107498.13817702698</c:v>
                </c:pt>
                <c:pt idx="3917">
                  <c:v>107304.2837360445</c:v>
                </c:pt>
                <c:pt idx="3918">
                  <c:v>107158.89413478292</c:v>
                </c:pt>
                <c:pt idx="3919">
                  <c:v>107061.96831937179</c:v>
                </c:pt>
                <c:pt idx="3920">
                  <c:v>106916.58047435421</c:v>
                </c:pt>
                <c:pt idx="3921">
                  <c:v>106916.58047435421</c:v>
                </c:pt>
                <c:pt idx="3922">
                  <c:v>106868.1180934989</c:v>
                </c:pt>
                <c:pt idx="3923">
                  <c:v>106868.1180934989</c:v>
                </c:pt>
                <c:pt idx="3924">
                  <c:v>106771.19368300034</c:v>
                </c:pt>
                <c:pt idx="3925">
                  <c:v>106674.26974076926</c:v>
                </c:pt>
                <c:pt idx="3926">
                  <c:v>106528.88470538391</c:v>
                </c:pt>
                <c:pt idx="3927">
                  <c:v>106480.42326103595</c:v>
                </c:pt>
                <c:pt idx="3928">
                  <c:v>106431.96193374108</c:v>
                </c:pt>
                <c:pt idx="3929">
                  <c:v>106383.50072349704</c:v>
                </c:pt>
                <c:pt idx="3930">
                  <c:v>106383.50072349704</c:v>
                </c:pt>
                <c:pt idx="3931">
                  <c:v>106383.50072349704</c:v>
                </c:pt>
                <c:pt idx="3932">
                  <c:v>106286.57865415211</c:v>
                </c:pt>
                <c:pt idx="3933">
                  <c:v>106238.11779504665</c:v>
                </c:pt>
                <c:pt idx="3934">
                  <c:v>106189.6570529828</c:v>
                </c:pt>
                <c:pt idx="3935">
                  <c:v>105898.8950583452</c:v>
                </c:pt>
                <c:pt idx="3936">
                  <c:v>105850.43513550839</c:v>
                </c:pt>
                <c:pt idx="3937">
                  <c:v>105801.97532969486</c:v>
                </c:pt>
                <c:pt idx="3938">
                  <c:v>105511.21895217363</c:v>
                </c:pt>
                <c:pt idx="3939">
                  <c:v>105462.75996545867</c:v>
                </c:pt>
                <c:pt idx="3940">
                  <c:v>105414.3010957486</c:v>
                </c:pt>
                <c:pt idx="3941">
                  <c:v>105365.84234304116</c:v>
                </c:pt>
                <c:pt idx="3942">
                  <c:v>105268.92518862493</c:v>
                </c:pt>
                <c:pt idx="3943">
                  <c:v>105220.46678691152</c:v>
                </c:pt>
                <c:pt idx="3944">
                  <c:v>105172.0085021916</c:v>
                </c:pt>
                <c:pt idx="3945">
                  <c:v>104881.2612506056</c:v>
                </c:pt>
                <c:pt idx="3946">
                  <c:v>104881.2612506056</c:v>
                </c:pt>
                <c:pt idx="3947">
                  <c:v>104784.34643592045</c:v>
                </c:pt>
                <c:pt idx="3948">
                  <c:v>104687.43208912648</c:v>
                </c:pt>
                <c:pt idx="3949">
                  <c:v>104590.51821020535</c:v>
                </c:pt>
                <c:pt idx="3950">
                  <c:v>104348.23555972578</c:v>
                </c:pt>
                <c:pt idx="3951">
                  <c:v>104299.77938049553</c:v>
                </c:pt>
                <c:pt idx="3952">
                  <c:v>104251.32331821515</c:v>
                </c:pt>
                <c:pt idx="3953">
                  <c:v>104202.86737288231</c:v>
                </c:pt>
                <c:pt idx="3954">
                  <c:v>104154.41154449477</c:v>
                </c:pt>
                <c:pt idx="3955">
                  <c:v>104105.95583305022</c:v>
                </c:pt>
                <c:pt idx="3956">
                  <c:v>103960.5894003516</c:v>
                </c:pt>
                <c:pt idx="3957">
                  <c:v>103718.31435116639</c:v>
                </c:pt>
                <c:pt idx="3958">
                  <c:v>103669.85969210559</c:v>
                </c:pt>
                <c:pt idx="3959">
                  <c:v>103669.85969210559</c:v>
                </c:pt>
                <c:pt idx="3960">
                  <c:v>103669.85969210559</c:v>
                </c:pt>
                <c:pt idx="3961">
                  <c:v>103572.95072474192</c:v>
                </c:pt>
                <c:pt idx="3962">
                  <c:v>103524.49641643447</c:v>
                </c:pt>
                <c:pt idx="3963">
                  <c:v>103524.49641643447</c:v>
                </c:pt>
                <c:pt idx="3964">
                  <c:v>103282.22662854927</c:v>
                </c:pt>
                <c:pt idx="3965">
                  <c:v>103185.31953172339</c:v>
                </c:pt>
                <c:pt idx="3966">
                  <c:v>103039.95976320747</c:v>
                </c:pt>
                <c:pt idx="3967">
                  <c:v>102991.50674081912</c:v>
                </c:pt>
                <c:pt idx="3968">
                  <c:v>102991.50674081912</c:v>
                </c:pt>
                <c:pt idx="3969">
                  <c:v>102943.05383531879</c:v>
                </c:pt>
                <c:pt idx="3970">
                  <c:v>102846.14837497289</c:v>
                </c:pt>
                <c:pt idx="3971">
                  <c:v>102797.69582012277</c:v>
                </c:pt>
                <c:pt idx="3972">
                  <c:v>102603.88676948764</c:v>
                </c:pt>
                <c:pt idx="3973">
                  <c:v>102555.43479900876</c:v>
                </c:pt>
                <c:pt idx="3974">
                  <c:v>102264.72543027012</c:v>
                </c:pt>
                <c:pt idx="3975">
                  <c:v>102070.9215215476</c:v>
                </c:pt>
                <c:pt idx="3976">
                  <c:v>102022.47083648387</c:v>
                </c:pt>
                <c:pt idx="3977">
                  <c:v>101828.66926462796</c:v>
                </c:pt>
                <c:pt idx="3978">
                  <c:v>101828.66926462796</c:v>
                </c:pt>
                <c:pt idx="3979">
                  <c:v>101731.76917970732</c:v>
                </c:pt>
                <c:pt idx="3980">
                  <c:v>101731.76917970732</c:v>
                </c:pt>
                <c:pt idx="3981">
                  <c:v>101683.31931249081</c:v>
                </c:pt>
                <c:pt idx="3982">
                  <c:v>101586.41992853397</c:v>
                </c:pt>
                <c:pt idx="3983">
                  <c:v>101537.97041178909</c:v>
                </c:pt>
                <c:pt idx="3984">
                  <c:v>101441.07172875489</c:v>
                </c:pt>
                <c:pt idx="3985">
                  <c:v>101198.82706538679</c:v>
                </c:pt>
                <c:pt idx="3986">
                  <c:v>101150.37848313212</c:v>
                </c:pt>
                <c:pt idx="3987">
                  <c:v>101101.93001767847</c:v>
                </c:pt>
                <c:pt idx="3988">
                  <c:v>100520.55754187785</c:v>
                </c:pt>
                <c:pt idx="3989">
                  <c:v>100520.55754187785</c:v>
                </c:pt>
                <c:pt idx="3990">
                  <c:v>100423.66376414846</c:v>
                </c:pt>
                <c:pt idx="3991">
                  <c:v>100084.53922012521</c:v>
                </c:pt>
                <c:pt idx="3992">
                  <c:v>99890.756334962163</c:v>
                </c:pt>
                <c:pt idx="3993">
                  <c:v>99696.975317663047</c:v>
                </c:pt>
                <c:pt idx="3994">
                  <c:v>99551.640780386384</c:v>
                </c:pt>
                <c:pt idx="3995">
                  <c:v>99551.640780386384</c:v>
                </c:pt>
                <c:pt idx="3996">
                  <c:v>99551.640780386384</c:v>
                </c:pt>
                <c:pt idx="3997">
                  <c:v>99551.640780386384</c:v>
                </c:pt>
                <c:pt idx="3998">
                  <c:v>99503.196168081515</c:v>
                </c:pt>
                <c:pt idx="3999">
                  <c:v>99454.751672499871</c:v>
                </c:pt>
                <c:pt idx="4000">
                  <c:v>98824.983850709395</c:v>
                </c:pt>
                <c:pt idx="4001">
                  <c:v>98728.098244004519</c:v>
                </c:pt>
                <c:pt idx="4002">
                  <c:v>98728.098244004519</c:v>
                </c:pt>
                <c:pt idx="4003">
                  <c:v>98679.655615683179</c:v>
                </c:pt>
                <c:pt idx="4004">
                  <c:v>98679.655615683179</c:v>
                </c:pt>
                <c:pt idx="4005">
                  <c:v>98631.213104046154</c:v>
                </c:pt>
                <c:pt idx="4006">
                  <c:v>98582.770709091172</c:v>
                </c:pt>
                <c:pt idx="4007">
                  <c:v>98485.886269218259</c:v>
                </c:pt>
                <c:pt idx="4008">
                  <c:v>98340.560484467176</c:v>
                </c:pt>
                <c:pt idx="4009">
                  <c:v>98243.677211311966</c:v>
                </c:pt>
                <c:pt idx="4010">
                  <c:v>98049.912064948498</c:v>
                </c:pt>
                <c:pt idx="4011">
                  <c:v>97468.627824117881</c:v>
                </c:pt>
                <c:pt idx="4012">
                  <c:v>97274.87014277355</c:v>
                </c:pt>
                <c:pt idx="4013">
                  <c:v>97129.553106263193</c:v>
                </c:pt>
                <c:pt idx="4014">
                  <c:v>97032.675664982889</c:v>
                </c:pt>
                <c:pt idx="4015">
                  <c:v>96984.237119253914</c:v>
                </c:pt>
                <c:pt idx="4016">
                  <c:v>96887.360377606761</c:v>
                </c:pt>
                <c:pt idx="4017">
                  <c:v>96790.484102358882</c:v>
                </c:pt>
                <c:pt idx="4018">
                  <c:v>96742.046139628932</c:v>
                </c:pt>
                <c:pt idx="4019">
                  <c:v>96742.046139628932</c:v>
                </c:pt>
                <c:pt idx="4020">
                  <c:v>96645.170563945663</c:v>
                </c:pt>
                <c:pt idx="4021">
                  <c:v>96160.799680467928</c:v>
                </c:pt>
                <c:pt idx="4022">
                  <c:v>96160.799680467928</c:v>
                </c:pt>
                <c:pt idx="4023">
                  <c:v>96112.363233268465</c:v>
                </c:pt>
                <c:pt idx="4024">
                  <c:v>96112.363233268465</c:v>
                </c:pt>
                <c:pt idx="4025">
                  <c:v>95918.618610080623</c:v>
                </c:pt>
                <c:pt idx="4026">
                  <c:v>95821.746997820752</c:v>
                </c:pt>
                <c:pt idx="4027">
                  <c:v>95773.311366516384</c:v>
                </c:pt>
                <c:pt idx="4028">
                  <c:v>95773.311366516384</c:v>
                </c:pt>
                <c:pt idx="4029">
                  <c:v>95579.570006749127</c:v>
                </c:pt>
                <c:pt idx="4030">
                  <c:v>95579.570006749127</c:v>
                </c:pt>
                <c:pt idx="4031">
                  <c:v>95434.265210582598</c:v>
                </c:pt>
                <c:pt idx="4032">
                  <c:v>95385.830511592809</c:v>
                </c:pt>
                <c:pt idx="4033">
                  <c:v>94949.923464218591</c:v>
                </c:pt>
                <c:pt idx="4034">
                  <c:v>94707.756960248924</c:v>
                </c:pt>
                <c:pt idx="4035">
                  <c:v>94610.891174156874</c:v>
                </c:pt>
                <c:pt idx="4036">
                  <c:v>94610.891174156874</c:v>
                </c:pt>
                <c:pt idx="4037">
                  <c:v>94562.45845585085</c:v>
                </c:pt>
                <c:pt idx="4038">
                  <c:v>94514.025854035077</c:v>
                </c:pt>
                <c:pt idx="4039">
                  <c:v>94320.296611629237</c:v>
                </c:pt>
                <c:pt idx="4040">
                  <c:v>93932.843717657859</c:v>
                </c:pt>
                <c:pt idx="4041">
                  <c:v>93787.550804081853</c:v>
                </c:pt>
                <c:pt idx="4042">
                  <c:v>93739.120065800467</c:v>
                </c:pt>
                <c:pt idx="4043">
                  <c:v>93593.828549656391</c:v>
                </c:pt>
                <c:pt idx="4044">
                  <c:v>93545.398277167435</c:v>
                </c:pt>
                <c:pt idx="4045">
                  <c:v>93545.398277167435</c:v>
                </c:pt>
                <c:pt idx="4046">
                  <c:v>93303.24866131309</c:v>
                </c:pt>
                <c:pt idx="4047">
                  <c:v>93303.24866131309</c:v>
                </c:pt>
                <c:pt idx="4048">
                  <c:v>93206.389630004385</c:v>
                </c:pt>
                <c:pt idx="4049">
                  <c:v>93206.389630004385</c:v>
                </c:pt>
                <c:pt idx="4050">
                  <c:v>93206.389630004385</c:v>
                </c:pt>
                <c:pt idx="4051">
                  <c:v>92964.24408915556</c:v>
                </c:pt>
                <c:pt idx="4052">
                  <c:v>92915.81533024009</c:v>
                </c:pt>
                <c:pt idx="4053">
                  <c:v>92867.386687737409</c:v>
                </c:pt>
                <c:pt idx="4054">
                  <c:v>92673.67328180882</c:v>
                </c:pt>
                <c:pt idx="4055">
                  <c:v>92625.245221335863</c:v>
                </c:pt>
                <c:pt idx="4056">
                  <c:v>92576.817277261973</c:v>
                </c:pt>
                <c:pt idx="4057">
                  <c:v>92431.534143412224</c:v>
                </c:pt>
                <c:pt idx="4058">
                  <c:v>91995.691026676781</c:v>
                </c:pt>
                <c:pt idx="4059">
                  <c:v>91801.986000500008</c:v>
                </c:pt>
                <c:pt idx="4060">
                  <c:v>91608.282836089478</c:v>
                </c:pt>
                <c:pt idx="4061">
                  <c:v>91511.431952000989</c:v>
                </c:pt>
                <c:pt idx="4062">
                  <c:v>91414.581533299439</c:v>
                </c:pt>
                <c:pt idx="4063">
                  <c:v>91172.4575224937</c:v>
                </c:pt>
                <c:pt idx="4064">
                  <c:v>90833.488793195196</c:v>
                </c:pt>
                <c:pt idx="4065">
                  <c:v>90688.218225407094</c:v>
                </c:pt>
                <c:pt idx="4066">
                  <c:v>90542.948704391267</c:v>
                </c:pt>
                <c:pt idx="4067">
                  <c:v>90494.525763324782</c:v>
                </c:pt>
                <c:pt idx="4068">
                  <c:v>90252.412802430728</c:v>
                </c:pt>
                <c:pt idx="4069">
                  <c:v>90203.99055912366</c:v>
                </c:pt>
                <c:pt idx="4070">
                  <c:v>90155.568432101907</c:v>
                </c:pt>
                <c:pt idx="4071">
                  <c:v>89768.195601924628</c:v>
                </c:pt>
                <c:pt idx="4072">
                  <c:v>89719.774521367974</c:v>
                </c:pt>
                <c:pt idx="4073">
                  <c:v>89719.774521367974</c:v>
                </c:pt>
                <c:pt idx="4074">
                  <c:v>89574.511977264046</c:v>
                </c:pt>
                <c:pt idx="4075">
                  <c:v>89526.091361743864</c:v>
                </c:pt>
                <c:pt idx="4076">
                  <c:v>89526.091361743864</c:v>
                </c:pt>
                <c:pt idx="4077">
                  <c:v>89477.670862477084</c:v>
                </c:pt>
                <c:pt idx="4078">
                  <c:v>89283.99002789885</c:v>
                </c:pt>
                <c:pt idx="4079">
                  <c:v>89138.730622514748</c:v>
                </c:pt>
                <c:pt idx="4080">
                  <c:v>88848.214950036592</c:v>
                </c:pt>
                <c:pt idx="4081">
                  <c:v>88509.285286860177</c:v>
                </c:pt>
                <c:pt idx="4082">
                  <c:v>88460.867228390183</c:v>
                </c:pt>
                <c:pt idx="4083">
                  <c:v>88364.031460058133</c:v>
                </c:pt>
                <c:pt idx="4084">
                  <c:v>88218.778679045863</c:v>
                </c:pt>
                <c:pt idx="4085">
                  <c:v>88121.944072668382</c:v>
                </c:pt>
                <c:pt idx="4086">
                  <c:v>87831.443041963183</c:v>
                </c:pt>
                <c:pt idx="4087">
                  <c:v>87783.026610134097</c:v>
                </c:pt>
                <c:pt idx="4088">
                  <c:v>87395.699337487953</c:v>
                </c:pt>
                <c:pt idx="4089">
                  <c:v>87153.623567143994</c:v>
                </c:pt>
                <c:pt idx="4090">
                  <c:v>86863.136475394276</c:v>
                </c:pt>
                <c:pt idx="4091">
                  <c:v>86814.722366565402</c:v>
                </c:pt>
                <c:pt idx="4092">
                  <c:v>86621.067092488884</c:v>
                </c:pt>
                <c:pt idx="4093">
                  <c:v>85894.876360199109</c:v>
                </c:pt>
                <c:pt idx="4094">
                  <c:v>85701.229909726331</c:v>
                </c:pt>
                <c:pt idx="4095">
                  <c:v>85459.174458282112</c:v>
                </c:pt>
                <c:pt idx="4096">
                  <c:v>85459.174458282112</c:v>
                </c:pt>
                <c:pt idx="4097">
                  <c:v>85265.532186267097</c:v>
                </c:pt>
                <c:pt idx="4098">
                  <c:v>85168.711746589746</c:v>
                </c:pt>
                <c:pt idx="4099">
                  <c:v>85120.301700825716</c:v>
                </c:pt>
                <c:pt idx="4100">
                  <c:v>84490.981665318017</c:v>
                </c:pt>
                <c:pt idx="4101">
                  <c:v>84490.981665318017</c:v>
                </c:pt>
                <c:pt idx="4102">
                  <c:v>84248.940718862272</c:v>
                </c:pt>
                <c:pt idx="4103">
                  <c:v>83958.495411284472</c:v>
                </c:pt>
                <c:pt idx="4104">
                  <c:v>83813.274323421909</c:v>
                </c:pt>
                <c:pt idx="4105">
                  <c:v>83764.867526108355</c:v>
                </c:pt>
                <c:pt idx="4106">
                  <c:v>83716.460844777976</c:v>
                </c:pt>
                <c:pt idx="4107">
                  <c:v>83619.647830057846</c:v>
                </c:pt>
                <c:pt idx="4108">
                  <c:v>83522.835279243343</c:v>
                </c:pt>
                <c:pt idx="4109">
                  <c:v>83474.429177795013</c:v>
                </c:pt>
                <c:pt idx="4110">
                  <c:v>83280.805931675059</c:v>
                </c:pt>
                <c:pt idx="4111">
                  <c:v>83232.400410052098</c:v>
                </c:pt>
                <c:pt idx="4112">
                  <c:v>83135.589714678659</c:v>
                </c:pt>
                <c:pt idx="4113">
                  <c:v>83038.779483120219</c:v>
                </c:pt>
                <c:pt idx="4114">
                  <c:v>82941.969715358544</c:v>
                </c:pt>
                <c:pt idx="4115">
                  <c:v>82699.947324946465</c:v>
                </c:pt>
                <c:pt idx="4116">
                  <c:v>82457.927832867907</c:v>
                </c:pt>
                <c:pt idx="4117">
                  <c:v>82361.120847506405</c:v>
                </c:pt>
                <c:pt idx="4118">
                  <c:v>82264.314325814848</c:v>
                </c:pt>
                <c:pt idx="4119">
                  <c:v>82264.314325814848</c:v>
                </c:pt>
                <c:pt idx="4120">
                  <c:v>82119.105412618926</c:v>
                </c:pt>
                <c:pt idx="4121">
                  <c:v>82022.300050022866</c:v>
                </c:pt>
                <c:pt idx="4122">
                  <c:v>81877.092875385235</c:v>
                </c:pt>
                <c:pt idx="4123">
                  <c:v>81877.092875385235</c:v>
                </c:pt>
                <c:pt idx="4124">
                  <c:v>81877.092875385235</c:v>
                </c:pt>
                <c:pt idx="4125">
                  <c:v>81828.690715632067</c:v>
                </c:pt>
                <c:pt idx="4126">
                  <c:v>81683.484931718805</c:v>
                </c:pt>
                <c:pt idx="4127">
                  <c:v>81586.68165520922</c:v>
                </c:pt>
                <c:pt idx="4128">
                  <c:v>81199.473184239308</c:v>
                </c:pt>
                <c:pt idx="4129">
                  <c:v>81102.672225173359</c:v>
                </c:pt>
                <c:pt idx="4130">
                  <c:v>81005.871729541803</c:v>
                </c:pt>
                <c:pt idx="4131">
                  <c:v>81005.871729541803</c:v>
                </c:pt>
                <c:pt idx="4132">
                  <c:v>81005.871729541803</c:v>
                </c:pt>
                <c:pt idx="4133">
                  <c:v>80957.471655508241</c:v>
                </c:pt>
                <c:pt idx="4134">
                  <c:v>80618.674380997065</c:v>
                </c:pt>
                <c:pt idx="4135">
                  <c:v>80570.27523371455</c:v>
                </c:pt>
                <c:pt idx="4136">
                  <c:v>80521.876202265717</c:v>
                </c:pt>
                <c:pt idx="4137">
                  <c:v>80473.47728664834</c:v>
                </c:pt>
                <c:pt idx="4138">
                  <c:v>80376.679802898783</c:v>
                </c:pt>
                <c:pt idx="4139">
                  <c:v>79457.126811735856</c:v>
                </c:pt>
                <c:pt idx="4140">
                  <c:v>79408.73044383747</c:v>
                </c:pt>
                <c:pt idx="4141">
                  <c:v>79360.33419171843</c:v>
                </c:pt>
                <c:pt idx="4142">
                  <c:v>79118.354667734937</c:v>
                </c:pt>
                <c:pt idx="4143">
                  <c:v>79069.959110244759</c:v>
                </c:pt>
                <c:pt idx="4144">
                  <c:v>78973.168342552803</c:v>
                </c:pt>
                <c:pt idx="4145">
                  <c:v>78924.773132346498</c:v>
                </c:pt>
                <c:pt idx="4146">
                  <c:v>78779.588196259181</c:v>
                </c:pt>
                <c:pt idx="4147">
                  <c:v>78731.193449066413</c:v>
                </c:pt>
                <c:pt idx="4148">
                  <c:v>78586.009901965401</c:v>
                </c:pt>
                <c:pt idx="4149">
                  <c:v>78440.827396532899</c:v>
                </c:pt>
                <c:pt idx="4150">
                  <c:v>78247.252342890628</c:v>
                </c:pt>
                <c:pt idx="4151">
                  <c:v>78150.465510429276</c:v>
                </c:pt>
                <c:pt idx="4152">
                  <c:v>78102.072267780619</c:v>
                </c:pt>
                <c:pt idx="4153">
                  <c:v>77908.500454346766</c:v>
                </c:pt>
                <c:pt idx="4154">
                  <c:v>77618.14620542973</c:v>
                </c:pt>
                <c:pt idx="4155">
                  <c:v>77569.754235558474</c:v>
                </c:pt>
                <c:pt idx="4156">
                  <c:v>77327.796121559266</c:v>
                </c:pt>
                <c:pt idx="4157">
                  <c:v>77279.404845814977</c:v>
                </c:pt>
                <c:pt idx="4158">
                  <c:v>76940.669154516348</c:v>
                </c:pt>
                <c:pt idx="4159">
                  <c:v>76843.888569441871</c:v>
                </c:pt>
                <c:pt idx="4160">
                  <c:v>76698.718559271423</c:v>
                </c:pt>
                <c:pt idx="4161">
                  <c:v>76505.160164839646</c:v>
                </c:pt>
                <c:pt idx="4162">
                  <c:v>76359.992583283412</c:v>
                </c:pt>
                <c:pt idx="4163">
                  <c:v>76069.660542309022</c:v>
                </c:pt>
                <c:pt idx="4164">
                  <c:v>76021.27227350857</c:v>
                </c:pt>
                <c:pt idx="4165">
                  <c:v>75924.496082768965</c:v>
                </c:pt>
                <c:pt idx="4166">
                  <c:v>75730.94508867187</c:v>
                </c:pt>
                <c:pt idx="4167">
                  <c:v>75634.170285278262</c:v>
                </c:pt>
                <c:pt idx="4168">
                  <c:v>75585.783056987304</c:v>
                </c:pt>
                <c:pt idx="4169">
                  <c:v>75392.235299809603</c:v>
                </c:pt>
                <c:pt idx="4170">
                  <c:v>75198.689392101543</c:v>
                </c:pt>
                <c:pt idx="4171">
                  <c:v>75053.531174948002</c:v>
                </c:pt>
                <c:pt idx="4172">
                  <c:v>74956.759608063003</c:v>
                </c:pt>
                <c:pt idx="4173">
                  <c:v>74521.293277611039</c:v>
                </c:pt>
                <c:pt idx="4174">
                  <c:v>74424.524253076524</c:v>
                </c:pt>
                <c:pt idx="4175">
                  <c:v>74279.371582869484</c:v>
                </c:pt>
                <c:pt idx="4176">
                  <c:v>74134.219952522006</c:v>
                </c:pt>
                <c:pt idx="4177">
                  <c:v>73989.069361973219</c:v>
                </c:pt>
                <c:pt idx="4178">
                  <c:v>73843.919811162195</c:v>
                </c:pt>
                <c:pt idx="4179">
                  <c:v>73747.154021556868</c:v>
                </c:pt>
                <c:pt idx="4180">
                  <c:v>73505.241569019126</c:v>
                </c:pt>
                <c:pt idx="4181">
                  <c:v>73360.095483560901</c:v>
                </c:pt>
                <c:pt idx="4182">
                  <c:v>73263.332004078067</c:v>
                </c:pt>
                <c:pt idx="4183">
                  <c:v>73069.806431005447</c:v>
                </c:pt>
                <c:pt idx="4184">
                  <c:v>72827.902063028276</c:v>
                </c:pt>
                <c:pt idx="4185">
                  <c:v>72440.861078707589</c:v>
                </c:pt>
                <c:pt idx="4186">
                  <c:v>72295.722614644867</c:v>
                </c:pt>
                <c:pt idx="4187">
                  <c:v>71957.070239056484</c:v>
                </c:pt>
                <c:pt idx="4188">
                  <c:v>71618.42351962364</c:v>
                </c:pt>
                <c:pt idx="4189">
                  <c:v>71279.782455573615</c:v>
                </c:pt>
                <c:pt idx="4190">
                  <c:v>71231.405622328195</c:v>
                </c:pt>
                <c:pt idx="4191">
                  <c:v>70602.51729053208</c:v>
                </c:pt>
                <c:pt idx="4192">
                  <c:v>70457.391982992369</c:v>
                </c:pt>
                <c:pt idx="4193">
                  <c:v>70167.14448262431</c:v>
                </c:pt>
                <c:pt idx="4194">
                  <c:v>69683.407876311685</c:v>
                </c:pt>
                <c:pt idx="4195">
                  <c:v>69441.54389801815</c:v>
                </c:pt>
                <c:pt idx="4196">
                  <c:v>69393.171448312452</c:v>
                </c:pt>
                <c:pt idx="4197">
                  <c:v>69393.171448312452</c:v>
                </c:pt>
                <c:pt idx="4198">
                  <c:v>69248.054791060917</c:v>
                </c:pt>
                <c:pt idx="4199">
                  <c:v>69102.939171560458</c:v>
                </c:pt>
                <c:pt idx="4200">
                  <c:v>69006.196001725184</c:v>
                </c:pt>
                <c:pt idx="4201">
                  <c:v>68957.824589750307</c:v>
                </c:pt>
                <c:pt idx="4202">
                  <c:v>68957.824589750307</c:v>
                </c:pt>
                <c:pt idx="4203">
                  <c:v>67990.420558618905</c:v>
                </c:pt>
                <c:pt idx="4204">
                  <c:v>67361.632660034069</c:v>
                </c:pt>
                <c:pt idx="4205">
                  <c:v>66877.962911449198</c:v>
                </c:pt>
                <c:pt idx="4206">
                  <c:v>66491.035406766052</c:v>
                </c:pt>
                <c:pt idx="4207">
                  <c:v>66152.479887028443</c:v>
                </c:pt>
                <c:pt idx="4208">
                  <c:v>66055.750775022025</c:v>
                </c:pt>
                <c:pt idx="4209">
                  <c:v>65959.022123644929</c:v>
                </c:pt>
                <c:pt idx="4210">
                  <c:v>65910.657970686734</c:v>
                </c:pt>
                <c:pt idx="4211">
                  <c:v>65523.748892253847</c:v>
                </c:pt>
                <c:pt idx="4212">
                  <c:v>65378.659887591573</c:v>
                </c:pt>
                <c:pt idx="4213">
                  <c:v>65378.659887591573</c:v>
                </c:pt>
                <c:pt idx="4214">
                  <c:v>65233.571919062335</c:v>
                </c:pt>
                <c:pt idx="4215">
                  <c:v>65233.571919062335</c:v>
                </c:pt>
                <c:pt idx="4216">
                  <c:v>65233.571919062335</c:v>
                </c:pt>
                <c:pt idx="4217">
                  <c:v>64895.037354893087</c:v>
                </c:pt>
                <c:pt idx="4218">
                  <c:v>64846.675734729222</c:v>
                </c:pt>
                <c:pt idx="4219">
                  <c:v>64798.314229666554</c:v>
                </c:pt>
                <c:pt idx="4220">
                  <c:v>64701.59156483582</c:v>
                </c:pt>
                <c:pt idx="4221">
                  <c:v>64701.59156483582</c:v>
                </c:pt>
                <c:pt idx="4222">
                  <c:v>64653.230405063288</c:v>
                </c:pt>
                <c:pt idx="4223">
                  <c:v>64604.869360382967</c:v>
                </c:pt>
                <c:pt idx="4224">
                  <c:v>64604.869360382967</c:v>
                </c:pt>
                <c:pt idx="4225">
                  <c:v>64508.147616290007</c:v>
                </c:pt>
                <c:pt idx="4226">
                  <c:v>64121.265243158334</c:v>
                </c:pt>
                <c:pt idx="4227">
                  <c:v>64121.265243158334</c:v>
                </c:pt>
                <c:pt idx="4228">
                  <c:v>64072.905464344367</c:v>
                </c:pt>
                <c:pt idx="4229">
                  <c:v>63879.467499719045</c:v>
                </c:pt>
                <c:pt idx="4230">
                  <c:v>63734.390234349325</c:v>
                </c:pt>
                <c:pt idx="4231">
                  <c:v>63686.031375994935</c:v>
                </c:pt>
                <c:pt idx="4232">
                  <c:v>63589.314004425956</c:v>
                </c:pt>
                <c:pt idx="4233">
                  <c:v>63540.9554912069</c:v>
                </c:pt>
                <c:pt idx="4234">
                  <c:v>63395.880641784461</c:v>
                </c:pt>
                <c:pt idx="4235">
                  <c:v>62960.662305105405</c:v>
                </c:pt>
                <c:pt idx="4236">
                  <c:v>62960.662305105405</c:v>
                </c:pt>
                <c:pt idx="4237">
                  <c:v>62912.305287239535</c:v>
                </c:pt>
                <c:pt idx="4238">
                  <c:v>62863.948384385149</c:v>
                </c:pt>
                <c:pt idx="4239">
                  <c:v>62815.591596539984</c:v>
                </c:pt>
                <c:pt idx="4240">
                  <c:v>62670.521923037479</c:v>
                </c:pt>
                <c:pt idx="4241">
                  <c:v>62670.521923037479</c:v>
                </c:pt>
                <c:pt idx="4242">
                  <c:v>62622.165595206818</c:v>
                </c:pt>
                <c:pt idx="4243">
                  <c:v>62525.453284537318</c:v>
                </c:pt>
                <c:pt idx="4244">
                  <c:v>62477.097301694012</c:v>
                </c:pt>
                <c:pt idx="4245">
                  <c:v>62283.674520211338</c:v>
                </c:pt>
                <c:pt idx="4246">
                  <c:v>62235.319112302102</c:v>
                </c:pt>
                <c:pt idx="4247">
                  <c:v>62186.963819372955</c:v>
                </c:pt>
                <c:pt idx="4248">
                  <c:v>62186.963819372955</c:v>
                </c:pt>
                <c:pt idx="4249">
                  <c:v>61993.543797412465</c:v>
                </c:pt>
                <c:pt idx="4250">
                  <c:v>61993.543797412465</c:v>
                </c:pt>
                <c:pt idx="4251">
                  <c:v>61896.834476254509</c:v>
                </c:pt>
                <c:pt idx="4252">
                  <c:v>61896.834476254509</c:v>
                </c:pt>
                <c:pt idx="4253">
                  <c:v>61800.125614954166</c:v>
                </c:pt>
                <c:pt idx="4254">
                  <c:v>61751.771356744997</c:v>
                </c:pt>
                <c:pt idx="4255">
                  <c:v>61703.417213493507</c:v>
                </c:pt>
                <c:pt idx="4256">
                  <c:v>61606.709271854626</c:v>
                </c:pt>
                <c:pt idx="4257">
                  <c:v>61606.709271854626</c:v>
                </c:pt>
                <c:pt idx="4258">
                  <c:v>61606.709271854626</c:v>
                </c:pt>
                <c:pt idx="4259">
                  <c:v>61558.355473462747</c:v>
                </c:pt>
                <c:pt idx="4260">
                  <c:v>61558.355473462747</c:v>
                </c:pt>
                <c:pt idx="4261">
                  <c:v>61461.648221522912</c:v>
                </c:pt>
                <c:pt idx="4262">
                  <c:v>61413.294767970474</c:v>
                </c:pt>
                <c:pt idx="4263">
                  <c:v>61268.235096956188</c:v>
                </c:pt>
                <c:pt idx="4264">
                  <c:v>61219.882103158307</c:v>
                </c:pt>
                <c:pt idx="4265">
                  <c:v>61123.176460359435</c:v>
                </c:pt>
                <c:pt idx="4266">
                  <c:v>60929.766553886475</c:v>
                </c:pt>
                <c:pt idx="4267">
                  <c:v>60881.414364572833</c:v>
                </c:pt>
                <c:pt idx="4268">
                  <c:v>60833.062290176567</c:v>
                </c:pt>
                <c:pt idx="4269">
                  <c:v>60736.35848612713</c:v>
                </c:pt>
                <c:pt idx="4270">
                  <c:v>60542.952256938086</c:v>
                </c:pt>
                <c:pt idx="4271">
                  <c:v>60446.249831762638</c:v>
                </c:pt>
                <c:pt idx="4272">
                  <c:v>60349.547866176013</c:v>
                </c:pt>
                <c:pt idx="4273">
                  <c:v>60252.846360160314</c:v>
                </c:pt>
                <c:pt idx="4274">
                  <c:v>60204.495779485973</c:v>
                </c:pt>
                <c:pt idx="4275">
                  <c:v>60156.145313697627</c:v>
                </c:pt>
                <c:pt idx="4276">
                  <c:v>59962.744599359641</c:v>
                </c:pt>
                <c:pt idx="4277">
                  <c:v>59817.695269799609</c:v>
                </c:pt>
                <c:pt idx="4278">
                  <c:v>59817.695269799609</c:v>
                </c:pt>
                <c:pt idx="4279">
                  <c:v>59769.3457230188</c:v>
                </c:pt>
                <c:pt idx="4280">
                  <c:v>59720.996291103831</c:v>
                </c:pt>
                <c:pt idx="4281">
                  <c:v>59672.646974052521</c:v>
                </c:pt>
                <c:pt idx="4282">
                  <c:v>59624.297771862584</c:v>
                </c:pt>
                <c:pt idx="4283">
                  <c:v>59575.948684531817</c:v>
                </c:pt>
                <c:pt idx="4284">
                  <c:v>59527.599712057949</c:v>
                </c:pt>
                <c:pt idx="4285">
                  <c:v>59527.599712057949</c:v>
                </c:pt>
                <c:pt idx="4286">
                  <c:v>59430.902111672032</c:v>
                </c:pt>
                <c:pt idx="4287">
                  <c:v>59334.2049706869</c:v>
                </c:pt>
                <c:pt idx="4288">
                  <c:v>59285.856572464058</c:v>
                </c:pt>
                <c:pt idx="4289">
                  <c:v>59237.50828908469</c:v>
                </c:pt>
                <c:pt idx="4290">
                  <c:v>59237.50828908469</c:v>
                </c:pt>
                <c:pt idx="4291">
                  <c:v>59092.464127985171</c:v>
                </c:pt>
                <c:pt idx="4292">
                  <c:v>58995.768594761896</c:v>
                </c:pt>
                <c:pt idx="4293">
                  <c:v>58415.605040521252</c:v>
                </c:pt>
                <c:pt idx="4294">
                  <c:v>58318.912722163957</c:v>
                </c:pt>
                <c:pt idx="4295">
                  <c:v>58028.838522190425</c:v>
                </c:pt>
                <c:pt idx="4296">
                  <c:v>57932.148040505752</c:v>
                </c:pt>
                <c:pt idx="4297">
                  <c:v>57787.113178829568</c:v>
                </c:pt>
                <c:pt idx="4298">
                  <c:v>57738.768454488796</c:v>
                </c:pt>
                <c:pt idx="4299">
                  <c:v>57593.734970089004</c:v>
                </c:pt>
                <c:pt idx="4300">
                  <c:v>57593.734970089004</c:v>
                </c:pt>
                <c:pt idx="4301">
                  <c:v>57497.046554318906</c:v>
                </c:pt>
                <c:pt idx="4302">
                  <c:v>57400.358597591767</c:v>
                </c:pt>
                <c:pt idx="4303">
                  <c:v>57352.014791363712</c:v>
                </c:pt>
                <c:pt idx="4304">
                  <c:v>57303.671099889674</c:v>
                </c:pt>
                <c:pt idx="4305">
                  <c:v>57255.327523167434</c:v>
                </c:pt>
                <c:pt idx="4306">
                  <c:v>57255.327523167434</c:v>
                </c:pt>
                <c:pt idx="4307">
                  <c:v>57206.984061194773</c:v>
                </c:pt>
                <c:pt idx="4308">
                  <c:v>56916.925698974315</c:v>
                </c:pt>
                <c:pt idx="4309">
                  <c:v>56675.213552327077</c:v>
                </c:pt>
                <c:pt idx="4310">
                  <c:v>56481.845900032058</c:v>
                </c:pt>
                <c:pt idx="4311">
                  <c:v>56336.821365313554</c:v>
                </c:pt>
                <c:pt idx="4312">
                  <c:v>56240.138915707124</c:v>
                </c:pt>
                <c:pt idx="4313">
                  <c:v>55805.073570000546</c:v>
                </c:pt>
                <c:pt idx="4314">
                  <c:v>55611.714175973524</c:v>
                </c:pt>
                <c:pt idx="4315">
                  <c:v>55225.000892109252</c:v>
                </c:pt>
                <c:pt idx="4316">
                  <c:v>55225.000892109252</c:v>
                </c:pt>
                <c:pt idx="4317">
                  <c:v>55176.662247600463</c:v>
                </c:pt>
                <c:pt idx="4318">
                  <c:v>55128.323717745181</c:v>
                </c:pt>
                <c:pt idx="4319">
                  <c:v>55079.985302541165</c:v>
                </c:pt>
                <c:pt idx="4320">
                  <c:v>54983.30881607801</c:v>
                </c:pt>
                <c:pt idx="4321">
                  <c:v>54886.632788193121</c:v>
                </c:pt>
                <c:pt idx="4322">
                  <c:v>54741.619606161003</c:v>
                </c:pt>
                <c:pt idx="4323">
                  <c:v>54644.944724643705</c:v>
                </c:pt>
                <c:pt idx="4324">
                  <c:v>54306.586250027693</c:v>
                </c:pt>
                <c:pt idx="4325">
                  <c:v>54209.913431690795</c:v>
                </c:pt>
                <c:pt idx="4326">
                  <c:v>54113.2410717893</c:v>
                </c:pt>
                <c:pt idx="4327">
                  <c:v>54064.905063746279</c:v>
                </c:pt>
                <c:pt idx="4328">
                  <c:v>54016.569170305418</c:v>
                </c:pt>
                <c:pt idx="4329">
                  <c:v>53968.23339146447</c:v>
                </c:pt>
                <c:pt idx="4330">
                  <c:v>53919.897727221251</c:v>
                </c:pt>
                <c:pt idx="4331">
                  <c:v>53823.226742518971</c:v>
                </c:pt>
                <c:pt idx="4332">
                  <c:v>53726.556216180725</c:v>
                </c:pt>
                <c:pt idx="4333">
                  <c:v>53678.22112489253</c:v>
                </c:pt>
                <c:pt idx="4334">
                  <c:v>53629.886148188649</c:v>
                </c:pt>
                <c:pt idx="4335">
                  <c:v>53629.886148188649</c:v>
                </c:pt>
                <c:pt idx="4336">
                  <c:v>53581.551286066875</c:v>
                </c:pt>
                <c:pt idx="4337">
                  <c:v>53533.216538524932</c:v>
                </c:pt>
                <c:pt idx="4338">
                  <c:v>53533.216538524932</c:v>
                </c:pt>
                <c:pt idx="4339">
                  <c:v>53533.216538524932</c:v>
                </c:pt>
                <c:pt idx="4340">
                  <c:v>53484.881905560622</c:v>
                </c:pt>
                <c:pt idx="4341">
                  <c:v>53388.212983355952</c:v>
                </c:pt>
                <c:pt idx="4342">
                  <c:v>53388.212983355952</c:v>
                </c:pt>
                <c:pt idx="4343">
                  <c:v>53339.878694111125</c:v>
                </c:pt>
                <c:pt idx="4344">
                  <c:v>53291.544519434981</c:v>
                </c:pt>
                <c:pt idx="4345">
                  <c:v>53194.87651377992</c:v>
                </c:pt>
                <c:pt idx="4346">
                  <c:v>53146.542682796513</c:v>
                </c:pt>
                <c:pt idx="4347">
                  <c:v>53146.542682796513</c:v>
                </c:pt>
                <c:pt idx="4348">
                  <c:v>53049.875364506799</c:v>
                </c:pt>
                <c:pt idx="4349">
                  <c:v>53001.541877196047</c:v>
                </c:pt>
                <c:pt idx="4350">
                  <c:v>52904.875246231568</c:v>
                </c:pt>
                <c:pt idx="4351">
                  <c:v>52856.542102573381</c:v>
                </c:pt>
                <c:pt idx="4352">
                  <c:v>52711.543358868301</c:v>
                </c:pt>
                <c:pt idx="4353">
                  <c:v>52711.543358868301</c:v>
                </c:pt>
                <c:pt idx="4354">
                  <c:v>52566.545646020597</c:v>
                </c:pt>
                <c:pt idx="4355">
                  <c:v>51648.250732901535</c:v>
                </c:pt>
                <c:pt idx="4356">
                  <c:v>51551.590515037235</c:v>
                </c:pt>
                <c:pt idx="4357">
                  <c:v>51551.590515037235</c:v>
                </c:pt>
                <c:pt idx="4358">
                  <c:v>51503.260577835506</c:v>
                </c:pt>
                <c:pt idx="4359">
                  <c:v>51503.260577835506</c:v>
                </c:pt>
                <c:pt idx="4360">
                  <c:v>51454.930755117763</c:v>
                </c:pt>
                <c:pt idx="4361">
                  <c:v>51406.601046881784</c:v>
                </c:pt>
                <c:pt idx="4362">
                  <c:v>50633.341282806803</c:v>
                </c:pt>
                <c:pt idx="4363">
                  <c:v>50488.358338968545</c:v>
                </c:pt>
                <c:pt idx="4364">
                  <c:v>50488.358338968545</c:v>
                </c:pt>
                <c:pt idx="4365">
                  <c:v>50440.030919899829</c:v>
                </c:pt>
                <c:pt idx="4366">
                  <c:v>50101.742190473466</c:v>
                </c:pt>
                <c:pt idx="4367">
                  <c:v>50005.089297588114</c:v>
                </c:pt>
                <c:pt idx="4368">
                  <c:v>49908.436862362505</c:v>
                </c:pt>
                <c:pt idx="4369">
                  <c:v>49666.807776442954</c:v>
                </c:pt>
                <c:pt idx="4370">
                  <c:v>49570.156942886177</c:v>
                </c:pt>
                <c:pt idx="4371">
                  <c:v>49425.181550507186</c:v>
                </c:pt>
                <c:pt idx="4372">
                  <c:v>49376.856648493595</c:v>
                </c:pt>
                <c:pt idx="4373">
                  <c:v>49328.531860866016</c:v>
                </c:pt>
                <c:pt idx="4374">
                  <c:v>49135.233854171085</c:v>
                </c:pt>
                <c:pt idx="4375">
                  <c:v>49086.909638440084</c:v>
                </c:pt>
                <c:pt idx="4376">
                  <c:v>48941.937677474045</c:v>
                </c:pt>
                <c:pt idx="4377">
                  <c:v>48748.643330632462</c:v>
                </c:pt>
                <c:pt idx="4378">
                  <c:v>48120.449339115614</c:v>
                </c:pt>
                <c:pt idx="4379">
                  <c:v>47878.841410488771</c:v>
                </c:pt>
                <c:pt idx="4380">
                  <c:v>47588.915668573944</c:v>
                </c:pt>
                <c:pt idx="4381">
                  <c:v>47588.915668573944</c:v>
                </c:pt>
                <c:pt idx="4382">
                  <c:v>47540.595111663999</c:v>
                </c:pt>
                <c:pt idx="4383">
                  <c:v>47298.994041591715</c:v>
                </c:pt>
                <c:pt idx="4384">
                  <c:v>47202.354413610745</c:v>
                </c:pt>
                <c:pt idx="4385">
                  <c:v>47009.076529061786</c:v>
                </c:pt>
                <c:pt idx="4386">
                  <c:v>46864.119315566393</c:v>
                </c:pt>
                <c:pt idx="4387">
                  <c:v>46815.800472944888</c:v>
                </c:pt>
                <c:pt idx="4388">
                  <c:v>46284.300745314868</c:v>
                </c:pt>
                <c:pt idx="4389">
                  <c:v>46284.300745314868</c:v>
                </c:pt>
                <c:pt idx="4390">
                  <c:v>46235.983273764032</c:v>
                </c:pt>
                <c:pt idx="4391">
                  <c:v>46235.983273764032</c:v>
                </c:pt>
                <c:pt idx="4392">
                  <c:v>46139.348673384477</c:v>
                </c:pt>
                <c:pt idx="4393">
                  <c:v>46139.348673384477</c:v>
                </c:pt>
                <c:pt idx="4394">
                  <c:v>46091.031544551312</c:v>
                </c:pt>
                <c:pt idx="4395">
                  <c:v>46091.031544551312</c:v>
                </c:pt>
                <c:pt idx="4396">
                  <c:v>46042.714529952915</c:v>
                </c:pt>
                <c:pt idx="4397">
                  <c:v>45994.397629587096</c:v>
                </c:pt>
                <c:pt idx="4398">
                  <c:v>45704.498626151399</c:v>
                </c:pt>
                <c:pt idx="4399">
                  <c:v>45607.866538765906</c:v>
                </c:pt>
                <c:pt idx="4400">
                  <c:v>45511.234908230668</c:v>
                </c:pt>
                <c:pt idx="4401">
                  <c:v>45414.603734527911</c:v>
                </c:pt>
                <c:pt idx="4402">
                  <c:v>45366.288318983163</c:v>
                </c:pt>
                <c:pt idx="4403">
                  <c:v>45366.288318983163</c:v>
                </c:pt>
                <c:pt idx="4404">
                  <c:v>45317.973017639888</c:v>
                </c:pt>
                <c:pt idx="4405">
                  <c:v>44883.140444249446</c:v>
                </c:pt>
                <c:pt idx="4406">
                  <c:v>44786.51223952476</c:v>
                </c:pt>
                <c:pt idx="4407">
                  <c:v>44738.198308425752</c:v>
                </c:pt>
                <c:pt idx="4408">
                  <c:v>44689.884491499331</c:v>
                </c:pt>
                <c:pt idx="4409">
                  <c:v>44544.943725733414</c:v>
                </c:pt>
                <c:pt idx="4410">
                  <c:v>44544.943725733414</c:v>
                </c:pt>
                <c:pt idx="4411">
                  <c:v>44496.630365475146</c:v>
                </c:pt>
                <c:pt idx="4412">
                  <c:v>44448.317119378386</c:v>
                </c:pt>
                <c:pt idx="4413">
                  <c:v>44400.003987440883</c:v>
                </c:pt>
                <c:pt idx="4414">
                  <c:v>44400.003987440883</c:v>
                </c:pt>
                <c:pt idx="4415">
                  <c:v>44351.690969660427</c:v>
                </c:pt>
                <c:pt idx="4416">
                  <c:v>44013.503041408221</c:v>
                </c:pt>
                <c:pt idx="4417">
                  <c:v>43965.190936804276</c:v>
                </c:pt>
                <c:pt idx="4418">
                  <c:v>43627.009400290401</c:v>
                </c:pt>
                <c:pt idx="4419">
                  <c:v>43337.14396261888</c:v>
                </c:pt>
                <c:pt idx="4420">
                  <c:v>43143.902619698674</c:v>
                </c:pt>
                <c:pt idx="4421">
                  <c:v>43095.592569222572</c:v>
                </c:pt>
                <c:pt idx="4422">
                  <c:v>42998.97281055952</c:v>
                </c:pt>
                <c:pt idx="4423">
                  <c:v>42998.97281055952</c:v>
                </c:pt>
                <c:pt idx="4424">
                  <c:v>42998.97281055952</c:v>
                </c:pt>
                <c:pt idx="4425">
                  <c:v>42226.031169113623</c:v>
                </c:pt>
                <c:pt idx="4426">
                  <c:v>42129.415517149057</c:v>
                </c:pt>
                <c:pt idx="4427">
                  <c:v>42081.10786224706</c:v>
                </c:pt>
                <c:pt idx="4428">
                  <c:v>41694.650728665234</c:v>
                </c:pt>
                <c:pt idx="4429">
                  <c:v>41646.344100138522</c:v>
                </c:pt>
                <c:pt idx="4430">
                  <c:v>41453.118726315668</c:v>
                </c:pt>
                <c:pt idx="4431">
                  <c:v>41356.5067235436</c:v>
                </c:pt>
                <c:pt idx="4432">
                  <c:v>41163.284086189538</c:v>
                </c:pt>
                <c:pt idx="4433">
                  <c:v>40873.453550367718</c:v>
                </c:pt>
                <c:pt idx="4434">
                  <c:v>40776.844283745333</c:v>
                </c:pt>
                <c:pt idx="4435">
                  <c:v>40631.931238736681</c:v>
                </c:pt>
                <c:pt idx="4436">
                  <c:v>40148.89516400377</c:v>
                </c:pt>
                <c:pt idx="4437">
                  <c:v>40100.592183357643</c:v>
                </c:pt>
                <c:pt idx="4438">
                  <c:v>40100.592183357643</c:v>
                </c:pt>
                <c:pt idx="4439">
                  <c:v>39762.47450958276</c:v>
                </c:pt>
                <c:pt idx="4440">
                  <c:v>39617.56864431531</c:v>
                </c:pt>
                <c:pt idx="4441">
                  <c:v>39472.663804486001</c:v>
                </c:pt>
                <c:pt idx="4442">
                  <c:v>38989.655076896313</c:v>
                </c:pt>
                <c:pt idx="4443">
                  <c:v>38844.754679941594</c:v>
                </c:pt>
                <c:pt idx="4444">
                  <c:v>38748.15498481955</c:v>
                </c:pt>
                <c:pt idx="4445">
                  <c:v>38603.256296363928</c:v>
                </c:pt>
                <c:pt idx="4446">
                  <c:v>38216.864804861179</c:v>
                </c:pt>
                <c:pt idx="4447">
                  <c:v>37927.075968978301</c:v>
                </c:pt>
                <c:pt idx="4448">
                  <c:v>37395.807082102212</c:v>
                </c:pt>
                <c:pt idx="4449">
                  <c:v>37154.325778039514</c:v>
                </c:pt>
                <c:pt idx="4450">
                  <c:v>37106.029858710004</c:v>
                </c:pt>
                <c:pt idx="4451">
                  <c:v>37057.734053202999</c:v>
                </c:pt>
                <c:pt idx="4452">
                  <c:v>36961.142783647709</c:v>
                </c:pt>
                <c:pt idx="4453">
                  <c:v>36719.666601498706</c:v>
                </c:pt>
                <c:pt idx="4454">
                  <c:v>36526.487704279672</c:v>
                </c:pt>
                <c:pt idx="4455">
                  <c:v>36381.604726230995</c:v>
                </c:pt>
                <c:pt idx="4456">
                  <c:v>36285.016643148992</c:v>
                </c:pt>
                <c:pt idx="4457">
                  <c:v>35802.083054481431</c:v>
                </c:pt>
                <c:pt idx="4458">
                  <c:v>35657.205196356997</c:v>
                </c:pt>
                <c:pt idx="4459">
                  <c:v>35367.452551466064</c:v>
                </c:pt>
                <c:pt idx="4460">
                  <c:v>35367.452551466064</c:v>
                </c:pt>
                <c:pt idx="4461">
                  <c:v>35319.160842097459</c:v>
                </c:pt>
                <c:pt idx="4462">
                  <c:v>35270.8692464696</c:v>
                </c:pt>
                <c:pt idx="4463">
                  <c:v>35174.286396427262</c:v>
                </c:pt>
                <c:pt idx="4464">
                  <c:v>35077.704001321392</c:v>
                </c:pt>
                <c:pt idx="4465">
                  <c:v>35077.704001321392</c:v>
                </c:pt>
                <c:pt idx="4466">
                  <c:v>34787.959545445847</c:v>
                </c:pt>
                <c:pt idx="4467">
                  <c:v>34739.669200820375</c:v>
                </c:pt>
                <c:pt idx="4468">
                  <c:v>34546.508959438768</c:v>
                </c:pt>
                <c:pt idx="4469">
                  <c:v>34449.929520989223</c:v>
                </c:pt>
                <c:pt idx="4470">
                  <c:v>34401.63997231704</c:v>
                </c:pt>
                <c:pt idx="4471">
                  <c:v>34401.63997231704</c:v>
                </c:pt>
                <c:pt idx="4472">
                  <c:v>34111.905067881096</c:v>
                </c:pt>
                <c:pt idx="4473">
                  <c:v>34063.616315054023</c:v>
                </c:pt>
                <c:pt idx="4474">
                  <c:v>33773.886185364187</c:v>
                </c:pt>
                <c:pt idx="4475">
                  <c:v>33677.310384851786</c:v>
                </c:pt>
                <c:pt idx="4476">
                  <c:v>33435.872872681364</c:v>
                </c:pt>
                <c:pt idx="4477">
                  <c:v>33291.011729252379</c:v>
                </c:pt>
                <c:pt idx="4478">
                  <c:v>33097.865129075632</c:v>
                </c:pt>
                <c:pt idx="4479">
                  <c:v>32856.434435719879</c:v>
                </c:pt>
                <c:pt idx="4480">
                  <c:v>32856.434435719879</c:v>
                </c:pt>
                <c:pt idx="4481">
                  <c:v>32759.862953790122</c:v>
                </c:pt>
                <c:pt idx="4482">
                  <c:v>32759.862953790122</c:v>
                </c:pt>
                <c:pt idx="4483">
                  <c:v>32615.006583068065</c:v>
                </c:pt>
                <c:pt idx="4484">
                  <c:v>32277.012361213099</c:v>
                </c:pt>
                <c:pt idx="4485">
                  <c:v>32083.875305153062</c:v>
                </c:pt>
                <c:pt idx="4486">
                  <c:v>32083.875305153062</c:v>
                </c:pt>
                <c:pt idx="4487">
                  <c:v>31987.307458689062</c:v>
                </c:pt>
                <c:pt idx="4488">
                  <c:v>31842.456540900974</c:v>
                </c:pt>
                <c:pt idx="4489">
                  <c:v>31745.889830288466</c:v>
                </c:pt>
                <c:pt idx="4490">
                  <c:v>31311.345254360418</c:v>
                </c:pt>
                <c:pt idx="4491">
                  <c:v>31166.499106500396</c:v>
                </c:pt>
                <c:pt idx="4492">
                  <c:v>31118.217284318613</c:v>
                </c:pt>
                <c:pt idx="4493">
                  <c:v>30538.844274311363</c:v>
                </c:pt>
                <c:pt idx="4494">
                  <c:v>30490.563928091757</c:v>
                </c:pt>
                <c:pt idx="4495">
                  <c:v>30442.283695392267</c:v>
                </c:pt>
                <c:pt idx="4496">
                  <c:v>30442.283695392267</c:v>
                </c:pt>
                <c:pt idx="4497">
                  <c:v>30007.766709139101</c:v>
                </c:pt>
                <c:pt idx="4498">
                  <c:v>29814.650999628106</c:v>
                </c:pt>
                <c:pt idx="4499">
                  <c:v>29476.702877236567</c:v>
                </c:pt>
                <c:pt idx="4500">
                  <c:v>29428.425027950871</c:v>
                </c:pt>
                <c:pt idx="4501">
                  <c:v>29428.425027950871</c:v>
                </c:pt>
                <c:pt idx="4502">
                  <c:v>29283.592160914985</c:v>
                </c:pt>
                <c:pt idx="4503">
                  <c:v>29042.206318460387</c:v>
                </c:pt>
                <c:pt idx="4504">
                  <c:v>28897.376174453879</c:v>
                </c:pt>
                <c:pt idx="4505">
                  <c:v>28849.099686682879</c:v>
                </c:pt>
                <c:pt idx="4506">
                  <c:v>28269.790681530569</c:v>
                </c:pt>
                <c:pt idx="4507">
                  <c:v>28173.240768638247</c:v>
                </c:pt>
                <c:pt idx="4508">
                  <c:v>27883.593751837263</c:v>
                </c:pt>
                <c:pt idx="4509">
                  <c:v>27159.494069489243</c:v>
                </c:pt>
                <c:pt idx="4510">
                  <c:v>27111.221664360703</c:v>
                </c:pt>
                <c:pt idx="4511">
                  <c:v>27111.221664360703</c:v>
                </c:pt>
                <c:pt idx="4512">
                  <c:v>27062.949372598192</c:v>
                </c:pt>
                <c:pt idx="4513">
                  <c:v>26869.861339164516</c:v>
                </c:pt>
                <c:pt idx="4514">
                  <c:v>26773.318002586711</c:v>
                </c:pt>
                <c:pt idx="4515">
                  <c:v>26628.503847844309</c:v>
                </c:pt>
                <c:pt idx="4516">
                  <c:v>26483.690713198313</c:v>
                </c:pt>
                <c:pt idx="4517">
                  <c:v>26097.527340828834</c:v>
                </c:pt>
                <c:pt idx="4518">
                  <c:v>25614.833324022682</c:v>
                </c:pt>
                <c:pt idx="4519">
                  <c:v>25518.295880306378</c:v>
                </c:pt>
                <c:pt idx="4520">
                  <c:v>25470.027328389559</c:v>
                </c:pt>
                <c:pt idx="4521">
                  <c:v>25132.15063700491</c:v>
                </c:pt>
                <c:pt idx="4522">
                  <c:v>24987.348039879795</c:v>
                </c:pt>
                <c:pt idx="4523">
                  <c:v>23780.699369128295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0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0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0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0</c:v>
                </c:pt>
                <c:pt idx="5843">
                  <c:v>0</c:v>
                </c:pt>
                <c:pt idx="5844">
                  <c:v>0</c:v>
                </c:pt>
                <c:pt idx="5845">
                  <c:v>0</c:v>
                </c:pt>
                <c:pt idx="5846">
                  <c:v>0</c:v>
                </c:pt>
                <c:pt idx="5847">
                  <c:v>0</c:v>
                </c:pt>
                <c:pt idx="5848">
                  <c:v>0</c:v>
                </c:pt>
                <c:pt idx="5849">
                  <c:v>0</c:v>
                </c:pt>
                <c:pt idx="5850">
                  <c:v>0</c:v>
                </c:pt>
                <c:pt idx="5851">
                  <c:v>0</c:v>
                </c:pt>
                <c:pt idx="5852">
                  <c:v>0</c:v>
                </c:pt>
                <c:pt idx="5853">
                  <c:v>0</c:v>
                </c:pt>
                <c:pt idx="5854">
                  <c:v>0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0</c:v>
                </c:pt>
                <c:pt idx="5862">
                  <c:v>0</c:v>
                </c:pt>
                <c:pt idx="5863">
                  <c:v>0</c:v>
                </c:pt>
                <c:pt idx="5864">
                  <c:v>0</c:v>
                </c:pt>
                <c:pt idx="5865">
                  <c:v>0</c:v>
                </c:pt>
                <c:pt idx="5866">
                  <c:v>0</c:v>
                </c:pt>
                <c:pt idx="5867">
                  <c:v>0</c:v>
                </c:pt>
                <c:pt idx="5868">
                  <c:v>0</c:v>
                </c:pt>
                <c:pt idx="5869">
                  <c:v>0</c:v>
                </c:pt>
                <c:pt idx="5870">
                  <c:v>0</c:v>
                </c:pt>
                <c:pt idx="5871">
                  <c:v>0</c:v>
                </c:pt>
                <c:pt idx="5872">
                  <c:v>0</c:v>
                </c:pt>
                <c:pt idx="5873">
                  <c:v>0</c:v>
                </c:pt>
                <c:pt idx="5874">
                  <c:v>0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</c:v>
                </c:pt>
                <c:pt idx="5881">
                  <c:v>0</c:v>
                </c:pt>
                <c:pt idx="5882">
                  <c:v>0</c:v>
                </c:pt>
                <c:pt idx="5883">
                  <c:v>0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0</c:v>
                </c:pt>
                <c:pt idx="5888">
                  <c:v>0</c:v>
                </c:pt>
                <c:pt idx="5889">
                  <c:v>0</c:v>
                </c:pt>
                <c:pt idx="5890">
                  <c:v>0</c:v>
                </c:pt>
                <c:pt idx="5891">
                  <c:v>0</c:v>
                </c:pt>
                <c:pt idx="5892">
                  <c:v>0</c:v>
                </c:pt>
                <c:pt idx="5893">
                  <c:v>0</c:v>
                </c:pt>
                <c:pt idx="5894">
                  <c:v>0</c:v>
                </c:pt>
                <c:pt idx="5895">
                  <c:v>0</c:v>
                </c:pt>
                <c:pt idx="5896">
                  <c:v>0</c:v>
                </c:pt>
                <c:pt idx="5897">
                  <c:v>0</c:v>
                </c:pt>
                <c:pt idx="5898">
                  <c:v>0</c:v>
                </c:pt>
                <c:pt idx="5899">
                  <c:v>0</c:v>
                </c:pt>
                <c:pt idx="5900">
                  <c:v>0</c:v>
                </c:pt>
                <c:pt idx="5901">
                  <c:v>0</c:v>
                </c:pt>
                <c:pt idx="5902">
                  <c:v>0</c:v>
                </c:pt>
                <c:pt idx="5903">
                  <c:v>0</c:v>
                </c:pt>
                <c:pt idx="5904">
                  <c:v>0</c:v>
                </c:pt>
                <c:pt idx="5905">
                  <c:v>0</c:v>
                </c:pt>
                <c:pt idx="5906">
                  <c:v>0</c:v>
                </c:pt>
                <c:pt idx="5907">
                  <c:v>0</c:v>
                </c:pt>
                <c:pt idx="5908">
                  <c:v>0</c:v>
                </c:pt>
                <c:pt idx="5909">
                  <c:v>0</c:v>
                </c:pt>
                <c:pt idx="5910">
                  <c:v>0</c:v>
                </c:pt>
                <c:pt idx="5911">
                  <c:v>0</c:v>
                </c:pt>
                <c:pt idx="5912">
                  <c:v>0</c:v>
                </c:pt>
                <c:pt idx="5913">
                  <c:v>0</c:v>
                </c:pt>
                <c:pt idx="5914">
                  <c:v>0</c:v>
                </c:pt>
                <c:pt idx="5915">
                  <c:v>0</c:v>
                </c:pt>
                <c:pt idx="5916">
                  <c:v>0</c:v>
                </c:pt>
                <c:pt idx="5917">
                  <c:v>0</c:v>
                </c:pt>
                <c:pt idx="5918">
                  <c:v>0</c:v>
                </c:pt>
                <c:pt idx="5919">
                  <c:v>0</c:v>
                </c:pt>
                <c:pt idx="5920">
                  <c:v>0</c:v>
                </c:pt>
                <c:pt idx="5921">
                  <c:v>0</c:v>
                </c:pt>
                <c:pt idx="5922">
                  <c:v>0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0</c:v>
                </c:pt>
                <c:pt idx="5938">
                  <c:v>0</c:v>
                </c:pt>
                <c:pt idx="5939">
                  <c:v>0</c:v>
                </c:pt>
                <c:pt idx="5940">
                  <c:v>0</c:v>
                </c:pt>
                <c:pt idx="5941">
                  <c:v>0</c:v>
                </c:pt>
                <c:pt idx="5942">
                  <c:v>0</c:v>
                </c:pt>
                <c:pt idx="5943">
                  <c:v>0</c:v>
                </c:pt>
                <c:pt idx="5944">
                  <c:v>0</c:v>
                </c:pt>
                <c:pt idx="5945">
                  <c:v>0</c:v>
                </c:pt>
                <c:pt idx="5946">
                  <c:v>0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0</c:v>
                </c:pt>
                <c:pt idx="5955">
                  <c:v>0</c:v>
                </c:pt>
                <c:pt idx="5956">
                  <c:v>0</c:v>
                </c:pt>
                <c:pt idx="5957">
                  <c:v>0</c:v>
                </c:pt>
                <c:pt idx="5958">
                  <c:v>0</c:v>
                </c:pt>
                <c:pt idx="5959">
                  <c:v>0</c:v>
                </c:pt>
                <c:pt idx="5960">
                  <c:v>0</c:v>
                </c:pt>
                <c:pt idx="5961">
                  <c:v>0</c:v>
                </c:pt>
                <c:pt idx="5962">
                  <c:v>0</c:v>
                </c:pt>
                <c:pt idx="5963">
                  <c:v>0</c:v>
                </c:pt>
                <c:pt idx="5964">
                  <c:v>0</c:v>
                </c:pt>
                <c:pt idx="5965">
                  <c:v>0</c:v>
                </c:pt>
                <c:pt idx="5966">
                  <c:v>0</c:v>
                </c:pt>
                <c:pt idx="5967">
                  <c:v>0</c:v>
                </c:pt>
                <c:pt idx="5968">
                  <c:v>0</c:v>
                </c:pt>
                <c:pt idx="5969">
                  <c:v>0</c:v>
                </c:pt>
                <c:pt idx="5970">
                  <c:v>0</c:v>
                </c:pt>
                <c:pt idx="5971">
                  <c:v>0</c:v>
                </c:pt>
                <c:pt idx="5972">
                  <c:v>0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</c:v>
                </c:pt>
                <c:pt idx="5980">
                  <c:v>0</c:v>
                </c:pt>
                <c:pt idx="5981">
                  <c:v>0</c:v>
                </c:pt>
                <c:pt idx="5982">
                  <c:v>0</c:v>
                </c:pt>
                <c:pt idx="5983">
                  <c:v>0</c:v>
                </c:pt>
                <c:pt idx="5984">
                  <c:v>0</c:v>
                </c:pt>
                <c:pt idx="5985">
                  <c:v>0</c:v>
                </c:pt>
                <c:pt idx="5986">
                  <c:v>0</c:v>
                </c:pt>
                <c:pt idx="5987">
                  <c:v>0</c:v>
                </c:pt>
                <c:pt idx="5988">
                  <c:v>0</c:v>
                </c:pt>
                <c:pt idx="5989">
                  <c:v>0</c:v>
                </c:pt>
                <c:pt idx="5990">
                  <c:v>0</c:v>
                </c:pt>
                <c:pt idx="5991">
                  <c:v>0</c:v>
                </c:pt>
                <c:pt idx="5992">
                  <c:v>0</c:v>
                </c:pt>
                <c:pt idx="5993">
                  <c:v>0</c:v>
                </c:pt>
                <c:pt idx="5994">
                  <c:v>0</c:v>
                </c:pt>
                <c:pt idx="5995">
                  <c:v>0</c:v>
                </c:pt>
                <c:pt idx="5996">
                  <c:v>0</c:v>
                </c:pt>
                <c:pt idx="5997">
                  <c:v>0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0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0</c:v>
                </c:pt>
                <c:pt idx="6010">
                  <c:v>0</c:v>
                </c:pt>
                <c:pt idx="6011">
                  <c:v>0</c:v>
                </c:pt>
                <c:pt idx="6012">
                  <c:v>0</c:v>
                </c:pt>
                <c:pt idx="6013">
                  <c:v>0</c:v>
                </c:pt>
                <c:pt idx="6014">
                  <c:v>0</c:v>
                </c:pt>
                <c:pt idx="6015">
                  <c:v>0</c:v>
                </c:pt>
                <c:pt idx="6016">
                  <c:v>0</c:v>
                </c:pt>
                <c:pt idx="6017">
                  <c:v>0</c:v>
                </c:pt>
                <c:pt idx="6018">
                  <c:v>0</c:v>
                </c:pt>
                <c:pt idx="6019">
                  <c:v>0</c:v>
                </c:pt>
                <c:pt idx="6020">
                  <c:v>0</c:v>
                </c:pt>
                <c:pt idx="6021">
                  <c:v>0</c:v>
                </c:pt>
                <c:pt idx="6022">
                  <c:v>0</c:v>
                </c:pt>
                <c:pt idx="6023">
                  <c:v>0</c:v>
                </c:pt>
                <c:pt idx="6024">
                  <c:v>0</c:v>
                </c:pt>
                <c:pt idx="6025">
                  <c:v>0</c:v>
                </c:pt>
                <c:pt idx="6026">
                  <c:v>0</c:v>
                </c:pt>
                <c:pt idx="6027">
                  <c:v>0</c:v>
                </c:pt>
                <c:pt idx="6028">
                  <c:v>0</c:v>
                </c:pt>
                <c:pt idx="6029">
                  <c:v>0</c:v>
                </c:pt>
                <c:pt idx="6030">
                  <c:v>0</c:v>
                </c:pt>
                <c:pt idx="6031">
                  <c:v>0</c:v>
                </c:pt>
                <c:pt idx="6032">
                  <c:v>0</c:v>
                </c:pt>
                <c:pt idx="6033">
                  <c:v>0</c:v>
                </c:pt>
                <c:pt idx="6034">
                  <c:v>0</c:v>
                </c:pt>
                <c:pt idx="6035">
                  <c:v>0</c:v>
                </c:pt>
                <c:pt idx="6036">
                  <c:v>0</c:v>
                </c:pt>
                <c:pt idx="6037">
                  <c:v>0</c:v>
                </c:pt>
                <c:pt idx="6038">
                  <c:v>0</c:v>
                </c:pt>
                <c:pt idx="6039">
                  <c:v>0</c:v>
                </c:pt>
                <c:pt idx="6040">
                  <c:v>0</c:v>
                </c:pt>
                <c:pt idx="6041">
                  <c:v>0</c:v>
                </c:pt>
                <c:pt idx="6042">
                  <c:v>0</c:v>
                </c:pt>
                <c:pt idx="6043">
                  <c:v>0</c:v>
                </c:pt>
                <c:pt idx="6044">
                  <c:v>0</c:v>
                </c:pt>
                <c:pt idx="6045">
                  <c:v>0</c:v>
                </c:pt>
                <c:pt idx="6046">
                  <c:v>0</c:v>
                </c:pt>
                <c:pt idx="6047">
                  <c:v>0</c:v>
                </c:pt>
                <c:pt idx="6048">
                  <c:v>0</c:v>
                </c:pt>
                <c:pt idx="6049">
                  <c:v>0</c:v>
                </c:pt>
                <c:pt idx="6050">
                  <c:v>0</c:v>
                </c:pt>
                <c:pt idx="6051">
                  <c:v>0</c:v>
                </c:pt>
                <c:pt idx="6052">
                  <c:v>0</c:v>
                </c:pt>
                <c:pt idx="6053">
                  <c:v>0</c:v>
                </c:pt>
                <c:pt idx="6054">
                  <c:v>0</c:v>
                </c:pt>
                <c:pt idx="6055">
                  <c:v>0</c:v>
                </c:pt>
                <c:pt idx="6056">
                  <c:v>0</c:v>
                </c:pt>
                <c:pt idx="6057">
                  <c:v>0</c:v>
                </c:pt>
                <c:pt idx="6058">
                  <c:v>0</c:v>
                </c:pt>
                <c:pt idx="6059">
                  <c:v>0</c:v>
                </c:pt>
                <c:pt idx="6060">
                  <c:v>0</c:v>
                </c:pt>
                <c:pt idx="6061">
                  <c:v>0</c:v>
                </c:pt>
                <c:pt idx="6062">
                  <c:v>0</c:v>
                </c:pt>
                <c:pt idx="6063">
                  <c:v>0</c:v>
                </c:pt>
                <c:pt idx="6064">
                  <c:v>0</c:v>
                </c:pt>
                <c:pt idx="6065">
                  <c:v>0</c:v>
                </c:pt>
                <c:pt idx="6066">
                  <c:v>0</c:v>
                </c:pt>
                <c:pt idx="6067">
                  <c:v>0</c:v>
                </c:pt>
                <c:pt idx="6068">
                  <c:v>0</c:v>
                </c:pt>
                <c:pt idx="6069">
                  <c:v>0</c:v>
                </c:pt>
                <c:pt idx="6070">
                  <c:v>0</c:v>
                </c:pt>
                <c:pt idx="6071">
                  <c:v>0</c:v>
                </c:pt>
                <c:pt idx="6072">
                  <c:v>0</c:v>
                </c:pt>
                <c:pt idx="6073">
                  <c:v>0</c:v>
                </c:pt>
                <c:pt idx="6074">
                  <c:v>0</c:v>
                </c:pt>
                <c:pt idx="6075">
                  <c:v>0</c:v>
                </c:pt>
                <c:pt idx="6076">
                  <c:v>0</c:v>
                </c:pt>
                <c:pt idx="6077">
                  <c:v>0</c:v>
                </c:pt>
                <c:pt idx="6078">
                  <c:v>0</c:v>
                </c:pt>
                <c:pt idx="6079">
                  <c:v>0</c:v>
                </c:pt>
                <c:pt idx="6080">
                  <c:v>0</c:v>
                </c:pt>
                <c:pt idx="6081">
                  <c:v>0</c:v>
                </c:pt>
                <c:pt idx="6082">
                  <c:v>0</c:v>
                </c:pt>
                <c:pt idx="6083">
                  <c:v>0</c:v>
                </c:pt>
                <c:pt idx="6084">
                  <c:v>0</c:v>
                </c:pt>
                <c:pt idx="6085">
                  <c:v>0</c:v>
                </c:pt>
                <c:pt idx="6086">
                  <c:v>0</c:v>
                </c:pt>
                <c:pt idx="6087">
                  <c:v>0</c:v>
                </c:pt>
                <c:pt idx="6088">
                  <c:v>0</c:v>
                </c:pt>
                <c:pt idx="6089">
                  <c:v>0</c:v>
                </c:pt>
                <c:pt idx="6090">
                  <c:v>0</c:v>
                </c:pt>
                <c:pt idx="6091">
                  <c:v>0</c:v>
                </c:pt>
                <c:pt idx="6092">
                  <c:v>0</c:v>
                </c:pt>
                <c:pt idx="6093">
                  <c:v>0</c:v>
                </c:pt>
                <c:pt idx="6094">
                  <c:v>0</c:v>
                </c:pt>
                <c:pt idx="6095">
                  <c:v>0</c:v>
                </c:pt>
                <c:pt idx="6096">
                  <c:v>0</c:v>
                </c:pt>
                <c:pt idx="6097">
                  <c:v>0</c:v>
                </c:pt>
                <c:pt idx="6098">
                  <c:v>0</c:v>
                </c:pt>
                <c:pt idx="6099">
                  <c:v>0</c:v>
                </c:pt>
                <c:pt idx="6100">
                  <c:v>0</c:v>
                </c:pt>
                <c:pt idx="6101">
                  <c:v>0</c:v>
                </c:pt>
                <c:pt idx="6102">
                  <c:v>0</c:v>
                </c:pt>
                <c:pt idx="6103">
                  <c:v>0</c:v>
                </c:pt>
                <c:pt idx="6104">
                  <c:v>0</c:v>
                </c:pt>
                <c:pt idx="6105">
                  <c:v>0</c:v>
                </c:pt>
                <c:pt idx="6106">
                  <c:v>0</c:v>
                </c:pt>
                <c:pt idx="6107">
                  <c:v>0</c:v>
                </c:pt>
                <c:pt idx="6108">
                  <c:v>0</c:v>
                </c:pt>
                <c:pt idx="6109">
                  <c:v>0</c:v>
                </c:pt>
                <c:pt idx="6110">
                  <c:v>0</c:v>
                </c:pt>
                <c:pt idx="6111">
                  <c:v>0</c:v>
                </c:pt>
                <c:pt idx="6112">
                  <c:v>0</c:v>
                </c:pt>
                <c:pt idx="6113">
                  <c:v>0</c:v>
                </c:pt>
                <c:pt idx="6114">
                  <c:v>0</c:v>
                </c:pt>
                <c:pt idx="6115">
                  <c:v>0</c:v>
                </c:pt>
                <c:pt idx="6116">
                  <c:v>0</c:v>
                </c:pt>
                <c:pt idx="6117">
                  <c:v>0</c:v>
                </c:pt>
                <c:pt idx="6118">
                  <c:v>0</c:v>
                </c:pt>
                <c:pt idx="6119">
                  <c:v>0</c:v>
                </c:pt>
                <c:pt idx="6120">
                  <c:v>0</c:v>
                </c:pt>
                <c:pt idx="6121">
                  <c:v>0</c:v>
                </c:pt>
                <c:pt idx="6122">
                  <c:v>0</c:v>
                </c:pt>
                <c:pt idx="6123">
                  <c:v>0</c:v>
                </c:pt>
                <c:pt idx="6124">
                  <c:v>0</c:v>
                </c:pt>
                <c:pt idx="6125">
                  <c:v>0</c:v>
                </c:pt>
                <c:pt idx="6126">
                  <c:v>0</c:v>
                </c:pt>
                <c:pt idx="6127">
                  <c:v>0</c:v>
                </c:pt>
                <c:pt idx="6128">
                  <c:v>0</c:v>
                </c:pt>
                <c:pt idx="6129">
                  <c:v>0</c:v>
                </c:pt>
                <c:pt idx="6130">
                  <c:v>0</c:v>
                </c:pt>
                <c:pt idx="6131">
                  <c:v>0</c:v>
                </c:pt>
                <c:pt idx="6132">
                  <c:v>0</c:v>
                </c:pt>
                <c:pt idx="6133">
                  <c:v>0</c:v>
                </c:pt>
                <c:pt idx="6134">
                  <c:v>0</c:v>
                </c:pt>
                <c:pt idx="6135">
                  <c:v>0</c:v>
                </c:pt>
                <c:pt idx="6136">
                  <c:v>0</c:v>
                </c:pt>
                <c:pt idx="6137">
                  <c:v>0</c:v>
                </c:pt>
                <c:pt idx="6138">
                  <c:v>0</c:v>
                </c:pt>
                <c:pt idx="6139">
                  <c:v>0</c:v>
                </c:pt>
                <c:pt idx="6140">
                  <c:v>0</c:v>
                </c:pt>
                <c:pt idx="6141">
                  <c:v>0</c:v>
                </c:pt>
                <c:pt idx="6142">
                  <c:v>0</c:v>
                </c:pt>
                <c:pt idx="6143">
                  <c:v>0</c:v>
                </c:pt>
                <c:pt idx="6144">
                  <c:v>0</c:v>
                </c:pt>
                <c:pt idx="6145">
                  <c:v>0</c:v>
                </c:pt>
                <c:pt idx="6146">
                  <c:v>0</c:v>
                </c:pt>
                <c:pt idx="6147">
                  <c:v>0</c:v>
                </c:pt>
                <c:pt idx="6148">
                  <c:v>0</c:v>
                </c:pt>
                <c:pt idx="6149">
                  <c:v>0</c:v>
                </c:pt>
                <c:pt idx="6150">
                  <c:v>0</c:v>
                </c:pt>
                <c:pt idx="6151">
                  <c:v>0</c:v>
                </c:pt>
                <c:pt idx="6152">
                  <c:v>0</c:v>
                </c:pt>
                <c:pt idx="6153">
                  <c:v>0</c:v>
                </c:pt>
                <c:pt idx="6154">
                  <c:v>0</c:v>
                </c:pt>
                <c:pt idx="6155">
                  <c:v>0</c:v>
                </c:pt>
                <c:pt idx="6156">
                  <c:v>0</c:v>
                </c:pt>
                <c:pt idx="6157">
                  <c:v>0</c:v>
                </c:pt>
                <c:pt idx="6158">
                  <c:v>0</c:v>
                </c:pt>
                <c:pt idx="6159">
                  <c:v>0</c:v>
                </c:pt>
                <c:pt idx="6160">
                  <c:v>0</c:v>
                </c:pt>
                <c:pt idx="6161">
                  <c:v>0</c:v>
                </c:pt>
                <c:pt idx="6162">
                  <c:v>0</c:v>
                </c:pt>
                <c:pt idx="6163">
                  <c:v>0</c:v>
                </c:pt>
                <c:pt idx="6164">
                  <c:v>0</c:v>
                </c:pt>
                <c:pt idx="6165">
                  <c:v>0</c:v>
                </c:pt>
                <c:pt idx="6166">
                  <c:v>0</c:v>
                </c:pt>
                <c:pt idx="6167">
                  <c:v>0</c:v>
                </c:pt>
                <c:pt idx="6168">
                  <c:v>0</c:v>
                </c:pt>
                <c:pt idx="6169">
                  <c:v>0</c:v>
                </c:pt>
                <c:pt idx="6170">
                  <c:v>0</c:v>
                </c:pt>
                <c:pt idx="6171">
                  <c:v>0</c:v>
                </c:pt>
                <c:pt idx="6172">
                  <c:v>0</c:v>
                </c:pt>
                <c:pt idx="6173">
                  <c:v>0</c:v>
                </c:pt>
                <c:pt idx="6174">
                  <c:v>0</c:v>
                </c:pt>
                <c:pt idx="6175">
                  <c:v>0</c:v>
                </c:pt>
                <c:pt idx="6176">
                  <c:v>0</c:v>
                </c:pt>
                <c:pt idx="6177">
                  <c:v>0</c:v>
                </c:pt>
                <c:pt idx="6178">
                  <c:v>0</c:v>
                </c:pt>
                <c:pt idx="6179">
                  <c:v>0</c:v>
                </c:pt>
                <c:pt idx="6180">
                  <c:v>0</c:v>
                </c:pt>
                <c:pt idx="6181">
                  <c:v>0</c:v>
                </c:pt>
                <c:pt idx="6182">
                  <c:v>0</c:v>
                </c:pt>
                <c:pt idx="6183">
                  <c:v>0</c:v>
                </c:pt>
                <c:pt idx="6184">
                  <c:v>0</c:v>
                </c:pt>
                <c:pt idx="6185">
                  <c:v>0</c:v>
                </c:pt>
                <c:pt idx="6186">
                  <c:v>0</c:v>
                </c:pt>
                <c:pt idx="6187">
                  <c:v>0</c:v>
                </c:pt>
                <c:pt idx="6188">
                  <c:v>0</c:v>
                </c:pt>
                <c:pt idx="6189">
                  <c:v>0</c:v>
                </c:pt>
                <c:pt idx="6190">
                  <c:v>0</c:v>
                </c:pt>
                <c:pt idx="6191">
                  <c:v>0</c:v>
                </c:pt>
                <c:pt idx="6192">
                  <c:v>0</c:v>
                </c:pt>
                <c:pt idx="6193">
                  <c:v>0</c:v>
                </c:pt>
                <c:pt idx="6194">
                  <c:v>0</c:v>
                </c:pt>
                <c:pt idx="6195">
                  <c:v>0</c:v>
                </c:pt>
                <c:pt idx="6196">
                  <c:v>0</c:v>
                </c:pt>
                <c:pt idx="6197">
                  <c:v>0</c:v>
                </c:pt>
                <c:pt idx="6198">
                  <c:v>0</c:v>
                </c:pt>
                <c:pt idx="6199">
                  <c:v>0</c:v>
                </c:pt>
                <c:pt idx="6200">
                  <c:v>0</c:v>
                </c:pt>
                <c:pt idx="6201">
                  <c:v>0</c:v>
                </c:pt>
                <c:pt idx="6202">
                  <c:v>0</c:v>
                </c:pt>
                <c:pt idx="6203">
                  <c:v>0</c:v>
                </c:pt>
                <c:pt idx="6204">
                  <c:v>0</c:v>
                </c:pt>
                <c:pt idx="6205">
                  <c:v>0</c:v>
                </c:pt>
                <c:pt idx="6206">
                  <c:v>0</c:v>
                </c:pt>
                <c:pt idx="6207">
                  <c:v>0</c:v>
                </c:pt>
                <c:pt idx="6208">
                  <c:v>0</c:v>
                </c:pt>
                <c:pt idx="6209">
                  <c:v>0</c:v>
                </c:pt>
                <c:pt idx="6210">
                  <c:v>0</c:v>
                </c:pt>
                <c:pt idx="6211">
                  <c:v>0</c:v>
                </c:pt>
                <c:pt idx="6212">
                  <c:v>0</c:v>
                </c:pt>
                <c:pt idx="6213">
                  <c:v>0</c:v>
                </c:pt>
                <c:pt idx="6214">
                  <c:v>0</c:v>
                </c:pt>
                <c:pt idx="6215">
                  <c:v>0</c:v>
                </c:pt>
                <c:pt idx="6216">
                  <c:v>0</c:v>
                </c:pt>
                <c:pt idx="6217">
                  <c:v>0</c:v>
                </c:pt>
                <c:pt idx="6218">
                  <c:v>0</c:v>
                </c:pt>
                <c:pt idx="6219">
                  <c:v>0</c:v>
                </c:pt>
                <c:pt idx="6220">
                  <c:v>0</c:v>
                </c:pt>
                <c:pt idx="6221">
                  <c:v>0</c:v>
                </c:pt>
                <c:pt idx="6222">
                  <c:v>0</c:v>
                </c:pt>
                <c:pt idx="6223">
                  <c:v>0</c:v>
                </c:pt>
                <c:pt idx="6224">
                  <c:v>0</c:v>
                </c:pt>
                <c:pt idx="6225">
                  <c:v>0</c:v>
                </c:pt>
                <c:pt idx="6226">
                  <c:v>0</c:v>
                </c:pt>
                <c:pt idx="6227">
                  <c:v>0</c:v>
                </c:pt>
                <c:pt idx="6228">
                  <c:v>0</c:v>
                </c:pt>
                <c:pt idx="6229">
                  <c:v>0</c:v>
                </c:pt>
                <c:pt idx="6230">
                  <c:v>0</c:v>
                </c:pt>
                <c:pt idx="6231">
                  <c:v>0</c:v>
                </c:pt>
                <c:pt idx="6232">
                  <c:v>0</c:v>
                </c:pt>
                <c:pt idx="6233">
                  <c:v>0</c:v>
                </c:pt>
                <c:pt idx="6234">
                  <c:v>0</c:v>
                </c:pt>
                <c:pt idx="6235">
                  <c:v>0</c:v>
                </c:pt>
                <c:pt idx="6236">
                  <c:v>0</c:v>
                </c:pt>
                <c:pt idx="6237">
                  <c:v>0</c:v>
                </c:pt>
                <c:pt idx="6238">
                  <c:v>0</c:v>
                </c:pt>
                <c:pt idx="6239">
                  <c:v>0</c:v>
                </c:pt>
                <c:pt idx="6240">
                  <c:v>0</c:v>
                </c:pt>
                <c:pt idx="6241">
                  <c:v>0</c:v>
                </c:pt>
                <c:pt idx="6242">
                  <c:v>0</c:v>
                </c:pt>
                <c:pt idx="6243">
                  <c:v>0</c:v>
                </c:pt>
                <c:pt idx="6244">
                  <c:v>0</c:v>
                </c:pt>
                <c:pt idx="6245">
                  <c:v>0</c:v>
                </c:pt>
                <c:pt idx="6246">
                  <c:v>0</c:v>
                </c:pt>
                <c:pt idx="6247">
                  <c:v>0</c:v>
                </c:pt>
                <c:pt idx="6248">
                  <c:v>0</c:v>
                </c:pt>
                <c:pt idx="6249">
                  <c:v>0</c:v>
                </c:pt>
                <c:pt idx="6250">
                  <c:v>0</c:v>
                </c:pt>
                <c:pt idx="6251">
                  <c:v>0</c:v>
                </c:pt>
                <c:pt idx="6252">
                  <c:v>0</c:v>
                </c:pt>
                <c:pt idx="6253">
                  <c:v>0</c:v>
                </c:pt>
                <c:pt idx="6254">
                  <c:v>0</c:v>
                </c:pt>
                <c:pt idx="6255">
                  <c:v>0</c:v>
                </c:pt>
                <c:pt idx="6256">
                  <c:v>0</c:v>
                </c:pt>
                <c:pt idx="6257">
                  <c:v>0</c:v>
                </c:pt>
                <c:pt idx="6258">
                  <c:v>0</c:v>
                </c:pt>
                <c:pt idx="6259">
                  <c:v>0</c:v>
                </c:pt>
                <c:pt idx="6260">
                  <c:v>0</c:v>
                </c:pt>
                <c:pt idx="6261">
                  <c:v>0</c:v>
                </c:pt>
                <c:pt idx="6262">
                  <c:v>0</c:v>
                </c:pt>
                <c:pt idx="6263">
                  <c:v>0</c:v>
                </c:pt>
                <c:pt idx="6264">
                  <c:v>0</c:v>
                </c:pt>
                <c:pt idx="6265">
                  <c:v>0</c:v>
                </c:pt>
                <c:pt idx="6266">
                  <c:v>0</c:v>
                </c:pt>
                <c:pt idx="6267">
                  <c:v>0</c:v>
                </c:pt>
                <c:pt idx="6268">
                  <c:v>0</c:v>
                </c:pt>
                <c:pt idx="6269">
                  <c:v>0</c:v>
                </c:pt>
                <c:pt idx="6270">
                  <c:v>0</c:v>
                </c:pt>
                <c:pt idx="6271">
                  <c:v>0</c:v>
                </c:pt>
                <c:pt idx="6272">
                  <c:v>0</c:v>
                </c:pt>
                <c:pt idx="6273">
                  <c:v>0</c:v>
                </c:pt>
                <c:pt idx="6274">
                  <c:v>0</c:v>
                </c:pt>
                <c:pt idx="6275">
                  <c:v>0</c:v>
                </c:pt>
                <c:pt idx="6276">
                  <c:v>0</c:v>
                </c:pt>
                <c:pt idx="6277">
                  <c:v>0</c:v>
                </c:pt>
                <c:pt idx="6278">
                  <c:v>0</c:v>
                </c:pt>
                <c:pt idx="6279">
                  <c:v>0</c:v>
                </c:pt>
                <c:pt idx="6280">
                  <c:v>0</c:v>
                </c:pt>
                <c:pt idx="6281">
                  <c:v>0</c:v>
                </c:pt>
                <c:pt idx="6282">
                  <c:v>0</c:v>
                </c:pt>
                <c:pt idx="6283">
                  <c:v>0</c:v>
                </c:pt>
                <c:pt idx="6284">
                  <c:v>0</c:v>
                </c:pt>
                <c:pt idx="6285">
                  <c:v>0</c:v>
                </c:pt>
                <c:pt idx="6286">
                  <c:v>0</c:v>
                </c:pt>
                <c:pt idx="6287">
                  <c:v>0</c:v>
                </c:pt>
                <c:pt idx="6288">
                  <c:v>0</c:v>
                </c:pt>
                <c:pt idx="6289">
                  <c:v>0</c:v>
                </c:pt>
                <c:pt idx="6290">
                  <c:v>0</c:v>
                </c:pt>
                <c:pt idx="6291">
                  <c:v>0</c:v>
                </c:pt>
                <c:pt idx="6292">
                  <c:v>0</c:v>
                </c:pt>
                <c:pt idx="6293">
                  <c:v>0</c:v>
                </c:pt>
                <c:pt idx="6294">
                  <c:v>0</c:v>
                </c:pt>
                <c:pt idx="6295">
                  <c:v>0</c:v>
                </c:pt>
                <c:pt idx="6296">
                  <c:v>0</c:v>
                </c:pt>
                <c:pt idx="6297">
                  <c:v>0</c:v>
                </c:pt>
                <c:pt idx="6298">
                  <c:v>0</c:v>
                </c:pt>
                <c:pt idx="6299">
                  <c:v>0</c:v>
                </c:pt>
                <c:pt idx="6300">
                  <c:v>0</c:v>
                </c:pt>
                <c:pt idx="6301">
                  <c:v>0</c:v>
                </c:pt>
                <c:pt idx="6302">
                  <c:v>0</c:v>
                </c:pt>
                <c:pt idx="6303">
                  <c:v>0</c:v>
                </c:pt>
                <c:pt idx="6304">
                  <c:v>0</c:v>
                </c:pt>
                <c:pt idx="6305">
                  <c:v>0</c:v>
                </c:pt>
                <c:pt idx="6306">
                  <c:v>0</c:v>
                </c:pt>
                <c:pt idx="6307">
                  <c:v>0</c:v>
                </c:pt>
                <c:pt idx="6308">
                  <c:v>0</c:v>
                </c:pt>
                <c:pt idx="6309">
                  <c:v>0</c:v>
                </c:pt>
                <c:pt idx="6310">
                  <c:v>0</c:v>
                </c:pt>
                <c:pt idx="6311">
                  <c:v>0</c:v>
                </c:pt>
                <c:pt idx="6312">
                  <c:v>0</c:v>
                </c:pt>
                <c:pt idx="6313">
                  <c:v>0</c:v>
                </c:pt>
                <c:pt idx="6314">
                  <c:v>0</c:v>
                </c:pt>
                <c:pt idx="6315">
                  <c:v>0</c:v>
                </c:pt>
                <c:pt idx="6316">
                  <c:v>0</c:v>
                </c:pt>
                <c:pt idx="6317">
                  <c:v>0</c:v>
                </c:pt>
                <c:pt idx="6318">
                  <c:v>0</c:v>
                </c:pt>
                <c:pt idx="6319">
                  <c:v>0</c:v>
                </c:pt>
                <c:pt idx="6320">
                  <c:v>0</c:v>
                </c:pt>
                <c:pt idx="6321">
                  <c:v>0</c:v>
                </c:pt>
                <c:pt idx="6322">
                  <c:v>0</c:v>
                </c:pt>
                <c:pt idx="6323">
                  <c:v>0</c:v>
                </c:pt>
                <c:pt idx="6324">
                  <c:v>0</c:v>
                </c:pt>
                <c:pt idx="6325">
                  <c:v>0</c:v>
                </c:pt>
                <c:pt idx="6326">
                  <c:v>0</c:v>
                </c:pt>
                <c:pt idx="6327">
                  <c:v>0</c:v>
                </c:pt>
                <c:pt idx="6328">
                  <c:v>0</c:v>
                </c:pt>
                <c:pt idx="6329">
                  <c:v>0</c:v>
                </c:pt>
                <c:pt idx="6330">
                  <c:v>0</c:v>
                </c:pt>
                <c:pt idx="6331">
                  <c:v>0</c:v>
                </c:pt>
                <c:pt idx="6332">
                  <c:v>0</c:v>
                </c:pt>
                <c:pt idx="6333">
                  <c:v>0</c:v>
                </c:pt>
                <c:pt idx="6334">
                  <c:v>0</c:v>
                </c:pt>
                <c:pt idx="6335">
                  <c:v>0</c:v>
                </c:pt>
                <c:pt idx="6336">
                  <c:v>0</c:v>
                </c:pt>
                <c:pt idx="6337">
                  <c:v>0</c:v>
                </c:pt>
                <c:pt idx="6338">
                  <c:v>0</c:v>
                </c:pt>
                <c:pt idx="6339">
                  <c:v>0</c:v>
                </c:pt>
                <c:pt idx="6340">
                  <c:v>0</c:v>
                </c:pt>
                <c:pt idx="6341">
                  <c:v>0</c:v>
                </c:pt>
                <c:pt idx="6342">
                  <c:v>0</c:v>
                </c:pt>
                <c:pt idx="6343">
                  <c:v>0</c:v>
                </c:pt>
                <c:pt idx="6344">
                  <c:v>0</c:v>
                </c:pt>
                <c:pt idx="6345">
                  <c:v>0</c:v>
                </c:pt>
                <c:pt idx="6346">
                  <c:v>0</c:v>
                </c:pt>
                <c:pt idx="6347">
                  <c:v>0</c:v>
                </c:pt>
                <c:pt idx="6348">
                  <c:v>0</c:v>
                </c:pt>
                <c:pt idx="6349">
                  <c:v>0</c:v>
                </c:pt>
                <c:pt idx="6350">
                  <c:v>0</c:v>
                </c:pt>
                <c:pt idx="6351">
                  <c:v>0</c:v>
                </c:pt>
                <c:pt idx="6352">
                  <c:v>0</c:v>
                </c:pt>
                <c:pt idx="6353">
                  <c:v>0</c:v>
                </c:pt>
                <c:pt idx="6354">
                  <c:v>0</c:v>
                </c:pt>
                <c:pt idx="6355">
                  <c:v>0</c:v>
                </c:pt>
                <c:pt idx="6356">
                  <c:v>0</c:v>
                </c:pt>
                <c:pt idx="6357">
                  <c:v>0</c:v>
                </c:pt>
                <c:pt idx="6358">
                  <c:v>0</c:v>
                </c:pt>
                <c:pt idx="6359">
                  <c:v>0</c:v>
                </c:pt>
                <c:pt idx="6360">
                  <c:v>0</c:v>
                </c:pt>
                <c:pt idx="6361">
                  <c:v>0</c:v>
                </c:pt>
                <c:pt idx="6362">
                  <c:v>0</c:v>
                </c:pt>
                <c:pt idx="6363">
                  <c:v>0</c:v>
                </c:pt>
                <c:pt idx="6364">
                  <c:v>0</c:v>
                </c:pt>
                <c:pt idx="6365">
                  <c:v>0</c:v>
                </c:pt>
                <c:pt idx="6366">
                  <c:v>0</c:v>
                </c:pt>
                <c:pt idx="6367">
                  <c:v>0</c:v>
                </c:pt>
                <c:pt idx="6368">
                  <c:v>0</c:v>
                </c:pt>
                <c:pt idx="6369">
                  <c:v>0</c:v>
                </c:pt>
                <c:pt idx="6370">
                  <c:v>0</c:v>
                </c:pt>
                <c:pt idx="6371">
                  <c:v>0</c:v>
                </c:pt>
                <c:pt idx="6372">
                  <c:v>0</c:v>
                </c:pt>
                <c:pt idx="6373">
                  <c:v>0</c:v>
                </c:pt>
                <c:pt idx="6374">
                  <c:v>0</c:v>
                </c:pt>
                <c:pt idx="6375">
                  <c:v>0</c:v>
                </c:pt>
                <c:pt idx="6376">
                  <c:v>0</c:v>
                </c:pt>
                <c:pt idx="6377">
                  <c:v>0</c:v>
                </c:pt>
                <c:pt idx="6378">
                  <c:v>0</c:v>
                </c:pt>
                <c:pt idx="6379">
                  <c:v>0</c:v>
                </c:pt>
                <c:pt idx="6380">
                  <c:v>0</c:v>
                </c:pt>
                <c:pt idx="6381">
                  <c:v>0</c:v>
                </c:pt>
                <c:pt idx="6382">
                  <c:v>0</c:v>
                </c:pt>
                <c:pt idx="6383">
                  <c:v>0</c:v>
                </c:pt>
                <c:pt idx="6384">
                  <c:v>0</c:v>
                </c:pt>
                <c:pt idx="6385">
                  <c:v>0</c:v>
                </c:pt>
                <c:pt idx="6386">
                  <c:v>0</c:v>
                </c:pt>
                <c:pt idx="6387">
                  <c:v>0</c:v>
                </c:pt>
                <c:pt idx="6388">
                  <c:v>0</c:v>
                </c:pt>
                <c:pt idx="6389">
                  <c:v>0</c:v>
                </c:pt>
                <c:pt idx="6390">
                  <c:v>0</c:v>
                </c:pt>
                <c:pt idx="6391">
                  <c:v>0</c:v>
                </c:pt>
                <c:pt idx="6392">
                  <c:v>0</c:v>
                </c:pt>
                <c:pt idx="6393">
                  <c:v>0</c:v>
                </c:pt>
                <c:pt idx="6394">
                  <c:v>0</c:v>
                </c:pt>
                <c:pt idx="6395">
                  <c:v>0</c:v>
                </c:pt>
                <c:pt idx="6396">
                  <c:v>0</c:v>
                </c:pt>
                <c:pt idx="6397">
                  <c:v>0</c:v>
                </c:pt>
                <c:pt idx="6398">
                  <c:v>0</c:v>
                </c:pt>
                <c:pt idx="6399">
                  <c:v>0</c:v>
                </c:pt>
                <c:pt idx="6400">
                  <c:v>0</c:v>
                </c:pt>
                <c:pt idx="6401">
                  <c:v>0</c:v>
                </c:pt>
                <c:pt idx="6402">
                  <c:v>0</c:v>
                </c:pt>
                <c:pt idx="6403">
                  <c:v>0</c:v>
                </c:pt>
                <c:pt idx="6404">
                  <c:v>0</c:v>
                </c:pt>
                <c:pt idx="6405">
                  <c:v>0</c:v>
                </c:pt>
                <c:pt idx="6406">
                  <c:v>0</c:v>
                </c:pt>
                <c:pt idx="6407">
                  <c:v>0</c:v>
                </c:pt>
                <c:pt idx="6408">
                  <c:v>0</c:v>
                </c:pt>
                <c:pt idx="6409">
                  <c:v>0</c:v>
                </c:pt>
                <c:pt idx="6410">
                  <c:v>0</c:v>
                </c:pt>
                <c:pt idx="6411">
                  <c:v>0</c:v>
                </c:pt>
                <c:pt idx="6412">
                  <c:v>0</c:v>
                </c:pt>
                <c:pt idx="6413">
                  <c:v>0</c:v>
                </c:pt>
                <c:pt idx="6414">
                  <c:v>0</c:v>
                </c:pt>
                <c:pt idx="6415">
                  <c:v>0</c:v>
                </c:pt>
                <c:pt idx="6416">
                  <c:v>0</c:v>
                </c:pt>
                <c:pt idx="6417">
                  <c:v>0</c:v>
                </c:pt>
                <c:pt idx="6418">
                  <c:v>0</c:v>
                </c:pt>
                <c:pt idx="6419">
                  <c:v>0</c:v>
                </c:pt>
                <c:pt idx="6420">
                  <c:v>0</c:v>
                </c:pt>
                <c:pt idx="6421">
                  <c:v>0</c:v>
                </c:pt>
                <c:pt idx="6422">
                  <c:v>0</c:v>
                </c:pt>
                <c:pt idx="6423">
                  <c:v>0</c:v>
                </c:pt>
                <c:pt idx="6424">
                  <c:v>0</c:v>
                </c:pt>
                <c:pt idx="6425">
                  <c:v>0</c:v>
                </c:pt>
                <c:pt idx="6426">
                  <c:v>0</c:v>
                </c:pt>
                <c:pt idx="6427">
                  <c:v>0</c:v>
                </c:pt>
                <c:pt idx="6428">
                  <c:v>0</c:v>
                </c:pt>
                <c:pt idx="6429">
                  <c:v>0</c:v>
                </c:pt>
                <c:pt idx="6430">
                  <c:v>0</c:v>
                </c:pt>
                <c:pt idx="6431">
                  <c:v>0</c:v>
                </c:pt>
                <c:pt idx="6432">
                  <c:v>0</c:v>
                </c:pt>
                <c:pt idx="6433">
                  <c:v>0</c:v>
                </c:pt>
                <c:pt idx="6434">
                  <c:v>0</c:v>
                </c:pt>
                <c:pt idx="6435">
                  <c:v>0</c:v>
                </c:pt>
                <c:pt idx="6436">
                  <c:v>0</c:v>
                </c:pt>
                <c:pt idx="6437">
                  <c:v>0</c:v>
                </c:pt>
                <c:pt idx="6438">
                  <c:v>0</c:v>
                </c:pt>
                <c:pt idx="6439">
                  <c:v>0</c:v>
                </c:pt>
                <c:pt idx="6440">
                  <c:v>0</c:v>
                </c:pt>
                <c:pt idx="6441">
                  <c:v>0</c:v>
                </c:pt>
                <c:pt idx="6442">
                  <c:v>0</c:v>
                </c:pt>
                <c:pt idx="6443">
                  <c:v>0</c:v>
                </c:pt>
                <c:pt idx="6444">
                  <c:v>0</c:v>
                </c:pt>
                <c:pt idx="6445">
                  <c:v>0</c:v>
                </c:pt>
                <c:pt idx="6446">
                  <c:v>0</c:v>
                </c:pt>
                <c:pt idx="6447">
                  <c:v>0</c:v>
                </c:pt>
                <c:pt idx="6448">
                  <c:v>0</c:v>
                </c:pt>
                <c:pt idx="6449">
                  <c:v>0</c:v>
                </c:pt>
                <c:pt idx="6450">
                  <c:v>0</c:v>
                </c:pt>
                <c:pt idx="6451">
                  <c:v>0</c:v>
                </c:pt>
                <c:pt idx="6452">
                  <c:v>0</c:v>
                </c:pt>
                <c:pt idx="6453">
                  <c:v>0</c:v>
                </c:pt>
                <c:pt idx="6454">
                  <c:v>0</c:v>
                </c:pt>
                <c:pt idx="6455">
                  <c:v>0</c:v>
                </c:pt>
                <c:pt idx="6456">
                  <c:v>0</c:v>
                </c:pt>
                <c:pt idx="6457">
                  <c:v>0</c:v>
                </c:pt>
                <c:pt idx="6458">
                  <c:v>0</c:v>
                </c:pt>
                <c:pt idx="6459">
                  <c:v>0</c:v>
                </c:pt>
                <c:pt idx="6460">
                  <c:v>0</c:v>
                </c:pt>
                <c:pt idx="6461">
                  <c:v>0</c:v>
                </c:pt>
                <c:pt idx="6462">
                  <c:v>0</c:v>
                </c:pt>
                <c:pt idx="6463">
                  <c:v>0</c:v>
                </c:pt>
                <c:pt idx="6464">
                  <c:v>0</c:v>
                </c:pt>
                <c:pt idx="6465">
                  <c:v>0</c:v>
                </c:pt>
                <c:pt idx="6466">
                  <c:v>0</c:v>
                </c:pt>
                <c:pt idx="6467">
                  <c:v>0</c:v>
                </c:pt>
                <c:pt idx="6468">
                  <c:v>0</c:v>
                </c:pt>
                <c:pt idx="6469">
                  <c:v>0</c:v>
                </c:pt>
                <c:pt idx="6470">
                  <c:v>0</c:v>
                </c:pt>
                <c:pt idx="6471">
                  <c:v>0</c:v>
                </c:pt>
                <c:pt idx="6472">
                  <c:v>0</c:v>
                </c:pt>
                <c:pt idx="6473">
                  <c:v>0</c:v>
                </c:pt>
                <c:pt idx="6474">
                  <c:v>0</c:v>
                </c:pt>
                <c:pt idx="6475">
                  <c:v>0</c:v>
                </c:pt>
                <c:pt idx="6476">
                  <c:v>0</c:v>
                </c:pt>
                <c:pt idx="6477">
                  <c:v>0</c:v>
                </c:pt>
                <c:pt idx="6478">
                  <c:v>0</c:v>
                </c:pt>
                <c:pt idx="6479">
                  <c:v>0</c:v>
                </c:pt>
                <c:pt idx="6480">
                  <c:v>0</c:v>
                </c:pt>
                <c:pt idx="6481">
                  <c:v>0</c:v>
                </c:pt>
                <c:pt idx="6482">
                  <c:v>0</c:v>
                </c:pt>
                <c:pt idx="6483">
                  <c:v>0</c:v>
                </c:pt>
                <c:pt idx="6484">
                  <c:v>0</c:v>
                </c:pt>
                <c:pt idx="6485">
                  <c:v>0</c:v>
                </c:pt>
                <c:pt idx="6486">
                  <c:v>0</c:v>
                </c:pt>
                <c:pt idx="6487">
                  <c:v>0</c:v>
                </c:pt>
                <c:pt idx="6488">
                  <c:v>0</c:v>
                </c:pt>
                <c:pt idx="6489">
                  <c:v>0</c:v>
                </c:pt>
                <c:pt idx="6490">
                  <c:v>0</c:v>
                </c:pt>
                <c:pt idx="6491">
                  <c:v>0</c:v>
                </c:pt>
                <c:pt idx="6492">
                  <c:v>0</c:v>
                </c:pt>
                <c:pt idx="6493">
                  <c:v>0</c:v>
                </c:pt>
                <c:pt idx="6494">
                  <c:v>0</c:v>
                </c:pt>
                <c:pt idx="6495">
                  <c:v>0</c:v>
                </c:pt>
                <c:pt idx="6496">
                  <c:v>0</c:v>
                </c:pt>
                <c:pt idx="6497">
                  <c:v>0</c:v>
                </c:pt>
                <c:pt idx="6498">
                  <c:v>0</c:v>
                </c:pt>
                <c:pt idx="6499">
                  <c:v>0</c:v>
                </c:pt>
                <c:pt idx="6500">
                  <c:v>0</c:v>
                </c:pt>
                <c:pt idx="6501">
                  <c:v>0</c:v>
                </c:pt>
                <c:pt idx="6502">
                  <c:v>0</c:v>
                </c:pt>
                <c:pt idx="6503">
                  <c:v>0</c:v>
                </c:pt>
                <c:pt idx="6504">
                  <c:v>0</c:v>
                </c:pt>
                <c:pt idx="6505">
                  <c:v>0</c:v>
                </c:pt>
                <c:pt idx="6506">
                  <c:v>0</c:v>
                </c:pt>
                <c:pt idx="6507">
                  <c:v>0</c:v>
                </c:pt>
                <c:pt idx="6508">
                  <c:v>0</c:v>
                </c:pt>
                <c:pt idx="6509">
                  <c:v>0</c:v>
                </c:pt>
                <c:pt idx="6510">
                  <c:v>0</c:v>
                </c:pt>
                <c:pt idx="6511">
                  <c:v>0</c:v>
                </c:pt>
                <c:pt idx="6512">
                  <c:v>0</c:v>
                </c:pt>
                <c:pt idx="6513">
                  <c:v>0</c:v>
                </c:pt>
                <c:pt idx="6514">
                  <c:v>0</c:v>
                </c:pt>
                <c:pt idx="6515">
                  <c:v>0</c:v>
                </c:pt>
                <c:pt idx="6516">
                  <c:v>0</c:v>
                </c:pt>
                <c:pt idx="6517">
                  <c:v>0</c:v>
                </c:pt>
                <c:pt idx="6518">
                  <c:v>0</c:v>
                </c:pt>
                <c:pt idx="6519">
                  <c:v>0</c:v>
                </c:pt>
                <c:pt idx="6520">
                  <c:v>0</c:v>
                </c:pt>
                <c:pt idx="6521">
                  <c:v>0</c:v>
                </c:pt>
                <c:pt idx="6522">
                  <c:v>0</c:v>
                </c:pt>
                <c:pt idx="6523">
                  <c:v>0</c:v>
                </c:pt>
                <c:pt idx="6524">
                  <c:v>0</c:v>
                </c:pt>
                <c:pt idx="6525">
                  <c:v>0</c:v>
                </c:pt>
                <c:pt idx="6526">
                  <c:v>0</c:v>
                </c:pt>
                <c:pt idx="6527">
                  <c:v>0</c:v>
                </c:pt>
                <c:pt idx="6528">
                  <c:v>0</c:v>
                </c:pt>
                <c:pt idx="6529">
                  <c:v>0</c:v>
                </c:pt>
                <c:pt idx="6530">
                  <c:v>0</c:v>
                </c:pt>
                <c:pt idx="6531">
                  <c:v>0</c:v>
                </c:pt>
                <c:pt idx="6532">
                  <c:v>0</c:v>
                </c:pt>
                <c:pt idx="6533">
                  <c:v>0</c:v>
                </c:pt>
                <c:pt idx="6534">
                  <c:v>0</c:v>
                </c:pt>
                <c:pt idx="6535">
                  <c:v>0</c:v>
                </c:pt>
                <c:pt idx="6536">
                  <c:v>0</c:v>
                </c:pt>
                <c:pt idx="6537">
                  <c:v>0</c:v>
                </c:pt>
                <c:pt idx="6538">
                  <c:v>0</c:v>
                </c:pt>
                <c:pt idx="6539">
                  <c:v>0</c:v>
                </c:pt>
                <c:pt idx="6540">
                  <c:v>0</c:v>
                </c:pt>
                <c:pt idx="6541">
                  <c:v>0</c:v>
                </c:pt>
                <c:pt idx="6542">
                  <c:v>0</c:v>
                </c:pt>
                <c:pt idx="6543">
                  <c:v>0</c:v>
                </c:pt>
                <c:pt idx="6544">
                  <c:v>0</c:v>
                </c:pt>
                <c:pt idx="6545">
                  <c:v>0</c:v>
                </c:pt>
                <c:pt idx="6546">
                  <c:v>0</c:v>
                </c:pt>
                <c:pt idx="6547">
                  <c:v>0</c:v>
                </c:pt>
                <c:pt idx="6548">
                  <c:v>0</c:v>
                </c:pt>
                <c:pt idx="6549">
                  <c:v>0</c:v>
                </c:pt>
                <c:pt idx="6550">
                  <c:v>0</c:v>
                </c:pt>
                <c:pt idx="6551">
                  <c:v>0</c:v>
                </c:pt>
                <c:pt idx="6552">
                  <c:v>0</c:v>
                </c:pt>
                <c:pt idx="6553">
                  <c:v>0</c:v>
                </c:pt>
                <c:pt idx="6554">
                  <c:v>0</c:v>
                </c:pt>
                <c:pt idx="6555">
                  <c:v>0</c:v>
                </c:pt>
                <c:pt idx="6556">
                  <c:v>0</c:v>
                </c:pt>
                <c:pt idx="6557">
                  <c:v>0</c:v>
                </c:pt>
                <c:pt idx="6558">
                  <c:v>0</c:v>
                </c:pt>
                <c:pt idx="6559">
                  <c:v>0</c:v>
                </c:pt>
                <c:pt idx="6560">
                  <c:v>0</c:v>
                </c:pt>
                <c:pt idx="6561">
                  <c:v>0</c:v>
                </c:pt>
                <c:pt idx="6562">
                  <c:v>0</c:v>
                </c:pt>
                <c:pt idx="6563">
                  <c:v>0</c:v>
                </c:pt>
                <c:pt idx="6564">
                  <c:v>0</c:v>
                </c:pt>
                <c:pt idx="6565">
                  <c:v>0</c:v>
                </c:pt>
                <c:pt idx="6566">
                  <c:v>0</c:v>
                </c:pt>
                <c:pt idx="6567">
                  <c:v>0</c:v>
                </c:pt>
                <c:pt idx="6568">
                  <c:v>0</c:v>
                </c:pt>
                <c:pt idx="6569">
                  <c:v>0</c:v>
                </c:pt>
                <c:pt idx="6570">
                  <c:v>0</c:v>
                </c:pt>
                <c:pt idx="6571">
                  <c:v>0</c:v>
                </c:pt>
                <c:pt idx="6572">
                  <c:v>0</c:v>
                </c:pt>
                <c:pt idx="6573">
                  <c:v>0</c:v>
                </c:pt>
                <c:pt idx="6574">
                  <c:v>0</c:v>
                </c:pt>
                <c:pt idx="6575">
                  <c:v>0</c:v>
                </c:pt>
                <c:pt idx="6576">
                  <c:v>0</c:v>
                </c:pt>
                <c:pt idx="6577">
                  <c:v>0</c:v>
                </c:pt>
                <c:pt idx="6578">
                  <c:v>0</c:v>
                </c:pt>
                <c:pt idx="6579">
                  <c:v>0</c:v>
                </c:pt>
                <c:pt idx="6580">
                  <c:v>0</c:v>
                </c:pt>
                <c:pt idx="6581">
                  <c:v>0</c:v>
                </c:pt>
                <c:pt idx="6582">
                  <c:v>0</c:v>
                </c:pt>
                <c:pt idx="6583">
                  <c:v>0</c:v>
                </c:pt>
                <c:pt idx="6584">
                  <c:v>0</c:v>
                </c:pt>
                <c:pt idx="6585">
                  <c:v>0</c:v>
                </c:pt>
                <c:pt idx="6586">
                  <c:v>0</c:v>
                </c:pt>
                <c:pt idx="6587">
                  <c:v>0</c:v>
                </c:pt>
                <c:pt idx="6588">
                  <c:v>0</c:v>
                </c:pt>
                <c:pt idx="6589">
                  <c:v>0</c:v>
                </c:pt>
                <c:pt idx="6590">
                  <c:v>0</c:v>
                </c:pt>
                <c:pt idx="6591">
                  <c:v>0</c:v>
                </c:pt>
                <c:pt idx="6592">
                  <c:v>0</c:v>
                </c:pt>
                <c:pt idx="6593">
                  <c:v>0</c:v>
                </c:pt>
                <c:pt idx="6594">
                  <c:v>0</c:v>
                </c:pt>
                <c:pt idx="6595">
                  <c:v>0</c:v>
                </c:pt>
                <c:pt idx="6596">
                  <c:v>0</c:v>
                </c:pt>
                <c:pt idx="6597">
                  <c:v>0</c:v>
                </c:pt>
                <c:pt idx="6598">
                  <c:v>0</c:v>
                </c:pt>
                <c:pt idx="6599">
                  <c:v>0</c:v>
                </c:pt>
                <c:pt idx="6600">
                  <c:v>0</c:v>
                </c:pt>
                <c:pt idx="6601">
                  <c:v>0</c:v>
                </c:pt>
                <c:pt idx="6602">
                  <c:v>0</c:v>
                </c:pt>
                <c:pt idx="6603">
                  <c:v>0</c:v>
                </c:pt>
                <c:pt idx="6604">
                  <c:v>0</c:v>
                </c:pt>
                <c:pt idx="6605">
                  <c:v>0</c:v>
                </c:pt>
                <c:pt idx="6606">
                  <c:v>0</c:v>
                </c:pt>
                <c:pt idx="6607">
                  <c:v>0</c:v>
                </c:pt>
                <c:pt idx="6608">
                  <c:v>0</c:v>
                </c:pt>
                <c:pt idx="6609">
                  <c:v>0</c:v>
                </c:pt>
                <c:pt idx="6610">
                  <c:v>0</c:v>
                </c:pt>
                <c:pt idx="6611">
                  <c:v>0</c:v>
                </c:pt>
                <c:pt idx="6612">
                  <c:v>0</c:v>
                </c:pt>
                <c:pt idx="6613">
                  <c:v>0</c:v>
                </c:pt>
                <c:pt idx="6614">
                  <c:v>0</c:v>
                </c:pt>
                <c:pt idx="6615">
                  <c:v>0</c:v>
                </c:pt>
                <c:pt idx="6616">
                  <c:v>0</c:v>
                </c:pt>
                <c:pt idx="6617">
                  <c:v>0</c:v>
                </c:pt>
                <c:pt idx="6618">
                  <c:v>0</c:v>
                </c:pt>
                <c:pt idx="6619">
                  <c:v>0</c:v>
                </c:pt>
                <c:pt idx="6620">
                  <c:v>0</c:v>
                </c:pt>
                <c:pt idx="6621">
                  <c:v>0</c:v>
                </c:pt>
                <c:pt idx="6622">
                  <c:v>0</c:v>
                </c:pt>
                <c:pt idx="6623">
                  <c:v>0</c:v>
                </c:pt>
                <c:pt idx="6624">
                  <c:v>0</c:v>
                </c:pt>
                <c:pt idx="6625">
                  <c:v>0</c:v>
                </c:pt>
                <c:pt idx="6626">
                  <c:v>0</c:v>
                </c:pt>
                <c:pt idx="6627">
                  <c:v>0</c:v>
                </c:pt>
                <c:pt idx="6628">
                  <c:v>0</c:v>
                </c:pt>
                <c:pt idx="6629">
                  <c:v>0</c:v>
                </c:pt>
                <c:pt idx="6630">
                  <c:v>0</c:v>
                </c:pt>
                <c:pt idx="6631">
                  <c:v>0</c:v>
                </c:pt>
                <c:pt idx="6632">
                  <c:v>0</c:v>
                </c:pt>
                <c:pt idx="6633">
                  <c:v>0</c:v>
                </c:pt>
                <c:pt idx="6634">
                  <c:v>0</c:v>
                </c:pt>
                <c:pt idx="6635">
                  <c:v>0</c:v>
                </c:pt>
                <c:pt idx="6636">
                  <c:v>0</c:v>
                </c:pt>
                <c:pt idx="6637">
                  <c:v>0</c:v>
                </c:pt>
                <c:pt idx="6638">
                  <c:v>0</c:v>
                </c:pt>
                <c:pt idx="6639">
                  <c:v>0</c:v>
                </c:pt>
                <c:pt idx="6640">
                  <c:v>0</c:v>
                </c:pt>
                <c:pt idx="6641">
                  <c:v>0</c:v>
                </c:pt>
                <c:pt idx="6642">
                  <c:v>0</c:v>
                </c:pt>
                <c:pt idx="6643">
                  <c:v>0</c:v>
                </c:pt>
                <c:pt idx="6644">
                  <c:v>0</c:v>
                </c:pt>
                <c:pt idx="6645">
                  <c:v>0</c:v>
                </c:pt>
                <c:pt idx="6646">
                  <c:v>0</c:v>
                </c:pt>
                <c:pt idx="6647">
                  <c:v>0</c:v>
                </c:pt>
                <c:pt idx="6648">
                  <c:v>0</c:v>
                </c:pt>
                <c:pt idx="6649">
                  <c:v>0</c:v>
                </c:pt>
                <c:pt idx="6650">
                  <c:v>0</c:v>
                </c:pt>
                <c:pt idx="6651">
                  <c:v>0</c:v>
                </c:pt>
                <c:pt idx="6652">
                  <c:v>0</c:v>
                </c:pt>
                <c:pt idx="6653">
                  <c:v>0</c:v>
                </c:pt>
                <c:pt idx="6654">
                  <c:v>0</c:v>
                </c:pt>
                <c:pt idx="6655">
                  <c:v>0</c:v>
                </c:pt>
                <c:pt idx="6656">
                  <c:v>0</c:v>
                </c:pt>
                <c:pt idx="6657">
                  <c:v>0</c:v>
                </c:pt>
                <c:pt idx="6658">
                  <c:v>0</c:v>
                </c:pt>
                <c:pt idx="6659">
                  <c:v>0</c:v>
                </c:pt>
                <c:pt idx="6660">
                  <c:v>0</c:v>
                </c:pt>
                <c:pt idx="6661">
                  <c:v>0</c:v>
                </c:pt>
                <c:pt idx="6662">
                  <c:v>0</c:v>
                </c:pt>
                <c:pt idx="6663">
                  <c:v>0</c:v>
                </c:pt>
                <c:pt idx="6664">
                  <c:v>0</c:v>
                </c:pt>
                <c:pt idx="6665">
                  <c:v>0</c:v>
                </c:pt>
                <c:pt idx="6666">
                  <c:v>0</c:v>
                </c:pt>
                <c:pt idx="6667">
                  <c:v>0</c:v>
                </c:pt>
                <c:pt idx="6668">
                  <c:v>0</c:v>
                </c:pt>
                <c:pt idx="6669">
                  <c:v>0</c:v>
                </c:pt>
                <c:pt idx="6670">
                  <c:v>0</c:v>
                </c:pt>
                <c:pt idx="6671">
                  <c:v>0</c:v>
                </c:pt>
                <c:pt idx="6672">
                  <c:v>0</c:v>
                </c:pt>
                <c:pt idx="6673">
                  <c:v>0</c:v>
                </c:pt>
                <c:pt idx="6674">
                  <c:v>0</c:v>
                </c:pt>
                <c:pt idx="6675">
                  <c:v>0</c:v>
                </c:pt>
                <c:pt idx="6676">
                  <c:v>0</c:v>
                </c:pt>
                <c:pt idx="6677">
                  <c:v>0</c:v>
                </c:pt>
                <c:pt idx="6678">
                  <c:v>0</c:v>
                </c:pt>
                <c:pt idx="6679">
                  <c:v>0</c:v>
                </c:pt>
                <c:pt idx="6680">
                  <c:v>0</c:v>
                </c:pt>
                <c:pt idx="6681">
                  <c:v>0</c:v>
                </c:pt>
                <c:pt idx="6682">
                  <c:v>0</c:v>
                </c:pt>
                <c:pt idx="6683">
                  <c:v>0</c:v>
                </c:pt>
                <c:pt idx="6684">
                  <c:v>0</c:v>
                </c:pt>
                <c:pt idx="6685">
                  <c:v>0</c:v>
                </c:pt>
                <c:pt idx="6686">
                  <c:v>0</c:v>
                </c:pt>
                <c:pt idx="6687">
                  <c:v>0</c:v>
                </c:pt>
                <c:pt idx="6688">
                  <c:v>0</c:v>
                </c:pt>
                <c:pt idx="6689">
                  <c:v>0</c:v>
                </c:pt>
                <c:pt idx="6690">
                  <c:v>0</c:v>
                </c:pt>
                <c:pt idx="6691">
                  <c:v>0</c:v>
                </c:pt>
                <c:pt idx="6692">
                  <c:v>0</c:v>
                </c:pt>
                <c:pt idx="6693">
                  <c:v>0</c:v>
                </c:pt>
                <c:pt idx="6694">
                  <c:v>0</c:v>
                </c:pt>
                <c:pt idx="6695">
                  <c:v>0</c:v>
                </c:pt>
                <c:pt idx="6696">
                  <c:v>0</c:v>
                </c:pt>
                <c:pt idx="6697">
                  <c:v>0</c:v>
                </c:pt>
                <c:pt idx="6698">
                  <c:v>0</c:v>
                </c:pt>
                <c:pt idx="6699">
                  <c:v>0</c:v>
                </c:pt>
                <c:pt idx="6700">
                  <c:v>0</c:v>
                </c:pt>
                <c:pt idx="6701">
                  <c:v>0</c:v>
                </c:pt>
                <c:pt idx="6702">
                  <c:v>0</c:v>
                </c:pt>
                <c:pt idx="6703">
                  <c:v>0</c:v>
                </c:pt>
                <c:pt idx="6704">
                  <c:v>0</c:v>
                </c:pt>
                <c:pt idx="6705">
                  <c:v>0</c:v>
                </c:pt>
                <c:pt idx="6706">
                  <c:v>0</c:v>
                </c:pt>
                <c:pt idx="6707">
                  <c:v>0</c:v>
                </c:pt>
                <c:pt idx="6708">
                  <c:v>0</c:v>
                </c:pt>
                <c:pt idx="6709">
                  <c:v>0</c:v>
                </c:pt>
                <c:pt idx="6710">
                  <c:v>0</c:v>
                </c:pt>
                <c:pt idx="6711">
                  <c:v>0</c:v>
                </c:pt>
                <c:pt idx="6712">
                  <c:v>0</c:v>
                </c:pt>
                <c:pt idx="6713">
                  <c:v>0</c:v>
                </c:pt>
                <c:pt idx="6714">
                  <c:v>0</c:v>
                </c:pt>
                <c:pt idx="6715">
                  <c:v>0</c:v>
                </c:pt>
                <c:pt idx="6716">
                  <c:v>0</c:v>
                </c:pt>
                <c:pt idx="6717">
                  <c:v>0</c:v>
                </c:pt>
                <c:pt idx="6718">
                  <c:v>0</c:v>
                </c:pt>
                <c:pt idx="6719">
                  <c:v>0</c:v>
                </c:pt>
                <c:pt idx="6720">
                  <c:v>0</c:v>
                </c:pt>
                <c:pt idx="6721">
                  <c:v>0</c:v>
                </c:pt>
                <c:pt idx="6722">
                  <c:v>0</c:v>
                </c:pt>
                <c:pt idx="6723">
                  <c:v>0</c:v>
                </c:pt>
                <c:pt idx="6724">
                  <c:v>0</c:v>
                </c:pt>
                <c:pt idx="6725">
                  <c:v>0</c:v>
                </c:pt>
                <c:pt idx="6726">
                  <c:v>0</c:v>
                </c:pt>
                <c:pt idx="6727">
                  <c:v>0</c:v>
                </c:pt>
                <c:pt idx="6728">
                  <c:v>0</c:v>
                </c:pt>
                <c:pt idx="6729">
                  <c:v>0</c:v>
                </c:pt>
                <c:pt idx="6730">
                  <c:v>0</c:v>
                </c:pt>
                <c:pt idx="6731">
                  <c:v>0</c:v>
                </c:pt>
                <c:pt idx="6732">
                  <c:v>0</c:v>
                </c:pt>
                <c:pt idx="6733">
                  <c:v>0</c:v>
                </c:pt>
                <c:pt idx="6734">
                  <c:v>0</c:v>
                </c:pt>
                <c:pt idx="6735">
                  <c:v>0</c:v>
                </c:pt>
                <c:pt idx="6736">
                  <c:v>0</c:v>
                </c:pt>
                <c:pt idx="6737">
                  <c:v>0</c:v>
                </c:pt>
                <c:pt idx="6738">
                  <c:v>0</c:v>
                </c:pt>
                <c:pt idx="6739">
                  <c:v>0</c:v>
                </c:pt>
                <c:pt idx="6740">
                  <c:v>0</c:v>
                </c:pt>
                <c:pt idx="6741">
                  <c:v>0</c:v>
                </c:pt>
                <c:pt idx="6742">
                  <c:v>0</c:v>
                </c:pt>
                <c:pt idx="6743">
                  <c:v>0</c:v>
                </c:pt>
                <c:pt idx="6744">
                  <c:v>0</c:v>
                </c:pt>
                <c:pt idx="6745">
                  <c:v>0</c:v>
                </c:pt>
                <c:pt idx="6746">
                  <c:v>0</c:v>
                </c:pt>
                <c:pt idx="6747">
                  <c:v>0</c:v>
                </c:pt>
                <c:pt idx="6748">
                  <c:v>0</c:v>
                </c:pt>
                <c:pt idx="6749">
                  <c:v>0</c:v>
                </c:pt>
                <c:pt idx="6750">
                  <c:v>0</c:v>
                </c:pt>
                <c:pt idx="6751">
                  <c:v>0</c:v>
                </c:pt>
                <c:pt idx="6752">
                  <c:v>0</c:v>
                </c:pt>
                <c:pt idx="6753">
                  <c:v>0</c:v>
                </c:pt>
                <c:pt idx="6754">
                  <c:v>0</c:v>
                </c:pt>
                <c:pt idx="6755">
                  <c:v>0</c:v>
                </c:pt>
                <c:pt idx="6756">
                  <c:v>0</c:v>
                </c:pt>
                <c:pt idx="6757">
                  <c:v>0</c:v>
                </c:pt>
                <c:pt idx="6758">
                  <c:v>0</c:v>
                </c:pt>
                <c:pt idx="6759">
                  <c:v>0</c:v>
                </c:pt>
                <c:pt idx="6760">
                  <c:v>0</c:v>
                </c:pt>
                <c:pt idx="6761">
                  <c:v>0</c:v>
                </c:pt>
                <c:pt idx="6762">
                  <c:v>0</c:v>
                </c:pt>
                <c:pt idx="6763">
                  <c:v>0</c:v>
                </c:pt>
                <c:pt idx="6764">
                  <c:v>0</c:v>
                </c:pt>
                <c:pt idx="6765">
                  <c:v>0</c:v>
                </c:pt>
                <c:pt idx="6766">
                  <c:v>0</c:v>
                </c:pt>
                <c:pt idx="6767">
                  <c:v>0</c:v>
                </c:pt>
                <c:pt idx="6768">
                  <c:v>0</c:v>
                </c:pt>
                <c:pt idx="6769">
                  <c:v>0</c:v>
                </c:pt>
                <c:pt idx="6770">
                  <c:v>0</c:v>
                </c:pt>
                <c:pt idx="6771">
                  <c:v>0</c:v>
                </c:pt>
                <c:pt idx="6772">
                  <c:v>0</c:v>
                </c:pt>
                <c:pt idx="6773">
                  <c:v>0</c:v>
                </c:pt>
                <c:pt idx="6774">
                  <c:v>0</c:v>
                </c:pt>
                <c:pt idx="6775">
                  <c:v>0</c:v>
                </c:pt>
                <c:pt idx="6776">
                  <c:v>0</c:v>
                </c:pt>
                <c:pt idx="6777">
                  <c:v>0</c:v>
                </c:pt>
                <c:pt idx="6778">
                  <c:v>0</c:v>
                </c:pt>
                <c:pt idx="6779">
                  <c:v>0</c:v>
                </c:pt>
                <c:pt idx="6780">
                  <c:v>0</c:v>
                </c:pt>
                <c:pt idx="6781">
                  <c:v>0</c:v>
                </c:pt>
                <c:pt idx="6782">
                  <c:v>0</c:v>
                </c:pt>
                <c:pt idx="6783">
                  <c:v>0</c:v>
                </c:pt>
                <c:pt idx="6784">
                  <c:v>0</c:v>
                </c:pt>
                <c:pt idx="6785">
                  <c:v>0</c:v>
                </c:pt>
                <c:pt idx="6786">
                  <c:v>0</c:v>
                </c:pt>
                <c:pt idx="6787">
                  <c:v>0</c:v>
                </c:pt>
                <c:pt idx="6788">
                  <c:v>0</c:v>
                </c:pt>
                <c:pt idx="6789">
                  <c:v>0</c:v>
                </c:pt>
                <c:pt idx="6790">
                  <c:v>0</c:v>
                </c:pt>
                <c:pt idx="6791">
                  <c:v>0</c:v>
                </c:pt>
                <c:pt idx="6792">
                  <c:v>0</c:v>
                </c:pt>
                <c:pt idx="6793">
                  <c:v>0</c:v>
                </c:pt>
                <c:pt idx="6794">
                  <c:v>0</c:v>
                </c:pt>
                <c:pt idx="6795">
                  <c:v>0</c:v>
                </c:pt>
                <c:pt idx="6796">
                  <c:v>0</c:v>
                </c:pt>
                <c:pt idx="6797">
                  <c:v>0</c:v>
                </c:pt>
                <c:pt idx="6798">
                  <c:v>0</c:v>
                </c:pt>
                <c:pt idx="6799">
                  <c:v>0</c:v>
                </c:pt>
                <c:pt idx="6800">
                  <c:v>0</c:v>
                </c:pt>
                <c:pt idx="6801">
                  <c:v>0</c:v>
                </c:pt>
                <c:pt idx="6802">
                  <c:v>0</c:v>
                </c:pt>
                <c:pt idx="6803">
                  <c:v>0</c:v>
                </c:pt>
                <c:pt idx="6804">
                  <c:v>0</c:v>
                </c:pt>
                <c:pt idx="6805">
                  <c:v>0</c:v>
                </c:pt>
                <c:pt idx="6806">
                  <c:v>0</c:v>
                </c:pt>
                <c:pt idx="6807">
                  <c:v>0</c:v>
                </c:pt>
                <c:pt idx="6808">
                  <c:v>0</c:v>
                </c:pt>
                <c:pt idx="6809">
                  <c:v>0</c:v>
                </c:pt>
                <c:pt idx="6810">
                  <c:v>0</c:v>
                </c:pt>
                <c:pt idx="6811">
                  <c:v>0</c:v>
                </c:pt>
                <c:pt idx="6812">
                  <c:v>0</c:v>
                </c:pt>
                <c:pt idx="6813">
                  <c:v>0</c:v>
                </c:pt>
                <c:pt idx="6814">
                  <c:v>0</c:v>
                </c:pt>
                <c:pt idx="6815">
                  <c:v>0</c:v>
                </c:pt>
                <c:pt idx="6816">
                  <c:v>0</c:v>
                </c:pt>
                <c:pt idx="6817">
                  <c:v>0</c:v>
                </c:pt>
                <c:pt idx="6818">
                  <c:v>0</c:v>
                </c:pt>
                <c:pt idx="6819">
                  <c:v>0</c:v>
                </c:pt>
                <c:pt idx="6820">
                  <c:v>0</c:v>
                </c:pt>
                <c:pt idx="6821">
                  <c:v>0</c:v>
                </c:pt>
                <c:pt idx="6822">
                  <c:v>0</c:v>
                </c:pt>
                <c:pt idx="6823">
                  <c:v>0</c:v>
                </c:pt>
                <c:pt idx="6824">
                  <c:v>0</c:v>
                </c:pt>
                <c:pt idx="6825">
                  <c:v>0</c:v>
                </c:pt>
                <c:pt idx="6826">
                  <c:v>0</c:v>
                </c:pt>
                <c:pt idx="6827">
                  <c:v>0</c:v>
                </c:pt>
                <c:pt idx="6828">
                  <c:v>0</c:v>
                </c:pt>
                <c:pt idx="6829">
                  <c:v>0</c:v>
                </c:pt>
                <c:pt idx="6830">
                  <c:v>0</c:v>
                </c:pt>
                <c:pt idx="6831">
                  <c:v>0</c:v>
                </c:pt>
                <c:pt idx="6832">
                  <c:v>0</c:v>
                </c:pt>
                <c:pt idx="6833">
                  <c:v>0</c:v>
                </c:pt>
                <c:pt idx="6834">
                  <c:v>0</c:v>
                </c:pt>
                <c:pt idx="6835">
                  <c:v>0</c:v>
                </c:pt>
                <c:pt idx="6836">
                  <c:v>0</c:v>
                </c:pt>
                <c:pt idx="6837">
                  <c:v>0</c:v>
                </c:pt>
                <c:pt idx="6838">
                  <c:v>0</c:v>
                </c:pt>
                <c:pt idx="6839">
                  <c:v>0</c:v>
                </c:pt>
                <c:pt idx="6840">
                  <c:v>0</c:v>
                </c:pt>
                <c:pt idx="6841">
                  <c:v>0</c:v>
                </c:pt>
                <c:pt idx="6842">
                  <c:v>0</c:v>
                </c:pt>
                <c:pt idx="6843">
                  <c:v>0</c:v>
                </c:pt>
                <c:pt idx="6844">
                  <c:v>0</c:v>
                </c:pt>
                <c:pt idx="6845">
                  <c:v>0</c:v>
                </c:pt>
                <c:pt idx="6846">
                  <c:v>0</c:v>
                </c:pt>
                <c:pt idx="6847">
                  <c:v>0</c:v>
                </c:pt>
                <c:pt idx="6848">
                  <c:v>0</c:v>
                </c:pt>
                <c:pt idx="6849">
                  <c:v>0</c:v>
                </c:pt>
                <c:pt idx="6850">
                  <c:v>0</c:v>
                </c:pt>
                <c:pt idx="6851">
                  <c:v>0</c:v>
                </c:pt>
                <c:pt idx="6852">
                  <c:v>0</c:v>
                </c:pt>
                <c:pt idx="6853">
                  <c:v>0</c:v>
                </c:pt>
                <c:pt idx="6854">
                  <c:v>0</c:v>
                </c:pt>
                <c:pt idx="6855">
                  <c:v>0</c:v>
                </c:pt>
                <c:pt idx="6856">
                  <c:v>0</c:v>
                </c:pt>
                <c:pt idx="6857">
                  <c:v>0</c:v>
                </c:pt>
                <c:pt idx="6858">
                  <c:v>0</c:v>
                </c:pt>
                <c:pt idx="6859">
                  <c:v>0</c:v>
                </c:pt>
                <c:pt idx="6860">
                  <c:v>0</c:v>
                </c:pt>
                <c:pt idx="6861">
                  <c:v>0</c:v>
                </c:pt>
                <c:pt idx="6862">
                  <c:v>0</c:v>
                </c:pt>
                <c:pt idx="6863">
                  <c:v>0</c:v>
                </c:pt>
                <c:pt idx="6864">
                  <c:v>0</c:v>
                </c:pt>
                <c:pt idx="6865">
                  <c:v>0</c:v>
                </c:pt>
                <c:pt idx="6866">
                  <c:v>0</c:v>
                </c:pt>
                <c:pt idx="6867">
                  <c:v>0</c:v>
                </c:pt>
                <c:pt idx="6868">
                  <c:v>0</c:v>
                </c:pt>
                <c:pt idx="6869">
                  <c:v>0</c:v>
                </c:pt>
                <c:pt idx="6870">
                  <c:v>0</c:v>
                </c:pt>
                <c:pt idx="6871">
                  <c:v>0</c:v>
                </c:pt>
                <c:pt idx="6872">
                  <c:v>0</c:v>
                </c:pt>
                <c:pt idx="6873">
                  <c:v>0</c:v>
                </c:pt>
                <c:pt idx="6874">
                  <c:v>0</c:v>
                </c:pt>
                <c:pt idx="6875">
                  <c:v>0</c:v>
                </c:pt>
                <c:pt idx="6876">
                  <c:v>0</c:v>
                </c:pt>
                <c:pt idx="6877">
                  <c:v>0</c:v>
                </c:pt>
                <c:pt idx="6878">
                  <c:v>0</c:v>
                </c:pt>
                <c:pt idx="6879">
                  <c:v>0</c:v>
                </c:pt>
                <c:pt idx="6880">
                  <c:v>0</c:v>
                </c:pt>
                <c:pt idx="6881">
                  <c:v>0</c:v>
                </c:pt>
                <c:pt idx="6882">
                  <c:v>0</c:v>
                </c:pt>
                <c:pt idx="6883">
                  <c:v>0</c:v>
                </c:pt>
                <c:pt idx="6884">
                  <c:v>0</c:v>
                </c:pt>
                <c:pt idx="6885">
                  <c:v>0</c:v>
                </c:pt>
                <c:pt idx="6886">
                  <c:v>0</c:v>
                </c:pt>
                <c:pt idx="6887">
                  <c:v>0</c:v>
                </c:pt>
                <c:pt idx="6888">
                  <c:v>0</c:v>
                </c:pt>
                <c:pt idx="6889">
                  <c:v>0</c:v>
                </c:pt>
                <c:pt idx="6890">
                  <c:v>0</c:v>
                </c:pt>
                <c:pt idx="6891">
                  <c:v>0</c:v>
                </c:pt>
                <c:pt idx="6892">
                  <c:v>0</c:v>
                </c:pt>
                <c:pt idx="6893">
                  <c:v>0</c:v>
                </c:pt>
                <c:pt idx="6894">
                  <c:v>0</c:v>
                </c:pt>
                <c:pt idx="6895">
                  <c:v>0</c:v>
                </c:pt>
                <c:pt idx="6896">
                  <c:v>0</c:v>
                </c:pt>
                <c:pt idx="6897">
                  <c:v>0</c:v>
                </c:pt>
                <c:pt idx="6898">
                  <c:v>0</c:v>
                </c:pt>
                <c:pt idx="6899">
                  <c:v>0</c:v>
                </c:pt>
                <c:pt idx="6900">
                  <c:v>0</c:v>
                </c:pt>
                <c:pt idx="6901">
                  <c:v>0</c:v>
                </c:pt>
                <c:pt idx="6902">
                  <c:v>0</c:v>
                </c:pt>
                <c:pt idx="6903">
                  <c:v>0</c:v>
                </c:pt>
                <c:pt idx="6904">
                  <c:v>0</c:v>
                </c:pt>
                <c:pt idx="6905">
                  <c:v>0</c:v>
                </c:pt>
                <c:pt idx="6906">
                  <c:v>0</c:v>
                </c:pt>
                <c:pt idx="6907">
                  <c:v>0</c:v>
                </c:pt>
                <c:pt idx="6908">
                  <c:v>0</c:v>
                </c:pt>
                <c:pt idx="6909">
                  <c:v>0</c:v>
                </c:pt>
                <c:pt idx="6910">
                  <c:v>0</c:v>
                </c:pt>
                <c:pt idx="6911">
                  <c:v>0</c:v>
                </c:pt>
                <c:pt idx="6912">
                  <c:v>0</c:v>
                </c:pt>
                <c:pt idx="6913">
                  <c:v>0</c:v>
                </c:pt>
                <c:pt idx="6914">
                  <c:v>0</c:v>
                </c:pt>
                <c:pt idx="6915">
                  <c:v>0</c:v>
                </c:pt>
                <c:pt idx="6916">
                  <c:v>0</c:v>
                </c:pt>
                <c:pt idx="6917">
                  <c:v>0</c:v>
                </c:pt>
                <c:pt idx="6918">
                  <c:v>0</c:v>
                </c:pt>
                <c:pt idx="6919">
                  <c:v>0</c:v>
                </c:pt>
                <c:pt idx="6920">
                  <c:v>0</c:v>
                </c:pt>
                <c:pt idx="6921">
                  <c:v>0</c:v>
                </c:pt>
                <c:pt idx="6922">
                  <c:v>0</c:v>
                </c:pt>
                <c:pt idx="6923">
                  <c:v>0</c:v>
                </c:pt>
                <c:pt idx="6924">
                  <c:v>0</c:v>
                </c:pt>
                <c:pt idx="6925">
                  <c:v>0</c:v>
                </c:pt>
                <c:pt idx="6926">
                  <c:v>0</c:v>
                </c:pt>
                <c:pt idx="6927">
                  <c:v>0</c:v>
                </c:pt>
                <c:pt idx="6928">
                  <c:v>0</c:v>
                </c:pt>
                <c:pt idx="6929">
                  <c:v>0</c:v>
                </c:pt>
                <c:pt idx="6930">
                  <c:v>0</c:v>
                </c:pt>
                <c:pt idx="6931">
                  <c:v>0</c:v>
                </c:pt>
                <c:pt idx="6932">
                  <c:v>0</c:v>
                </c:pt>
                <c:pt idx="6933">
                  <c:v>0</c:v>
                </c:pt>
                <c:pt idx="6934">
                  <c:v>0</c:v>
                </c:pt>
                <c:pt idx="6935">
                  <c:v>0</c:v>
                </c:pt>
                <c:pt idx="6936">
                  <c:v>0</c:v>
                </c:pt>
                <c:pt idx="6937">
                  <c:v>0</c:v>
                </c:pt>
                <c:pt idx="6938">
                  <c:v>0</c:v>
                </c:pt>
                <c:pt idx="6939">
                  <c:v>0</c:v>
                </c:pt>
                <c:pt idx="6940">
                  <c:v>0</c:v>
                </c:pt>
                <c:pt idx="6941">
                  <c:v>0</c:v>
                </c:pt>
                <c:pt idx="6942">
                  <c:v>0</c:v>
                </c:pt>
                <c:pt idx="6943">
                  <c:v>0</c:v>
                </c:pt>
                <c:pt idx="6944">
                  <c:v>0</c:v>
                </c:pt>
                <c:pt idx="6945">
                  <c:v>0</c:v>
                </c:pt>
                <c:pt idx="6946">
                  <c:v>0</c:v>
                </c:pt>
                <c:pt idx="6947">
                  <c:v>0</c:v>
                </c:pt>
                <c:pt idx="6948">
                  <c:v>0</c:v>
                </c:pt>
                <c:pt idx="6949">
                  <c:v>0</c:v>
                </c:pt>
                <c:pt idx="6950">
                  <c:v>0</c:v>
                </c:pt>
                <c:pt idx="6951">
                  <c:v>0</c:v>
                </c:pt>
                <c:pt idx="6952">
                  <c:v>0</c:v>
                </c:pt>
                <c:pt idx="6953">
                  <c:v>0</c:v>
                </c:pt>
                <c:pt idx="6954">
                  <c:v>0</c:v>
                </c:pt>
                <c:pt idx="6955">
                  <c:v>0</c:v>
                </c:pt>
                <c:pt idx="6956">
                  <c:v>0</c:v>
                </c:pt>
                <c:pt idx="6957">
                  <c:v>0</c:v>
                </c:pt>
                <c:pt idx="6958">
                  <c:v>0</c:v>
                </c:pt>
                <c:pt idx="6959">
                  <c:v>0</c:v>
                </c:pt>
                <c:pt idx="6960">
                  <c:v>0</c:v>
                </c:pt>
                <c:pt idx="6961">
                  <c:v>0</c:v>
                </c:pt>
                <c:pt idx="6962">
                  <c:v>0</c:v>
                </c:pt>
                <c:pt idx="6963">
                  <c:v>0</c:v>
                </c:pt>
                <c:pt idx="6964">
                  <c:v>0</c:v>
                </c:pt>
                <c:pt idx="6965">
                  <c:v>0</c:v>
                </c:pt>
                <c:pt idx="6966">
                  <c:v>0</c:v>
                </c:pt>
                <c:pt idx="6967">
                  <c:v>0</c:v>
                </c:pt>
                <c:pt idx="6968">
                  <c:v>0</c:v>
                </c:pt>
                <c:pt idx="6969">
                  <c:v>0</c:v>
                </c:pt>
                <c:pt idx="6970">
                  <c:v>0</c:v>
                </c:pt>
                <c:pt idx="6971">
                  <c:v>0</c:v>
                </c:pt>
                <c:pt idx="6972">
                  <c:v>0</c:v>
                </c:pt>
                <c:pt idx="6973">
                  <c:v>0</c:v>
                </c:pt>
                <c:pt idx="6974">
                  <c:v>0</c:v>
                </c:pt>
                <c:pt idx="6975">
                  <c:v>0</c:v>
                </c:pt>
                <c:pt idx="6976">
                  <c:v>0</c:v>
                </c:pt>
                <c:pt idx="6977">
                  <c:v>0</c:v>
                </c:pt>
                <c:pt idx="6978">
                  <c:v>0</c:v>
                </c:pt>
                <c:pt idx="6979">
                  <c:v>0</c:v>
                </c:pt>
                <c:pt idx="6980">
                  <c:v>0</c:v>
                </c:pt>
                <c:pt idx="6981">
                  <c:v>0</c:v>
                </c:pt>
                <c:pt idx="6982">
                  <c:v>0</c:v>
                </c:pt>
                <c:pt idx="6983">
                  <c:v>0</c:v>
                </c:pt>
                <c:pt idx="6984">
                  <c:v>0</c:v>
                </c:pt>
                <c:pt idx="6985">
                  <c:v>0</c:v>
                </c:pt>
                <c:pt idx="6986">
                  <c:v>0</c:v>
                </c:pt>
                <c:pt idx="6987">
                  <c:v>0</c:v>
                </c:pt>
                <c:pt idx="6988">
                  <c:v>0</c:v>
                </c:pt>
                <c:pt idx="6989">
                  <c:v>0</c:v>
                </c:pt>
                <c:pt idx="6990">
                  <c:v>0</c:v>
                </c:pt>
                <c:pt idx="6991">
                  <c:v>0</c:v>
                </c:pt>
                <c:pt idx="6992">
                  <c:v>0</c:v>
                </c:pt>
                <c:pt idx="6993">
                  <c:v>0</c:v>
                </c:pt>
                <c:pt idx="6994">
                  <c:v>0</c:v>
                </c:pt>
                <c:pt idx="6995">
                  <c:v>0</c:v>
                </c:pt>
                <c:pt idx="6996">
                  <c:v>0</c:v>
                </c:pt>
                <c:pt idx="6997">
                  <c:v>0</c:v>
                </c:pt>
                <c:pt idx="6998">
                  <c:v>0</c:v>
                </c:pt>
                <c:pt idx="6999">
                  <c:v>0</c:v>
                </c:pt>
                <c:pt idx="7000">
                  <c:v>0</c:v>
                </c:pt>
                <c:pt idx="7001">
                  <c:v>0</c:v>
                </c:pt>
                <c:pt idx="7002">
                  <c:v>0</c:v>
                </c:pt>
                <c:pt idx="7003">
                  <c:v>0</c:v>
                </c:pt>
                <c:pt idx="7004">
                  <c:v>0</c:v>
                </c:pt>
                <c:pt idx="7005">
                  <c:v>0</c:v>
                </c:pt>
                <c:pt idx="7006">
                  <c:v>0</c:v>
                </c:pt>
                <c:pt idx="7007">
                  <c:v>0</c:v>
                </c:pt>
                <c:pt idx="7008">
                  <c:v>0</c:v>
                </c:pt>
                <c:pt idx="7009">
                  <c:v>0</c:v>
                </c:pt>
                <c:pt idx="7010">
                  <c:v>0</c:v>
                </c:pt>
                <c:pt idx="7011">
                  <c:v>0</c:v>
                </c:pt>
                <c:pt idx="7012">
                  <c:v>0</c:v>
                </c:pt>
                <c:pt idx="7013">
                  <c:v>0</c:v>
                </c:pt>
                <c:pt idx="7014">
                  <c:v>0</c:v>
                </c:pt>
                <c:pt idx="7015">
                  <c:v>0</c:v>
                </c:pt>
                <c:pt idx="7016">
                  <c:v>0</c:v>
                </c:pt>
                <c:pt idx="7017">
                  <c:v>0</c:v>
                </c:pt>
                <c:pt idx="7018">
                  <c:v>0</c:v>
                </c:pt>
                <c:pt idx="7019">
                  <c:v>0</c:v>
                </c:pt>
                <c:pt idx="7020">
                  <c:v>0</c:v>
                </c:pt>
                <c:pt idx="7021">
                  <c:v>0</c:v>
                </c:pt>
                <c:pt idx="7022">
                  <c:v>0</c:v>
                </c:pt>
                <c:pt idx="7023">
                  <c:v>0</c:v>
                </c:pt>
                <c:pt idx="7024">
                  <c:v>0</c:v>
                </c:pt>
                <c:pt idx="7025">
                  <c:v>0</c:v>
                </c:pt>
                <c:pt idx="7026">
                  <c:v>0</c:v>
                </c:pt>
                <c:pt idx="7027">
                  <c:v>0</c:v>
                </c:pt>
                <c:pt idx="7028">
                  <c:v>0</c:v>
                </c:pt>
                <c:pt idx="7029">
                  <c:v>0</c:v>
                </c:pt>
                <c:pt idx="7030">
                  <c:v>0</c:v>
                </c:pt>
                <c:pt idx="7031">
                  <c:v>0</c:v>
                </c:pt>
                <c:pt idx="7032">
                  <c:v>0</c:v>
                </c:pt>
                <c:pt idx="7033">
                  <c:v>0</c:v>
                </c:pt>
                <c:pt idx="7034">
                  <c:v>0</c:v>
                </c:pt>
                <c:pt idx="7035">
                  <c:v>0</c:v>
                </c:pt>
                <c:pt idx="7036">
                  <c:v>0</c:v>
                </c:pt>
                <c:pt idx="7037">
                  <c:v>0</c:v>
                </c:pt>
                <c:pt idx="7038">
                  <c:v>0</c:v>
                </c:pt>
                <c:pt idx="7039">
                  <c:v>0</c:v>
                </c:pt>
                <c:pt idx="7040">
                  <c:v>0</c:v>
                </c:pt>
                <c:pt idx="7041">
                  <c:v>0</c:v>
                </c:pt>
                <c:pt idx="7042">
                  <c:v>0</c:v>
                </c:pt>
                <c:pt idx="7043">
                  <c:v>0</c:v>
                </c:pt>
                <c:pt idx="7044">
                  <c:v>0</c:v>
                </c:pt>
                <c:pt idx="7045">
                  <c:v>0</c:v>
                </c:pt>
                <c:pt idx="7046">
                  <c:v>0</c:v>
                </c:pt>
                <c:pt idx="7047">
                  <c:v>0</c:v>
                </c:pt>
                <c:pt idx="7048">
                  <c:v>0</c:v>
                </c:pt>
                <c:pt idx="7049">
                  <c:v>0</c:v>
                </c:pt>
                <c:pt idx="7050">
                  <c:v>0</c:v>
                </c:pt>
                <c:pt idx="7051">
                  <c:v>0</c:v>
                </c:pt>
                <c:pt idx="7052">
                  <c:v>0</c:v>
                </c:pt>
                <c:pt idx="7053">
                  <c:v>0</c:v>
                </c:pt>
                <c:pt idx="7054">
                  <c:v>0</c:v>
                </c:pt>
                <c:pt idx="7055">
                  <c:v>0</c:v>
                </c:pt>
                <c:pt idx="7056">
                  <c:v>0</c:v>
                </c:pt>
                <c:pt idx="7057">
                  <c:v>0</c:v>
                </c:pt>
                <c:pt idx="7058">
                  <c:v>0</c:v>
                </c:pt>
                <c:pt idx="7059">
                  <c:v>0</c:v>
                </c:pt>
                <c:pt idx="7060">
                  <c:v>0</c:v>
                </c:pt>
                <c:pt idx="7061">
                  <c:v>0</c:v>
                </c:pt>
                <c:pt idx="7062">
                  <c:v>0</c:v>
                </c:pt>
                <c:pt idx="7063">
                  <c:v>0</c:v>
                </c:pt>
                <c:pt idx="7064">
                  <c:v>0</c:v>
                </c:pt>
                <c:pt idx="7065">
                  <c:v>0</c:v>
                </c:pt>
                <c:pt idx="7066">
                  <c:v>0</c:v>
                </c:pt>
                <c:pt idx="7067">
                  <c:v>0</c:v>
                </c:pt>
                <c:pt idx="7068">
                  <c:v>0</c:v>
                </c:pt>
                <c:pt idx="7069">
                  <c:v>0</c:v>
                </c:pt>
                <c:pt idx="7070">
                  <c:v>0</c:v>
                </c:pt>
                <c:pt idx="7071">
                  <c:v>0</c:v>
                </c:pt>
                <c:pt idx="7072">
                  <c:v>0</c:v>
                </c:pt>
                <c:pt idx="7073">
                  <c:v>0</c:v>
                </c:pt>
                <c:pt idx="7074">
                  <c:v>0</c:v>
                </c:pt>
                <c:pt idx="7075">
                  <c:v>0</c:v>
                </c:pt>
                <c:pt idx="7076">
                  <c:v>0</c:v>
                </c:pt>
                <c:pt idx="7077">
                  <c:v>0</c:v>
                </c:pt>
                <c:pt idx="7078">
                  <c:v>0</c:v>
                </c:pt>
                <c:pt idx="7079">
                  <c:v>0</c:v>
                </c:pt>
                <c:pt idx="7080">
                  <c:v>0</c:v>
                </c:pt>
                <c:pt idx="7081">
                  <c:v>0</c:v>
                </c:pt>
                <c:pt idx="7082">
                  <c:v>0</c:v>
                </c:pt>
                <c:pt idx="7083">
                  <c:v>0</c:v>
                </c:pt>
                <c:pt idx="7084">
                  <c:v>0</c:v>
                </c:pt>
                <c:pt idx="7085">
                  <c:v>0</c:v>
                </c:pt>
                <c:pt idx="7086">
                  <c:v>0</c:v>
                </c:pt>
                <c:pt idx="7087">
                  <c:v>0</c:v>
                </c:pt>
                <c:pt idx="7088">
                  <c:v>0</c:v>
                </c:pt>
                <c:pt idx="7089">
                  <c:v>0</c:v>
                </c:pt>
                <c:pt idx="7090">
                  <c:v>0</c:v>
                </c:pt>
                <c:pt idx="7091">
                  <c:v>0</c:v>
                </c:pt>
                <c:pt idx="7092">
                  <c:v>0</c:v>
                </c:pt>
                <c:pt idx="7093">
                  <c:v>0</c:v>
                </c:pt>
                <c:pt idx="7094">
                  <c:v>0</c:v>
                </c:pt>
                <c:pt idx="7095">
                  <c:v>0</c:v>
                </c:pt>
                <c:pt idx="7096">
                  <c:v>0</c:v>
                </c:pt>
                <c:pt idx="7097">
                  <c:v>0</c:v>
                </c:pt>
                <c:pt idx="7098">
                  <c:v>0</c:v>
                </c:pt>
                <c:pt idx="7099">
                  <c:v>0</c:v>
                </c:pt>
                <c:pt idx="7100">
                  <c:v>0</c:v>
                </c:pt>
                <c:pt idx="7101">
                  <c:v>0</c:v>
                </c:pt>
                <c:pt idx="7102">
                  <c:v>0</c:v>
                </c:pt>
                <c:pt idx="7103">
                  <c:v>0</c:v>
                </c:pt>
                <c:pt idx="7104">
                  <c:v>0</c:v>
                </c:pt>
                <c:pt idx="7105">
                  <c:v>0</c:v>
                </c:pt>
                <c:pt idx="7106">
                  <c:v>0</c:v>
                </c:pt>
                <c:pt idx="7107">
                  <c:v>0</c:v>
                </c:pt>
                <c:pt idx="7108">
                  <c:v>0</c:v>
                </c:pt>
                <c:pt idx="7109">
                  <c:v>0</c:v>
                </c:pt>
                <c:pt idx="7110">
                  <c:v>0</c:v>
                </c:pt>
                <c:pt idx="7111">
                  <c:v>0</c:v>
                </c:pt>
                <c:pt idx="7112">
                  <c:v>0</c:v>
                </c:pt>
                <c:pt idx="7113">
                  <c:v>0</c:v>
                </c:pt>
                <c:pt idx="7114">
                  <c:v>0</c:v>
                </c:pt>
                <c:pt idx="7115">
                  <c:v>0</c:v>
                </c:pt>
                <c:pt idx="7116">
                  <c:v>0</c:v>
                </c:pt>
                <c:pt idx="7117">
                  <c:v>0</c:v>
                </c:pt>
                <c:pt idx="7118">
                  <c:v>0</c:v>
                </c:pt>
                <c:pt idx="7119">
                  <c:v>0</c:v>
                </c:pt>
                <c:pt idx="7120">
                  <c:v>0</c:v>
                </c:pt>
                <c:pt idx="7121">
                  <c:v>0</c:v>
                </c:pt>
                <c:pt idx="7122">
                  <c:v>0</c:v>
                </c:pt>
                <c:pt idx="7123">
                  <c:v>0</c:v>
                </c:pt>
                <c:pt idx="7124">
                  <c:v>0</c:v>
                </c:pt>
                <c:pt idx="7125">
                  <c:v>0</c:v>
                </c:pt>
                <c:pt idx="7126">
                  <c:v>0</c:v>
                </c:pt>
                <c:pt idx="7127">
                  <c:v>0</c:v>
                </c:pt>
                <c:pt idx="7128">
                  <c:v>0</c:v>
                </c:pt>
                <c:pt idx="7129">
                  <c:v>0</c:v>
                </c:pt>
                <c:pt idx="7130">
                  <c:v>0</c:v>
                </c:pt>
                <c:pt idx="7131">
                  <c:v>0</c:v>
                </c:pt>
                <c:pt idx="7132">
                  <c:v>0</c:v>
                </c:pt>
                <c:pt idx="7133">
                  <c:v>0</c:v>
                </c:pt>
                <c:pt idx="7134">
                  <c:v>0</c:v>
                </c:pt>
                <c:pt idx="7135">
                  <c:v>0</c:v>
                </c:pt>
                <c:pt idx="7136">
                  <c:v>0</c:v>
                </c:pt>
                <c:pt idx="7137">
                  <c:v>0</c:v>
                </c:pt>
                <c:pt idx="7138">
                  <c:v>0</c:v>
                </c:pt>
                <c:pt idx="7139">
                  <c:v>0</c:v>
                </c:pt>
                <c:pt idx="7140">
                  <c:v>0</c:v>
                </c:pt>
                <c:pt idx="7141">
                  <c:v>0</c:v>
                </c:pt>
                <c:pt idx="7142">
                  <c:v>0</c:v>
                </c:pt>
                <c:pt idx="7143">
                  <c:v>0</c:v>
                </c:pt>
                <c:pt idx="7144">
                  <c:v>0</c:v>
                </c:pt>
                <c:pt idx="7145">
                  <c:v>0</c:v>
                </c:pt>
                <c:pt idx="7146">
                  <c:v>0</c:v>
                </c:pt>
                <c:pt idx="7147">
                  <c:v>0</c:v>
                </c:pt>
                <c:pt idx="7148">
                  <c:v>0</c:v>
                </c:pt>
                <c:pt idx="7149">
                  <c:v>0</c:v>
                </c:pt>
                <c:pt idx="7150">
                  <c:v>0</c:v>
                </c:pt>
                <c:pt idx="7151">
                  <c:v>0</c:v>
                </c:pt>
                <c:pt idx="7152">
                  <c:v>0</c:v>
                </c:pt>
                <c:pt idx="7153">
                  <c:v>0</c:v>
                </c:pt>
                <c:pt idx="7154">
                  <c:v>0</c:v>
                </c:pt>
                <c:pt idx="7155">
                  <c:v>0</c:v>
                </c:pt>
                <c:pt idx="7156">
                  <c:v>0</c:v>
                </c:pt>
                <c:pt idx="7157">
                  <c:v>0</c:v>
                </c:pt>
                <c:pt idx="7158">
                  <c:v>0</c:v>
                </c:pt>
                <c:pt idx="7159">
                  <c:v>0</c:v>
                </c:pt>
                <c:pt idx="7160">
                  <c:v>0</c:v>
                </c:pt>
                <c:pt idx="7161">
                  <c:v>0</c:v>
                </c:pt>
                <c:pt idx="7162">
                  <c:v>0</c:v>
                </c:pt>
                <c:pt idx="7163">
                  <c:v>0</c:v>
                </c:pt>
                <c:pt idx="7164">
                  <c:v>0</c:v>
                </c:pt>
                <c:pt idx="7165">
                  <c:v>0</c:v>
                </c:pt>
                <c:pt idx="7166">
                  <c:v>0</c:v>
                </c:pt>
                <c:pt idx="7167">
                  <c:v>0</c:v>
                </c:pt>
                <c:pt idx="7168">
                  <c:v>0</c:v>
                </c:pt>
                <c:pt idx="7169">
                  <c:v>0</c:v>
                </c:pt>
                <c:pt idx="7170">
                  <c:v>0</c:v>
                </c:pt>
                <c:pt idx="7171">
                  <c:v>0</c:v>
                </c:pt>
                <c:pt idx="7172">
                  <c:v>0</c:v>
                </c:pt>
                <c:pt idx="7173">
                  <c:v>0</c:v>
                </c:pt>
                <c:pt idx="7174">
                  <c:v>0</c:v>
                </c:pt>
                <c:pt idx="7175">
                  <c:v>0</c:v>
                </c:pt>
                <c:pt idx="7176">
                  <c:v>0</c:v>
                </c:pt>
                <c:pt idx="7177">
                  <c:v>0</c:v>
                </c:pt>
                <c:pt idx="7178">
                  <c:v>0</c:v>
                </c:pt>
                <c:pt idx="7179">
                  <c:v>0</c:v>
                </c:pt>
                <c:pt idx="7180">
                  <c:v>0</c:v>
                </c:pt>
                <c:pt idx="7181">
                  <c:v>0</c:v>
                </c:pt>
                <c:pt idx="7182">
                  <c:v>0</c:v>
                </c:pt>
                <c:pt idx="7183">
                  <c:v>0</c:v>
                </c:pt>
                <c:pt idx="7184">
                  <c:v>0</c:v>
                </c:pt>
                <c:pt idx="7185">
                  <c:v>0</c:v>
                </c:pt>
                <c:pt idx="7186">
                  <c:v>0</c:v>
                </c:pt>
                <c:pt idx="7187">
                  <c:v>0</c:v>
                </c:pt>
                <c:pt idx="7188">
                  <c:v>0</c:v>
                </c:pt>
                <c:pt idx="7189">
                  <c:v>0</c:v>
                </c:pt>
                <c:pt idx="7190">
                  <c:v>0</c:v>
                </c:pt>
                <c:pt idx="7191">
                  <c:v>0</c:v>
                </c:pt>
                <c:pt idx="7192">
                  <c:v>0</c:v>
                </c:pt>
                <c:pt idx="7193">
                  <c:v>0</c:v>
                </c:pt>
                <c:pt idx="7194">
                  <c:v>0</c:v>
                </c:pt>
                <c:pt idx="7195">
                  <c:v>0</c:v>
                </c:pt>
                <c:pt idx="7196">
                  <c:v>0</c:v>
                </c:pt>
                <c:pt idx="7197">
                  <c:v>0</c:v>
                </c:pt>
                <c:pt idx="7198">
                  <c:v>0</c:v>
                </c:pt>
                <c:pt idx="7199">
                  <c:v>0</c:v>
                </c:pt>
                <c:pt idx="7200">
                  <c:v>0</c:v>
                </c:pt>
                <c:pt idx="7201">
                  <c:v>0</c:v>
                </c:pt>
                <c:pt idx="7202">
                  <c:v>0</c:v>
                </c:pt>
                <c:pt idx="7203">
                  <c:v>0</c:v>
                </c:pt>
                <c:pt idx="7204">
                  <c:v>0</c:v>
                </c:pt>
                <c:pt idx="7205">
                  <c:v>0</c:v>
                </c:pt>
                <c:pt idx="7206">
                  <c:v>0</c:v>
                </c:pt>
                <c:pt idx="7207">
                  <c:v>0</c:v>
                </c:pt>
                <c:pt idx="7208">
                  <c:v>0</c:v>
                </c:pt>
                <c:pt idx="7209">
                  <c:v>0</c:v>
                </c:pt>
                <c:pt idx="7210">
                  <c:v>0</c:v>
                </c:pt>
                <c:pt idx="7211">
                  <c:v>0</c:v>
                </c:pt>
                <c:pt idx="7212">
                  <c:v>0</c:v>
                </c:pt>
                <c:pt idx="7213">
                  <c:v>0</c:v>
                </c:pt>
                <c:pt idx="7214">
                  <c:v>0</c:v>
                </c:pt>
                <c:pt idx="7215">
                  <c:v>0</c:v>
                </c:pt>
                <c:pt idx="7216">
                  <c:v>0</c:v>
                </c:pt>
                <c:pt idx="7217">
                  <c:v>0</c:v>
                </c:pt>
                <c:pt idx="7218">
                  <c:v>0</c:v>
                </c:pt>
                <c:pt idx="7219">
                  <c:v>0</c:v>
                </c:pt>
                <c:pt idx="7220">
                  <c:v>0</c:v>
                </c:pt>
                <c:pt idx="7221">
                  <c:v>0</c:v>
                </c:pt>
                <c:pt idx="7222">
                  <c:v>0</c:v>
                </c:pt>
                <c:pt idx="7223">
                  <c:v>0</c:v>
                </c:pt>
                <c:pt idx="7224">
                  <c:v>0</c:v>
                </c:pt>
                <c:pt idx="7225">
                  <c:v>0</c:v>
                </c:pt>
                <c:pt idx="7226">
                  <c:v>0</c:v>
                </c:pt>
                <c:pt idx="7227">
                  <c:v>0</c:v>
                </c:pt>
                <c:pt idx="7228">
                  <c:v>0</c:v>
                </c:pt>
                <c:pt idx="7229">
                  <c:v>0</c:v>
                </c:pt>
                <c:pt idx="7230">
                  <c:v>0</c:v>
                </c:pt>
                <c:pt idx="7231">
                  <c:v>0</c:v>
                </c:pt>
                <c:pt idx="7232">
                  <c:v>0</c:v>
                </c:pt>
                <c:pt idx="7233">
                  <c:v>0</c:v>
                </c:pt>
                <c:pt idx="7234">
                  <c:v>0</c:v>
                </c:pt>
                <c:pt idx="7235">
                  <c:v>0</c:v>
                </c:pt>
                <c:pt idx="7236">
                  <c:v>0</c:v>
                </c:pt>
                <c:pt idx="7237">
                  <c:v>0</c:v>
                </c:pt>
                <c:pt idx="7238">
                  <c:v>0</c:v>
                </c:pt>
                <c:pt idx="7239">
                  <c:v>0</c:v>
                </c:pt>
                <c:pt idx="7240">
                  <c:v>0</c:v>
                </c:pt>
                <c:pt idx="7241">
                  <c:v>0</c:v>
                </c:pt>
                <c:pt idx="7242">
                  <c:v>0</c:v>
                </c:pt>
                <c:pt idx="7243">
                  <c:v>0</c:v>
                </c:pt>
                <c:pt idx="7244">
                  <c:v>0</c:v>
                </c:pt>
                <c:pt idx="7245">
                  <c:v>0</c:v>
                </c:pt>
                <c:pt idx="7246">
                  <c:v>0</c:v>
                </c:pt>
                <c:pt idx="7247">
                  <c:v>0</c:v>
                </c:pt>
                <c:pt idx="7248">
                  <c:v>0</c:v>
                </c:pt>
                <c:pt idx="7249">
                  <c:v>0</c:v>
                </c:pt>
                <c:pt idx="7250">
                  <c:v>0</c:v>
                </c:pt>
                <c:pt idx="7251">
                  <c:v>0</c:v>
                </c:pt>
                <c:pt idx="7252">
                  <c:v>0</c:v>
                </c:pt>
                <c:pt idx="7253">
                  <c:v>0</c:v>
                </c:pt>
                <c:pt idx="7254">
                  <c:v>0</c:v>
                </c:pt>
                <c:pt idx="7255">
                  <c:v>0</c:v>
                </c:pt>
                <c:pt idx="7256">
                  <c:v>0</c:v>
                </c:pt>
                <c:pt idx="7257">
                  <c:v>0</c:v>
                </c:pt>
                <c:pt idx="7258">
                  <c:v>0</c:v>
                </c:pt>
                <c:pt idx="7259">
                  <c:v>0</c:v>
                </c:pt>
                <c:pt idx="7260">
                  <c:v>0</c:v>
                </c:pt>
                <c:pt idx="7261">
                  <c:v>0</c:v>
                </c:pt>
                <c:pt idx="7262">
                  <c:v>0</c:v>
                </c:pt>
                <c:pt idx="7263">
                  <c:v>0</c:v>
                </c:pt>
                <c:pt idx="7264">
                  <c:v>0</c:v>
                </c:pt>
                <c:pt idx="7265">
                  <c:v>0</c:v>
                </c:pt>
                <c:pt idx="7266">
                  <c:v>0</c:v>
                </c:pt>
                <c:pt idx="7267">
                  <c:v>0</c:v>
                </c:pt>
                <c:pt idx="7268">
                  <c:v>0</c:v>
                </c:pt>
                <c:pt idx="7269">
                  <c:v>0</c:v>
                </c:pt>
                <c:pt idx="7270">
                  <c:v>0</c:v>
                </c:pt>
                <c:pt idx="7271">
                  <c:v>0</c:v>
                </c:pt>
                <c:pt idx="7272">
                  <c:v>0</c:v>
                </c:pt>
                <c:pt idx="7273">
                  <c:v>0</c:v>
                </c:pt>
                <c:pt idx="7274">
                  <c:v>0</c:v>
                </c:pt>
                <c:pt idx="7275">
                  <c:v>0</c:v>
                </c:pt>
                <c:pt idx="7276">
                  <c:v>0</c:v>
                </c:pt>
                <c:pt idx="7277">
                  <c:v>0</c:v>
                </c:pt>
                <c:pt idx="7278">
                  <c:v>0</c:v>
                </c:pt>
                <c:pt idx="7279">
                  <c:v>0</c:v>
                </c:pt>
                <c:pt idx="7280">
                  <c:v>0</c:v>
                </c:pt>
                <c:pt idx="7281">
                  <c:v>0</c:v>
                </c:pt>
                <c:pt idx="7282">
                  <c:v>0</c:v>
                </c:pt>
                <c:pt idx="7283">
                  <c:v>0</c:v>
                </c:pt>
                <c:pt idx="7284">
                  <c:v>0</c:v>
                </c:pt>
                <c:pt idx="7285">
                  <c:v>0</c:v>
                </c:pt>
                <c:pt idx="7286">
                  <c:v>0</c:v>
                </c:pt>
                <c:pt idx="7287">
                  <c:v>0</c:v>
                </c:pt>
                <c:pt idx="7288">
                  <c:v>0</c:v>
                </c:pt>
                <c:pt idx="7289">
                  <c:v>0</c:v>
                </c:pt>
                <c:pt idx="7290">
                  <c:v>0</c:v>
                </c:pt>
                <c:pt idx="7291">
                  <c:v>0</c:v>
                </c:pt>
                <c:pt idx="7292">
                  <c:v>0</c:v>
                </c:pt>
                <c:pt idx="7293">
                  <c:v>0</c:v>
                </c:pt>
                <c:pt idx="7294">
                  <c:v>0</c:v>
                </c:pt>
                <c:pt idx="7295">
                  <c:v>0</c:v>
                </c:pt>
                <c:pt idx="7296">
                  <c:v>0</c:v>
                </c:pt>
                <c:pt idx="7297">
                  <c:v>0</c:v>
                </c:pt>
                <c:pt idx="7298">
                  <c:v>0</c:v>
                </c:pt>
                <c:pt idx="7299">
                  <c:v>0</c:v>
                </c:pt>
                <c:pt idx="7300">
                  <c:v>0</c:v>
                </c:pt>
                <c:pt idx="7301">
                  <c:v>0</c:v>
                </c:pt>
                <c:pt idx="7302">
                  <c:v>0</c:v>
                </c:pt>
                <c:pt idx="7303">
                  <c:v>0</c:v>
                </c:pt>
                <c:pt idx="7304">
                  <c:v>0</c:v>
                </c:pt>
                <c:pt idx="7305">
                  <c:v>0</c:v>
                </c:pt>
                <c:pt idx="7306">
                  <c:v>0</c:v>
                </c:pt>
                <c:pt idx="7307">
                  <c:v>0</c:v>
                </c:pt>
                <c:pt idx="7308">
                  <c:v>0</c:v>
                </c:pt>
                <c:pt idx="7309">
                  <c:v>0</c:v>
                </c:pt>
                <c:pt idx="7310">
                  <c:v>0</c:v>
                </c:pt>
                <c:pt idx="7311">
                  <c:v>0</c:v>
                </c:pt>
                <c:pt idx="7312">
                  <c:v>0</c:v>
                </c:pt>
                <c:pt idx="7313">
                  <c:v>0</c:v>
                </c:pt>
                <c:pt idx="7314">
                  <c:v>0</c:v>
                </c:pt>
                <c:pt idx="7315">
                  <c:v>0</c:v>
                </c:pt>
                <c:pt idx="7316">
                  <c:v>0</c:v>
                </c:pt>
                <c:pt idx="7317">
                  <c:v>0</c:v>
                </c:pt>
                <c:pt idx="7318">
                  <c:v>0</c:v>
                </c:pt>
                <c:pt idx="7319">
                  <c:v>0</c:v>
                </c:pt>
                <c:pt idx="7320">
                  <c:v>0</c:v>
                </c:pt>
                <c:pt idx="7321">
                  <c:v>0</c:v>
                </c:pt>
                <c:pt idx="7322">
                  <c:v>0</c:v>
                </c:pt>
                <c:pt idx="7323">
                  <c:v>0</c:v>
                </c:pt>
                <c:pt idx="7324">
                  <c:v>0</c:v>
                </c:pt>
                <c:pt idx="7325">
                  <c:v>0</c:v>
                </c:pt>
                <c:pt idx="7326">
                  <c:v>0</c:v>
                </c:pt>
                <c:pt idx="7327">
                  <c:v>0</c:v>
                </c:pt>
                <c:pt idx="7328">
                  <c:v>0</c:v>
                </c:pt>
                <c:pt idx="7329">
                  <c:v>0</c:v>
                </c:pt>
                <c:pt idx="7330">
                  <c:v>0</c:v>
                </c:pt>
                <c:pt idx="7331">
                  <c:v>0</c:v>
                </c:pt>
                <c:pt idx="7332">
                  <c:v>0</c:v>
                </c:pt>
                <c:pt idx="7333">
                  <c:v>0</c:v>
                </c:pt>
                <c:pt idx="7334">
                  <c:v>0</c:v>
                </c:pt>
                <c:pt idx="7335">
                  <c:v>0</c:v>
                </c:pt>
                <c:pt idx="7336">
                  <c:v>0</c:v>
                </c:pt>
                <c:pt idx="7337">
                  <c:v>0</c:v>
                </c:pt>
                <c:pt idx="7338">
                  <c:v>0</c:v>
                </c:pt>
                <c:pt idx="7339">
                  <c:v>0</c:v>
                </c:pt>
                <c:pt idx="7340">
                  <c:v>0</c:v>
                </c:pt>
                <c:pt idx="7341">
                  <c:v>0</c:v>
                </c:pt>
                <c:pt idx="7342">
                  <c:v>0</c:v>
                </c:pt>
                <c:pt idx="7343">
                  <c:v>0</c:v>
                </c:pt>
                <c:pt idx="7344">
                  <c:v>0</c:v>
                </c:pt>
                <c:pt idx="7345">
                  <c:v>0</c:v>
                </c:pt>
                <c:pt idx="7346">
                  <c:v>0</c:v>
                </c:pt>
                <c:pt idx="7347">
                  <c:v>0</c:v>
                </c:pt>
                <c:pt idx="7348">
                  <c:v>0</c:v>
                </c:pt>
                <c:pt idx="7349">
                  <c:v>0</c:v>
                </c:pt>
                <c:pt idx="7350">
                  <c:v>0</c:v>
                </c:pt>
                <c:pt idx="7351">
                  <c:v>0</c:v>
                </c:pt>
                <c:pt idx="7352">
                  <c:v>0</c:v>
                </c:pt>
                <c:pt idx="7353">
                  <c:v>0</c:v>
                </c:pt>
                <c:pt idx="7354">
                  <c:v>0</c:v>
                </c:pt>
                <c:pt idx="7355">
                  <c:v>0</c:v>
                </c:pt>
                <c:pt idx="7356">
                  <c:v>0</c:v>
                </c:pt>
                <c:pt idx="7357">
                  <c:v>0</c:v>
                </c:pt>
                <c:pt idx="7358">
                  <c:v>0</c:v>
                </c:pt>
                <c:pt idx="7359">
                  <c:v>0</c:v>
                </c:pt>
                <c:pt idx="7360">
                  <c:v>0</c:v>
                </c:pt>
                <c:pt idx="7361">
                  <c:v>0</c:v>
                </c:pt>
                <c:pt idx="7362">
                  <c:v>0</c:v>
                </c:pt>
                <c:pt idx="7363">
                  <c:v>0</c:v>
                </c:pt>
                <c:pt idx="7364">
                  <c:v>0</c:v>
                </c:pt>
                <c:pt idx="7365">
                  <c:v>0</c:v>
                </c:pt>
                <c:pt idx="7366">
                  <c:v>0</c:v>
                </c:pt>
                <c:pt idx="7367">
                  <c:v>0</c:v>
                </c:pt>
                <c:pt idx="7368">
                  <c:v>0</c:v>
                </c:pt>
                <c:pt idx="7369">
                  <c:v>0</c:v>
                </c:pt>
                <c:pt idx="7370">
                  <c:v>0</c:v>
                </c:pt>
                <c:pt idx="7371">
                  <c:v>0</c:v>
                </c:pt>
                <c:pt idx="7372">
                  <c:v>0</c:v>
                </c:pt>
                <c:pt idx="7373">
                  <c:v>0</c:v>
                </c:pt>
                <c:pt idx="7374">
                  <c:v>0</c:v>
                </c:pt>
                <c:pt idx="7375">
                  <c:v>0</c:v>
                </c:pt>
                <c:pt idx="7376">
                  <c:v>0</c:v>
                </c:pt>
                <c:pt idx="7377">
                  <c:v>0</c:v>
                </c:pt>
                <c:pt idx="7378">
                  <c:v>0</c:v>
                </c:pt>
                <c:pt idx="7379">
                  <c:v>0</c:v>
                </c:pt>
                <c:pt idx="7380">
                  <c:v>0</c:v>
                </c:pt>
                <c:pt idx="7381">
                  <c:v>0</c:v>
                </c:pt>
                <c:pt idx="7382">
                  <c:v>0</c:v>
                </c:pt>
                <c:pt idx="7383">
                  <c:v>0</c:v>
                </c:pt>
                <c:pt idx="7384">
                  <c:v>0</c:v>
                </c:pt>
                <c:pt idx="7385">
                  <c:v>0</c:v>
                </c:pt>
                <c:pt idx="7386">
                  <c:v>0</c:v>
                </c:pt>
                <c:pt idx="7387">
                  <c:v>0</c:v>
                </c:pt>
                <c:pt idx="7388">
                  <c:v>0</c:v>
                </c:pt>
                <c:pt idx="7389">
                  <c:v>0</c:v>
                </c:pt>
                <c:pt idx="7390">
                  <c:v>0</c:v>
                </c:pt>
                <c:pt idx="7391">
                  <c:v>0</c:v>
                </c:pt>
                <c:pt idx="7392">
                  <c:v>0</c:v>
                </c:pt>
                <c:pt idx="7393">
                  <c:v>0</c:v>
                </c:pt>
                <c:pt idx="7394">
                  <c:v>0</c:v>
                </c:pt>
                <c:pt idx="7395">
                  <c:v>0</c:v>
                </c:pt>
                <c:pt idx="7396">
                  <c:v>0</c:v>
                </c:pt>
                <c:pt idx="7397">
                  <c:v>0</c:v>
                </c:pt>
                <c:pt idx="7398">
                  <c:v>0</c:v>
                </c:pt>
                <c:pt idx="7399">
                  <c:v>0</c:v>
                </c:pt>
                <c:pt idx="7400">
                  <c:v>0</c:v>
                </c:pt>
                <c:pt idx="7401">
                  <c:v>0</c:v>
                </c:pt>
                <c:pt idx="7402">
                  <c:v>0</c:v>
                </c:pt>
                <c:pt idx="7403">
                  <c:v>0</c:v>
                </c:pt>
                <c:pt idx="7404">
                  <c:v>0</c:v>
                </c:pt>
                <c:pt idx="7405">
                  <c:v>0</c:v>
                </c:pt>
                <c:pt idx="7406">
                  <c:v>0</c:v>
                </c:pt>
                <c:pt idx="7407">
                  <c:v>0</c:v>
                </c:pt>
                <c:pt idx="7408">
                  <c:v>0</c:v>
                </c:pt>
                <c:pt idx="7409">
                  <c:v>0</c:v>
                </c:pt>
                <c:pt idx="7410">
                  <c:v>0</c:v>
                </c:pt>
                <c:pt idx="7411">
                  <c:v>0</c:v>
                </c:pt>
                <c:pt idx="7412">
                  <c:v>0</c:v>
                </c:pt>
                <c:pt idx="7413">
                  <c:v>0</c:v>
                </c:pt>
                <c:pt idx="7414">
                  <c:v>0</c:v>
                </c:pt>
                <c:pt idx="7415">
                  <c:v>0</c:v>
                </c:pt>
                <c:pt idx="7416">
                  <c:v>0</c:v>
                </c:pt>
                <c:pt idx="7417">
                  <c:v>0</c:v>
                </c:pt>
                <c:pt idx="7418">
                  <c:v>0</c:v>
                </c:pt>
                <c:pt idx="7419">
                  <c:v>0</c:v>
                </c:pt>
                <c:pt idx="7420">
                  <c:v>0</c:v>
                </c:pt>
                <c:pt idx="7421">
                  <c:v>0</c:v>
                </c:pt>
                <c:pt idx="7422">
                  <c:v>0</c:v>
                </c:pt>
                <c:pt idx="7423">
                  <c:v>0</c:v>
                </c:pt>
                <c:pt idx="7424">
                  <c:v>0</c:v>
                </c:pt>
                <c:pt idx="7425">
                  <c:v>0</c:v>
                </c:pt>
                <c:pt idx="7426">
                  <c:v>0</c:v>
                </c:pt>
                <c:pt idx="7427">
                  <c:v>0</c:v>
                </c:pt>
                <c:pt idx="7428">
                  <c:v>0</c:v>
                </c:pt>
                <c:pt idx="7429">
                  <c:v>0</c:v>
                </c:pt>
                <c:pt idx="7430">
                  <c:v>0</c:v>
                </c:pt>
                <c:pt idx="7431">
                  <c:v>0</c:v>
                </c:pt>
                <c:pt idx="7432">
                  <c:v>0</c:v>
                </c:pt>
                <c:pt idx="7433">
                  <c:v>0</c:v>
                </c:pt>
                <c:pt idx="7434">
                  <c:v>0</c:v>
                </c:pt>
                <c:pt idx="7435">
                  <c:v>0</c:v>
                </c:pt>
                <c:pt idx="7436">
                  <c:v>0</c:v>
                </c:pt>
                <c:pt idx="7437">
                  <c:v>0</c:v>
                </c:pt>
                <c:pt idx="7438">
                  <c:v>0</c:v>
                </c:pt>
                <c:pt idx="7439">
                  <c:v>0</c:v>
                </c:pt>
                <c:pt idx="7440">
                  <c:v>0</c:v>
                </c:pt>
                <c:pt idx="7441">
                  <c:v>0</c:v>
                </c:pt>
                <c:pt idx="7442">
                  <c:v>0</c:v>
                </c:pt>
                <c:pt idx="7443">
                  <c:v>0</c:v>
                </c:pt>
                <c:pt idx="7444">
                  <c:v>0</c:v>
                </c:pt>
                <c:pt idx="7445">
                  <c:v>0</c:v>
                </c:pt>
                <c:pt idx="7446">
                  <c:v>0</c:v>
                </c:pt>
                <c:pt idx="7447">
                  <c:v>0</c:v>
                </c:pt>
                <c:pt idx="7448">
                  <c:v>0</c:v>
                </c:pt>
                <c:pt idx="7449">
                  <c:v>0</c:v>
                </c:pt>
                <c:pt idx="7450">
                  <c:v>0</c:v>
                </c:pt>
                <c:pt idx="7451">
                  <c:v>0</c:v>
                </c:pt>
                <c:pt idx="7452">
                  <c:v>0</c:v>
                </c:pt>
                <c:pt idx="7453">
                  <c:v>0</c:v>
                </c:pt>
                <c:pt idx="7454">
                  <c:v>0</c:v>
                </c:pt>
                <c:pt idx="7455">
                  <c:v>0</c:v>
                </c:pt>
                <c:pt idx="7456">
                  <c:v>0</c:v>
                </c:pt>
                <c:pt idx="7457">
                  <c:v>0</c:v>
                </c:pt>
                <c:pt idx="7458">
                  <c:v>0</c:v>
                </c:pt>
                <c:pt idx="7459">
                  <c:v>0</c:v>
                </c:pt>
                <c:pt idx="7460">
                  <c:v>0</c:v>
                </c:pt>
                <c:pt idx="7461">
                  <c:v>0</c:v>
                </c:pt>
                <c:pt idx="7462">
                  <c:v>0</c:v>
                </c:pt>
                <c:pt idx="7463">
                  <c:v>0</c:v>
                </c:pt>
                <c:pt idx="7464">
                  <c:v>0</c:v>
                </c:pt>
                <c:pt idx="7465">
                  <c:v>0</c:v>
                </c:pt>
                <c:pt idx="7466">
                  <c:v>0</c:v>
                </c:pt>
                <c:pt idx="7467">
                  <c:v>0</c:v>
                </c:pt>
                <c:pt idx="7468">
                  <c:v>0</c:v>
                </c:pt>
                <c:pt idx="7469">
                  <c:v>0</c:v>
                </c:pt>
                <c:pt idx="7470">
                  <c:v>0</c:v>
                </c:pt>
                <c:pt idx="7471">
                  <c:v>0</c:v>
                </c:pt>
                <c:pt idx="7472">
                  <c:v>0</c:v>
                </c:pt>
                <c:pt idx="7473">
                  <c:v>0</c:v>
                </c:pt>
                <c:pt idx="7474">
                  <c:v>0</c:v>
                </c:pt>
                <c:pt idx="7475">
                  <c:v>0</c:v>
                </c:pt>
                <c:pt idx="7476">
                  <c:v>0</c:v>
                </c:pt>
                <c:pt idx="7477">
                  <c:v>0</c:v>
                </c:pt>
                <c:pt idx="7478">
                  <c:v>0</c:v>
                </c:pt>
                <c:pt idx="7479">
                  <c:v>0</c:v>
                </c:pt>
                <c:pt idx="7480">
                  <c:v>0</c:v>
                </c:pt>
                <c:pt idx="7481">
                  <c:v>0</c:v>
                </c:pt>
                <c:pt idx="7482">
                  <c:v>0</c:v>
                </c:pt>
                <c:pt idx="7483">
                  <c:v>0</c:v>
                </c:pt>
                <c:pt idx="7484">
                  <c:v>0</c:v>
                </c:pt>
                <c:pt idx="7485">
                  <c:v>0</c:v>
                </c:pt>
                <c:pt idx="7486">
                  <c:v>0</c:v>
                </c:pt>
                <c:pt idx="7487">
                  <c:v>0</c:v>
                </c:pt>
                <c:pt idx="7488">
                  <c:v>0</c:v>
                </c:pt>
                <c:pt idx="7489">
                  <c:v>0</c:v>
                </c:pt>
                <c:pt idx="7490">
                  <c:v>0</c:v>
                </c:pt>
                <c:pt idx="7491">
                  <c:v>0</c:v>
                </c:pt>
                <c:pt idx="7492">
                  <c:v>0</c:v>
                </c:pt>
                <c:pt idx="7493">
                  <c:v>0</c:v>
                </c:pt>
                <c:pt idx="7494">
                  <c:v>0</c:v>
                </c:pt>
                <c:pt idx="7495">
                  <c:v>0</c:v>
                </c:pt>
                <c:pt idx="7496">
                  <c:v>0</c:v>
                </c:pt>
                <c:pt idx="7497">
                  <c:v>0</c:v>
                </c:pt>
                <c:pt idx="7498">
                  <c:v>0</c:v>
                </c:pt>
                <c:pt idx="7499">
                  <c:v>0</c:v>
                </c:pt>
                <c:pt idx="7500">
                  <c:v>0</c:v>
                </c:pt>
                <c:pt idx="7501">
                  <c:v>0</c:v>
                </c:pt>
                <c:pt idx="7502">
                  <c:v>0</c:v>
                </c:pt>
                <c:pt idx="7503">
                  <c:v>0</c:v>
                </c:pt>
                <c:pt idx="7504">
                  <c:v>0</c:v>
                </c:pt>
                <c:pt idx="7505">
                  <c:v>0</c:v>
                </c:pt>
                <c:pt idx="7506">
                  <c:v>0</c:v>
                </c:pt>
                <c:pt idx="7507">
                  <c:v>0</c:v>
                </c:pt>
                <c:pt idx="7508">
                  <c:v>0</c:v>
                </c:pt>
                <c:pt idx="7509">
                  <c:v>0</c:v>
                </c:pt>
                <c:pt idx="7510">
                  <c:v>0</c:v>
                </c:pt>
                <c:pt idx="7511">
                  <c:v>0</c:v>
                </c:pt>
                <c:pt idx="7512">
                  <c:v>0</c:v>
                </c:pt>
                <c:pt idx="7513">
                  <c:v>0</c:v>
                </c:pt>
                <c:pt idx="7514">
                  <c:v>0</c:v>
                </c:pt>
                <c:pt idx="7515">
                  <c:v>0</c:v>
                </c:pt>
                <c:pt idx="7516">
                  <c:v>0</c:v>
                </c:pt>
                <c:pt idx="7517">
                  <c:v>0</c:v>
                </c:pt>
                <c:pt idx="7518">
                  <c:v>0</c:v>
                </c:pt>
                <c:pt idx="7519">
                  <c:v>0</c:v>
                </c:pt>
                <c:pt idx="7520">
                  <c:v>0</c:v>
                </c:pt>
                <c:pt idx="7521">
                  <c:v>0</c:v>
                </c:pt>
                <c:pt idx="7522">
                  <c:v>0</c:v>
                </c:pt>
                <c:pt idx="7523">
                  <c:v>0</c:v>
                </c:pt>
                <c:pt idx="7524">
                  <c:v>0</c:v>
                </c:pt>
                <c:pt idx="7525">
                  <c:v>0</c:v>
                </c:pt>
                <c:pt idx="7526">
                  <c:v>0</c:v>
                </c:pt>
                <c:pt idx="7527">
                  <c:v>0</c:v>
                </c:pt>
                <c:pt idx="7528">
                  <c:v>0</c:v>
                </c:pt>
                <c:pt idx="7529">
                  <c:v>0</c:v>
                </c:pt>
                <c:pt idx="7530">
                  <c:v>0</c:v>
                </c:pt>
                <c:pt idx="7531">
                  <c:v>0</c:v>
                </c:pt>
                <c:pt idx="7532">
                  <c:v>0</c:v>
                </c:pt>
                <c:pt idx="7533">
                  <c:v>0</c:v>
                </c:pt>
                <c:pt idx="7534">
                  <c:v>0</c:v>
                </c:pt>
                <c:pt idx="7535">
                  <c:v>0</c:v>
                </c:pt>
                <c:pt idx="7536">
                  <c:v>0</c:v>
                </c:pt>
                <c:pt idx="7537">
                  <c:v>0</c:v>
                </c:pt>
                <c:pt idx="7538">
                  <c:v>0</c:v>
                </c:pt>
                <c:pt idx="7539">
                  <c:v>0</c:v>
                </c:pt>
                <c:pt idx="7540">
                  <c:v>0</c:v>
                </c:pt>
                <c:pt idx="7541">
                  <c:v>0</c:v>
                </c:pt>
                <c:pt idx="7542">
                  <c:v>0</c:v>
                </c:pt>
                <c:pt idx="7543">
                  <c:v>0</c:v>
                </c:pt>
                <c:pt idx="7544">
                  <c:v>0</c:v>
                </c:pt>
                <c:pt idx="7545">
                  <c:v>0</c:v>
                </c:pt>
                <c:pt idx="7546">
                  <c:v>0</c:v>
                </c:pt>
                <c:pt idx="7547">
                  <c:v>0</c:v>
                </c:pt>
                <c:pt idx="7548">
                  <c:v>0</c:v>
                </c:pt>
                <c:pt idx="7549">
                  <c:v>0</c:v>
                </c:pt>
                <c:pt idx="7550">
                  <c:v>0</c:v>
                </c:pt>
                <c:pt idx="7551">
                  <c:v>0</c:v>
                </c:pt>
                <c:pt idx="7552">
                  <c:v>0</c:v>
                </c:pt>
                <c:pt idx="7553">
                  <c:v>0</c:v>
                </c:pt>
                <c:pt idx="7554">
                  <c:v>0</c:v>
                </c:pt>
                <c:pt idx="7555">
                  <c:v>0</c:v>
                </c:pt>
                <c:pt idx="7556">
                  <c:v>0</c:v>
                </c:pt>
                <c:pt idx="7557">
                  <c:v>0</c:v>
                </c:pt>
                <c:pt idx="7558">
                  <c:v>0</c:v>
                </c:pt>
                <c:pt idx="7559">
                  <c:v>0</c:v>
                </c:pt>
                <c:pt idx="7560">
                  <c:v>0</c:v>
                </c:pt>
                <c:pt idx="7561">
                  <c:v>0</c:v>
                </c:pt>
                <c:pt idx="7562">
                  <c:v>0</c:v>
                </c:pt>
                <c:pt idx="7563">
                  <c:v>0</c:v>
                </c:pt>
                <c:pt idx="7564">
                  <c:v>0</c:v>
                </c:pt>
                <c:pt idx="7565">
                  <c:v>0</c:v>
                </c:pt>
                <c:pt idx="7566">
                  <c:v>0</c:v>
                </c:pt>
                <c:pt idx="7567">
                  <c:v>0</c:v>
                </c:pt>
                <c:pt idx="7568">
                  <c:v>0</c:v>
                </c:pt>
                <c:pt idx="7569">
                  <c:v>0</c:v>
                </c:pt>
                <c:pt idx="7570">
                  <c:v>0</c:v>
                </c:pt>
                <c:pt idx="7571">
                  <c:v>0</c:v>
                </c:pt>
                <c:pt idx="7572">
                  <c:v>0</c:v>
                </c:pt>
                <c:pt idx="7573">
                  <c:v>0</c:v>
                </c:pt>
                <c:pt idx="7574">
                  <c:v>0</c:v>
                </c:pt>
                <c:pt idx="7575">
                  <c:v>0</c:v>
                </c:pt>
                <c:pt idx="7576">
                  <c:v>0</c:v>
                </c:pt>
                <c:pt idx="7577">
                  <c:v>0</c:v>
                </c:pt>
                <c:pt idx="7578">
                  <c:v>0</c:v>
                </c:pt>
                <c:pt idx="7579">
                  <c:v>0</c:v>
                </c:pt>
                <c:pt idx="7580">
                  <c:v>0</c:v>
                </c:pt>
                <c:pt idx="7581">
                  <c:v>0</c:v>
                </c:pt>
                <c:pt idx="7582">
                  <c:v>0</c:v>
                </c:pt>
                <c:pt idx="7583">
                  <c:v>0</c:v>
                </c:pt>
                <c:pt idx="7584">
                  <c:v>0</c:v>
                </c:pt>
                <c:pt idx="7585">
                  <c:v>0</c:v>
                </c:pt>
                <c:pt idx="7586">
                  <c:v>0</c:v>
                </c:pt>
                <c:pt idx="7587">
                  <c:v>0</c:v>
                </c:pt>
                <c:pt idx="7588">
                  <c:v>0</c:v>
                </c:pt>
                <c:pt idx="7589">
                  <c:v>0</c:v>
                </c:pt>
                <c:pt idx="7590">
                  <c:v>0</c:v>
                </c:pt>
                <c:pt idx="7591">
                  <c:v>0</c:v>
                </c:pt>
                <c:pt idx="7592">
                  <c:v>0</c:v>
                </c:pt>
                <c:pt idx="7593">
                  <c:v>0</c:v>
                </c:pt>
                <c:pt idx="7594">
                  <c:v>0</c:v>
                </c:pt>
                <c:pt idx="7595">
                  <c:v>0</c:v>
                </c:pt>
                <c:pt idx="7596">
                  <c:v>0</c:v>
                </c:pt>
                <c:pt idx="7597">
                  <c:v>0</c:v>
                </c:pt>
                <c:pt idx="7598">
                  <c:v>0</c:v>
                </c:pt>
                <c:pt idx="7599">
                  <c:v>0</c:v>
                </c:pt>
                <c:pt idx="7600">
                  <c:v>0</c:v>
                </c:pt>
                <c:pt idx="7601">
                  <c:v>0</c:v>
                </c:pt>
                <c:pt idx="7602">
                  <c:v>0</c:v>
                </c:pt>
                <c:pt idx="7603">
                  <c:v>0</c:v>
                </c:pt>
                <c:pt idx="7604">
                  <c:v>0</c:v>
                </c:pt>
                <c:pt idx="7605">
                  <c:v>0</c:v>
                </c:pt>
                <c:pt idx="7606">
                  <c:v>0</c:v>
                </c:pt>
                <c:pt idx="7607">
                  <c:v>0</c:v>
                </c:pt>
                <c:pt idx="7608">
                  <c:v>0</c:v>
                </c:pt>
                <c:pt idx="7609">
                  <c:v>0</c:v>
                </c:pt>
                <c:pt idx="7610">
                  <c:v>0</c:v>
                </c:pt>
                <c:pt idx="7611">
                  <c:v>0</c:v>
                </c:pt>
                <c:pt idx="7612">
                  <c:v>0</c:v>
                </c:pt>
                <c:pt idx="7613">
                  <c:v>0</c:v>
                </c:pt>
                <c:pt idx="7614">
                  <c:v>0</c:v>
                </c:pt>
                <c:pt idx="7615">
                  <c:v>0</c:v>
                </c:pt>
                <c:pt idx="7616">
                  <c:v>0</c:v>
                </c:pt>
                <c:pt idx="7617">
                  <c:v>0</c:v>
                </c:pt>
                <c:pt idx="7618">
                  <c:v>0</c:v>
                </c:pt>
                <c:pt idx="7619">
                  <c:v>0</c:v>
                </c:pt>
                <c:pt idx="7620">
                  <c:v>0</c:v>
                </c:pt>
                <c:pt idx="7621">
                  <c:v>0</c:v>
                </c:pt>
                <c:pt idx="7622">
                  <c:v>0</c:v>
                </c:pt>
                <c:pt idx="7623">
                  <c:v>0</c:v>
                </c:pt>
                <c:pt idx="7624">
                  <c:v>0</c:v>
                </c:pt>
                <c:pt idx="7625">
                  <c:v>0</c:v>
                </c:pt>
                <c:pt idx="7626">
                  <c:v>0</c:v>
                </c:pt>
                <c:pt idx="7627">
                  <c:v>0</c:v>
                </c:pt>
                <c:pt idx="7628">
                  <c:v>0</c:v>
                </c:pt>
                <c:pt idx="7629">
                  <c:v>0</c:v>
                </c:pt>
                <c:pt idx="7630">
                  <c:v>0</c:v>
                </c:pt>
                <c:pt idx="7631">
                  <c:v>0</c:v>
                </c:pt>
                <c:pt idx="7632">
                  <c:v>0</c:v>
                </c:pt>
                <c:pt idx="7633">
                  <c:v>0</c:v>
                </c:pt>
                <c:pt idx="7634">
                  <c:v>0</c:v>
                </c:pt>
                <c:pt idx="7635">
                  <c:v>0</c:v>
                </c:pt>
                <c:pt idx="7636">
                  <c:v>0</c:v>
                </c:pt>
                <c:pt idx="7637">
                  <c:v>0</c:v>
                </c:pt>
                <c:pt idx="7638">
                  <c:v>0</c:v>
                </c:pt>
                <c:pt idx="7639">
                  <c:v>0</c:v>
                </c:pt>
                <c:pt idx="7640">
                  <c:v>0</c:v>
                </c:pt>
                <c:pt idx="7641">
                  <c:v>0</c:v>
                </c:pt>
                <c:pt idx="7642">
                  <c:v>0</c:v>
                </c:pt>
                <c:pt idx="7643">
                  <c:v>0</c:v>
                </c:pt>
                <c:pt idx="7644">
                  <c:v>0</c:v>
                </c:pt>
                <c:pt idx="7645">
                  <c:v>0</c:v>
                </c:pt>
                <c:pt idx="7646">
                  <c:v>0</c:v>
                </c:pt>
                <c:pt idx="7647">
                  <c:v>0</c:v>
                </c:pt>
                <c:pt idx="7648">
                  <c:v>0</c:v>
                </c:pt>
                <c:pt idx="7649">
                  <c:v>0</c:v>
                </c:pt>
                <c:pt idx="7650">
                  <c:v>0</c:v>
                </c:pt>
                <c:pt idx="7651">
                  <c:v>0</c:v>
                </c:pt>
                <c:pt idx="7652">
                  <c:v>0</c:v>
                </c:pt>
                <c:pt idx="7653">
                  <c:v>0</c:v>
                </c:pt>
                <c:pt idx="7654">
                  <c:v>0</c:v>
                </c:pt>
                <c:pt idx="7655">
                  <c:v>0</c:v>
                </c:pt>
                <c:pt idx="7656">
                  <c:v>0</c:v>
                </c:pt>
                <c:pt idx="7657">
                  <c:v>0</c:v>
                </c:pt>
                <c:pt idx="7658">
                  <c:v>0</c:v>
                </c:pt>
                <c:pt idx="7659">
                  <c:v>0</c:v>
                </c:pt>
                <c:pt idx="7660">
                  <c:v>0</c:v>
                </c:pt>
                <c:pt idx="7661">
                  <c:v>0</c:v>
                </c:pt>
                <c:pt idx="7662">
                  <c:v>0</c:v>
                </c:pt>
                <c:pt idx="7663">
                  <c:v>0</c:v>
                </c:pt>
                <c:pt idx="7664">
                  <c:v>0</c:v>
                </c:pt>
                <c:pt idx="7665">
                  <c:v>0</c:v>
                </c:pt>
                <c:pt idx="7666">
                  <c:v>0</c:v>
                </c:pt>
                <c:pt idx="7667">
                  <c:v>0</c:v>
                </c:pt>
                <c:pt idx="7668">
                  <c:v>0</c:v>
                </c:pt>
                <c:pt idx="7669">
                  <c:v>0</c:v>
                </c:pt>
                <c:pt idx="7670">
                  <c:v>0</c:v>
                </c:pt>
                <c:pt idx="7671">
                  <c:v>0</c:v>
                </c:pt>
                <c:pt idx="7672">
                  <c:v>0</c:v>
                </c:pt>
                <c:pt idx="7673">
                  <c:v>0</c:v>
                </c:pt>
                <c:pt idx="7674">
                  <c:v>0</c:v>
                </c:pt>
                <c:pt idx="7675">
                  <c:v>0</c:v>
                </c:pt>
                <c:pt idx="7676">
                  <c:v>0</c:v>
                </c:pt>
                <c:pt idx="7677">
                  <c:v>0</c:v>
                </c:pt>
                <c:pt idx="7678">
                  <c:v>0</c:v>
                </c:pt>
                <c:pt idx="7679">
                  <c:v>0</c:v>
                </c:pt>
                <c:pt idx="7680">
                  <c:v>0</c:v>
                </c:pt>
                <c:pt idx="7681">
                  <c:v>0</c:v>
                </c:pt>
                <c:pt idx="7682">
                  <c:v>0</c:v>
                </c:pt>
                <c:pt idx="7683">
                  <c:v>0</c:v>
                </c:pt>
                <c:pt idx="7684">
                  <c:v>0</c:v>
                </c:pt>
                <c:pt idx="7685">
                  <c:v>0</c:v>
                </c:pt>
                <c:pt idx="7686">
                  <c:v>0</c:v>
                </c:pt>
                <c:pt idx="7687">
                  <c:v>0</c:v>
                </c:pt>
                <c:pt idx="7688">
                  <c:v>0</c:v>
                </c:pt>
                <c:pt idx="7689">
                  <c:v>0</c:v>
                </c:pt>
                <c:pt idx="7690">
                  <c:v>0</c:v>
                </c:pt>
                <c:pt idx="7691">
                  <c:v>0</c:v>
                </c:pt>
                <c:pt idx="7692">
                  <c:v>0</c:v>
                </c:pt>
                <c:pt idx="7693">
                  <c:v>0</c:v>
                </c:pt>
                <c:pt idx="7694">
                  <c:v>0</c:v>
                </c:pt>
                <c:pt idx="7695">
                  <c:v>0</c:v>
                </c:pt>
                <c:pt idx="7696">
                  <c:v>0</c:v>
                </c:pt>
                <c:pt idx="7697">
                  <c:v>0</c:v>
                </c:pt>
                <c:pt idx="7698">
                  <c:v>0</c:v>
                </c:pt>
                <c:pt idx="7699">
                  <c:v>0</c:v>
                </c:pt>
                <c:pt idx="7700">
                  <c:v>0</c:v>
                </c:pt>
                <c:pt idx="7701">
                  <c:v>0</c:v>
                </c:pt>
                <c:pt idx="7702">
                  <c:v>0</c:v>
                </c:pt>
                <c:pt idx="7703">
                  <c:v>0</c:v>
                </c:pt>
                <c:pt idx="7704">
                  <c:v>0</c:v>
                </c:pt>
                <c:pt idx="7705">
                  <c:v>0</c:v>
                </c:pt>
                <c:pt idx="7706">
                  <c:v>0</c:v>
                </c:pt>
                <c:pt idx="7707">
                  <c:v>0</c:v>
                </c:pt>
                <c:pt idx="7708">
                  <c:v>0</c:v>
                </c:pt>
                <c:pt idx="7709">
                  <c:v>0</c:v>
                </c:pt>
                <c:pt idx="7710">
                  <c:v>0</c:v>
                </c:pt>
                <c:pt idx="7711">
                  <c:v>0</c:v>
                </c:pt>
                <c:pt idx="7712">
                  <c:v>0</c:v>
                </c:pt>
                <c:pt idx="7713">
                  <c:v>0</c:v>
                </c:pt>
                <c:pt idx="7714">
                  <c:v>0</c:v>
                </c:pt>
                <c:pt idx="7715">
                  <c:v>0</c:v>
                </c:pt>
                <c:pt idx="7716">
                  <c:v>0</c:v>
                </c:pt>
                <c:pt idx="7717">
                  <c:v>0</c:v>
                </c:pt>
                <c:pt idx="7718">
                  <c:v>0</c:v>
                </c:pt>
                <c:pt idx="7719">
                  <c:v>0</c:v>
                </c:pt>
                <c:pt idx="7720">
                  <c:v>0</c:v>
                </c:pt>
                <c:pt idx="7721">
                  <c:v>0</c:v>
                </c:pt>
                <c:pt idx="7722">
                  <c:v>0</c:v>
                </c:pt>
                <c:pt idx="7723">
                  <c:v>0</c:v>
                </c:pt>
                <c:pt idx="7724">
                  <c:v>0</c:v>
                </c:pt>
                <c:pt idx="7725">
                  <c:v>0</c:v>
                </c:pt>
                <c:pt idx="7726">
                  <c:v>0</c:v>
                </c:pt>
                <c:pt idx="7727">
                  <c:v>0</c:v>
                </c:pt>
                <c:pt idx="7728">
                  <c:v>0</c:v>
                </c:pt>
                <c:pt idx="7729">
                  <c:v>0</c:v>
                </c:pt>
                <c:pt idx="7730">
                  <c:v>0</c:v>
                </c:pt>
                <c:pt idx="7731">
                  <c:v>0</c:v>
                </c:pt>
                <c:pt idx="7732">
                  <c:v>0</c:v>
                </c:pt>
                <c:pt idx="7733">
                  <c:v>0</c:v>
                </c:pt>
                <c:pt idx="7734">
                  <c:v>0</c:v>
                </c:pt>
                <c:pt idx="7735">
                  <c:v>0</c:v>
                </c:pt>
                <c:pt idx="7736">
                  <c:v>0</c:v>
                </c:pt>
                <c:pt idx="7737">
                  <c:v>0</c:v>
                </c:pt>
                <c:pt idx="7738">
                  <c:v>0</c:v>
                </c:pt>
                <c:pt idx="7739">
                  <c:v>0</c:v>
                </c:pt>
                <c:pt idx="7740">
                  <c:v>0</c:v>
                </c:pt>
                <c:pt idx="7741">
                  <c:v>0</c:v>
                </c:pt>
                <c:pt idx="7742">
                  <c:v>0</c:v>
                </c:pt>
                <c:pt idx="7743">
                  <c:v>0</c:v>
                </c:pt>
                <c:pt idx="7744">
                  <c:v>0</c:v>
                </c:pt>
                <c:pt idx="7745">
                  <c:v>0</c:v>
                </c:pt>
                <c:pt idx="7746">
                  <c:v>0</c:v>
                </c:pt>
                <c:pt idx="7747">
                  <c:v>0</c:v>
                </c:pt>
                <c:pt idx="7748">
                  <c:v>0</c:v>
                </c:pt>
                <c:pt idx="7749">
                  <c:v>0</c:v>
                </c:pt>
                <c:pt idx="7750">
                  <c:v>0</c:v>
                </c:pt>
                <c:pt idx="7751">
                  <c:v>0</c:v>
                </c:pt>
                <c:pt idx="7752">
                  <c:v>0</c:v>
                </c:pt>
                <c:pt idx="7753">
                  <c:v>0</c:v>
                </c:pt>
                <c:pt idx="7754">
                  <c:v>0</c:v>
                </c:pt>
                <c:pt idx="7755">
                  <c:v>0</c:v>
                </c:pt>
                <c:pt idx="7756">
                  <c:v>0</c:v>
                </c:pt>
                <c:pt idx="7757">
                  <c:v>0</c:v>
                </c:pt>
                <c:pt idx="7758">
                  <c:v>0</c:v>
                </c:pt>
                <c:pt idx="7759">
                  <c:v>0</c:v>
                </c:pt>
                <c:pt idx="7760">
                  <c:v>0</c:v>
                </c:pt>
                <c:pt idx="7761">
                  <c:v>0</c:v>
                </c:pt>
                <c:pt idx="7762">
                  <c:v>0</c:v>
                </c:pt>
                <c:pt idx="7763">
                  <c:v>0</c:v>
                </c:pt>
                <c:pt idx="7764">
                  <c:v>0</c:v>
                </c:pt>
                <c:pt idx="7765">
                  <c:v>0</c:v>
                </c:pt>
                <c:pt idx="7766">
                  <c:v>0</c:v>
                </c:pt>
                <c:pt idx="7767">
                  <c:v>0</c:v>
                </c:pt>
                <c:pt idx="7768">
                  <c:v>0</c:v>
                </c:pt>
                <c:pt idx="7769">
                  <c:v>0</c:v>
                </c:pt>
                <c:pt idx="7770">
                  <c:v>0</c:v>
                </c:pt>
                <c:pt idx="7771">
                  <c:v>0</c:v>
                </c:pt>
                <c:pt idx="7772">
                  <c:v>0</c:v>
                </c:pt>
                <c:pt idx="7773">
                  <c:v>0</c:v>
                </c:pt>
                <c:pt idx="7774">
                  <c:v>0</c:v>
                </c:pt>
                <c:pt idx="7775">
                  <c:v>0</c:v>
                </c:pt>
                <c:pt idx="7776">
                  <c:v>0</c:v>
                </c:pt>
                <c:pt idx="7777">
                  <c:v>0</c:v>
                </c:pt>
                <c:pt idx="7778">
                  <c:v>0</c:v>
                </c:pt>
                <c:pt idx="7779">
                  <c:v>0</c:v>
                </c:pt>
                <c:pt idx="7780">
                  <c:v>0</c:v>
                </c:pt>
                <c:pt idx="7781">
                  <c:v>0</c:v>
                </c:pt>
                <c:pt idx="7782">
                  <c:v>0</c:v>
                </c:pt>
                <c:pt idx="7783">
                  <c:v>0</c:v>
                </c:pt>
                <c:pt idx="7784">
                  <c:v>0</c:v>
                </c:pt>
                <c:pt idx="7785">
                  <c:v>0</c:v>
                </c:pt>
                <c:pt idx="7786">
                  <c:v>0</c:v>
                </c:pt>
                <c:pt idx="7787">
                  <c:v>0</c:v>
                </c:pt>
                <c:pt idx="7788">
                  <c:v>0</c:v>
                </c:pt>
                <c:pt idx="7789">
                  <c:v>0</c:v>
                </c:pt>
                <c:pt idx="7790">
                  <c:v>0</c:v>
                </c:pt>
                <c:pt idx="7791">
                  <c:v>0</c:v>
                </c:pt>
                <c:pt idx="7792">
                  <c:v>0</c:v>
                </c:pt>
                <c:pt idx="7793">
                  <c:v>0</c:v>
                </c:pt>
                <c:pt idx="7794">
                  <c:v>0</c:v>
                </c:pt>
                <c:pt idx="7795">
                  <c:v>0</c:v>
                </c:pt>
                <c:pt idx="7796">
                  <c:v>0</c:v>
                </c:pt>
                <c:pt idx="7797">
                  <c:v>0</c:v>
                </c:pt>
                <c:pt idx="7798">
                  <c:v>0</c:v>
                </c:pt>
                <c:pt idx="7799">
                  <c:v>0</c:v>
                </c:pt>
                <c:pt idx="7800">
                  <c:v>0</c:v>
                </c:pt>
                <c:pt idx="7801">
                  <c:v>0</c:v>
                </c:pt>
                <c:pt idx="7802">
                  <c:v>0</c:v>
                </c:pt>
                <c:pt idx="7803">
                  <c:v>0</c:v>
                </c:pt>
                <c:pt idx="7804">
                  <c:v>0</c:v>
                </c:pt>
                <c:pt idx="7805">
                  <c:v>0</c:v>
                </c:pt>
                <c:pt idx="7806">
                  <c:v>0</c:v>
                </c:pt>
                <c:pt idx="7807">
                  <c:v>0</c:v>
                </c:pt>
                <c:pt idx="7808">
                  <c:v>0</c:v>
                </c:pt>
                <c:pt idx="7809">
                  <c:v>0</c:v>
                </c:pt>
                <c:pt idx="7810">
                  <c:v>0</c:v>
                </c:pt>
                <c:pt idx="7811">
                  <c:v>0</c:v>
                </c:pt>
                <c:pt idx="7812">
                  <c:v>0</c:v>
                </c:pt>
                <c:pt idx="7813">
                  <c:v>0</c:v>
                </c:pt>
                <c:pt idx="7814">
                  <c:v>0</c:v>
                </c:pt>
                <c:pt idx="7815">
                  <c:v>0</c:v>
                </c:pt>
                <c:pt idx="7816">
                  <c:v>0</c:v>
                </c:pt>
                <c:pt idx="7817">
                  <c:v>0</c:v>
                </c:pt>
                <c:pt idx="7818">
                  <c:v>0</c:v>
                </c:pt>
                <c:pt idx="7819">
                  <c:v>0</c:v>
                </c:pt>
                <c:pt idx="7820">
                  <c:v>0</c:v>
                </c:pt>
                <c:pt idx="7821">
                  <c:v>0</c:v>
                </c:pt>
                <c:pt idx="7822">
                  <c:v>0</c:v>
                </c:pt>
                <c:pt idx="7823">
                  <c:v>0</c:v>
                </c:pt>
                <c:pt idx="7824">
                  <c:v>0</c:v>
                </c:pt>
                <c:pt idx="7825">
                  <c:v>0</c:v>
                </c:pt>
                <c:pt idx="7826">
                  <c:v>0</c:v>
                </c:pt>
                <c:pt idx="7827">
                  <c:v>0</c:v>
                </c:pt>
                <c:pt idx="7828">
                  <c:v>0</c:v>
                </c:pt>
                <c:pt idx="7829">
                  <c:v>0</c:v>
                </c:pt>
                <c:pt idx="7830">
                  <c:v>0</c:v>
                </c:pt>
                <c:pt idx="7831">
                  <c:v>0</c:v>
                </c:pt>
                <c:pt idx="7832">
                  <c:v>0</c:v>
                </c:pt>
                <c:pt idx="7833">
                  <c:v>0</c:v>
                </c:pt>
                <c:pt idx="7834">
                  <c:v>0</c:v>
                </c:pt>
                <c:pt idx="7835">
                  <c:v>0</c:v>
                </c:pt>
                <c:pt idx="7836">
                  <c:v>0</c:v>
                </c:pt>
                <c:pt idx="7837">
                  <c:v>0</c:v>
                </c:pt>
                <c:pt idx="7838">
                  <c:v>0</c:v>
                </c:pt>
                <c:pt idx="7839">
                  <c:v>0</c:v>
                </c:pt>
                <c:pt idx="7840">
                  <c:v>0</c:v>
                </c:pt>
                <c:pt idx="7841">
                  <c:v>0</c:v>
                </c:pt>
                <c:pt idx="7842">
                  <c:v>0</c:v>
                </c:pt>
                <c:pt idx="7843">
                  <c:v>0</c:v>
                </c:pt>
                <c:pt idx="7844">
                  <c:v>0</c:v>
                </c:pt>
                <c:pt idx="7845">
                  <c:v>0</c:v>
                </c:pt>
                <c:pt idx="7846">
                  <c:v>0</c:v>
                </c:pt>
                <c:pt idx="7847">
                  <c:v>0</c:v>
                </c:pt>
                <c:pt idx="7848">
                  <c:v>0</c:v>
                </c:pt>
                <c:pt idx="7849">
                  <c:v>0</c:v>
                </c:pt>
                <c:pt idx="7850">
                  <c:v>0</c:v>
                </c:pt>
                <c:pt idx="7851">
                  <c:v>0</c:v>
                </c:pt>
                <c:pt idx="7852">
                  <c:v>0</c:v>
                </c:pt>
                <c:pt idx="7853">
                  <c:v>0</c:v>
                </c:pt>
                <c:pt idx="7854">
                  <c:v>0</c:v>
                </c:pt>
                <c:pt idx="7855">
                  <c:v>0</c:v>
                </c:pt>
                <c:pt idx="7856">
                  <c:v>0</c:v>
                </c:pt>
                <c:pt idx="7857">
                  <c:v>0</c:v>
                </c:pt>
                <c:pt idx="7858">
                  <c:v>0</c:v>
                </c:pt>
                <c:pt idx="7859">
                  <c:v>0</c:v>
                </c:pt>
                <c:pt idx="7860">
                  <c:v>0</c:v>
                </c:pt>
                <c:pt idx="7861">
                  <c:v>0</c:v>
                </c:pt>
                <c:pt idx="7862">
                  <c:v>0</c:v>
                </c:pt>
                <c:pt idx="7863">
                  <c:v>0</c:v>
                </c:pt>
                <c:pt idx="7864">
                  <c:v>0</c:v>
                </c:pt>
                <c:pt idx="7865">
                  <c:v>0</c:v>
                </c:pt>
                <c:pt idx="7866">
                  <c:v>0</c:v>
                </c:pt>
                <c:pt idx="7867">
                  <c:v>0</c:v>
                </c:pt>
                <c:pt idx="7868">
                  <c:v>0</c:v>
                </c:pt>
                <c:pt idx="7869">
                  <c:v>0</c:v>
                </c:pt>
                <c:pt idx="7870">
                  <c:v>0</c:v>
                </c:pt>
                <c:pt idx="7871">
                  <c:v>0</c:v>
                </c:pt>
                <c:pt idx="7872">
                  <c:v>0</c:v>
                </c:pt>
                <c:pt idx="7873">
                  <c:v>0</c:v>
                </c:pt>
                <c:pt idx="7874">
                  <c:v>0</c:v>
                </c:pt>
                <c:pt idx="7875">
                  <c:v>0</c:v>
                </c:pt>
                <c:pt idx="7876">
                  <c:v>0</c:v>
                </c:pt>
                <c:pt idx="7877">
                  <c:v>0</c:v>
                </c:pt>
                <c:pt idx="7878">
                  <c:v>0</c:v>
                </c:pt>
                <c:pt idx="7879">
                  <c:v>0</c:v>
                </c:pt>
                <c:pt idx="7880">
                  <c:v>0</c:v>
                </c:pt>
                <c:pt idx="7881">
                  <c:v>0</c:v>
                </c:pt>
                <c:pt idx="7882">
                  <c:v>0</c:v>
                </c:pt>
                <c:pt idx="7883">
                  <c:v>0</c:v>
                </c:pt>
                <c:pt idx="7884">
                  <c:v>0</c:v>
                </c:pt>
                <c:pt idx="7885">
                  <c:v>0</c:v>
                </c:pt>
                <c:pt idx="7886">
                  <c:v>0</c:v>
                </c:pt>
                <c:pt idx="7887">
                  <c:v>0</c:v>
                </c:pt>
                <c:pt idx="7888">
                  <c:v>0</c:v>
                </c:pt>
                <c:pt idx="7889">
                  <c:v>0</c:v>
                </c:pt>
                <c:pt idx="7890">
                  <c:v>0</c:v>
                </c:pt>
                <c:pt idx="7891">
                  <c:v>0</c:v>
                </c:pt>
                <c:pt idx="7892">
                  <c:v>0</c:v>
                </c:pt>
                <c:pt idx="7893">
                  <c:v>0</c:v>
                </c:pt>
                <c:pt idx="7894">
                  <c:v>0</c:v>
                </c:pt>
                <c:pt idx="7895">
                  <c:v>0</c:v>
                </c:pt>
                <c:pt idx="7896">
                  <c:v>0</c:v>
                </c:pt>
                <c:pt idx="7897">
                  <c:v>0</c:v>
                </c:pt>
                <c:pt idx="7898">
                  <c:v>0</c:v>
                </c:pt>
                <c:pt idx="7899">
                  <c:v>0</c:v>
                </c:pt>
                <c:pt idx="7900">
                  <c:v>0</c:v>
                </c:pt>
                <c:pt idx="7901">
                  <c:v>0</c:v>
                </c:pt>
                <c:pt idx="7902">
                  <c:v>0</c:v>
                </c:pt>
                <c:pt idx="7903">
                  <c:v>0</c:v>
                </c:pt>
                <c:pt idx="7904">
                  <c:v>0</c:v>
                </c:pt>
                <c:pt idx="7905">
                  <c:v>0</c:v>
                </c:pt>
                <c:pt idx="7906">
                  <c:v>0</c:v>
                </c:pt>
                <c:pt idx="7907">
                  <c:v>0</c:v>
                </c:pt>
                <c:pt idx="7908">
                  <c:v>0</c:v>
                </c:pt>
                <c:pt idx="7909">
                  <c:v>0</c:v>
                </c:pt>
                <c:pt idx="7910">
                  <c:v>0</c:v>
                </c:pt>
                <c:pt idx="7911">
                  <c:v>0</c:v>
                </c:pt>
                <c:pt idx="7912">
                  <c:v>0</c:v>
                </c:pt>
                <c:pt idx="7913">
                  <c:v>0</c:v>
                </c:pt>
                <c:pt idx="7914">
                  <c:v>0</c:v>
                </c:pt>
                <c:pt idx="7915">
                  <c:v>0</c:v>
                </c:pt>
                <c:pt idx="7916">
                  <c:v>0</c:v>
                </c:pt>
                <c:pt idx="7917">
                  <c:v>0</c:v>
                </c:pt>
                <c:pt idx="7918">
                  <c:v>0</c:v>
                </c:pt>
                <c:pt idx="7919">
                  <c:v>0</c:v>
                </c:pt>
                <c:pt idx="7920">
                  <c:v>0</c:v>
                </c:pt>
                <c:pt idx="7921">
                  <c:v>0</c:v>
                </c:pt>
                <c:pt idx="7922">
                  <c:v>0</c:v>
                </c:pt>
                <c:pt idx="7923">
                  <c:v>0</c:v>
                </c:pt>
                <c:pt idx="7924">
                  <c:v>0</c:v>
                </c:pt>
                <c:pt idx="7925">
                  <c:v>0</c:v>
                </c:pt>
                <c:pt idx="7926">
                  <c:v>0</c:v>
                </c:pt>
                <c:pt idx="7927">
                  <c:v>0</c:v>
                </c:pt>
                <c:pt idx="7928">
                  <c:v>0</c:v>
                </c:pt>
                <c:pt idx="7929">
                  <c:v>0</c:v>
                </c:pt>
                <c:pt idx="7930">
                  <c:v>0</c:v>
                </c:pt>
                <c:pt idx="7931">
                  <c:v>0</c:v>
                </c:pt>
                <c:pt idx="7932">
                  <c:v>0</c:v>
                </c:pt>
                <c:pt idx="7933">
                  <c:v>0</c:v>
                </c:pt>
                <c:pt idx="7934">
                  <c:v>0</c:v>
                </c:pt>
                <c:pt idx="7935">
                  <c:v>0</c:v>
                </c:pt>
                <c:pt idx="7936">
                  <c:v>0</c:v>
                </c:pt>
                <c:pt idx="7937">
                  <c:v>0</c:v>
                </c:pt>
                <c:pt idx="7938">
                  <c:v>0</c:v>
                </c:pt>
                <c:pt idx="7939">
                  <c:v>0</c:v>
                </c:pt>
                <c:pt idx="7940">
                  <c:v>0</c:v>
                </c:pt>
                <c:pt idx="7941">
                  <c:v>0</c:v>
                </c:pt>
                <c:pt idx="7942">
                  <c:v>0</c:v>
                </c:pt>
                <c:pt idx="7943">
                  <c:v>0</c:v>
                </c:pt>
                <c:pt idx="7944">
                  <c:v>0</c:v>
                </c:pt>
                <c:pt idx="7945">
                  <c:v>0</c:v>
                </c:pt>
                <c:pt idx="7946">
                  <c:v>0</c:v>
                </c:pt>
                <c:pt idx="7947">
                  <c:v>0</c:v>
                </c:pt>
                <c:pt idx="7948">
                  <c:v>0</c:v>
                </c:pt>
                <c:pt idx="7949">
                  <c:v>0</c:v>
                </c:pt>
                <c:pt idx="7950">
                  <c:v>0</c:v>
                </c:pt>
                <c:pt idx="7951">
                  <c:v>0</c:v>
                </c:pt>
                <c:pt idx="7952">
                  <c:v>0</c:v>
                </c:pt>
                <c:pt idx="7953">
                  <c:v>0</c:v>
                </c:pt>
                <c:pt idx="7954">
                  <c:v>0</c:v>
                </c:pt>
                <c:pt idx="7955">
                  <c:v>0</c:v>
                </c:pt>
                <c:pt idx="7956">
                  <c:v>0</c:v>
                </c:pt>
                <c:pt idx="7957">
                  <c:v>0</c:v>
                </c:pt>
                <c:pt idx="7958">
                  <c:v>0</c:v>
                </c:pt>
                <c:pt idx="7959">
                  <c:v>0</c:v>
                </c:pt>
                <c:pt idx="7960">
                  <c:v>0</c:v>
                </c:pt>
                <c:pt idx="7961">
                  <c:v>0</c:v>
                </c:pt>
                <c:pt idx="7962">
                  <c:v>0</c:v>
                </c:pt>
                <c:pt idx="7963">
                  <c:v>0</c:v>
                </c:pt>
                <c:pt idx="7964">
                  <c:v>0</c:v>
                </c:pt>
                <c:pt idx="7965">
                  <c:v>0</c:v>
                </c:pt>
                <c:pt idx="7966">
                  <c:v>0</c:v>
                </c:pt>
                <c:pt idx="7967">
                  <c:v>0</c:v>
                </c:pt>
                <c:pt idx="7968">
                  <c:v>0</c:v>
                </c:pt>
                <c:pt idx="7969">
                  <c:v>0</c:v>
                </c:pt>
                <c:pt idx="7970">
                  <c:v>0</c:v>
                </c:pt>
                <c:pt idx="7971">
                  <c:v>0</c:v>
                </c:pt>
                <c:pt idx="7972">
                  <c:v>0</c:v>
                </c:pt>
                <c:pt idx="7973">
                  <c:v>0</c:v>
                </c:pt>
                <c:pt idx="7974">
                  <c:v>0</c:v>
                </c:pt>
                <c:pt idx="7975">
                  <c:v>0</c:v>
                </c:pt>
                <c:pt idx="7976">
                  <c:v>0</c:v>
                </c:pt>
                <c:pt idx="7977">
                  <c:v>0</c:v>
                </c:pt>
                <c:pt idx="7978">
                  <c:v>0</c:v>
                </c:pt>
                <c:pt idx="7979">
                  <c:v>0</c:v>
                </c:pt>
                <c:pt idx="7980">
                  <c:v>0</c:v>
                </c:pt>
                <c:pt idx="7981">
                  <c:v>0</c:v>
                </c:pt>
                <c:pt idx="7982">
                  <c:v>0</c:v>
                </c:pt>
                <c:pt idx="7983">
                  <c:v>0</c:v>
                </c:pt>
                <c:pt idx="7984">
                  <c:v>0</c:v>
                </c:pt>
                <c:pt idx="7985">
                  <c:v>0</c:v>
                </c:pt>
                <c:pt idx="7986">
                  <c:v>0</c:v>
                </c:pt>
                <c:pt idx="7987">
                  <c:v>0</c:v>
                </c:pt>
                <c:pt idx="7988">
                  <c:v>0</c:v>
                </c:pt>
                <c:pt idx="7989">
                  <c:v>0</c:v>
                </c:pt>
                <c:pt idx="7990">
                  <c:v>0</c:v>
                </c:pt>
                <c:pt idx="7991">
                  <c:v>0</c:v>
                </c:pt>
                <c:pt idx="7992">
                  <c:v>0</c:v>
                </c:pt>
                <c:pt idx="7993">
                  <c:v>0</c:v>
                </c:pt>
                <c:pt idx="7994">
                  <c:v>0</c:v>
                </c:pt>
                <c:pt idx="7995">
                  <c:v>0</c:v>
                </c:pt>
                <c:pt idx="7996">
                  <c:v>0</c:v>
                </c:pt>
                <c:pt idx="7997">
                  <c:v>0</c:v>
                </c:pt>
                <c:pt idx="7998">
                  <c:v>0</c:v>
                </c:pt>
                <c:pt idx="7999">
                  <c:v>0</c:v>
                </c:pt>
                <c:pt idx="8000">
                  <c:v>0</c:v>
                </c:pt>
                <c:pt idx="8001">
                  <c:v>0</c:v>
                </c:pt>
                <c:pt idx="8002">
                  <c:v>0</c:v>
                </c:pt>
                <c:pt idx="8003">
                  <c:v>0</c:v>
                </c:pt>
                <c:pt idx="8004">
                  <c:v>0</c:v>
                </c:pt>
                <c:pt idx="8005">
                  <c:v>0</c:v>
                </c:pt>
                <c:pt idx="8006">
                  <c:v>0</c:v>
                </c:pt>
                <c:pt idx="8007">
                  <c:v>0</c:v>
                </c:pt>
                <c:pt idx="8008">
                  <c:v>0</c:v>
                </c:pt>
                <c:pt idx="8009">
                  <c:v>0</c:v>
                </c:pt>
                <c:pt idx="8010">
                  <c:v>0</c:v>
                </c:pt>
                <c:pt idx="8011">
                  <c:v>0</c:v>
                </c:pt>
                <c:pt idx="8012">
                  <c:v>0</c:v>
                </c:pt>
                <c:pt idx="8013">
                  <c:v>0</c:v>
                </c:pt>
                <c:pt idx="8014">
                  <c:v>0</c:v>
                </c:pt>
                <c:pt idx="8015">
                  <c:v>0</c:v>
                </c:pt>
                <c:pt idx="8016">
                  <c:v>0</c:v>
                </c:pt>
                <c:pt idx="8017">
                  <c:v>0</c:v>
                </c:pt>
                <c:pt idx="8018">
                  <c:v>0</c:v>
                </c:pt>
                <c:pt idx="8019">
                  <c:v>0</c:v>
                </c:pt>
                <c:pt idx="8020">
                  <c:v>0</c:v>
                </c:pt>
                <c:pt idx="8021">
                  <c:v>0</c:v>
                </c:pt>
                <c:pt idx="8022">
                  <c:v>0</c:v>
                </c:pt>
                <c:pt idx="8023">
                  <c:v>0</c:v>
                </c:pt>
                <c:pt idx="8024">
                  <c:v>0</c:v>
                </c:pt>
                <c:pt idx="8025">
                  <c:v>0</c:v>
                </c:pt>
                <c:pt idx="8026">
                  <c:v>0</c:v>
                </c:pt>
                <c:pt idx="8027">
                  <c:v>0</c:v>
                </c:pt>
                <c:pt idx="8028">
                  <c:v>0</c:v>
                </c:pt>
                <c:pt idx="8029">
                  <c:v>0</c:v>
                </c:pt>
                <c:pt idx="8030">
                  <c:v>0</c:v>
                </c:pt>
                <c:pt idx="8031">
                  <c:v>0</c:v>
                </c:pt>
                <c:pt idx="8032">
                  <c:v>0</c:v>
                </c:pt>
                <c:pt idx="8033">
                  <c:v>0</c:v>
                </c:pt>
                <c:pt idx="8034">
                  <c:v>0</c:v>
                </c:pt>
                <c:pt idx="8035">
                  <c:v>0</c:v>
                </c:pt>
                <c:pt idx="8036">
                  <c:v>0</c:v>
                </c:pt>
                <c:pt idx="8037">
                  <c:v>0</c:v>
                </c:pt>
                <c:pt idx="8038">
                  <c:v>0</c:v>
                </c:pt>
                <c:pt idx="8039">
                  <c:v>0</c:v>
                </c:pt>
                <c:pt idx="8040">
                  <c:v>0</c:v>
                </c:pt>
                <c:pt idx="8041">
                  <c:v>0</c:v>
                </c:pt>
                <c:pt idx="8042">
                  <c:v>0</c:v>
                </c:pt>
                <c:pt idx="8043">
                  <c:v>0</c:v>
                </c:pt>
                <c:pt idx="8044">
                  <c:v>0</c:v>
                </c:pt>
                <c:pt idx="8045">
                  <c:v>0</c:v>
                </c:pt>
                <c:pt idx="8046">
                  <c:v>0</c:v>
                </c:pt>
                <c:pt idx="8047">
                  <c:v>0</c:v>
                </c:pt>
                <c:pt idx="8048">
                  <c:v>0</c:v>
                </c:pt>
                <c:pt idx="8049">
                  <c:v>0</c:v>
                </c:pt>
                <c:pt idx="8050">
                  <c:v>0</c:v>
                </c:pt>
                <c:pt idx="8051">
                  <c:v>0</c:v>
                </c:pt>
                <c:pt idx="8052">
                  <c:v>0</c:v>
                </c:pt>
                <c:pt idx="8053">
                  <c:v>0</c:v>
                </c:pt>
                <c:pt idx="8054">
                  <c:v>0</c:v>
                </c:pt>
                <c:pt idx="8055">
                  <c:v>0</c:v>
                </c:pt>
                <c:pt idx="8056">
                  <c:v>0</c:v>
                </c:pt>
                <c:pt idx="8057">
                  <c:v>0</c:v>
                </c:pt>
                <c:pt idx="8058">
                  <c:v>0</c:v>
                </c:pt>
                <c:pt idx="8059">
                  <c:v>0</c:v>
                </c:pt>
                <c:pt idx="8060">
                  <c:v>0</c:v>
                </c:pt>
                <c:pt idx="8061">
                  <c:v>0</c:v>
                </c:pt>
                <c:pt idx="8062">
                  <c:v>0</c:v>
                </c:pt>
                <c:pt idx="8063">
                  <c:v>0</c:v>
                </c:pt>
                <c:pt idx="8064">
                  <c:v>0</c:v>
                </c:pt>
                <c:pt idx="8065">
                  <c:v>0</c:v>
                </c:pt>
                <c:pt idx="8066">
                  <c:v>0</c:v>
                </c:pt>
                <c:pt idx="8067">
                  <c:v>0</c:v>
                </c:pt>
                <c:pt idx="8068">
                  <c:v>0</c:v>
                </c:pt>
                <c:pt idx="8069">
                  <c:v>0</c:v>
                </c:pt>
                <c:pt idx="8070">
                  <c:v>0</c:v>
                </c:pt>
                <c:pt idx="8071">
                  <c:v>0</c:v>
                </c:pt>
                <c:pt idx="8072">
                  <c:v>0</c:v>
                </c:pt>
                <c:pt idx="8073">
                  <c:v>0</c:v>
                </c:pt>
                <c:pt idx="8074">
                  <c:v>0</c:v>
                </c:pt>
                <c:pt idx="8075">
                  <c:v>0</c:v>
                </c:pt>
                <c:pt idx="8076">
                  <c:v>0</c:v>
                </c:pt>
                <c:pt idx="8077">
                  <c:v>0</c:v>
                </c:pt>
                <c:pt idx="8078">
                  <c:v>0</c:v>
                </c:pt>
                <c:pt idx="8079">
                  <c:v>0</c:v>
                </c:pt>
                <c:pt idx="8080">
                  <c:v>0</c:v>
                </c:pt>
                <c:pt idx="8081">
                  <c:v>0</c:v>
                </c:pt>
                <c:pt idx="8082">
                  <c:v>0</c:v>
                </c:pt>
                <c:pt idx="8083">
                  <c:v>0</c:v>
                </c:pt>
                <c:pt idx="8084">
                  <c:v>0</c:v>
                </c:pt>
                <c:pt idx="8085">
                  <c:v>0</c:v>
                </c:pt>
                <c:pt idx="8086">
                  <c:v>0</c:v>
                </c:pt>
                <c:pt idx="8087">
                  <c:v>0</c:v>
                </c:pt>
                <c:pt idx="8088">
                  <c:v>0</c:v>
                </c:pt>
                <c:pt idx="8089">
                  <c:v>0</c:v>
                </c:pt>
                <c:pt idx="8090">
                  <c:v>0</c:v>
                </c:pt>
                <c:pt idx="8091">
                  <c:v>0</c:v>
                </c:pt>
                <c:pt idx="8092">
                  <c:v>0</c:v>
                </c:pt>
                <c:pt idx="8093">
                  <c:v>0</c:v>
                </c:pt>
                <c:pt idx="8094">
                  <c:v>0</c:v>
                </c:pt>
                <c:pt idx="8095">
                  <c:v>0</c:v>
                </c:pt>
                <c:pt idx="8096">
                  <c:v>0</c:v>
                </c:pt>
                <c:pt idx="8097">
                  <c:v>0</c:v>
                </c:pt>
                <c:pt idx="8098">
                  <c:v>0</c:v>
                </c:pt>
                <c:pt idx="8099">
                  <c:v>0</c:v>
                </c:pt>
                <c:pt idx="8100">
                  <c:v>0</c:v>
                </c:pt>
                <c:pt idx="8101">
                  <c:v>0</c:v>
                </c:pt>
                <c:pt idx="8102">
                  <c:v>0</c:v>
                </c:pt>
                <c:pt idx="8103">
                  <c:v>0</c:v>
                </c:pt>
                <c:pt idx="8104">
                  <c:v>0</c:v>
                </c:pt>
                <c:pt idx="8105">
                  <c:v>0</c:v>
                </c:pt>
                <c:pt idx="8106">
                  <c:v>0</c:v>
                </c:pt>
                <c:pt idx="8107">
                  <c:v>0</c:v>
                </c:pt>
                <c:pt idx="8108">
                  <c:v>0</c:v>
                </c:pt>
                <c:pt idx="8109">
                  <c:v>0</c:v>
                </c:pt>
                <c:pt idx="8110">
                  <c:v>0</c:v>
                </c:pt>
                <c:pt idx="8111">
                  <c:v>0</c:v>
                </c:pt>
                <c:pt idx="8112">
                  <c:v>0</c:v>
                </c:pt>
                <c:pt idx="8113">
                  <c:v>0</c:v>
                </c:pt>
                <c:pt idx="8114">
                  <c:v>0</c:v>
                </c:pt>
                <c:pt idx="8115">
                  <c:v>0</c:v>
                </c:pt>
                <c:pt idx="8116">
                  <c:v>0</c:v>
                </c:pt>
                <c:pt idx="8117">
                  <c:v>0</c:v>
                </c:pt>
                <c:pt idx="8118">
                  <c:v>0</c:v>
                </c:pt>
                <c:pt idx="8119">
                  <c:v>0</c:v>
                </c:pt>
                <c:pt idx="8120">
                  <c:v>0</c:v>
                </c:pt>
                <c:pt idx="8121">
                  <c:v>0</c:v>
                </c:pt>
                <c:pt idx="8122">
                  <c:v>0</c:v>
                </c:pt>
                <c:pt idx="8123">
                  <c:v>0</c:v>
                </c:pt>
                <c:pt idx="8124">
                  <c:v>0</c:v>
                </c:pt>
                <c:pt idx="8125">
                  <c:v>0</c:v>
                </c:pt>
                <c:pt idx="8126">
                  <c:v>0</c:v>
                </c:pt>
                <c:pt idx="8127">
                  <c:v>0</c:v>
                </c:pt>
                <c:pt idx="8128">
                  <c:v>0</c:v>
                </c:pt>
                <c:pt idx="8129">
                  <c:v>0</c:v>
                </c:pt>
                <c:pt idx="8130">
                  <c:v>0</c:v>
                </c:pt>
                <c:pt idx="8131">
                  <c:v>0</c:v>
                </c:pt>
                <c:pt idx="8132">
                  <c:v>0</c:v>
                </c:pt>
                <c:pt idx="8133">
                  <c:v>0</c:v>
                </c:pt>
                <c:pt idx="8134">
                  <c:v>0</c:v>
                </c:pt>
                <c:pt idx="8135">
                  <c:v>0</c:v>
                </c:pt>
                <c:pt idx="8136">
                  <c:v>0</c:v>
                </c:pt>
                <c:pt idx="8137">
                  <c:v>0</c:v>
                </c:pt>
                <c:pt idx="8138">
                  <c:v>0</c:v>
                </c:pt>
                <c:pt idx="8139">
                  <c:v>0</c:v>
                </c:pt>
                <c:pt idx="8140">
                  <c:v>0</c:v>
                </c:pt>
                <c:pt idx="8141">
                  <c:v>0</c:v>
                </c:pt>
                <c:pt idx="8142">
                  <c:v>0</c:v>
                </c:pt>
                <c:pt idx="8143">
                  <c:v>0</c:v>
                </c:pt>
                <c:pt idx="8144">
                  <c:v>0</c:v>
                </c:pt>
                <c:pt idx="8145">
                  <c:v>0</c:v>
                </c:pt>
                <c:pt idx="8146">
                  <c:v>0</c:v>
                </c:pt>
                <c:pt idx="8147">
                  <c:v>0</c:v>
                </c:pt>
                <c:pt idx="8148">
                  <c:v>0</c:v>
                </c:pt>
                <c:pt idx="8149">
                  <c:v>0</c:v>
                </c:pt>
                <c:pt idx="8150">
                  <c:v>0</c:v>
                </c:pt>
                <c:pt idx="8151">
                  <c:v>0</c:v>
                </c:pt>
                <c:pt idx="8152">
                  <c:v>0</c:v>
                </c:pt>
                <c:pt idx="8153">
                  <c:v>0</c:v>
                </c:pt>
                <c:pt idx="8154">
                  <c:v>0</c:v>
                </c:pt>
                <c:pt idx="8155">
                  <c:v>0</c:v>
                </c:pt>
                <c:pt idx="8156">
                  <c:v>0</c:v>
                </c:pt>
                <c:pt idx="8157">
                  <c:v>0</c:v>
                </c:pt>
                <c:pt idx="8158">
                  <c:v>0</c:v>
                </c:pt>
                <c:pt idx="8159">
                  <c:v>0</c:v>
                </c:pt>
                <c:pt idx="8160">
                  <c:v>0</c:v>
                </c:pt>
                <c:pt idx="8161">
                  <c:v>0</c:v>
                </c:pt>
                <c:pt idx="8162">
                  <c:v>0</c:v>
                </c:pt>
                <c:pt idx="8163">
                  <c:v>0</c:v>
                </c:pt>
                <c:pt idx="8164">
                  <c:v>0</c:v>
                </c:pt>
                <c:pt idx="8165">
                  <c:v>0</c:v>
                </c:pt>
                <c:pt idx="8166">
                  <c:v>0</c:v>
                </c:pt>
                <c:pt idx="8167">
                  <c:v>0</c:v>
                </c:pt>
                <c:pt idx="8168">
                  <c:v>0</c:v>
                </c:pt>
                <c:pt idx="8169">
                  <c:v>0</c:v>
                </c:pt>
                <c:pt idx="8170">
                  <c:v>0</c:v>
                </c:pt>
                <c:pt idx="8171">
                  <c:v>0</c:v>
                </c:pt>
                <c:pt idx="8172">
                  <c:v>0</c:v>
                </c:pt>
                <c:pt idx="8173">
                  <c:v>0</c:v>
                </c:pt>
                <c:pt idx="8174">
                  <c:v>0</c:v>
                </c:pt>
                <c:pt idx="8175">
                  <c:v>0</c:v>
                </c:pt>
                <c:pt idx="8176">
                  <c:v>0</c:v>
                </c:pt>
                <c:pt idx="8177">
                  <c:v>0</c:v>
                </c:pt>
                <c:pt idx="8178">
                  <c:v>0</c:v>
                </c:pt>
                <c:pt idx="8179">
                  <c:v>0</c:v>
                </c:pt>
                <c:pt idx="8180">
                  <c:v>0</c:v>
                </c:pt>
                <c:pt idx="8181">
                  <c:v>0</c:v>
                </c:pt>
                <c:pt idx="8182">
                  <c:v>0</c:v>
                </c:pt>
                <c:pt idx="8183">
                  <c:v>0</c:v>
                </c:pt>
                <c:pt idx="8184">
                  <c:v>0</c:v>
                </c:pt>
                <c:pt idx="8185">
                  <c:v>0</c:v>
                </c:pt>
                <c:pt idx="8186">
                  <c:v>0</c:v>
                </c:pt>
                <c:pt idx="8187">
                  <c:v>0</c:v>
                </c:pt>
                <c:pt idx="8188">
                  <c:v>0</c:v>
                </c:pt>
                <c:pt idx="8189">
                  <c:v>0</c:v>
                </c:pt>
                <c:pt idx="8190">
                  <c:v>0</c:v>
                </c:pt>
                <c:pt idx="8191">
                  <c:v>0</c:v>
                </c:pt>
                <c:pt idx="8192">
                  <c:v>0</c:v>
                </c:pt>
                <c:pt idx="8193">
                  <c:v>0</c:v>
                </c:pt>
                <c:pt idx="8194">
                  <c:v>0</c:v>
                </c:pt>
                <c:pt idx="8195">
                  <c:v>0</c:v>
                </c:pt>
                <c:pt idx="8196">
                  <c:v>0</c:v>
                </c:pt>
                <c:pt idx="8197">
                  <c:v>0</c:v>
                </c:pt>
                <c:pt idx="8198">
                  <c:v>0</c:v>
                </c:pt>
                <c:pt idx="8199">
                  <c:v>0</c:v>
                </c:pt>
                <c:pt idx="8200">
                  <c:v>0</c:v>
                </c:pt>
                <c:pt idx="8201">
                  <c:v>0</c:v>
                </c:pt>
                <c:pt idx="8202">
                  <c:v>0</c:v>
                </c:pt>
                <c:pt idx="8203">
                  <c:v>0</c:v>
                </c:pt>
                <c:pt idx="8204">
                  <c:v>0</c:v>
                </c:pt>
                <c:pt idx="8205">
                  <c:v>0</c:v>
                </c:pt>
                <c:pt idx="8206">
                  <c:v>0</c:v>
                </c:pt>
                <c:pt idx="8207">
                  <c:v>0</c:v>
                </c:pt>
                <c:pt idx="8208">
                  <c:v>0</c:v>
                </c:pt>
                <c:pt idx="8209">
                  <c:v>0</c:v>
                </c:pt>
                <c:pt idx="8210">
                  <c:v>0</c:v>
                </c:pt>
                <c:pt idx="8211">
                  <c:v>0</c:v>
                </c:pt>
                <c:pt idx="8212">
                  <c:v>0</c:v>
                </c:pt>
                <c:pt idx="8213">
                  <c:v>0</c:v>
                </c:pt>
                <c:pt idx="8214">
                  <c:v>0</c:v>
                </c:pt>
                <c:pt idx="8215">
                  <c:v>0</c:v>
                </c:pt>
                <c:pt idx="8216">
                  <c:v>0</c:v>
                </c:pt>
                <c:pt idx="8217">
                  <c:v>0</c:v>
                </c:pt>
                <c:pt idx="8218">
                  <c:v>0</c:v>
                </c:pt>
                <c:pt idx="8219">
                  <c:v>0</c:v>
                </c:pt>
                <c:pt idx="8220">
                  <c:v>0</c:v>
                </c:pt>
                <c:pt idx="8221">
                  <c:v>0</c:v>
                </c:pt>
                <c:pt idx="8222">
                  <c:v>0</c:v>
                </c:pt>
                <c:pt idx="8223">
                  <c:v>0</c:v>
                </c:pt>
                <c:pt idx="8224">
                  <c:v>0</c:v>
                </c:pt>
                <c:pt idx="8225">
                  <c:v>0</c:v>
                </c:pt>
                <c:pt idx="8226">
                  <c:v>0</c:v>
                </c:pt>
                <c:pt idx="8227">
                  <c:v>0</c:v>
                </c:pt>
                <c:pt idx="8228">
                  <c:v>0</c:v>
                </c:pt>
                <c:pt idx="8229">
                  <c:v>0</c:v>
                </c:pt>
                <c:pt idx="8230">
                  <c:v>0</c:v>
                </c:pt>
                <c:pt idx="8231">
                  <c:v>0</c:v>
                </c:pt>
                <c:pt idx="8232">
                  <c:v>0</c:v>
                </c:pt>
                <c:pt idx="8233">
                  <c:v>0</c:v>
                </c:pt>
                <c:pt idx="8234">
                  <c:v>0</c:v>
                </c:pt>
                <c:pt idx="8235">
                  <c:v>0</c:v>
                </c:pt>
                <c:pt idx="8236">
                  <c:v>0</c:v>
                </c:pt>
                <c:pt idx="8237">
                  <c:v>0</c:v>
                </c:pt>
                <c:pt idx="8238">
                  <c:v>0</c:v>
                </c:pt>
                <c:pt idx="8239">
                  <c:v>0</c:v>
                </c:pt>
                <c:pt idx="8240">
                  <c:v>0</c:v>
                </c:pt>
                <c:pt idx="8241">
                  <c:v>0</c:v>
                </c:pt>
                <c:pt idx="8242">
                  <c:v>0</c:v>
                </c:pt>
                <c:pt idx="8243">
                  <c:v>0</c:v>
                </c:pt>
                <c:pt idx="8244">
                  <c:v>0</c:v>
                </c:pt>
                <c:pt idx="8245">
                  <c:v>0</c:v>
                </c:pt>
                <c:pt idx="8246">
                  <c:v>0</c:v>
                </c:pt>
                <c:pt idx="8247">
                  <c:v>0</c:v>
                </c:pt>
                <c:pt idx="8248">
                  <c:v>0</c:v>
                </c:pt>
                <c:pt idx="8249">
                  <c:v>0</c:v>
                </c:pt>
                <c:pt idx="8250">
                  <c:v>0</c:v>
                </c:pt>
                <c:pt idx="8251">
                  <c:v>0</c:v>
                </c:pt>
                <c:pt idx="8252">
                  <c:v>0</c:v>
                </c:pt>
                <c:pt idx="8253">
                  <c:v>0</c:v>
                </c:pt>
                <c:pt idx="8254">
                  <c:v>0</c:v>
                </c:pt>
                <c:pt idx="8255">
                  <c:v>0</c:v>
                </c:pt>
                <c:pt idx="8256">
                  <c:v>0</c:v>
                </c:pt>
                <c:pt idx="8257">
                  <c:v>0</c:v>
                </c:pt>
                <c:pt idx="8258">
                  <c:v>0</c:v>
                </c:pt>
                <c:pt idx="8259">
                  <c:v>0</c:v>
                </c:pt>
                <c:pt idx="8260">
                  <c:v>0</c:v>
                </c:pt>
                <c:pt idx="8261">
                  <c:v>0</c:v>
                </c:pt>
                <c:pt idx="8262">
                  <c:v>0</c:v>
                </c:pt>
                <c:pt idx="8263">
                  <c:v>0</c:v>
                </c:pt>
                <c:pt idx="8264">
                  <c:v>0</c:v>
                </c:pt>
                <c:pt idx="8265">
                  <c:v>0</c:v>
                </c:pt>
                <c:pt idx="8266">
                  <c:v>0</c:v>
                </c:pt>
                <c:pt idx="8267">
                  <c:v>0</c:v>
                </c:pt>
                <c:pt idx="8268">
                  <c:v>0</c:v>
                </c:pt>
                <c:pt idx="8269">
                  <c:v>0</c:v>
                </c:pt>
                <c:pt idx="8270">
                  <c:v>0</c:v>
                </c:pt>
                <c:pt idx="8271">
                  <c:v>0</c:v>
                </c:pt>
                <c:pt idx="8272">
                  <c:v>0</c:v>
                </c:pt>
                <c:pt idx="8273">
                  <c:v>0</c:v>
                </c:pt>
                <c:pt idx="8274">
                  <c:v>0</c:v>
                </c:pt>
                <c:pt idx="8275">
                  <c:v>0</c:v>
                </c:pt>
                <c:pt idx="8276">
                  <c:v>0</c:v>
                </c:pt>
                <c:pt idx="8277">
                  <c:v>0</c:v>
                </c:pt>
                <c:pt idx="8278">
                  <c:v>0</c:v>
                </c:pt>
                <c:pt idx="8279">
                  <c:v>0</c:v>
                </c:pt>
                <c:pt idx="8280">
                  <c:v>0</c:v>
                </c:pt>
                <c:pt idx="8281">
                  <c:v>0</c:v>
                </c:pt>
                <c:pt idx="8282">
                  <c:v>0</c:v>
                </c:pt>
                <c:pt idx="8283">
                  <c:v>0</c:v>
                </c:pt>
                <c:pt idx="8284">
                  <c:v>0</c:v>
                </c:pt>
                <c:pt idx="8285">
                  <c:v>0</c:v>
                </c:pt>
                <c:pt idx="8286">
                  <c:v>0</c:v>
                </c:pt>
                <c:pt idx="8287">
                  <c:v>0</c:v>
                </c:pt>
                <c:pt idx="8288">
                  <c:v>0</c:v>
                </c:pt>
                <c:pt idx="8289">
                  <c:v>0</c:v>
                </c:pt>
                <c:pt idx="8290">
                  <c:v>0</c:v>
                </c:pt>
                <c:pt idx="8291">
                  <c:v>0</c:v>
                </c:pt>
                <c:pt idx="8292">
                  <c:v>0</c:v>
                </c:pt>
                <c:pt idx="8293">
                  <c:v>0</c:v>
                </c:pt>
                <c:pt idx="8294">
                  <c:v>0</c:v>
                </c:pt>
                <c:pt idx="8295">
                  <c:v>0</c:v>
                </c:pt>
                <c:pt idx="8296">
                  <c:v>0</c:v>
                </c:pt>
                <c:pt idx="8297">
                  <c:v>0</c:v>
                </c:pt>
                <c:pt idx="8298">
                  <c:v>0</c:v>
                </c:pt>
                <c:pt idx="8299">
                  <c:v>0</c:v>
                </c:pt>
                <c:pt idx="8300">
                  <c:v>0</c:v>
                </c:pt>
                <c:pt idx="8301">
                  <c:v>0</c:v>
                </c:pt>
                <c:pt idx="8302">
                  <c:v>0</c:v>
                </c:pt>
                <c:pt idx="8303">
                  <c:v>0</c:v>
                </c:pt>
                <c:pt idx="8304">
                  <c:v>0</c:v>
                </c:pt>
                <c:pt idx="8305">
                  <c:v>0</c:v>
                </c:pt>
                <c:pt idx="8306">
                  <c:v>0</c:v>
                </c:pt>
                <c:pt idx="8307">
                  <c:v>0</c:v>
                </c:pt>
                <c:pt idx="8308">
                  <c:v>0</c:v>
                </c:pt>
                <c:pt idx="8309">
                  <c:v>0</c:v>
                </c:pt>
                <c:pt idx="8310">
                  <c:v>0</c:v>
                </c:pt>
                <c:pt idx="8311">
                  <c:v>0</c:v>
                </c:pt>
                <c:pt idx="8312">
                  <c:v>0</c:v>
                </c:pt>
                <c:pt idx="8313">
                  <c:v>0</c:v>
                </c:pt>
                <c:pt idx="8314">
                  <c:v>0</c:v>
                </c:pt>
                <c:pt idx="8315">
                  <c:v>0</c:v>
                </c:pt>
                <c:pt idx="8316">
                  <c:v>0</c:v>
                </c:pt>
                <c:pt idx="8317">
                  <c:v>0</c:v>
                </c:pt>
                <c:pt idx="8318">
                  <c:v>0</c:v>
                </c:pt>
                <c:pt idx="8319">
                  <c:v>0</c:v>
                </c:pt>
                <c:pt idx="8320">
                  <c:v>0</c:v>
                </c:pt>
                <c:pt idx="8321">
                  <c:v>0</c:v>
                </c:pt>
                <c:pt idx="8322">
                  <c:v>0</c:v>
                </c:pt>
                <c:pt idx="8323">
                  <c:v>0</c:v>
                </c:pt>
                <c:pt idx="8324">
                  <c:v>0</c:v>
                </c:pt>
                <c:pt idx="8325">
                  <c:v>0</c:v>
                </c:pt>
                <c:pt idx="8326">
                  <c:v>0</c:v>
                </c:pt>
                <c:pt idx="8327">
                  <c:v>0</c:v>
                </c:pt>
                <c:pt idx="8328">
                  <c:v>0</c:v>
                </c:pt>
                <c:pt idx="8329">
                  <c:v>0</c:v>
                </c:pt>
                <c:pt idx="8330">
                  <c:v>0</c:v>
                </c:pt>
                <c:pt idx="8331">
                  <c:v>0</c:v>
                </c:pt>
                <c:pt idx="8332">
                  <c:v>0</c:v>
                </c:pt>
                <c:pt idx="8333">
                  <c:v>0</c:v>
                </c:pt>
                <c:pt idx="8334">
                  <c:v>0</c:v>
                </c:pt>
                <c:pt idx="8335">
                  <c:v>0</c:v>
                </c:pt>
                <c:pt idx="8336">
                  <c:v>0</c:v>
                </c:pt>
                <c:pt idx="8337">
                  <c:v>0</c:v>
                </c:pt>
                <c:pt idx="8338">
                  <c:v>0</c:v>
                </c:pt>
                <c:pt idx="8339">
                  <c:v>0</c:v>
                </c:pt>
                <c:pt idx="8340">
                  <c:v>0</c:v>
                </c:pt>
                <c:pt idx="8341">
                  <c:v>0</c:v>
                </c:pt>
                <c:pt idx="8342">
                  <c:v>0</c:v>
                </c:pt>
                <c:pt idx="8343">
                  <c:v>0</c:v>
                </c:pt>
                <c:pt idx="8344">
                  <c:v>0</c:v>
                </c:pt>
                <c:pt idx="8345">
                  <c:v>0</c:v>
                </c:pt>
                <c:pt idx="8346">
                  <c:v>0</c:v>
                </c:pt>
                <c:pt idx="8347">
                  <c:v>0</c:v>
                </c:pt>
                <c:pt idx="8348">
                  <c:v>0</c:v>
                </c:pt>
                <c:pt idx="8349">
                  <c:v>0</c:v>
                </c:pt>
                <c:pt idx="8350">
                  <c:v>0</c:v>
                </c:pt>
                <c:pt idx="8351">
                  <c:v>0</c:v>
                </c:pt>
                <c:pt idx="8352">
                  <c:v>0</c:v>
                </c:pt>
                <c:pt idx="8353">
                  <c:v>0</c:v>
                </c:pt>
                <c:pt idx="8354">
                  <c:v>0</c:v>
                </c:pt>
                <c:pt idx="8355">
                  <c:v>0</c:v>
                </c:pt>
                <c:pt idx="8356">
                  <c:v>0</c:v>
                </c:pt>
                <c:pt idx="8357">
                  <c:v>0</c:v>
                </c:pt>
                <c:pt idx="8358">
                  <c:v>0</c:v>
                </c:pt>
                <c:pt idx="8359">
                  <c:v>0</c:v>
                </c:pt>
                <c:pt idx="8360">
                  <c:v>0</c:v>
                </c:pt>
                <c:pt idx="8361">
                  <c:v>0</c:v>
                </c:pt>
                <c:pt idx="8362">
                  <c:v>0</c:v>
                </c:pt>
                <c:pt idx="8363">
                  <c:v>0</c:v>
                </c:pt>
                <c:pt idx="8364">
                  <c:v>0</c:v>
                </c:pt>
                <c:pt idx="8365">
                  <c:v>0</c:v>
                </c:pt>
                <c:pt idx="8366">
                  <c:v>0</c:v>
                </c:pt>
                <c:pt idx="8367">
                  <c:v>0</c:v>
                </c:pt>
                <c:pt idx="8368">
                  <c:v>0</c:v>
                </c:pt>
                <c:pt idx="8369">
                  <c:v>0</c:v>
                </c:pt>
                <c:pt idx="8370">
                  <c:v>0</c:v>
                </c:pt>
                <c:pt idx="8371">
                  <c:v>0</c:v>
                </c:pt>
                <c:pt idx="8372">
                  <c:v>0</c:v>
                </c:pt>
                <c:pt idx="8373">
                  <c:v>0</c:v>
                </c:pt>
                <c:pt idx="8374">
                  <c:v>0</c:v>
                </c:pt>
                <c:pt idx="8375">
                  <c:v>0</c:v>
                </c:pt>
                <c:pt idx="8376">
                  <c:v>0</c:v>
                </c:pt>
                <c:pt idx="8377">
                  <c:v>0</c:v>
                </c:pt>
                <c:pt idx="8378">
                  <c:v>0</c:v>
                </c:pt>
                <c:pt idx="8379">
                  <c:v>0</c:v>
                </c:pt>
                <c:pt idx="8380">
                  <c:v>0</c:v>
                </c:pt>
                <c:pt idx="8381">
                  <c:v>0</c:v>
                </c:pt>
                <c:pt idx="8382">
                  <c:v>0</c:v>
                </c:pt>
                <c:pt idx="8383">
                  <c:v>0</c:v>
                </c:pt>
                <c:pt idx="8384">
                  <c:v>0</c:v>
                </c:pt>
                <c:pt idx="8385">
                  <c:v>0</c:v>
                </c:pt>
                <c:pt idx="8386">
                  <c:v>0</c:v>
                </c:pt>
                <c:pt idx="8387">
                  <c:v>0</c:v>
                </c:pt>
                <c:pt idx="8388">
                  <c:v>0</c:v>
                </c:pt>
                <c:pt idx="8389">
                  <c:v>0</c:v>
                </c:pt>
                <c:pt idx="8390">
                  <c:v>0</c:v>
                </c:pt>
                <c:pt idx="8391">
                  <c:v>0</c:v>
                </c:pt>
                <c:pt idx="8392">
                  <c:v>0</c:v>
                </c:pt>
                <c:pt idx="8393">
                  <c:v>0</c:v>
                </c:pt>
                <c:pt idx="8394">
                  <c:v>0</c:v>
                </c:pt>
                <c:pt idx="8395">
                  <c:v>0</c:v>
                </c:pt>
                <c:pt idx="8396">
                  <c:v>0</c:v>
                </c:pt>
                <c:pt idx="8397">
                  <c:v>0</c:v>
                </c:pt>
                <c:pt idx="8398">
                  <c:v>0</c:v>
                </c:pt>
                <c:pt idx="8399">
                  <c:v>0</c:v>
                </c:pt>
                <c:pt idx="8400">
                  <c:v>0</c:v>
                </c:pt>
                <c:pt idx="8401">
                  <c:v>0</c:v>
                </c:pt>
                <c:pt idx="8402">
                  <c:v>0</c:v>
                </c:pt>
                <c:pt idx="8403">
                  <c:v>0</c:v>
                </c:pt>
                <c:pt idx="8404">
                  <c:v>0</c:v>
                </c:pt>
                <c:pt idx="8405">
                  <c:v>0</c:v>
                </c:pt>
                <c:pt idx="8406">
                  <c:v>0</c:v>
                </c:pt>
                <c:pt idx="8407">
                  <c:v>0</c:v>
                </c:pt>
                <c:pt idx="8408">
                  <c:v>0</c:v>
                </c:pt>
                <c:pt idx="8409">
                  <c:v>0</c:v>
                </c:pt>
                <c:pt idx="8410">
                  <c:v>0</c:v>
                </c:pt>
                <c:pt idx="8411">
                  <c:v>0</c:v>
                </c:pt>
                <c:pt idx="8412">
                  <c:v>0</c:v>
                </c:pt>
                <c:pt idx="8413">
                  <c:v>0</c:v>
                </c:pt>
                <c:pt idx="8414">
                  <c:v>0</c:v>
                </c:pt>
                <c:pt idx="8415">
                  <c:v>0</c:v>
                </c:pt>
                <c:pt idx="8416">
                  <c:v>0</c:v>
                </c:pt>
                <c:pt idx="8417">
                  <c:v>0</c:v>
                </c:pt>
                <c:pt idx="8418">
                  <c:v>0</c:v>
                </c:pt>
                <c:pt idx="8419">
                  <c:v>0</c:v>
                </c:pt>
                <c:pt idx="8420">
                  <c:v>0</c:v>
                </c:pt>
                <c:pt idx="8421">
                  <c:v>0</c:v>
                </c:pt>
                <c:pt idx="8422">
                  <c:v>0</c:v>
                </c:pt>
                <c:pt idx="8423">
                  <c:v>0</c:v>
                </c:pt>
                <c:pt idx="8424">
                  <c:v>0</c:v>
                </c:pt>
                <c:pt idx="8425">
                  <c:v>0</c:v>
                </c:pt>
                <c:pt idx="8426">
                  <c:v>0</c:v>
                </c:pt>
                <c:pt idx="8427">
                  <c:v>0</c:v>
                </c:pt>
                <c:pt idx="8428">
                  <c:v>0</c:v>
                </c:pt>
                <c:pt idx="8429">
                  <c:v>0</c:v>
                </c:pt>
                <c:pt idx="8430">
                  <c:v>0</c:v>
                </c:pt>
                <c:pt idx="8431">
                  <c:v>0</c:v>
                </c:pt>
                <c:pt idx="8432">
                  <c:v>0</c:v>
                </c:pt>
                <c:pt idx="8433">
                  <c:v>0</c:v>
                </c:pt>
                <c:pt idx="8434">
                  <c:v>0</c:v>
                </c:pt>
                <c:pt idx="8435">
                  <c:v>0</c:v>
                </c:pt>
                <c:pt idx="8436">
                  <c:v>0</c:v>
                </c:pt>
                <c:pt idx="8437">
                  <c:v>0</c:v>
                </c:pt>
                <c:pt idx="8438">
                  <c:v>0</c:v>
                </c:pt>
                <c:pt idx="8439">
                  <c:v>0</c:v>
                </c:pt>
                <c:pt idx="8440">
                  <c:v>0</c:v>
                </c:pt>
                <c:pt idx="8441">
                  <c:v>0</c:v>
                </c:pt>
                <c:pt idx="8442">
                  <c:v>0</c:v>
                </c:pt>
                <c:pt idx="8443">
                  <c:v>0</c:v>
                </c:pt>
                <c:pt idx="8444">
                  <c:v>0</c:v>
                </c:pt>
                <c:pt idx="8445">
                  <c:v>0</c:v>
                </c:pt>
                <c:pt idx="8446">
                  <c:v>0</c:v>
                </c:pt>
                <c:pt idx="8447">
                  <c:v>0</c:v>
                </c:pt>
                <c:pt idx="8448">
                  <c:v>0</c:v>
                </c:pt>
                <c:pt idx="8449">
                  <c:v>0</c:v>
                </c:pt>
                <c:pt idx="8450">
                  <c:v>0</c:v>
                </c:pt>
                <c:pt idx="8451">
                  <c:v>0</c:v>
                </c:pt>
                <c:pt idx="8452">
                  <c:v>0</c:v>
                </c:pt>
                <c:pt idx="8453">
                  <c:v>0</c:v>
                </c:pt>
                <c:pt idx="8454">
                  <c:v>0</c:v>
                </c:pt>
                <c:pt idx="8455">
                  <c:v>0</c:v>
                </c:pt>
                <c:pt idx="8456">
                  <c:v>0</c:v>
                </c:pt>
                <c:pt idx="8457">
                  <c:v>0</c:v>
                </c:pt>
                <c:pt idx="8458">
                  <c:v>0</c:v>
                </c:pt>
                <c:pt idx="8459">
                  <c:v>0</c:v>
                </c:pt>
                <c:pt idx="8460">
                  <c:v>0</c:v>
                </c:pt>
                <c:pt idx="8461">
                  <c:v>0</c:v>
                </c:pt>
                <c:pt idx="8462">
                  <c:v>0</c:v>
                </c:pt>
                <c:pt idx="8463">
                  <c:v>0</c:v>
                </c:pt>
                <c:pt idx="8464">
                  <c:v>0</c:v>
                </c:pt>
                <c:pt idx="8465">
                  <c:v>0</c:v>
                </c:pt>
                <c:pt idx="8466">
                  <c:v>0</c:v>
                </c:pt>
                <c:pt idx="8467">
                  <c:v>0</c:v>
                </c:pt>
                <c:pt idx="8468">
                  <c:v>0</c:v>
                </c:pt>
                <c:pt idx="8469">
                  <c:v>0</c:v>
                </c:pt>
                <c:pt idx="8470">
                  <c:v>0</c:v>
                </c:pt>
                <c:pt idx="8471">
                  <c:v>0</c:v>
                </c:pt>
                <c:pt idx="8472">
                  <c:v>0</c:v>
                </c:pt>
                <c:pt idx="8473">
                  <c:v>0</c:v>
                </c:pt>
                <c:pt idx="8474">
                  <c:v>0</c:v>
                </c:pt>
                <c:pt idx="8475">
                  <c:v>0</c:v>
                </c:pt>
                <c:pt idx="8476">
                  <c:v>0</c:v>
                </c:pt>
                <c:pt idx="8477">
                  <c:v>0</c:v>
                </c:pt>
                <c:pt idx="8478">
                  <c:v>0</c:v>
                </c:pt>
                <c:pt idx="8479">
                  <c:v>0</c:v>
                </c:pt>
                <c:pt idx="8480">
                  <c:v>0</c:v>
                </c:pt>
                <c:pt idx="8481">
                  <c:v>0</c:v>
                </c:pt>
                <c:pt idx="8482">
                  <c:v>0</c:v>
                </c:pt>
                <c:pt idx="8483">
                  <c:v>0</c:v>
                </c:pt>
                <c:pt idx="8484">
                  <c:v>0</c:v>
                </c:pt>
                <c:pt idx="8485">
                  <c:v>0</c:v>
                </c:pt>
                <c:pt idx="8486">
                  <c:v>0</c:v>
                </c:pt>
                <c:pt idx="8487">
                  <c:v>0</c:v>
                </c:pt>
                <c:pt idx="8488">
                  <c:v>0</c:v>
                </c:pt>
                <c:pt idx="8489">
                  <c:v>0</c:v>
                </c:pt>
                <c:pt idx="8490">
                  <c:v>0</c:v>
                </c:pt>
                <c:pt idx="8491">
                  <c:v>0</c:v>
                </c:pt>
                <c:pt idx="8492">
                  <c:v>0</c:v>
                </c:pt>
                <c:pt idx="8493">
                  <c:v>0</c:v>
                </c:pt>
                <c:pt idx="8494">
                  <c:v>0</c:v>
                </c:pt>
                <c:pt idx="8495">
                  <c:v>0</c:v>
                </c:pt>
                <c:pt idx="8496">
                  <c:v>0</c:v>
                </c:pt>
                <c:pt idx="8497">
                  <c:v>0</c:v>
                </c:pt>
                <c:pt idx="8498">
                  <c:v>0</c:v>
                </c:pt>
                <c:pt idx="8499">
                  <c:v>0</c:v>
                </c:pt>
                <c:pt idx="8500">
                  <c:v>0</c:v>
                </c:pt>
                <c:pt idx="8501">
                  <c:v>0</c:v>
                </c:pt>
                <c:pt idx="8502">
                  <c:v>0</c:v>
                </c:pt>
                <c:pt idx="8503">
                  <c:v>0</c:v>
                </c:pt>
                <c:pt idx="8504">
                  <c:v>0</c:v>
                </c:pt>
                <c:pt idx="8505">
                  <c:v>0</c:v>
                </c:pt>
                <c:pt idx="8506">
                  <c:v>0</c:v>
                </c:pt>
                <c:pt idx="8507">
                  <c:v>0</c:v>
                </c:pt>
                <c:pt idx="8508">
                  <c:v>0</c:v>
                </c:pt>
                <c:pt idx="8509">
                  <c:v>0</c:v>
                </c:pt>
                <c:pt idx="8510">
                  <c:v>0</c:v>
                </c:pt>
                <c:pt idx="8511">
                  <c:v>0</c:v>
                </c:pt>
                <c:pt idx="8512">
                  <c:v>0</c:v>
                </c:pt>
                <c:pt idx="8513">
                  <c:v>0</c:v>
                </c:pt>
                <c:pt idx="8514">
                  <c:v>0</c:v>
                </c:pt>
                <c:pt idx="8515">
                  <c:v>0</c:v>
                </c:pt>
                <c:pt idx="8516">
                  <c:v>0</c:v>
                </c:pt>
                <c:pt idx="8517">
                  <c:v>0</c:v>
                </c:pt>
                <c:pt idx="8518">
                  <c:v>0</c:v>
                </c:pt>
                <c:pt idx="8519">
                  <c:v>0</c:v>
                </c:pt>
                <c:pt idx="8520">
                  <c:v>0</c:v>
                </c:pt>
                <c:pt idx="8521">
                  <c:v>0</c:v>
                </c:pt>
                <c:pt idx="8522">
                  <c:v>0</c:v>
                </c:pt>
                <c:pt idx="8523">
                  <c:v>0</c:v>
                </c:pt>
                <c:pt idx="8524">
                  <c:v>0</c:v>
                </c:pt>
                <c:pt idx="8525">
                  <c:v>0</c:v>
                </c:pt>
                <c:pt idx="8526">
                  <c:v>0</c:v>
                </c:pt>
                <c:pt idx="8527">
                  <c:v>0</c:v>
                </c:pt>
                <c:pt idx="8528">
                  <c:v>0</c:v>
                </c:pt>
                <c:pt idx="8529">
                  <c:v>0</c:v>
                </c:pt>
                <c:pt idx="8530">
                  <c:v>0</c:v>
                </c:pt>
                <c:pt idx="8531">
                  <c:v>0</c:v>
                </c:pt>
                <c:pt idx="8532">
                  <c:v>0</c:v>
                </c:pt>
                <c:pt idx="8533">
                  <c:v>0</c:v>
                </c:pt>
                <c:pt idx="8534">
                  <c:v>0</c:v>
                </c:pt>
                <c:pt idx="8535">
                  <c:v>0</c:v>
                </c:pt>
                <c:pt idx="8536">
                  <c:v>0</c:v>
                </c:pt>
                <c:pt idx="8537">
                  <c:v>0</c:v>
                </c:pt>
                <c:pt idx="8538">
                  <c:v>0</c:v>
                </c:pt>
                <c:pt idx="8539">
                  <c:v>0</c:v>
                </c:pt>
                <c:pt idx="8540">
                  <c:v>0</c:v>
                </c:pt>
                <c:pt idx="8541">
                  <c:v>0</c:v>
                </c:pt>
                <c:pt idx="8542">
                  <c:v>0</c:v>
                </c:pt>
                <c:pt idx="8543">
                  <c:v>0</c:v>
                </c:pt>
                <c:pt idx="8544">
                  <c:v>0</c:v>
                </c:pt>
                <c:pt idx="8545">
                  <c:v>0</c:v>
                </c:pt>
                <c:pt idx="8546">
                  <c:v>0</c:v>
                </c:pt>
                <c:pt idx="8547">
                  <c:v>0</c:v>
                </c:pt>
                <c:pt idx="8548">
                  <c:v>0</c:v>
                </c:pt>
                <c:pt idx="8549">
                  <c:v>0</c:v>
                </c:pt>
                <c:pt idx="8550">
                  <c:v>0</c:v>
                </c:pt>
                <c:pt idx="8551">
                  <c:v>0</c:v>
                </c:pt>
                <c:pt idx="8552">
                  <c:v>0</c:v>
                </c:pt>
                <c:pt idx="8553">
                  <c:v>0</c:v>
                </c:pt>
                <c:pt idx="8554">
                  <c:v>0</c:v>
                </c:pt>
                <c:pt idx="8555">
                  <c:v>0</c:v>
                </c:pt>
                <c:pt idx="8556">
                  <c:v>0</c:v>
                </c:pt>
                <c:pt idx="8557">
                  <c:v>0</c:v>
                </c:pt>
                <c:pt idx="8558">
                  <c:v>0</c:v>
                </c:pt>
                <c:pt idx="8559">
                  <c:v>0</c:v>
                </c:pt>
                <c:pt idx="8560">
                  <c:v>0</c:v>
                </c:pt>
                <c:pt idx="8561">
                  <c:v>0</c:v>
                </c:pt>
                <c:pt idx="8562">
                  <c:v>0</c:v>
                </c:pt>
                <c:pt idx="8563">
                  <c:v>0</c:v>
                </c:pt>
                <c:pt idx="8564">
                  <c:v>0</c:v>
                </c:pt>
                <c:pt idx="8565">
                  <c:v>0</c:v>
                </c:pt>
                <c:pt idx="8566">
                  <c:v>0</c:v>
                </c:pt>
                <c:pt idx="8567">
                  <c:v>0</c:v>
                </c:pt>
                <c:pt idx="8568">
                  <c:v>0</c:v>
                </c:pt>
                <c:pt idx="8569">
                  <c:v>0</c:v>
                </c:pt>
                <c:pt idx="8570">
                  <c:v>0</c:v>
                </c:pt>
                <c:pt idx="8571">
                  <c:v>0</c:v>
                </c:pt>
                <c:pt idx="8572">
                  <c:v>0</c:v>
                </c:pt>
                <c:pt idx="8573">
                  <c:v>0</c:v>
                </c:pt>
                <c:pt idx="8574">
                  <c:v>0</c:v>
                </c:pt>
                <c:pt idx="8575">
                  <c:v>0</c:v>
                </c:pt>
                <c:pt idx="8576">
                  <c:v>0</c:v>
                </c:pt>
                <c:pt idx="8577">
                  <c:v>0</c:v>
                </c:pt>
                <c:pt idx="8578">
                  <c:v>0</c:v>
                </c:pt>
                <c:pt idx="8579">
                  <c:v>0</c:v>
                </c:pt>
                <c:pt idx="8580">
                  <c:v>0</c:v>
                </c:pt>
                <c:pt idx="8581">
                  <c:v>0</c:v>
                </c:pt>
                <c:pt idx="8582">
                  <c:v>0</c:v>
                </c:pt>
                <c:pt idx="8583">
                  <c:v>0</c:v>
                </c:pt>
                <c:pt idx="8584">
                  <c:v>0</c:v>
                </c:pt>
                <c:pt idx="8585">
                  <c:v>0</c:v>
                </c:pt>
                <c:pt idx="8586">
                  <c:v>0</c:v>
                </c:pt>
                <c:pt idx="8587">
                  <c:v>0</c:v>
                </c:pt>
                <c:pt idx="8588">
                  <c:v>0</c:v>
                </c:pt>
                <c:pt idx="8589">
                  <c:v>0</c:v>
                </c:pt>
                <c:pt idx="8590">
                  <c:v>0</c:v>
                </c:pt>
                <c:pt idx="8591">
                  <c:v>0</c:v>
                </c:pt>
                <c:pt idx="8592">
                  <c:v>0</c:v>
                </c:pt>
                <c:pt idx="8593">
                  <c:v>0</c:v>
                </c:pt>
                <c:pt idx="8594">
                  <c:v>0</c:v>
                </c:pt>
                <c:pt idx="8595">
                  <c:v>0</c:v>
                </c:pt>
                <c:pt idx="8596">
                  <c:v>0</c:v>
                </c:pt>
                <c:pt idx="8597">
                  <c:v>0</c:v>
                </c:pt>
                <c:pt idx="8598">
                  <c:v>0</c:v>
                </c:pt>
                <c:pt idx="8599">
                  <c:v>0</c:v>
                </c:pt>
                <c:pt idx="8600">
                  <c:v>0</c:v>
                </c:pt>
                <c:pt idx="8601">
                  <c:v>0</c:v>
                </c:pt>
                <c:pt idx="8602">
                  <c:v>0</c:v>
                </c:pt>
                <c:pt idx="8603">
                  <c:v>0</c:v>
                </c:pt>
                <c:pt idx="8604">
                  <c:v>0</c:v>
                </c:pt>
                <c:pt idx="8605">
                  <c:v>0</c:v>
                </c:pt>
                <c:pt idx="8606">
                  <c:v>0</c:v>
                </c:pt>
                <c:pt idx="8607">
                  <c:v>0</c:v>
                </c:pt>
                <c:pt idx="8608">
                  <c:v>0</c:v>
                </c:pt>
                <c:pt idx="8609">
                  <c:v>0</c:v>
                </c:pt>
                <c:pt idx="8610">
                  <c:v>0</c:v>
                </c:pt>
                <c:pt idx="8611">
                  <c:v>0</c:v>
                </c:pt>
                <c:pt idx="8612">
                  <c:v>0</c:v>
                </c:pt>
                <c:pt idx="8613">
                  <c:v>0</c:v>
                </c:pt>
                <c:pt idx="8614">
                  <c:v>0</c:v>
                </c:pt>
                <c:pt idx="8615">
                  <c:v>0</c:v>
                </c:pt>
                <c:pt idx="8616">
                  <c:v>0</c:v>
                </c:pt>
                <c:pt idx="8617">
                  <c:v>0</c:v>
                </c:pt>
                <c:pt idx="8618">
                  <c:v>0</c:v>
                </c:pt>
                <c:pt idx="8619">
                  <c:v>0</c:v>
                </c:pt>
                <c:pt idx="8620">
                  <c:v>0</c:v>
                </c:pt>
                <c:pt idx="8621">
                  <c:v>0</c:v>
                </c:pt>
                <c:pt idx="8622">
                  <c:v>0</c:v>
                </c:pt>
                <c:pt idx="8623">
                  <c:v>0</c:v>
                </c:pt>
                <c:pt idx="8624">
                  <c:v>0</c:v>
                </c:pt>
                <c:pt idx="8625">
                  <c:v>0</c:v>
                </c:pt>
                <c:pt idx="8626">
                  <c:v>0</c:v>
                </c:pt>
                <c:pt idx="8627">
                  <c:v>0</c:v>
                </c:pt>
                <c:pt idx="8628">
                  <c:v>0</c:v>
                </c:pt>
                <c:pt idx="8629">
                  <c:v>0</c:v>
                </c:pt>
                <c:pt idx="8630">
                  <c:v>0</c:v>
                </c:pt>
                <c:pt idx="8631">
                  <c:v>0</c:v>
                </c:pt>
                <c:pt idx="8632">
                  <c:v>0</c:v>
                </c:pt>
                <c:pt idx="8633">
                  <c:v>0</c:v>
                </c:pt>
                <c:pt idx="8634">
                  <c:v>0</c:v>
                </c:pt>
                <c:pt idx="8635">
                  <c:v>0</c:v>
                </c:pt>
                <c:pt idx="8636">
                  <c:v>0</c:v>
                </c:pt>
                <c:pt idx="8637">
                  <c:v>0</c:v>
                </c:pt>
                <c:pt idx="8638">
                  <c:v>0</c:v>
                </c:pt>
                <c:pt idx="8639">
                  <c:v>0</c:v>
                </c:pt>
                <c:pt idx="8640">
                  <c:v>0</c:v>
                </c:pt>
                <c:pt idx="8641">
                  <c:v>0</c:v>
                </c:pt>
                <c:pt idx="8642">
                  <c:v>0</c:v>
                </c:pt>
                <c:pt idx="8643">
                  <c:v>0</c:v>
                </c:pt>
                <c:pt idx="8644">
                  <c:v>0</c:v>
                </c:pt>
                <c:pt idx="8645">
                  <c:v>0</c:v>
                </c:pt>
                <c:pt idx="8646">
                  <c:v>0</c:v>
                </c:pt>
                <c:pt idx="8647">
                  <c:v>0</c:v>
                </c:pt>
                <c:pt idx="8648">
                  <c:v>0</c:v>
                </c:pt>
                <c:pt idx="8649">
                  <c:v>0</c:v>
                </c:pt>
                <c:pt idx="8650">
                  <c:v>0</c:v>
                </c:pt>
                <c:pt idx="8651">
                  <c:v>0</c:v>
                </c:pt>
                <c:pt idx="8652">
                  <c:v>0</c:v>
                </c:pt>
                <c:pt idx="8653">
                  <c:v>0</c:v>
                </c:pt>
                <c:pt idx="8654">
                  <c:v>0</c:v>
                </c:pt>
                <c:pt idx="8655">
                  <c:v>0</c:v>
                </c:pt>
                <c:pt idx="8656">
                  <c:v>0</c:v>
                </c:pt>
                <c:pt idx="8657">
                  <c:v>0</c:v>
                </c:pt>
                <c:pt idx="8658">
                  <c:v>0</c:v>
                </c:pt>
                <c:pt idx="8659">
                  <c:v>0</c:v>
                </c:pt>
                <c:pt idx="8660">
                  <c:v>0</c:v>
                </c:pt>
                <c:pt idx="8661">
                  <c:v>0</c:v>
                </c:pt>
                <c:pt idx="8662">
                  <c:v>0</c:v>
                </c:pt>
                <c:pt idx="8663">
                  <c:v>0</c:v>
                </c:pt>
                <c:pt idx="8664">
                  <c:v>0</c:v>
                </c:pt>
                <c:pt idx="8665">
                  <c:v>0</c:v>
                </c:pt>
                <c:pt idx="8666">
                  <c:v>0</c:v>
                </c:pt>
                <c:pt idx="8667">
                  <c:v>0</c:v>
                </c:pt>
                <c:pt idx="8668">
                  <c:v>0</c:v>
                </c:pt>
                <c:pt idx="8669">
                  <c:v>0</c:v>
                </c:pt>
                <c:pt idx="8670">
                  <c:v>0</c:v>
                </c:pt>
                <c:pt idx="8671">
                  <c:v>0</c:v>
                </c:pt>
                <c:pt idx="8672">
                  <c:v>0</c:v>
                </c:pt>
                <c:pt idx="8673">
                  <c:v>0</c:v>
                </c:pt>
                <c:pt idx="8674">
                  <c:v>0</c:v>
                </c:pt>
                <c:pt idx="8675">
                  <c:v>0</c:v>
                </c:pt>
                <c:pt idx="8676">
                  <c:v>0</c:v>
                </c:pt>
                <c:pt idx="8677">
                  <c:v>0</c:v>
                </c:pt>
                <c:pt idx="8678">
                  <c:v>0</c:v>
                </c:pt>
                <c:pt idx="8679">
                  <c:v>0</c:v>
                </c:pt>
                <c:pt idx="8680">
                  <c:v>0</c:v>
                </c:pt>
                <c:pt idx="8681">
                  <c:v>0</c:v>
                </c:pt>
                <c:pt idx="8682">
                  <c:v>0</c:v>
                </c:pt>
                <c:pt idx="8683">
                  <c:v>0</c:v>
                </c:pt>
                <c:pt idx="8684">
                  <c:v>0</c:v>
                </c:pt>
                <c:pt idx="8685">
                  <c:v>0</c:v>
                </c:pt>
                <c:pt idx="8686">
                  <c:v>0</c:v>
                </c:pt>
                <c:pt idx="8687">
                  <c:v>0</c:v>
                </c:pt>
                <c:pt idx="8688">
                  <c:v>0</c:v>
                </c:pt>
                <c:pt idx="8689">
                  <c:v>0</c:v>
                </c:pt>
                <c:pt idx="8690">
                  <c:v>0</c:v>
                </c:pt>
                <c:pt idx="8691">
                  <c:v>0</c:v>
                </c:pt>
                <c:pt idx="8692">
                  <c:v>0</c:v>
                </c:pt>
                <c:pt idx="8693">
                  <c:v>0</c:v>
                </c:pt>
                <c:pt idx="8694">
                  <c:v>0</c:v>
                </c:pt>
                <c:pt idx="8695">
                  <c:v>0</c:v>
                </c:pt>
                <c:pt idx="8696">
                  <c:v>0</c:v>
                </c:pt>
                <c:pt idx="8697">
                  <c:v>0</c:v>
                </c:pt>
                <c:pt idx="8698">
                  <c:v>0</c:v>
                </c:pt>
                <c:pt idx="8699">
                  <c:v>0</c:v>
                </c:pt>
                <c:pt idx="8700">
                  <c:v>0</c:v>
                </c:pt>
                <c:pt idx="8701">
                  <c:v>0</c:v>
                </c:pt>
                <c:pt idx="8702">
                  <c:v>0</c:v>
                </c:pt>
                <c:pt idx="8703">
                  <c:v>0</c:v>
                </c:pt>
                <c:pt idx="8704">
                  <c:v>0</c:v>
                </c:pt>
                <c:pt idx="8705">
                  <c:v>0</c:v>
                </c:pt>
                <c:pt idx="8706">
                  <c:v>0</c:v>
                </c:pt>
                <c:pt idx="8707">
                  <c:v>0</c:v>
                </c:pt>
                <c:pt idx="8708">
                  <c:v>0</c:v>
                </c:pt>
                <c:pt idx="8709">
                  <c:v>0</c:v>
                </c:pt>
                <c:pt idx="8710">
                  <c:v>0</c:v>
                </c:pt>
                <c:pt idx="8711">
                  <c:v>0</c:v>
                </c:pt>
                <c:pt idx="8712">
                  <c:v>0</c:v>
                </c:pt>
                <c:pt idx="8713">
                  <c:v>0</c:v>
                </c:pt>
                <c:pt idx="8714">
                  <c:v>0</c:v>
                </c:pt>
                <c:pt idx="8715">
                  <c:v>0</c:v>
                </c:pt>
                <c:pt idx="8716">
                  <c:v>0</c:v>
                </c:pt>
                <c:pt idx="8717">
                  <c:v>0</c:v>
                </c:pt>
                <c:pt idx="8718">
                  <c:v>0</c:v>
                </c:pt>
                <c:pt idx="8719">
                  <c:v>0</c:v>
                </c:pt>
                <c:pt idx="8720">
                  <c:v>0</c:v>
                </c:pt>
                <c:pt idx="8721">
                  <c:v>0</c:v>
                </c:pt>
                <c:pt idx="8722">
                  <c:v>0</c:v>
                </c:pt>
                <c:pt idx="8723">
                  <c:v>0</c:v>
                </c:pt>
                <c:pt idx="8724">
                  <c:v>0</c:v>
                </c:pt>
                <c:pt idx="8725">
                  <c:v>0</c:v>
                </c:pt>
                <c:pt idx="8726">
                  <c:v>0</c:v>
                </c:pt>
                <c:pt idx="8727">
                  <c:v>0</c:v>
                </c:pt>
                <c:pt idx="8728">
                  <c:v>0</c:v>
                </c:pt>
                <c:pt idx="8729">
                  <c:v>0</c:v>
                </c:pt>
                <c:pt idx="8730">
                  <c:v>0</c:v>
                </c:pt>
                <c:pt idx="8731">
                  <c:v>0</c:v>
                </c:pt>
                <c:pt idx="8732">
                  <c:v>0</c:v>
                </c:pt>
                <c:pt idx="8733">
                  <c:v>0</c:v>
                </c:pt>
                <c:pt idx="8734">
                  <c:v>0</c:v>
                </c:pt>
                <c:pt idx="8735">
                  <c:v>0</c:v>
                </c:pt>
                <c:pt idx="8736">
                  <c:v>0</c:v>
                </c:pt>
                <c:pt idx="8737">
                  <c:v>0</c:v>
                </c:pt>
                <c:pt idx="8738">
                  <c:v>0</c:v>
                </c:pt>
                <c:pt idx="8739">
                  <c:v>0</c:v>
                </c:pt>
                <c:pt idx="8740">
                  <c:v>0</c:v>
                </c:pt>
                <c:pt idx="8741">
                  <c:v>0</c:v>
                </c:pt>
                <c:pt idx="8742">
                  <c:v>0</c:v>
                </c:pt>
                <c:pt idx="8743">
                  <c:v>0</c:v>
                </c:pt>
                <c:pt idx="8744">
                  <c:v>0</c:v>
                </c:pt>
                <c:pt idx="8745">
                  <c:v>0</c:v>
                </c:pt>
                <c:pt idx="8746">
                  <c:v>0</c:v>
                </c:pt>
                <c:pt idx="8747">
                  <c:v>0</c:v>
                </c:pt>
                <c:pt idx="8748">
                  <c:v>0</c:v>
                </c:pt>
                <c:pt idx="8749">
                  <c:v>0</c:v>
                </c:pt>
                <c:pt idx="8750">
                  <c:v>0</c:v>
                </c:pt>
                <c:pt idx="8751">
                  <c:v>0</c:v>
                </c:pt>
                <c:pt idx="8752">
                  <c:v>0</c:v>
                </c:pt>
                <c:pt idx="8753">
                  <c:v>0</c:v>
                </c:pt>
                <c:pt idx="8754">
                  <c:v>0</c:v>
                </c:pt>
                <c:pt idx="8755">
                  <c:v>0</c:v>
                </c:pt>
                <c:pt idx="8756">
                  <c:v>0</c:v>
                </c:pt>
                <c:pt idx="8757">
                  <c:v>0</c:v>
                </c:pt>
                <c:pt idx="8758">
                  <c:v>0</c:v>
                </c:pt>
                <c:pt idx="8759">
                  <c:v>0</c:v>
                </c:pt>
                <c:pt idx="8760">
                  <c:v>0</c:v>
                </c:pt>
                <c:pt idx="8761">
                  <c:v>0</c:v>
                </c:pt>
                <c:pt idx="8762">
                  <c:v>0</c:v>
                </c:pt>
                <c:pt idx="8763">
                  <c:v>0</c:v>
                </c:pt>
                <c:pt idx="8764">
                  <c:v>0</c:v>
                </c:pt>
                <c:pt idx="8765">
                  <c:v>0</c:v>
                </c:pt>
                <c:pt idx="8766">
                  <c:v>0</c:v>
                </c:pt>
                <c:pt idx="8767">
                  <c:v>0</c:v>
                </c:pt>
                <c:pt idx="8768">
                  <c:v>0</c:v>
                </c:pt>
                <c:pt idx="8769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726592"/>
        <c:axId val="177728512"/>
      </c:scatterChart>
      <c:valAx>
        <c:axId val="177726592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/>
                  <a:t>% of 8760 hours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7728512"/>
        <c:crosses val="autoZero"/>
        <c:crossBetween val="midCat"/>
      </c:valAx>
      <c:valAx>
        <c:axId val="177728512"/>
        <c:scaling>
          <c:orientation val="minMax"/>
          <c:min val="0"/>
        </c:scaling>
        <c:delete val="0"/>
        <c:axPos val="l"/>
        <c:majorGridlines/>
        <c:numFmt formatCode="&quot;$&quot;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7726592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Duration of Building Load</a:t>
            </a:r>
          </a:p>
        </c:rich>
      </c:tx>
      <c:layout>
        <c:manualLayout>
          <c:xMode val="edge"/>
          <c:yMode val="edge"/>
          <c:x val="0.29067911209795971"/>
          <c:y val="1.825317336243985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51562626836594"/>
          <c:y val="0.10321919278819945"/>
          <c:w val="0.73647972312284493"/>
          <c:h val="0.73425433019720254"/>
        </c:manualLayout>
      </c:layout>
      <c:scatterChart>
        <c:scatterStyle val="smoothMarker"/>
        <c:varyColors val="0"/>
        <c:ser>
          <c:idx val="4"/>
          <c:order val="0"/>
          <c:tx>
            <c:v>Energy Savings</c:v>
          </c:tx>
          <c:spPr>
            <a:ln>
              <a:solidFill>
                <a:schemeClr val="bg1">
                  <a:lumMod val="75000"/>
                </a:schemeClr>
              </a:solidFill>
              <a:prstDash val="dash"/>
            </a:ln>
          </c:spPr>
          <c:marker>
            <c:symbol val="none"/>
          </c:marker>
          <c:xVal>
            <c:numRef>
              <c:f>'Building LOAD with CT and GCHP'!$V$5:$V$8774</c:f>
              <c:numCache>
                <c:formatCode>General</c:formatCode>
                <c:ptCount val="8770"/>
                <c:pt idx="0">
                  <c:v>1.1402508551881414E-2</c:v>
                </c:pt>
                <c:pt idx="1">
                  <c:v>2.2805017103762829E-2</c:v>
                </c:pt>
                <c:pt idx="2">
                  <c:v>3.4207525655644243E-2</c:v>
                </c:pt>
                <c:pt idx="3">
                  <c:v>4.5610034207525657E-2</c:v>
                </c:pt>
                <c:pt idx="4">
                  <c:v>5.7012542759407071E-2</c:v>
                </c:pt>
                <c:pt idx="5">
                  <c:v>6.8415051311288486E-2</c:v>
                </c:pt>
                <c:pt idx="6">
                  <c:v>7.9817559863169893E-2</c:v>
                </c:pt>
                <c:pt idx="7">
                  <c:v>9.1220068415051314E-2</c:v>
                </c:pt>
                <c:pt idx="8">
                  <c:v>0.10262257696693272</c:v>
                </c:pt>
                <c:pt idx="9">
                  <c:v>0.11402508551881414</c:v>
                </c:pt>
                <c:pt idx="10">
                  <c:v>0.12542759407069554</c:v>
                </c:pt>
                <c:pt idx="11">
                  <c:v>0.13683010262257697</c:v>
                </c:pt>
                <c:pt idx="12">
                  <c:v>0.14823261117445838</c:v>
                </c:pt>
                <c:pt idx="13">
                  <c:v>0.15963511972633979</c:v>
                </c:pt>
                <c:pt idx="14">
                  <c:v>0.17103762827822122</c:v>
                </c:pt>
                <c:pt idx="15">
                  <c:v>0.18244013683010263</c:v>
                </c:pt>
                <c:pt idx="16">
                  <c:v>0.19384264538198404</c:v>
                </c:pt>
                <c:pt idx="17">
                  <c:v>0.20524515393386544</c:v>
                </c:pt>
                <c:pt idx="18">
                  <c:v>0.21664766248574688</c:v>
                </c:pt>
                <c:pt idx="19">
                  <c:v>0.22805017103762829</c:v>
                </c:pt>
                <c:pt idx="20">
                  <c:v>0.23945267958950969</c:v>
                </c:pt>
                <c:pt idx="21">
                  <c:v>0.25085518814139107</c:v>
                </c:pt>
                <c:pt idx="22">
                  <c:v>0.26225769669327248</c:v>
                </c:pt>
                <c:pt idx="23">
                  <c:v>0.27366020524515394</c:v>
                </c:pt>
                <c:pt idx="24">
                  <c:v>0.28506271379703535</c:v>
                </c:pt>
                <c:pt idx="25">
                  <c:v>0.29646522234891676</c:v>
                </c:pt>
                <c:pt idx="26">
                  <c:v>0.30786773090079816</c:v>
                </c:pt>
                <c:pt idx="27">
                  <c:v>0.31927023945267957</c:v>
                </c:pt>
                <c:pt idx="28">
                  <c:v>0.33067274800456103</c:v>
                </c:pt>
                <c:pt idx="29">
                  <c:v>0.34207525655644244</c:v>
                </c:pt>
                <c:pt idx="30">
                  <c:v>0.35347776510832385</c:v>
                </c:pt>
                <c:pt idx="31">
                  <c:v>0.36488027366020526</c:v>
                </c:pt>
                <c:pt idx="32">
                  <c:v>0.37628278221208666</c:v>
                </c:pt>
                <c:pt idx="33">
                  <c:v>0.38768529076396807</c:v>
                </c:pt>
                <c:pt idx="34">
                  <c:v>0.39908779931584948</c:v>
                </c:pt>
                <c:pt idx="35">
                  <c:v>0.41049030786773089</c:v>
                </c:pt>
                <c:pt idx="36">
                  <c:v>0.42189281641961229</c:v>
                </c:pt>
                <c:pt idx="37">
                  <c:v>0.43329532497149376</c:v>
                </c:pt>
                <c:pt idx="38">
                  <c:v>0.44469783352337511</c:v>
                </c:pt>
                <c:pt idx="39">
                  <c:v>0.45610034207525657</c:v>
                </c:pt>
                <c:pt idx="40">
                  <c:v>0.46750285062713792</c:v>
                </c:pt>
                <c:pt idx="41">
                  <c:v>0.47890535917901939</c:v>
                </c:pt>
                <c:pt idx="42">
                  <c:v>0.49030786773090085</c:v>
                </c:pt>
                <c:pt idx="43">
                  <c:v>0.50171037628278214</c:v>
                </c:pt>
                <c:pt idx="44">
                  <c:v>0.51311288483466366</c:v>
                </c:pt>
                <c:pt idx="45">
                  <c:v>0.52451539338654496</c:v>
                </c:pt>
                <c:pt idx="46">
                  <c:v>0.53591790193842648</c:v>
                </c:pt>
                <c:pt idx="47">
                  <c:v>0.54732041049030788</c:v>
                </c:pt>
                <c:pt idx="48">
                  <c:v>0.55872291904218929</c:v>
                </c:pt>
                <c:pt idx="49">
                  <c:v>0.5701254275940707</c:v>
                </c:pt>
                <c:pt idx="50">
                  <c:v>0.58152793614595211</c:v>
                </c:pt>
                <c:pt idx="51">
                  <c:v>0.59293044469783351</c:v>
                </c:pt>
                <c:pt idx="52">
                  <c:v>0.60433295324971492</c:v>
                </c:pt>
                <c:pt idx="53">
                  <c:v>0.61573546180159633</c:v>
                </c:pt>
                <c:pt idx="54">
                  <c:v>0.62713797035347774</c:v>
                </c:pt>
                <c:pt idx="55">
                  <c:v>0.63854047890535914</c:v>
                </c:pt>
                <c:pt idx="56">
                  <c:v>0.64994298745724055</c:v>
                </c:pt>
                <c:pt idx="57">
                  <c:v>0.66134549600912207</c:v>
                </c:pt>
                <c:pt idx="58">
                  <c:v>0.67274800456100337</c:v>
                </c:pt>
                <c:pt idx="59">
                  <c:v>0.68415051311288488</c:v>
                </c:pt>
                <c:pt idx="60">
                  <c:v>0.69555302166476618</c:v>
                </c:pt>
                <c:pt idx="61">
                  <c:v>0.7069555302166477</c:v>
                </c:pt>
                <c:pt idx="62">
                  <c:v>0.71835803876852911</c:v>
                </c:pt>
                <c:pt idx="63">
                  <c:v>0.72976054732041051</c:v>
                </c:pt>
                <c:pt idx="64">
                  <c:v>0.74116305587229192</c:v>
                </c:pt>
                <c:pt idx="65">
                  <c:v>0.75256556442417333</c:v>
                </c:pt>
                <c:pt idx="66">
                  <c:v>0.76396807297605474</c:v>
                </c:pt>
                <c:pt idx="67">
                  <c:v>0.77537058152793614</c:v>
                </c:pt>
                <c:pt idx="68">
                  <c:v>0.78677309007981755</c:v>
                </c:pt>
                <c:pt idx="69">
                  <c:v>0.79817559863169896</c:v>
                </c:pt>
                <c:pt idx="70">
                  <c:v>0.80957810718358048</c:v>
                </c:pt>
                <c:pt idx="71">
                  <c:v>0.82098061573546177</c:v>
                </c:pt>
                <c:pt idx="72">
                  <c:v>0.83238312428734318</c:v>
                </c:pt>
                <c:pt idx="73">
                  <c:v>0.84378563283922459</c:v>
                </c:pt>
                <c:pt idx="74">
                  <c:v>0.8551881413911061</c:v>
                </c:pt>
                <c:pt idx="75">
                  <c:v>0.86659064994298751</c:v>
                </c:pt>
                <c:pt idx="76">
                  <c:v>0.87799315849486881</c:v>
                </c:pt>
                <c:pt idx="77">
                  <c:v>0.88939566704675022</c:v>
                </c:pt>
                <c:pt idx="78">
                  <c:v>0.90079817559863173</c:v>
                </c:pt>
                <c:pt idx="79">
                  <c:v>0.91220068415051314</c:v>
                </c:pt>
                <c:pt idx="80">
                  <c:v>0.92360319270239455</c:v>
                </c:pt>
                <c:pt idx="81">
                  <c:v>0.93500570125427585</c:v>
                </c:pt>
                <c:pt idx="82">
                  <c:v>0.94640820980615736</c:v>
                </c:pt>
                <c:pt idx="83">
                  <c:v>0.95781071835803877</c:v>
                </c:pt>
                <c:pt idx="84">
                  <c:v>0.96921322690992018</c:v>
                </c:pt>
                <c:pt idx="85">
                  <c:v>0.9806157354618017</c:v>
                </c:pt>
                <c:pt idx="86">
                  <c:v>0.99201824401368288</c:v>
                </c:pt>
                <c:pt idx="87">
                  <c:v>1.0034207525655643</c:v>
                </c:pt>
                <c:pt idx="88">
                  <c:v>1.0148232611174459</c:v>
                </c:pt>
                <c:pt idx="89">
                  <c:v>1.0262257696693273</c:v>
                </c:pt>
                <c:pt idx="90">
                  <c:v>1.0376282782212087</c:v>
                </c:pt>
                <c:pt idx="91">
                  <c:v>1.0490307867730899</c:v>
                </c:pt>
                <c:pt idx="92">
                  <c:v>1.0604332953249715</c:v>
                </c:pt>
                <c:pt idx="93">
                  <c:v>1.071835803876853</c:v>
                </c:pt>
                <c:pt idx="94">
                  <c:v>1.0832383124287344</c:v>
                </c:pt>
                <c:pt idx="95">
                  <c:v>1.0946408209806158</c:v>
                </c:pt>
                <c:pt idx="96">
                  <c:v>1.1060433295324972</c:v>
                </c:pt>
                <c:pt idx="97">
                  <c:v>1.1174458380843786</c:v>
                </c:pt>
                <c:pt idx="98">
                  <c:v>1.12884834663626</c:v>
                </c:pt>
                <c:pt idx="99">
                  <c:v>1.1402508551881414</c:v>
                </c:pt>
                <c:pt idx="100">
                  <c:v>1.1516533637400228</c:v>
                </c:pt>
                <c:pt idx="101">
                  <c:v>1.1630558722919042</c:v>
                </c:pt>
                <c:pt idx="102">
                  <c:v>1.1744583808437856</c:v>
                </c:pt>
                <c:pt idx="103">
                  <c:v>1.185860889395667</c:v>
                </c:pt>
                <c:pt idx="104">
                  <c:v>1.1972633979475484</c:v>
                </c:pt>
                <c:pt idx="105">
                  <c:v>1.2086659064994298</c:v>
                </c:pt>
                <c:pt idx="106">
                  <c:v>1.2200684150513113</c:v>
                </c:pt>
                <c:pt idx="107">
                  <c:v>1.2314709236031927</c:v>
                </c:pt>
                <c:pt idx="108">
                  <c:v>1.2428734321550741</c:v>
                </c:pt>
                <c:pt idx="109">
                  <c:v>1.2542759407069555</c:v>
                </c:pt>
                <c:pt idx="110">
                  <c:v>1.2656784492588371</c:v>
                </c:pt>
                <c:pt idx="111">
                  <c:v>1.2770809578107183</c:v>
                </c:pt>
                <c:pt idx="112">
                  <c:v>1.2884834663625997</c:v>
                </c:pt>
                <c:pt idx="113">
                  <c:v>1.2998859749144811</c:v>
                </c:pt>
                <c:pt idx="114">
                  <c:v>1.3112884834663627</c:v>
                </c:pt>
                <c:pt idx="115">
                  <c:v>1.3226909920182441</c:v>
                </c:pt>
                <c:pt idx="116">
                  <c:v>1.3340935005701253</c:v>
                </c:pt>
                <c:pt idx="117">
                  <c:v>1.3454960091220067</c:v>
                </c:pt>
                <c:pt idx="118">
                  <c:v>1.3568985176738884</c:v>
                </c:pt>
                <c:pt idx="119">
                  <c:v>1.3683010262257698</c:v>
                </c:pt>
                <c:pt idx="120">
                  <c:v>1.3797035347776512</c:v>
                </c:pt>
                <c:pt idx="121">
                  <c:v>1.3911060433295324</c:v>
                </c:pt>
                <c:pt idx="122">
                  <c:v>1.402508551881414</c:v>
                </c:pt>
                <c:pt idx="123">
                  <c:v>1.4139110604332954</c:v>
                </c:pt>
                <c:pt idx="124">
                  <c:v>1.4253135689851768</c:v>
                </c:pt>
                <c:pt idx="125">
                  <c:v>1.4367160775370582</c:v>
                </c:pt>
                <c:pt idx="126">
                  <c:v>1.4481185860889396</c:v>
                </c:pt>
                <c:pt idx="127">
                  <c:v>1.459521094640821</c:v>
                </c:pt>
                <c:pt idx="128">
                  <c:v>1.4709236031927024</c:v>
                </c:pt>
                <c:pt idx="129">
                  <c:v>1.4823261117445838</c:v>
                </c:pt>
                <c:pt idx="130">
                  <c:v>1.4937286202964652</c:v>
                </c:pt>
                <c:pt idx="131">
                  <c:v>1.5051311288483467</c:v>
                </c:pt>
                <c:pt idx="132">
                  <c:v>1.5165336374002281</c:v>
                </c:pt>
                <c:pt idx="133">
                  <c:v>1.5279361459521095</c:v>
                </c:pt>
                <c:pt idx="134">
                  <c:v>1.5393386545039909</c:v>
                </c:pt>
                <c:pt idx="135">
                  <c:v>1.5507411630558723</c:v>
                </c:pt>
                <c:pt idx="136">
                  <c:v>1.5621436716077537</c:v>
                </c:pt>
                <c:pt idx="137">
                  <c:v>1.5735461801596351</c:v>
                </c:pt>
                <c:pt idx="138">
                  <c:v>1.5849486887115165</c:v>
                </c:pt>
                <c:pt idx="139">
                  <c:v>1.5963511972633979</c:v>
                </c:pt>
                <c:pt idx="140">
                  <c:v>1.6077537058152795</c:v>
                </c:pt>
                <c:pt idx="141">
                  <c:v>1.619156214367161</c:v>
                </c:pt>
                <c:pt idx="142">
                  <c:v>1.6305587229190424</c:v>
                </c:pt>
                <c:pt idx="143">
                  <c:v>1.6419612314709235</c:v>
                </c:pt>
                <c:pt idx="144">
                  <c:v>1.653363740022805</c:v>
                </c:pt>
                <c:pt idx="145">
                  <c:v>1.6647662485746864</c:v>
                </c:pt>
                <c:pt idx="146">
                  <c:v>1.6761687571265678</c:v>
                </c:pt>
                <c:pt idx="147">
                  <c:v>1.6875712656784492</c:v>
                </c:pt>
                <c:pt idx="148">
                  <c:v>1.6989737742303306</c:v>
                </c:pt>
                <c:pt idx="149">
                  <c:v>1.7103762827822122</c:v>
                </c:pt>
                <c:pt idx="150">
                  <c:v>1.7217787913340936</c:v>
                </c:pt>
                <c:pt idx="151">
                  <c:v>1.733181299885975</c:v>
                </c:pt>
                <c:pt idx="152">
                  <c:v>1.7445838084378564</c:v>
                </c:pt>
                <c:pt idx="153">
                  <c:v>1.7559863169897376</c:v>
                </c:pt>
                <c:pt idx="154">
                  <c:v>1.767388825541619</c:v>
                </c:pt>
                <c:pt idx="155">
                  <c:v>1.7787913340935004</c:v>
                </c:pt>
                <c:pt idx="156">
                  <c:v>1.7901938426453818</c:v>
                </c:pt>
                <c:pt idx="157">
                  <c:v>1.8015963511972635</c:v>
                </c:pt>
                <c:pt idx="158">
                  <c:v>1.8129988597491449</c:v>
                </c:pt>
                <c:pt idx="159">
                  <c:v>1.8244013683010263</c:v>
                </c:pt>
                <c:pt idx="160">
                  <c:v>1.8358038768529077</c:v>
                </c:pt>
                <c:pt idx="161">
                  <c:v>1.8472063854047891</c:v>
                </c:pt>
                <c:pt idx="162">
                  <c:v>1.8586088939566707</c:v>
                </c:pt>
                <c:pt idx="163">
                  <c:v>1.8700114025085517</c:v>
                </c:pt>
                <c:pt idx="164">
                  <c:v>1.8814139110604331</c:v>
                </c:pt>
                <c:pt idx="165">
                  <c:v>1.8928164196123147</c:v>
                </c:pt>
                <c:pt idx="166">
                  <c:v>1.9042189281641961</c:v>
                </c:pt>
                <c:pt idx="167">
                  <c:v>1.9156214367160775</c:v>
                </c:pt>
                <c:pt idx="168">
                  <c:v>1.9270239452679589</c:v>
                </c:pt>
                <c:pt idx="169">
                  <c:v>1.9384264538198404</c:v>
                </c:pt>
                <c:pt idx="170">
                  <c:v>1.949828962371722</c:v>
                </c:pt>
                <c:pt idx="171">
                  <c:v>1.9612314709236034</c:v>
                </c:pt>
                <c:pt idx="172">
                  <c:v>1.9726339794754848</c:v>
                </c:pt>
                <c:pt idx="173">
                  <c:v>1.9840364880273658</c:v>
                </c:pt>
                <c:pt idx="174">
                  <c:v>1.9954389965792474</c:v>
                </c:pt>
                <c:pt idx="175">
                  <c:v>2.0068415051311286</c:v>
                </c:pt>
                <c:pt idx="176">
                  <c:v>2.0182440136830104</c:v>
                </c:pt>
                <c:pt idx="177">
                  <c:v>2.0296465222348918</c:v>
                </c:pt>
                <c:pt idx="178">
                  <c:v>2.0410490307867732</c:v>
                </c:pt>
                <c:pt idx="179">
                  <c:v>2.0524515393386547</c:v>
                </c:pt>
                <c:pt idx="180">
                  <c:v>2.0638540478905361</c:v>
                </c:pt>
                <c:pt idx="181">
                  <c:v>2.0752565564424175</c:v>
                </c:pt>
                <c:pt idx="182">
                  <c:v>2.0866590649942989</c:v>
                </c:pt>
                <c:pt idx="183">
                  <c:v>2.0980615735461798</c:v>
                </c:pt>
                <c:pt idx="184">
                  <c:v>2.1094640820980617</c:v>
                </c:pt>
                <c:pt idx="185">
                  <c:v>2.1208665906499431</c:v>
                </c:pt>
                <c:pt idx="186">
                  <c:v>2.1322690992018245</c:v>
                </c:pt>
                <c:pt idx="187">
                  <c:v>2.1436716077537059</c:v>
                </c:pt>
                <c:pt idx="188">
                  <c:v>2.1550741163055873</c:v>
                </c:pt>
                <c:pt idx="189">
                  <c:v>2.1664766248574687</c:v>
                </c:pt>
                <c:pt idx="190">
                  <c:v>2.1778791334093501</c:v>
                </c:pt>
                <c:pt idx="191">
                  <c:v>2.1892816419612315</c:v>
                </c:pt>
                <c:pt idx="192">
                  <c:v>2.2006841505131129</c:v>
                </c:pt>
                <c:pt idx="193">
                  <c:v>2.2120866590649944</c:v>
                </c:pt>
                <c:pt idx="194">
                  <c:v>2.2234891676168758</c:v>
                </c:pt>
                <c:pt idx="195">
                  <c:v>2.2348916761687572</c:v>
                </c:pt>
                <c:pt idx="196">
                  <c:v>2.2462941847206386</c:v>
                </c:pt>
                <c:pt idx="197">
                  <c:v>2.25769669327252</c:v>
                </c:pt>
                <c:pt idx="198">
                  <c:v>2.2690992018244014</c:v>
                </c:pt>
                <c:pt idx="199">
                  <c:v>2.2805017103762828</c:v>
                </c:pt>
                <c:pt idx="200">
                  <c:v>2.2919042189281642</c:v>
                </c:pt>
                <c:pt idx="201">
                  <c:v>2.3033067274800456</c:v>
                </c:pt>
                <c:pt idx="202">
                  <c:v>2.314709236031927</c:v>
                </c:pt>
                <c:pt idx="203">
                  <c:v>2.3261117445838084</c:v>
                </c:pt>
                <c:pt idx="204">
                  <c:v>2.3375142531356898</c:v>
                </c:pt>
                <c:pt idx="205">
                  <c:v>2.3489167616875712</c:v>
                </c:pt>
                <c:pt idx="206">
                  <c:v>2.3603192702394526</c:v>
                </c:pt>
                <c:pt idx="207">
                  <c:v>2.3717217787913341</c:v>
                </c:pt>
                <c:pt idx="208">
                  <c:v>2.3831242873432155</c:v>
                </c:pt>
                <c:pt idx="209">
                  <c:v>2.3945267958950969</c:v>
                </c:pt>
                <c:pt idx="210">
                  <c:v>2.4059293044469783</c:v>
                </c:pt>
                <c:pt idx="211">
                  <c:v>2.4173318129988597</c:v>
                </c:pt>
                <c:pt idx="212">
                  <c:v>2.4287343215507411</c:v>
                </c:pt>
                <c:pt idx="213">
                  <c:v>2.4401368301026225</c:v>
                </c:pt>
                <c:pt idx="214">
                  <c:v>2.4515393386545039</c:v>
                </c:pt>
                <c:pt idx="215">
                  <c:v>2.4629418472063853</c:v>
                </c:pt>
                <c:pt idx="216">
                  <c:v>2.4743443557582667</c:v>
                </c:pt>
                <c:pt idx="217">
                  <c:v>2.4857468643101481</c:v>
                </c:pt>
                <c:pt idx="218">
                  <c:v>2.4971493728620295</c:v>
                </c:pt>
                <c:pt idx="219">
                  <c:v>2.5085518814139109</c:v>
                </c:pt>
                <c:pt idx="220">
                  <c:v>2.5199543899657928</c:v>
                </c:pt>
                <c:pt idx="221">
                  <c:v>2.5313568985176742</c:v>
                </c:pt>
                <c:pt idx="222">
                  <c:v>2.5427594070695552</c:v>
                </c:pt>
                <c:pt idx="223">
                  <c:v>2.5541619156214366</c:v>
                </c:pt>
                <c:pt idx="224">
                  <c:v>2.565564424173318</c:v>
                </c:pt>
                <c:pt idx="225">
                  <c:v>2.5769669327251994</c:v>
                </c:pt>
                <c:pt idx="226">
                  <c:v>2.5883694412770808</c:v>
                </c:pt>
                <c:pt idx="227">
                  <c:v>2.5997719498289622</c:v>
                </c:pt>
                <c:pt idx="228">
                  <c:v>2.6111744583808436</c:v>
                </c:pt>
                <c:pt idx="229">
                  <c:v>2.6225769669327255</c:v>
                </c:pt>
                <c:pt idx="230">
                  <c:v>2.6339794754846069</c:v>
                </c:pt>
                <c:pt idx="231">
                  <c:v>2.6453819840364883</c:v>
                </c:pt>
                <c:pt idx="232">
                  <c:v>2.6567844925883692</c:v>
                </c:pt>
                <c:pt idx="233">
                  <c:v>2.6681870011402506</c:v>
                </c:pt>
                <c:pt idx="234">
                  <c:v>2.6795895096921321</c:v>
                </c:pt>
                <c:pt idx="235">
                  <c:v>2.6909920182440135</c:v>
                </c:pt>
                <c:pt idx="236">
                  <c:v>2.7023945267958949</c:v>
                </c:pt>
                <c:pt idx="237">
                  <c:v>2.7137970353477767</c:v>
                </c:pt>
                <c:pt idx="238">
                  <c:v>2.7251995438996581</c:v>
                </c:pt>
                <c:pt idx="239">
                  <c:v>2.7366020524515395</c:v>
                </c:pt>
                <c:pt idx="240">
                  <c:v>2.7480045610034209</c:v>
                </c:pt>
                <c:pt idx="241">
                  <c:v>2.7594070695553023</c:v>
                </c:pt>
                <c:pt idx="242">
                  <c:v>2.7708095781071833</c:v>
                </c:pt>
                <c:pt idx="243">
                  <c:v>2.7822120866590647</c:v>
                </c:pt>
                <c:pt idx="244">
                  <c:v>2.7936145952109461</c:v>
                </c:pt>
                <c:pt idx="245">
                  <c:v>2.805017103762828</c:v>
                </c:pt>
                <c:pt idx="246">
                  <c:v>2.8164196123147094</c:v>
                </c:pt>
                <c:pt idx="247">
                  <c:v>2.8278221208665908</c:v>
                </c:pt>
                <c:pt idx="248">
                  <c:v>2.8392246294184722</c:v>
                </c:pt>
                <c:pt idx="249">
                  <c:v>2.8506271379703536</c:v>
                </c:pt>
                <c:pt idx="250">
                  <c:v>2.862029646522235</c:v>
                </c:pt>
                <c:pt idx="251">
                  <c:v>2.8734321550741164</c:v>
                </c:pt>
                <c:pt idx="252">
                  <c:v>2.8848346636259974</c:v>
                </c:pt>
                <c:pt idx="253">
                  <c:v>2.8962371721778792</c:v>
                </c:pt>
                <c:pt idx="254">
                  <c:v>2.9076396807297606</c:v>
                </c:pt>
                <c:pt idx="255">
                  <c:v>2.9190421892816421</c:v>
                </c:pt>
                <c:pt idx="256">
                  <c:v>2.9304446978335235</c:v>
                </c:pt>
                <c:pt idx="257">
                  <c:v>2.9418472063854049</c:v>
                </c:pt>
                <c:pt idx="258">
                  <c:v>2.9532497149372863</c:v>
                </c:pt>
                <c:pt idx="259">
                  <c:v>2.9646522234891677</c:v>
                </c:pt>
                <c:pt idx="260">
                  <c:v>2.9760547320410491</c:v>
                </c:pt>
                <c:pt idx="261">
                  <c:v>2.9874572405929305</c:v>
                </c:pt>
                <c:pt idx="262">
                  <c:v>2.9988597491448119</c:v>
                </c:pt>
                <c:pt idx="263">
                  <c:v>3.0102622576966933</c:v>
                </c:pt>
                <c:pt idx="264">
                  <c:v>3.0216647662485747</c:v>
                </c:pt>
                <c:pt idx="265">
                  <c:v>3.0330672748004561</c:v>
                </c:pt>
                <c:pt idx="266">
                  <c:v>3.0444697833523375</c:v>
                </c:pt>
                <c:pt idx="267">
                  <c:v>3.0558722919042189</c:v>
                </c:pt>
                <c:pt idx="268">
                  <c:v>3.0672748004561003</c:v>
                </c:pt>
                <c:pt idx="269">
                  <c:v>3.0786773090079818</c:v>
                </c:pt>
                <c:pt idx="270">
                  <c:v>3.0900798175598632</c:v>
                </c:pt>
                <c:pt idx="271">
                  <c:v>3.1014823261117446</c:v>
                </c:pt>
                <c:pt idx="272">
                  <c:v>3.112884834663626</c:v>
                </c:pt>
                <c:pt idx="273">
                  <c:v>3.1242873432155074</c:v>
                </c:pt>
                <c:pt idx="274">
                  <c:v>3.1356898517673892</c:v>
                </c:pt>
                <c:pt idx="275">
                  <c:v>3.1470923603192702</c:v>
                </c:pt>
                <c:pt idx="276">
                  <c:v>3.1584948688711521</c:v>
                </c:pt>
                <c:pt idx="277">
                  <c:v>3.169897377423033</c:v>
                </c:pt>
                <c:pt idx="278">
                  <c:v>3.181299885974914</c:v>
                </c:pt>
                <c:pt idx="279">
                  <c:v>3.1927023945267958</c:v>
                </c:pt>
                <c:pt idx="280">
                  <c:v>3.2041049030786772</c:v>
                </c:pt>
                <c:pt idx="281">
                  <c:v>3.2155074116305591</c:v>
                </c:pt>
                <c:pt idx="282">
                  <c:v>3.2269099201824401</c:v>
                </c:pt>
                <c:pt idx="283">
                  <c:v>3.2383124287343219</c:v>
                </c:pt>
                <c:pt idx="284">
                  <c:v>3.2497149372862029</c:v>
                </c:pt>
                <c:pt idx="285">
                  <c:v>3.2611174458380847</c:v>
                </c:pt>
                <c:pt idx="286">
                  <c:v>3.2725199543899657</c:v>
                </c:pt>
                <c:pt idx="287">
                  <c:v>3.2839224629418471</c:v>
                </c:pt>
                <c:pt idx="288">
                  <c:v>3.2953249714937285</c:v>
                </c:pt>
                <c:pt idx="289">
                  <c:v>3.3067274800456099</c:v>
                </c:pt>
                <c:pt idx="290">
                  <c:v>3.3181299885974918</c:v>
                </c:pt>
                <c:pt idx="291">
                  <c:v>3.3295324971493727</c:v>
                </c:pt>
                <c:pt idx="292">
                  <c:v>3.3409350057012546</c:v>
                </c:pt>
                <c:pt idx="293">
                  <c:v>3.3523375142531355</c:v>
                </c:pt>
                <c:pt idx="294">
                  <c:v>3.3637400228050174</c:v>
                </c:pt>
                <c:pt idx="295">
                  <c:v>3.3751425313568983</c:v>
                </c:pt>
                <c:pt idx="296">
                  <c:v>3.3865450399087798</c:v>
                </c:pt>
                <c:pt idx="297">
                  <c:v>3.3979475484606612</c:v>
                </c:pt>
                <c:pt idx="298">
                  <c:v>3.4093500570125426</c:v>
                </c:pt>
                <c:pt idx="299">
                  <c:v>3.4207525655644244</c:v>
                </c:pt>
                <c:pt idx="300">
                  <c:v>3.4321550741163054</c:v>
                </c:pt>
                <c:pt idx="301">
                  <c:v>3.4435575826681872</c:v>
                </c:pt>
                <c:pt idx="302">
                  <c:v>3.4549600912200682</c:v>
                </c:pt>
                <c:pt idx="303">
                  <c:v>3.46636259977195</c:v>
                </c:pt>
                <c:pt idx="304">
                  <c:v>3.477765108323831</c:v>
                </c:pt>
                <c:pt idx="305">
                  <c:v>3.4891676168757129</c:v>
                </c:pt>
                <c:pt idx="306">
                  <c:v>3.5005701254275943</c:v>
                </c:pt>
                <c:pt idx="307">
                  <c:v>3.5119726339794752</c:v>
                </c:pt>
                <c:pt idx="308">
                  <c:v>3.5233751425313571</c:v>
                </c:pt>
                <c:pt idx="309">
                  <c:v>3.534777651083238</c:v>
                </c:pt>
                <c:pt idx="310">
                  <c:v>3.5461801596351199</c:v>
                </c:pt>
                <c:pt idx="311">
                  <c:v>3.5575826681870009</c:v>
                </c:pt>
                <c:pt idx="312">
                  <c:v>3.5689851767388827</c:v>
                </c:pt>
                <c:pt idx="313">
                  <c:v>3.5803876852907637</c:v>
                </c:pt>
                <c:pt idx="314">
                  <c:v>3.5917901938426455</c:v>
                </c:pt>
                <c:pt idx="315">
                  <c:v>3.6031927023945269</c:v>
                </c:pt>
                <c:pt idx="316">
                  <c:v>3.6145952109464079</c:v>
                </c:pt>
                <c:pt idx="317">
                  <c:v>3.6259977194982898</c:v>
                </c:pt>
                <c:pt idx="318">
                  <c:v>3.6374002280501707</c:v>
                </c:pt>
                <c:pt idx="319">
                  <c:v>3.6488027366020526</c:v>
                </c:pt>
                <c:pt idx="320">
                  <c:v>3.6602052451539335</c:v>
                </c:pt>
                <c:pt idx="321">
                  <c:v>3.6716077537058154</c:v>
                </c:pt>
                <c:pt idx="322">
                  <c:v>3.6830102622576968</c:v>
                </c:pt>
                <c:pt idx="323">
                  <c:v>3.6944127708095782</c:v>
                </c:pt>
                <c:pt idx="324">
                  <c:v>3.7058152793614596</c:v>
                </c:pt>
                <c:pt idx="325">
                  <c:v>3.7172177879133415</c:v>
                </c:pt>
                <c:pt idx="326">
                  <c:v>3.7286202964652224</c:v>
                </c:pt>
                <c:pt idx="327">
                  <c:v>3.7400228050171034</c:v>
                </c:pt>
                <c:pt idx="328">
                  <c:v>3.7514253135689852</c:v>
                </c:pt>
                <c:pt idx="329">
                  <c:v>3.7628278221208662</c:v>
                </c:pt>
                <c:pt idx="330">
                  <c:v>3.774230330672748</c:v>
                </c:pt>
                <c:pt idx="331">
                  <c:v>3.7856328392246295</c:v>
                </c:pt>
                <c:pt idx="332">
                  <c:v>3.7970353477765109</c:v>
                </c:pt>
                <c:pt idx="333">
                  <c:v>3.8084378563283923</c:v>
                </c:pt>
                <c:pt idx="334">
                  <c:v>3.8198403648802741</c:v>
                </c:pt>
                <c:pt idx="335">
                  <c:v>3.8312428734321551</c:v>
                </c:pt>
                <c:pt idx="336">
                  <c:v>3.842645381984036</c:v>
                </c:pt>
                <c:pt idx="337">
                  <c:v>3.8540478905359179</c:v>
                </c:pt>
                <c:pt idx="338">
                  <c:v>3.8654503990877989</c:v>
                </c:pt>
                <c:pt idx="339">
                  <c:v>3.8768529076396807</c:v>
                </c:pt>
                <c:pt idx="340">
                  <c:v>3.8882554161915621</c:v>
                </c:pt>
                <c:pt idx="341">
                  <c:v>3.899657924743444</c:v>
                </c:pt>
                <c:pt idx="342">
                  <c:v>3.9110604332953249</c:v>
                </c:pt>
                <c:pt idx="343">
                  <c:v>3.9224629418472068</c:v>
                </c:pt>
                <c:pt idx="344">
                  <c:v>3.9338654503990877</c:v>
                </c:pt>
                <c:pt idx="345">
                  <c:v>3.9452679589509696</c:v>
                </c:pt>
                <c:pt idx="346">
                  <c:v>3.9566704675028506</c:v>
                </c:pt>
                <c:pt idx="347">
                  <c:v>3.9680729760547315</c:v>
                </c:pt>
                <c:pt idx="348">
                  <c:v>3.9794754846066134</c:v>
                </c:pt>
                <c:pt idx="349">
                  <c:v>3.9908779931584948</c:v>
                </c:pt>
                <c:pt idx="350">
                  <c:v>4.0022805017103762</c:v>
                </c:pt>
                <c:pt idx="351">
                  <c:v>4.0136830102622572</c:v>
                </c:pt>
                <c:pt idx="352">
                  <c:v>4.025085518814139</c:v>
                </c:pt>
                <c:pt idx="353">
                  <c:v>4.0364880273660209</c:v>
                </c:pt>
                <c:pt idx="354">
                  <c:v>4.0478905359179018</c:v>
                </c:pt>
                <c:pt idx="355">
                  <c:v>4.0592930444697837</c:v>
                </c:pt>
                <c:pt idx="356">
                  <c:v>4.0706955530216646</c:v>
                </c:pt>
                <c:pt idx="357">
                  <c:v>4.0820980615735465</c:v>
                </c:pt>
                <c:pt idx="358">
                  <c:v>4.0935005701254275</c:v>
                </c:pt>
                <c:pt idx="359">
                  <c:v>4.1049030786773093</c:v>
                </c:pt>
                <c:pt idx="360">
                  <c:v>4.1163055872291903</c:v>
                </c:pt>
                <c:pt idx="361">
                  <c:v>4.1277080957810721</c:v>
                </c:pt>
                <c:pt idx="362">
                  <c:v>4.1391106043329531</c:v>
                </c:pt>
                <c:pt idx="363">
                  <c:v>4.1505131128848349</c:v>
                </c:pt>
                <c:pt idx="364">
                  <c:v>4.1619156214367159</c:v>
                </c:pt>
                <c:pt idx="365">
                  <c:v>4.1733181299885977</c:v>
                </c:pt>
                <c:pt idx="366">
                  <c:v>4.1847206385404787</c:v>
                </c:pt>
                <c:pt idx="367">
                  <c:v>4.1961231470923597</c:v>
                </c:pt>
                <c:pt idx="368">
                  <c:v>4.2075256556442415</c:v>
                </c:pt>
                <c:pt idx="369">
                  <c:v>4.2189281641961234</c:v>
                </c:pt>
                <c:pt idx="370">
                  <c:v>4.2303306727480043</c:v>
                </c:pt>
                <c:pt idx="371">
                  <c:v>4.2417331812998862</c:v>
                </c:pt>
                <c:pt idx="372">
                  <c:v>4.253135689851768</c:v>
                </c:pt>
                <c:pt idx="373">
                  <c:v>4.264538198403649</c:v>
                </c:pt>
                <c:pt idx="374">
                  <c:v>4.2759407069555309</c:v>
                </c:pt>
                <c:pt idx="375">
                  <c:v>4.2873432155074118</c:v>
                </c:pt>
                <c:pt idx="376">
                  <c:v>4.2987457240592928</c:v>
                </c:pt>
                <c:pt idx="377">
                  <c:v>4.3101482326111746</c:v>
                </c:pt>
                <c:pt idx="378">
                  <c:v>4.3215507411630556</c:v>
                </c:pt>
                <c:pt idx="379">
                  <c:v>4.3329532497149374</c:v>
                </c:pt>
                <c:pt idx="380">
                  <c:v>4.3443557582668184</c:v>
                </c:pt>
                <c:pt idx="381">
                  <c:v>4.3557582668187003</c:v>
                </c:pt>
                <c:pt idx="382">
                  <c:v>4.3671607753705812</c:v>
                </c:pt>
                <c:pt idx="383">
                  <c:v>4.3785632839224631</c:v>
                </c:pt>
                <c:pt idx="384">
                  <c:v>4.389965792474344</c:v>
                </c:pt>
                <c:pt idx="385">
                  <c:v>4.4013683010262259</c:v>
                </c:pt>
                <c:pt idx="386">
                  <c:v>4.4127708095781069</c:v>
                </c:pt>
                <c:pt idx="387">
                  <c:v>4.4241733181299887</c:v>
                </c:pt>
                <c:pt idx="388">
                  <c:v>4.4355758266818697</c:v>
                </c:pt>
                <c:pt idx="389">
                  <c:v>4.4469783352337515</c:v>
                </c:pt>
                <c:pt idx="390">
                  <c:v>4.4583808437856334</c:v>
                </c:pt>
                <c:pt idx="391">
                  <c:v>4.4697833523375143</c:v>
                </c:pt>
                <c:pt idx="392">
                  <c:v>4.4811858608893962</c:v>
                </c:pt>
                <c:pt idx="393">
                  <c:v>4.4925883694412772</c:v>
                </c:pt>
                <c:pt idx="394">
                  <c:v>4.503990877993159</c:v>
                </c:pt>
                <c:pt idx="395">
                  <c:v>4.51539338654504</c:v>
                </c:pt>
                <c:pt idx="396">
                  <c:v>4.5267958950969209</c:v>
                </c:pt>
                <c:pt idx="397">
                  <c:v>4.5381984036488028</c:v>
                </c:pt>
                <c:pt idx="398">
                  <c:v>4.5496009122006837</c:v>
                </c:pt>
                <c:pt idx="399">
                  <c:v>4.5610034207525656</c:v>
                </c:pt>
                <c:pt idx="400">
                  <c:v>4.5724059293044466</c:v>
                </c:pt>
                <c:pt idx="401">
                  <c:v>4.5838084378563284</c:v>
                </c:pt>
                <c:pt idx="402">
                  <c:v>4.5952109464082094</c:v>
                </c:pt>
                <c:pt idx="403">
                  <c:v>4.6066134549600912</c:v>
                </c:pt>
                <c:pt idx="404">
                  <c:v>4.6180159635119722</c:v>
                </c:pt>
                <c:pt idx="405">
                  <c:v>4.629418472063854</c:v>
                </c:pt>
                <c:pt idx="406">
                  <c:v>4.6408209806157359</c:v>
                </c:pt>
                <c:pt idx="407">
                  <c:v>4.6522234891676169</c:v>
                </c:pt>
                <c:pt idx="408">
                  <c:v>4.6636259977194987</c:v>
                </c:pt>
                <c:pt idx="409">
                  <c:v>4.6750285062713797</c:v>
                </c:pt>
                <c:pt idx="410">
                  <c:v>4.6864310148232615</c:v>
                </c:pt>
                <c:pt idx="411">
                  <c:v>4.6978335233751425</c:v>
                </c:pt>
                <c:pt idx="412">
                  <c:v>4.7092360319270243</c:v>
                </c:pt>
                <c:pt idx="413">
                  <c:v>4.7206385404789053</c:v>
                </c:pt>
                <c:pt idx="414">
                  <c:v>4.7320410490307871</c:v>
                </c:pt>
                <c:pt idx="415">
                  <c:v>4.7434435575826681</c:v>
                </c:pt>
                <c:pt idx="416">
                  <c:v>4.7548460661345491</c:v>
                </c:pt>
                <c:pt idx="417">
                  <c:v>4.7662485746864309</c:v>
                </c:pt>
                <c:pt idx="418">
                  <c:v>4.7776510832383119</c:v>
                </c:pt>
                <c:pt idx="419">
                  <c:v>4.7890535917901937</c:v>
                </c:pt>
                <c:pt idx="420">
                  <c:v>4.8004561003420747</c:v>
                </c:pt>
                <c:pt idx="421">
                  <c:v>4.8118586088939566</c:v>
                </c:pt>
                <c:pt idx="422">
                  <c:v>4.8232611174458384</c:v>
                </c:pt>
                <c:pt idx="423">
                  <c:v>4.8346636259977194</c:v>
                </c:pt>
                <c:pt idx="424">
                  <c:v>4.8460661345496012</c:v>
                </c:pt>
                <c:pt idx="425">
                  <c:v>4.8574686431014822</c:v>
                </c:pt>
                <c:pt idx="426">
                  <c:v>4.868871151653364</c:v>
                </c:pt>
                <c:pt idx="427">
                  <c:v>4.880273660205245</c:v>
                </c:pt>
                <c:pt idx="428">
                  <c:v>4.8916761687571269</c:v>
                </c:pt>
                <c:pt idx="429">
                  <c:v>4.9030786773090078</c:v>
                </c:pt>
                <c:pt idx="430">
                  <c:v>4.9144811858608897</c:v>
                </c:pt>
                <c:pt idx="431">
                  <c:v>4.9258836944127706</c:v>
                </c:pt>
                <c:pt idx="432">
                  <c:v>4.9372862029646525</c:v>
                </c:pt>
                <c:pt idx="433">
                  <c:v>4.9486887115165334</c:v>
                </c:pt>
                <c:pt idx="434">
                  <c:v>4.9600912200684153</c:v>
                </c:pt>
                <c:pt idx="435">
                  <c:v>4.9714937286202963</c:v>
                </c:pt>
                <c:pt idx="436">
                  <c:v>4.9828962371721772</c:v>
                </c:pt>
                <c:pt idx="437">
                  <c:v>4.9942987457240591</c:v>
                </c:pt>
                <c:pt idx="438">
                  <c:v>5.0057012542759409</c:v>
                </c:pt>
                <c:pt idx="439">
                  <c:v>5.0171037628278219</c:v>
                </c:pt>
                <c:pt idx="440">
                  <c:v>5.0285062713797037</c:v>
                </c:pt>
                <c:pt idx="441">
                  <c:v>5.0399087799315856</c:v>
                </c:pt>
                <c:pt idx="442">
                  <c:v>5.0513112884834666</c:v>
                </c:pt>
                <c:pt idx="443">
                  <c:v>5.0627137970353484</c:v>
                </c:pt>
                <c:pt idx="444">
                  <c:v>5.0741163055872294</c:v>
                </c:pt>
                <c:pt idx="445">
                  <c:v>5.0855188141391103</c:v>
                </c:pt>
                <c:pt idx="446">
                  <c:v>5.0969213226909922</c:v>
                </c:pt>
                <c:pt idx="447">
                  <c:v>5.1083238312428731</c:v>
                </c:pt>
                <c:pt idx="448">
                  <c:v>5.119726339794755</c:v>
                </c:pt>
                <c:pt idx="449">
                  <c:v>5.131128848346636</c:v>
                </c:pt>
                <c:pt idx="450">
                  <c:v>5.1425313568985178</c:v>
                </c:pt>
                <c:pt idx="451">
                  <c:v>5.1539338654503988</c:v>
                </c:pt>
                <c:pt idx="452">
                  <c:v>5.1653363740022806</c:v>
                </c:pt>
                <c:pt idx="453">
                  <c:v>5.1767388825541616</c:v>
                </c:pt>
                <c:pt idx="454">
                  <c:v>5.1881413911060434</c:v>
                </c:pt>
                <c:pt idx="455">
                  <c:v>5.1995438996579244</c:v>
                </c:pt>
                <c:pt idx="456">
                  <c:v>5.2109464082098063</c:v>
                </c:pt>
                <c:pt idx="457">
                  <c:v>5.2223489167616872</c:v>
                </c:pt>
                <c:pt idx="458">
                  <c:v>5.2337514253135691</c:v>
                </c:pt>
                <c:pt idx="459">
                  <c:v>5.2451539338654509</c:v>
                </c:pt>
                <c:pt idx="460">
                  <c:v>5.2565564424173319</c:v>
                </c:pt>
                <c:pt idx="461">
                  <c:v>5.2679589509692137</c:v>
                </c:pt>
                <c:pt idx="462">
                  <c:v>5.2793614595210947</c:v>
                </c:pt>
                <c:pt idx="463">
                  <c:v>5.2907639680729766</c:v>
                </c:pt>
                <c:pt idx="464">
                  <c:v>5.3021664766248575</c:v>
                </c:pt>
                <c:pt idx="465">
                  <c:v>5.3135689851767385</c:v>
                </c:pt>
                <c:pt idx="466">
                  <c:v>5.3249714937286203</c:v>
                </c:pt>
                <c:pt idx="467">
                  <c:v>5.3363740022805013</c:v>
                </c:pt>
                <c:pt idx="468">
                  <c:v>5.3477765108323831</c:v>
                </c:pt>
                <c:pt idx="469">
                  <c:v>5.3591790193842641</c:v>
                </c:pt>
                <c:pt idx="470">
                  <c:v>5.370581527936146</c:v>
                </c:pt>
                <c:pt idx="471">
                  <c:v>5.3819840364880269</c:v>
                </c:pt>
                <c:pt idx="472">
                  <c:v>5.3933865450399088</c:v>
                </c:pt>
                <c:pt idx="473">
                  <c:v>5.4047890535917897</c:v>
                </c:pt>
                <c:pt idx="474">
                  <c:v>5.4161915621436716</c:v>
                </c:pt>
                <c:pt idx="475">
                  <c:v>5.4275940706955534</c:v>
                </c:pt>
                <c:pt idx="476">
                  <c:v>5.4389965792474344</c:v>
                </c:pt>
                <c:pt idx="477">
                  <c:v>5.4503990877993163</c:v>
                </c:pt>
                <c:pt idx="478">
                  <c:v>5.4618015963511972</c:v>
                </c:pt>
                <c:pt idx="479">
                  <c:v>5.4732041049030791</c:v>
                </c:pt>
                <c:pt idx="480">
                  <c:v>5.48460661345496</c:v>
                </c:pt>
                <c:pt idx="481">
                  <c:v>5.4960091220068419</c:v>
                </c:pt>
                <c:pt idx="482">
                  <c:v>5.5074116305587228</c:v>
                </c:pt>
                <c:pt idx="483">
                  <c:v>5.5188141391106047</c:v>
                </c:pt>
                <c:pt idx="484">
                  <c:v>5.5302166476624857</c:v>
                </c:pt>
                <c:pt idx="485">
                  <c:v>5.5416191562143666</c:v>
                </c:pt>
                <c:pt idx="486">
                  <c:v>5.5530216647662485</c:v>
                </c:pt>
                <c:pt idx="487">
                  <c:v>5.5644241733181294</c:v>
                </c:pt>
                <c:pt idx="488">
                  <c:v>5.5758266818700113</c:v>
                </c:pt>
                <c:pt idx="489">
                  <c:v>5.5872291904218923</c:v>
                </c:pt>
                <c:pt idx="490">
                  <c:v>5.5986316989737741</c:v>
                </c:pt>
                <c:pt idx="491">
                  <c:v>5.610034207525656</c:v>
                </c:pt>
                <c:pt idx="492">
                  <c:v>5.6214367160775369</c:v>
                </c:pt>
                <c:pt idx="493">
                  <c:v>5.6328392246294188</c:v>
                </c:pt>
                <c:pt idx="494">
                  <c:v>5.6442417331812997</c:v>
                </c:pt>
                <c:pt idx="495">
                  <c:v>5.6556442417331816</c:v>
                </c:pt>
                <c:pt idx="496">
                  <c:v>5.6670467502850626</c:v>
                </c:pt>
                <c:pt idx="497">
                  <c:v>5.6784492588369444</c:v>
                </c:pt>
                <c:pt idx="498">
                  <c:v>5.6898517673888254</c:v>
                </c:pt>
                <c:pt idx="499">
                  <c:v>5.7012542759407072</c:v>
                </c:pt>
                <c:pt idx="500">
                  <c:v>5.7126567844925882</c:v>
                </c:pt>
                <c:pt idx="501">
                  <c:v>5.72405929304447</c:v>
                </c:pt>
                <c:pt idx="502">
                  <c:v>5.735461801596351</c:v>
                </c:pt>
                <c:pt idx="503">
                  <c:v>5.7468643101482328</c:v>
                </c:pt>
                <c:pt idx="504">
                  <c:v>5.7582668187001138</c:v>
                </c:pt>
                <c:pt idx="505">
                  <c:v>5.7696693272519948</c:v>
                </c:pt>
                <c:pt idx="506">
                  <c:v>5.7810718358038766</c:v>
                </c:pt>
                <c:pt idx="507">
                  <c:v>5.7924743443557585</c:v>
                </c:pt>
                <c:pt idx="508">
                  <c:v>5.8038768529076394</c:v>
                </c:pt>
                <c:pt idx="509">
                  <c:v>5.8152793614595213</c:v>
                </c:pt>
                <c:pt idx="510">
                  <c:v>5.8266818700114031</c:v>
                </c:pt>
                <c:pt idx="511">
                  <c:v>5.8380843785632841</c:v>
                </c:pt>
                <c:pt idx="512">
                  <c:v>5.849486887115166</c:v>
                </c:pt>
                <c:pt idx="513">
                  <c:v>5.8608893956670469</c:v>
                </c:pt>
                <c:pt idx="514">
                  <c:v>5.8722919042189279</c:v>
                </c:pt>
                <c:pt idx="515">
                  <c:v>5.8836944127708097</c:v>
                </c:pt>
                <c:pt idx="516">
                  <c:v>5.8950969213226907</c:v>
                </c:pt>
                <c:pt idx="517">
                  <c:v>5.9064994298745725</c:v>
                </c:pt>
                <c:pt idx="518">
                  <c:v>5.9179019384264535</c:v>
                </c:pt>
                <c:pt idx="519">
                  <c:v>5.9293044469783354</c:v>
                </c:pt>
                <c:pt idx="520">
                  <c:v>5.9407069555302163</c:v>
                </c:pt>
                <c:pt idx="521">
                  <c:v>5.9521094640820982</c:v>
                </c:pt>
                <c:pt idx="522">
                  <c:v>5.9635119726339791</c:v>
                </c:pt>
                <c:pt idx="523">
                  <c:v>5.974914481185861</c:v>
                </c:pt>
                <c:pt idx="524">
                  <c:v>5.986316989737742</c:v>
                </c:pt>
                <c:pt idx="525">
                  <c:v>5.9977194982896238</c:v>
                </c:pt>
                <c:pt idx="526">
                  <c:v>6.0091220068415048</c:v>
                </c:pt>
                <c:pt idx="527">
                  <c:v>6.0205245153933866</c:v>
                </c:pt>
                <c:pt idx="528">
                  <c:v>6.0319270239452685</c:v>
                </c:pt>
                <c:pt idx="529">
                  <c:v>6.0433295324971494</c:v>
                </c:pt>
                <c:pt idx="530">
                  <c:v>6.0547320410490313</c:v>
                </c:pt>
                <c:pt idx="531">
                  <c:v>6.0661345496009123</c:v>
                </c:pt>
                <c:pt idx="532">
                  <c:v>6.0775370581527941</c:v>
                </c:pt>
                <c:pt idx="533">
                  <c:v>6.0889395667046751</c:v>
                </c:pt>
                <c:pt idx="534">
                  <c:v>6.100342075256556</c:v>
                </c:pt>
                <c:pt idx="535">
                  <c:v>6.1117445838084379</c:v>
                </c:pt>
                <c:pt idx="536">
                  <c:v>6.1231470923603188</c:v>
                </c:pt>
                <c:pt idx="537">
                  <c:v>6.1345496009122007</c:v>
                </c:pt>
                <c:pt idx="538">
                  <c:v>6.1459521094640817</c:v>
                </c:pt>
                <c:pt idx="539">
                  <c:v>6.1573546180159635</c:v>
                </c:pt>
                <c:pt idx="540">
                  <c:v>6.1687571265678445</c:v>
                </c:pt>
                <c:pt idx="541">
                  <c:v>6.1801596351197263</c:v>
                </c:pt>
                <c:pt idx="542">
                  <c:v>6.1915621436716073</c:v>
                </c:pt>
                <c:pt idx="543">
                  <c:v>6.2029646522234891</c:v>
                </c:pt>
                <c:pt idx="544">
                  <c:v>6.214367160775371</c:v>
                </c:pt>
                <c:pt idx="545">
                  <c:v>6.225769669327252</c:v>
                </c:pt>
                <c:pt idx="546">
                  <c:v>6.2371721778791338</c:v>
                </c:pt>
                <c:pt idx="547">
                  <c:v>6.2485746864310148</c:v>
                </c:pt>
                <c:pt idx="548">
                  <c:v>6.2599771949828966</c:v>
                </c:pt>
                <c:pt idx="549">
                  <c:v>6.2713797035347785</c:v>
                </c:pt>
                <c:pt idx="550">
                  <c:v>6.2827822120866585</c:v>
                </c:pt>
                <c:pt idx="551">
                  <c:v>6.2941847206385404</c:v>
                </c:pt>
                <c:pt idx="552">
                  <c:v>6.3055872291904222</c:v>
                </c:pt>
                <c:pt idx="553">
                  <c:v>6.3169897377423041</c:v>
                </c:pt>
                <c:pt idx="554">
                  <c:v>6.3283922462941842</c:v>
                </c:pt>
                <c:pt idx="555">
                  <c:v>6.339794754846066</c:v>
                </c:pt>
                <c:pt idx="556">
                  <c:v>6.3511972633979479</c:v>
                </c:pt>
                <c:pt idx="557">
                  <c:v>6.362599771949828</c:v>
                </c:pt>
                <c:pt idx="558">
                  <c:v>6.3740022805017098</c:v>
                </c:pt>
                <c:pt idx="559">
                  <c:v>6.3854047890535917</c:v>
                </c:pt>
                <c:pt idx="560">
                  <c:v>6.3968072976054735</c:v>
                </c:pt>
                <c:pt idx="561">
                  <c:v>6.4082098061573545</c:v>
                </c:pt>
                <c:pt idx="562">
                  <c:v>6.4196123147092363</c:v>
                </c:pt>
                <c:pt idx="563">
                  <c:v>6.4310148232611182</c:v>
                </c:pt>
                <c:pt idx="564">
                  <c:v>6.4424173318129982</c:v>
                </c:pt>
                <c:pt idx="565">
                  <c:v>6.4538198403648801</c:v>
                </c:pt>
                <c:pt idx="566">
                  <c:v>6.465222348916762</c:v>
                </c:pt>
                <c:pt idx="567">
                  <c:v>6.4766248574686438</c:v>
                </c:pt>
                <c:pt idx="568">
                  <c:v>6.4880273660205239</c:v>
                </c:pt>
                <c:pt idx="569">
                  <c:v>6.4994298745724057</c:v>
                </c:pt>
                <c:pt idx="570">
                  <c:v>6.5108323831242876</c:v>
                </c:pt>
                <c:pt idx="571">
                  <c:v>6.5222348916761694</c:v>
                </c:pt>
                <c:pt idx="572">
                  <c:v>6.5336374002280495</c:v>
                </c:pt>
                <c:pt idx="573">
                  <c:v>6.5450399087799314</c:v>
                </c:pt>
                <c:pt idx="574">
                  <c:v>6.5564424173318132</c:v>
                </c:pt>
                <c:pt idx="575">
                  <c:v>6.5678449258836942</c:v>
                </c:pt>
                <c:pt idx="576">
                  <c:v>6.579247434435576</c:v>
                </c:pt>
                <c:pt idx="577">
                  <c:v>6.590649942987457</c:v>
                </c:pt>
                <c:pt idx="578">
                  <c:v>6.6020524515393388</c:v>
                </c:pt>
                <c:pt idx="579">
                  <c:v>6.6134549600912198</c:v>
                </c:pt>
                <c:pt idx="580">
                  <c:v>6.6248574686431017</c:v>
                </c:pt>
                <c:pt idx="581">
                  <c:v>6.6362599771949835</c:v>
                </c:pt>
                <c:pt idx="582">
                  <c:v>6.6476624857468654</c:v>
                </c:pt>
                <c:pt idx="583">
                  <c:v>6.6590649942987454</c:v>
                </c:pt>
                <c:pt idx="584">
                  <c:v>6.6704675028506273</c:v>
                </c:pt>
                <c:pt idx="585">
                  <c:v>6.6818700114025091</c:v>
                </c:pt>
                <c:pt idx="586">
                  <c:v>6.6932725199543892</c:v>
                </c:pt>
                <c:pt idx="587">
                  <c:v>6.7046750285062711</c:v>
                </c:pt>
                <c:pt idx="588">
                  <c:v>6.7160775370581529</c:v>
                </c:pt>
                <c:pt idx="589">
                  <c:v>6.7274800456100348</c:v>
                </c:pt>
                <c:pt idx="590">
                  <c:v>6.7388825541619148</c:v>
                </c:pt>
                <c:pt idx="591">
                  <c:v>6.7502850627137967</c:v>
                </c:pt>
                <c:pt idx="592">
                  <c:v>6.7616875712656785</c:v>
                </c:pt>
                <c:pt idx="593">
                  <c:v>6.7730900798175595</c:v>
                </c:pt>
                <c:pt idx="594">
                  <c:v>6.7844925883694414</c:v>
                </c:pt>
                <c:pt idx="595">
                  <c:v>6.7958950969213223</c:v>
                </c:pt>
                <c:pt idx="596">
                  <c:v>6.8072976054732042</c:v>
                </c:pt>
                <c:pt idx="597">
                  <c:v>6.8187001140250851</c:v>
                </c:pt>
                <c:pt idx="598">
                  <c:v>6.830102622576967</c:v>
                </c:pt>
                <c:pt idx="599">
                  <c:v>6.8415051311288488</c:v>
                </c:pt>
                <c:pt idx="600">
                  <c:v>6.8529076396807307</c:v>
                </c:pt>
                <c:pt idx="601">
                  <c:v>6.8643101482326108</c:v>
                </c:pt>
                <c:pt idx="602">
                  <c:v>6.8757126567844926</c:v>
                </c:pt>
                <c:pt idx="603">
                  <c:v>6.8871151653363745</c:v>
                </c:pt>
                <c:pt idx="604">
                  <c:v>6.8985176738882545</c:v>
                </c:pt>
                <c:pt idx="605">
                  <c:v>6.9099201824401364</c:v>
                </c:pt>
                <c:pt idx="606">
                  <c:v>6.9213226909920182</c:v>
                </c:pt>
                <c:pt idx="607">
                  <c:v>6.9327251995439001</c:v>
                </c:pt>
                <c:pt idx="608">
                  <c:v>6.9441277080957802</c:v>
                </c:pt>
                <c:pt idx="609">
                  <c:v>6.955530216647662</c:v>
                </c:pt>
                <c:pt idx="610">
                  <c:v>6.9669327251995439</c:v>
                </c:pt>
                <c:pt idx="611">
                  <c:v>6.9783352337514257</c:v>
                </c:pt>
                <c:pt idx="612">
                  <c:v>6.9897377423033067</c:v>
                </c:pt>
                <c:pt idx="613">
                  <c:v>7.0011402508551885</c:v>
                </c:pt>
                <c:pt idx="614">
                  <c:v>7.0125427594070704</c:v>
                </c:pt>
                <c:pt idx="615">
                  <c:v>7.0239452679589505</c:v>
                </c:pt>
                <c:pt idx="616">
                  <c:v>7.0353477765108323</c:v>
                </c:pt>
                <c:pt idx="617">
                  <c:v>7.0467502850627142</c:v>
                </c:pt>
                <c:pt idx="618">
                  <c:v>7.058152793614596</c:v>
                </c:pt>
                <c:pt idx="619">
                  <c:v>7.0695553021664761</c:v>
                </c:pt>
                <c:pt idx="620">
                  <c:v>7.0809578107183579</c:v>
                </c:pt>
                <c:pt idx="621">
                  <c:v>7.0923603192702398</c:v>
                </c:pt>
                <c:pt idx="622">
                  <c:v>7.1037628278221217</c:v>
                </c:pt>
                <c:pt idx="623">
                  <c:v>7.1151653363740017</c:v>
                </c:pt>
                <c:pt idx="624">
                  <c:v>7.1265678449258836</c:v>
                </c:pt>
                <c:pt idx="625">
                  <c:v>7.1379703534777654</c:v>
                </c:pt>
                <c:pt idx="626">
                  <c:v>7.1493728620296455</c:v>
                </c:pt>
                <c:pt idx="627">
                  <c:v>7.1607753705815274</c:v>
                </c:pt>
                <c:pt idx="628">
                  <c:v>7.1721778791334092</c:v>
                </c:pt>
                <c:pt idx="629">
                  <c:v>7.1835803876852911</c:v>
                </c:pt>
                <c:pt idx="630">
                  <c:v>7.194982896237172</c:v>
                </c:pt>
                <c:pt idx="631">
                  <c:v>7.2063854047890539</c:v>
                </c:pt>
                <c:pt idx="632">
                  <c:v>7.2177879133409357</c:v>
                </c:pt>
                <c:pt idx="633">
                  <c:v>7.2291904218928158</c:v>
                </c:pt>
                <c:pt idx="634">
                  <c:v>7.2405929304446977</c:v>
                </c:pt>
                <c:pt idx="635">
                  <c:v>7.2519954389965795</c:v>
                </c:pt>
                <c:pt idx="636">
                  <c:v>7.2633979475484614</c:v>
                </c:pt>
                <c:pt idx="637">
                  <c:v>7.2748004561003414</c:v>
                </c:pt>
                <c:pt idx="638">
                  <c:v>7.2862029646522233</c:v>
                </c:pt>
                <c:pt idx="639">
                  <c:v>7.2976054732041051</c:v>
                </c:pt>
                <c:pt idx="640">
                  <c:v>7.309007981755987</c:v>
                </c:pt>
                <c:pt idx="641">
                  <c:v>7.3204104903078671</c:v>
                </c:pt>
                <c:pt idx="642">
                  <c:v>7.3318129988597489</c:v>
                </c:pt>
                <c:pt idx="643">
                  <c:v>7.3432155074116308</c:v>
                </c:pt>
                <c:pt idx="644">
                  <c:v>7.3546180159635117</c:v>
                </c:pt>
                <c:pt idx="645">
                  <c:v>7.3660205245153936</c:v>
                </c:pt>
                <c:pt idx="646">
                  <c:v>7.3774230330672745</c:v>
                </c:pt>
                <c:pt idx="647">
                  <c:v>7.3888255416191564</c:v>
                </c:pt>
                <c:pt idx="648">
                  <c:v>7.4002280501710374</c:v>
                </c:pt>
                <c:pt idx="649">
                  <c:v>7.4116305587229192</c:v>
                </c:pt>
                <c:pt idx="650">
                  <c:v>7.4230330672748011</c:v>
                </c:pt>
                <c:pt idx="651">
                  <c:v>7.4344355758266829</c:v>
                </c:pt>
                <c:pt idx="652">
                  <c:v>7.445838084378563</c:v>
                </c:pt>
                <c:pt idx="653">
                  <c:v>7.4572405929304448</c:v>
                </c:pt>
                <c:pt idx="654">
                  <c:v>7.4686431014823267</c:v>
                </c:pt>
                <c:pt idx="655">
                  <c:v>7.4800456100342068</c:v>
                </c:pt>
                <c:pt idx="656">
                  <c:v>7.4914481185860886</c:v>
                </c:pt>
                <c:pt idx="657">
                  <c:v>7.5028506271379705</c:v>
                </c:pt>
                <c:pt idx="658">
                  <c:v>7.5142531356898523</c:v>
                </c:pt>
                <c:pt idx="659">
                  <c:v>7.5256556442417324</c:v>
                </c:pt>
                <c:pt idx="660">
                  <c:v>7.5370581527936142</c:v>
                </c:pt>
                <c:pt idx="661">
                  <c:v>7.5484606613454961</c:v>
                </c:pt>
                <c:pt idx="662">
                  <c:v>7.5598631698973779</c:v>
                </c:pt>
                <c:pt idx="663">
                  <c:v>7.5712656784492589</c:v>
                </c:pt>
                <c:pt idx="664">
                  <c:v>7.5826681870011399</c:v>
                </c:pt>
                <c:pt idx="665">
                  <c:v>7.5940706955530217</c:v>
                </c:pt>
                <c:pt idx="666">
                  <c:v>7.6054732041049027</c:v>
                </c:pt>
                <c:pt idx="667">
                  <c:v>7.6168757126567845</c:v>
                </c:pt>
                <c:pt idx="668">
                  <c:v>7.6282782212086664</c:v>
                </c:pt>
                <c:pt idx="669">
                  <c:v>7.6396807297605482</c:v>
                </c:pt>
                <c:pt idx="670">
                  <c:v>7.6510832383124283</c:v>
                </c:pt>
                <c:pt idx="671">
                  <c:v>7.6624857468643102</c:v>
                </c:pt>
                <c:pt idx="672">
                  <c:v>7.673888255416192</c:v>
                </c:pt>
                <c:pt idx="673">
                  <c:v>7.6852907639680721</c:v>
                </c:pt>
                <c:pt idx="674">
                  <c:v>7.6966932725199539</c:v>
                </c:pt>
                <c:pt idx="675">
                  <c:v>7.7080957810718358</c:v>
                </c:pt>
                <c:pt idx="676">
                  <c:v>7.7194982896237176</c:v>
                </c:pt>
                <c:pt idx="677">
                  <c:v>7.7309007981755977</c:v>
                </c:pt>
                <c:pt idx="678">
                  <c:v>7.7423033067274796</c:v>
                </c:pt>
                <c:pt idx="679">
                  <c:v>7.7537058152793614</c:v>
                </c:pt>
                <c:pt idx="680">
                  <c:v>7.7651083238312433</c:v>
                </c:pt>
                <c:pt idx="681">
                  <c:v>7.7765108323831242</c:v>
                </c:pt>
                <c:pt idx="682">
                  <c:v>7.7879133409350061</c:v>
                </c:pt>
                <c:pt idx="683">
                  <c:v>7.7993158494868879</c:v>
                </c:pt>
                <c:pt idx="684">
                  <c:v>7.810718358038768</c:v>
                </c:pt>
                <c:pt idx="685">
                  <c:v>7.8221208665906499</c:v>
                </c:pt>
                <c:pt idx="686">
                  <c:v>7.8335233751425317</c:v>
                </c:pt>
                <c:pt idx="687">
                  <c:v>7.8449258836944136</c:v>
                </c:pt>
                <c:pt idx="688">
                  <c:v>7.8563283922462936</c:v>
                </c:pt>
                <c:pt idx="689">
                  <c:v>7.8677309007981755</c:v>
                </c:pt>
                <c:pt idx="690">
                  <c:v>7.8791334093500573</c:v>
                </c:pt>
                <c:pt idx="691">
                  <c:v>7.8905359179019392</c:v>
                </c:pt>
                <c:pt idx="692">
                  <c:v>7.9019384264538193</c:v>
                </c:pt>
                <c:pt idx="693">
                  <c:v>7.9133409350057011</c:v>
                </c:pt>
                <c:pt idx="694">
                  <c:v>7.924743443557583</c:v>
                </c:pt>
                <c:pt idx="695">
                  <c:v>7.9361459521094631</c:v>
                </c:pt>
                <c:pt idx="696">
                  <c:v>7.9475484606613449</c:v>
                </c:pt>
                <c:pt idx="697">
                  <c:v>7.9589509692132268</c:v>
                </c:pt>
                <c:pt idx="698">
                  <c:v>7.9703534777651086</c:v>
                </c:pt>
                <c:pt idx="699">
                  <c:v>7.9817559863169896</c:v>
                </c:pt>
                <c:pt idx="700">
                  <c:v>7.9931584948688714</c:v>
                </c:pt>
                <c:pt idx="701">
                  <c:v>8.0045610034207524</c:v>
                </c:pt>
                <c:pt idx="702">
                  <c:v>8.0159635119726325</c:v>
                </c:pt>
                <c:pt idx="703">
                  <c:v>8.0273660205245143</c:v>
                </c:pt>
                <c:pt idx="704">
                  <c:v>8.0387685290763962</c:v>
                </c:pt>
                <c:pt idx="705">
                  <c:v>8.050171037628278</c:v>
                </c:pt>
                <c:pt idx="706">
                  <c:v>8.0615735461801599</c:v>
                </c:pt>
                <c:pt idx="707">
                  <c:v>8.0729760547320417</c:v>
                </c:pt>
                <c:pt idx="708">
                  <c:v>8.0843785632839236</c:v>
                </c:pt>
                <c:pt idx="709">
                  <c:v>8.0957810718358036</c:v>
                </c:pt>
                <c:pt idx="710">
                  <c:v>8.1071835803876855</c:v>
                </c:pt>
                <c:pt idx="711">
                  <c:v>8.1185860889395673</c:v>
                </c:pt>
                <c:pt idx="712">
                  <c:v>8.1299885974914492</c:v>
                </c:pt>
                <c:pt idx="713">
                  <c:v>8.1413911060433293</c:v>
                </c:pt>
                <c:pt idx="714">
                  <c:v>8.1527936145952111</c:v>
                </c:pt>
                <c:pt idx="715">
                  <c:v>8.164196123147093</c:v>
                </c:pt>
                <c:pt idx="716">
                  <c:v>8.1755986316989748</c:v>
                </c:pt>
                <c:pt idx="717">
                  <c:v>8.1870011402508549</c:v>
                </c:pt>
                <c:pt idx="718">
                  <c:v>8.1984036488027368</c:v>
                </c:pt>
                <c:pt idx="719">
                  <c:v>8.2098061573546186</c:v>
                </c:pt>
                <c:pt idx="720">
                  <c:v>8.2212086659065005</c:v>
                </c:pt>
                <c:pt idx="721">
                  <c:v>8.2326111744583805</c:v>
                </c:pt>
                <c:pt idx="722">
                  <c:v>8.2440136830102624</c:v>
                </c:pt>
                <c:pt idx="723">
                  <c:v>8.2554161915621442</c:v>
                </c:pt>
                <c:pt idx="724">
                  <c:v>8.2668187001140243</c:v>
                </c:pt>
                <c:pt idx="725">
                  <c:v>8.2782212086659062</c:v>
                </c:pt>
                <c:pt idx="726">
                  <c:v>8.289623717217788</c:v>
                </c:pt>
                <c:pt idx="727">
                  <c:v>8.3010262257696699</c:v>
                </c:pt>
                <c:pt idx="728">
                  <c:v>8.3124287343215499</c:v>
                </c:pt>
                <c:pt idx="729">
                  <c:v>8.3238312428734318</c:v>
                </c:pt>
                <c:pt idx="730">
                  <c:v>8.3352337514253136</c:v>
                </c:pt>
                <c:pt idx="731">
                  <c:v>8.3466362599771955</c:v>
                </c:pt>
                <c:pt idx="732">
                  <c:v>8.3580387685290756</c:v>
                </c:pt>
                <c:pt idx="733">
                  <c:v>8.3694412770809574</c:v>
                </c:pt>
                <c:pt idx="734">
                  <c:v>8.3808437856328393</c:v>
                </c:pt>
                <c:pt idx="735">
                  <c:v>8.3922462941847193</c:v>
                </c:pt>
                <c:pt idx="736">
                  <c:v>8.4036488027366012</c:v>
                </c:pt>
                <c:pt idx="737">
                  <c:v>8.415051311288483</c:v>
                </c:pt>
                <c:pt idx="738">
                  <c:v>8.4264538198403649</c:v>
                </c:pt>
                <c:pt idx="739">
                  <c:v>8.4378563283922468</c:v>
                </c:pt>
                <c:pt idx="740">
                  <c:v>8.4492588369441268</c:v>
                </c:pt>
                <c:pt idx="741">
                  <c:v>8.4606613454960087</c:v>
                </c:pt>
                <c:pt idx="742">
                  <c:v>8.4720638540478905</c:v>
                </c:pt>
                <c:pt idx="743">
                  <c:v>8.4834663625997724</c:v>
                </c:pt>
                <c:pt idx="744">
                  <c:v>8.4948688711516542</c:v>
                </c:pt>
                <c:pt idx="745">
                  <c:v>8.5062713797035361</c:v>
                </c:pt>
                <c:pt idx="746">
                  <c:v>8.5176738882554162</c:v>
                </c:pt>
                <c:pt idx="747">
                  <c:v>8.529076396807298</c:v>
                </c:pt>
                <c:pt idx="748">
                  <c:v>8.5404789053591799</c:v>
                </c:pt>
                <c:pt idx="749">
                  <c:v>8.5518814139110617</c:v>
                </c:pt>
                <c:pt idx="750">
                  <c:v>8.5632839224629418</c:v>
                </c:pt>
                <c:pt idx="751">
                  <c:v>8.5746864310148236</c:v>
                </c:pt>
                <c:pt idx="752">
                  <c:v>8.5860889395667055</c:v>
                </c:pt>
                <c:pt idx="753">
                  <c:v>8.5974914481185856</c:v>
                </c:pt>
                <c:pt idx="754">
                  <c:v>8.6088939566704674</c:v>
                </c:pt>
                <c:pt idx="755">
                  <c:v>8.6202964652223493</c:v>
                </c:pt>
                <c:pt idx="756">
                  <c:v>8.6316989737742311</c:v>
                </c:pt>
                <c:pt idx="757">
                  <c:v>8.6431014823261112</c:v>
                </c:pt>
                <c:pt idx="758">
                  <c:v>8.654503990877993</c:v>
                </c:pt>
                <c:pt idx="759">
                  <c:v>8.6659064994298749</c:v>
                </c:pt>
                <c:pt idx="760">
                  <c:v>8.6773090079817567</c:v>
                </c:pt>
                <c:pt idx="761">
                  <c:v>8.6887115165336368</c:v>
                </c:pt>
                <c:pt idx="762">
                  <c:v>8.7001140250855187</c:v>
                </c:pt>
                <c:pt idx="763">
                  <c:v>8.7115165336374005</c:v>
                </c:pt>
                <c:pt idx="764">
                  <c:v>8.7229190421892806</c:v>
                </c:pt>
                <c:pt idx="765">
                  <c:v>8.7343215507411625</c:v>
                </c:pt>
                <c:pt idx="766">
                  <c:v>8.7457240592930443</c:v>
                </c:pt>
                <c:pt idx="767">
                  <c:v>8.7571265678449262</c:v>
                </c:pt>
                <c:pt idx="768">
                  <c:v>8.7685290763968062</c:v>
                </c:pt>
                <c:pt idx="769">
                  <c:v>8.7799315849486881</c:v>
                </c:pt>
                <c:pt idx="770">
                  <c:v>8.7913340935005699</c:v>
                </c:pt>
                <c:pt idx="771">
                  <c:v>8.8027366020524518</c:v>
                </c:pt>
                <c:pt idx="772">
                  <c:v>8.8141391106043319</c:v>
                </c:pt>
                <c:pt idx="773">
                  <c:v>8.8255416191562137</c:v>
                </c:pt>
                <c:pt idx="774">
                  <c:v>8.8369441277080956</c:v>
                </c:pt>
                <c:pt idx="775">
                  <c:v>8.8483466362599774</c:v>
                </c:pt>
                <c:pt idx="776">
                  <c:v>8.8597491448118593</c:v>
                </c:pt>
                <c:pt idx="777">
                  <c:v>8.8711516533637393</c:v>
                </c:pt>
                <c:pt idx="778">
                  <c:v>8.8825541619156212</c:v>
                </c:pt>
                <c:pt idx="779">
                  <c:v>8.893956670467503</c:v>
                </c:pt>
                <c:pt idx="780">
                  <c:v>8.9053591790193849</c:v>
                </c:pt>
                <c:pt idx="781">
                  <c:v>8.9167616875712667</c:v>
                </c:pt>
                <c:pt idx="782">
                  <c:v>8.9281641961231468</c:v>
                </c:pt>
                <c:pt idx="783">
                  <c:v>8.9395667046750287</c:v>
                </c:pt>
                <c:pt idx="784">
                  <c:v>8.9509692132269105</c:v>
                </c:pt>
                <c:pt idx="785">
                  <c:v>8.9623717217787924</c:v>
                </c:pt>
                <c:pt idx="786">
                  <c:v>8.9737742303306725</c:v>
                </c:pt>
                <c:pt idx="787">
                  <c:v>8.9851767388825543</c:v>
                </c:pt>
                <c:pt idx="788">
                  <c:v>8.9965792474344362</c:v>
                </c:pt>
                <c:pt idx="789">
                  <c:v>9.007981755986318</c:v>
                </c:pt>
                <c:pt idx="790">
                  <c:v>9.0193842645381981</c:v>
                </c:pt>
                <c:pt idx="791">
                  <c:v>9.0307867730900799</c:v>
                </c:pt>
                <c:pt idx="792">
                  <c:v>9.0421892816419618</c:v>
                </c:pt>
                <c:pt idx="793">
                  <c:v>9.0535917901938419</c:v>
                </c:pt>
                <c:pt idx="794">
                  <c:v>9.0649942987457237</c:v>
                </c:pt>
                <c:pt idx="795">
                  <c:v>9.0763968072976056</c:v>
                </c:pt>
                <c:pt idx="796">
                  <c:v>9.0877993158494874</c:v>
                </c:pt>
                <c:pt idx="797">
                  <c:v>9.0992018244013675</c:v>
                </c:pt>
                <c:pt idx="798">
                  <c:v>9.1106043329532493</c:v>
                </c:pt>
                <c:pt idx="799">
                  <c:v>9.1220068415051312</c:v>
                </c:pt>
                <c:pt idx="800">
                  <c:v>9.133409350057013</c:v>
                </c:pt>
                <c:pt idx="801">
                  <c:v>9.1448118586088931</c:v>
                </c:pt>
                <c:pt idx="802">
                  <c:v>9.156214367160775</c:v>
                </c:pt>
                <c:pt idx="803">
                  <c:v>9.1676168757126568</c:v>
                </c:pt>
                <c:pt idx="804">
                  <c:v>9.1790193842645369</c:v>
                </c:pt>
                <c:pt idx="805">
                  <c:v>9.1904218928164187</c:v>
                </c:pt>
                <c:pt idx="806">
                  <c:v>9.2018244013683006</c:v>
                </c:pt>
                <c:pt idx="807">
                  <c:v>9.2132269099201825</c:v>
                </c:pt>
                <c:pt idx="808">
                  <c:v>9.2246294184720625</c:v>
                </c:pt>
                <c:pt idx="809">
                  <c:v>9.2360319270239444</c:v>
                </c:pt>
                <c:pt idx="810">
                  <c:v>9.2474344355758262</c:v>
                </c:pt>
                <c:pt idx="811">
                  <c:v>9.2588369441277081</c:v>
                </c:pt>
                <c:pt idx="812">
                  <c:v>9.2702394526795899</c:v>
                </c:pt>
                <c:pt idx="813">
                  <c:v>9.2816419612314718</c:v>
                </c:pt>
                <c:pt idx="814">
                  <c:v>9.2930444697833536</c:v>
                </c:pt>
                <c:pt idx="815">
                  <c:v>9.3044469783352337</c:v>
                </c:pt>
                <c:pt idx="816">
                  <c:v>9.3158494868871156</c:v>
                </c:pt>
                <c:pt idx="817">
                  <c:v>9.3272519954389974</c:v>
                </c:pt>
                <c:pt idx="818">
                  <c:v>9.3386545039908793</c:v>
                </c:pt>
                <c:pt idx="819">
                  <c:v>9.3500570125427593</c:v>
                </c:pt>
                <c:pt idx="820">
                  <c:v>9.3614595210946412</c:v>
                </c:pt>
                <c:pt idx="821">
                  <c:v>9.372862029646523</c:v>
                </c:pt>
                <c:pt idx="822">
                  <c:v>9.3842645381984031</c:v>
                </c:pt>
                <c:pt idx="823">
                  <c:v>9.395667046750285</c:v>
                </c:pt>
                <c:pt idx="824">
                  <c:v>9.4070695553021668</c:v>
                </c:pt>
                <c:pt idx="825">
                  <c:v>9.4184720638540487</c:v>
                </c:pt>
                <c:pt idx="826">
                  <c:v>9.4298745724059287</c:v>
                </c:pt>
                <c:pt idx="827">
                  <c:v>9.4412770809578106</c:v>
                </c:pt>
                <c:pt idx="828">
                  <c:v>9.4526795895096924</c:v>
                </c:pt>
                <c:pt idx="829">
                  <c:v>9.4640820980615743</c:v>
                </c:pt>
                <c:pt idx="830">
                  <c:v>9.4754846066134544</c:v>
                </c:pt>
                <c:pt idx="831">
                  <c:v>9.4868871151653362</c:v>
                </c:pt>
                <c:pt idx="832">
                  <c:v>9.4982896237172181</c:v>
                </c:pt>
                <c:pt idx="833">
                  <c:v>9.5096921322690982</c:v>
                </c:pt>
                <c:pt idx="834">
                  <c:v>9.52109464082098</c:v>
                </c:pt>
                <c:pt idx="835">
                  <c:v>9.5324971493728619</c:v>
                </c:pt>
                <c:pt idx="836">
                  <c:v>9.5438996579247437</c:v>
                </c:pt>
                <c:pt idx="837">
                  <c:v>9.5553021664766238</c:v>
                </c:pt>
                <c:pt idx="838">
                  <c:v>9.5667046750285056</c:v>
                </c:pt>
                <c:pt idx="839">
                  <c:v>9.5781071835803875</c:v>
                </c:pt>
                <c:pt idx="840">
                  <c:v>9.5895096921322693</c:v>
                </c:pt>
                <c:pt idx="841">
                  <c:v>9.6009122006841494</c:v>
                </c:pt>
                <c:pt idx="842">
                  <c:v>9.6123147092360313</c:v>
                </c:pt>
                <c:pt idx="843">
                  <c:v>9.6237172177879131</c:v>
                </c:pt>
                <c:pt idx="844">
                  <c:v>9.635119726339795</c:v>
                </c:pt>
                <c:pt idx="845">
                  <c:v>9.6465222348916768</c:v>
                </c:pt>
                <c:pt idx="846">
                  <c:v>9.6579247434435587</c:v>
                </c:pt>
                <c:pt idx="847">
                  <c:v>9.6693272519954387</c:v>
                </c:pt>
                <c:pt idx="848">
                  <c:v>9.6807297605473206</c:v>
                </c:pt>
                <c:pt idx="849">
                  <c:v>9.6921322690992024</c:v>
                </c:pt>
                <c:pt idx="850">
                  <c:v>9.7035347776510843</c:v>
                </c:pt>
                <c:pt idx="851">
                  <c:v>9.7149372862029644</c:v>
                </c:pt>
                <c:pt idx="852">
                  <c:v>9.7263397947548462</c:v>
                </c:pt>
                <c:pt idx="853">
                  <c:v>9.7377423033067281</c:v>
                </c:pt>
                <c:pt idx="854">
                  <c:v>9.7491448118586099</c:v>
                </c:pt>
                <c:pt idx="855">
                  <c:v>9.76054732041049</c:v>
                </c:pt>
                <c:pt idx="856">
                  <c:v>9.7719498289623719</c:v>
                </c:pt>
                <c:pt idx="857">
                  <c:v>9.7833523375142537</c:v>
                </c:pt>
                <c:pt idx="858">
                  <c:v>9.7947548460661356</c:v>
                </c:pt>
                <c:pt idx="859">
                  <c:v>9.8061573546180156</c:v>
                </c:pt>
                <c:pt idx="860">
                  <c:v>9.8175598631698975</c:v>
                </c:pt>
                <c:pt idx="861">
                  <c:v>9.8289623717217793</c:v>
                </c:pt>
                <c:pt idx="862">
                  <c:v>9.8403648802736594</c:v>
                </c:pt>
                <c:pt idx="863">
                  <c:v>9.8517673888255413</c:v>
                </c:pt>
                <c:pt idx="864">
                  <c:v>9.8631698973774231</c:v>
                </c:pt>
                <c:pt idx="865">
                  <c:v>9.874572405929305</c:v>
                </c:pt>
                <c:pt idx="866">
                  <c:v>9.885974914481185</c:v>
                </c:pt>
                <c:pt idx="867">
                  <c:v>9.8973774230330669</c:v>
                </c:pt>
                <c:pt idx="868">
                  <c:v>9.9087799315849487</c:v>
                </c:pt>
                <c:pt idx="869">
                  <c:v>9.9201824401368306</c:v>
                </c:pt>
                <c:pt idx="870">
                  <c:v>9.9315849486887107</c:v>
                </c:pt>
                <c:pt idx="871">
                  <c:v>9.9429874572405925</c:v>
                </c:pt>
                <c:pt idx="872">
                  <c:v>9.9543899657924744</c:v>
                </c:pt>
                <c:pt idx="873">
                  <c:v>9.9657924743443544</c:v>
                </c:pt>
                <c:pt idx="874">
                  <c:v>9.9771949828962363</c:v>
                </c:pt>
                <c:pt idx="875">
                  <c:v>9.9885974914481181</c:v>
                </c:pt>
                <c:pt idx="876">
                  <c:v>10</c:v>
                </c:pt>
                <c:pt idx="877">
                  <c:v>10.011402508551882</c:v>
                </c:pt>
                <c:pt idx="878">
                  <c:v>10.022805017103762</c:v>
                </c:pt>
                <c:pt idx="879">
                  <c:v>10.034207525655644</c:v>
                </c:pt>
                <c:pt idx="880">
                  <c:v>10.045610034207526</c:v>
                </c:pt>
                <c:pt idx="881">
                  <c:v>10.057012542759407</c:v>
                </c:pt>
                <c:pt idx="882">
                  <c:v>10.068415051311289</c:v>
                </c:pt>
                <c:pt idx="883">
                  <c:v>10.079817559863171</c:v>
                </c:pt>
                <c:pt idx="884">
                  <c:v>10.091220068415051</c:v>
                </c:pt>
                <c:pt idx="885">
                  <c:v>10.102622576966933</c:v>
                </c:pt>
                <c:pt idx="886">
                  <c:v>10.114025085518815</c:v>
                </c:pt>
                <c:pt idx="887">
                  <c:v>10.125427594070697</c:v>
                </c:pt>
                <c:pt idx="888">
                  <c:v>10.136830102622577</c:v>
                </c:pt>
                <c:pt idx="889">
                  <c:v>10.148232611174459</c:v>
                </c:pt>
                <c:pt idx="890">
                  <c:v>10.159635119726341</c:v>
                </c:pt>
                <c:pt idx="891">
                  <c:v>10.171037628278221</c:v>
                </c:pt>
                <c:pt idx="892">
                  <c:v>10.182440136830103</c:v>
                </c:pt>
                <c:pt idx="893">
                  <c:v>10.193842645381984</c:v>
                </c:pt>
                <c:pt idx="894">
                  <c:v>10.205245153933866</c:v>
                </c:pt>
                <c:pt idx="895">
                  <c:v>10.216647662485746</c:v>
                </c:pt>
                <c:pt idx="896">
                  <c:v>10.228050171037628</c:v>
                </c:pt>
                <c:pt idx="897">
                  <c:v>10.23945267958951</c:v>
                </c:pt>
                <c:pt idx="898">
                  <c:v>10.250855188141392</c:v>
                </c:pt>
                <c:pt idx="899">
                  <c:v>10.262257696693272</c:v>
                </c:pt>
                <c:pt idx="900">
                  <c:v>10.273660205245154</c:v>
                </c:pt>
                <c:pt idx="901">
                  <c:v>10.285062713797036</c:v>
                </c:pt>
                <c:pt idx="902">
                  <c:v>10.296465222348916</c:v>
                </c:pt>
                <c:pt idx="903">
                  <c:v>10.307867730900798</c:v>
                </c:pt>
                <c:pt idx="904">
                  <c:v>10.319270239452679</c:v>
                </c:pt>
                <c:pt idx="905">
                  <c:v>10.330672748004561</c:v>
                </c:pt>
                <c:pt idx="906">
                  <c:v>10.342075256556441</c:v>
                </c:pt>
                <c:pt idx="907">
                  <c:v>10.353477765108323</c:v>
                </c:pt>
                <c:pt idx="908">
                  <c:v>10.364880273660205</c:v>
                </c:pt>
                <c:pt idx="909">
                  <c:v>10.376282782212087</c:v>
                </c:pt>
                <c:pt idx="910">
                  <c:v>10.387685290763967</c:v>
                </c:pt>
                <c:pt idx="911">
                  <c:v>10.399087799315849</c:v>
                </c:pt>
                <c:pt idx="912">
                  <c:v>10.410490307867731</c:v>
                </c:pt>
                <c:pt idx="913">
                  <c:v>10.421892816419613</c:v>
                </c:pt>
                <c:pt idx="914">
                  <c:v>10.433295324971494</c:v>
                </c:pt>
                <c:pt idx="915">
                  <c:v>10.444697833523374</c:v>
                </c:pt>
                <c:pt idx="916">
                  <c:v>10.456100342075256</c:v>
                </c:pt>
                <c:pt idx="917">
                  <c:v>10.467502850627138</c:v>
                </c:pt>
                <c:pt idx="918">
                  <c:v>10.47890535917902</c:v>
                </c:pt>
                <c:pt idx="919">
                  <c:v>10.490307867730902</c:v>
                </c:pt>
                <c:pt idx="920">
                  <c:v>10.501710376282782</c:v>
                </c:pt>
                <c:pt idx="921">
                  <c:v>10.513112884834664</c:v>
                </c:pt>
                <c:pt idx="922">
                  <c:v>10.524515393386546</c:v>
                </c:pt>
                <c:pt idx="923">
                  <c:v>10.535917901938427</c:v>
                </c:pt>
                <c:pt idx="924">
                  <c:v>10.547320410490308</c:v>
                </c:pt>
                <c:pt idx="925">
                  <c:v>10.558722919042189</c:v>
                </c:pt>
                <c:pt idx="926">
                  <c:v>10.570125427594071</c:v>
                </c:pt>
                <c:pt idx="927">
                  <c:v>10.581527936145953</c:v>
                </c:pt>
                <c:pt idx="928">
                  <c:v>10.592930444697833</c:v>
                </c:pt>
                <c:pt idx="929">
                  <c:v>10.604332953249715</c:v>
                </c:pt>
                <c:pt idx="930">
                  <c:v>10.615735461801597</c:v>
                </c:pt>
                <c:pt idx="931">
                  <c:v>10.627137970353477</c:v>
                </c:pt>
                <c:pt idx="932">
                  <c:v>10.638540478905359</c:v>
                </c:pt>
                <c:pt idx="933">
                  <c:v>10.649942987457241</c:v>
                </c:pt>
                <c:pt idx="934">
                  <c:v>10.661345496009123</c:v>
                </c:pt>
                <c:pt idx="935">
                  <c:v>10.672748004561003</c:v>
                </c:pt>
                <c:pt idx="936">
                  <c:v>10.684150513112884</c:v>
                </c:pt>
                <c:pt idx="937">
                  <c:v>10.695553021664766</c:v>
                </c:pt>
                <c:pt idx="938">
                  <c:v>10.706955530216648</c:v>
                </c:pt>
                <c:pt idx="939">
                  <c:v>10.718358038768528</c:v>
                </c:pt>
                <c:pt idx="940">
                  <c:v>10.72976054732041</c:v>
                </c:pt>
                <c:pt idx="941">
                  <c:v>10.741163055872292</c:v>
                </c:pt>
                <c:pt idx="942">
                  <c:v>10.752565564424172</c:v>
                </c:pt>
                <c:pt idx="943">
                  <c:v>10.763968072976054</c:v>
                </c:pt>
                <c:pt idx="944">
                  <c:v>10.775370581527936</c:v>
                </c:pt>
                <c:pt idx="945">
                  <c:v>10.786773090079818</c:v>
                </c:pt>
                <c:pt idx="946">
                  <c:v>10.798175598631698</c:v>
                </c:pt>
                <c:pt idx="947">
                  <c:v>10.809578107183579</c:v>
                </c:pt>
                <c:pt idx="948">
                  <c:v>10.820980615735461</c:v>
                </c:pt>
                <c:pt idx="949">
                  <c:v>10.832383124287343</c:v>
                </c:pt>
                <c:pt idx="950">
                  <c:v>10.843785632839225</c:v>
                </c:pt>
                <c:pt idx="951">
                  <c:v>10.855188141391107</c:v>
                </c:pt>
                <c:pt idx="952">
                  <c:v>10.866590649942989</c:v>
                </c:pt>
                <c:pt idx="953">
                  <c:v>10.877993158494869</c:v>
                </c:pt>
                <c:pt idx="954">
                  <c:v>10.889395667046751</c:v>
                </c:pt>
                <c:pt idx="955">
                  <c:v>10.900798175598633</c:v>
                </c:pt>
                <c:pt idx="956">
                  <c:v>10.912200684150514</c:v>
                </c:pt>
                <c:pt idx="957">
                  <c:v>10.923603192702394</c:v>
                </c:pt>
                <c:pt idx="958">
                  <c:v>10.935005701254276</c:v>
                </c:pt>
                <c:pt idx="959">
                  <c:v>10.946408209806158</c:v>
                </c:pt>
                <c:pt idx="960">
                  <c:v>10.957810718358038</c:v>
                </c:pt>
                <c:pt idx="961">
                  <c:v>10.96921322690992</c:v>
                </c:pt>
                <c:pt idx="962">
                  <c:v>10.980615735461802</c:v>
                </c:pt>
                <c:pt idx="963">
                  <c:v>10.992018244013684</c:v>
                </c:pt>
                <c:pt idx="964">
                  <c:v>11.003420752565564</c:v>
                </c:pt>
                <c:pt idx="965">
                  <c:v>11.014823261117446</c:v>
                </c:pt>
                <c:pt idx="966">
                  <c:v>11.026225769669328</c:v>
                </c:pt>
                <c:pt idx="967">
                  <c:v>11.037628278221209</c:v>
                </c:pt>
                <c:pt idx="968">
                  <c:v>11.049030786773089</c:v>
                </c:pt>
                <c:pt idx="969">
                  <c:v>11.060433295324971</c:v>
                </c:pt>
                <c:pt idx="970">
                  <c:v>11.071835803876853</c:v>
                </c:pt>
                <c:pt idx="971">
                  <c:v>11.083238312428733</c:v>
                </c:pt>
                <c:pt idx="972">
                  <c:v>11.094640820980615</c:v>
                </c:pt>
                <c:pt idx="973">
                  <c:v>11.106043329532497</c:v>
                </c:pt>
                <c:pt idx="974">
                  <c:v>11.117445838084379</c:v>
                </c:pt>
                <c:pt idx="975">
                  <c:v>11.128848346636259</c:v>
                </c:pt>
                <c:pt idx="976">
                  <c:v>11.140250855188141</c:v>
                </c:pt>
                <c:pt idx="977">
                  <c:v>11.151653363740023</c:v>
                </c:pt>
                <c:pt idx="978">
                  <c:v>11.163055872291904</c:v>
                </c:pt>
                <c:pt idx="979">
                  <c:v>11.174458380843785</c:v>
                </c:pt>
                <c:pt idx="980">
                  <c:v>11.185860889395666</c:v>
                </c:pt>
                <c:pt idx="981">
                  <c:v>11.197263397947548</c:v>
                </c:pt>
                <c:pt idx="982">
                  <c:v>11.20866590649943</c:v>
                </c:pt>
                <c:pt idx="983">
                  <c:v>11.220068415051312</c:v>
                </c:pt>
                <c:pt idx="984">
                  <c:v>11.231470923603194</c:v>
                </c:pt>
                <c:pt idx="985">
                  <c:v>11.242873432155074</c:v>
                </c:pt>
                <c:pt idx="986">
                  <c:v>11.254275940706956</c:v>
                </c:pt>
                <c:pt idx="987">
                  <c:v>11.265678449258838</c:v>
                </c:pt>
                <c:pt idx="988">
                  <c:v>11.277080957810719</c:v>
                </c:pt>
                <c:pt idx="989">
                  <c:v>11.288483466362599</c:v>
                </c:pt>
                <c:pt idx="990">
                  <c:v>11.299885974914481</c:v>
                </c:pt>
                <c:pt idx="991">
                  <c:v>11.311288483466363</c:v>
                </c:pt>
                <c:pt idx="992">
                  <c:v>11.322690992018245</c:v>
                </c:pt>
                <c:pt idx="993">
                  <c:v>11.334093500570125</c:v>
                </c:pt>
                <c:pt idx="994">
                  <c:v>11.345496009122007</c:v>
                </c:pt>
                <c:pt idx="995">
                  <c:v>11.356898517673889</c:v>
                </c:pt>
                <c:pt idx="996">
                  <c:v>11.368301026225771</c:v>
                </c:pt>
                <c:pt idx="997">
                  <c:v>11.379703534777651</c:v>
                </c:pt>
                <c:pt idx="998">
                  <c:v>11.391106043329533</c:v>
                </c:pt>
                <c:pt idx="999">
                  <c:v>11.402508551881414</c:v>
                </c:pt>
                <c:pt idx="1000">
                  <c:v>11.413911060433295</c:v>
                </c:pt>
                <c:pt idx="1001">
                  <c:v>11.425313568985176</c:v>
                </c:pt>
                <c:pt idx="1002">
                  <c:v>11.436716077537058</c:v>
                </c:pt>
                <c:pt idx="1003">
                  <c:v>11.44811858608894</c:v>
                </c:pt>
                <c:pt idx="1004">
                  <c:v>11.45952109464082</c:v>
                </c:pt>
                <c:pt idx="1005">
                  <c:v>11.470923603192702</c:v>
                </c:pt>
                <c:pt idx="1006">
                  <c:v>11.482326111744584</c:v>
                </c:pt>
                <c:pt idx="1007">
                  <c:v>11.493728620296466</c:v>
                </c:pt>
                <c:pt idx="1008">
                  <c:v>11.505131128848346</c:v>
                </c:pt>
                <c:pt idx="1009">
                  <c:v>11.516533637400228</c:v>
                </c:pt>
                <c:pt idx="1010">
                  <c:v>11.527936145952109</c:v>
                </c:pt>
                <c:pt idx="1011">
                  <c:v>11.53933865450399</c:v>
                </c:pt>
                <c:pt idx="1012">
                  <c:v>11.550741163055871</c:v>
                </c:pt>
                <c:pt idx="1013">
                  <c:v>11.562143671607753</c:v>
                </c:pt>
                <c:pt idx="1014">
                  <c:v>11.573546180159635</c:v>
                </c:pt>
                <c:pt idx="1015">
                  <c:v>11.584948688711517</c:v>
                </c:pt>
                <c:pt idx="1016">
                  <c:v>11.596351197263397</c:v>
                </c:pt>
                <c:pt idx="1017">
                  <c:v>11.607753705815279</c:v>
                </c:pt>
                <c:pt idx="1018">
                  <c:v>11.619156214367161</c:v>
                </c:pt>
                <c:pt idx="1019">
                  <c:v>11.630558722919043</c:v>
                </c:pt>
                <c:pt idx="1020">
                  <c:v>11.641961231470924</c:v>
                </c:pt>
                <c:pt idx="1021">
                  <c:v>11.653363740022806</c:v>
                </c:pt>
                <c:pt idx="1022">
                  <c:v>11.664766248574686</c:v>
                </c:pt>
                <c:pt idx="1023">
                  <c:v>11.676168757126568</c:v>
                </c:pt>
                <c:pt idx="1024">
                  <c:v>11.68757126567845</c:v>
                </c:pt>
                <c:pt idx="1025">
                  <c:v>11.698973774230332</c:v>
                </c:pt>
                <c:pt idx="1026">
                  <c:v>11.710376282782212</c:v>
                </c:pt>
                <c:pt idx="1027">
                  <c:v>11.721778791334094</c:v>
                </c:pt>
                <c:pt idx="1028">
                  <c:v>11.733181299885976</c:v>
                </c:pt>
                <c:pt idx="1029">
                  <c:v>11.744583808437856</c:v>
                </c:pt>
                <c:pt idx="1030">
                  <c:v>11.755986316989738</c:v>
                </c:pt>
                <c:pt idx="1031">
                  <c:v>11.767388825541619</c:v>
                </c:pt>
                <c:pt idx="1032">
                  <c:v>11.778791334093501</c:v>
                </c:pt>
                <c:pt idx="1033">
                  <c:v>11.790193842645381</c:v>
                </c:pt>
                <c:pt idx="1034">
                  <c:v>11.801596351197263</c:v>
                </c:pt>
                <c:pt idx="1035">
                  <c:v>11.812998859749145</c:v>
                </c:pt>
                <c:pt idx="1036">
                  <c:v>11.824401368301027</c:v>
                </c:pt>
                <c:pt idx="1037">
                  <c:v>11.835803876852907</c:v>
                </c:pt>
                <c:pt idx="1038">
                  <c:v>11.847206385404789</c:v>
                </c:pt>
                <c:pt idx="1039">
                  <c:v>11.858608893956671</c:v>
                </c:pt>
                <c:pt idx="1040">
                  <c:v>11.870011402508551</c:v>
                </c:pt>
                <c:pt idx="1041">
                  <c:v>11.881413911060433</c:v>
                </c:pt>
                <c:pt idx="1042">
                  <c:v>11.892816419612315</c:v>
                </c:pt>
                <c:pt idx="1043">
                  <c:v>11.904218928164196</c:v>
                </c:pt>
                <c:pt idx="1044">
                  <c:v>11.915621436716076</c:v>
                </c:pt>
                <c:pt idx="1045">
                  <c:v>11.927023945267958</c:v>
                </c:pt>
                <c:pt idx="1046">
                  <c:v>11.93842645381984</c:v>
                </c:pt>
                <c:pt idx="1047">
                  <c:v>11.949828962371722</c:v>
                </c:pt>
                <c:pt idx="1048">
                  <c:v>11.961231470923602</c:v>
                </c:pt>
                <c:pt idx="1049">
                  <c:v>11.972633979475484</c:v>
                </c:pt>
                <c:pt idx="1050">
                  <c:v>11.984036488027366</c:v>
                </c:pt>
                <c:pt idx="1051">
                  <c:v>11.995438996579248</c:v>
                </c:pt>
                <c:pt idx="1052">
                  <c:v>12.006841505131129</c:v>
                </c:pt>
                <c:pt idx="1053">
                  <c:v>12.01824401368301</c:v>
                </c:pt>
                <c:pt idx="1054">
                  <c:v>12.029646522234891</c:v>
                </c:pt>
                <c:pt idx="1055">
                  <c:v>12.041049030786773</c:v>
                </c:pt>
                <c:pt idx="1056">
                  <c:v>12.052451539338655</c:v>
                </c:pt>
                <c:pt idx="1057">
                  <c:v>12.063854047890537</c:v>
                </c:pt>
                <c:pt idx="1058">
                  <c:v>12.075256556442419</c:v>
                </c:pt>
                <c:pt idx="1059">
                  <c:v>12.086659064994299</c:v>
                </c:pt>
                <c:pt idx="1060">
                  <c:v>12.098061573546181</c:v>
                </c:pt>
                <c:pt idx="1061">
                  <c:v>12.109464082098063</c:v>
                </c:pt>
                <c:pt idx="1062">
                  <c:v>12.120866590649943</c:v>
                </c:pt>
                <c:pt idx="1063">
                  <c:v>12.132269099201825</c:v>
                </c:pt>
                <c:pt idx="1064">
                  <c:v>12.143671607753706</c:v>
                </c:pt>
                <c:pt idx="1065">
                  <c:v>12.155074116305588</c:v>
                </c:pt>
                <c:pt idx="1066">
                  <c:v>12.166476624857468</c:v>
                </c:pt>
                <c:pt idx="1067">
                  <c:v>12.17787913340935</c:v>
                </c:pt>
                <c:pt idx="1068">
                  <c:v>12.189281641961232</c:v>
                </c:pt>
                <c:pt idx="1069">
                  <c:v>12.200684150513112</c:v>
                </c:pt>
                <c:pt idx="1070">
                  <c:v>12.212086659064994</c:v>
                </c:pt>
                <c:pt idx="1071">
                  <c:v>12.223489167616876</c:v>
                </c:pt>
                <c:pt idx="1072">
                  <c:v>12.234891676168758</c:v>
                </c:pt>
                <c:pt idx="1073">
                  <c:v>12.246294184720638</c:v>
                </c:pt>
                <c:pt idx="1074">
                  <c:v>12.25769669327252</c:v>
                </c:pt>
                <c:pt idx="1075">
                  <c:v>12.269099201824401</c:v>
                </c:pt>
                <c:pt idx="1076">
                  <c:v>12.280501710376283</c:v>
                </c:pt>
                <c:pt idx="1077">
                  <c:v>12.291904218928163</c:v>
                </c:pt>
                <c:pt idx="1078">
                  <c:v>12.303306727480045</c:v>
                </c:pt>
                <c:pt idx="1079">
                  <c:v>12.314709236031927</c:v>
                </c:pt>
                <c:pt idx="1080">
                  <c:v>12.326111744583807</c:v>
                </c:pt>
                <c:pt idx="1081">
                  <c:v>12.337514253135689</c:v>
                </c:pt>
                <c:pt idx="1082">
                  <c:v>12.348916761687571</c:v>
                </c:pt>
                <c:pt idx="1083">
                  <c:v>12.360319270239453</c:v>
                </c:pt>
                <c:pt idx="1084">
                  <c:v>12.371721778791333</c:v>
                </c:pt>
                <c:pt idx="1085">
                  <c:v>12.383124287343215</c:v>
                </c:pt>
                <c:pt idx="1086">
                  <c:v>12.394526795895096</c:v>
                </c:pt>
                <c:pt idx="1087">
                  <c:v>12.405929304446978</c:v>
                </c:pt>
                <c:pt idx="1088">
                  <c:v>12.41733181299886</c:v>
                </c:pt>
                <c:pt idx="1089">
                  <c:v>12.428734321550742</c:v>
                </c:pt>
                <c:pt idx="1090">
                  <c:v>12.440136830102624</c:v>
                </c:pt>
                <c:pt idx="1091">
                  <c:v>12.451539338654504</c:v>
                </c:pt>
                <c:pt idx="1092">
                  <c:v>12.462941847206386</c:v>
                </c:pt>
                <c:pt idx="1093">
                  <c:v>12.474344355758268</c:v>
                </c:pt>
                <c:pt idx="1094">
                  <c:v>12.485746864310149</c:v>
                </c:pt>
                <c:pt idx="1095">
                  <c:v>12.49714937286203</c:v>
                </c:pt>
                <c:pt idx="1096">
                  <c:v>12.508551881413913</c:v>
                </c:pt>
                <c:pt idx="1097">
                  <c:v>12.519954389965793</c:v>
                </c:pt>
                <c:pt idx="1098">
                  <c:v>12.531356898517673</c:v>
                </c:pt>
                <c:pt idx="1099">
                  <c:v>12.542759407069557</c:v>
                </c:pt>
                <c:pt idx="1100">
                  <c:v>12.554161915621437</c:v>
                </c:pt>
                <c:pt idx="1101">
                  <c:v>12.565564424173317</c:v>
                </c:pt>
                <c:pt idx="1102">
                  <c:v>12.576966932725201</c:v>
                </c:pt>
                <c:pt idx="1103">
                  <c:v>12.588369441277081</c:v>
                </c:pt>
                <c:pt idx="1104">
                  <c:v>12.599771949828961</c:v>
                </c:pt>
                <c:pt idx="1105">
                  <c:v>12.611174458380844</c:v>
                </c:pt>
                <c:pt idx="1106">
                  <c:v>12.622576966932725</c:v>
                </c:pt>
                <c:pt idx="1107">
                  <c:v>12.633979475484608</c:v>
                </c:pt>
                <c:pt idx="1108">
                  <c:v>12.645381984036488</c:v>
                </c:pt>
                <c:pt idx="1109">
                  <c:v>12.656784492588368</c:v>
                </c:pt>
                <c:pt idx="1110">
                  <c:v>12.668187001140252</c:v>
                </c:pt>
                <c:pt idx="1111">
                  <c:v>12.679589509692132</c:v>
                </c:pt>
                <c:pt idx="1112">
                  <c:v>12.690992018244012</c:v>
                </c:pt>
                <c:pt idx="1113">
                  <c:v>12.702394526795896</c:v>
                </c:pt>
                <c:pt idx="1114">
                  <c:v>12.713797035347776</c:v>
                </c:pt>
                <c:pt idx="1115">
                  <c:v>12.725199543899656</c:v>
                </c:pt>
                <c:pt idx="1116">
                  <c:v>12.73660205245154</c:v>
                </c:pt>
                <c:pt idx="1117">
                  <c:v>12.74800456100342</c:v>
                </c:pt>
                <c:pt idx="1118">
                  <c:v>12.759407069555301</c:v>
                </c:pt>
                <c:pt idx="1119">
                  <c:v>12.770809578107183</c:v>
                </c:pt>
                <c:pt idx="1120">
                  <c:v>12.782212086659065</c:v>
                </c:pt>
                <c:pt idx="1121">
                  <c:v>12.793614595210947</c:v>
                </c:pt>
                <c:pt idx="1122">
                  <c:v>12.805017103762829</c:v>
                </c:pt>
                <c:pt idx="1123">
                  <c:v>12.816419612314709</c:v>
                </c:pt>
                <c:pt idx="1124">
                  <c:v>12.827822120866591</c:v>
                </c:pt>
                <c:pt idx="1125">
                  <c:v>12.839224629418473</c:v>
                </c:pt>
                <c:pt idx="1126">
                  <c:v>12.850627137970353</c:v>
                </c:pt>
                <c:pt idx="1127">
                  <c:v>12.862029646522236</c:v>
                </c:pt>
                <c:pt idx="1128">
                  <c:v>12.873432155074116</c:v>
                </c:pt>
                <c:pt idx="1129">
                  <c:v>12.884834663625996</c:v>
                </c:pt>
                <c:pt idx="1130">
                  <c:v>12.89623717217788</c:v>
                </c:pt>
                <c:pt idx="1131">
                  <c:v>12.90763968072976</c:v>
                </c:pt>
                <c:pt idx="1132">
                  <c:v>12.919042189281644</c:v>
                </c:pt>
                <c:pt idx="1133">
                  <c:v>12.930444697833524</c:v>
                </c:pt>
                <c:pt idx="1134">
                  <c:v>12.941847206385404</c:v>
                </c:pt>
                <c:pt idx="1135">
                  <c:v>12.953249714937288</c:v>
                </c:pt>
                <c:pt idx="1136">
                  <c:v>12.964652223489168</c:v>
                </c:pt>
                <c:pt idx="1137">
                  <c:v>12.976054732041048</c:v>
                </c:pt>
                <c:pt idx="1138">
                  <c:v>12.987457240592931</c:v>
                </c:pt>
                <c:pt idx="1139">
                  <c:v>12.998859749144811</c:v>
                </c:pt>
                <c:pt idx="1140">
                  <c:v>13.010262257696692</c:v>
                </c:pt>
                <c:pt idx="1141">
                  <c:v>13.021664766248575</c:v>
                </c:pt>
                <c:pt idx="1142">
                  <c:v>13.033067274800455</c:v>
                </c:pt>
                <c:pt idx="1143">
                  <c:v>13.044469783352339</c:v>
                </c:pt>
                <c:pt idx="1144">
                  <c:v>13.055872291904219</c:v>
                </c:pt>
                <c:pt idx="1145">
                  <c:v>13.067274800456099</c:v>
                </c:pt>
                <c:pt idx="1146">
                  <c:v>13.078677309007983</c:v>
                </c:pt>
                <c:pt idx="1147">
                  <c:v>13.090079817559863</c:v>
                </c:pt>
                <c:pt idx="1148">
                  <c:v>13.101482326111743</c:v>
                </c:pt>
                <c:pt idx="1149">
                  <c:v>13.112884834663626</c:v>
                </c:pt>
                <c:pt idx="1150">
                  <c:v>13.124287343215506</c:v>
                </c:pt>
                <c:pt idx="1151">
                  <c:v>13.135689851767388</c:v>
                </c:pt>
                <c:pt idx="1152">
                  <c:v>13.14709236031927</c:v>
                </c:pt>
                <c:pt idx="1153">
                  <c:v>13.158494868871152</c:v>
                </c:pt>
                <c:pt idx="1154">
                  <c:v>13.169897377423034</c:v>
                </c:pt>
                <c:pt idx="1155">
                  <c:v>13.181299885974914</c:v>
                </c:pt>
                <c:pt idx="1156">
                  <c:v>13.192702394526796</c:v>
                </c:pt>
                <c:pt idx="1157">
                  <c:v>13.204104903078678</c:v>
                </c:pt>
                <c:pt idx="1158">
                  <c:v>13.21550741163056</c:v>
                </c:pt>
                <c:pt idx="1159">
                  <c:v>13.22690992018244</c:v>
                </c:pt>
                <c:pt idx="1160">
                  <c:v>13.238312428734321</c:v>
                </c:pt>
                <c:pt idx="1161">
                  <c:v>13.249714937286203</c:v>
                </c:pt>
                <c:pt idx="1162">
                  <c:v>13.261117445838083</c:v>
                </c:pt>
                <c:pt idx="1163">
                  <c:v>13.272519954389967</c:v>
                </c:pt>
                <c:pt idx="1164">
                  <c:v>13.283922462941847</c:v>
                </c:pt>
                <c:pt idx="1165">
                  <c:v>13.295324971493731</c:v>
                </c:pt>
                <c:pt idx="1166">
                  <c:v>13.306727480045611</c:v>
                </c:pt>
                <c:pt idx="1167">
                  <c:v>13.318129988597491</c:v>
                </c:pt>
                <c:pt idx="1168">
                  <c:v>13.329532497149374</c:v>
                </c:pt>
                <c:pt idx="1169">
                  <c:v>13.340935005701255</c:v>
                </c:pt>
                <c:pt idx="1170">
                  <c:v>13.352337514253135</c:v>
                </c:pt>
                <c:pt idx="1171">
                  <c:v>13.363740022805018</c:v>
                </c:pt>
                <c:pt idx="1172">
                  <c:v>13.375142531356898</c:v>
                </c:pt>
                <c:pt idx="1173">
                  <c:v>13.386545039908778</c:v>
                </c:pt>
                <c:pt idx="1174">
                  <c:v>13.397947548460662</c:v>
                </c:pt>
                <c:pt idx="1175">
                  <c:v>13.409350057012542</c:v>
                </c:pt>
                <c:pt idx="1176">
                  <c:v>13.420752565564426</c:v>
                </c:pt>
                <c:pt idx="1177">
                  <c:v>13.432155074116306</c:v>
                </c:pt>
                <c:pt idx="1178">
                  <c:v>13.443557582668186</c:v>
                </c:pt>
                <c:pt idx="1179">
                  <c:v>13.45496009122007</c:v>
                </c:pt>
                <c:pt idx="1180">
                  <c:v>13.46636259977195</c:v>
                </c:pt>
                <c:pt idx="1181">
                  <c:v>13.47776510832383</c:v>
                </c:pt>
                <c:pt idx="1182">
                  <c:v>13.489167616875713</c:v>
                </c:pt>
                <c:pt idx="1183">
                  <c:v>13.500570125427593</c:v>
                </c:pt>
                <c:pt idx="1184">
                  <c:v>13.511972633979475</c:v>
                </c:pt>
                <c:pt idx="1185">
                  <c:v>13.523375142531357</c:v>
                </c:pt>
                <c:pt idx="1186">
                  <c:v>13.534777651083237</c:v>
                </c:pt>
                <c:pt idx="1187">
                  <c:v>13.546180159635119</c:v>
                </c:pt>
                <c:pt idx="1188">
                  <c:v>13.557582668187001</c:v>
                </c:pt>
                <c:pt idx="1189">
                  <c:v>13.568985176738883</c:v>
                </c:pt>
                <c:pt idx="1190">
                  <c:v>13.580387685290765</c:v>
                </c:pt>
                <c:pt idx="1191">
                  <c:v>13.591790193842645</c:v>
                </c:pt>
                <c:pt idx="1192">
                  <c:v>13.603192702394526</c:v>
                </c:pt>
                <c:pt idx="1193">
                  <c:v>13.614595210946408</c:v>
                </c:pt>
                <c:pt idx="1194">
                  <c:v>13.62599771949829</c:v>
                </c:pt>
                <c:pt idx="1195">
                  <c:v>13.63740022805017</c:v>
                </c:pt>
                <c:pt idx="1196">
                  <c:v>13.648802736602054</c:v>
                </c:pt>
                <c:pt idx="1197">
                  <c:v>13.660205245153934</c:v>
                </c:pt>
                <c:pt idx="1198">
                  <c:v>13.671607753705814</c:v>
                </c:pt>
                <c:pt idx="1199">
                  <c:v>13.683010262257698</c:v>
                </c:pt>
                <c:pt idx="1200">
                  <c:v>13.694412770809578</c:v>
                </c:pt>
                <c:pt idx="1201">
                  <c:v>13.705815279361461</c:v>
                </c:pt>
                <c:pt idx="1202">
                  <c:v>13.717217787913341</c:v>
                </c:pt>
                <c:pt idx="1203">
                  <c:v>13.728620296465222</c:v>
                </c:pt>
                <c:pt idx="1204">
                  <c:v>13.740022805017105</c:v>
                </c:pt>
                <c:pt idx="1205">
                  <c:v>13.751425313568985</c:v>
                </c:pt>
                <c:pt idx="1206">
                  <c:v>13.762827822120865</c:v>
                </c:pt>
                <c:pt idx="1207">
                  <c:v>13.774230330672749</c:v>
                </c:pt>
                <c:pt idx="1208">
                  <c:v>13.785632839224629</c:v>
                </c:pt>
                <c:pt idx="1209">
                  <c:v>13.797035347776509</c:v>
                </c:pt>
                <c:pt idx="1210">
                  <c:v>13.808437856328393</c:v>
                </c:pt>
                <c:pt idx="1211">
                  <c:v>13.819840364880273</c:v>
                </c:pt>
                <c:pt idx="1212">
                  <c:v>13.831242873432156</c:v>
                </c:pt>
                <c:pt idx="1213">
                  <c:v>13.842645381984036</c:v>
                </c:pt>
                <c:pt idx="1214">
                  <c:v>13.854047890535917</c:v>
                </c:pt>
                <c:pt idx="1215">
                  <c:v>13.8654503990878</c:v>
                </c:pt>
                <c:pt idx="1216">
                  <c:v>13.87685290763968</c:v>
                </c:pt>
                <c:pt idx="1217">
                  <c:v>13.88825541619156</c:v>
                </c:pt>
                <c:pt idx="1218">
                  <c:v>13.899657924743444</c:v>
                </c:pt>
                <c:pt idx="1219">
                  <c:v>13.911060433295324</c:v>
                </c:pt>
                <c:pt idx="1220">
                  <c:v>13.922462941847206</c:v>
                </c:pt>
                <c:pt idx="1221">
                  <c:v>13.933865450399088</c:v>
                </c:pt>
                <c:pt idx="1222">
                  <c:v>13.945267958950968</c:v>
                </c:pt>
                <c:pt idx="1223">
                  <c:v>13.956670467502851</c:v>
                </c:pt>
                <c:pt idx="1224">
                  <c:v>13.968072976054732</c:v>
                </c:pt>
                <c:pt idx="1225">
                  <c:v>13.979475484606613</c:v>
                </c:pt>
                <c:pt idx="1226">
                  <c:v>13.990877993158495</c:v>
                </c:pt>
                <c:pt idx="1227">
                  <c:v>14.002280501710377</c:v>
                </c:pt>
                <c:pt idx="1228">
                  <c:v>14.013683010262257</c:v>
                </c:pt>
                <c:pt idx="1229">
                  <c:v>14.025085518814141</c:v>
                </c:pt>
                <c:pt idx="1230">
                  <c:v>14.036488027366021</c:v>
                </c:pt>
                <c:pt idx="1231">
                  <c:v>14.047890535917901</c:v>
                </c:pt>
                <c:pt idx="1232">
                  <c:v>14.059293044469785</c:v>
                </c:pt>
                <c:pt idx="1233">
                  <c:v>14.070695553021665</c:v>
                </c:pt>
                <c:pt idx="1234">
                  <c:v>14.082098061573548</c:v>
                </c:pt>
                <c:pt idx="1235">
                  <c:v>14.093500570125428</c:v>
                </c:pt>
                <c:pt idx="1236">
                  <c:v>14.104903078677308</c:v>
                </c:pt>
                <c:pt idx="1237">
                  <c:v>14.116305587229192</c:v>
                </c:pt>
                <c:pt idx="1238">
                  <c:v>14.127708095781072</c:v>
                </c:pt>
                <c:pt idx="1239">
                  <c:v>14.139110604332952</c:v>
                </c:pt>
                <c:pt idx="1240">
                  <c:v>14.150513112884836</c:v>
                </c:pt>
                <c:pt idx="1241">
                  <c:v>14.161915621436716</c:v>
                </c:pt>
                <c:pt idx="1242">
                  <c:v>14.173318129988596</c:v>
                </c:pt>
                <c:pt idx="1243">
                  <c:v>14.18472063854048</c:v>
                </c:pt>
                <c:pt idx="1244">
                  <c:v>14.19612314709236</c:v>
                </c:pt>
                <c:pt idx="1245">
                  <c:v>14.207525655644243</c:v>
                </c:pt>
                <c:pt idx="1246">
                  <c:v>14.218928164196123</c:v>
                </c:pt>
                <c:pt idx="1247">
                  <c:v>14.230330672748003</c:v>
                </c:pt>
                <c:pt idx="1248">
                  <c:v>14.241733181299887</c:v>
                </c:pt>
                <c:pt idx="1249">
                  <c:v>14.253135689851767</c:v>
                </c:pt>
                <c:pt idx="1250">
                  <c:v>14.264538198403647</c:v>
                </c:pt>
                <c:pt idx="1251">
                  <c:v>14.275940706955531</c:v>
                </c:pt>
                <c:pt idx="1252">
                  <c:v>14.287343215507411</c:v>
                </c:pt>
                <c:pt idx="1253">
                  <c:v>14.298745724059291</c:v>
                </c:pt>
                <c:pt idx="1254">
                  <c:v>14.310148232611175</c:v>
                </c:pt>
                <c:pt idx="1255">
                  <c:v>14.321550741163055</c:v>
                </c:pt>
                <c:pt idx="1256">
                  <c:v>14.332953249714938</c:v>
                </c:pt>
                <c:pt idx="1257">
                  <c:v>14.344355758266818</c:v>
                </c:pt>
                <c:pt idx="1258">
                  <c:v>14.3557582668187</c:v>
                </c:pt>
                <c:pt idx="1259">
                  <c:v>14.367160775370582</c:v>
                </c:pt>
                <c:pt idx="1260">
                  <c:v>14.378563283922464</c:v>
                </c:pt>
                <c:pt idx="1261">
                  <c:v>14.389965792474344</c:v>
                </c:pt>
                <c:pt idx="1262">
                  <c:v>14.401368301026226</c:v>
                </c:pt>
                <c:pt idx="1263">
                  <c:v>14.412770809578108</c:v>
                </c:pt>
                <c:pt idx="1264">
                  <c:v>14.424173318129988</c:v>
                </c:pt>
                <c:pt idx="1265">
                  <c:v>14.435575826681871</c:v>
                </c:pt>
                <c:pt idx="1266">
                  <c:v>14.446978335233752</c:v>
                </c:pt>
                <c:pt idx="1267">
                  <c:v>14.458380843785632</c:v>
                </c:pt>
                <c:pt idx="1268">
                  <c:v>14.469783352337515</c:v>
                </c:pt>
                <c:pt idx="1269">
                  <c:v>14.481185860889395</c:v>
                </c:pt>
                <c:pt idx="1270">
                  <c:v>14.492588369441279</c:v>
                </c:pt>
                <c:pt idx="1271">
                  <c:v>14.503990877993159</c:v>
                </c:pt>
                <c:pt idx="1272">
                  <c:v>14.515393386545039</c:v>
                </c:pt>
                <c:pt idx="1273">
                  <c:v>14.526795895096923</c:v>
                </c:pt>
                <c:pt idx="1274">
                  <c:v>14.538198403648803</c:v>
                </c:pt>
                <c:pt idx="1275">
                  <c:v>14.549600912200683</c:v>
                </c:pt>
                <c:pt idx="1276">
                  <c:v>14.561003420752566</c:v>
                </c:pt>
                <c:pt idx="1277">
                  <c:v>14.572405929304447</c:v>
                </c:pt>
                <c:pt idx="1278">
                  <c:v>14.583808437856327</c:v>
                </c:pt>
                <c:pt idx="1279">
                  <c:v>14.59521094640821</c:v>
                </c:pt>
                <c:pt idx="1280">
                  <c:v>14.60661345496009</c:v>
                </c:pt>
                <c:pt idx="1281">
                  <c:v>14.618015963511974</c:v>
                </c:pt>
                <c:pt idx="1282">
                  <c:v>14.629418472063854</c:v>
                </c:pt>
                <c:pt idx="1283">
                  <c:v>14.640820980615734</c:v>
                </c:pt>
                <c:pt idx="1284">
                  <c:v>14.652223489167618</c:v>
                </c:pt>
                <c:pt idx="1285">
                  <c:v>14.663625997719498</c:v>
                </c:pt>
                <c:pt idx="1286">
                  <c:v>14.675028506271378</c:v>
                </c:pt>
                <c:pt idx="1287">
                  <c:v>14.686431014823262</c:v>
                </c:pt>
                <c:pt idx="1288">
                  <c:v>14.697833523375142</c:v>
                </c:pt>
                <c:pt idx="1289">
                  <c:v>14.709236031927023</c:v>
                </c:pt>
                <c:pt idx="1290">
                  <c:v>14.720638540478905</c:v>
                </c:pt>
                <c:pt idx="1291">
                  <c:v>14.732041049030787</c:v>
                </c:pt>
                <c:pt idx="1292">
                  <c:v>14.743443557582669</c:v>
                </c:pt>
                <c:pt idx="1293">
                  <c:v>14.754846066134549</c:v>
                </c:pt>
                <c:pt idx="1294">
                  <c:v>14.766248574686431</c:v>
                </c:pt>
                <c:pt idx="1295">
                  <c:v>14.777651083238313</c:v>
                </c:pt>
                <c:pt idx="1296">
                  <c:v>14.789053591790195</c:v>
                </c:pt>
                <c:pt idx="1297">
                  <c:v>14.800456100342075</c:v>
                </c:pt>
                <c:pt idx="1298">
                  <c:v>14.811858608893957</c:v>
                </c:pt>
                <c:pt idx="1299">
                  <c:v>14.823261117445838</c:v>
                </c:pt>
                <c:pt idx="1300">
                  <c:v>14.834663625997718</c:v>
                </c:pt>
                <c:pt idx="1301">
                  <c:v>14.846066134549602</c:v>
                </c:pt>
                <c:pt idx="1302">
                  <c:v>14.857468643101482</c:v>
                </c:pt>
                <c:pt idx="1303">
                  <c:v>14.868871151653366</c:v>
                </c:pt>
                <c:pt idx="1304">
                  <c:v>14.880273660205246</c:v>
                </c:pt>
                <c:pt idx="1305">
                  <c:v>14.891676168757126</c:v>
                </c:pt>
                <c:pt idx="1306">
                  <c:v>14.90307867730901</c:v>
                </c:pt>
                <c:pt idx="1307">
                  <c:v>14.91448118586089</c:v>
                </c:pt>
                <c:pt idx="1308">
                  <c:v>14.92588369441277</c:v>
                </c:pt>
                <c:pt idx="1309">
                  <c:v>14.937286202964653</c:v>
                </c:pt>
                <c:pt idx="1310">
                  <c:v>14.948688711516533</c:v>
                </c:pt>
                <c:pt idx="1311">
                  <c:v>14.960091220068414</c:v>
                </c:pt>
                <c:pt idx="1312">
                  <c:v>14.971493728620297</c:v>
                </c:pt>
                <c:pt idx="1313">
                  <c:v>14.982896237172177</c:v>
                </c:pt>
                <c:pt idx="1314">
                  <c:v>14.994298745724061</c:v>
                </c:pt>
                <c:pt idx="1315">
                  <c:v>15.005701254275941</c:v>
                </c:pt>
                <c:pt idx="1316">
                  <c:v>15.017103762827821</c:v>
                </c:pt>
                <c:pt idx="1317">
                  <c:v>15.028506271379705</c:v>
                </c:pt>
                <c:pt idx="1318">
                  <c:v>15.039908779931585</c:v>
                </c:pt>
                <c:pt idx="1319">
                  <c:v>15.051311288483465</c:v>
                </c:pt>
                <c:pt idx="1320">
                  <c:v>15.062713797035348</c:v>
                </c:pt>
                <c:pt idx="1321">
                  <c:v>15.074116305587228</c:v>
                </c:pt>
                <c:pt idx="1322">
                  <c:v>15.08551881413911</c:v>
                </c:pt>
                <c:pt idx="1323">
                  <c:v>15.096921322690992</c:v>
                </c:pt>
                <c:pt idx="1324">
                  <c:v>15.108323831242872</c:v>
                </c:pt>
                <c:pt idx="1325">
                  <c:v>15.119726339794756</c:v>
                </c:pt>
                <c:pt idx="1326">
                  <c:v>15.131128848346636</c:v>
                </c:pt>
                <c:pt idx="1327">
                  <c:v>15.142531356898518</c:v>
                </c:pt>
                <c:pt idx="1328">
                  <c:v>15.1539338654504</c:v>
                </c:pt>
                <c:pt idx="1329">
                  <c:v>15.16533637400228</c:v>
                </c:pt>
                <c:pt idx="1330">
                  <c:v>15.176738882554162</c:v>
                </c:pt>
                <c:pt idx="1331">
                  <c:v>15.188141391106043</c:v>
                </c:pt>
                <c:pt idx="1332">
                  <c:v>15.199543899657925</c:v>
                </c:pt>
                <c:pt idx="1333">
                  <c:v>15.210946408209805</c:v>
                </c:pt>
                <c:pt idx="1334">
                  <c:v>15.222348916761689</c:v>
                </c:pt>
                <c:pt idx="1335">
                  <c:v>15.233751425313569</c:v>
                </c:pt>
                <c:pt idx="1336">
                  <c:v>15.245153933865449</c:v>
                </c:pt>
                <c:pt idx="1337">
                  <c:v>15.256556442417333</c:v>
                </c:pt>
                <c:pt idx="1338">
                  <c:v>15.267958950969213</c:v>
                </c:pt>
                <c:pt idx="1339">
                  <c:v>15.279361459521096</c:v>
                </c:pt>
                <c:pt idx="1340">
                  <c:v>15.290763968072977</c:v>
                </c:pt>
                <c:pt idx="1341">
                  <c:v>15.302166476624857</c:v>
                </c:pt>
                <c:pt idx="1342">
                  <c:v>15.31356898517674</c:v>
                </c:pt>
                <c:pt idx="1343">
                  <c:v>15.32497149372862</c:v>
                </c:pt>
                <c:pt idx="1344">
                  <c:v>15.3363740022805</c:v>
                </c:pt>
                <c:pt idx="1345">
                  <c:v>15.347776510832384</c:v>
                </c:pt>
                <c:pt idx="1346">
                  <c:v>15.359179019384264</c:v>
                </c:pt>
                <c:pt idx="1347">
                  <c:v>15.370581527936144</c:v>
                </c:pt>
                <c:pt idx="1348">
                  <c:v>15.381984036488028</c:v>
                </c:pt>
                <c:pt idx="1349">
                  <c:v>15.393386545039908</c:v>
                </c:pt>
                <c:pt idx="1350">
                  <c:v>15.404789053591792</c:v>
                </c:pt>
                <c:pt idx="1351">
                  <c:v>15.416191562143672</c:v>
                </c:pt>
                <c:pt idx="1352">
                  <c:v>15.427594070695552</c:v>
                </c:pt>
                <c:pt idx="1353">
                  <c:v>15.438996579247435</c:v>
                </c:pt>
                <c:pt idx="1354">
                  <c:v>15.450399087799315</c:v>
                </c:pt>
                <c:pt idx="1355">
                  <c:v>15.461801596351195</c:v>
                </c:pt>
                <c:pt idx="1356">
                  <c:v>15.473204104903079</c:v>
                </c:pt>
                <c:pt idx="1357">
                  <c:v>15.484606613454959</c:v>
                </c:pt>
                <c:pt idx="1358">
                  <c:v>15.496009122006841</c:v>
                </c:pt>
                <c:pt idx="1359">
                  <c:v>15.507411630558723</c:v>
                </c:pt>
                <c:pt idx="1360">
                  <c:v>15.518814139110603</c:v>
                </c:pt>
                <c:pt idx="1361">
                  <c:v>15.530216647662487</c:v>
                </c:pt>
                <c:pt idx="1362">
                  <c:v>15.541619156214367</c:v>
                </c:pt>
                <c:pt idx="1363">
                  <c:v>15.553021664766248</c:v>
                </c:pt>
                <c:pt idx="1364">
                  <c:v>15.56442417331813</c:v>
                </c:pt>
                <c:pt idx="1365">
                  <c:v>15.575826681870012</c:v>
                </c:pt>
                <c:pt idx="1366">
                  <c:v>15.587229190421892</c:v>
                </c:pt>
                <c:pt idx="1367">
                  <c:v>15.598631698973776</c:v>
                </c:pt>
                <c:pt idx="1368">
                  <c:v>15.610034207525656</c:v>
                </c:pt>
                <c:pt idx="1369">
                  <c:v>15.621436716077536</c:v>
                </c:pt>
                <c:pt idx="1370">
                  <c:v>15.63283922462942</c:v>
                </c:pt>
                <c:pt idx="1371">
                  <c:v>15.6442417331813</c:v>
                </c:pt>
                <c:pt idx="1372">
                  <c:v>15.655644241733183</c:v>
                </c:pt>
                <c:pt idx="1373">
                  <c:v>15.667046750285063</c:v>
                </c:pt>
                <c:pt idx="1374">
                  <c:v>15.678449258836944</c:v>
                </c:pt>
                <c:pt idx="1375">
                  <c:v>15.689851767388827</c:v>
                </c:pt>
                <c:pt idx="1376">
                  <c:v>15.701254275940707</c:v>
                </c:pt>
                <c:pt idx="1377">
                  <c:v>15.712656784492587</c:v>
                </c:pt>
                <c:pt idx="1378">
                  <c:v>15.724059293044471</c:v>
                </c:pt>
                <c:pt idx="1379">
                  <c:v>15.735461801596351</c:v>
                </c:pt>
                <c:pt idx="1380">
                  <c:v>15.746864310148231</c:v>
                </c:pt>
                <c:pt idx="1381">
                  <c:v>15.758266818700115</c:v>
                </c:pt>
                <c:pt idx="1382">
                  <c:v>15.769669327251995</c:v>
                </c:pt>
                <c:pt idx="1383">
                  <c:v>15.781071835803878</c:v>
                </c:pt>
                <c:pt idx="1384">
                  <c:v>15.792474344355758</c:v>
                </c:pt>
                <c:pt idx="1385">
                  <c:v>15.803876852907639</c:v>
                </c:pt>
                <c:pt idx="1386">
                  <c:v>15.815279361459522</c:v>
                </c:pt>
                <c:pt idx="1387">
                  <c:v>15.826681870011402</c:v>
                </c:pt>
                <c:pt idx="1388">
                  <c:v>15.838084378563282</c:v>
                </c:pt>
                <c:pt idx="1389">
                  <c:v>15.849486887115166</c:v>
                </c:pt>
                <c:pt idx="1390">
                  <c:v>15.860889395667046</c:v>
                </c:pt>
                <c:pt idx="1391">
                  <c:v>15.872291904218926</c:v>
                </c:pt>
                <c:pt idx="1392">
                  <c:v>15.88369441277081</c:v>
                </c:pt>
                <c:pt idx="1393">
                  <c:v>15.89509692132269</c:v>
                </c:pt>
                <c:pt idx="1394">
                  <c:v>15.906499429874573</c:v>
                </c:pt>
                <c:pt idx="1395">
                  <c:v>15.917901938426454</c:v>
                </c:pt>
                <c:pt idx="1396">
                  <c:v>15.929304446978335</c:v>
                </c:pt>
                <c:pt idx="1397">
                  <c:v>15.940706955530217</c:v>
                </c:pt>
                <c:pt idx="1398">
                  <c:v>15.952109464082099</c:v>
                </c:pt>
                <c:pt idx="1399">
                  <c:v>15.963511972633979</c:v>
                </c:pt>
                <c:pt idx="1400">
                  <c:v>15.974914481185861</c:v>
                </c:pt>
                <c:pt idx="1401">
                  <c:v>15.986316989737743</c:v>
                </c:pt>
                <c:pt idx="1402">
                  <c:v>15.997719498289623</c:v>
                </c:pt>
                <c:pt idx="1403">
                  <c:v>16.009122006841505</c:v>
                </c:pt>
                <c:pt idx="1404">
                  <c:v>16.020524515393387</c:v>
                </c:pt>
                <c:pt idx="1405">
                  <c:v>16.031927023945265</c:v>
                </c:pt>
                <c:pt idx="1406">
                  <c:v>16.04332953249715</c:v>
                </c:pt>
                <c:pt idx="1407">
                  <c:v>16.054732041049029</c:v>
                </c:pt>
                <c:pt idx="1408">
                  <c:v>16.066134549600914</c:v>
                </c:pt>
                <c:pt idx="1409">
                  <c:v>16.077537058152792</c:v>
                </c:pt>
                <c:pt idx="1410">
                  <c:v>16.088939566704674</c:v>
                </c:pt>
                <c:pt idx="1411">
                  <c:v>16.100342075256556</c:v>
                </c:pt>
                <c:pt idx="1412">
                  <c:v>16.111744583808438</c:v>
                </c:pt>
                <c:pt idx="1413">
                  <c:v>16.12314709236032</c:v>
                </c:pt>
                <c:pt idx="1414">
                  <c:v>16.134549600912202</c:v>
                </c:pt>
                <c:pt idx="1415">
                  <c:v>16.145952109464083</c:v>
                </c:pt>
                <c:pt idx="1416">
                  <c:v>16.157354618015962</c:v>
                </c:pt>
                <c:pt idx="1417">
                  <c:v>16.168757126567847</c:v>
                </c:pt>
                <c:pt idx="1418">
                  <c:v>16.180159635119725</c:v>
                </c:pt>
                <c:pt idx="1419">
                  <c:v>16.191562143671607</c:v>
                </c:pt>
                <c:pt idx="1420">
                  <c:v>16.202964652223489</c:v>
                </c:pt>
                <c:pt idx="1421">
                  <c:v>16.214367160775371</c:v>
                </c:pt>
                <c:pt idx="1422">
                  <c:v>16.225769669327253</c:v>
                </c:pt>
                <c:pt idx="1423">
                  <c:v>16.237172177879135</c:v>
                </c:pt>
                <c:pt idx="1424">
                  <c:v>16.248574686431013</c:v>
                </c:pt>
                <c:pt idx="1425">
                  <c:v>16.259977194982898</c:v>
                </c:pt>
                <c:pt idx="1426">
                  <c:v>16.271379703534777</c:v>
                </c:pt>
                <c:pt idx="1427">
                  <c:v>16.282782212086659</c:v>
                </c:pt>
                <c:pt idx="1428">
                  <c:v>16.29418472063854</c:v>
                </c:pt>
                <c:pt idx="1429">
                  <c:v>16.305587229190422</c:v>
                </c:pt>
                <c:pt idx="1430">
                  <c:v>16.316989737742304</c:v>
                </c:pt>
                <c:pt idx="1431">
                  <c:v>16.328392246294186</c:v>
                </c:pt>
                <c:pt idx="1432">
                  <c:v>16.339794754846064</c:v>
                </c:pt>
                <c:pt idx="1433">
                  <c:v>16.35119726339795</c:v>
                </c:pt>
                <c:pt idx="1434">
                  <c:v>16.362599771949828</c:v>
                </c:pt>
                <c:pt idx="1435">
                  <c:v>16.37400228050171</c:v>
                </c:pt>
                <c:pt idx="1436">
                  <c:v>16.385404789053592</c:v>
                </c:pt>
                <c:pt idx="1437">
                  <c:v>16.396807297605474</c:v>
                </c:pt>
                <c:pt idx="1438">
                  <c:v>16.408209806157352</c:v>
                </c:pt>
                <c:pt idx="1439">
                  <c:v>16.419612314709237</c:v>
                </c:pt>
                <c:pt idx="1440">
                  <c:v>16.431014823261116</c:v>
                </c:pt>
                <c:pt idx="1441">
                  <c:v>16.442417331813001</c:v>
                </c:pt>
                <c:pt idx="1442">
                  <c:v>16.453819840364879</c:v>
                </c:pt>
                <c:pt idx="1443">
                  <c:v>16.465222348916761</c:v>
                </c:pt>
                <c:pt idx="1444">
                  <c:v>16.476624857468643</c:v>
                </c:pt>
                <c:pt idx="1445">
                  <c:v>16.488027366020525</c:v>
                </c:pt>
                <c:pt idx="1446">
                  <c:v>16.499429874572407</c:v>
                </c:pt>
                <c:pt idx="1447">
                  <c:v>16.510832383124288</c:v>
                </c:pt>
                <c:pt idx="1448">
                  <c:v>16.52223489167617</c:v>
                </c:pt>
                <c:pt idx="1449">
                  <c:v>16.533637400228049</c:v>
                </c:pt>
                <c:pt idx="1450">
                  <c:v>16.54503990877993</c:v>
                </c:pt>
                <c:pt idx="1451">
                  <c:v>16.556442417331812</c:v>
                </c:pt>
                <c:pt idx="1452">
                  <c:v>16.567844925883694</c:v>
                </c:pt>
                <c:pt idx="1453">
                  <c:v>16.579247434435576</c:v>
                </c:pt>
                <c:pt idx="1454">
                  <c:v>16.590649942987458</c:v>
                </c:pt>
                <c:pt idx="1455">
                  <c:v>16.60205245153934</c:v>
                </c:pt>
                <c:pt idx="1456">
                  <c:v>16.613454960091222</c:v>
                </c:pt>
                <c:pt idx="1457">
                  <c:v>16.6248574686431</c:v>
                </c:pt>
                <c:pt idx="1458">
                  <c:v>16.636259977194985</c:v>
                </c:pt>
                <c:pt idx="1459">
                  <c:v>16.647662485746864</c:v>
                </c:pt>
                <c:pt idx="1460">
                  <c:v>16.659064994298745</c:v>
                </c:pt>
                <c:pt idx="1461">
                  <c:v>16.670467502850627</c:v>
                </c:pt>
                <c:pt idx="1462">
                  <c:v>16.681870011402509</c:v>
                </c:pt>
                <c:pt idx="1463">
                  <c:v>16.693272519954391</c:v>
                </c:pt>
                <c:pt idx="1464">
                  <c:v>16.704675028506273</c:v>
                </c:pt>
                <c:pt idx="1465">
                  <c:v>16.716077537058151</c:v>
                </c:pt>
                <c:pt idx="1466">
                  <c:v>16.727480045610037</c:v>
                </c:pt>
                <c:pt idx="1467">
                  <c:v>16.738882554161915</c:v>
                </c:pt>
                <c:pt idx="1468">
                  <c:v>16.750285062713797</c:v>
                </c:pt>
                <c:pt idx="1469">
                  <c:v>16.761687571265679</c:v>
                </c:pt>
                <c:pt idx="1470">
                  <c:v>16.77309007981756</c:v>
                </c:pt>
                <c:pt idx="1471">
                  <c:v>16.784492588369439</c:v>
                </c:pt>
                <c:pt idx="1472">
                  <c:v>16.795895096921324</c:v>
                </c:pt>
                <c:pt idx="1473">
                  <c:v>16.807297605473202</c:v>
                </c:pt>
                <c:pt idx="1474">
                  <c:v>16.818700114025084</c:v>
                </c:pt>
                <c:pt idx="1475">
                  <c:v>16.830102622576966</c:v>
                </c:pt>
                <c:pt idx="1476">
                  <c:v>16.841505131128848</c:v>
                </c:pt>
                <c:pt idx="1477">
                  <c:v>16.85290763968073</c:v>
                </c:pt>
                <c:pt idx="1478">
                  <c:v>16.864310148232612</c:v>
                </c:pt>
                <c:pt idx="1479">
                  <c:v>16.875712656784494</c:v>
                </c:pt>
                <c:pt idx="1480">
                  <c:v>16.887115165336375</c:v>
                </c:pt>
                <c:pt idx="1481">
                  <c:v>16.898517673888254</c:v>
                </c:pt>
                <c:pt idx="1482">
                  <c:v>16.909920182440136</c:v>
                </c:pt>
                <c:pt idx="1483">
                  <c:v>16.921322690992017</c:v>
                </c:pt>
                <c:pt idx="1484">
                  <c:v>16.932725199543899</c:v>
                </c:pt>
                <c:pt idx="1485">
                  <c:v>16.944127708095781</c:v>
                </c:pt>
                <c:pt idx="1486">
                  <c:v>16.955530216647663</c:v>
                </c:pt>
                <c:pt idx="1487">
                  <c:v>16.966932725199545</c:v>
                </c:pt>
                <c:pt idx="1488">
                  <c:v>16.978335233751427</c:v>
                </c:pt>
                <c:pt idx="1489">
                  <c:v>16.989737742303308</c:v>
                </c:pt>
                <c:pt idx="1490">
                  <c:v>17.001140250855187</c:v>
                </c:pt>
                <c:pt idx="1491">
                  <c:v>17.012542759407072</c:v>
                </c:pt>
                <c:pt idx="1492">
                  <c:v>17.02394526795895</c:v>
                </c:pt>
                <c:pt idx="1493">
                  <c:v>17.035347776510832</c:v>
                </c:pt>
                <c:pt idx="1494">
                  <c:v>17.046750285062714</c:v>
                </c:pt>
                <c:pt idx="1495">
                  <c:v>17.058152793614596</c:v>
                </c:pt>
                <c:pt idx="1496">
                  <c:v>17.069555302166474</c:v>
                </c:pt>
                <c:pt idx="1497">
                  <c:v>17.08095781071836</c:v>
                </c:pt>
                <c:pt idx="1498">
                  <c:v>17.092360319270238</c:v>
                </c:pt>
                <c:pt idx="1499">
                  <c:v>17.103762827822123</c:v>
                </c:pt>
                <c:pt idx="1500">
                  <c:v>17.115165336374002</c:v>
                </c:pt>
                <c:pt idx="1501">
                  <c:v>17.126567844925884</c:v>
                </c:pt>
                <c:pt idx="1502">
                  <c:v>17.137970353477765</c:v>
                </c:pt>
                <c:pt idx="1503">
                  <c:v>17.149372862029647</c:v>
                </c:pt>
                <c:pt idx="1504">
                  <c:v>17.160775370581526</c:v>
                </c:pt>
                <c:pt idx="1505">
                  <c:v>17.172177879133411</c:v>
                </c:pt>
                <c:pt idx="1506">
                  <c:v>17.183580387685289</c:v>
                </c:pt>
                <c:pt idx="1507">
                  <c:v>17.194982896237171</c:v>
                </c:pt>
                <c:pt idx="1508">
                  <c:v>17.206385404789053</c:v>
                </c:pt>
                <c:pt idx="1509">
                  <c:v>17.217787913340935</c:v>
                </c:pt>
                <c:pt idx="1510">
                  <c:v>17.229190421892817</c:v>
                </c:pt>
                <c:pt idx="1511">
                  <c:v>17.240592930444699</c:v>
                </c:pt>
                <c:pt idx="1512">
                  <c:v>17.251995438996577</c:v>
                </c:pt>
                <c:pt idx="1513">
                  <c:v>17.263397947548462</c:v>
                </c:pt>
                <c:pt idx="1514">
                  <c:v>17.274800456100341</c:v>
                </c:pt>
                <c:pt idx="1515">
                  <c:v>17.286202964652222</c:v>
                </c:pt>
                <c:pt idx="1516">
                  <c:v>17.297605473204104</c:v>
                </c:pt>
                <c:pt idx="1517">
                  <c:v>17.309007981755986</c:v>
                </c:pt>
                <c:pt idx="1518">
                  <c:v>17.320410490307868</c:v>
                </c:pt>
                <c:pt idx="1519">
                  <c:v>17.33181299885975</c:v>
                </c:pt>
                <c:pt idx="1520">
                  <c:v>17.343215507411632</c:v>
                </c:pt>
                <c:pt idx="1521">
                  <c:v>17.354618015963513</c:v>
                </c:pt>
                <c:pt idx="1522">
                  <c:v>17.366020524515395</c:v>
                </c:pt>
                <c:pt idx="1523">
                  <c:v>17.377423033067274</c:v>
                </c:pt>
                <c:pt idx="1524">
                  <c:v>17.388825541619156</c:v>
                </c:pt>
                <c:pt idx="1525">
                  <c:v>17.400228050171037</c:v>
                </c:pt>
                <c:pt idx="1526">
                  <c:v>17.411630558722919</c:v>
                </c:pt>
                <c:pt idx="1527">
                  <c:v>17.423033067274801</c:v>
                </c:pt>
                <c:pt idx="1528">
                  <c:v>17.434435575826683</c:v>
                </c:pt>
                <c:pt idx="1529">
                  <c:v>17.445838084378561</c:v>
                </c:pt>
                <c:pt idx="1530">
                  <c:v>17.457240592930447</c:v>
                </c:pt>
                <c:pt idx="1531">
                  <c:v>17.468643101482325</c:v>
                </c:pt>
                <c:pt idx="1532">
                  <c:v>17.48004561003421</c:v>
                </c:pt>
                <c:pt idx="1533">
                  <c:v>17.491448118586089</c:v>
                </c:pt>
                <c:pt idx="1534">
                  <c:v>17.50285062713797</c:v>
                </c:pt>
                <c:pt idx="1535">
                  <c:v>17.514253135689852</c:v>
                </c:pt>
                <c:pt idx="1536">
                  <c:v>17.525655644241734</c:v>
                </c:pt>
                <c:pt idx="1537">
                  <c:v>17.537058152793612</c:v>
                </c:pt>
                <c:pt idx="1538">
                  <c:v>17.548460661345498</c:v>
                </c:pt>
                <c:pt idx="1539">
                  <c:v>17.559863169897376</c:v>
                </c:pt>
                <c:pt idx="1540">
                  <c:v>17.571265678449258</c:v>
                </c:pt>
                <c:pt idx="1541">
                  <c:v>17.58266818700114</c:v>
                </c:pt>
                <c:pt idx="1542">
                  <c:v>17.594070695553022</c:v>
                </c:pt>
                <c:pt idx="1543">
                  <c:v>17.605473204104904</c:v>
                </c:pt>
                <c:pt idx="1544">
                  <c:v>17.616875712656785</c:v>
                </c:pt>
                <c:pt idx="1545">
                  <c:v>17.628278221208664</c:v>
                </c:pt>
                <c:pt idx="1546">
                  <c:v>17.639680729760549</c:v>
                </c:pt>
                <c:pt idx="1547">
                  <c:v>17.651083238312427</c:v>
                </c:pt>
                <c:pt idx="1548">
                  <c:v>17.662485746864309</c:v>
                </c:pt>
                <c:pt idx="1549">
                  <c:v>17.673888255416191</c:v>
                </c:pt>
                <c:pt idx="1550">
                  <c:v>17.685290763968073</c:v>
                </c:pt>
                <c:pt idx="1551">
                  <c:v>17.696693272519955</c:v>
                </c:pt>
                <c:pt idx="1552">
                  <c:v>17.708095781071837</c:v>
                </c:pt>
                <c:pt idx="1553">
                  <c:v>17.719498289623719</c:v>
                </c:pt>
                <c:pt idx="1554">
                  <c:v>17.730900798175597</c:v>
                </c:pt>
                <c:pt idx="1555">
                  <c:v>17.742303306727479</c:v>
                </c:pt>
                <c:pt idx="1556">
                  <c:v>17.753705815279361</c:v>
                </c:pt>
                <c:pt idx="1557">
                  <c:v>17.765108323831242</c:v>
                </c:pt>
                <c:pt idx="1558">
                  <c:v>17.776510832383124</c:v>
                </c:pt>
                <c:pt idx="1559">
                  <c:v>17.787913340935006</c:v>
                </c:pt>
                <c:pt idx="1560">
                  <c:v>17.799315849486888</c:v>
                </c:pt>
                <c:pt idx="1561">
                  <c:v>17.81071835803877</c:v>
                </c:pt>
                <c:pt idx="1562">
                  <c:v>17.822120866590648</c:v>
                </c:pt>
                <c:pt idx="1563">
                  <c:v>17.833523375142533</c:v>
                </c:pt>
                <c:pt idx="1564">
                  <c:v>17.844925883694412</c:v>
                </c:pt>
                <c:pt idx="1565">
                  <c:v>17.856328392246294</c:v>
                </c:pt>
                <c:pt idx="1566">
                  <c:v>17.867730900798175</c:v>
                </c:pt>
                <c:pt idx="1567">
                  <c:v>17.879133409350057</c:v>
                </c:pt>
                <c:pt idx="1568">
                  <c:v>17.890535917901939</c:v>
                </c:pt>
                <c:pt idx="1569">
                  <c:v>17.901938426453821</c:v>
                </c:pt>
                <c:pt idx="1570">
                  <c:v>17.913340935005699</c:v>
                </c:pt>
                <c:pt idx="1571">
                  <c:v>17.924743443557585</c:v>
                </c:pt>
                <c:pt idx="1572">
                  <c:v>17.936145952109463</c:v>
                </c:pt>
                <c:pt idx="1573">
                  <c:v>17.947548460661345</c:v>
                </c:pt>
                <c:pt idx="1574">
                  <c:v>17.958950969213227</c:v>
                </c:pt>
                <c:pt idx="1575">
                  <c:v>17.970353477765109</c:v>
                </c:pt>
                <c:pt idx="1576">
                  <c:v>17.981755986316987</c:v>
                </c:pt>
                <c:pt idx="1577">
                  <c:v>17.993158494868872</c:v>
                </c:pt>
                <c:pt idx="1578">
                  <c:v>18.004561003420751</c:v>
                </c:pt>
                <c:pt idx="1579">
                  <c:v>18.015963511972636</c:v>
                </c:pt>
                <c:pt idx="1580">
                  <c:v>18.027366020524514</c:v>
                </c:pt>
                <c:pt idx="1581">
                  <c:v>18.038768529076396</c:v>
                </c:pt>
                <c:pt idx="1582">
                  <c:v>18.050171037628278</c:v>
                </c:pt>
                <c:pt idx="1583">
                  <c:v>18.06157354618016</c:v>
                </c:pt>
                <c:pt idx="1584">
                  <c:v>18.072976054732042</c:v>
                </c:pt>
                <c:pt idx="1585">
                  <c:v>18.084378563283924</c:v>
                </c:pt>
                <c:pt idx="1586">
                  <c:v>18.095781071835802</c:v>
                </c:pt>
                <c:pt idx="1587">
                  <c:v>18.107183580387684</c:v>
                </c:pt>
                <c:pt idx="1588">
                  <c:v>18.118586088939566</c:v>
                </c:pt>
                <c:pt idx="1589">
                  <c:v>18.129988597491447</c:v>
                </c:pt>
                <c:pt idx="1590">
                  <c:v>18.141391106043329</c:v>
                </c:pt>
                <c:pt idx="1591">
                  <c:v>18.152793614595211</c:v>
                </c:pt>
                <c:pt idx="1592">
                  <c:v>18.164196123147093</c:v>
                </c:pt>
                <c:pt idx="1593">
                  <c:v>18.175598631698975</c:v>
                </c:pt>
                <c:pt idx="1594">
                  <c:v>18.187001140250857</c:v>
                </c:pt>
                <c:pt idx="1595">
                  <c:v>18.198403648802735</c:v>
                </c:pt>
                <c:pt idx="1596">
                  <c:v>18.20980615735462</c:v>
                </c:pt>
                <c:pt idx="1597">
                  <c:v>18.221208665906499</c:v>
                </c:pt>
                <c:pt idx="1598">
                  <c:v>18.232611174458381</c:v>
                </c:pt>
                <c:pt idx="1599">
                  <c:v>18.244013683010262</c:v>
                </c:pt>
                <c:pt idx="1600">
                  <c:v>18.255416191562144</c:v>
                </c:pt>
                <c:pt idx="1601">
                  <c:v>18.266818700114026</c:v>
                </c:pt>
                <c:pt idx="1602">
                  <c:v>18.278221208665908</c:v>
                </c:pt>
                <c:pt idx="1603">
                  <c:v>18.289623717217786</c:v>
                </c:pt>
                <c:pt idx="1604">
                  <c:v>18.301026225769672</c:v>
                </c:pt>
                <c:pt idx="1605">
                  <c:v>18.31242873432155</c:v>
                </c:pt>
                <c:pt idx="1606">
                  <c:v>18.323831242873432</c:v>
                </c:pt>
                <c:pt idx="1607">
                  <c:v>18.335233751425314</c:v>
                </c:pt>
                <c:pt idx="1608">
                  <c:v>18.346636259977195</c:v>
                </c:pt>
                <c:pt idx="1609">
                  <c:v>18.358038768529074</c:v>
                </c:pt>
                <c:pt idx="1610">
                  <c:v>18.369441277080959</c:v>
                </c:pt>
                <c:pt idx="1611">
                  <c:v>18.380843785632837</c:v>
                </c:pt>
                <c:pt idx="1612">
                  <c:v>18.392246294184723</c:v>
                </c:pt>
                <c:pt idx="1613">
                  <c:v>18.403648802736601</c:v>
                </c:pt>
                <c:pt idx="1614">
                  <c:v>18.415051311288483</c:v>
                </c:pt>
                <c:pt idx="1615">
                  <c:v>18.426453819840365</c:v>
                </c:pt>
                <c:pt idx="1616">
                  <c:v>18.437856328392247</c:v>
                </c:pt>
                <c:pt idx="1617">
                  <c:v>18.449258836944125</c:v>
                </c:pt>
                <c:pt idx="1618">
                  <c:v>18.46066134549601</c:v>
                </c:pt>
                <c:pt idx="1619">
                  <c:v>18.472063854047889</c:v>
                </c:pt>
                <c:pt idx="1620">
                  <c:v>18.483466362599771</c:v>
                </c:pt>
                <c:pt idx="1621">
                  <c:v>18.494868871151652</c:v>
                </c:pt>
                <c:pt idx="1622">
                  <c:v>18.506271379703534</c:v>
                </c:pt>
                <c:pt idx="1623">
                  <c:v>18.517673888255416</c:v>
                </c:pt>
                <c:pt idx="1624">
                  <c:v>18.529076396807298</c:v>
                </c:pt>
                <c:pt idx="1625">
                  <c:v>18.54047890535918</c:v>
                </c:pt>
                <c:pt idx="1626">
                  <c:v>18.551881413911062</c:v>
                </c:pt>
                <c:pt idx="1627">
                  <c:v>18.563283922462944</c:v>
                </c:pt>
                <c:pt idx="1628">
                  <c:v>18.574686431014822</c:v>
                </c:pt>
                <c:pt idx="1629">
                  <c:v>18.586088939566707</c:v>
                </c:pt>
                <c:pt idx="1630">
                  <c:v>18.597491448118586</c:v>
                </c:pt>
                <c:pt idx="1631">
                  <c:v>18.608893956670467</c:v>
                </c:pt>
                <c:pt idx="1632">
                  <c:v>18.620296465222349</c:v>
                </c:pt>
                <c:pt idx="1633">
                  <c:v>18.631698973774231</c:v>
                </c:pt>
                <c:pt idx="1634">
                  <c:v>18.643101482326109</c:v>
                </c:pt>
                <c:pt idx="1635">
                  <c:v>18.654503990877995</c:v>
                </c:pt>
                <c:pt idx="1636">
                  <c:v>18.665906499429873</c:v>
                </c:pt>
                <c:pt idx="1637">
                  <c:v>18.677309007981759</c:v>
                </c:pt>
                <c:pt idx="1638">
                  <c:v>18.688711516533637</c:v>
                </c:pt>
                <c:pt idx="1639">
                  <c:v>18.700114025085519</c:v>
                </c:pt>
                <c:pt idx="1640">
                  <c:v>18.711516533637401</c:v>
                </c:pt>
                <c:pt idx="1641">
                  <c:v>18.722919042189282</c:v>
                </c:pt>
                <c:pt idx="1642">
                  <c:v>18.734321550741161</c:v>
                </c:pt>
                <c:pt idx="1643">
                  <c:v>18.745724059293046</c:v>
                </c:pt>
                <c:pt idx="1644">
                  <c:v>18.757126567844924</c:v>
                </c:pt>
                <c:pt idx="1645">
                  <c:v>18.768529076396806</c:v>
                </c:pt>
                <c:pt idx="1646">
                  <c:v>18.779931584948688</c:v>
                </c:pt>
                <c:pt idx="1647">
                  <c:v>18.79133409350057</c:v>
                </c:pt>
                <c:pt idx="1648">
                  <c:v>18.802736602052452</c:v>
                </c:pt>
                <c:pt idx="1649">
                  <c:v>18.814139110604334</c:v>
                </c:pt>
                <c:pt idx="1650">
                  <c:v>18.825541619156212</c:v>
                </c:pt>
                <c:pt idx="1651">
                  <c:v>18.836944127708097</c:v>
                </c:pt>
                <c:pt idx="1652">
                  <c:v>18.848346636259976</c:v>
                </c:pt>
                <c:pt idx="1653">
                  <c:v>18.859749144811857</c:v>
                </c:pt>
                <c:pt idx="1654">
                  <c:v>18.871151653363739</c:v>
                </c:pt>
                <c:pt idx="1655">
                  <c:v>18.882554161915621</c:v>
                </c:pt>
                <c:pt idx="1656">
                  <c:v>18.893956670467503</c:v>
                </c:pt>
                <c:pt idx="1657">
                  <c:v>18.905359179019385</c:v>
                </c:pt>
                <c:pt idx="1658">
                  <c:v>18.916761687571267</c:v>
                </c:pt>
                <c:pt idx="1659">
                  <c:v>18.928164196123149</c:v>
                </c:pt>
                <c:pt idx="1660">
                  <c:v>18.93956670467503</c:v>
                </c:pt>
                <c:pt idx="1661">
                  <c:v>18.950969213226909</c:v>
                </c:pt>
                <c:pt idx="1662">
                  <c:v>18.962371721778794</c:v>
                </c:pt>
                <c:pt idx="1663">
                  <c:v>18.973774230330672</c:v>
                </c:pt>
                <c:pt idx="1664">
                  <c:v>18.985176738882554</c:v>
                </c:pt>
                <c:pt idx="1665">
                  <c:v>18.996579247434436</c:v>
                </c:pt>
                <c:pt idx="1666">
                  <c:v>19.007981755986318</c:v>
                </c:pt>
                <c:pt idx="1667">
                  <c:v>19.019384264538196</c:v>
                </c:pt>
                <c:pt idx="1668">
                  <c:v>19.030786773090082</c:v>
                </c:pt>
                <c:pt idx="1669">
                  <c:v>19.04218928164196</c:v>
                </c:pt>
                <c:pt idx="1670">
                  <c:v>19.053591790193845</c:v>
                </c:pt>
                <c:pt idx="1671">
                  <c:v>19.064994298745724</c:v>
                </c:pt>
                <c:pt idx="1672">
                  <c:v>19.076396807297606</c:v>
                </c:pt>
                <c:pt idx="1673">
                  <c:v>19.087799315849487</c:v>
                </c:pt>
                <c:pt idx="1674">
                  <c:v>19.099201824401369</c:v>
                </c:pt>
                <c:pt idx="1675">
                  <c:v>19.110604332953248</c:v>
                </c:pt>
                <c:pt idx="1676">
                  <c:v>19.122006841505133</c:v>
                </c:pt>
                <c:pt idx="1677">
                  <c:v>19.133409350057011</c:v>
                </c:pt>
                <c:pt idx="1678">
                  <c:v>19.144811858608893</c:v>
                </c:pt>
                <c:pt idx="1679">
                  <c:v>19.156214367160775</c:v>
                </c:pt>
                <c:pt idx="1680">
                  <c:v>19.167616875712657</c:v>
                </c:pt>
                <c:pt idx="1681">
                  <c:v>19.179019384264539</c:v>
                </c:pt>
                <c:pt idx="1682">
                  <c:v>19.190421892816421</c:v>
                </c:pt>
                <c:pt idx="1683">
                  <c:v>19.201824401368299</c:v>
                </c:pt>
                <c:pt idx="1684">
                  <c:v>19.213226909920184</c:v>
                </c:pt>
                <c:pt idx="1685">
                  <c:v>19.224629418472063</c:v>
                </c:pt>
                <c:pt idx="1686">
                  <c:v>19.236031927023944</c:v>
                </c:pt>
                <c:pt idx="1687">
                  <c:v>19.247434435575826</c:v>
                </c:pt>
                <c:pt idx="1688">
                  <c:v>19.258836944127708</c:v>
                </c:pt>
                <c:pt idx="1689">
                  <c:v>19.27023945267959</c:v>
                </c:pt>
                <c:pt idx="1690">
                  <c:v>19.281641961231472</c:v>
                </c:pt>
                <c:pt idx="1691">
                  <c:v>19.293044469783354</c:v>
                </c:pt>
                <c:pt idx="1692">
                  <c:v>19.304446978335232</c:v>
                </c:pt>
                <c:pt idx="1693">
                  <c:v>19.315849486887117</c:v>
                </c:pt>
                <c:pt idx="1694">
                  <c:v>19.327251995438996</c:v>
                </c:pt>
                <c:pt idx="1695">
                  <c:v>19.338654503990877</c:v>
                </c:pt>
                <c:pt idx="1696">
                  <c:v>19.350057012542759</c:v>
                </c:pt>
                <c:pt idx="1697">
                  <c:v>19.361459521094641</c:v>
                </c:pt>
                <c:pt idx="1698">
                  <c:v>19.372862029646523</c:v>
                </c:pt>
                <c:pt idx="1699">
                  <c:v>19.384264538198405</c:v>
                </c:pt>
                <c:pt idx="1700">
                  <c:v>19.395667046750283</c:v>
                </c:pt>
                <c:pt idx="1701">
                  <c:v>19.407069555302169</c:v>
                </c:pt>
                <c:pt idx="1702">
                  <c:v>19.418472063854047</c:v>
                </c:pt>
                <c:pt idx="1703">
                  <c:v>19.429874572405929</c:v>
                </c:pt>
                <c:pt idx="1704">
                  <c:v>19.441277080957811</c:v>
                </c:pt>
                <c:pt idx="1705">
                  <c:v>19.452679589509692</c:v>
                </c:pt>
                <c:pt idx="1706">
                  <c:v>19.464082098061574</c:v>
                </c:pt>
                <c:pt idx="1707">
                  <c:v>19.475484606613456</c:v>
                </c:pt>
                <c:pt idx="1708">
                  <c:v>19.486887115165334</c:v>
                </c:pt>
                <c:pt idx="1709">
                  <c:v>19.49828962371722</c:v>
                </c:pt>
                <c:pt idx="1710">
                  <c:v>19.509692132269098</c:v>
                </c:pt>
                <c:pt idx="1711">
                  <c:v>19.52109464082098</c:v>
                </c:pt>
                <c:pt idx="1712">
                  <c:v>19.532497149372862</c:v>
                </c:pt>
                <c:pt idx="1713">
                  <c:v>19.543899657924744</c:v>
                </c:pt>
                <c:pt idx="1714">
                  <c:v>19.555302166476622</c:v>
                </c:pt>
                <c:pt idx="1715">
                  <c:v>19.566704675028507</c:v>
                </c:pt>
                <c:pt idx="1716">
                  <c:v>19.578107183580386</c:v>
                </c:pt>
                <c:pt idx="1717">
                  <c:v>19.589509692132271</c:v>
                </c:pt>
                <c:pt idx="1718">
                  <c:v>19.600912200684149</c:v>
                </c:pt>
                <c:pt idx="1719">
                  <c:v>19.612314709236031</c:v>
                </c:pt>
                <c:pt idx="1720">
                  <c:v>19.623717217787913</c:v>
                </c:pt>
                <c:pt idx="1721">
                  <c:v>19.635119726339795</c:v>
                </c:pt>
                <c:pt idx="1722">
                  <c:v>19.646522234891677</c:v>
                </c:pt>
                <c:pt idx="1723">
                  <c:v>19.657924743443559</c:v>
                </c:pt>
                <c:pt idx="1724">
                  <c:v>19.669327251995441</c:v>
                </c:pt>
                <c:pt idx="1725">
                  <c:v>19.680729760547319</c:v>
                </c:pt>
                <c:pt idx="1726">
                  <c:v>19.692132269099201</c:v>
                </c:pt>
                <c:pt idx="1727">
                  <c:v>19.703534777651083</c:v>
                </c:pt>
                <c:pt idx="1728">
                  <c:v>19.714937286202964</c:v>
                </c:pt>
                <c:pt idx="1729">
                  <c:v>19.726339794754846</c:v>
                </c:pt>
                <c:pt idx="1730">
                  <c:v>19.737742303306728</c:v>
                </c:pt>
                <c:pt idx="1731">
                  <c:v>19.74914481185861</c:v>
                </c:pt>
                <c:pt idx="1732">
                  <c:v>19.760547320410492</c:v>
                </c:pt>
                <c:pt idx="1733">
                  <c:v>19.77194982896237</c:v>
                </c:pt>
                <c:pt idx="1734">
                  <c:v>19.783352337514255</c:v>
                </c:pt>
                <c:pt idx="1735">
                  <c:v>19.794754846066134</c:v>
                </c:pt>
                <c:pt idx="1736">
                  <c:v>19.806157354618016</c:v>
                </c:pt>
                <c:pt idx="1737">
                  <c:v>19.817559863169897</c:v>
                </c:pt>
                <c:pt idx="1738">
                  <c:v>19.828962371721779</c:v>
                </c:pt>
                <c:pt idx="1739">
                  <c:v>19.840364880273661</c:v>
                </c:pt>
                <c:pt idx="1740">
                  <c:v>19.851767388825543</c:v>
                </c:pt>
                <c:pt idx="1741">
                  <c:v>19.863169897377421</c:v>
                </c:pt>
                <c:pt idx="1742">
                  <c:v>19.874572405929307</c:v>
                </c:pt>
                <c:pt idx="1743">
                  <c:v>19.885974914481185</c:v>
                </c:pt>
                <c:pt idx="1744">
                  <c:v>19.897377423033067</c:v>
                </c:pt>
                <c:pt idx="1745">
                  <c:v>19.908779931584949</c:v>
                </c:pt>
                <c:pt idx="1746">
                  <c:v>19.920182440136831</c:v>
                </c:pt>
                <c:pt idx="1747">
                  <c:v>19.931584948688709</c:v>
                </c:pt>
                <c:pt idx="1748">
                  <c:v>19.942987457240594</c:v>
                </c:pt>
                <c:pt idx="1749">
                  <c:v>19.954389965792473</c:v>
                </c:pt>
                <c:pt idx="1750">
                  <c:v>19.965792474344358</c:v>
                </c:pt>
                <c:pt idx="1751">
                  <c:v>19.977194982896236</c:v>
                </c:pt>
                <c:pt idx="1752">
                  <c:v>19.988597491448118</c:v>
                </c:pt>
                <c:pt idx="1753">
                  <c:v>20</c:v>
                </c:pt>
                <c:pt idx="1754">
                  <c:v>20.011402508551882</c:v>
                </c:pt>
                <c:pt idx="1755">
                  <c:v>20.022805017103764</c:v>
                </c:pt>
                <c:pt idx="1756">
                  <c:v>20.034207525655646</c:v>
                </c:pt>
                <c:pt idx="1757">
                  <c:v>20.045610034207524</c:v>
                </c:pt>
                <c:pt idx="1758">
                  <c:v>20.057012542759406</c:v>
                </c:pt>
                <c:pt idx="1759">
                  <c:v>20.068415051311288</c:v>
                </c:pt>
                <c:pt idx="1760">
                  <c:v>20.079817559863169</c:v>
                </c:pt>
                <c:pt idx="1761">
                  <c:v>20.091220068415051</c:v>
                </c:pt>
                <c:pt idx="1762">
                  <c:v>20.102622576966933</c:v>
                </c:pt>
                <c:pt idx="1763">
                  <c:v>20.114025085518815</c:v>
                </c:pt>
                <c:pt idx="1764">
                  <c:v>20.125427594070697</c:v>
                </c:pt>
                <c:pt idx="1765">
                  <c:v>20.136830102622579</c:v>
                </c:pt>
                <c:pt idx="1766">
                  <c:v>20.148232611174457</c:v>
                </c:pt>
                <c:pt idx="1767">
                  <c:v>20.159635119726342</c:v>
                </c:pt>
                <c:pt idx="1768">
                  <c:v>20.171037628278221</c:v>
                </c:pt>
                <c:pt idx="1769">
                  <c:v>20.182440136830103</c:v>
                </c:pt>
                <c:pt idx="1770">
                  <c:v>20.193842645381984</c:v>
                </c:pt>
                <c:pt idx="1771">
                  <c:v>20.205245153933866</c:v>
                </c:pt>
                <c:pt idx="1772">
                  <c:v>20.216647662485745</c:v>
                </c:pt>
                <c:pt idx="1773">
                  <c:v>20.22805017103763</c:v>
                </c:pt>
                <c:pt idx="1774">
                  <c:v>20.239452679589508</c:v>
                </c:pt>
                <c:pt idx="1775">
                  <c:v>20.250855188141394</c:v>
                </c:pt>
                <c:pt idx="1776">
                  <c:v>20.262257696693272</c:v>
                </c:pt>
                <c:pt idx="1777">
                  <c:v>20.273660205245154</c:v>
                </c:pt>
                <c:pt idx="1778">
                  <c:v>20.285062713797036</c:v>
                </c:pt>
                <c:pt idx="1779">
                  <c:v>20.296465222348917</c:v>
                </c:pt>
                <c:pt idx="1780">
                  <c:v>20.307867730900796</c:v>
                </c:pt>
                <c:pt idx="1781">
                  <c:v>20.319270239452681</c:v>
                </c:pt>
                <c:pt idx="1782">
                  <c:v>20.330672748004559</c:v>
                </c:pt>
                <c:pt idx="1783">
                  <c:v>20.342075256556441</c:v>
                </c:pt>
                <c:pt idx="1784">
                  <c:v>20.353477765108323</c:v>
                </c:pt>
                <c:pt idx="1785">
                  <c:v>20.364880273660205</c:v>
                </c:pt>
                <c:pt idx="1786">
                  <c:v>20.376282782212087</c:v>
                </c:pt>
                <c:pt idx="1787">
                  <c:v>20.387685290763969</c:v>
                </c:pt>
                <c:pt idx="1788">
                  <c:v>20.399087799315847</c:v>
                </c:pt>
                <c:pt idx="1789">
                  <c:v>20.410490307867732</c:v>
                </c:pt>
                <c:pt idx="1790">
                  <c:v>20.421892816419611</c:v>
                </c:pt>
                <c:pt idx="1791">
                  <c:v>20.433295324971493</c:v>
                </c:pt>
                <c:pt idx="1792">
                  <c:v>20.444697833523374</c:v>
                </c:pt>
                <c:pt idx="1793">
                  <c:v>20.456100342075256</c:v>
                </c:pt>
                <c:pt idx="1794">
                  <c:v>20.467502850627138</c:v>
                </c:pt>
                <c:pt idx="1795">
                  <c:v>20.47890535917902</c:v>
                </c:pt>
                <c:pt idx="1796">
                  <c:v>20.490307867730902</c:v>
                </c:pt>
                <c:pt idx="1797">
                  <c:v>20.501710376282784</c:v>
                </c:pt>
                <c:pt idx="1798">
                  <c:v>20.513112884834666</c:v>
                </c:pt>
                <c:pt idx="1799">
                  <c:v>20.524515393386544</c:v>
                </c:pt>
                <c:pt idx="1800">
                  <c:v>20.535917901938426</c:v>
                </c:pt>
                <c:pt idx="1801">
                  <c:v>20.547320410490308</c:v>
                </c:pt>
                <c:pt idx="1802">
                  <c:v>20.558722919042189</c:v>
                </c:pt>
                <c:pt idx="1803">
                  <c:v>20.570125427594071</c:v>
                </c:pt>
                <c:pt idx="1804">
                  <c:v>20.581527936145953</c:v>
                </c:pt>
                <c:pt idx="1805">
                  <c:v>20.592930444697831</c:v>
                </c:pt>
                <c:pt idx="1806">
                  <c:v>20.604332953249717</c:v>
                </c:pt>
                <c:pt idx="1807">
                  <c:v>20.615735461801595</c:v>
                </c:pt>
                <c:pt idx="1808">
                  <c:v>20.627137970353481</c:v>
                </c:pt>
                <c:pt idx="1809">
                  <c:v>20.638540478905359</c:v>
                </c:pt>
                <c:pt idx="1810">
                  <c:v>20.649942987457241</c:v>
                </c:pt>
                <c:pt idx="1811">
                  <c:v>20.661345496009123</c:v>
                </c:pt>
                <c:pt idx="1812">
                  <c:v>20.672748004561004</c:v>
                </c:pt>
                <c:pt idx="1813">
                  <c:v>20.684150513112883</c:v>
                </c:pt>
                <c:pt idx="1814">
                  <c:v>20.695553021664768</c:v>
                </c:pt>
                <c:pt idx="1815">
                  <c:v>20.706955530216646</c:v>
                </c:pt>
                <c:pt idx="1816">
                  <c:v>20.718358038768528</c:v>
                </c:pt>
                <c:pt idx="1817">
                  <c:v>20.72976054732041</c:v>
                </c:pt>
                <c:pt idx="1818">
                  <c:v>20.741163055872292</c:v>
                </c:pt>
                <c:pt idx="1819">
                  <c:v>20.752565564424174</c:v>
                </c:pt>
                <c:pt idx="1820">
                  <c:v>20.763968072976056</c:v>
                </c:pt>
                <c:pt idx="1821">
                  <c:v>20.775370581527934</c:v>
                </c:pt>
                <c:pt idx="1822">
                  <c:v>20.786773090079819</c:v>
                </c:pt>
                <c:pt idx="1823">
                  <c:v>20.798175598631698</c:v>
                </c:pt>
                <c:pt idx="1824">
                  <c:v>20.809578107183579</c:v>
                </c:pt>
                <c:pt idx="1825">
                  <c:v>20.820980615735461</c:v>
                </c:pt>
                <c:pt idx="1826">
                  <c:v>20.832383124287343</c:v>
                </c:pt>
                <c:pt idx="1827">
                  <c:v>20.843785632839225</c:v>
                </c:pt>
                <c:pt idx="1828">
                  <c:v>20.855188141391107</c:v>
                </c:pt>
                <c:pt idx="1829">
                  <c:v>20.866590649942989</c:v>
                </c:pt>
                <c:pt idx="1830">
                  <c:v>20.877993158494871</c:v>
                </c:pt>
                <c:pt idx="1831">
                  <c:v>20.889395667046749</c:v>
                </c:pt>
                <c:pt idx="1832">
                  <c:v>20.900798175598631</c:v>
                </c:pt>
                <c:pt idx="1833">
                  <c:v>20.912200684150513</c:v>
                </c:pt>
                <c:pt idx="1834">
                  <c:v>20.923603192702394</c:v>
                </c:pt>
                <c:pt idx="1835">
                  <c:v>20.935005701254276</c:v>
                </c:pt>
                <c:pt idx="1836">
                  <c:v>20.946408209806158</c:v>
                </c:pt>
                <c:pt idx="1837">
                  <c:v>20.95781071835804</c:v>
                </c:pt>
                <c:pt idx="1838">
                  <c:v>20.969213226909918</c:v>
                </c:pt>
                <c:pt idx="1839">
                  <c:v>20.980615735461804</c:v>
                </c:pt>
                <c:pt idx="1840">
                  <c:v>20.992018244013682</c:v>
                </c:pt>
                <c:pt idx="1841">
                  <c:v>21.003420752565564</c:v>
                </c:pt>
                <c:pt idx="1842">
                  <c:v>21.014823261117446</c:v>
                </c:pt>
                <c:pt idx="1843">
                  <c:v>21.026225769669328</c:v>
                </c:pt>
                <c:pt idx="1844">
                  <c:v>21.037628278221209</c:v>
                </c:pt>
                <c:pt idx="1845">
                  <c:v>21.049030786773091</c:v>
                </c:pt>
                <c:pt idx="1846">
                  <c:v>21.06043329532497</c:v>
                </c:pt>
                <c:pt idx="1847">
                  <c:v>21.071835803876855</c:v>
                </c:pt>
                <c:pt idx="1848">
                  <c:v>21.083238312428733</c:v>
                </c:pt>
                <c:pt idx="1849">
                  <c:v>21.094640820980615</c:v>
                </c:pt>
                <c:pt idx="1850">
                  <c:v>21.106043329532497</c:v>
                </c:pt>
                <c:pt idx="1851">
                  <c:v>21.117445838084379</c:v>
                </c:pt>
                <c:pt idx="1852">
                  <c:v>21.128848346636257</c:v>
                </c:pt>
                <c:pt idx="1853">
                  <c:v>21.140250855188143</c:v>
                </c:pt>
                <c:pt idx="1854">
                  <c:v>21.151653363740021</c:v>
                </c:pt>
                <c:pt idx="1855">
                  <c:v>21.163055872291906</c:v>
                </c:pt>
                <c:pt idx="1856">
                  <c:v>21.174458380843785</c:v>
                </c:pt>
                <c:pt idx="1857">
                  <c:v>21.185860889395666</c:v>
                </c:pt>
                <c:pt idx="1858">
                  <c:v>21.197263397947548</c:v>
                </c:pt>
                <c:pt idx="1859">
                  <c:v>21.20866590649943</c:v>
                </c:pt>
                <c:pt idx="1860">
                  <c:v>21.220068415051312</c:v>
                </c:pt>
                <c:pt idx="1861">
                  <c:v>21.231470923603194</c:v>
                </c:pt>
                <c:pt idx="1862">
                  <c:v>21.242873432155072</c:v>
                </c:pt>
                <c:pt idx="1863">
                  <c:v>21.254275940706954</c:v>
                </c:pt>
                <c:pt idx="1864">
                  <c:v>21.265678449258836</c:v>
                </c:pt>
                <c:pt idx="1865">
                  <c:v>21.277080957810718</c:v>
                </c:pt>
                <c:pt idx="1866">
                  <c:v>21.288483466362599</c:v>
                </c:pt>
                <c:pt idx="1867">
                  <c:v>21.299885974914481</c:v>
                </c:pt>
                <c:pt idx="1868">
                  <c:v>21.311288483466363</c:v>
                </c:pt>
                <c:pt idx="1869">
                  <c:v>21.322690992018245</c:v>
                </c:pt>
                <c:pt idx="1870">
                  <c:v>21.334093500570127</c:v>
                </c:pt>
                <c:pt idx="1871">
                  <c:v>21.345496009122005</c:v>
                </c:pt>
                <c:pt idx="1872">
                  <c:v>21.356898517673891</c:v>
                </c:pt>
                <c:pt idx="1873">
                  <c:v>21.368301026225769</c:v>
                </c:pt>
                <c:pt idx="1874">
                  <c:v>21.379703534777651</c:v>
                </c:pt>
                <c:pt idx="1875">
                  <c:v>21.391106043329533</c:v>
                </c:pt>
                <c:pt idx="1876">
                  <c:v>21.402508551881414</c:v>
                </c:pt>
                <c:pt idx="1877">
                  <c:v>21.413911060433296</c:v>
                </c:pt>
                <c:pt idx="1878">
                  <c:v>21.425313568985178</c:v>
                </c:pt>
                <c:pt idx="1879">
                  <c:v>21.436716077537056</c:v>
                </c:pt>
                <c:pt idx="1880">
                  <c:v>21.448118586088942</c:v>
                </c:pt>
                <c:pt idx="1881">
                  <c:v>21.45952109464082</c:v>
                </c:pt>
                <c:pt idx="1882">
                  <c:v>21.470923603192702</c:v>
                </c:pt>
                <c:pt idx="1883">
                  <c:v>21.482326111744584</c:v>
                </c:pt>
                <c:pt idx="1884">
                  <c:v>21.493728620296466</c:v>
                </c:pt>
                <c:pt idx="1885">
                  <c:v>21.505131128848344</c:v>
                </c:pt>
                <c:pt idx="1886">
                  <c:v>21.516533637400229</c:v>
                </c:pt>
                <c:pt idx="1887">
                  <c:v>21.527936145952108</c:v>
                </c:pt>
                <c:pt idx="1888">
                  <c:v>21.539338654503993</c:v>
                </c:pt>
                <c:pt idx="1889">
                  <c:v>21.550741163055871</c:v>
                </c:pt>
                <c:pt idx="1890">
                  <c:v>21.562143671607753</c:v>
                </c:pt>
                <c:pt idx="1891">
                  <c:v>21.573546180159635</c:v>
                </c:pt>
                <c:pt idx="1892">
                  <c:v>21.584948688711517</c:v>
                </c:pt>
                <c:pt idx="1893">
                  <c:v>21.596351197263395</c:v>
                </c:pt>
                <c:pt idx="1894">
                  <c:v>21.607753705815281</c:v>
                </c:pt>
                <c:pt idx="1895">
                  <c:v>21.619156214367159</c:v>
                </c:pt>
                <c:pt idx="1896">
                  <c:v>21.630558722919041</c:v>
                </c:pt>
                <c:pt idx="1897">
                  <c:v>21.641961231470923</c:v>
                </c:pt>
                <c:pt idx="1898">
                  <c:v>21.653363740022805</c:v>
                </c:pt>
                <c:pt idx="1899">
                  <c:v>21.664766248574686</c:v>
                </c:pt>
                <c:pt idx="1900">
                  <c:v>21.676168757126568</c:v>
                </c:pt>
                <c:pt idx="1901">
                  <c:v>21.68757126567845</c:v>
                </c:pt>
                <c:pt idx="1902">
                  <c:v>21.698973774230332</c:v>
                </c:pt>
                <c:pt idx="1903">
                  <c:v>21.710376282782214</c:v>
                </c:pt>
                <c:pt idx="1904">
                  <c:v>21.721778791334092</c:v>
                </c:pt>
                <c:pt idx="1905">
                  <c:v>21.733181299885977</c:v>
                </c:pt>
                <c:pt idx="1906">
                  <c:v>21.744583808437856</c:v>
                </c:pt>
                <c:pt idx="1907">
                  <c:v>21.755986316989738</c:v>
                </c:pt>
                <c:pt idx="1908">
                  <c:v>21.767388825541619</c:v>
                </c:pt>
                <c:pt idx="1909">
                  <c:v>21.778791334093501</c:v>
                </c:pt>
                <c:pt idx="1910">
                  <c:v>21.79019384264538</c:v>
                </c:pt>
                <c:pt idx="1911">
                  <c:v>21.801596351197265</c:v>
                </c:pt>
                <c:pt idx="1912">
                  <c:v>21.812998859749143</c:v>
                </c:pt>
                <c:pt idx="1913">
                  <c:v>21.824401368301029</c:v>
                </c:pt>
                <c:pt idx="1914">
                  <c:v>21.835803876852907</c:v>
                </c:pt>
                <c:pt idx="1915">
                  <c:v>21.847206385404789</c:v>
                </c:pt>
                <c:pt idx="1916">
                  <c:v>21.858608893956671</c:v>
                </c:pt>
                <c:pt idx="1917">
                  <c:v>21.870011402508553</c:v>
                </c:pt>
                <c:pt idx="1918">
                  <c:v>21.881413911060431</c:v>
                </c:pt>
                <c:pt idx="1919">
                  <c:v>21.892816419612316</c:v>
                </c:pt>
                <c:pt idx="1920">
                  <c:v>21.904218928164195</c:v>
                </c:pt>
                <c:pt idx="1921">
                  <c:v>21.915621436716076</c:v>
                </c:pt>
                <c:pt idx="1922">
                  <c:v>21.927023945267958</c:v>
                </c:pt>
                <c:pt idx="1923">
                  <c:v>21.93842645381984</c:v>
                </c:pt>
                <c:pt idx="1924">
                  <c:v>21.949828962371722</c:v>
                </c:pt>
                <c:pt idx="1925">
                  <c:v>21.961231470923604</c:v>
                </c:pt>
                <c:pt idx="1926">
                  <c:v>21.972633979475482</c:v>
                </c:pt>
                <c:pt idx="1927">
                  <c:v>21.984036488027368</c:v>
                </c:pt>
                <c:pt idx="1928">
                  <c:v>21.995438996579246</c:v>
                </c:pt>
                <c:pt idx="1929">
                  <c:v>22.006841505131128</c:v>
                </c:pt>
                <c:pt idx="1930">
                  <c:v>22.01824401368301</c:v>
                </c:pt>
                <c:pt idx="1931">
                  <c:v>22.029646522234891</c:v>
                </c:pt>
                <c:pt idx="1932">
                  <c:v>22.041049030786773</c:v>
                </c:pt>
                <c:pt idx="1933">
                  <c:v>22.052451539338655</c:v>
                </c:pt>
                <c:pt idx="1934">
                  <c:v>22.063854047890537</c:v>
                </c:pt>
                <c:pt idx="1935">
                  <c:v>22.075256556442419</c:v>
                </c:pt>
                <c:pt idx="1936">
                  <c:v>22.086659064994301</c:v>
                </c:pt>
                <c:pt idx="1937">
                  <c:v>22.098061573546179</c:v>
                </c:pt>
                <c:pt idx="1938">
                  <c:v>22.109464082098064</c:v>
                </c:pt>
                <c:pt idx="1939">
                  <c:v>22.120866590649943</c:v>
                </c:pt>
                <c:pt idx="1940">
                  <c:v>22.132269099201825</c:v>
                </c:pt>
                <c:pt idx="1941">
                  <c:v>22.143671607753706</c:v>
                </c:pt>
                <c:pt idx="1942">
                  <c:v>22.155074116305588</c:v>
                </c:pt>
                <c:pt idx="1943">
                  <c:v>22.166476624857467</c:v>
                </c:pt>
                <c:pt idx="1944">
                  <c:v>22.177879133409352</c:v>
                </c:pt>
                <c:pt idx="1945">
                  <c:v>22.18928164196123</c:v>
                </c:pt>
                <c:pt idx="1946">
                  <c:v>22.200684150513116</c:v>
                </c:pt>
                <c:pt idx="1947">
                  <c:v>22.212086659064994</c:v>
                </c:pt>
                <c:pt idx="1948">
                  <c:v>22.223489167616876</c:v>
                </c:pt>
                <c:pt idx="1949">
                  <c:v>22.234891676168758</c:v>
                </c:pt>
                <c:pt idx="1950">
                  <c:v>22.246294184720639</c:v>
                </c:pt>
                <c:pt idx="1951">
                  <c:v>22.257696693272518</c:v>
                </c:pt>
                <c:pt idx="1952">
                  <c:v>22.269099201824403</c:v>
                </c:pt>
                <c:pt idx="1953">
                  <c:v>22.280501710376281</c:v>
                </c:pt>
                <c:pt idx="1954">
                  <c:v>22.291904218928163</c:v>
                </c:pt>
                <c:pt idx="1955">
                  <c:v>22.303306727480045</c:v>
                </c:pt>
                <c:pt idx="1956">
                  <c:v>22.314709236031927</c:v>
                </c:pt>
                <c:pt idx="1957">
                  <c:v>22.326111744583809</c:v>
                </c:pt>
                <c:pt idx="1958">
                  <c:v>22.337514253135691</c:v>
                </c:pt>
                <c:pt idx="1959">
                  <c:v>22.348916761687569</c:v>
                </c:pt>
                <c:pt idx="1960">
                  <c:v>22.360319270239454</c:v>
                </c:pt>
                <c:pt idx="1961">
                  <c:v>22.371721778791333</c:v>
                </c:pt>
                <c:pt idx="1962">
                  <c:v>22.383124287343215</c:v>
                </c:pt>
                <c:pt idx="1963">
                  <c:v>22.394526795895096</c:v>
                </c:pt>
                <c:pt idx="1964">
                  <c:v>22.405929304446978</c:v>
                </c:pt>
                <c:pt idx="1965">
                  <c:v>22.41733181299886</c:v>
                </c:pt>
                <c:pt idx="1966">
                  <c:v>22.428734321550742</c:v>
                </c:pt>
                <c:pt idx="1967">
                  <c:v>22.440136830102624</c:v>
                </c:pt>
                <c:pt idx="1968">
                  <c:v>22.451539338654506</c:v>
                </c:pt>
                <c:pt idx="1969">
                  <c:v>22.462941847206388</c:v>
                </c:pt>
                <c:pt idx="1970">
                  <c:v>22.474344355758266</c:v>
                </c:pt>
                <c:pt idx="1971">
                  <c:v>22.485746864310148</c:v>
                </c:pt>
                <c:pt idx="1972">
                  <c:v>22.49714937286203</c:v>
                </c:pt>
                <c:pt idx="1973">
                  <c:v>22.508551881413911</c:v>
                </c:pt>
                <c:pt idx="1974">
                  <c:v>22.519954389965793</c:v>
                </c:pt>
                <c:pt idx="1975">
                  <c:v>22.531356898517675</c:v>
                </c:pt>
                <c:pt idx="1976">
                  <c:v>22.542759407069553</c:v>
                </c:pt>
                <c:pt idx="1977">
                  <c:v>22.554161915621439</c:v>
                </c:pt>
                <c:pt idx="1978">
                  <c:v>22.565564424173317</c:v>
                </c:pt>
                <c:pt idx="1979">
                  <c:v>22.576966932725199</c:v>
                </c:pt>
                <c:pt idx="1980">
                  <c:v>22.588369441277081</c:v>
                </c:pt>
                <c:pt idx="1981">
                  <c:v>22.599771949828963</c:v>
                </c:pt>
                <c:pt idx="1982">
                  <c:v>22.611174458380844</c:v>
                </c:pt>
                <c:pt idx="1983">
                  <c:v>22.622576966932726</c:v>
                </c:pt>
                <c:pt idx="1984">
                  <c:v>22.633979475484605</c:v>
                </c:pt>
                <c:pt idx="1985">
                  <c:v>22.64538198403649</c:v>
                </c:pt>
                <c:pt idx="1986">
                  <c:v>22.656784492588368</c:v>
                </c:pt>
                <c:pt idx="1987">
                  <c:v>22.66818700114025</c:v>
                </c:pt>
                <c:pt idx="1988">
                  <c:v>22.679589509692132</c:v>
                </c:pt>
                <c:pt idx="1989">
                  <c:v>22.690992018244014</c:v>
                </c:pt>
                <c:pt idx="1990">
                  <c:v>22.702394526795892</c:v>
                </c:pt>
                <c:pt idx="1991">
                  <c:v>22.713797035347778</c:v>
                </c:pt>
                <c:pt idx="1992">
                  <c:v>22.725199543899656</c:v>
                </c:pt>
                <c:pt idx="1993">
                  <c:v>22.736602052451541</c:v>
                </c:pt>
                <c:pt idx="1994">
                  <c:v>22.74800456100342</c:v>
                </c:pt>
                <c:pt idx="1995">
                  <c:v>22.759407069555301</c:v>
                </c:pt>
                <c:pt idx="1996">
                  <c:v>22.770809578107183</c:v>
                </c:pt>
                <c:pt idx="1997">
                  <c:v>22.782212086659065</c:v>
                </c:pt>
                <c:pt idx="1998">
                  <c:v>22.793614595210947</c:v>
                </c:pt>
                <c:pt idx="1999">
                  <c:v>22.805017103762829</c:v>
                </c:pt>
                <c:pt idx="2000">
                  <c:v>22.816419612314711</c:v>
                </c:pt>
                <c:pt idx="2001">
                  <c:v>22.827822120866589</c:v>
                </c:pt>
                <c:pt idx="2002">
                  <c:v>22.839224629418471</c:v>
                </c:pt>
                <c:pt idx="2003">
                  <c:v>22.850627137970353</c:v>
                </c:pt>
                <c:pt idx="2004">
                  <c:v>22.862029646522235</c:v>
                </c:pt>
                <c:pt idx="2005">
                  <c:v>22.873432155074116</c:v>
                </c:pt>
                <c:pt idx="2006">
                  <c:v>22.884834663625998</c:v>
                </c:pt>
                <c:pt idx="2007">
                  <c:v>22.89623717217788</c:v>
                </c:pt>
                <c:pt idx="2008">
                  <c:v>22.907639680729762</c:v>
                </c:pt>
                <c:pt idx="2009">
                  <c:v>22.91904218928164</c:v>
                </c:pt>
                <c:pt idx="2010">
                  <c:v>22.930444697833526</c:v>
                </c:pt>
                <c:pt idx="2011">
                  <c:v>22.941847206385404</c:v>
                </c:pt>
                <c:pt idx="2012">
                  <c:v>22.953249714937286</c:v>
                </c:pt>
                <c:pt idx="2013">
                  <c:v>22.964652223489168</c:v>
                </c:pt>
                <c:pt idx="2014">
                  <c:v>22.97605473204105</c:v>
                </c:pt>
                <c:pt idx="2015">
                  <c:v>22.987457240592931</c:v>
                </c:pt>
                <c:pt idx="2016">
                  <c:v>22.998859749144813</c:v>
                </c:pt>
                <c:pt idx="2017">
                  <c:v>23.010262257696692</c:v>
                </c:pt>
                <c:pt idx="2018">
                  <c:v>23.021664766248577</c:v>
                </c:pt>
                <c:pt idx="2019">
                  <c:v>23.033067274800455</c:v>
                </c:pt>
                <c:pt idx="2020">
                  <c:v>23.044469783352337</c:v>
                </c:pt>
                <c:pt idx="2021">
                  <c:v>23.055872291904219</c:v>
                </c:pt>
                <c:pt idx="2022">
                  <c:v>23.067274800456101</c:v>
                </c:pt>
                <c:pt idx="2023">
                  <c:v>23.078677309007979</c:v>
                </c:pt>
                <c:pt idx="2024">
                  <c:v>23.090079817559864</c:v>
                </c:pt>
                <c:pt idx="2025">
                  <c:v>23.101482326111743</c:v>
                </c:pt>
                <c:pt idx="2026">
                  <c:v>23.112884834663628</c:v>
                </c:pt>
                <c:pt idx="2027">
                  <c:v>23.124287343215506</c:v>
                </c:pt>
                <c:pt idx="2028">
                  <c:v>23.135689851767388</c:v>
                </c:pt>
                <c:pt idx="2029">
                  <c:v>23.14709236031927</c:v>
                </c:pt>
                <c:pt idx="2030">
                  <c:v>23.158494868871152</c:v>
                </c:pt>
                <c:pt idx="2031">
                  <c:v>23.169897377423034</c:v>
                </c:pt>
                <c:pt idx="2032">
                  <c:v>23.181299885974916</c:v>
                </c:pt>
                <c:pt idx="2033">
                  <c:v>23.192702394526794</c:v>
                </c:pt>
                <c:pt idx="2034">
                  <c:v>23.204104903078676</c:v>
                </c:pt>
                <c:pt idx="2035">
                  <c:v>23.215507411630558</c:v>
                </c:pt>
                <c:pt idx="2036">
                  <c:v>23.22690992018244</c:v>
                </c:pt>
                <c:pt idx="2037">
                  <c:v>23.238312428734321</c:v>
                </c:pt>
                <c:pt idx="2038">
                  <c:v>23.249714937286203</c:v>
                </c:pt>
                <c:pt idx="2039">
                  <c:v>23.261117445838085</c:v>
                </c:pt>
                <c:pt idx="2040">
                  <c:v>23.272519954389967</c:v>
                </c:pt>
                <c:pt idx="2041">
                  <c:v>23.283922462941849</c:v>
                </c:pt>
                <c:pt idx="2042">
                  <c:v>23.295324971493727</c:v>
                </c:pt>
                <c:pt idx="2043">
                  <c:v>23.306727480045613</c:v>
                </c:pt>
                <c:pt idx="2044">
                  <c:v>23.318129988597491</c:v>
                </c:pt>
                <c:pt idx="2045">
                  <c:v>23.329532497149373</c:v>
                </c:pt>
                <c:pt idx="2046">
                  <c:v>23.340935005701255</c:v>
                </c:pt>
                <c:pt idx="2047">
                  <c:v>23.352337514253136</c:v>
                </c:pt>
                <c:pt idx="2048">
                  <c:v>23.363740022805015</c:v>
                </c:pt>
                <c:pt idx="2049">
                  <c:v>23.3751425313569</c:v>
                </c:pt>
                <c:pt idx="2050">
                  <c:v>23.386545039908778</c:v>
                </c:pt>
                <c:pt idx="2051">
                  <c:v>23.397947548460664</c:v>
                </c:pt>
                <c:pt idx="2052">
                  <c:v>23.409350057012542</c:v>
                </c:pt>
                <c:pt idx="2053">
                  <c:v>23.420752565564424</c:v>
                </c:pt>
                <c:pt idx="2054">
                  <c:v>23.432155074116306</c:v>
                </c:pt>
                <c:pt idx="2055">
                  <c:v>23.443557582668188</c:v>
                </c:pt>
                <c:pt idx="2056">
                  <c:v>23.454960091220066</c:v>
                </c:pt>
                <c:pt idx="2057">
                  <c:v>23.466362599771951</c:v>
                </c:pt>
                <c:pt idx="2058">
                  <c:v>23.47776510832383</c:v>
                </c:pt>
                <c:pt idx="2059">
                  <c:v>23.489167616875712</c:v>
                </c:pt>
                <c:pt idx="2060">
                  <c:v>23.500570125427593</c:v>
                </c:pt>
                <c:pt idx="2061">
                  <c:v>23.511972633979475</c:v>
                </c:pt>
                <c:pt idx="2062">
                  <c:v>23.523375142531357</c:v>
                </c:pt>
                <c:pt idx="2063">
                  <c:v>23.534777651083239</c:v>
                </c:pt>
                <c:pt idx="2064">
                  <c:v>23.546180159635117</c:v>
                </c:pt>
                <c:pt idx="2065">
                  <c:v>23.557582668187003</c:v>
                </c:pt>
                <c:pt idx="2066">
                  <c:v>23.568985176738881</c:v>
                </c:pt>
                <c:pt idx="2067">
                  <c:v>23.580387685290763</c:v>
                </c:pt>
                <c:pt idx="2068">
                  <c:v>23.591790193842645</c:v>
                </c:pt>
                <c:pt idx="2069">
                  <c:v>23.603192702394526</c:v>
                </c:pt>
                <c:pt idx="2070">
                  <c:v>23.614595210946408</c:v>
                </c:pt>
                <c:pt idx="2071">
                  <c:v>23.62599771949829</c:v>
                </c:pt>
                <c:pt idx="2072">
                  <c:v>23.637400228050172</c:v>
                </c:pt>
                <c:pt idx="2073">
                  <c:v>23.648802736602054</c:v>
                </c:pt>
                <c:pt idx="2074">
                  <c:v>23.660205245153936</c:v>
                </c:pt>
                <c:pt idx="2075">
                  <c:v>23.671607753705814</c:v>
                </c:pt>
                <c:pt idx="2076">
                  <c:v>23.683010262257696</c:v>
                </c:pt>
                <c:pt idx="2077">
                  <c:v>23.694412770809578</c:v>
                </c:pt>
                <c:pt idx="2078">
                  <c:v>23.70581527936146</c:v>
                </c:pt>
                <c:pt idx="2079">
                  <c:v>23.717217787913341</c:v>
                </c:pt>
                <c:pt idx="2080">
                  <c:v>23.728620296465223</c:v>
                </c:pt>
                <c:pt idx="2081">
                  <c:v>23.740022805017102</c:v>
                </c:pt>
                <c:pt idx="2082">
                  <c:v>23.751425313568987</c:v>
                </c:pt>
                <c:pt idx="2083">
                  <c:v>23.762827822120865</c:v>
                </c:pt>
                <c:pt idx="2084">
                  <c:v>23.774230330672751</c:v>
                </c:pt>
                <c:pt idx="2085">
                  <c:v>23.785632839224629</c:v>
                </c:pt>
                <c:pt idx="2086">
                  <c:v>23.797035347776511</c:v>
                </c:pt>
                <c:pt idx="2087">
                  <c:v>23.808437856328393</c:v>
                </c:pt>
                <c:pt idx="2088">
                  <c:v>23.819840364880275</c:v>
                </c:pt>
                <c:pt idx="2089">
                  <c:v>23.831242873432153</c:v>
                </c:pt>
                <c:pt idx="2090">
                  <c:v>23.842645381984038</c:v>
                </c:pt>
                <c:pt idx="2091">
                  <c:v>23.854047890535917</c:v>
                </c:pt>
                <c:pt idx="2092">
                  <c:v>23.865450399087798</c:v>
                </c:pt>
                <c:pt idx="2093">
                  <c:v>23.87685290763968</c:v>
                </c:pt>
                <c:pt idx="2094">
                  <c:v>23.888255416191562</c:v>
                </c:pt>
                <c:pt idx="2095">
                  <c:v>23.899657924743444</c:v>
                </c:pt>
                <c:pt idx="2096">
                  <c:v>23.911060433295326</c:v>
                </c:pt>
                <c:pt idx="2097">
                  <c:v>23.922462941847204</c:v>
                </c:pt>
                <c:pt idx="2098">
                  <c:v>23.93386545039909</c:v>
                </c:pt>
                <c:pt idx="2099">
                  <c:v>23.945267958950968</c:v>
                </c:pt>
                <c:pt idx="2100">
                  <c:v>23.95667046750285</c:v>
                </c:pt>
                <c:pt idx="2101">
                  <c:v>23.968072976054732</c:v>
                </c:pt>
                <c:pt idx="2102">
                  <c:v>23.979475484606613</c:v>
                </c:pt>
                <c:pt idx="2103">
                  <c:v>23.990877993158495</c:v>
                </c:pt>
                <c:pt idx="2104">
                  <c:v>24.002280501710377</c:v>
                </c:pt>
                <c:pt idx="2105">
                  <c:v>24.013683010262259</c:v>
                </c:pt>
                <c:pt idx="2106">
                  <c:v>24.025085518814141</c:v>
                </c:pt>
                <c:pt idx="2107">
                  <c:v>24.036488027366019</c:v>
                </c:pt>
                <c:pt idx="2108">
                  <c:v>24.047890535917901</c:v>
                </c:pt>
                <c:pt idx="2109">
                  <c:v>24.059293044469783</c:v>
                </c:pt>
                <c:pt idx="2110">
                  <c:v>24.070695553021665</c:v>
                </c:pt>
                <c:pt idx="2111">
                  <c:v>24.082098061573546</c:v>
                </c:pt>
                <c:pt idx="2112">
                  <c:v>24.093500570125428</c:v>
                </c:pt>
                <c:pt idx="2113">
                  <c:v>24.10490307867731</c:v>
                </c:pt>
                <c:pt idx="2114">
                  <c:v>24.116305587229188</c:v>
                </c:pt>
                <c:pt idx="2115">
                  <c:v>24.127708095781074</c:v>
                </c:pt>
                <c:pt idx="2116">
                  <c:v>24.139110604332952</c:v>
                </c:pt>
                <c:pt idx="2117">
                  <c:v>24.150513112884838</c:v>
                </c:pt>
                <c:pt idx="2118">
                  <c:v>24.161915621436716</c:v>
                </c:pt>
                <c:pt idx="2119">
                  <c:v>24.173318129988598</c:v>
                </c:pt>
                <c:pt idx="2120">
                  <c:v>24.18472063854048</c:v>
                </c:pt>
                <c:pt idx="2121">
                  <c:v>24.196123147092361</c:v>
                </c:pt>
                <c:pt idx="2122">
                  <c:v>24.20752565564424</c:v>
                </c:pt>
                <c:pt idx="2123">
                  <c:v>24.218928164196125</c:v>
                </c:pt>
                <c:pt idx="2124">
                  <c:v>24.230330672748003</c:v>
                </c:pt>
                <c:pt idx="2125">
                  <c:v>24.241733181299885</c:v>
                </c:pt>
                <c:pt idx="2126">
                  <c:v>24.253135689851767</c:v>
                </c:pt>
                <c:pt idx="2127">
                  <c:v>24.264538198403649</c:v>
                </c:pt>
                <c:pt idx="2128">
                  <c:v>24.275940706955527</c:v>
                </c:pt>
                <c:pt idx="2129">
                  <c:v>24.287343215507413</c:v>
                </c:pt>
                <c:pt idx="2130">
                  <c:v>24.298745724059291</c:v>
                </c:pt>
                <c:pt idx="2131">
                  <c:v>24.310148232611176</c:v>
                </c:pt>
                <c:pt idx="2132">
                  <c:v>24.321550741163055</c:v>
                </c:pt>
                <c:pt idx="2133">
                  <c:v>24.332953249714937</c:v>
                </c:pt>
                <c:pt idx="2134">
                  <c:v>24.344355758266818</c:v>
                </c:pt>
                <c:pt idx="2135">
                  <c:v>24.3557582668187</c:v>
                </c:pt>
                <c:pt idx="2136">
                  <c:v>24.367160775370582</c:v>
                </c:pt>
                <c:pt idx="2137">
                  <c:v>24.378563283922464</c:v>
                </c:pt>
                <c:pt idx="2138">
                  <c:v>24.389965792474342</c:v>
                </c:pt>
                <c:pt idx="2139">
                  <c:v>24.401368301026224</c:v>
                </c:pt>
                <c:pt idx="2140">
                  <c:v>24.412770809578106</c:v>
                </c:pt>
                <c:pt idx="2141">
                  <c:v>24.424173318129988</c:v>
                </c:pt>
                <c:pt idx="2142">
                  <c:v>24.43557582668187</c:v>
                </c:pt>
                <c:pt idx="2143">
                  <c:v>24.446978335233752</c:v>
                </c:pt>
                <c:pt idx="2144">
                  <c:v>24.458380843785633</c:v>
                </c:pt>
                <c:pt idx="2145">
                  <c:v>24.469783352337515</c:v>
                </c:pt>
                <c:pt idx="2146">
                  <c:v>24.481185860889397</c:v>
                </c:pt>
                <c:pt idx="2147">
                  <c:v>24.492588369441275</c:v>
                </c:pt>
                <c:pt idx="2148">
                  <c:v>24.503990877993161</c:v>
                </c:pt>
                <c:pt idx="2149">
                  <c:v>24.515393386545039</c:v>
                </c:pt>
                <c:pt idx="2150">
                  <c:v>24.526795895096921</c:v>
                </c:pt>
                <c:pt idx="2151">
                  <c:v>24.538198403648803</c:v>
                </c:pt>
                <c:pt idx="2152">
                  <c:v>24.549600912200685</c:v>
                </c:pt>
                <c:pt idx="2153">
                  <c:v>24.561003420752566</c:v>
                </c:pt>
                <c:pt idx="2154">
                  <c:v>24.572405929304448</c:v>
                </c:pt>
                <c:pt idx="2155">
                  <c:v>24.583808437856327</c:v>
                </c:pt>
                <c:pt idx="2156">
                  <c:v>24.595210946408212</c:v>
                </c:pt>
                <c:pt idx="2157">
                  <c:v>24.60661345496009</c:v>
                </c:pt>
                <c:pt idx="2158">
                  <c:v>24.618015963511972</c:v>
                </c:pt>
                <c:pt idx="2159">
                  <c:v>24.629418472063854</c:v>
                </c:pt>
                <c:pt idx="2160">
                  <c:v>24.640820980615736</c:v>
                </c:pt>
                <c:pt idx="2161">
                  <c:v>24.652223489167614</c:v>
                </c:pt>
                <c:pt idx="2162">
                  <c:v>24.6636259977195</c:v>
                </c:pt>
                <c:pt idx="2163">
                  <c:v>24.675028506271378</c:v>
                </c:pt>
                <c:pt idx="2164">
                  <c:v>24.686431014823263</c:v>
                </c:pt>
                <c:pt idx="2165">
                  <c:v>24.697833523375142</c:v>
                </c:pt>
                <c:pt idx="2166">
                  <c:v>24.709236031927023</c:v>
                </c:pt>
                <c:pt idx="2167">
                  <c:v>24.720638540478905</c:v>
                </c:pt>
                <c:pt idx="2168">
                  <c:v>24.732041049030787</c:v>
                </c:pt>
                <c:pt idx="2169">
                  <c:v>24.743443557582665</c:v>
                </c:pt>
                <c:pt idx="2170">
                  <c:v>24.754846066134551</c:v>
                </c:pt>
                <c:pt idx="2171">
                  <c:v>24.766248574686429</c:v>
                </c:pt>
                <c:pt idx="2172">
                  <c:v>24.777651083238311</c:v>
                </c:pt>
                <c:pt idx="2173">
                  <c:v>24.789053591790193</c:v>
                </c:pt>
                <c:pt idx="2174">
                  <c:v>24.800456100342075</c:v>
                </c:pt>
                <c:pt idx="2175">
                  <c:v>24.811858608893957</c:v>
                </c:pt>
                <c:pt idx="2176">
                  <c:v>24.823261117445838</c:v>
                </c:pt>
                <c:pt idx="2177">
                  <c:v>24.83466362599772</c:v>
                </c:pt>
                <c:pt idx="2178">
                  <c:v>24.846066134549602</c:v>
                </c:pt>
                <c:pt idx="2179">
                  <c:v>24.857468643101484</c:v>
                </c:pt>
                <c:pt idx="2180">
                  <c:v>24.868871151653362</c:v>
                </c:pt>
                <c:pt idx="2181">
                  <c:v>24.880273660205248</c:v>
                </c:pt>
                <c:pt idx="2182">
                  <c:v>24.891676168757126</c:v>
                </c:pt>
                <c:pt idx="2183">
                  <c:v>24.903078677309008</c:v>
                </c:pt>
                <c:pt idx="2184">
                  <c:v>24.91448118586089</c:v>
                </c:pt>
                <c:pt idx="2185">
                  <c:v>24.925883694412772</c:v>
                </c:pt>
                <c:pt idx="2186">
                  <c:v>24.937286202964653</c:v>
                </c:pt>
                <c:pt idx="2187">
                  <c:v>24.948688711516535</c:v>
                </c:pt>
                <c:pt idx="2188">
                  <c:v>24.960091220068414</c:v>
                </c:pt>
                <c:pt idx="2189">
                  <c:v>24.971493728620299</c:v>
                </c:pt>
                <c:pt idx="2190">
                  <c:v>24.982896237172177</c:v>
                </c:pt>
                <c:pt idx="2191">
                  <c:v>24.994298745724059</c:v>
                </c:pt>
                <c:pt idx="2192">
                  <c:v>25.005701254275941</c:v>
                </c:pt>
                <c:pt idx="2193">
                  <c:v>25.017103762827826</c:v>
                </c:pt>
                <c:pt idx="2194">
                  <c:v>25.028506271379701</c:v>
                </c:pt>
                <c:pt idx="2195">
                  <c:v>25.039908779931586</c:v>
                </c:pt>
                <c:pt idx="2196">
                  <c:v>25.051311288483468</c:v>
                </c:pt>
                <c:pt idx="2197">
                  <c:v>25.062713797035347</c:v>
                </c:pt>
                <c:pt idx="2198">
                  <c:v>25.074116305587228</c:v>
                </c:pt>
                <c:pt idx="2199">
                  <c:v>25.085518814139114</c:v>
                </c:pt>
                <c:pt idx="2200">
                  <c:v>25.096921322690989</c:v>
                </c:pt>
                <c:pt idx="2201">
                  <c:v>25.108323831242874</c:v>
                </c:pt>
                <c:pt idx="2202">
                  <c:v>25.119726339794756</c:v>
                </c:pt>
                <c:pt idx="2203">
                  <c:v>25.131128848346634</c:v>
                </c:pt>
                <c:pt idx="2204">
                  <c:v>25.142531356898516</c:v>
                </c:pt>
                <c:pt idx="2205">
                  <c:v>25.153933865450401</c:v>
                </c:pt>
                <c:pt idx="2206">
                  <c:v>25.16533637400228</c:v>
                </c:pt>
                <c:pt idx="2207">
                  <c:v>25.176738882554162</c:v>
                </c:pt>
                <c:pt idx="2208">
                  <c:v>25.188141391106043</c:v>
                </c:pt>
                <c:pt idx="2209">
                  <c:v>25.199543899657922</c:v>
                </c:pt>
                <c:pt idx="2210">
                  <c:v>25.210946408209807</c:v>
                </c:pt>
                <c:pt idx="2211">
                  <c:v>25.222348916761689</c:v>
                </c:pt>
                <c:pt idx="2212">
                  <c:v>25.233751425313567</c:v>
                </c:pt>
                <c:pt idx="2213">
                  <c:v>25.245153933865449</c:v>
                </c:pt>
                <c:pt idx="2214">
                  <c:v>25.256556442417335</c:v>
                </c:pt>
                <c:pt idx="2215">
                  <c:v>25.267958950969216</c:v>
                </c:pt>
                <c:pt idx="2216">
                  <c:v>25.279361459521095</c:v>
                </c:pt>
                <c:pt idx="2217">
                  <c:v>25.290763968072977</c:v>
                </c:pt>
                <c:pt idx="2218">
                  <c:v>25.302166476624858</c:v>
                </c:pt>
                <c:pt idx="2219">
                  <c:v>25.313568985176737</c:v>
                </c:pt>
                <c:pt idx="2220">
                  <c:v>25.324971493728622</c:v>
                </c:pt>
                <c:pt idx="2221">
                  <c:v>25.336374002280504</c:v>
                </c:pt>
                <c:pt idx="2222">
                  <c:v>25.347776510832382</c:v>
                </c:pt>
                <c:pt idx="2223">
                  <c:v>25.359179019384264</c:v>
                </c:pt>
                <c:pt idx="2224">
                  <c:v>25.37058152793615</c:v>
                </c:pt>
                <c:pt idx="2225">
                  <c:v>25.381984036488024</c:v>
                </c:pt>
                <c:pt idx="2226">
                  <c:v>25.39338654503991</c:v>
                </c:pt>
                <c:pt idx="2227">
                  <c:v>25.404789053591792</c:v>
                </c:pt>
                <c:pt idx="2228">
                  <c:v>25.41619156214367</c:v>
                </c:pt>
                <c:pt idx="2229">
                  <c:v>25.427594070695552</c:v>
                </c:pt>
                <c:pt idx="2230">
                  <c:v>25.438996579247437</c:v>
                </c:pt>
                <c:pt idx="2231">
                  <c:v>25.450399087799312</c:v>
                </c:pt>
                <c:pt idx="2232">
                  <c:v>25.461801596351197</c:v>
                </c:pt>
                <c:pt idx="2233">
                  <c:v>25.473204104903079</c:v>
                </c:pt>
                <c:pt idx="2234">
                  <c:v>25.484606613454957</c:v>
                </c:pt>
                <c:pt idx="2235">
                  <c:v>25.496009122006839</c:v>
                </c:pt>
                <c:pt idx="2236">
                  <c:v>25.507411630558725</c:v>
                </c:pt>
                <c:pt idx="2237">
                  <c:v>25.518814139110603</c:v>
                </c:pt>
                <c:pt idx="2238">
                  <c:v>25.530216647662485</c:v>
                </c:pt>
                <c:pt idx="2239">
                  <c:v>25.541619156214367</c:v>
                </c:pt>
                <c:pt idx="2240">
                  <c:v>25.553021664766252</c:v>
                </c:pt>
                <c:pt idx="2241">
                  <c:v>25.56442417331813</c:v>
                </c:pt>
                <c:pt idx="2242">
                  <c:v>25.575826681870012</c:v>
                </c:pt>
                <c:pt idx="2243">
                  <c:v>25.587229190421894</c:v>
                </c:pt>
                <c:pt idx="2244">
                  <c:v>25.598631698973772</c:v>
                </c:pt>
                <c:pt idx="2245">
                  <c:v>25.610034207525658</c:v>
                </c:pt>
                <c:pt idx="2246">
                  <c:v>25.62143671607754</c:v>
                </c:pt>
                <c:pt idx="2247">
                  <c:v>25.632839224629418</c:v>
                </c:pt>
                <c:pt idx="2248">
                  <c:v>25.6442417331813</c:v>
                </c:pt>
                <c:pt idx="2249">
                  <c:v>25.655644241733182</c:v>
                </c:pt>
                <c:pt idx="2250">
                  <c:v>25.66704675028506</c:v>
                </c:pt>
                <c:pt idx="2251">
                  <c:v>25.678449258836945</c:v>
                </c:pt>
                <c:pt idx="2252">
                  <c:v>25.689851767388827</c:v>
                </c:pt>
                <c:pt idx="2253">
                  <c:v>25.701254275940705</c:v>
                </c:pt>
                <c:pt idx="2254">
                  <c:v>25.712656784492587</c:v>
                </c:pt>
                <c:pt idx="2255">
                  <c:v>25.724059293044473</c:v>
                </c:pt>
                <c:pt idx="2256">
                  <c:v>25.735461801596347</c:v>
                </c:pt>
                <c:pt idx="2257">
                  <c:v>25.746864310148233</c:v>
                </c:pt>
                <c:pt idx="2258">
                  <c:v>25.758266818700115</c:v>
                </c:pt>
                <c:pt idx="2259">
                  <c:v>25.769669327251993</c:v>
                </c:pt>
                <c:pt idx="2260">
                  <c:v>25.781071835803875</c:v>
                </c:pt>
                <c:pt idx="2261">
                  <c:v>25.79247434435576</c:v>
                </c:pt>
                <c:pt idx="2262">
                  <c:v>25.803876852907642</c:v>
                </c:pt>
                <c:pt idx="2263">
                  <c:v>25.81527936145952</c:v>
                </c:pt>
                <c:pt idx="2264">
                  <c:v>25.826681870011402</c:v>
                </c:pt>
                <c:pt idx="2265">
                  <c:v>25.838084378563288</c:v>
                </c:pt>
                <c:pt idx="2266">
                  <c:v>25.849486887115162</c:v>
                </c:pt>
                <c:pt idx="2267">
                  <c:v>25.860889395667048</c:v>
                </c:pt>
                <c:pt idx="2268">
                  <c:v>25.87229190421893</c:v>
                </c:pt>
                <c:pt idx="2269">
                  <c:v>25.883694412770808</c:v>
                </c:pt>
                <c:pt idx="2270">
                  <c:v>25.89509692132269</c:v>
                </c:pt>
                <c:pt idx="2271">
                  <c:v>25.906499429874575</c:v>
                </c:pt>
                <c:pt idx="2272">
                  <c:v>25.917901938426454</c:v>
                </c:pt>
                <c:pt idx="2273">
                  <c:v>25.929304446978335</c:v>
                </c:pt>
                <c:pt idx="2274">
                  <c:v>25.940706955530217</c:v>
                </c:pt>
                <c:pt idx="2275">
                  <c:v>25.952109464082096</c:v>
                </c:pt>
                <c:pt idx="2276">
                  <c:v>25.963511972633981</c:v>
                </c:pt>
                <c:pt idx="2277">
                  <c:v>25.974914481185863</c:v>
                </c:pt>
                <c:pt idx="2278">
                  <c:v>25.986316989737741</c:v>
                </c:pt>
                <c:pt idx="2279">
                  <c:v>25.997719498289623</c:v>
                </c:pt>
                <c:pt idx="2280">
                  <c:v>26.009122006841505</c:v>
                </c:pt>
                <c:pt idx="2281">
                  <c:v>26.020524515393383</c:v>
                </c:pt>
                <c:pt idx="2282">
                  <c:v>26.031927023945268</c:v>
                </c:pt>
                <c:pt idx="2283">
                  <c:v>26.04332953249715</c:v>
                </c:pt>
                <c:pt idx="2284">
                  <c:v>26.054732041049032</c:v>
                </c:pt>
                <c:pt idx="2285">
                  <c:v>26.06613454960091</c:v>
                </c:pt>
                <c:pt idx="2286">
                  <c:v>26.077537058152796</c:v>
                </c:pt>
                <c:pt idx="2287">
                  <c:v>26.088939566704678</c:v>
                </c:pt>
                <c:pt idx="2288">
                  <c:v>26.100342075256556</c:v>
                </c:pt>
                <c:pt idx="2289">
                  <c:v>26.111744583808438</c:v>
                </c:pt>
                <c:pt idx="2290">
                  <c:v>26.12314709236032</c:v>
                </c:pt>
                <c:pt idx="2291">
                  <c:v>26.134549600912198</c:v>
                </c:pt>
                <c:pt idx="2292">
                  <c:v>26.145952109464083</c:v>
                </c:pt>
                <c:pt idx="2293">
                  <c:v>26.157354618015965</c:v>
                </c:pt>
                <c:pt idx="2294">
                  <c:v>26.168757126567844</c:v>
                </c:pt>
                <c:pt idx="2295">
                  <c:v>26.180159635119725</c:v>
                </c:pt>
                <c:pt idx="2296">
                  <c:v>26.191562143671611</c:v>
                </c:pt>
                <c:pt idx="2297">
                  <c:v>26.202964652223486</c:v>
                </c:pt>
                <c:pt idx="2298">
                  <c:v>26.214367160775371</c:v>
                </c:pt>
                <c:pt idx="2299">
                  <c:v>26.225769669327253</c:v>
                </c:pt>
                <c:pt idx="2300">
                  <c:v>26.237172177879131</c:v>
                </c:pt>
                <c:pt idx="2301">
                  <c:v>26.248574686431013</c:v>
                </c:pt>
                <c:pt idx="2302">
                  <c:v>26.259977194982898</c:v>
                </c:pt>
                <c:pt idx="2303">
                  <c:v>26.271379703534777</c:v>
                </c:pt>
                <c:pt idx="2304">
                  <c:v>26.282782212086659</c:v>
                </c:pt>
                <c:pt idx="2305">
                  <c:v>26.29418472063854</c:v>
                </c:pt>
                <c:pt idx="2306">
                  <c:v>26.305587229190419</c:v>
                </c:pt>
                <c:pt idx="2307">
                  <c:v>26.316989737742304</c:v>
                </c:pt>
                <c:pt idx="2308">
                  <c:v>26.328392246294186</c:v>
                </c:pt>
                <c:pt idx="2309">
                  <c:v>26.339794754846068</c:v>
                </c:pt>
                <c:pt idx="2310">
                  <c:v>26.351197263397946</c:v>
                </c:pt>
                <c:pt idx="2311">
                  <c:v>26.362599771949828</c:v>
                </c:pt>
                <c:pt idx="2312">
                  <c:v>26.374002280501713</c:v>
                </c:pt>
                <c:pt idx="2313">
                  <c:v>26.385404789053592</c:v>
                </c:pt>
                <c:pt idx="2314">
                  <c:v>26.396807297605474</c:v>
                </c:pt>
                <c:pt idx="2315">
                  <c:v>26.408209806157355</c:v>
                </c:pt>
                <c:pt idx="2316">
                  <c:v>26.419612314709234</c:v>
                </c:pt>
                <c:pt idx="2317">
                  <c:v>26.431014823261119</c:v>
                </c:pt>
                <c:pt idx="2318">
                  <c:v>26.442417331813001</c:v>
                </c:pt>
                <c:pt idx="2319">
                  <c:v>26.453819840364879</c:v>
                </c:pt>
                <c:pt idx="2320">
                  <c:v>26.465222348916761</c:v>
                </c:pt>
                <c:pt idx="2321">
                  <c:v>26.476624857468643</c:v>
                </c:pt>
                <c:pt idx="2322">
                  <c:v>26.488027366020521</c:v>
                </c:pt>
                <c:pt idx="2323">
                  <c:v>26.499429874572407</c:v>
                </c:pt>
                <c:pt idx="2324">
                  <c:v>26.510832383124288</c:v>
                </c:pt>
                <c:pt idx="2325">
                  <c:v>26.522234891676167</c:v>
                </c:pt>
                <c:pt idx="2326">
                  <c:v>26.533637400228049</c:v>
                </c:pt>
                <c:pt idx="2327">
                  <c:v>26.545039908779934</c:v>
                </c:pt>
                <c:pt idx="2328">
                  <c:v>26.556442417331809</c:v>
                </c:pt>
                <c:pt idx="2329">
                  <c:v>26.567844925883694</c:v>
                </c:pt>
                <c:pt idx="2330">
                  <c:v>26.579247434435576</c:v>
                </c:pt>
                <c:pt idx="2331">
                  <c:v>26.590649942987461</c:v>
                </c:pt>
                <c:pt idx="2332">
                  <c:v>26.602052451539336</c:v>
                </c:pt>
                <c:pt idx="2333">
                  <c:v>26.613454960091222</c:v>
                </c:pt>
                <c:pt idx="2334">
                  <c:v>26.624857468643103</c:v>
                </c:pt>
                <c:pt idx="2335">
                  <c:v>26.636259977194982</c:v>
                </c:pt>
                <c:pt idx="2336">
                  <c:v>26.647662485746864</c:v>
                </c:pt>
                <c:pt idx="2337">
                  <c:v>26.659064994298749</c:v>
                </c:pt>
                <c:pt idx="2338">
                  <c:v>26.670467502850627</c:v>
                </c:pt>
                <c:pt idx="2339">
                  <c:v>26.681870011402509</c:v>
                </c:pt>
                <c:pt idx="2340">
                  <c:v>26.693272519954391</c:v>
                </c:pt>
                <c:pt idx="2341">
                  <c:v>26.704675028506269</c:v>
                </c:pt>
                <c:pt idx="2342">
                  <c:v>26.716077537058151</c:v>
                </c:pt>
                <c:pt idx="2343">
                  <c:v>26.727480045610037</c:v>
                </c:pt>
                <c:pt idx="2344">
                  <c:v>26.738882554161915</c:v>
                </c:pt>
                <c:pt idx="2345">
                  <c:v>26.750285062713797</c:v>
                </c:pt>
                <c:pt idx="2346">
                  <c:v>26.761687571265679</c:v>
                </c:pt>
                <c:pt idx="2347">
                  <c:v>26.773090079817557</c:v>
                </c:pt>
                <c:pt idx="2348">
                  <c:v>26.784492588369442</c:v>
                </c:pt>
                <c:pt idx="2349">
                  <c:v>26.795895096921324</c:v>
                </c:pt>
                <c:pt idx="2350">
                  <c:v>26.807297605473202</c:v>
                </c:pt>
                <c:pt idx="2351">
                  <c:v>26.818700114025084</c:v>
                </c:pt>
                <c:pt idx="2352">
                  <c:v>26.830102622576966</c:v>
                </c:pt>
                <c:pt idx="2353">
                  <c:v>26.841505131128852</c:v>
                </c:pt>
                <c:pt idx="2354">
                  <c:v>26.85290763968073</c:v>
                </c:pt>
                <c:pt idx="2355">
                  <c:v>26.864310148232612</c:v>
                </c:pt>
                <c:pt idx="2356">
                  <c:v>26.875712656784494</c:v>
                </c:pt>
                <c:pt idx="2357">
                  <c:v>26.887115165336372</c:v>
                </c:pt>
                <c:pt idx="2358">
                  <c:v>26.898517673888257</c:v>
                </c:pt>
                <c:pt idx="2359">
                  <c:v>26.909920182440139</c:v>
                </c:pt>
                <c:pt idx="2360">
                  <c:v>26.921322690992017</c:v>
                </c:pt>
                <c:pt idx="2361">
                  <c:v>26.932725199543899</c:v>
                </c:pt>
                <c:pt idx="2362">
                  <c:v>26.944127708095785</c:v>
                </c:pt>
                <c:pt idx="2363">
                  <c:v>26.955530216647659</c:v>
                </c:pt>
                <c:pt idx="2364">
                  <c:v>26.966932725199545</c:v>
                </c:pt>
                <c:pt idx="2365">
                  <c:v>26.978335233751427</c:v>
                </c:pt>
                <c:pt idx="2366">
                  <c:v>26.989737742303305</c:v>
                </c:pt>
                <c:pt idx="2367">
                  <c:v>27.001140250855187</c:v>
                </c:pt>
                <c:pt idx="2368">
                  <c:v>27.012542759407072</c:v>
                </c:pt>
                <c:pt idx="2369">
                  <c:v>27.02394526795895</c:v>
                </c:pt>
                <c:pt idx="2370">
                  <c:v>27.035347776510832</c:v>
                </c:pt>
                <c:pt idx="2371">
                  <c:v>27.046750285062714</c:v>
                </c:pt>
                <c:pt idx="2372">
                  <c:v>27.058152793614592</c:v>
                </c:pt>
                <c:pt idx="2373">
                  <c:v>27.069555302166474</c:v>
                </c:pt>
                <c:pt idx="2374">
                  <c:v>27.08095781071836</c:v>
                </c:pt>
                <c:pt idx="2375">
                  <c:v>27.092360319270238</c:v>
                </c:pt>
                <c:pt idx="2376">
                  <c:v>27.10376282782212</c:v>
                </c:pt>
                <c:pt idx="2377">
                  <c:v>27.115165336374002</c:v>
                </c:pt>
                <c:pt idx="2378">
                  <c:v>27.126567844925887</c:v>
                </c:pt>
                <c:pt idx="2379">
                  <c:v>27.137970353477765</c:v>
                </c:pt>
                <c:pt idx="2380">
                  <c:v>27.149372862029647</c:v>
                </c:pt>
                <c:pt idx="2381">
                  <c:v>27.160775370581529</c:v>
                </c:pt>
                <c:pt idx="2382">
                  <c:v>27.172177879133407</c:v>
                </c:pt>
                <c:pt idx="2383">
                  <c:v>27.183580387685289</c:v>
                </c:pt>
                <c:pt idx="2384">
                  <c:v>27.194982896237175</c:v>
                </c:pt>
                <c:pt idx="2385">
                  <c:v>27.206385404789053</c:v>
                </c:pt>
                <c:pt idx="2386">
                  <c:v>27.217787913340935</c:v>
                </c:pt>
                <c:pt idx="2387">
                  <c:v>27.229190421892817</c:v>
                </c:pt>
                <c:pt idx="2388">
                  <c:v>27.240592930444695</c:v>
                </c:pt>
                <c:pt idx="2389">
                  <c:v>27.25199543899658</c:v>
                </c:pt>
                <c:pt idx="2390">
                  <c:v>27.263397947548462</c:v>
                </c:pt>
                <c:pt idx="2391">
                  <c:v>27.274800456100341</c:v>
                </c:pt>
                <c:pt idx="2392">
                  <c:v>27.286202964652222</c:v>
                </c:pt>
                <c:pt idx="2393">
                  <c:v>27.297605473204108</c:v>
                </c:pt>
                <c:pt idx="2394">
                  <c:v>27.309007981755983</c:v>
                </c:pt>
                <c:pt idx="2395">
                  <c:v>27.320410490307868</c:v>
                </c:pt>
                <c:pt idx="2396">
                  <c:v>27.33181299885975</c:v>
                </c:pt>
                <c:pt idx="2397">
                  <c:v>27.343215507411628</c:v>
                </c:pt>
                <c:pt idx="2398">
                  <c:v>27.35461801596351</c:v>
                </c:pt>
                <c:pt idx="2399">
                  <c:v>27.366020524515395</c:v>
                </c:pt>
                <c:pt idx="2400">
                  <c:v>27.377423033067277</c:v>
                </c:pt>
                <c:pt idx="2401">
                  <c:v>27.388825541619156</c:v>
                </c:pt>
                <c:pt idx="2402">
                  <c:v>27.400228050171037</c:v>
                </c:pt>
                <c:pt idx="2403">
                  <c:v>27.411630558722923</c:v>
                </c:pt>
                <c:pt idx="2404">
                  <c:v>27.423033067274798</c:v>
                </c:pt>
                <c:pt idx="2405">
                  <c:v>27.434435575826683</c:v>
                </c:pt>
                <c:pt idx="2406">
                  <c:v>27.445838084378565</c:v>
                </c:pt>
                <c:pt idx="2407">
                  <c:v>27.457240592930443</c:v>
                </c:pt>
                <c:pt idx="2408">
                  <c:v>27.468643101482325</c:v>
                </c:pt>
                <c:pt idx="2409">
                  <c:v>27.48004561003421</c:v>
                </c:pt>
                <c:pt idx="2410">
                  <c:v>27.491448118586089</c:v>
                </c:pt>
                <c:pt idx="2411">
                  <c:v>27.50285062713797</c:v>
                </c:pt>
                <c:pt idx="2412">
                  <c:v>27.514253135689852</c:v>
                </c:pt>
                <c:pt idx="2413">
                  <c:v>27.525655644241731</c:v>
                </c:pt>
                <c:pt idx="2414">
                  <c:v>27.537058152793612</c:v>
                </c:pt>
                <c:pt idx="2415">
                  <c:v>27.548460661345498</c:v>
                </c:pt>
                <c:pt idx="2416">
                  <c:v>27.559863169897376</c:v>
                </c:pt>
                <c:pt idx="2417">
                  <c:v>27.571265678449258</c:v>
                </c:pt>
                <c:pt idx="2418">
                  <c:v>27.58266818700114</c:v>
                </c:pt>
                <c:pt idx="2419">
                  <c:v>27.594070695553018</c:v>
                </c:pt>
                <c:pt idx="2420">
                  <c:v>27.605473204104904</c:v>
                </c:pt>
                <c:pt idx="2421">
                  <c:v>27.616875712656785</c:v>
                </c:pt>
                <c:pt idx="2422">
                  <c:v>27.628278221208667</c:v>
                </c:pt>
                <c:pt idx="2423">
                  <c:v>27.639680729760546</c:v>
                </c:pt>
                <c:pt idx="2424">
                  <c:v>27.651083238312431</c:v>
                </c:pt>
                <c:pt idx="2425">
                  <c:v>27.662485746864313</c:v>
                </c:pt>
                <c:pt idx="2426">
                  <c:v>27.673888255416191</c:v>
                </c:pt>
                <c:pt idx="2427">
                  <c:v>27.685290763968073</c:v>
                </c:pt>
                <c:pt idx="2428">
                  <c:v>27.696693272519958</c:v>
                </c:pt>
                <c:pt idx="2429">
                  <c:v>27.708095781071833</c:v>
                </c:pt>
                <c:pt idx="2430">
                  <c:v>27.719498289623719</c:v>
                </c:pt>
                <c:pt idx="2431">
                  <c:v>27.7309007981756</c:v>
                </c:pt>
                <c:pt idx="2432">
                  <c:v>27.742303306727479</c:v>
                </c:pt>
                <c:pt idx="2433">
                  <c:v>27.753705815279361</c:v>
                </c:pt>
                <c:pt idx="2434">
                  <c:v>27.765108323831246</c:v>
                </c:pt>
                <c:pt idx="2435">
                  <c:v>27.776510832383121</c:v>
                </c:pt>
                <c:pt idx="2436">
                  <c:v>27.787913340935006</c:v>
                </c:pt>
                <c:pt idx="2437">
                  <c:v>27.799315849486888</c:v>
                </c:pt>
                <c:pt idx="2438">
                  <c:v>27.810718358038766</c:v>
                </c:pt>
                <c:pt idx="2439">
                  <c:v>27.822120866590648</c:v>
                </c:pt>
                <c:pt idx="2440">
                  <c:v>27.833523375142533</c:v>
                </c:pt>
                <c:pt idx="2441">
                  <c:v>27.844925883694412</c:v>
                </c:pt>
                <c:pt idx="2442">
                  <c:v>27.856328392246294</c:v>
                </c:pt>
                <c:pt idx="2443">
                  <c:v>27.867730900798175</c:v>
                </c:pt>
                <c:pt idx="2444">
                  <c:v>27.879133409350054</c:v>
                </c:pt>
                <c:pt idx="2445">
                  <c:v>27.890535917901936</c:v>
                </c:pt>
                <c:pt idx="2446">
                  <c:v>27.901938426453821</c:v>
                </c:pt>
                <c:pt idx="2447">
                  <c:v>27.913340935005703</c:v>
                </c:pt>
                <c:pt idx="2448">
                  <c:v>27.924743443557581</c:v>
                </c:pt>
                <c:pt idx="2449">
                  <c:v>27.936145952109463</c:v>
                </c:pt>
                <c:pt idx="2450">
                  <c:v>27.947548460661348</c:v>
                </c:pt>
                <c:pt idx="2451">
                  <c:v>27.958950969213227</c:v>
                </c:pt>
                <c:pt idx="2452">
                  <c:v>27.970353477765109</c:v>
                </c:pt>
                <c:pt idx="2453">
                  <c:v>27.98175598631699</c:v>
                </c:pt>
                <c:pt idx="2454">
                  <c:v>27.993158494868869</c:v>
                </c:pt>
                <c:pt idx="2455">
                  <c:v>28.004561003420754</c:v>
                </c:pt>
                <c:pt idx="2456">
                  <c:v>28.015963511972636</c:v>
                </c:pt>
                <c:pt idx="2457">
                  <c:v>28.027366020524514</c:v>
                </c:pt>
                <c:pt idx="2458">
                  <c:v>28.038768529076396</c:v>
                </c:pt>
                <c:pt idx="2459">
                  <c:v>28.050171037628282</c:v>
                </c:pt>
                <c:pt idx="2460">
                  <c:v>28.061573546180156</c:v>
                </c:pt>
                <c:pt idx="2461">
                  <c:v>28.072976054732042</c:v>
                </c:pt>
                <c:pt idx="2462">
                  <c:v>28.084378563283924</c:v>
                </c:pt>
                <c:pt idx="2463">
                  <c:v>28.095781071835802</c:v>
                </c:pt>
                <c:pt idx="2464">
                  <c:v>28.107183580387684</c:v>
                </c:pt>
                <c:pt idx="2465">
                  <c:v>28.118586088939569</c:v>
                </c:pt>
                <c:pt idx="2466">
                  <c:v>28.129988597491444</c:v>
                </c:pt>
                <c:pt idx="2467">
                  <c:v>28.141391106043329</c:v>
                </c:pt>
                <c:pt idx="2468">
                  <c:v>28.152793614595211</c:v>
                </c:pt>
                <c:pt idx="2469">
                  <c:v>28.164196123147097</c:v>
                </c:pt>
                <c:pt idx="2470">
                  <c:v>28.175598631698971</c:v>
                </c:pt>
                <c:pt idx="2471">
                  <c:v>28.187001140250857</c:v>
                </c:pt>
                <c:pt idx="2472">
                  <c:v>28.198403648802739</c:v>
                </c:pt>
                <c:pt idx="2473">
                  <c:v>28.209806157354617</c:v>
                </c:pt>
                <c:pt idx="2474">
                  <c:v>28.221208665906499</c:v>
                </c:pt>
                <c:pt idx="2475">
                  <c:v>28.232611174458384</c:v>
                </c:pt>
                <c:pt idx="2476">
                  <c:v>28.244013683010259</c:v>
                </c:pt>
                <c:pt idx="2477">
                  <c:v>28.255416191562144</c:v>
                </c:pt>
                <c:pt idx="2478">
                  <c:v>28.266818700114026</c:v>
                </c:pt>
                <c:pt idx="2479">
                  <c:v>28.278221208665904</c:v>
                </c:pt>
                <c:pt idx="2480">
                  <c:v>28.289623717217786</c:v>
                </c:pt>
                <c:pt idx="2481">
                  <c:v>28.301026225769672</c:v>
                </c:pt>
                <c:pt idx="2482">
                  <c:v>28.31242873432155</c:v>
                </c:pt>
                <c:pt idx="2483">
                  <c:v>28.323831242873432</c:v>
                </c:pt>
                <c:pt idx="2484">
                  <c:v>28.335233751425314</c:v>
                </c:pt>
                <c:pt idx="2485">
                  <c:v>28.346636259977192</c:v>
                </c:pt>
                <c:pt idx="2486">
                  <c:v>28.358038768529077</c:v>
                </c:pt>
                <c:pt idx="2487">
                  <c:v>28.369441277080959</c:v>
                </c:pt>
                <c:pt idx="2488">
                  <c:v>28.380843785632837</c:v>
                </c:pt>
                <c:pt idx="2489">
                  <c:v>28.392246294184719</c:v>
                </c:pt>
                <c:pt idx="2490">
                  <c:v>28.403648802736605</c:v>
                </c:pt>
                <c:pt idx="2491">
                  <c:v>28.415051311288487</c:v>
                </c:pt>
                <c:pt idx="2492">
                  <c:v>28.426453819840365</c:v>
                </c:pt>
                <c:pt idx="2493">
                  <c:v>28.437856328392247</c:v>
                </c:pt>
                <c:pt idx="2494">
                  <c:v>28.449258836944129</c:v>
                </c:pt>
                <c:pt idx="2495">
                  <c:v>28.460661345496007</c:v>
                </c:pt>
                <c:pt idx="2496">
                  <c:v>28.472063854047892</c:v>
                </c:pt>
                <c:pt idx="2497">
                  <c:v>28.483466362599774</c:v>
                </c:pt>
                <c:pt idx="2498">
                  <c:v>28.494868871151652</c:v>
                </c:pt>
                <c:pt idx="2499">
                  <c:v>28.506271379703534</c:v>
                </c:pt>
                <c:pt idx="2500">
                  <c:v>28.51767388825542</c:v>
                </c:pt>
                <c:pt idx="2501">
                  <c:v>28.529076396807294</c:v>
                </c:pt>
                <c:pt idx="2502">
                  <c:v>28.54047890535918</c:v>
                </c:pt>
                <c:pt idx="2503">
                  <c:v>28.551881413911062</c:v>
                </c:pt>
                <c:pt idx="2504">
                  <c:v>28.56328392246294</c:v>
                </c:pt>
                <c:pt idx="2505">
                  <c:v>28.574686431014822</c:v>
                </c:pt>
                <c:pt idx="2506">
                  <c:v>28.586088939566707</c:v>
                </c:pt>
                <c:pt idx="2507">
                  <c:v>28.597491448118582</c:v>
                </c:pt>
                <c:pt idx="2508">
                  <c:v>28.608893956670467</c:v>
                </c:pt>
                <c:pt idx="2509">
                  <c:v>28.620296465222349</c:v>
                </c:pt>
                <c:pt idx="2510">
                  <c:v>28.631698973774228</c:v>
                </c:pt>
                <c:pt idx="2511">
                  <c:v>28.643101482326109</c:v>
                </c:pt>
                <c:pt idx="2512">
                  <c:v>28.654503990877995</c:v>
                </c:pt>
                <c:pt idx="2513">
                  <c:v>28.665906499429877</c:v>
                </c:pt>
                <c:pt idx="2514">
                  <c:v>28.677309007981755</c:v>
                </c:pt>
                <c:pt idx="2515">
                  <c:v>28.688711516533637</c:v>
                </c:pt>
                <c:pt idx="2516">
                  <c:v>28.700114025085522</c:v>
                </c:pt>
                <c:pt idx="2517">
                  <c:v>28.711516533637401</c:v>
                </c:pt>
                <c:pt idx="2518">
                  <c:v>28.722919042189282</c:v>
                </c:pt>
                <c:pt idx="2519">
                  <c:v>28.734321550741164</c:v>
                </c:pt>
                <c:pt idx="2520">
                  <c:v>28.745724059293043</c:v>
                </c:pt>
                <c:pt idx="2521">
                  <c:v>28.757126567844928</c:v>
                </c:pt>
                <c:pt idx="2522">
                  <c:v>28.76852907639681</c:v>
                </c:pt>
                <c:pt idx="2523">
                  <c:v>28.779931584948688</c:v>
                </c:pt>
                <c:pt idx="2524">
                  <c:v>28.79133409350057</c:v>
                </c:pt>
                <c:pt idx="2525">
                  <c:v>28.802736602052452</c:v>
                </c:pt>
                <c:pt idx="2526">
                  <c:v>28.81413911060433</c:v>
                </c:pt>
                <c:pt idx="2527">
                  <c:v>28.825541619156215</c:v>
                </c:pt>
                <c:pt idx="2528">
                  <c:v>28.836944127708097</c:v>
                </c:pt>
                <c:pt idx="2529">
                  <c:v>28.848346636259976</c:v>
                </c:pt>
                <c:pt idx="2530">
                  <c:v>28.859749144811857</c:v>
                </c:pt>
                <c:pt idx="2531">
                  <c:v>28.871151653363743</c:v>
                </c:pt>
                <c:pt idx="2532">
                  <c:v>28.882554161915618</c:v>
                </c:pt>
                <c:pt idx="2533">
                  <c:v>28.893956670467503</c:v>
                </c:pt>
                <c:pt idx="2534">
                  <c:v>28.905359179019385</c:v>
                </c:pt>
                <c:pt idx="2535">
                  <c:v>28.916761687571263</c:v>
                </c:pt>
                <c:pt idx="2536">
                  <c:v>28.928164196123145</c:v>
                </c:pt>
                <c:pt idx="2537">
                  <c:v>28.93956670467503</c:v>
                </c:pt>
                <c:pt idx="2538">
                  <c:v>28.950969213226912</c:v>
                </c:pt>
                <c:pt idx="2539">
                  <c:v>28.962371721778791</c:v>
                </c:pt>
                <c:pt idx="2540">
                  <c:v>28.973774230330672</c:v>
                </c:pt>
                <c:pt idx="2541">
                  <c:v>28.985176738882558</c:v>
                </c:pt>
                <c:pt idx="2542">
                  <c:v>28.996579247434433</c:v>
                </c:pt>
                <c:pt idx="2543">
                  <c:v>29.007981755986318</c:v>
                </c:pt>
                <c:pt idx="2544">
                  <c:v>29.0193842645382</c:v>
                </c:pt>
                <c:pt idx="2545">
                  <c:v>29.030786773090078</c:v>
                </c:pt>
                <c:pt idx="2546">
                  <c:v>29.04218928164196</c:v>
                </c:pt>
                <c:pt idx="2547">
                  <c:v>29.053591790193845</c:v>
                </c:pt>
                <c:pt idx="2548">
                  <c:v>29.064994298745724</c:v>
                </c:pt>
                <c:pt idx="2549">
                  <c:v>29.076396807297606</c:v>
                </c:pt>
                <c:pt idx="2550">
                  <c:v>29.087799315849487</c:v>
                </c:pt>
                <c:pt idx="2551">
                  <c:v>29.099201824401366</c:v>
                </c:pt>
                <c:pt idx="2552">
                  <c:v>29.110604332953251</c:v>
                </c:pt>
                <c:pt idx="2553">
                  <c:v>29.122006841505133</c:v>
                </c:pt>
                <c:pt idx="2554">
                  <c:v>29.133409350057011</c:v>
                </c:pt>
                <c:pt idx="2555">
                  <c:v>29.144811858608893</c:v>
                </c:pt>
                <c:pt idx="2556">
                  <c:v>29.156214367160775</c:v>
                </c:pt>
                <c:pt idx="2557">
                  <c:v>29.167616875712653</c:v>
                </c:pt>
                <c:pt idx="2558">
                  <c:v>29.179019384264539</c:v>
                </c:pt>
                <c:pt idx="2559">
                  <c:v>29.190421892816421</c:v>
                </c:pt>
                <c:pt idx="2560">
                  <c:v>29.201824401368302</c:v>
                </c:pt>
                <c:pt idx="2561">
                  <c:v>29.213226909920181</c:v>
                </c:pt>
                <c:pt idx="2562">
                  <c:v>29.224629418472066</c:v>
                </c:pt>
                <c:pt idx="2563">
                  <c:v>29.236031927023948</c:v>
                </c:pt>
                <c:pt idx="2564">
                  <c:v>29.247434435575826</c:v>
                </c:pt>
                <c:pt idx="2565">
                  <c:v>29.258836944127708</c:v>
                </c:pt>
                <c:pt idx="2566">
                  <c:v>29.27023945267959</c:v>
                </c:pt>
                <c:pt idx="2567">
                  <c:v>29.281641961231468</c:v>
                </c:pt>
                <c:pt idx="2568">
                  <c:v>29.293044469783354</c:v>
                </c:pt>
                <c:pt idx="2569">
                  <c:v>29.304446978335235</c:v>
                </c:pt>
                <c:pt idx="2570">
                  <c:v>29.315849486887114</c:v>
                </c:pt>
                <c:pt idx="2571">
                  <c:v>29.327251995438996</c:v>
                </c:pt>
                <c:pt idx="2572">
                  <c:v>29.338654503990881</c:v>
                </c:pt>
                <c:pt idx="2573">
                  <c:v>29.350057012542756</c:v>
                </c:pt>
                <c:pt idx="2574">
                  <c:v>29.361459521094641</c:v>
                </c:pt>
                <c:pt idx="2575">
                  <c:v>29.372862029646523</c:v>
                </c:pt>
                <c:pt idx="2576">
                  <c:v>29.384264538198401</c:v>
                </c:pt>
                <c:pt idx="2577">
                  <c:v>29.395667046750283</c:v>
                </c:pt>
                <c:pt idx="2578">
                  <c:v>29.407069555302169</c:v>
                </c:pt>
                <c:pt idx="2579">
                  <c:v>29.418472063854047</c:v>
                </c:pt>
                <c:pt idx="2580">
                  <c:v>29.429874572405929</c:v>
                </c:pt>
                <c:pt idx="2581">
                  <c:v>29.441277080957811</c:v>
                </c:pt>
                <c:pt idx="2582">
                  <c:v>29.452679589509696</c:v>
                </c:pt>
                <c:pt idx="2583">
                  <c:v>29.464082098061574</c:v>
                </c:pt>
                <c:pt idx="2584">
                  <c:v>29.475484606613456</c:v>
                </c:pt>
                <c:pt idx="2585">
                  <c:v>29.486887115165338</c:v>
                </c:pt>
                <c:pt idx="2586">
                  <c:v>29.498289623717216</c:v>
                </c:pt>
                <c:pt idx="2587">
                  <c:v>29.509692132269098</c:v>
                </c:pt>
                <c:pt idx="2588">
                  <c:v>29.521094640820984</c:v>
                </c:pt>
                <c:pt idx="2589">
                  <c:v>29.532497149372862</c:v>
                </c:pt>
                <c:pt idx="2590">
                  <c:v>29.543899657924744</c:v>
                </c:pt>
                <c:pt idx="2591">
                  <c:v>29.555302166476626</c:v>
                </c:pt>
                <c:pt idx="2592">
                  <c:v>29.566704675028504</c:v>
                </c:pt>
                <c:pt idx="2593">
                  <c:v>29.578107183580389</c:v>
                </c:pt>
                <c:pt idx="2594">
                  <c:v>29.589509692132271</c:v>
                </c:pt>
                <c:pt idx="2595">
                  <c:v>29.600912200684149</c:v>
                </c:pt>
                <c:pt idx="2596">
                  <c:v>29.612314709236031</c:v>
                </c:pt>
                <c:pt idx="2597">
                  <c:v>29.623717217787913</c:v>
                </c:pt>
                <c:pt idx="2598">
                  <c:v>29.635119726339791</c:v>
                </c:pt>
                <c:pt idx="2599">
                  <c:v>29.646522234891677</c:v>
                </c:pt>
                <c:pt idx="2600">
                  <c:v>29.657924743443559</c:v>
                </c:pt>
                <c:pt idx="2601">
                  <c:v>29.669327251995437</c:v>
                </c:pt>
                <c:pt idx="2602">
                  <c:v>29.680729760547319</c:v>
                </c:pt>
                <c:pt idx="2603">
                  <c:v>29.692132269099204</c:v>
                </c:pt>
                <c:pt idx="2604">
                  <c:v>29.703534777651079</c:v>
                </c:pt>
                <c:pt idx="2605">
                  <c:v>29.714937286202964</c:v>
                </c:pt>
                <c:pt idx="2606">
                  <c:v>29.726339794754846</c:v>
                </c:pt>
                <c:pt idx="2607">
                  <c:v>29.737742303306732</c:v>
                </c:pt>
                <c:pt idx="2608">
                  <c:v>29.749144811858606</c:v>
                </c:pt>
                <c:pt idx="2609">
                  <c:v>29.760547320410492</c:v>
                </c:pt>
                <c:pt idx="2610">
                  <c:v>29.771949828962374</c:v>
                </c:pt>
                <c:pt idx="2611">
                  <c:v>29.783352337514252</c:v>
                </c:pt>
                <c:pt idx="2612">
                  <c:v>29.794754846066134</c:v>
                </c:pt>
                <c:pt idx="2613">
                  <c:v>29.806157354618019</c:v>
                </c:pt>
                <c:pt idx="2614">
                  <c:v>29.817559863169897</c:v>
                </c:pt>
                <c:pt idx="2615">
                  <c:v>29.828962371721779</c:v>
                </c:pt>
                <c:pt idx="2616">
                  <c:v>29.840364880273661</c:v>
                </c:pt>
                <c:pt idx="2617">
                  <c:v>29.851767388825539</c:v>
                </c:pt>
                <c:pt idx="2618">
                  <c:v>29.863169897377421</c:v>
                </c:pt>
                <c:pt idx="2619">
                  <c:v>29.874572405929307</c:v>
                </c:pt>
                <c:pt idx="2620">
                  <c:v>29.885974914481185</c:v>
                </c:pt>
                <c:pt idx="2621">
                  <c:v>29.897377423033067</c:v>
                </c:pt>
                <c:pt idx="2622">
                  <c:v>29.908779931584949</c:v>
                </c:pt>
                <c:pt idx="2623">
                  <c:v>29.920182440136827</c:v>
                </c:pt>
                <c:pt idx="2624">
                  <c:v>29.931584948688712</c:v>
                </c:pt>
                <c:pt idx="2625">
                  <c:v>29.942987457240594</c:v>
                </c:pt>
                <c:pt idx="2626">
                  <c:v>29.954389965792473</c:v>
                </c:pt>
                <c:pt idx="2627">
                  <c:v>29.965792474344354</c:v>
                </c:pt>
                <c:pt idx="2628">
                  <c:v>29.977194982896236</c:v>
                </c:pt>
                <c:pt idx="2629">
                  <c:v>29.988597491448122</c:v>
                </c:pt>
                <c:pt idx="2630">
                  <c:v>30</c:v>
                </c:pt>
                <c:pt idx="2631">
                  <c:v>30.011402508551882</c:v>
                </c:pt>
                <c:pt idx="2632">
                  <c:v>30.022805017103764</c:v>
                </c:pt>
                <c:pt idx="2633">
                  <c:v>30.034207525655642</c:v>
                </c:pt>
                <c:pt idx="2634">
                  <c:v>30.045610034207527</c:v>
                </c:pt>
                <c:pt idx="2635">
                  <c:v>30.057012542759409</c:v>
                </c:pt>
                <c:pt idx="2636">
                  <c:v>30.068415051311288</c:v>
                </c:pt>
                <c:pt idx="2637">
                  <c:v>30.079817559863169</c:v>
                </c:pt>
                <c:pt idx="2638">
                  <c:v>30.091220068415055</c:v>
                </c:pt>
                <c:pt idx="2639">
                  <c:v>30.10262257696693</c:v>
                </c:pt>
                <c:pt idx="2640">
                  <c:v>30.114025085518815</c:v>
                </c:pt>
                <c:pt idx="2641">
                  <c:v>30.125427594070697</c:v>
                </c:pt>
                <c:pt idx="2642">
                  <c:v>30.136830102622575</c:v>
                </c:pt>
                <c:pt idx="2643">
                  <c:v>30.148232611174457</c:v>
                </c:pt>
                <c:pt idx="2644">
                  <c:v>30.159635119726342</c:v>
                </c:pt>
                <c:pt idx="2645">
                  <c:v>30.171037628278221</c:v>
                </c:pt>
                <c:pt idx="2646">
                  <c:v>30.182440136830103</c:v>
                </c:pt>
                <c:pt idx="2647">
                  <c:v>30.193842645381984</c:v>
                </c:pt>
                <c:pt idx="2648">
                  <c:v>30.205245153933863</c:v>
                </c:pt>
                <c:pt idx="2649">
                  <c:v>30.216647662485745</c:v>
                </c:pt>
                <c:pt idx="2650">
                  <c:v>30.22805017103763</c:v>
                </c:pt>
                <c:pt idx="2651">
                  <c:v>30.239452679589512</c:v>
                </c:pt>
                <c:pt idx="2652">
                  <c:v>30.25085518814139</c:v>
                </c:pt>
                <c:pt idx="2653">
                  <c:v>30.262257696693272</c:v>
                </c:pt>
                <c:pt idx="2654">
                  <c:v>30.273660205245157</c:v>
                </c:pt>
                <c:pt idx="2655">
                  <c:v>30.285062713797036</c:v>
                </c:pt>
                <c:pt idx="2656">
                  <c:v>30.296465222348917</c:v>
                </c:pt>
                <c:pt idx="2657">
                  <c:v>30.307867730900799</c:v>
                </c:pt>
                <c:pt idx="2658">
                  <c:v>30.319270239452678</c:v>
                </c:pt>
                <c:pt idx="2659">
                  <c:v>30.330672748004559</c:v>
                </c:pt>
                <c:pt idx="2660">
                  <c:v>30.342075256556445</c:v>
                </c:pt>
                <c:pt idx="2661">
                  <c:v>30.353477765108323</c:v>
                </c:pt>
                <c:pt idx="2662">
                  <c:v>30.364880273660205</c:v>
                </c:pt>
                <c:pt idx="2663">
                  <c:v>30.376282782212087</c:v>
                </c:pt>
                <c:pt idx="2664">
                  <c:v>30.387685290763965</c:v>
                </c:pt>
                <c:pt idx="2665">
                  <c:v>30.399087799315851</c:v>
                </c:pt>
                <c:pt idx="2666">
                  <c:v>30.410490307867732</c:v>
                </c:pt>
                <c:pt idx="2667">
                  <c:v>30.421892816419611</c:v>
                </c:pt>
                <c:pt idx="2668">
                  <c:v>30.433295324971493</c:v>
                </c:pt>
                <c:pt idx="2669">
                  <c:v>30.444697833523378</c:v>
                </c:pt>
                <c:pt idx="2670">
                  <c:v>30.456100342075253</c:v>
                </c:pt>
                <c:pt idx="2671">
                  <c:v>30.467502850627138</c:v>
                </c:pt>
                <c:pt idx="2672">
                  <c:v>30.47890535917902</c:v>
                </c:pt>
                <c:pt idx="2673">
                  <c:v>30.490307867730898</c:v>
                </c:pt>
                <c:pt idx="2674">
                  <c:v>30.50171037628278</c:v>
                </c:pt>
                <c:pt idx="2675">
                  <c:v>30.513112884834666</c:v>
                </c:pt>
                <c:pt idx="2676">
                  <c:v>30.524515393386547</c:v>
                </c:pt>
                <c:pt idx="2677">
                  <c:v>30.535917901938426</c:v>
                </c:pt>
                <c:pt idx="2678">
                  <c:v>30.547320410490308</c:v>
                </c:pt>
                <c:pt idx="2679">
                  <c:v>30.558722919042193</c:v>
                </c:pt>
                <c:pt idx="2680">
                  <c:v>30.570125427594068</c:v>
                </c:pt>
                <c:pt idx="2681">
                  <c:v>30.581527936145953</c:v>
                </c:pt>
                <c:pt idx="2682">
                  <c:v>30.592930444697835</c:v>
                </c:pt>
                <c:pt idx="2683">
                  <c:v>30.604332953249713</c:v>
                </c:pt>
                <c:pt idx="2684">
                  <c:v>30.615735461801595</c:v>
                </c:pt>
                <c:pt idx="2685">
                  <c:v>30.627137970353481</c:v>
                </c:pt>
                <c:pt idx="2686">
                  <c:v>30.638540478905359</c:v>
                </c:pt>
                <c:pt idx="2687">
                  <c:v>30.649942987457241</c:v>
                </c:pt>
                <c:pt idx="2688">
                  <c:v>30.661345496009123</c:v>
                </c:pt>
                <c:pt idx="2689">
                  <c:v>30.672748004561001</c:v>
                </c:pt>
                <c:pt idx="2690">
                  <c:v>30.684150513112883</c:v>
                </c:pt>
                <c:pt idx="2691">
                  <c:v>30.695553021664768</c:v>
                </c:pt>
                <c:pt idx="2692">
                  <c:v>30.706955530216646</c:v>
                </c:pt>
                <c:pt idx="2693">
                  <c:v>30.718358038768528</c:v>
                </c:pt>
                <c:pt idx="2694">
                  <c:v>30.72976054732041</c:v>
                </c:pt>
                <c:pt idx="2695">
                  <c:v>30.741163055872288</c:v>
                </c:pt>
                <c:pt idx="2696">
                  <c:v>30.752565564424174</c:v>
                </c:pt>
                <c:pt idx="2697">
                  <c:v>30.763968072976056</c:v>
                </c:pt>
                <c:pt idx="2698">
                  <c:v>30.775370581527937</c:v>
                </c:pt>
                <c:pt idx="2699">
                  <c:v>30.786773090079816</c:v>
                </c:pt>
                <c:pt idx="2700">
                  <c:v>30.798175598631701</c:v>
                </c:pt>
                <c:pt idx="2701">
                  <c:v>30.809578107183583</c:v>
                </c:pt>
                <c:pt idx="2702">
                  <c:v>30.820980615735461</c:v>
                </c:pt>
                <c:pt idx="2703">
                  <c:v>30.832383124287343</c:v>
                </c:pt>
                <c:pt idx="2704">
                  <c:v>30.843785632839229</c:v>
                </c:pt>
                <c:pt idx="2705">
                  <c:v>30.855188141391103</c:v>
                </c:pt>
                <c:pt idx="2706">
                  <c:v>30.866590649942989</c:v>
                </c:pt>
                <c:pt idx="2707">
                  <c:v>30.877993158494871</c:v>
                </c:pt>
                <c:pt idx="2708">
                  <c:v>30.889395667046749</c:v>
                </c:pt>
                <c:pt idx="2709">
                  <c:v>30.900798175598631</c:v>
                </c:pt>
                <c:pt idx="2710">
                  <c:v>30.912200684150516</c:v>
                </c:pt>
                <c:pt idx="2711">
                  <c:v>30.923603192702391</c:v>
                </c:pt>
                <c:pt idx="2712">
                  <c:v>30.935005701254276</c:v>
                </c:pt>
                <c:pt idx="2713">
                  <c:v>30.946408209806158</c:v>
                </c:pt>
                <c:pt idx="2714">
                  <c:v>30.957810718358036</c:v>
                </c:pt>
                <c:pt idx="2715">
                  <c:v>30.969213226909918</c:v>
                </c:pt>
                <c:pt idx="2716">
                  <c:v>30.980615735461804</c:v>
                </c:pt>
                <c:pt idx="2717">
                  <c:v>30.992018244013682</c:v>
                </c:pt>
                <c:pt idx="2718">
                  <c:v>31.003420752565564</c:v>
                </c:pt>
                <c:pt idx="2719">
                  <c:v>31.014823261117446</c:v>
                </c:pt>
                <c:pt idx="2720">
                  <c:v>31.026225769669331</c:v>
                </c:pt>
                <c:pt idx="2721">
                  <c:v>31.037628278221206</c:v>
                </c:pt>
                <c:pt idx="2722">
                  <c:v>31.049030786773091</c:v>
                </c:pt>
                <c:pt idx="2723">
                  <c:v>31.060433295324973</c:v>
                </c:pt>
                <c:pt idx="2724">
                  <c:v>31.071835803876851</c:v>
                </c:pt>
                <c:pt idx="2725">
                  <c:v>31.083238312428733</c:v>
                </c:pt>
                <c:pt idx="2726">
                  <c:v>31.094640820980619</c:v>
                </c:pt>
                <c:pt idx="2727">
                  <c:v>31.106043329532497</c:v>
                </c:pt>
                <c:pt idx="2728">
                  <c:v>31.117445838084379</c:v>
                </c:pt>
                <c:pt idx="2729">
                  <c:v>31.128848346636261</c:v>
                </c:pt>
                <c:pt idx="2730">
                  <c:v>31.140250855188139</c:v>
                </c:pt>
                <c:pt idx="2731">
                  <c:v>31.151653363740024</c:v>
                </c:pt>
                <c:pt idx="2732">
                  <c:v>31.163055872291906</c:v>
                </c:pt>
                <c:pt idx="2733">
                  <c:v>31.174458380843785</c:v>
                </c:pt>
                <c:pt idx="2734">
                  <c:v>31.185860889395666</c:v>
                </c:pt>
                <c:pt idx="2735">
                  <c:v>31.197263397947552</c:v>
                </c:pt>
                <c:pt idx="2736">
                  <c:v>31.208665906499427</c:v>
                </c:pt>
                <c:pt idx="2737">
                  <c:v>31.220068415051312</c:v>
                </c:pt>
                <c:pt idx="2738">
                  <c:v>31.231470923603194</c:v>
                </c:pt>
                <c:pt idx="2739">
                  <c:v>31.242873432155072</c:v>
                </c:pt>
                <c:pt idx="2740">
                  <c:v>31.254275940706954</c:v>
                </c:pt>
                <c:pt idx="2741">
                  <c:v>31.265678449258839</c:v>
                </c:pt>
                <c:pt idx="2742">
                  <c:v>31.277080957810714</c:v>
                </c:pt>
                <c:pt idx="2743">
                  <c:v>31.288483466362599</c:v>
                </c:pt>
                <c:pt idx="2744">
                  <c:v>31.299885974914481</c:v>
                </c:pt>
                <c:pt idx="2745">
                  <c:v>31.311288483466367</c:v>
                </c:pt>
                <c:pt idx="2746">
                  <c:v>31.322690992018241</c:v>
                </c:pt>
                <c:pt idx="2747">
                  <c:v>31.334093500570127</c:v>
                </c:pt>
                <c:pt idx="2748">
                  <c:v>31.345496009122009</c:v>
                </c:pt>
                <c:pt idx="2749">
                  <c:v>31.356898517673887</c:v>
                </c:pt>
                <c:pt idx="2750">
                  <c:v>31.368301026225769</c:v>
                </c:pt>
                <c:pt idx="2751">
                  <c:v>31.379703534777654</c:v>
                </c:pt>
                <c:pt idx="2752">
                  <c:v>31.391106043329529</c:v>
                </c:pt>
                <c:pt idx="2753">
                  <c:v>31.402508551881414</c:v>
                </c:pt>
                <c:pt idx="2754">
                  <c:v>31.413911060433296</c:v>
                </c:pt>
                <c:pt idx="2755">
                  <c:v>31.425313568985175</c:v>
                </c:pt>
                <c:pt idx="2756">
                  <c:v>31.436716077537056</c:v>
                </c:pt>
                <c:pt idx="2757">
                  <c:v>31.448118586088942</c:v>
                </c:pt>
                <c:pt idx="2758">
                  <c:v>31.45952109464082</c:v>
                </c:pt>
                <c:pt idx="2759">
                  <c:v>31.470923603192702</c:v>
                </c:pt>
                <c:pt idx="2760">
                  <c:v>31.482326111744584</c:v>
                </c:pt>
                <c:pt idx="2761">
                  <c:v>31.493728620296462</c:v>
                </c:pt>
                <c:pt idx="2762">
                  <c:v>31.505131128848348</c:v>
                </c:pt>
                <c:pt idx="2763">
                  <c:v>31.516533637400229</c:v>
                </c:pt>
                <c:pt idx="2764">
                  <c:v>31.527936145952108</c:v>
                </c:pt>
                <c:pt idx="2765">
                  <c:v>31.53933865450399</c:v>
                </c:pt>
                <c:pt idx="2766">
                  <c:v>31.550741163055875</c:v>
                </c:pt>
                <c:pt idx="2767">
                  <c:v>31.562143671607757</c:v>
                </c:pt>
                <c:pt idx="2768">
                  <c:v>31.573546180159635</c:v>
                </c:pt>
                <c:pt idx="2769">
                  <c:v>31.584948688711517</c:v>
                </c:pt>
                <c:pt idx="2770">
                  <c:v>31.596351197263399</c:v>
                </c:pt>
                <c:pt idx="2771">
                  <c:v>31.607753705815277</c:v>
                </c:pt>
                <c:pt idx="2772">
                  <c:v>31.619156214367163</c:v>
                </c:pt>
                <c:pt idx="2773">
                  <c:v>31.630558722919044</c:v>
                </c:pt>
                <c:pt idx="2774">
                  <c:v>31.641961231470923</c:v>
                </c:pt>
                <c:pt idx="2775">
                  <c:v>31.653363740022805</c:v>
                </c:pt>
                <c:pt idx="2776">
                  <c:v>31.66476624857469</c:v>
                </c:pt>
                <c:pt idx="2777">
                  <c:v>31.676168757126565</c:v>
                </c:pt>
                <c:pt idx="2778">
                  <c:v>31.68757126567845</c:v>
                </c:pt>
                <c:pt idx="2779">
                  <c:v>31.698973774230332</c:v>
                </c:pt>
                <c:pt idx="2780">
                  <c:v>31.71037628278221</c:v>
                </c:pt>
                <c:pt idx="2781">
                  <c:v>31.721778791334092</c:v>
                </c:pt>
                <c:pt idx="2782">
                  <c:v>31.733181299885977</c:v>
                </c:pt>
                <c:pt idx="2783">
                  <c:v>31.744583808437852</c:v>
                </c:pt>
                <c:pt idx="2784">
                  <c:v>31.755986316989738</c:v>
                </c:pt>
                <c:pt idx="2785">
                  <c:v>31.767388825541619</c:v>
                </c:pt>
                <c:pt idx="2786">
                  <c:v>31.778791334093498</c:v>
                </c:pt>
                <c:pt idx="2787">
                  <c:v>31.79019384264538</c:v>
                </c:pt>
                <c:pt idx="2788">
                  <c:v>31.801596351197265</c:v>
                </c:pt>
                <c:pt idx="2789">
                  <c:v>31.812998859749147</c:v>
                </c:pt>
                <c:pt idx="2790">
                  <c:v>31.824401368301025</c:v>
                </c:pt>
                <c:pt idx="2791">
                  <c:v>31.835803876852907</c:v>
                </c:pt>
                <c:pt idx="2792">
                  <c:v>31.847206385404792</c:v>
                </c:pt>
                <c:pt idx="2793">
                  <c:v>31.858608893956671</c:v>
                </c:pt>
                <c:pt idx="2794">
                  <c:v>31.870011402508553</c:v>
                </c:pt>
                <c:pt idx="2795">
                  <c:v>31.881413911060434</c:v>
                </c:pt>
                <c:pt idx="2796">
                  <c:v>31.892816419612313</c:v>
                </c:pt>
                <c:pt idx="2797">
                  <c:v>31.904218928164198</c:v>
                </c:pt>
                <c:pt idx="2798">
                  <c:v>31.91562143671608</c:v>
                </c:pt>
                <c:pt idx="2799">
                  <c:v>31.927023945267958</c:v>
                </c:pt>
                <c:pt idx="2800">
                  <c:v>31.93842645381984</c:v>
                </c:pt>
                <c:pt idx="2801">
                  <c:v>31.949828962371722</c:v>
                </c:pt>
                <c:pt idx="2802">
                  <c:v>31.9612314709236</c:v>
                </c:pt>
                <c:pt idx="2803">
                  <c:v>31.972633979475486</c:v>
                </c:pt>
                <c:pt idx="2804">
                  <c:v>31.984036488027368</c:v>
                </c:pt>
                <c:pt idx="2805">
                  <c:v>31.995438996579246</c:v>
                </c:pt>
                <c:pt idx="2806">
                  <c:v>32.006841505131128</c:v>
                </c:pt>
                <c:pt idx="2807">
                  <c:v>32.01824401368301</c:v>
                </c:pt>
                <c:pt idx="2808">
                  <c:v>32.029646522234891</c:v>
                </c:pt>
                <c:pt idx="2809">
                  <c:v>32.041049030786773</c:v>
                </c:pt>
                <c:pt idx="2810">
                  <c:v>32.052451539338655</c:v>
                </c:pt>
                <c:pt idx="2811">
                  <c:v>32.06385404789053</c:v>
                </c:pt>
                <c:pt idx="2812">
                  <c:v>32.075256556442419</c:v>
                </c:pt>
                <c:pt idx="2813">
                  <c:v>32.086659064994301</c:v>
                </c:pt>
                <c:pt idx="2814">
                  <c:v>32.098061573546183</c:v>
                </c:pt>
                <c:pt idx="2815">
                  <c:v>32.109464082098057</c:v>
                </c:pt>
                <c:pt idx="2816">
                  <c:v>32.120866590649946</c:v>
                </c:pt>
                <c:pt idx="2817">
                  <c:v>32.132269099201828</c:v>
                </c:pt>
                <c:pt idx="2818">
                  <c:v>32.143671607753703</c:v>
                </c:pt>
                <c:pt idx="2819">
                  <c:v>32.155074116305585</c:v>
                </c:pt>
                <c:pt idx="2820">
                  <c:v>32.166476624857474</c:v>
                </c:pt>
                <c:pt idx="2821">
                  <c:v>32.177879133409348</c:v>
                </c:pt>
                <c:pt idx="2822">
                  <c:v>32.18928164196123</c:v>
                </c:pt>
                <c:pt idx="2823">
                  <c:v>32.200684150513112</c:v>
                </c:pt>
                <c:pt idx="2824">
                  <c:v>32.212086659064994</c:v>
                </c:pt>
                <c:pt idx="2825">
                  <c:v>32.223489167616876</c:v>
                </c:pt>
                <c:pt idx="2826">
                  <c:v>32.234891676168758</c:v>
                </c:pt>
                <c:pt idx="2827">
                  <c:v>32.246294184720639</c:v>
                </c:pt>
                <c:pt idx="2828">
                  <c:v>32.257696693272521</c:v>
                </c:pt>
                <c:pt idx="2829">
                  <c:v>32.269099201824403</c:v>
                </c:pt>
                <c:pt idx="2830">
                  <c:v>32.280501710376278</c:v>
                </c:pt>
                <c:pt idx="2831">
                  <c:v>32.291904218928167</c:v>
                </c:pt>
                <c:pt idx="2832">
                  <c:v>32.303306727480049</c:v>
                </c:pt>
                <c:pt idx="2833">
                  <c:v>32.314709236031923</c:v>
                </c:pt>
                <c:pt idx="2834">
                  <c:v>32.326111744583805</c:v>
                </c:pt>
                <c:pt idx="2835">
                  <c:v>32.337514253135694</c:v>
                </c:pt>
                <c:pt idx="2836">
                  <c:v>32.348916761687576</c:v>
                </c:pt>
                <c:pt idx="2837">
                  <c:v>32.360319270239451</c:v>
                </c:pt>
                <c:pt idx="2838">
                  <c:v>32.371721778791333</c:v>
                </c:pt>
                <c:pt idx="2839">
                  <c:v>32.383124287343215</c:v>
                </c:pt>
                <c:pt idx="2840">
                  <c:v>32.394526795895096</c:v>
                </c:pt>
                <c:pt idx="2841">
                  <c:v>32.405929304446978</c:v>
                </c:pt>
                <c:pt idx="2842">
                  <c:v>32.41733181299886</c:v>
                </c:pt>
                <c:pt idx="2843">
                  <c:v>32.428734321550742</c:v>
                </c:pt>
                <c:pt idx="2844">
                  <c:v>32.440136830102624</c:v>
                </c:pt>
                <c:pt idx="2845">
                  <c:v>32.451539338654506</c:v>
                </c:pt>
                <c:pt idx="2846">
                  <c:v>32.46294184720638</c:v>
                </c:pt>
                <c:pt idx="2847">
                  <c:v>32.474344355758269</c:v>
                </c:pt>
                <c:pt idx="2848">
                  <c:v>32.485746864310151</c:v>
                </c:pt>
                <c:pt idx="2849">
                  <c:v>32.497149372862026</c:v>
                </c:pt>
                <c:pt idx="2850">
                  <c:v>32.508551881413908</c:v>
                </c:pt>
                <c:pt idx="2851">
                  <c:v>32.519954389965797</c:v>
                </c:pt>
                <c:pt idx="2852">
                  <c:v>32.531356898517672</c:v>
                </c:pt>
                <c:pt idx="2853">
                  <c:v>32.542759407069553</c:v>
                </c:pt>
                <c:pt idx="2854">
                  <c:v>32.554161915621435</c:v>
                </c:pt>
                <c:pt idx="2855">
                  <c:v>32.565564424173317</c:v>
                </c:pt>
                <c:pt idx="2856">
                  <c:v>32.576966932725199</c:v>
                </c:pt>
                <c:pt idx="2857">
                  <c:v>32.588369441277081</c:v>
                </c:pt>
                <c:pt idx="2858">
                  <c:v>32.599771949828963</c:v>
                </c:pt>
                <c:pt idx="2859">
                  <c:v>32.611174458380844</c:v>
                </c:pt>
                <c:pt idx="2860">
                  <c:v>32.622576966932726</c:v>
                </c:pt>
                <c:pt idx="2861">
                  <c:v>32.633979475484608</c:v>
                </c:pt>
                <c:pt idx="2862">
                  <c:v>32.64538198403649</c:v>
                </c:pt>
                <c:pt idx="2863">
                  <c:v>32.656784492588372</c:v>
                </c:pt>
                <c:pt idx="2864">
                  <c:v>32.668187001140254</c:v>
                </c:pt>
                <c:pt idx="2865">
                  <c:v>32.679589509692129</c:v>
                </c:pt>
                <c:pt idx="2866">
                  <c:v>32.690992018244017</c:v>
                </c:pt>
                <c:pt idx="2867">
                  <c:v>32.702394526795899</c:v>
                </c:pt>
                <c:pt idx="2868">
                  <c:v>32.713797035347774</c:v>
                </c:pt>
                <c:pt idx="2869">
                  <c:v>32.725199543899656</c:v>
                </c:pt>
                <c:pt idx="2870">
                  <c:v>32.736602052451538</c:v>
                </c:pt>
                <c:pt idx="2871">
                  <c:v>32.74800456100342</c:v>
                </c:pt>
                <c:pt idx="2872">
                  <c:v>32.759407069555301</c:v>
                </c:pt>
                <c:pt idx="2873">
                  <c:v>32.770809578107183</c:v>
                </c:pt>
                <c:pt idx="2874">
                  <c:v>32.782212086659065</c:v>
                </c:pt>
                <c:pt idx="2875">
                  <c:v>32.793614595210947</c:v>
                </c:pt>
                <c:pt idx="2876">
                  <c:v>32.805017103762829</c:v>
                </c:pt>
                <c:pt idx="2877">
                  <c:v>32.816419612314704</c:v>
                </c:pt>
                <c:pt idx="2878">
                  <c:v>32.827822120866593</c:v>
                </c:pt>
                <c:pt idx="2879">
                  <c:v>32.839224629418474</c:v>
                </c:pt>
                <c:pt idx="2880">
                  <c:v>32.850627137970349</c:v>
                </c:pt>
                <c:pt idx="2881">
                  <c:v>32.862029646522231</c:v>
                </c:pt>
                <c:pt idx="2882">
                  <c:v>32.87343215507412</c:v>
                </c:pt>
                <c:pt idx="2883">
                  <c:v>32.884834663626002</c:v>
                </c:pt>
                <c:pt idx="2884">
                  <c:v>32.896237172177877</c:v>
                </c:pt>
                <c:pt idx="2885">
                  <c:v>32.907639680729758</c:v>
                </c:pt>
                <c:pt idx="2886">
                  <c:v>32.919042189281647</c:v>
                </c:pt>
                <c:pt idx="2887">
                  <c:v>32.930444697833522</c:v>
                </c:pt>
                <c:pt idx="2888">
                  <c:v>32.941847206385404</c:v>
                </c:pt>
                <c:pt idx="2889">
                  <c:v>32.953249714937286</c:v>
                </c:pt>
                <c:pt idx="2890">
                  <c:v>32.964652223489168</c:v>
                </c:pt>
                <c:pt idx="2891">
                  <c:v>32.97605473204105</c:v>
                </c:pt>
                <c:pt idx="2892">
                  <c:v>32.987457240592931</c:v>
                </c:pt>
                <c:pt idx="2893">
                  <c:v>32.998859749144813</c:v>
                </c:pt>
                <c:pt idx="2894">
                  <c:v>33.010262257696695</c:v>
                </c:pt>
                <c:pt idx="2895">
                  <c:v>33.021664766248577</c:v>
                </c:pt>
                <c:pt idx="2896">
                  <c:v>33.033067274800452</c:v>
                </c:pt>
                <c:pt idx="2897">
                  <c:v>33.044469783352341</c:v>
                </c:pt>
                <c:pt idx="2898">
                  <c:v>33.055872291904222</c:v>
                </c:pt>
                <c:pt idx="2899">
                  <c:v>33.067274800456097</c:v>
                </c:pt>
                <c:pt idx="2900">
                  <c:v>33.078677309007979</c:v>
                </c:pt>
                <c:pt idx="2901">
                  <c:v>33.090079817559861</c:v>
                </c:pt>
                <c:pt idx="2902">
                  <c:v>33.101482326111743</c:v>
                </c:pt>
                <c:pt idx="2903">
                  <c:v>33.112884834663625</c:v>
                </c:pt>
                <c:pt idx="2904">
                  <c:v>33.124287343215506</c:v>
                </c:pt>
                <c:pt idx="2905">
                  <c:v>33.135689851767388</c:v>
                </c:pt>
                <c:pt idx="2906">
                  <c:v>33.14709236031927</c:v>
                </c:pt>
                <c:pt idx="2907">
                  <c:v>33.158494868871152</c:v>
                </c:pt>
                <c:pt idx="2908">
                  <c:v>33.169897377423034</c:v>
                </c:pt>
                <c:pt idx="2909">
                  <c:v>33.181299885974916</c:v>
                </c:pt>
                <c:pt idx="2910">
                  <c:v>33.192702394526798</c:v>
                </c:pt>
                <c:pt idx="2911">
                  <c:v>33.204104903078679</c:v>
                </c:pt>
                <c:pt idx="2912">
                  <c:v>33.215507411630554</c:v>
                </c:pt>
                <c:pt idx="2913">
                  <c:v>33.226909920182443</c:v>
                </c:pt>
                <c:pt idx="2914">
                  <c:v>33.238312428734325</c:v>
                </c:pt>
                <c:pt idx="2915">
                  <c:v>33.2497149372862</c:v>
                </c:pt>
                <c:pt idx="2916">
                  <c:v>33.261117445838082</c:v>
                </c:pt>
                <c:pt idx="2917">
                  <c:v>33.272519954389971</c:v>
                </c:pt>
                <c:pt idx="2918">
                  <c:v>33.283922462941845</c:v>
                </c:pt>
                <c:pt idx="2919">
                  <c:v>33.295324971493727</c:v>
                </c:pt>
                <c:pt idx="2920">
                  <c:v>33.306727480045609</c:v>
                </c:pt>
                <c:pt idx="2921">
                  <c:v>33.318129988597491</c:v>
                </c:pt>
                <c:pt idx="2922">
                  <c:v>33.329532497149373</c:v>
                </c:pt>
                <c:pt idx="2923">
                  <c:v>33.340935005701255</c:v>
                </c:pt>
                <c:pt idx="2924">
                  <c:v>33.352337514253136</c:v>
                </c:pt>
                <c:pt idx="2925">
                  <c:v>33.363740022805018</c:v>
                </c:pt>
                <c:pt idx="2926">
                  <c:v>33.3751425313569</c:v>
                </c:pt>
                <c:pt idx="2927">
                  <c:v>33.386545039908782</c:v>
                </c:pt>
                <c:pt idx="2928">
                  <c:v>33.397947548460664</c:v>
                </c:pt>
                <c:pt idx="2929">
                  <c:v>33.409350057012546</c:v>
                </c:pt>
                <c:pt idx="2930">
                  <c:v>33.420752565564428</c:v>
                </c:pt>
                <c:pt idx="2931">
                  <c:v>33.432155074116302</c:v>
                </c:pt>
                <c:pt idx="2932">
                  <c:v>33.443557582668184</c:v>
                </c:pt>
                <c:pt idx="2933">
                  <c:v>33.454960091220073</c:v>
                </c:pt>
                <c:pt idx="2934">
                  <c:v>33.466362599771948</c:v>
                </c:pt>
                <c:pt idx="2935">
                  <c:v>33.47776510832383</c:v>
                </c:pt>
                <c:pt idx="2936">
                  <c:v>33.489167616875712</c:v>
                </c:pt>
                <c:pt idx="2937">
                  <c:v>33.500570125427593</c:v>
                </c:pt>
                <c:pt idx="2938">
                  <c:v>33.511972633979475</c:v>
                </c:pt>
                <c:pt idx="2939">
                  <c:v>33.523375142531357</c:v>
                </c:pt>
                <c:pt idx="2940">
                  <c:v>33.534777651083239</c:v>
                </c:pt>
                <c:pt idx="2941">
                  <c:v>33.546180159635121</c:v>
                </c:pt>
                <c:pt idx="2942">
                  <c:v>33.557582668187003</c:v>
                </c:pt>
                <c:pt idx="2943">
                  <c:v>33.568985176738877</c:v>
                </c:pt>
                <c:pt idx="2944">
                  <c:v>33.580387685290766</c:v>
                </c:pt>
                <c:pt idx="2945">
                  <c:v>33.591790193842648</c:v>
                </c:pt>
                <c:pt idx="2946">
                  <c:v>33.603192702394523</c:v>
                </c:pt>
                <c:pt idx="2947">
                  <c:v>33.614595210946405</c:v>
                </c:pt>
                <c:pt idx="2948">
                  <c:v>33.625997719498294</c:v>
                </c:pt>
                <c:pt idx="2949">
                  <c:v>33.637400228050168</c:v>
                </c:pt>
                <c:pt idx="2950">
                  <c:v>33.64880273660205</c:v>
                </c:pt>
                <c:pt idx="2951">
                  <c:v>33.660205245153932</c:v>
                </c:pt>
                <c:pt idx="2952">
                  <c:v>33.671607753705821</c:v>
                </c:pt>
                <c:pt idx="2953">
                  <c:v>33.683010262257696</c:v>
                </c:pt>
                <c:pt idx="2954">
                  <c:v>33.694412770809578</c:v>
                </c:pt>
                <c:pt idx="2955">
                  <c:v>33.70581527936146</c:v>
                </c:pt>
                <c:pt idx="2956">
                  <c:v>33.717217787913341</c:v>
                </c:pt>
                <c:pt idx="2957">
                  <c:v>33.728620296465223</c:v>
                </c:pt>
                <c:pt idx="2958">
                  <c:v>33.740022805017105</c:v>
                </c:pt>
                <c:pt idx="2959">
                  <c:v>33.751425313568987</c:v>
                </c:pt>
                <c:pt idx="2960">
                  <c:v>33.762827822120869</c:v>
                </c:pt>
                <c:pt idx="2961">
                  <c:v>33.774230330672751</c:v>
                </c:pt>
                <c:pt idx="2962">
                  <c:v>33.785632839224625</c:v>
                </c:pt>
                <c:pt idx="2963">
                  <c:v>33.797035347776507</c:v>
                </c:pt>
                <c:pt idx="2964">
                  <c:v>33.808437856328396</c:v>
                </c:pt>
                <c:pt idx="2965">
                  <c:v>33.819840364880271</c:v>
                </c:pt>
                <c:pt idx="2966">
                  <c:v>33.831242873432153</c:v>
                </c:pt>
                <c:pt idx="2967">
                  <c:v>33.842645381984035</c:v>
                </c:pt>
                <c:pt idx="2968">
                  <c:v>33.854047890535917</c:v>
                </c:pt>
                <c:pt idx="2969">
                  <c:v>33.865450399087798</c:v>
                </c:pt>
                <c:pt idx="2970">
                  <c:v>33.87685290763968</c:v>
                </c:pt>
                <c:pt idx="2971">
                  <c:v>33.888255416191562</c:v>
                </c:pt>
                <c:pt idx="2972">
                  <c:v>33.899657924743444</c:v>
                </c:pt>
                <c:pt idx="2973">
                  <c:v>33.911060433295326</c:v>
                </c:pt>
                <c:pt idx="2974">
                  <c:v>33.922462941847208</c:v>
                </c:pt>
                <c:pt idx="2975">
                  <c:v>33.93386545039909</c:v>
                </c:pt>
                <c:pt idx="2976">
                  <c:v>33.945267958950971</c:v>
                </c:pt>
                <c:pt idx="2977">
                  <c:v>33.956670467502853</c:v>
                </c:pt>
                <c:pt idx="2978">
                  <c:v>33.968072976054728</c:v>
                </c:pt>
                <c:pt idx="2979">
                  <c:v>33.979475484606617</c:v>
                </c:pt>
                <c:pt idx="2980">
                  <c:v>33.990877993158499</c:v>
                </c:pt>
                <c:pt idx="2981">
                  <c:v>34.002280501710374</c:v>
                </c:pt>
                <c:pt idx="2982">
                  <c:v>34.013683010262255</c:v>
                </c:pt>
                <c:pt idx="2983">
                  <c:v>34.025085518814144</c:v>
                </c:pt>
                <c:pt idx="2984">
                  <c:v>34.036488027366019</c:v>
                </c:pt>
                <c:pt idx="2985">
                  <c:v>34.047890535917901</c:v>
                </c:pt>
                <c:pt idx="2986">
                  <c:v>34.059293044469783</c:v>
                </c:pt>
                <c:pt idx="2987">
                  <c:v>34.070695553021665</c:v>
                </c:pt>
                <c:pt idx="2988">
                  <c:v>34.082098061573546</c:v>
                </c:pt>
                <c:pt idx="2989">
                  <c:v>34.093500570125428</c:v>
                </c:pt>
                <c:pt idx="2990">
                  <c:v>34.10490307867731</c:v>
                </c:pt>
                <c:pt idx="2991">
                  <c:v>34.116305587229192</c:v>
                </c:pt>
                <c:pt idx="2992">
                  <c:v>34.127708095781074</c:v>
                </c:pt>
                <c:pt idx="2993">
                  <c:v>34.139110604332949</c:v>
                </c:pt>
                <c:pt idx="2994">
                  <c:v>34.15051311288483</c:v>
                </c:pt>
                <c:pt idx="2995">
                  <c:v>34.161915621436719</c:v>
                </c:pt>
                <c:pt idx="2996">
                  <c:v>34.173318129988601</c:v>
                </c:pt>
                <c:pt idx="2997">
                  <c:v>34.184720638540476</c:v>
                </c:pt>
                <c:pt idx="2998">
                  <c:v>34.196123147092358</c:v>
                </c:pt>
                <c:pt idx="2999">
                  <c:v>34.207525655644247</c:v>
                </c:pt>
                <c:pt idx="3000">
                  <c:v>34.218928164196122</c:v>
                </c:pt>
                <c:pt idx="3001">
                  <c:v>34.230330672748003</c:v>
                </c:pt>
                <c:pt idx="3002">
                  <c:v>34.241733181299885</c:v>
                </c:pt>
                <c:pt idx="3003">
                  <c:v>34.253135689851767</c:v>
                </c:pt>
                <c:pt idx="3004">
                  <c:v>34.264538198403649</c:v>
                </c:pt>
                <c:pt idx="3005">
                  <c:v>34.275940706955531</c:v>
                </c:pt>
                <c:pt idx="3006">
                  <c:v>34.287343215507413</c:v>
                </c:pt>
                <c:pt idx="3007">
                  <c:v>34.298745724059295</c:v>
                </c:pt>
                <c:pt idx="3008">
                  <c:v>34.310148232611176</c:v>
                </c:pt>
                <c:pt idx="3009">
                  <c:v>34.321550741163051</c:v>
                </c:pt>
                <c:pt idx="3010">
                  <c:v>34.33295324971494</c:v>
                </c:pt>
                <c:pt idx="3011">
                  <c:v>34.344355758266822</c:v>
                </c:pt>
                <c:pt idx="3012">
                  <c:v>34.355758266818697</c:v>
                </c:pt>
                <c:pt idx="3013">
                  <c:v>34.367160775370579</c:v>
                </c:pt>
                <c:pt idx="3014">
                  <c:v>34.378563283922468</c:v>
                </c:pt>
                <c:pt idx="3015">
                  <c:v>34.389965792474342</c:v>
                </c:pt>
                <c:pt idx="3016">
                  <c:v>34.401368301026224</c:v>
                </c:pt>
                <c:pt idx="3017">
                  <c:v>34.412770809578106</c:v>
                </c:pt>
                <c:pt idx="3018">
                  <c:v>34.424173318129988</c:v>
                </c:pt>
                <c:pt idx="3019">
                  <c:v>34.43557582668187</c:v>
                </c:pt>
                <c:pt idx="3020">
                  <c:v>34.446978335233752</c:v>
                </c:pt>
                <c:pt idx="3021">
                  <c:v>34.458380843785633</c:v>
                </c:pt>
                <c:pt idx="3022">
                  <c:v>34.469783352337515</c:v>
                </c:pt>
                <c:pt idx="3023">
                  <c:v>34.481185860889397</c:v>
                </c:pt>
                <c:pt idx="3024">
                  <c:v>34.492588369441279</c:v>
                </c:pt>
                <c:pt idx="3025">
                  <c:v>34.503990877993154</c:v>
                </c:pt>
                <c:pt idx="3026">
                  <c:v>34.515393386545043</c:v>
                </c:pt>
                <c:pt idx="3027">
                  <c:v>34.526795895096924</c:v>
                </c:pt>
                <c:pt idx="3028">
                  <c:v>34.538198403648799</c:v>
                </c:pt>
                <c:pt idx="3029">
                  <c:v>34.549600912200681</c:v>
                </c:pt>
                <c:pt idx="3030">
                  <c:v>34.56100342075257</c:v>
                </c:pt>
                <c:pt idx="3031">
                  <c:v>34.572405929304445</c:v>
                </c:pt>
                <c:pt idx="3032">
                  <c:v>34.583808437856327</c:v>
                </c:pt>
                <c:pt idx="3033">
                  <c:v>34.595210946408208</c:v>
                </c:pt>
                <c:pt idx="3034">
                  <c:v>34.60661345496009</c:v>
                </c:pt>
                <c:pt idx="3035">
                  <c:v>34.618015963511972</c:v>
                </c:pt>
                <c:pt idx="3036">
                  <c:v>34.629418472063854</c:v>
                </c:pt>
                <c:pt idx="3037">
                  <c:v>34.640820980615736</c:v>
                </c:pt>
                <c:pt idx="3038">
                  <c:v>34.652223489167618</c:v>
                </c:pt>
                <c:pt idx="3039">
                  <c:v>34.6636259977195</c:v>
                </c:pt>
                <c:pt idx="3040">
                  <c:v>34.675028506271374</c:v>
                </c:pt>
                <c:pt idx="3041">
                  <c:v>34.686431014823263</c:v>
                </c:pt>
                <c:pt idx="3042">
                  <c:v>34.697833523375145</c:v>
                </c:pt>
                <c:pt idx="3043">
                  <c:v>34.709236031927027</c:v>
                </c:pt>
                <c:pt idx="3044">
                  <c:v>34.720638540478902</c:v>
                </c:pt>
                <c:pt idx="3045">
                  <c:v>34.732041049030791</c:v>
                </c:pt>
                <c:pt idx="3046">
                  <c:v>34.743443557582673</c:v>
                </c:pt>
                <c:pt idx="3047">
                  <c:v>34.754846066134547</c:v>
                </c:pt>
                <c:pt idx="3048">
                  <c:v>34.766248574686429</c:v>
                </c:pt>
                <c:pt idx="3049">
                  <c:v>34.777651083238311</c:v>
                </c:pt>
                <c:pt idx="3050">
                  <c:v>34.789053591790193</c:v>
                </c:pt>
                <c:pt idx="3051">
                  <c:v>34.800456100342075</c:v>
                </c:pt>
                <c:pt idx="3052">
                  <c:v>34.811858608893957</c:v>
                </c:pt>
                <c:pt idx="3053">
                  <c:v>34.823261117445838</c:v>
                </c:pt>
                <c:pt idx="3054">
                  <c:v>34.83466362599772</c:v>
                </c:pt>
                <c:pt idx="3055">
                  <c:v>34.846066134549602</c:v>
                </c:pt>
                <c:pt idx="3056">
                  <c:v>34.857468643101477</c:v>
                </c:pt>
                <c:pt idx="3057">
                  <c:v>34.868871151653366</c:v>
                </c:pt>
                <c:pt idx="3058">
                  <c:v>34.880273660205248</c:v>
                </c:pt>
                <c:pt idx="3059">
                  <c:v>34.891676168757122</c:v>
                </c:pt>
                <c:pt idx="3060">
                  <c:v>34.903078677309004</c:v>
                </c:pt>
                <c:pt idx="3061">
                  <c:v>34.914481185860893</c:v>
                </c:pt>
                <c:pt idx="3062">
                  <c:v>34.925883694412768</c:v>
                </c:pt>
                <c:pt idx="3063">
                  <c:v>34.93728620296465</c:v>
                </c:pt>
                <c:pt idx="3064">
                  <c:v>34.948688711516532</c:v>
                </c:pt>
                <c:pt idx="3065">
                  <c:v>34.960091220068421</c:v>
                </c:pt>
                <c:pt idx="3066">
                  <c:v>34.971493728620295</c:v>
                </c:pt>
                <c:pt idx="3067">
                  <c:v>34.982896237172177</c:v>
                </c:pt>
                <c:pt idx="3068">
                  <c:v>34.994298745724059</c:v>
                </c:pt>
                <c:pt idx="3069">
                  <c:v>35.005701254275941</c:v>
                </c:pt>
                <c:pt idx="3070">
                  <c:v>35.017103762827823</c:v>
                </c:pt>
                <c:pt idx="3071">
                  <c:v>35.028506271379705</c:v>
                </c:pt>
                <c:pt idx="3072">
                  <c:v>35.039908779931586</c:v>
                </c:pt>
                <c:pt idx="3073">
                  <c:v>35.051311288483468</c:v>
                </c:pt>
                <c:pt idx="3074">
                  <c:v>35.06271379703535</c:v>
                </c:pt>
                <c:pt idx="3075">
                  <c:v>35.074116305587225</c:v>
                </c:pt>
                <c:pt idx="3076">
                  <c:v>35.085518814139114</c:v>
                </c:pt>
                <c:pt idx="3077">
                  <c:v>35.096921322690996</c:v>
                </c:pt>
                <c:pt idx="3078">
                  <c:v>35.10832383124287</c:v>
                </c:pt>
                <c:pt idx="3079">
                  <c:v>35.119726339794752</c:v>
                </c:pt>
                <c:pt idx="3080">
                  <c:v>35.131128848346634</c:v>
                </c:pt>
                <c:pt idx="3081">
                  <c:v>35.142531356898516</c:v>
                </c:pt>
                <c:pt idx="3082">
                  <c:v>35.153933865450398</c:v>
                </c:pt>
                <c:pt idx="3083">
                  <c:v>35.16533637400228</c:v>
                </c:pt>
                <c:pt idx="3084">
                  <c:v>35.176738882554162</c:v>
                </c:pt>
                <c:pt idx="3085">
                  <c:v>35.188141391106043</c:v>
                </c:pt>
                <c:pt idx="3086">
                  <c:v>35.199543899657925</c:v>
                </c:pt>
                <c:pt idx="3087">
                  <c:v>35.210946408209807</c:v>
                </c:pt>
                <c:pt idx="3088">
                  <c:v>35.222348916761689</c:v>
                </c:pt>
                <c:pt idx="3089">
                  <c:v>35.233751425313571</c:v>
                </c:pt>
                <c:pt idx="3090">
                  <c:v>35.245153933865453</c:v>
                </c:pt>
                <c:pt idx="3091">
                  <c:v>35.256556442417327</c:v>
                </c:pt>
                <c:pt idx="3092">
                  <c:v>35.267958950969216</c:v>
                </c:pt>
                <c:pt idx="3093">
                  <c:v>35.279361459521098</c:v>
                </c:pt>
                <c:pt idx="3094">
                  <c:v>35.290763968072973</c:v>
                </c:pt>
                <c:pt idx="3095">
                  <c:v>35.302166476624855</c:v>
                </c:pt>
                <c:pt idx="3096">
                  <c:v>35.313568985176744</c:v>
                </c:pt>
                <c:pt idx="3097">
                  <c:v>35.324971493728619</c:v>
                </c:pt>
                <c:pt idx="3098">
                  <c:v>35.3363740022805</c:v>
                </c:pt>
                <c:pt idx="3099">
                  <c:v>35.347776510832382</c:v>
                </c:pt>
                <c:pt idx="3100">
                  <c:v>35.359179019384264</c:v>
                </c:pt>
                <c:pt idx="3101">
                  <c:v>35.370581527936146</c:v>
                </c:pt>
                <c:pt idx="3102">
                  <c:v>35.381984036488028</c:v>
                </c:pt>
                <c:pt idx="3103">
                  <c:v>35.39338654503991</c:v>
                </c:pt>
                <c:pt idx="3104">
                  <c:v>35.404789053591792</c:v>
                </c:pt>
                <c:pt idx="3105">
                  <c:v>35.416191562143673</c:v>
                </c:pt>
                <c:pt idx="3106">
                  <c:v>35.427594070695548</c:v>
                </c:pt>
                <c:pt idx="3107">
                  <c:v>35.438996579247437</c:v>
                </c:pt>
                <c:pt idx="3108">
                  <c:v>35.450399087799319</c:v>
                </c:pt>
                <c:pt idx="3109">
                  <c:v>35.461801596351194</c:v>
                </c:pt>
                <c:pt idx="3110">
                  <c:v>35.473204104903076</c:v>
                </c:pt>
                <c:pt idx="3111">
                  <c:v>35.484606613454957</c:v>
                </c:pt>
                <c:pt idx="3112">
                  <c:v>35.496009122006846</c:v>
                </c:pt>
                <c:pt idx="3113">
                  <c:v>35.507411630558721</c:v>
                </c:pt>
                <c:pt idx="3114">
                  <c:v>35.518814139110603</c:v>
                </c:pt>
                <c:pt idx="3115">
                  <c:v>35.530216647662485</c:v>
                </c:pt>
                <c:pt idx="3116">
                  <c:v>35.541619156214367</c:v>
                </c:pt>
                <c:pt idx="3117">
                  <c:v>35.553021664766248</c:v>
                </c:pt>
                <c:pt idx="3118">
                  <c:v>35.56442417331813</c:v>
                </c:pt>
                <c:pt idx="3119">
                  <c:v>35.575826681870012</c:v>
                </c:pt>
                <c:pt idx="3120">
                  <c:v>35.587229190421894</c:v>
                </c:pt>
                <c:pt idx="3121">
                  <c:v>35.598631698973776</c:v>
                </c:pt>
                <c:pt idx="3122">
                  <c:v>35.610034207525651</c:v>
                </c:pt>
                <c:pt idx="3123">
                  <c:v>35.62143671607754</c:v>
                </c:pt>
                <c:pt idx="3124">
                  <c:v>35.632839224629421</c:v>
                </c:pt>
                <c:pt idx="3125">
                  <c:v>35.644241733181296</c:v>
                </c:pt>
                <c:pt idx="3126">
                  <c:v>35.655644241733178</c:v>
                </c:pt>
                <c:pt idx="3127">
                  <c:v>35.667046750285067</c:v>
                </c:pt>
                <c:pt idx="3128">
                  <c:v>35.678449258836942</c:v>
                </c:pt>
                <c:pt idx="3129">
                  <c:v>35.689851767388824</c:v>
                </c:pt>
                <c:pt idx="3130">
                  <c:v>35.701254275940705</c:v>
                </c:pt>
                <c:pt idx="3131">
                  <c:v>35.712656784492587</c:v>
                </c:pt>
                <c:pt idx="3132">
                  <c:v>35.724059293044469</c:v>
                </c:pt>
                <c:pt idx="3133">
                  <c:v>35.735461801596351</c:v>
                </c:pt>
                <c:pt idx="3134">
                  <c:v>35.746864310148233</c:v>
                </c:pt>
                <c:pt idx="3135">
                  <c:v>35.758266818700115</c:v>
                </c:pt>
                <c:pt idx="3136">
                  <c:v>35.769669327251997</c:v>
                </c:pt>
                <c:pt idx="3137">
                  <c:v>35.781071835803878</c:v>
                </c:pt>
                <c:pt idx="3138">
                  <c:v>35.79247434435576</c:v>
                </c:pt>
                <c:pt idx="3139">
                  <c:v>35.803876852907642</c:v>
                </c:pt>
                <c:pt idx="3140">
                  <c:v>35.815279361459524</c:v>
                </c:pt>
                <c:pt idx="3141">
                  <c:v>35.826681870011399</c:v>
                </c:pt>
                <c:pt idx="3142">
                  <c:v>35.838084378563281</c:v>
                </c:pt>
                <c:pt idx="3143">
                  <c:v>35.84948688711517</c:v>
                </c:pt>
                <c:pt idx="3144">
                  <c:v>35.860889395667044</c:v>
                </c:pt>
                <c:pt idx="3145">
                  <c:v>35.872291904218926</c:v>
                </c:pt>
                <c:pt idx="3146">
                  <c:v>35.883694412770808</c:v>
                </c:pt>
                <c:pt idx="3147">
                  <c:v>35.89509692132269</c:v>
                </c:pt>
                <c:pt idx="3148">
                  <c:v>35.906499429874572</c:v>
                </c:pt>
                <c:pt idx="3149">
                  <c:v>35.917901938426454</c:v>
                </c:pt>
                <c:pt idx="3150">
                  <c:v>35.929304446978335</c:v>
                </c:pt>
                <c:pt idx="3151">
                  <c:v>35.940706955530217</c:v>
                </c:pt>
                <c:pt idx="3152">
                  <c:v>35.952109464082099</c:v>
                </c:pt>
                <c:pt idx="3153">
                  <c:v>35.963511972633974</c:v>
                </c:pt>
                <c:pt idx="3154">
                  <c:v>35.974914481185863</c:v>
                </c:pt>
                <c:pt idx="3155">
                  <c:v>35.986316989737745</c:v>
                </c:pt>
                <c:pt idx="3156">
                  <c:v>35.997719498289626</c:v>
                </c:pt>
                <c:pt idx="3157">
                  <c:v>36.009122006841501</c:v>
                </c:pt>
                <c:pt idx="3158">
                  <c:v>36.02052451539339</c:v>
                </c:pt>
                <c:pt idx="3159">
                  <c:v>36.031927023945272</c:v>
                </c:pt>
                <c:pt idx="3160">
                  <c:v>36.043329532497147</c:v>
                </c:pt>
                <c:pt idx="3161">
                  <c:v>36.054732041049029</c:v>
                </c:pt>
                <c:pt idx="3162">
                  <c:v>36.066134549600918</c:v>
                </c:pt>
                <c:pt idx="3163">
                  <c:v>36.077537058152792</c:v>
                </c:pt>
                <c:pt idx="3164">
                  <c:v>36.088939566704674</c:v>
                </c:pt>
                <c:pt idx="3165">
                  <c:v>36.100342075256556</c:v>
                </c:pt>
                <c:pt idx="3166">
                  <c:v>36.111744583808438</c:v>
                </c:pt>
                <c:pt idx="3167">
                  <c:v>36.12314709236032</c:v>
                </c:pt>
                <c:pt idx="3168">
                  <c:v>36.134549600912202</c:v>
                </c:pt>
                <c:pt idx="3169">
                  <c:v>36.145952109464083</c:v>
                </c:pt>
                <c:pt idx="3170">
                  <c:v>36.157354618015965</c:v>
                </c:pt>
                <c:pt idx="3171">
                  <c:v>36.168757126567847</c:v>
                </c:pt>
                <c:pt idx="3172">
                  <c:v>36.180159635119722</c:v>
                </c:pt>
                <c:pt idx="3173">
                  <c:v>36.191562143671604</c:v>
                </c:pt>
                <c:pt idx="3174">
                  <c:v>36.202964652223493</c:v>
                </c:pt>
                <c:pt idx="3175">
                  <c:v>36.214367160775367</c:v>
                </c:pt>
                <c:pt idx="3176">
                  <c:v>36.225769669327249</c:v>
                </c:pt>
                <c:pt idx="3177">
                  <c:v>36.237172177879131</c:v>
                </c:pt>
                <c:pt idx="3178">
                  <c:v>36.248574686431013</c:v>
                </c:pt>
                <c:pt idx="3179">
                  <c:v>36.259977194982895</c:v>
                </c:pt>
                <c:pt idx="3180">
                  <c:v>36.271379703534777</c:v>
                </c:pt>
                <c:pt idx="3181">
                  <c:v>36.282782212086659</c:v>
                </c:pt>
                <c:pt idx="3182">
                  <c:v>36.29418472063854</c:v>
                </c:pt>
                <c:pt idx="3183">
                  <c:v>36.305587229190422</c:v>
                </c:pt>
                <c:pt idx="3184">
                  <c:v>36.316989737742304</c:v>
                </c:pt>
                <c:pt idx="3185">
                  <c:v>36.328392246294186</c:v>
                </c:pt>
                <c:pt idx="3186">
                  <c:v>36.339794754846068</c:v>
                </c:pt>
                <c:pt idx="3187">
                  <c:v>36.35119726339795</c:v>
                </c:pt>
                <c:pt idx="3188">
                  <c:v>36.362599771949824</c:v>
                </c:pt>
                <c:pt idx="3189">
                  <c:v>36.374002280501713</c:v>
                </c:pt>
                <c:pt idx="3190">
                  <c:v>36.385404789053595</c:v>
                </c:pt>
                <c:pt idx="3191">
                  <c:v>36.39680729760547</c:v>
                </c:pt>
                <c:pt idx="3192">
                  <c:v>36.408209806157352</c:v>
                </c:pt>
                <c:pt idx="3193">
                  <c:v>36.419612314709241</c:v>
                </c:pt>
                <c:pt idx="3194">
                  <c:v>36.431014823261116</c:v>
                </c:pt>
                <c:pt idx="3195">
                  <c:v>36.442417331812997</c:v>
                </c:pt>
                <c:pt idx="3196">
                  <c:v>36.453819840364879</c:v>
                </c:pt>
                <c:pt idx="3197">
                  <c:v>36.465222348916761</c:v>
                </c:pt>
                <c:pt idx="3198">
                  <c:v>36.476624857468643</c:v>
                </c:pt>
                <c:pt idx="3199">
                  <c:v>36.488027366020525</c:v>
                </c:pt>
                <c:pt idx="3200">
                  <c:v>36.499429874572407</c:v>
                </c:pt>
                <c:pt idx="3201">
                  <c:v>36.510832383124288</c:v>
                </c:pt>
                <c:pt idx="3202">
                  <c:v>36.52223489167617</c:v>
                </c:pt>
                <c:pt idx="3203">
                  <c:v>36.533637400228052</c:v>
                </c:pt>
                <c:pt idx="3204">
                  <c:v>36.545039908779927</c:v>
                </c:pt>
                <c:pt idx="3205">
                  <c:v>36.556442417331816</c:v>
                </c:pt>
                <c:pt idx="3206">
                  <c:v>36.567844925883698</c:v>
                </c:pt>
                <c:pt idx="3207">
                  <c:v>36.579247434435572</c:v>
                </c:pt>
                <c:pt idx="3208">
                  <c:v>36.590649942987454</c:v>
                </c:pt>
                <c:pt idx="3209">
                  <c:v>36.602052451539343</c:v>
                </c:pt>
                <c:pt idx="3210">
                  <c:v>36.613454960091218</c:v>
                </c:pt>
                <c:pt idx="3211">
                  <c:v>36.6248574686431</c:v>
                </c:pt>
                <c:pt idx="3212">
                  <c:v>36.636259977194982</c:v>
                </c:pt>
                <c:pt idx="3213">
                  <c:v>36.647662485746864</c:v>
                </c:pt>
                <c:pt idx="3214">
                  <c:v>36.659064994298745</c:v>
                </c:pt>
                <c:pt idx="3215">
                  <c:v>36.670467502850627</c:v>
                </c:pt>
                <c:pt idx="3216">
                  <c:v>36.681870011402509</c:v>
                </c:pt>
                <c:pt idx="3217">
                  <c:v>36.693272519954391</c:v>
                </c:pt>
                <c:pt idx="3218">
                  <c:v>36.704675028506273</c:v>
                </c:pt>
                <c:pt idx="3219">
                  <c:v>36.716077537058148</c:v>
                </c:pt>
                <c:pt idx="3220">
                  <c:v>36.727480045610037</c:v>
                </c:pt>
                <c:pt idx="3221">
                  <c:v>36.738882554161918</c:v>
                </c:pt>
                <c:pt idx="3222">
                  <c:v>36.750285062713793</c:v>
                </c:pt>
                <c:pt idx="3223">
                  <c:v>36.761687571265675</c:v>
                </c:pt>
                <c:pt idx="3224">
                  <c:v>36.773090079817564</c:v>
                </c:pt>
                <c:pt idx="3225">
                  <c:v>36.784492588369446</c:v>
                </c:pt>
                <c:pt idx="3226">
                  <c:v>36.795895096921321</c:v>
                </c:pt>
                <c:pt idx="3227">
                  <c:v>36.807297605473202</c:v>
                </c:pt>
                <c:pt idx="3228">
                  <c:v>36.818700114025091</c:v>
                </c:pt>
                <c:pt idx="3229">
                  <c:v>36.830102622576966</c:v>
                </c:pt>
                <c:pt idx="3230">
                  <c:v>36.841505131128848</c:v>
                </c:pt>
                <c:pt idx="3231">
                  <c:v>36.85290763968073</c:v>
                </c:pt>
                <c:pt idx="3232">
                  <c:v>36.864310148232612</c:v>
                </c:pt>
                <c:pt idx="3233">
                  <c:v>36.875712656784494</c:v>
                </c:pt>
                <c:pt idx="3234">
                  <c:v>36.887115165336375</c:v>
                </c:pt>
                <c:pt idx="3235">
                  <c:v>36.89851767388825</c:v>
                </c:pt>
                <c:pt idx="3236">
                  <c:v>36.909920182440139</c:v>
                </c:pt>
                <c:pt idx="3237">
                  <c:v>36.921322690992021</c:v>
                </c:pt>
                <c:pt idx="3238">
                  <c:v>36.932725199543896</c:v>
                </c:pt>
                <c:pt idx="3239">
                  <c:v>36.944127708095778</c:v>
                </c:pt>
                <c:pt idx="3240">
                  <c:v>36.955530216647666</c:v>
                </c:pt>
                <c:pt idx="3241">
                  <c:v>36.966932725199541</c:v>
                </c:pt>
                <c:pt idx="3242">
                  <c:v>36.978335233751423</c:v>
                </c:pt>
                <c:pt idx="3243">
                  <c:v>36.989737742303305</c:v>
                </c:pt>
                <c:pt idx="3244">
                  <c:v>37.001140250855187</c:v>
                </c:pt>
                <c:pt idx="3245">
                  <c:v>37.012542759407069</c:v>
                </c:pt>
                <c:pt idx="3246">
                  <c:v>37.02394526795895</c:v>
                </c:pt>
                <c:pt idx="3247">
                  <c:v>37.035347776510832</c:v>
                </c:pt>
                <c:pt idx="3248">
                  <c:v>37.046750285062714</c:v>
                </c:pt>
                <c:pt idx="3249">
                  <c:v>37.058152793614596</c:v>
                </c:pt>
                <c:pt idx="3250">
                  <c:v>37.069555302166478</c:v>
                </c:pt>
                <c:pt idx="3251">
                  <c:v>37.08095781071836</c:v>
                </c:pt>
                <c:pt idx="3252">
                  <c:v>37.092360319270242</c:v>
                </c:pt>
                <c:pt idx="3253">
                  <c:v>37.103762827822123</c:v>
                </c:pt>
                <c:pt idx="3254">
                  <c:v>37.115165336373998</c:v>
                </c:pt>
                <c:pt idx="3255">
                  <c:v>37.126567844925887</c:v>
                </c:pt>
                <c:pt idx="3256">
                  <c:v>37.137970353477769</c:v>
                </c:pt>
                <c:pt idx="3257">
                  <c:v>37.149372862029644</c:v>
                </c:pt>
                <c:pt idx="3258">
                  <c:v>37.160775370581526</c:v>
                </c:pt>
                <c:pt idx="3259">
                  <c:v>37.172177879133415</c:v>
                </c:pt>
                <c:pt idx="3260">
                  <c:v>37.183580387685289</c:v>
                </c:pt>
                <c:pt idx="3261">
                  <c:v>37.194982896237171</c:v>
                </c:pt>
                <c:pt idx="3262">
                  <c:v>37.206385404789053</c:v>
                </c:pt>
                <c:pt idx="3263">
                  <c:v>37.217787913340935</c:v>
                </c:pt>
                <c:pt idx="3264">
                  <c:v>37.229190421892817</c:v>
                </c:pt>
                <c:pt idx="3265">
                  <c:v>37.240592930444699</c:v>
                </c:pt>
                <c:pt idx="3266">
                  <c:v>37.251995438996573</c:v>
                </c:pt>
                <c:pt idx="3267">
                  <c:v>37.263397947548462</c:v>
                </c:pt>
                <c:pt idx="3268">
                  <c:v>37.274800456100344</c:v>
                </c:pt>
                <c:pt idx="3269">
                  <c:v>37.286202964652219</c:v>
                </c:pt>
                <c:pt idx="3270">
                  <c:v>37.297605473204101</c:v>
                </c:pt>
                <c:pt idx="3271">
                  <c:v>37.30900798175599</c:v>
                </c:pt>
                <c:pt idx="3272">
                  <c:v>37.320410490307871</c:v>
                </c:pt>
                <c:pt idx="3273">
                  <c:v>37.331812998859746</c:v>
                </c:pt>
                <c:pt idx="3274">
                  <c:v>37.343215507411628</c:v>
                </c:pt>
                <c:pt idx="3275">
                  <c:v>37.354618015963517</c:v>
                </c:pt>
                <c:pt idx="3276">
                  <c:v>37.366020524515392</c:v>
                </c:pt>
                <c:pt idx="3277">
                  <c:v>37.377423033067274</c:v>
                </c:pt>
                <c:pt idx="3278">
                  <c:v>37.388825541619156</c:v>
                </c:pt>
                <c:pt idx="3279">
                  <c:v>37.400228050171037</c:v>
                </c:pt>
                <c:pt idx="3280">
                  <c:v>37.411630558722919</c:v>
                </c:pt>
                <c:pt idx="3281">
                  <c:v>37.423033067274801</c:v>
                </c:pt>
                <c:pt idx="3282">
                  <c:v>37.434435575826683</c:v>
                </c:pt>
                <c:pt idx="3283">
                  <c:v>37.445838084378565</c:v>
                </c:pt>
                <c:pt idx="3284">
                  <c:v>37.457240592930447</c:v>
                </c:pt>
                <c:pt idx="3285">
                  <c:v>37.468643101482321</c:v>
                </c:pt>
                <c:pt idx="3286">
                  <c:v>37.48004561003421</c:v>
                </c:pt>
                <c:pt idx="3287">
                  <c:v>37.491448118586092</c:v>
                </c:pt>
                <c:pt idx="3288">
                  <c:v>37.502850627137967</c:v>
                </c:pt>
                <c:pt idx="3289">
                  <c:v>37.514253135689849</c:v>
                </c:pt>
                <c:pt idx="3290">
                  <c:v>37.525655644241738</c:v>
                </c:pt>
                <c:pt idx="3291">
                  <c:v>37.537058152793612</c:v>
                </c:pt>
                <c:pt idx="3292">
                  <c:v>37.548460661345494</c:v>
                </c:pt>
                <c:pt idx="3293">
                  <c:v>37.559863169897376</c:v>
                </c:pt>
                <c:pt idx="3294">
                  <c:v>37.571265678449265</c:v>
                </c:pt>
                <c:pt idx="3295">
                  <c:v>37.58266818700114</c:v>
                </c:pt>
                <c:pt idx="3296">
                  <c:v>37.594070695553022</c:v>
                </c:pt>
                <c:pt idx="3297">
                  <c:v>37.605473204104904</c:v>
                </c:pt>
                <c:pt idx="3298">
                  <c:v>37.616875712656785</c:v>
                </c:pt>
                <c:pt idx="3299">
                  <c:v>37.628278221208667</c:v>
                </c:pt>
                <c:pt idx="3300">
                  <c:v>37.639680729760549</c:v>
                </c:pt>
                <c:pt idx="3301">
                  <c:v>37.651083238312424</c:v>
                </c:pt>
                <c:pt idx="3302">
                  <c:v>37.662485746864313</c:v>
                </c:pt>
                <c:pt idx="3303">
                  <c:v>37.673888255416195</c:v>
                </c:pt>
                <c:pt idx="3304">
                  <c:v>37.685290763968069</c:v>
                </c:pt>
                <c:pt idx="3305">
                  <c:v>37.696693272519951</c:v>
                </c:pt>
                <c:pt idx="3306">
                  <c:v>37.70809578107184</c:v>
                </c:pt>
                <c:pt idx="3307">
                  <c:v>37.719498289623715</c:v>
                </c:pt>
                <c:pt idx="3308">
                  <c:v>37.730900798175597</c:v>
                </c:pt>
                <c:pt idx="3309">
                  <c:v>37.742303306727479</c:v>
                </c:pt>
                <c:pt idx="3310">
                  <c:v>37.753705815279361</c:v>
                </c:pt>
                <c:pt idx="3311">
                  <c:v>37.765108323831242</c:v>
                </c:pt>
                <c:pt idx="3312">
                  <c:v>37.776510832383124</c:v>
                </c:pt>
                <c:pt idx="3313">
                  <c:v>37.787913340935006</c:v>
                </c:pt>
                <c:pt idx="3314">
                  <c:v>37.799315849486888</c:v>
                </c:pt>
                <c:pt idx="3315">
                  <c:v>37.81071835803877</c:v>
                </c:pt>
                <c:pt idx="3316">
                  <c:v>37.822120866590645</c:v>
                </c:pt>
                <c:pt idx="3317">
                  <c:v>37.833523375142533</c:v>
                </c:pt>
                <c:pt idx="3318">
                  <c:v>37.844925883694415</c:v>
                </c:pt>
                <c:pt idx="3319">
                  <c:v>37.856328392246297</c:v>
                </c:pt>
                <c:pt idx="3320">
                  <c:v>37.867730900798172</c:v>
                </c:pt>
                <c:pt idx="3321">
                  <c:v>37.879133409350061</c:v>
                </c:pt>
                <c:pt idx="3322">
                  <c:v>37.890535917901943</c:v>
                </c:pt>
                <c:pt idx="3323">
                  <c:v>37.901938426453817</c:v>
                </c:pt>
                <c:pt idx="3324">
                  <c:v>37.913340935005699</c:v>
                </c:pt>
                <c:pt idx="3325">
                  <c:v>37.924743443557588</c:v>
                </c:pt>
                <c:pt idx="3326">
                  <c:v>37.936145952109463</c:v>
                </c:pt>
                <c:pt idx="3327">
                  <c:v>37.947548460661345</c:v>
                </c:pt>
                <c:pt idx="3328">
                  <c:v>37.958950969213227</c:v>
                </c:pt>
                <c:pt idx="3329">
                  <c:v>37.970353477765109</c:v>
                </c:pt>
                <c:pt idx="3330">
                  <c:v>37.98175598631699</c:v>
                </c:pt>
                <c:pt idx="3331">
                  <c:v>37.993158494868872</c:v>
                </c:pt>
                <c:pt idx="3332">
                  <c:v>38.004561003420747</c:v>
                </c:pt>
                <c:pt idx="3333">
                  <c:v>38.015963511972636</c:v>
                </c:pt>
                <c:pt idx="3334">
                  <c:v>38.027366020524518</c:v>
                </c:pt>
                <c:pt idx="3335">
                  <c:v>38.038768529076393</c:v>
                </c:pt>
                <c:pt idx="3336">
                  <c:v>38.050171037628274</c:v>
                </c:pt>
                <c:pt idx="3337">
                  <c:v>38.061573546180163</c:v>
                </c:pt>
                <c:pt idx="3338">
                  <c:v>38.072976054732038</c:v>
                </c:pt>
                <c:pt idx="3339">
                  <c:v>38.08437856328392</c:v>
                </c:pt>
                <c:pt idx="3340">
                  <c:v>38.095781071835802</c:v>
                </c:pt>
                <c:pt idx="3341">
                  <c:v>38.107183580387691</c:v>
                </c:pt>
                <c:pt idx="3342">
                  <c:v>38.118586088939566</c:v>
                </c:pt>
                <c:pt idx="3343">
                  <c:v>38.129988597491447</c:v>
                </c:pt>
                <c:pt idx="3344">
                  <c:v>38.141391106043329</c:v>
                </c:pt>
                <c:pt idx="3345">
                  <c:v>38.152793614595211</c:v>
                </c:pt>
                <c:pt idx="3346">
                  <c:v>38.164196123147093</c:v>
                </c:pt>
                <c:pt idx="3347">
                  <c:v>38.175598631698975</c:v>
                </c:pt>
                <c:pt idx="3348">
                  <c:v>38.187001140250857</c:v>
                </c:pt>
                <c:pt idx="3349">
                  <c:v>38.198403648802739</c:v>
                </c:pt>
                <c:pt idx="3350">
                  <c:v>38.20980615735462</c:v>
                </c:pt>
                <c:pt idx="3351">
                  <c:v>38.221208665906495</c:v>
                </c:pt>
                <c:pt idx="3352">
                  <c:v>38.232611174458384</c:v>
                </c:pt>
                <c:pt idx="3353">
                  <c:v>38.244013683010266</c:v>
                </c:pt>
                <c:pt idx="3354">
                  <c:v>38.255416191562141</c:v>
                </c:pt>
                <c:pt idx="3355">
                  <c:v>38.266818700114023</c:v>
                </c:pt>
                <c:pt idx="3356">
                  <c:v>38.278221208665911</c:v>
                </c:pt>
                <c:pt idx="3357">
                  <c:v>38.289623717217786</c:v>
                </c:pt>
                <c:pt idx="3358">
                  <c:v>38.301026225769668</c:v>
                </c:pt>
                <c:pt idx="3359">
                  <c:v>38.31242873432155</c:v>
                </c:pt>
                <c:pt idx="3360">
                  <c:v>38.323831242873432</c:v>
                </c:pt>
                <c:pt idx="3361">
                  <c:v>38.335233751425314</c:v>
                </c:pt>
                <c:pt idx="3362">
                  <c:v>38.346636259977195</c:v>
                </c:pt>
                <c:pt idx="3363">
                  <c:v>38.358038768529077</c:v>
                </c:pt>
                <c:pt idx="3364">
                  <c:v>38.369441277080959</c:v>
                </c:pt>
                <c:pt idx="3365">
                  <c:v>38.380843785632841</c:v>
                </c:pt>
                <c:pt idx="3366">
                  <c:v>38.392246294184723</c:v>
                </c:pt>
                <c:pt idx="3367">
                  <c:v>38.403648802736598</c:v>
                </c:pt>
                <c:pt idx="3368">
                  <c:v>38.415051311288487</c:v>
                </c:pt>
                <c:pt idx="3369">
                  <c:v>38.426453819840368</c:v>
                </c:pt>
                <c:pt idx="3370">
                  <c:v>38.437856328392243</c:v>
                </c:pt>
                <c:pt idx="3371">
                  <c:v>38.449258836944125</c:v>
                </c:pt>
                <c:pt idx="3372">
                  <c:v>38.460661345496014</c:v>
                </c:pt>
                <c:pt idx="3373">
                  <c:v>38.472063854047889</c:v>
                </c:pt>
                <c:pt idx="3374">
                  <c:v>38.483466362599771</c:v>
                </c:pt>
                <c:pt idx="3375">
                  <c:v>38.494868871151652</c:v>
                </c:pt>
                <c:pt idx="3376">
                  <c:v>38.506271379703534</c:v>
                </c:pt>
                <c:pt idx="3377">
                  <c:v>38.517673888255416</c:v>
                </c:pt>
                <c:pt idx="3378">
                  <c:v>38.529076396807298</c:v>
                </c:pt>
                <c:pt idx="3379">
                  <c:v>38.54047890535918</c:v>
                </c:pt>
                <c:pt idx="3380">
                  <c:v>38.551881413911062</c:v>
                </c:pt>
                <c:pt idx="3381">
                  <c:v>38.563283922462944</c:v>
                </c:pt>
                <c:pt idx="3382">
                  <c:v>38.574686431014818</c:v>
                </c:pt>
                <c:pt idx="3383">
                  <c:v>38.586088939566707</c:v>
                </c:pt>
                <c:pt idx="3384">
                  <c:v>38.597491448118589</c:v>
                </c:pt>
                <c:pt idx="3385">
                  <c:v>38.608893956670464</c:v>
                </c:pt>
                <c:pt idx="3386">
                  <c:v>38.620296465222346</c:v>
                </c:pt>
                <c:pt idx="3387">
                  <c:v>38.631698973774235</c:v>
                </c:pt>
                <c:pt idx="3388">
                  <c:v>38.643101482326117</c:v>
                </c:pt>
                <c:pt idx="3389">
                  <c:v>38.654503990877991</c:v>
                </c:pt>
                <c:pt idx="3390">
                  <c:v>38.665906499429873</c:v>
                </c:pt>
                <c:pt idx="3391">
                  <c:v>38.677309007981755</c:v>
                </c:pt>
                <c:pt idx="3392">
                  <c:v>38.688711516533637</c:v>
                </c:pt>
                <c:pt idx="3393">
                  <c:v>38.700114025085519</c:v>
                </c:pt>
                <c:pt idx="3394">
                  <c:v>38.711516533637401</c:v>
                </c:pt>
                <c:pt idx="3395">
                  <c:v>38.722919042189282</c:v>
                </c:pt>
                <c:pt idx="3396">
                  <c:v>38.734321550741164</c:v>
                </c:pt>
                <c:pt idx="3397">
                  <c:v>38.745724059293046</c:v>
                </c:pt>
                <c:pt idx="3398">
                  <c:v>38.757126567844921</c:v>
                </c:pt>
                <c:pt idx="3399">
                  <c:v>38.76852907639681</c:v>
                </c:pt>
                <c:pt idx="3400">
                  <c:v>38.779931584948692</c:v>
                </c:pt>
                <c:pt idx="3401">
                  <c:v>38.791334093500566</c:v>
                </c:pt>
                <c:pt idx="3402">
                  <c:v>38.802736602052448</c:v>
                </c:pt>
                <c:pt idx="3403">
                  <c:v>38.814139110604337</c:v>
                </c:pt>
                <c:pt idx="3404">
                  <c:v>38.825541619156212</c:v>
                </c:pt>
                <c:pt idx="3405">
                  <c:v>38.836944127708094</c:v>
                </c:pt>
                <c:pt idx="3406">
                  <c:v>38.848346636259976</c:v>
                </c:pt>
                <c:pt idx="3407">
                  <c:v>38.859749144811857</c:v>
                </c:pt>
                <c:pt idx="3408">
                  <c:v>38.871151653363739</c:v>
                </c:pt>
                <c:pt idx="3409">
                  <c:v>38.882554161915621</c:v>
                </c:pt>
                <c:pt idx="3410">
                  <c:v>38.893956670467503</c:v>
                </c:pt>
                <c:pt idx="3411">
                  <c:v>38.905359179019385</c:v>
                </c:pt>
                <c:pt idx="3412">
                  <c:v>38.916761687571267</c:v>
                </c:pt>
                <c:pt idx="3413">
                  <c:v>38.928164196123149</c:v>
                </c:pt>
                <c:pt idx="3414">
                  <c:v>38.93956670467503</c:v>
                </c:pt>
                <c:pt idx="3415">
                  <c:v>38.950969213226912</c:v>
                </c:pt>
                <c:pt idx="3416">
                  <c:v>38.962371721778794</c:v>
                </c:pt>
                <c:pt idx="3417">
                  <c:v>38.973774230330669</c:v>
                </c:pt>
                <c:pt idx="3418">
                  <c:v>38.985176738882558</c:v>
                </c:pt>
                <c:pt idx="3419">
                  <c:v>38.99657924743444</c:v>
                </c:pt>
                <c:pt idx="3420">
                  <c:v>39.007981755986314</c:v>
                </c:pt>
                <c:pt idx="3421">
                  <c:v>39.019384264538196</c:v>
                </c:pt>
                <c:pt idx="3422">
                  <c:v>39.030786773090078</c:v>
                </c:pt>
                <c:pt idx="3423">
                  <c:v>39.04218928164196</c:v>
                </c:pt>
                <c:pt idx="3424">
                  <c:v>39.053591790193842</c:v>
                </c:pt>
                <c:pt idx="3425">
                  <c:v>39.064994298745724</c:v>
                </c:pt>
                <c:pt idx="3426">
                  <c:v>39.076396807297606</c:v>
                </c:pt>
                <c:pt idx="3427">
                  <c:v>39.087799315849487</c:v>
                </c:pt>
                <c:pt idx="3428">
                  <c:v>39.099201824401369</c:v>
                </c:pt>
                <c:pt idx="3429">
                  <c:v>39.110604332953244</c:v>
                </c:pt>
                <c:pt idx="3430">
                  <c:v>39.122006841505133</c:v>
                </c:pt>
                <c:pt idx="3431">
                  <c:v>39.133409350057015</c:v>
                </c:pt>
                <c:pt idx="3432">
                  <c:v>39.144811858608897</c:v>
                </c:pt>
                <c:pt idx="3433">
                  <c:v>39.156214367160771</c:v>
                </c:pt>
                <c:pt idx="3434">
                  <c:v>39.16761687571266</c:v>
                </c:pt>
                <c:pt idx="3435">
                  <c:v>39.179019384264542</c:v>
                </c:pt>
                <c:pt idx="3436">
                  <c:v>39.190421892816417</c:v>
                </c:pt>
                <c:pt idx="3437">
                  <c:v>39.201824401368299</c:v>
                </c:pt>
                <c:pt idx="3438">
                  <c:v>39.213226909920188</c:v>
                </c:pt>
                <c:pt idx="3439">
                  <c:v>39.224629418472063</c:v>
                </c:pt>
                <c:pt idx="3440">
                  <c:v>39.236031927023944</c:v>
                </c:pt>
                <c:pt idx="3441">
                  <c:v>39.247434435575826</c:v>
                </c:pt>
                <c:pt idx="3442">
                  <c:v>39.258836944127708</c:v>
                </c:pt>
                <c:pt idx="3443">
                  <c:v>39.27023945267959</c:v>
                </c:pt>
                <c:pt idx="3444">
                  <c:v>39.281641961231472</c:v>
                </c:pt>
                <c:pt idx="3445">
                  <c:v>39.293044469783354</c:v>
                </c:pt>
                <c:pt idx="3446">
                  <c:v>39.304446978335235</c:v>
                </c:pt>
                <c:pt idx="3447">
                  <c:v>39.315849486887117</c:v>
                </c:pt>
                <c:pt idx="3448">
                  <c:v>39.327251995438992</c:v>
                </c:pt>
                <c:pt idx="3449">
                  <c:v>39.338654503990881</c:v>
                </c:pt>
                <c:pt idx="3450">
                  <c:v>39.350057012542763</c:v>
                </c:pt>
                <c:pt idx="3451">
                  <c:v>39.361459521094638</c:v>
                </c:pt>
                <c:pt idx="3452">
                  <c:v>39.372862029646519</c:v>
                </c:pt>
                <c:pt idx="3453">
                  <c:v>39.384264538198401</c:v>
                </c:pt>
                <c:pt idx="3454">
                  <c:v>39.395667046750283</c:v>
                </c:pt>
                <c:pt idx="3455">
                  <c:v>39.407069555302165</c:v>
                </c:pt>
                <c:pt idx="3456">
                  <c:v>39.418472063854047</c:v>
                </c:pt>
                <c:pt idx="3457">
                  <c:v>39.429874572405929</c:v>
                </c:pt>
                <c:pt idx="3458">
                  <c:v>39.441277080957811</c:v>
                </c:pt>
                <c:pt idx="3459">
                  <c:v>39.452679589509692</c:v>
                </c:pt>
                <c:pt idx="3460">
                  <c:v>39.464082098061574</c:v>
                </c:pt>
                <c:pt idx="3461">
                  <c:v>39.475484606613456</c:v>
                </c:pt>
                <c:pt idx="3462">
                  <c:v>39.486887115165338</c:v>
                </c:pt>
                <c:pt idx="3463">
                  <c:v>39.49828962371722</c:v>
                </c:pt>
                <c:pt idx="3464">
                  <c:v>39.509692132269095</c:v>
                </c:pt>
                <c:pt idx="3465">
                  <c:v>39.521094640820984</c:v>
                </c:pt>
                <c:pt idx="3466">
                  <c:v>39.532497149372865</c:v>
                </c:pt>
                <c:pt idx="3467">
                  <c:v>39.54389965792474</c:v>
                </c:pt>
                <c:pt idx="3468">
                  <c:v>39.555302166476622</c:v>
                </c:pt>
                <c:pt idx="3469">
                  <c:v>39.566704675028511</c:v>
                </c:pt>
                <c:pt idx="3470">
                  <c:v>39.578107183580386</c:v>
                </c:pt>
                <c:pt idx="3471">
                  <c:v>39.589509692132268</c:v>
                </c:pt>
                <c:pt idx="3472">
                  <c:v>39.600912200684149</c:v>
                </c:pt>
                <c:pt idx="3473">
                  <c:v>39.612314709236031</c:v>
                </c:pt>
                <c:pt idx="3474">
                  <c:v>39.623717217787913</c:v>
                </c:pt>
                <c:pt idx="3475">
                  <c:v>39.635119726339795</c:v>
                </c:pt>
                <c:pt idx="3476">
                  <c:v>39.646522234891677</c:v>
                </c:pt>
                <c:pt idx="3477">
                  <c:v>39.657924743443559</c:v>
                </c:pt>
                <c:pt idx="3478">
                  <c:v>39.669327251995441</c:v>
                </c:pt>
                <c:pt idx="3479">
                  <c:v>39.680729760547322</c:v>
                </c:pt>
                <c:pt idx="3480">
                  <c:v>39.692132269099204</c:v>
                </c:pt>
                <c:pt idx="3481">
                  <c:v>39.703534777651086</c:v>
                </c:pt>
                <c:pt idx="3482">
                  <c:v>39.714937286202968</c:v>
                </c:pt>
                <c:pt idx="3483">
                  <c:v>39.726339794754843</c:v>
                </c:pt>
                <c:pt idx="3484">
                  <c:v>39.737742303306725</c:v>
                </c:pt>
                <c:pt idx="3485">
                  <c:v>39.749144811858613</c:v>
                </c:pt>
                <c:pt idx="3486">
                  <c:v>39.760547320410488</c:v>
                </c:pt>
                <c:pt idx="3487">
                  <c:v>39.77194982896237</c:v>
                </c:pt>
                <c:pt idx="3488">
                  <c:v>39.783352337514252</c:v>
                </c:pt>
                <c:pt idx="3489">
                  <c:v>39.794754846066134</c:v>
                </c:pt>
                <c:pt idx="3490">
                  <c:v>39.806157354618016</c:v>
                </c:pt>
                <c:pt idx="3491">
                  <c:v>39.817559863169897</c:v>
                </c:pt>
                <c:pt idx="3492">
                  <c:v>39.828962371721779</c:v>
                </c:pt>
                <c:pt idx="3493">
                  <c:v>39.840364880273661</c:v>
                </c:pt>
                <c:pt idx="3494">
                  <c:v>39.851767388825543</c:v>
                </c:pt>
                <c:pt idx="3495">
                  <c:v>39.863169897377418</c:v>
                </c:pt>
                <c:pt idx="3496">
                  <c:v>39.874572405929307</c:v>
                </c:pt>
                <c:pt idx="3497">
                  <c:v>39.885974914481189</c:v>
                </c:pt>
                <c:pt idx="3498">
                  <c:v>39.897377423033063</c:v>
                </c:pt>
                <c:pt idx="3499">
                  <c:v>39.908779931584945</c:v>
                </c:pt>
                <c:pt idx="3500">
                  <c:v>39.920182440136834</c:v>
                </c:pt>
                <c:pt idx="3501">
                  <c:v>39.931584948688716</c:v>
                </c:pt>
                <c:pt idx="3502">
                  <c:v>39.942987457240591</c:v>
                </c:pt>
                <c:pt idx="3503">
                  <c:v>39.954389965792473</c:v>
                </c:pt>
                <c:pt idx="3504">
                  <c:v>39.965792474344362</c:v>
                </c:pt>
                <c:pt idx="3505">
                  <c:v>39.977194982896236</c:v>
                </c:pt>
                <c:pt idx="3506">
                  <c:v>39.988597491448118</c:v>
                </c:pt>
                <c:pt idx="3507">
                  <c:v>40</c:v>
                </c:pt>
                <c:pt idx="3508">
                  <c:v>40.011402508551882</c:v>
                </c:pt>
                <c:pt idx="3509">
                  <c:v>40.022805017103764</c:v>
                </c:pt>
                <c:pt idx="3510">
                  <c:v>40.034207525655646</c:v>
                </c:pt>
                <c:pt idx="3511">
                  <c:v>40.045610034207527</c:v>
                </c:pt>
                <c:pt idx="3512">
                  <c:v>40.057012542759409</c:v>
                </c:pt>
                <c:pt idx="3513">
                  <c:v>40.068415051311291</c:v>
                </c:pt>
                <c:pt idx="3514">
                  <c:v>40.079817559863166</c:v>
                </c:pt>
                <c:pt idx="3515">
                  <c:v>40.091220068415048</c:v>
                </c:pt>
                <c:pt idx="3516">
                  <c:v>40.102622576966937</c:v>
                </c:pt>
                <c:pt idx="3517">
                  <c:v>40.114025085518811</c:v>
                </c:pt>
                <c:pt idx="3518">
                  <c:v>40.125427594070693</c:v>
                </c:pt>
                <c:pt idx="3519">
                  <c:v>40.136830102622575</c:v>
                </c:pt>
                <c:pt idx="3520">
                  <c:v>40.148232611174457</c:v>
                </c:pt>
                <c:pt idx="3521">
                  <c:v>40.159635119726339</c:v>
                </c:pt>
                <c:pt idx="3522">
                  <c:v>40.171037628278221</c:v>
                </c:pt>
                <c:pt idx="3523">
                  <c:v>40.182440136830103</c:v>
                </c:pt>
                <c:pt idx="3524">
                  <c:v>40.193842645381984</c:v>
                </c:pt>
                <c:pt idx="3525">
                  <c:v>40.205245153933866</c:v>
                </c:pt>
                <c:pt idx="3526">
                  <c:v>40.216647662485748</c:v>
                </c:pt>
                <c:pt idx="3527">
                  <c:v>40.22805017103763</c:v>
                </c:pt>
                <c:pt idx="3528">
                  <c:v>40.239452679589512</c:v>
                </c:pt>
                <c:pt idx="3529">
                  <c:v>40.250855188141394</c:v>
                </c:pt>
                <c:pt idx="3530">
                  <c:v>40.262257696693268</c:v>
                </c:pt>
                <c:pt idx="3531">
                  <c:v>40.273660205245157</c:v>
                </c:pt>
                <c:pt idx="3532">
                  <c:v>40.285062713797039</c:v>
                </c:pt>
                <c:pt idx="3533">
                  <c:v>40.296465222348914</c:v>
                </c:pt>
                <c:pt idx="3534">
                  <c:v>40.307867730900796</c:v>
                </c:pt>
                <c:pt idx="3535">
                  <c:v>40.319270239452685</c:v>
                </c:pt>
                <c:pt idx="3536">
                  <c:v>40.330672748004559</c:v>
                </c:pt>
                <c:pt idx="3537">
                  <c:v>40.342075256556441</c:v>
                </c:pt>
                <c:pt idx="3538">
                  <c:v>40.353477765108323</c:v>
                </c:pt>
                <c:pt idx="3539">
                  <c:v>40.364880273660205</c:v>
                </c:pt>
                <c:pt idx="3540">
                  <c:v>40.376282782212087</c:v>
                </c:pt>
                <c:pt idx="3541">
                  <c:v>40.387685290763969</c:v>
                </c:pt>
                <c:pt idx="3542">
                  <c:v>40.399087799315851</c:v>
                </c:pt>
                <c:pt idx="3543">
                  <c:v>40.410490307867732</c:v>
                </c:pt>
                <c:pt idx="3544">
                  <c:v>40.421892816419614</c:v>
                </c:pt>
                <c:pt idx="3545">
                  <c:v>40.433295324971489</c:v>
                </c:pt>
                <c:pt idx="3546">
                  <c:v>40.444697833523371</c:v>
                </c:pt>
                <c:pt idx="3547">
                  <c:v>40.45610034207526</c:v>
                </c:pt>
                <c:pt idx="3548">
                  <c:v>40.467502850627142</c:v>
                </c:pt>
                <c:pt idx="3549">
                  <c:v>40.478905359179016</c:v>
                </c:pt>
                <c:pt idx="3550">
                  <c:v>40.490307867730898</c:v>
                </c:pt>
                <c:pt idx="3551">
                  <c:v>40.501710376282787</c:v>
                </c:pt>
                <c:pt idx="3552">
                  <c:v>40.513112884834662</c:v>
                </c:pt>
                <c:pt idx="3553">
                  <c:v>40.524515393386544</c:v>
                </c:pt>
                <c:pt idx="3554">
                  <c:v>40.535917901938426</c:v>
                </c:pt>
                <c:pt idx="3555">
                  <c:v>40.547320410490308</c:v>
                </c:pt>
                <c:pt idx="3556">
                  <c:v>40.558722919042189</c:v>
                </c:pt>
                <c:pt idx="3557">
                  <c:v>40.570125427594071</c:v>
                </c:pt>
                <c:pt idx="3558">
                  <c:v>40.581527936145953</c:v>
                </c:pt>
                <c:pt idx="3559">
                  <c:v>40.592930444697835</c:v>
                </c:pt>
                <c:pt idx="3560">
                  <c:v>40.604332953249717</c:v>
                </c:pt>
                <c:pt idx="3561">
                  <c:v>40.615735461801592</c:v>
                </c:pt>
                <c:pt idx="3562">
                  <c:v>40.627137970353481</c:v>
                </c:pt>
                <c:pt idx="3563">
                  <c:v>40.638540478905362</c:v>
                </c:pt>
                <c:pt idx="3564">
                  <c:v>40.649942987457237</c:v>
                </c:pt>
                <c:pt idx="3565">
                  <c:v>40.661345496009119</c:v>
                </c:pt>
                <c:pt idx="3566">
                  <c:v>40.672748004561008</c:v>
                </c:pt>
                <c:pt idx="3567">
                  <c:v>40.684150513112883</c:v>
                </c:pt>
                <c:pt idx="3568">
                  <c:v>40.695553021664765</c:v>
                </c:pt>
                <c:pt idx="3569">
                  <c:v>40.706955530216646</c:v>
                </c:pt>
                <c:pt idx="3570">
                  <c:v>40.718358038768528</c:v>
                </c:pt>
                <c:pt idx="3571">
                  <c:v>40.72976054732041</c:v>
                </c:pt>
                <c:pt idx="3572">
                  <c:v>40.741163055872292</c:v>
                </c:pt>
                <c:pt idx="3573">
                  <c:v>40.752565564424174</c:v>
                </c:pt>
                <c:pt idx="3574">
                  <c:v>40.763968072976056</c:v>
                </c:pt>
                <c:pt idx="3575">
                  <c:v>40.775370581527937</c:v>
                </c:pt>
                <c:pt idx="3576">
                  <c:v>40.786773090079819</c:v>
                </c:pt>
                <c:pt idx="3577">
                  <c:v>40.798175598631694</c:v>
                </c:pt>
                <c:pt idx="3578">
                  <c:v>40.809578107183583</c:v>
                </c:pt>
                <c:pt idx="3579">
                  <c:v>40.820980615735465</c:v>
                </c:pt>
                <c:pt idx="3580">
                  <c:v>40.83238312428734</c:v>
                </c:pt>
                <c:pt idx="3581">
                  <c:v>40.843785632839221</c:v>
                </c:pt>
                <c:pt idx="3582">
                  <c:v>40.85518814139111</c:v>
                </c:pt>
                <c:pt idx="3583">
                  <c:v>40.866590649942985</c:v>
                </c:pt>
                <c:pt idx="3584">
                  <c:v>40.877993158494867</c:v>
                </c:pt>
                <c:pt idx="3585">
                  <c:v>40.889395667046749</c:v>
                </c:pt>
                <c:pt idx="3586">
                  <c:v>40.900798175598631</c:v>
                </c:pt>
                <c:pt idx="3587">
                  <c:v>40.912200684150513</c:v>
                </c:pt>
                <c:pt idx="3588">
                  <c:v>40.923603192702394</c:v>
                </c:pt>
                <c:pt idx="3589">
                  <c:v>40.935005701254276</c:v>
                </c:pt>
                <c:pt idx="3590">
                  <c:v>40.946408209806158</c:v>
                </c:pt>
                <c:pt idx="3591">
                  <c:v>40.95781071835804</c:v>
                </c:pt>
                <c:pt idx="3592">
                  <c:v>40.969213226909922</c:v>
                </c:pt>
                <c:pt idx="3593">
                  <c:v>40.980615735461804</c:v>
                </c:pt>
                <c:pt idx="3594">
                  <c:v>40.992018244013686</c:v>
                </c:pt>
                <c:pt idx="3595">
                  <c:v>41.003420752565567</c:v>
                </c:pt>
                <c:pt idx="3596">
                  <c:v>41.014823261117442</c:v>
                </c:pt>
                <c:pt idx="3597">
                  <c:v>41.026225769669331</c:v>
                </c:pt>
                <c:pt idx="3598">
                  <c:v>41.037628278221213</c:v>
                </c:pt>
                <c:pt idx="3599">
                  <c:v>41.049030786773088</c:v>
                </c:pt>
                <c:pt idx="3600">
                  <c:v>41.06043329532497</c:v>
                </c:pt>
                <c:pt idx="3601">
                  <c:v>41.071835803876851</c:v>
                </c:pt>
                <c:pt idx="3602">
                  <c:v>41.083238312428733</c:v>
                </c:pt>
                <c:pt idx="3603">
                  <c:v>41.094640820980615</c:v>
                </c:pt>
                <c:pt idx="3604">
                  <c:v>41.106043329532497</c:v>
                </c:pt>
                <c:pt idx="3605">
                  <c:v>41.117445838084379</c:v>
                </c:pt>
                <c:pt idx="3606">
                  <c:v>41.128848346636261</c:v>
                </c:pt>
                <c:pt idx="3607">
                  <c:v>41.140250855188143</c:v>
                </c:pt>
                <c:pt idx="3608">
                  <c:v>41.151653363740017</c:v>
                </c:pt>
                <c:pt idx="3609">
                  <c:v>41.163055872291906</c:v>
                </c:pt>
                <c:pt idx="3610">
                  <c:v>41.174458380843788</c:v>
                </c:pt>
                <c:pt idx="3611">
                  <c:v>41.185860889395663</c:v>
                </c:pt>
                <c:pt idx="3612">
                  <c:v>41.197263397947545</c:v>
                </c:pt>
                <c:pt idx="3613">
                  <c:v>41.208665906499434</c:v>
                </c:pt>
                <c:pt idx="3614">
                  <c:v>41.220068415051308</c:v>
                </c:pt>
                <c:pt idx="3615">
                  <c:v>41.23147092360319</c:v>
                </c:pt>
                <c:pt idx="3616">
                  <c:v>41.242873432155072</c:v>
                </c:pt>
                <c:pt idx="3617">
                  <c:v>41.254275940706961</c:v>
                </c:pt>
                <c:pt idx="3618">
                  <c:v>41.265678449258836</c:v>
                </c:pt>
                <c:pt idx="3619">
                  <c:v>41.277080957810718</c:v>
                </c:pt>
                <c:pt idx="3620">
                  <c:v>41.288483466362599</c:v>
                </c:pt>
                <c:pt idx="3621">
                  <c:v>41.299885974914481</c:v>
                </c:pt>
                <c:pt idx="3622">
                  <c:v>41.311288483466363</c:v>
                </c:pt>
                <c:pt idx="3623">
                  <c:v>41.322690992018245</c:v>
                </c:pt>
                <c:pt idx="3624">
                  <c:v>41.334093500570127</c:v>
                </c:pt>
                <c:pt idx="3625">
                  <c:v>41.345496009122009</c:v>
                </c:pt>
                <c:pt idx="3626">
                  <c:v>41.356898517673891</c:v>
                </c:pt>
                <c:pt idx="3627">
                  <c:v>41.368301026225765</c:v>
                </c:pt>
                <c:pt idx="3628">
                  <c:v>41.379703534777654</c:v>
                </c:pt>
                <c:pt idx="3629">
                  <c:v>41.391106043329536</c:v>
                </c:pt>
                <c:pt idx="3630">
                  <c:v>41.402508551881411</c:v>
                </c:pt>
                <c:pt idx="3631">
                  <c:v>41.413911060433293</c:v>
                </c:pt>
                <c:pt idx="3632">
                  <c:v>41.425313568985175</c:v>
                </c:pt>
                <c:pt idx="3633">
                  <c:v>41.436716077537056</c:v>
                </c:pt>
                <c:pt idx="3634">
                  <c:v>41.448118586088938</c:v>
                </c:pt>
                <c:pt idx="3635">
                  <c:v>41.45952109464082</c:v>
                </c:pt>
                <c:pt idx="3636">
                  <c:v>41.470923603192702</c:v>
                </c:pt>
                <c:pt idx="3637">
                  <c:v>41.482326111744584</c:v>
                </c:pt>
                <c:pt idx="3638">
                  <c:v>41.493728620296466</c:v>
                </c:pt>
                <c:pt idx="3639">
                  <c:v>41.505131128848348</c:v>
                </c:pt>
                <c:pt idx="3640">
                  <c:v>41.516533637400229</c:v>
                </c:pt>
                <c:pt idx="3641">
                  <c:v>41.527936145952111</c:v>
                </c:pt>
                <c:pt idx="3642">
                  <c:v>41.539338654503993</c:v>
                </c:pt>
                <c:pt idx="3643">
                  <c:v>41.550741163055868</c:v>
                </c:pt>
                <c:pt idx="3644">
                  <c:v>41.562143671607757</c:v>
                </c:pt>
                <c:pt idx="3645">
                  <c:v>41.573546180159639</c:v>
                </c:pt>
                <c:pt idx="3646">
                  <c:v>41.584948688711513</c:v>
                </c:pt>
                <c:pt idx="3647">
                  <c:v>41.596351197263395</c:v>
                </c:pt>
                <c:pt idx="3648">
                  <c:v>41.607753705815284</c:v>
                </c:pt>
                <c:pt idx="3649">
                  <c:v>41.619156214367159</c:v>
                </c:pt>
                <c:pt idx="3650">
                  <c:v>41.630558722919041</c:v>
                </c:pt>
                <c:pt idx="3651">
                  <c:v>41.641961231470923</c:v>
                </c:pt>
                <c:pt idx="3652">
                  <c:v>41.653363740022805</c:v>
                </c:pt>
                <c:pt idx="3653">
                  <c:v>41.664766248574686</c:v>
                </c:pt>
                <c:pt idx="3654">
                  <c:v>41.676168757126568</c:v>
                </c:pt>
                <c:pt idx="3655">
                  <c:v>41.68757126567845</c:v>
                </c:pt>
                <c:pt idx="3656">
                  <c:v>41.698973774230332</c:v>
                </c:pt>
                <c:pt idx="3657">
                  <c:v>41.710376282782214</c:v>
                </c:pt>
                <c:pt idx="3658">
                  <c:v>41.721778791334089</c:v>
                </c:pt>
                <c:pt idx="3659">
                  <c:v>41.733181299885977</c:v>
                </c:pt>
                <c:pt idx="3660">
                  <c:v>41.744583808437859</c:v>
                </c:pt>
                <c:pt idx="3661">
                  <c:v>41.755986316989741</c:v>
                </c:pt>
                <c:pt idx="3662">
                  <c:v>41.767388825541616</c:v>
                </c:pt>
                <c:pt idx="3663">
                  <c:v>41.778791334093498</c:v>
                </c:pt>
                <c:pt idx="3664">
                  <c:v>41.790193842645387</c:v>
                </c:pt>
                <c:pt idx="3665">
                  <c:v>41.801596351197261</c:v>
                </c:pt>
                <c:pt idx="3666">
                  <c:v>41.812998859749143</c:v>
                </c:pt>
                <c:pt idx="3667">
                  <c:v>41.824401368301025</c:v>
                </c:pt>
                <c:pt idx="3668">
                  <c:v>41.835803876852907</c:v>
                </c:pt>
                <c:pt idx="3669">
                  <c:v>41.847206385404789</c:v>
                </c:pt>
                <c:pt idx="3670">
                  <c:v>41.858608893956671</c:v>
                </c:pt>
                <c:pt idx="3671">
                  <c:v>41.870011402508553</c:v>
                </c:pt>
                <c:pt idx="3672">
                  <c:v>41.881413911060434</c:v>
                </c:pt>
                <c:pt idx="3673">
                  <c:v>41.892816419612316</c:v>
                </c:pt>
                <c:pt idx="3674">
                  <c:v>41.904218928164191</c:v>
                </c:pt>
                <c:pt idx="3675">
                  <c:v>41.91562143671608</c:v>
                </c:pt>
                <c:pt idx="3676">
                  <c:v>41.927023945267962</c:v>
                </c:pt>
                <c:pt idx="3677">
                  <c:v>41.938426453819837</c:v>
                </c:pt>
                <c:pt idx="3678">
                  <c:v>41.949828962371718</c:v>
                </c:pt>
                <c:pt idx="3679">
                  <c:v>41.961231470923607</c:v>
                </c:pt>
                <c:pt idx="3680">
                  <c:v>41.972633979475482</c:v>
                </c:pt>
                <c:pt idx="3681">
                  <c:v>41.984036488027364</c:v>
                </c:pt>
                <c:pt idx="3682">
                  <c:v>41.995438996579246</c:v>
                </c:pt>
                <c:pt idx="3683">
                  <c:v>42.006841505131128</c:v>
                </c:pt>
                <c:pt idx="3684">
                  <c:v>42.01824401368301</c:v>
                </c:pt>
                <c:pt idx="3685">
                  <c:v>42.029646522234891</c:v>
                </c:pt>
                <c:pt idx="3686">
                  <c:v>42.041049030786773</c:v>
                </c:pt>
                <c:pt idx="3687">
                  <c:v>42.052451539338655</c:v>
                </c:pt>
                <c:pt idx="3688">
                  <c:v>42.063854047890537</c:v>
                </c:pt>
                <c:pt idx="3689">
                  <c:v>42.075256556442419</c:v>
                </c:pt>
                <c:pt idx="3690">
                  <c:v>42.086659064994301</c:v>
                </c:pt>
                <c:pt idx="3691">
                  <c:v>42.098061573546183</c:v>
                </c:pt>
                <c:pt idx="3692">
                  <c:v>42.109464082098064</c:v>
                </c:pt>
                <c:pt idx="3693">
                  <c:v>42.120866590649939</c:v>
                </c:pt>
                <c:pt idx="3694">
                  <c:v>42.132269099201821</c:v>
                </c:pt>
                <c:pt idx="3695">
                  <c:v>42.14367160775371</c:v>
                </c:pt>
                <c:pt idx="3696">
                  <c:v>42.155074116305585</c:v>
                </c:pt>
                <c:pt idx="3697">
                  <c:v>42.166476624857467</c:v>
                </c:pt>
                <c:pt idx="3698">
                  <c:v>42.177879133409348</c:v>
                </c:pt>
                <c:pt idx="3699">
                  <c:v>42.18928164196123</c:v>
                </c:pt>
                <c:pt idx="3700">
                  <c:v>42.200684150513112</c:v>
                </c:pt>
                <c:pt idx="3701">
                  <c:v>42.212086659064994</c:v>
                </c:pt>
                <c:pt idx="3702">
                  <c:v>42.223489167616876</c:v>
                </c:pt>
                <c:pt idx="3703">
                  <c:v>42.234891676168758</c:v>
                </c:pt>
                <c:pt idx="3704">
                  <c:v>42.246294184720639</c:v>
                </c:pt>
                <c:pt idx="3705">
                  <c:v>42.257696693272514</c:v>
                </c:pt>
                <c:pt idx="3706">
                  <c:v>42.269099201824403</c:v>
                </c:pt>
                <c:pt idx="3707">
                  <c:v>42.280501710376285</c:v>
                </c:pt>
                <c:pt idx="3708">
                  <c:v>42.291904218928167</c:v>
                </c:pt>
                <c:pt idx="3709">
                  <c:v>42.303306727480042</c:v>
                </c:pt>
                <c:pt idx="3710">
                  <c:v>42.314709236031931</c:v>
                </c:pt>
                <c:pt idx="3711">
                  <c:v>42.326111744583812</c:v>
                </c:pt>
                <c:pt idx="3712">
                  <c:v>42.337514253135687</c:v>
                </c:pt>
                <c:pt idx="3713">
                  <c:v>42.348916761687569</c:v>
                </c:pt>
                <c:pt idx="3714">
                  <c:v>42.360319270239458</c:v>
                </c:pt>
                <c:pt idx="3715">
                  <c:v>42.371721778791333</c:v>
                </c:pt>
                <c:pt idx="3716">
                  <c:v>42.383124287343215</c:v>
                </c:pt>
                <c:pt idx="3717">
                  <c:v>42.394526795895096</c:v>
                </c:pt>
                <c:pt idx="3718">
                  <c:v>42.405929304446978</c:v>
                </c:pt>
                <c:pt idx="3719">
                  <c:v>42.41733181299886</c:v>
                </c:pt>
                <c:pt idx="3720">
                  <c:v>42.428734321550742</c:v>
                </c:pt>
                <c:pt idx="3721">
                  <c:v>42.440136830102624</c:v>
                </c:pt>
                <c:pt idx="3722">
                  <c:v>42.451539338654506</c:v>
                </c:pt>
                <c:pt idx="3723">
                  <c:v>42.462941847206388</c:v>
                </c:pt>
                <c:pt idx="3724">
                  <c:v>42.474344355758262</c:v>
                </c:pt>
                <c:pt idx="3725">
                  <c:v>42.485746864310144</c:v>
                </c:pt>
                <c:pt idx="3726">
                  <c:v>42.497149372862033</c:v>
                </c:pt>
                <c:pt idx="3727">
                  <c:v>42.508551881413908</c:v>
                </c:pt>
                <c:pt idx="3728">
                  <c:v>42.51995438996579</c:v>
                </c:pt>
                <c:pt idx="3729">
                  <c:v>42.531356898517672</c:v>
                </c:pt>
                <c:pt idx="3730">
                  <c:v>42.54275940706956</c:v>
                </c:pt>
                <c:pt idx="3731">
                  <c:v>42.554161915621435</c:v>
                </c:pt>
                <c:pt idx="3732">
                  <c:v>42.565564424173317</c:v>
                </c:pt>
                <c:pt idx="3733">
                  <c:v>42.576966932725199</c:v>
                </c:pt>
                <c:pt idx="3734">
                  <c:v>42.588369441277081</c:v>
                </c:pt>
                <c:pt idx="3735">
                  <c:v>42.599771949828963</c:v>
                </c:pt>
                <c:pt idx="3736">
                  <c:v>42.611174458380844</c:v>
                </c:pt>
                <c:pt idx="3737">
                  <c:v>42.622576966932726</c:v>
                </c:pt>
                <c:pt idx="3738">
                  <c:v>42.633979475484608</c:v>
                </c:pt>
                <c:pt idx="3739">
                  <c:v>42.64538198403649</c:v>
                </c:pt>
                <c:pt idx="3740">
                  <c:v>42.656784492588365</c:v>
                </c:pt>
                <c:pt idx="3741">
                  <c:v>42.668187001140254</c:v>
                </c:pt>
                <c:pt idx="3742">
                  <c:v>42.679589509692136</c:v>
                </c:pt>
                <c:pt idx="3743">
                  <c:v>42.69099201824401</c:v>
                </c:pt>
                <c:pt idx="3744">
                  <c:v>42.702394526795892</c:v>
                </c:pt>
                <c:pt idx="3745">
                  <c:v>42.713797035347781</c:v>
                </c:pt>
                <c:pt idx="3746">
                  <c:v>42.725199543899656</c:v>
                </c:pt>
                <c:pt idx="3747">
                  <c:v>42.736602052451538</c:v>
                </c:pt>
                <c:pt idx="3748">
                  <c:v>42.74800456100342</c:v>
                </c:pt>
                <c:pt idx="3749">
                  <c:v>42.759407069555301</c:v>
                </c:pt>
                <c:pt idx="3750">
                  <c:v>42.770809578107183</c:v>
                </c:pt>
                <c:pt idx="3751">
                  <c:v>42.782212086659065</c:v>
                </c:pt>
                <c:pt idx="3752">
                  <c:v>42.793614595210947</c:v>
                </c:pt>
                <c:pt idx="3753">
                  <c:v>42.805017103762829</c:v>
                </c:pt>
                <c:pt idx="3754">
                  <c:v>42.816419612314711</c:v>
                </c:pt>
                <c:pt idx="3755">
                  <c:v>42.827822120866593</c:v>
                </c:pt>
                <c:pt idx="3756">
                  <c:v>42.839224629418467</c:v>
                </c:pt>
                <c:pt idx="3757">
                  <c:v>42.850627137970356</c:v>
                </c:pt>
                <c:pt idx="3758">
                  <c:v>42.862029646522238</c:v>
                </c:pt>
                <c:pt idx="3759">
                  <c:v>42.873432155074113</c:v>
                </c:pt>
                <c:pt idx="3760">
                  <c:v>42.884834663625995</c:v>
                </c:pt>
                <c:pt idx="3761">
                  <c:v>42.896237172177884</c:v>
                </c:pt>
                <c:pt idx="3762">
                  <c:v>42.907639680729758</c:v>
                </c:pt>
                <c:pt idx="3763">
                  <c:v>42.91904218928164</c:v>
                </c:pt>
                <c:pt idx="3764">
                  <c:v>42.930444697833522</c:v>
                </c:pt>
                <c:pt idx="3765">
                  <c:v>42.941847206385404</c:v>
                </c:pt>
                <c:pt idx="3766">
                  <c:v>42.953249714937286</c:v>
                </c:pt>
                <c:pt idx="3767">
                  <c:v>42.964652223489168</c:v>
                </c:pt>
                <c:pt idx="3768">
                  <c:v>42.97605473204105</c:v>
                </c:pt>
                <c:pt idx="3769">
                  <c:v>42.987457240592931</c:v>
                </c:pt>
                <c:pt idx="3770">
                  <c:v>42.998859749144813</c:v>
                </c:pt>
                <c:pt idx="3771">
                  <c:v>43.010262257696688</c:v>
                </c:pt>
                <c:pt idx="3772">
                  <c:v>43.021664766248577</c:v>
                </c:pt>
                <c:pt idx="3773">
                  <c:v>43.033067274800459</c:v>
                </c:pt>
                <c:pt idx="3774">
                  <c:v>43.044469783352334</c:v>
                </c:pt>
                <c:pt idx="3775">
                  <c:v>43.055872291904215</c:v>
                </c:pt>
                <c:pt idx="3776">
                  <c:v>43.067274800456104</c:v>
                </c:pt>
                <c:pt idx="3777">
                  <c:v>43.078677309007986</c:v>
                </c:pt>
                <c:pt idx="3778">
                  <c:v>43.090079817559861</c:v>
                </c:pt>
                <c:pt idx="3779">
                  <c:v>43.101482326111743</c:v>
                </c:pt>
                <c:pt idx="3780">
                  <c:v>43.112884834663632</c:v>
                </c:pt>
                <c:pt idx="3781">
                  <c:v>43.124287343215506</c:v>
                </c:pt>
                <c:pt idx="3782">
                  <c:v>43.135689851767388</c:v>
                </c:pt>
                <c:pt idx="3783">
                  <c:v>43.14709236031927</c:v>
                </c:pt>
                <c:pt idx="3784">
                  <c:v>43.158494868871152</c:v>
                </c:pt>
                <c:pt idx="3785">
                  <c:v>43.169897377423034</c:v>
                </c:pt>
                <c:pt idx="3786">
                  <c:v>43.181299885974916</c:v>
                </c:pt>
                <c:pt idx="3787">
                  <c:v>43.19270239452679</c:v>
                </c:pt>
                <c:pt idx="3788">
                  <c:v>43.204104903078679</c:v>
                </c:pt>
                <c:pt idx="3789">
                  <c:v>43.215507411630561</c:v>
                </c:pt>
                <c:pt idx="3790">
                  <c:v>43.226909920182436</c:v>
                </c:pt>
                <c:pt idx="3791">
                  <c:v>43.238312428734318</c:v>
                </c:pt>
                <c:pt idx="3792">
                  <c:v>43.249714937286207</c:v>
                </c:pt>
                <c:pt idx="3793">
                  <c:v>43.261117445838082</c:v>
                </c:pt>
                <c:pt idx="3794">
                  <c:v>43.272519954389963</c:v>
                </c:pt>
                <c:pt idx="3795">
                  <c:v>43.283922462941845</c:v>
                </c:pt>
                <c:pt idx="3796">
                  <c:v>43.295324971493727</c:v>
                </c:pt>
                <c:pt idx="3797">
                  <c:v>43.306727480045609</c:v>
                </c:pt>
                <c:pt idx="3798">
                  <c:v>43.318129988597491</c:v>
                </c:pt>
                <c:pt idx="3799">
                  <c:v>43.329532497149373</c:v>
                </c:pt>
                <c:pt idx="3800">
                  <c:v>43.340935005701255</c:v>
                </c:pt>
                <c:pt idx="3801">
                  <c:v>43.352337514253136</c:v>
                </c:pt>
                <c:pt idx="3802">
                  <c:v>43.363740022805018</c:v>
                </c:pt>
                <c:pt idx="3803">
                  <c:v>43.3751425313569</c:v>
                </c:pt>
                <c:pt idx="3804">
                  <c:v>43.386545039908782</c:v>
                </c:pt>
                <c:pt idx="3805">
                  <c:v>43.397947548460664</c:v>
                </c:pt>
                <c:pt idx="3806">
                  <c:v>43.409350057012539</c:v>
                </c:pt>
                <c:pt idx="3807">
                  <c:v>43.420752565564428</c:v>
                </c:pt>
                <c:pt idx="3808">
                  <c:v>43.432155074116309</c:v>
                </c:pt>
                <c:pt idx="3809">
                  <c:v>43.443557582668184</c:v>
                </c:pt>
                <c:pt idx="3810">
                  <c:v>43.454960091220066</c:v>
                </c:pt>
                <c:pt idx="3811">
                  <c:v>43.466362599771955</c:v>
                </c:pt>
                <c:pt idx="3812">
                  <c:v>43.47776510832383</c:v>
                </c:pt>
                <c:pt idx="3813">
                  <c:v>43.489167616875712</c:v>
                </c:pt>
                <c:pt idx="3814">
                  <c:v>43.500570125427593</c:v>
                </c:pt>
                <c:pt idx="3815">
                  <c:v>43.511972633979475</c:v>
                </c:pt>
                <c:pt idx="3816">
                  <c:v>43.523375142531357</c:v>
                </c:pt>
                <c:pt idx="3817">
                  <c:v>43.534777651083239</c:v>
                </c:pt>
                <c:pt idx="3818">
                  <c:v>43.546180159635114</c:v>
                </c:pt>
                <c:pt idx="3819">
                  <c:v>43.557582668187003</c:v>
                </c:pt>
                <c:pt idx="3820">
                  <c:v>43.568985176738884</c:v>
                </c:pt>
                <c:pt idx="3821">
                  <c:v>43.580387685290759</c:v>
                </c:pt>
                <c:pt idx="3822">
                  <c:v>43.591790193842641</c:v>
                </c:pt>
                <c:pt idx="3823">
                  <c:v>43.60319270239453</c:v>
                </c:pt>
                <c:pt idx="3824">
                  <c:v>43.614595210946412</c:v>
                </c:pt>
                <c:pt idx="3825">
                  <c:v>43.625997719498287</c:v>
                </c:pt>
                <c:pt idx="3826">
                  <c:v>43.637400228050168</c:v>
                </c:pt>
                <c:pt idx="3827">
                  <c:v>43.648802736602057</c:v>
                </c:pt>
                <c:pt idx="3828">
                  <c:v>43.660205245153932</c:v>
                </c:pt>
                <c:pt idx="3829">
                  <c:v>43.671607753705814</c:v>
                </c:pt>
                <c:pt idx="3830">
                  <c:v>43.683010262257696</c:v>
                </c:pt>
                <c:pt idx="3831">
                  <c:v>43.694412770809578</c:v>
                </c:pt>
                <c:pt idx="3832">
                  <c:v>43.70581527936146</c:v>
                </c:pt>
                <c:pt idx="3833">
                  <c:v>43.717217787913341</c:v>
                </c:pt>
                <c:pt idx="3834">
                  <c:v>43.728620296465223</c:v>
                </c:pt>
                <c:pt idx="3835">
                  <c:v>43.740022805017105</c:v>
                </c:pt>
                <c:pt idx="3836">
                  <c:v>43.751425313568987</c:v>
                </c:pt>
                <c:pt idx="3837">
                  <c:v>43.762827822120862</c:v>
                </c:pt>
                <c:pt idx="3838">
                  <c:v>43.774230330672751</c:v>
                </c:pt>
                <c:pt idx="3839">
                  <c:v>43.785632839224633</c:v>
                </c:pt>
                <c:pt idx="3840">
                  <c:v>43.797035347776507</c:v>
                </c:pt>
                <c:pt idx="3841">
                  <c:v>43.808437856328389</c:v>
                </c:pt>
                <c:pt idx="3842">
                  <c:v>43.819840364880278</c:v>
                </c:pt>
                <c:pt idx="3843">
                  <c:v>43.831242873432153</c:v>
                </c:pt>
                <c:pt idx="3844">
                  <c:v>43.842645381984035</c:v>
                </c:pt>
                <c:pt idx="3845">
                  <c:v>43.854047890535917</c:v>
                </c:pt>
                <c:pt idx="3846">
                  <c:v>43.865450399087806</c:v>
                </c:pt>
                <c:pt idx="3847">
                  <c:v>43.87685290763968</c:v>
                </c:pt>
                <c:pt idx="3848">
                  <c:v>43.888255416191562</c:v>
                </c:pt>
                <c:pt idx="3849">
                  <c:v>43.899657924743444</c:v>
                </c:pt>
                <c:pt idx="3850">
                  <c:v>43.911060433295326</c:v>
                </c:pt>
                <c:pt idx="3851">
                  <c:v>43.922462941847208</c:v>
                </c:pt>
                <c:pt idx="3852">
                  <c:v>43.93386545039909</c:v>
                </c:pt>
                <c:pt idx="3853">
                  <c:v>43.945267958950964</c:v>
                </c:pt>
                <c:pt idx="3854">
                  <c:v>43.956670467502853</c:v>
                </c:pt>
                <c:pt idx="3855">
                  <c:v>43.968072976054735</c:v>
                </c:pt>
                <c:pt idx="3856">
                  <c:v>43.97947548460661</c:v>
                </c:pt>
                <c:pt idx="3857">
                  <c:v>43.990877993158492</c:v>
                </c:pt>
                <c:pt idx="3858">
                  <c:v>44.002280501710381</c:v>
                </c:pt>
                <c:pt idx="3859">
                  <c:v>44.013683010262255</c:v>
                </c:pt>
                <c:pt idx="3860">
                  <c:v>44.025085518814137</c:v>
                </c:pt>
                <c:pt idx="3861">
                  <c:v>44.036488027366019</c:v>
                </c:pt>
                <c:pt idx="3862">
                  <c:v>44.047890535917901</c:v>
                </c:pt>
                <c:pt idx="3863">
                  <c:v>44.059293044469783</c:v>
                </c:pt>
                <c:pt idx="3864">
                  <c:v>44.070695553021665</c:v>
                </c:pt>
                <c:pt idx="3865">
                  <c:v>44.082098061573546</c:v>
                </c:pt>
                <c:pt idx="3866">
                  <c:v>44.093500570125428</c:v>
                </c:pt>
                <c:pt idx="3867">
                  <c:v>44.10490307867731</c:v>
                </c:pt>
                <c:pt idx="3868">
                  <c:v>44.116305587229192</c:v>
                </c:pt>
                <c:pt idx="3869">
                  <c:v>44.127708095781074</c:v>
                </c:pt>
                <c:pt idx="3870">
                  <c:v>44.139110604332956</c:v>
                </c:pt>
                <c:pt idx="3871">
                  <c:v>44.150513112884838</c:v>
                </c:pt>
                <c:pt idx="3872">
                  <c:v>44.161915621436712</c:v>
                </c:pt>
                <c:pt idx="3873">
                  <c:v>44.173318129988601</c:v>
                </c:pt>
                <c:pt idx="3874">
                  <c:v>44.184720638540483</c:v>
                </c:pt>
                <c:pt idx="3875">
                  <c:v>44.196123147092358</c:v>
                </c:pt>
                <c:pt idx="3876">
                  <c:v>44.20752565564424</c:v>
                </c:pt>
                <c:pt idx="3877">
                  <c:v>44.218928164196129</c:v>
                </c:pt>
                <c:pt idx="3878">
                  <c:v>44.230330672748003</c:v>
                </c:pt>
                <c:pt idx="3879">
                  <c:v>44.241733181299885</c:v>
                </c:pt>
                <c:pt idx="3880">
                  <c:v>44.253135689851767</c:v>
                </c:pt>
                <c:pt idx="3881">
                  <c:v>44.264538198403649</c:v>
                </c:pt>
                <c:pt idx="3882">
                  <c:v>44.275940706955531</c:v>
                </c:pt>
                <c:pt idx="3883">
                  <c:v>44.287343215507413</c:v>
                </c:pt>
                <c:pt idx="3884">
                  <c:v>44.298745724059287</c:v>
                </c:pt>
                <c:pt idx="3885">
                  <c:v>44.310148232611176</c:v>
                </c:pt>
                <c:pt idx="3886">
                  <c:v>44.321550741163058</c:v>
                </c:pt>
                <c:pt idx="3887">
                  <c:v>44.332953249714933</c:v>
                </c:pt>
                <c:pt idx="3888">
                  <c:v>44.344355758266815</c:v>
                </c:pt>
                <c:pt idx="3889">
                  <c:v>44.355758266818704</c:v>
                </c:pt>
                <c:pt idx="3890">
                  <c:v>44.367160775370579</c:v>
                </c:pt>
                <c:pt idx="3891">
                  <c:v>44.37856328392246</c:v>
                </c:pt>
                <c:pt idx="3892">
                  <c:v>44.389965792474342</c:v>
                </c:pt>
                <c:pt idx="3893">
                  <c:v>44.401368301026231</c:v>
                </c:pt>
                <c:pt idx="3894">
                  <c:v>44.412770809578106</c:v>
                </c:pt>
                <c:pt idx="3895">
                  <c:v>44.424173318129988</c:v>
                </c:pt>
                <c:pt idx="3896">
                  <c:v>44.43557582668187</c:v>
                </c:pt>
                <c:pt idx="3897">
                  <c:v>44.446978335233752</c:v>
                </c:pt>
                <c:pt idx="3898">
                  <c:v>44.458380843785633</c:v>
                </c:pt>
                <c:pt idx="3899">
                  <c:v>44.469783352337515</c:v>
                </c:pt>
                <c:pt idx="3900">
                  <c:v>44.481185860889397</c:v>
                </c:pt>
                <c:pt idx="3901">
                  <c:v>44.492588369441279</c:v>
                </c:pt>
                <c:pt idx="3902">
                  <c:v>44.503990877993161</c:v>
                </c:pt>
                <c:pt idx="3903">
                  <c:v>44.515393386545036</c:v>
                </c:pt>
                <c:pt idx="3904">
                  <c:v>44.526795895096924</c:v>
                </c:pt>
                <c:pt idx="3905">
                  <c:v>44.538198403648806</c:v>
                </c:pt>
                <c:pt idx="3906">
                  <c:v>44.549600912200681</c:v>
                </c:pt>
                <c:pt idx="3907">
                  <c:v>44.561003420752563</c:v>
                </c:pt>
                <c:pt idx="3908">
                  <c:v>44.572405929304452</c:v>
                </c:pt>
                <c:pt idx="3909">
                  <c:v>44.583808437856327</c:v>
                </c:pt>
                <c:pt idx="3910">
                  <c:v>44.595210946408208</c:v>
                </c:pt>
                <c:pt idx="3911">
                  <c:v>44.60661345496009</c:v>
                </c:pt>
                <c:pt idx="3912">
                  <c:v>44.618015963511972</c:v>
                </c:pt>
                <c:pt idx="3913">
                  <c:v>44.629418472063854</c:v>
                </c:pt>
                <c:pt idx="3914">
                  <c:v>44.640820980615736</c:v>
                </c:pt>
                <c:pt idx="3915">
                  <c:v>44.652223489167618</c:v>
                </c:pt>
                <c:pt idx="3916">
                  <c:v>44.6636259977195</c:v>
                </c:pt>
                <c:pt idx="3917">
                  <c:v>44.675028506271381</c:v>
                </c:pt>
                <c:pt idx="3918">
                  <c:v>44.686431014823263</c:v>
                </c:pt>
                <c:pt idx="3919">
                  <c:v>44.697833523375138</c:v>
                </c:pt>
                <c:pt idx="3920">
                  <c:v>44.709236031927027</c:v>
                </c:pt>
                <c:pt idx="3921">
                  <c:v>44.720638540478909</c:v>
                </c:pt>
                <c:pt idx="3922">
                  <c:v>44.732041049030784</c:v>
                </c:pt>
                <c:pt idx="3923">
                  <c:v>44.743443557582665</c:v>
                </c:pt>
                <c:pt idx="3924">
                  <c:v>44.754846066134554</c:v>
                </c:pt>
                <c:pt idx="3925">
                  <c:v>44.766248574686429</c:v>
                </c:pt>
                <c:pt idx="3926">
                  <c:v>44.777651083238311</c:v>
                </c:pt>
                <c:pt idx="3927">
                  <c:v>44.789053591790193</c:v>
                </c:pt>
                <c:pt idx="3928">
                  <c:v>44.800456100342075</c:v>
                </c:pt>
                <c:pt idx="3929">
                  <c:v>44.811858608893957</c:v>
                </c:pt>
                <c:pt idx="3930">
                  <c:v>44.823261117445838</c:v>
                </c:pt>
                <c:pt idx="3931">
                  <c:v>44.83466362599772</c:v>
                </c:pt>
                <c:pt idx="3932">
                  <c:v>44.846066134549602</c:v>
                </c:pt>
                <c:pt idx="3933">
                  <c:v>44.857468643101484</c:v>
                </c:pt>
                <c:pt idx="3934">
                  <c:v>44.868871151653359</c:v>
                </c:pt>
                <c:pt idx="3935">
                  <c:v>44.880273660205248</c:v>
                </c:pt>
                <c:pt idx="3936">
                  <c:v>44.89167616875713</c:v>
                </c:pt>
                <c:pt idx="3937">
                  <c:v>44.903078677309011</c:v>
                </c:pt>
                <c:pt idx="3938">
                  <c:v>44.914481185860886</c:v>
                </c:pt>
                <c:pt idx="3939">
                  <c:v>44.925883694412775</c:v>
                </c:pt>
                <c:pt idx="3940">
                  <c:v>44.937286202964657</c:v>
                </c:pt>
                <c:pt idx="3941">
                  <c:v>44.948688711516532</c:v>
                </c:pt>
                <c:pt idx="3942">
                  <c:v>44.960091220068414</c:v>
                </c:pt>
                <c:pt idx="3943">
                  <c:v>44.971493728620295</c:v>
                </c:pt>
                <c:pt idx="3944">
                  <c:v>44.982896237172177</c:v>
                </c:pt>
                <c:pt idx="3945">
                  <c:v>44.994298745724059</c:v>
                </c:pt>
                <c:pt idx="3946">
                  <c:v>45.005701254275941</c:v>
                </c:pt>
                <c:pt idx="3947">
                  <c:v>45.017103762827823</c:v>
                </c:pt>
                <c:pt idx="3948">
                  <c:v>45.028506271379705</c:v>
                </c:pt>
                <c:pt idx="3949">
                  <c:v>45.039908779931586</c:v>
                </c:pt>
                <c:pt idx="3950">
                  <c:v>45.051311288483461</c:v>
                </c:pt>
                <c:pt idx="3951">
                  <c:v>45.06271379703535</c:v>
                </c:pt>
                <c:pt idx="3952">
                  <c:v>45.074116305587232</c:v>
                </c:pt>
                <c:pt idx="3953">
                  <c:v>45.085518814139107</c:v>
                </c:pt>
                <c:pt idx="3954">
                  <c:v>45.096921322690989</c:v>
                </c:pt>
                <c:pt idx="3955">
                  <c:v>45.108323831242878</c:v>
                </c:pt>
                <c:pt idx="3956">
                  <c:v>45.119726339794752</c:v>
                </c:pt>
                <c:pt idx="3957">
                  <c:v>45.131128848346634</c:v>
                </c:pt>
                <c:pt idx="3958">
                  <c:v>45.142531356898516</c:v>
                </c:pt>
                <c:pt idx="3959">
                  <c:v>45.153933865450398</c:v>
                </c:pt>
                <c:pt idx="3960">
                  <c:v>45.16533637400228</c:v>
                </c:pt>
                <c:pt idx="3961">
                  <c:v>45.176738882554162</c:v>
                </c:pt>
                <c:pt idx="3962">
                  <c:v>45.188141391106043</c:v>
                </c:pt>
                <c:pt idx="3963">
                  <c:v>45.199543899657925</c:v>
                </c:pt>
                <c:pt idx="3964">
                  <c:v>45.210946408209807</c:v>
                </c:pt>
                <c:pt idx="3965">
                  <c:v>45.222348916761689</c:v>
                </c:pt>
                <c:pt idx="3966">
                  <c:v>45.233751425313571</c:v>
                </c:pt>
                <c:pt idx="3967">
                  <c:v>45.245153933865453</c:v>
                </c:pt>
                <c:pt idx="3968">
                  <c:v>45.256556442417335</c:v>
                </c:pt>
                <c:pt idx="3969">
                  <c:v>45.267958950969209</c:v>
                </c:pt>
                <c:pt idx="3970">
                  <c:v>45.279361459521098</c:v>
                </c:pt>
                <c:pt idx="3971">
                  <c:v>45.29076396807298</c:v>
                </c:pt>
                <c:pt idx="3972">
                  <c:v>45.302166476624855</c:v>
                </c:pt>
                <c:pt idx="3973">
                  <c:v>45.313568985176737</c:v>
                </c:pt>
                <c:pt idx="3974">
                  <c:v>45.324971493728619</c:v>
                </c:pt>
                <c:pt idx="3975">
                  <c:v>45.3363740022805</c:v>
                </c:pt>
                <c:pt idx="3976">
                  <c:v>45.347776510832382</c:v>
                </c:pt>
                <c:pt idx="3977">
                  <c:v>45.359179019384264</c:v>
                </c:pt>
                <c:pt idx="3978">
                  <c:v>45.370581527936146</c:v>
                </c:pt>
                <c:pt idx="3979">
                  <c:v>45.381984036488028</c:v>
                </c:pt>
                <c:pt idx="3980">
                  <c:v>45.39338654503991</c:v>
                </c:pt>
                <c:pt idx="3981">
                  <c:v>45.404789053591784</c:v>
                </c:pt>
                <c:pt idx="3982">
                  <c:v>45.416191562143673</c:v>
                </c:pt>
                <c:pt idx="3983">
                  <c:v>45.427594070695555</c:v>
                </c:pt>
                <c:pt idx="3984">
                  <c:v>45.438996579247437</c:v>
                </c:pt>
                <c:pt idx="3985">
                  <c:v>45.450399087799312</c:v>
                </c:pt>
                <c:pt idx="3986">
                  <c:v>45.461801596351201</c:v>
                </c:pt>
                <c:pt idx="3987">
                  <c:v>45.473204104903083</c:v>
                </c:pt>
                <c:pt idx="3988">
                  <c:v>45.484606613454957</c:v>
                </c:pt>
                <c:pt idx="3989">
                  <c:v>45.496009122006839</c:v>
                </c:pt>
                <c:pt idx="3990">
                  <c:v>45.507411630558728</c:v>
                </c:pt>
                <c:pt idx="3991">
                  <c:v>45.518814139110603</c:v>
                </c:pt>
                <c:pt idx="3992">
                  <c:v>45.530216647662485</c:v>
                </c:pt>
                <c:pt idx="3993">
                  <c:v>45.541619156214367</c:v>
                </c:pt>
                <c:pt idx="3994">
                  <c:v>45.553021664766248</c:v>
                </c:pt>
                <c:pt idx="3995">
                  <c:v>45.56442417331813</c:v>
                </c:pt>
                <c:pt idx="3996">
                  <c:v>45.575826681870012</c:v>
                </c:pt>
                <c:pt idx="3997">
                  <c:v>45.587229190421894</c:v>
                </c:pt>
                <c:pt idx="3998">
                  <c:v>45.598631698973776</c:v>
                </c:pt>
                <c:pt idx="3999">
                  <c:v>45.610034207525658</c:v>
                </c:pt>
                <c:pt idx="4000">
                  <c:v>45.621436716077532</c:v>
                </c:pt>
                <c:pt idx="4001">
                  <c:v>45.632839224629421</c:v>
                </c:pt>
                <c:pt idx="4002">
                  <c:v>45.644241733181303</c:v>
                </c:pt>
                <c:pt idx="4003">
                  <c:v>45.655644241733178</c:v>
                </c:pt>
                <c:pt idx="4004">
                  <c:v>45.66704675028506</c:v>
                </c:pt>
                <c:pt idx="4005">
                  <c:v>45.678449258836942</c:v>
                </c:pt>
                <c:pt idx="4006">
                  <c:v>45.689851767388831</c:v>
                </c:pt>
                <c:pt idx="4007">
                  <c:v>45.701254275940705</c:v>
                </c:pt>
                <c:pt idx="4008">
                  <c:v>45.712656784492587</c:v>
                </c:pt>
                <c:pt idx="4009">
                  <c:v>45.724059293044469</c:v>
                </c:pt>
                <c:pt idx="4010">
                  <c:v>45.735461801596351</c:v>
                </c:pt>
                <c:pt idx="4011">
                  <c:v>45.746864310148233</c:v>
                </c:pt>
                <c:pt idx="4012">
                  <c:v>45.758266818700115</c:v>
                </c:pt>
                <c:pt idx="4013">
                  <c:v>45.769669327251997</c:v>
                </c:pt>
                <c:pt idx="4014">
                  <c:v>45.781071835803878</c:v>
                </c:pt>
                <c:pt idx="4015">
                  <c:v>45.79247434435576</c:v>
                </c:pt>
                <c:pt idx="4016">
                  <c:v>45.803876852907635</c:v>
                </c:pt>
                <c:pt idx="4017">
                  <c:v>45.815279361459524</c:v>
                </c:pt>
                <c:pt idx="4018">
                  <c:v>45.826681870011406</c:v>
                </c:pt>
                <c:pt idx="4019">
                  <c:v>45.838084378563281</c:v>
                </c:pt>
                <c:pt idx="4020">
                  <c:v>45.849486887115162</c:v>
                </c:pt>
                <c:pt idx="4021">
                  <c:v>45.860889395667051</c:v>
                </c:pt>
                <c:pt idx="4022">
                  <c:v>45.872291904218926</c:v>
                </c:pt>
                <c:pt idx="4023">
                  <c:v>45.883694412770808</c:v>
                </c:pt>
                <c:pt idx="4024">
                  <c:v>45.89509692132269</c:v>
                </c:pt>
                <c:pt idx="4025">
                  <c:v>45.906499429874572</c:v>
                </c:pt>
                <c:pt idx="4026">
                  <c:v>45.917901938426454</c:v>
                </c:pt>
                <c:pt idx="4027">
                  <c:v>45.929304446978335</c:v>
                </c:pt>
                <c:pt idx="4028">
                  <c:v>45.940706955530217</c:v>
                </c:pt>
                <c:pt idx="4029">
                  <c:v>45.952109464082099</c:v>
                </c:pt>
                <c:pt idx="4030">
                  <c:v>45.963511972633981</c:v>
                </c:pt>
                <c:pt idx="4031">
                  <c:v>45.974914481185863</c:v>
                </c:pt>
                <c:pt idx="4032">
                  <c:v>45.986316989737745</c:v>
                </c:pt>
                <c:pt idx="4033">
                  <c:v>45.997719498289626</c:v>
                </c:pt>
                <c:pt idx="4034">
                  <c:v>46.009122006841508</c:v>
                </c:pt>
                <c:pt idx="4035">
                  <c:v>46.020524515393383</c:v>
                </c:pt>
                <c:pt idx="4036">
                  <c:v>46.031927023945265</c:v>
                </c:pt>
                <c:pt idx="4037">
                  <c:v>46.043329532497154</c:v>
                </c:pt>
                <c:pt idx="4038">
                  <c:v>46.054732041049029</c:v>
                </c:pt>
                <c:pt idx="4039">
                  <c:v>46.06613454960091</c:v>
                </c:pt>
                <c:pt idx="4040">
                  <c:v>46.077537058152792</c:v>
                </c:pt>
                <c:pt idx="4041">
                  <c:v>46.088939566704674</c:v>
                </c:pt>
                <c:pt idx="4042">
                  <c:v>46.100342075256556</c:v>
                </c:pt>
                <c:pt idx="4043">
                  <c:v>46.111744583808438</c:v>
                </c:pt>
                <c:pt idx="4044">
                  <c:v>46.12314709236032</c:v>
                </c:pt>
                <c:pt idx="4045">
                  <c:v>46.134549600912202</c:v>
                </c:pt>
                <c:pt idx="4046">
                  <c:v>46.145952109464083</c:v>
                </c:pt>
                <c:pt idx="4047">
                  <c:v>46.157354618015958</c:v>
                </c:pt>
                <c:pt idx="4048">
                  <c:v>46.168757126567847</c:v>
                </c:pt>
                <c:pt idx="4049">
                  <c:v>46.180159635119729</c:v>
                </c:pt>
                <c:pt idx="4050">
                  <c:v>46.191562143671604</c:v>
                </c:pt>
                <c:pt idx="4051">
                  <c:v>46.202964652223486</c:v>
                </c:pt>
                <c:pt idx="4052">
                  <c:v>46.214367160775375</c:v>
                </c:pt>
                <c:pt idx="4053">
                  <c:v>46.225769669327256</c:v>
                </c:pt>
                <c:pt idx="4054">
                  <c:v>46.237172177879131</c:v>
                </c:pt>
                <c:pt idx="4055">
                  <c:v>46.248574686431013</c:v>
                </c:pt>
                <c:pt idx="4056">
                  <c:v>46.259977194982902</c:v>
                </c:pt>
                <c:pt idx="4057">
                  <c:v>46.271379703534777</c:v>
                </c:pt>
                <c:pt idx="4058">
                  <c:v>46.282782212086659</c:v>
                </c:pt>
                <c:pt idx="4059">
                  <c:v>46.29418472063854</c:v>
                </c:pt>
                <c:pt idx="4060">
                  <c:v>46.305587229190422</c:v>
                </c:pt>
                <c:pt idx="4061">
                  <c:v>46.316989737742304</c:v>
                </c:pt>
                <c:pt idx="4062">
                  <c:v>46.328392246294186</c:v>
                </c:pt>
                <c:pt idx="4063">
                  <c:v>46.339794754846068</c:v>
                </c:pt>
                <c:pt idx="4064">
                  <c:v>46.35119726339795</c:v>
                </c:pt>
                <c:pt idx="4065">
                  <c:v>46.362599771949832</c:v>
                </c:pt>
                <c:pt idx="4066">
                  <c:v>46.374002280501706</c:v>
                </c:pt>
                <c:pt idx="4067">
                  <c:v>46.385404789053588</c:v>
                </c:pt>
                <c:pt idx="4068">
                  <c:v>46.396807297605477</c:v>
                </c:pt>
                <c:pt idx="4069">
                  <c:v>46.408209806157352</c:v>
                </c:pt>
                <c:pt idx="4070">
                  <c:v>46.419612314709234</c:v>
                </c:pt>
                <c:pt idx="4071">
                  <c:v>46.431014823261116</c:v>
                </c:pt>
                <c:pt idx="4072">
                  <c:v>46.442417331812997</c:v>
                </c:pt>
                <c:pt idx="4073">
                  <c:v>46.453819840364879</c:v>
                </c:pt>
                <c:pt idx="4074">
                  <c:v>46.465222348916761</c:v>
                </c:pt>
                <c:pt idx="4075">
                  <c:v>46.476624857468643</c:v>
                </c:pt>
                <c:pt idx="4076">
                  <c:v>46.488027366020525</c:v>
                </c:pt>
                <c:pt idx="4077">
                  <c:v>46.499429874572407</c:v>
                </c:pt>
                <c:pt idx="4078">
                  <c:v>46.510832383124288</c:v>
                </c:pt>
                <c:pt idx="4079">
                  <c:v>46.52223489167617</c:v>
                </c:pt>
                <c:pt idx="4080">
                  <c:v>46.533637400228052</c:v>
                </c:pt>
                <c:pt idx="4081">
                  <c:v>46.545039908779934</c:v>
                </c:pt>
                <c:pt idx="4082">
                  <c:v>46.556442417331809</c:v>
                </c:pt>
                <c:pt idx="4083">
                  <c:v>46.567844925883698</c:v>
                </c:pt>
                <c:pt idx="4084">
                  <c:v>46.57924743443558</c:v>
                </c:pt>
                <c:pt idx="4085">
                  <c:v>46.590649942987454</c:v>
                </c:pt>
                <c:pt idx="4086">
                  <c:v>46.602052451539336</c:v>
                </c:pt>
                <c:pt idx="4087">
                  <c:v>46.613454960091225</c:v>
                </c:pt>
                <c:pt idx="4088">
                  <c:v>46.6248574686431</c:v>
                </c:pt>
                <c:pt idx="4089">
                  <c:v>46.636259977194982</c:v>
                </c:pt>
                <c:pt idx="4090">
                  <c:v>46.647662485746864</c:v>
                </c:pt>
                <c:pt idx="4091">
                  <c:v>46.659064994298745</c:v>
                </c:pt>
                <c:pt idx="4092">
                  <c:v>46.670467502850627</c:v>
                </c:pt>
                <c:pt idx="4093">
                  <c:v>46.681870011402509</c:v>
                </c:pt>
                <c:pt idx="4094">
                  <c:v>46.693272519954391</c:v>
                </c:pt>
                <c:pt idx="4095">
                  <c:v>46.704675028506273</c:v>
                </c:pt>
                <c:pt idx="4096">
                  <c:v>46.716077537058155</c:v>
                </c:pt>
                <c:pt idx="4097">
                  <c:v>46.727480045610029</c:v>
                </c:pt>
                <c:pt idx="4098">
                  <c:v>46.738882554161911</c:v>
                </c:pt>
                <c:pt idx="4099">
                  <c:v>46.7502850627138</c:v>
                </c:pt>
                <c:pt idx="4100">
                  <c:v>46.761687571265682</c:v>
                </c:pt>
                <c:pt idx="4101">
                  <c:v>46.773090079817557</c:v>
                </c:pt>
                <c:pt idx="4102">
                  <c:v>46.784492588369439</c:v>
                </c:pt>
                <c:pt idx="4103">
                  <c:v>46.795895096921328</c:v>
                </c:pt>
                <c:pt idx="4104">
                  <c:v>46.807297605473202</c:v>
                </c:pt>
                <c:pt idx="4105">
                  <c:v>46.818700114025084</c:v>
                </c:pt>
                <c:pt idx="4106">
                  <c:v>46.830102622576966</c:v>
                </c:pt>
                <c:pt idx="4107">
                  <c:v>46.841505131128848</c:v>
                </c:pt>
                <c:pt idx="4108">
                  <c:v>46.85290763968073</c:v>
                </c:pt>
                <c:pt idx="4109">
                  <c:v>46.864310148232612</c:v>
                </c:pt>
                <c:pt idx="4110">
                  <c:v>46.875712656784494</c:v>
                </c:pt>
                <c:pt idx="4111">
                  <c:v>46.887115165336375</c:v>
                </c:pt>
                <c:pt idx="4112">
                  <c:v>46.898517673888257</c:v>
                </c:pt>
                <c:pt idx="4113">
                  <c:v>46.909920182440132</c:v>
                </c:pt>
                <c:pt idx="4114">
                  <c:v>46.921322690992021</c:v>
                </c:pt>
                <c:pt idx="4115">
                  <c:v>46.932725199543903</c:v>
                </c:pt>
                <c:pt idx="4116">
                  <c:v>46.944127708095778</c:v>
                </c:pt>
                <c:pt idx="4117">
                  <c:v>46.955530216647659</c:v>
                </c:pt>
                <c:pt idx="4118">
                  <c:v>46.966932725199548</c:v>
                </c:pt>
                <c:pt idx="4119">
                  <c:v>46.978335233751423</c:v>
                </c:pt>
                <c:pt idx="4120">
                  <c:v>46.989737742303305</c:v>
                </c:pt>
                <c:pt idx="4121">
                  <c:v>47.001140250855187</c:v>
                </c:pt>
                <c:pt idx="4122">
                  <c:v>47.012542759407069</c:v>
                </c:pt>
                <c:pt idx="4123">
                  <c:v>47.02394526795895</c:v>
                </c:pt>
                <c:pt idx="4124">
                  <c:v>47.035347776510832</c:v>
                </c:pt>
                <c:pt idx="4125">
                  <c:v>47.046750285062714</c:v>
                </c:pt>
                <c:pt idx="4126">
                  <c:v>47.058152793614596</c:v>
                </c:pt>
                <c:pt idx="4127">
                  <c:v>47.069555302166478</c:v>
                </c:pt>
                <c:pt idx="4128">
                  <c:v>47.08095781071836</c:v>
                </c:pt>
                <c:pt idx="4129">
                  <c:v>47.092360319270234</c:v>
                </c:pt>
                <c:pt idx="4130">
                  <c:v>47.103762827822123</c:v>
                </c:pt>
                <c:pt idx="4131">
                  <c:v>47.115165336374005</c:v>
                </c:pt>
                <c:pt idx="4132">
                  <c:v>47.12656784492588</c:v>
                </c:pt>
                <c:pt idx="4133">
                  <c:v>47.137970353477762</c:v>
                </c:pt>
                <c:pt idx="4134">
                  <c:v>47.149372862029651</c:v>
                </c:pt>
                <c:pt idx="4135">
                  <c:v>47.160775370581526</c:v>
                </c:pt>
                <c:pt idx="4136">
                  <c:v>47.172177879133407</c:v>
                </c:pt>
                <c:pt idx="4137">
                  <c:v>47.183580387685289</c:v>
                </c:pt>
                <c:pt idx="4138">
                  <c:v>47.194982896237171</c:v>
                </c:pt>
                <c:pt idx="4139">
                  <c:v>47.206385404789053</c:v>
                </c:pt>
                <c:pt idx="4140">
                  <c:v>47.217787913340935</c:v>
                </c:pt>
                <c:pt idx="4141">
                  <c:v>47.229190421892817</c:v>
                </c:pt>
                <c:pt idx="4142">
                  <c:v>47.240592930444699</c:v>
                </c:pt>
                <c:pt idx="4143">
                  <c:v>47.25199543899658</c:v>
                </c:pt>
                <c:pt idx="4144">
                  <c:v>47.263397947548462</c:v>
                </c:pt>
                <c:pt idx="4145">
                  <c:v>47.274800456100344</c:v>
                </c:pt>
                <c:pt idx="4146">
                  <c:v>47.286202964652226</c:v>
                </c:pt>
                <c:pt idx="4147">
                  <c:v>47.297605473204108</c:v>
                </c:pt>
                <c:pt idx="4148">
                  <c:v>47.309007981755983</c:v>
                </c:pt>
                <c:pt idx="4149">
                  <c:v>47.320410490307871</c:v>
                </c:pt>
                <c:pt idx="4150">
                  <c:v>47.331812998859753</c:v>
                </c:pt>
                <c:pt idx="4151">
                  <c:v>47.343215507411628</c:v>
                </c:pt>
                <c:pt idx="4152">
                  <c:v>47.35461801596351</c:v>
                </c:pt>
                <c:pt idx="4153">
                  <c:v>47.366020524515392</c:v>
                </c:pt>
                <c:pt idx="4154">
                  <c:v>47.377423033067274</c:v>
                </c:pt>
                <c:pt idx="4155">
                  <c:v>47.388825541619156</c:v>
                </c:pt>
                <c:pt idx="4156">
                  <c:v>47.400228050171037</c:v>
                </c:pt>
                <c:pt idx="4157">
                  <c:v>47.411630558722919</c:v>
                </c:pt>
                <c:pt idx="4158">
                  <c:v>47.423033067274801</c:v>
                </c:pt>
                <c:pt idx="4159">
                  <c:v>47.434435575826683</c:v>
                </c:pt>
                <c:pt idx="4160">
                  <c:v>47.445838084378558</c:v>
                </c:pt>
                <c:pt idx="4161">
                  <c:v>47.457240592930447</c:v>
                </c:pt>
                <c:pt idx="4162">
                  <c:v>47.468643101482328</c:v>
                </c:pt>
                <c:pt idx="4163">
                  <c:v>47.480045610034203</c:v>
                </c:pt>
                <c:pt idx="4164">
                  <c:v>47.491448118586085</c:v>
                </c:pt>
                <c:pt idx="4165">
                  <c:v>47.502850627137974</c:v>
                </c:pt>
                <c:pt idx="4166">
                  <c:v>47.514253135689856</c:v>
                </c:pt>
                <c:pt idx="4167">
                  <c:v>47.525655644241731</c:v>
                </c:pt>
                <c:pt idx="4168">
                  <c:v>47.537058152793612</c:v>
                </c:pt>
                <c:pt idx="4169">
                  <c:v>47.548460661345501</c:v>
                </c:pt>
                <c:pt idx="4170">
                  <c:v>47.559863169897376</c:v>
                </c:pt>
                <c:pt idx="4171">
                  <c:v>47.571265678449258</c:v>
                </c:pt>
                <c:pt idx="4172">
                  <c:v>47.58266818700114</c:v>
                </c:pt>
                <c:pt idx="4173">
                  <c:v>47.594070695553022</c:v>
                </c:pt>
                <c:pt idx="4174">
                  <c:v>47.605473204104904</c:v>
                </c:pt>
                <c:pt idx="4175">
                  <c:v>47.616875712656785</c:v>
                </c:pt>
                <c:pt idx="4176">
                  <c:v>47.628278221208667</c:v>
                </c:pt>
                <c:pt idx="4177">
                  <c:v>47.639680729760549</c:v>
                </c:pt>
                <c:pt idx="4178">
                  <c:v>47.651083238312431</c:v>
                </c:pt>
                <c:pt idx="4179">
                  <c:v>47.662485746864306</c:v>
                </c:pt>
                <c:pt idx="4180">
                  <c:v>47.673888255416195</c:v>
                </c:pt>
                <c:pt idx="4181">
                  <c:v>47.685290763968077</c:v>
                </c:pt>
                <c:pt idx="4182">
                  <c:v>47.696693272519951</c:v>
                </c:pt>
                <c:pt idx="4183">
                  <c:v>47.708095781071833</c:v>
                </c:pt>
                <c:pt idx="4184">
                  <c:v>47.719498289623715</c:v>
                </c:pt>
                <c:pt idx="4185">
                  <c:v>47.730900798175597</c:v>
                </c:pt>
                <c:pt idx="4186">
                  <c:v>47.742303306727479</c:v>
                </c:pt>
                <c:pt idx="4187">
                  <c:v>47.753705815279361</c:v>
                </c:pt>
                <c:pt idx="4188">
                  <c:v>47.765108323831242</c:v>
                </c:pt>
                <c:pt idx="4189">
                  <c:v>47.776510832383124</c:v>
                </c:pt>
                <c:pt idx="4190">
                  <c:v>47.787913340935006</c:v>
                </c:pt>
                <c:pt idx="4191">
                  <c:v>47.799315849486888</c:v>
                </c:pt>
                <c:pt idx="4192">
                  <c:v>47.81071835803877</c:v>
                </c:pt>
                <c:pt idx="4193">
                  <c:v>47.822120866590652</c:v>
                </c:pt>
                <c:pt idx="4194">
                  <c:v>47.833523375142533</c:v>
                </c:pt>
                <c:pt idx="4195">
                  <c:v>47.844925883694408</c:v>
                </c:pt>
                <c:pt idx="4196">
                  <c:v>47.856328392246297</c:v>
                </c:pt>
                <c:pt idx="4197">
                  <c:v>47.867730900798179</c:v>
                </c:pt>
                <c:pt idx="4198">
                  <c:v>47.879133409350054</c:v>
                </c:pt>
                <c:pt idx="4199">
                  <c:v>47.890535917901936</c:v>
                </c:pt>
                <c:pt idx="4200">
                  <c:v>47.901938426453825</c:v>
                </c:pt>
                <c:pt idx="4201">
                  <c:v>47.913340935005699</c:v>
                </c:pt>
                <c:pt idx="4202">
                  <c:v>47.924743443557581</c:v>
                </c:pt>
                <c:pt idx="4203">
                  <c:v>47.936145952109463</c:v>
                </c:pt>
                <c:pt idx="4204">
                  <c:v>47.947548460661345</c:v>
                </c:pt>
                <c:pt idx="4205">
                  <c:v>47.958950969213227</c:v>
                </c:pt>
                <c:pt idx="4206">
                  <c:v>47.970353477765109</c:v>
                </c:pt>
                <c:pt idx="4207">
                  <c:v>47.98175598631699</c:v>
                </c:pt>
                <c:pt idx="4208">
                  <c:v>47.993158494868872</c:v>
                </c:pt>
                <c:pt idx="4209">
                  <c:v>48.004561003420754</c:v>
                </c:pt>
                <c:pt idx="4210">
                  <c:v>48.015963511972629</c:v>
                </c:pt>
                <c:pt idx="4211">
                  <c:v>48.027366020524518</c:v>
                </c:pt>
                <c:pt idx="4212">
                  <c:v>48.0387685290764</c:v>
                </c:pt>
                <c:pt idx="4213">
                  <c:v>48.050171037628282</c:v>
                </c:pt>
                <c:pt idx="4214">
                  <c:v>48.061573546180156</c:v>
                </c:pt>
                <c:pt idx="4215">
                  <c:v>48.072976054732038</c:v>
                </c:pt>
                <c:pt idx="4216">
                  <c:v>48.084378563283927</c:v>
                </c:pt>
                <c:pt idx="4217">
                  <c:v>48.095781071835802</c:v>
                </c:pt>
                <c:pt idx="4218">
                  <c:v>48.107183580387684</c:v>
                </c:pt>
                <c:pt idx="4219">
                  <c:v>48.118586088939566</c:v>
                </c:pt>
                <c:pt idx="4220">
                  <c:v>48.129988597491447</c:v>
                </c:pt>
                <c:pt idx="4221">
                  <c:v>48.141391106043329</c:v>
                </c:pt>
                <c:pt idx="4222">
                  <c:v>48.152793614595211</c:v>
                </c:pt>
                <c:pt idx="4223">
                  <c:v>48.164196123147093</c:v>
                </c:pt>
                <c:pt idx="4224">
                  <c:v>48.175598631698975</c:v>
                </c:pt>
                <c:pt idx="4225">
                  <c:v>48.187001140250857</c:v>
                </c:pt>
                <c:pt idx="4226">
                  <c:v>48.198403648802731</c:v>
                </c:pt>
                <c:pt idx="4227">
                  <c:v>48.20980615735462</c:v>
                </c:pt>
                <c:pt idx="4228">
                  <c:v>48.221208665906502</c:v>
                </c:pt>
                <c:pt idx="4229">
                  <c:v>48.232611174458377</c:v>
                </c:pt>
                <c:pt idx="4230">
                  <c:v>48.244013683010259</c:v>
                </c:pt>
                <c:pt idx="4231">
                  <c:v>48.255416191562148</c:v>
                </c:pt>
                <c:pt idx="4232">
                  <c:v>48.266818700114023</c:v>
                </c:pt>
                <c:pt idx="4233">
                  <c:v>48.278221208665904</c:v>
                </c:pt>
                <c:pt idx="4234">
                  <c:v>48.289623717217786</c:v>
                </c:pt>
                <c:pt idx="4235">
                  <c:v>48.301026225769675</c:v>
                </c:pt>
                <c:pt idx="4236">
                  <c:v>48.31242873432155</c:v>
                </c:pt>
                <c:pt idx="4237">
                  <c:v>48.323831242873432</c:v>
                </c:pt>
                <c:pt idx="4238">
                  <c:v>48.335233751425314</c:v>
                </c:pt>
                <c:pt idx="4239">
                  <c:v>48.346636259977195</c:v>
                </c:pt>
                <c:pt idx="4240">
                  <c:v>48.358038768529077</c:v>
                </c:pt>
                <c:pt idx="4241">
                  <c:v>48.369441277080959</c:v>
                </c:pt>
                <c:pt idx="4242">
                  <c:v>48.380843785632841</c:v>
                </c:pt>
                <c:pt idx="4243">
                  <c:v>48.392246294184723</c:v>
                </c:pt>
                <c:pt idx="4244">
                  <c:v>48.403648802736605</c:v>
                </c:pt>
                <c:pt idx="4245">
                  <c:v>48.415051311288479</c:v>
                </c:pt>
                <c:pt idx="4246">
                  <c:v>48.426453819840361</c:v>
                </c:pt>
                <c:pt idx="4247">
                  <c:v>48.43785632839225</c:v>
                </c:pt>
                <c:pt idx="4248">
                  <c:v>48.449258836944125</c:v>
                </c:pt>
                <c:pt idx="4249">
                  <c:v>48.460661345496007</c:v>
                </c:pt>
                <c:pt idx="4250">
                  <c:v>48.472063854047889</c:v>
                </c:pt>
                <c:pt idx="4251">
                  <c:v>48.483466362599771</c:v>
                </c:pt>
                <c:pt idx="4252">
                  <c:v>48.494868871151652</c:v>
                </c:pt>
                <c:pt idx="4253">
                  <c:v>48.506271379703534</c:v>
                </c:pt>
                <c:pt idx="4254">
                  <c:v>48.517673888255416</c:v>
                </c:pt>
                <c:pt idx="4255">
                  <c:v>48.529076396807298</c:v>
                </c:pt>
                <c:pt idx="4256">
                  <c:v>48.54047890535918</c:v>
                </c:pt>
                <c:pt idx="4257">
                  <c:v>48.551881413911055</c:v>
                </c:pt>
                <c:pt idx="4258">
                  <c:v>48.563283922462944</c:v>
                </c:pt>
                <c:pt idx="4259">
                  <c:v>48.574686431014825</c:v>
                </c:pt>
                <c:pt idx="4260">
                  <c:v>48.586088939566707</c:v>
                </c:pt>
                <c:pt idx="4261">
                  <c:v>48.597491448118582</c:v>
                </c:pt>
                <c:pt idx="4262">
                  <c:v>48.608893956670471</c:v>
                </c:pt>
                <c:pt idx="4263">
                  <c:v>48.620296465222353</c:v>
                </c:pt>
                <c:pt idx="4264">
                  <c:v>48.631698973774228</c:v>
                </c:pt>
                <c:pt idx="4265">
                  <c:v>48.643101482326109</c:v>
                </c:pt>
                <c:pt idx="4266">
                  <c:v>48.654503990877998</c:v>
                </c:pt>
                <c:pt idx="4267">
                  <c:v>48.665906499429873</c:v>
                </c:pt>
                <c:pt idx="4268">
                  <c:v>48.677309007981755</c:v>
                </c:pt>
                <c:pt idx="4269">
                  <c:v>48.688711516533637</c:v>
                </c:pt>
                <c:pt idx="4270">
                  <c:v>48.700114025085519</c:v>
                </c:pt>
                <c:pt idx="4271">
                  <c:v>48.711516533637401</c:v>
                </c:pt>
                <c:pt idx="4272">
                  <c:v>48.722919042189282</c:v>
                </c:pt>
                <c:pt idx="4273">
                  <c:v>48.734321550741164</c:v>
                </c:pt>
                <c:pt idx="4274">
                  <c:v>48.745724059293046</c:v>
                </c:pt>
                <c:pt idx="4275">
                  <c:v>48.757126567844928</c:v>
                </c:pt>
                <c:pt idx="4276">
                  <c:v>48.768529076396803</c:v>
                </c:pt>
                <c:pt idx="4277">
                  <c:v>48.779931584948685</c:v>
                </c:pt>
                <c:pt idx="4278">
                  <c:v>48.791334093500573</c:v>
                </c:pt>
                <c:pt idx="4279">
                  <c:v>48.802736602052448</c:v>
                </c:pt>
                <c:pt idx="4280">
                  <c:v>48.81413911060433</c:v>
                </c:pt>
                <c:pt idx="4281">
                  <c:v>48.825541619156212</c:v>
                </c:pt>
                <c:pt idx="4282">
                  <c:v>48.836944127708101</c:v>
                </c:pt>
                <c:pt idx="4283">
                  <c:v>48.848346636259976</c:v>
                </c:pt>
                <c:pt idx="4284">
                  <c:v>48.859749144811857</c:v>
                </c:pt>
                <c:pt idx="4285">
                  <c:v>48.871151653363739</c:v>
                </c:pt>
                <c:pt idx="4286">
                  <c:v>48.882554161915621</c:v>
                </c:pt>
                <c:pt idx="4287">
                  <c:v>48.893956670467503</c:v>
                </c:pt>
                <c:pt idx="4288">
                  <c:v>48.905359179019385</c:v>
                </c:pt>
                <c:pt idx="4289">
                  <c:v>48.916761687571267</c:v>
                </c:pt>
                <c:pt idx="4290">
                  <c:v>48.928164196123149</c:v>
                </c:pt>
                <c:pt idx="4291">
                  <c:v>48.93956670467503</c:v>
                </c:pt>
                <c:pt idx="4292">
                  <c:v>48.950969213226905</c:v>
                </c:pt>
                <c:pt idx="4293">
                  <c:v>48.962371721778794</c:v>
                </c:pt>
                <c:pt idx="4294">
                  <c:v>48.973774230330676</c:v>
                </c:pt>
                <c:pt idx="4295">
                  <c:v>48.985176738882551</c:v>
                </c:pt>
                <c:pt idx="4296">
                  <c:v>48.996579247434433</c:v>
                </c:pt>
                <c:pt idx="4297">
                  <c:v>49.007981755986322</c:v>
                </c:pt>
                <c:pt idx="4298">
                  <c:v>49.019384264538196</c:v>
                </c:pt>
                <c:pt idx="4299">
                  <c:v>49.030786773090078</c:v>
                </c:pt>
                <c:pt idx="4300">
                  <c:v>49.04218928164196</c:v>
                </c:pt>
                <c:pt idx="4301">
                  <c:v>49.053591790193842</c:v>
                </c:pt>
                <c:pt idx="4302">
                  <c:v>49.064994298745724</c:v>
                </c:pt>
                <c:pt idx="4303">
                  <c:v>49.076396807297606</c:v>
                </c:pt>
                <c:pt idx="4304">
                  <c:v>49.087799315849487</c:v>
                </c:pt>
                <c:pt idx="4305">
                  <c:v>49.099201824401369</c:v>
                </c:pt>
                <c:pt idx="4306">
                  <c:v>49.110604332953251</c:v>
                </c:pt>
                <c:pt idx="4307">
                  <c:v>49.122006841505133</c:v>
                </c:pt>
                <c:pt idx="4308">
                  <c:v>49.133409350057008</c:v>
                </c:pt>
                <c:pt idx="4309">
                  <c:v>49.144811858608897</c:v>
                </c:pt>
                <c:pt idx="4310">
                  <c:v>49.156214367160779</c:v>
                </c:pt>
                <c:pt idx="4311">
                  <c:v>49.167616875712653</c:v>
                </c:pt>
                <c:pt idx="4312">
                  <c:v>49.179019384264535</c:v>
                </c:pt>
                <c:pt idx="4313">
                  <c:v>49.190421892816424</c:v>
                </c:pt>
                <c:pt idx="4314">
                  <c:v>49.201824401368299</c:v>
                </c:pt>
                <c:pt idx="4315">
                  <c:v>49.213226909920181</c:v>
                </c:pt>
                <c:pt idx="4316">
                  <c:v>49.224629418472063</c:v>
                </c:pt>
                <c:pt idx="4317">
                  <c:v>49.236031927023944</c:v>
                </c:pt>
                <c:pt idx="4318">
                  <c:v>49.247434435575826</c:v>
                </c:pt>
                <c:pt idx="4319">
                  <c:v>49.258836944127708</c:v>
                </c:pt>
                <c:pt idx="4320">
                  <c:v>49.27023945267959</c:v>
                </c:pt>
                <c:pt idx="4321">
                  <c:v>49.281641961231472</c:v>
                </c:pt>
                <c:pt idx="4322">
                  <c:v>49.293044469783354</c:v>
                </c:pt>
                <c:pt idx="4323">
                  <c:v>49.304446978335228</c:v>
                </c:pt>
                <c:pt idx="4324">
                  <c:v>49.315849486887117</c:v>
                </c:pt>
                <c:pt idx="4325">
                  <c:v>49.327251995438999</c:v>
                </c:pt>
                <c:pt idx="4326">
                  <c:v>49.338654503990874</c:v>
                </c:pt>
                <c:pt idx="4327">
                  <c:v>49.350057012542756</c:v>
                </c:pt>
                <c:pt idx="4328">
                  <c:v>49.361459521094645</c:v>
                </c:pt>
                <c:pt idx="4329">
                  <c:v>49.372862029646527</c:v>
                </c:pt>
                <c:pt idx="4330">
                  <c:v>49.384264538198401</c:v>
                </c:pt>
                <c:pt idx="4331">
                  <c:v>49.395667046750283</c:v>
                </c:pt>
                <c:pt idx="4332">
                  <c:v>49.407069555302172</c:v>
                </c:pt>
                <c:pt idx="4333">
                  <c:v>49.418472063854047</c:v>
                </c:pt>
                <c:pt idx="4334">
                  <c:v>49.429874572405929</c:v>
                </c:pt>
                <c:pt idx="4335">
                  <c:v>49.441277080957811</c:v>
                </c:pt>
                <c:pt idx="4336">
                  <c:v>49.452679589509692</c:v>
                </c:pt>
                <c:pt idx="4337">
                  <c:v>49.464082098061574</c:v>
                </c:pt>
                <c:pt idx="4338">
                  <c:v>49.475484606613456</c:v>
                </c:pt>
                <c:pt idx="4339">
                  <c:v>49.486887115165331</c:v>
                </c:pt>
                <c:pt idx="4340">
                  <c:v>49.49828962371722</c:v>
                </c:pt>
                <c:pt idx="4341">
                  <c:v>49.509692132269102</c:v>
                </c:pt>
                <c:pt idx="4342">
                  <c:v>49.521094640820976</c:v>
                </c:pt>
                <c:pt idx="4343">
                  <c:v>49.532497149372858</c:v>
                </c:pt>
                <c:pt idx="4344">
                  <c:v>49.543899657924747</c:v>
                </c:pt>
                <c:pt idx="4345">
                  <c:v>49.555302166476622</c:v>
                </c:pt>
                <c:pt idx="4346">
                  <c:v>49.566704675028504</c:v>
                </c:pt>
                <c:pt idx="4347">
                  <c:v>49.578107183580386</c:v>
                </c:pt>
                <c:pt idx="4348">
                  <c:v>49.589509692132268</c:v>
                </c:pt>
                <c:pt idx="4349">
                  <c:v>49.600912200684149</c:v>
                </c:pt>
                <c:pt idx="4350">
                  <c:v>49.612314709236031</c:v>
                </c:pt>
                <c:pt idx="4351">
                  <c:v>49.623717217787913</c:v>
                </c:pt>
                <c:pt idx="4352">
                  <c:v>49.635119726339795</c:v>
                </c:pt>
                <c:pt idx="4353">
                  <c:v>49.646522234891677</c:v>
                </c:pt>
                <c:pt idx="4354">
                  <c:v>49.657924743443559</c:v>
                </c:pt>
                <c:pt idx="4355">
                  <c:v>49.669327251995441</c:v>
                </c:pt>
                <c:pt idx="4356">
                  <c:v>49.680729760547322</c:v>
                </c:pt>
                <c:pt idx="4357">
                  <c:v>49.692132269099204</c:v>
                </c:pt>
                <c:pt idx="4358">
                  <c:v>49.703534777651079</c:v>
                </c:pt>
                <c:pt idx="4359">
                  <c:v>49.714937286202968</c:v>
                </c:pt>
                <c:pt idx="4360">
                  <c:v>49.72633979475485</c:v>
                </c:pt>
                <c:pt idx="4361">
                  <c:v>49.737742303306725</c:v>
                </c:pt>
                <c:pt idx="4362">
                  <c:v>49.749144811858606</c:v>
                </c:pt>
                <c:pt idx="4363">
                  <c:v>49.760547320410495</c:v>
                </c:pt>
                <c:pt idx="4364">
                  <c:v>49.77194982896237</c:v>
                </c:pt>
                <c:pt idx="4365">
                  <c:v>49.783352337514252</c:v>
                </c:pt>
                <c:pt idx="4366">
                  <c:v>49.794754846066134</c:v>
                </c:pt>
                <c:pt idx="4367">
                  <c:v>49.806157354618016</c:v>
                </c:pt>
                <c:pt idx="4368">
                  <c:v>49.817559863169897</c:v>
                </c:pt>
                <c:pt idx="4369">
                  <c:v>49.828962371721779</c:v>
                </c:pt>
                <c:pt idx="4370">
                  <c:v>49.840364880273654</c:v>
                </c:pt>
                <c:pt idx="4371">
                  <c:v>49.851767388825543</c:v>
                </c:pt>
                <c:pt idx="4372">
                  <c:v>49.863169897377425</c:v>
                </c:pt>
                <c:pt idx="4373">
                  <c:v>49.874572405929307</c:v>
                </c:pt>
                <c:pt idx="4374">
                  <c:v>49.885974914481181</c:v>
                </c:pt>
                <c:pt idx="4375">
                  <c:v>49.89737742303307</c:v>
                </c:pt>
                <c:pt idx="4376">
                  <c:v>49.908779931584952</c:v>
                </c:pt>
                <c:pt idx="4377">
                  <c:v>49.920182440136827</c:v>
                </c:pt>
                <c:pt idx="4378">
                  <c:v>49.931584948688709</c:v>
                </c:pt>
                <c:pt idx="4379">
                  <c:v>49.942987457240598</c:v>
                </c:pt>
                <c:pt idx="4380">
                  <c:v>49.954389965792473</c:v>
                </c:pt>
                <c:pt idx="4381">
                  <c:v>49.965792474344354</c:v>
                </c:pt>
                <c:pt idx="4382">
                  <c:v>49.977194982896236</c:v>
                </c:pt>
                <c:pt idx="4383">
                  <c:v>49.988597491448118</c:v>
                </c:pt>
                <c:pt idx="4384">
                  <c:v>50</c:v>
                </c:pt>
                <c:pt idx="4385">
                  <c:v>50.011402508551882</c:v>
                </c:pt>
                <c:pt idx="4386">
                  <c:v>50.022805017103764</c:v>
                </c:pt>
                <c:pt idx="4387">
                  <c:v>50.034207525655653</c:v>
                </c:pt>
                <c:pt idx="4388">
                  <c:v>50.04561003420752</c:v>
                </c:pt>
                <c:pt idx="4389">
                  <c:v>50.057012542759402</c:v>
                </c:pt>
                <c:pt idx="4390">
                  <c:v>50.068415051311291</c:v>
                </c:pt>
                <c:pt idx="4391">
                  <c:v>50.079817559863173</c:v>
                </c:pt>
                <c:pt idx="4392">
                  <c:v>50.091220068415055</c:v>
                </c:pt>
                <c:pt idx="4393">
                  <c:v>50.102622576966937</c:v>
                </c:pt>
                <c:pt idx="4394">
                  <c:v>50.114025085518811</c:v>
                </c:pt>
                <c:pt idx="4395">
                  <c:v>50.125427594070693</c:v>
                </c:pt>
                <c:pt idx="4396">
                  <c:v>50.136830102622575</c:v>
                </c:pt>
                <c:pt idx="4397">
                  <c:v>50.148232611174457</c:v>
                </c:pt>
                <c:pt idx="4398">
                  <c:v>50.159635119726346</c:v>
                </c:pt>
                <c:pt idx="4399">
                  <c:v>50.171037628278228</c:v>
                </c:pt>
                <c:pt idx="4400">
                  <c:v>50.182440136830095</c:v>
                </c:pt>
                <c:pt idx="4401">
                  <c:v>50.193842645381977</c:v>
                </c:pt>
                <c:pt idx="4402">
                  <c:v>50.205245153933866</c:v>
                </c:pt>
                <c:pt idx="4403">
                  <c:v>50.216647662485748</c:v>
                </c:pt>
                <c:pt idx="4404">
                  <c:v>50.22805017103763</c:v>
                </c:pt>
                <c:pt idx="4405">
                  <c:v>50.239452679589512</c:v>
                </c:pt>
                <c:pt idx="4406">
                  <c:v>50.250855188141387</c:v>
                </c:pt>
                <c:pt idx="4407">
                  <c:v>50.262257696693268</c:v>
                </c:pt>
                <c:pt idx="4408">
                  <c:v>50.27366020524515</c:v>
                </c:pt>
                <c:pt idx="4409">
                  <c:v>50.285062713797032</c:v>
                </c:pt>
                <c:pt idx="4410">
                  <c:v>50.296465222348921</c:v>
                </c:pt>
                <c:pt idx="4411">
                  <c:v>50.307867730900803</c:v>
                </c:pt>
                <c:pt idx="4412">
                  <c:v>50.319270239452685</c:v>
                </c:pt>
                <c:pt idx="4413">
                  <c:v>50.330672748004559</c:v>
                </c:pt>
                <c:pt idx="4414">
                  <c:v>50.342075256556441</c:v>
                </c:pt>
                <c:pt idx="4415">
                  <c:v>50.353477765108323</c:v>
                </c:pt>
                <c:pt idx="4416">
                  <c:v>50.364880273660205</c:v>
                </c:pt>
                <c:pt idx="4417">
                  <c:v>50.376282782212087</c:v>
                </c:pt>
                <c:pt idx="4418">
                  <c:v>50.387685290763976</c:v>
                </c:pt>
                <c:pt idx="4419">
                  <c:v>50.399087799315843</c:v>
                </c:pt>
                <c:pt idx="4420">
                  <c:v>50.410490307867725</c:v>
                </c:pt>
                <c:pt idx="4421">
                  <c:v>50.421892816419614</c:v>
                </c:pt>
                <c:pt idx="4422">
                  <c:v>50.433295324971496</c:v>
                </c:pt>
                <c:pt idx="4423">
                  <c:v>50.444697833523378</c:v>
                </c:pt>
                <c:pt idx="4424">
                  <c:v>50.45610034207526</c:v>
                </c:pt>
                <c:pt idx="4425">
                  <c:v>50.467502850627135</c:v>
                </c:pt>
                <c:pt idx="4426">
                  <c:v>50.478905359179016</c:v>
                </c:pt>
                <c:pt idx="4427">
                  <c:v>50.490307867730898</c:v>
                </c:pt>
                <c:pt idx="4428">
                  <c:v>50.50171037628278</c:v>
                </c:pt>
                <c:pt idx="4429">
                  <c:v>50.513112884834669</c:v>
                </c:pt>
                <c:pt idx="4430">
                  <c:v>50.524515393386551</c:v>
                </c:pt>
                <c:pt idx="4431">
                  <c:v>50.535917901938433</c:v>
                </c:pt>
                <c:pt idx="4432">
                  <c:v>50.5473204104903</c:v>
                </c:pt>
                <c:pt idx="4433">
                  <c:v>50.558722919042189</c:v>
                </c:pt>
                <c:pt idx="4434">
                  <c:v>50.570125427594071</c:v>
                </c:pt>
                <c:pt idx="4435">
                  <c:v>50.581527936145953</c:v>
                </c:pt>
                <c:pt idx="4436">
                  <c:v>50.592930444697835</c:v>
                </c:pt>
                <c:pt idx="4437">
                  <c:v>50.604332953249717</c:v>
                </c:pt>
                <c:pt idx="4438">
                  <c:v>50.615735461801592</c:v>
                </c:pt>
                <c:pt idx="4439">
                  <c:v>50.627137970353473</c:v>
                </c:pt>
                <c:pt idx="4440">
                  <c:v>50.638540478905355</c:v>
                </c:pt>
                <c:pt idx="4441">
                  <c:v>50.649942987457244</c:v>
                </c:pt>
                <c:pt idx="4442">
                  <c:v>50.661345496009126</c:v>
                </c:pt>
                <c:pt idx="4443">
                  <c:v>50.672748004561008</c:v>
                </c:pt>
                <c:pt idx="4444">
                  <c:v>50.684150513112883</c:v>
                </c:pt>
                <c:pt idx="4445">
                  <c:v>50.695553021664765</c:v>
                </c:pt>
                <c:pt idx="4446">
                  <c:v>50.706955530216646</c:v>
                </c:pt>
                <c:pt idx="4447">
                  <c:v>50.718358038768528</c:v>
                </c:pt>
                <c:pt idx="4448">
                  <c:v>50.72976054732041</c:v>
                </c:pt>
                <c:pt idx="4449">
                  <c:v>50.741163055872299</c:v>
                </c:pt>
                <c:pt idx="4450">
                  <c:v>50.752565564424167</c:v>
                </c:pt>
                <c:pt idx="4451">
                  <c:v>50.763968072976049</c:v>
                </c:pt>
                <c:pt idx="4452">
                  <c:v>50.775370581527937</c:v>
                </c:pt>
                <c:pt idx="4453">
                  <c:v>50.786773090079819</c:v>
                </c:pt>
                <c:pt idx="4454">
                  <c:v>50.798175598631701</c:v>
                </c:pt>
                <c:pt idx="4455">
                  <c:v>50.809578107183583</c:v>
                </c:pt>
                <c:pt idx="4456">
                  <c:v>50.820980615735465</c:v>
                </c:pt>
                <c:pt idx="4457">
                  <c:v>50.83238312428734</c:v>
                </c:pt>
                <c:pt idx="4458">
                  <c:v>50.843785632839221</c:v>
                </c:pt>
                <c:pt idx="4459">
                  <c:v>50.855188141391103</c:v>
                </c:pt>
                <c:pt idx="4460">
                  <c:v>50.866590649942992</c:v>
                </c:pt>
                <c:pt idx="4461">
                  <c:v>50.877993158494874</c:v>
                </c:pt>
                <c:pt idx="4462">
                  <c:v>50.889395667046756</c:v>
                </c:pt>
                <c:pt idx="4463">
                  <c:v>50.900798175598624</c:v>
                </c:pt>
                <c:pt idx="4464">
                  <c:v>50.912200684150513</c:v>
                </c:pt>
                <c:pt idx="4465">
                  <c:v>50.923603192702394</c:v>
                </c:pt>
                <c:pt idx="4466">
                  <c:v>50.935005701254276</c:v>
                </c:pt>
                <c:pt idx="4467">
                  <c:v>50.946408209806158</c:v>
                </c:pt>
                <c:pt idx="4468">
                  <c:v>50.95781071835804</c:v>
                </c:pt>
                <c:pt idx="4469">
                  <c:v>50.969213226909915</c:v>
                </c:pt>
                <c:pt idx="4470">
                  <c:v>50.980615735461797</c:v>
                </c:pt>
                <c:pt idx="4471">
                  <c:v>50.992018244013678</c:v>
                </c:pt>
                <c:pt idx="4472">
                  <c:v>51.003420752565567</c:v>
                </c:pt>
                <c:pt idx="4473">
                  <c:v>51.014823261117449</c:v>
                </c:pt>
                <c:pt idx="4474">
                  <c:v>51.026225769669331</c:v>
                </c:pt>
                <c:pt idx="4475">
                  <c:v>51.037628278221206</c:v>
                </c:pt>
                <c:pt idx="4476">
                  <c:v>51.049030786773088</c:v>
                </c:pt>
                <c:pt idx="4477">
                  <c:v>51.06043329532497</c:v>
                </c:pt>
                <c:pt idx="4478">
                  <c:v>51.071835803876851</c:v>
                </c:pt>
                <c:pt idx="4479">
                  <c:v>51.083238312428733</c:v>
                </c:pt>
                <c:pt idx="4480">
                  <c:v>51.094640820980622</c:v>
                </c:pt>
                <c:pt idx="4481">
                  <c:v>51.106043329532504</c:v>
                </c:pt>
                <c:pt idx="4482">
                  <c:v>51.117445838084372</c:v>
                </c:pt>
                <c:pt idx="4483">
                  <c:v>51.128848346636261</c:v>
                </c:pt>
                <c:pt idx="4484">
                  <c:v>51.140250855188143</c:v>
                </c:pt>
                <c:pt idx="4485">
                  <c:v>51.151653363740024</c:v>
                </c:pt>
                <c:pt idx="4486">
                  <c:v>51.163055872291906</c:v>
                </c:pt>
                <c:pt idx="4487">
                  <c:v>51.174458380843788</c:v>
                </c:pt>
                <c:pt idx="4488">
                  <c:v>51.185860889395663</c:v>
                </c:pt>
                <c:pt idx="4489">
                  <c:v>51.197263397947545</c:v>
                </c:pt>
                <c:pt idx="4490">
                  <c:v>51.208665906499427</c:v>
                </c:pt>
                <c:pt idx="4491">
                  <c:v>51.220068415051315</c:v>
                </c:pt>
                <c:pt idx="4492">
                  <c:v>51.231470923603197</c:v>
                </c:pt>
                <c:pt idx="4493">
                  <c:v>51.242873432155079</c:v>
                </c:pt>
                <c:pt idx="4494">
                  <c:v>51.254275940706947</c:v>
                </c:pt>
                <c:pt idx="4495">
                  <c:v>51.265678449258836</c:v>
                </c:pt>
                <c:pt idx="4496">
                  <c:v>51.277080957810718</c:v>
                </c:pt>
                <c:pt idx="4497">
                  <c:v>51.288483466362599</c:v>
                </c:pt>
                <c:pt idx="4498">
                  <c:v>51.299885974914481</c:v>
                </c:pt>
                <c:pt idx="4499">
                  <c:v>51.311288483466363</c:v>
                </c:pt>
                <c:pt idx="4500">
                  <c:v>51.322690992018252</c:v>
                </c:pt>
                <c:pt idx="4501">
                  <c:v>51.33409350057012</c:v>
                </c:pt>
                <c:pt idx="4502">
                  <c:v>51.345496009122002</c:v>
                </c:pt>
                <c:pt idx="4503">
                  <c:v>51.356898517673891</c:v>
                </c:pt>
                <c:pt idx="4504">
                  <c:v>51.368301026225772</c:v>
                </c:pt>
                <c:pt idx="4505">
                  <c:v>51.379703534777654</c:v>
                </c:pt>
                <c:pt idx="4506">
                  <c:v>51.391106043329536</c:v>
                </c:pt>
                <c:pt idx="4507">
                  <c:v>51.402508551881411</c:v>
                </c:pt>
                <c:pt idx="4508">
                  <c:v>51.413911060433293</c:v>
                </c:pt>
                <c:pt idx="4509">
                  <c:v>51.425313568985175</c:v>
                </c:pt>
                <c:pt idx="4510">
                  <c:v>51.436716077537056</c:v>
                </c:pt>
                <c:pt idx="4511">
                  <c:v>51.448118586088945</c:v>
                </c:pt>
                <c:pt idx="4512">
                  <c:v>51.459521094640827</c:v>
                </c:pt>
                <c:pt idx="4513">
                  <c:v>51.470923603192695</c:v>
                </c:pt>
                <c:pt idx="4514">
                  <c:v>51.482326111744584</c:v>
                </c:pt>
                <c:pt idx="4515">
                  <c:v>51.493728620296466</c:v>
                </c:pt>
                <c:pt idx="4516">
                  <c:v>51.505131128848348</c:v>
                </c:pt>
                <c:pt idx="4517">
                  <c:v>51.516533637400229</c:v>
                </c:pt>
                <c:pt idx="4518">
                  <c:v>51.527936145952111</c:v>
                </c:pt>
                <c:pt idx="4519">
                  <c:v>51.539338654503986</c:v>
                </c:pt>
                <c:pt idx="4520">
                  <c:v>51.550741163055868</c:v>
                </c:pt>
                <c:pt idx="4521">
                  <c:v>51.56214367160775</c:v>
                </c:pt>
                <c:pt idx="4522">
                  <c:v>51.573546180159639</c:v>
                </c:pt>
                <c:pt idx="4523">
                  <c:v>51.584948688711521</c:v>
                </c:pt>
                <c:pt idx="4524">
                  <c:v>51.596351197263402</c:v>
                </c:pt>
                <c:pt idx="4525">
                  <c:v>51.607753705815284</c:v>
                </c:pt>
                <c:pt idx="4526">
                  <c:v>51.619156214367159</c:v>
                </c:pt>
                <c:pt idx="4527">
                  <c:v>51.630558722919041</c:v>
                </c:pt>
                <c:pt idx="4528">
                  <c:v>51.641961231470923</c:v>
                </c:pt>
                <c:pt idx="4529">
                  <c:v>51.653363740022805</c:v>
                </c:pt>
                <c:pt idx="4530">
                  <c:v>51.664766248574686</c:v>
                </c:pt>
                <c:pt idx="4531">
                  <c:v>51.676168757126575</c:v>
                </c:pt>
                <c:pt idx="4532">
                  <c:v>51.687571265678443</c:v>
                </c:pt>
                <c:pt idx="4533">
                  <c:v>51.698973774230325</c:v>
                </c:pt>
                <c:pt idx="4534">
                  <c:v>51.710376282782214</c:v>
                </c:pt>
                <c:pt idx="4535">
                  <c:v>51.721778791334096</c:v>
                </c:pt>
                <c:pt idx="4536">
                  <c:v>51.733181299885977</c:v>
                </c:pt>
                <c:pt idx="4537">
                  <c:v>51.744583808437859</c:v>
                </c:pt>
                <c:pt idx="4538">
                  <c:v>51.755986316989734</c:v>
                </c:pt>
                <c:pt idx="4539">
                  <c:v>51.767388825541616</c:v>
                </c:pt>
                <c:pt idx="4540">
                  <c:v>51.778791334093498</c:v>
                </c:pt>
                <c:pt idx="4541">
                  <c:v>51.79019384264538</c:v>
                </c:pt>
                <c:pt idx="4542">
                  <c:v>51.801596351197269</c:v>
                </c:pt>
                <c:pt idx="4543">
                  <c:v>51.81299885974915</c:v>
                </c:pt>
                <c:pt idx="4544">
                  <c:v>51.824401368301018</c:v>
                </c:pt>
                <c:pt idx="4545">
                  <c:v>51.835803876852907</c:v>
                </c:pt>
                <c:pt idx="4546">
                  <c:v>51.847206385404789</c:v>
                </c:pt>
                <c:pt idx="4547">
                  <c:v>51.858608893956671</c:v>
                </c:pt>
                <c:pt idx="4548">
                  <c:v>51.870011402508553</c:v>
                </c:pt>
                <c:pt idx="4549">
                  <c:v>51.881413911060434</c:v>
                </c:pt>
                <c:pt idx="4550">
                  <c:v>51.892816419612316</c:v>
                </c:pt>
                <c:pt idx="4551">
                  <c:v>51.904218928164191</c:v>
                </c:pt>
                <c:pt idx="4552">
                  <c:v>51.915621436716073</c:v>
                </c:pt>
                <c:pt idx="4553">
                  <c:v>51.927023945267962</c:v>
                </c:pt>
                <c:pt idx="4554">
                  <c:v>51.938426453819844</c:v>
                </c:pt>
                <c:pt idx="4555">
                  <c:v>51.949828962371726</c:v>
                </c:pt>
                <c:pt idx="4556">
                  <c:v>51.961231470923607</c:v>
                </c:pt>
                <c:pt idx="4557">
                  <c:v>51.972633979475482</c:v>
                </c:pt>
                <c:pt idx="4558">
                  <c:v>51.984036488027364</c:v>
                </c:pt>
                <c:pt idx="4559">
                  <c:v>51.995438996579246</c:v>
                </c:pt>
                <c:pt idx="4560">
                  <c:v>52.006841505131128</c:v>
                </c:pt>
                <c:pt idx="4561">
                  <c:v>52.01824401368301</c:v>
                </c:pt>
                <c:pt idx="4562">
                  <c:v>52.029646522234898</c:v>
                </c:pt>
                <c:pt idx="4563">
                  <c:v>52.041049030786766</c:v>
                </c:pt>
                <c:pt idx="4564">
                  <c:v>52.052451539338648</c:v>
                </c:pt>
                <c:pt idx="4565">
                  <c:v>52.063854047890537</c:v>
                </c:pt>
                <c:pt idx="4566">
                  <c:v>52.075256556442419</c:v>
                </c:pt>
                <c:pt idx="4567">
                  <c:v>52.086659064994301</c:v>
                </c:pt>
                <c:pt idx="4568">
                  <c:v>52.098061573546183</c:v>
                </c:pt>
                <c:pt idx="4569">
                  <c:v>52.109464082098064</c:v>
                </c:pt>
                <c:pt idx="4570">
                  <c:v>52.120866590649939</c:v>
                </c:pt>
                <c:pt idx="4571">
                  <c:v>52.132269099201821</c:v>
                </c:pt>
                <c:pt idx="4572">
                  <c:v>52.143671607753703</c:v>
                </c:pt>
                <c:pt idx="4573">
                  <c:v>52.155074116305592</c:v>
                </c:pt>
                <c:pt idx="4574">
                  <c:v>52.166476624857474</c:v>
                </c:pt>
                <c:pt idx="4575">
                  <c:v>52.177879133409355</c:v>
                </c:pt>
                <c:pt idx="4576">
                  <c:v>52.18928164196123</c:v>
                </c:pt>
                <c:pt idx="4577">
                  <c:v>52.200684150513112</c:v>
                </c:pt>
                <c:pt idx="4578">
                  <c:v>52.212086659064994</c:v>
                </c:pt>
                <c:pt idx="4579">
                  <c:v>52.223489167616876</c:v>
                </c:pt>
                <c:pt idx="4580">
                  <c:v>52.234891676168758</c:v>
                </c:pt>
                <c:pt idx="4581">
                  <c:v>52.246294184720639</c:v>
                </c:pt>
                <c:pt idx="4582">
                  <c:v>52.257696693272514</c:v>
                </c:pt>
                <c:pt idx="4583">
                  <c:v>52.269099201824396</c:v>
                </c:pt>
                <c:pt idx="4584">
                  <c:v>52.280501710376285</c:v>
                </c:pt>
                <c:pt idx="4585">
                  <c:v>52.291904218928167</c:v>
                </c:pt>
                <c:pt idx="4586">
                  <c:v>52.303306727480049</c:v>
                </c:pt>
                <c:pt idx="4587">
                  <c:v>52.314709236031931</c:v>
                </c:pt>
                <c:pt idx="4588">
                  <c:v>52.326111744583805</c:v>
                </c:pt>
                <c:pt idx="4589">
                  <c:v>52.337514253135687</c:v>
                </c:pt>
                <c:pt idx="4590">
                  <c:v>52.348916761687569</c:v>
                </c:pt>
                <c:pt idx="4591">
                  <c:v>52.360319270239451</c:v>
                </c:pt>
                <c:pt idx="4592">
                  <c:v>52.371721778791333</c:v>
                </c:pt>
                <c:pt idx="4593">
                  <c:v>52.383124287343222</c:v>
                </c:pt>
                <c:pt idx="4594">
                  <c:v>52.394526795895104</c:v>
                </c:pt>
                <c:pt idx="4595">
                  <c:v>52.405929304446971</c:v>
                </c:pt>
                <c:pt idx="4596">
                  <c:v>52.41733181299886</c:v>
                </c:pt>
                <c:pt idx="4597">
                  <c:v>52.428734321550742</c:v>
                </c:pt>
                <c:pt idx="4598">
                  <c:v>52.440136830102624</c:v>
                </c:pt>
                <c:pt idx="4599">
                  <c:v>52.451539338654506</c:v>
                </c:pt>
                <c:pt idx="4600">
                  <c:v>52.462941847206388</c:v>
                </c:pt>
                <c:pt idx="4601">
                  <c:v>52.474344355758262</c:v>
                </c:pt>
                <c:pt idx="4602">
                  <c:v>52.485746864310144</c:v>
                </c:pt>
                <c:pt idx="4603">
                  <c:v>52.497149372862026</c:v>
                </c:pt>
                <c:pt idx="4604">
                  <c:v>52.508551881413915</c:v>
                </c:pt>
                <c:pt idx="4605">
                  <c:v>52.519954389965797</c:v>
                </c:pt>
                <c:pt idx="4606">
                  <c:v>52.531356898517679</c:v>
                </c:pt>
                <c:pt idx="4607">
                  <c:v>52.542759407069553</c:v>
                </c:pt>
                <c:pt idx="4608">
                  <c:v>52.554161915621435</c:v>
                </c:pt>
                <c:pt idx="4609">
                  <c:v>52.565564424173317</c:v>
                </c:pt>
                <c:pt idx="4610">
                  <c:v>52.576966932725199</c:v>
                </c:pt>
                <c:pt idx="4611">
                  <c:v>52.588369441277081</c:v>
                </c:pt>
                <c:pt idx="4612">
                  <c:v>52.599771949828963</c:v>
                </c:pt>
                <c:pt idx="4613">
                  <c:v>52.611174458380837</c:v>
                </c:pt>
                <c:pt idx="4614">
                  <c:v>52.622576966932719</c:v>
                </c:pt>
                <c:pt idx="4615">
                  <c:v>52.633979475484608</c:v>
                </c:pt>
                <c:pt idx="4616">
                  <c:v>52.64538198403649</c:v>
                </c:pt>
                <c:pt idx="4617">
                  <c:v>52.656784492588372</c:v>
                </c:pt>
                <c:pt idx="4618">
                  <c:v>52.668187001140254</c:v>
                </c:pt>
                <c:pt idx="4619">
                  <c:v>52.679589509692136</c:v>
                </c:pt>
                <c:pt idx="4620">
                  <c:v>52.69099201824401</c:v>
                </c:pt>
                <c:pt idx="4621">
                  <c:v>52.702394526795892</c:v>
                </c:pt>
                <c:pt idx="4622">
                  <c:v>52.713797035347774</c:v>
                </c:pt>
                <c:pt idx="4623">
                  <c:v>52.725199543899656</c:v>
                </c:pt>
                <c:pt idx="4624">
                  <c:v>52.736602052451545</c:v>
                </c:pt>
                <c:pt idx="4625">
                  <c:v>52.748004561003427</c:v>
                </c:pt>
                <c:pt idx="4626">
                  <c:v>52.759407069555294</c:v>
                </c:pt>
                <c:pt idx="4627">
                  <c:v>52.770809578107183</c:v>
                </c:pt>
                <c:pt idx="4628">
                  <c:v>52.782212086659065</c:v>
                </c:pt>
                <c:pt idx="4629">
                  <c:v>52.793614595210947</c:v>
                </c:pt>
                <c:pt idx="4630">
                  <c:v>52.805017103762829</c:v>
                </c:pt>
                <c:pt idx="4631">
                  <c:v>52.816419612314711</c:v>
                </c:pt>
                <c:pt idx="4632">
                  <c:v>52.827822120866585</c:v>
                </c:pt>
                <c:pt idx="4633">
                  <c:v>52.839224629418467</c:v>
                </c:pt>
                <c:pt idx="4634">
                  <c:v>52.850627137970349</c:v>
                </c:pt>
                <c:pt idx="4635">
                  <c:v>52.862029646522238</c:v>
                </c:pt>
                <c:pt idx="4636">
                  <c:v>52.87343215507412</c:v>
                </c:pt>
                <c:pt idx="4637">
                  <c:v>52.884834663626002</c:v>
                </c:pt>
                <c:pt idx="4638">
                  <c:v>52.896237172177884</c:v>
                </c:pt>
                <c:pt idx="4639">
                  <c:v>52.907639680729758</c:v>
                </c:pt>
                <c:pt idx="4640">
                  <c:v>52.91904218928164</c:v>
                </c:pt>
                <c:pt idx="4641">
                  <c:v>52.930444697833522</c:v>
                </c:pt>
                <c:pt idx="4642">
                  <c:v>52.941847206385404</c:v>
                </c:pt>
                <c:pt idx="4643">
                  <c:v>52.953249714937286</c:v>
                </c:pt>
                <c:pt idx="4644">
                  <c:v>52.964652223489175</c:v>
                </c:pt>
                <c:pt idx="4645">
                  <c:v>52.976054732041042</c:v>
                </c:pt>
                <c:pt idx="4646">
                  <c:v>52.987457240592931</c:v>
                </c:pt>
                <c:pt idx="4647">
                  <c:v>52.998859749144813</c:v>
                </c:pt>
                <c:pt idx="4648">
                  <c:v>53.010262257696695</c:v>
                </c:pt>
                <c:pt idx="4649">
                  <c:v>53.021664766248577</c:v>
                </c:pt>
                <c:pt idx="4650">
                  <c:v>53.033067274800459</c:v>
                </c:pt>
                <c:pt idx="4651">
                  <c:v>53.044469783352334</c:v>
                </c:pt>
                <c:pt idx="4652">
                  <c:v>53.055872291904215</c:v>
                </c:pt>
                <c:pt idx="4653">
                  <c:v>53.067274800456097</c:v>
                </c:pt>
                <c:pt idx="4654">
                  <c:v>53.078677309007979</c:v>
                </c:pt>
                <c:pt idx="4655">
                  <c:v>53.090079817559868</c:v>
                </c:pt>
                <c:pt idx="4656">
                  <c:v>53.10148232611175</c:v>
                </c:pt>
                <c:pt idx="4657">
                  <c:v>53.112884834663618</c:v>
                </c:pt>
                <c:pt idx="4658">
                  <c:v>53.124287343215506</c:v>
                </c:pt>
                <c:pt idx="4659">
                  <c:v>53.135689851767388</c:v>
                </c:pt>
                <c:pt idx="4660">
                  <c:v>53.14709236031927</c:v>
                </c:pt>
                <c:pt idx="4661">
                  <c:v>53.158494868871152</c:v>
                </c:pt>
                <c:pt idx="4662">
                  <c:v>53.169897377423034</c:v>
                </c:pt>
                <c:pt idx="4663">
                  <c:v>53.181299885974923</c:v>
                </c:pt>
                <c:pt idx="4664">
                  <c:v>53.19270239452679</c:v>
                </c:pt>
                <c:pt idx="4665">
                  <c:v>53.204104903078672</c:v>
                </c:pt>
                <c:pt idx="4666">
                  <c:v>53.215507411630561</c:v>
                </c:pt>
                <c:pt idx="4667">
                  <c:v>53.226909920182443</c:v>
                </c:pt>
                <c:pt idx="4668">
                  <c:v>53.238312428734325</c:v>
                </c:pt>
                <c:pt idx="4669">
                  <c:v>53.249714937286207</c:v>
                </c:pt>
                <c:pt idx="4670">
                  <c:v>53.261117445838082</c:v>
                </c:pt>
                <c:pt idx="4671">
                  <c:v>53.272519954389963</c:v>
                </c:pt>
                <c:pt idx="4672">
                  <c:v>53.283922462941845</c:v>
                </c:pt>
                <c:pt idx="4673">
                  <c:v>53.295324971493727</c:v>
                </c:pt>
                <c:pt idx="4674">
                  <c:v>53.306727480045609</c:v>
                </c:pt>
                <c:pt idx="4675">
                  <c:v>53.318129988597498</c:v>
                </c:pt>
                <c:pt idx="4676">
                  <c:v>53.329532497149366</c:v>
                </c:pt>
                <c:pt idx="4677">
                  <c:v>53.340935005701255</c:v>
                </c:pt>
                <c:pt idx="4678">
                  <c:v>53.352337514253136</c:v>
                </c:pt>
                <c:pt idx="4679">
                  <c:v>53.363740022805018</c:v>
                </c:pt>
                <c:pt idx="4680">
                  <c:v>53.3751425313569</c:v>
                </c:pt>
                <c:pt idx="4681">
                  <c:v>53.386545039908782</c:v>
                </c:pt>
                <c:pt idx="4682">
                  <c:v>53.397947548460657</c:v>
                </c:pt>
                <c:pt idx="4683">
                  <c:v>53.409350057012539</c:v>
                </c:pt>
                <c:pt idx="4684">
                  <c:v>53.42075256556442</c:v>
                </c:pt>
                <c:pt idx="4685">
                  <c:v>53.432155074116302</c:v>
                </c:pt>
                <c:pt idx="4686">
                  <c:v>53.443557582668191</c:v>
                </c:pt>
                <c:pt idx="4687">
                  <c:v>53.454960091220073</c:v>
                </c:pt>
                <c:pt idx="4688">
                  <c:v>53.466362599771955</c:v>
                </c:pt>
                <c:pt idx="4689">
                  <c:v>53.47776510832383</c:v>
                </c:pt>
                <c:pt idx="4690">
                  <c:v>53.489167616875712</c:v>
                </c:pt>
                <c:pt idx="4691">
                  <c:v>53.500570125427593</c:v>
                </c:pt>
                <c:pt idx="4692">
                  <c:v>53.511972633979475</c:v>
                </c:pt>
                <c:pt idx="4693">
                  <c:v>53.523375142531357</c:v>
                </c:pt>
                <c:pt idx="4694">
                  <c:v>53.534777651083246</c:v>
                </c:pt>
                <c:pt idx="4695">
                  <c:v>53.546180159635114</c:v>
                </c:pt>
                <c:pt idx="4696">
                  <c:v>53.557582668186996</c:v>
                </c:pt>
                <c:pt idx="4697">
                  <c:v>53.568985176738884</c:v>
                </c:pt>
                <c:pt idx="4698">
                  <c:v>53.580387685290766</c:v>
                </c:pt>
                <c:pt idx="4699">
                  <c:v>53.591790193842648</c:v>
                </c:pt>
                <c:pt idx="4700">
                  <c:v>53.60319270239453</c:v>
                </c:pt>
                <c:pt idx="4701">
                  <c:v>53.614595210946405</c:v>
                </c:pt>
                <c:pt idx="4702">
                  <c:v>53.625997719498287</c:v>
                </c:pt>
                <c:pt idx="4703">
                  <c:v>53.637400228050168</c:v>
                </c:pt>
                <c:pt idx="4704">
                  <c:v>53.64880273660205</c:v>
                </c:pt>
                <c:pt idx="4705">
                  <c:v>53.660205245153932</c:v>
                </c:pt>
                <c:pt idx="4706">
                  <c:v>53.671607753705821</c:v>
                </c:pt>
                <c:pt idx="4707">
                  <c:v>53.683010262257703</c:v>
                </c:pt>
                <c:pt idx="4708">
                  <c:v>53.694412770809578</c:v>
                </c:pt>
                <c:pt idx="4709">
                  <c:v>53.70581527936146</c:v>
                </c:pt>
                <c:pt idx="4710">
                  <c:v>53.717217787913341</c:v>
                </c:pt>
                <c:pt idx="4711">
                  <c:v>53.728620296465223</c:v>
                </c:pt>
                <c:pt idx="4712">
                  <c:v>53.740022805017105</c:v>
                </c:pt>
                <c:pt idx="4713">
                  <c:v>53.751425313568987</c:v>
                </c:pt>
                <c:pt idx="4714">
                  <c:v>53.762827822120862</c:v>
                </c:pt>
                <c:pt idx="4715">
                  <c:v>53.774230330672744</c:v>
                </c:pt>
                <c:pt idx="4716">
                  <c:v>53.785632839224625</c:v>
                </c:pt>
                <c:pt idx="4717">
                  <c:v>53.797035347776514</c:v>
                </c:pt>
                <c:pt idx="4718">
                  <c:v>53.808437856328396</c:v>
                </c:pt>
                <c:pt idx="4719">
                  <c:v>53.819840364880278</c:v>
                </c:pt>
                <c:pt idx="4720">
                  <c:v>53.831242873432153</c:v>
                </c:pt>
                <c:pt idx="4721">
                  <c:v>53.842645381984035</c:v>
                </c:pt>
                <c:pt idx="4722">
                  <c:v>53.854047890535917</c:v>
                </c:pt>
                <c:pt idx="4723">
                  <c:v>53.865450399087798</c:v>
                </c:pt>
                <c:pt idx="4724">
                  <c:v>53.87685290763968</c:v>
                </c:pt>
                <c:pt idx="4725">
                  <c:v>53.888255416191569</c:v>
                </c:pt>
                <c:pt idx="4726">
                  <c:v>53.899657924743437</c:v>
                </c:pt>
                <c:pt idx="4727">
                  <c:v>53.911060433295319</c:v>
                </c:pt>
                <c:pt idx="4728">
                  <c:v>53.922462941847208</c:v>
                </c:pt>
                <c:pt idx="4729">
                  <c:v>53.93386545039909</c:v>
                </c:pt>
                <c:pt idx="4730">
                  <c:v>53.945267958950971</c:v>
                </c:pt>
                <c:pt idx="4731">
                  <c:v>53.956670467502853</c:v>
                </c:pt>
                <c:pt idx="4732">
                  <c:v>53.968072976054735</c:v>
                </c:pt>
                <c:pt idx="4733">
                  <c:v>53.97947548460661</c:v>
                </c:pt>
                <c:pt idx="4734">
                  <c:v>53.990877993158492</c:v>
                </c:pt>
                <c:pt idx="4735">
                  <c:v>54.002280501710374</c:v>
                </c:pt>
                <c:pt idx="4736">
                  <c:v>54.013683010262255</c:v>
                </c:pt>
                <c:pt idx="4737">
                  <c:v>54.025085518814144</c:v>
                </c:pt>
                <c:pt idx="4738">
                  <c:v>54.036488027366026</c:v>
                </c:pt>
                <c:pt idx="4739">
                  <c:v>54.047890535917901</c:v>
                </c:pt>
                <c:pt idx="4740">
                  <c:v>54.059293044469783</c:v>
                </c:pt>
                <c:pt idx="4741">
                  <c:v>54.070695553021665</c:v>
                </c:pt>
                <c:pt idx="4742">
                  <c:v>54.082098061573546</c:v>
                </c:pt>
                <c:pt idx="4743">
                  <c:v>54.093500570125428</c:v>
                </c:pt>
                <c:pt idx="4744">
                  <c:v>54.10490307867731</c:v>
                </c:pt>
                <c:pt idx="4745">
                  <c:v>54.116305587229185</c:v>
                </c:pt>
                <c:pt idx="4746">
                  <c:v>54.127708095781067</c:v>
                </c:pt>
                <c:pt idx="4747">
                  <c:v>54.139110604332949</c:v>
                </c:pt>
                <c:pt idx="4748">
                  <c:v>54.150513112884838</c:v>
                </c:pt>
                <c:pt idx="4749">
                  <c:v>54.161915621436719</c:v>
                </c:pt>
                <c:pt idx="4750">
                  <c:v>54.173318129988601</c:v>
                </c:pt>
                <c:pt idx="4751">
                  <c:v>54.184720638540476</c:v>
                </c:pt>
                <c:pt idx="4752">
                  <c:v>54.196123147092358</c:v>
                </c:pt>
                <c:pt idx="4753">
                  <c:v>54.20752565564424</c:v>
                </c:pt>
                <c:pt idx="4754">
                  <c:v>54.218928164196122</c:v>
                </c:pt>
                <c:pt idx="4755">
                  <c:v>54.230330672748003</c:v>
                </c:pt>
                <c:pt idx="4756">
                  <c:v>54.241733181299892</c:v>
                </c:pt>
                <c:pt idx="4757">
                  <c:v>54.253135689851774</c:v>
                </c:pt>
                <c:pt idx="4758">
                  <c:v>54.264538198403642</c:v>
                </c:pt>
                <c:pt idx="4759">
                  <c:v>54.275940706955531</c:v>
                </c:pt>
                <c:pt idx="4760">
                  <c:v>54.287343215507413</c:v>
                </c:pt>
                <c:pt idx="4761">
                  <c:v>54.298745724059295</c:v>
                </c:pt>
                <c:pt idx="4762">
                  <c:v>54.310148232611176</c:v>
                </c:pt>
                <c:pt idx="4763">
                  <c:v>54.321550741163058</c:v>
                </c:pt>
                <c:pt idx="4764">
                  <c:v>54.332953249714933</c:v>
                </c:pt>
                <c:pt idx="4765">
                  <c:v>54.344355758266815</c:v>
                </c:pt>
                <c:pt idx="4766">
                  <c:v>54.355758266818697</c:v>
                </c:pt>
                <c:pt idx="4767">
                  <c:v>54.367160775370579</c:v>
                </c:pt>
                <c:pt idx="4768">
                  <c:v>54.378563283922468</c:v>
                </c:pt>
                <c:pt idx="4769">
                  <c:v>54.389965792474349</c:v>
                </c:pt>
                <c:pt idx="4770">
                  <c:v>54.401368301026224</c:v>
                </c:pt>
                <c:pt idx="4771">
                  <c:v>54.412770809578106</c:v>
                </c:pt>
                <c:pt idx="4772">
                  <c:v>54.424173318129988</c:v>
                </c:pt>
                <c:pt idx="4773">
                  <c:v>54.43557582668187</c:v>
                </c:pt>
                <c:pt idx="4774">
                  <c:v>54.446978335233752</c:v>
                </c:pt>
                <c:pt idx="4775">
                  <c:v>54.458380843785633</c:v>
                </c:pt>
                <c:pt idx="4776">
                  <c:v>54.469783352337522</c:v>
                </c:pt>
                <c:pt idx="4777">
                  <c:v>54.48118586088939</c:v>
                </c:pt>
                <c:pt idx="4778">
                  <c:v>54.492588369441272</c:v>
                </c:pt>
                <c:pt idx="4779">
                  <c:v>54.503990877993161</c:v>
                </c:pt>
                <c:pt idx="4780">
                  <c:v>54.515393386545043</c:v>
                </c:pt>
                <c:pt idx="4781">
                  <c:v>54.526795895096924</c:v>
                </c:pt>
                <c:pt idx="4782">
                  <c:v>54.538198403648806</c:v>
                </c:pt>
                <c:pt idx="4783">
                  <c:v>54.549600912200681</c:v>
                </c:pt>
                <c:pt idx="4784">
                  <c:v>54.561003420752563</c:v>
                </c:pt>
                <c:pt idx="4785">
                  <c:v>54.572405929304445</c:v>
                </c:pt>
                <c:pt idx="4786">
                  <c:v>54.583808437856327</c:v>
                </c:pt>
                <c:pt idx="4787">
                  <c:v>54.595210946408216</c:v>
                </c:pt>
                <c:pt idx="4788">
                  <c:v>54.606613454960097</c:v>
                </c:pt>
                <c:pt idx="4789">
                  <c:v>54.618015963511965</c:v>
                </c:pt>
                <c:pt idx="4790">
                  <c:v>54.629418472063854</c:v>
                </c:pt>
                <c:pt idx="4791">
                  <c:v>54.640820980615736</c:v>
                </c:pt>
                <c:pt idx="4792">
                  <c:v>54.652223489167618</c:v>
                </c:pt>
                <c:pt idx="4793">
                  <c:v>54.6636259977195</c:v>
                </c:pt>
                <c:pt idx="4794">
                  <c:v>54.675028506271381</c:v>
                </c:pt>
                <c:pt idx="4795">
                  <c:v>54.686431014823256</c:v>
                </c:pt>
                <c:pt idx="4796">
                  <c:v>54.697833523375138</c:v>
                </c:pt>
                <c:pt idx="4797">
                  <c:v>54.70923603192702</c:v>
                </c:pt>
                <c:pt idx="4798">
                  <c:v>54.720638540478902</c:v>
                </c:pt>
                <c:pt idx="4799">
                  <c:v>54.732041049030791</c:v>
                </c:pt>
                <c:pt idx="4800">
                  <c:v>54.743443557582673</c:v>
                </c:pt>
                <c:pt idx="4801">
                  <c:v>54.754846066134554</c:v>
                </c:pt>
                <c:pt idx="4802">
                  <c:v>54.766248574686429</c:v>
                </c:pt>
                <c:pt idx="4803">
                  <c:v>54.777651083238311</c:v>
                </c:pt>
                <c:pt idx="4804">
                  <c:v>54.789053591790193</c:v>
                </c:pt>
                <c:pt idx="4805">
                  <c:v>54.800456100342075</c:v>
                </c:pt>
                <c:pt idx="4806">
                  <c:v>54.811858608893957</c:v>
                </c:pt>
                <c:pt idx="4807">
                  <c:v>54.823261117445846</c:v>
                </c:pt>
                <c:pt idx="4808">
                  <c:v>54.834663625997713</c:v>
                </c:pt>
                <c:pt idx="4809">
                  <c:v>54.846066134549595</c:v>
                </c:pt>
                <c:pt idx="4810">
                  <c:v>54.857468643101484</c:v>
                </c:pt>
                <c:pt idx="4811">
                  <c:v>54.868871151653366</c:v>
                </c:pt>
                <c:pt idx="4812">
                  <c:v>54.880273660205248</c:v>
                </c:pt>
                <c:pt idx="4813">
                  <c:v>54.89167616875713</c:v>
                </c:pt>
                <c:pt idx="4814">
                  <c:v>54.903078677309004</c:v>
                </c:pt>
                <c:pt idx="4815">
                  <c:v>54.914481185860886</c:v>
                </c:pt>
                <c:pt idx="4816">
                  <c:v>54.925883694412768</c:v>
                </c:pt>
                <c:pt idx="4817">
                  <c:v>54.93728620296465</c:v>
                </c:pt>
                <c:pt idx="4818">
                  <c:v>54.948688711516539</c:v>
                </c:pt>
                <c:pt idx="4819">
                  <c:v>54.960091220068421</c:v>
                </c:pt>
                <c:pt idx="4820">
                  <c:v>54.971493728620288</c:v>
                </c:pt>
                <c:pt idx="4821">
                  <c:v>54.982896237172177</c:v>
                </c:pt>
                <c:pt idx="4822">
                  <c:v>54.994298745724059</c:v>
                </c:pt>
                <c:pt idx="4823">
                  <c:v>55.005701254275941</c:v>
                </c:pt>
                <c:pt idx="4824">
                  <c:v>55.017103762827823</c:v>
                </c:pt>
                <c:pt idx="4825">
                  <c:v>55.028506271379705</c:v>
                </c:pt>
                <c:pt idx="4826">
                  <c:v>55.039908779931594</c:v>
                </c:pt>
                <c:pt idx="4827">
                  <c:v>55.051311288483461</c:v>
                </c:pt>
                <c:pt idx="4828">
                  <c:v>55.062713797035343</c:v>
                </c:pt>
                <c:pt idx="4829">
                  <c:v>55.074116305587225</c:v>
                </c:pt>
                <c:pt idx="4830">
                  <c:v>55.085518814139114</c:v>
                </c:pt>
                <c:pt idx="4831">
                  <c:v>55.096921322690996</c:v>
                </c:pt>
                <c:pt idx="4832">
                  <c:v>55.108323831242878</c:v>
                </c:pt>
                <c:pt idx="4833">
                  <c:v>55.119726339794752</c:v>
                </c:pt>
                <c:pt idx="4834">
                  <c:v>55.131128848346634</c:v>
                </c:pt>
                <c:pt idx="4835">
                  <c:v>55.142531356898516</c:v>
                </c:pt>
                <c:pt idx="4836">
                  <c:v>55.153933865450398</c:v>
                </c:pt>
                <c:pt idx="4837">
                  <c:v>55.16533637400228</c:v>
                </c:pt>
                <c:pt idx="4838">
                  <c:v>55.176738882554169</c:v>
                </c:pt>
                <c:pt idx="4839">
                  <c:v>55.188141391106036</c:v>
                </c:pt>
                <c:pt idx="4840">
                  <c:v>55.199543899657918</c:v>
                </c:pt>
                <c:pt idx="4841">
                  <c:v>55.210946408209807</c:v>
                </c:pt>
                <c:pt idx="4842">
                  <c:v>55.222348916761689</c:v>
                </c:pt>
                <c:pt idx="4843">
                  <c:v>55.233751425313571</c:v>
                </c:pt>
                <c:pt idx="4844">
                  <c:v>55.245153933865453</c:v>
                </c:pt>
                <c:pt idx="4845">
                  <c:v>55.256556442417335</c:v>
                </c:pt>
                <c:pt idx="4846">
                  <c:v>55.267958950969209</c:v>
                </c:pt>
                <c:pt idx="4847">
                  <c:v>55.279361459521091</c:v>
                </c:pt>
                <c:pt idx="4848">
                  <c:v>55.290763968072973</c:v>
                </c:pt>
                <c:pt idx="4849">
                  <c:v>55.302166476624862</c:v>
                </c:pt>
                <c:pt idx="4850">
                  <c:v>55.313568985176744</c:v>
                </c:pt>
                <c:pt idx="4851">
                  <c:v>55.324971493728626</c:v>
                </c:pt>
                <c:pt idx="4852">
                  <c:v>55.3363740022805</c:v>
                </c:pt>
                <c:pt idx="4853">
                  <c:v>55.347776510832382</c:v>
                </c:pt>
                <c:pt idx="4854">
                  <c:v>55.359179019384264</c:v>
                </c:pt>
                <c:pt idx="4855">
                  <c:v>55.370581527936146</c:v>
                </c:pt>
                <c:pt idx="4856">
                  <c:v>55.381984036488028</c:v>
                </c:pt>
                <c:pt idx="4857">
                  <c:v>55.393386545039917</c:v>
                </c:pt>
                <c:pt idx="4858">
                  <c:v>55.404789053591784</c:v>
                </c:pt>
                <c:pt idx="4859">
                  <c:v>55.416191562143666</c:v>
                </c:pt>
                <c:pt idx="4860">
                  <c:v>55.427594070695548</c:v>
                </c:pt>
                <c:pt idx="4861">
                  <c:v>55.438996579247437</c:v>
                </c:pt>
                <c:pt idx="4862">
                  <c:v>55.450399087799319</c:v>
                </c:pt>
                <c:pt idx="4863">
                  <c:v>55.461801596351201</c:v>
                </c:pt>
                <c:pt idx="4864">
                  <c:v>55.473204104903076</c:v>
                </c:pt>
                <c:pt idx="4865">
                  <c:v>55.484606613454957</c:v>
                </c:pt>
                <c:pt idx="4866">
                  <c:v>55.496009122006839</c:v>
                </c:pt>
                <c:pt idx="4867">
                  <c:v>55.507411630558721</c:v>
                </c:pt>
                <c:pt idx="4868">
                  <c:v>55.518814139110603</c:v>
                </c:pt>
                <c:pt idx="4869">
                  <c:v>55.530216647662492</c:v>
                </c:pt>
                <c:pt idx="4870">
                  <c:v>55.541619156214374</c:v>
                </c:pt>
                <c:pt idx="4871">
                  <c:v>55.553021664766241</c:v>
                </c:pt>
                <c:pt idx="4872">
                  <c:v>55.56442417331813</c:v>
                </c:pt>
                <c:pt idx="4873">
                  <c:v>55.575826681870012</c:v>
                </c:pt>
                <c:pt idx="4874">
                  <c:v>55.587229190421894</c:v>
                </c:pt>
                <c:pt idx="4875">
                  <c:v>55.598631698973776</c:v>
                </c:pt>
                <c:pt idx="4876">
                  <c:v>55.610034207525658</c:v>
                </c:pt>
                <c:pt idx="4877">
                  <c:v>55.621436716077532</c:v>
                </c:pt>
                <c:pt idx="4878">
                  <c:v>55.632839224629414</c:v>
                </c:pt>
                <c:pt idx="4879">
                  <c:v>55.644241733181296</c:v>
                </c:pt>
                <c:pt idx="4880">
                  <c:v>55.655644241733185</c:v>
                </c:pt>
                <c:pt idx="4881">
                  <c:v>55.667046750285067</c:v>
                </c:pt>
                <c:pt idx="4882">
                  <c:v>55.678449258836949</c:v>
                </c:pt>
                <c:pt idx="4883">
                  <c:v>55.689851767388824</c:v>
                </c:pt>
                <c:pt idx="4884">
                  <c:v>55.701254275940705</c:v>
                </c:pt>
                <c:pt idx="4885">
                  <c:v>55.712656784492587</c:v>
                </c:pt>
                <c:pt idx="4886">
                  <c:v>55.724059293044469</c:v>
                </c:pt>
                <c:pt idx="4887">
                  <c:v>55.735461801596351</c:v>
                </c:pt>
                <c:pt idx="4888">
                  <c:v>55.74686431014824</c:v>
                </c:pt>
                <c:pt idx="4889">
                  <c:v>55.758266818700108</c:v>
                </c:pt>
                <c:pt idx="4890">
                  <c:v>55.769669327251989</c:v>
                </c:pt>
                <c:pt idx="4891">
                  <c:v>55.781071835803871</c:v>
                </c:pt>
                <c:pt idx="4892">
                  <c:v>55.79247434435576</c:v>
                </c:pt>
                <c:pt idx="4893">
                  <c:v>55.803876852907642</c:v>
                </c:pt>
                <c:pt idx="4894">
                  <c:v>55.815279361459524</c:v>
                </c:pt>
                <c:pt idx="4895">
                  <c:v>55.826681870011406</c:v>
                </c:pt>
                <c:pt idx="4896">
                  <c:v>55.838084378563281</c:v>
                </c:pt>
                <c:pt idx="4897">
                  <c:v>55.849486887115162</c:v>
                </c:pt>
                <c:pt idx="4898">
                  <c:v>55.860889395667044</c:v>
                </c:pt>
                <c:pt idx="4899">
                  <c:v>55.872291904218926</c:v>
                </c:pt>
                <c:pt idx="4900">
                  <c:v>55.883694412770815</c:v>
                </c:pt>
                <c:pt idx="4901">
                  <c:v>55.895096921322697</c:v>
                </c:pt>
                <c:pt idx="4902">
                  <c:v>55.906499429874565</c:v>
                </c:pt>
                <c:pt idx="4903">
                  <c:v>55.917901938426454</c:v>
                </c:pt>
                <c:pt idx="4904">
                  <c:v>55.929304446978335</c:v>
                </c:pt>
                <c:pt idx="4905">
                  <c:v>55.940706955530217</c:v>
                </c:pt>
                <c:pt idx="4906">
                  <c:v>55.952109464082099</c:v>
                </c:pt>
                <c:pt idx="4907">
                  <c:v>55.963511972633981</c:v>
                </c:pt>
                <c:pt idx="4908">
                  <c:v>55.974914481185856</c:v>
                </c:pt>
                <c:pt idx="4909">
                  <c:v>55.986316989737738</c:v>
                </c:pt>
                <c:pt idx="4910">
                  <c:v>55.997719498289619</c:v>
                </c:pt>
                <c:pt idx="4911">
                  <c:v>56.009122006841508</c:v>
                </c:pt>
                <c:pt idx="4912">
                  <c:v>56.02052451539339</c:v>
                </c:pt>
                <c:pt idx="4913">
                  <c:v>56.031927023945272</c:v>
                </c:pt>
                <c:pt idx="4914">
                  <c:v>56.043329532497154</c:v>
                </c:pt>
                <c:pt idx="4915">
                  <c:v>56.054732041049029</c:v>
                </c:pt>
                <c:pt idx="4916">
                  <c:v>56.06613454960091</c:v>
                </c:pt>
                <c:pt idx="4917">
                  <c:v>56.077537058152792</c:v>
                </c:pt>
                <c:pt idx="4918">
                  <c:v>56.088939566704674</c:v>
                </c:pt>
                <c:pt idx="4919">
                  <c:v>56.100342075256563</c:v>
                </c:pt>
                <c:pt idx="4920">
                  <c:v>56.111744583808445</c:v>
                </c:pt>
                <c:pt idx="4921">
                  <c:v>56.123147092360313</c:v>
                </c:pt>
                <c:pt idx="4922">
                  <c:v>56.134549600912194</c:v>
                </c:pt>
                <c:pt idx="4923">
                  <c:v>56.145952109464083</c:v>
                </c:pt>
                <c:pt idx="4924">
                  <c:v>56.157354618015965</c:v>
                </c:pt>
                <c:pt idx="4925">
                  <c:v>56.168757126567847</c:v>
                </c:pt>
                <c:pt idx="4926">
                  <c:v>56.180159635119729</c:v>
                </c:pt>
                <c:pt idx="4927">
                  <c:v>56.191562143671604</c:v>
                </c:pt>
                <c:pt idx="4928">
                  <c:v>56.202964652223486</c:v>
                </c:pt>
                <c:pt idx="4929">
                  <c:v>56.214367160775367</c:v>
                </c:pt>
                <c:pt idx="4930">
                  <c:v>56.225769669327249</c:v>
                </c:pt>
                <c:pt idx="4931">
                  <c:v>56.237172177879138</c:v>
                </c:pt>
                <c:pt idx="4932">
                  <c:v>56.24857468643102</c:v>
                </c:pt>
                <c:pt idx="4933">
                  <c:v>56.259977194982888</c:v>
                </c:pt>
                <c:pt idx="4934">
                  <c:v>56.271379703534777</c:v>
                </c:pt>
                <c:pt idx="4935">
                  <c:v>56.282782212086659</c:v>
                </c:pt>
                <c:pt idx="4936">
                  <c:v>56.29418472063854</c:v>
                </c:pt>
                <c:pt idx="4937">
                  <c:v>56.305587229190422</c:v>
                </c:pt>
                <c:pt idx="4938">
                  <c:v>56.316989737742304</c:v>
                </c:pt>
                <c:pt idx="4939">
                  <c:v>56.328392246294193</c:v>
                </c:pt>
                <c:pt idx="4940">
                  <c:v>56.339794754846061</c:v>
                </c:pt>
                <c:pt idx="4941">
                  <c:v>56.351197263397943</c:v>
                </c:pt>
                <c:pt idx="4942">
                  <c:v>56.362599771949832</c:v>
                </c:pt>
                <c:pt idx="4943">
                  <c:v>56.374002280501713</c:v>
                </c:pt>
                <c:pt idx="4944">
                  <c:v>56.385404789053595</c:v>
                </c:pt>
                <c:pt idx="4945">
                  <c:v>56.396807297605477</c:v>
                </c:pt>
                <c:pt idx="4946">
                  <c:v>56.408209806157352</c:v>
                </c:pt>
                <c:pt idx="4947">
                  <c:v>56.419612314709234</c:v>
                </c:pt>
                <c:pt idx="4948">
                  <c:v>56.431014823261116</c:v>
                </c:pt>
                <c:pt idx="4949">
                  <c:v>56.442417331812997</c:v>
                </c:pt>
                <c:pt idx="4950">
                  <c:v>56.453819840364886</c:v>
                </c:pt>
                <c:pt idx="4951">
                  <c:v>56.465222348916768</c:v>
                </c:pt>
                <c:pt idx="4952">
                  <c:v>56.476624857468636</c:v>
                </c:pt>
                <c:pt idx="4953">
                  <c:v>56.488027366020518</c:v>
                </c:pt>
                <c:pt idx="4954">
                  <c:v>56.499429874572407</c:v>
                </c:pt>
                <c:pt idx="4955">
                  <c:v>56.510832383124288</c:v>
                </c:pt>
                <c:pt idx="4956">
                  <c:v>56.52223489167617</c:v>
                </c:pt>
                <c:pt idx="4957">
                  <c:v>56.533637400228052</c:v>
                </c:pt>
                <c:pt idx="4958">
                  <c:v>56.545039908779934</c:v>
                </c:pt>
                <c:pt idx="4959">
                  <c:v>56.556442417331809</c:v>
                </c:pt>
                <c:pt idx="4960">
                  <c:v>56.567844925883691</c:v>
                </c:pt>
                <c:pt idx="4961">
                  <c:v>56.579247434435572</c:v>
                </c:pt>
                <c:pt idx="4962">
                  <c:v>56.590649942987461</c:v>
                </c:pt>
                <c:pt idx="4963">
                  <c:v>56.602052451539343</c:v>
                </c:pt>
                <c:pt idx="4964">
                  <c:v>56.613454960091225</c:v>
                </c:pt>
                <c:pt idx="4965">
                  <c:v>56.6248574686431</c:v>
                </c:pt>
                <c:pt idx="4966">
                  <c:v>56.636259977194982</c:v>
                </c:pt>
                <c:pt idx="4967">
                  <c:v>56.647662485746864</c:v>
                </c:pt>
                <c:pt idx="4968">
                  <c:v>56.659064994298745</c:v>
                </c:pt>
                <c:pt idx="4969">
                  <c:v>56.670467502850627</c:v>
                </c:pt>
                <c:pt idx="4970">
                  <c:v>56.681870011402516</c:v>
                </c:pt>
                <c:pt idx="4971">
                  <c:v>56.693272519954384</c:v>
                </c:pt>
                <c:pt idx="4972">
                  <c:v>56.704675028506266</c:v>
                </c:pt>
                <c:pt idx="4973">
                  <c:v>56.716077537058155</c:v>
                </c:pt>
                <c:pt idx="4974">
                  <c:v>56.727480045610037</c:v>
                </c:pt>
                <c:pt idx="4975">
                  <c:v>56.738882554161918</c:v>
                </c:pt>
                <c:pt idx="4976">
                  <c:v>56.7502850627138</c:v>
                </c:pt>
                <c:pt idx="4977">
                  <c:v>56.761687571265675</c:v>
                </c:pt>
                <c:pt idx="4978">
                  <c:v>56.773090079817557</c:v>
                </c:pt>
                <c:pt idx="4979">
                  <c:v>56.784492588369439</c:v>
                </c:pt>
                <c:pt idx="4980">
                  <c:v>56.795895096921321</c:v>
                </c:pt>
                <c:pt idx="4981">
                  <c:v>56.80729760547321</c:v>
                </c:pt>
                <c:pt idx="4982">
                  <c:v>56.818700114025091</c:v>
                </c:pt>
                <c:pt idx="4983">
                  <c:v>56.830102622576973</c:v>
                </c:pt>
                <c:pt idx="4984">
                  <c:v>56.841505131128841</c:v>
                </c:pt>
                <c:pt idx="4985">
                  <c:v>56.85290763968073</c:v>
                </c:pt>
                <c:pt idx="4986">
                  <c:v>56.864310148232612</c:v>
                </c:pt>
                <c:pt idx="4987">
                  <c:v>56.875712656784494</c:v>
                </c:pt>
                <c:pt idx="4988">
                  <c:v>56.887115165336375</c:v>
                </c:pt>
                <c:pt idx="4989">
                  <c:v>56.898517673888257</c:v>
                </c:pt>
                <c:pt idx="4990">
                  <c:v>56.909920182440132</c:v>
                </c:pt>
                <c:pt idx="4991">
                  <c:v>56.921322690992014</c:v>
                </c:pt>
                <c:pt idx="4992">
                  <c:v>56.932725199543896</c:v>
                </c:pt>
                <c:pt idx="4993">
                  <c:v>56.944127708095785</c:v>
                </c:pt>
                <c:pt idx="4994">
                  <c:v>56.955530216647666</c:v>
                </c:pt>
                <c:pt idx="4995">
                  <c:v>56.966932725199548</c:v>
                </c:pt>
                <c:pt idx="4996">
                  <c:v>56.978335233751423</c:v>
                </c:pt>
                <c:pt idx="4997">
                  <c:v>56.989737742303305</c:v>
                </c:pt>
                <c:pt idx="4998">
                  <c:v>57.001140250855187</c:v>
                </c:pt>
                <c:pt idx="4999">
                  <c:v>57.012542759407069</c:v>
                </c:pt>
                <c:pt idx="5000">
                  <c:v>57.02394526795895</c:v>
                </c:pt>
                <c:pt idx="5001">
                  <c:v>57.035347776510839</c:v>
                </c:pt>
                <c:pt idx="5002">
                  <c:v>57.046750285062707</c:v>
                </c:pt>
                <c:pt idx="5003">
                  <c:v>57.058152793614589</c:v>
                </c:pt>
                <c:pt idx="5004">
                  <c:v>57.069555302166478</c:v>
                </c:pt>
                <c:pt idx="5005">
                  <c:v>57.08095781071836</c:v>
                </c:pt>
                <c:pt idx="5006">
                  <c:v>57.092360319270242</c:v>
                </c:pt>
                <c:pt idx="5007">
                  <c:v>57.103762827822123</c:v>
                </c:pt>
                <c:pt idx="5008">
                  <c:v>57.115165336374005</c:v>
                </c:pt>
                <c:pt idx="5009">
                  <c:v>57.12656784492588</c:v>
                </c:pt>
                <c:pt idx="5010">
                  <c:v>57.137970353477762</c:v>
                </c:pt>
                <c:pt idx="5011">
                  <c:v>57.149372862029644</c:v>
                </c:pt>
                <c:pt idx="5012">
                  <c:v>57.160775370581533</c:v>
                </c:pt>
                <c:pt idx="5013">
                  <c:v>57.172177879133415</c:v>
                </c:pt>
                <c:pt idx="5014">
                  <c:v>57.183580387685296</c:v>
                </c:pt>
                <c:pt idx="5015">
                  <c:v>57.194982896237164</c:v>
                </c:pt>
                <c:pt idx="5016">
                  <c:v>57.206385404789053</c:v>
                </c:pt>
                <c:pt idx="5017">
                  <c:v>57.217787913340935</c:v>
                </c:pt>
                <c:pt idx="5018">
                  <c:v>57.229190421892817</c:v>
                </c:pt>
                <c:pt idx="5019">
                  <c:v>57.240592930444699</c:v>
                </c:pt>
                <c:pt idx="5020">
                  <c:v>57.25199543899658</c:v>
                </c:pt>
                <c:pt idx="5021">
                  <c:v>57.263397947548455</c:v>
                </c:pt>
                <c:pt idx="5022">
                  <c:v>57.274800456100337</c:v>
                </c:pt>
                <c:pt idx="5023">
                  <c:v>57.286202964652219</c:v>
                </c:pt>
                <c:pt idx="5024">
                  <c:v>57.297605473204108</c:v>
                </c:pt>
                <c:pt idx="5025">
                  <c:v>57.30900798175599</c:v>
                </c:pt>
                <c:pt idx="5026">
                  <c:v>57.320410490307871</c:v>
                </c:pt>
                <c:pt idx="5027">
                  <c:v>57.331812998859753</c:v>
                </c:pt>
                <c:pt idx="5028">
                  <c:v>57.343215507411628</c:v>
                </c:pt>
                <c:pt idx="5029">
                  <c:v>57.35461801596351</c:v>
                </c:pt>
                <c:pt idx="5030">
                  <c:v>57.366020524515392</c:v>
                </c:pt>
                <c:pt idx="5031">
                  <c:v>57.377423033067274</c:v>
                </c:pt>
                <c:pt idx="5032">
                  <c:v>57.388825541619163</c:v>
                </c:pt>
                <c:pt idx="5033">
                  <c:v>57.400228050171044</c:v>
                </c:pt>
                <c:pt idx="5034">
                  <c:v>57.411630558722912</c:v>
                </c:pt>
                <c:pt idx="5035">
                  <c:v>57.423033067274801</c:v>
                </c:pt>
                <c:pt idx="5036">
                  <c:v>57.434435575826683</c:v>
                </c:pt>
                <c:pt idx="5037">
                  <c:v>57.445838084378565</c:v>
                </c:pt>
                <c:pt idx="5038">
                  <c:v>57.457240592930447</c:v>
                </c:pt>
                <c:pt idx="5039">
                  <c:v>57.468643101482328</c:v>
                </c:pt>
                <c:pt idx="5040">
                  <c:v>57.480045610034203</c:v>
                </c:pt>
                <c:pt idx="5041">
                  <c:v>57.491448118586085</c:v>
                </c:pt>
                <c:pt idx="5042">
                  <c:v>57.502850627137967</c:v>
                </c:pt>
                <c:pt idx="5043">
                  <c:v>57.514253135689856</c:v>
                </c:pt>
                <c:pt idx="5044">
                  <c:v>57.525655644241738</c:v>
                </c:pt>
                <c:pt idx="5045">
                  <c:v>57.53705815279362</c:v>
                </c:pt>
                <c:pt idx="5046">
                  <c:v>57.548460661345487</c:v>
                </c:pt>
                <c:pt idx="5047">
                  <c:v>57.559863169897376</c:v>
                </c:pt>
                <c:pt idx="5048">
                  <c:v>57.571265678449258</c:v>
                </c:pt>
                <c:pt idx="5049">
                  <c:v>57.58266818700114</c:v>
                </c:pt>
                <c:pt idx="5050">
                  <c:v>57.594070695553022</c:v>
                </c:pt>
                <c:pt idx="5051">
                  <c:v>57.605473204104904</c:v>
                </c:pt>
                <c:pt idx="5052">
                  <c:v>57.616875712656793</c:v>
                </c:pt>
                <c:pt idx="5053">
                  <c:v>57.62827822120866</c:v>
                </c:pt>
                <c:pt idx="5054">
                  <c:v>57.639680729760542</c:v>
                </c:pt>
                <c:pt idx="5055">
                  <c:v>57.651083238312431</c:v>
                </c:pt>
                <c:pt idx="5056">
                  <c:v>57.662485746864313</c:v>
                </c:pt>
                <c:pt idx="5057">
                  <c:v>57.673888255416195</c:v>
                </c:pt>
                <c:pt idx="5058">
                  <c:v>57.685290763968077</c:v>
                </c:pt>
                <c:pt idx="5059">
                  <c:v>57.696693272519951</c:v>
                </c:pt>
                <c:pt idx="5060">
                  <c:v>57.708095781071833</c:v>
                </c:pt>
                <c:pt idx="5061">
                  <c:v>57.719498289623715</c:v>
                </c:pt>
                <c:pt idx="5062">
                  <c:v>57.730900798175597</c:v>
                </c:pt>
                <c:pt idx="5063">
                  <c:v>57.742303306727486</c:v>
                </c:pt>
                <c:pt idx="5064">
                  <c:v>57.753705815279368</c:v>
                </c:pt>
                <c:pt idx="5065">
                  <c:v>57.765108323831235</c:v>
                </c:pt>
                <c:pt idx="5066">
                  <c:v>57.776510832383124</c:v>
                </c:pt>
                <c:pt idx="5067">
                  <c:v>57.787913340935006</c:v>
                </c:pt>
                <c:pt idx="5068">
                  <c:v>57.799315849486888</c:v>
                </c:pt>
                <c:pt idx="5069">
                  <c:v>57.81071835803877</c:v>
                </c:pt>
                <c:pt idx="5070">
                  <c:v>57.822120866590652</c:v>
                </c:pt>
                <c:pt idx="5071">
                  <c:v>57.833523375142526</c:v>
                </c:pt>
                <c:pt idx="5072">
                  <c:v>57.844925883694408</c:v>
                </c:pt>
                <c:pt idx="5073">
                  <c:v>57.85632839224629</c:v>
                </c:pt>
                <c:pt idx="5074">
                  <c:v>57.867730900798179</c:v>
                </c:pt>
                <c:pt idx="5075">
                  <c:v>57.879133409350061</c:v>
                </c:pt>
                <c:pt idx="5076">
                  <c:v>57.890535917901943</c:v>
                </c:pt>
                <c:pt idx="5077">
                  <c:v>57.901938426453825</c:v>
                </c:pt>
                <c:pt idx="5078">
                  <c:v>57.913340935005699</c:v>
                </c:pt>
                <c:pt idx="5079">
                  <c:v>57.924743443557581</c:v>
                </c:pt>
                <c:pt idx="5080">
                  <c:v>57.936145952109463</c:v>
                </c:pt>
                <c:pt idx="5081">
                  <c:v>57.947548460661345</c:v>
                </c:pt>
                <c:pt idx="5082">
                  <c:v>57.958950969213227</c:v>
                </c:pt>
                <c:pt idx="5083">
                  <c:v>57.970353477765116</c:v>
                </c:pt>
                <c:pt idx="5084">
                  <c:v>57.981755986316983</c:v>
                </c:pt>
                <c:pt idx="5085">
                  <c:v>57.993158494868865</c:v>
                </c:pt>
                <c:pt idx="5086">
                  <c:v>58.004561003420754</c:v>
                </c:pt>
                <c:pt idx="5087">
                  <c:v>58.015963511972636</c:v>
                </c:pt>
                <c:pt idx="5088">
                  <c:v>58.027366020524518</c:v>
                </c:pt>
                <c:pt idx="5089">
                  <c:v>58.0387685290764</c:v>
                </c:pt>
                <c:pt idx="5090">
                  <c:v>58.050171037628274</c:v>
                </c:pt>
                <c:pt idx="5091">
                  <c:v>58.061573546180156</c:v>
                </c:pt>
                <c:pt idx="5092">
                  <c:v>58.072976054732038</c:v>
                </c:pt>
                <c:pt idx="5093">
                  <c:v>58.08437856328392</c:v>
                </c:pt>
                <c:pt idx="5094">
                  <c:v>58.095781071835809</c:v>
                </c:pt>
                <c:pt idx="5095">
                  <c:v>58.107183580387691</c:v>
                </c:pt>
                <c:pt idx="5096">
                  <c:v>58.118586088939573</c:v>
                </c:pt>
                <c:pt idx="5097">
                  <c:v>58.129988597491447</c:v>
                </c:pt>
                <c:pt idx="5098">
                  <c:v>58.141391106043329</c:v>
                </c:pt>
                <c:pt idx="5099">
                  <c:v>58.152793614595211</c:v>
                </c:pt>
                <c:pt idx="5100">
                  <c:v>58.164196123147093</c:v>
                </c:pt>
                <c:pt idx="5101">
                  <c:v>58.175598631698975</c:v>
                </c:pt>
                <c:pt idx="5102">
                  <c:v>58.187001140250857</c:v>
                </c:pt>
                <c:pt idx="5103">
                  <c:v>58.198403648802731</c:v>
                </c:pt>
                <c:pt idx="5104">
                  <c:v>58.209806157354613</c:v>
                </c:pt>
                <c:pt idx="5105">
                  <c:v>58.221208665906502</c:v>
                </c:pt>
                <c:pt idx="5106">
                  <c:v>58.232611174458384</c:v>
                </c:pt>
                <c:pt idx="5107">
                  <c:v>58.244013683010266</c:v>
                </c:pt>
                <c:pt idx="5108">
                  <c:v>58.255416191562148</c:v>
                </c:pt>
                <c:pt idx="5109">
                  <c:v>58.266818700114023</c:v>
                </c:pt>
                <c:pt idx="5110">
                  <c:v>58.278221208665904</c:v>
                </c:pt>
                <c:pt idx="5111">
                  <c:v>58.289623717217786</c:v>
                </c:pt>
                <c:pt idx="5112">
                  <c:v>58.301026225769668</c:v>
                </c:pt>
                <c:pt idx="5113">
                  <c:v>58.31242873432155</c:v>
                </c:pt>
                <c:pt idx="5114">
                  <c:v>58.323831242873439</c:v>
                </c:pt>
                <c:pt idx="5115">
                  <c:v>58.335233751425307</c:v>
                </c:pt>
                <c:pt idx="5116">
                  <c:v>58.346636259977188</c:v>
                </c:pt>
                <c:pt idx="5117">
                  <c:v>58.358038768529077</c:v>
                </c:pt>
                <c:pt idx="5118">
                  <c:v>58.369441277080959</c:v>
                </c:pt>
                <c:pt idx="5119">
                  <c:v>58.380843785632841</c:v>
                </c:pt>
                <c:pt idx="5120">
                  <c:v>58.392246294184723</c:v>
                </c:pt>
                <c:pt idx="5121">
                  <c:v>58.403648802736605</c:v>
                </c:pt>
                <c:pt idx="5122">
                  <c:v>58.415051311288479</c:v>
                </c:pt>
                <c:pt idx="5123">
                  <c:v>58.426453819840361</c:v>
                </c:pt>
                <c:pt idx="5124">
                  <c:v>58.437856328392243</c:v>
                </c:pt>
                <c:pt idx="5125">
                  <c:v>58.449258836944132</c:v>
                </c:pt>
                <c:pt idx="5126">
                  <c:v>58.460661345496014</c:v>
                </c:pt>
                <c:pt idx="5127">
                  <c:v>58.472063854047896</c:v>
                </c:pt>
                <c:pt idx="5128">
                  <c:v>58.483466362599771</c:v>
                </c:pt>
                <c:pt idx="5129">
                  <c:v>58.494868871151652</c:v>
                </c:pt>
                <c:pt idx="5130">
                  <c:v>58.506271379703534</c:v>
                </c:pt>
                <c:pt idx="5131">
                  <c:v>58.517673888255416</c:v>
                </c:pt>
                <c:pt idx="5132">
                  <c:v>58.529076396807298</c:v>
                </c:pt>
                <c:pt idx="5133">
                  <c:v>58.54047890535918</c:v>
                </c:pt>
                <c:pt idx="5134">
                  <c:v>58.551881413911055</c:v>
                </c:pt>
                <c:pt idx="5135">
                  <c:v>58.563283922462936</c:v>
                </c:pt>
                <c:pt idx="5136">
                  <c:v>58.574686431014825</c:v>
                </c:pt>
                <c:pt idx="5137">
                  <c:v>58.586088939566707</c:v>
                </c:pt>
                <c:pt idx="5138">
                  <c:v>58.597491448118589</c:v>
                </c:pt>
                <c:pt idx="5139">
                  <c:v>58.608893956670471</c:v>
                </c:pt>
                <c:pt idx="5140">
                  <c:v>58.620296465222346</c:v>
                </c:pt>
                <c:pt idx="5141">
                  <c:v>58.631698973774228</c:v>
                </c:pt>
                <c:pt idx="5142">
                  <c:v>58.643101482326109</c:v>
                </c:pt>
                <c:pt idx="5143">
                  <c:v>58.654503990877991</c:v>
                </c:pt>
                <c:pt idx="5144">
                  <c:v>58.665906499429873</c:v>
                </c:pt>
                <c:pt idx="5145">
                  <c:v>58.677309007981762</c:v>
                </c:pt>
                <c:pt idx="5146">
                  <c:v>58.688711516533644</c:v>
                </c:pt>
                <c:pt idx="5147">
                  <c:v>58.700114025085512</c:v>
                </c:pt>
                <c:pt idx="5148">
                  <c:v>58.711516533637401</c:v>
                </c:pt>
                <c:pt idx="5149">
                  <c:v>58.722919042189282</c:v>
                </c:pt>
                <c:pt idx="5150">
                  <c:v>58.734321550741164</c:v>
                </c:pt>
                <c:pt idx="5151">
                  <c:v>58.745724059293046</c:v>
                </c:pt>
                <c:pt idx="5152">
                  <c:v>58.757126567844928</c:v>
                </c:pt>
                <c:pt idx="5153">
                  <c:v>58.768529076396803</c:v>
                </c:pt>
                <c:pt idx="5154">
                  <c:v>58.779931584948685</c:v>
                </c:pt>
                <c:pt idx="5155">
                  <c:v>58.791334093500566</c:v>
                </c:pt>
                <c:pt idx="5156">
                  <c:v>58.802736602052455</c:v>
                </c:pt>
                <c:pt idx="5157">
                  <c:v>58.814139110604337</c:v>
                </c:pt>
                <c:pt idx="5158">
                  <c:v>58.825541619156219</c:v>
                </c:pt>
                <c:pt idx="5159">
                  <c:v>58.836944127708094</c:v>
                </c:pt>
                <c:pt idx="5160">
                  <c:v>58.848346636259976</c:v>
                </c:pt>
                <c:pt idx="5161">
                  <c:v>58.859749144811857</c:v>
                </c:pt>
                <c:pt idx="5162">
                  <c:v>58.871151653363739</c:v>
                </c:pt>
                <c:pt idx="5163">
                  <c:v>58.882554161915621</c:v>
                </c:pt>
                <c:pt idx="5164">
                  <c:v>58.893956670467503</c:v>
                </c:pt>
                <c:pt idx="5165">
                  <c:v>58.905359179019392</c:v>
                </c:pt>
                <c:pt idx="5166">
                  <c:v>58.91676168757126</c:v>
                </c:pt>
                <c:pt idx="5167">
                  <c:v>58.928164196123149</c:v>
                </c:pt>
                <c:pt idx="5168">
                  <c:v>58.93956670467503</c:v>
                </c:pt>
                <c:pt idx="5169">
                  <c:v>58.950969213226912</c:v>
                </c:pt>
                <c:pt idx="5170">
                  <c:v>58.962371721778794</c:v>
                </c:pt>
                <c:pt idx="5171">
                  <c:v>58.973774230330676</c:v>
                </c:pt>
                <c:pt idx="5172">
                  <c:v>58.985176738882551</c:v>
                </c:pt>
                <c:pt idx="5173">
                  <c:v>58.996579247434433</c:v>
                </c:pt>
                <c:pt idx="5174">
                  <c:v>59.007981755986314</c:v>
                </c:pt>
                <c:pt idx="5175">
                  <c:v>59.019384264538196</c:v>
                </c:pt>
                <c:pt idx="5176">
                  <c:v>59.030786773090085</c:v>
                </c:pt>
                <c:pt idx="5177">
                  <c:v>59.042189281641967</c:v>
                </c:pt>
                <c:pt idx="5178">
                  <c:v>59.053591790193835</c:v>
                </c:pt>
                <c:pt idx="5179">
                  <c:v>59.064994298745724</c:v>
                </c:pt>
                <c:pt idx="5180">
                  <c:v>59.076396807297606</c:v>
                </c:pt>
                <c:pt idx="5181">
                  <c:v>59.087799315849487</c:v>
                </c:pt>
                <c:pt idx="5182">
                  <c:v>59.099201824401369</c:v>
                </c:pt>
                <c:pt idx="5183">
                  <c:v>59.110604332953251</c:v>
                </c:pt>
                <c:pt idx="5184">
                  <c:v>59.122006841505126</c:v>
                </c:pt>
                <c:pt idx="5185">
                  <c:v>59.133409350057008</c:v>
                </c:pt>
                <c:pt idx="5186">
                  <c:v>59.14481185860889</c:v>
                </c:pt>
                <c:pt idx="5187">
                  <c:v>59.156214367160779</c:v>
                </c:pt>
                <c:pt idx="5188">
                  <c:v>59.16761687571266</c:v>
                </c:pt>
                <c:pt idx="5189">
                  <c:v>59.179019384264542</c:v>
                </c:pt>
                <c:pt idx="5190">
                  <c:v>59.190421892816424</c:v>
                </c:pt>
                <c:pt idx="5191">
                  <c:v>59.201824401368299</c:v>
                </c:pt>
                <c:pt idx="5192">
                  <c:v>59.213226909920181</c:v>
                </c:pt>
                <c:pt idx="5193">
                  <c:v>59.224629418472063</c:v>
                </c:pt>
                <c:pt idx="5194">
                  <c:v>59.236031927023944</c:v>
                </c:pt>
                <c:pt idx="5195">
                  <c:v>59.247434435575826</c:v>
                </c:pt>
                <c:pt idx="5196">
                  <c:v>59.258836944127715</c:v>
                </c:pt>
                <c:pt idx="5197">
                  <c:v>59.270239452679583</c:v>
                </c:pt>
                <c:pt idx="5198">
                  <c:v>59.281641961231472</c:v>
                </c:pt>
                <c:pt idx="5199">
                  <c:v>59.293044469783354</c:v>
                </c:pt>
                <c:pt idx="5200">
                  <c:v>59.304446978335235</c:v>
                </c:pt>
                <c:pt idx="5201">
                  <c:v>59.315849486887117</c:v>
                </c:pt>
                <c:pt idx="5202">
                  <c:v>59.327251995438999</c:v>
                </c:pt>
                <c:pt idx="5203">
                  <c:v>59.338654503990874</c:v>
                </c:pt>
                <c:pt idx="5204">
                  <c:v>59.350057012542756</c:v>
                </c:pt>
                <c:pt idx="5205">
                  <c:v>59.361459521094638</c:v>
                </c:pt>
                <c:pt idx="5206">
                  <c:v>59.372862029646519</c:v>
                </c:pt>
                <c:pt idx="5207">
                  <c:v>59.384264538198408</c:v>
                </c:pt>
                <c:pt idx="5208">
                  <c:v>59.39566704675029</c:v>
                </c:pt>
                <c:pt idx="5209">
                  <c:v>59.407069555302158</c:v>
                </c:pt>
                <c:pt idx="5210">
                  <c:v>59.418472063854047</c:v>
                </c:pt>
                <c:pt idx="5211">
                  <c:v>59.429874572405929</c:v>
                </c:pt>
                <c:pt idx="5212">
                  <c:v>59.441277080957811</c:v>
                </c:pt>
                <c:pt idx="5213">
                  <c:v>59.452679589509692</c:v>
                </c:pt>
                <c:pt idx="5214">
                  <c:v>59.464082098061574</c:v>
                </c:pt>
                <c:pt idx="5215">
                  <c:v>59.475484606613463</c:v>
                </c:pt>
                <c:pt idx="5216">
                  <c:v>59.486887115165331</c:v>
                </c:pt>
                <c:pt idx="5217">
                  <c:v>59.498289623717213</c:v>
                </c:pt>
                <c:pt idx="5218">
                  <c:v>59.509692132269102</c:v>
                </c:pt>
                <c:pt idx="5219">
                  <c:v>59.521094640820984</c:v>
                </c:pt>
                <c:pt idx="5220">
                  <c:v>59.532497149372865</c:v>
                </c:pt>
                <c:pt idx="5221">
                  <c:v>59.543899657924747</c:v>
                </c:pt>
                <c:pt idx="5222">
                  <c:v>59.555302166476622</c:v>
                </c:pt>
                <c:pt idx="5223">
                  <c:v>59.566704675028504</c:v>
                </c:pt>
                <c:pt idx="5224">
                  <c:v>59.578107183580386</c:v>
                </c:pt>
                <c:pt idx="5225">
                  <c:v>59.589509692132268</c:v>
                </c:pt>
                <c:pt idx="5226">
                  <c:v>59.600912200684149</c:v>
                </c:pt>
                <c:pt idx="5227">
                  <c:v>59.612314709236038</c:v>
                </c:pt>
                <c:pt idx="5228">
                  <c:v>59.623717217787906</c:v>
                </c:pt>
                <c:pt idx="5229">
                  <c:v>59.635119726339795</c:v>
                </c:pt>
                <c:pt idx="5230">
                  <c:v>59.646522234891677</c:v>
                </c:pt>
                <c:pt idx="5231">
                  <c:v>59.657924743443559</c:v>
                </c:pt>
                <c:pt idx="5232">
                  <c:v>59.669327251995441</c:v>
                </c:pt>
                <c:pt idx="5233">
                  <c:v>59.680729760547322</c:v>
                </c:pt>
                <c:pt idx="5234">
                  <c:v>59.692132269099204</c:v>
                </c:pt>
                <c:pt idx="5235">
                  <c:v>59.703534777651079</c:v>
                </c:pt>
                <c:pt idx="5236">
                  <c:v>59.714937286202961</c:v>
                </c:pt>
                <c:pt idx="5237">
                  <c:v>59.726339794754843</c:v>
                </c:pt>
                <c:pt idx="5238">
                  <c:v>59.737742303306732</c:v>
                </c:pt>
                <c:pt idx="5239">
                  <c:v>59.749144811858613</c:v>
                </c:pt>
                <c:pt idx="5240">
                  <c:v>59.760547320410495</c:v>
                </c:pt>
                <c:pt idx="5241">
                  <c:v>59.77194982896237</c:v>
                </c:pt>
                <c:pt idx="5242">
                  <c:v>59.783352337514252</c:v>
                </c:pt>
                <c:pt idx="5243">
                  <c:v>59.794754846066134</c:v>
                </c:pt>
                <c:pt idx="5244">
                  <c:v>59.806157354618016</c:v>
                </c:pt>
                <c:pt idx="5245">
                  <c:v>59.817559863169897</c:v>
                </c:pt>
                <c:pt idx="5246">
                  <c:v>59.828962371721786</c:v>
                </c:pt>
                <c:pt idx="5247">
                  <c:v>59.840364880273654</c:v>
                </c:pt>
                <c:pt idx="5248">
                  <c:v>59.851767388825536</c:v>
                </c:pt>
                <c:pt idx="5249">
                  <c:v>59.863169897377425</c:v>
                </c:pt>
                <c:pt idx="5250">
                  <c:v>59.874572405929307</c:v>
                </c:pt>
                <c:pt idx="5251">
                  <c:v>59.885974914481189</c:v>
                </c:pt>
                <c:pt idx="5252">
                  <c:v>59.89737742303307</c:v>
                </c:pt>
                <c:pt idx="5253">
                  <c:v>59.908779931584945</c:v>
                </c:pt>
                <c:pt idx="5254">
                  <c:v>59.920182440136827</c:v>
                </c:pt>
                <c:pt idx="5255">
                  <c:v>59.931584948688709</c:v>
                </c:pt>
                <c:pt idx="5256">
                  <c:v>59.942987457240591</c:v>
                </c:pt>
                <c:pt idx="5257">
                  <c:v>59.954389965792473</c:v>
                </c:pt>
                <c:pt idx="5258">
                  <c:v>59.965792474344362</c:v>
                </c:pt>
                <c:pt idx="5259">
                  <c:v>59.977194982896243</c:v>
                </c:pt>
                <c:pt idx="5260">
                  <c:v>59.988597491448118</c:v>
                </c:pt>
                <c:pt idx="5261">
                  <c:v>60</c:v>
                </c:pt>
                <c:pt idx="5262">
                  <c:v>60.011402508551882</c:v>
                </c:pt>
                <c:pt idx="5263">
                  <c:v>60.022805017103764</c:v>
                </c:pt>
                <c:pt idx="5264">
                  <c:v>60.034207525655646</c:v>
                </c:pt>
                <c:pt idx="5265">
                  <c:v>60.045610034207527</c:v>
                </c:pt>
                <c:pt idx="5266">
                  <c:v>60.057012542759402</c:v>
                </c:pt>
                <c:pt idx="5267">
                  <c:v>60.068415051311284</c:v>
                </c:pt>
                <c:pt idx="5268">
                  <c:v>60.079817559863166</c:v>
                </c:pt>
                <c:pt idx="5269">
                  <c:v>60.091220068415055</c:v>
                </c:pt>
                <c:pt idx="5270">
                  <c:v>60.102622576966937</c:v>
                </c:pt>
                <c:pt idx="5271">
                  <c:v>60.114025085518819</c:v>
                </c:pt>
                <c:pt idx="5272">
                  <c:v>60.125427594070693</c:v>
                </c:pt>
                <c:pt idx="5273">
                  <c:v>60.136830102622575</c:v>
                </c:pt>
                <c:pt idx="5274">
                  <c:v>60.148232611174457</c:v>
                </c:pt>
                <c:pt idx="5275">
                  <c:v>60.159635119726339</c:v>
                </c:pt>
                <c:pt idx="5276">
                  <c:v>60.171037628278221</c:v>
                </c:pt>
                <c:pt idx="5277">
                  <c:v>60.18244013683011</c:v>
                </c:pt>
                <c:pt idx="5278">
                  <c:v>60.193842645381977</c:v>
                </c:pt>
                <c:pt idx="5279">
                  <c:v>60.205245153933859</c:v>
                </c:pt>
                <c:pt idx="5280">
                  <c:v>60.216647662485748</c:v>
                </c:pt>
                <c:pt idx="5281">
                  <c:v>60.22805017103763</c:v>
                </c:pt>
                <c:pt idx="5282">
                  <c:v>60.239452679589512</c:v>
                </c:pt>
                <c:pt idx="5283">
                  <c:v>60.250855188141394</c:v>
                </c:pt>
                <c:pt idx="5284">
                  <c:v>60.262257696693275</c:v>
                </c:pt>
                <c:pt idx="5285">
                  <c:v>60.27366020524515</c:v>
                </c:pt>
                <c:pt idx="5286">
                  <c:v>60.285062713797032</c:v>
                </c:pt>
                <c:pt idx="5287">
                  <c:v>60.296465222348914</c:v>
                </c:pt>
                <c:pt idx="5288">
                  <c:v>60.307867730900796</c:v>
                </c:pt>
                <c:pt idx="5289">
                  <c:v>60.319270239452685</c:v>
                </c:pt>
                <c:pt idx="5290">
                  <c:v>60.330672748004567</c:v>
                </c:pt>
                <c:pt idx="5291">
                  <c:v>60.342075256556441</c:v>
                </c:pt>
                <c:pt idx="5292">
                  <c:v>60.353477765108323</c:v>
                </c:pt>
                <c:pt idx="5293">
                  <c:v>60.364880273660205</c:v>
                </c:pt>
                <c:pt idx="5294">
                  <c:v>60.376282782212087</c:v>
                </c:pt>
                <c:pt idx="5295">
                  <c:v>60.387685290763969</c:v>
                </c:pt>
                <c:pt idx="5296">
                  <c:v>60.399087799315851</c:v>
                </c:pt>
                <c:pt idx="5297">
                  <c:v>60.410490307867725</c:v>
                </c:pt>
                <c:pt idx="5298">
                  <c:v>60.421892816419607</c:v>
                </c:pt>
                <c:pt idx="5299">
                  <c:v>60.433295324971489</c:v>
                </c:pt>
                <c:pt idx="5300">
                  <c:v>60.444697833523378</c:v>
                </c:pt>
                <c:pt idx="5301">
                  <c:v>60.45610034207526</c:v>
                </c:pt>
                <c:pt idx="5302">
                  <c:v>60.467502850627142</c:v>
                </c:pt>
                <c:pt idx="5303">
                  <c:v>60.478905359179024</c:v>
                </c:pt>
                <c:pt idx="5304">
                  <c:v>60.490307867730898</c:v>
                </c:pt>
                <c:pt idx="5305">
                  <c:v>60.50171037628278</c:v>
                </c:pt>
                <c:pt idx="5306">
                  <c:v>60.513112884834662</c:v>
                </c:pt>
                <c:pt idx="5307">
                  <c:v>60.524515393386544</c:v>
                </c:pt>
                <c:pt idx="5308">
                  <c:v>60.535917901938433</c:v>
                </c:pt>
                <c:pt idx="5309">
                  <c:v>60.547320410490315</c:v>
                </c:pt>
                <c:pt idx="5310">
                  <c:v>60.558722919042182</c:v>
                </c:pt>
                <c:pt idx="5311">
                  <c:v>60.570125427594071</c:v>
                </c:pt>
                <c:pt idx="5312">
                  <c:v>60.581527936145953</c:v>
                </c:pt>
                <c:pt idx="5313">
                  <c:v>60.592930444697835</c:v>
                </c:pt>
                <c:pt idx="5314">
                  <c:v>60.604332953249717</c:v>
                </c:pt>
                <c:pt idx="5315">
                  <c:v>60.615735461801599</c:v>
                </c:pt>
                <c:pt idx="5316">
                  <c:v>60.627137970353473</c:v>
                </c:pt>
                <c:pt idx="5317">
                  <c:v>60.638540478905355</c:v>
                </c:pt>
                <c:pt idx="5318">
                  <c:v>60.649942987457237</c:v>
                </c:pt>
                <c:pt idx="5319">
                  <c:v>60.661345496009119</c:v>
                </c:pt>
                <c:pt idx="5320">
                  <c:v>60.672748004561008</c:v>
                </c:pt>
                <c:pt idx="5321">
                  <c:v>60.68415051311289</c:v>
                </c:pt>
                <c:pt idx="5322">
                  <c:v>60.695553021664765</c:v>
                </c:pt>
                <c:pt idx="5323">
                  <c:v>60.706955530216646</c:v>
                </c:pt>
                <c:pt idx="5324">
                  <c:v>60.718358038768528</c:v>
                </c:pt>
                <c:pt idx="5325">
                  <c:v>60.72976054732041</c:v>
                </c:pt>
                <c:pt idx="5326">
                  <c:v>60.741163055872292</c:v>
                </c:pt>
                <c:pt idx="5327">
                  <c:v>60.752565564424174</c:v>
                </c:pt>
                <c:pt idx="5328">
                  <c:v>60.763968072976063</c:v>
                </c:pt>
                <c:pt idx="5329">
                  <c:v>60.77537058152793</c:v>
                </c:pt>
                <c:pt idx="5330">
                  <c:v>60.786773090079812</c:v>
                </c:pt>
                <c:pt idx="5331">
                  <c:v>60.798175598631701</c:v>
                </c:pt>
                <c:pt idx="5332">
                  <c:v>60.809578107183583</c:v>
                </c:pt>
                <c:pt idx="5333">
                  <c:v>60.820980615735465</c:v>
                </c:pt>
                <c:pt idx="5334">
                  <c:v>60.832383124287347</c:v>
                </c:pt>
                <c:pt idx="5335">
                  <c:v>60.843785632839221</c:v>
                </c:pt>
                <c:pt idx="5336">
                  <c:v>60.855188141391103</c:v>
                </c:pt>
                <c:pt idx="5337">
                  <c:v>60.866590649942985</c:v>
                </c:pt>
                <c:pt idx="5338">
                  <c:v>60.877993158494867</c:v>
                </c:pt>
                <c:pt idx="5339">
                  <c:v>60.889395667046756</c:v>
                </c:pt>
                <c:pt idx="5340">
                  <c:v>60.900798175598638</c:v>
                </c:pt>
                <c:pt idx="5341">
                  <c:v>60.912200684150505</c:v>
                </c:pt>
                <c:pt idx="5342">
                  <c:v>60.923603192702394</c:v>
                </c:pt>
                <c:pt idx="5343">
                  <c:v>60.935005701254276</c:v>
                </c:pt>
                <c:pt idx="5344">
                  <c:v>60.946408209806158</c:v>
                </c:pt>
                <c:pt idx="5345">
                  <c:v>60.95781071835804</c:v>
                </c:pt>
                <c:pt idx="5346">
                  <c:v>60.969213226909922</c:v>
                </c:pt>
                <c:pt idx="5347">
                  <c:v>60.980615735461797</c:v>
                </c:pt>
                <c:pt idx="5348">
                  <c:v>60.992018244013678</c:v>
                </c:pt>
                <c:pt idx="5349">
                  <c:v>61.00342075256556</c:v>
                </c:pt>
                <c:pt idx="5350">
                  <c:v>61.014823261117442</c:v>
                </c:pt>
                <c:pt idx="5351">
                  <c:v>61.026225769669331</c:v>
                </c:pt>
                <c:pt idx="5352">
                  <c:v>61.037628278221213</c:v>
                </c:pt>
                <c:pt idx="5353">
                  <c:v>61.049030786773095</c:v>
                </c:pt>
                <c:pt idx="5354">
                  <c:v>61.06043329532497</c:v>
                </c:pt>
                <c:pt idx="5355">
                  <c:v>61.071835803876851</c:v>
                </c:pt>
                <c:pt idx="5356">
                  <c:v>61.083238312428733</c:v>
                </c:pt>
                <c:pt idx="5357">
                  <c:v>61.094640820980615</c:v>
                </c:pt>
                <c:pt idx="5358">
                  <c:v>61.106043329532497</c:v>
                </c:pt>
                <c:pt idx="5359">
                  <c:v>61.117445838084386</c:v>
                </c:pt>
                <c:pt idx="5360">
                  <c:v>61.128848346636254</c:v>
                </c:pt>
                <c:pt idx="5361">
                  <c:v>61.140250855188135</c:v>
                </c:pt>
                <c:pt idx="5362">
                  <c:v>61.151653363740024</c:v>
                </c:pt>
                <c:pt idx="5363">
                  <c:v>61.163055872291906</c:v>
                </c:pt>
                <c:pt idx="5364">
                  <c:v>61.174458380843788</c:v>
                </c:pt>
                <c:pt idx="5365">
                  <c:v>61.18586088939567</c:v>
                </c:pt>
                <c:pt idx="5366">
                  <c:v>61.197263397947545</c:v>
                </c:pt>
                <c:pt idx="5367">
                  <c:v>61.208665906499427</c:v>
                </c:pt>
                <c:pt idx="5368">
                  <c:v>61.220068415051308</c:v>
                </c:pt>
                <c:pt idx="5369">
                  <c:v>61.23147092360319</c:v>
                </c:pt>
                <c:pt idx="5370">
                  <c:v>61.242873432155079</c:v>
                </c:pt>
                <c:pt idx="5371">
                  <c:v>61.254275940706961</c:v>
                </c:pt>
                <c:pt idx="5372">
                  <c:v>61.265678449258843</c:v>
                </c:pt>
                <c:pt idx="5373">
                  <c:v>61.277080957810718</c:v>
                </c:pt>
                <c:pt idx="5374">
                  <c:v>61.288483466362599</c:v>
                </c:pt>
                <c:pt idx="5375">
                  <c:v>61.299885974914481</c:v>
                </c:pt>
                <c:pt idx="5376">
                  <c:v>61.311288483466363</c:v>
                </c:pt>
                <c:pt idx="5377">
                  <c:v>61.322690992018245</c:v>
                </c:pt>
                <c:pt idx="5378">
                  <c:v>61.334093500570134</c:v>
                </c:pt>
                <c:pt idx="5379">
                  <c:v>61.345496009122002</c:v>
                </c:pt>
                <c:pt idx="5380">
                  <c:v>61.356898517673883</c:v>
                </c:pt>
                <c:pt idx="5381">
                  <c:v>61.368301026225765</c:v>
                </c:pt>
                <c:pt idx="5382">
                  <c:v>61.379703534777654</c:v>
                </c:pt>
                <c:pt idx="5383">
                  <c:v>61.391106043329536</c:v>
                </c:pt>
                <c:pt idx="5384">
                  <c:v>61.402508551881418</c:v>
                </c:pt>
                <c:pt idx="5385">
                  <c:v>61.413911060433293</c:v>
                </c:pt>
                <c:pt idx="5386">
                  <c:v>61.425313568985175</c:v>
                </c:pt>
                <c:pt idx="5387">
                  <c:v>61.436716077537056</c:v>
                </c:pt>
                <c:pt idx="5388">
                  <c:v>61.448118586088938</c:v>
                </c:pt>
                <c:pt idx="5389">
                  <c:v>61.45952109464082</c:v>
                </c:pt>
                <c:pt idx="5390">
                  <c:v>61.470923603192709</c:v>
                </c:pt>
                <c:pt idx="5391">
                  <c:v>61.482326111744577</c:v>
                </c:pt>
                <c:pt idx="5392">
                  <c:v>61.493728620296459</c:v>
                </c:pt>
                <c:pt idx="5393">
                  <c:v>61.505131128848348</c:v>
                </c:pt>
                <c:pt idx="5394">
                  <c:v>61.516533637400229</c:v>
                </c:pt>
                <c:pt idx="5395">
                  <c:v>61.527936145952111</c:v>
                </c:pt>
                <c:pt idx="5396">
                  <c:v>61.539338654503993</c:v>
                </c:pt>
                <c:pt idx="5397">
                  <c:v>61.550741163055875</c:v>
                </c:pt>
                <c:pt idx="5398">
                  <c:v>61.56214367160775</c:v>
                </c:pt>
                <c:pt idx="5399">
                  <c:v>61.573546180159632</c:v>
                </c:pt>
                <c:pt idx="5400">
                  <c:v>61.584948688711513</c:v>
                </c:pt>
                <c:pt idx="5401">
                  <c:v>61.596351197263402</c:v>
                </c:pt>
                <c:pt idx="5402">
                  <c:v>61.607753705815284</c:v>
                </c:pt>
                <c:pt idx="5403">
                  <c:v>61.619156214367166</c:v>
                </c:pt>
                <c:pt idx="5404">
                  <c:v>61.630558722919041</c:v>
                </c:pt>
                <c:pt idx="5405">
                  <c:v>61.641961231470923</c:v>
                </c:pt>
                <c:pt idx="5406">
                  <c:v>61.653363740022805</c:v>
                </c:pt>
                <c:pt idx="5407">
                  <c:v>61.664766248574686</c:v>
                </c:pt>
                <c:pt idx="5408">
                  <c:v>61.676168757126568</c:v>
                </c:pt>
                <c:pt idx="5409">
                  <c:v>61.687571265678457</c:v>
                </c:pt>
                <c:pt idx="5410">
                  <c:v>61.698973774230325</c:v>
                </c:pt>
                <c:pt idx="5411">
                  <c:v>61.710376282782207</c:v>
                </c:pt>
                <c:pt idx="5412">
                  <c:v>61.721778791334089</c:v>
                </c:pt>
                <c:pt idx="5413">
                  <c:v>61.733181299885977</c:v>
                </c:pt>
                <c:pt idx="5414">
                  <c:v>61.744583808437859</c:v>
                </c:pt>
                <c:pt idx="5415">
                  <c:v>61.755986316989741</c:v>
                </c:pt>
                <c:pt idx="5416">
                  <c:v>61.767388825541616</c:v>
                </c:pt>
                <c:pt idx="5417">
                  <c:v>61.778791334093498</c:v>
                </c:pt>
                <c:pt idx="5418">
                  <c:v>61.79019384264538</c:v>
                </c:pt>
                <c:pt idx="5419">
                  <c:v>61.801596351197261</c:v>
                </c:pt>
                <c:pt idx="5420">
                  <c:v>61.812998859749143</c:v>
                </c:pt>
                <c:pt idx="5421">
                  <c:v>61.824401368301032</c:v>
                </c:pt>
                <c:pt idx="5422">
                  <c:v>61.835803876852914</c:v>
                </c:pt>
                <c:pt idx="5423">
                  <c:v>61.847206385404782</c:v>
                </c:pt>
                <c:pt idx="5424">
                  <c:v>61.858608893956671</c:v>
                </c:pt>
                <c:pt idx="5425">
                  <c:v>61.870011402508553</c:v>
                </c:pt>
                <c:pt idx="5426">
                  <c:v>61.881413911060434</c:v>
                </c:pt>
                <c:pt idx="5427">
                  <c:v>61.892816419612316</c:v>
                </c:pt>
                <c:pt idx="5428">
                  <c:v>61.904218928164198</c:v>
                </c:pt>
                <c:pt idx="5429">
                  <c:v>61.915621436716073</c:v>
                </c:pt>
                <c:pt idx="5430">
                  <c:v>61.927023945267955</c:v>
                </c:pt>
                <c:pt idx="5431">
                  <c:v>61.938426453819837</c:v>
                </c:pt>
                <c:pt idx="5432">
                  <c:v>61.949828962371726</c:v>
                </c:pt>
                <c:pt idx="5433">
                  <c:v>61.961231470923607</c:v>
                </c:pt>
                <c:pt idx="5434">
                  <c:v>61.972633979475489</c:v>
                </c:pt>
                <c:pt idx="5435">
                  <c:v>61.984036488027364</c:v>
                </c:pt>
                <c:pt idx="5436">
                  <c:v>61.995438996579246</c:v>
                </c:pt>
                <c:pt idx="5437">
                  <c:v>62.006841505131128</c:v>
                </c:pt>
                <c:pt idx="5438">
                  <c:v>62.01824401368301</c:v>
                </c:pt>
                <c:pt idx="5439">
                  <c:v>62.029646522234891</c:v>
                </c:pt>
                <c:pt idx="5440">
                  <c:v>62.04104903078678</c:v>
                </c:pt>
                <c:pt idx="5441">
                  <c:v>62.052451539338662</c:v>
                </c:pt>
                <c:pt idx="5442">
                  <c:v>62.06385404789053</c:v>
                </c:pt>
                <c:pt idx="5443">
                  <c:v>62.075256556442412</c:v>
                </c:pt>
                <c:pt idx="5444">
                  <c:v>62.086659064994301</c:v>
                </c:pt>
                <c:pt idx="5445">
                  <c:v>62.098061573546183</c:v>
                </c:pt>
                <c:pt idx="5446">
                  <c:v>62.109464082098064</c:v>
                </c:pt>
                <c:pt idx="5447">
                  <c:v>62.120866590649946</c:v>
                </c:pt>
                <c:pt idx="5448">
                  <c:v>62.132269099201821</c:v>
                </c:pt>
                <c:pt idx="5449">
                  <c:v>62.143671607753703</c:v>
                </c:pt>
                <c:pt idx="5450">
                  <c:v>62.155074116305585</c:v>
                </c:pt>
                <c:pt idx="5451">
                  <c:v>62.166476624857467</c:v>
                </c:pt>
                <c:pt idx="5452">
                  <c:v>62.177879133409355</c:v>
                </c:pt>
                <c:pt idx="5453">
                  <c:v>62.189281641961237</c:v>
                </c:pt>
                <c:pt idx="5454">
                  <c:v>62.200684150513105</c:v>
                </c:pt>
                <c:pt idx="5455">
                  <c:v>62.212086659064994</c:v>
                </c:pt>
                <c:pt idx="5456">
                  <c:v>62.223489167616876</c:v>
                </c:pt>
                <c:pt idx="5457">
                  <c:v>62.234891676168758</c:v>
                </c:pt>
                <c:pt idx="5458">
                  <c:v>62.246294184720639</c:v>
                </c:pt>
                <c:pt idx="5459">
                  <c:v>62.257696693272521</c:v>
                </c:pt>
                <c:pt idx="5460">
                  <c:v>62.269099201824396</c:v>
                </c:pt>
                <c:pt idx="5461">
                  <c:v>62.280501710376278</c:v>
                </c:pt>
                <c:pt idx="5462">
                  <c:v>62.29190421892816</c:v>
                </c:pt>
                <c:pt idx="5463">
                  <c:v>62.303306727480049</c:v>
                </c:pt>
                <c:pt idx="5464">
                  <c:v>62.314709236031931</c:v>
                </c:pt>
                <c:pt idx="5465">
                  <c:v>62.326111744583812</c:v>
                </c:pt>
                <c:pt idx="5466">
                  <c:v>62.337514253135694</c:v>
                </c:pt>
                <c:pt idx="5467">
                  <c:v>62.348916761687569</c:v>
                </c:pt>
                <c:pt idx="5468">
                  <c:v>62.360319270239451</c:v>
                </c:pt>
                <c:pt idx="5469">
                  <c:v>62.371721778791333</c:v>
                </c:pt>
                <c:pt idx="5470">
                  <c:v>62.383124287343215</c:v>
                </c:pt>
                <c:pt idx="5471">
                  <c:v>62.394526795895104</c:v>
                </c:pt>
                <c:pt idx="5472">
                  <c:v>62.405929304446985</c:v>
                </c:pt>
                <c:pt idx="5473">
                  <c:v>62.417331812998853</c:v>
                </c:pt>
                <c:pt idx="5474">
                  <c:v>62.428734321550735</c:v>
                </c:pt>
                <c:pt idx="5475">
                  <c:v>62.440136830102624</c:v>
                </c:pt>
                <c:pt idx="5476">
                  <c:v>62.451539338654506</c:v>
                </c:pt>
                <c:pt idx="5477">
                  <c:v>62.462941847206388</c:v>
                </c:pt>
                <c:pt idx="5478">
                  <c:v>62.474344355758269</c:v>
                </c:pt>
                <c:pt idx="5479">
                  <c:v>62.485746864310144</c:v>
                </c:pt>
                <c:pt idx="5480">
                  <c:v>62.497149372862026</c:v>
                </c:pt>
                <c:pt idx="5481">
                  <c:v>62.508551881413908</c:v>
                </c:pt>
                <c:pt idx="5482">
                  <c:v>62.51995438996579</c:v>
                </c:pt>
                <c:pt idx="5483">
                  <c:v>62.531356898517679</c:v>
                </c:pt>
                <c:pt idx="5484">
                  <c:v>62.54275940706956</c:v>
                </c:pt>
                <c:pt idx="5485">
                  <c:v>62.554161915621428</c:v>
                </c:pt>
                <c:pt idx="5486">
                  <c:v>62.565564424173317</c:v>
                </c:pt>
                <c:pt idx="5487">
                  <c:v>62.576966932725199</c:v>
                </c:pt>
                <c:pt idx="5488">
                  <c:v>62.588369441277081</c:v>
                </c:pt>
                <c:pt idx="5489">
                  <c:v>62.599771949828963</c:v>
                </c:pt>
                <c:pt idx="5490">
                  <c:v>62.611174458380844</c:v>
                </c:pt>
                <c:pt idx="5491">
                  <c:v>62.622576966932733</c:v>
                </c:pt>
                <c:pt idx="5492">
                  <c:v>62.633979475484601</c:v>
                </c:pt>
                <c:pt idx="5493">
                  <c:v>62.645381984036483</c:v>
                </c:pt>
                <c:pt idx="5494">
                  <c:v>62.656784492588372</c:v>
                </c:pt>
                <c:pt idx="5495">
                  <c:v>62.668187001140254</c:v>
                </c:pt>
                <c:pt idx="5496">
                  <c:v>62.679589509692136</c:v>
                </c:pt>
                <c:pt idx="5497">
                  <c:v>62.690992018244017</c:v>
                </c:pt>
                <c:pt idx="5498">
                  <c:v>62.702394526795892</c:v>
                </c:pt>
                <c:pt idx="5499">
                  <c:v>62.713797035347774</c:v>
                </c:pt>
                <c:pt idx="5500">
                  <c:v>62.725199543899656</c:v>
                </c:pt>
                <c:pt idx="5501">
                  <c:v>62.736602052451538</c:v>
                </c:pt>
                <c:pt idx="5502">
                  <c:v>62.748004561003427</c:v>
                </c:pt>
                <c:pt idx="5503">
                  <c:v>62.759407069555309</c:v>
                </c:pt>
                <c:pt idx="5504">
                  <c:v>62.770809578107176</c:v>
                </c:pt>
                <c:pt idx="5505">
                  <c:v>62.782212086659058</c:v>
                </c:pt>
                <c:pt idx="5506">
                  <c:v>62.793614595210947</c:v>
                </c:pt>
                <c:pt idx="5507">
                  <c:v>62.805017103762829</c:v>
                </c:pt>
                <c:pt idx="5508">
                  <c:v>62.816419612314711</c:v>
                </c:pt>
                <c:pt idx="5509">
                  <c:v>62.827822120866593</c:v>
                </c:pt>
                <c:pt idx="5510">
                  <c:v>62.839224629418474</c:v>
                </c:pt>
                <c:pt idx="5511">
                  <c:v>62.850627137970349</c:v>
                </c:pt>
                <c:pt idx="5512">
                  <c:v>62.862029646522231</c:v>
                </c:pt>
                <c:pt idx="5513">
                  <c:v>62.873432155074113</c:v>
                </c:pt>
                <c:pt idx="5514">
                  <c:v>62.884834663626002</c:v>
                </c:pt>
                <c:pt idx="5515">
                  <c:v>62.896237172177884</c:v>
                </c:pt>
                <c:pt idx="5516">
                  <c:v>62.907639680729766</c:v>
                </c:pt>
                <c:pt idx="5517">
                  <c:v>62.91904218928164</c:v>
                </c:pt>
                <c:pt idx="5518">
                  <c:v>62.930444697833522</c:v>
                </c:pt>
                <c:pt idx="5519">
                  <c:v>62.941847206385404</c:v>
                </c:pt>
                <c:pt idx="5520">
                  <c:v>62.953249714937286</c:v>
                </c:pt>
                <c:pt idx="5521">
                  <c:v>62.964652223489168</c:v>
                </c:pt>
                <c:pt idx="5522">
                  <c:v>62.976054732041057</c:v>
                </c:pt>
                <c:pt idx="5523">
                  <c:v>62.987457240592924</c:v>
                </c:pt>
                <c:pt idx="5524">
                  <c:v>62.998859749144806</c:v>
                </c:pt>
                <c:pt idx="5525">
                  <c:v>63.010262257696695</c:v>
                </c:pt>
                <c:pt idx="5526">
                  <c:v>63.021664766248577</c:v>
                </c:pt>
                <c:pt idx="5527">
                  <c:v>63.033067274800459</c:v>
                </c:pt>
                <c:pt idx="5528">
                  <c:v>63.044469783352341</c:v>
                </c:pt>
                <c:pt idx="5529">
                  <c:v>63.055872291904215</c:v>
                </c:pt>
                <c:pt idx="5530">
                  <c:v>63.067274800456097</c:v>
                </c:pt>
                <c:pt idx="5531">
                  <c:v>63.078677309007979</c:v>
                </c:pt>
                <c:pt idx="5532">
                  <c:v>63.090079817559861</c:v>
                </c:pt>
                <c:pt idx="5533">
                  <c:v>63.10148232611175</c:v>
                </c:pt>
                <c:pt idx="5534">
                  <c:v>63.112884834663632</c:v>
                </c:pt>
                <c:pt idx="5535">
                  <c:v>63.124287343215514</c:v>
                </c:pt>
                <c:pt idx="5536">
                  <c:v>63.135689851767381</c:v>
                </c:pt>
                <c:pt idx="5537">
                  <c:v>63.14709236031927</c:v>
                </c:pt>
                <c:pt idx="5538">
                  <c:v>63.158494868871152</c:v>
                </c:pt>
                <c:pt idx="5539">
                  <c:v>63.169897377423034</c:v>
                </c:pt>
                <c:pt idx="5540">
                  <c:v>63.181299885974916</c:v>
                </c:pt>
                <c:pt idx="5541">
                  <c:v>63.192702394526798</c:v>
                </c:pt>
                <c:pt idx="5542">
                  <c:v>63.204104903078672</c:v>
                </c:pt>
                <c:pt idx="5543">
                  <c:v>63.215507411630554</c:v>
                </c:pt>
                <c:pt idx="5544">
                  <c:v>63.226909920182436</c:v>
                </c:pt>
                <c:pt idx="5545">
                  <c:v>63.238312428734325</c:v>
                </c:pt>
                <c:pt idx="5546">
                  <c:v>63.249714937286207</c:v>
                </c:pt>
                <c:pt idx="5547">
                  <c:v>63.261117445838089</c:v>
                </c:pt>
                <c:pt idx="5548">
                  <c:v>63.272519954389963</c:v>
                </c:pt>
                <c:pt idx="5549">
                  <c:v>63.283922462941845</c:v>
                </c:pt>
                <c:pt idx="5550">
                  <c:v>63.295324971493727</c:v>
                </c:pt>
                <c:pt idx="5551">
                  <c:v>63.306727480045609</c:v>
                </c:pt>
                <c:pt idx="5552">
                  <c:v>63.318129988597491</c:v>
                </c:pt>
                <c:pt idx="5553">
                  <c:v>63.32953249714938</c:v>
                </c:pt>
                <c:pt idx="5554">
                  <c:v>63.340935005701247</c:v>
                </c:pt>
                <c:pt idx="5555">
                  <c:v>63.352337514253129</c:v>
                </c:pt>
                <c:pt idx="5556">
                  <c:v>63.363740022805018</c:v>
                </c:pt>
                <c:pt idx="5557">
                  <c:v>63.3751425313569</c:v>
                </c:pt>
                <c:pt idx="5558">
                  <c:v>63.386545039908782</c:v>
                </c:pt>
                <c:pt idx="5559">
                  <c:v>63.397947548460664</c:v>
                </c:pt>
                <c:pt idx="5560">
                  <c:v>63.409350057012546</c:v>
                </c:pt>
                <c:pt idx="5561">
                  <c:v>63.42075256556442</c:v>
                </c:pt>
                <c:pt idx="5562">
                  <c:v>63.432155074116302</c:v>
                </c:pt>
                <c:pt idx="5563">
                  <c:v>63.443557582668184</c:v>
                </c:pt>
                <c:pt idx="5564">
                  <c:v>63.454960091220073</c:v>
                </c:pt>
                <c:pt idx="5565">
                  <c:v>63.466362599771955</c:v>
                </c:pt>
                <c:pt idx="5566">
                  <c:v>63.477765108323837</c:v>
                </c:pt>
                <c:pt idx="5567">
                  <c:v>63.489167616875704</c:v>
                </c:pt>
                <c:pt idx="5568">
                  <c:v>63.500570125427593</c:v>
                </c:pt>
                <c:pt idx="5569">
                  <c:v>63.511972633979475</c:v>
                </c:pt>
                <c:pt idx="5570">
                  <c:v>63.523375142531357</c:v>
                </c:pt>
                <c:pt idx="5571">
                  <c:v>63.534777651083239</c:v>
                </c:pt>
                <c:pt idx="5572">
                  <c:v>63.546180159635121</c:v>
                </c:pt>
                <c:pt idx="5573">
                  <c:v>63.557582668186996</c:v>
                </c:pt>
                <c:pt idx="5574">
                  <c:v>63.568985176738877</c:v>
                </c:pt>
                <c:pt idx="5575">
                  <c:v>63.580387685290759</c:v>
                </c:pt>
                <c:pt idx="5576">
                  <c:v>63.591790193842648</c:v>
                </c:pt>
                <c:pt idx="5577">
                  <c:v>63.60319270239453</c:v>
                </c:pt>
                <c:pt idx="5578">
                  <c:v>63.614595210946412</c:v>
                </c:pt>
                <c:pt idx="5579">
                  <c:v>63.625997719498294</c:v>
                </c:pt>
                <c:pt idx="5580">
                  <c:v>63.637400228050168</c:v>
                </c:pt>
                <c:pt idx="5581">
                  <c:v>63.64880273660205</c:v>
                </c:pt>
                <c:pt idx="5582">
                  <c:v>63.660205245153932</c:v>
                </c:pt>
                <c:pt idx="5583">
                  <c:v>63.671607753705814</c:v>
                </c:pt>
                <c:pt idx="5584">
                  <c:v>63.683010262257703</c:v>
                </c:pt>
                <c:pt idx="5585">
                  <c:v>63.694412770809585</c:v>
                </c:pt>
                <c:pt idx="5586">
                  <c:v>63.705815279361452</c:v>
                </c:pt>
                <c:pt idx="5587">
                  <c:v>63.717217787913341</c:v>
                </c:pt>
                <c:pt idx="5588">
                  <c:v>63.728620296465223</c:v>
                </c:pt>
                <c:pt idx="5589">
                  <c:v>63.740022805017105</c:v>
                </c:pt>
                <c:pt idx="5590">
                  <c:v>63.751425313568987</c:v>
                </c:pt>
                <c:pt idx="5591">
                  <c:v>63.762827822120869</c:v>
                </c:pt>
                <c:pt idx="5592">
                  <c:v>63.774230330672744</c:v>
                </c:pt>
                <c:pt idx="5593">
                  <c:v>63.785632839224625</c:v>
                </c:pt>
                <c:pt idx="5594">
                  <c:v>63.797035347776507</c:v>
                </c:pt>
                <c:pt idx="5595">
                  <c:v>63.808437856328396</c:v>
                </c:pt>
                <c:pt idx="5596">
                  <c:v>63.819840364880278</c:v>
                </c:pt>
                <c:pt idx="5597">
                  <c:v>63.83124287343216</c:v>
                </c:pt>
                <c:pt idx="5598">
                  <c:v>63.842645381984028</c:v>
                </c:pt>
                <c:pt idx="5599">
                  <c:v>63.854047890535917</c:v>
                </c:pt>
                <c:pt idx="5600">
                  <c:v>63.865450399087798</c:v>
                </c:pt>
                <c:pt idx="5601">
                  <c:v>63.87685290763968</c:v>
                </c:pt>
                <c:pt idx="5602">
                  <c:v>63.888255416191562</c:v>
                </c:pt>
                <c:pt idx="5603">
                  <c:v>63.899657924743444</c:v>
                </c:pt>
                <c:pt idx="5604">
                  <c:v>63.911060433295333</c:v>
                </c:pt>
                <c:pt idx="5605">
                  <c:v>63.922462941847201</c:v>
                </c:pt>
                <c:pt idx="5606">
                  <c:v>63.933865450399082</c:v>
                </c:pt>
                <c:pt idx="5607">
                  <c:v>63.945267958950971</c:v>
                </c:pt>
                <c:pt idx="5608">
                  <c:v>63.956670467502853</c:v>
                </c:pt>
                <c:pt idx="5609">
                  <c:v>63.968072976054735</c:v>
                </c:pt>
                <c:pt idx="5610">
                  <c:v>63.979475484606617</c:v>
                </c:pt>
                <c:pt idx="5611">
                  <c:v>63.990877993158492</c:v>
                </c:pt>
                <c:pt idx="5612">
                  <c:v>64.002280501710374</c:v>
                </c:pt>
                <c:pt idx="5613">
                  <c:v>64.013683010262255</c:v>
                </c:pt>
                <c:pt idx="5614">
                  <c:v>64.025085518814137</c:v>
                </c:pt>
                <c:pt idx="5615">
                  <c:v>64.036488027366019</c:v>
                </c:pt>
                <c:pt idx="5616">
                  <c:v>64.047890535917901</c:v>
                </c:pt>
                <c:pt idx="5617">
                  <c:v>64.059293044469783</c:v>
                </c:pt>
                <c:pt idx="5618">
                  <c:v>64.070695553021665</c:v>
                </c:pt>
                <c:pt idx="5619">
                  <c:v>64.082098061573546</c:v>
                </c:pt>
                <c:pt idx="5620">
                  <c:v>64.093500570125428</c:v>
                </c:pt>
                <c:pt idx="5621">
                  <c:v>64.10490307867731</c:v>
                </c:pt>
                <c:pt idx="5622">
                  <c:v>64.116305587229192</c:v>
                </c:pt>
                <c:pt idx="5623">
                  <c:v>64.12770809578106</c:v>
                </c:pt>
                <c:pt idx="5624">
                  <c:v>64.139110604332956</c:v>
                </c:pt>
                <c:pt idx="5625">
                  <c:v>64.150513112884838</c:v>
                </c:pt>
                <c:pt idx="5626">
                  <c:v>64.161915621436719</c:v>
                </c:pt>
                <c:pt idx="5627">
                  <c:v>64.173318129988601</c:v>
                </c:pt>
                <c:pt idx="5628">
                  <c:v>64.184720638540483</c:v>
                </c:pt>
                <c:pt idx="5629">
                  <c:v>64.196123147092365</c:v>
                </c:pt>
                <c:pt idx="5630">
                  <c:v>64.207525655644233</c:v>
                </c:pt>
                <c:pt idx="5631">
                  <c:v>64.218928164196114</c:v>
                </c:pt>
                <c:pt idx="5632">
                  <c:v>64.230330672748011</c:v>
                </c:pt>
                <c:pt idx="5633">
                  <c:v>64.241733181299892</c:v>
                </c:pt>
                <c:pt idx="5634">
                  <c:v>64.253135689851774</c:v>
                </c:pt>
                <c:pt idx="5635">
                  <c:v>64.264538198403656</c:v>
                </c:pt>
                <c:pt idx="5636">
                  <c:v>64.275940706955524</c:v>
                </c:pt>
                <c:pt idx="5637">
                  <c:v>64.287343215507406</c:v>
                </c:pt>
                <c:pt idx="5638">
                  <c:v>64.298745724059287</c:v>
                </c:pt>
                <c:pt idx="5639">
                  <c:v>64.310148232611169</c:v>
                </c:pt>
                <c:pt idx="5640">
                  <c:v>64.321550741163065</c:v>
                </c:pt>
                <c:pt idx="5641">
                  <c:v>64.332953249714947</c:v>
                </c:pt>
                <c:pt idx="5642">
                  <c:v>64.344355758266815</c:v>
                </c:pt>
                <c:pt idx="5643">
                  <c:v>64.355758266818697</c:v>
                </c:pt>
                <c:pt idx="5644">
                  <c:v>64.367160775370579</c:v>
                </c:pt>
                <c:pt idx="5645">
                  <c:v>64.37856328392246</c:v>
                </c:pt>
                <c:pt idx="5646">
                  <c:v>64.389965792474342</c:v>
                </c:pt>
                <c:pt idx="5647">
                  <c:v>64.401368301026224</c:v>
                </c:pt>
                <c:pt idx="5648">
                  <c:v>64.412770809578106</c:v>
                </c:pt>
                <c:pt idx="5649">
                  <c:v>64.424173318129988</c:v>
                </c:pt>
                <c:pt idx="5650">
                  <c:v>64.43557582668187</c:v>
                </c:pt>
                <c:pt idx="5651">
                  <c:v>64.446978335233752</c:v>
                </c:pt>
                <c:pt idx="5652">
                  <c:v>64.458380843785633</c:v>
                </c:pt>
                <c:pt idx="5653">
                  <c:v>64.469783352337515</c:v>
                </c:pt>
                <c:pt idx="5654">
                  <c:v>64.481185860889397</c:v>
                </c:pt>
                <c:pt idx="5655">
                  <c:v>64.492588369441279</c:v>
                </c:pt>
                <c:pt idx="5656">
                  <c:v>64.503990877993161</c:v>
                </c:pt>
                <c:pt idx="5657">
                  <c:v>64.515393386545043</c:v>
                </c:pt>
                <c:pt idx="5658">
                  <c:v>64.526795895096924</c:v>
                </c:pt>
                <c:pt idx="5659">
                  <c:v>64.538198403648806</c:v>
                </c:pt>
                <c:pt idx="5660">
                  <c:v>64.549600912200688</c:v>
                </c:pt>
                <c:pt idx="5661">
                  <c:v>64.561003420752556</c:v>
                </c:pt>
                <c:pt idx="5662">
                  <c:v>64.572405929304438</c:v>
                </c:pt>
                <c:pt idx="5663">
                  <c:v>64.583808437856334</c:v>
                </c:pt>
                <c:pt idx="5664">
                  <c:v>64.595210946408216</c:v>
                </c:pt>
                <c:pt idx="5665">
                  <c:v>64.606613454960097</c:v>
                </c:pt>
                <c:pt idx="5666">
                  <c:v>64.618015963511979</c:v>
                </c:pt>
                <c:pt idx="5667">
                  <c:v>64.629418472063847</c:v>
                </c:pt>
                <c:pt idx="5668">
                  <c:v>64.640820980615729</c:v>
                </c:pt>
                <c:pt idx="5669">
                  <c:v>64.652223489167611</c:v>
                </c:pt>
                <c:pt idx="5670">
                  <c:v>64.663625997719492</c:v>
                </c:pt>
                <c:pt idx="5671">
                  <c:v>64.675028506271389</c:v>
                </c:pt>
                <c:pt idx="5672">
                  <c:v>64.68643101482327</c:v>
                </c:pt>
                <c:pt idx="5673">
                  <c:v>64.697833523375152</c:v>
                </c:pt>
                <c:pt idx="5674">
                  <c:v>64.70923603192702</c:v>
                </c:pt>
                <c:pt idx="5675">
                  <c:v>64.720638540478902</c:v>
                </c:pt>
                <c:pt idx="5676">
                  <c:v>64.732041049030784</c:v>
                </c:pt>
                <c:pt idx="5677">
                  <c:v>64.743443557582665</c:v>
                </c:pt>
                <c:pt idx="5678">
                  <c:v>64.754846066134547</c:v>
                </c:pt>
                <c:pt idx="5679">
                  <c:v>64.766248574686429</c:v>
                </c:pt>
                <c:pt idx="5680">
                  <c:v>64.777651083238311</c:v>
                </c:pt>
                <c:pt idx="5681">
                  <c:v>64.789053591790193</c:v>
                </c:pt>
                <c:pt idx="5682">
                  <c:v>64.800456100342075</c:v>
                </c:pt>
                <c:pt idx="5683">
                  <c:v>64.811858608893957</c:v>
                </c:pt>
                <c:pt idx="5684">
                  <c:v>64.823261117445838</c:v>
                </c:pt>
                <c:pt idx="5685">
                  <c:v>64.83466362599772</c:v>
                </c:pt>
                <c:pt idx="5686">
                  <c:v>64.846066134549602</c:v>
                </c:pt>
                <c:pt idx="5687">
                  <c:v>64.857468643101484</c:v>
                </c:pt>
                <c:pt idx="5688">
                  <c:v>64.868871151653366</c:v>
                </c:pt>
                <c:pt idx="5689">
                  <c:v>64.880273660205248</c:v>
                </c:pt>
                <c:pt idx="5690">
                  <c:v>64.89167616875713</c:v>
                </c:pt>
                <c:pt idx="5691">
                  <c:v>64.903078677309011</c:v>
                </c:pt>
                <c:pt idx="5692">
                  <c:v>64.914481185860879</c:v>
                </c:pt>
                <c:pt idx="5693">
                  <c:v>64.925883694412761</c:v>
                </c:pt>
                <c:pt idx="5694">
                  <c:v>64.937286202964657</c:v>
                </c:pt>
                <c:pt idx="5695">
                  <c:v>64.948688711516539</c:v>
                </c:pt>
                <c:pt idx="5696">
                  <c:v>64.960091220068421</c:v>
                </c:pt>
                <c:pt idx="5697">
                  <c:v>64.971493728620302</c:v>
                </c:pt>
                <c:pt idx="5698">
                  <c:v>64.982896237172184</c:v>
                </c:pt>
                <c:pt idx="5699">
                  <c:v>64.994298745724052</c:v>
                </c:pt>
                <c:pt idx="5700">
                  <c:v>65.005701254275934</c:v>
                </c:pt>
                <c:pt idx="5701">
                  <c:v>65.017103762827816</c:v>
                </c:pt>
                <c:pt idx="5702">
                  <c:v>65.028506271379712</c:v>
                </c:pt>
                <c:pt idx="5703">
                  <c:v>65.039908779931594</c:v>
                </c:pt>
                <c:pt idx="5704">
                  <c:v>65.051311288483475</c:v>
                </c:pt>
                <c:pt idx="5705">
                  <c:v>65.062713797035343</c:v>
                </c:pt>
                <c:pt idx="5706">
                  <c:v>65.074116305587225</c:v>
                </c:pt>
                <c:pt idx="5707">
                  <c:v>65.085518814139107</c:v>
                </c:pt>
                <c:pt idx="5708">
                  <c:v>65.096921322690989</c:v>
                </c:pt>
                <c:pt idx="5709">
                  <c:v>65.10832383124287</c:v>
                </c:pt>
                <c:pt idx="5710">
                  <c:v>65.119726339794752</c:v>
                </c:pt>
                <c:pt idx="5711">
                  <c:v>65.131128848346634</c:v>
                </c:pt>
                <c:pt idx="5712">
                  <c:v>65.142531356898516</c:v>
                </c:pt>
                <c:pt idx="5713">
                  <c:v>65.153933865450398</c:v>
                </c:pt>
                <c:pt idx="5714">
                  <c:v>65.16533637400228</c:v>
                </c:pt>
                <c:pt idx="5715">
                  <c:v>65.176738882554162</c:v>
                </c:pt>
                <c:pt idx="5716">
                  <c:v>65.188141391106043</c:v>
                </c:pt>
                <c:pt idx="5717">
                  <c:v>65.199543899657925</c:v>
                </c:pt>
                <c:pt idx="5718">
                  <c:v>65.210946408209807</c:v>
                </c:pt>
                <c:pt idx="5719">
                  <c:v>65.222348916761689</c:v>
                </c:pt>
                <c:pt idx="5720">
                  <c:v>65.233751425313571</c:v>
                </c:pt>
                <c:pt idx="5721">
                  <c:v>65.245153933865453</c:v>
                </c:pt>
                <c:pt idx="5722">
                  <c:v>65.256556442417335</c:v>
                </c:pt>
                <c:pt idx="5723">
                  <c:v>65.267958950969216</c:v>
                </c:pt>
                <c:pt idx="5724">
                  <c:v>65.279361459521084</c:v>
                </c:pt>
                <c:pt idx="5725">
                  <c:v>65.29076396807298</c:v>
                </c:pt>
                <c:pt idx="5726">
                  <c:v>65.302166476624862</c:v>
                </c:pt>
                <c:pt idx="5727">
                  <c:v>65.313568985176744</c:v>
                </c:pt>
                <c:pt idx="5728">
                  <c:v>65.324971493728626</c:v>
                </c:pt>
                <c:pt idx="5729">
                  <c:v>65.336374002280508</c:v>
                </c:pt>
                <c:pt idx="5730">
                  <c:v>65.347776510832375</c:v>
                </c:pt>
                <c:pt idx="5731">
                  <c:v>65.359179019384257</c:v>
                </c:pt>
                <c:pt idx="5732">
                  <c:v>65.370581527936139</c:v>
                </c:pt>
                <c:pt idx="5733">
                  <c:v>65.381984036488035</c:v>
                </c:pt>
                <c:pt idx="5734">
                  <c:v>65.393386545039917</c:v>
                </c:pt>
                <c:pt idx="5735">
                  <c:v>65.404789053591799</c:v>
                </c:pt>
                <c:pt idx="5736">
                  <c:v>65.416191562143666</c:v>
                </c:pt>
                <c:pt idx="5737">
                  <c:v>65.427594070695548</c:v>
                </c:pt>
                <c:pt idx="5738">
                  <c:v>65.43899657924743</c:v>
                </c:pt>
                <c:pt idx="5739">
                  <c:v>65.450399087799312</c:v>
                </c:pt>
                <c:pt idx="5740">
                  <c:v>65.461801596351194</c:v>
                </c:pt>
                <c:pt idx="5741">
                  <c:v>65.473204104903076</c:v>
                </c:pt>
                <c:pt idx="5742">
                  <c:v>65.484606613454972</c:v>
                </c:pt>
                <c:pt idx="5743">
                  <c:v>65.496009122006839</c:v>
                </c:pt>
                <c:pt idx="5744">
                  <c:v>65.507411630558721</c:v>
                </c:pt>
                <c:pt idx="5745">
                  <c:v>65.518814139110603</c:v>
                </c:pt>
                <c:pt idx="5746">
                  <c:v>65.530216647662485</c:v>
                </c:pt>
                <c:pt idx="5747">
                  <c:v>65.541619156214367</c:v>
                </c:pt>
                <c:pt idx="5748">
                  <c:v>65.553021664766248</c:v>
                </c:pt>
                <c:pt idx="5749">
                  <c:v>65.56442417331813</c:v>
                </c:pt>
                <c:pt idx="5750">
                  <c:v>65.575826681870012</c:v>
                </c:pt>
                <c:pt idx="5751">
                  <c:v>65.587229190421894</c:v>
                </c:pt>
                <c:pt idx="5752">
                  <c:v>65.598631698973776</c:v>
                </c:pt>
                <c:pt idx="5753">
                  <c:v>65.610034207525658</c:v>
                </c:pt>
                <c:pt idx="5754">
                  <c:v>65.62143671607754</c:v>
                </c:pt>
                <c:pt idx="5755">
                  <c:v>65.632839224629407</c:v>
                </c:pt>
                <c:pt idx="5756">
                  <c:v>65.644241733181303</c:v>
                </c:pt>
                <c:pt idx="5757">
                  <c:v>65.655644241733185</c:v>
                </c:pt>
                <c:pt idx="5758">
                  <c:v>65.667046750285067</c:v>
                </c:pt>
                <c:pt idx="5759">
                  <c:v>65.678449258836949</c:v>
                </c:pt>
                <c:pt idx="5760">
                  <c:v>65.689851767388831</c:v>
                </c:pt>
                <c:pt idx="5761">
                  <c:v>65.701254275940698</c:v>
                </c:pt>
                <c:pt idx="5762">
                  <c:v>65.71265678449258</c:v>
                </c:pt>
                <c:pt idx="5763">
                  <c:v>65.724059293044462</c:v>
                </c:pt>
                <c:pt idx="5764">
                  <c:v>65.735461801596358</c:v>
                </c:pt>
                <c:pt idx="5765">
                  <c:v>65.74686431014824</c:v>
                </c:pt>
                <c:pt idx="5766">
                  <c:v>65.758266818700122</c:v>
                </c:pt>
                <c:pt idx="5767">
                  <c:v>65.769669327252004</c:v>
                </c:pt>
                <c:pt idx="5768">
                  <c:v>65.781071835803871</c:v>
                </c:pt>
                <c:pt idx="5769">
                  <c:v>65.792474344355753</c:v>
                </c:pt>
                <c:pt idx="5770">
                  <c:v>65.803876852907635</c:v>
                </c:pt>
                <c:pt idx="5771">
                  <c:v>65.815279361459517</c:v>
                </c:pt>
                <c:pt idx="5772">
                  <c:v>65.826681870011399</c:v>
                </c:pt>
                <c:pt idx="5773">
                  <c:v>65.838084378563295</c:v>
                </c:pt>
                <c:pt idx="5774">
                  <c:v>65.849486887115162</c:v>
                </c:pt>
                <c:pt idx="5775">
                  <c:v>65.860889395667044</c:v>
                </c:pt>
                <c:pt idx="5776">
                  <c:v>65.872291904218926</c:v>
                </c:pt>
                <c:pt idx="5777">
                  <c:v>65.883694412770808</c:v>
                </c:pt>
                <c:pt idx="5778">
                  <c:v>65.89509692132269</c:v>
                </c:pt>
                <c:pt idx="5779">
                  <c:v>65.906499429874572</c:v>
                </c:pt>
                <c:pt idx="5780">
                  <c:v>65.917901938426454</c:v>
                </c:pt>
                <c:pt idx="5781">
                  <c:v>65.929304446978335</c:v>
                </c:pt>
                <c:pt idx="5782">
                  <c:v>65.940706955530217</c:v>
                </c:pt>
                <c:pt idx="5783">
                  <c:v>65.952109464082099</c:v>
                </c:pt>
                <c:pt idx="5784">
                  <c:v>65.963511972633981</c:v>
                </c:pt>
                <c:pt idx="5785">
                  <c:v>65.974914481185863</c:v>
                </c:pt>
                <c:pt idx="5786">
                  <c:v>65.986316989737745</c:v>
                </c:pt>
                <c:pt idx="5787">
                  <c:v>65.997719498289626</c:v>
                </c:pt>
                <c:pt idx="5788">
                  <c:v>66.009122006841508</c:v>
                </c:pt>
                <c:pt idx="5789">
                  <c:v>66.02052451539339</c:v>
                </c:pt>
                <c:pt idx="5790">
                  <c:v>66.031927023945272</c:v>
                </c:pt>
                <c:pt idx="5791">
                  <c:v>66.043329532497154</c:v>
                </c:pt>
                <c:pt idx="5792">
                  <c:v>66.054732041049036</c:v>
                </c:pt>
                <c:pt idx="5793">
                  <c:v>66.066134549600903</c:v>
                </c:pt>
                <c:pt idx="5794">
                  <c:v>66.077537058152785</c:v>
                </c:pt>
                <c:pt idx="5795">
                  <c:v>66.088939566704681</c:v>
                </c:pt>
                <c:pt idx="5796">
                  <c:v>66.100342075256563</c:v>
                </c:pt>
                <c:pt idx="5797">
                  <c:v>66.111744583808445</c:v>
                </c:pt>
                <c:pt idx="5798">
                  <c:v>66.123147092360327</c:v>
                </c:pt>
                <c:pt idx="5799">
                  <c:v>66.134549600912194</c:v>
                </c:pt>
                <c:pt idx="5800">
                  <c:v>66.145952109464076</c:v>
                </c:pt>
                <c:pt idx="5801">
                  <c:v>66.157354618015958</c:v>
                </c:pt>
                <c:pt idx="5802">
                  <c:v>66.16875712656784</c:v>
                </c:pt>
                <c:pt idx="5803">
                  <c:v>66.180159635119722</c:v>
                </c:pt>
                <c:pt idx="5804">
                  <c:v>66.191562143671618</c:v>
                </c:pt>
                <c:pt idx="5805">
                  <c:v>66.202964652223486</c:v>
                </c:pt>
                <c:pt idx="5806">
                  <c:v>66.214367160775367</c:v>
                </c:pt>
                <c:pt idx="5807">
                  <c:v>66.225769669327249</c:v>
                </c:pt>
                <c:pt idx="5808">
                  <c:v>66.237172177879131</c:v>
                </c:pt>
                <c:pt idx="5809">
                  <c:v>66.248574686431013</c:v>
                </c:pt>
                <c:pt idx="5810">
                  <c:v>66.259977194982895</c:v>
                </c:pt>
                <c:pt idx="5811">
                  <c:v>66.271379703534777</c:v>
                </c:pt>
                <c:pt idx="5812">
                  <c:v>66.282782212086659</c:v>
                </c:pt>
                <c:pt idx="5813">
                  <c:v>66.29418472063854</c:v>
                </c:pt>
                <c:pt idx="5814">
                  <c:v>66.305587229190422</c:v>
                </c:pt>
                <c:pt idx="5815">
                  <c:v>66.316989737742304</c:v>
                </c:pt>
                <c:pt idx="5816">
                  <c:v>66.328392246294186</c:v>
                </c:pt>
                <c:pt idx="5817">
                  <c:v>66.339794754846068</c:v>
                </c:pt>
                <c:pt idx="5818">
                  <c:v>66.35119726339795</c:v>
                </c:pt>
                <c:pt idx="5819">
                  <c:v>66.362599771949832</c:v>
                </c:pt>
                <c:pt idx="5820">
                  <c:v>66.374002280501713</c:v>
                </c:pt>
                <c:pt idx="5821">
                  <c:v>66.385404789053595</c:v>
                </c:pt>
                <c:pt idx="5822">
                  <c:v>66.396807297605477</c:v>
                </c:pt>
                <c:pt idx="5823">
                  <c:v>66.408209806157359</c:v>
                </c:pt>
                <c:pt idx="5824">
                  <c:v>66.419612314709227</c:v>
                </c:pt>
                <c:pt idx="5825">
                  <c:v>66.431014823261108</c:v>
                </c:pt>
                <c:pt idx="5826">
                  <c:v>66.442417331813004</c:v>
                </c:pt>
                <c:pt idx="5827">
                  <c:v>66.453819840364886</c:v>
                </c:pt>
                <c:pt idx="5828">
                  <c:v>66.465222348916768</c:v>
                </c:pt>
                <c:pt idx="5829">
                  <c:v>66.47662485746865</c:v>
                </c:pt>
                <c:pt idx="5830">
                  <c:v>66.488027366020518</c:v>
                </c:pt>
                <c:pt idx="5831">
                  <c:v>66.4994298745724</c:v>
                </c:pt>
                <c:pt idx="5832">
                  <c:v>66.510832383124281</c:v>
                </c:pt>
                <c:pt idx="5833">
                  <c:v>66.522234891676163</c:v>
                </c:pt>
                <c:pt idx="5834">
                  <c:v>66.533637400228045</c:v>
                </c:pt>
                <c:pt idx="5835">
                  <c:v>66.545039908779941</c:v>
                </c:pt>
                <c:pt idx="5836">
                  <c:v>66.556442417331823</c:v>
                </c:pt>
                <c:pt idx="5837">
                  <c:v>66.567844925883691</c:v>
                </c:pt>
                <c:pt idx="5838">
                  <c:v>66.579247434435572</c:v>
                </c:pt>
                <c:pt idx="5839">
                  <c:v>66.590649942987454</c:v>
                </c:pt>
                <c:pt idx="5840">
                  <c:v>66.602052451539336</c:v>
                </c:pt>
                <c:pt idx="5841">
                  <c:v>66.613454960091218</c:v>
                </c:pt>
                <c:pt idx="5842">
                  <c:v>66.6248574686431</c:v>
                </c:pt>
                <c:pt idx="5843">
                  <c:v>66.636259977194982</c:v>
                </c:pt>
                <c:pt idx="5844">
                  <c:v>66.647662485746864</c:v>
                </c:pt>
                <c:pt idx="5845">
                  <c:v>66.659064994298745</c:v>
                </c:pt>
                <c:pt idx="5846">
                  <c:v>66.670467502850627</c:v>
                </c:pt>
                <c:pt idx="5847">
                  <c:v>66.681870011402509</c:v>
                </c:pt>
                <c:pt idx="5848">
                  <c:v>66.693272519954391</c:v>
                </c:pt>
                <c:pt idx="5849">
                  <c:v>66.704675028506273</c:v>
                </c:pt>
                <c:pt idx="5850">
                  <c:v>66.716077537058155</c:v>
                </c:pt>
                <c:pt idx="5851">
                  <c:v>66.727480045610037</c:v>
                </c:pt>
                <c:pt idx="5852">
                  <c:v>66.738882554161918</c:v>
                </c:pt>
                <c:pt idx="5853">
                  <c:v>66.7502850627138</c:v>
                </c:pt>
                <c:pt idx="5854">
                  <c:v>66.761687571265682</c:v>
                </c:pt>
                <c:pt idx="5855">
                  <c:v>66.773090079817564</c:v>
                </c:pt>
                <c:pt idx="5856">
                  <c:v>66.784492588369432</c:v>
                </c:pt>
                <c:pt idx="5857">
                  <c:v>66.795895096921328</c:v>
                </c:pt>
                <c:pt idx="5858">
                  <c:v>66.80729760547321</c:v>
                </c:pt>
                <c:pt idx="5859">
                  <c:v>66.818700114025091</c:v>
                </c:pt>
                <c:pt idx="5860">
                  <c:v>66.830102622576973</c:v>
                </c:pt>
                <c:pt idx="5861">
                  <c:v>66.841505131128855</c:v>
                </c:pt>
                <c:pt idx="5862">
                  <c:v>66.852907639680723</c:v>
                </c:pt>
                <c:pt idx="5863">
                  <c:v>66.864310148232605</c:v>
                </c:pt>
                <c:pt idx="5864">
                  <c:v>66.875712656784486</c:v>
                </c:pt>
                <c:pt idx="5865">
                  <c:v>66.887115165336368</c:v>
                </c:pt>
                <c:pt idx="5866">
                  <c:v>66.898517673888264</c:v>
                </c:pt>
                <c:pt idx="5867">
                  <c:v>66.909920182440146</c:v>
                </c:pt>
                <c:pt idx="5868">
                  <c:v>66.921322690992014</c:v>
                </c:pt>
                <c:pt idx="5869">
                  <c:v>66.932725199543896</c:v>
                </c:pt>
                <c:pt idx="5870">
                  <c:v>66.944127708095778</c:v>
                </c:pt>
                <c:pt idx="5871">
                  <c:v>66.955530216647659</c:v>
                </c:pt>
                <c:pt idx="5872">
                  <c:v>66.966932725199541</c:v>
                </c:pt>
                <c:pt idx="5873">
                  <c:v>66.978335233751423</c:v>
                </c:pt>
                <c:pt idx="5874">
                  <c:v>66.989737742303305</c:v>
                </c:pt>
                <c:pt idx="5875">
                  <c:v>67.001140250855187</c:v>
                </c:pt>
                <c:pt idx="5876">
                  <c:v>67.012542759407069</c:v>
                </c:pt>
                <c:pt idx="5877">
                  <c:v>67.02394526795895</c:v>
                </c:pt>
                <c:pt idx="5878">
                  <c:v>67.035347776510832</c:v>
                </c:pt>
                <c:pt idx="5879">
                  <c:v>67.046750285062714</c:v>
                </c:pt>
                <c:pt idx="5880">
                  <c:v>67.058152793614596</c:v>
                </c:pt>
                <c:pt idx="5881">
                  <c:v>67.069555302166478</c:v>
                </c:pt>
                <c:pt idx="5882">
                  <c:v>67.08095781071836</c:v>
                </c:pt>
                <c:pt idx="5883">
                  <c:v>67.092360319270242</c:v>
                </c:pt>
                <c:pt idx="5884">
                  <c:v>67.103762827822123</c:v>
                </c:pt>
                <c:pt idx="5885">
                  <c:v>67.115165336374005</c:v>
                </c:pt>
                <c:pt idx="5886">
                  <c:v>67.126567844925887</c:v>
                </c:pt>
                <c:pt idx="5887">
                  <c:v>67.137970353477755</c:v>
                </c:pt>
                <c:pt idx="5888">
                  <c:v>67.149372862029651</c:v>
                </c:pt>
                <c:pt idx="5889">
                  <c:v>67.160775370581533</c:v>
                </c:pt>
                <c:pt idx="5890">
                  <c:v>67.172177879133415</c:v>
                </c:pt>
                <c:pt idx="5891">
                  <c:v>67.183580387685296</c:v>
                </c:pt>
                <c:pt idx="5892">
                  <c:v>67.194982896237178</c:v>
                </c:pt>
                <c:pt idx="5893">
                  <c:v>67.206385404789046</c:v>
                </c:pt>
                <c:pt idx="5894">
                  <c:v>67.217787913340928</c:v>
                </c:pt>
                <c:pt idx="5895">
                  <c:v>67.22919042189281</c:v>
                </c:pt>
                <c:pt idx="5896">
                  <c:v>67.240592930444691</c:v>
                </c:pt>
                <c:pt idx="5897">
                  <c:v>67.251995438996587</c:v>
                </c:pt>
                <c:pt idx="5898">
                  <c:v>67.263397947548469</c:v>
                </c:pt>
                <c:pt idx="5899">
                  <c:v>67.274800456100337</c:v>
                </c:pt>
                <c:pt idx="5900">
                  <c:v>67.286202964652219</c:v>
                </c:pt>
                <c:pt idx="5901">
                  <c:v>67.297605473204101</c:v>
                </c:pt>
                <c:pt idx="5902">
                  <c:v>67.309007981755983</c:v>
                </c:pt>
                <c:pt idx="5903">
                  <c:v>67.320410490307864</c:v>
                </c:pt>
                <c:pt idx="5904">
                  <c:v>67.331812998859746</c:v>
                </c:pt>
                <c:pt idx="5905">
                  <c:v>67.343215507411642</c:v>
                </c:pt>
                <c:pt idx="5906">
                  <c:v>67.35461801596351</c:v>
                </c:pt>
                <c:pt idx="5907">
                  <c:v>67.366020524515392</c:v>
                </c:pt>
                <c:pt idx="5908">
                  <c:v>67.377423033067274</c:v>
                </c:pt>
                <c:pt idx="5909">
                  <c:v>67.388825541619156</c:v>
                </c:pt>
                <c:pt idx="5910">
                  <c:v>67.400228050171037</c:v>
                </c:pt>
                <c:pt idx="5911">
                  <c:v>67.411630558722919</c:v>
                </c:pt>
                <c:pt idx="5912">
                  <c:v>67.423033067274801</c:v>
                </c:pt>
                <c:pt idx="5913">
                  <c:v>67.434435575826683</c:v>
                </c:pt>
                <c:pt idx="5914">
                  <c:v>67.445838084378565</c:v>
                </c:pt>
                <c:pt idx="5915">
                  <c:v>67.457240592930447</c:v>
                </c:pt>
                <c:pt idx="5916">
                  <c:v>67.468643101482328</c:v>
                </c:pt>
                <c:pt idx="5917">
                  <c:v>67.48004561003421</c:v>
                </c:pt>
                <c:pt idx="5918">
                  <c:v>67.491448118586078</c:v>
                </c:pt>
                <c:pt idx="5919">
                  <c:v>67.502850627137974</c:v>
                </c:pt>
                <c:pt idx="5920">
                  <c:v>67.514253135689856</c:v>
                </c:pt>
                <c:pt idx="5921">
                  <c:v>67.525655644241738</c:v>
                </c:pt>
                <c:pt idx="5922">
                  <c:v>67.53705815279362</c:v>
                </c:pt>
                <c:pt idx="5923">
                  <c:v>67.548460661345501</c:v>
                </c:pt>
                <c:pt idx="5924">
                  <c:v>67.559863169897383</c:v>
                </c:pt>
                <c:pt idx="5925">
                  <c:v>67.571265678449251</c:v>
                </c:pt>
                <c:pt idx="5926">
                  <c:v>67.582668187001133</c:v>
                </c:pt>
                <c:pt idx="5927">
                  <c:v>67.594070695553015</c:v>
                </c:pt>
                <c:pt idx="5928">
                  <c:v>67.605473204104911</c:v>
                </c:pt>
                <c:pt idx="5929">
                  <c:v>67.616875712656793</c:v>
                </c:pt>
                <c:pt idx="5930">
                  <c:v>67.628278221208674</c:v>
                </c:pt>
                <c:pt idx="5931">
                  <c:v>67.639680729760542</c:v>
                </c:pt>
                <c:pt idx="5932">
                  <c:v>67.651083238312424</c:v>
                </c:pt>
                <c:pt idx="5933">
                  <c:v>67.662485746864306</c:v>
                </c:pt>
                <c:pt idx="5934">
                  <c:v>67.673888255416188</c:v>
                </c:pt>
                <c:pt idx="5935">
                  <c:v>67.685290763968069</c:v>
                </c:pt>
                <c:pt idx="5936">
                  <c:v>67.696693272519965</c:v>
                </c:pt>
                <c:pt idx="5937">
                  <c:v>67.708095781071833</c:v>
                </c:pt>
                <c:pt idx="5938">
                  <c:v>67.719498289623715</c:v>
                </c:pt>
                <c:pt idx="5939">
                  <c:v>67.730900798175597</c:v>
                </c:pt>
                <c:pt idx="5940">
                  <c:v>67.742303306727479</c:v>
                </c:pt>
                <c:pt idx="5941">
                  <c:v>67.753705815279361</c:v>
                </c:pt>
                <c:pt idx="5942">
                  <c:v>67.765108323831242</c:v>
                </c:pt>
                <c:pt idx="5943">
                  <c:v>67.776510832383124</c:v>
                </c:pt>
                <c:pt idx="5944">
                  <c:v>67.787913340935006</c:v>
                </c:pt>
                <c:pt idx="5945">
                  <c:v>67.799315849486888</c:v>
                </c:pt>
                <c:pt idx="5946">
                  <c:v>67.81071835803877</c:v>
                </c:pt>
                <c:pt idx="5947">
                  <c:v>67.822120866590652</c:v>
                </c:pt>
                <c:pt idx="5948">
                  <c:v>67.833523375142533</c:v>
                </c:pt>
                <c:pt idx="5949">
                  <c:v>67.844925883694415</c:v>
                </c:pt>
                <c:pt idx="5950">
                  <c:v>67.856328392246297</c:v>
                </c:pt>
                <c:pt idx="5951">
                  <c:v>67.867730900798179</c:v>
                </c:pt>
                <c:pt idx="5952">
                  <c:v>67.879133409350061</c:v>
                </c:pt>
                <c:pt idx="5953">
                  <c:v>67.890535917901943</c:v>
                </c:pt>
                <c:pt idx="5954">
                  <c:v>67.901938426453825</c:v>
                </c:pt>
                <c:pt idx="5955">
                  <c:v>67.913340935005706</c:v>
                </c:pt>
                <c:pt idx="5956">
                  <c:v>67.924743443557574</c:v>
                </c:pt>
                <c:pt idx="5957">
                  <c:v>67.936145952109456</c:v>
                </c:pt>
                <c:pt idx="5958">
                  <c:v>67.947548460661338</c:v>
                </c:pt>
                <c:pt idx="5959">
                  <c:v>67.958950969213234</c:v>
                </c:pt>
                <c:pt idx="5960">
                  <c:v>67.970353477765116</c:v>
                </c:pt>
                <c:pt idx="5961">
                  <c:v>67.981755986316998</c:v>
                </c:pt>
                <c:pt idx="5962">
                  <c:v>67.993158494868865</c:v>
                </c:pt>
                <c:pt idx="5963">
                  <c:v>68.004561003420747</c:v>
                </c:pt>
                <c:pt idx="5964">
                  <c:v>68.015963511972629</c:v>
                </c:pt>
                <c:pt idx="5965">
                  <c:v>68.027366020524511</c:v>
                </c:pt>
                <c:pt idx="5966">
                  <c:v>68.038768529076393</c:v>
                </c:pt>
                <c:pt idx="5967">
                  <c:v>68.050171037628289</c:v>
                </c:pt>
                <c:pt idx="5968">
                  <c:v>68.061573546180156</c:v>
                </c:pt>
                <c:pt idx="5969">
                  <c:v>68.072976054732038</c:v>
                </c:pt>
                <c:pt idx="5970">
                  <c:v>68.08437856328392</c:v>
                </c:pt>
                <c:pt idx="5971">
                  <c:v>68.095781071835802</c:v>
                </c:pt>
                <c:pt idx="5972">
                  <c:v>68.107183580387684</c:v>
                </c:pt>
                <c:pt idx="5973">
                  <c:v>68.118586088939566</c:v>
                </c:pt>
                <c:pt idx="5974">
                  <c:v>68.129988597491447</c:v>
                </c:pt>
                <c:pt idx="5975">
                  <c:v>68.141391106043329</c:v>
                </c:pt>
                <c:pt idx="5976">
                  <c:v>68.152793614595211</c:v>
                </c:pt>
                <c:pt idx="5977">
                  <c:v>68.164196123147093</c:v>
                </c:pt>
                <c:pt idx="5978">
                  <c:v>68.175598631698975</c:v>
                </c:pt>
                <c:pt idx="5979">
                  <c:v>68.187001140250857</c:v>
                </c:pt>
                <c:pt idx="5980">
                  <c:v>68.198403648802739</c:v>
                </c:pt>
                <c:pt idx="5981">
                  <c:v>68.20980615735462</c:v>
                </c:pt>
                <c:pt idx="5982">
                  <c:v>68.221208665906502</c:v>
                </c:pt>
                <c:pt idx="5983">
                  <c:v>68.232611174458384</c:v>
                </c:pt>
                <c:pt idx="5984">
                  <c:v>68.244013683010266</c:v>
                </c:pt>
                <c:pt idx="5985">
                  <c:v>68.255416191562148</c:v>
                </c:pt>
                <c:pt idx="5986">
                  <c:v>68.26681870011403</c:v>
                </c:pt>
                <c:pt idx="5987">
                  <c:v>68.278221208665897</c:v>
                </c:pt>
                <c:pt idx="5988">
                  <c:v>68.289623717217779</c:v>
                </c:pt>
                <c:pt idx="5989">
                  <c:v>68.301026225769661</c:v>
                </c:pt>
                <c:pt idx="5990">
                  <c:v>68.312428734321557</c:v>
                </c:pt>
                <c:pt idx="5991">
                  <c:v>68.323831242873439</c:v>
                </c:pt>
                <c:pt idx="5992">
                  <c:v>68.335233751425321</c:v>
                </c:pt>
                <c:pt idx="5993">
                  <c:v>68.346636259977203</c:v>
                </c:pt>
                <c:pt idx="5994">
                  <c:v>68.35803876852907</c:v>
                </c:pt>
                <c:pt idx="5995">
                  <c:v>68.369441277080952</c:v>
                </c:pt>
                <c:pt idx="5996">
                  <c:v>68.380843785632834</c:v>
                </c:pt>
                <c:pt idx="5997">
                  <c:v>68.392246294184716</c:v>
                </c:pt>
                <c:pt idx="5998">
                  <c:v>68.403648802736612</c:v>
                </c:pt>
                <c:pt idx="5999">
                  <c:v>68.415051311288494</c:v>
                </c:pt>
                <c:pt idx="6000">
                  <c:v>68.426453819840361</c:v>
                </c:pt>
                <c:pt idx="6001">
                  <c:v>68.437856328392243</c:v>
                </c:pt>
                <c:pt idx="6002">
                  <c:v>68.449258836944125</c:v>
                </c:pt>
                <c:pt idx="6003">
                  <c:v>68.460661345496007</c:v>
                </c:pt>
                <c:pt idx="6004">
                  <c:v>68.472063854047889</c:v>
                </c:pt>
                <c:pt idx="6005">
                  <c:v>68.483466362599771</c:v>
                </c:pt>
                <c:pt idx="6006">
                  <c:v>68.494868871151652</c:v>
                </c:pt>
                <c:pt idx="6007">
                  <c:v>68.506271379703534</c:v>
                </c:pt>
                <c:pt idx="6008">
                  <c:v>68.517673888255416</c:v>
                </c:pt>
                <c:pt idx="6009">
                  <c:v>68.529076396807298</c:v>
                </c:pt>
                <c:pt idx="6010">
                  <c:v>68.54047890535918</c:v>
                </c:pt>
                <c:pt idx="6011">
                  <c:v>68.551881413911062</c:v>
                </c:pt>
                <c:pt idx="6012">
                  <c:v>68.563283922462944</c:v>
                </c:pt>
                <c:pt idx="6013">
                  <c:v>68.574686431014825</c:v>
                </c:pt>
                <c:pt idx="6014">
                  <c:v>68.586088939566707</c:v>
                </c:pt>
                <c:pt idx="6015">
                  <c:v>68.597491448118589</c:v>
                </c:pt>
                <c:pt idx="6016">
                  <c:v>68.608893956670471</c:v>
                </c:pt>
                <c:pt idx="6017">
                  <c:v>68.620296465222353</c:v>
                </c:pt>
                <c:pt idx="6018">
                  <c:v>68.631698973774235</c:v>
                </c:pt>
                <c:pt idx="6019">
                  <c:v>68.643101482326102</c:v>
                </c:pt>
                <c:pt idx="6020">
                  <c:v>68.654503990877984</c:v>
                </c:pt>
                <c:pt idx="6021">
                  <c:v>68.66590649942988</c:v>
                </c:pt>
                <c:pt idx="6022">
                  <c:v>68.677309007981762</c:v>
                </c:pt>
                <c:pt idx="6023">
                  <c:v>68.688711516533644</c:v>
                </c:pt>
                <c:pt idx="6024">
                  <c:v>68.700114025085526</c:v>
                </c:pt>
                <c:pt idx="6025">
                  <c:v>68.711516533637393</c:v>
                </c:pt>
                <c:pt idx="6026">
                  <c:v>68.722919042189275</c:v>
                </c:pt>
                <c:pt idx="6027">
                  <c:v>68.734321550741157</c:v>
                </c:pt>
                <c:pt idx="6028">
                  <c:v>68.745724059293039</c:v>
                </c:pt>
                <c:pt idx="6029">
                  <c:v>68.757126567844935</c:v>
                </c:pt>
                <c:pt idx="6030">
                  <c:v>68.768529076396817</c:v>
                </c:pt>
                <c:pt idx="6031">
                  <c:v>68.779931584948685</c:v>
                </c:pt>
                <c:pt idx="6032">
                  <c:v>68.791334093500566</c:v>
                </c:pt>
                <c:pt idx="6033">
                  <c:v>68.802736602052448</c:v>
                </c:pt>
                <c:pt idx="6034">
                  <c:v>68.81413911060433</c:v>
                </c:pt>
                <c:pt idx="6035">
                  <c:v>68.825541619156212</c:v>
                </c:pt>
                <c:pt idx="6036">
                  <c:v>68.836944127708094</c:v>
                </c:pt>
                <c:pt idx="6037">
                  <c:v>68.848346636259976</c:v>
                </c:pt>
                <c:pt idx="6038">
                  <c:v>68.859749144811857</c:v>
                </c:pt>
                <c:pt idx="6039">
                  <c:v>68.871151653363739</c:v>
                </c:pt>
                <c:pt idx="6040">
                  <c:v>68.882554161915621</c:v>
                </c:pt>
                <c:pt idx="6041">
                  <c:v>68.893956670467503</c:v>
                </c:pt>
                <c:pt idx="6042">
                  <c:v>68.905359179019385</c:v>
                </c:pt>
                <c:pt idx="6043">
                  <c:v>68.916761687571267</c:v>
                </c:pt>
                <c:pt idx="6044">
                  <c:v>68.928164196123149</c:v>
                </c:pt>
                <c:pt idx="6045">
                  <c:v>68.93956670467503</c:v>
                </c:pt>
                <c:pt idx="6046">
                  <c:v>68.950969213226912</c:v>
                </c:pt>
                <c:pt idx="6047">
                  <c:v>68.962371721778794</c:v>
                </c:pt>
                <c:pt idx="6048">
                  <c:v>68.973774230330676</c:v>
                </c:pt>
                <c:pt idx="6049">
                  <c:v>68.985176738882558</c:v>
                </c:pt>
                <c:pt idx="6050">
                  <c:v>68.996579247434425</c:v>
                </c:pt>
                <c:pt idx="6051">
                  <c:v>69.007981755986307</c:v>
                </c:pt>
                <c:pt idx="6052">
                  <c:v>69.019384264538203</c:v>
                </c:pt>
                <c:pt idx="6053">
                  <c:v>69.030786773090085</c:v>
                </c:pt>
                <c:pt idx="6054">
                  <c:v>69.042189281641967</c:v>
                </c:pt>
                <c:pt idx="6055">
                  <c:v>69.053591790193849</c:v>
                </c:pt>
                <c:pt idx="6056">
                  <c:v>69.064994298745717</c:v>
                </c:pt>
                <c:pt idx="6057">
                  <c:v>69.076396807297598</c:v>
                </c:pt>
                <c:pt idx="6058">
                  <c:v>69.08779931584948</c:v>
                </c:pt>
                <c:pt idx="6059">
                  <c:v>69.099201824401362</c:v>
                </c:pt>
                <c:pt idx="6060">
                  <c:v>69.110604332953258</c:v>
                </c:pt>
                <c:pt idx="6061">
                  <c:v>69.12200684150514</c:v>
                </c:pt>
                <c:pt idx="6062">
                  <c:v>69.133409350057022</c:v>
                </c:pt>
                <c:pt idx="6063">
                  <c:v>69.14481185860889</c:v>
                </c:pt>
                <c:pt idx="6064">
                  <c:v>69.156214367160771</c:v>
                </c:pt>
                <c:pt idx="6065">
                  <c:v>69.167616875712653</c:v>
                </c:pt>
                <c:pt idx="6066">
                  <c:v>69.179019384264535</c:v>
                </c:pt>
                <c:pt idx="6067">
                  <c:v>69.190421892816417</c:v>
                </c:pt>
                <c:pt idx="6068">
                  <c:v>69.201824401368299</c:v>
                </c:pt>
                <c:pt idx="6069">
                  <c:v>69.213226909920181</c:v>
                </c:pt>
                <c:pt idx="6070">
                  <c:v>69.224629418472063</c:v>
                </c:pt>
                <c:pt idx="6071">
                  <c:v>69.236031927023944</c:v>
                </c:pt>
                <c:pt idx="6072">
                  <c:v>69.247434435575826</c:v>
                </c:pt>
                <c:pt idx="6073">
                  <c:v>69.258836944127708</c:v>
                </c:pt>
                <c:pt idx="6074">
                  <c:v>69.27023945267959</c:v>
                </c:pt>
                <c:pt idx="6075">
                  <c:v>69.281641961231472</c:v>
                </c:pt>
                <c:pt idx="6076">
                  <c:v>69.293044469783354</c:v>
                </c:pt>
                <c:pt idx="6077">
                  <c:v>69.304446978335235</c:v>
                </c:pt>
                <c:pt idx="6078">
                  <c:v>69.315849486887117</c:v>
                </c:pt>
                <c:pt idx="6079">
                  <c:v>69.327251995438999</c:v>
                </c:pt>
                <c:pt idx="6080">
                  <c:v>69.338654503990881</c:v>
                </c:pt>
                <c:pt idx="6081">
                  <c:v>69.350057012542749</c:v>
                </c:pt>
                <c:pt idx="6082">
                  <c:v>69.361459521094631</c:v>
                </c:pt>
                <c:pt idx="6083">
                  <c:v>69.372862029646527</c:v>
                </c:pt>
                <c:pt idx="6084">
                  <c:v>69.384264538198408</c:v>
                </c:pt>
                <c:pt idx="6085">
                  <c:v>69.39566704675029</c:v>
                </c:pt>
                <c:pt idx="6086">
                  <c:v>69.407069555302172</c:v>
                </c:pt>
                <c:pt idx="6087">
                  <c:v>69.418472063854054</c:v>
                </c:pt>
                <c:pt idx="6088">
                  <c:v>69.429874572405922</c:v>
                </c:pt>
                <c:pt idx="6089">
                  <c:v>69.441277080957803</c:v>
                </c:pt>
                <c:pt idx="6090">
                  <c:v>69.452679589509685</c:v>
                </c:pt>
                <c:pt idx="6091">
                  <c:v>69.464082098061581</c:v>
                </c:pt>
                <c:pt idx="6092">
                  <c:v>69.475484606613463</c:v>
                </c:pt>
                <c:pt idx="6093">
                  <c:v>69.486887115165345</c:v>
                </c:pt>
                <c:pt idx="6094">
                  <c:v>69.498289623717213</c:v>
                </c:pt>
                <c:pt idx="6095">
                  <c:v>69.509692132269095</c:v>
                </c:pt>
                <c:pt idx="6096">
                  <c:v>69.521094640820976</c:v>
                </c:pt>
                <c:pt idx="6097">
                  <c:v>69.532497149372858</c:v>
                </c:pt>
                <c:pt idx="6098">
                  <c:v>69.54389965792474</c:v>
                </c:pt>
                <c:pt idx="6099">
                  <c:v>69.555302166476622</c:v>
                </c:pt>
                <c:pt idx="6100">
                  <c:v>69.566704675028504</c:v>
                </c:pt>
                <c:pt idx="6101">
                  <c:v>69.578107183580386</c:v>
                </c:pt>
                <c:pt idx="6102">
                  <c:v>69.589509692132268</c:v>
                </c:pt>
                <c:pt idx="6103">
                  <c:v>69.600912200684149</c:v>
                </c:pt>
                <c:pt idx="6104">
                  <c:v>69.612314709236031</c:v>
                </c:pt>
                <c:pt idx="6105">
                  <c:v>69.623717217787913</c:v>
                </c:pt>
                <c:pt idx="6106">
                  <c:v>69.635119726339795</c:v>
                </c:pt>
                <c:pt idx="6107">
                  <c:v>69.646522234891677</c:v>
                </c:pt>
                <c:pt idx="6108">
                  <c:v>69.657924743443559</c:v>
                </c:pt>
                <c:pt idx="6109">
                  <c:v>69.669327251995441</c:v>
                </c:pt>
                <c:pt idx="6110">
                  <c:v>69.680729760547322</c:v>
                </c:pt>
                <c:pt idx="6111">
                  <c:v>69.692132269099204</c:v>
                </c:pt>
                <c:pt idx="6112">
                  <c:v>69.703534777651086</c:v>
                </c:pt>
                <c:pt idx="6113">
                  <c:v>69.714937286202954</c:v>
                </c:pt>
                <c:pt idx="6114">
                  <c:v>69.72633979475485</c:v>
                </c:pt>
                <c:pt idx="6115">
                  <c:v>69.737742303306732</c:v>
                </c:pt>
                <c:pt idx="6116">
                  <c:v>69.749144811858613</c:v>
                </c:pt>
                <c:pt idx="6117">
                  <c:v>69.760547320410495</c:v>
                </c:pt>
                <c:pt idx="6118">
                  <c:v>69.771949828962377</c:v>
                </c:pt>
                <c:pt idx="6119">
                  <c:v>69.783352337514245</c:v>
                </c:pt>
                <c:pt idx="6120">
                  <c:v>69.794754846066127</c:v>
                </c:pt>
                <c:pt idx="6121">
                  <c:v>69.806157354618009</c:v>
                </c:pt>
                <c:pt idx="6122">
                  <c:v>69.817559863169905</c:v>
                </c:pt>
                <c:pt idx="6123">
                  <c:v>69.828962371721786</c:v>
                </c:pt>
                <c:pt idx="6124">
                  <c:v>69.840364880273668</c:v>
                </c:pt>
                <c:pt idx="6125">
                  <c:v>69.851767388825536</c:v>
                </c:pt>
                <c:pt idx="6126">
                  <c:v>69.863169897377418</c:v>
                </c:pt>
                <c:pt idx="6127">
                  <c:v>69.8745724059293</c:v>
                </c:pt>
                <c:pt idx="6128">
                  <c:v>69.885974914481181</c:v>
                </c:pt>
                <c:pt idx="6129">
                  <c:v>69.897377423033063</c:v>
                </c:pt>
                <c:pt idx="6130">
                  <c:v>69.908779931584945</c:v>
                </c:pt>
                <c:pt idx="6131">
                  <c:v>69.920182440136841</c:v>
                </c:pt>
                <c:pt idx="6132">
                  <c:v>69.931584948688709</c:v>
                </c:pt>
                <c:pt idx="6133">
                  <c:v>69.942987457240591</c:v>
                </c:pt>
                <c:pt idx="6134">
                  <c:v>69.954389965792473</c:v>
                </c:pt>
                <c:pt idx="6135">
                  <c:v>69.965792474344354</c:v>
                </c:pt>
                <c:pt idx="6136">
                  <c:v>69.977194982896236</c:v>
                </c:pt>
                <c:pt idx="6137">
                  <c:v>69.988597491448118</c:v>
                </c:pt>
                <c:pt idx="6138">
                  <c:v>70</c:v>
                </c:pt>
                <c:pt idx="6139">
                  <c:v>70.011402508551882</c:v>
                </c:pt>
                <c:pt idx="6140">
                  <c:v>70.022805017103764</c:v>
                </c:pt>
                <c:pt idx="6141">
                  <c:v>70.034207525655646</c:v>
                </c:pt>
                <c:pt idx="6142">
                  <c:v>70.045610034207527</c:v>
                </c:pt>
                <c:pt idx="6143">
                  <c:v>70.057012542759409</c:v>
                </c:pt>
                <c:pt idx="6144">
                  <c:v>70.068415051311277</c:v>
                </c:pt>
                <c:pt idx="6145">
                  <c:v>70.079817559863173</c:v>
                </c:pt>
                <c:pt idx="6146">
                  <c:v>70.091220068415055</c:v>
                </c:pt>
                <c:pt idx="6147">
                  <c:v>70.102622576966937</c:v>
                </c:pt>
                <c:pt idx="6148">
                  <c:v>70.114025085518819</c:v>
                </c:pt>
                <c:pt idx="6149">
                  <c:v>70.1254275940707</c:v>
                </c:pt>
                <c:pt idx="6150">
                  <c:v>70.136830102622568</c:v>
                </c:pt>
                <c:pt idx="6151">
                  <c:v>70.14823261117445</c:v>
                </c:pt>
                <c:pt idx="6152">
                  <c:v>70.159635119726332</c:v>
                </c:pt>
                <c:pt idx="6153">
                  <c:v>70.171037628278228</c:v>
                </c:pt>
                <c:pt idx="6154">
                  <c:v>70.18244013683011</c:v>
                </c:pt>
                <c:pt idx="6155">
                  <c:v>70.193842645381991</c:v>
                </c:pt>
                <c:pt idx="6156">
                  <c:v>70.205245153933873</c:v>
                </c:pt>
                <c:pt idx="6157">
                  <c:v>70.216647662485741</c:v>
                </c:pt>
                <c:pt idx="6158">
                  <c:v>70.228050171037623</c:v>
                </c:pt>
                <c:pt idx="6159">
                  <c:v>70.239452679589505</c:v>
                </c:pt>
                <c:pt idx="6160">
                  <c:v>70.250855188141387</c:v>
                </c:pt>
                <c:pt idx="6161">
                  <c:v>70.262257696693268</c:v>
                </c:pt>
                <c:pt idx="6162">
                  <c:v>70.273660205245164</c:v>
                </c:pt>
                <c:pt idx="6163">
                  <c:v>70.285062713797032</c:v>
                </c:pt>
                <c:pt idx="6164">
                  <c:v>70.296465222348914</c:v>
                </c:pt>
                <c:pt idx="6165">
                  <c:v>70.307867730900796</c:v>
                </c:pt>
                <c:pt idx="6166">
                  <c:v>70.319270239452678</c:v>
                </c:pt>
                <c:pt idx="6167">
                  <c:v>70.330672748004559</c:v>
                </c:pt>
                <c:pt idx="6168">
                  <c:v>70.342075256556441</c:v>
                </c:pt>
                <c:pt idx="6169">
                  <c:v>70.353477765108323</c:v>
                </c:pt>
                <c:pt idx="6170">
                  <c:v>70.364880273660205</c:v>
                </c:pt>
                <c:pt idx="6171">
                  <c:v>70.376282782212087</c:v>
                </c:pt>
                <c:pt idx="6172">
                  <c:v>70.387685290763969</c:v>
                </c:pt>
                <c:pt idx="6173">
                  <c:v>70.399087799315851</c:v>
                </c:pt>
                <c:pt idx="6174">
                  <c:v>70.410490307867732</c:v>
                </c:pt>
                <c:pt idx="6175">
                  <c:v>70.421892816419614</c:v>
                </c:pt>
                <c:pt idx="6176">
                  <c:v>70.433295324971496</c:v>
                </c:pt>
                <c:pt idx="6177">
                  <c:v>70.444697833523378</c:v>
                </c:pt>
                <c:pt idx="6178">
                  <c:v>70.45610034207526</c:v>
                </c:pt>
                <c:pt idx="6179">
                  <c:v>70.467502850627142</c:v>
                </c:pt>
                <c:pt idx="6180">
                  <c:v>70.478905359179024</c:v>
                </c:pt>
                <c:pt idx="6181">
                  <c:v>70.490307867730905</c:v>
                </c:pt>
                <c:pt idx="6182">
                  <c:v>70.501710376282773</c:v>
                </c:pt>
                <c:pt idx="6183">
                  <c:v>70.513112884834655</c:v>
                </c:pt>
                <c:pt idx="6184">
                  <c:v>70.524515393386551</c:v>
                </c:pt>
                <c:pt idx="6185">
                  <c:v>70.535917901938433</c:v>
                </c:pt>
                <c:pt idx="6186">
                  <c:v>70.547320410490315</c:v>
                </c:pt>
                <c:pt idx="6187">
                  <c:v>70.558722919042197</c:v>
                </c:pt>
                <c:pt idx="6188">
                  <c:v>70.570125427594064</c:v>
                </c:pt>
                <c:pt idx="6189">
                  <c:v>70.581527936145946</c:v>
                </c:pt>
                <c:pt idx="6190">
                  <c:v>70.592930444697828</c:v>
                </c:pt>
                <c:pt idx="6191">
                  <c:v>70.60433295324971</c:v>
                </c:pt>
                <c:pt idx="6192">
                  <c:v>70.615735461801592</c:v>
                </c:pt>
                <c:pt idx="6193">
                  <c:v>70.627137970353488</c:v>
                </c:pt>
                <c:pt idx="6194">
                  <c:v>70.638540478905355</c:v>
                </c:pt>
                <c:pt idx="6195">
                  <c:v>70.649942987457237</c:v>
                </c:pt>
                <c:pt idx="6196">
                  <c:v>70.661345496009119</c:v>
                </c:pt>
                <c:pt idx="6197">
                  <c:v>70.672748004561001</c:v>
                </c:pt>
                <c:pt idx="6198">
                  <c:v>70.684150513112883</c:v>
                </c:pt>
                <c:pt idx="6199">
                  <c:v>70.695553021664765</c:v>
                </c:pt>
                <c:pt idx="6200">
                  <c:v>70.706955530216646</c:v>
                </c:pt>
                <c:pt idx="6201">
                  <c:v>70.718358038768528</c:v>
                </c:pt>
                <c:pt idx="6202">
                  <c:v>70.72976054732041</c:v>
                </c:pt>
                <c:pt idx="6203">
                  <c:v>70.741163055872292</c:v>
                </c:pt>
                <c:pt idx="6204">
                  <c:v>70.752565564424174</c:v>
                </c:pt>
                <c:pt idx="6205">
                  <c:v>70.763968072976056</c:v>
                </c:pt>
                <c:pt idx="6206">
                  <c:v>70.775370581527937</c:v>
                </c:pt>
                <c:pt idx="6207">
                  <c:v>70.786773090079819</c:v>
                </c:pt>
                <c:pt idx="6208">
                  <c:v>70.798175598631701</c:v>
                </c:pt>
                <c:pt idx="6209">
                  <c:v>70.809578107183583</c:v>
                </c:pt>
                <c:pt idx="6210">
                  <c:v>70.820980615735465</c:v>
                </c:pt>
                <c:pt idx="6211">
                  <c:v>70.832383124287347</c:v>
                </c:pt>
                <c:pt idx="6212">
                  <c:v>70.843785632839229</c:v>
                </c:pt>
                <c:pt idx="6213">
                  <c:v>70.855188141391096</c:v>
                </c:pt>
                <c:pt idx="6214">
                  <c:v>70.866590649942978</c:v>
                </c:pt>
                <c:pt idx="6215">
                  <c:v>70.877993158494874</c:v>
                </c:pt>
                <c:pt idx="6216">
                  <c:v>70.889395667046756</c:v>
                </c:pt>
                <c:pt idx="6217">
                  <c:v>70.900798175598638</c:v>
                </c:pt>
                <c:pt idx="6218">
                  <c:v>70.91220068415052</c:v>
                </c:pt>
                <c:pt idx="6219">
                  <c:v>70.923603192702387</c:v>
                </c:pt>
                <c:pt idx="6220">
                  <c:v>70.935005701254269</c:v>
                </c:pt>
                <c:pt idx="6221">
                  <c:v>70.946408209806151</c:v>
                </c:pt>
                <c:pt idx="6222">
                  <c:v>70.957810718358033</c:v>
                </c:pt>
                <c:pt idx="6223">
                  <c:v>70.969213226909915</c:v>
                </c:pt>
                <c:pt idx="6224">
                  <c:v>70.980615735461811</c:v>
                </c:pt>
                <c:pt idx="6225">
                  <c:v>70.992018244013693</c:v>
                </c:pt>
                <c:pt idx="6226">
                  <c:v>71.00342075256556</c:v>
                </c:pt>
                <c:pt idx="6227">
                  <c:v>71.014823261117442</c:v>
                </c:pt>
                <c:pt idx="6228">
                  <c:v>71.026225769669324</c:v>
                </c:pt>
                <c:pt idx="6229">
                  <c:v>71.037628278221206</c:v>
                </c:pt>
                <c:pt idx="6230">
                  <c:v>71.049030786773088</c:v>
                </c:pt>
                <c:pt idx="6231">
                  <c:v>71.06043329532497</c:v>
                </c:pt>
                <c:pt idx="6232">
                  <c:v>71.071835803876851</c:v>
                </c:pt>
                <c:pt idx="6233">
                  <c:v>71.083238312428733</c:v>
                </c:pt>
                <c:pt idx="6234">
                  <c:v>71.094640820980615</c:v>
                </c:pt>
                <c:pt idx="6235">
                  <c:v>71.106043329532497</c:v>
                </c:pt>
                <c:pt idx="6236">
                  <c:v>71.117445838084379</c:v>
                </c:pt>
                <c:pt idx="6237">
                  <c:v>71.128848346636261</c:v>
                </c:pt>
                <c:pt idx="6238">
                  <c:v>71.140250855188143</c:v>
                </c:pt>
                <c:pt idx="6239">
                  <c:v>71.151653363740024</c:v>
                </c:pt>
                <c:pt idx="6240">
                  <c:v>71.163055872291906</c:v>
                </c:pt>
                <c:pt idx="6241">
                  <c:v>71.174458380843788</c:v>
                </c:pt>
                <c:pt idx="6242">
                  <c:v>71.18586088939567</c:v>
                </c:pt>
                <c:pt idx="6243">
                  <c:v>71.197263397947552</c:v>
                </c:pt>
                <c:pt idx="6244">
                  <c:v>71.208665906499434</c:v>
                </c:pt>
                <c:pt idx="6245">
                  <c:v>71.220068415051301</c:v>
                </c:pt>
                <c:pt idx="6246">
                  <c:v>71.231470923603197</c:v>
                </c:pt>
                <c:pt idx="6247">
                  <c:v>71.242873432155079</c:v>
                </c:pt>
                <c:pt idx="6248">
                  <c:v>71.254275940706961</c:v>
                </c:pt>
                <c:pt idx="6249">
                  <c:v>71.265678449258843</c:v>
                </c:pt>
                <c:pt idx="6250">
                  <c:v>71.277080957810725</c:v>
                </c:pt>
                <c:pt idx="6251">
                  <c:v>71.288483466362592</c:v>
                </c:pt>
                <c:pt idx="6252">
                  <c:v>71.299885974914474</c:v>
                </c:pt>
                <c:pt idx="6253">
                  <c:v>71.311288483466356</c:v>
                </c:pt>
                <c:pt idx="6254">
                  <c:v>71.322690992018238</c:v>
                </c:pt>
                <c:pt idx="6255">
                  <c:v>71.334093500570134</c:v>
                </c:pt>
                <c:pt idx="6256">
                  <c:v>71.345496009122016</c:v>
                </c:pt>
                <c:pt idx="6257">
                  <c:v>71.356898517673883</c:v>
                </c:pt>
                <c:pt idx="6258">
                  <c:v>71.368301026225765</c:v>
                </c:pt>
                <c:pt idx="6259">
                  <c:v>71.379703534777647</c:v>
                </c:pt>
                <c:pt idx="6260">
                  <c:v>71.391106043329529</c:v>
                </c:pt>
                <c:pt idx="6261">
                  <c:v>71.402508551881411</c:v>
                </c:pt>
                <c:pt idx="6262">
                  <c:v>71.413911060433293</c:v>
                </c:pt>
                <c:pt idx="6263">
                  <c:v>71.425313568985175</c:v>
                </c:pt>
                <c:pt idx="6264">
                  <c:v>71.436716077537056</c:v>
                </c:pt>
                <c:pt idx="6265">
                  <c:v>71.448118586088938</c:v>
                </c:pt>
                <c:pt idx="6266">
                  <c:v>71.45952109464082</c:v>
                </c:pt>
                <c:pt idx="6267">
                  <c:v>71.470923603192702</c:v>
                </c:pt>
                <c:pt idx="6268">
                  <c:v>71.482326111744584</c:v>
                </c:pt>
                <c:pt idx="6269">
                  <c:v>71.493728620296466</c:v>
                </c:pt>
                <c:pt idx="6270">
                  <c:v>71.505131128848348</c:v>
                </c:pt>
                <c:pt idx="6271">
                  <c:v>71.516533637400229</c:v>
                </c:pt>
                <c:pt idx="6272">
                  <c:v>71.527936145952111</c:v>
                </c:pt>
                <c:pt idx="6273">
                  <c:v>71.539338654503993</c:v>
                </c:pt>
                <c:pt idx="6274">
                  <c:v>71.550741163055875</c:v>
                </c:pt>
                <c:pt idx="6275">
                  <c:v>71.562143671607757</c:v>
                </c:pt>
                <c:pt idx="6276">
                  <c:v>71.573546180159624</c:v>
                </c:pt>
                <c:pt idx="6277">
                  <c:v>71.584948688711521</c:v>
                </c:pt>
                <c:pt idx="6278">
                  <c:v>71.596351197263402</c:v>
                </c:pt>
                <c:pt idx="6279">
                  <c:v>71.607753705815284</c:v>
                </c:pt>
                <c:pt idx="6280">
                  <c:v>71.619156214367166</c:v>
                </c:pt>
                <c:pt idx="6281">
                  <c:v>71.630558722919048</c:v>
                </c:pt>
                <c:pt idx="6282">
                  <c:v>71.641961231470916</c:v>
                </c:pt>
                <c:pt idx="6283">
                  <c:v>71.653363740022797</c:v>
                </c:pt>
                <c:pt idx="6284">
                  <c:v>71.664766248574679</c:v>
                </c:pt>
                <c:pt idx="6285">
                  <c:v>71.676168757126561</c:v>
                </c:pt>
                <c:pt idx="6286">
                  <c:v>71.687571265678457</c:v>
                </c:pt>
                <c:pt idx="6287">
                  <c:v>71.698973774230339</c:v>
                </c:pt>
                <c:pt idx="6288">
                  <c:v>71.710376282782207</c:v>
                </c:pt>
                <c:pt idx="6289">
                  <c:v>71.721778791334089</c:v>
                </c:pt>
                <c:pt idx="6290">
                  <c:v>71.73318129988597</c:v>
                </c:pt>
                <c:pt idx="6291">
                  <c:v>71.744583808437852</c:v>
                </c:pt>
                <c:pt idx="6292">
                  <c:v>71.755986316989734</c:v>
                </c:pt>
                <c:pt idx="6293">
                  <c:v>71.767388825541616</c:v>
                </c:pt>
                <c:pt idx="6294">
                  <c:v>71.778791334093512</c:v>
                </c:pt>
                <c:pt idx="6295">
                  <c:v>71.79019384264538</c:v>
                </c:pt>
                <c:pt idx="6296">
                  <c:v>71.801596351197261</c:v>
                </c:pt>
                <c:pt idx="6297">
                  <c:v>71.812998859749143</c:v>
                </c:pt>
                <c:pt idx="6298">
                  <c:v>71.824401368301025</c:v>
                </c:pt>
                <c:pt idx="6299">
                  <c:v>71.835803876852907</c:v>
                </c:pt>
                <c:pt idx="6300">
                  <c:v>71.847206385404789</c:v>
                </c:pt>
                <c:pt idx="6301">
                  <c:v>71.858608893956671</c:v>
                </c:pt>
                <c:pt idx="6302">
                  <c:v>71.870011402508553</c:v>
                </c:pt>
                <c:pt idx="6303">
                  <c:v>71.881413911060434</c:v>
                </c:pt>
                <c:pt idx="6304">
                  <c:v>71.892816419612316</c:v>
                </c:pt>
                <c:pt idx="6305">
                  <c:v>71.904218928164198</c:v>
                </c:pt>
                <c:pt idx="6306">
                  <c:v>71.91562143671608</c:v>
                </c:pt>
                <c:pt idx="6307">
                  <c:v>71.927023945267948</c:v>
                </c:pt>
                <c:pt idx="6308">
                  <c:v>71.938426453819844</c:v>
                </c:pt>
                <c:pt idx="6309">
                  <c:v>71.949828962371726</c:v>
                </c:pt>
                <c:pt idx="6310">
                  <c:v>71.961231470923607</c:v>
                </c:pt>
                <c:pt idx="6311">
                  <c:v>71.972633979475489</c:v>
                </c:pt>
                <c:pt idx="6312">
                  <c:v>71.984036488027371</c:v>
                </c:pt>
                <c:pt idx="6313">
                  <c:v>71.995438996579253</c:v>
                </c:pt>
                <c:pt idx="6314">
                  <c:v>72.006841505131121</c:v>
                </c:pt>
                <c:pt idx="6315">
                  <c:v>72.018244013683002</c:v>
                </c:pt>
                <c:pt idx="6316">
                  <c:v>72.029646522234884</c:v>
                </c:pt>
                <c:pt idx="6317">
                  <c:v>72.04104903078678</c:v>
                </c:pt>
                <c:pt idx="6318">
                  <c:v>72.052451539338662</c:v>
                </c:pt>
                <c:pt idx="6319">
                  <c:v>72.063854047890544</c:v>
                </c:pt>
                <c:pt idx="6320">
                  <c:v>72.075256556442412</c:v>
                </c:pt>
                <c:pt idx="6321">
                  <c:v>72.086659064994294</c:v>
                </c:pt>
                <c:pt idx="6322">
                  <c:v>72.098061573546175</c:v>
                </c:pt>
                <c:pt idx="6323">
                  <c:v>72.109464082098057</c:v>
                </c:pt>
                <c:pt idx="6324">
                  <c:v>72.120866590649939</c:v>
                </c:pt>
                <c:pt idx="6325">
                  <c:v>72.132269099201835</c:v>
                </c:pt>
                <c:pt idx="6326">
                  <c:v>72.143671607753703</c:v>
                </c:pt>
                <c:pt idx="6327">
                  <c:v>72.155074116305585</c:v>
                </c:pt>
                <c:pt idx="6328">
                  <c:v>72.166476624857467</c:v>
                </c:pt>
                <c:pt idx="6329">
                  <c:v>72.177879133409348</c:v>
                </c:pt>
                <c:pt idx="6330">
                  <c:v>72.18928164196123</c:v>
                </c:pt>
                <c:pt idx="6331">
                  <c:v>72.200684150513112</c:v>
                </c:pt>
                <c:pt idx="6332">
                  <c:v>72.212086659064994</c:v>
                </c:pt>
                <c:pt idx="6333">
                  <c:v>72.223489167616876</c:v>
                </c:pt>
                <c:pt idx="6334">
                  <c:v>72.234891676168758</c:v>
                </c:pt>
                <c:pt idx="6335">
                  <c:v>72.246294184720639</c:v>
                </c:pt>
                <c:pt idx="6336">
                  <c:v>72.257696693272521</c:v>
                </c:pt>
                <c:pt idx="6337">
                  <c:v>72.269099201824403</c:v>
                </c:pt>
                <c:pt idx="6338">
                  <c:v>72.280501710376285</c:v>
                </c:pt>
                <c:pt idx="6339">
                  <c:v>72.291904218928167</c:v>
                </c:pt>
                <c:pt idx="6340">
                  <c:v>72.303306727480049</c:v>
                </c:pt>
                <c:pt idx="6341">
                  <c:v>72.314709236031931</c:v>
                </c:pt>
                <c:pt idx="6342">
                  <c:v>72.326111744583812</c:v>
                </c:pt>
                <c:pt idx="6343">
                  <c:v>72.337514253135694</c:v>
                </c:pt>
                <c:pt idx="6344">
                  <c:v>72.348916761687576</c:v>
                </c:pt>
                <c:pt idx="6345">
                  <c:v>72.360319270239444</c:v>
                </c:pt>
                <c:pt idx="6346">
                  <c:v>72.371721778791326</c:v>
                </c:pt>
                <c:pt idx="6347">
                  <c:v>72.383124287343207</c:v>
                </c:pt>
                <c:pt idx="6348">
                  <c:v>72.394526795895104</c:v>
                </c:pt>
                <c:pt idx="6349">
                  <c:v>72.405929304446985</c:v>
                </c:pt>
                <c:pt idx="6350">
                  <c:v>72.417331812998867</c:v>
                </c:pt>
                <c:pt idx="6351">
                  <c:v>72.428734321550735</c:v>
                </c:pt>
                <c:pt idx="6352">
                  <c:v>72.440136830102617</c:v>
                </c:pt>
                <c:pt idx="6353">
                  <c:v>72.451539338654499</c:v>
                </c:pt>
                <c:pt idx="6354">
                  <c:v>72.46294184720638</c:v>
                </c:pt>
                <c:pt idx="6355">
                  <c:v>72.474344355758262</c:v>
                </c:pt>
                <c:pt idx="6356">
                  <c:v>72.485746864310158</c:v>
                </c:pt>
                <c:pt idx="6357">
                  <c:v>72.497149372862026</c:v>
                </c:pt>
                <c:pt idx="6358">
                  <c:v>72.508551881413908</c:v>
                </c:pt>
                <c:pt idx="6359">
                  <c:v>72.51995438996579</c:v>
                </c:pt>
                <c:pt idx="6360">
                  <c:v>72.531356898517672</c:v>
                </c:pt>
                <c:pt idx="6361">
                  <c:v>72.542759407069553</c:v>
                </c:pt>
                <c:pt idx="6362">
                  <c:v>72.554161915621435</c:v>
                </c:pt>
                <c:pt idx="6363">
                  <c:v>72.565564424173317</c:v>
                </c:pt>
                <c:pt idx="6364">
                  <c:v>72.576966932725199</c:v>
                </c:pt>
                <c:pt idx="6365">
                  <c:v>72.588369441277081</c:v>
                </c:pt>
                <c:pt idx="6366">
                  <c:v>72.599771949828963</c:v>
                </c:pt>
                <c:pt idx="6367">
                  <c:v>72.611174458380844</c:v>
                </c:pt>
                <c:pt idx="6368">
                  <c:v>72.622576966932726</c:v>
                </c:pt>
                <c:pt idx="6369">
                  <c:v>72.633979475484608</c:v>
                </c:pt>
                <c:pt idx="6370">
                  <c:v>72.64538198403649</c:v>
                </c:pt>
                <c:pt idx="6371">
                  <c:v>72.656784492588372</c:v>
                </c:pt>
                <c:pt idx="6372">
                  <c:v>72.668187001140254</c:v>
                </c:pt>
                <c:pt idx="6373">
                  <c:v>72.679589509692136</c:v>
                </c:pt>
                <c:pt idx="6374">
                  <c:v>72.690992018244017</c:v>
                </c:pt>
                <c:pt idx="6375">
                  <c:v>72.702394526795899</c:v>
                </c:pt>
                <c:pt idx="6376">
                  <c:v>72.713797035347767</c:v>
                </c:pt>
                <c:pt idx="6377">
                  <c:v>72.725199543899649</c:v>
                </c:pt>
                <c:pt idx="6378">
                  <c:v>72.736602052451531</c:v>
                </c:pt>
                <c:pt idx="6379">
                  <c:v>72.748004561003427</c:v>
                </c:pt>
                <c:pt idx="6380">
                  <c:v>72.759407069555309</c:v>
                </c:pt>
                <c:pt idx="6381">
                  <c:v>72.77080957810719</c:v>
                </c:pt>
                <c:pt idx="6382">
                  <c:v>72.782212086659072</c:v>
                </c:pt>
                <c:pt idx="6383">
                  <c:v>72.79361459521094</c:v>
                </c:pt>
                <c:pt idx="6384">
                  <c:v>72.805017103762822</c:v>
                </c:pt>
                <c:pt idx="6385">
                  <c:v>72.816419612314704</c:v>
                </c:pt>
                <c:pt idx="6386">
                  <c:v>72.827822120866585</c:v>
                </c:pt>
                <c:pt idx="6387">
                  <c:v>72.839224629418482</c:v>
                </c:pt>
                <c:pt idx="6388">
                  <c:v>72.850627137970363</c:v>
                </c:pt>
                <c:pt idx="6389">
                  <c:v>72.862029646522231</c:v>
                </c:pt>
                <c:pt idx="6390">
                  <c:v>72.873432155074113</c:v>
                </c:pt>
                <c:pt idx="6391">
                  <c:v>72.884834663625995</c:v>
                </c:pt>
                <c:pt idx="6392">
                  <c:v>72.896237172177877</c:v>
                </c:pt>
                <c:pt idx="6393">
                  <c:v>72.907639680729758</c:v>
                </c:pt>
                <c:pt idx="6394">
                  <c:v>72.91904218928164</c:v>
                </c:pt>
                <c:pt idx="6395">
                  <c:v>72.930444697833522</c:v>
                </c:pt>
                <c:pt idx="6396">
                  <c:v>72.941847206385404</c:v>
                </c:pt>
                <c:pt idx="6397">
                  <c:v>72.953249714937286</c:v>
                </c:pt>
                <c:pt idx="6398">
                  <c:v>72.964652223489168</c:v>
                </c:pt>
                <c:pt idx="6399">
                  <c:v>72.97605473204105</c:v>
                </c:pt>
                <c:pt idx="6400">
                  <c:v>72.987457240592931</c:v>
                </c:pt>
                <c:pt idx="6401">
                  <c:v>72.998859749144813</c:v>
                </c:pt>
                <c:pt idx="6402">
                  <c:v>73.010262257696695</c:v>
                </c:pt>
                <c:pt idx="6403">
                  <c:v>73.021664766248577</c:v>
                </c:pt>
                <c:pt idx="6404">
                  <c:v>73.033067274800459</c:v>
                </c:pt>
                <c:pt idx="6405">
                  <c:v>73.044469783352341</c:v>
                </c:pt>
                <c:pt idx="6406">
                  <c:v>73.055872291904222</c:v>
                </c:pt>
                <c:pt idx="6407">
                  <c:v>73.067274800456104</c:v>
                </c:pt>
                <c:pt idx="6408">
                  <c:v>73.078677309007972</c:v>
                </c:pt>
                <c:pt idx="6409">
                  <c:v>73.090079817559854</c:v>
                </c:pt>
                <c:pt idx="6410">
                  <c:v>73.10148232611175</c:v>
                </c:pt>
                <c:pt idx="6411">
                  <c:v>73.112884834663632</c:v>
                </c:pt>
                <c:pt idx="6412">
                  <c:v>73.124287343215514</c:v>
                </c:pt>
                <c:pt idx="6413">
                  <c:v>73.135689851767395</c:v>
                </c:pt>
                <c:pt idx="6414">
                  <c:v>73.147092360319263</c:v>
                </c:pt>
                <c:pt idx="6415">
                  <c:v>73.158494868871145</c:v>
                </c:pt>
                <c:pt idx="6416">
                  <c:v>73.169897377423027</c:v>
                </c:pt>
                <c:pt idx="6417">
                  <c:v>73.181299885974909</c:v>
                </c:pt>
                <c:pt idx="6418">
                  <c:v>73.192702394526805</c:v>
                </c:pt>
                <c:pt idx="6419">
                  <c:v>73.204104903078687</c:v>
                </c:pt>
                <c:pt idx="6420">
                  <c:v>73.215507411630554</c:v>
                </c:pt>
                <c:pt idx="6421">
                  <c:v>73.226909920182436</c:v>
                </c:pt>
                <c:pt idx="6422">
                  <c:v>73.238312428734318</c:v>
                </c:pt>
                <c:pt idx="6423">
                  <c:v>73.2497149372862</c:v>
                </c:pt>
                <c:pt idx="6424">
                  <c:v>73.261117445838082</c:v>
                </c:pt>
                <c:pt idx="6425">
                  <c:v>73.272519954389963</c:v>
                </c:pt>
                <c:pt idx="6426">
                  <c:v>73.283922462941845</c:v>
                </c:pt>
                <c:pt idx="6427">
                  <c:v>73.295324971493727</c:v>
                </c:pt>
                <c:pt idx="6428">
                  <c:v>73.306727480045609</c:v>
                </c:pt>
                <c:pt idx="6429">
                  <c:v>73.318129988597491</c:v>
                </c:pt>
                <c:pt idx="6430">
                  <c:v>73.329532497149373</c:v>
                </c:pt>
                <c:pt idx="6431">
                  <c:v>73.340935005701255</c:v>
                </c:pt>
                <c:pt idx="6432">
                  <c:v>73.352337514253136</c:v>
                </c:pt>
                <c:pt idx="6433">
                  <c:v>73.363740022805018</c:v>
                </c:pt>
                <c:pt idx="6434">
                  <c:v>73.3751425313569</c:v>
                </c:pt>
                <c:pt idx="6435">
                  <c:v>73.386545039908782</c:v>
                </c:pt>
                <c:pt idx="6436">
                  <c:v>73.397947548460664</c:v>
                </c:pt>
                <c:pt idx="6437">
                  <c:v>73.409350057012546</c:v>
                </c:pt>
                <c:pt idx="6438">
                  <c:v>73.420752565564428</c:v>
                </c:pt>
                <c:pt idx="6439">
                  <c:v>73.432155074116295</c:v>
                </c:pt>
                <c:pt idx="6440">
                  <c:v>73.443557582668177</c:v>
                </c:pt>
                <c:pt idx="6441">
                  <c:v>73.454960091220073</c:v>
                </c:pt>
                <c:pt idx="6442">
                  <c:v>73.466362599771955</c:v>
                </c:pt>
                <c:pt idx="6443">
                  <c:v>73.477765108323837</c:v>
                </c:pt>
                <c:pt idx="6444">
                  <c:v>73.489167616875719</c:v>
                </c:pt>
                <c:pt idx="6445">
                  <c:v>73.500570125427586</c:v>
                </c:pt>
                <c:pt idx="6446">
                  <c:v>73.511972633979468</c:v>
                </c:pt>
                <c:pt idx="6447">
                  <c:v>73.52337514253135</c:v>
                </c:pt>
                <c:pt idx="6448">
                  <c:v>73.534777651083232</c:v>
                </c:pt>
                <c:pt idx="6449">
                  <c:v>73.546180159635128</c:v>
                </c:pt>
                <c:pt idx="6450">
                  <c:v>73.55758266818701</c:v>
                </c:pt>
                <c:pt idx="6451">
                  <c:v>73.568985176738892</c:v>
                </c:pt>
                <c:pt idx="6452">
                  <c:v>73.580387685290759</c:v>
                </c:pt>
                <c:pt idx="6453">
                  <c:v>73.591790193842641</c:v>
                </c:pt>
                <c:pt idx="6454">
                  <c:v>73.603192702394523</c:v>
                </c:pt>
                <c:pt idx="6455">
                  <c:v>73.614595210946405</c:v>
                </c:pt>
                <c:pt idx="6456">
                  <c:v>73.625997719498287</c:v>
                </c:pt>
                <c:pt idx="6457">
                  <c:v>73.637400228050183</c:v>
                </c:pt>
                <c:pt idx="6458">
                  <c:v>73.64880273660205</c:v>
                </c:pt>
                <c:pt idx="6459">
                  <c:v>73.660205245153932</c:v>
                </c:pt>
                <c:pt idx="6460">
                  <c:v>73.671607753705814</c:v>
                </c:pt>
                <c:pt idx="6461">
                  <c:v>73.683010262257696</c:v>
                </c:pt>
                <c:pt idx="6462">
                  <c:v>73.694412770809578</c:v>
                </c:pt>
                <c:pt idx="6463">
                  <c:v>73.70581527936146</c:v>
                </c:pt>
                <c:pt idx="6464">
                  <c:v>73.717217787913341</c:v>
                </c:pt>
                <c:pt idx="6465">
                  <c:v>73.728620296465223</c:v>
                </c:pt>
                <c:pt idx="6466">
                  <c:v>73.740022805017105</c:v>
                </c:pt>
                <c:pt idx="6467">
                  <c:v>73.751425313568987</c:v>
                </c:pt>
                <c:pt idx="6468">
                  <c:v>73.762827822120869</c:v>
                </c:pt>
                <c:pt idx="6469">
                  <c:v>73.774230330672751</c:v>
                </c:pt>
                <c:pt idx="6470">
                  <c:v>73.785632839224618</c:v>
                </c:pt>
                <c:pt idx="6471">
                  <c:v>73.7970353477765</c:v>
                </c:pt>
                <c:pt idx="6472">
                  <c:v>73.808437856328396</c:v>
                </c:pt>
                <c:pt idx="6473">
                  <c:v>73.819840364880278</c:v>
                </c:pt>
                <c:pt idx="6474">
                  <c:v>73.83124287343216</c:v>
                </c:pt>
                <c:pt idx="6475">
                  <c:v>73.842645381984042</c:v>
                </c:pt>
                <c:pt idx="6476">
                  <c:v>73.854047890535924</c:v>
                </c:pt>
                <c:pt idx="6477">
                  <c:v>73.865450399087791</c:v>
                </c:pt>
                <c:pt idx="6478">
                  <c:v>73.876852907639673</c:v>
                </c:pt>
                <c:pt idx="6479">
                  <c:v>73.888255416191555</c:v>
                </c:pt>
                <c:pt idx="6480">
                  <c:v>73.899657924743451</c:v>
                </c:pt>
                <c:pt idx="6481">
                  <c:v>73.911060433295333</c:v>
                </c:pt>
                <c:pt idx="6482">
                  <c:v>73.922462941847215</c:v>
                </c:pt>
                <c:pt idx="6483">
                  <c:v>73.933865450399082</c:v>
                </c:pt>
                <c:pt idx="6484">
                  <c:v>73.945267958950964</c:v>
                </c:pt>
                <c:pt idx="6485">
                  <c:v>73.956670467502846</c:v>
                </c:pt>
                <c:pt idx="6486">
                  <c:v>73.968072976054728</c:v>
                </c:pt>
                <c:pt idx="6487">
                  <c:v>73.97947548460661</c:v>
                </c:pt>
                <c:pt idx="6488">
                  <c:v>73.990877993158506</c:v>
                </c:pt>
                <c:pt idx="6489">
                  <c:v>74.002280501710374</c:v>
                </c:pt>
                <c:pt idx="6490">
                  <c:v>74.013683010262255</c:v>
                </c:pt>
                <c:pt idx="6491">
                  <c:v>74.025085518814137</c:v>
                </c:pt>
                <c:pt idx="6492">
                  <c:v>74.036488027366019</c:v>
                </c:pt>
                <c:pt idx="6493">
                  <c:v>74.047890535917901</c:v>
                </c:pt>
                <c:pt idx="6494">
                  <c:v>74.059293044469783</c:v>
                </c:pt>
                <c:pt idx="6495">
                  <c:v>74.070695553021665</c:v>
                </c:pt>
                <c:pt idx="6496">
                  <c:v>74.082098061573546</c:v>
                </c:pt>
                <c:pt idx="6497">
                  <c:v>74.093500570125428</c:v>
                </c:pt>
                <c:pt idx="6498">
                  <c:v>74.10490307867731</c:v>
                </c:pt>
                <c:pt idx="6499">
                  <c:v>74.116305587229192</c:v>
                </c:pt>
                <c:pt idx="6500">
                  <c:v>74.127708095781074</c:v>
                </c:pt>
                <c:pt idx="6501">
                  <c:v>74.139110604332956</c:v>
                </c:pt>
                <c:pt idx="6502">
                  <c:v>74.150513112884823</c:v>
                </c:pt>
                <c:pt idx="6503">
                  <c:v>74.161915621436719</c:v>
                </c:pt>
                <c:pt idx="6504">
                  <c:v>74.173318129988601</c:v>
                </c:pt>
                <c:pt idx="6505">
                  <c:v>74.184720638540483</c:v>
                </c:pt>
                <c:pt idx="6506">
                  <c:v>74.196123147092365</c:v>
                </c:pt>
                <c:pt idx="6507">
                  <c:v>74.207525655644247</c:v>
                </c:pt>
                <c:pt idx="6508">
                  <c:v>74.218928164196114</c:v>
                </c:pt>
                <c:pt idx="6509">
                  <c:v>74.230330672747996</c:v>
                </c:pt>
                <c:pt idx="6510">
                  <c:v>74.241733181299878</c:v>
                </c:pt>
                <c:pt idx="6511">
                  <c:v>74.253135689851774</c:v>
                </c:pt>
                <c:pt idx="6512">
                  <c:v>74.264538198403656</c:v>
                </c:pt>
                <c:pt idx="6513">
                  <c:v>74.275940706955538</c:v>
                </c:pt>
                <c:pt idx="6514">
                  <c:v>74.287343215507406</c:v>
                </c:pt>
                <c:pt idx="6515">
                  <c:v>74.298745724059287</c:v>
                </c:pt>
                <c:pt idx="6516">
                  <c:v>74.310148232611169</c:v>
                </c:pt>
                <c:pt idx="6517">
                  <c:v>74.321550741163051</c:v>
                </c:pt>
                <c:pt idx="6518">
                  <c:v>74.332953249714933</c:v>
                </c:pt>
                <c:pt idx="6519">
                  <c:v>74.344355758266829</c:v>
                </c:pt>
                <c:pt idx="6520">
                  <c:v>74.355758266818711</c:v>
                </c:pt>
                <c:pt idx="6521">
                  <c:v>74.367160775370579</c:v>
                </c:pt>
                <c:pt idx="6522">
                  <c:v>74.37856328392246</c:v>
                </c:pt>
                <c:pt idx="6523">
                  <c:v>74.389965792474342</c:v>
                </c:pt>
                <c:pt idx="6524">
                  <c:v>74.401368301026224</c:v>
                </c:pt>
                <c:pt idx="6525">
                  <c:v>74.412770809578106</c:v>
                </c:pt>
                <c:pt idx="6526">
                  <c:v>74.424173318129988</c:v>
                </c:pt>
                <c:pt idx="6527">
                  <c:v>74.43557582668187</c:v>
                </c:pt>
                <c:pt idx="6528">
                  <c:v>74.446978335233752</c:v>
                </c:pt>
                <c:pt idx="6529">
                  <c:v>74.458380843785633</c:v>
                </c:pt>
                <c:pt idx="6530">
                  <c:v>74.469783352337515</c:v>
                </c:pt>
                <c:pt idx="6531">
                  <c:v>74.481185860889397</c:v>
                </c:pt>
                <c:pt idx="6532">
                  <c:v>74.492588369441279</c:v>
                </c:pt>
                <c:pt idx="6533">
                  <c:v>74.503990877993147</c:v>
                </c:pt>
                <c:pt idx="6534">
                  <c:v>74.515393386545043</c:v>
                </c:pt>
                <c:pt idx="6535">
                  <c:v>74.526795895096924</c:v>
                </c:pt>
                <c:pt idx="6536">
                  <c:v>74.538198403648806</c:v>
                </c:pt>
                <c:pt idx="6537">
                  <c:v>74.549600912200688</c:v>
                </c:pt>
                <c:pt idx="6538">
                  <c:v>74.56100342075257</c:v>
                </c:pt>
                <c:pt idx="6539">
                  <c:v>74.572405929304438</c:v>
                </c:pt>
                <c:pt idx="6540">
                  <c:v>74.58380843785632</c:v>
                </c:pt>
                <c:pt idx="6541">
                  <c:v>74.595210946408201</c:v>
                </c:pt>
                <c:pt idx="6542">
                  <c:v>74.606613454960097</c:v>
                </c:pt>
                <c:pt idx="6543">
                  <c:v>74.618015963511979</c:v>
                </c:pt>
                <c:pt idx="6544">
                  <c:v>74.629418472063861</c:v>
                </c:pt>
                <c:pt idx="6545">
                  <c:v>74.640820980615743</c:v>
                </c:pt>
                <c:pt idx="6546">
                  <c:v>74.652223489167611</c:v>
                </c:pt>
                <c:pt idx="6547">
                  <c:v>74.663625997719492</c:v>
                </c:pt>
                <c:pt idx="6548">
                  <c:v>74.675028506271374</c:v>
                </c:pt>
                <c:pt idx="6549">
                  <c:v>74.686431014823256</c:v>
                </c:pt>
                <c:pt idx="6550">
                  <c:v>74.697833523375152</c:v>
                </c:pt>
                <c:pt idx="6551">
                  <c:v>74.709236031927034</c:v>
                </c:pt>
                <c:pt idx="6552">
                  <c:v>74.720638540478902</c:v>
                </c:pt>
                <c:pt idx="6553">
                  <c:v>74.732041049030784</c:v>
                </c:pt>
                <c:pt idx="6554">
                  <c:v>74.743443557582665</c:v>
                </c:pt>
                <c:pt idx="6555">
                  <c:v>74.754846066134547</c:v>
                </c:pt>
                <c:pt idx="6556">
                  <c:v>74.766248574686429</c:v>
                </c:pt>
                <c:pt idx="6557">
                  <c:v>74.777651083238311</c:v>
                </c:pt>
                <c:pt idx="6558">
                  <c:v>74.789053591790193</c:v>
                </c:pt>
                <c:pt idx="6559">
                  <c:v>74.800456100342075</c:v>
                </c:pt>
                <c:pt idx="6560">
                  <c:v>74.811858608893957</c:v>
                </c:pt>
                <c:pt idx="6561">
                  <c:v>74.823261117445838</c:v>
                </c:pt>
                <c:pt idx="6562">
                  <c:v>74.83466362599772</c:v>
                </c:pt>
                <c:pt idx="6563">
                  <c:v>74.846066134549602</c:v>
                </c:pt>
                <c:pt idx="6564">
                  <c:v>74.85746864310147</c:v>
                </c:pt>
                <c:pt idx="6565">
                  <c:v>74.868871151653366</c:v>
                </c:pt>
                <c:pt idx="6566">
                  <c:v>74.880273660205248</c:v>
                </c:pt>
                <c:pt idx="6567">
                  <c:v>74.89167616875713</c:v>
                </c:pt>
                <c:pt idx="6568">
                  <c:v>74.903078677309011</c:v>
                </c:pt>
                <c:pt idx="6569">
                  <c:v>74.914481185860893</c:v>
                </c:pt>
                <c:pt idx="6570">
                  <c:v>74.925883694412775</c:v>
                </c:pt>
                <c:pt idx="6571">
                  <c:v>74.937286202964643</c:v>
                </c:pt>
                <c:pt idx="6572">
                  <c:v>74.948688711516525</c:v>
                </c:pt>
                <c:pt idx="6573">
                  <c:v>74.960091220068421</c:v>
                </c:pt>
                <c:pt idx="6574">
                  <c:v>74.971493728620302</c:v>
                </c:pt>
                <c:pt idx="6575">
                  <c:v>74.982896237172184</c:v>
                </c:pt>
                <c:pt idx="6576">
                  <c:v>74.994298745724066</c:v>
                </c:pt>
                <c:pt idx="6577">
                  <c:v>75.005701254275934</c:v>
                </c:pt>
                <c:pt idx="6578">
                  <c:v>75.017103762827816</c:v>
                </c:pt>
                <c:pt idx="6579">
                  <c:v>75.028506271379698</c:v>
                </c:pt>
                <c:pt idx="6580">
                  <c:v>75.039908779931579</c:v>
                </c:pt>
                <c:pt idx="6581">
                  <c:v>75.051311288483475</c:v>
                </c:pt>
                <c:pt idx="6582">
                  <c:v>75.062713797035357</c:v>
                </c:pt>
                <c:pt idx="6583">
                  <c:v>75.074116305587225</c:v>
                </c:pt>
                <c:pt idx="6584">
                  <c:v>75.085518814139107</c:v>
                </c:pt>
                <c:pt idx="6585">
                  <c:v>75.096921322690989</c:v>
                </c:pt>
                <c:pt idx="6586">
                  <c:v>75.10832383124287</c:v>
                </c:pt>
                <c:pt idx="6587">
                  <c:v>75.119726339794752</c:v>
                </c:pt>
                <c:pt idx="6588">
                  <c:v>75.131128848346634</c:v>
                </c:pt>
                <c:pt idx="6589">
                  <c:v>75.14253135689853</c:v>
                </c:pt>
                <c:pt idx="6590">
                  <c:v>75.153933865450398</c:v>
                </c:pt>
                <c:pt idx="6591">
                  <c:v>75.16533637400228</c:v>
                </c:pt>
                <c:pt idx="6592">
                  <c:v>75.176738882554162</c:v>
                </c:pt>
                <c:pt idx="6593">
                  <c:v>75.188141391106043</c:v>
                </c:pt>
                <c:pt idx="6594">
                  <c:v>75.199543899657925</c:v>
                </c:pt>
                <c:pt idx="6595">
                  <c:v>75.210946408209807</c:v>
                </c:pt>
                <c:pt idx="6596">
                  <c:v>75.222348916761689</c:v>
                </c:pt>
                <c:pt idx="6597">
                  <c:v>75.233751425313571</c:v>
                </c:pt>
                <c:pt idx="6598">
                  <c:v>75.245153933865453</c:v>
                </c:pt>
                <c:pt idx="6599">
                  <c:v>75.256556442417335</c:v>
                </c:pt>
                <c:pt idx="6600">
                  <c:v>75.267958950969216</c:v>
                </c:pt>
                <c:pt idx="6601">
                  <c:v>75.279361459521098</c:v>
                </c:pt>
                <c:pt idx="6602">
                  <c:v>75.290763968072966</c:v>
                </c:pt>
                <c:pt idx="6603">
                  <c:v>75.302166476624848</c:v>
                </c:pt>
                <c:pt idx="6604">
                  <c:v>75.313568985176744</c:v>
                </c:pt>
                <c:pt idx="6605">
                  <c:v>75.324971493728626</c:v>
                </c:pt>
                <c:pt idx="6606">
                  <c:v>75.336374002280508</c:v>
                </c:pt>
                <c:pt idx="6607">
                  <c:v>75.347776510832389</c:v>
                </c:pt>
                <c:pt idx="6608">
                  <c:v>75.359179019384257</c:v>
                </c:pt>
                <c:pt idx="6609">
                  <c:v>75.370581527936139</c:v>
                </c:pt>
                <c:pt idx="6610">
                  <c:v>75.381984036488021</c:v>
                </c:pt>
                <c:pt idx="6611">
                  <c:v>75.393386545039903</c:v>
                </c:pt>
                <c:pt idx="6612">
                  <c:v>75.404789053591799</c:v>
                </c:pt>
                <c:pt idx="6613">
                  <c:v>75.41619156214368</c:v>
                </c:pt>
                <c:pt idx="6614">
                  <c:v>75.427594070695562</c:v>
                </c:pt>
                <c:pt idx="6615">
                  <c:v>75.43899657924743</c:v>
                </c:pt>
                <c:pt idx="6616">
                  <c:v>75.450399087799312</c:v>
                </c:pt>
                <c:pt idx="6617">
                  <c:v>75.461801596351194</c:v>
                </c:pt>
                <c:pt idx="6618">
                  <c:v>75.473204104903076</c:v>
                </c:pt>
                <c:pt idx="6619">
                  <c:v>75.484606613454957</c:v>
                </c:pt>
                <c:pt idx="6620">
                  <c:v>75.496009122006853</c:v>
                </c:pt>
                <c:pt idx="6621">
                  <c:v>75.507411630558721</c:v>
                </c:pt>
                <c:pt idx="6622">
                  <c:v>75.518814139110603</c:v>
                </c:pt>
                <c:pt idx="6623">
                  <c:v>75.530216647662485</c:v>
                </c:pt>
                <c:pt idx="6624">
                  <c:v>75.541619156214367</c:v>
                </c:pt>
                <c:pt idx="6625">
                  <c:v>75.553021664766248</c:v>
                </c:pt>
                <c:pt idx="6626">
                  <c:v>75.56442417331813</c:v>
                </c:pt>
                <c:pt idx="6627">
                  <c:v>75.575826681870012</c:v>
                </c:pt>
                <c:pt idx="6628">
                  <c:v>75.587229190421894</c:v>
                </c:pt>
                <c:pt idx="6629">
                  <c:v>75.598631698973776</c:v>
                </c:pt>
                <c:pt idx="6630">
                  <c:v>75.610034207525658</c:v>
                </c:pt>
                <c:pt idx="6631">
                  <c:v>75.62143671607754</c:v>
                </c:pt>
                <c:pt idx="6632">
                  <c:v>75.632839224629421</c:v>
                </c:pt>
                <c:pt idx="6633">
                  <c:v>75.644241733181289</c:v>
                </c:pt>
                <c:pt idx="6634">
                  <c:v>75.655644241733171</c:v>
                </c:pt>
                <c:pt idx="6635">
                  <c:v>75.667046750285067</c:v>
                </c:pt>
                <c:pt idx="6636">
                  <c:v>75.678449258836949</c:v>
                </c:pt>
                <c:pt idx="6637">
                  <c:v>75.689851767388831</c:v>
                </c:pt>
                <c:pt idx="6638">
                  <c:v>75.701254275940713</c:v>
                </c:pt>
                <c:pt idx="6639">
                  <c:v>75.712656784492594</c:v>
                </c:pt>
                <c:pt idx="6640">
                  <c:v>75.724059293044462</c:v>
                </c:pt>
                <c:pt idx="6641">
                  <c:v>75.735461801596344</c:v>
                </c:pt>
                <c:pt idx="6642">
                  <c:v>75.746864310148226</c:v>
                </c:pt>
                <c:pt idx="6643">
                  <c:v>75.758266818700122</c:v>
                </c:pt>
                <c:pt idx="6644">
                  <c:v>75.769669327252004</c:v>
                </c:pt>
                <c:pt idx="6645">
                  <c:v>75.781071835803886</c:v>
                </c:pt>
                <c:pt idx="6646">
                  <c:v>75.792474344355753</c:v>
                </c:pt>
                <c:pt idx="6647">
                  <c:v>75.803876852907635</c:v>
                </c:pt>
                <c:pt idx="6648">
                  <c:v>75.815279361459517</c:v>
                </c:pt>
                <c:pt idx="6649">
                  <c:v>75.826681870011399</c:v>
                </c:pt>
                <c:pt idx="6650">
                  <c:v>75.838084378563281</c:v>
                </c:pt>
                <c:pt idx="6651">
                  <c:v>75.849486887115177</c:v>
                </c:pt>
                <c:pt idx="6652">
                  <c:v>75.860889395667044</c:v>
                </c:pt>
                <c:pt idx="6653">
                  <c:v>75.872291904218926</c:v>
                </c:pt>
                <c:pt idx="6654">
                  <c:v>75.883694412770808</c:v>
                </c:pt>
                <c:pt idx="6655">
                  <c:v>75.89509692132269</c:v>
                </c:pt>
                <c:pt idx="6656">
                  <c:v>75.906499429874572</c:v>
                </c:pt>
                <c:pt idx="6657">
                  <c:v>75.917901938426454</c:v>
                </c:pt>
                <c:pt idx="6658">
                  <c:v>75.929304446978335</c:v>
                </c:pt>
                <c:pt idx="6659">
                  <c:v>75.940706955530217</c:v>
                </c:pt>
                <c:pt idx="6660">
                  <c:v>75.952109464082099</c:v>
                </c:pt>
                <c:pt idx="6661">
                  <c:v>75.963511972633981</c:v>
                </c:pt>
                <c:pt idx="6662">
                  <c:v>75.974914481185863</c:v>
                </c:pt>
                <c:pt idx="6663">
                  <c:v>75.986316989737745</c:v>
                </c:pt>
                <c:pt idx="6664">
                  <c:v>75.997719498289626</c:v>
                </c:pt>
                <c:pt idx="6665">
                  <c:v>76.009122006841494</c:v>
                </c:pt>
                <c:pt idx="6666">
                  <c:v>76.02052451539339</c:v>
                </c:pt>
                <c:pt idx="6667">
                  <c:v>76.031927023945272</c:v>
                </c:pt>
                <c:pt idx="6668">
                  <c:v>76.043329532497154</c:v>
                </c:pt>
                <c:pt idx="6669">
                  <c:v>76.054732041049036</c:v>
                </c:pt>
                <c:pt idx="6670">
                  <c:v>76.066134549600918</c:v>
                </c:pt>
                <c:pt idx="6671">
                  <c:v>76.077537058152785</c:v>
                </c:pt>
                <c:pt idx="6672">
                  <c:v>76.088939566704667</c:v>
                </c:pt>
                <c:pt idx="6673">
                  <c:v>76.100342075256549</c:v>
                </c:pt>
                <c:pt idx="6674">
                  <c:v>76.111744583808445</c:v>
                </c:pt>
                <c:pt idx="6675">
                  <c:v>76.123147092360327</c:v>
                </c:pt>
                <c:pt idx="6676">
                  <c:v>76.134549600912209</c:v>
                </c:pt>
                <c:pt idx="6677">
                  <c:v>76.145952109464076</c:v>
                </c:pt>
                <c:pt idx="6678">
                  <c:v>76.157354618015958</c:v>
                </c:pt>
                <c:pt idx="6679">
                  <c:v>76.16875712656784</c:v>
                </c:pt>
                <c:pt idx="6680">
                  <c:v>76.180159635119722</c:v>
                </c:pt>
                <c:pt idx="6681">
                  <c:v>76.191562143671604</c:v>
                </c:pt>
                <c:pt idx="6682">
                  <c:v>76.2029646522235</c:v>
                </c:pt>
                <c:pt idx="6683">
                  <c:v>76.214367160775382</c:v>
                </c:pt>
                <c:pt idx="6684">
                  <c:v>76.225769669327249</c:v>
                </c:pt>
                <c:pt idx="6685">
                  <c:v>76.237172177879131</c:v>
                </c:pt>
                <c:pt idx="6686">
                  <c:v>76.248574686431013</c:v>
                </c:pt>
                <c:pt idx="6687">
                  <c:v>76.259977194982895</c:v>
                </c:pt>
                <c:pt idx="6688">
                  <c:v>76.271379703534777</c:v>
                </c:pt>
                <c:pt idx="6689">
                  <c:v>76.282782212086659</c:v>
                </c:pt>
                <c:pt idx="6690">
                  <c:v>76.29418472063854</c:v>
                </c:pt>
                <c:pt idx="6691">
                  <c:v>76.305587229190422</c:v>
                </c:pt>
                <c:pt idx="6692">
                  <c:v>76.316989737742304</c:v>
                </c:pt>
                <c:pt idx="6693">
                  <c:v>76.328392246294186</c:v>
                </c:pt>
                <c:pt idx="6694">
                  <c:v>76.339794754846068</c:v>
                </c:pt>
                <c:pt idx="6695">
                  <c:v>76.35119726339795</c:v>
                </c:pt>
                <c:pt idx="6696">
                  <c:v>76.362599771949817</c:v>
                </c:pt>
                <c:pt idx="6697">
                  <c:v>76.374002280501713</c:v>
                </c:pt>
                <c:pt idx="6698">
                  <c:v>76.385404789053595</c:v>
                </c:pt>
                <c:pt idx="6699">
                  <c:v>76.396807297605477</c:v>
                </c:pt>
                <c:pt idx="6700">
                  <c:v>76.408209806157359</c:v>
                </c:pt>
                <c:pt idx="6701">
                  <c:v>76.419612314709241</c:v>
                </c:pt>
                <c:pt idx="6702">
                  <c:v>76.431014823261108</c:v>
                </c:pt>
                <c:pt idx="6703">
                  <c:v>76.44241733181299</c:v>
                </c:pt>
                <c:pt idx="6704">
                  <c:v>76.453819840364872</c:v>
                </c:pt>
                <c:pt idx="6705">
                  <c:v>76.465222348916768</c:v>
                </c:pt>
                <c:pt idx="6706">
                  <c:v>76.47662485746865</c:v>
                </c:pt>
                <c:pt idx="6707">
                  <c:v>76.488027366020532</c:v>
                </c:pt>
                <c:pt idx="6708">
                  <c:v>76.499429874572414</c:v>
                </c:pt>
                <c:pt idx="6709">
                  <c:v>76.510832383124281</c:v>
                </c:pt>
                <c:pt idx="6710">
                  <c:v>76.522234891676163</c:v>
                </c:pt>
                <c:pt idx="6711">
                  <c:v>76.533637400228045</c:v>
                </c:pt>
                <c:pt idx="6712">
                  <c:v>76.545039908779927</c:v>
                </c:pt>
                <c:pt idx="6713">
                  <c:v>76.556442417331823</c:v>
                </c:pt>
                <c:pt idx="6714">
                  <c:v>76.567844925883705</c:v>
                </c:pt>
                <c:pt idx="6715">
                  <c:v>76.579247434435572</c:v>
                </c:pt>
                <c:pt idx="6716">
                  <c:v>76.590649942987454</c:v>
                </c:pt>
                <c:pt idx="6717">
                  <c:v>76.602052451539336</c:v>
                </c:pt>
                <c:pt idx="6718">
                  <c:v>76.613454960091218</c:v>
                </c:pt>
                <c:pt idx="6719">
                  <c:v>76.6248574686431</c:v>
                </c:pt>
                <c:pt idx="6720">
                  <c:v>76.636259977194982</c:v>
                </c:pt>
                <c:pt idx="6721">
                  <c:v>76.647662485746864</c:v>
                </c:pt>
                <c:pt idx="6722">
                  <c:v>76.659064994298745</c:v>
                </c:pt>
                <c:pt idx="6723">
                  <c:v>76.670467502850627</c:v>
                </c:pt>
                <c:pt idx="6724">
                  <c:v>76.681870011402509</c:v>
                </c:pt>
                <c:pt idx="6725">
                  <c:v>76.693272519954391</c:v>
                </c:pt>
                <c:pt idx="6726">
                  <c:v>76.704675028506273</c:v>
                </c:pt>
                <c:pt idx="6727">
                  <c:v>76.716077537058155</c:v>
                </c:pt>
                <c:pt idx="6728">
                  <c:v>76.727480045610037</c:v>
                </c:pt>
                <c:pt idx="6729">
                  <c:v>76.738882554161918</c:v>
                </c:pt>
                <c:pt idx="6730">
                  <c:v>76.7502850627138</c:v>
                </c:pt>
                <c:pt idx="6731">
                  <c:v>76.761687571265682</c:v>
                </c:pt>
                <c:pt idx="6732">
                  <c:v>76.773090079817564</c:v>
                </c:pt>
                <c:pt idx="6733">
                  <c:v>76.784492588369446</c:v>
                </c:pt>
                <c:pt idx="6734">
                  <c:v>76.795895096921313</c:v>
                </c:pt>
                <c:pt idx="6735">
                  <c:v>76.807297605473195</c:v>
                </c:pt>
                <c:pt idx="6736">
                  <c:v>76.818700114025091</c:v>
                </c:pt>
                <c:pt idx="6737">
                  <c:v>76.830102622576973</c:v>
                </c:pt>
                <c:pt idx="6738">
                  <c:v>76.841505131128855</c:v>
                </c:pt>
                <c:pt idx="6739">
                  <c:v>76.852907639680737</c:v>
                </c:pt>
                <c:pt idx="6740">
                  <c:v>76.864310148232605</c:v>
                </c:pt>
                <c:pt idx="6741">
                  <c:v>76.875712656784486</c:v>
                </c:pt>
                <c:pt idx="6742">
                  <c:v>76.887115165336368</c:v>
                </c:pt>
                <c:pt idx="6743">
                  <c:v>76.89851767388825</c:v>
                </c:pt>
                <c:pt idx="6744">
                  <c:v>76.909920182440146</c:v>
                </c:pt>
                <c:pt idx="6745">
                  <c:v>76.921322690992028</c:v>
                </c:pt>
                <c:pt idx="6746">
                  <c:v>76.932725199543896</c:v>
                </c:pt>
                <c:pt idx="6747">
                  <c:v>76.944127708095778</c:v>
                </c:pt>
                <c:pt idx="6748">
                  <c:v>76.955530216647659</c:v>
                </c:pt>
                <c:pt idx="6749">
                  <c:v>76.966932725199541</c:v>
                </c:pt>
                <c:pt idx="6750">
                  <c:v>76.978335233751423</c:v>
                </c:pt>
                <c:pt idx="6751">
                  <c:v>76.989737742303305</c:v>
                </c:pt>
                <c:pt idx="6752">
                  <c:v>77.001140250855187</c:v>
                </c:pt>
                <c:pt idx="6753">
                  <c:v>77.012542759407069</c:v>
                </c:pt>
                <c:pt idx="6754">
                  <c:v>77.02394526795895</c:v>
                </c:pt>
                <c:pt idx="6755">
                  <c:v>77.035347776510832</c:v>
                </c:pt>
                <c:pt idx="6756">
                  <c:v>77.046750285062714</c:v>
                </c:pt>
                <c:pt idx="6757">
                  <c:v>77.058152793614596</c:v>
                </c:pt>
                <c:pt idx="6758">
                  <c:v>77.069555302166478</c:v>
                </c:pt>
                <c:pt idx="6759">
                  <c:v>77.08095781071836</c:v>
                </c:pt>
                <c:pt idx="6760">
                  <c:v>77.092360319270242</c:v>
                </c:pt>
                <c:pt idx="6761">
                  <c:v>77.103762827822123</c:v>
                </c:pt>
                <c:pt idx="6762">
                  <c:v>77.115165336374005</c:v>
                </c:pt>
                <c:pt idx="6763">
                  <c:v>77.126567844925887</c:v>
                </c:pt>
                <c:pt idx="6764">
                  <c:v>77.137970353477769</c:v>
                </c:pt>
                <c:pt idx="6765">
                  <c:v>77.149372862029637</c:v>
                </c:pt>
                <c:pt idx="6766">
                  <c:v>77.160775370581518</c:v>
                </c:pt>
                <c:pt idx="6767">
                  <c:v>77.172177879133415</c:v>
                </c:pt>
                <c:pt idx="6768">
                  <c:v>77.183580387685296</c:v>
                </c:pt>
                <c:pt idx="6769">
                  <c:v>77.194982896237178</c:v>
                </c:pt>
                <c:pt idx="6770">
                  <c:v>77.20638540478906</c:v>
                </c:pt>
                <c:pt idx="6771">
                  <c:v>77.217787913340928</c:v>
                </c:pt>
                <c:pt idx="6772">
                  <c:v>77.22919042189281</c:v>
                </c:pt>
                <c:pt idx="6773">
                  <c:v>77.240592930444691</c:v>
                </c:pt>
                <c:pt idx="6774">
                  <c:v>77.251995438996573</c:v>
                </c:pt>
                <c:pt idx="6775">
                  <c:v>77.263397947548469</c:v>
                </c:pt>
                <c:pt idx="6776">
                  <c:v>77.274800456100351</c:v>
                </c:pt>
                <c:pt idx="6777">
                  <c:v>77.286202964652233</c:v>
                </c:pt>
                <c:pt idx="6778">
                  <c:v>77.297605473204101</c:v>
                </c:pt>
                <c:pt idx="6779">
                  <c:v>77.309007981755983</c:v>
                </c:pt>
                <c:pt idx="6780">
                  <c:v>77.320410490307864</c:v>
                </c:pt>
                <c:pt idx="6781">
                  <c:v>77.331812998859746</c:v>
                </c:pt>
                <c:pt idx="6782">
                  <c:v>77.343215507411628</c:v>
                </c:pt>
                <c:pt idx="6783">
                  <c:v>77.35461801596351</c:v>
                </c:pt>
                <c:pt idx="6784">
                  <c:v>77.366020524515392</c:v>
                </c:pt>
                <c:pt idx="6785">
                  <c:v>77.377423033067274</c:v>
                </c:pt>
                <c:pt idx="6786">
                  <c:v>77.388825541619156</c:v>
                </c:pt>
                <c:pt idx="6787">
                  <c:v>77.400228050171037</c:v>
                </c:pt>
                <c:pt idx="6788">
                  <c:v>77.411630558722919</c:v>
                </c:pt>
                <c:pt idx="6789">
                  <c:v>77.423033067274801</c:v>
                </c:pt>
                <c:pt idx="6790">
                  <c:v>77.434435575826683</c:v>
                </c:pt>
                <c:pt idx="6791">
                  <c:v>77.445838084378565</c:v>
                </c:pt>
                <c:pt idx="6792">
                  <c:v>77.457240592930447</c:v>
                </c:pt>
                <c:pt idx="6793">
                  <c:v>77.468643101482328</c:v>
                </c:pt>
                <c:pt idx="6794">
                  <c:v>77.48004561003421</c:v>
                </c:pt>
                <c:pt idx="6795">
                  <c:v>77.491448118586092</c:v>
                </c:pt>
                <c:pt idx="6796">
                  <c:v>77.502850627137974</c:v>
                </c:pt>
                <c:pt idx="6797">
                  <c:v>77.514253135689842</c:v>
                </c:pt>
                <c:pt idx="6798">
                  <c:v>77.525655644241738</c:v>
                </c:pt>
                <c:pt idx="6799">
                  <c:v>77.53705815279362</c:v>
                </c:pt>
                <c:pt idx="6800">
                  <c:v>77.548460661345501</c:v>
                </c:pt>
                <c:pt idx="6801">
                  <c:v>77.559863169897383</c:v>
                </c:pt>
                <c:pt idx="6802">
                  <c:v>77.571265678449265</c:v>
                </c:pt>
                <c:pt idx="6803">
                  <c:v>77.582668187001133</c:v>
                </c:pt>
                <c:pt idx="6804">
                  <c:v>77.594070695553015</c:v>
                </c:pt>
                <c:pt idx="6805">
                  <c:v>77.605473204104896</c:v>
                </c:pt>
                <c:pt idx="6806">
                  <c:v>77.616875712656793</c:v>
                </c:pt>
                <c:pt idx="6807">
                  <c:v>77.628278221208674</c:v>
                </c:pt>
                <c:pt idx="6808">
                  <c:v>77.639680729760556</c:v>
                </c:pt>
                <c:pt idx="6809">
                  <c:v>77.651083238312424</c:v>
                </c:pt>
                <c:pt idx="6810">
                  <c:v>77.662485746864306</c:v>
                </c:pt>
                <c:pt idx="6811">
                  <c:v>77.673888255416188</c:v>
                </c:pt>
                <c:pt idx="6812">
                  <c:v>77.685290763968069</c:v>
                </c:pt>
                <c:pt idx="6813">
                  <c:v>77.696693272519951</c:v>
                </c:pt>
                <c:pt idx="6814">
                  <c:v>77.708095781071833</c:v>
                </c:pt>
                <c:pt idx="6815">
                  <c:v>77.719498289623715</c:v>
                </c:pt>
                <c:pt idx="6816">
                  <c:v>77.730900798175597</c:v>
                </c:pt>
                <c:pt idx="6817">
                  <c:v>77.742303306727479</c:v>
                </c:pt>
                <c:pt idx="6818">
                  <c:v>77.753705815279361</c:v>
                </c:pt>
                <c:pt idx="6819">
                  <c:v>77.765108323831242</c:v>
                </c:pt>
                <c:pt idx="6820">
                  <c:v>77.776510832383124</c:v>
                </c:pt>
                <c:pt idx="6821">
                  <c:v>77.787913340935006</c:v>
                </c:pt>
                <c:pt idx="6822">
                  <c:v>77.799315849486888</c:v>
                </c:pt>
                <c:pt idx="6823">
                  <c:v>77.81071835803877</c:v>
                </c:pt>
                <c:pt idx="6824">
                  <c:v>77.822120866590652</c:v>
                </c:pt>
                <c:pt idx="6825">
                  <c:v>77.833523375142533</c:v>
                </c:pt>
                <c:pt idx="6826">
                  <c:v>77.844925883694415</c:v>
                </c:pt>
                <c:pt idx="6827">
                  <c:v>77.856328392246297</c:v>
                </c:pt>
                <c:pt idx="6828">
                  <c:v>77.867730900798165</c:v>
                </c:pt>
                <c:pt idx="6829">
                  <c:v>77.879133409350061</c:v>
                </c:pt>
                <c:pt idx="6830">
                  <c:v>77.890535917901943</c:v>
                </c:pt>
                <c:pt idx="6831">
                  <c:v>77.901938426453825</c:v>
                </c:pt>
                <c:pt idx="6832">
                  <c:v>77.913340935005706</c:v>
                </c:pt>
                <c:pt idx="6833">
                  <c:v>77.924743443557588</c:v>
                </c:pt>
                <c:pt idx="6834">
                  <c:v>77.936145952109456</c:v>
                </c:pt>
                <c:pt idx="6835">
                  <c:v>77.947548460661338</c:v>
                </c:pt>
                <c:pt idx="6836">
                  <c:v>77.95895096921322</c:v>
                </c:pt>
                <c:pt idx="6837">
                  <c:v>77.970353477765116</c:v>
                </c:pt>
                <c:pt idx="6838">
                  <c:v>77.981755986316998</c:v>
                </c:pt>
                <c:pt idx="6839">
                  <c:v>77.993158494868879</c:v>
                </c:pt>
                <c:pt idx="6840">
                  <c:v>78.004561003420747</c:v>
                </c:pt>
                <c:pt idx="6841">
                  <c:v>78.015963511972629</c:v>
                </c:pt>
                <c:pt idx="6842">
                  <c:v>78.027366020524511</c:v>
                </c:pt>
                <c:pt idx="6843">
                  <c:v>78.038768529076393</c:v>
                </c:pt>
                <c:pt idx="6844">
                  <c:v>78.050171037628274</c:v>
                </c:pt>
                <c:pt idx="6845">
                  <c:v>78.061573546180156</c:v>
                </c:pt>
                <c:pt idx="6846">
                  <c:v>78.072976054732052</c:v>
                </c:pt>
                <c:pt idx="6847">
                  <c:v>78.08437856328392</c:v>
                </c:pt>
                <c:pt idx="6848">
                  <c:v>78.095781071835802</c:v>
                </c:pt>
                <c:pt idx="6849">
                  <c:v>78.107183580387684</c:v>
                </c:pt>
                <c:pt idx="6850">
                  <c:v>78.118586088939566</c:v>
                </c:pt>
                <c:pt idx="6851">
                  <c:v>78.129988597491447</c:v>
                </c:pt>
                <c:pt idx="6852">
                  <c:v>78.141391106043329</c:v>
                </c:pt>
                <c:pt idx="6853">
                  <c:v>78.152793614595211</c:v>
                </c:pt>
                <c:pt idx="6854">
                  <c:v>78.164196123147093</c:v>
                </c:pt>
                <c:pt idx="6855">
                  <c:v>78.175598631698975</c:v>
                </c:pt>
                <c:pt idx="6856">
                  <c:v>78.187001140250857</c:v>
                </c:pt>
                <c:pt idx="6857">
                  <c:v>78.198403648802739</c:v>
                </c:pt>
                <c:pt idx="6858">
                  <c:v>78.20980615735462</c:v>
                </c:pt>
                <c:pt idx="6859">
                  <c:v>78.221208665906488</c:v>
                </c:pt>
                <c:pt idx="6860">
                  <c:v>78.232611174458384</c:v>
                </c:pt>
                <c:pt idx="6861">
                  <c:v>78.244013683010266</c:v>
                </c:pt>
                <c:pt idx="6862">
                  <c:v>78.255416191562148</c:v>
                </c:pt>
                <c:pt idx="6863">
                  <c:v>78.26681870011403</c:v>
                </c:pt>
                <c:pt idx="6864">
                  <c:v>78.278221208665911</c:v>
                </c:pt>
                <c:pt idx="6865">
                  <c:v>78.289623717217793</c:v>
                </c:pt>
                <c:pt idx="6866">
                  <c:v>78.301026225769661</c:v>
                </c:pt>
                <c:pt idx="6867">
                  <c:v>78.312428734321543</c:v>
                </c:pt>
                <c:pt idx="6868">
                  <c:v>78.323831242873439</c:v>
                </c:pt>
                <c:pt idx="6869">
                  <c:v>78.335233751425321</c:v>
                </c:pt>
                <c:pt idx="6870">
                  <c:v>78.346636259977203</c:v>
                </c:pt>
                <c:pt idx="6871">
                  <c:v>78.358038768529084</c:v>
                </c:pt>
                <c:pt idx="6872">
                  <c:v>78.369441277080952</c:v>
                </c:pt>
                <c:pt idx="6873">
                  <c:v>78.380843785632834</c:v>
                </c:pt>
                <c:pt idx="6874">
                  <c:v>78.392246294184716</c:v>
                </c:pt>
                <c:pt idx="6875">
                  <c:v>78.403648802736598</c:v>
                </c:pt>
                <c:pt idx="6876">
                  <c:v>78.415051311288479</c:v>
                </c:pt>
                <c:pt idx="6877">
                  <c:v>78.426453819840376</c:v>
                </c:pt>
                <c:pt idx="6878">
                  <c:v>78.437856328392243</c:v>
                </c:pt>
                <c:pt idx="6879">
                  <c:v>78.449258836944125</c:v>
                </c:pt>
                <c:pt idx="6880">
                  <c:v>78.460661345496007</c:v>
                </c:pt>
                <c:pt idx="6881">
                  <c:v>78.472063854047889</c:v>
                </c:pt>
                <c:pt idx="6882">
                  <c:v>78.483466362599771</c:v>
                </c:pt>
                <c:pt idx="6883">
                  <c:v>78.494868871151652</c:v>
                </c:pt>
                <c:pt idx="6884">
                  <c:v>78.506271379703534</c:v>
                </c:pt>
                <c:pt idx="6885">
                  <c:v>78.517673888255416</c:v>
                </c:pt>
                <c:pt idx="6886">
                  <c:v>78.529076396807298</c:v>
                </c:pt>
                <c:pt idx="6887">
                  <c:v>78.54047890535918</c:v>
                </c:pt>
                <c:pt idx="6888">
                  <c:v>78.551881413911062</c:v>
                </c:pt>
                <c:pt idx="6889">
                  <c:v>78.563283922462944</c:v>
                </c:pt>
                <c:pt idx="6890">
                  <c:v>78.574686431014825</c:v>
                </c:pt>
                <c:pt idx="6891">
                  <c:v>78.586088939566707</c:v>
                </c:pt>
                <c:pt idx="6892">
                  <c:v>78.597491448118589</c:v>
                </c:pt>
                <c:pt idx="6893">
                  <c:v>78.608893956670471</c:v>
                </c:pt>
                <c:pt idx="6894">
                  <c:v>78.620296465222353</c:v>
                </c:pt>
                <c:pt idx="6895">
                  <c:v>78.631698973774235</c:v>
                </c:pt>
                <c:pt idx="6896">
                  <c:v>78.643101482326117</c:v>
                </c:pt>
                <c:pt idx="6897">
                  <c:v>78.654503990877984</c:v>
                </c:pt>
                <c:pt idx="6898">
                  <c:v>78.665906499429866</c:v>
                </c:pt>
                <c:pt idx="6899">
                  <c:v>78.677309007981762</c:v>
                </c:pt>
                <c:pt idx="6900">
                  <c:v>78.688711516533644</c:v>
                </c:pt>
                <c:pt idx="6901">
                  <c:v>78.700114025085526</c:v>
                </c:pt>
                <c:pt idx="6902">
                  <c:v>78.711516533637408</c:v>
                </c:pt>
                <c:pt idx="6903">
                  <c:v>78.722919042189275</c:v>
                </c:pt>
                <c:pt idx="6904">
                  <c:v>78.734321550741157</c:v>
                </c:pt>
                <c:pt idx="6905">
                  <c:v>78.745724059293039</c:v>
                </c:pt>
                <c:pt idx="6906">
                  <c:v>78.757126567844921</c:v>
                </c:pt>
                <c:pt idx="6907">
                  <c:v>78.768529076396803</c:v>
                </c:pt>
                <c:pt idx="6908">
                  <c:v>78.779931584948699</c:v>
                </c:pt>
                <c:pt idx="6909">
                  <c:v>78.791334093500566</c:v>
                </c:pt>
                <c:pt idx="6910">
                  <c:v>78.802736602052448</c:v>
                </c:pt>
                <c:pt idx="6911">
                  <c:v>78.81413911060433</c:v>
                </c:pt>
                <c:pt idx="6912">
                  <c:v>78.825541619156212</c:v>
                </c:pt>
                <c:pt idx="6913">
                  <c:v>78.836944127708094</c:v>
                </c:pt>
                <c:pt idx="6914">
                  <c:v>78.848346636259976</c:v>
                </c:pt>
                <c:pt idx="6915">
                  <c:v>78.859749144811857</c:v>
                </c:pt>
                <c:pt idx="6916">
                  <c:v>78.871151653363739</c:v>
                </c:pt>
                <c:pt idx="6917">
                  <c:v>78.882554161915621</c:v>
                </c:pt>
                <c:pt idx="6918">
                  <c:v>78.893956670467503</c:v>
                </c:pt>
                <c:pt idx="6919">
                  <c:v>78.905359179019385</c:v>
                </c:pt>
                <c:pt idx="6920">
                  <c:v>78.916761687571267</c:v>
                </c:pt>
                <c:pt idx="6921">
                  <c:v>78.928164196123149</c:v>
                </c:pt>
                <c:pt idx="6922">
                  <c:v>78.93956670467503</c:v>
                </c:pt>
                <c:pt idx="6923">
                  <c:v>78.950969213226912</c:v>
                </c:pt>
                <c:pt idx="6924">
                  <c:v>78.962371721778794</c:v>
                </c:pt>
                <c:pt idx="6925">
                  <c:v>78.973774230330676</c:v>
                </c:pt>
                <c:pt idx="6926">
                  <c:v>78.985176738882558</c:v>
                </c:pt>
                <c:pt idx="6927">
                  <c:v>78.99657924743444</c:v>
                </c:pt>
                <c:pt idx="6928">
                  <c:v>79.007981755986307</c:v>
                </c:pt>
                <c:pt idx="6929">
                  <c:v>79.019384264538189</c:v>
                </c:pt>
                <c:pt idx="6930">
                  <c:v>79.030786773090085</c:v>
                </c:pt>
                <c:pt idx="6931">
                  <c:v>79.042189281641967</c:v>
                </c:pt>
                <c:pt idx="6932">
                  <c:v>79.053591790193849</c:v>
                </c:pt>
                <c:pt idx="6933">
                  <c:v>79.064994298745731</c:v>
                </c:pt>
                <c:pt idx="6934">
                  <c:v>79.076396807297613</c:v>
                </c:pt>
                <c:pt idx="6935">
                  <c:v>79.08779931584948</c:v>
                </c:pt>
                <c:pt idx="6936">
                  <c:v>79.099201824401362</c:v>
                </c:pt>
                <c:pt idx="6937">
                  <c:v>79.110604332953244</c:v>
                </c:pt>
                <c:pt idx="6938">
                  <c:v>79.122006841505126</c:v>
                </c:pt>
                <c:pt idx="6939">
                  <c:v>79.133409350057022</c:v>
                </c:pt>
                <c:pt idx="6940">
                  <c:v>79.144811858608904</c:v>
                </c:pt>
                <c:pt idx="6941">
                  <c:v>79.156214367160771</c:v>
                </c:pt>
                <c:pt idx="6942">
                  <c:v>79.167616875712653</c:v>
                </c:pt>
                <c:pt idx="6943">
                  <c:v>79.179019384264535</c:v>
                </c:pt>
                <c:pt idx="6944">
                  <c:v>79.190421892816417</c:v>
                </c:pt>
                <c:pt idx="6945">
                  <c:v>79.201824401368299</c:v>
                </c:pt>
                <c:pt idx="6946">
                  <c:v>79.213226909920181</c:v>
                </c:pt>
                <c:pt idx="6947">
                  <c:v>79.224629418472063</c:v>
                </c:pt>
                <c:pt idx="6948">
                  <c:v>79.236031927023944</c:v>
                </c:pt>
                <c:pt idx="6949">
                  <c:v>79.247434435575826</c:v>
                </c:pt>
                <c:pt idx="6950">
                  <c:v>79.258836944127708</c:v>
                </c:pt>
                <c:pt idx="6951">
                  <c:v>79.27023945267959</c:v>
                </c:pt>
                <c:pt idx="6952">
                  <c:v>79.281641961231472</c:v>
                </c:pt>
                <c:pt idx="6953">
                  <c:v>79.293044469783354</c:v>
                </c:pt>
                <c:pt idx="6954">
                  <c:v>79.304446978335235</c:v>
                </c:pt>
                <c:pt idx="6955">
                  <c:v>79.315849486887117</c:v>
                </c:pt>
                <c:pt idx="6956">
                  <c:v>79.327251995438999</c:v>
                </c:pt>
                <c:pt idx="6957">
                  <c:v>79.338654503990881</c:v>
                </c:pt>
                <c:pt idx="6958">
                  <c:v>79.350057012542763</c:v>
                </c:pt>
                <c:pt idx="6959">
                  <c:v>79.361459521094645</c:v>
                </c:pt>
                <c:pt idx="6960">
                  <c:v>79.372862029646512</c:v>
                </c:pt>
                <c:pt idx="6961">
                  <c:v>79.384264538198408</c:v>
                </c:pt>
                <c:pt idx="6962">
                  <c:v>79.39566704675029</c:v>
                </c:pt>
                <c:pt idx="6963">
                  <c:v>79.407069555302172</c:v>
                </c:pt>
                <c:pt idx="6964">
                  <c:v>79.418472063854054</c:v>
                </c:pt>
                <c:pt idx="6965">
                  <c:v>79.429874572405936</c:v>
                </c:pt>
                <c:pt idx="6966">
                  <c:v>79.441277080957803</c:v>
                </c:pt>
                <c:pt idx="6967">
                  <c:v>79.452679589509685</c:v>
                </c:pt>
                <c:pt idx="6968">
                  <c:v>79.464082098061567</c:v>
                </c:pt>
                <c:pt idx="6969">
                  <c:v>79.475484606613449</c:v>
                </c:pt>
                <c:pt idx="6970">
                  <c:v>79.486887115165345</c:v>
                </c:pt>
                <c:pt idx="6971">
                  <c:v>79.498289623717227</c:v>
                </c:pt>
                <c:pt idx="6972">
                  <c:v>79.509692132269095</c:v>
                </c:pt>
                <c:pt idx="6973">
                  <c:v>79.521094640820976</c:v>
                </c:pt>
                <c:pt idx="6974">
                  <c:v>79.532497149372858</c:v>
                </c:pt>
                <c:pt idx="6975">
                  <c:v>79.54389965792474</c:v>
                </c:pt>
                <c:pt idx="6976">
                  <c:v>79.555302166476622</c:v>
                </c:pt>
                <c:pt idx="6977">
                  <c:v>79.566704675028504</c:v>
                </c:pt>
                <c:pt idx="6978">
                  <c:v>79.578107183580386</c:v>
                </c:pt>
                <c:pt idx="6979">
                  <c:v>79.589509692132268</c:v>
                </c:pt>
                <c:pt idx="6980">
                  <c:v>79.600912200684149</c:v>
                </c:pt>
                <c:pt idx="6981">
                  <c:v>79.612314709236031</c:v>
                </c:pt>
                <c:pt idx="6982">
                  <c:v>79.623717217787913</c:v>
                </c:pt>
                <c:pt idx="6983">
                  <c:v>79.635119726339795</c:v>
                </c:pt>
                <c:pt idx="6984">
                  <c:v>79.646522234891677</c:v>
                </c:pt>
                <c:pt idx="6985">
                  <c:v>79.657924743443559</c:v>
                </c:pt>
                <c:pt idx="6986">
                  <c:v>79.669327251995441</c:v>
                </c:pt>
                <c:pt idx="6987">
                  <c:v>79.680729760547322</c:v>
                </c:pt>
                <c:pt idx="6988">
                  <c:v>79.692132269099204</c:v>
                </c:pt>
                <c:pt idx="6989">
                  <c:v>79.703534777651086</c:v>
                </c:pt>
                <c:pt idx="6990">
                  <c:v>79.714937286202968</c:v>
                </c:pt>
                <c:pt idx="6991">
                  <c:v>79.726339794754836</c:v>
                </c:pt>
                <c:pt idx="6992">
                  <c:v>79.737742303306732</c:v>
                </c:pt>
                <c:pt idx="6993">
                  <c:v>79.749144811858613</c:v>
                </c:pt>
                <c:pt idx="6994">
                  <c:v>79.760547320410495</c:v>
                </c:pt>
                <c:pt idx="6995">
                  <c:v>79.771949828962377</c:v>
                </c:pt>
                <c:pt idx="6996">
                  <c:v>79.783352337514259</c:v>
                </c:pt>
                <c:pt idx="6997">
                  <c:v>79.794754846066127</c:v>
                </c:pt>
                <c:pt idx="6998">
                  <c:v>79.806157354618009</c:v>
                </c:pt>
                <c:pt idx="6999">
                  <c:v>79.81755986316989</c:v>
                </c:pt>
                <c:pt idx="7000">
                  <c:v>79.828962371721772</c:v>
                </c:pt>
                <c:pt idx="7001">
                  <c:v>79.840364880273668</c:v>
                </c:pt>
                <c:pt idx="7002">
                  <c:v>79.85176738882555</c:v>
                </c:pt>
                <c:pt idx="7003">
                  <c:v>79.863169897377432</c:v>
                </c:pt>
                <c:pt idx="7004">
                  <c:v>79.8745724059293</c:v>
                </c:pt>
                <c:pt idx="7005">
                  <c:v>79.885974914481181</c:v>
                </c:pt>
                <c:pt idx="7006">
                  <c:v>79.897377423033063</c:v>
                </c:pt>
                <c:pt idx="7007">
                  <c:v>79.908779931584945</c:v>
                </c:pt>
                <c:pt idx="7008">
                  <c:v>79.920182440136827</c:v>
                </c:pt>
                <c:pt idx="7009">
                  <c:v>79.931584948688723</c:v>
                </c:pt>
                <c:pt idx="7010">
                  <c:v>79.942987457240591</c:v>
                </c:pt>
                <c:pt idx="7011">
                  <c:v>79.954389965792473</c:v>
                </c:pt>
                <c:pt idx="7012">
                  <c:v>79.965792474344354</c:v>
                </c:pt>
                <c:pt idx="7013">
                  <c:v>79.977194982896236</c:v>
                </c:pt>
                <c:pt idx="7014">
                  <c:v>79.988597491448118</c:v>
                </c:pt>
                <c:pt idx="7015">
                  <c:v>80</c:v>
                </c:pt>
                <c:pt idx="7016">
                  <c:v>80.011402508551882</c:v>
                </c:pt>
                <c:pt idx="7017">
                  <c:v>80.022805017103764</c:v>
                </c:pt>
                <c:pt idx="7018">
                  <c:v>80.034207525655646</c:v>
                </c:pt>
                <c:pt idx="7019">
                  <c:v>80.045610034207527</c:v>
                </c:pt>
                <c:pt idx="7020">
                  <c:v>80.057012542759409</c:v>
                </c:pt>
                <c:pt idx="7021">
                  <c:v>80.068415051311291</c:v>
                </c:pt>
                <c:pt idx="7022">
                  <c:v>80.079817559863159</c:v>
                </c:pt>
                <c:pt idx="7023">
                  <c:v>80.091220068415055</c:v>
                </c:pt>
                <c:pt idx="7024">
                  <c:v>80.102622576966937</c:v>
                </c:pt>
                <c:pt idx="7025">
                  <c:v>80.114025085518819</c:v>
                </c:pt>
                <c:pt idx="7026">
                  <c:v>80.1254275940707</c:v>
                </c:pt>
                <c:pt idx="7027">
                  <c:v>80.136830102622582</c:v>
                </c:pt>
                <c:pt idx="7028">
                  <c:v>80.148232611174464</c:v>
                </c:pt>
                <c:pt idx="7029">
                  <c:v>80.159635119726332</c:v>
                </c:pt>
                <c:pt idx="7030">
                  <c:v>80.171037628278214</c:v>
                </c:pt>
                <c:pt idx="7031">
                  <c:v>80.182440136830095</c:v>
                </c:pt>
                <c:pt idx="7032">
                  <c:v>80.193842645381991</c:v>
                </c:pt>
                <c:pt idx="7033">
                  <c:v>80.205245153933873</c:v>
                </c:pt>
                <c:pt idx="7034">
                  <c:v>80.216647662485755</c:v>
                </c:pt>
                <c:pt idx="7035">
                  <c:v>80.228050171037623</c:v>
                </c:pt>
                <c:pt idx="7036">
                  <c:v>80.239452679589505</c:v>
                </c:pt>
                <c:pt idx="7037">
                  <c:v>80.250855188141387</c:v>
                </c:pt>
                <c:pt idx="7038">
                  <c:v>80.262257696693268</c:v>
                </c:pt>
                <c:pt idx="7039">
                  <c:v>80.27366020524515</c:v>
                </c:pt>
                <c:pt idx="7040">
                  <c:v>80.285062713797046</c:v>
                </c:pt>
                <c:pt idx="7041">
                  <c:v>80.296465222348914</c:v>
                </c:pt>
                <c:pt idx="7042">
                  <c:v>80.307867730900796</c:v>
                </c:pt>
                <c:pt idx="7043">
                  <c:v>80.319270239452678</c:v>
                </c:pt>
                <c:pt idx="7044">
                  <c:v>80.330672748004559</c:v>
                </c:pt>
                <c:pt idx="7045">
                  <c:v>80.342075256556441</c:v>
                </c:pt>
                <c:pt idx="7046">
                  <c:v>80.353477765108323</c:v>
                </c:pt>
                <c:pt idx="7047">
                  <c:v>80.364880273660205</c:v>
                </c:pt>
                <c:pt idx="7048">
                  <c:v>80.376282782212087</c:v>
                </c:pt>
                <c:pt idx="7049">
                  <c:v>80.387685290763969</c:v>
                </c:pt>
                <c:pt idx="7050">
                  <c:v>80.399087799315851</c:v>
                </c:pt>
                <c:pt idx="7051">
                  <c:v>80.410490307867732</c:v>
                </c:pt>
                <c:pt idx="7052">
                  <c:v>80.421892816419614</c:v>
                </c:pt>
                <c:pt idx="7053">
                  <c:v>80.433295324971496</c:v>
                </c:pt>
                <c:pt idx="7054">
                  <c:v>80.444697833523378</c:v>
                </c:pt>
                <c:pt idx="7055">
                  <c:v>80.45610034207526</c:v>
                </c:pt>
                <c:pt idx="7056">
                  <c:v>80.467502850627142</c:v>
                </c:pt>
                <c:pt idx="7057">
                  <c:v>80.478905359179024</c:v>
                </c:pt>
                <c:pt idx="7058">
                  <c:v>80.490307867730905</c:v>
                </c:pt>
                <c:pt idx="7059">
                  <c:v>80.501710376282787</c:v>
                </c:pt>
                <c:pt idx="7060">
                  <c:v>80.513112884834655</c:v>
                </c:pt>
                <c:pt idx="7061">
                  <c:v>80.524515393386537</c:v>
                </c:pt>
                <c:pt idx="7062">
                  <c:v>80.535917901938419</c:v>
                </c:pt>
                <c:pt idx="7063">
                  <c:v>80.547320410490315</c:v>
                </c:pt>
                <c:pt idx="7064">
                  <c:v>80.558722919042197</c:v>
                </c:pt>
                <c:pt idx="7065">
                  <c:v>80.570125427594078</c:v>
                </c:pt>
                <c:pt idx="7066">
                  <c:v>80.581527936145946</c:v>
                </c:pt>
                <c:pt idx="7067">
                  <c:v>80.592930444697828</c:v>
                </c:pt>
                <c:pt idx="7068">
                  <c:v>80.60433295324971</c:v>
                </c:pt>
                <c:pt idx="7069">
                  <c:v>80.615735461801592</c:v>
                </c:pt>
                <c:pt idx="7070">
                  <c:v>80.627137970353473</c:v>
                </c:pt>
                <c:pt idx="7071">
                  <c:v>80.638540478905369</c:v>
                </c:pt>
                <c:pt idx="7072">
                  <c:v>80.649942987457251</c:v>
                </c:pt>
                <c:pt idx="7073">
                  <c:v>80.661345496009119</c:v>
                </c:pt>
                <c:pt idx="7074">
                  <c:v>80.672748004561001</c:v>
                </c:pt>
                <c:pt idx="7075">
                  <c:v>80.684150513112883</c:v>
                </c:pt>
                <c:pt idx="7076">
                  <c:v>80.695553021664765</c:v>
                </c:pt>
                <c:pt idx="7077">
                  <c:v>80.706955530216646</c:v>
                </c:pt>
                <c:pt idx="7078">
                  <c:v>80.718358038768528</c:v>
                </c:pt>
                <c:pt idx="7079">
                  <c:v>80.72976054732041</c:v>
                </c:pt>
                <c:pt idx="7080">
                  <c:v>80.741163055872292</c:v>
                </c:pt>
                <c:pt idx="7081">
                  <c:v>80.752565564424174</c:v>
                </c:pt>
                <c:pt idx="7082">
                  <c:v>80.763968072976056</c:v>
                </c:pt>
                <c:pt idx="7083">
                  <c:v>80.775370581527937</c:v>
                </c:pt>
                <c:pt idx="7084">
                  <c:v>80.786773090079819</c:v>
                </c:pt>
                <c:pt idx="7085">
                  <c:v>80.798175598631701</c:v>
                </c:pt>
                <c:pt idx="7086">
                  <c:v>80.809578107183583</c:v>
                </c:pt>
                <c:pt idx="7087">
                  <c:v>80.820980615735465</c:v>
                </c:pt>
                <c:pt idx="7088">
                  <c:v>80.832383124287347</c:v>
                </c:pt>
                <c:pt idx="7089">
                  <c:v>80.843785632839229</c:v>
                </c:pt>
                <c:pt idx="7090">
                  <c:v>80.85518814139111</c:v>
                </c:pt>
                <c:pt idx="7091">
                  <c:v>80.866590649942978</c:v>
                </c:pt>
                <c:pt idx="7092">
                  <c:v>80.87799315849486</c:v>
                </c:pt>
                <c:pt idx="7093">
                  <c:v>80.889395667046742</c:v>
                </c:pt>
                <c:pt idx="7094">
                  <c:v>80.900798175598638</c:v>
                </c:pt>
                <c:pt idx="7095">
                  <c:v>80.91220068415052</c:v>
                </c:pt>
                <c:pt idx="7096">
                  <c:v>80.923603192702402</c:v>
                </c:pt>
                <c:pt idx="7097">
                  <c:v>80.935005701254283</c:v>
                </c:pt>
                <c:pt idx="7098">
                  <c:v>80.946408209806151</c:v>
                </c:pt>
                <c:pt idx="7099">
                  <c:v>80.957810718358033</c:v>
                </c:pt>
                <c:pt idx="7100">
                  <c:v>80.969213226909915</c:v>
                </c:pt>
                <c:pt idx="7101">
                  <c:v>80.980615735461797</c:v>
                </c:pt>
                <c:pt idx="7102">
                  <c:v>80.992018244013693</c:v>
                </c:pt>
                <c:pt idx="7103">
                  <c:v>81.003420752565575</c:v>
                </c:pt>
                <c:pt idx="7104">
                  <c:v>81.014823261117442</c:v>
                </c:pt>
                <c:pt idx="7105">
                  <c:v>81.026225769669324</c:v>
                </c:pt>
                <c:pt idx="7106">
                  <c:v>81.037628278221206</c:v>
                </c:pt>
                <c:pt idx="7107">
                  <c:v>81.049030786773088</c:v>
                </c:pt>
                <c:pt idx="7108">
                  <c:v>81.06043329532497</c:v>
                </c:pt>
                <c:pt idx="7109">
                  <c:v>81.071835803876851</c:v>
                </c:pt>
                <c:pt idx="7110">
                  <c:v>81.083238312428733</c:v>
                </c:pt>
                <c:pt idx="7111">
                  <c:v>81.094640820980615</c:v>
                </c:pt>
                <c:pt idx="7112">
                  <c:v>81.106043329532497</c:v>
                </c:pt>
                <c:pt idx="7113">
                  <c:v>81.117445838084379</c:v>
                </c:pt>
                <c:pt idx="7114">
                  <c:v>81.128848346636261</c:v>
                </c:pt>
                <c:pt idx="7115">
                  <c:v>81.140250855188143</c:v>
                </c:pt>
                <c:pt idx="7116">
                  <c:v>81.151653363740024</c:v>
                </c:pt>
                <c:pt idx="7117">
                  <c:v>81.163055872291906</c:v>
                </c:pt>
                <c:pt idx="7118">
                  <c:v>81.174458380843788</c:v>
                </c:pt>
                <c:pt idx="7119">
                  <c:v>81.18586088939567</c:v>
                </c:pt>
                <c:pt idx="7120">
                  <c:v>81.197263397947552</c:v>
                </c:pt>
                <c:pt idx="7121">
                  <c:v>81.208665906499434</c:v>
                </c:pt>
                <c:pt idx="7122">
                  <c:v>81.220068415051315</c:v>
                </c:pt>
                <c:pt idx="7123">
                  <c:v>81.231470923603183</c:v>
                </c:pt>
                <c:pt idx="7124">
                  <c:v>81.242873432155065</c:v>
                </c:pt>
                <c:pt idx="7125">
                  <c:v>81.254275940706961</c:v>
                </c:pt>
                <c:pt idx="7126">
                  <c:v>81.265678449258843</c:v>
                </c:pt>
                <c:pt idx="7127">
                  <c:v>81.277080957810725</c:v>
                </c:pt>
                <c:pt idx="7128">
                  <c:v>81.288483466362607</c:v>
                </c:pt>
                <c:pt idx="7129">
                  <c:v>81.299885974914474</c:v>
                </c:pt>
                <c:pt idx="7130">
                  <c:v>81.311288483466356</c:v>
                </c:pt>
                <c:pt idx="7131">
                  <c:v>81.322690992018238</c:v>
                </c:pt>
                <c:pt idx="7132">
                  <c:v>81.33409350057012</c:v>
                </c:pt>
                <c:pt idx="7133">
                  <c:v>81.345496009122016</c:v>
                </c:pt>
                <c:pt idx="7134">
                  <c:v>81.356898517673898</c:v>
                </c:pt>
                <c:pt idx="7135">
                  <c:v>81.368301026225765</c:v>
                </c:pt>
                <c:pt idx="7136">
                  <c:v>81.379703534777647</c:v>
                </c:pt>
                <c:pt idx="7137">
                  <c:v>81.391106043329529</c:v>
                </c:pt>
                <c:pt idx="7138">
                  <c:v>81.402508551881411</c:v>
                </c:pt>
                <c:pt idx="7139">
                  <c:v>81.413911060433293</c:v>
                </c:pt>
                <c:pt idx="7140">
                  <c:v>81.425313568985175</c:v>
                </c:pt>
                <c:pt idx="7141">
                  <c:v>81.436716077537056</c:v>
                </c:pt>
                <c:pt idx="7142">
                  <c:v>81.448118586088938</c:v>
                </c:pt>
                <c:pt idx="7143">
                  <c:v>81.45952109464082</c:v>
                </c:pt>
                <c:pt idx="7144">
                  <c:v>81.470923603192702</c:v>
                </c:pt>
                <c:pt idx="7145">
                  <c:v>81.482326111744584</c:v>
                </c:pt>
                <c:pt idx="7146">
                  <c:v>81.493728620296466</c:v>
                </c:pt>
                <c:pt idx="7147">
                  <c:v>81.505131128848348</c:v>
                </c:pt>
                <c:pt idx="7148">
                  <c:v>81.516533637400229</c:v>
                </c:pt>
                <c:pt idx="7149">
                  <c:v>81.527936145952111</c:v>
                </c:pt>
                <c:pt idx="7150">
                  <c:v>81.539338654503993</c:v>
                </c:pt>
                <c:pt idx="7151">
                  <c:v>81.550741163055875</c:v>
                </c:pt>
                <c:pt idx="7152">
                  <c:v>81.562143671607757</c:v>
                </c:pt>
                <c:pt idx="7153">
                  <c:v>81.573546180159639</c:v>
                </c:pt>
                <c:pt idx="7154">
                  <c:v>81.584948688711506</c:v>
                </c:pt>
                <c:pt idx="7155">
                  <c:v>81.596351197263388</c:v>
                </c:pt>
                <c:pt idx="7156">
                  <c:v>81.607753705815284</c:v>
                </c:pt>
                <c:pt idx="7157">
                  <c:v>81.619156214367166</c:v>
                </c:pt>
                <c:pt idx="7158">
                  <c:v>81.630558722919048</c:v>
                </c:pt>
                <c:pt idx="7159">
                  <c:v>81.64196123147093</c:v>
                </c:pt>
                <c:pt idx="7160">
                  <c:v>81.653363740022797</c:v>
                </c:pt>
                <c:pt idx="7161">
                  <c:v>81.664766248574679</c:v>
                </c:pt>
                <c:pt idx="7162">
                  <c:v>81.676168757126561</c:v>
                </c:pt>
                <c:pt idx="7163">
                  <c:v>81.687571265678443</c:v>
                </c:pt>
                <c:pt idx="7164">
                  <c:v>81.698973774230339</c:v>
                </c:pt>
                <c:pt idx="7165">
                  <c:v>81.710376282782221</c:v>
                </c:pt>
                <c:pt idx="7166">
                  <c:v>81.721778791334103</c:v>
                </c:pt>
                <c:pt idx="7167">
                  <c:v>81.73318129988597</c:v>
                </c:pt>
                <c:pt idx="7168">
                  <c:v>81.744583808437852</c:v>
                </c:pt>
                <c:pt idx="7169">
                  <c:v>81.755986316989734</c:v>
                </c:pt>
                <c:pt idx="7170">
                  <c:v>81.767388825541616</c:v>
                </c:pt>
                <c:pt idx="7171">
                  <c:v>81.778791334093498</c:v>
                </c:pt>
                <c:pt idx="7172">
                  <c:v>81.79019384264538</c:v>
                </c:pt>
                <c:pt idx="7173">
                  <c:v>81.801596351197261</c:v>
                </c:pt>
                <c:pt idx="7174">
                  <c:v>81.812998859749143</c:v>
                </c:pt>
                <c:pt idx="7175">
                  <c:v>81.824401368301025</c:v>
                </c:pt>
                <c:pt idx="7176">
                  <c:v>81.835803876852907</c:v>
                </c:pt>
                <c:pt idx="7177">
                  <c:v>81.847206385404789</c:v>
                </c:pt>
                <c:pt idx="7178">
                  <c:v>81.858608893956671</c:v>
                </c:pt>
                <c:pt idx="7179">
                  <c:v>81.870011402508553</c:v>
                </c:pt>
                <c:pt idx="7180">
                  <c:v>81.881413911060434</c:v>
                </c:pt>
                <c:pt idx="7181">
                  <c:v>81.892816419612316</c:v>
                </c:pt>
                <c:pt idx="7182">
                  <c:v>81.904218928164198</c:v>
                </c:pt>
                <c:pt idx="7183">
                  <c:v>81.91562143671608</c:v>
                </c:pt>
                <c:pt idx="7184">
                  <c:v>81.927023945267962</c:v>
                </c:pt>
                <c:pt idx="7185">
                  <c:v>81.938426453819844</c:v>
                </c:pt>
                <c:pt idx="7186">
                  <c:v>81.949828962371711</c:v>
                </c:pt>
                <c:pt idx="7187">
                  <c:v>81.961231470923607</c:v>
                </c:pt>
                <c:pt idx="7188">
                  <c:v>81.972633979475489</c:v>
                </c:pt>
                <c:pt idx="7189">
                  <c:v>81.984036488027371</c:v>
                </c:pt>
                <c:pt idx="7190">
                  <c:v>81.995438996579253</c:v>
                </c:pt>
                <c:pt idx="7191">
                  <c:v>82.006841505131135</c:v>
                </c:pt>
                <c:pt idx="7192">
                  <c:v>82.018244013683002</c:v>
                </c:pt>
                <c:pt idx="7193">
                  <c:v>82.029646522234884</c:v>
                </c:pt>
                <c:pt idx="7194">
                  <c:v>82.041049030786766</c:v>
                </c:pt>
                <c:pt idx="7195">
                  <c:v>82.052451539338662</c:v>
                </c:pt>
                <c:pt idx="7196">
                  <c:v>82.063854047890544</c:v>
                </c:pt>
                <c:pt idx="7197">
                  <c:v>82.075256556442426</c:v>
                </c:pt>
                <c:pt idx="7198">
                  <c:v>82.086659064994294</c:v>
                </c:pt>
                <c:pt idx="7199">
                  <c:v>82.098061573546175</c:v>
                </c:pt>
                <c:pt idx="7200">
                  <c:v>82.109464082098057</c:v>
                </c:pt>
                <c:pt idx="7201">
                  <c:v>82.120866590649939</c:v>
                </c:pt>
                <c:pt idx="7202">
                  <c:v>82.132269099201821</c:v>
                </c:pt>
                <c:pt idx="7203">
                  <c:v>82.143671607753703</c:v>
                </c:pt>
                <c:pt idx="7204">
                  <c:v>82.155074116305585</c:v>
                </c:pt>
                <c:pt idx="7205">
                  <c:v>82.166476624857467</c:v>
                </c:pt>
                <c:pt idx="7206">
                  <c:v>82.177879133409348</c:v>
                </c:pt>
                <c:pt idx="7207">
                  <c:v>82.18928164196123</c:v>
                </c:pt>
                <c:pt idx="7208">
                  <c:v>82.200684150513112</c:v>
                </c:pt>
                <c:pt idx="7209">
                  <c:v>82.212086659064994</c:v>
                </c:pt>
                <c:pt idx="7210">
                  <c:v>82.223489167616876</c:v>
                </c:pt>
                <c:pt idx="7211">
                  <c:v>82.234891676168758</c:v>
                </c:pt>
                <c:pt idx="7212">
                  <c:v>82.246294184720639</c:v>
                </c:pt>
                <c:pt idx="7213">
                  <c:v>82.257696693272521</c:v>
                </c:pt>
                <c:pt idx="7214">
                  <c:v>82.269099201824403</c:v>
                </c:pt>
                <c:pt idx="7215">
                  <c:v>82.280501710376285</c:v>
                </c:pt>
                <c:pt idx="7216">
                  <c:v>82.291904218928167</c:v>
                </c:pt>
                <c:pt idx="7217">
                  <c:v>82.303306727480035</c:v>
                </c:pt>
                <c:pt idx="7218">
                  <c:v>82.314709236031931</c:v>
                </c:pt>
                <c:pt idx="7219">
                  <c:v>82.326111744583812</c:v>
                </c:pt>
                <c:pt idx="7220">
                  <c:v>82.337514253135694</c:v>
                </c:pt>
                <c:pt idx="7221">
                  <c:v>82.348916761687576</c:v>
                </c:pt>
                <c:pt idx="7222">
                  <c:v>82.360319270239458</c:v>
                </c:pt>
                <c:pt idx="7223">
                  <c:v>82.371721778791326</c:v>
                </c:pt>
                <c:pt idx="7224">
                  <c:v>82.383124287343207</c:v>
                </c:pt>
                <c:pt idx="7225">
                  <c:v>82.394526795895089</c:v>
                </c:pt>
                <c:pt idx="7226">
                  <c:v>82.405929304446985</c:v>
                </c:pt>
                <c:pt idx="7227">
                  <c:v>82.417331812998867</c:v>
                </c:pt>
                <c:pt idx="7228">
                  <c:v>82.428734321550749</c:v>
                </c:pt>
                <c:pt idx="7229">
                  <c:v>82.440136830102617</c:v>
                </c:pt>
                <c:pt idx="7230">
                  <c:v>82.451539338654499</c:v>
                </c:pt>
                <c:pt idx="7231">
                  <c:v>82.46294184720638</c:v>
                </c:pt>
                <c:pt idx="7232">
                  <c:v>82.474344355758262</c:v>
                </c:pt>
                <c:pt idx="7233">
                  <c:v>82.485746864310144</c:v>
                </c:pt>
                <c:pt idx="7234">
                  <c:v>82.497149372862026</c:v>
                </c:pt>
                <c:pt idx="7235">
                  <c:v>82.508551881413922</c:v>
                </c:pt>
                <c:pt idx="7236">
                  <c:v>82.51995438996579</c:v>
                </c:pt>
                <c:pt idx="7237">
                  <c:v>82.531356898517672</c:v>
                </c:pt>
                <c:pt idx="7238">
                  <c:v>82.542759407069553</c:v>
                </c:pt>
                <c:pt idx="7239">
                  <c:v>82.554161915621435</c:v>
                </c:pt>
                <c:pt idx="7240">
                  <c:v>82.565564424173317</c:v>
                </c:pt>
                <c:pt idx="7241">
                  <c:v>82.576966932725199</c:v>
                </c:pt>
                <c:pt idx="7242">
                  <c:v>82.588369441277081</c:v>
                </c:pt>
                <c:pt idx="7243">
                  <c:v>82.599771949828963</c:v>
                </c:pt>
                <c:pt idx="7244">
                  <c:v>82.611174458380844</c:v>
                </c:pt>
                <c:pt idx="7245">
                  <c:v>82.622576966932726</c:v>
                </c:pt>
                <c:pt idx="7246">
                  <c:v>82.633979475484608</c:v>
                </c:pt>
                <c:pt idx="7247">
                  <c:v>82.64538198403649</c:v>
                </c:pt>
                <c:pt idx="7248">
                  <c:v>82.656784492588358</c:v>
                </c:pt>
                <c:pt idx="7249">
                  <c:v>82.668187001140254</c:v>
                </c:pt>
                <c:pt idx="7250">
                  <c:v>82.679589509692136</c:v>
                </c:pt>
                <c:pt idx="7251">
                  <c:v>82.690992018244017</c:v>
                </c:pt>
                <c:pt idx="7252">
                  <c:v>82.702394526795899</c:v>
                </c:pt>
                <c:pt idx="7253">
                  <c:v>82.713797035347781</c:v>
                </c:pt>
                <c:pt idx="7254">
                  <c:v>82.725199543899663</c:v>
                </c:pt>
                <c:pt idx="7255">
                  <c:v>82.736602052451531</c:v>
                </c:pt>
                <c:pt idx="7256">
                  <c:v>82.748004561003413</c:v>
                </c:pt>
                <c:pt idx="7257">
                  <c:v>82.759407069555309</c:v>
                </c:pt>
                <c:pt idx="7258">
                  <c:v>82.77080957810719</c:v>
                </c:pt>
                <c:pt idx="7259">
                  <c:v>82.782212086659072</c:v>
                </c:pt>
                <c:pt idx="7260">
                  <c:v>82.793614595210954</c:v>
                </c:pt>
                <c:pt idx="7261">
                  <c:v>82.805017103762822</c:v>
                </c:pt>
                <c:pt idx="7262">
                  <c:v>82.816419612314704</c:v>
                </c:pt>
                <c:pt idx="7263">
                  <c:v>82.827822120866585</c:v>
                </c:pt>
                <c:pt idx="7264">
                  <c:v>82.839224629418467</c:v>
                </c:pt>
                <c:pt idx="7265">
                  <c:v>82.850627137970349</c:v>
                </c:pt>
                <c:pt idx="7266">
                  <c:v>82.862029646522245</c:v>
                </c:pt>
                <c:pt idx="7267">
                  <c:v>82.873432155074113</c:v>
                </c:pt>
                <c:pt idx="7268">
                  <c:v>82.884834663625995</c:v>
                </c:pt>
                <c:pt idx="7269">
                  <c:v>82.896237172177877</c:v>
                </c:pt>
                <c:pt idx="7270">
                  <c:v>82.907639680729758</c:v>
                </c:pt>
                <c:pt idx="7271">
                  <c:v>82.91904218928164</c:v>
                </c:pt>
                <c:pt idx="7272">
                  <c:v>82.930444697833522</c:v>
                </c:pt>
                <c:pt idx="7273">
                  <c:v>82.941847206385404</c:v>
                </c:pt>
                <c:pt idx="7274">
                  <c:v>82.953249714937286</c:v>
                </c:pt>
                <c:pt idx="7275">
                  <c:v>82.964652223489168</c:v>
                </c:pt>
                <c:pt idx="7276">
                  <c:v>82.97605473204105</c:v>
                </c:pt>
                <c:pt idx="7277">
                  <c:v>82.987457240592931</c:v>
                </c:pt>
                <c:pt idx="7278">
                  <c:v>82.998859749144813</c:v>
                </c:pt>
                <c:pt idx="7279">
                  <c:v>83.010262257696695</c:v>
                </c:pt>
                <c:pt idx="7280">
                  <c:v>83.021664766248577</c:v>
                </c:pt>
                <c:pt idx="7281">
                  <c:v>83.033067274800459</c:v>
                </c:pt>
                <c:pt idx="7282">
                  <c:v>83.044469783352341</c:v>
                </c:pt>
                <c:pt idx="7283">
                  <c:v>83.055872291904222</c:v>
                </c:pt>
                <c:pt idx="7284">
                  <c:v>83.067274800456104</c:v>
                </c:pt>
                <c:pt idx="7285">
                  <c:v>83.078677309007986</c:v>
                </c:pt>
                <c:pt idx="7286">
                  <c:v>83.090079817559854</c:v>
                </c:pt>
                <c:pt idx="7287">
                  <c:v>83.101482326111736</c:v>
                </c:pt>
                <c:pt idx="7288">
                  <c:v>83.112884834663632</c:v>
                </c:pt>
                <c:pt idx="7289">
                  <c:v>83.124287343215514</c:v>
                </c:pt>
                <c:pt idx="7290">
                  <c:v>83.135689851767395</c:v>
                </c:pt>
                <c:pt idx="7291">
                  <c:v>83.147092360319277</c:v>
                </c:pt>
                <c:pt idx="7292">
                  <c:v>83.158494868871145</c:v>
                </c:pt>
                <c:pt idx="7293">
                  <c:v>83.169897377423027</c:v>
                </c:pt>
                <c:pt idx="7294">
                  <c:v>83.181299885974909</c:v>
                </c:pt>
                <c:pt idx="7295">
                  <c:v>83.19270239452679</c:v>
                </c:pt>
                <c:pt idx="7296">
                  <c:v>83.204104903078672</c:v>
                </c:pt>
                <c:pt idx="7297">
                  <c:v>83.215507411630568</c:v>
                </c:pt>
                <c:pt idx="7298">
                  <c:v>83.226909920182436</c:v>
                </c:pt>
                <c:pt idx="7299">
                  <c:v>83.238312428734318</c:v>
                </c:pt>
                <c:pt idx="7300">
                  <c:v>83.2497149372862</c:v>
                </c:pt>
                <c:pt idx="7301">
                  <c:v>83.261117445838082</c:v>
                </c:pt>
                <c:pt idx="7302">
                  <c:v>83.272519954389963</c:v>
                </c:pt>
                <c:pt idx="7303">
                  <c:v>83.283922462941845</c:v>
                </c:pt>
                <c:pt idx="7304">
                  <c:v>83.295324971493727</c:v>
                </c:pt>
                <c:pt idx="7305">
                  <c:v>83.306727480045609</c:v>
                </c:pt>
                <c:pt idx="7306">
                  <c:v>83.318129988597491</c:v>
                </c:pt>
                <c:pt idx="7307">
                  <c:v>83.329532497149373</c:v>
                </c:pt>
                <c:pt idx="7308">
                  <c:v>83.340935005701255</c:v>
                </c:pt>
                <c:pt idx="7309">
                  <c:v>83.352337514253136</c:v>
                </c:pt>
                <c:pt idx="7310">
                  <c:v>83.363740022805018</c:v>
                </c:pt>
                <c:pt idx="7311">
                  <c:v>83.3751425313569</c:v>
                </c:pt>
                <c:pt idx="7312">
                  <c:v>83.386545039908782</c:v>
                </c:pt>
                <c:pt idx="7313">
                  <c:v>83.397947548460664</c:v>
                </c:pt>
                <c:pt idx="7314">
                  <c:v>83.409350057012546</c:v>
                </c:pt>
                <c:pt idx="7315">
                  <c:v>83.420752565564428</c:v>
                </c:pt>
                <c:pt idx="7316">
                  <c:v>83.432155074116309</c:v>
                </c:pt>
                <c:pt idx="7317">
                  <c:v>83.443557582668177</c:v>
                </c:pt>
                <c:pt idx="7318">
                  <c:v>83.454960091220059</c:v>
                </c:pt>
                <c:pt idx="7319">
                  <c:v>83.466362599771955</c:v>
                </c:pt>
                <c:pt idx="7320">
                  <c:v>83.477765108323837</c:v>
                </c:pt>
                <c:pt idx="7321">
                  <c:v>83.489167616875719</c:v>
                </c:pt>
                <c:pt idx="7322">
                  <c:v>83.5005701254276</c:v>
                </c:pt>
                <c:pt idx="7323">
                  <c:v>83.511972633979482</c:v>
                </c:pt>
                <c:pt idx="7324">
                  <c:v>83.52337514253135</c:v>
                </c:pt>
                <c:pt idx="7325">
                  <c:v>83.534777651083232</c:v>
                </c:pt>
                <c:pt idx="7326">
                  <c:v>83.546180159635114</c:v>
                </c:pt>
                <c:pt idx="7327">
                  <c:v>83.557582668186996</c:v>
                </c:pt>
                <c:pt idx="7328">
                  <c:v>83.568985176738892</c:v>
                </c:pt>
                <c:pt idx="7329">
                  <c:v>83.580387685290773</c:v>
                </c:pt>
                <c:pt idx="7330">
                  <c:v>83.591790193842641</c:v>
                </c:pt>
                <c:pt idx="7331">
                  <c:v>83.603192702394523</c:v>
                </c:pt>
                <c:pt idx="7332">
                  <c:v>83.614595210946405</c:v>
                </c:pt>
                <c:pt idx="7333">
                  <c:v>83.625997719498287</c:v>
                </c:pt>
                <c:pt idx="7334">
                  <c:v>83.637400228050168</c:v>
                </c:pt>
                <c:pt idx="7335">
                  <c:v>83.64880273660205</c:v>
                </c:pt>
                <c:pt idx="7336">
                  <c:v>83.660205245153932</c:v>
                </c:pt>
                <c:pt idx="7337">
                  <c:v>83.671607753705814</c:v>
                </c:pt>
                <c:pt idx="7338">
                  <c:v>83.683010262257696</c:v>
                </c:pt>
                <c:pt idx="7339">
                  <c:v>83.694412770809578</c:v>
                </c:pt>
                <c:pt idx="7340">
                  <c:v>83.70581527936146</c:v>
                </c:pt>
                <c:pt idx="7341">
                  <c:v>83.717217787913341</c:v>
                </c:pt>
                <c:pt idx="7342">
                  <c:v>83.728620296465223</c:v>
                </c:pt>
                <c:pt idx="7343">
                  <c:v>83.740022805017105</c:v>
                </c:pt>
                <c:pt idx="7344">
                  <c:v>83.751425313568987</c:v>
                </c:pt>
                <c:pt idx="7345">
                  <c:v>83.762827822120869</c:v>
                </c:pt>
                <c:pt idx="7346">
                  <c:v>83.774230330672751</c:v>
                </c:pt>
                <c:pt idx="7347">
                  <c:v>83.785632839224633</c:v>
                </c:pt>
                <c:pt idx="7348">
                  <c:v>83.797035347776514</c:v>
                </c:pt>
                <c:pt idx="7349">
                  <c:v>83.808437856328382</c:v>
                </c:pt>
                <c:pt idx="7350">
                  <c:v>83.819840364880278</c:v>
                </c:pt>
                <c:pt idx="7351">
                  <c:v>83.83124287343216</c:v>
                </c:pt>
                <c:pt idx="7352">
                  <c:v>83.842645381984042</c:v>
                </c:pt>
                <c:pt idx="7353">
                  <c:v>83.854047890535924</c:v>
                </c:pt>
                <c:pt idx="7354">
                  <c:v>83.865450399087806</c:v>
                </c:pt>
                <c:pt idx="7355">
                  <c:v>83.876852907639673</c:v>
                </c:pt>
                <c:pt idx="7356">
                  <c:v>83.888255416191555</c:v>
                </c:pt>
                <c:pt idx="7357">
                  <c:v>83.899657924743437</c:v>
                </c:pt>
                <c:pt idx="7358">
                  <c:v>83.911060433295319</c:v>
                </c:pt>
                <c:pt idx="7359">
                  <c:v>83.922462941847215</c:v>
                </c:pt>
                <c:pt idx="7360">
                  <c:v>83.933865450399097</c:v>
                </c:pt>
                <c:pt idx="7361">
                  <c:v>83.945267958950964</c:v>
                </c:pt>
                <c:pt idx="7362">
                  <c:v>83.956670467502846</c:v>
                </c:pt>
                <c:pt idx="7363">
                  <c:v>83.968072976054728</c:v>
                </c:pt>
                <c:pt idx="7364">
                  <c:v>83.97947548460661</c:v>
                </c:pt>
                <c:pt idx="7365">
                  <c:v>83.990877993158492</c:v>
                </c:pt>
                <c:pt idx="7366">
                  <c:v>84.002280501710374</c:v>
                </c:pt>
                <c:pt idx="7367">
                  <c:v>84.013683010262255</c:v>
                </c:pt>
                <c:pt idx="7368">
                  <c:v>84.025085518814137</c:v>
                </c:pt>
                <c:pt idx="7369">
                  <c:v>84.036488027366019</c:v>
                </c:pt>
                <c:pt idx="7370">
                  <c:v>84.047890535917901</c:v>
                </c:pt>
                <c:pt idx="7371">
                  <c:v>84.059293044469783</c:v>
                </c:pt>
                <c:pt idx="7372">
                  <c:v>84.070695553021665</c:v>
                </c:pt>
                <c:pt idx="7373">
                  <c:v>84.082098061573546</c:v>
                </c:pt>
                <c:pt idx="7374">
                  <c:v>84.093500570125428</c:v>
                </c:pt>
                <c:pt idx="7375">
                  <c:v>84.10490307867731</c:v>
                </c:pt>
                <c:pt idx="7376">
                  <c:v>84.116305587229192</c:v>
                </c:pt>
                <c:pt idx="7377">
                  <c:v>84.127708095781074</c:v>
                </c:pt>
                <c:pt idx="7378">
                  <c:v>84.139110604332956</c:v>
                </c:pt>
                <c:pt idx="7379">
                  <c:v>84.150513112884838</c:v>
                </c:pt>
                <c:pt idx="7380">
                  <c:v>84.161915621436705</c:v>
                </c:pt>
                <c:pt idx="7381">
                  <c:v>84.173318129988601</c:v>
                </c:pt>
                <c:pt idx="7382">
                  <c:v>84.184720638540483</c:v>
                </c:pt>
                <c:pt idx="7383">
                  <c:v>84.196123147092365</c:v>
                </c:pt>
                <c:pt idx="7384">
                  <c:v>84.207525655644247</c:v>
                </c:pt>
                <c:pt idx="7385">
                  <c:v>84.218928164196129</c:v>
                </c:pt>
                <c:pt idx="7386">
                  <c:v>84.230330672747996</c:v>
                </c:pt>
                <c:pt idx="7387">
                  <c:v>84.241733181299878</c:v>
                </c:pt>
                <c:pt idx="7388">
                  <c:v>84.25313568985176</c:v>
                </c:pt>
                <c:pt idx="7389">
                  <c:v>84.264538198403642</c:v>
                </c:pt>
                <c:pt idx="7390">
                  <c:v>84.275940706955538</c:v>
                </c:pt>
                <c:pt idx="7391">
                  <c:v>84.28734321550742</c:v>
                </c:pt>
                <c:pt idx="7392">
                  <c:v>84.298745724059302</c:v>
                </c:pt>
                <c:pt idx="7393">
                  <c:v>84.310148232611169</c:v>
                </c:pt>
                <c:pt idx="7394">
                  <c:v>84.321550741163051</c:v>
                </c:pt>
                <c:pt idx="7395">
                  <c:v>84.332953249714933</c:v>
                </c:pt>
                <c:pt idx="7396">
                  <c:v>84.344355758266815</c:v>
                </c:pt>
                <c:pt idx="7397">
                  <c:v>84.355758266818697</c:v>
                </c:pt>
                <c:pt idx="7398">
                  <c:v>84.367160775370593</c:v>
                </c:pt>
                <c:pt idx="7399">
                  <c:v>84.37856328392246</c:v>
                </c:pt>
                <c:pt idx="7400">
                  <c:v>84.389965792474342</c:v>
                </c:pt>
                <c:pt idx="7401">
                  <c:v>84.401368301026224</c:v>
                </c:pt>
                <c:pt idx="7402">
                  <c:v>84.412770809578106</c:v>
                </c:pt>
                <c:pt idx="7403">
                  <c:v>84.424173318129988</c:v>
                </c:pt>
                <c:pt idx="7404">
                  <c:v>84.43557582668187</c:v>
                </c:pt>
                <c:pt idx="7405">
                  <c:v>84.446978335233752</c:v>
                </c:pt>
                <c:pt idx="7406">
                  <c:v>84.458380843785633</c:v>
                </c:pt>
                <c:pt idx="7407">
                  <c:v>84.469783352337515</c:v>
                </c:pt>
                <c:pt idx="7408">
                  <c:v>84.481185860889397</c:v>
                </c:pt>
                <c:pt idx="7409">
                  <c:v>84.492588369441279</c:v>
                </c:pt>
                <c:pt idx="7410">
                  <c:v>84.503990877993161</c:v>
                </c:pt>
                <c:pt idx="7411">
                  <c:v>84.515393386545028</c:v>
                </c:pt>
                <c:pt idx="7412">
                  <c:v>84.526795895096924</c:v>
                </c:pt>
                <c:pt idx="7413">
                  <c:v>84.538198403648806</c:v>
                </c:pt>
                <c:pt idx="7414">
                  <c:v>84.549600912200688</c:v>
                </c:pt>
                <c:pt idx="7415">
                  <c:v>84.56100342075257</c:v>
                </c:pt>
                <c:pt idx="7416">
                  <c:v>84.572405929304452</c:v>
                </c:pt>
                <c:pt idx="7417">
                  <c:v>84.583808437856334</c:v>
                </c:pt>
                <c:pt idx="7418">
                  <c:v>84.595210946408201</c:v>
                </c:pt>
                <c:pt idx="7419">
                  <c:v>84.606613454960083</c:v>
                </c:pt>
                <c:pt idx="7420">
                  <c:v>84.618015963511965</c:v>
                </c:pt>
                <c:pt idx="7421">
                  <c:v>84.629418472063861</c:v>
                </c:pt>
                <c:pt idx="7422">
                  <c:v>84.640820980615743</c:v>
                </c:pt>
                <c:pt idx="7423">
                  <c:v>84.652223489167625</c:v>
                </c:pt>
                <c:pt idx="7424">
                  <c:v>84.663625997719492</c:v>
                </c:pt>
                <c:pt idx="7425">
                  <c:v>84.675028506271374</c:v>
                </c:pt>
                <c:pt idx="7426">
                  <c:v>84.686431014823256</c:v>
                </c:pt>
                <c:pt idx="7427">
                  <c:v>84.697833523375138</c:v>
                </c:pt>
                <c:pt idx="7428">
                  <c:v>84.70923603192702</c:v>
                </c:pt>
                <c:pt idx="7429">
                  <c:v>84.720638540478916</c:v>
                </c:pt>
                <c:pt idx="7430">
                  <c:v>84.732041049030784</c:v>
                </c:pt>
                <c:pt idx="7431">
                  <c:v>84.743443557582665</c:v>
                </c:pt>
                <c:pt idx="7432">
                  <c:v>84.754846066134547</c:v>
                </c:pt>
                <c:pt idx="7433">
                  <c:v>84.766248574686429</c:v>
                </c:pt>
                <c:pt idx="7434">
                  <c:v>84.777651083238311</c:v>
                </c:pt>
                <c:pt idx="7435">
                  <c:v>84.789053591790193</c:v>
                </c:pt>
                <c:pt idx="7436">
                  <c:v>84.800456100342075</c:v>
                </c:pt>
                <c:pt idx="7437">
                  <c:v>84.811858608893957</c:v>
                </c:pt>
                <c:pt idx="7438">
                  <c:v>84.823261117445838</c:v>
                </c:pt>
                <c:pt idx="7439">
                  <c:v>84.83466362599772</c:v>
                </c:pt>
                <c:pt idx="7440">
                  <c:v>84.846066134549602</c:v>
                </c:pt>
                <c:pt idx="7441">
                  <c:v>84.857468643101484</c:v>
                </c:pt>
                <c:pt idx="7442">
                  <c:v>84.868871151653366</c:v>
                </c:pt>
                <c:pt idx="7443">
                  <c:v>84.880273660205248</c:v>
                </c:pt>
                <c:pt idx="7444">
                  <c:v>84.89167616875713</c:v>
                </c:pt>
                <c:pt idx="7445">
                  <c:v>84.903078677309011</c:v>
                </c:pt>
                <c:pt idx="7446">
                  <c:v>84.914481185860893</c:v>
                </c:pt>
                <c:pt idx="7447">
                  <c:v>84.925883694412775</c:v>
                </c:pt>
                <c:pt idx="7448">
                  <c:v>84.937286202964657</c:v>
                </c:pt>
                <c:pt idx="7449">
                  <c:v>84.948688711516525</c:v>
                </c:pt>
                <c:pt idx="7450">
                  <c:v>84.960091220068406</c:v>
                </c:pt>
                <c:pt idx="7451">
                  <c:v>84.971493728620288</c:v>
                </c:pt>
                <c:pt idx="7452">
                  <c:v>84.982896237172184</c:v>
                </c:pt>
                <c:pt idx="7453">
                  <c:v>84.994298745724066</c:v>
                </c:pt>
                <c:pt idx="7454">
                  <c:v>85.005701254275948</c:v>
                </c:pt>
                <c:pt idx="7455">
                  <c:v>85.017103762827816</c:v>
                </c:pt>
                <c:pt idx="7456">
                  <c:v>85.028506271379698</c:v>
                </c:pt>
                <c:pt idx="7457">
                  <c:v>85.039908779931579</c:v>
                </c:pt>
                <c:pt idx="7458">
                  <c:v>85.051311288483461</c:v>
                </c:pt>
                <c:pt idx="7459">
                  <c:v>85.062713797035343</c:v>
                </c:pt>
                <c:pt idx="7460">
                  <c:v>85.074116305587239</c:v>
                </c:pt>
                <c:pt idx="7461">
                  <c:v>85.085518814139121</c:v>
                </c:pt>
                <c:pt idx="7462">
                  <c:v>85.096921322690989</c:v>
                </c:pt>
                <c:pt idx="7463">
                  <c:v>85.10832383124287</c:v>
                </c:pt>
                <c:pt idx="7464">
                  <c:v>85.119726339794752</c:v>
                </c:pt>
                <c:pt idx="7465">
                  <c:v>85.131128848346634</c:v>
                </c:pt>
                <c:pt idx="7466">
                  <c:v>85.142531356898516</c:v>
                </c:pt>
                <c:pt idx="7467">
                  <c:v>85.153933865450398</c:v>
                </c:pt>
                <c:pt idx="7468">
                  <c:v>85.16533637400228</c:v>
                </c:pt>
                <c:pt idx="7469">
                  <c:v>85.176738882554162</c:v>
                </c:pt>
                <c:pt idx="7470">
                  <c:v>85.188141391106043</c:v>
                </c:pt>
                <c:pt idx="7471">
                  <c:v>85.199543899657925</c:v>
                </c:pt>
                <c:pt idx="7472">
                  <c:v>85.210946408209807</c:v>
                </c:pt>
                <c:pt idx="7473">
                  <c:v>85.222348916761689</c:v>
                </c:pt>
                <c:pt idx="7474">
                  <c:v>85.233751425313571</c:v>
                </c:pt>
                <c:pt idx="7475">
                  <c:v>85.245153933865453</c:v>
                </c:pt>
                <c:pt idx="7476">
                  <c:v>85.256556442417335</c:v>
                </c:pt>
                <c:pt idx="7477">
                  <c:v>85.267958950969216</c:v>
                </c:pt>
                <c:pt idx="7478">
                  <c:v>85.279361459521098</c:v>
                </c:pt>
                <c:pt idx="7479">
                  <c:v>85.29076396807298</c:v>
                </c:pt>
                <c:pt idx="7480">
                  <c:v>85.302166476624848</c:v>
                </c:pt>
                <c:pt idx="7481">
                  <c:v>85.31356898517673</c:v>
                </c:pt>
                <c:pt idx="7482">
                  <c:v>85.324971493728611</c:v>
                </c:pt>
                <c:pt idx="7483">
                  <c:v>85.336374002280508</c:v>
                </c:pt>
                <c:pt idx="7484">
                  <c:v>85.347776510832389</c:v>
                </c:pt>
                <c:pt idx="7485">
                  <c:v>85.359179019384271</c:v>
                </c:pt>
                <c:pt idx="7486">
                  <c:v>85.370581527936153</c:v>
                </c:pt>
                <c:pt idx="7487">
                  <c:v>85.381984036488021</c:v>
                </c:pt>
                <c:pt idx="7488">
                  <c:v>85.393386545039903</c:v>
                </c:pt>
                <c:pt idx="7489">
                  <c:v>85.404789053591784</c:v>
                </c:pt>
                <c:pt idx="7490">
                  <c:v>85.416191562143666</c:v>
                </c:pt>
                <c:pt idx="7491">
                  <c:v>85.427594070695562</c:v>
                </c:pt>
                <c:pt idx="7492">
                  <c:v>85.438996579247444</c:v>
                </c:pt>
                <c:pt idx="7493">
                  <c:v>85.450399087799312</c:v>
                </c:pt>
                <c:pt idx="7494">
                  <c:v>85.461801596351194</c:v>
                </c:pt>
                <c:pt idx="7495">
                  <c:v>85.473204104903076</c:v>
                </c:pt>
                <c:pt idx="7496">
                  <c:v>85.484606613454957</c:v>
                </c:pt>
                <c:pt idx="7497">
                  <c:v>85.496009122006839</c:v>
                </c:pt>
                <c:pt idx="7498">
                  <c:v>85.507411630558721</c:v>
                </c:pt>
                <c:pt idx="7499">
                  <c:v>85.518814139110603</c:v>
                </c:pt>
                <c:pt idx="7500">
                  <c:v>85.530216647662485</c:v>
                </c:pt>
                <c:pt idx="7501">
                  <c:v>85.541619156214367</c:v>
                </c:pt>
                <c:pt idx="7502">
                  <c:v>85.553021664766248</c:v>
                </c:pt>
                <c:pt idx="7503">
                  <c:v>85.56442417331813</c:v>
                </c:pt>
                <c:pt idx="7504">
                  <c:v>85.575826681870012</c:v>
                </c:pt>
                <c:pt idx="7505">
                  <c:v>85.587229190421894</c:v>
                </c:pt>
                <c:pt idx="7506">
                  <c:v>85.598631698973776</c:v>
                </c:pt>
                <c:pt idx="7507">
                  <c:v>85.610034207525658</c:v>
                </c:pt>
                <c:pt idx="7508">
                  <c:v>85.62143671607754</c:v>
                </c:pt>
                <c:pt idx="7509">
                  <c:v>85.632839224629421</c:v>
                </c:pt>
                <c:pt idx="7510">
                  <c:v>85.644241733181303</c:v>
                </c:pt>
                <c:pt idx="7511">
                  <c:v>85.655644241733185</c:v>
                </c:pt>
                <c:pt idx="7512">
                  <c:v>85.667046750285053</c:v>
                </c:pt>
                <c:pt idx="7513">
                  <c:v>85.678449258836935</c:v>
                </c:pt>
                <c:pt idx="7514">
                  <c:v>85.689851767388831</c:v>
                </c:pt>
                <c:pt idx="7515">
                  <c:v>85.701254275940713</c:v>
                </c:pt>
                <c:pt idx="7516">
                  <c:v>85.712656784492594</c:v>
                </c:pt>
                <c:pt idx="7517">
                  <c:v>85.724059293044476</c:v>
                </c:pt>
                <c:pt idx="7518">
                  <c:v>85.735461801596344</c:v>
                </c:pt>
                <c:pt idx="7519">
                  <c:v>85.746864310148226</c:v>
                </c:pt>
                <c:pt idx="7520">
                  <c:v>85.758266818700108</c:v>
                </c:pt>
                <c:pt idx="7521">
                  <c:v>85.769669327251989</c:v>
                </c:pt>
                <c:pt idx="7522">
                  <c:v>85.781071835803886</c:v>
                </c:pt>
                <c:pt idx="7523">
                  <c:v>85.792474344355767</c:v>
                </c:pt>
                <c:pt idx="7524">
                  <c:v>85.803876852907635</c:v>
                </c:pt>
                <c:pt idx="7525">
                  <c:v>85.815279361459517</c:v>
                </c:pt>
                <c:pt idx="7526">
                  <c:v>85.826681870011399</c:v>
                </c:pt>
                <c:pt idx="7527">
                  <c:v>85.838084378563281</c:v>
                </c:pt>
                <c:pt idx="7528">
                  <c:v>85.849486887115162</c:v>
                </c:pt>
                <c:pt idx="7529">
                  <c:v>85.860889395667044</c:v>
                </c:pt>
                <c:pt idx="7530">
                  <c:v>85.87229190421894</c:v>
                </c:pt>
                <c:pt idx="7531">
                  <c:v>85.883694412770808</c:v>
                </c:pt>
                <c:pt idx="7532">
                  <c:v>85.89509692132269</c:v>
                </c:pt>
                <c:pt idx="7533">
                  <c:v>85.906499429874572</c:v>
                </c:pt>
                <c:pt idx="7534">
                  <c:v>85.917901938426454</c:v>
                </c:pt>
                <c:pt idx="7535">
                  <c:v>85.929304446978335</c:v>
                </c:pt>
                <c:pt idx="7536">
                  <c:v>85.940706955530217</c:v>
                </c:pt>
                <c:pt idx="7537">
                  <c:v>85.952109464082099</c:v>
                </c:pt>
                <c:pt idx="7538">
                  <c:v>85.963511972633981</c:v>
                </c:pt>
                <c:pt idx="7539">
                  <c:v>85.974914481185863</c:v>
                </c:pt>
                <c:pt idx="7540">
                  <c:v>85.986316989737745</c:v>
                </c:pt>
                <c:pt idx="7541">
                  <c:v>85.997719498289626</c:v>
                </c:pt>
                <c:pt idx="7542">
                  <c:v>86.009122006841508</c:v>
                </c:pt>
                <c:pt idx="7543">
                  <c:v>86.020524515393376</c:v>
                </c:pt>
                <c:pt idx="7544">
                  <c:v>86.031927023945258</c:v>
                </c:pt>
                <c:pt idx="7545">
                  <c:v>86.043329532497154</c:v>
                </c:pt>
                <c:pt idx="7546">
                  <c:v>86.054732041049036</c:v>
                </c:pt>
                <c:pt idx="7547">
                  <c:v>86.066134549600918</c:v>
                </c:pt>
                <c:pt idx="7548">
                  <c:v>86.077537058152799</c:v>
                </c:pt>
                <c:pt idx="7549">
                  <c:v>86.088939566704667</c:v>
                </c:pt>
                <c:pt idx="7550">
                  <c:v>86.100342075256549</c:v>
                </c:pt>
                <c:pt idx="7551">
                  <c:v>86.111744583808431</c:v>
                </c:pt>
                <c:pt idx="7552">
                  <c:v>86.123147092360313</c:v>
                </c:pt>
                <c:pt idx="7553">
                  <c:v>86.134549600912209</c:v>
                </c:pt>
                <c:pt idx="7554">
                  <c:v>86.145952109464091</c:v>
                </c:pt>
                <c:pt idx="7555">
                  <c:v>86.157354618015972</c:v>
                </c:pt>
                <c:pt idx="7556">
                  <c:v>86.16875712656784</c:v>
                </c:pt>
                <c:pt idx="7557">
                  <c:v>86.180159635119722</c:v>
                </c:pt>
                <c:pt idx="7558">
                  <c:v>86.191562143671604</c:v>
                </c:pt>
                <c:pt idx="7559">
                  <c:v>86.202964652223486</c:v>
                </c:pt>
                <c:pt idx="7560">
                  <c:v>86.214367160775367</c:v>
                </c:pt>
                <c:pt idx="7561">
                  <c:v>86.225769669327264</c:v>
                </c:pt>
                <c:pt idx="7562">
                  <c:v>86.237172177879131</c:v>
                </c:pt>
                <c:pt idx="7563">
                  <c:v>86.248574686431013</c:v>
                </c:pt>
                <c:pt idx="7564">
                  <c:v>86.259977194982895</c:v>
                </c:pt>
                <c:pt idx="7565">
                  <c:v>86.271379703534777</c:v>
                </c:pt>
                <c:pt idx="7566">
                  <c:v>86.282782212086659</c:v>
                </c:pt>
                <c:pt idx="7567">
                  <c:v>86.29418472063854</c:v>
                </c:pt>
                <c:pt idx="7568">
                  <c:v>86.305587229190422</c:v>
                </c:pt>
                <c:pt idx="7569">
                  <c:v>86.316989737742304</c:v>
                </c:pt>
                <c:pt idx="7570">
                  <c:v>86.328392246294186</c:v>
                </c:pt>
                <c:pt idx="7571">
                  <c:v>86.339794754846068</c:v>
                </c:pt>
                <c:pt idx="7572">
                  <c:v>86.35119726339795</c:v>
                </c:pt>
                <c:pt idx="7573">
                  <c:v>86.362599771949832</c:v>
                </c:pt>
                <c:pt idx="7574">
                  <c:v>86.374002280501699</c:v>
                </c:pt>
                <c:pt idx="7575">
                  <c:v>86.385404789053581</c:v>
                </c:pt>
                <c:pt idx="7576">
                  <c:v>86.396807297605477</c:v>
                </c:pt>
                <c:pt idx="7577">
                  <c:v>86.408209806157359</c:v>
                </c:pt>
                <c:pt idx="7578">
                  <c:v>86.419612314709241</c:v>
                </c:pt>
                <c:pt idx="7579">
                  <c:v>86.431014823261123</c:v>
                </c:pt>
                <c:pt idx="7580">
                  <c:v>86.442417331813004</c:v>
                </c:pt>
                <c:pt idx="7581">
                  <c:v>86.453819840364872</c:v>
                </c:pt>
                <c:pt idx="7582">
                  <c:v>86.465222348916754</c:v>
                </c:pt>
                <c:pt idx="7583">
                  <c:v>86.476624857468636</c:v>
                </c:pt>
                <c:pt idx="7584">
                  <c:v>86.488027366020532</c:v>
                </c:pt>
                <c:pt idx="7585">
                  <c:v>86.499429874572414</c:v>
                </c:pt>
                <c:pt idx="7586">
                  <c:v>86.510832383124296</c:v>
                </c:pt>
                <c:pt idx="7587">
                  <c:v>86.522234891676163</c:v>
                </c:pt>
                <c:pt idx="7588">
                  <c:v>86.533637400228045</c:v>
                </c:pt>
                <c:pt idx="7589">
                  <c:v>86.545039908779927</c:v>
                </c:pt>
                <c:pt idx="7590">
                  <c:v>86.556442417331809</c:v>
                </c:pt>
                <c:pt idx="7591">
                  <c:v>86.567844925883691</c:v>
                </c:pt>
                <c:pt idx="7592">
                  <c:v>86.579247434435587</c:v>
                </c:pt>
                <c:pt idx="7593">
                  <c:v>86.590649942987454</c:v>
                </c:pt>
                <c:pt idx="7594">
                  <c:v>86.602052451539336</c:v>
                </c:pt>
                <c:pt idx="7595">
                  <c:v>86.613454960091218</c:v>
                </c:pt>
                <c:pt idx="7596">
                  <c:v>86.6248574686431</c:v>
                </c:pt>
                <c:pt idx="7597">
                  <c:v>86.636259977194982</c:v>
                </c:pt>
                <c:pt idx="7598">
                  <c:v>86.647662485746864</c:v>
                </c:pt>
                <c:pt idx="7599">
                  <c:v>86.659064994298745</c:v>
                </c:pt>
                <c:pt idx="7600">
                  <c:v>86.670467502850627</c:v>
                </c:pt>
                <c:pt idx="7601">
                  <c:v>86.681870011402509</c:v>
                </c:pt>
                <c:pt idx="7602">
                  <c:v>86.693272519954391</c:v>
                </c:pt>
                <c:pt idx="7603">
                  <c:v>86.704675028506273</c:v>
                </c:pt>
                <c:pt idx="7604">
                  <c:v>86.716077537058155</c:v>
                </c:pt>
                <c:pt idx="7605">
                  <c:v>86.727480045610037</c:v>
                </c:pt>
                <c:pt idx="7606">
                  <c:v>86.738882554161904</c:v>
                </c:pt>
                <c:pt idx="7607">
                  <c:v>86.7502850627138</c:v>
                </c:pt>
                <c:pt idx="7608">
                  <c:v>86.761687571265682</c:v>
                </c:pt>
                <c:pt idx="7609">
                  <c:v>86.773090079817564</c:v>
                </c:pt>
                <c:pt idx="7610">
                  <c:v>86.784492588369446</c:v>
                </c:pt>
                <c:pt idx="7611">
                  <c:v>86.795895096921328</c:v>
                </c:pt>
                <c:pt idx="7612">
                  <c:v>86.807297605473195</c:v>
                </c:pt>
                <c:pt idx="7613">
                  <c:v>86.818700114025077</c:v>
                </c:pt>
                <c:pt idx="7614">
                  <c:v>86.830102622576959</c:v>
                </c:pt>
                <c:pt idx="7615">
                  <c:v>86.841505131128855</c:v>
                </c:pt>
                <c:pt idx="7616">
                  <c:v>86.852907639680737</c:v>
                </c:pt>
                <c:pt idx="7617">
                  <c:v>86.864310148232619</c:v>
                </c:pt>
                <c:pt idx="7618">
                  <c:v>86.875712656784486</c:v>
                </c:pt>
                <c:pt idx="7619">
                  <c:v>86.887115165336368</c:v>
                </c:pt>
                <c:pt idx="7620">
                  <c:v>86.89851767388825</c:v>
                </c:pt>
                <c:pt idx="7621">
                  <c:v>86.909920182440132</c:v>
                </c:pt>
                <c:pt idx="7622">
                  <c:v>86.921322690992014</c:v>
                </c:pt>
                <c:pt idx="7623">
                  <c:v>86.93272519954391</c:v>
                </c:pt>
                <c:pt idx="7624">
                  <c:v>86.944127708095792</c:v>
                </c:pt>
                <c:pt idx="7625">
                  <c:v>86.955530216647659</c:v>
                </c:pt>
                <c:pt idx="7626">
                  <c:v>86.966932725199541</c:v>
                </c:pt>
                <c:pt idx="7627">
                  <c:v>86.978335233751423</c:v>
                </c:pt>
                <c:pt idx="7628">
                  <c:v>86.989737742303305</c:v>
                </c:pt>
                <c:pt idx="7629">
                  <c:v>87.001140250855187</c:v>
                </c:pt>
                <c:pt idx="7630">
                  <c:v>87.012542759407069</c:v>
                </c:pt>
                <c:pt idx="7631">
                  <c:v>87.02394526795895</c:v>
                </c:pt>
                <c:pt idx="7632">
                  <c:v>87.035347776510832</c:v>
                </c:pt>
                <c:pt idx="7633">
                  <c:v>87.046750285062714</c:v>
                </c:pt>
                <c:pt idx="7634">
                  <c:v>87.058152793614596</c:v>
                </c:pt>
                <c:pt idx="7635">
                  <c:v>87.069555302166478</c:v>
                </c:pt>
                <c:pt idx="7636">
                  <c:v>87.08095781071836</c:v>
                </c:pt>
                <c:pt idx="7637">
                  <c:v>87.092360319270227</c:v>
                </c:pt>
                <c:pt idx="7638">
                  <c:v>87.103762827822123</c:v>
                </c:pt>
                <c:pt idx="7639">
                  <c:v>87.115165336374005</c:v>
                </c:pt>
                <c:pt idx="7640">
                  <c:v>87.126567844925887</c:v>
                </c:pt>
                <c:pt idx="7641">
                  <c:v>87.137970353477769</c:v>
                </c:pt>
                <c:pt idx="7642">
                  <c:v>87.149372862029651</c:v>
                </c:pt>
                <c:pt idx="7643">
                  <c:v>87.160775370581518</c:v>
                </c:pt>
                <c:pt idx="7644">
                  <c:v>87.1721778791334</c:v>
                </c:pt>
                <c:pt idx="7645">
                  <c:v>87.183580387685282</c:v>
                </c:pt>
                <c:pt idx="7646">
                  <c:v>87.194982896237178</c:v>
                </c:pt>
                <c:pt idx="7647">
                  <c:v>87.20638540478906</c:v>
                </c:pt>
                <c:pt idx="7648">
                  <c:v>87.217787913340942</c:v>
                </c:pt>
                <c:pt idx="7649">
                  <c:v>87.229190421892824</c:v>
                </c:pt>
                <c:pt idx="7650">
                  <c:v>87.240592930444691</c:v>
                </c:pt>
                <c:pt idx="7651">
                  <c:v>87.251995438996573</c:v>
                </c:pt>
                <c:pt idx="7652">
                  <c:v>87.263397947548455</c:v>
                </c:pt>
                <c:pt idx="7653">
                  <c:v>87.274800456100337</c:v>
                </c:pt>
                <c:pt idx="7654">
                  <c:v>87.286202964652233</c:v>
                </c:pt>
                <c:pt idx="7655">
                  <c:v>87.297605473204115</c:v>
                </c:pt>
                <c:pt idx="7656">
                  <c:v>87.309007981755983</c:v>
                </c:pt>
                <c:pt idx="7657">
                  <c:v>87.320410490307864</c:v>
                </c:pt>
                <c:pt idx="7658">
                  <c:v>87.331812998859746</c:v>
                </c:pt>
                <c:pt idx="7659">
                  <c:v>87.343215507411628</c:v>
                </c:pt>
                <c:pt idx="7660">
                  <c:v>87.35461801596351</c:v>
                </c:pt>
                <c:pt idx="7661">
                  <c:v>87.366020524515392</c:v>
                </c:pt>
                <c:pt idx="7662">
                  <c:v>87.377423033067274</c:v>
                </c:pt>
                <c:pt idx="7663">
                  <c:v>87.388825541619156</c:v>
                </c:pt>
                <c:pt idx="7664">
                  <c:v>87.400228050171037</c:v>
                </c:pt>
                <c:pt idx="7665">
                  <c:v>87.411630558722919</c:v>
                </c:pt>
                <c:pt idx="7666">
                  <c:v>87.423033067274801</c:v>
                </c:pt>
                <c:pt idx="7667">
                  <c:v>87.434435575826683</c:v>
                </c:pt>
                <c:pt idx="7668">
                  <c:v>87.445838084378565</c:v>
                </c:pt>
                <c:pt idx="7669">
                  <c:v>87.457240592930447</c:v>
                </c:pt>
                <c:pt idx="7670">
                  <c:v>87.468643101482328</c:v>
                </c:pt>
                <c:pt idx="7671">
                  <c:v>87.48004561003421</c:v>
                </c:pt>
                <c:pt idx="7672">
                  <c:v>87.491448118586092</c:v>
                </c:pt>
                <c:pt idx="7673">
                  <c:v>87.502850627137974</c:v>
                </c:pt>
                <c:pt idx="7674">
                  <c:v>87.514253135689856</c:v>
                </c:pt>
                <c:pt idx="7675">
                  <c:v>87.525655644241724</c:v>
                </c:pt>
                <c:pt idx="7676">
                  <c:v>87.537058152793605</c:v>
                </c:pt>
                <c:pt idx="7677">
                  <c:v>87.548460661345501</c:v>
                </c:pt>
                <c:pt idx="7678">
                  <c:v>87.559863169897383</c:v>
                </c:pt>
                <c:pt idx="7679">
                  <c:v>87.571265678449265</c:v>
                </c:pt>
                <c:pt idx="7680">
                  <c:v>87.582668187001147</c:v>
                </c:pt>
                <c:pt idx="7681">
                  <c:v>87.594070695553015</c:v>
                </c:pt>
                <c:pt idx="7682">
                  <c:v>87.605473204104896</c:v>
                </c:pt>
                <c:pt idx="7683">
                  <c:v>87.616875712656778</c:v>
                </c:pt>
                <c:pt idx="7684">
                  <c:v>87.62827822120866</c:v>
                </c:pt>
                <c:pt idx="7685">
                  <c:v>87.639680729760556</c:v>
                </c:pt>
                <c:pt idx="7686">
                  <c:v>87.651083238312438</c:v>
                </c:pt>
                <c:pt idx="7687">
                  <c:v>87.662485746864306</c:v>
                </c:pt>
                <c:pt idx="7688">
                  <c:v>87.673888255416188</c:v>
                </c:pt>
                <c:pt idx="7689">
                  <c:v>87.685290763968069</c:v>
                </c:pt>
                <c:pt idx="7690">
                  <c:v>87.696693272519951</c:v>
                </c:pt>
                <c:pt idx="7691">
                  <c:v>87.708095781071833</c:v>
                </c:pt>
                <c:pt idx="7692">
                  <c:v>87.719498289623715</c:v>
                </c:pt>
                <c:pt idx="7693">
                  <c:v>87.730900798175611</c:v>
                </c:pt>
                <c:pt idx="7694">
                  <c:v>87.742303306727479</c:v>
                </c:pt>
                <c:pt idx="7695">
                  <c:v>87.753705815279361</c:v>
                </c:pt>
                <c:pt idx="7696">
                  <c:v>87.765108323831242</c:v>
                </c:pt>
                <c:pt idx="7697">
                  <c:v>87.776510832383124</c:v>
                </c:pt>
                <c:pt idx="7698">
                  <c:v>87.787913340935006</c:v>
                </c:pt>
                <c:pt idx="7699">
                  <c:v>87.799315849486888</c:v>
                </c:pt>
                <c:pt idx="7700">
                  <c:v>87.81071835803877</c:v>
                </c:pt>
                <c:pt idx="7701">
                  <c:v>87.822120866590652</c:v>
                </c:pt>
                <c:pt idx="7702">
                  <c:v>87.833523375142533</c:v>
                </c:pt>
                <c:pt idx="7703">
                  <c:v>87.844925883694415</c:v>
                </c:pt>
                <c:pt idx="7704">
                  <c:v>87.856328392246297</c:v>
                </c:pt>
                <c:pt idx="7705">
                  <c:v>87.867730900798179</c:v>
                </c:pt>
                <c:pt idx="7706">
                  <c:v>87.879133409350047</c:v>
                </c:pt>
                <c:pt idx="7707">
                  <c:v>87.890535917901929</c:v>
                </c:pt>
                <c:pt idx="7708">
                  <c:v>87.901938426453825</c:v>
                </c:pt>
                <c:pt idx="7709">
                  <c:v>87.913340935005706</c:v>
                </c:pt>
                <c:pt idx="7710">
                  <c:v>87.924743443557588</c:v>
                </c:pt>
                <c:pt idx="7711">
                  <c:v>87.93614595210947</c:v>
                </c:pt>
                <c:pt idx="7712">
                  <c:v>87.947548460661338</c:v>
                </c:pt>
                <c:pt idx="7713">
                  <c:v>87.95895096921322</c:v>
                </c:pt>
                <c:pt idx="7714">
                  <c:v>87.970353477765102</c:v>
                </c:pt>
                <c:pt idx="7715">
                  <c:v>87.981755986316983</c:v>
                </c:pt>
                <c:pt idx="7716">
                  <c:v>87.993158494868879</c:v>
                </c:pt>
                <c:pt idx="7717">
                  <c:v>88.004561003420761</c:v>
                </c:pt>
                <c:pt idx="7718">
                  <c:v>88.015963511972643</c:v>
                </c:pt>
                <c:pt idx="7719">
                  <c:v>88.027366020524511</c:v>
                </c:pt>
                <c:pt idx="7720">
                  <c:v>88.038768529076393</c:v>
                </c:pt>
                <c:pt idx="7721">
                  <c:v>88.050171037628274</c:v>
                </c:pt>
                <c:pt idx="7722">
                  <c:v>88.061573546180156</c:v>
                </c:pt>
                <c:pt idx="7723">
                  <c:v>88.072976054732038</c:v>
                </c:pt>
                <c:pt idx="7724">
                  <c:v>88.084378563283934</c:v>
                </c:pt>
                <c:pt idx="7725">
                  <c:v>88.095781071835802</c:v>
                </c:pt>
                <c:pt idx="7726">
                  <c:v>88.107183580387684</c:v>
                </c:pt>
                <c:pt idx="7727">
                  <c:v>88.118586088939566</c:v>
                </c:pt>
                <c:pt idx="7728">
                  <c:v>88.129988597491447</c:v>
                </c:pt>
                <c:pt idx="7729">
                  <c:v>88.141391106043329</c:v>
                </c:pt>
                <c:pt idx="7730">
                  <c:v>88.152793614595211</c:v>
                </c:pt>
                <c:pt idx="7731">
                  <c:v>88.164196123147093</c:v>
                </c:pt>
                <c:pt idx="7732">
                  <c:v>88.175598631698975</c:v>
                </c:pt>
                <c:pt idx="7733">
                  <c:v>88.187001140250857</c:v>
                </c:pt>
                <c:pt idx="7734">
                  <c:v>88.198403648802739</c:v>
                </c:pt>
                <c:pt idx="7735">
                  <c:v>88.20980615735462</c:v>
                </c:pt>
                <c:pt idx="7736">
                  <c:v>88.221208665906502</c:v>
                </c:pt>
                <c:pt idx="7737">
                  <c:v>88.232611174458384</c:v>
                </c:pt>
                <c:pt idx="7738">
                  <c:v>88.244013683010252</c:v>
                </c:pt>
                <c:pt idx="7739">
                  <c:v>88.255416191562148</c:v>
                </c:pt>
                <c:pt idx="7740">
                  <c:v>88.26681870011403</c:v>
                </c:pt>
                <c:pt idx="7741">
                  <c:v>88.278221208665911</c:v>
                </c:pt>
                <c:pt idx="7742">
                  <c:v>88.289623717217793</c:v>
                </c:pt>
                <c:pt idx="7743">
                  <c:v>88.301026225769675</c:v>
                </c:pt>
                <c:pt idx="7744">
                  <c:v>88.312428734321543</c:v>
                </c:pt>
                <c:pt idx="7745">
                  <c:v>88.323831242873425</c:v>
                </c:pt>
                <c:pt idx="7746">
                  <c:v>88.335233751425307</c:v>
                </c:pt>
                <c:pt idx="7747">
                  <c:v>88.346636259977203</c:v>
                </c:pt>
                <c:pt idx="7748">
                  <c:v>88.358038768529084</c:v>
                </c:pt>
                <c:pt idx="7749">
                  <c:v>88.369441277080966</c:v>
                </c:pt>
                <c:pt idx="7750">
                  <c:v>88.380843785632834</c:v>
                </c:pt>
                <c:pt idx="7751">
                  <c:v>88.392246294184716</c:v>
                </c:pt>
                <c:pt idx="7752">
                  <c:v>88.403648802736598</c:v>
                </c:pt>
                <c:pt idx="7753">
                  <c:v>88.415051311288479</c:v>
                </c:pt>
                <c:pt idx="7754">
                  <c:v>88.426453819840361</c:v>
                </c:pt>
                <c:pt idx="7755">
                  <c:v>88.437856328392257</c:v>
                </c:pt>
                <c:pt idx="7756">
                  <c:v>88.449258836944125</c:v>
                </c:pt>
                <c:pt idx="7757">
                  <c:v>88.460661345496007</c:v>
                </c:pt>
                <c:pt idx="7758">
                  <c:v>88.472063854047889</c:v>
                </c:pt>
                <c:pt idx="7759">
                  <c:v>88.483466362599771</c:v>
                </c:pt>
                <c:pt idx="7760">
                  <c:v>88.494868871151652</c:v>
                </c:pt>
                <c:pt idx="7761">
                  <c:v>88.506271379703534</c:v>
                </c:pt>
                <c:pt idx="7762">
                  <c:v>88.517673888255416</c:v>
                </c:pt>
                <c:pt idx="7763">
                  <c:v>88.529076396807298</c:v>
                </c:pt>
                <c:pt idx="7764">
                  <c:v>88.54047890535918</c:v>
                </c:pt>
                <c:pt idx="7765">
                  <c:v>88.551881413911062</c:v>
                </c:pt>
                <c:pt idx="7766">
                  <c:v>88.563283922462944</c:v>
                </c:pt>
                <c:pt idx="7767">
                  <c:v>88.574686431014825</c:v>
                </c:pt>
                <c:pt idx="7768">
                  <c:v>88.586088939566707</c:v>
                </c:pt>
                <c:pt idx="7769">
                  <c:v>88.597491448118575</c:v>
                </c:pt>
                <c:pt idx="7770">
                  <c:v>88.608893956670471</c:v>
                </c:pt>
                <c:pt idx="7771">
                  <c:v>88.620296465222353</c:v>
                </c:pt>
                <c:pt idx="7772">
                  <c:v>88.631698973774235</c:v>
                </c:pt>
                <c:pt idx="7773">
                  <c:v>88.643101482326117</c:v>
                </c:pt>
                <c:pt idx="7774">
                  <c:v>88.654503990877998</c:v>
                </c:pt>
                <c:pt idx="7775">
                  <c:v>88.665906499429866</c:v>
                </c:pt>
                <c:pt idx="7776">
                  <c:v>88.677309007981748</c:v>
                </c:pt>
                <c:pt idx="7777">
                  <c:v>88.68871151653363</c:v>
                </c:pt>
                <c:pt idx="7778">
                  <c:v>88.700114025085526</c:v>
                </c:pt>
                <c:pt idx="7779">
                  <c:v>88.711516533637408</c:v>
                </c:pt>
                <c:pt idx="7780">
                  <c:v>88.722919042189289</c:v>
                </c:pt>
                <c:pt idx="7781">
                  <c:v>88.734321550741157</c:v>
                </c:pt>
                <c:pt idx="7782">
                  <c:v>88.745724059293039</c:v>
                </c:pt>
                <c:pt idx="7783">
                  <c:v>88.757126567844921</c:v>
                </c:pt>
                <c:pt idx="7784">
                  <c:v>88.768529076396803</c:v>
                </c:pt>
                <c:pt idx="7785">
                  <c:v>88.779931584948685</c:v>
                </c:pt>
                <c:pt idx="7786">
                  <c:v>88.791334093500581</c:v>
                </c:pt>
                <c:pt idx="7787">
                  <c:v>88.802736602052462</c:v>
                </c:pt>
                <c:pt idx="7788">
                  <c:v>88.81413911060433</c:v>
                </c:pt>
                <c:pt idx="7789">
                  <c:v>88.825541619156212</c:v>
                </c:pt>
                <c:pt idx="7790">
                  <c:v>88.836944127708094</c:v>
                </c:pt>
                <c:pt idx="7791">
                  <c:v>88.848346636259976</c:v>
                </c:pt>
                <c:pt idx="7792">
                  <c:v>88.859749144811857</c:v>
                </c:pt>
                <c:pt idx="7793">
                  <c:v>88.871151653363739</c:v>
                </c:pt>
                <c:pt idx="7794">
                  <c:v>88.882554161915621</c:v>
                </c:pt>
                <c:pt idx="7795">
                  <c:v>88.893956670467503</c:v>
                </c:pt>
                <c:pt idx="7796">
                  <c:v>88.905359179019385</c:v>
                </c:pt>
                <c:pt idx="7797">
                  <c:v>88.916761687571267</c:v>
                </c:pt>
                <c:pt idx="7798">
                  <c:v>88.928164196123149</c:v>
                </c:pt>
                <c:pt idx="7799">
                  <c:v>88.93956670467503</c:v>
                </c:pt>
                <c:pt idx="7800">
                  <c:v>88.950969213226898</c:v>
                </c:pt>
                <c:pt idx="7801">
                  <c:v>88.962371721778794</c:v>
                </c:pt>
                <c:pt idx="7802">
                  <c:v>88.973774230330676</c:v>
                </c:pt>
                <c:pt idx="7803">
                  <c:v>88.985176738882558</c:v>
                </c:pt>
                <c:pt idx="7804">
                  <c:v>88.99657924743444</c:v>
                </c:pt>
                <c:pt idx="7805">
                  <c:v>89.007981755986322</c:v>
                </c:pt>
                <c:pt idx="7806">
                  <c:v>89.019384264538203</c:v>
                </c:pt>
                <c:pt idx="7807">
                  <c:v>89.030786773090071</c:v>
                </c:pt>
                <c:pt idx="7808">
                  <c:v>89.042189281641953</c:v>
                </c:pt>
                <c:pt idx="7809">
                  <c:v>89.053591790193849</c:v>
                </c:pt>
                <c:pt idx="7810">
                  <c:v>89.064994298745731</c:v>
                </c:pt>
                <c:pt idx="7811">
                  <c:v>89.076396807297613</c:v>
                </c:pt>
                <c:pt idx="7812">
                  <c:v>89.087799315849495</c:v>
                </c:pt>
                <c:pt idx="7813">
                  <c:v>89.099201824401362</c:v>
                </c:pt>
                <c:pt idx="7814">
                  <c:v>89.110604332953244</c:v>
                </c:pt>
                <c:pt idx="7815">
                  <c:v>89.122006841505126</c:v>
                </c:pt>
                <c:pt idx="7816">
                  <c:v>89.133409350057008</c:v>
                </c:pt>
                <c:pt idx="7817">
                  <c:v>89.144811858608904</c:v>
                </c:pt>
                <c:pt idx="7818">
                  <c:v>89.156214367160786</c:v>
                </c:pt>
                <c:pt idx="7819">
                  <c:v>89.167616875712653</c:v>
                </c:pt>
                <c:pt idx="7820">
                  <c:v>89.179019384264535</c:v>
                </c:pt>
                <c:pt idx="7821">
                  <c:v>89.190421892816417</c:v>
                </c:pt>
                <c:pt idx="7822">
                  <c:v>89.201824401368299</c:v>
                </c:pt>
                <c:pt idx="7823">
                  <c:v>89.213226909920181</c:v>
                </c:pt>
                <c:pt idx="7824">
                  <c:v>89.224629418472063</c:v>
                </c:pt>
                <c:pt idx="7825">
                  <c:v>89.236031927023944</c:v>
                </c:pt>
                <c:pt idx="7826">
                  <c:v>89.247434435575826</c:v>
                </c:pt>
                <c:pt idx="7827">
                  <c:v>89.258836944127708</c:v>
                </c:pt>
                <c:pt idx="7828">
                  <c:v>89.27023945267959</c:v>
                </c:pt>
                <c:pt idx="7829">
                  <c:v>89.281641961231472</c:v>
                </c:pt>
                <c:pt idx="7830">
                  <c:v>89.293044469783354</c:v>
                </c:pt>
                <c:pt idx="7831">
                  <c:v>89.304446978335235</c:v>
                </c:pt>
                <c:pt idx="7832">
                  <c:v>89.315849486887117</c:v>
                </c:pt>
                <c:pt idx="7833">
                  <c:v>89.327251995438999</c:v>
                </c:pt>
                <c:pt idx="7834">
                  <c:v>89.338654503990881</c:v>
                </c:pt>
                <c:pt idx="7835">
                  <c:v>89.350057012542763</c:v>
                </c:pt>
                <c:pt idx="7836">
                  <c:v>89.361459521094645</c:v>
                </c:pt>
                <c:pt idx="7837">
                  <c:v>89.372862029646527</c:v>
                </c:pt>
                <c:pt idx="7838">
                  <c:v>89.384264538198394</c:v>
                </c:pt>
                <c:pt idx="7839">
                  <c:v>89.395667046750276</c:v>
                </c:pt>
                <c:pt idx="7840">
                  <c:v>89.407069555302172</c:v>
                </c:pt>
                <c:pt idx="7841">
                  <c:v>89.418472063854054</c:v>
                </c:pt>
                <c:pt idx="7842">
                  <c:v>89.429874572405936</c:v>
                </c:pt>
                <c:pt idx="7843">
                  <c:v>89.441277080957818</c:v>
                </c:pt>
                <c:pt idx="7844">
                  <c:v>89.452679589509685</c:v>
                </c:pt>
                <c:pt idx="7845">
                  <c:v>89.464082098061567</c:v>
                </c:pt>
                <c:pt idx="7846">
                  <c:v>89.475484606613449</c:v>
                </c:pt>
                <c:pt idx="7847">
                  <c:v>89.486887115165331</c:v>
                </c:pt>
                <c:pt idx="7848">
                  <c:v>89.498289623717227</c:v>
                </c:pt>
                <c:pt idx="7849">
                  <c:v>89.509692132269109</c:v>
                </c:pt>
                <c:pt idx="7850">
                  <c:v>89.521094640820976</c:v>
                </c:pt>
                <c:pt idx="7851">
                  <c:v>89.532497149372858</c:v>
                </c:pt>
                <c:pt idx="7852">
                  <c:v>89.54389965792474</c:v>
                </c:pt>
                <c:pt idx="7853">
                  <c:v>89.555302166476622</c:v>
                </c:pt>
                <c:pt idx="7854">
                  <c:v>89.566704675028504</c:v>
                </c:pt>
                <c:pt idx="7855">
                  <c:v>89.578107183580386</c:v>
                </c:pt>
                <c:pt idx="7856">
                  <c:v>89.589509692132268</c:v>
                </c:pt>
                <c:pt idx="7857">
                  <c:v>89.600912200684149</c:v>
                </c:pt>
                <c:pt idx="7858">
                  <c:v>89.612314709236031</c:v>
                </c:pt>
                <c:pt idx="7859">
                  <c:v>89.623717217787913</c:v>
                </c:pt>
                <c:pt idx="7860">
                  <c:v>89.635119726339795</c:v>
                </c:pt>
                <c:pt idx="7861">
                  <c:v>89.646522234891677</c:v>
                </c:pt>
                <c:pt idx="7862">
                  <c:v>89.657924743443559</c:v>
                </c:pt>
                <c:pt idx="7863">
                  <c:v>89.669327251995441</c:v>
                </c:pt>
                <c:pt idx="7864">
                  <c:v>89.680729760547322</c:v>
                </c:pt>
                <c:pt idx="7865">
                  <c:v>89.692132269099204</c:v>
                </c:pt>
                <c:pt idx="7866">
                  <c:v>89.703534777651086</c:v>
                </c:pt>
                <c:pt idx="7867">
                  <c:v>89.714937286202968</c:v>
                </c:pt>
                <c:pt idx="7868">
                  <c:v>89.72633979475485</c:v>
                </c:pt>
                <c:pt idx="7869">
                  <c:v>89.737742303306717</c:v>
                </c:pt>
                <c:pt idx="7870">
                  <c:v>89.749144811858599</c:v>
                </c:pt>
                <c:pt idx="7871">
                  <c:v>89.760547320410495</c:v>
                </c:pt>
                <c:pt idx="7872">
                  <c:v>89.771949828962377</c:v>
                </c:pt>
                <c:pt idx="7873">
                  <c:v>89.783352337514259</c:v>
                </c:pt>
                <c:pt idx="7874">
                  <c:v>89.794754846066141</c:v>
                </c:pt>
                <c:pt idx="7875">
                  <c:v>89.806157354618023</c:v>
                </c:pt>
                <c:pt idx="7876">
                  <c:v>89.81755986316989</c:v>
                </c:pt>
                <c:pt idx="7877">
                  <c:v>89.828962371721772</c:v>
                </c:pt>
                <c:pt idx="7878">
                  <c:v>89.840364880273654</c:v>
                </c:pt>
                <c:pt idx="7879">
                  <c:v>89.85176738882555</c:v>
                </c:pt>
                <c:pt idx="7880">
                  <c:v>89.863169897377432</c:v>
                </c:pt>
                <c:pt idx="7881">
                  <c:v>89.874572405929314</c:v>
                </c:pt>
                <c:pt idx="7882">
                  <c:v>89.885974914481181</c:v>
                </c:pt>
                <c:pt idx="7883">
                  <c:v>89.897377423033063</c:v>
                </c:pt>
                <c:pt idx="7884">
                  <c:v>89.908779931584945</c:v>
                </c:pt>
                <c:pt idx="7885">
                  <c:v>89.920182440136827</c:v>
                </c:pt>
                <c:pt idx="7886">
                  <c:v>89.931584948688709</c:v>
                </c:pt>
                <c:pt idx="7887">
                  <c:v>89.942987457240591</c:v>
                </c:pt>
                <c:pt idx="7888">
                  <c:v>89.954389965792473</c:v>
                </c:pt>
                <c:pt idx="7889">
                  <c:v>89.965792474344354</c:v>
                </c:pt>
                <c:pt idx="7890">
                  <c:v>89.977194982896236</c:v>
                </c:pt>
                <c:pt idx="7891">
                  <c:v>89.988597491448118</c:v>
                </c:pt>
                <c:pt idx="7892">
                  <c:v>90</c:v>
                </c:pt>
                <c:pt idx="7893">
                  <c:v>90.011402508551882</c:v>
                </c:pt>
                <c:pt idx="7894">
                  <c:v>90.022805017103764</c:v>
                </c:pt>
                <c:pt idx="7895">
                  <c:v>90.034207525655646</c:v>
                </c:pt>
                <c:pt idx="7896">
                  <c:v>90.045610034207527</c:v>
                </c:pt>
                <c:pt idx="7897">
                  <c:v>90.057012542759409</c:v>
                </c:pt>
                <c:pt idx="7898">
                  <c:v>90.068415051311291</c:v>
                </c:pt>
                <c:pt idx="7899">
                  <c:v>90.079817559863173</c:v>
                </c:pt>
                <c:pt idx="7900">
                  <c:v>90.091220068415055</c:v>
                </c:pt>
                <c:pt idx="7901">
                  <c:v>90.102622576966922</c:v>
                </c:pt>
                <c:pt idx="7902">
                  <c:v>90.114025085518819</c:v>
                </c:pt>
                <c:pt idx="7903">
                  <c:v>90.1254275940707</c:v>
                </c:pt>
                <c:pt idx="7904">
                  <c:v>90.136830102622582</c:v>
                </c:pt>
                <c:pt idx="7905">
                  <c:v>90.148232611174464</c:v>
                </c:pt>
                <c:pt idx="7906">
                  <c:v>90.159635119726346</c:v>
                </c:pt>
                <c:pt idx="7907">
                  <c:v>90.171037628278214</c:v>
                </c:pt>
                <c:pt idx="7908">
                  <c:v>90.182440136830095</c:v>
                </c:pt>
                <c:pt idx="7909">
                  <c:v>90.193842645381977</c:v>
                </c:pt>
                <c:pt idx="7910">
                  <c:v>90.205245153933873</c:v>
                </c:pt>
                <c:pt idx="7911">
                  <c:v>90.216647662485755</c:v>
                </c:pt>
                <c:pt idx="7912">
                  <c:v>90.228050171037637</c:v>
                </c:pt>
                <c:pt idx="7913">
                  <c:v>90.239452679589505</c:v>
                </c:pt>
                <c:pt idx="7914">
                  <c:v>90.250855188141387</c:v>
                </c:pt>
                <c:pt idx="7915">
                  <c:v>90.262257696693268</c:v>
                </c:pt>
                <c:pt idx="7916">
                  <c:v>90.27366020524515</c:v>
                </c:pt>
                <c:pt idx="7917">
                  <c:v>90.285062713797032</c:v>
                </c:pt>
                <c:pt idx="7918">
                  <c:v>90.296465222348914</c:v>
                </c:pt>
                <c:pt idx="7919">
                  <c:v>90.307867730900796</c:v>
                </c:pt>
                <c:pt idx="7920">
                  <c:v>90.319270239452678</c:v>
                </c:pt>
                <c:pt idx="7921">
                  <c:v>90.330672748004559</c:v>
                </c:pt>
                <c:pt idx="7922">
                  <c:v>90.342075256556441</c:v>
                </c:pt>
                <c:pt idx="7923">
                  <c:v>90.353477765108323</c:v>
                </c:pt>
                <c:pt idx="7924">
                  <c:v>90.364880273660205</c:v>
                </c:pt>
                <c:pt idx="7925">
                  <c:v>90.376282782212087</c:v>
                </c:pt>
                <c:pt idx="7926">
                  <c:v>90.387685290763969</c:v>
                </c:pt>
                <c:pt idx="7927">
                  <c:v>90.399087799315851</c:v>
                </c:pt>
                <c:pt idx="7928">
                  <c:v>90.410490307867732</c:v>
                </c:pt>
                <c:pt idx="7929">
                  <c:v>90.421892816419614</c:v>
                </c:pt>
                <c:pt idx="7930">
                  <c:v>90.433295324971496</c:v>
                </c:pt>
                <c:pt idx="7931">
                  <c:v>90.444697833523378</c:v>
                </c:pt>
                <c:pt idx="7932">
                  <c:v>90.456100342075246</c:v>
                </c:pt>
                <c:pt idx="7933">
                  <c:v>90.467502850627142</c:v>
                </c:pt>
                <c:pt idx="7934">
                  <c:v>90.478905359179024</c:v>
                </c:pt>
                <c:pt idx="7935">
                  <c:v>90.490307867730905</c:v>
                </c:pt>
                <c:pt idx="7936">
                  <c:v>90.501710376282787</c:v>
                </c:pt>
                <c:pt idx="7937">
                  <c:v>90.513112884834669</c:v>
                </c:pt>
                <c:pt idx="7938">
                  <c:v>90.524515393386537</c:v>
                </c:pt>
                <c:pt idx="7939">
                  <c:v>90.535917901938419</c:v>
                </c:pt>
                <c:pt idx="7940">
                  <c:v>90.5473204104903</c:v>
                </c:pt>
                <c:pt idx="7941">
                  <c:v>90.558722919042197</c:v>
                </c:pt>
                <c:pt idx="7942">
                  <c:v>90.570125427594078</c:v>
                </c:pt>
                <c:pt idx="7943">
                  <c:v>90.58152793614596</c:v>
                </c:pt>
                <c:pt idx="7944">
                  <c:v>90.592930444697842</c:v>
                </c:pt>
                <c:pt idx="7945">
                  <c:v>90.60433295324971</c:v>
                </c:pt>
                <c:pt idx="7946">
                  <c:v>90.615735461801592</c:v>
                </c:pt>
                <c:pt idx="7947">
                  <c:v>90.627137970353473</c:v>
                </c:pt>
                <c:pt idx="7948">
                  <c:v>90.638540478905355</c:v>
                </c:pt>
                <c:pt idx="7949">
                  <c:v>90.649942987457237</c:v>
                </c:pt>
                <c:pt idx="7950">
                  <c:v>90.661345496009133</c:v>
                </c:pt>
                <c:pt idx="7951">
                  <c:v>90.672748004561001</c:v>
                </c:pt>
                <c:pt idx="7952">
                  <c:v>90.684150513112883</c:v>
                </c:pt>
                <c:pt idx="7953">
                  <c:v>90.695553021664765</c:v>
                </c:pt>
                <c:pt idx="7954">
                  <c:v>90.706955530216646</c:v>
                </c:pt>
                <c:pt idx="7955">
                  <c:v>90.718358038768528</c:v>
                </c:pt>
                <c:pt idx="7956">
                  <c:v>90.72976054732041</c:v>
                </c:pt>
                <c:pt idx="7957">
                  <c:v>90.741163055872292</c:v>
                </c:pt>
                <c:pt idx="7958">
                  <c:v>90.752565564424174</c:v>
                </c:pt>
                <c:pt idx="7959">
                  <c:v>90.763968072976056</c:v>
                </c:pt>
                <c:pt idx="7960">
                  <c:v>90.775370581527937</c:v>
                </c:pt>
                <c:pt idx="7961">
                  <c:v>90.786773090079819</c:v>
                </c:pt>
                <c:pt idx="7962">
                  <c:v>90.798175598631701</c:v>
                </c:pt>
                <c:pt idx="7963">
                  <c:v>90.809578107183569</c:v>
                </c:pt>
                <c:pt idx="7964">
                  <c:v>90.820980615735465</c:v>
                </c:pt>
                <c:pt idx="7965">
                  <c:v>90.832383124287347</c:v>
                </c:pt>
                <c:pt idx="7966">
                  <c:v>90.843785632839229</c:v>
                </c:pt>
                <c:pt idx="7967">
                  <c:v>90.85518814139111</c:v>
                </c:pt>
                <c:pt idx="7968">
                  <c:v>90.866590649942992</c:v>
                </c:pt>
                <c:pt idx="7969">
                  <c:v>90.877993158494874</c:v>
                </c:pt>
                <c:pt idx="7970">
                  <c:v>90.889395667046742</c:v>
                </c:pt>
                <c:pt idx="7971">
                  <c:v>90.900798175598624</c:v>
                </c:pt>
                <c:pt idx="7972">
                  <c:v>90.91220068415052</c:v>
                </c:pt>
                <c:pt idx="7973">
                  <c:v>90.923603192702402</c:v>
                </c:pt>
                <c:pt idx="7974">
                  <c:v>90.935005701254283</c:v>
                </c:pt>
                <c:pt idx="7975">
                  <c:v>90.946408209806165</c:v>
                </c:pt>
                <c:pt idx="7976">
                  <c:v>90.957810718358033</c:v>
                </c:pt>
                <c:pt idx="7977">
                  <c:v>90.969213226909915</c:v>
                </c:pt>
                <c:pt idx="7978">
                  <c:v>90.980615735461797</c:v>
                </c:pt>
                <c:pt idx="7979">
                  <c:v>90.992018244013678</c:v>
                </c:pt>
                <c:pt idx="7980">
                  <c:v>91.00342075256556</c:v>
                </c:pt>
                <c:pt idx="7981">
                  <c:v>91.014823261117456</c:v>
                </c:pt>
                <c:pt idx="7982">
                  <c:v>91.026225769669324</c:v>
                </c:pt>
                <c:pt idx="7983">
                  <c:v>91.037628278221206</c:v>
                </c:pt>
                <c:pt idx="7984">
                  <c:v>91.049030786773088</c:v>
                </c:pt>
                <c:pt idx="7985">
                  <c:v>91.06043329532497</c:v>
                </c:pt>
                <c:pt idx="7986">
                  <c:v>91.071835803876851</c:v>
                </c:pt>
                <c:pt idx="7987">
                  <c:v>91.083238312428733</c:v>
                </c:pt>
                <c:pt idx="7988">
                  <c:v>91.094640820980615</c:v>
                </c:pt>
                <c:pt idx="7989">
                  <c:v>91.106043329532497</c:v>
                </c:pt>
                <c:pt idx="7990">
                  <c:v>91.117445838084379</c:v>
                </c:pt>
                <c:pt idx="7991">
                  <c:v>91.128848346636261</c:v>
                </c:pt>
                <c:pt idx="7992">
                  <c:v>91.140250855188143</c:v>
                </c:pt>
                <c:pt idx="7993">
                  <c:v>91.151653363740024</c:v>
                </c:pt>
                <c:pt idx="7994">
                  <c:v>91.163055872291906</c:v>
                </c:pt>
                <c:pt idx="7995">
                  <c:v>91.174458380843788</c:v>
                </c:pt>
                <c:pt idx="7996">
                  <c:v>91.18586088939567</c:v>
                </c:pt>
                <c:pt idx="7997">
                  <c:v>91.197263397947552</c:v>
                </c:pt>
                <c:pt idx="7998">
                  <c:v>91.208665906499434</c:v>
                </c:pt>
                <c:pt idx="7999">
                  <c:v>91.220068415051315</c:v>
                </c:pt>
                <c:pt idx="8000">
                  <c:v>91.231470923603197</c:v>
                </c:pt>
                <c:pt idx="8001">
                  <c:v>91.242873432155065</c:v>
                </c:pt>
                <c:pt idx="8002">
                  <c:v>91.254275940706947</c:v>
                </c:pt>
                <c:pt idx="8003">
                  <c:v>91.265678449258843</c:v>
                </c:pt>
                <c:pt idx="8004">
                  <c:v>91.277080957810725</c:v>
                </c:pt>
                <c:pt idx="8005">
                  <c:v>91.288483466362607</c:v>
                </c:pt>
                <c:pt idx="8006">
                  <c:v>91.299885974914488</c:v>
                </c:pt>
                <c:pt idx="8007">
                  <c:v>91.311288483466356</c:v>
                </c:pt>
                <c:pt idx="8008">
                  <c:v>91.322690992018238</c:v>
                </c:pt>
                <c:pt idx="8009">
                  <c:v>91.33409350057012</c:v>
                </c:pt>
                <c:pt idx="8010">
                  <c:v>91.345496009122002</c:v>
                </c:pt>
                <c:pt idx="8011">
                  <c:v>91.356898517673883</c:v>
                </c:pt>
                <c:pt idx="8012">
                  <c:v>91.36830102622578</c:v>
                </c:pt>
                <c:pt idx="8013">
                  <c:v>91.379703534777661</c:v>
                </c:pt>
                <c:pt idx="8014">
                  <c:v>91.391106043329529</c:v>
                </c:pt>
                <c:pt idx="8015">
                  <c:v>91.402508551881411</c:v>
                </c:pt>
                <c:pt idx="8016">
                  <c:v>91.413911060433293</c:v>
                </c:pt>
                <c:pt idx="8017">
                  <c:v>91.425313568985175</c:v>
                </c:pt>
                <c:pt idx="8018">
                  <c:v>91.436716077537056</c:v>
                </c:pt>
                <c:pt idx="8019">
                  <c:v>91.448118586088938</c:v>
                </c:pt>
                <c:pt idx="8020">
                  <c:v>91.45952109464082</c:v>
                </c:pt>
                <c:pt idx="8021">
                  <c:v>91.470923603192702</c:v>
                </c:pt>
                <c:pt idx="8022">
                  <c:v>91.482326111744584</c:v>
                </c:pt>
                <c:pt idx="8023">
                  <c:v>91.493728620296466</c:v>
                </c:pt>
                <c:pt idx="8024">
                  <c:v>91.505131128848348</c:v>
                </c:pt>
                <c:pt idx="8025">
                  <c:v>91.516533637400229</c:v>
                </c:pt>
                <c:pt idx="8026">
                  <c:v>91.527936145952111</c:v>
                </c:pt>
                <c:pt idx="8027">
                  <c:v>91.539338654503993</c:v>
                </c:pt>
                <c:pt idx="8028">
                  <c:v>91.550741163055875</c:v>
                </c:pt>
                <c:pt idx="8029">
                  <c:v>91.562143671607757</c:v>
                </c:pt>
                <c:pt idx="8030">
                  <c:v>91.573546180159639</c:v>
                </c:pt>
                <c:pt idx="8031">
                  <c:v>91.584948688711521</c:v>
                </c:pt>
                <c:pt idx="8032">
                  <c:v>91.596351197263388</c:v>
                </c:pt>
                <c:pt idx="8033">
                  <c:v>91.60775370581527</c:v>
                </c:pt>
                <c:pt idx="8034">
                  <c:v>91.619156214367166</c:v>
                </c:pt>
                <c:pt idx="8035">
                  <c:v>91.630558722919048</c:v>
                </c:pt>
                <c:pt idx="8036">
                  <c:v>91.64196123147093</c:v>
                </c:pt>
                <c:pt idx="8037">
                  <c:v>91.653363740022812</c:v>
                </c:pt>
                <c:pt idx="8038">
                  <c:v>91.664766248574693</c:v>
                </c:pt>
                <c:pt idx="8039">
                  <c:v>91.676168757126561</c:v>
                </c:pt>
                <c:pt idx="8040">
                  <c:v>91.687571265678443</c:v>
                </c:pt>
                <c:pt idx="8041">
                  <c:v>91.698973774230325</c:v>
                </c:pt>
                <c:pt idx="8042">
                  <c:v>91.710376282782207</c:v>
                </c:pt>
                <c:pt idx="8043">
                  <c:v>91.721778791334103</c:v>
                </c:pt>
                <c:pt idx="8044">
                  <c:v>91.733181299885985</c:v>
                </c:pt>
                <c:pt idx="8045">
                  <c:v>91.744583808437852</c:v>
                </c:pt>
                <c:pt idx="8046">
                  <c:v>91.755986316989734</c:v>
                </c:pt>
                <c:pt idx="8047">
                  <c:v>91.767388825541616</c:v>
                </c:pt>
                <c:pt idx="8048">
                  <c:v>91.778791334093498</c:v>
                </c:pt>
                <c:pt idx="8049">
                  <c:v>91.79019384264538</c:v>
                </c:pt>
                <c:pt idx="8050">
                  <c:v>91.801596351197261</c:v>
                </c:pt>
                <c:pt idx="8051">
                  <c:v>91.812998859749143</c:v>
                </c:pt>
                <c:pt idx="8052">
                  <c:v>91.824401368301025</c:v>
                </c:pt>
                <c:pt idx="8053">
                  <c:v>91.835803876852907</c:v>
                </c:pt>
                <c:pt idx="8054">
                  <c:v>91.847206385404789</c:v>
                </c:pt>
                <c:pt idx="8055">
                  <c:v>91.858608893956671</c:v>
                </c:pt>
                <c:pt idx="8056">
                  <c:v>91.870011402508553</c:v>
                </c:pt>
                <c:pt idx="8057">
                  <c:v>91.881413911060434</c:v>
                </c:pt>
                <c:pt idx="8058">
                  <c:v>91.892816419612316</c:v>
                </c:pt>
                <c:pt idx="8059">
                  <c:v>91.904218928164198</c:v>
                </c:pt>
                <c:pt idx="8060">
                  <c:v>91.91562143671608</c:v>
                </c:pt>
                <c:pt idx="8061">
                  <c:v>91.927023945267962</c:v>
                </c:pt>
                <c:pt idx="8062">
                  <c:v>91.938426453819844</c:v>
                </c:pt>
                <c:pt idx="8063">
                  <c:v>91.949828962371726</c:v>
                </c:pt>
                <c:pt idx="8064">
                  <c:v>91.961231470923593</c:v>
                </c:pt>
                <c:pt idx="8065">
                  <c:v>91.972633979475489</c:v>
                </c:pt>
                <c:pt idx="8066">
                  <c:v>91.984036488027371</c:v>
                </c:pt>
                <c:pt idx="8067">
                  <c:v>91.995438996579253</c:v>
                </c:pt>
                <c:pt idx="8068">
                  <c:v>92.006841505131135</c:v>
                </c:pt>
                <c:pt idx="8069">
                  <c:v>92.018244013683017</c:v>
                </c:pt>
                <c:pt idx="8070">
                  <c:v>92.029646522234884</c:v>
                </c:pt>
                <c:pt idx="8071">
                  <c:v>92.041049030786766</c:v>
                </c:pt>
                <c:pt idx="8072">
                  <c:v>92.052451539338648</c:v>
                </c:pt>
                <c:pt idx="8073">
                  <c:v>92.06385404789053</c:v>
                </c:pt>
                <c:pt idx="8074">
                  <c:v>92.075256556442426</c:v>
                </c:pt>
                <c:pt idx="8075">
                  <c:v>92.086659064994308</c:v>
                </c:pt>
                <c:pt idx="8076">
                  <c:v>92.098061573546175</c:v>
                </c:pt>
                <c:pt idx="8077">
                  <c:v>92.109464082098057</c:v>
                </c:pt>
                <c:pt idx="8078">
                  <c:v>92.120866590649939</c:v>
                </c:pt>
                <c:pt idx="8079">
                  <c:v>92.132269099201821</c:v>
                </c:pt>
                <c:pt idx="8080">
                  <c:v>92.143671607753703</c:v>
                </c:pt>
                <c:pt idx="8081">
                  <c:v>92.155074116305585</c:v>
                </c:pt>
                <c:pt idx="8082">
                  <c:v>92.166476624857481</c:v>
                </c:pt>
                <c:pt idx="8083">
                  <c:v>92.177879133409348</c:v>
                </c:pt>
                <c:pt idx="8084">
                  <c:v>92.18928164196123</c:v>
                </c:pt>
                <c:pt idx="8085">
                  <c:v>92.200684150513112</c:v>
                </c:pt>
                <c:pt idx="8086">
                  <c:v>92.212086659064994</c:v>
                </c:pt>
                <c:pt idx="8087">
                  <c:v>92.223489167616876</c:v>
                </c:pt>
                <c:pt idx="8088">
                  <c:v>92.234891676168758</c:v>
                </c:pt>
                <c:pt idx="8089">
                  <c:v>92.246294184720639</c:v>
                </c:pt>
                <c:pt idx="8090">
                  <c:v>92.257696693272521</c:v>
                </c:pt>
                <c:pt idx="8091">
                  <c:v>92.269099201824403</c:v>
                </c:pt>
                <c:pt idx="8092">
                  <c:v>92.280501710376285</c:v>
                </c:pt>
                <c:pt idx="8093">
                  <c:v>92.291904218928167</c:v>
                </c:pt>
                <c:pt idx="8094">
                  <c:v>92.303306727480049</c:v>
                </c:pt>
                <c:pt idx="8095">
                  <c:v>92.314709236031916</c:v>
                </c:pt>
                <c:pt idx="8096">
                  <c:v>92.326111744583812</c:v>
                </c:pt>
                <c:pt idx="8097">
                  <c:v>92.337514253135694</c:v>
                </c:pt>
                <c:pt idx="8098">
                  <c:v>92.348916761687576</c:v>
                </c:pt>
                <c:pt idx="8099">
                  <c:v>92.360319270239458</c:v>
                </c:pt>
                <c:pt idx="8100">
                  <c:v>92.37172177879134</c:v>
                </c:pt>
                <c:pt idx="8101">
                  <c:v>92.383124287343207</c:v>
                </c:pt>
                <c:pt idx="8102">
                  <c:v>92.394526795895089</c:v>
                </c:pt>
                <c:pt idx="8103">
                  <c:v>92.405929304446971</c:v>
                </c:pt>
                <c:pt idx="8104">
                  <c:v>92.417331812998853</c:v>
                </c:pt>
                <c:pt idx="8105">
                  <c:v>92.428734321550749</c:v>
                </c:pt>
                <c:pt idx="8106">
                  <c:v>92.440136830102631</c:v>
                </c:pt>
                <c:pt idx="8107">
                  <c:v>92.451539338654513</c:v>
                </c:pt>
                <c:pt idx="8108">
                  <c:v>92.46294184720638</c:v>
                </c:pt>
                <c:pt idx="8109">
                  <c:v>92.474344355758262</c:v>
                </c:pt>
                <c:pt idx="8110">
                  <c:v>92.485746864310144</c:v>
                </c:pt>
                <c:pt idx="8111">
                  <c:v>92.497149372862026</c:v>
                </c:pt>
                <c:pt idx="8112">
                  <c:v>92.508551881413908</c:v>
                </c:pt>
                <c:pt idx="8113">
                  <c:v>92.519954389965804</c:v>
                </c:pt>
                <c:pt idx="8114">
                  <c:v>92.531356898517672</c:v>
                </c:pt>
                <c:pt idx="8115">
                  <c:v>92.542759407069553</c:v>
                </c:pt>
                <c:pt idx="8116">
                  <c:v>92.554161915621435</c:v>
                </c:pt>
                <c:pt idx="8117">
                  <c:v>92.565564424173317</c:v>
                </c:pt>
                <c:pt idx="8118">
                  <c:v>92.576966932725199</c:v>
                </c:pt>
                <c:pt idx="8119">
                  <c:v>92.588369441277081</c:v>
                </c:pt>
                <c:pt idx="8120">
                  <c:v>92.599771949828963</c:v>
                </c:pt>
                <c:pt idx="8121">
                  <c:v>92.611174458380844</c:v>
                </c:pt>
                <c:pt idx="8122">
                  <c:v>92.622576966932726</c:v>
                </c:pt>
                <c:pt idx="8123">
                  <c:v>92.633979475484608</c:v>
                </c:pt>
                <c:pt idx="8124">
                  <c:v>92.64538198403649</c:v>
                </c:pt>
                <c:pt idx="8125">
                  <c:v>92.656784492588372</c:v>
                </c:pt>
                <c:pt idx="8126">
                  <c:v>92.66818700114024</c:v>
                </c:pt>
                <c:pt idx="8127">
                  <c:v>92.679589509692136</c:v>
                </c:pt>
                <c:pt idx="8128">
                  <c:v>92.690992018244017</c:v>
                </c:pt>
                <c:pt idx="8129">
                  <c:v>92.702394526795899</c:v>
                </c:pt>
                <c:pt idx="8130">
                  <c:v>92.713797035347781</c:v>
                </c:pt>
                <c:pt idx="8131">
                  <c:v>92.725199543899663</c:v>
                </c:pt>
                <c:pt idx="8132">
                  <c:v>92.736602052451545</c:v>
                </c:pt>
                <c:pt idx="8133">
                  <c:v>92.748004561003413</c:v>
                </c:pt>
                <c:pt idx="8134">
                  <c:v>92.759407069555294</c:v>
                </c:pt>
                <c:pt idx="8135">
                  <c:v>92.770809578107176</c:v>
                </c:pt>
                <c:pt idx="8136">
                  <c:v>92.782212086659072</c:v>
                </c:pt>
                <c:pt idx="8137">
                  <c:v>92.793614595210954</c:v>
                </c:pt>
                <c:pt idx="8138">
                  <c:v>92.805017103762836</c:v>
                </c:pt>
                <c:pt idx="8139">
                  <c:v>92.816419612314704</c:v>
                </c:pt>
                <c:pt idx="8140">
                  <c:v>92.827822120866585</c:v>
                </c:pt>
                <c:pt idx="8141">
                  <c:v>92.839224629418467</c:v>
                </c:pt>
                <c:pt idx="8142">
                  <c:v>92.850627137970349</c:v>
                </c:pt>
                <c:pt idx="8143">
                  <c:v>92.862029646522231</c:v>
                </c:pt>
                <c:pt idx="8144">
                  <c:v>92.873432155074127</c:v>
                </c:pt>
                <c:pt idx="8145">
                  <c:v>92.884834663625995</c:v>
                </c:pt>
                <c:pt idx="8146">
                  <c:v>92.896237172177877</c:v>
                </c:pt>
                <c:pt idx="8147">
                  <c:v>92.907639680729758</c:v>
                </c:pt>
                <c:pt idx="8148">
                  <c:v>92.91904218928164</c:v>
                </c:pt>
                <c:pt idx="8149">
                  <c:v>92.930444697833522</c:v>
                </c:pt>
                <c:pt idx="8150">
                  <c:v>92.941847206385404</c:v>
                </c:pt>
                <c:pt idx="8151">
                  <c:v>92.953249714937286</c:v>
                </c:pt>
                <c:pt idx="8152">
                  <c:v>92.964652223489168</c:v>
                </c:pt>
                <c:pt idx="8153">
                  <c:v>92.97605473204105</c:v>
                </c:pt>
                <c:pt idx="8154">
                  <c:v>92.987457240592931</c:v>
                </c:pt>
                <c:pt idx="8155">
                  <c:v>92.998859749144813</c:v>
                </c:pt>
                <c:pt idx="8156">
                  <c:v>93.010262257696695</c:v>
                </c:pt>
                <c:pt idx="8157">
                  <c:v>93.021664766248577</c:v>
                </c:pt>
                <c:pt idx="8158">
                  <c:v>93.033067274800459</c:v>
                </c:pt>
                <c:pt idx="8159">
                  <c:v>93.044469783352341</c:v>
                </c:pt>
                <c:pt idx="8160">
                  <c:v>93.055872291904222</c:v>
                </c:pt>
                <c:pt idx="8161">
                  <c:v>93.067274800456104</c:v>
                </c:pt>
                <c:pt idx="8162">
                  <c:v>93.078677309007986</c:v>
                </c:pt>
                <c:pt idx="8163">
                  <c:v>93.090079817559868</c:v>
                </c:pt>
                <c:pt idx="8164">
                  <c:v>93.101482326111736</c:v>
                </c:pt>
                <c:pt idx="8165">
                  <c:v>93.112884834663618</c:v>
                </c:pt>
                <c:pt idx="8166">
                  <c:v>93.124287343215499</c:v>
                </c:pt>
                <c:pt idx="8167">
                  <c:v>93.135689851767395</c:v>
                </c:pt>
                <c:pt idx="8168">
                  <c:v>93.147092360319277</c:v>
                </c:pt>
                <c:pt idx="8169">
                  <c:v>93.158494868871159</c:v>
                </c:pt>
                <c:pt idx="8170">
                  <c:v>93.169897377423027</c:v>
                </c:pt>
                <c:pt idx="8171">
                  <c:v>93.181299885974909</c:v>
                </c:pt>
                <c:pt idx="8172">
                  <c:v>93.19270239452679</c:v>
                </c:pt>
                <c:pt idx="8173">
                  <c:v>93.204104903078672</c:v>
                </c:pt>
                <c:pt idx="8174">
                  <c:v>93.215507411630554</c:v>
                </c:pt>
                <c:pt idx="8175">
                  <c:v>93.22690992018245</c:v>
                </c:pt>
                <c:pt idx="8176">
                  <c:v>93.238312428734332</c:v>
                </c:pt>
                <c:pt idx="8177">
                  <c:v>93.2497149372862</c:v>
                </c:pt>
                <c:pt idx="8178">
                  <c:v>93.261117445838082</c:v>
                </c:pt>
                <c:pt idx="8179">
                  <c:v>93.272519954389963</c:v>
                </c:pt>
                <c:pt idx="8180">
                  <c:v>93.283922462941845</c:v>
                </c:pt>
                <c:pt idx="8181">
                  <c:v>93.295324971493727</c:v>
                </c:pt>
                <c:pt idx="8182">
                  <c:v>93.306727480045609</c:v>
                </c:pt>
                <c:pt idx="8183">
                  <c:v>93.318129988597491</c:v>
                </c:pt>
                <c:pt idx="8184">
                  <c:v>93.329532497149373</c:v>
                </c:pt>
                <c:pt idx="8185">
                  <c:v>93.340935005701255</c:v>
                </c:pt>
                <c:pt idx="8186">
                  <c:v>93.352337514253136</c:v>
                </c:pt>
                <c:pt idx="8187">
                  <c:v>93.363740022805018</c:v>
                </c:pt>
                <c:pt idx="8188">
                  <c:v>93.3751425313569</c:v>
                </c:pt>
                <c:pt idx="8189">
                  <c:v>93.386545039908782</c:v>
                </c:pt>
                <c:pt idx="8190">
                  <c:v>93.397947548460664</c:v>
                </c:pt>
                <c:pt idx="8191">
                  <c:v>93.409350057012546</c:v>
                </c:pt>
                <c:pt idx="8192">
                  <c:v>93.420752565564428</c:v>
                </c:pt>
                <c:pt idx="8193">
                  <c:v>93.432155074116309</c:v>
                </c:pt>
                <c:pt idx="8194">
                  <c:v>93.443557582668191</c:v>
                </c:pt>
                <c:pt idx="8195">
                  <c:v>93.454960091220059</c:v>
                </c:pt>
                <c:pt idx="8196">
                  <c:v>93.466362599771941</c:v>
                </c:pt>
                <c:pt idx="8197">
                  <c:v>93.477765108323823</c:v>
                </c:pt>
                <c:pt idx="8198">
                  <c:v>93.489167616875719</c:v>
                </c:pt>
                <c:pt idx="8199">
                  <c:v>93.5005701254276</c:v>
                </c:pt>
                <c:pt idx="8200">
                  <c:v>93.511972633979482</c:v>
                </c:pt>
                <c:pt idx="8201">
                  <c:v>93.523375142531364</c:v>
                </c:pt>
                <c:pt idx="8202">
                  <c:v>93.534777651083232</c:v>
                </c:pt>
                <c:pt idx="8203">
                  <c:v>93.546180159635114</c:v>
                </c:pt>
                <c:pt idx="8204">
                  <c:v>93.557582668186996</c:v>
                </c:pt>
                <c:pt idx="8205">
                  <c:v>93.568985176738877</c:v>
                </c:pt>
                <c:pt idx="8206">
                  <c:v>93.580387685290773</c:v>
                </c:pt>
                <c:pt idx="8207">
                  <c:v>93.591790193842655</c:v>
                </c:pt>
                <c:pt idx="8208">
                  <c:v>93.603192702394523</c:v>
                </c:pt>
                <c:pt idx="8209">
                  <c:v>93.614595210946405</c:v>
                </c:pt>
                <c:pt idx="8210">
                  <c:v>93.625997719498287</c:v>
                </c:pt>
                <c:pt idx="8211">
                  <c:v>93.637400228050168</c:v>
                </c:pt>
                <c:pt idx="8212">
                  <c:v>93.64880273660205</c:v>
                </c:pt>
                <c:pt idx="8213">
                  <c:v>93.660205245153932</c:v>
                </c:pt>
                <c:pt idx="8214">
                  <c:v>93.671607753705814</c:v>
                </c:pt>
                <c:pt idx="8215">
                  <c:v>93.683010262257696</c:v>
                </c:pt>
                <c:pt idx="8216">
                  <c:v>93.694412770809578</c:v>
                </c:pt>
                <c:pt idx="8217">
                  <c:v>93.70581527936146</c:v>
                </c:pt>
                <c:pt idx="8218">
                  <c:v>93.717217787913341</c:v>
                </c:pt>
                <c:pt idx="8219">
                  <c:v>93.728620296465223</c:v>
                </c:pt>
                <c:pt idx="8220">
                  <c:v>93.740022805017105</c:v>
                </c:pt>
                <c:pt idx="8221">
                  <c:v>93.751425313568987</c:v>
                </c:pt>
                <c:pt idx="8222">
                  <c:v>93.762827822120869</c:v>
                </c:pt>
                <c:pt idx="8223">
                  <c:v>93.774230330672751</c:v>
                </c:pt>
                <c:pt idx="8224">
                  <c:v>93.785632839224633</c:v>
                </c:pt>
                <c:pt idx="8225">
                  <c:v>93.797035347776514</c:v>
                </c:pt>
                <c:pt idx="8226">
                  <c:v>93.808437856328396</c:v>
                </c:pt>
                <c:pt idx="8227">
                  <c:v>93.819840364880264</c:v>
                </c:pt>
                <c:pt idx="8228">
                  <c:v>93.831242873432146</c:v>
                </c:pt>
                <c:pt idx="8229">
                  <c:v>93.842645381984042</c:v>
                </c:pt>
                <c:pt idx="8230">
                  <c:v>93.854047890535924</c:v>
                </c:pt>
                <c:pt idx="8231">
                  <c:v>93.865450399087806</c:v>
                </c:pt>
                <c:pt idx="8232">
                  <c:v>93.876852907639687</c:v>
                </c:pt>
                <c:pt idx="8233">
                  <c:v>93.888255416191555</c:v>
                </c:pt>
                <c:pt idx="8234">
                  <c:v>93.899657924743437</c:v>
                </c:pt>
                <c:pt idx="8235">
                  <c:v>93.911060433295319</c:v>
                </c:pt>
                <c:pt idx="8236">
                  <c:v>93.922462941847201</c:v>
                </c:pt>
                <c:pt idx="8237">
                  <c:v>93.933865450399097</c:v>
                </c:pt>
                <c:pt idx="8238">
                  <c:v>93.945267958950978</c:v>
                </c:pt>
                <c:pt idx="8239">
                  <c:v>93.956670467502846</c:v>
                </c:pt>
                <c:pt idx="8240">
                  <c:v>93.968072976054728</c:v>
                </c:pt>
                <c:pt idx="8241">
                  <c:v>93.97947548460661</c:v>
                </c:pt>
                <c:pt idx="8242">
                  <c:v>93.990877993158492</c:v>
                </c:pt>
                <c:pt idx="8243">
                  <c:v>94.002280501710374</c:v>
                </c:pt>
                <c:pt idx="8244">
                  <c:v>94.013683010262255</c:v>
                </c:pt>
                <c:pt idx="8245">
                  <c:v>94.025085518814137</c:v>
                </c:pt>
                <c:pt idx="8246">
                  <c:v>94.036488027366019</c:v>
                </c:pt>
                <c:pt idx="8247">
                  <c:v>94.047890535917901</c:v>
                </c:pt>
                <c:pt idx="8248">
                  <c:v>94.059293044469783</c:v>
                </c:pt>
                <c:pt idx="8249">
                  <c:v>94.070695553021665</c:v>
                </c:pt>
                <c:pt idx="8250">
                  <c:v>94.082098061573546</c:v>
                </c:pt>
                <c:pt idx="8251">
                  <c:v>94.093500570125428</c:v>
                </c:pt>
                <c:pt idx="8252">
                  <c:v>94.10490307867731</c:v>
                </c:pt>
                <c:pt idx="8253">
                  <c:v>94.116305587229192</c:v>
                </c:pt>
                <c:pt idx="8254">
                  <c:v>94.127708095781074</c:v>
                </c:pt>
                <c:pt idx="8255">
                  <c:v>94.139110604332956</c:v>
                </c:pt>
                <c:pt idx="8256">
                  <c:v>94.150513112884838</c:v>
                </c:pt>
                <c:pt idx="8257">
                  <c:v>94.161915621436719</c:v>
                </c:pt>
                <c:pt idx="8258">
                  <c:v>94.173318129988587</c:v>
                </c:pt>
                <c:pt idx="8259">
                  <c:v>94.184720638540469</c:v>
                </c:pt>
                <c:pt idx="8260">
                  <c:v>94.196123147092365</c:v>
                </c:pt>
                <c:pt idx="8261">
                  <c:v>94.207525655644247</c:v>
                </c:pt>
                <c:pt idx="8262">
                  <c:v>94.218928164196129</c:v>
                </c:pt>
                <c:pt idx="8263">
                  <c:v>94.230330672748011</c:v>
                </c:pt>
                <c:pt idx="8264">
                  <c:v>94.241733181299892</c:v>
                </c:pt>
                <c:pt idx="8265">
                  <c:v>94.25313568985176</c:v>
                </c:pt>
                <c:pt idx="8266">
                  <c:v>94.264538198403642</c:v>
                </c:pt>
                <c:pt idx="8267">
                  <c:v>94.275940706955524</c:v>
                </c:pt>
                <c:pt idx="8268">
                  <c:v>94.28734321550742</c:v>
                </c:pt>
                <c:pt idx="8269">
                  <c:v>94.298745724059302</c:v>
                </c:pt>
                <c:pt idx="8270">
                  <c:v>94.310148232611184</c:v>
                </c:pt>
                <c:pt idx="8271">
                  <c:v>94.321550741163051</c:v>
                </c:pt>
                <c:pt idx="8272">
                  <c:v>94.332953249714933</c:v>
                </c:pt>
                <c:pt idx="8273">
                  <c:v>94.344355758266815</c:v>
                </c:pt>
                <c:pt idx="8274">
                  <c:v>94.355758266818697</c:v>
                </c:pt>
                <c:pt idx="8275">
                  <c:v>94.367160775370579</c:v>
                </c:pt>
                <c:pt idx="8276">
                  <c:v>94.37856328392246</c:v>
                </c:pt>
                <c:pt idx="8277">
                  <c:v>94.389965792474342</c:v>
                </c:pt>
                <c:pt idx="8278">
                  <c:v>94.401368301026224</c:v>
                </c:pt>
                <c:pt idx="8279">
                  <c:v>94.412770809578106</c:v>
                </c:pt>
                <c:pt idx="8280">
                  <c:v>94.424173318129988</c:v>
                </c:pt>
                <c:pt idx="8281">
                  <c:v>94.43557582668187</c:v>
                </c:pt>
                <c:pt idx="8282">
                  <c:v>94.446978335233752</c:v>
                </c:pt>
                <c:pt idx="8283">
                  <c:v>94.458380843785633</c:v>
                </c:pt>
                <c:pt idx="8284">
                  <c:v>94.469783352337515</c:v>
                </c:pt>
                <c:pt idx="8285">
                  <c:v>94.481185860889397</c:v>
                </c:pt>
                <c:pt idx="8286">
                  <c:v>94.492588369441279</c:v>
                </c:pt>
                <c:pt idx="8287">
                  <c:v>94.503990877993161</c:v>
                </c:pt>
                <c:pt idx="8288">
                  <c:v>94.515393386545043</c:v>
                </c:pt>
                <c:pt idx="8289">
                  <c:v>94.526795895096924</c:v>
                </c:pt>
                <c:pt idx="8290">
                  <c:v>94.538198403648792</c:v>
                </c:pt>
                <c:pt idx="8291">
                  <c:v>94.549600912200688</c:v>
                </c:pt>
                <c:pt idx="8292">
                  <c:v>94.56100342075257</c:v>
                </c:pt>
                <c:pt idx="8293">
                  <c:v>94.572405929304452</c:v>
                </c:pt>
                <c:pt idx="8294">
                  <c:v>94.583808437856334</c:v>
                </c:pt>
                <c:pt idx="8295">
                  <c:v>94.595210946408216</c:v>
                </c:pt>
                <c:pt idx="8296">
                  <c:v>94.606613454960083</c:v>
                </c:pt>
                <c:pt idx="8297">
                  <c:v>94.618015963511965</c:v>
                </c:pt>
                <c:pt idx="8298">
                  <c:v>94.629418472063847</c:v>
                </c:pt>
                <c:pt idx="8299">
                  <c:v>94.640820980615743</c:v>
                </c:pt>
                <c:pt idx="8300">
                  <c:v>94.652223489167625</c:v>
                </c:pt>
                <c:pt idx="8301">
                  <c:v>94.663625997719507</c:v>
                </c:pt>
                <c:pt idx="8302">
                  <c:v>94.675028506271374</c:v>
                </c:pt>
                <c:pt idx="8303">
                  <c:v>94.686431014823256</c:v>
                </c:pt>
                <c:pt idx="8304">
                  <c:v>94.697833523375138</c:v>
                </c:pt>
                <c:pt idx="8305">
                  <c:v>94.70923603192702</c:v>
                </c:pt>
                <c:pt idx="8306">
                  <c:v>94.720638540478902</c:v>
                </c:pt>
                <c:pt idx="8307">
                  <c:v>94.732041049030784</c:v>
                </c:pt>
                <c:pt idx="8308">
                  <c:v>94.743443557582665</c:v>
                </c:pt>
                <c:pt idx="8309">
                  <c:v>94.754846066134547</c:v>
                </c:pt>
                <c:pt idx="8310">
                  <c:v>94.766248574686429</c:v>
                </c:pt>
                <c:pt idx="8311">
                  <c:v>94.777651083238311</c:v>
                </c:pt>
                <c:pt idx="8312">
                  <c:v>94.789053591790193</c:v>
                </c:pt>
                <c:pt idx="8313">
                  <c:v>94.800456100342075</c:v>
                </c:pt>
                <c:pt idx="8314">
                  <c:v>94.811858608893957</c:v>
                </c:pt>
                <c:pt idx="8315">
                  <c:v>94.823261117445838</c:v>
                </c:pt>
                <c:pt idx="8316">
                  <c:v>94.83466362599772</c:v>
                </c:pt>
                <c:pt idx="8317">
                  <c:v>94.846066134549602</c:v>
                </c:pt>
                <c:pt idx="8318">
                  <c:v>94.857468643101484</c:v>
                </c:pt>
                <c:pt idx="8319">
                  <c:v>94.868871151653366</c:v>
                </c:pt>
                <c:pt idx="8320">
                  <c:v>94.880273660205248</c:v>
                </c:pt>
                <c:pt idx="8321">
                  <c:v>94.891676168757115</c:v>
                </c:pt>
                <c:pt idx="8322">
                  <c:v>94.903078677309011</c:v>
                </c:pt>
                <c:pt idx="8323">
                  <c:v>94.914481185860893</c:v>
                </c:pt>
                <c:pt idx="8324">
                  <c:v>94.925883694412775</c:v>
                </c:pt>
                <c:pt idx="8325">
                  <c:v>94.937286202964657</c:v>
                </c:pt>
                <c:pt idx="8326">
                  <c:v>94.948688711516539</c:v>
                </c:pt>
                <c:pt idx="8327">
                  <c:v>94.960091220068406</c:v>
                </c:pt>
                <c:pt idx="8328">
                  <c:v>94.971493728620288</c:v>
                </c:pt>
                <c:pt idx="8329">
                  <c:v>94.98289623717217</c:v>
                </c:pt>
                <c:pt idx="8330">
                  <c:v>94.994298745724066</c:v>
                </c:pt>
                <c:pt idx="8331">
                  <c:v>95.005701254275948</c:v>
                </c:pt>
                <c:pt idx="8332">
                  <c:v>95.01710376282783</c:v>
                </c:pt>
                <c:pt idx="8333">
                  <c:v>95.028506271379712</c:v>
                </c:pt>
                <c:pt idx="8334">
                  <c:v>95.039908779931579</c:v>
                </c:pt>
                <c:pt idx="8335">
                  <c:v>95.051311288483461</c:v>
                </c:pt>
                <c:pt idx="8336">
                  <c:v>95.062713797035343</c:v>
                </c:pt>
                <c:pt idx="8337">
                  <c:v>95.074116305587225</c:v>
                </c:pt>
                <c:pt idx="8338">
                  <c:v>95.085518814139107</c:v>
                </c:pt>
                <c:pt idx="8339">
                  <c:v>95.096921322691003</c:v>
                </c:pt>
                <c:pt idx="8340">
                  <c:v>95.10832383124287</c:v>
                </c:pt>
                <c:pt idx="8341">
                  <c:v>95.119726339794752</c:v>
                </c:pt>
                <c:pt idx="8342">
                  <c:v>95.131128848346634</c:v>
                </c:pt>
                <c:pt idx="8343">
                  <c:v>95.142531356898516</c:v>
                </c:pt>
                <c:pt idx="8344">
                  <c:v>95.153933865450398</c:v>
                </c:pt>
                <c:pt idx="8345">
                  <c:v>95.16533637400228</c:v>
                </c:pt>
                <c:pt idx="8346">
                  <c:v>95.176738882554162</c:v>
                </c:pt>
                <c:pt idx="8347">
                  <c:v>95.188141391106043</c:v>
                </c:pt>
                <c:pt idx="8348">
                  <c:v>95.199543899657925</c:v>
                </c:pt>
                <c:pt idx="8349">
                  <c:v>95.210946408209807</c:v>
                </c:pt>
                <c:pt idx="8350">
                  <c:v>95.222348916761689</c:v>
                </c:pt>
                <c:pt idx="8351">
                  <c:v>95.233751425313571</c:v>
                </c:pt>
                <c:pt idx="8352">
                  <c:v>95.245153933865438</c:v>
                </c:pt>
                <c:pt idx="8353">
                  <c:v>95.256556442417335</c:v>
                </c:pt>
                <c:pt idx="8354">
                  <c:v>95.267958950969216</c:v>
                </c:pt>
                <c:pt idx="8355">
                  <c:v>95.279361459521098</c:v>
                </c:pt>
                <c:pt idx="8356">
                  <c:v>95.29076396807298</c:v>
                </c:pt>
                <c:pt idx="8357">
                  <c:v>95.302166476624862</c:v>
                </c:pt>
                <c:pt idx="8358">
                  <c:v>95.313568985176744</c:v>
                </c:pt>
                <c:pt idx="8359">
                  <c:v>95.324971493728611</c:v>
                </c:pt>
                <c:pt idx="8360">
                  <c:v>95.336374002280493</c:v>
                </c:pt>
                <c:pt idx="8361">
                  <c:v>95.347776510832389</c:v>
                </c:pt>
                <c:pt idx="8362">
                  <c:v>95.359179019384271</c:v>
                </c:pt>
                <c:pt idx="8363">
                  <c:v>95.370581527936153</c:v>
                </c:pt>
                <c:pt idx="8364">
                  <c:v>95.381984036488035</c:v>
                </c:pt>
                <c:pt idx="8365">
                  <c:v>95.393386545039903</c:v>
                </c:pt>
                <c:pt idx="8366">
                  <c:v>95.404789053591784</c:v>
                </c:pt>
                <c:pt idx="8367">
                  <c:v>95.416191562143666</c:v>
                </c:pt>
                <c:pt idx="8368">
                  <c:v>95.427594070695548</c:v>
                </c:pt>
                <c:pt idx="8369">
                  <c:v>95.43899657924743</c:v>
                </c:pt>
                <c:pt idx="8370">
                  <c:v>95.450399087799326</c:v>
                </c:pt>
                <c:pt idx="8371">
                  <c:v>95.461801596351194</c:v>
                </c:pt>
                <c:pt idx="8372">
                  <c:v>95.473204104903076</c:v>
                </c:pt>
                <c:pt idx="8373">
                  <c:v>95.484606613454957</c:v>
                </c:pt>
                <c:pt idx="8374">
                  <c:v>95.496009122006839</c:v>
                </c:pt>
                <c:pt idx="8375">
                  <c:v>95.507411630558721</c:v>
                </c:pt>
                <c:pt idx="8376">
                  <c:v>95.518814139110603</c:v>
                </c:pt>
                <c:pt idx="8377">
                  <c:v>95.530216647662485</c:v>
                </c:pt>
                <c:pt idx="8378">
                  <c:v>95.541619156214367</c:v>
                </c:pt>
                <c:pt idx="8379">
                  <c:v>95.553021664766248</c:v>
                </c:pt>
                <c:pt idx="8380">
                  <c:v>95.56442417331813</c:v>
                </c:pt>
                <c:pt idx="8381">
                  <c:v>95.575826681870012</c:v>
                </c:pt>
                <c:pt idx="8382">
                  <c:v>95.587229190421894</c:v>
                </c:pt>
                <c:pt idx="8383">
                  <c:v>95.598631698973776</c:v>
                </c:pt>
                <c:pt idx="8384">
                  <c:v>95.610034207525658</c:v>
                </c:pt>
                <c:pt idx="8385">
                  <c:v>95.62143671607754</c:v>
                </c:pt>
                <c:pt idx="8386">
                  <c:v>95.632839224629421</c:v>
                </c:pt>
                <c:pt idx="8387">
                  <c:v>95.644241733181303</c:v>
                </c:pt>
                <c:pt idx="8388">
                  <c:v>95.655644241733185</c:v>
                </c:pt>
                <c:pt idx="8389">
                  <c:v>95.667046750285067</c:v>
                </c:pt>
                <c:pt idx="8390">
                  <c:v>95.678449258836935</c:v>
                </c:pt>
                <c:pt idx="8391">
                  <c:v>95.689851767388816</c:v>
                </c:pt>
                <c:pt idx="8392">
                  <c:v>95.701254275940713</c:v>
                </c:pt>
                <c:pt idx="8393">
                  <c:v>95.712656784492594</c:v>
                </c:pt>
                <c:pt idx="8394">
                  <c:v>95.724059293044476</c:v>
                </c:pt>
                <c:pt idx="8395">
                  <c:v>95.735461801596358</c:v>
                </c:pt>
                <c:pt idx="8396">
                  <c:v>95.746864310148226</c:v>
                </c:pt>
                <c:pt idx="8397">
                  <c:v>95.758266818700108</c:v>
                </c:pt>
                <c:pt idx="8398">
                  <c:v>95.769669327251989</c:v>
                </c:pt>
                <c:pt idx="8399">
                  <c:v>95.781071835803871</c:v>
                </c:pt>
                <c:pt idx="8400">
                  <c:v>95.792474344355753</c:v>
                </c:pt>
                <c:pt idx="8401">
                  <c:v>95.803876852907649</c:v>
                </c:pt>
                <c:pt idx="8402">
                  <c:v>95.815279361459531</c:v>
                </c:pt>
                <c:pt idx="8403">
                  <c:v>95.826681870011399</c:v>
                </c:pt>
                <c:pt idx="8404">
                  <c:v>95.838084378563281</c:v>
                </c:pt>
                <c:pt idx="8405">
                  <c:v>95.849486887115162</c:v>
                </c:pt>
                <c:pt idx="8406">
                  <c:v>95.860889395667044</c:v>
                </c:pt>
                <c:pt idx="8407">
                  <c:v>95.872291904218926</c:v>
                </c:pt>
                <c:pt idx="8408">
                  <c:v>95.883694412770808</c:v>
                </c:pt>
                <c:pt idx="8409">
                  <c:v>95.89509692132269</c:v>
                </c:pt>
                <c:pt idx="8410">
                  <c:v>95.906499429874572</c:v>
                </c:pt>
                <c:pt idx="8411">
                  <c:v>95.917901938426454</c:v>
                </c:pt>
                <c:pt idx="8412">
                  <c:v>95.929304446978335</c:v>
                </c:pt>
                <c:pt idx="8413">
                  <c:v>95.940706955530217</c:v>
                </c:pt>
                <c:pt idx="8414">
                  <c:v>95.952109464082099</c:v>
                </c:pt>
                <c:pt idx="8415">
                  <c:v>95.963511972633981</c:v>
                </c:pt>
                <c:pt idx="8416">
                  <c:v>95.974914481185863</c:v>
                </c:pt>
                <c:pt idx="8417">
                  <c:v>95.986316989737745</c:v>
                </c:pt>
                <c:pt idx="8418">
                  <c:v>95.997719498289626</c:v>
                </c:pt>
                <c:pt idx="8419">
                  <c:v>96.009122006841508</c:v>
                </c:pt>
                <c:pt idx="8420">
                  <c:v>96.02052451539339</c:v>
                </c:pt>
                <c:pt idx="8421">
                  <c:v>96.031927023945258</c:v>
                </c:pt>
                <c:pt idx="8422">
                  <c:v>96.04332953249714</c:v>
                </c:pt>
                <c:pt idx="8423">
                  <c:v>96.054732041049036</c:v>
                </c:pt>
                <c:pt idx="8424">
                  <c:v>96.066134549600918</c:v>
                </c:pt>
                <c:pt idx="8425">
                  <c:v>96.077537058152799</c:v>
                </c:pt>
                <c:pt idx="8426">
                  <c:v>96.088939566704681</c:v>
                </c:pt>
                <c:pt idx="8427">
                  <c:v>96.100342075256563</c:v>
                </c:pt>
                <c:pt idx="8428">
                  <c:v>96.111744583808431</c:v>
                </c:pt>
                <c:pt idx="8429">
                  <c:v>96.123147092360313</c:v>
                </c:pt>
                <c:pt idx="8430">
                  <c:v>96.134549600912194</c:v>
                </c:pt>
                <c:pt idx="8431">
                  <c:v>96.145952109464076</c:v>
                </c:pt>
                <c:pt idx="8432">
                  <c:v>96.157354618015972</c:v>
                </c:pt>
                <c:pt idx="8433">
                  <c:v>96.168757126567854</c:v>
                </c:pt>
                <c:pt idx="8434">
                  <c:v>96.180159635119722</c:v>
                </c:pt>
                <c:pt idx="8435">
                  <c:v>96.191562143671604</c:v>
                </c:pt>
                <c:pt idx="8436">
                  <c:v>96.202964652223486</c:v>
                </c:pt>
                <c:pt idx="8437">
                  <c:v>96.214367160775367</c:v>
                </c:pt>
                <c:pt idx="8438">
                  <c:v>96.225769669327249</c:v>
                </c:pt>
                <c:pt idx="8439">
                  <c:v>96.237172177879131</c:v>
                </c:pt>
                <c:pt idx="8440">
                  <c:v>96.248574686431013</c:v>
                </c:pt>
                <c:pt idx="8441">
                  <c:v>96.259977194982895</c:v>
                </c:pt>
                <c:pt idx="8442">
                  <c:v>96.271379703534777</c:v>
                </c:pt>
                <c:pt idx="8443">
                  <c:v>96.282782212086659</c:v>
                </c:pt>
                <c:pt idx="8444">
                  <c:v>96.29418472063854</c:v>
                </c:pt>
                <c:pt idx="8445">
                  <c:v>96.305587229190422</c:v>
                </c:pt>
                <c:pt idx="8446">
                  <c:v>96.316989737742304</c:v>
                </c:pt>
                <c:pt idx="8447">
                  <c:v>96.328392246294186</c:v>
                </c:pt>
                <c:pt idx="8448">
                  <c:v>96.339794754846068</c:v>
                </c:pt>
                <c:pt idx="8449">
                  <c:v>96.35119726339795</c:v>
                </c:pt>
                <c:pt idx="8450">
                  <c:v>96.362599771949832</c:v>
                </c:pt>
                <c:pt idx="8451">
                  <c:v>96.374002280501713</c:v>
                </c:pt>
                <c:pt idx="8452">
                  <c:v>96.385404789053595</c:v>
                </c:pt>
                <c:pt idx="8453">
                  <c:v>96.396807297605463</c:v>
                </c:pt>
                <c:pt idx="8454">
                  <c:v>96.408209806157359</c:v>
                </c:pt>
                <c:pt idx="8455">
                  <c:v>96.419612314709241</c:v>
                </c:pt>
                <c:pt idx="8456">
                  <c:v>96.431014823261123</c:v>
                </c:pt>
                <c:pt idx="8457">
                  <c:v>96.442417331813004</c:v>
                </c:pt>
                <c:pt idx="8458">
                  <c:v>96.453819840364886</c:v>
                </c:pt>
                <c:pt idx="8459">
                  <c:v>96.465222348916754</c:v>
                </c:pt>
                <c:pt idx="8460">
                  <c:v>96.476624857468636</c:v>
                </c:pt>
                <c:pt idx="8461">
                  <c:v>96.488027366020518</c:v>
                </c:pt>
                <c:pt idx="8462">
                  <c:v>96.4994298745724</c:v>
                </c:pt>
                <c:pt idx="8463">
                  <c:v>96.510832383124296</c:v>
                </c:pt>
                <c:pt idx="8464">
                  <c:v>96.522234891676177</c:v>
                </c:pt>
                <c:pt idx="8465">
                  <c:v>96.533637400228045</c:v>
                </c:pt>
                <c:pt idx="8466">
                  <c:v>96.545039908779927</c:v>
                </c:pt>
                <c:pt idx="8467">
                  <c:v>96.556442417331809</c:v>
                </c:pt>
                <c:pt idx="8468">
                  <c:v>96.567844925883691</c:v>
                </c:pt>
                <c:pt idx="8469">
                  <c:v>96.579247434435572</c:v>
                </c:pt>
                <c:pt idx="8470">
                  <c:v>96.590649942987454</c:v>
                </c:pt>
                <c:pt idx="8471">
                  <c:v>96.60205245153935</c:v>
                </c:pt>
                <c:pt idx="8472">
                  <c:v>96.613454960091218</c:v>
                </c:pt>
                <c:pt idx="8473">
                  <c:v>96.6248574686431</c:v>
                </c:pt>
                <c:pt idx="8474">
                  <c:v>96.636259977194982</c:v>
                </c:pt>
                <c:pt idx="8475">
                  <c:v>96.647662485746864</c:v>
                </c:pt>
                <c:pt idx="8476">
                  <c:v>96.659064994298745</c:v>
                </c:pt>
                <c:pt idx="8477">
                  <c:v>96.670467502850627</c:v>
                </c:pt>
                <c:pt idx="8478">
                  <c:v>96.681870011402509</c:v>
                </c:pt>
                <c:pt idx="8479">
                  <c:v>96.693272519954391</c:v>
                </c:pt>
                <c:pt idx="8480">
                  <c:v>96.704675028506273</c:v>
                </c:pt>
                <c:pt idx="8481">
                  <c:v>96.716077537058155</c:v>
                </c:pt>
                <c:pt idx="8482">
                  <c:v>96.727480045610037</c:v>
                </c:pt>
                <c:pt idx="8483">
                  <c:v>96.738882554161918</c:v>
                </c:pt>
                <c:pt idx="8484">
                  <c:v>96.750285062713786</c:v>
                </c:pt>
                <c:pt idx="8485">
                  <c:v>96.761687571265682</c:v>
                </c:pt>
                <c:pt idx="8486">
                  <c:v>96.773090079817564</c:v>
                </c:pt>
                <c:pt idx="8487">
                  <c:v>96.784492588369446</c:v>
                </c:pt>
                <c:pt idx="8488">
                  <c:v>96.795895096921328</c:v>
                </c:pt>
                <c:pt idx="8489">
                  <c:v>96.80729760547321</c:v>
                </c:pt>
                <c:pt idx="8490">
                  <c:v>96.818700114025077</c:v>
                </c:pt>
                <c:pt idx="8491">
                  <c:v>96.830102622576959</c:v>
                </c:pt>
                <c:pt idx="8492">
                  <c:v>96.841505131128841</c:v>
                </c:pt>
                <c:pt idx="8493">
                  <c:v>96.852907639680723</c:v>
                </c:pt>
                <c:pt idx="8494">
                  <c:v>96.864310148232619</c:v>
                </c:pt>
                <c:pt idx="8495">
                  <c:v>96.875712656784501</c:v>
                </c:pt>
                <c:pt idx="8496">
                  <c:v>96.887115165336382</c:v>
                </c:pt>
                <c:pt idx="8497">
                  <c:v>96.89851767388825</c:v>
                </c:pt>
                <c:pt idx="8498">
                  <c:v>96.909920182440132</c:v>
                </c:pt>
                <c:pt idx="8499">
                  <c:v>96.921322690992014</c:v>
                </c:pt>
                <c:pt idx="8500">
                  <c:v>96.932725199543896</c:v>
                </c:pt>
                <c:pt idx="8501">
                  <c:v>96.944127708095778</c:v>
                </c:pt>
                <c:pt idx="8502">
                  <c:v>96.955530216647674</c:v>
                </c:pt>
                <c:pt idx="8503">
                  <c:v>96.966932725199541</c:v>
                </c:pt>
                <c:pt idx="8504">
                  <c:v>96.978335233751423</c:v>
                </c:pt>
                <c:pt idx="8505">
                  <c:v>96.989737742303305</c:v>
                </c:pt>
                <c:pt idx="8506">
                  <c:v>97.001140250855187</c:v>
                </c:pt>
                <c:pt idx="8507">
                  <c:v>97.012542759407069</c:v>
                </c:pt>
                <c:pt idx="8508">
                  <c:v>97.02394526795895</c:v>
                </c:pt>
                <c:pt idx="8509">
                  <c:v>97.035347776510832</c:v>
                </c:pt>
                <c:pt idx="8510">
                  <c:v>97.046750285062714</c:v>
                </c:pt>
                <c:pt idx="8511">
                  <c:v>97.058152793614596</c:v>
                </c:pt>
                <c:pt idx="8512">
                  <c:v>97.069555302166478</c:v>
                </c:pt>
                <c:pt idx="8513">
                  <c:v>97.08095781071836</c:v>
                </c:pt>
                <c:pt idx="8514">
                  <c:v>97.092360319270242</c:v>
                </c:pt>
                <c:pt idx="8515">
                  <c:v>97.103762827822109</c:v>
                </c:pt>
                <c:pt idx="8516">
                  <c:v>97.115165336374005</c:v>
                </c:pt>
                <c:pt idx="8517">
                  <c:v>97.126567844925887</c:v>
                </c:pt>
                <c:pt idx="8518">
                  <c:v>97.137970353477769</c:v>
                </c:pt>
                <c:pt idx="8519">
                  <c:v>97.149372862029651</c:v>
                </c:pt>
                <c:pt idx="8520">
                  <c:v>97.160775370581533</c:v>
                </c:pt>
                <c:pt idx="8521">
                  <c:v>97.172177879133415</c:v>
                </c:pt>
                <c:pt idx="8522">
                  <c:v>97.183580387685282</c:v>
                </c:pt>
                <c:pt idx="8523">
                  <c:v>97.194982896237164</c:v>
                </c:pt>
                <c:pt idx="8524">
                  <c:v>97.206385404789046</c:v>
                </c:pt>
                <c:pt idx="8525">
                  <c:v>97.217787913340942</c:v>
                </c:pt>
                <c:pt idx="8526">
                  <c:v>97.229190421892824</c:v>
                </c:pt>
                <c:pt idx="8527">
                  <c:v>97.240592930444706</c:v>
                </c:pt>
                <c:pt idx="8528">
                  <c:v>97.251995438996573</c:v>
                </c:pt>
                <c:pt idx="8529">
                  <c:v>97.263397947548455</c:v>
                </c:pt>
                <c:pt idx="8530">
                  <c:v>97.274800456100337</c:v>
                </c:pt>
                <c:pt idx="8531">
                  <c:v>97.286202964652219</c:v>
                </c:pt>
                <c:pt idx="8532">
                  <c:v>97.297605473204101</c:v>
                </c:pt>
                <c:pt idx="8533">
                  <c:v>97.309007981755997</c:v>
                </c:pt>
                <c:pt idx="8534">
                  <c:v>97.320410490307864</c:v>
                </c:pt>
                <c:pt idx="8535">
                  <c:v>97.331812998859746</c:v>
                </c:pt>
                <c:pt idx="8536">
                  <c:v>97.343215507411628</c:v>
                </c:pt>
                <c:pt idx="8537">
                  <c:v>97.35461801596351</c:v>
                </c:pt>
                <c:pt idx="8538">
                  <c:v>97.366020524515392</c:v>
                </c:pt>
                <c:pt idx="8539">
                  <c:v>97.377423033067274</c:v>
                </c:pt>
                <c:pt idx="8540">
                  <c:v>97.388825541619156</c:v>
                </c:pt>
                <c:pt idx="8541">
                  <c:v>97.400228050171037</c:v>
                </c:pt>
                <c:pt idx="8542">
                  <c:v>97.411630558722919</c:v>
                </c:pt>
                <c:pt idx="8543">
                  <c:v>97.423033067274801</c:v>
                </c:pt>
                <c:pt idx="8544">
                  <c:v>97.434435575826683</c:v>
                </c:pt>
                <c:pt idx="8545">
                  <c:v>97.445838084378565</c:v>
                </c:pt>
                <c:pt idx="8546">
                  <c:v>97.457240592930447</c:v>
                </c:pt>
                <c:pt idx="8547">
                  <c:v>97.468643101482328</c:v>
                </c:pt>
                <c:pt idx="8548">
                  <c:v>97.48004561003421</c:v>
                </c:pt>
                <c:pt idx="8549">
                  <c:v>97.491448118586092</c:v>
                </c:pt>
                <c:pt idx="8550">
                  <c:v>97.502850627137974</c:v>
                </c:pt>
                <c:pt idx="8551">
                  <c:v>97.514253135689856</c:v>
                </c:pt>
                <c:pt idx="8552">
                  <c:v>97.525655644241738</c:v>
                </c:pt>
                <c:pt idx="8553">
                  <c:v>97.537058152793605</c:v>
                </c:pt>
                <c:pt idx="8554">
                  <c:v>97.548460661345487</c:v>
                </c:pt>
                <c:pt idx="8555">
                  <c:v>97.559863169897369</c:v>
                </c:pt>
                <c:pt idx="8556">
                  <c:v>97.571265678449265</c:v>
                </c:pt>
                <c:pt idx="8557">
                  <c:v>97.582668187001147</c:v>
                </c:pt>
                <c:pt idx="8558">
                  <c:v>97.594070695553029</c:v>
                </c:pt>
                <c:pt idx="8559">
                  <c:v>97.605473204104896</c:v>
                </c:pt>
                <c:pt idx="8560">
                  <c:v>97.616875712656778</c:v>
                </c:pt>
                <c:pt idx="8561">
                  <c:v>97.62827822120866</c:v>
                </c:pt>
                <c:pt idx="8562">
                  <c:v>97.639680729760542</c:v>
                </c:pt>
                <c:pt idx="8563">
                  <c:v>97.651083238312424</c:v>
                </c:pt>
                <c:pt idx="8564">
                  <c:v>97.66248574686432</c:v>
                </c:pt>
                <c:pt idx="8565">
                  <c:v>97.673888255416202</c:v>
                </c:pt>
                <c:pt idx="8566">
                  <c:v>97.685290763968069</c:v>
                </c:pt>
                <c:pt idx="8567">
                  <c:v>97.696693272519951</c:v>
                </c:pt>
                <c:pt idx="8568">
                  <c:v>97.708095781071833</c:v>
                </c:pt>
                <c:pt idx="8569">
                  <c:v>97.719498289623715</c:v>
                </c:pt>
                <c:pt idx="8570">
                  <c:v>97.730900798175597</c:v>
                </c:pt>
                <c:pt idx="8571">
                  <c:v>97.742303306727479</c:v>
                </c:pt>
                <c:pt idx="8572">
                  <c:v>97.753705815279361</c:v>
                </c:pt>
                <c:pt idx="8573">
                  <c:v>97.765108323831242</c:v>
                </c:pt>
                <c:pt idx="8574">
                  <c:v>97.776510832383124</c:v>
                </c:pt>
                <c:pt idx="8575">
                  <c:v>97.787913340935006</c:v>
                </c:pt>
                <c:pt idx="8576">
                  <c:v>97.799315849486888</c:v>
                </c:pt>
                <c:pt idx="8577">
                  <c:v>97.81071835803877</c:v>
                </c:pt>
                <c:pt idx="8578">
                  <c:v>97.822120866590652</c:v>
                </c:pt>
                <c:pt idx="8579">
                  <c:v>97.833523375142533</c:v>
                </c:pt>
                <c:pt idx="8580">
                  <c:v>97.844925883694415</c:v>
                </c:pt>
                <c:pt idx="8581">
                  <c:v>97.856328392246297</c:v>
                </c:pt>
                <c:pt idx="8582">
                  <c:v>97.867730900798179</c:v>
                </c:pt>
                <c:pt idx="8583">
                  <c:v>97.879133409350061</c:v>
                </c:pt>
                <c:pt idx="8584">
                  <c:v>97.890535917901929</c:v>
                </c:pt>
                <c:pt idx="8585">
                  <c:v>97.90193842645381</c:v>
                </c:pt>
                <c:pt idx="8586">
                  <c:v>97.913340935005692</c:v>
                </c:pt>
                <c:pt idx="8587">
                  <c:v>97.924743443557588</c:v>
                </c:pt>
                <c:pt idx="8588">
                  <c:v>97.93614595210947</c:v>
                </c:pt>
                <c:pt idx="8589">
                  <c:v>97.947548460661352</c:v>
                </c:pt>
                <c:pt idx="8590">
                  <c:v>97.958950969213234</c:v>
                </c:pt>
                <c:pt idx="8591">
                  <c:v>97.970353477765102</c:v>
                </c:pt>
                <c:pt idx="8592">
                  <c:v>97.981755986316983</c:v>
                </c:pt>
                <c:pt idx="8593">
                  <c:v>97.993158494868865</c:v>
                </c:pt>
                <c:pt idx="8594">
                  <c:v>98.004561003420747</c:v>
                </c:pt>
                <c:pt idx="8595">
                  <c:v>98.015963511972643</c:v>
                </c:pt>
                <c:pt idx="8596">
                  <c:v>98.027366020524525</c:v>
                </c:pt>
                <c:pt idx="8597">
                  <c:v>98.038768529076393</c:v>
                </c:pt>
                <c:pt idx="8598">
                  <c:v>98.050171037628274</c:v>
                </c:pt>
                <c:pt idx="8599">
                  <c:v>98.061573546180156</c:v>
                </c:pt>
                <c:pt idx="8600">
                  <c:v>98.072976054732038</c:v>
                </c:pt>
                <c:pt idx="8601">
                  <c:v>98.08437856328392</c:v>
                </c:pt>
                <c:pt idx="8602">
                  <c:v>98.095781071835802</c:v>
                </c:pt>
                <c:pt idx="8603">
                  <c:v>98.107183580387684</c:v>
                </c:pt>
                <c:pt idx="8604">
                  <c:v>98.118586088939566</c:v>
                </c:pt>
                <c:pt idx="8605">
                  <c:v>98.129988597491447</c:v>
                </c:pt>
                <c:pt idx="8606">
                  <c:v>98.141391106043329</c:v>
                </c:pt>
                <c:pt idx="8607">
                  <c:v>98.152793614595211</c:v>
                </c:pt>
                <c:pt idx="8608">
                  <c:v>98.164196123147093</c:v>
                </c:pt>
                <c:pt idx="8609">
                  <c:v>98.175598631698975</c:v>
                </c:pt>
                <c:pt idx="8610">
                  <c:v>98.187001140250857</c:v>
                </c:pt>
                <c:pt idx="8611">
                  <c:v>98.198403648802739</c:v>
                </c:pt>
                <c:pt idx="8612">
                  <c:v>98.20980615735462</c:v>
                </c:pt>
                <c:pt idx="8613">
                  <c:v>98.221208665906502</c:v>
                </c:pt>
                <c:pt idx="8614">
                  <c:v>98.232611174458384</c:v>
                </c:pt>
                <c:pt idx="8615">
                  <c:v>98.244013683010266</c:v>
                </c:pt>
                <c:pt idx="8616">
                  <c:v>98.255416191562134</c:v>
                </c:pt>
                <c:pt idx="8617">
                  <c:v>98.266818700114015</c:v>
                </c:pt>
                <c:pt idx="8618">
                  <c:v>98.278221208665911</c:v>
                </c:pt>
                <c:pt idx="8619">
                  <c:v>98.289623717217793</c:v>
                </c:pt>
                <c:pt idx="8620">
                  <c:v>98.301026225769675</c:v>
                </c:pt>
                <c:pt idx="8621">
                  <c:v>98.312428734321557</c:v>
                </c:pt>
                <c:pt idx="8622">
                  <c:v>98.323831242873425</c:v>
                </c:pt>
                <c:pt idx="8623">
                  <c:v>98.335233751425307</c:v>
                </c:pt>
                <c:pt idx="8624">
                  <c:v>98.346636259977188</c:v>
                </c:pt>
                <c:pt idx="8625">
                  <c:v>98.35803876852907</c:v>
                </c:pt>
                <c:pt idx="8626">
                  <c:v>98.369441277080966</c:v>
                </c:pt>
                <c:pt idx="8627">
                  <c:v>98.380843785632848</c:v>
                </c:pt>
                <c:pt idx="8628">
                  <c:v>98.392246294184716</c:v>
                </c:pt>
                <c:pt idx="8629">
                  <c:v>98.403648802736598</c:v>
                </c:pt>
                <c:pt idx="8630">
                  <c:v>98.415051311288479</c:v>
                </c:pt>
                <c:pt idx="8631">
                  <c:v>98.426453819840361</c:v>
                </c:pt>
                <c:pt idx="8632">
                  <c:v>98.437856328392243</c:v>
                </c:pt>
                <c:pt idx="8633">
                  <c:v>98.449258836944125</c:v>
                </c:pt>
                <c:pt idx="8634">
                  <c:v>98.460661345496021</c:v>
                </c:pt>
                <c:pt idx="8635">
                  <c:v>98.472063854047889</c:v>
                </c:pt>
                <c:pt idx="8636">
                  <c:v>98.483466362599771</c:v>
                </c:pt>
                <c:pt idx="8637">
                  <c:v>98.494868871151652</c:v>
                </c:pt>
                <c:pt idx="8638">
                  <c:v>98.506271379703534</c:v>
                </c:pt>
                <c:pt idx="8639">
                  <c:v>98.517673888255416</c:v>
                </c:pt>
                <c:pt idx="8640">
                  <c:v>98.529076396807298</c:v>
                </c:pt>
                <c:pt idx="8641">
                  <c:v>98.54047890535918</c:v>
                </c:pt>
                <c:pt idx="8642">
                  <c:v>98.551881413911062</c:v>
                </c:pt>
                <c:pt idx="8643">
                  <c:v>98.563283922462944</c:v>
                </c:pt>
                <c:pt idx="8644">
                  <c:v>98.574686431014825</c:v>
                </c:pt>
                <c:pt idx="8645">
                  <c:v>98.586088939566707</c:v>
                </c:pt>
                <c:pt idx="8646">
                  <c:v>98.597491448118589</c:v>
                </c:pt>
                <c:pt idx="8647">
                  <c:v>98.608893956670457</c:v>
                </c:pt>
                <c:pt idx="8648">
                  <c:v>98.620296465222339</c:v>
                </c:pt>
                <c:pt idx="8649">
                  <c:v>98.631698973774235</c:v>
                </c:pt>
                <c:pt idx="8650">
                  <c:v>98.643101482326117</c:v>
                </c:pt>
                <c:pt idx="8651">
                  <c:v>98.654503990877998</c:v>
                </c:pt>
                <c:pt idx="8652">
                  <c:v>98.66590649942988</c:v>
                </c:pt>
                <c:pt idx="8653">
                  <c:v>98.677309007981748</c:v>
                </c:pt>
                <c:pt idx="8654">
                  <c:v>98.68871151653363</c:v>
                </c:pt>
                <c:pt idx="8655">
                  <c:v>98.700114025085512</c:v>
                </c:pt>
                <c:pt idx="8656">
                  <c:v>98.711516533637393</c:v>
                </c:pt>
                <c:pt idx="8657">
                  <c:v>98.722919042189289</c:v>
                </c:pt>
                <c:pt idx="8658">
                  <c:v>98.734321550741171</c:v>
                </c:pt>
                <c:pt idx="8659">
                  <c:v>98.745724059293053</c:v>
                </c:pt>
                <c:pt idx="8660">
                  <c:v>98.757126567844921</c:v>
                </c:pt>
                <c:pt idx="8661">
                  <c:v>98.768529076396803</c:v>
                </c:pt>
                <c:pt idx="8662">
                  <c:v>98.779931584948685</c:v>
                </c:pt>
                <c:pt idx="8663">
                  <c:v>98.791334093500566</c:v>
                </c:pt>
                <c:pt idx="8664">
                  <c:v>98.802736602052448</c:v>
                </c:pt>
                <c:pt idx="8665">
                  <c:v>98.814139110604344</c:v>
                </c:pt>
                <c:pt idx="8666">
                  <c:v>98.825541619156212</c:v>
                </c:pt>
                <c:pt idx="8667">
                  <c:v>98.836944127708094</c:v>
                </c:pt>
                <c:pt idx="8668">
                  <c:v>98.848346636259976</c:v>
                </c:pt>
                <c:pt idx="8669">
                  <c:v>98.859749144811857</c:v>
                </c:pt>
                <c:pt idx="8670">
                  <c:v>98.871151653363739</c:v>
                </c:pt>
                <c:pt idx="8671">
                  <c:v>98.882554161915621</c:v>
                </c:pt>
                <c:pt idx="8672">
                  <c:v>98.893956670467503</c:v>
                </c:pt>
                <c:pt idx="8673">
                  <c:v>98.905359179019385</c:v>
                </c:pt>
                <c:pt idx="8674">
                  <c:v>98.916761687571267</c:v>
                </c:pt>
                <c:pt idx="8675">
                  <c:v>98.928164196123149</c:v>
                </c:pt>
                <c:pt idx="8676">
                  <c:v>98.93956670467503</c:v>
                </c:pt>
                <c:pt idx="8677">
                  <c:v>98.950969213226912</c:v>
                </c:pt>
                <c:pt idx="8678">
                  <c:v>98.962371721778794</c:v>
                </c:pt>
                <c:pt idx="8679">
                  <c:v>98.973774230330662</c:v>
                </c:pt>
                <c:pt idx="8680">
                  <c:v>98.985176738882558</c:v>
                </c:pt>
                <c:pt idx="8681">
                  <c:v>98.99657924743444</c:v>
                </c:pt>
                <c:pt idx="8682">
                  <c:v>99.007981755986322</c:v>
                </c:pt>
                <c:pt idx="8683">
                  <c:v>99.019384264538203</c:v>
                </c:pt>
                <c:pt idx="8684">
                  <c:v>99.030786773090085</c:v>
                </c:pt>
                <c:pt idx="8685">
                  <c:v>99.042189281641953</c:v>
                </c:pt>
                <c:pt idx="8686">
                  <c:v>99.053591790193835</c:v>
                </c:pt>
                <c:pt idx="8687">
                  <c:v>99.064994298745717</c:v>
                </c:pt>
                <c:pt idx="8688">
                  <c:v>99.076396807297613</c:v>
                </c:pt>
                <c:pt idx="8689">
                  <c:v>99.087799315849495</c:v>
                </c:pt>
                <c:pt idx="8690">
                  <c:v>99.099201824401376</c:v>
                </c:pt>
                <c:pt idx="8691">
                  <c:v>99.110604332953244</c:v>
                </c:pt>
                <c:pt idx="8692">
                  <c:v>99.122006841505126</c:v>
                </c:pt>
                <c:pt idx="8693">
                  <c:v>99.133409350057008</c:v>
                </c:pt>
                <c:pt idx="8694">
                  <c:v>99.14481185860889</c:v>
                </c:pt>
                <c:pt idx="8695">
                  <c:v>99.156214367160771</c:v>
                </c:pt>
                <c:pt idx="8696">
                  <c:v>99.167616875712667</c:v>
                </c:pt>
                <c:pt idx="8697">
                  <c:v>99.179019384264535</c:v>
                </c:pt>
                <c:pt idx="8698">
                  <c:v>99.190421892816417</c:v>
                </c:pt>
                <c:pt idx="8699">
                  <c:v>99.201824401368299</c:v>
                </c:pt>
                <c:pt idx="8700">
                  <c:v>99.213226909920181</c:v>
                </c:pt>
                <c:pt idx="8701">
                  <c:v>99.224629418472063</c:v>
                </c:pt>
                <c:pt idx="8702">
                  <c:v>99.236031927023944</c:v>
                </c:pt>
                <c:pt idx="8703">
                  <c:v>99.247434435575826</c:v>
                </c:pt>
                <c:pt idx="8704">
                  <c:v>99.258836944127708</c:v>
                </c:pt>
                <c:pt idx="8705">
                  <c:v>99.27023945267959</c:v>
                </c:pt>
                <c:pt idx="8706">
                  <c:v>99.281641961231472</c:v>
                </c:pt>
                <c:pt idx="8707">
                  <c:v>99.293044469783354</c:v>
                </c:pt>
                <c:pt idx="8708">
                  <c:v>99.304446978335235</c:v>
                </c:pt>
                <c:pt idx="8709">
                  <c:v>99.315849486887117</c:v>
                </c:pt>
                <c:pt idx="8710">
                  <c:v>99.327251995438985</c:v>
                </c:pt>
                <c:pt idx="8711">
                  <c:v>99.338654503990881</c:v>
                </c:pt>
                <c:pt idx="8712">
                  <c:v>99.350057012542763</c:v>
                </c:pt>
                <c:pt idx="8713">
                  <c:v>99.361459521094645</c:v>
                </c:pt>
                <c:pt idx="8714">
                  <c:v>99.372862029646527</c:v>
                </c:pt>
                <c:pt idx="8715">
                  <c:v>99.384264538198408</c:v>
                </c:pt>
                <c:pt idx="8716">
                  <c:v>99.395667046750276</c:v>
                </c:pt>
                <c:pt idx="8717">
                  <c:v>99.407069555302158</c:v>
                </c:pt>
                <c:pt idx="8718">
                  <c:v>99.41847206385404</c:v>
                </c:pt>
                <c:pt idx="8719">
                  <c:v>99.429874572405936</c:v>
                </c:pt>
                <c:pt idx="8720">
                  <c:v>99.441277080957818</c:v>
                </c:pt>
                <c:pt idx="8721">
                  <c:v>99.4526795895097</c:v>
                </c:pt>
                <c:pt idx="8722">
                  <c:v>99.464082098061567</c:v>
                </c:pt>
                <c:pt idx="8723">
                  <c:v>99.475484606613449</c:v>
                </c:pt>
                <c:pt idx="8724">
                  <c:v>99.486887115165331</c:v>
                </c:pt>
                <c:pt idx="8725">
                  <c:v>99.498289623717213</c:v>
                </c:pt>
                <c:pt idx="8726">
                  <c:v>99.509692132269095</c:v>
                </c:pt>
                <c:pt idx="8727">
                  <c:v>99.521094640820991</c:v>
                </c:pt>
                <c:pt idx="8728">
                  <c:v>99.532497149372873</c:v>
                </c:pt>
                <c:pt idx="8729">
                  <c:v>99.54389965792474</c:v>
                </c:pt>
                <c:pt idx="8730">
                  <c:v>99.555302166476622</c:v>
                </c:pt>
                <c:pt idx="8731">
                  <c:v>99.566704675028504</c:v>
                </c:pt>
                <c:pt idx="8732">
                  <c:v>99.578107183580386</c:v>
                </c:pt>
                <c:pt idx="8733">
                  <c:v>99.589509692132268</c:v>
                </c:pt>
                <c:pt idx="8734">
                  <c:v>99.600912200684149</c:v>
                </c:pt>
                <c:pt idx="8735">
                  <c:v>99.612314709236031</c:v>
                </c:pt>
                <c:pt idx="8736">
                  <c:v>99.623717217787913</c:v>
                </c:pt>
                <c:pt idx="8737">
                  <c:v>99.635119726339795</c:v>
                </c:pt>
                <c:pt idx="8738">
                  <c:v>99.646522234891677</c:v>
                </c:pt>
                <c:pt idx="8739">
                  <c:v>99.657924743443559</c:v>
                </c:pt>
                <c:pt idx="8740">
                  <c:v>99.669327251995441</c:v>
                </c:pt>
                <c:pt idx="8741">
                  <c:v>99.680729760547308</c:v>
                </c:pt>
                <c:pt idx="8742">
                  <c:v>99.692132269099204</c:v>
                </c:pt>
                <c:pt idx="8743">
                  <c:v>99.703534777651086</c:v>
                </c:pt>
                <c:pt idx="8744">
                  <c:v>99.714937286202968</c:v>
                </c:pt>
                <c:pt idx="8745">
                  <c:v>99.72633979475485</c:v>
                </c:pt>
                <c:pt idx="8746">
                  <c:v>99.737742303306732</c:v>
                </c:pt>
                <c:pt idx="8747">
                  <c:v>99.749144811858613</c:v>
                </c:pt>
                <c:pt idx="8748">
                  <c:v>99.760547320410481</c:v>
                </c:pt>
                <c:pt idx="8749">
                  <c:v>99.771949828962363</c:v>
                </c:pt>
                <c:pt idx="8750">
                  <c:v>99.783352337514259</c:v>
                </c:pt>
                <c:pt idx="8751">
                  <c:v>99.794754846066141</c:v>
                </c:pt>
                <c:pt idx="8752">
                  <c:v>99.806157354618023</c:v>
                </c:pt>
                <c:pt idx="8753">
                  <c:v>99.817559863169905</c:v>
                </c:pt>
                <c:pt idx="8754">
                  <c:v>99.828962371721772</c:v>
                </c:pt>
                <c:pt idx="8755">
                  <c:v>99.840364880273654</c:v>
                </c:pt>
                <c:pt idx="8756">
                  <c:v>99.851767388825536</c:v>
                </c:pt>
                <c:pt idx="8757">
                  <c:v>99.863169897377418</c:v>
                </c:pt>
                <c:pt idx="8758">
                  <c:v>99.874572405929314</c:v>
                </c:pt>
                <c:pt idx="8759">
                  <c:v>99.885974914481196</c:v>
                </c:pt>
                <c:pt idx="8760">
                  <c:v>99.897377423033063</c:v>
                </c:pt>
                <c:pt idx="8761">
                  <c:v>99.908779931584945</c:v>
                </c:pt>
                <c:pt idx="8762">
                  <c:v>99.920182440136827</c:v>
                </c:pt>
                <c:pt idx="8763">
                  <c:v>99.931584948688709</c:v>
                </c:pt>
                <c:pt idx="8764">
                  <c:v>99.942987457240591</c:v>
                </c:pt>
                <c:pt idx="8765">
                  <c:v>99.954389965792473</c:v>
                </c:pt>
                <c:pt idx="8766">
                  <c:v>99.965792474344354</c:v>
                </c:pt>
                <c:pt idx="8767">
                  <c:v>99.977194982896236</c:v>
                </c:pt>
                <c:pt idx="8768">
                  <c:v>99.988597491448118</c:v>
                </c:pt>
                <c:pt idx="8769">
                  <c:v>100</c:v>
                </c:pt>
              </c:numCache>
            </c:numRef>
          </c:xVal>
          <c:yVal>
            <c:numRef>
              <c:f>'Building LOAD with CT and GCHP'!$I$5:$I$8774</c:f>
              <c:numCache>
                <c:formatCode>General</c:formatCode>
                <c:ptCount val="8770"/>
                <c:pt idx="0">
                  <c:v>556.15476190476193</c:v>
                </c:pt>
                <c:pt idx="1">
                  <c:v>552.46428571428567</c:v>
                </c:pt>
                <c:pt idx="2">
                  <c:v>536.92000000000007</c:v>
                </c:pt>
                <c:pt idx="3">
                  <c:v>525.14</c:v>
                </c:pt>
                <c:pt idx="4">
                  <c:v>501.18142857142857</c:v>
                </c:pt>
                <c:pt idx="5">
                  <c:v>475.61380952380955</c:v>
                </c:pt>
                <c:pt idx="6">
                  <c:v>465.25095238095241</c:v>
                </c:pt>
                <c:pt idx="7">
                  <c:v>457.91428571428571</c:v>
                </c:pt>
                <c:pt idx="8">
                  <c:v>447.64</c:v>
                </c:pt>
                <c:pt idx="9">
                  <c:v>447.12333333333333</c:v>
                </c:pt>
                <c:pt idx="10">
                  <c:v>439.38809523809516</c:v>
                </c:pt>
                <c:pt idx="11">
                  <c:v>434.53142857142859</c:v>
                </c:pt>
                <c:pt idx="12">
                  <c:v>434</c:v>
                </c:pt>
                <c:pt idx="13">
                  <c:v>430.26523809523815</c:v>
                </c:pt>
                <c:pt idx="14">
                  <c:v>429.96999999999997</c:v>
                </c:pt>
                <c:pt idx="15">
                  <c:v>426.16142857142859</c:v>
                </c:pt>
                <c:pt idx="16">
                  <c:v>425.73333333333329</c:v>
                </c:pt>
                <c:pt idx="17">
                  <c:v>423.69619047619045</c:v>
                </c:pt>
                <c:pt idx="18">
                  <c:v>422.73666666666668</c:v>
                </c:pt>
                <c:pt idx="19">
                  <c:v>422.66285714285709</c:v>
                </c:pt>
                <c:pt idx="20">
                  <c:v>414.76523809523815</c:v>
                </c:pt>
                <c:pt idx="21">
                  <c:v>412.94952380952384</c:v>
                </c:pt>
                <c:pt idx="22">
                  <c:v>411.88666666666666</c:v>
                </c:pt>
                <c:pt idx="23">
                  <c:v>406.6314285714285</c:v>
                </c:pt>
                <c:pt idx="24">
                  <c:v>401.61238095238093</c:v>
                </c:pt>
                <c:pt idx="25">
                  <c:v>396.59333333333336</c:v>
                </c:pt>
                <c:pt idx="26">
                  <c:v>385.37428571428575</c:v>
                </c:pt>
                <c:pt idx="27">
                  <c:v>382.68761904761902</c:v>
                </c:pt>
                <c:pt idx="28">
                  <c:v>381.31476190476189</c:v>
                </c:pt>
                <c:pt idx="29">
                  <c:v>379.97142857142853</c:v>
                </c:pt>
                <c:pt idx="30">
                  <c:v>377.84571428571428</c:v>
                </c:pt>
                <c:pt idx="31">
                  <c:v>375.0704761904762</c:v>
                </c:pt>
                <c:pt idx="32">
                  <c:v>375.05571428571426</c:v>
                </c:pt>
                <c:pt idx="33">
                  <c:v>372.54619047619047</c:v>
                </c:pt>
                <c:pt idx="34">
                  <c:v>371.36523809523806</c:v>
                </c:pt>
                <c:pt idx="35">
                  <c:v>366.33142857142855</c:v>
                </c:pt>
                <c:pt idx="36">
                  <c:v>363.23142857142858</c:v>
                </c:pt>
                <c:pt idx="37">
                  <c:v>361.66666666666663</c:v>
                </c:pt>
                <c:pt idx="38">
                  <c:v>358.69952380952384</c:v>
                </c:pt>
                <c:pt idx="39">
                  <c:v>358.28619047619048</c:v>
                </c:pt>
                <c:pt idx="40">
                  <c:v>355.58476190476188</c:v>
                </c:pt>
                <c:pt idx="41">
                  <c:v>355.36333333333334</c:v>
                </c:pt>
                <c:pt idx="42">
                  <c:v>354.96476190476193</c:v>
                </c:pt>
                <c:pt idx="43">
                  <c:v>353.37047619047621</c:v>
                </c:pt>
                <c:pt idx="44">
                  <c:v>353.37047619047621</c:v>
                </c:pt>
                <c:pt idx="45">
                  <c:v>351.95333333333332</c:v>
                </c:pt>
                <c:pt idx="46">
                  <c:v>350.40333333333331</c:v>
                </c:pt>
                <c:pt idx="47">
                  <c:v>349.51761904761906</c:v>
                </c:pt>
                <c:pt idx="48">
                  <c:v>349.11904761904759</c:v>
                </c:pt>
                <c:pt idx="49">
                  <c:v>348.33666666666664</c:v>
                </c:pt>
                <c:pt idx="50">
                  <c:v>345.04476190476191</c:v>
                </c:pt>
                <c:pt idx="51">
                  <c:v>344.98571428571427</c:v>
                </c:pt>
                <c:pt idx="52">
                  <c:v>342.69761904761907</c:v>
                </c:pt>
                <c:pt idx="53">
                  <c:v>340.39476190476194</c:v>
                </c:pt>
                <c:pt idx="54">
                  <c:v>337.73761904761903</c:v>
                </c:pt>
                <c:pt idx="55">
                  <c:v>336.02523809523808</c:v>
                </c:pt>
                <c:pt idx="56">
                  <c:v>335.68571428571431</c:v>
                </c:pt>
                <c:pt idx="57">
                  <c:v>334.43095238095236</c:v>
                </c:pt>
                <c:pt idx="58">
                  <c:v>334.16523809523812</c:v>
                </c:pt>
                <c:pt idx="59">
                  <c:v>331.59666666666664</c:v>
                </c:pt>
                <c:pt idx="60">
                  <c:v>329.70714285714286</c:v>
                </c:pt>
                <c:pt idx="61">
                  <c:v>327.50761904761907</c:v>
                </c:pt>
                <c:pt idx="62">
                  <c:v>326.51857142857142</c:v>
                </c:pt>
                <c:pt idx="63">
                  <c:v>326.47428571428571</c:v>
                </c:pt>
                <c:pt idx="64">
                  <c:v>324.90952380952376</c:v>
                </c:pt>
                <c:pt idx="65">
                  <c:v>324.58476190476188</c:v>
                </c:pt>
                <c:pt idx="66">
                  <c:v>324.15666666666664</c:v>
                </c:pt>
                <c:pt idx="67">
                  <c:v>323.74333333333334</c:v>
                </c:pt>
                <c:pt idx="68">
                  <c:v>323.69904761904763</c:v>
                </c:pt>
                <c:pt idx="69">
                  <c:v>320.87952380952379</c:v>
                </c:pt>
                <c:pt idx="70">
                  <c:v>320.12666666666667</c:v>
                </c:pt>
                <c:pt idx="71">
                  <c:v>319.94952380952384</c:v>
                </c:pt>
                <c:pt idx="72">
                  <c:v>319.31476190476189</c:v>
                </c:pt>
                <c:pt idx="73">
                  <c:v>319.10809523809519</c:v>
                </c:pt>
                <c:pt idx="74">
                  <c:v>318.68</c:v>
                </c:pt>
                <c:pt idx="75">
                  <c:v>318.44380952380953</c:v>
                </c:pt>
                <c:pt idx="76">
                  <c:v>318.07476190476189</c:v>
                </c:pt>
                <c:pt idx="77">
                  <c:v>316.7166666666667</c:v>
                </c:pt>
                <c:pt idx="78">
                  <c:v>316.67238095238099</c:v>
                </c:pt>
                <c:pt idx="79">
                  <c:v>316.2885714285714</c:v>
                </c:pt>
                <c:pt idx="80">
                  <c:v>316.06714285714287</c:v>
                </c:pt>
                <c:pt idx="81">
                  <c:v>315.12238095238092</c:v>
                </c:pt>
                <c:pt idx="82">
                  <c:v>313.83809523809521</c:v>
                </c:pt>
                <c:pt idx="83">
                  <c:v>311.99285714285713</c:v>
                </c:pt>
                <c:pt idx="84">
                  <c:v>310.85619047619048</c:v>
                </c:pt>
                <c:pt idx="85">
                  <c:v>310.82666666666665</c:v>
                </c:pt>
                <c:pt idx="86">
                  <c:v>309.92619047619047</c:v>
                </c:pt>
                <c:pt idx="87">
                  <c:v>309.23238095238094</c:v>
                </c:pt>
                <c:pt idx="88">
                  <c:v>308.77476190476187</c:v>
                </c:pt>
                <c:pt idx="89">
                  <c:v>308.37619047619046</c:v>
                </c:pt>
                <c:pt idx="90">
                  <c:v>308.09571428571428</c:v>
                </c:pt>
                <c:pt idx="91">
                  <c:v>307.96285714285716</c:v>
                </c:pt>
                <c:pt idx="92">
                  <c:v>307.94809523809522</c:v>
                </c:pt>
                <c:pt idx="93">
                  <c:v>307.68238095238098</c:v>
                </c:pt>
                <c:pt idx="94">
                  <c:v>307.63809523809527</c:v>
                </c:pt>
                <c:pt idx="95">
                  <c:v>307.43142857142857</c:v>
                </c:pt>
                <c:pt idx="96">
                  <c:v>307.10666666666668</c:v>
                </c:pt>
                <c:pt idx="97">
                  <c:v>305.99952380952379</c:v>
                </c:pt>
                <c:pt idx="98">
                  <c:v>305.7780952380952</c:v>
                </c:pt>
                <c:pt idx="99">
                  <c:v>305.46809523809526</c:v>
                </c:pt>
                <c:pt idx="100">
                  <c:v>304.87761904761908</c:v>
                </c:pt>
                <c:pt idx="101">
                  <c:v>304.77428571428572</c:v>
                </c:pt>
                <c:pt idx="102">
                  <c:v>304.70047619047619</c:v>
                </c:pt>
                <c:pt idx="103">
                  <c:v>303.20952380952383</c:v>
                </c:pt>
                <c:pt idx="104">
                  <c:v>303.19476190476189</c:v>
                </c:pt>
                <c:pt idx="105">
                  <c:v>303.13571428571424</c:v>
                </c:pt>
                <c:pt idx="106">
                  <c:v>302.81095238095236</c:v>
                </c:pt>
                <c:pt idx="107">
                  <c:v>302.13190476190471</c:v>
                </c:pt>
                <c:pt idx="108">
                  <c:v>302.07285714285712</c:v>
                </c:pt>
                <c:pt idx="109">
                  <c:v>301.68904761904764</c:v>
                </c:pt>
                <c:pt idx="110">
                  <c:v>301.24619047619046</c:v>
                </c:pt>
                <c:pt idx="111">
                  <c:v>301.03952380952381</c:v>
                </c:pt>
                <c:pt idx="112">
                  <c:v>300.77380952380952</c:v>
                </c:pt>
                <c:pt idx="113">
                  <c:v>300.75904761904764</c:v>
                </c:pt>
                <c:pt idx="114">
                  <c:v>300.6409523809524</c:v>
                </c:pt>
                <c:pt idx="115">
                  <c:v>300.36047619047622</c:v>
                </c:pt>
                <c:pt idx="116">
                  <c:v>300.16857142857145</c:v>
                </c:pt>
                <c:pt idx="117">
                  <c:v>300.02095238095239</c:v>
                </c:pt>
                <c:pt idx="118">
                  <c:v>298.66285714285715</c:v>
                </c:pt>
                <c:pt idx="119">
                  <c:v>298.23476190476191</c:v>
                </c:pt>
                <c:pt idx="120">
                  <c:v>297.24571428571431</c:v>
                </c:pt>
                <c:pt idx="121">
                  <c:v>296.83238095238096</c:v>
                </c:pt>
                <c:pt idx="122">
                  <c:v>296.81761904761902</c:v>
                </c:pt>
                <c:pt idx="123">
                  <c:v>295.94666666666666</c:v>
                </c:pt>
                <c:pt idx="124">
                  <c:v>295.85809523809519</c:v>
                </c:pt>
                <c:pt idx="125">
                  <c:v>295.29714285714283</c:v>
                </c:pt>
                <c:pt idx="126">
                  <c:v>295.06095238095236</c:v>
                </c:pt>
                <c:pt idx="127">
                  <c:v>294.82476190476189</c:v>
                </c:pt>
                <c:pt idx="128">
                  <c:v>294.13095238095241</c:v>
                </c:pt>
                <c:pt idx="129">
                  <c:v>294.08666666666664</c:v>
                </c:pt>
                <c:pt idx="130">
                  <c:v>293.99809523809523</c:v>
                </c:pt>
                <c:pt idx="131">
                  <c:v>293.3485714285714</c:v>
                </c:pt>
                <c:pt idx="132">
                  <c:v>293.00904761904764</c:v>
                </c:pt>
                <c:pt idx="133">
                  <c:v>292.84666666666664</c:v>
                </c:pt>
                <c:pt idx="134">
                  <c:v>292.64</c:v>
                </c:pt>
                <c:pt idx="135">
                  <c:v>292.55142857142857</c:v>
                </c:pt>
                <c:pt idx="136">
                  <c:v>292.40380952380951</c:v>
                </c:pt>
                <c:pt idx="137">
                  <c:v>292.18238095238098</c:v>
                </c:pt>
                <c:pt idx="138">
                  <c:v>291.88714285714286</c:v>
                </c:pt>
                <c:pt idx="139">
                  <c:v>291.85761904761904</c:v>
                </c:pt>
                <c:pt idx="140">
                  <c:v>291.26714285714286</c:v>
                </c:pt>
                <c:pt idx="141">
                  <c:v>291.04571428571427</c:v>
                </c:pt>
                <c:pt idx="142">
                  <c:v>290.89809523809527</c:v>
                </c:pt>
                <c:pt idx="143">
                  <c:v>290.7061904761905</c:v>
                </c:pt>
                <c:pt idx="144">
                  <c:v>290.52904761904762</c:v>
                </c:pt>
                <c:pt idx="145">
                  <c:v>290.24857142857144</c:v>
                </c:pt>
                <c:pt idx="146">
                  <c:v>289.49571428571431</c:v>
                </c:pt>
                <c:pt idx="147">
                  <c:v>289.36285714285714</c:v>
                </c:pt>
                <c:pt idx="148">
                  <c:v>288.86095238095237</c:v>
                </c:pt>
                <c:pt idx="149">
                  <c:v>288.59523809523807</c:v>
                </c:pt>
                <c:pt idx="150">
                  <c:v>288.55095238095237</c:v>
                </c:pt>
                <c:pt idx="151">
                  <c:v>288.43285714285713</c:v>
                </c:pt>
                <c:pt idx="152">
                  <c:v>287.79809523809524</c:v>
                </c:pt>
                <c:pt idx="153">
                  <c:v>287.48809523809524</c:v>
                </c:pt>
                <c:pt idx="154">
                  <c:v>287.07476190476189</c:v>
                </c:pt>
                <c:pt idx="155">
                  <c:v>286.88285714285712</c:v>
                </c:pt>
                <c:pt idx="156">
                  <c:v>286.45476190476194</c:v>
                </c:pt>
                <c:pt idx="157">
                  <c:v>286.20380952380953</c:v>
                </c:pt>
                <c:pt idx="158">
                  <c:v>285.7166666666667</c:v>
                </c:pt>
                <c:pt idx="159">
                  <c:v>285.02285714285716</c:v>
                </c:pt>
                <c:pt idx="160">
                  <c:v>284.65380952380951</c:v>
                </c:pt>
                <c:pt idx="161">
                  <c:v>284.41761904761904</c:v>
                </c:pt>
                <c:pt idx="162">
                  <c:v>284.29952380952381</c:v>
                </c:pt>
                <c:pt idx="163">
                  <c:v>284.21095238095239</c:v>
                </c:pt>
                <c:pt idx="164">
                  <c:v>284.21095238095239</c:v>
                </c:pt>
                <c:pt idx="165">
                  <c:v>284.1519047619048</c:v>
                </c:pt>
                <c:pt idx="166">
                  <c:v>282.92666666666668</c:v>
                </c:pt>
                <c:pt idx="167">
                  <c:v>282.3804761904762</c:v>
                </c:pt>
                <c:pt idx="168">
                  <c:v>282.1738095238095</c:v>
                </c:pt>
                <c:pt idx="169">
                  <c:v>281.90809523809526</c:v>
                </c:pt>
                <c:pt idx="170">
                  <c:v>281.52428571428572</c:v>
                </c:pt>
                <c:pt idx="171">
                  <c:v>281.40619047619043</c:v>
                </c:pt>
                <c:pt idx="172">
                  <c:v>280.91904761904766</c:v>
                </c:pt>
                <c:pt idx="173">
                  <c:v>280.66809523809525</c:v>
                </c:pt>
                <c:pt idx="174">
                  <c:v>280.24</c:v>
                </c:pt>
                <c:pt idx="175">
                  <c:v>280.12190476190472</c:v>
                </c:pt>
                <c:pt idx="176">
                  <c:v>279.91523809523812</c:v>
                </c:pt>
                <c:pt idx="177">
                  <c:v>279.53142857142859</c:v>
                </c:pt>
                <c:pt idx="178">
                  <c:v>279.42809523809524</c:v>
                </c:pt>
                <c:pt idx="179">
                  <c:v>279.10333333333335</c:v>
                </c:pt>
                <c:pt idx="180">
                  <c:v>278.88190476190471</c:v>
                </c:pt>
                <c:pt idx="181">
                  <c:v>278.23238095238094</c:v>
                </c:pt>
                <c:pt idx="182">
                  <c:v>278.09952380952382</c:v>
                </c:pt>
                <c:pt idx="183">
                  <c:v>277.25809523809522</c:v>
                </c:pt>
                <c:pt idx="184">
                  <c:v>277.02190476190475</c:v>
                </c:pt>
                <c:pt idx="185">
                  <c:v>276.68238095238098</c:v>
                </c:pt>
                <c:pt idx="186">
                  <c:v>276.54952380952381</c:v>
                </c:pt>
                <c:pt idx="187">
                  <c:v>276.16571428571433</c:v>
                </c:pt>
                <c:pt idx="188">
                  <c:v>275.97380952380951</c:v>
                </c:pt>
                <c:pt idx="189">
                  <c:v>275.75238095238097</c:v>
                </c:pt>
                <c:pt idx="190">
                  <c:v>275.39809523809527</c:v>
                </c:pt>
                <c:pt idx="191">
                  <c:v>275.10285714285715</c:v>
                </c:pt>
                <c:pt idx="192">
                  <c:v>274.39428571428573</c:v>
                </c:pt>
                <c:pt idx="193">
                  <c:v>273.68571428571431</c:v>
                </c:pt>
                <c:pt idx="194">
                  <c:v>273.22809523809525</c:v>
                </c:pt>
                <c:pt idx="195">
                  <c:v>272.19476190476189</c:v>
                </c:pt>
                <c:pt idx="196">
                  <c:v>271.82571428571424</c:v>
                </c:pt>
                <c:pt idx="197">
                  <c:v>271.72238095238095</c:v>
                </c:pt>
                <c:pt idx="198">
                  <c:v>271.53047619047618</c:v>
                </c:pt>
                <c:pt idx="199">
                  <c:v>270.29047619047617</c:v>
                </c:pt>
                <c:pt idx="200">
                  <c:v>269.61142857142852</c:v>
                </c:pt>
                <c:pt idx="201">
                  <c:v>269.18333333333334</c:v>
                </c:pt>
                <c:pt idx="202">
                  <c:v>268.87333333333333</c:v>
                </c:pt>
                <c:pt idx="203">
                  <c:v>268.26809523809521</c:v>
                </c:pt>
                <c:pt idx="204">
                  <c:v>268.16476190476192</c:v>
                </c:pt>
                <c:pt idx="205">
                  <c:v>268.01714285714286</c:v>
                </c:pt>
                <c:pt idx="206">
                  <c:v>266.99857142857144</c:v>
                </c:pt>
                <c:pt idx="207">
                  <c:v>266.27523809523808</c:v>
                </c:pt>
                <c:pt idx="208">
                  <c:v>265.72904761904761</c:v>
                </c:pt>
                <c:pt idx="209">
                  <c:v>265.36</c:v>
                </c:pt>
                <c:pt idx="210">
                  <c:v>264.9614285714286</c:v>
                </c:pt>
                <c:pt idx="211">
                  <c:v>264.93190476190478</c:v>
                </c:pt>
                <c:pt idx="212">
                  <c:v>264.56285714285713</c:v>
                </c:pt>
                <c:pt idx="213">
                  <c:v>264.56285714285713</c:v>
                </c:pt>
                <c:pt idx="214">
                  <c:v>263.98714285714289</c:v>
                </c:pt>
                <c:pt idx="215">
                  <c:v>263.64761904761906</c:v>
                </c:pt>
                <c:pt idx="216">
                  <c:v>263.58857142857141</c:v>
                </c:pt>
                <c:pt idx="217">
                  <c:v>262.9242857142857</c:v>
                </c:pt>
                <c:pt idx="218">
                  <c:v>262.90952380952382</c:v>
                </c:pt>
                <c:pt idx="219">
                  <c:v>262.3485714285714</c:v>
                </c:pt>
                <c:pt idx="220">
                  <c:v>261.46285714285716</c:v>
                </c:pt>
                <c:pt idx="221">
                  <c:v>261.19714285714286</c:v>
                </c:pt>
                <c:pt idx="222">
                  <c:v>259.89809523809527</c:v>
                </c:pt>
                <c:pt idx="223">
                  <c:v>259.73571428571427</c:v>
                </c:pt>
                <c:pt idx="224">
                  <c:v>259.29285714285714</c:v>
                </c:pt>
                <c:pt idx="225">
                  <c:v>259.1304761904762</c:v>
                </c:pt>
                <c:pt idx="226">
                  <c:v>258.40714285714284</c:v>
                </c:pt>
                <c:pt idx="227">
                  <c:v>258.00857142857143</c:v>
                </c:pt>
                <c:pt idx="228">
                  <c:v>257.83142857142855</c:v>
                </c:pt>
                <c:pt idx="229">
                  <c:v>257.61</c:v>
                </c:pt>
                <c:pt idx="230">
                  <c:v>257.53619047619048</c:v>
                </c:pt>
                <c:pt idx="231">
                  <c:v>257.40333333333331</c:v>
                </c:pt>
                <c:pt idx="232">
                  <c:v>257.2557142857143</c:v>
                </c:pt>
                <c:pt idx="233">
                  <c:v>256.23714285714289</c:v>
                </c:pt>
                <c:pt idx="234">
                  <c:v>256.22238095238095</c:v>
                </c:pt>
                <c:pt idx="235">
                  <c:v>256.20761904761906</c:v>
                </c:pt>
                <c:pt idx="236">
                  <c:v>255.98619047619047</c:v>
                </c:pt>
                <c:pt idx="237">
                  <c:v>255.91238095238097</c:v>
                </c:pt>
                <c:pt idx="238">
                  <c:v>255.88285714285715</c:v>
                </c:pt>
                <c:pt idx="239">
                  <c:v>255.64666666666668</c:v>
                </c:pt>
                <c:pt idx="240">
                  <c:v>255.4104761904762</c:v>
                </c:pt>
                <c:pt idx="241">
                  <c:v>253.66857142857143</c:v>
                </c:pt>
                <c:pt idx="242">
                  <c:v>253.03380952380951</c:v>
                </c:pt>
                <c:pt idx="243">
                  <c:v>252.60571428571427</c:v>
                </c:pt>
                <c:pt idx="244">
                  <c:v>252.51714285714286</c:v>
                </c:pt>
                <c:pt idx="245">
                  <c:v>251.98571428571427</c:v>
                </c:pt>
                <c:pt idx="246">
                  <c:v>251.82333333333332</c:v>
                </c:pt>
                <c:pt idx="247">
                  <c:v>251.80857142857144</c:v>
                </c:pt>
                <c:pt idx="248">
                  <c:v>251.74952380952379</c:v>
                </c:pt>
                <c:pt idx="249">
                  <c:v>251.36571428571429</c:v>
                </c:pt>
                <c:pt idx="250">
                  <c:v>251.33619047619044</c:v>
                </c:pt>
                <c:pt idx="251">
                  <c:v>250.8342857142857</c:v>
                </c:pt>
                <c:pt idx="252">
                  <c:v>250.67190476190476</c:v>
                </c:pt>
                <c:pt idx="253">
                  <c:v>250.52428571428572</c:v>
                </c:pt>
                <c:pt idx="254">
                  <c:v>250.25857142857143</c:v>
                </c:pt>
                <c:pt idx="255">
                  <c:v>249.81571428571425</c:v>
                </c:pt>
                <c:pt idx="256">
                  <c:v>249.72714285714284</c:v>
                </c:pt>
                <c:pt idx="257">
                  <c:v>249.63857142857142</c:v>
                </c:pt>
                <c:pt idx="258">
                  <c:v>249.59428571428572</c:v>
                </c:pt>
                <c:pt idx="259">
                  <c:v>249.56476190476189</c:v>
                </c:pt>
                <c:pt idx="260">
                  <c:v>249.5057142857143</c:v>
                </c:pt>
                <c:pt idx="261">
                  <c:v>249.18095238095239</c:v>
                </c:pt>
                <c:pt idx="262">
                  <c:v>249.04809523809524</c:v>
                </c:pt>
                <c:pt idx="263">
                  <c:v>248.9890476190476</c:v>
                </c:pt>
                <c:pt idx="264">
                  <c:v>248.90047619047621</c:v>
                </c:pt>
                <c:pt idx="265">
                  <c:v>248.6495238095238</c:v>
                </c:pt>
                <c:pt idx="266">
                  <c:v>248.29523809523806</c:v>
                </c:pt>
                <c:pt idx="267">
                  <c:v>247.63095238095238</c:v>
                </c:pt>
                <c:pt idx="268">
                  <c:v>247.07</c:v>
                </c:pt>
                <c:pt idx="269">
                  <c:v>246.22857142857146</c:v>
                </c:pt>
                <c:pt idx="270">
                  <c:v>246.14000000000001</c:v>
                </c:pt>
                <c:pt idx="271">
                  <c:v>246.06619047619046</c:v>
                </c:pt>
                <c:pt idx="272">
                  <c:v>245.8890476190476</c:v>
                </c:pt>
                <c:pt idx="273">
                  <c:v>245.87428571428572</c:v>
                </c:pt>
                <c:pt idx="274">
                  <c:v>245.8447619047619</c:v>
                </c:pt>
                <c:pt idx="275">
                  <c:v>245.72666666666669</c:v>
                </c:pt>
                <c:pt idx="276">
                  <c:v>245.68238095238095</c:v>
                </c:pt>
                <c:pt idx="277">
                  <c:v>245.54952380952381</c:v>
                </c:pt>
                <c:pt idx="278">
                  <c:v>245.53476190476192</c:v>
                </c:pt>
                <c:pt idx="279">
                  <c:v>245.13619047619048</c:v>
                </c:pt>
                <c:pt idx="280">
                  <c:v>244.98857142857145</c:v>
                </c:pt>
                <c:pt idx="281">
                  <c:v>244.66380952380953</c:v>
                </c:pt>
                <c:pt idx="282">
                  <c:v>244.57523809523809</c:v>
                </c:pt>
                <c:pt idx="283">
                  <c:v>244.41285714285715</c:v>
                </c:pt>
                <c:pt idx="284">
                  <c:v>244.25047619047621</c:v>
                </c:pt>
                <c:pt idx="285">
                  <c:v>244.16190476190476</c:v>
                </c:pt>
                <c:pt idx="286">
                  <c:v>244.07333333333332</c:v>
                </c:pt>
                <c:pt idx="287">
                  <c:v>243.92571428571429</c:v>
                </c:pt>
                <c:pt idx="288">
                  <c:v>243.63047619047617</c:v>
                </c:pt>
                <c:pt idx="289">
                  <c:v>243.55666666666667</c:v>
                </c:pt>
                <c:pt idx="290">
                  <c:v>243.21714285714285</c:v>
                </c:pt>
                <c:pt idx="291">
                  <c:v>243.20238095238096</c:v>
                </c:pt>
                <c:pt idx="292">
                  <c:v>242.96619047619049</c:v>
                </c:pt>
                <c:pt idx="293">
                  <c:v>242.70047619047619</c:v>
                </c:pt>
                <c:pt idx="294">
                  <c:v>242.65619047619046</c:v>
                </c:pt>
                <c:pt idx="295">
                  <c:v>242.59714285714284</c:v>
                </c:pt>
                <c:pt idx="296">
                  <c:v>242.21333333333337</c:v>
                </c:pt>
                <c:pt idx="297">
                  <c:v>242.06571428571425</c:v>
                </c:pt>
                <c:pt idx="298">
                  <c:v>241.7114285714286</c:v>
                </c:pt>
                <c:pt idx="299">
                  <c:v>241.69666666666666</c:v>
                </c:pt>
                <c:pt idx="300">
                  <c:v>241.60809523809522</c:v>
                </c:pt>
                <c:pt idx="301">
                  <c:v>241.56380952380948</c:v>
                </c:pt>
                <c:pt idx="302">
                  <c:v>241.51952380952383</c:v>
                </c:pt>
                <c:pt idx="303">
                  <c:v>241.46047619047619</c:v>
                </c:pt>
                <c:pt idx="304">
                  <c:v>241.40142857142857</c:v>
                </c:pt>
                <c:pt idx="305">
                  <c:v>241.20952380952383</c:v>
                </c:pt>
                <c:pt idx="306">
                  <c:v>241.13571428571427</c:v>
                </c:pt>
                <c:pt idx="307">
                  <c:v>241.09142857142854</c:v>
                </c:pt>
                <c:pt idx="308">
                  <c:v>241.01761904761906</c:v>
                </c:pt>
                <c:pt idx="309">
                  <c:v>240.91428571428571</c:v>
                </c:pt>
                <c:pt idx="310">
                  <c:v>240.70761904761906</c:v>
                </c:pt>
                <c:pt idx="311">
                  <c:v>240.5157142857143</c:v>
                </c:pt>
                <c:pt idx="312">
                  <c:v>240.5157142857143</c:v>
                </c:pt>
                <c:pt idx="313">
                  <c:v>240.32380952380953</c:v>
                </c:pt>
                <c:pt idx="314">
                  <c:v>240.13190476190474</c:v>
                </c:pt>
                <c:pt idx="315">
                  <c:v>240.07285714285712</c:v>
                </c:pt>
                <c:pt idx="316">
                  <c:v>240.02857142857141</c:v>
                </c:pt>
                <c:pt idx="317">
                  <c:v>239.99904761904764</c:v>
                </c:pt>
                <c:pt idx="318">
                  <c:v>239.58571428571429</c:v>
                </c:pt>
                <c:pt idx="319">
                  <c:v>239.58571428571429</c:v>
                </c:pt>
                <c:pt idx="320">
                  <c:v>239.43809523809523</c:v>
                </c:pt>
                <c:pt idx="321">
                  <c:v>239.2609523809524</c:v>
                </c:pt>
                <c:pt idx="322">
                  <c:v>239.08380952380952</c:v>
                </c:pt>
                <c:pt idx="323">
                  <c:v>239.0542857142857</c:v>
                </c:pt>
                <c:pt idx="324">
                  <c:v>238.81809523809522</c:v>
                </c:pt>
                <c:pt idx="325">
                  <c:v>238.67047619047619</c:v>
                </c:pt>
                <c:pt idx="326">
                  <c:v>238.43428571428572</c:v>
                </c:pt>
                <c:pt idx="327">
                  <c:v>238.36047619047619</c:v>
                </c:pt>
                <c:pt idx="328">
                  <c:v>238.30142857142857</c:v>
                </c:pt>
                <c:pt idx="329">
                  <c:v>238.30142857142857</c:v>
                </c:pt>
                <c:pt idx="330">
                  <c:v>237.91761904761904</c:v>
                </c:pt>
                <c:pt idx="331">
                  <c:v>237.46000000000004</c:v>
                </c:pt>
                <c:pt idx="332">
                  <c:v>236.83999999999997</c:v>
                </c:pt>
                <c:pt idx="333">
                  <c:v>236.42666666666668</c:v>
                </c:pt>
                <c:pt idx="334">
                  <c:v>235.48190476190479</c:v>
                </c:pt>
                <c:pt idx="335">
                  <c:v>235.40809523809523</c:v>
                </c:pt>
                <c:pt idx="336">
                  <c:v>235.15714285714287</c:v>
                </c:pt>
                <c:pt idx="337">
                  <c:v>235.11285714285714</c:v>
                </c:pt>
                <c:pt idx="338">
                  <c:v>234.71428571428572</c:v>
                </c:pt>
                <c:pt idx="339">
                  <c:v>234.53714285714284</c:v>
                </c:pt>
                <c:pt idx="340">
                  <c:v>234.50761904761907</c:v>
                </c:pt>
                <c:pt idx="341">
                  <c:v>234.49285714285713</c:v>
                </c:pt>
                <c:pt idx="342">
                  <c:v>234.31571428571425</c:v>
                </c:pt>
                <c:pt idx="343">
                  <c:v>234.21238095238095</c:v>
                </c:pt>
                <c:pt idx="344">
                  <c:v>234.16809523809525</c:v>
                </c:pt>
                <c:pt idx="345">
                  <c:v>233.9614285714286</c:v>
                </c:pt>
                <c:pt idx="346">
                  <c:v>233.29714285714283</c:v>
                </c:pt>
                <c:pt idx="347">
                  <c:v>233.01666666666665</c:v>
                </c:pt>
                <c:pt idx="348">
                  <c:v>232.79523809523806</c:v>
                </c:pt>
                <c:pt idx="349">
                  <c:v>232.47047619047618</c:v>
                </c:pt>
                <c:pt idx="350">
                  <c:v>232.26380952380953</c:v>
                </c:pt>
                <c:pt idx="351">
                  <c:v>232.02761904761905</c:v>
                </c:pt>
                <c:pt idx="352">
                  <c:v>231.82095238095235</c:v>
                </c:pt>
                <c:pt idx="353">
                  <c:v>231.65857142857143</c:v>
                </c:pt>
                <c:pt idx="354">
                  <c:v>231.64380952380952</c:v>
                </c:pt>
                <c:pt idx="355">
                  <c:v>231.02380952380952</c:v>
                </c:pt>
                <c:pt idx="356">
                  <c:v>231.00904761904764</c:v>
                </c:pt>
                <c:pt idx="357">
                  <c:v>230.59571428571428</c:v>
                </c:pt>
                <c:pt idx="358">
                  <c:v>230.50714285714287</c:v>
                </c:pt>
                <c:pt idx="359">
                  <c:v>230.44809523809525</c:v>
                </c:pt>
                <c:pt idx="360">
                  <c:v>230.41857142857143</c:v>
                </c:pt>
                <c:pt idx="361">
                  <c:v>230.32999999999998</c:v>
                </c:pt>
                <c:pt idx="362">
                  <c:v>230.32999999999998</c:v>
                </c:pt>
                <c:pt idx="363">
                  <c:v>230.04952380952381</c:v>
                </c:pt>
                <c:pt idx="364">
                  <c:v>229.56238095238092</c:v>
                </c:pt>
                <c:pt idx="365">
                  <c:v>229.50333333333333</c:v>
                </c:pt>
                <c:pt idx="366">
                  <c:v>229.37047619047618</c:v>
                </c:pt>
                <c:pt idx="367">
                  <c:v>229.19333333333333</c:v>
                </c:pt>
                <c:pt idx="368">
                  <c:v>229.17857142857144</c:v>
                </c:pt>
                <c:pt idx="369">
                  <c:v>228.95714285714286</c:v>
                </c:pt>
                <c:pt idx="370">
                  <c:v>228.91285714285715</c:v>
                </c:pt>
                <c:pt idx="371">
                  <c:v>228.73571428571427</c:v>
                </c:pt>
                <c:pt idx="372">
                  <c:v>228.52904761904762</c:v>
                </c:pt>
                <c:pt idx="373">
                  <c:v>228.47000000000003</c:v>
                </c:pt>
                <c:pt idx="374">
                  <c:v>228.39619047619047</c:v>
                </c:pt>
                <c:pt idx="375">
                  <c:v>227.92380952380952</c:v>
                </c:pt>
                <c:pt idx="376">
                  <c:v>227.87952380952382</c:v>
                </c:pt>
                <c:pt idx="377">
                  <c:v>227.5104761904762</c:v>
                </c:pt>
                <c:pt idx="378">
                  <c:v>227.49571428571431</c:v>
                </c:pt>
                <c:pt idx="379">
                  <c:v>227.46619047619049</c:v>
                </c:pt>
                <c:pt idx="380">
                  <c:v>227.39238095238093</c:v>
                </c:pt>
                <c:pt idx="381">
                  <c:v>227.39238095238093</c:v>
                </c:pt>
                <c:pt idx="382">
                  <c:v>227.14142857142858</c:v>
                </c:pt>
                <c:pt idx="383">
                  <c:v>227.14142857142858</c:v>
                </c:pt>
                <c:pt idx="384">
                  <c:v>226.99380952380955</c:v>
                </c:pt>
                <c:pt idx="385">
                  <c:v>226.94952380952384</c:v>
                </c:pt>
                <c:pt idx="386">
                  <c:v>226.56571428571425</c:v>
                </c:pt>
                <c:pt idx="387">
                  <c:v>226.50666666666666</c:v>
                </c:pt>
                <c:pt idx="388">
                  <c:v>226.22619047619048</c:v>
                </c:pt>
                <c:pt idx="389">
                  <c:v>226.16714285714286</c:v>
                </c:pt>
                <c:pt idx="390">
                  <c:v>226.15238095238095</c:v>
                </c:pt>
                <c:pt idx="391">
                  <c:v>226.10809523809522</c:v>
                </c:pt>
                <c:pt idx="392">
                  <c:v>225.69476190476189</c:v>
                </c:pt>
                <c:pt idx="393">
                  <c:v>225.63571428571427</c:v>
                </c:pt>
                <c:pt idx="394">
                  <c:v>225.56190476190477</c:v>
                </c:pt>
                <c:pt idx="395">
                  <c:v>225.10428571428571</c:v>
                </c:pt>
                <c:pt idx="396">
                  <c:v>225.03047619047618</c:v>
                </c:pt>
                <c:pt idx="397">
                  <c:v>224.91238095238097</c:v>
                </c:pt>
                <c:pt idx="398">
                  <c:v>224.64666666666668</c:v>
                </c:pt>
                <c:pt idx="399">
                  <c:v>224.10047619047617</c:v>
                </c:pt>
                <c:pt idx="400">
                  <c:v>223.99714285714288</c:v>
                </c:pt>
                <c:pt idx="401">
                  <c:v>223.62809523809523</c:v>
                </c:pt>
                <c:pt idx="402">
                  <c:v>223.56904761904758</c:v>
                </c:pt>
                <c:pt idx="403">
                  <c:v>223.5542857142857</c:v>
                </c:pt>
                <c:pt idx="404">
                  <c:v>223.39190476190478</c:v>
                </c:pt>
                <c:pt idx="405">
                  <c:v>223.15571428571428</c:v>
                </c:pt>
                <c:pt idx="406">
                  <c:v>223.02285714285716</c:v>
                </c:pt>
                <c:pt idx="407">
                  <c:v>222.81619047619046</c:v>
                </c:pt>
                <c:pt idx="408">
                  <c:v>222.71285714285716</c:v>
                </c:pt>
                <c:pt idx="409">
                  <c:v>222.66857142857143</c:v>
                </c:pt>
                <c:pt idx="410">
                  <c:v>222.5652380952381</c:v>
                </c:pt>
                <c:pt idx="411">
                  <c:v>222.52095238095239</c:v>
                </c:pt>
                <c:pt idx="412">
                  <c:v>222.18142857142857</c:v>
                </c:pt>
                <c:pt idx="413">
                  <c:v>221.9895238095238</c:v>
                </c:pt>
                <c:pt idx="414">
                  <c:v>221.9452380952381</c:v>
                </c:pt>
                <c:pt idx="415">
                  <c:v>221.78285714285715</c:v>
                </c:pt>
                <c:pt idx="416">
                  <c:v>221.6795238095238</c:v>
                </c:pt>
                <c:pt idx="417">
                  <c:v>221.28095238095239</c:v>
                </c:pt>
                <c:pt idx="418">
                  <c:v>221.19238095238097</c:v>
                </c:pt>
                <c:pt idx="419">
                  <c:v>221.08904761904762</c:v>
                </c:pt>
                <c:pt idx="420">
                  <c:v>221.01523809523809</c:v>
                </c:pt>
                <c:pt idx="421">
                  <c:v>220.46904761904761</c:v>
                </c:pt>
                <c:pt idx="422">
                  <c:v>220.41</c:v>
                </c:pt>
                <c:pt idx="423">
                  <c:v>219.86380952380952</c:v>
                </c:pt>
                <c:pt idx="424">
                  <c:v>219.84904761904761</c:v>
                </c:pt>
                <c:pt idx="425">
                  <c:v>219.56857142857143</c:v>
                </c:pt>
                <c:pt idx="426">
                  <c:v>219.56857142857143</c:v>
                </c:pt>
                <c:pt idx="427">
                  <c:v>219.43571428571431</c:v>
                </c:pt>
                <c:pt idx="428">
                  <c:v>219.28809523809525</c:v>
                </c:pt>
                <c:pt idx="429">
                  <c:v>218.69761904761907</c:v>
                </c:pt>
                <c:pt idx="430">
                  <c:v>218.68285714285713</c:v>
                </c:pt>
                <c:pt idx="431">
                  <c:v>218.57952380952378</c:v>
                </c:pt>
                <c:pt idx="432">
                  <c:v>218.2990476190476</c:v>
                </c:pt>
                <c:pt idx="433">
                  <c:v>218.13666666666668</c:v>
                </c:pt>
                <c:pt idx="434">
                  <c:v>218.06285714285713</c:v>
                </c:pt>
                <c:pt idx="435">
                  <c:v>217.9890476190476</c:v>
                </c:pt>
                <c:pt idx="436">
                  <c:v>217.75285714285712</c:v>
                </c:pt>
                <c:pt idx="437">
                  <c:v>217.67904761904762</c:v>
                </c:pt>
                <c:pt idx="438">
                  <c:v>217.47238095238095</c:v>
                </c:pt>
                <c:pt idx="439">
                  <c:v>217.47238095238095</c:v>
                </c:pt>
                <c:pt idx="440">
                  <c:v>217.20666666666665</c:v>
                </c:pt>
                <c:pt idx="441">
                  <c:v>216.86714285714285</c:v>
                </c:pt>
                <c:pt idx="442">
                  <c:v>216.29142857142858</c:v>
                </c:pt>
                <c:pt idx="443">
                  <c:v>216.05523809523811</c:v>
                </c:pt>
                <c:pt idx="444">
                  <c:v>215.95190476190476</c:v>
                </c:pt>
                <c:pt idx="445">
                  <c:v>215.64190476190478</c:v>
                </c:pt>
                <c:pt idx="446">
                  <c:v>215.62714285714284</c:v>
                </c:pt>
                <c:pt idx="447">
                  <c:v>215.62714285714284</c:v>
                </c:pt>
                <c:pt idx="448">
                  <c:v>215.42047619047619</c:v>
                </c:pt>
                <c:pt idx="449">
                  <c:v>215.05142857142857</c:v>
                </c:pt>
                <c:pt idx="450">
                  <c:v>215.03666666666663</c:v>
                </c:pt>
                <c:pt idx="451">
                  <c:v>214.94809523809525</c:v>
                </c:pt>
                <c:pt idx="452">
                  <c:v>214.85952380952381</c:v>
                </c:pt>
                <c:pt idx="453">
                  <c:v>214.8152380952381</c:v>
                </c:pt>
                <c:pt idx="454">
                  <c:v>214.75619047619045</c:v>
                </c:pt>
                <c:pt idx="455">
                  <c:v>214.72666666666669</c:v>
                </c:pt>
                <c:pt idx="456">
                  <c:v>214.56428571428569</c:v>
                </c:pt>
                <c:pt idx="457">
                  <c:v>214.35761904761904</c:v>
                </c:pt>
                <c:pt idx="458">
                  <c:v>214.25428571428569</c:v>
                </c:pt>
                <c:pt idx="459">
                  <c:v>214.1952380952381</c:v>
                </c:pt>
                <c:pt idx="460">
                  <c:v>214.1657142857143</c:v>
                </c:pt>
                <c:pt idx="461">
                  <c:v>214.09190476190474</c:v>
                </c:pt>
                <c:pt idx="462">
                  <c:v>213.95904761904762</c:v>
                </c:pt>
                <c:pt idx="463">
                  <c:v>213.95904761904762</c:v>
                </c:pt>
                <c:pt idx="464">
                  <c:v>213.81142857142856</c:v>
                </c:pt>
                <c:pt idx="465">
                  <c:v>213.58999999999997</c:v>
                </c:pt>
                <c:pt idx="466">
                  <c:v>213.53095238095239</c:v>
                </c:pt>
                <c:pt idx="467">
                  <c:v>213.33904761904762</c:v>
                </c:pt>
                <c:pt idx="468">
                  <c:v>213.14714285714285</c:v>
                </c:pt>
                <c:pt idx="469">
                  <c:v>213.10285714285715</c:v>
                </c:pt>
                <c:pt idx="470">
                  <c:v>213.05857142857144</c:v>
                </c:pt>
                <c:pt idx="471">
                  <c:v>212.99952380952379</c:v>
                </c:pt>
                <c:pt idx="472">
                  <c:v>212.95523809523809</c:v>
                </c:pt>
                <c:pt idx="473">
                  <c:v>212.95523809523809</c:v>
                </c:pt>
                <c:pt idx="474">
                  <c:v>212.9404761904762</c:v>
                </c:pt>
                <c:pt idx="475">
                  <c:v>212.91095238095238</c:v>
                </c:pt>
                <c:pt idx="476">
                  <c:v>212.73380952380955</c:v>
                </c:pt>
                <c:pt idx="477">
                  <c:v>212.70428571428573</c:v>
                </c:pt>
                <c:pt idx="478">
                  <c:v>212.55666666666667</c:v>
                </c:pt>
                <c:pt idx="479">
                  <c:v>212.42380952380952</c:v>
                </c:pt>
                <c:pt idx="480">
                  <c:v>212.26142857142855</c:v>
                </c:pt>
                <c:pt idx="481">
                  <c:v>212.24666666666667</c:v>
                </c:pt>
                <c:pt idx="482">
                  <c:v>212.11380952380952</c:v>
                </c:pt>
                <c:pt idx="483">
                  <c:v>212.0842857142857</c:v>
                </c:pt>
                <c:pt idx="484">
                  <c:v>211.64142857142858</c:v>
                </c:pt>
                <c:pt idx="485">
                  <c:v>211.36095238095237</c:v>
                </c:pt>
                <c:pt idx="486">
                  <c:v>211.31666666666666</c:v>
                </c:pt>
                <c:pt idx="487">
                  <c:v>211.31666666666666</c:v>
                </c:pt>
                <c:pt idx="488">
                  <c:v>211.31666666666666</c:v>
                </c:pt>
                <c:pt idx="489">
                  <c:v>211.19857142857143</c:v>
                </c:pt>
                <c:pt idx="490">
                  <c:v>211.16904761904763</c:v>
                </c:pt>
                <c:pt idx="491">
                  <c:v>211.13952380952381</c:v>
                </c:pt>
                <c:pt idx="492">
                  <c:v>210.7557142857143</c:v>
                </c:pt>
                <c:pt idx="493">
                  <c:v>210.56380952380948</c:v>
                </c:pt>
                <c:pt idx="494">
                  <c:v>210.13571428571427</c:v>
                </c:pt>
                <c:pt idx="495">
                  <c:v>209.92904761904762</c:v>
                </c:pt>
                <c:pt idx="496">
                  <c:v>209.78142857142859</c:v>
                </c:pt>
                <c:pt idx="497">
                  <c:v>209.70761904761906</c:v>
                </c:pt>
                <c:pt idx="498">
                  <c:v>209.5895238095238</c:v>
                </c:pt>
                <c:pt idx="499">
                  <c:v>209.54523809523806</c:v>
                </c:pt>
                <c:pt idx="500">
                  <c:v>209.53047619047618</c:v>
                </c:pt>
                <c:pt idx="501">
                  <c:v>209.36809523809524</c:v>
                </c:pt>
                <c:pt idx="502">
                  <c:v>209.26476190476188</c:v>
                </c:pt>
                <c:pt idx="503">
                  <c:v>209.05809523809523</c:v>
                </c:pt>
                <c:pt idx="504">
                  <c:v>208.82190476190476</c:v>
                </c:pt>
                <c:pt idx="505">
                  <c:v>208.79238095238094</c:v>
                </c:pt>
                <c:pt idx="506">
                  <c:v>208.65952380952382</c:v>
                </c:pt>
                <c:pt idx="507">
                  <c:v>208.57095238095235</c:v>
                </c:pt>
                <c:pt idx="508">
                  <c:v>208.52666666666664</c:v>
                </c:pt>
                <c:pt idx="509">
                  <c:v>208.34952380952379</c:v>
                </c:pt>
                <c:pt idx="510">
                  <c:v>208.24619047619046</c:v>
                </c:pt>
                <c:pt idx="511">
                  <c:v>208.23142857142858</c:v>
                </c:pt>
                <c:pt idx="512">
                  <c:v>208.12809523809526</c:v>
                </c:pt>
                <c:pt idx="513">
                  <c:v>207.98047619047617</c:v>
                </c:pt>
                <c:pt idx="514">
                  <c:v>207.92142857142858</c:v>
                </c:pt>
                <c:pt idx="515">
                  <c:v>207.50809523809522</c:v>
                </c:pt>
                <c:pt idx="516">
                  <c:v>207.50809523809522</c:v>
                </c:pt>
                <c:pt idx="517">
                  <c:v>207.41952380952381</c:v>
                </c:pt>
                <c:pt idx="518">
                  <c:v>207.34571428571428</c:v>
                </c:pt>
                <c:pt idx="519">
                  <c:v>207.21285714285716</c:v>
                </c:pt>
                <c:pt idx="520">
                  <c:v>206.91761904761904</c:v>
                </c:pt>
                <c:pt idx="521">
                  <c:v>206.63714285714283</c:v>
                </c:pt>
                <c:pt idx="522">
                  <c:v>206.62238095238095</c:v>
                </c:pt>
                <c:pt idx="523">
                  <c:v>206.59285714285713</c:v>
                </c:pt>
                <c:pt idx="524">
                  <c:v>206.51904761904763</c:v>
                </c:pt>
                <c:pt idx="525">
                  <c:v>206.4157142857143</c:v>
                </c:pt>
                <c:pt idx="526">
                  <c:v>206.13523809523807</c:v>
                </c:pt>
                <c:pt idx="527">
                  <c:v>206.07619047619045</c:v>
                </c:pt>
                <c:pt idx="528">
                  <c:v>205.70714285714286</c:v>
                </c:pt>
                <c:pt idx="529">
                  <c:v>205.52999999999997</c:v>
                </c:pt>
                <c:pt idx="530">
                  <c:v>205.42666666666668</c:v>
                </c:pt>
                <c:pt idx="531">
                  <c:v>205.24952380952379</c:v>
                </c:pt>
                <c:pt idx="532">
                  <c:v>205.23476190476191</c:v>
                </c:pt>
                <c:pt idx="533">
                  <c:v>205.23476190476191</c:v>
                </c:pt>
                <c:pt idx="534">
                  <c:v>205.0280952380952</c:v>
                </c:pt>
                <c:pt idx="535">
                  <c:v>204.96904761904761</c:v>
                </c:pt>
                <c:pt idx="536">
                  <c:v>204.92476190476191</c:v>
                </c:pt>
                <c:pt idx="537">
                  <c:v>204.79190476190473</c:v>
                </c:pt>
                <c:pt idx="538">
                  <c:v>204.55571428571426</c:v>
                </c:pt>
                <c:pt idx="539">
                  <c:v>204.3047619047619</c:v>
                </c:pt>
                <c:pt idx="540">
                  <c:v>204.08333333333331</c:v>
                </c:pt>
                <c:pt idx="541">
                  <c:v>203.9947619047619</c:v>
                </c:pt>
                <c:pt idx="542">
                  <c:v>203.89142857142858</c:v>
                </c:pt>
                <c:pt idx="543">
                  <c:v>203.89142857142858</c:v>
                </c:pt>
                <c:pt idx="544">
                  <c:v>203.56666666666666</c:v>
                </c:pt>
                <c:pt idx="545">
                  <c:v>203.46333333333337</c:v>
                </c:pt>
                <c:pt idx="546">
                  <c:v>203.43380952380954</c:v>
                </c:pt>
                <c:pt idx="547">
                  <c:v>203.19761904761907</c:v>
                </c:pt>
                <c:pt idx="548">
                  <c:v>203.09428571428572</c:v>
                </c:pt>
                <c:pt idx="549">
                  <c:v>203.07952380952378</c:v>
                </c:pt>
                <c:pt idx="550">
                  <c:v>202.97619047619048</c:v>
                </c:pt>
                <c:pt idx="551">
                  <c:v>202.94666666666666</c:v>
                </c:pt>
                <c:pt idx="552">
                  <c:v>202.88761904761904</c:v>
                </c:pt>
                <c:pt idx="553">
                  <c:v>202.75476190476189</c:v>
                </c:pt>
                <c:pt idx="554">
                  <c:v>202.57761904761901</c:v>
                </c:pt>
                <c:pt idx="555">
                  <c:v>202.31190476190477</c:v>
                </c:pt>
                <c:pt idx="556">
                  <c:v>202.25285714285712</c:v>
                </c:pt>
                <c:pt idx="557">
                  <c:v>202.06095238095236</c:v>
                </c:pt>
                <c:pt idx="558">
                  <c:v>202.03142857142859</c:v>
                </c:pt>
                <c:pt idx="559">
                  <c:v>201.94285714285715</c:v>
                </c:pt>
                <c:pt idx="560">
                  <c:v>201.8838095238095</c:v>
                </c:pt>
                <c:pt idx="561">
                  <c:v>201.81</c:v>
                </c:pt>
                <c:pt idx="562">
                  <c:v>201.70666666666665</c:v>
                </c:pt>
                <c:pt idx="563">
                  <c:v>201.36714285714285</c:v>
                </c:pt>
                <c:pt idx="564">
                  <c:v>201.20476190476194</c:v>
                </c:pt>
                <c:pt idx="565">
                  <c:v>201.02761904761905</c:v>
                </c:pt>
                <c:pt idx="566">
                  <c:v>200.99809523809523</c:v>
                </c:pt>
                <c:pt idx="567">
                  <c:v>200.98333333333335</c:v>
                </c:pt>
                <c:pt idx="568">
                  <c:v>200.92428571428573</c:v>
                </c:pt>
                <c:pt idx="569">
                  <c:v>200.89476190476191</c:v>
                </c:pt>
                <c:pt idx="570">
                  <c:v>200.77666666666664</c:v>
                </c:pt>
                <c:pt idx="571">
                  <c:v>200.68809523809523</c:v>
                </c:pt>
                <c:pt idx="572">
                  <c:v>200.37809523809526</c:v>
                </c:pt>
                <c:pt idx="573">
                  <c:v>200.3485714285714</c:v>
                </c:pt>
                <c:pt idx="574">
                  <c:v>200.33380952380952</c:v>
                </c:pt>
                <c:pt idx="575">
                  <c:v>200.06809523809522</c:v>
                </c:pt>
                <c:pt idx="576">
                  <c:v>200.05333333333334</c:v>
                </c:pt>
                <c:pt idx="577">
                  <c:v>199.97952380952381</c:v>
                </c:pt>
                <c:pt idx="578">
                  <c:v>199.78761904761905</c:v>
                </c:pt>
                <c:pt idx="579">
                  <c:v>199.6547619047619</c:v>
                </c:pt>
                <c:pt idx="580">
                  <c:v>199.35952380952381</c:v>
                </c:pt>
                <c:pt idx="581">
                  <c:v>199.3447619047619</c:v>
                </c:pt>
                <c:pt idx="582">
                  <c:v>199.30047619047616</c:v>
                </c:pt>
                <c:pt idx="583">
                  <c:v>199.24142857142857</c:v>
                </c:pt>
                <c:pt idx="584">
                  <c:v>199.13809523809525</c:v>
                </c:pt>
                <c:pt idx="585">
                  <c:v>199.07904761904763</c:v>
                </c:pt>
                <c:pt idx="586">
                  <c:v>198.87238095238095</c:v>
                </c:pt>
                <c:pt idx="587">
                  <c:v>198.82809523809522</c:v>
                </c:pt>
                <c:pt idx="588">
                  <c:v>198.79857142857139</c:v>
                </c:pt>
                <c:pt idx="589">
                  <c:v>198.76904761904763</c:v>
                </c:pt>
                <c:pt idx="590">
                  <c:v>198.7395238095238</c:v>
                </c:pt>
                <c:pt idx="591">
                  <c:v>198.6952380952381</c:v>
                </c:pt>
                <c:pt idx="592">
                  <c:v>198.63619047619048</c:v>
                </c:pt>
                <c:pt idx="593">
                  <c:v>198.62142857142857</c:v>
                </c:pt>
                <c:pt idx="594">
                  <c:v>198.44428571428574</c:v>
                </c:pt>
                <c:pt idx="595">
                  <c:v>198.3557142857143</c:v>
                </c:pt>
                <c:pt idx="596">
                  <c:v>198.13428571428571</c:v>
                </c:pt>
                <c:pt idx="597">
                  <c:v>198.07523809523809</c:v>
                </c:pt>
                <c:pt idx="598">
                  <c:v>198.06047619047615</c:v>
                </c:pt>
                <c:pt idx="599">
                  <c:v>198.00142857142856</c:v>
                </c:pt>
                <c:pt idx="600">
                  <c:v>197.88333333333335</c:v>
                </c:pt>
                <c:pt idx="601">
                  <c:v>197.86857142857141</c:v>
                </c:pt>
                <c:pt idx="602">
                  <c:v>197.76523809523809</c:v>
                </c:pt>
                <c:pt idx="603">
                  <c:v>197.32238095238094</c:v>
                </c:pt>
                <c:pt idx="604">
                  <c:v>197.30761904761903</c:v>
                </c:pt>
                <c:pt idx="605">
                  <c:v>197.26333333333332</c:v>
                </c:pt>
                <c:pt idx="606">
                  <c:v>196.87952380952382</c:v>
                </c:pt>
                <c:pt idx="607">
                  <c:v>196.79095238095238</c:v>
                </c:pt>
                <c:pt idx="608">
                  <c:v>196.70238095238096</c:v>
                </c:pt>
                <c:pt idx="609">
                  <c:v>196.68761904761905</c:v>
                </c:pt>
                <c:pt idx="610">
                  <c:v>196.68761904761905</c:v>
                </c:pt>
                <c:pt idx="611">
                  <c:v>196.64333333333335</c:v>
                </c:pt>
                <c:pt idx="612">
                  <c:v>196.61380952380952</c:v>
                </c:pt>
                <c:pt idx="613">
                  <c:v>196.5104761904762</c:v>
                </c:pt>
                <c:pt idx="614">
                  <c:v>196.5104761904762</c:v>
                </c:pt>
                <c:pt idx="615">
                  <c:v>196.27428571428572</c:v>
                </c:pt>
                <c:pt idx="616">
                  <c:v>196.20047619047619</c:v>
                </c:pt>
                <c:pt idx="617">
                  <c:v>196.12666666666669</c:v>
                </c:pt>
                <c:pt idx="618">
                  <c:v>196.11190476190475</c:v>
                </c:pt>
                <c:pt idx="619">
                  <c:v>195.78714285714284</c:v>
                </c:pt>
                <c:pt idx="620">
                  <c:v>195.75761904761907</c:v>
                </c:pt>
                <c:pt idx="621">
                  <c:v>195.66904761904763</c:v>
                </c:pt>
                <c:pt idx="622">
                  <c:v>195.52142857142854</c:v>
                </c:pt>
                <c:pt idx="623">
                  <c:v>195.32952380952381</c:v>
                </c:pt>
                <c:pt idx="624">
                  <c:v>195.3</c:v>
                </c:pt>
                <c:pt idx="625">
                  <c:v>195.2114285714286</c:v>
                </c:pt>
                <c:pt idx="626">
                  <c:v>194.88666666666668</c:v>
                </c:pt>
                <c:pt idx="627">
                  <c:v>194.87190476190474</c:v>
                </c:pt>
                <c:pt idx="628">
                  <c:v>194.76857142857142</c:v>
                </c:pt>
                <c:pt idx="629">
                  <c:v>194.72428571428571</c:v>
                </c:pt>
                <c:pt idx="630">
                  <c:v>194.31095238095236</c:v>
                </c:pt>
                <c:pt idx="631">
                  <c:v>194.20761904761906</c:v>
                </c:pt>
                <c:pt idx="632">
                  <c:v>194.0895238095238</c:v>
                </c:pt>
                <c:pt idx="633">
                  <c:v>194.03047619047618</c:v>
                </c:pt>
                <c:pt idx="634">
                  <c:v>193.91238095238097</c:v>
                </c:pt>
                <c:pt idx="635">
                  <c:v>193.83857142857141</c:v>
                </c:pt>
                <c:pt idx="636">
                  <c:v>193.73523809523812</c:v>
                </c:pt>
                <c:pt idx="637">
                  <c:v>193.66142857142856</c:v>
                </c:pt>
                <c:pt idx="638">
                  <c:v>193.57285714285712</c:v>
                </c:pt>
                <c:pt idx="639">
                  <c:v>193.49904761904764</c:v>
                </c:pt>
                <c:pt idx="640">
                  <c:v>193.46952380952382</c:v>
                </c:pt>
                <c:pt idx="641">
                  <c:v>193.3661904761905</c:v>
                </c:pt>
                <c:pt idx="642">
                  <c:v>193.35142857142856</c:v>
                </c:pt>
                <c:pt idx="643">
                  <c:v>193.30714285714282</c:v>
                </c:pt>
                <c:pt idx="644">
                  <c:v>193.17428571428573</c:v>
                </c:pt>
                <c:pt idx="645">
                  <c:v>193.1004761904762</c:v>
                </c:pt>
                <c:pt idx="646">
                  <c:v>193.08571428571429</c:v>
                </c:pt>
                <c:pt idx="647">
                  <c:v>192.87904761904761</c:v>
                </c:pt>
                <c:pt idx="648">
                  <c:v>192.56904761904761</c:v>
                </c:pt>
                <c:pt idx="649">
                  <c:v>192.53952380952381</c:v>
                </c:pt>
                <c:pt idx="650">
                  <c:v>192.53952380952381</c:v>
                </c:pt>
                <c:pt idx="651">
                  <c:v>192.51</c:v>
                </c:pt>
                <c:pt idx="652">
                  <c:v>192.39190476190478</c:v>
                </c:pt>
                <c:pt idx="653">
                  <c:v>192.37714285714284</c:v>
                </c:pt>
                <c:pt idx="654">
                  <c:v>192.31809523809522</c:v>
                </c:pt>
                <c:pt idx="655">
                  <c:v>192.05238095238093</c:v>
                </c:pt>
                <c:pt idx="656">
                  <c:v>191.99333333333334</c:v>
                </c:pt>
                <c:pt idx="657">
                  <c:v>191.99333333333334</c:v>
                </c:pt>
                <c:pt idx="658">
                  <c:v>191.97857142857146</c:v>
                </c:pt>
                <c:pt idx="659">
                  <c:v>191.87523809523807</c:v>
                </c:pt>
                <c:pt idx="660">
                  <c:v>191.84571428571428</c:v>
                </c:pt>
                <c:pt idx="661">
                  <c:v>191.65380952380954</c:v>
                </c:pt>
                <c:pt idx="662">
                  <c:v>191.55047619047616</c:v>
                </c:pt>
                <c:pt idx="663">
                  <c:v>191.52095238095239</c:v>
                </c:pt>
                <c:pt idx="664">
                  <c:v>191.31428571428569</c:v>
                </c:pt>
                <c:pt idx="665">
                  <c:v>191.28476190476192</c:v>
                </c:pt>
                <c:pt idx="666">
                  <c:v>191.12238095238095</c:v>
                </c:pt>
                <c:pt idx="667">
                  <c:v>191.07809523809522</c:v>
                </c:pt>
                <c:pt idx="668">
                  <c:v>190.9895238095238</c:v>
                </c:pt>
                <c:pt idx="669">
                  <c:v>190.97476190476192</c:v>
                </c:pt>
                <c:pt idx="670">
                  <c:v>190.9157142857143</c:v>
                </c:pt>
                <c:pt idx="671">
                  <c:v>190.76809523809521</c:v>
                </c:pt>
                <c:pt idx="672">
                  <c:v>190.69428571428571</c:v>
                </c:pt>
                <c:pt idx="673">
                  <c:v>190.53190476190474</c:v>
                </c:pt>
                <c:pt idx="674">
                  <c:v>190.29571428571427</c:v>
                </c:pt>
                <c:pt idx="675">
                  <c:v>190.14809523809524</c:v>
                </c:pt>
                <c:pt idx="676">
                  <c:v>189.97095238095238</c:v>
                </c:pt>
                <c:pt idx="677">
                  <c:v>189.82333333333332</c:v>
                </c:pt>
                <c:pt idx="678">
                  <c:v>189.73476190476191</c:v>
                </c:pt>
                <c:pt idx="679">
                  <c:v>189.70523809523809</c:v>
                </c:pt>
                <c:pt idx="680">
                  <c:v>189.66095238095238</c:v>
                </c:pt>
                <c:pt idx="681">
                  <c:v>189.5280952380952</c:v>
                </c:pt>
                <c:pt idx="682">
                  <c:v>189.42476190476191</c:v>
                </c:pt>
                <c:pt idx="683">
                  <c:v>189.23285714285714</c:v>
                </c:pt>
                <c:pt idx="684">
                  <c:v>189.11476190476191</c:v>
                </c:pt>
                <c:pt idx="685">
                  <c:v>188.99666666666667</c:v>
                </c:pt>
                <c:pt idx="686">
                  <c:v>188.98190476190479</c:v>
                </c:pt>
                <c:pt idx="687">
                  <c:v>188.93761904761902</c:v>
                </c:pt>
                <c:pt idx="688">
                  <c:v>188.92285714285714</c:v>
                </c:pt>
                <c:pt idx="689">
                  <c:v>188.83428571428573</c:v>
                </c:pt>
                <c:pt idx="690">
                  <c:v>188.64238095238096</c:v>
                </c:pt>
                <c:pt idx="691">
                  <c:v>188.46523809523808</c:v>
                </c:pt>
                <c:pt idx="692">
                  <c:v>188.33238095238096</c:v>
                </c:pt>
                <c:pt idx="693">
                  <c:v>188.30285714285714</c:v>
                </c:pt>
                <c:pt idx="694">
                  <c:v>187.90428571428572</c:v>
                </c:pt>
                <c:pt idx="695">
                  <c:v>187.75666666666666</c:v>
                </c:pt>
                <c:pt idx="696">
                  <c:v>187.60904761904763</c:v>
                </c:pt>
                <c:pt idx="697">
                  <c:v>187.60904761904763</c:v>
                </c:pt>
                <c:pt idx="698">
                  <c:v>187.56476190476189</c:v>
                </c:pt>
                <c:pt idx="699">
                  <c:v>187.54999999999998</c:v>
                </c:pt>
                <c:pt idx="700">
                  <c:v>187.50571428571428</c:v>
                </c:pt>
                <c:pt idx="701">
                  <c:v>187.31380952380954</c:v>
                </c:pt>
                <c:pt idx="702">
                  <c:v>187.07761904761907</c:v>
                </c:pt>
                <c:pt idx="703">
                  <c:v>187.01857142857142</c:v>
                </c:pt>
                <c:pt idx="704">
                  <c:v>186.85619047619048</c:v>
                </c:pt>
                <c:pt idx="705">
                  <c:v>186.72333333333333</c:v>
                </c:pt>
                <c:pt idx="706">
                  <c:v>186.67904761904759</c:v>
                </c:pt>
                <c:pt idx="707">
                  <c:v>186.53142857142856</c:v>
                </c:pt>
                <c:pt idx="708">
                  <c:v>186.45761904761906</c:v>
                </c:pt>
                <c:pt idx="709">
                  <c:v>185.97047619047618</c:v>
                </c:pt>
                <c:pt idx="710">
                  <c:v>185.95571428571429</c:v>
                </c:pt>
                <c:pt idx="711">
                  <c:v>185.89666666666668</c:v>
                </c:pt>
                <c:pt idx="712">
                  <c:v>185.7342857142857</c:v>
                </c:pt>
                <c:pt idx="713">
                  <c:v>185.71952380952382</c:v>
                </c:pt>
                <c:pt idx="714">
                  <c:v>185.64571428571429</c:v>
                </c:pt>
                <c:pt idx="715">
                  <c:v>185.64571428571429</c:v>
                </c:pt>
                <c:pt idx="716">
                  <c:v>185.48333333333335</c:v>
                </c:pt>
                <c:pt idx="717">
                  <c:v>185.30619047619047</c:v>
                </c:pt>
                <c:pt idx="718">
                  <c:v>185.0847619047619</c:v>
                </c:pt>
                <c:pt idx="719">
                  <c:v>185.05523809523808</c:v>
                </c:pt>
                <c:pt idx="720">
                  <c:v>184.8042857142857</c:v>
                </c:pt>
                <c:pt idx="721">
                  <c:v>184.7304761904762</c:v>
                </c:pt>
                <c:pt idx="722">
                  <c:v>184.71571428571428</c:v>
                </c:pt>
                <c:pt idx="723">
                  <c:v>184.61238095238096</c:v>
                </c:pt>
                <c:pt idx="724">
                  <c:v>184.59761904761905</c:v>
                </c:pt>
                <c:pt idx="725">
                  <c:v>184.56809523809522</c:v>
                </c:pt>
                <c:pt idx="726">
                  <c:v>184.42047619047619</c:v>
                </c:pt>
                <c:pt idx="727">
                  <c:v>184.34666666666666</c:v>
                </c:pt>
                <c:pt idx="728">
                  <c:v>184.33190476190475</c:v>
                </c:pt>
                <c:pt idx="729">
                  <c:v>184.27285714285713</c:v>
                </c:pt>
                <c:pt idx="730">
                  <c:v>183.93333333333334</c:v>
                </c:pt>
                <c:pt idx="731">
                  <c:v>183.78571428571428</c:v>
                </c:pt>
                <c:pt idx="732">
                  <c:v>183.71190476190475</c:v>
                </c:pt>
                <c:pt idx="733">
                  <c:v>183.63809523809525</c:v>
                </c:pt>
                <c:pt idx="734">
                  <c:v>183.43142857142857</c:v>
                </c:pt>
                <c:pt idx="735">
                  <c:v>183.41666666666666</c:v>
                </c:pt>
                <c:pt idx="736">
                  <c:v>183.37238095238095</c:v>
                </c:pt>
                <c:pt idx="737">
                  <c:v>183.26904761904763</c:v>
                </c:pt>
                <c:pt idx="738">
                  <c:v>183.20999999999998</c:v>
                </c:pt>
                <c:pt idx="739">
                  <c:v>183.07714285714286</c:v>
                </c:pt>
                <c:pt idx="740">
                  <c:v>182.87047619047618</c:v>
                </c:pt>
                <c:pt idx="741">
                  <c:v>182.79666666666665</c:v>
                </c:pt>
                <c:pt idx="742">
                  <c:v>182.75238095238095</c:v>
                </c:pt>
                <c:pt idx="743">
                  <c:v>182.53095238095239</c:v>
                </c:pt>
                <c:pt idx="744">
                  <c:v>182.44238095238097</c:v>
                </c:pt>
                <c:pt idx="745">
                  <c:v>182.32428571428574</c:v>
                </c:pt>
                <c:pt idx="746">
                  <c:v>182.28</c:v>
                </c:pt>
                <c:pt idx="747">
                  <c:v>182.19142857142856</c:v>
                </c:pt>
                <c:pt idx="748">
                  <c:v>182.17666666666668</c:v>
                </c:pt>
                <c:pt idx="749">
                  <c:v>182.11761904761906</c:v>
                </c:pt>
                <c:pt idx="750">
                  <c:v>182.05857142857144</c:v>
                </c:pt>
                <c:pt idx="751">
                  <c:v>181.97</c:v>
                </c:pt>
                <c:pt idx="752">
                  <c:v>181.9404761904762</c:v>
                </c:pt>
                <c:pt idx="753">
                  <c:v>181.88142857142856</c:v>
                </c:pt>
                <c:pt idx="754">
                  <c:v>181.77809523809523</c:v>
                </c:pt>
                <c:pt idx="755">
                  <c:v>181.68952380952379</c:v>
                </c:pt>
                <c:pt idx="756">
                  <c:v>181.55666666666667</c:v>
                </c:pt>
                <c:pt idx="757">
                  <c:v>181.48285714285714</c:v>
                </c:pt>
                <c:pt idx="758">
                  <c:v>181.45333333333332</c:v>
                </c:pt>
                <c:pt idx="759">
                  <c:v>181.3942857142857</c:v>
                </c:pt>
                <c:pt idx="760">
                  <c:v>181.24666666666667</c:v>
                </c:pt>
                <c:pt idx="761">
                  <c:v>181.17285714285714</c:v>
                </c:pt>
                <c:pt idx="762">
                  <c:v>180.86285714285714</c:v>
                </c:pt>
                <c:pt idx="763">
                  <c:v>180.84809523809525</c:v>
                </c:pt>
                <c:pt idx="764">
                  <c:v>180.83333333333331</c:v>
                </c:pt>
                <c:pt idx="765">
                  <c:v>180.62666666666667</c:v>
                </c:pt>
                <c:pt idx="766">
                  <c:v>180.52333333333334</c:v>
                </c:pt>
                <c:pt idx="767">
                  <c:v>180.50857142857143</c:v>
                </c:pt>
                <c:pt idx="768">
                  <c:v>180.44952380952378</c:v>
                </c:pt>
                <c:pt idx="769">
                  <c:v>180.39047619047619</c:v>
                </c:pt>
                <c:pt idx="770">
                  <c:v>180.39047619047619</c:v>
                </c:pt>
                <c:pt idx="771">
                  <c:v>180.3609523809524</c:v>
                </c:pt>
                <c:pt idx="772">
                  <c:v>180.34619047619049</c:v>
                </c:pt>
                <c:pt idx="773">
                  <c:v>180.31666666666666</c:v>
                </c:pt>
                <c:pt idx="774">
                  <c:v>180.22809523809525</c:v>
                </c:pt>
                <c:pt idx="775">
                  <c:v>180.22809523809525</c:v>
                </c:pt>
                <c:pt idx="776">
                  <c:v>180.0952380952381</c:v>
                </c:pt>
                <c:pt idx="777">
                  <c:v>180.02142857142857</c:v>
                </c:pt>
                <c:pt idx="778">
                  <c:v>179.96238095238095</c:v>
                </c:pt>
                <c:pt idx="779">
                  <c:v>179.75571428571428</c:v>
                </c:pt>
                <c:pt idx="780">
                  <c:v>179.75571428571428</c:v>
                </c:pt>
                <c:pt idx="781">
                  <c:v>179.68190476190478</c:v>
                </c:pt>
                <c:pt idx="782">
                  <c:v>179.62285714285716</c:v>
                </c:pt>
                <c:pt idx="783">
                  <c:v>179.5195238095238</c:v>
                </c:pt>
                <c:pt idx="784">
                  <c:v>179.50476190476189</c:v>
                </c:pt>
                <c:pt idx="785">
                  <c:v>179.38666666666666</c:v>
                </c:pt>
                <c:pt idx="786">
                  <c:v>179.32761904761907</c:v>
                </c:pt>
                <c:pt idx="787">
                  <c:v>179.28333333333333</c:v>
                </c:pt>
                <c:pt idx="788">
                  <c:v>179.25380952380954</c:v>
                </c:pt>
                <c:pt idx="789">
                  <c:v>179.18</c:v>
                </c:pt>
                <c:pt idx="790">
                  <c:v>179.1652380952381</c:v>
                </c:pt>
                <c:pt idx="791">
                  <c:v>178.97333333333333</c:v>
                </c:pt>
                <c:pt idx="792">
                  <c:v>178.94380952380953</c:v>
                </c:pt>
                <c:pt idx="793">
                  <c:v>178.5157142857143</c:v>
                </c:pt>
                <c:pt idx="794">
                  <c:v>178.44190476190477</c:v>
                </c:pt>
                <c:pt idx="795">
                  <c:v>178.22047619047618</c:v>
                </c:pt>
                <c:pt idx="796">
                  <c:v>178.08761904761906</c:v>
                </c:pt>
                <c:pt idx="797">
                  <c:v>177.86619047619047</c:v>
                </c:pt>
                <c:pt idx="798">
                  <c:v>177.85142857142858</c:v>
                </c:pt>
                <c:pt idx="799">
                  <c:v>177.80714285714285</c:v>
                </c:pt>
                <c:pt idx="800">
                  <c:v>177.57095238095238</c:v>
                </c:pt>
                <c:pt idx="801">
                  <c:v>177.37904761904761</c:v>
                </c:pt>
                <c:pt idx="802">
                  <c:v>177.32</c:v>
                </c:pt>
                <c:pt idx="803">
                  <c:v>177.08380952380952</c:v>
                </c:pt>
                <c:pt idx="804">
                  <c:v>177.06904761904764</c:v>
                </c:pt>
                <c:pt idx="805">
                  <c:v>176.89190476190475</c:v>
                </c:pt>
                <c:pt idx="806">
                  <c:v>176.75904761904761</c:v>
                </c:pt>
                <c:pt idx="807">
                  <c:v>176.75904761904761</c:v>
                </c:pt>
                <c:pt idx="808">
                  <c:v>176.52285714285713</c:v>
                </c:pt>
                <c:pt idx="809">
                  <c:v>176.50809523809522</c:v>
                </c:pt>
                <c:pt idx="810">
                  <c:v>176.49333333333334</c:v>
                </c:pt>
                <c:pt idx="811">
                  <c:v>176.47857142857143</c:v>
                </c:pt>
                <c:pt idx="812">
                  <c:v>176.4047619047619</c:v>
                </c:pt>
                <c:pt idx="813">
                  <c:v>176.19809523809522</c:v>
                </c:pt>
                <c:pt idx="814">
                  <c:v>176.18333333333334</c:v>
                </c:pt>
                <c:pt idx="815">
                  <c:v>176.15380952380951</c:v>
                </c:pt>
                <c:pt idx="816">
                  <c:v>176.15380952380951</c:v>
                </c:pt>
                <c:pt idx="817">
                  <c:v>176.07999999999998</c:v>
                </c:pt>
                <c:pt idx="818">
                  <c:v>176.0652380952381</c:v>
                </c:pt>
                <c:pt idx="819">
                  <c:v>175.99142857142857</c:v>
                </c:pt>
                <c:pt idx="820">
                  <c:v>175.84380952380951</c:v>
                </c:pt>
                <c:pt idx="821">
                  <c:v>175.7552380952381</c:v>
                </c:pt>
                <c:pt idx="822">
                  <c:v>175.68142857142857</c:v>
                </c:pt>
                <c:pt idx="823">
                  <c:v>175.59285714285716</c:v>
                </c:pt>
                <c:pt idx="824">
                  <c:v>175.31238095238095</c:v>
                </c:pt>
                <c:pt idx="825">
                  <c:v>175.26809523809524</c:v>
                </c:pt>
                <c:pt idx="826">
                  <c:v>175.19428571428571</c:v>
                </c:pt>
                <c:pt idx="827">
                  <c:v>175.16476190476189</c:v>
                </c:pt>
                <c:pt idx="828">
                  <c:v>175.01714285714286</c:v>
                </c:pt>
                <c:pt idx="829">
                  <c:v>174.82523809523809</c:v>
                </c:pt>
                <c:pt idx="830">
                  <c:v>174.57428571428574</c:v>
                </c:pt>
                <c:pt idx="831">
                  <c:v>174.5595238095238</c:v>
                </c:pt>
                <c:pt idx="832">
                  <c:v>174.50047619047618</c:v>
                </c:pt>
                <c:pt idx="833">
                  <c:v>174.35285714285715</c:v>
                </c:pt>
                <c:pt idx="834">
                  <c:v>174.33809523809524</c:v>
                </c:pt>
                <c:pt idx="835">
                  <c:v>174.32333333333332</c:v>
                </c:pt>
                <c:pt idx="836">
                  <c:v>173.99857142857144</c:v>
                </c:pt>
                <c:pt idx="837">
                  <c:v>173.8804761904762</c:v>
                </c:pt>
                <c:pt idx="838">
                  <c:v>173.82142857142856</c:v>
                </c:pt>
                <c:pt idx="839">
                  <c:v>173.76238095238094</c:v>
                </c:pt>
                <c:pt idx="840">
                  <c:v>173.6442857142857</c:v>
                </c:pt>
                <c:pt idx="841">
                  <c:v>173.62952380952382</c:v>
                </c:pt>
                <c:pt idx="842">
                  <c:v>173.58523809523808</c:v>
                </c:pt>
                <c:pt idx="843">
                  <c:v>173.5704761904762</c:v>
                </c:pt>
                <c:pt idx="844">
                  <c:v>173.51142857142858</c:v>
                </c:pt>
                <c:pt idx="845">
                  <c:v>173.40809523809523</c:v>
                </c:pt>
                <c:pt idx="846">
                  <c:v>173.31952380952379</c:v>
                </c:pt>
                <c:pt idx="847">
                  <c:v>173.21619047619049</c:v>
                </c:pt>
                <c:pt idx="848">
                  <c:v>173.00952380952381</c:v>
                </c:pt>
                <c:pt idx="849">
                  <c:v>172.89142857142858</c:v>
                </c:pt>
                <c:pt idx="850">
                  <c:v>172.80285714285714</c:v>
                </c:pt>
                <c:pt idx="851">
                  <c:v>172.6847619047619</c:v>
                </c:pt>
                <c:pt idx="852">
                  <c:v>172.6847619047619</c:v>
                </c:pt>
                <c:pt idx="853">
                  <c:v>172.65523809523808</c:v>
                </c:pt>
                <c:pt idx="854">
                  <c:v>172.4190476190476</c:v>
                </c:pt>
                <c:pt idx="855">
                  <c:v>172.4190476190476</c:v>
                </c:pt>
                <c:pt idx="856">
                  <c:v>172.3747619047619</c:v>
                </c:pt>
                <c:pt idx="857">
                  <c:v>172.04999999999998</c:v>
                </c:pt>
                <c:pt idx="858">
                  <c:v>171.99095238095239</c:v>
                </c:pt>
                <c:pt idx="859">
                  <c:v>171.88761904761904</c:v>
                </c:pt>
                <c:pt idx="860">
                  <c:v>171.81380952380954</c:v>
                </c:pt>
                <c:pt idx="861">
                  <c:v>171.78428571428572</c:v>
                </c:pt>
                <c:pt idx="862">
                  <c:v>171.75476190476189</c:v>
                </c:pt>
                <c:pt idx="863">
                  <c:v>171.75476190476189</c:v>
                </c:pt>
                <c:pt idx="864">
                  <c:v>171.7252380952381</c:v>
                </c:pt>
                <c:pt idx="865">
                  <c:v>171.59238095238095</c:v>
                </c:pt>
                <c:pt idx="866">
                  <c:v>171.56285714285713</c:v>
                </c:pt>
                <c:pt idx="867">
                  <c:v>171.56285714285713</c:v>
                </c:pt>
                <c:pt idx="868">
                  <c:v>171.26761904761904</c:v>
                </c:pt>
                <c:pt idx="869">
                  <c:v>171.03142857142856</c:v>
                </c:pt>
                <c:pt idx="870">
                  <c:v>170.83952380952383</c:v>
                </c:pt>
                <c:pt idx="871">
                  <c:v>170.81</c:v>
                </c:pt>
                <c:pt idx="872">
                  <c:v>170.7657142857143</c:v>
                </c:pt>
                <c:pt idx="873">
                  <c:v>170.51476190476191</c:v>
                </c:pt>
                <c:pt idx="874">
                  <c:v>170.47047619047618</c:v>
                </c:pt>
                <c:pt idx="875">
                  <c:v>170.45571428571429</c:v>
                </c:pt>
                <c:pt idx="876">
                  <c:v>170.35238095238097</c:v>
                </c:pt>
                <c:pt idx="877">
                  <c:v>170.32285714285712</c:v>
                </c:pt>
                <c:pt idx="878">
                  <c:v>170.29333333333332</c:v>
                </c:pt>
                <c:pt idx="879">
                  <c:v>170.20476190476188</c:v>
                </c:pt>
                <c:pt idx="880">
                  <c:v>170.16047619047617</c:v>
                </c:pt>
                <c:pt idx="881">
                  <c:v>169.98333333333335</c:v>
                </c:pt>
                <c:pt idx="882">
                  <c:v>169.8504761904762</c:v>
                </c:pt>
                <c:pt idx="883">
                  <c:v>169.45190476190476</c:v>
                </c:pt>
                <c:pt idx="884">
                  <c:v>169.36333333333334</c:v>
                </c:pt>
                <c:pt idx="885">
                  <c:v>169.33380952380952</c:v>
                </c:pt>
                <c:pt idx="886">
                  <c:v>169.31904761904764</c:v>
                </c:pt>
                <c:pt idx="887">
                  <c:v>169.06809523809522</c:v>
                </c:pt>
                <c:pt idx="888">
                  <c:v>168.81714285714287</c:v>
                </c:pt>
                <c:pt idx="889">
                  <c:v>168.77285714285713</c:v>
                </c:pt>
                <c:pt idx="890">
                  <c:v>168.71380952380952</c:v>
                </c:pt>
                <c:pt idx="891">
                  <c:v>168.46285714285716</c:v>
                </c:pt>
                <c:pt idx="892">
                  <c:v>168.19714285714286</c:v>
                </c:pt>
                <c:pt idx="893">
                  <c:v>168.09380952380951</c:v>
                </c:pt>
                <c:pt idx="894">
                  <c:v>168.09380952380951</c:v>
                </c:pt>
                <c:pt idx="895">
                  <c:v>168.01999999999998</c:v>
                </c:pt>
                <c:pt idx="896">
                  <c:v>167.93142857142857</c:v>
                </c:pt>
                <c:pt idx="897">
                  <c:v>167.85761904761904</c:v>
                </c:pt>
                <c:pt idx="898">
                  <c:v>167.62142857142857</c:v>
                </c:pt>
                <c:pt idx="899">
                  <c:v>167.44428571428571</c:v>
                </c:pt>
                <c:pt idx="900">
                  <c:v>167.44428571428571</c:v>
                </c:pt>
                <c:pt idx="901">
                  <c:v>167.4295238095238</c:v>
                </c:pt>
                <c:pt idx="902">
                  <c:v>167.4295238095238</c:v>
                </c:pt>
                <c:pt idx="903">
                  <c:v>167.37047619047618</c:v>
                </c:pt>
                <c:pt idx="904">
                  <c:v>167.32619047619048</c:v>
                </c:pt>
                <c:pt idx="905">
                  <c:v>167.23761904761906</c:v>
                </c:pt>
                <c:pt idx="906">
                  <c:v>167.14904761904762</c:v>
                </c:pt>
                <c:pt idx="907">
                  <c:v>167.00142857142856</c:v>
                </c:pt>
                <c:pt idx="908">
                  <c:v>166.88333333333333</c:v>
                </c:pt>
                <c:pt idx="909">
                  <c:v>166.8095238095238</c:v>
                </c:pt>
                <c:pt idx="910">
                  <c:v>166.72095238095238</c:v>
                </c:pt>
                <c:pt idx="911">
                  <c:v>166.67666666666668</c:v>
                </c:pt>
                <c:pt idx="912">
                  <c:v>166.48476190476191</c:v>
                </c:pt>
                <c:pt idx="913">
                  <c:v>166.42571428571426</c:v>
                </c:pt>
                <c:pt idx="914">
                  <c:v>166.42571428571426</c:v>
                </c:pt>
                <c:pt idx="915">
                  <c:v>166.33714285714285</c:v>
                </c:pt>
                <c:pt idx="916">
                  <c:v>166.26333333333332</c:v>
                </c:pt>
                <c:pt idx="917">
                  <c:v>166.21904761904761</c:v>
                </c:pt>
                <c:pt idx="918">
                  <c:v>166.05666666666667</c:v>
                </c:pt>
                <c:pt idx="919">
                  <c:v>165.99761904761905</c:v>
                </c:pt>
                <c:pt idx="920">
                  <c:v>165.92380952380952</c:v>
                </c:pt>
                <c:pt idx="921">
                  <c:v>165.87952380952382</c:v>
                </c:pt>
                <c:pt idx="922">
                  <c:v>165.85</c:v>
                </c:pt>
                <c:pt idx="923">
                  <c:v>165.80571428571426</c:v>
                </c:pt>
                <c:pt idx="924">
                  <c:v>165.67285714285714</c:v>
                </c:pt>
                <c:pt idx="925">
                  <c:v>165.54</c:v>
                </c:pt>
                <c:pt idx="926">
                  <c:v>165.52523809523808</c:v>
                </c:pt>
                <c:pt idx="927">
                  <c:v>165.49571428571429</c:v>
                </c:pt>
                <c:pt idx="928">
                  <c:v>165.48095238095237</c:v>
                </c:pt>
                <c:pt idx="929">
                  <c:v>165.20047619047619</c:v>
                </c:pt>
                <c:pt idx="930">
                  <c:v>165.12666666666667</c:v>
                </c:pt>
                <c:pt idx="931">
                  <c:v>165.12666666666667</c:v>
                </c:pt>
                <c:pt idx="932">
                  <c:v>165.08238095238096</c:v>
                </c:pt>
                <c:pt idx="933">
                  <c:v>165.05285714285714</c:v>
                </c:pt>
                <c:pt idx="934">
                  <c:v>164.96428571428572</c:v>
                </c:pt>
                <c:pt idx="935">
                  <c:v>164.9347619047619</c:v>
                </c:pt>
                <c:pt idx="936">
                  <c:v>164.87571428571428</c:v>
                </c:pt>
                <c:pt idx="937">
                  <c:v>164.87571428571428</c:v>
                </c:pt>
                <c:pt idx="938">
                  <c:v>164.80190476190475</c:v>
                </c:pt>
                <c:pt idx="939">
                  <c:v>164.6690476190476</c:v>
                </c:pt>
                <c:pt idx="940">
                  <c:v>164.58047619047619</c:v>
                </c:pt>
                <c:pt idx="941">
                  <c:v>164.52142857142857</c:v>
                </c:pt>
                <c:pt idx="942">
                  <c:v>164.52142857142857</c:v>
                </c:pt>
                <c:pt idx="943">
                  <c:v>164.49190476190478</c:v>
                </c:pt>
                <c:pt idx="944">
                  <c:v>164.49190476190478</c:v>
                </c:pt>
                <c:pt idx="945">
                  <c:v>164.34428571428572</c:v>
                </c:pt>
                <c:pt idx="946">
                  <c:v>164.34428571428572</c:v>
                </c:pt>
                <c:pt idx="947">
                  <c:v>164.21142857142857</c:v>
                </c:pt>
                <c:pt idx="948">
                  <c:v>164.16714285714284</c:v>
                </c:pt>
                <c:pt idx="949">
                  <c:v>164.12285714285716</c:v>
                </c:pt>
                <c:pt idx="950">
                  <c:v>164.07857142857142</c:v>
                </c:pt>
                <c:pt idx="951">
                  <c:v>163.99</c:v>
                </c:pt>
                <c:pt idx="952">
                  <c:v>163.91619047619048</c:v>
                </c:pt>
                <c:pt idx="953">
                  <c:v>163.6652380952381</c:v>
                </c:pt>
                <c:pt idx="954">
                  <c:v>163.62095238095239</c:v>
                </c:pt>
                <c:pt idx="955">
                  <c:v>163.60619047619048</c:v>
                </c:pt>
                <c:pt idx="956">
                  <c:v>163.57666666666665</c:v>
                </c:pt>
                <c:pt idx="957">
                  <c:v>163.48809523809524</c:v>
                </c:pt>
                <c:pt idx="958">
                  <c:v>163.42904761904759</c:v>
                </c:pt>
                <c:pt idx="959">
                  <c:v>163.35523809523809</c:v>
                </c:pt>
                <c:pt idx="960">
                  <c:v>163.31095238095236</c:v>
                </c:pt>
                <c:pt idx="961">
                  <c:v>163.31095238095236</c:v>
                </c:pt>
                <c:pt idx="962">
                  <c:v>163.20761904761906</c:v>
                </c:pt>
                <c:pt idx="963">
                  <c:v>163.11904761904762</c:v>
                </c:pt>
                <c:pt idx="964">
                  <c:v>163.07476190476189</c:v>
                </c:pt>
                <c:pt idx="965">
                  <c:v>163.00095238095238</c:v>
                </c:pt>
                <c:pt idx="966">
                  <c:v>162.98619047619047</c:v>
                </c:pt>
                <c:pt idx="967">
                  <c:v>162.97142857142859</c:v>
                </c:pt>
                <c:pt idx="968">
                  <c:v>162.95666666666665</c:v>
                </c:pt>
                <c:pt idx="969">
                  <c:v>162.86809523809524</c:v>
                </c:pt>
                <c:pt idx="970">
                  <c:v>162.64666666666668</c:v>
                </c:pt>
                <c:pt idx="971">
                  <c:v>162.63190476190476</c:v>
                </c:pt>
                <c:pt idx="972">
                  <c:v>162.60238095238097</c:v>
                </c:pt>
                <c:pt idx="973">
                  <c:v>162.57285714285712</c:v>
                </c:pt>
                <c:pt idx="974">
                  <c:v>162.39571428571429</c:v>
                </c:pt>
                <c:pt idx="975">
                  <c:v>162.36619047619047</c:v>
                </c:pt>
                <c:pt idx="976">
                  <c:v>162.33666666666667</c:v>
                </c:pt>
                <c:pt idx="977">
                  <c:v>162.32190476190476</c:v>
                </c:pt>
                <c:pt idx="978">
                  <c:v>162.20380952380953</c:v>
                </c:pt>
                <c:pt idx="979">
                  <c:v>162.14476190476191</c:v>
                </c:pt>
                <c:pt idx="980">
                  <c:v>161.96761904761905</c:v>
                </c:pt>
                <c:pt idx="981">
                  <c:v>161.90857142857143</c:v>
                </c:pt>
                <c:pt idx="982">
                  <c:v>161.82</c:v>
                </c:pt>
                <c:pt idx="983">
                  <c:v>161.79047619047617</c:v>
                </c:pt>
                <c:pt idx="984">
                  <c:v>161.79047619047617</c:v>
                </c:pt>
                <c:pt idx="985">
                  <c:v>161.67238095238093</c:v>
                </c:pt>
                <c:pt idx="986">
                  <c:v>161.62809523809523</c:v>
                </c:pt>
                <c:pt idx="987">
                  <c:v>161.49523809523811</c:v>
                </c:pt>
                <c:pt idx="988">
                  <c:v>161.37714285714284</c:v>
                </c:pt>
                <c:pt idx="989">
                  <c:v>161.2147619047619</c:v>
                </c:pt>
                <c:pt idx="990">
                  <c:v>161.2147619047619</c:v>
                </c:pt>
                <c:pt idx="991">
                  <c:v>161.19999999999999</c:v>
                </c:pt>
                <c:pt idx="992">
                  <c:v>161.06714285714287</c:v>
                </c:pt>
                <c:pt idx="993">
                  <c:v>160.84571428571428</c:v>
                </c:pt>
                <c:pt idx="994">
                  <c:v>160.80142857142857</c:v>
                </c:pt>
                <c:pt idx="995">
                  <c:v>160.80142857142857</c:v>
                </c:pt>
                <c:pt idx="996">
                  <c:v>160.72761904761904</c:v>
                </c:pt>
                <c:pt idx="997">
                  <c:v>160.69809523809522</c:v>
                </c:pt>
                <c:pt idx="998">
                  <c:v>160.68333333333334</c:v>
                </c:pt>
                <c:pt idx="999">
                  <c:v>160.68333333333334</c:v>
                </c:pt>
                <c:pt idx="1000">
                  <c:v>160.59476190476192</c:v>
                </c:pt>
                <c:pt idx="1001">
                  <c:v>160.57999999999998</c:v>
                </c:pt>
                <c:pt idx="1002">
                  <c:v>160.57999999999998</c:v>
                </c:pt>
                <c:pt idx="1003">
                  <c:v>160.43238095238095</c:v>
                </c:pt>
                <c:pt idx="1004">
                  <c:v>160.41761904761904</c:v>
                </c:pt>
                <c:pt idx="1005">
                  <c:v>160.41761904761904</c:v>
                </c:pt>
                <c:pt idx="1006">
                  <c:v>160.37333333333333</c:v>
                </c:pt>
                <c:pt idx="1007">
                  <c:v>160.32904761904763</c:v>
                </c:pt>
                <c:pt idx="1008">
                  <c:v>160.21095238095239</c:v>
                </c:pt>
                <c:pt idx="1009">
                  <c:v>160.21095238095239</c:v>
                </c:pt>
                <c:pt idx="1010">
                  <c:v>160.16666666666666</c:v>
                </c:pt>
                <c:pt idx="1011">
                  <c:v>160.15190476190475</c:v>
                </c:pt>
                <c:pt idx="1012">
                  <c:v>160.09285714285716</c:v>
                </c:pt>
                <c:pt idx="1013">
                  <c:v>159.9895238095238</c:v>
                </c:pt>
                <c:pt idx="1014">
                  <c:v>159.97476190476192</c:v>
                </c:pt>
                <c:pt idx="1015">
                  <c:v>159.91571428571427</c:v>
                </c:pt>
                <c:pt idx="1016">
                  <c:v>159.91571428571427</c:v>
                </c:pt>
                <c:pt idx="1017">
                  <c:v>159.87142857142857</c:v>
                </c:pt>
                <c:pt idx="1018">
                  <c:v>159.73857142857142</c:v>
                </c:pt>
                <c:pt idx="1019">
                  <c:v>159.72380952380954</c:v>
                </c:pt>
                <c:pt idx="1020">
                  <c:v>159.72380952380954</c:v>
                </c:pt>
                <c:pt idx="1021">
                  <c:v>159.70904761904762</c:v>
                </c:pt>
                <c:pt idx="1022">
                  <c:v>159.63523809523809</c:v>
                </c:pt>
                <c:pt idx="1023">
                  <c:v>159.54666666666665</c:v>
                </c:pt>
                <c:pt idx="1024">
                  <c:v>159.51714285714286</c:v>
                </c:pt>
                <c:pt idx="1025">
                  <c:v>159.47285714285715</c:v>
                </c:pt>
                <c:pt idx="1026">
                  <c:v>159.38428571428571</c:v>
                </c:pt>
                <c:pt idx="1027">
                  <c:v>159.31047619047621</c:v>
                </c:pt>
                <c:pt idx="1028">
                  <c:v>159.29571428571427</c:v>
                </c:pt>
                <c:pt idx="1029">
                  <c:v>159.19238095238097</c:v>
                </c:pt>
                <c:pt idx="1030">
                  <c:v>159.17761904761903</c:v>
                </c:pt>
                <c:pt idx="1031">
                  <c:v>159.07428571428574</c:v>
                </c:pt>
                <c:pt idx="1032">
                  <c:v>158.94142857142856</c:v>
                </c:pt>
                <c:pt idx="1033">
                  <c:v>158.89714285714285</c:v>
                </c:pt>
                <c:pt idx="1034">
                  <c:v>158.85285714285715</c:v>
                </c:pt>
                <c:pt idx="1035">
                  <c:v>158.85285714285715</c:v>
                </c:pt>
                <c:pt idx="1036">
                  <c:v>158.77904761904762</c:v>
                </c:pt>
                <c:pt idx="1037">
                  <c:v>158.76428571428571</c:v>
                </c:pt>
                <c:pt idx="1038">
                  <c:v>158.70523809523809</c:v>
                </c:pt>
                <c:pt idx="1039">
                  <c:v>158.58714285714285</c:v>
                </c:pt>
                <c:pt idx="1040">
                  <c:v>158.58714285714285</c:v>
                </c:pt>
                <c:pt idx="1041">
                  <c:v>158.52809523809523</c:v>
                </c:pt>
                <c:pt idx="1042">
                  <c:v>158.51333333333332</c:v>
                </c:pt>
                <c:pt idx="1043">
                  <c:v>158.46904761904761</c:v>
                </c:pt>
                <c:pt idx="1044">
                  <c:v>158.36571428571429</c:v>
                </c:pt>
                <c:pt idx="1045">
                  <c:v>158.23285714285714</c:v>
                </c:pt>
                <c:pt idx="1046">
                  <c:v>158.20333333333332</c:v>
                </c:pt>
                <c:pt idx="1047">
                  <c:v>158.17380952380952</c:v>
                </c:pt>
                <c:pt idx="1048">
                  <c:v>158.15904761904761</c:v>
                </c:pt>
                <c:pt idx="1049">
                  <c:v>158.11476190476191</c:v>
                </c:pt>
                <c:pt idx="1050">
                  <c:v>158.08523809523808</c:v>
                </c:pt>
                <c:pt idx="1051">
                  <c:v>157.98190476190476</c:v>
                </c:pt>
                <c:pt idx="1052">
                  <c:v>157.89333333333332</c:v>
                </c:pt>
                <c:pt idx="1053">
                  <c:v>157.70142857142855</c:v>
                </c:pt>
                <c:pt idx="1054">
                  <c:v>157.64238095238096</c:v>
                </c:pt>
                <c:pt idx="1055">
                  <c:v>157.58333333333331</c:v>
                </c:pt>
                <c:pt idx="1056">
                  <c:v>157.4947619047619</c:v>
                </c:pt>
                <c:pt idx="1057">
                  <c:v>157.45047619047619</c:v>
                </c:pt>
                <c:pt idx="1058">
                  <c:v>157.42095238095237</c:v>
                </c:pt>
                <c:pt idx="1059">
                  <c:v>157.40619047619046</c:v>
                </c:pt>
                <c:pt idx="1060">
                  <c:v>157.31761904761902</c:v>
                </c:pt>
                <c:pt idx="1061">
                  <c:v>157.31761904761902</c:v>
                </c:pt>
                <c:pt idx="1062">
                  <c:v>157.22904761904763</c:v>
                </c:pt>
                <c:pt idx="1063">
                  <c:v>157.15523809523808</c:v>
                </c:pt>
                <c:pt idx="1064">
                  <c:v>157.05190476190475</c:v>
                </c:pt>
                <c:pt idx="1065">
                  <c:v>156.8452380952381</c:v>
                </c:pt>
                <c:pt idx="1066">
                  <c:v>156.81571428571431</c:v>
                </c:pt>
                <c:pt idx="1067">
                  <c:v>156.81571428571431</c:v>
                </c:pt>
                <c:pt idx="1068">
                  <c:v>156.75666666666666</c:v>
                </c:pt>
                <c:pt idx="1069">
                  <c:v>156.74190476190478</c:v>
                </c:pt>
                <c:pt idx="1070">
                  <c:v>156.72714285714287</c:v>
                </c:pt>
                <c:pt idx="1071">
                  <c:v>156.63857142857142</c:v>
                </c:pt>
                <c:pt idx="1072">
                  <c:v>156.5352380952381</c:v>
                </c:pt>
                <c:pt idx="1073">
                  <c:v>156.52047619047619</c:v>
                </c:pt>
                <c:pt idx="1074">
                  <c:v>156.50571428571428</c:v>
                </c:pt>
                <c:pt idx="1075">
                  <c:v>156.47619047619048</c:v>
                </c:pt>
                <c:pt idx="1076">
                  <c:v>156.47619047619048</c:v>
                </c:pt>
                <c:pt idx="1077">
                  <c:v>156.44666666666666</c:v>
                </c:pt>
                <c:pt idx="1078">
                  <c:v>156.43190476190478</c:v>
                </c:pt>
                <c:pt idx="1079">
                  <c:v>156.38761904761904</c:v>
                </c:pt>
                <c:pt idx="1080">
                  <c:v>156.38761904761904</c:v>
                </c:pt>
                <c:pt idx="1081">
                  <c:v>156.31380952380954</c:v>
                </c:pt>
                <c:pt idx="1082">
                  <c:v>156.24</c:v>
                </c:pt>
                <c:pt idx="1083">
                  <c:v>156.1957142857143</c:v>
                </c:pt>
                <c:pt idx="1084">
                  <c:v>156.12190476190477</c:v>
                </c:pt>
                <c:pt idx="1085">
                  <c:v>156.06285714285713</c:v>
                </c:pt>
                <c:pt idx="1086">
                  <c:v>156.04809523809524</c:v>
                </c:pt>
                <c:pt idx="1087">
                  <c:v>156.00380952380954</c:v>
                </c:pt>
                <c:pt idx="1088">
                  <c:v>155.94476190476189</c:v>
                </c:pt>
                <c:pt idx="1089">
                  <c:v>155.9152380952381</c:v>
                </c:pt>
                <c:pt idx="1090">
                  <c:v>155.88571428571427</c:v>
                </c:pt>
                <c:pt idx="1091">
                  <c:v>155.69380952380953</c:v>
                </c:pt>
                <c:pt idx="1092">
                  <c:v>155.67904761904759</c:v>
                </c:pt>
                <c:pt idx="1093">
                  <c:v>155.62</c:v>
                </c:pt>
                <c:pt idx="1094">
                  <c:v>155.54619047619047</c:v>
                </c:pt>
                <c:pt idx="1095">
                  <c:v>155.51666666666665</c:v>
                </c:pt>
                <c:pt idx="1096">
                  <c:v>155.50190476190477</c:v>
                </c:pt>
                <c:pt idx="1097">
                  <c:v>155.45761904761906</c:v>
                </c:pt>
                <c:pt idx="1098">
                  <c:v>155.38380952380953</c:v>
                </c:pt>
                <c:pt idx="1099">
                  <c:v>155.29523809523809</c:v>
                </c:pt>
                <c:pt idx="1100">
                  <c:v>155.20666666666665</c:v>
                </c:pt>
                <c:pt idx="1101">
                  <c:v>155.19190476190477</c:v>
                </c:pt>
                <c:pt idx="1102">
                  <c:v>155.04428571428571</c:v>
                </c:pt>
                <c:pt idx="1103">
                  <c:v>154.91142857142856</c:v>
                </c:pt>
                <c:pt idx="1104">
                  <c:v>154.88190476190476</c:v>
                </c:pt>
                <c:pt idx="1105">
                  <c:v>154.86714285714285</c:v>
                </c:pt>
                <c:pt idx="1106">
                  <c:v>154.82285714285712</c:v>
                </c:pt>
                <c:pt idx="1107">
                  <c:v>154.79333333333332</c:v>
                </c:pt>
                <c:pt idx="1108">
                  <c:v>154.77857142857141</c:v>
                </c:pt>
                <c:pt idx="1109">
                  <c:v>154.66047619047617</c:v>
                </c:pt>
                <c:pt idx="1110">
                  <c:v>154.64571428571429</c:v>
                </c:pt>
                <c:pt idx="1111">
                  <c:v>154.58666666666667</c:v>
                </c:pt>
                <c:pt idx="1112">
                  <c:v>154.51285714285714</c:v>
                </c:pt>
                <c:pt idx="1113">
                  <c:v>154.48333333333335</c:v>
                </c:pt>
                <c:pt idx="1114">
                  <c:v>154.48333333333335</c:v>
                </c:pt>
                <c:pt idx="1115">
                  <c:v>154.48333333333335</c:v>
                </c:pt>
                <c:pt idx="1116">
                  <c:v>154.46857142857144</c:v>
                </c:pt>
                <c:pt idx="1117">
                  <c:v>154.4242857142857</c:v>
                </c:pt>
                <c:pt idx="1118">
                  <c:v>154.30619047619047</c:v>
                </c:pt>
                <c:pt idx="1119">
                  <c:v>154.23238095238096</c:v>
                </c:pt>
                <c:pt idx="1120">
                  <c:v>154.17333333333332</c:v>
                </c:pt>
                <c:pt idx="1121">
                  <c:v>154.14380952380952</c:v>
                </c:pt>
                <c:pt idx="1122">
                  <c:v>154.14380952380952</c:v>
                </c:pt>
                <c:pt idx="1123">
                  <c:v>154.12904761904761</c:v>
                </c:pt>
                <c:pt idx="1124">
                  <c:v>154.11428571428573</c:v>
                </c:pt>
                <c:pt idx="1125">
                  <c:v>154.07</c:v>
                </c:pt>
                <c:pt idx="1126">
                  <c:v>153.99619047619046</c:v>
                </c:pt>
                <c:pt idx="1127">
                  <c:v>153.89285714285714</c:v>
                </c:pt>
                <c:pt idx="1128">
                  <c:v>153.84857142857143</c:v>
                </c:pt>
                <c:pt idx="1129">
                  <c:v>153.84857142857143</c:v>
                </c:pt>
                <c:pt idx="1130">
                  <c:v>153.7747619047619</c:v>
                </c:pt>
                <c:pt idx="1131">
                  <c:v>153.74523809523811</c:v>
                </c:pt>
                <c:pt idx="1132">
                  <c:v>153.65666666666667</c:v>
                </c:pt>
                <c:pt idx="1133">
                  <c:v>153.65666666666667</c:v>
                </c:pt>
                <c:pt idx="1134">
                  <c:v>153.64190476190475</c:v>
                </c:pt>
                <c:pt idx="1135">
                  <c:v>153.56809523809522</c:v>
                </c:pt>
                <c:pt idx="1136">
                  <c:v>153.55333333333334</c:v>
                </c:pt>
                <c:pt idx="1137">
                  <c:v>153.55333333333334</c:v>
                </c:pt>
                <c:pt idx="1138">
                  <c:v>153.49428571428572</c:v>
                </c:pt>
                <c:pt idx="1139">
                  <c:v>153.47952380952381</c:v>
                </c:pt>
                <c:pt idx="1140">
                  <c:v>153.39095238095237</c:v>
                </c:pt>
                <c:pt idx="1141">
                  <c:v>153.28761904761905</c:v>
                </c:pt>
                <c:pt idx="1142">
                  <c:v>153.24333333333334</c:v>
                </c:pt>
                <c:pt idx="1143">
                  <c:v>153.19904761904763</c:v>
                </c:pt>
                <c:pt idx="1144">
                  <c:v>153.18428571428569</c:v>
                </c:pt>
                <c:pt idx="1145">
                  <c:v>153.1252380952381</c:v>
                </c:pt>
                <c:pt idx="1146">
                  <c:v>153.11047619047619</c:v>
                </c:pt>
                <c:pt idx="1147">
                  <c:v>153.09571428571428</c:v>
                </c:pt>
                <c:pt idx="1148">
                  <c:v>153.0809523809524</c:v>
                </c:pt>
                <c:pt idx="1149">
                  <c:v>152.87428571428572</c:v>
                </c:pt>
                <c:pt idx="1150">
                  <c:v>152.82999999999998</c:v>
                </c:pt>
                <c:pt idx="1151">
                  <c:v>152.82999999999998</c:v>
                </c:pt>
                <c:pt idx="1152">
                  <c:v>152.78571428571428</c:v>
                </c:pt>
                <c:pt idx="1153">
                  <c:v>152.77095238095237</c:v>
                </c:pt>
                <c:pt idx="1154">
                  <c:v>152.77095238095237</c:v>
                </c:pt>
                <c:pt idx="1155">
                  <c:v>152.77095238095237</c:v>
                </c:pt>
                <c:pt idx="1156">
                  <c:v>152.72666666666666</c:v>
                </c:pt>
                <c:pt idx="1157">
                  <c:v>152.71190476190475</c:v>
                </c:pt>
                <c:pt idx="1158">
                  <c:v>152.57904761904763</c:v>
                </c:pt>
                <c:pt idx="1159">
                  <c:v>152.53476190476189</c:v>
                </c:pt>
                <c:pt idx="1160">
                  <c:v>152.51999999999998</c:v>
                </c:pt>
                <c:pt idx="1161">
                  <c:v>152.5052380952381</c:v>
                </c:pt>
                <c:pt idx="1162">
                  <c:v>152.47571428571428</c:v>
                </c:pt>
                <c:pt idx="1163">
                  <c:v>152.43142857142857</c:v>
                </c:pt>
                <c:pt idx="1164">
                  <c:v>152.43142857142857</c:v>
                </c:pt>
                <c:pt idx="1165">
                  <c:v>152.40190476190475</c:v>
                </c:pt>
                <c:pt idx="1166">
                  <c:v>152.28380952380951</c:v>
                </c:pt>
                <c:pt idx="1167">
                  <c:v>152.25428571428571</c:v>
                </c:pt>
                <c:pt idx="1168">
                  <c:v>152.22476190476192</c:v>
                </c:pt>
                <c:pt idx="1169">
                  <c:v>152.22476190476192</c:v>
                </c:pt>
                <c:pt idx="1170">
                  <c:v>152.20999999999998</c:v>
                </c:pt>
                <c:pt idx="1171">
                  <c:v>152.15095238095236</c:v>
                </c:pt>
                <c:pt idx="1172">
                  <c:v>152.09190476190477</c:v>
                </c:pt>
                <c:pt idx="1173">
                  <c:v>152.04761904761904</c:v>
                </c:pt>
                <c:pt idx="1174">
                  <c:v>151.98857142857142</c:v>
                </c:pt>
                <c:pt idx="1175">
                  <c:v>151.9295238095238</c:v>
                </c:pt>
                <c:pt idx="1176">
                  <c:v>151.84095238095239</c:v>
                </c:pt>
                <c:pt idx="1177">
                  <c:v>151.82619047619048</c:v>
                </c:pt>
                <c:pt idx="1178">
                  <c:v>151.81142857142856</c:v>
                </c:pt>
                <c:pt idx="1179">
                  <c:v>151.72285714285715</c:v>
                </c:pt>
                <c:pt idx="1180">
                  <c:v>151.70809523809524</c:v>
                </c:pt>
                <c:pt idx="1181">
                  <c:v>151.70809523809524</c:v>
                </c:pt>
                <c:pt idx="1182">
                  <c:v>151.70809523809524</c:v>
                </c:pt>
                <c:pt idx="1183">
                  <c:v>151.6638095238095</c:v>
                </c:pt>
                <c:pt idx="1184">
                  <c:v>151.6195238095238</c:v>
                </c:pt>
                <c:pt idx="1185">
                  <c:v>151.59</c:v>
                </c:pt>
                <c:pt idx="1186">
                  <c:v>151.53095238095239</c:v>
                </c:pt>
                <c:pt idx="1187">
                  <c:v>151.51619047619047</c:v>
                </c:pt>
                <c:pt idx="1188">
                  <c:v>151.51619047619047</c:v>
                </c:pt>
                <c:pt idx="1189">
                  <c:v>151.47190476190477</c:v>
                </c:pt>
                <c:pt idx="1190">
                  <c:v>151.38333333333333</c:v>
                </c:pt>
                <c:pt idx="1191">
                  <c:v>151.38333333333333</c:v>
                </c:pt>
                <c:pt idx="1192">
                  <c:v>151.35380952380953</c:v>
                </c:pt>
                <c:pt idx="1193">
                  <c:v>151.32428571428574</c:v>
                </c:pt>
                <c:pt idx="1194">
                  <c:v>151.32428571428574</c:v>
                </c:pt>
                <c:pt idx="1195">
                  <c:v>151.3095238095238</c:v>
                </c:pt>
                <c:pt idx="1196">
                  <c:v>151.29476190476191</c:v>
                </c:pt>
                <c:pt idx="1197">
                  <c:v>151.13238095238094</c:v>
                </c:pt>
                <c:pt idx="1198">
                  <c:v>151.02904761904762</c:v>
                </c:pt>
                <c:pt idx="1199">
                  <c:v>150.95523809523809</c:v>
                </c:pt>
                <c:pt idx="1200">
                  <c:v>150.9404761904762</c:v>
                </c:pt>
                <c:pt idx="1201">
                  <c:v>150.92571428571426</c:v>
                </c:pt>
                <c:pt idx="1202">
                  <c:v>150.89619047619047</c:v>
                </c:pt>
                <c:pt idx="1203">
                  <c:v>150.86666666666667</c:v>
                </c:pt>
                <c:pt idx="1204">
                  <c:v>150.83714285714285</c:v>
                </c:pt>
                <c:pt idx="1205">
                  <c:v>150.80761904761903</c:v>
                </c:pt>
                <c:pt idx="1206">
                  <c:v>150.80761904761903</c:v>
                </c:pt>
                <c:pt idx="1207">
                  <c:v>150.79285714285714</c:v>
                </c:pt>
                <c:pt idx="1208">
                  <c:v>150.77809523809523</c:v>
                </c:pt>
                <c:pt idx="1209">
                  <c:v>150.77809523809523</c:v>
                </c:pt>
                <c:pt idx="1210">
                  <c:v>150.71904761904761</c:v>
                </c:pt>
                <c:pt idx="1211">
                  <c:v>150.70428571428573</c:v>
                </c:pt>
                <c:pt idx="1212">
                  <c:v>150.64523809523808</c:v>
                </c:pt>
                <c:pt idx="1213">
                  <c:v>150.61571428571429</c:v>
                </c:pt>
                <c:pt idx="1214">
                  <c:v>150.57142857142856</c:v>
                </c:pt>
                <c:pt idx="1215">
                  <c:v>150.55666666666667</c:v>
                </c:pt>
                <c:pt idx="1216">
                  <c:v>150.52714285714285</c:v>
                </c:pt>
                <c:pt idx="1217">
                  <c:v>150.52714285714285</c:v>
                </c:pt>
                <c:pt idx="1218">
                  <c:v>150.52714285714285</c:v>
                </c:pt>
                <c:pt idx="1219">
                  <c:v>150.51238095238094</c:v>
                </c:pt>
                <c:pt idx="1220">
                  <c:v>150.46809523809526</c:v>
                </c:pt>
                <c:pt idx="1221">
                  <c:v>150.3942857142857</c:v>
                </c:pt>
                <c:pt idx="1222">
                  <c:v>150.33523809523808</c:v>
                </c:pt>
                <c:pt idx="1223">
                  <c:v>150.30571428571426</c:v>
                </c:pt>
                <c:pt idx="1224">
                  <c:v>150.30571428571426</c:v>
                </c:pt>
                <c:pt idx="1225">
                  <c:v>150.27619047619046</c:v>
                </c:pt>
                <c:pt idx="1226">
                  <c:v>150.21714285714285</c:v>
                </c:pt>
                <c:pt idx="1227">
                  <c:v>150.18761904761902</c:v>
                </c:pt>
                <c:pt idx="1228">
                  <c:v>150.17285714285714</c:v>
                </c:pt>
                <c:pt idx="1229">
                  <c:v>150.17285714285714</c:v>
                </c:pt>
                <c:pt idx="1230">
                  <c:v>150.17285714285714</c:v>
                </c:pt>
                <c:pt idx="1231">
                  <c:v>150.08428571428573</c:v>
                </c:pt>
                <c:pt idx="1232">
                  <c:v>150.0547619047619</c:v>
                </c:pt>
                <c:pt idx="1233">
                  <c:v>149.86285714285714</c:v>
                </c:pt>
                <c:pt idx="1234">
                  <c:v>149.84809523809525</c:v>
                </c:pt>
                <c:pt idx="1235">
                  <c:v>149.78904761904761</c:v>
                </c:pt>
                <c:pt idx="1236">
                  <c:v>149.71523809523808</c:v>
                </c:pt>
                <c:pt idx="1237">
                  <c:v>149.70047619047619</c:v>
                </c:pt>
                <c:pt idx="1238">
                  <c:v>149.68571428571428</c:v>
                </c:pt>
                <c:pt idx="1239">
                  <c:v>149.64142857142858</c:v>
                </c:pt>
                <c:pt idx="1240">
                  <c:v>149.59714285714287</c:v>
                </c:pt>
                <c:pt idx="1241">
                  <c:v>149.53809523809522</c:v>
                </c:pt>
                <c:pt idx="1242">
                  <c:v>149.53809523809522</c:v>
                </c:pt>
                <c:pt idx="1243">
                  <c:v>149.47904761904763</c:v>
                </c:pt>
                <c:pt idx="1244">
                  <c:v>149.46428571428572</c:v>
                </c:pt>
                <c:pt idx="1245">
                  <c:v>149.40523809523808</c:v>
                </c:pt>
                <c:pt idx="1246">
                  <c:v>149.40523809523808</c:v>
                </c:pt>
                <c:pt idx="1247">
                  <c:v>149.39047619047619</c:v>
                </c:pt>
                <c:pt idx="1248">
                  <c:v>149.39047619047619</c:v>
                </c:pt>
                <c:pt idx="1249">
                  <c:v>149.18380952380951</c:v>
                </c:pt>
                <c:pt idx="1250">
                  <c:v>149.00666666666666</c:v>
                </c:pt>
                <c:pt idx="1251">
                  <c:v>148.97714285714287</c:v>
                </c:pt>
                <c:pt idx="1252">
                  <c:v>148.97714285714287</c:v>
                </c:pt>
                <c:pt idx="1253">
                  <c:v>148.96238095238095</c:v>
                </c:pt>
                <c:pt idx="1254">
                  <c:v>148.93285714285713</c:v>
                </c:pt>
                <c:pt idx="1255">
                  <c:v>148.87380952380951</c:v>
                </c:pt>
                <c:pt idx="1256">
                  <c:v>148.80000000000001</c:v>
                </c:pt>
                <c:pt idx="1257">
                  <c:v>148.7852380952381</c:v>
                </c:pt>
                <c:pt idx="1258">
                  <c:v>148.75571428571428</c:v>
                </c:pt>
                <c:pt idx="1259">
                  <c:v>148.72619047619048</c:v>
                </c:pt>
                <c:pt idx="1260">
                  <c:v>148.65238095238095</c:v>
                </c:pt>
                <c:pt idx="1261">
                  <c:v>148.60809523809525</c:v>
                </c:pt>
                <c:pt idx="1262">
                  <c:v>148.57857142857142</c:v>
                </c:pt>
                <c:pt idx="1263">
                  <c:v>148.57857142857142</c:v>
                </c:pt>
                <c:pt idx="1264">
                  <c:v>148.56380952380954</c:v>
                </c:pt>
                <c:pt idx="1265">
                  <c:v>148.5195238095238</c:v>
                </c:pt>
                <c:pt idx="1266">
                  <c:v>148.46047619047619</c:v>
                </c:pt>
                <c:pt idx="1267">
                  <c:v>148.43095238095236</c:v>
                </c:pt>
                <c:pt idx="1268">
                  <c:v>148.41619047619048</c:v>
                </c:pt>
                <c:pt idx="1269">
                  <c:v>148.37190476190477</c:v>
                </c:pt>
                <c:pt idx="1270">
                  <c:v>148.31285714285713</c:v>
                </c:pt>
                <c:pt idx="1271">
                  <c:v>148.29809523809524</c:v>
                </c:pt>
                <c:pt idx="1272">
                  <c:v>148.28333333333333</c:v>
                </c:pt>
                <c:pt idx="1273">
                  <c:v>148.26857142857142</c:v>
                </c:pt>
                <c:pt idx="1274">
                  <c:v>148.25380952380954</c:v>
                </c:pt>
                <c:pt idx="1275">
                  <c:v>148.20952380952383</c:v>
                </c:pt>
                <c:pt idx="1276">
                  <c:v>148.18</c:v>
                </c:pt>
                <c:pt idx="1277">
                  <c:v>148.1652380952381</c:v>
                </c:pt>
                <c:pt idx="1278">
                  <c:v>148.15047619047618</c:v>
                </c:pt>
                <c:pt idx="1279">
                  <c:v>148.15047619047618</c:v>
                </c:pt>
                <c:pt idx="1280">
                  <c:v>148.10619047619048</c:v>
                </c:pt>
                <c:pt idx="1281">
                  <c:v>148.09142857142857</c:v>
                </c:pt>
                <c:pt idx="1282">
                  <c:v>148.09142857142857</c:v>
                </c:pt>
                <c:pt idx="1283">
                  <c:v>148.07666666666665</c:v>
                </c:pt>
                <c:pt idx="1284">
                  <c:v>148.07666666666665</c:v>
                </c:pt>
                <c:pt idx="1285">
                  <c:v>148.07666666666665</c:v>
                </c:pt>
                <c:pt idx="1286">
                  <c:v>147.98809523809524</c:v>
                </c:pt>
                <c:pt idx="1287">
                  <c:v>147.94380952380953</c:v>
                </c:pt>
                <c:pt idx="1288">
                  <c:v>147.92904761904759</c:v>
                </c:pt>
                <c:pt idx="1289">
                  <c:v>147.92904761904759</c:v>
                </c:pt>
                <c:pt idx="1290">
                  <c:v>147.85523809523809</c:v>
                </c:pt>
                <c:pt idx="1291">
                  <c:v>147.84047619047618</c:v>
                </c:pt>
                <c:pt idx="1292">
                  <c:v>147.81095238095236</c:v>
                </c:pt>
                <c:pt idx="1293">
                  <c:v>147.81095238095236</c:v>
                </c:pt>
                <c:pt idx="1294">
                  <c:v>147.69285714285712</c:v>
                </c:pt>
                <c:pt idx="1295">
                  <c:v>147.67809523809524</c:v>
                </c:pt>
                <c:pt idx="1296">
                  <c:v>147.61904761904762</c:v>
                </c:pt>
                <c:pt idx="1297">
                  <c:v>147.57476190476189</c:v>
                </c:pt>
                <c:pt idx="1298">
                  <c:v>147.54523809523809</c:v>
                </c:pt>
                <c:pt idx="1299">
                  <c:v>147.50095238095238</c:v>
                </c:pt>
                <c:pt idx="1300">
                  <c:v>147.45666666666665</c:v>
                </c:pt>
                <c:pt idx="1301">
                  <c:v>147.30904761904762</c:v>
                </c:pt>
                <c:pt idx="1302">
                  <c:v>147.30904761904762</c:v>
                </c:pt>
                <c:pt idx="1303">
                  <c:v>147.26476190476191</c:v>
                </c:pt>
                <c:pt idx="1304">
                  <c:v>147.14666666666668</c:v>
                </c:pt>
                <c:pt idx="1305">
                  <c:v>147.14666666666668</c:v>
                </c:pt>
                <c:pt idx="1306">
                  <c:v>147.10238095238097</c:v>
                </c:pt>
                <c:pt idx="1307">
                  <c:v>147.05809523809523</c:v>
                </c:pt>
                <c:pt idx="1308">
                  <c:v>146.99904761904762</c:v>
                </c:pt>
                <c:pt idx="1309">
                  <c:v>146.95476190476188</c:v>
                </c:pt>
                <c:pt idx="1310">
                  <c:v>146.92523809523809</c:v>
                </c:pt>
                <c:pt idx="1311">
                  <c:v>146.83666666666667</c:v>
                </c:pt>
                <c:pt idx="1312">
                  <c:v>146.82190476190476</c:v>
                </c:pt>
                <c:pt idx="1313">
                  <c:v>146.82190476190476</c:v>
                </c:pt>
                <c:pt idx="1314">
                  <c:v>146.77761904761905</c:v>
                </c:pt>
                <c:pt idx="1315">
                  <c:v>146.74809523809523</c:v>
                </c:pt>
                <c:pt idx="1316">
                  <c:v>146.70380952380953</c:v>
                </c:pt>
                <c:pt idx="1317">
                  <c:v>146.65952380952379</c:v>
                </c:pt>
                <c:pt idx="1318">
                  <c:v>146.64476190476191</c:v>
                </c:pt>
                <c:pt idx="1319">
                  <c:v>146.64476190476191</c:v>
                </c:pt>
                <c:pt idx="1320">
                  <c:v>146.58571428571429</c:v>
                </c:pt>
                <c:pt idx="1321">
                  <c:v>146.58571428571429</c:v>
                </c:pt>
                <c:pt idx="1322">
                  <c:v>146.54142857142855</c:v>
                </c:pt>
                <c:pt idx="1323">
                  <c:v>146.49714285714285</c:v>
                </c:pt>
                <c:pt idx="1324">
                  <c:v>146.42333333333332</c:v>
                </c:pt>
                <c:pt idx="1325">
                  <c:v>146.39380952380952</c:v>
                </c:pt>
                <c:pt idx="1326">
                  <c:v>146.39380952380952</c:v>
                </c:pt>
                <c:pt idx="1327">
                  <c:v>146.32</c:v>
                </c:pt>
                <c:pt idx="1328">
                  <c:v>146.30523809523811</c:v>
                </c:pt>
                <c:pt idx="1329">
                  <c:v>146.27571428571429</c:v>
                </c:pt>
                <c:pt idx="1330">
                  <c:v>146.23142857142858</c:v>
                </c:pt>
                <c:pt idx="1331">
                  <c:v>146.20190476190476</c:v>
                </c:pt>
                <c:pt idx="1332">
                  <c:v>146.11333333333334</c:v>
                </c:pt>
                <c:pt idx="1333">
                  <c:v>146.11333333333334</c:v>
                </c:pt>
                <c:pt idx="1334">
                  <c:v>146.11333333333334</c:v>
                </c:pt>
                <c:pt idx="1335">
                  <c:v>146.11333333333334</c:v>
                </c:pt>
                <c:pt idx="1336">
                  <c:v>146.11333333333334</c:v>
                </c:pt>
                <c:pt idx="1337">
                  <c:v>146.11333333333334</c:v>
                </c:pt>
                <c:pt idx="1338">
                  <c:v>146.06904761904764</c:v>
                </c:pt>
                <c:pt idx="1339">
                  <c:v>146.01</c:v>
                </c:pt>
                <c:pt idx="1340">
                  <c:v>146.01</c:v>
                </c:pt>
                <c:pt idx="1341">
                  <c:v>145.92142857142858</c:v>
                </c:pt>
                <c:pt idx="1342">
                  <c:v>145.92142857142858</c:v>
                </c:pt>
                <c:pt idx="1343">
                  <c:v>145.86238095238096</c:v>
                </c:pt>
                <c:pt idx="1344">
                  <c:v>145.83285714285716</c:v>
                </c:pt>
                <c:pt idx="1345">
                  <c:v>145.80333333333334</c:v>
                </c:pt>
                <c:pt idx="1346">
                  <c:v>145.74428571428572</c:v>
                </c:pt>
                <c:pt idx="1347">
                  <c:v>145.72952380952381</c:v>
                </c:pt>
                <c:pt idx="1348">
                  <c:v>145.69999999999999</c:v>
                </c:pt>
                <c:pt idx="1349">
                  <c:v>145.69999999999999</c:v>
                </c:pt>
                <c:pt idx="1350">
                  <c:v>145.64095238095237</c:v>
                </c:pt>
                <c:pt idx="1351">
                  <c:v>145.56714285714287</c:v>
                </c:pt>
                <c:pt idx="1352">
                  <c:v>145.56714285714287</c:v>
                </c:pt>
                <c:pt idx="1353">
                  <c:v>145.53761904761905</c:v>
                </c:pt>
                <c:pt idx="1354">
                  <c:v>145.50809523809522</c:v>
                </c:pt>
                <c:pt idx="1355">
                  <c:v>145.43428571428569</c:v>
                </c:pt>
                <c:pt idx="1356">
                  <c:v>145.41952380952381</c:v>
                </c:pt>
                <c:pt idx="1357">
                  <c:v>145.38999999999999</c:v>
                </c:pt>
                <c:pt idx="1358">
                  <c:v>145.38999999999999</c:v>
                </c:pt>
                <c:pt idx="1359">
                  <c:v>145.34571428571428</c:v>
                </c:pt>
                <c:pt idx="1360">
                  <c:v>145.34571428571428</c:v>
                </c:pt>
                <c:pt idx="1361">
                  <c:v>145.31619047619046</c:v>
                </c:pt>
                <c:pt idx="1362">
                  <c:v>145.30142857142857</c:v>
                </c:pt>
                <c:pt idx="1363">
                  <c:v>145.28666666666666</c:v>
                </c:pt>
                <c:pt idx="1364">
                  <c:v>145.27190476190475</c:v>
                </c:pt>
                <c:pt idx="1365">
                  <c:v>145.24238095238096</c:v>
                </c:pt>
                <c:pt idx="1366">
                  <c:v>145.18333333333334</c:v>
                </c:pt>
                <c:pt idx="1367">
                  <c:v>145.12428571428572</c:v>
                </c:pt>
                <c:pt idx="1368">
                  <c:v>145.12428571428572</c:v>
                </c:pt>
                <c:pt idx="1369">
                  <c:v>145.0652380952381</c:v>
                </c:pt>
                <c:pt idx="1370">
                  <c:v>145.00619047619048</c:v>
                </c:pt>
                <c:pt idx="1371">
                  <c:v>145.00619047619048</c:v>
                </c:pt>
                <c:pt idx="1372">
                  <c:v>144.99142857142857</c:v>
                </c:pt>
                <c:pt idx="1373">
                  <c:v>144.81428571428569</c:v>
                </c:pt>
                <c:pt idx="1374">
                  <c:v>144.81428571428569</c:v>
                </c:pt>
                <c:pt idx="1375">
                  <c:v>144.76999999999998</c:v>
                </c:pt>
                <c:pt idx="1376">
                  <c:v>144.7552380952381</c:v>
                </c:pt>
                <c:pt idx="1377">
                  <c:v>144.71095238095239</c:v>
                </c:pt>
                <c:pt idx="1378">
                  <c:v>144.69619047619045</c:v>
                </c:pt>
                <c:pt idx="1379">
                  <c:v>144.65190476190475</c:v>
                </c:pt>
                <c:pt idx="1380">
                  <c:v>144.65190476190475</c:v>
                </c:pt>
                <c:pt idx="1381">
                  <c:v>144.63714285714286</c:v>
                </c:pt>
                <c:pt idx="1382">
                  <c:v>144.62238095238095</c:v>
                </c:pt>
                <c:pt idx="1383">
                  <c:v>144.51904761904763</c:v>
                </c:pt>
                <c:pt idx="1384">
                  <c:v>144.45999999999998</c:v>
                </c:pt>
                <c:pt idx="1385">
                  <c:v>144.29761904761904</c:v>
                </c:pt>
                <c:pt idx="1386">
                  <c:v>144.28285714285713</c:v>
                </c:pt>
                <c:pt idx="1387">
                  <c:v>144.26809523809524</c:v>
                </c:pt>
                <c:pt idx="1388">
                  <c:v>144.20904761904762</c:v>
                </c:pt>
                <c:pt idx="1389">
                  <c:v>144.20904761904762</c:v>
                </c:pt>
                <c:pt idx="1390">
                  <c:v>144.19428571428571</c:v>
                </c:pt>
                <c:pt idx="1391">
                  <c:v>144.1795238095238</c:v>
                </c:pt>
                <c:pt idx="1392">
                  <c:v>144.1795238095238</c:v>
                </c:pt>
                <c:pt idx="1393">
                  <c:v>144.16476190476189</c:v>
                </c:pt>
                <c:pt idx="1394">
                  <c:v>144.12047619047618</c:v>
                </c:pt>
                <c:pt idx="1395">
                  <c:v>144.07619047619048</c:v>
                </c:pt>
                <c:pt idx="1396">
                  <c:v>144.07619047619048</c:v>
                </c:pt>
                <c:pt idx="1397">
                  <c:v>144.06142857142856</c:v>
                </c:pt>
                <c:pt idx="1398">
                  <c:v>144.06142857142856</c:v>
                </c:pt>
                <c:pt idx="1399">
                  <c:v>144.01714285714286</c:v>
                </c:pt>
                <c:pt idx="1400">
                  <c:v>143.98761904761906</c:v>
                </c:pt>
                <c:pt idx="1401">
                  <c:v>143.97285714285715</c:v>
                </c:pt>
                <c:pt idx="1402">
                  <c:v>143.94333333333333</c:v>
                </c:pt>
                <c:pt idx="1403">
                  <c:v>143.92857142857142</c:v>
                </c:pt>
                <c:pt idx="1404">
                  <c:v>143.9138095238095</c:v>
                </c:pt>
                <c:pt idx="1405">
                  <c:v>143.81047619047621</c:v>
                </c:pt>
                <c:pt idx="1406">
                  <c:v>143.78095238095239</c:v>
                </c:pt>
                <c:pt idx="1407">
                  <c:v>143.75142857142856</c:v>
                </c:pt>
                <c:pt idx="1408">
                  <c:v>143.75142857142856</c:v>
                </c:pt>
                <c:pt idx="1409">
                  <c:v>143.73666666666668</c:v>
                </c:pt>
                <c:pt idx="1410">
                  <c:v>143.69238095238097</c:v>
                </c:pt>
                <c:pt idx="1411">
                  <c:v>143.66285714285712</c:v>
                </c:pt>
                <c:pt idx="1412">
                  <c:v>143.61857142857144</c:v>
                </c:pt>
                <c:pt idx="1413">
                  <c:v>143.60380952380953</c:v>
                </c:pt>
                <c:pt idx="1414">
                  <c:v>143.60380952380953</c:v>
                </c:pt>
                <c:pt idx="1415">
                  <c:v>143.60380952380953</c:v>
                </c:pt>
                <c:pt idx="1416">
                  <c:v>143.58904761904762</c:v>
                </c:pt>
                <c:pt idx="1417">
                  <c:v>143.5595238095238</c:v>
                </c:pt>
                <c:pt idx="1418">
                  <c:v>143.47095238095238</c:v>
                </c:pt>
                <c:pt idx="1419">
                  <c:v>143.44142857142856</c:v>
                </c:pt>
                <c:pt idx="1420">
                  <c:v>143.42666666666668</c:v>
                </c:pt>
                <c:pt idx="1421">
                  <c:v>143.38238095238094</c:v>
                </c:pt>
                <c:pt idx="1422">
                  <c:v>143.36761904761906</c:v>
                </c:pt>
                <c:pt idx="1423">
                  <c:v>143.36761904761906</c:v>
                </c:pt>
                <c:pt idx="1424">
                  <c:v>143.32333333333332</c:v>
                </c:pt>
                <c:pt idx="1425">
                  <c:v>143.30857142857144</c:v>
                </c:pt>
                <c:pt idx="1426">
                  <c:v>143.30857142857144</c:v>
                </c:pt>
                <c:pt idx="1427">
                  <c:v>143.2938095238095</c:v>
                </c:pt>
                <c:pt idx="1428">
                  <c:v>143.24952380952382</c:v>
                </c:pt>
                <c:pt idx="1429">
                  <c:v>143.1904761904762</c:v>
                </c:pt>
                <c:pt idx="1430">
                  <c:v>143.14619047619047</c:v>
                </c:pt>
                <c:pt idx="1431">
                  <c:v>143.11666666666667</c:v>
                </c:pt>
                <c:pt idx="1432">
                  <c:v>143.08714285714285</c:v>
                </c:pt>
                <c:pt idx="1433">
                  <c:v>143.05761904761903</c:v>
                </c:pt>
                <c:pt idx="1434">
                  <c:v>143.02809523809523</c:v>
                </c:pt>
                <c:pt idx="1435">
                  <c:v>142.99857142857144</c:v>
                </c:pt>
                <c:pt idx="1436">
                  <c:v>142.99857142857144</c:v>
                </c:pt>
                <c:pt idx="1437">
                  <c:v>142.98380952380953</c:v>
                </c:pt>
                <c:pt idx="1438">
                  <c:v>142.98380952380953</c:v>
                </c:pt>
                <c:pt idx="1439">
                  <c:v>142.95428571428573</c:v>
                </c:pt>
                <c:pt idx="1440">
                  <c:v>142.95428571428573</c:v>
                </c:pt>
                <c:pt idx="1441">
                  <c:v>142.91</c:v>
                </c:pt>
                <c:pt idx="1442">
                  <c:v>142.8804761904762</c:v>
                </c:pt>
                <c:pt idx="1443">
                  <c:v>142.8804761904762</c:v>
                </c:pt>
                <c:pt idx="1444">
                  <c:v>142.8804761904762</c:v>
                </c:pt>
                <c:pt idx="1445">
                  <c:v>142.86571428571429</c:v>
                </c:pt>
                <c:pt idx="1446">
                  <c:v>142.85095238095238</c:v>
                </c:pt>
                <c:pt idx="1447">
                  <c:v>142.82142857142856</c:v>
                </c:pt>
                <c:pt idx="1448">
                  <c:v>142.80666666666667</c:v>
                </c:pt>
                <c:pt idx="1449">
                  <c:v>142.79190476190476</c:v>
                </c:pt>
                <c:pt idx="1450">
                  <c:v>142.77714285714285</c:v>
                </c:pt>
                <c:pt idx="1451">
                  <c:v>142.76238095238094</c:v>
                </c:pt>
                <c:pt idx="1452">
                  <c:v>142.74761904761905</c:v>
                </c:pt>
                <c:pt idx="1453">
                  <c:v>142.74761904761905</c:v>
                </c:pt>
                <c:pt idx="1454">
                  <c:v>142.65904761904761</c:v>
                </c:pt>
                <c:pt idx="1455">
                  <c:v>142.6442857142857</c:v>
                </c:pt>
                <c:pt idx="1456">
                  <c:v>142.62952380952382</c:v>
                </c:pt>
                <c:pt idx="1457">
                  <c:v>142.51142857142858</c:v>
                </c:pt>
                <c:pt idx="1458">
                  <c:v>142.46714285714285</c:v>
                </c:pt>
                <c:pt idx="1459">
                  <c:v>142.45238095238096</c:v>
                </c:pt>
                <c:pt idx="1460">
                  <c:v>142.42285714285714</c:v>
                </c:pt>
                <c:pt idx="1461">
                  <c:v>142.40809523809523</c:v>
                </c:pt>
                <c:pt idx="1462">
                  <c:v>142.3047619047619</c:v>
                </c:pt>
                <c:pt idx="1463">
                  <c:v>142.27523809523808</c:v>
                </c:pt>
                <c:pt idx="1464">
                  <c:v>142.27523809523808</c:v>
                </c:pt>
                <c:pt idx="1465">
                  <c:v>142.24571428571429</c:v>
                </c:pt>
                <c:pt idx="1466">
                  <c:v>142.11285714285714</c:v>
                </c:pt>
                <c:pt idx="1467">
                  <c:v>142.06857142857143</c:v>
                </c:pt>
                <c:pt idx="1468">
                  <c:v>142.05380952380952</c:v>
                </c:pt>
                <c:pt idx="1469">
                  <c:v>142.05380952380952</c:v>
                </c:pt>
                <c:pt idx="1470">
                  <c:v>141.96523809523808</c:v>
                </c:pt>
                <c:pt idx="1471">
                  <c:v>141.93571428571428</c:v>
                </c:pt>
                <c:pt idx="1472">
                  <c:v>141.90619047619046</c:v>
                </c:pt>
                <c:pt idx="1473">
                  <c:v>141.89142857142858</c:v>
                </c:pt>
                <c:pt idx="1474">
                  <c:v>141.89142857142858</c:v>
                </c:pt>
                <c:pt idx="1475">
                  <c:v>141.84714285714287</c:v>
                </c:pt>
                <c:pt idx="1476">
                  <c:v>141.83238095238096</c:v>
                </c:pt>
                <c:pt idx="1477">
                  <c:v>141.81761904761902</c:v>
                </c:pt>
                <c:pt idx="1478">
                  <c:v>141.81761904761902</c:v>
                </c:pt>
                <c:pt idx="1479">
                  <c:v>141.78809523809522</c:v>
                </c:pt>
                <c:pt idx="1480">
                  <c:v>141.78809523809522</c:v>
                </c:pt>
                <c:pt idx="1481">
                  <c:v>141.69952380952378</c:v>
                </c:pt>
                <c:pt idx="1482">
                  <c:v>141.6847619047619</c:v>
                </c:pt>
                <c:pt idx="1483">
                  <c:v>141.6847619047619</c:v>
                </c:pt>
                <c:pt idx="1484">
                  <c:v>141.64047619047619</c:v>
                </c:pt>
                <c:pt idx="1485">
                  <c:v>141.64047619047619</c:v>
                </c:pt>
                <c:pt idx="1486">
                  <c:v>141.62571428571428</c:v>
                </c:pt>
                <c:pt idx="1487">
                  <c:v>141.56666666666666</c:v>
                </c:pt>
                <c:pt idx="1488">
                  <c:v>141.56666666666666</c:v>
                </c:pt>
                <c:pt idx="1489">
                  <c:v>141.52238095238096</c:v>
                </c:pt>
                <c:pt idx="1490">
                  <c:v>141.52238095238096</c:v>
                </c:pt>
                <c:pt idx="1491">
                  <c:v>141.50761904761904</c:v>
                </c:pt>
                <c:pt idx="1492">
                  <c:v>141.47809523809525</c:v>
                </c:pt>
                <c:pt idx="1493">
                  <c:v>141.44857142857143</c:v>
                </c:pt>
                <c:pt idx="1494">
                  <c:v>141.4190476190476</c:v>
                </c:pt>
                <c:pt idx="1495">
                  <c:v>141.40428571428572</c:v>
                </c:pt>
                <c:pt idx="1496">
                  <c:v>141.36000000000001</c:v>
                </c:pt>
                <c:pt idx="1497">
                  <c:v>141.31571428571431</c:v>
                </c:pt>
                <c:pt idx="1498">
                  <c:v>141.31571428571431</c:v>
                </c:pt>
                <c:pt idx="1499">
                  <c:v>141.30095238095237</c:v>
                </c:pt>
                <c:pt idx="1500">
                  <c:v>141.27142857142857</c:v>
                </c:pt>
                <c:pt idx="1501">
                  <c:v>141.25666666666666</c:v>
                </c:pt>
                <c:pt idx="1502">
                  <c:v>141.24190476190478</c:v>
                </c:pt>
                <c:pt idx="1503">
                  <c:v>141.24190476190478</c:v>
                </c:pt>
                <c:pt idx="1504">
                  <c:v>141.18285714285713</c:v>
                </c:pt>
                <c:pt idx="1505">
                  <c:v>141.16809523809522</c:v>
                </c:pt>
                <c:pt idx="1506">
                  <c:v>141.16809523809522</c:v>
                </c:pt>
                <c:pt idx="1507">
                  <c:v>141.12380952380951</c:v>
                </c:pt>
                <c:pt idx="1508">
                  <c:v>141.05000000000001</c:v>
                </c:pt>
                <c:pt idx="1509">
                  <c:v>141.00571428571428</c:v>
                </c:pt>
                <c:pt idx="1510">
                  <c:v>141.00571428571428</c:v>
                </c:pt>
                <c:pt idx="1511">
                  <c:v>140.99095238095239</c:v>
                </c:pt>
                <c:pt idx="1512">
                  <c:v>140.97619047619048</c:v>
                </c:pt>
                <c:pt idx="1513">
                  <c:v>140.91714285714284</c:v>
                </c:pt>
                <c:pt idx="1514">
                  <c:v>140.84333333333333</c:v>
                </c:pt>
                <c:pt idx="1515">
                  <c:v>140.82857142857142</c:v>
                </c:pt>
                <c:pt idx="1516">
                  <c:v>140.82857142857142</c:v>
                </c:pt>
                <c:pt idx="1517">
                  <c:v>140.82857142857142</c:v>
                </c:pt>
                <c:pt idx="1518">
                  <c:v>140.7990476190476</c:v>
                </c:pt>
                <c:pt idx="1519">
                  <c:v>140.78428571428572</c:v>
                </c:pt>
                <c:pt idx="1520">
                  <c:v>140.78428571428572</c:v>
                </c:pt>
                <c:pt idx="1521">
                  <c:v>140.75476190476189</c:v>
                </c:pt>
                <c:pt idx="1522">
                  <c:v>140.75476190476189</c:v>
                </c:pt>
                <c:pt idx="1523">
                  <c:v>140.74</c:v>
                </c:pt>
                <c:pt idx="1524">
                  <c:v>140.6957142857143</c:v>
                </c:pt>
                <c:pt idx="1525">
                  <c:v>140.68095238095236</c:v>
                </c:pt>
                <c:pt idx="1526">
                  <c:v>140.59238095238095</c:v>
                </c:pt>
                <c:pt idx="1527">
                  <c:v>140.59238095238095</c:v>
                </c:pt>
                <c:pt idx="1528">
                  <c:v>140.56285714285713</c:v>
                </c:pt>
                <c:pt idx="1529">
                  <c:v>140.56285714285713</c:v>
                </c:pt>
                <c:pt idx="1530">
                  <c:v>140.56285714285713</c:v>
                </c:pt>
                <c:pt idx="1531">
                  <c:v>140.54809523809524</c:v>
                </c:pt>
                <c:pt idx="1532">
                  <c:v>140.50380952380954</c:v>
                </c:pt>
                <c:pt idx="1533">
                  <c:v>140.44476190476189</c:v>
                </c:pt>
                <c:pt idx="1534">
                  <c:v>140.43</c:v>
                </c:pt>
                <c:pt idx="1535">
                  <c:v>140.4152380952381</c:v>
                </c:pt>
                <c:pt idx="1536">
                  <c:v>140.4152380952381</c:v>
                </c:pt>
                <c:pt idx="1537">
                  <c:v>140.40047619047618</c:v>
                </c:pt>
                <c:pt idx="1538">
                  <c:v>140.37095238095239</c:v>
                </c:pt>
                <c:pt idx="1539">
                  <c:v>140.37095238095239</c:v>
                </c:pt>
                <c:pt idx="1540">
                  <c:v>140.35619047619048</c:v>
                </c:pt>
                <c:pt idx="1541">
                  <c:v>140.35619047619048</c:v>
                </c:pt>
                <c:pt idx="1542">
                  <c:v>140.29714285714286</c:v>
                </c:pt>
                <c:pt idx="1543">
                  <c:v>140.29714285714286</c:v>
                </c:pt>
                <c:pt idx="1544">
                  <c:v>140.29714285714286</c:v>
                </c:pt>
                <c:pt idx="1545">
                  <c:v>140.26761904761904</c:v>
                </c:pt>
                <c:pt idx="1546">
                  <c:v>140.23809523809524</c:v>
                </c:pt>
                <c:pt idx="1547">
                  <c:v>140.16428571428571</c:v>
                </c:pt>
                <c:pt idx="1548">
                  <c:v>140.12</c:v>
                </c:pt>
                <c:pt idx="1549">
                  <c:v>140.10523809523809</c:v>
                </c:pt>
                <c:pt idx="1550">
                  <c:v>140.09047619047618</c:v>
                </c:pt>
                <c:pt idx="1551">
                  <c:v>140.0757142857143</c:v>
                </c:pt>
                <c:pt idx="1552">
                  <c:v>140.06095238095236</c:v>
                </c:pt>
                <c:pt idx="1553">
                  <c:v>140.03142857142856</c:v>
                </c:pt>
                <c:pt idx="1554">
                  <c:v>140.03142857142856</c:v>
                </c:pt>
                <c:pt idx="1555">
                  <c:v>140.00190476190477</c:v>
                </c:pt>
                <c:pt idx="1556">
                  <c:v>140.00190476190477</c:v>
                </c:pt>
                <c:pt idx="1557">
                  <c:v>139.95761904761906</c:v>
                </c:pt>
                <c:pt idx="1558">
                  <c:v>139.95761904761906</c:v>
                </c:pt>
                <c:pt idx="1559">
                  <c:v>139.89857142857142</c:v>
                </c:pt>
                <c:pt idx="1560">
                  <c:v>139.89857142857142</c:v>
                </c:pt>
                <c:pt idx="1561">
                  <c:v>139.79523809523809</c:v>
                </c:pt>
                <c:pt idx="1562">
                  <c:v>139.73619047619047</c:v>
                </c:pt>
                <c:pt idx="1563">
                  <c:v>139.73619047619047</c:v>
                </c:pt>
                <c:pt idx="1564">
                  <c:v>139.66238095238094</c:v>
                </c:pt>
                <c:pt idx="1565">
                  <c:v>139.64761904761903</c:v>
                </c:pt>
                <c:pt idx="1566">
                  <c:v>139.63285714285715</c:v>
                </c:pt>
                <c:pt idx="1567">
                  <c:v>139.63285714285715</c:v>
                </c:pt>
                <c:pt idx="1568">
                  <c:v>139.58857142857141</c:v>
                </c:pt>
                <c:pt idx="1569">
                  <c:v>139.57380952380953</c:v>
                </c:pt>
                <c:pt idx="1570">
                  <c:v>139.57380952380953</c:v>
                </c:pt>
                <c:pt idx="1571">
                  <c:v>139.54428571428571</c:v>
                </c:pt>
                <c:pt idx="1572">
                  <c:v>139.52952380952379</c:v>
                </c:pt>
                <c:pt idx="1573">
                  <c:v>139.51476190476191</c:v>
                </c:pt>
                <c:pt idx="1574">
                  <c:v>139.5</c:v>
                </c:pt>
                <c:pt idx="1575">
                  <c:v>139.48523809523809</c:v>
                </c:pt>
                <c:pt idx="1576">
                  <c:v>139.48523809523809</c:v>
                </c:pt>
                <c:pt idx="1577">
                  <c:v>139.47047619047618</c:v>
                </c:pt>
                <c:pt idx="1578">
                  <c:v>139.45571428571429</c:v>
                </c:pt>
                <c:pt idx="1579">
                  <c:v>139.39666666666668</c:v>
                </c:pt>
                <c:pt idx="1580">
                  <c:v>139.38190476190476</c:v>
                </c:pt>
                <c:pt idx="1581">
                  <c:v>139.33761904761906</c:v>
                </c:pt>
                <c:pt idx="1582">
                  <c:v>139.29333333333332</c:v>
                </c:pt>
                <c:pt idx="1583">
                  <c:v>139.26380952380953</c:v>
                </c:pt>
                <c:pt idx="1584">
                  <c:v>139.2342857142857</c:v>
                </c:pt>
                <c:pt idx="1585">
                  <c:v>139.19</c:v>
                </c:pt>
                <c:pt idx="1586">
                  <c:v>139.11619047619047</c:v>
                </c:pt>
                <c:pt idx="1587">
                  <c:v>139.05714285714285</c:v>
                </c:pt>
                <c:pt idx="1588">
                  <c:v>138.95380952380953</c:v>
                </c:pt>
                <c:pt idx="1589">
                  <c:v>138.93904761904761</c:v>
                </c:pt>
                <c:pt idx="1590">
                  <c:v>138.9242857142857</c:v>
                </c:pt>
                <c:pt idx="1591">
                  <c:v>138.89476190476191</c:v>
                </c:pt>
                <c:pt idx="1592">
                  <c:v>138.80619047619047</c:v>
                </c:pt>
                <c:pt idx="1593">
                  <c:v>138.79142857142855</c:v>
                </c:pt>
                <c:pt idx="1594">
                  <c:v>138.79142857142855</c:v>
                </c:pt>
                <c:pt idx="1595">
                  <c:v>138.76190476190476</c:v>
                </c:pt>
                <c:pt idx="1596">
                  <c:v>138.74714285714285</c:v>
                </c:pt>
                <c:pt idx="1597">
                  <c:v>138.73238095238096</c:v>
                </c:pt>
                <c:pt idx="1598">
                  <c:v>138.73238095238096</c:v>
                </c:pt>
                <c:pt idx="1599">
                  <c:v>138.71761904761905</c:v>
                </c:pt>
                <c:pt idx="1600">
                  <c:v>138.59952380952382</c:v>
                </c:pt>
                <c:pt idx="1601">
                  <c:v>138.59952380952382</c:v>
                </c:pt>
                <c:pt idx="1602">
                  <c:v>138.51095238095238</c:v>
                </c:pt>
                <c:pt idx="1603">
                  <c:v>138.51095238095238</c:v>
                </c:pt>
                <c:pt idx="1604">
                  <c:v>138.49619047619046</c:v>
                </c:pt>
                <c:pt idx="1605">
                  <c:v>138.48142857142858</c:v>
                </c:pt>
                <c:pt idx="1606">
                  <c:v>138.48142857142858</c:v>
                </c:pt>
                <c:pt idx="1607">
                  <c:v>138.48142857142858</c:v>
                </c:pt>
                <c:pt idx="1608">
                  <c:v>138.45190476190476</c:v>
                </c:pt>
                <c:pt idx="1609">
                  <c:v>138.39285714285714</c:v>
                </c:pt>
                <c:pt idx="1610">
                  <c:v>138.3042857142857</c:v>
                </c:pt>
                <c:pt idx="1611">
                  <c:v>138.2747619047619</c:v>
                </c:pt>
                <c:pt idx="1612">
                  <c:v>138.26</c:v>
                </c:pt>
                <c:pt idx="1613">
                  <c:v>138.24523809523811</c:v>
                </c:pt>
                <c:pt idx="1614">
                  <c:v>138.2304761904762</c:v>
                </c:pt>
                <c:pt idx="1615">
                  <c:v>138.2009523809524</c:v>
                </c:pt>
                <c:pt idx="1616">
                  <c:v>138.2009523809524</c:v>
                </c:pt>
                <c:pt idx="1617">
                  <c:v>138.18619047619046</c:v>
                </c:pt>
                <c:pt idx="1618">
                  <c:v>138.18619047619046</c:v>
                </c:pt>
                <c:pt idx="1619">
                  <c:v>138.15666666666667</c:v>
                </c:pt>
                <c:pt idx="1620">
                  <c:v>138.14190476190475</c:v>
                </c:pt>
                <c:pt idx="1621">
                  <c:v>138.12714285714284</c:v>
                </c:pt>
                <c:pt idx="1622">
                  <c:v>138.05333333333334</c:v>
                </c:pt>
                <c:pt idx="1623">
                  <c:v>138.05333333333334</c:v>
                </c:pt>
                <c:pt idx="1624">
                  <c:v>138.03857142857143</c:v>
                </c:pt>
                <c:pt idx="1625">
                  <c:v>137.97952380952381</c:v>
                </c:pt>
                <c:pt idx="1626">
                  <c:v>137.9647619047619</c:v>
                </c:pt>
                <c:pt idx="1627">
                  <c:v>137.94999999999999</c:v>
                </c:pt>
                <c:pt idx="1628">
                  <c:v>137.94999999999999</c:v>
                </c:pt>
                <c:pt idx="1629">
                  <c:v>137.86142857142858</c:v>
                </c:pt>
                <c:pt idx="1630">
                  <c:v>137.83190476190475</c:v>
                </c:pt>
                <c:pt idx="1631">
                  <c:v>137.81714285714287</c:v>
                </c:pt>
                <c:pt idx="1632">
                  <c:v>137.78761904761905</c:v>
                </c:pt>
                <c:pt idx="1633">
                  <c:v>137.69904761904763</c:v>
                </c:pt>
                <c:pt idx="1634">
                  <c:v>137.69904761904763</c:v>
                </c:pt>
                <c:pt idx="1635">
                  <c:v>137.68428571428569</c:v>
                </c:pt>
                <c:pt idx="1636">
                  <c:v>137.66952380952381</c:v>
                </c:pt>
                <c:pt idx="1637">
                  <c:v>137.6547619047619</c:v>
                </c:pt>
                <c:pt idx="1638">
                  <c:v>137.6547619047619</c:v>
                </c:pt>
                <c:pt idx="1639">
                  <c:v>137.63999999999999</c:v>
                </c:pt>
                <c:pt idx="1640">
                  <c:v>137.5809523809524</c:v>
                </c:pt>
                <c:pt idx="1641">
                  <c:v>137.56619047619046</c:v>
                </c:pt>
                <c:pt idx="1642">
                  <c:v>137.53666666666666</c:v>
                </c:pt>
                <c:pt idx="1643">
                  <c:v>137.53666666666666</c:v>
                </c:pt>
                <c:pt idx="1644">
                  <c:v>137.49238095238096</c:v>
                </c:pt>
                <c:pt idx="1645">
                  <c:v>137.47761904761904</c:v>
                </c:pt>
                <c:pt idx="1646">
                  <c:v>137.47761904761904</c:v>
                </c:pt>
                <c:pt idx="1647">
                  <c:v>137.37428571428572</c:v>
                </c:pt>
                <c:pt idx="1648">
                  <c:v>137.37428571428572</c:v>
                </c:pt>
                <c:pt idx="1649">
                  <c:v>137.35952380952381</c:v>
                </c:pt>
                <c:pt idx="1650">
                  <c:v>137.34476190476192</c:v>
                </c:pt>
                <c:pt idx="1651">
                  <c:v>137.34476190476192</c:v>
                </c:pt>
                <c:pt idx="1652">
                  <c:v>137.32999999999998</c:v>
                </c:pt>
                <c:pt idx="1653">
                  <c:v>137.32999999999998</c:v>
                </c:pt>
                <c:pt idx="1654">
                  <c:v>137.30047619047619</c:v>
                </c:pt>
                <c:pt idx="1655">
                  <c:v>137.28571428571428</c:v>
                </c:pt>
                <c:pt idx="1656">
                  <c:v>137.24142857142857</c:v>
                </c:pt>
                <c:pt idx="1657">
                  <c:v>137.22666666666666</c:v>
                </c:pt>
                <c:pt idx="1658">
                  <c:v>137.19714285714286</c:v>
                </c:pt>
                <c:pt idx="1659">
                  <c:v>137.16761904761904</c:v>
                </c:pt>
                <c:pt idx="1660">
                  <c:v>137.15285714285713</c:v>
                </c:pt>
                <c:pt idx="1661">
                  <c:v>137.09380952380951</c:v>
                </c:pt>
                <c:pt idx="1662">
                  <c:v>137.04952380952381</c:v>
                </c:pt>
                <c:pt idx="1663">
                  <c:v>137.01999999999998</c:v>
                </c:pt>
                <c:pt idx="1664">
                  <c:v>137.0052380952381</c:v>
                </c:pt>
                <c:pt idx="1665">
                  <c:v>136.99047619047619</c:v>
                </c:pt>
                <c:pt idx="1666">
                  <c:v>136.93142857142857</c:v>
                </c:pt>
                <c:pt idx="1667">
                  <c:v>136.85761904761904</c:v>
                </c:pt>
                <c:pt idx="1668">
                  <c:v>136.82809523809522</c:v>
                </c:pt>
                <c:pt idx="1669">
                  <c:v>136.81333333333333</c:v>
                </c:pt>
                <c:pt idx="1670">
                  <c:v>136.79857142857142</c:v>
                </c:pt>
                <c:pt idx="1671">
                  <c:v>136.79857142857142</c:v>
                </c:pt>
                <c:pt idx="1672">
                  <c:v>136.76904761904763</c:v>
                </c:pt>
                <c:pt idx="1673">
                  <c:v>136.76904761904763</c:v>
                </c:pt>
                <c:pt idx="1674">
                  <c:v>136.70999999999998</c:v>
                </c:pt>
                <c:pt idx="1675">
                  <c:v>136.6952380952381</c:v>
                </c:pt>
                <c:pt idx="1676">
                  <c:v>136.63619047619048</c:v>
                </c:pt>
                <c:pt idx="1677">
                  <c:v>136.62142857142857</c:v>
                </c:pt>
                <c:pt idx="1678">
                  <c:v>136.62142857142857</c:v>
                </c:pt>
                <c:pt idx="1679">
                  <c:v>136.57714285714286</c:v>
                </c:pt>
                <c:pt idx="1680">
                  <c:v>136.56238095238095</c:v>
                </c:pt>
                <c:pt idx="1681">
                  <c:v>136.47380952380954</c:v>
                </c:pt>
                <c:pt idx="1682">
                  <c:v>136.44428571428571</c:v>
                </c:pt>
                <c:pt idx="1683">
                  <c:v>136.38523809523809</c:v>
                </c:pt>
                <c:pt idx="1684">
                  <c:v>136.37047619047618</c:v>
                </c:pt>
                <c:pt idx="1685">
                  <c:v>136.34095238095239</c:v>
                </c:pt>
                <c:pt idx="1686">
                  <c:v>136.26714285714286</c:v>
                </c:pt>
                <c:pt idx="1687">
                  <c:v>136.20809523809524</c:v>
                </c:pt>
                <c:pt idx="1688">
                  <c:v>136.20809523809524</c:v>
                </c:pt>
                <c:pt idx="1689">
                  <c:v>136.1638095238095</c:v>
                </c:pt>
                <c:pt idx="1690">
                  <c:v>136.14904761904762</c:v>
                </c:pt>
                <c:pt idx="1691">
                  <c:v>136.13428571428571</c:v>
                </c:pt>
                <c:pt idx="1692">
                  <c:v>136.10476190476192</c:v>
                </c:pt>
                <c:pt idx="1693">
                  <c:v>136.03095238095239</c:v>
                </c:pt>
                <c:pt idx="1694">
                  <c:v>136.00142857142856</c:v>
                </c:pt>
                <c:pt idx="1695">
                  <c:v>135.98666666666668</c:v>
                </c:pt>
                <c:pt idx="1696">
                  <c:v>135.97190476190477</c:v>
                </c:pt>
                <c:pt idx="1697">
                  <c:v>135.91285714285712</c:v>
                </c:pt>
                <c:pt idx="1698">
                  <c:v>135.91285714285712</c:v>
                </c:pt>
                <c:pt idx="1699">
                  <c:v>135.89809523809524</c:v>
                </c:pt>
                <c:pt idx="1700">
                  <c:v>135.88333333333333</c:v>
                </c:pt>
                <c:pt idx="1701">
                  <c:v>135.82428571428574</c:v>
                </c:pt>
                <c:pt idx="1702">
                  <c:v>135.79476190476191</c:v>
                </c:pt>
                <c:pt idx="1703">
                  <c:v>135.78</c:v>
                </c:pt>
                <c:pt idx="1704">
                  <c:v>135.78</c:v>
                </c:pt>
                <c:pt idx="1705">
                  <c:v>135.75047619047618</c:v>
                </c:pt>
                <c:pt idx="1706">
                  <c:v>135.72095238095238</c:v>
                </c:pt>
                <c:pt idx="1707">
                  <c:v>135.5438095238095</c:v>
                </c:pt>
                <c:pt idx="1708">
                  <c:v>135.5438095238095</c:v>
                </c:pt>
                <c:pt idx="1709">
                  <c:v>135.52904761904762</c:v>
                </c:pt>
                <c:pt idx="1710">
                  <c:v>135.48476190476191</c:v>
                </c:pt>
                <c:pt idx="1711">
                  <c:v>135.41095238095238</c:v>
                </c:pt>
                <c:pt idx="1712">
                  <c:v>135.39619047619047</c:v>
                </c:pt>
                <c:pt idx="1713">
                  <c:v>135.35190476190476</c:v>
                </c:pt>
                <c:pt idx="1714">
                  <c:v>135.35190476190476</c:v>
                </c:pt>
                <c:pt idx="1715">
                  <c:v>135.33714285714285</c:v>
                </c:pt>
                <c:pt idx="1716">
                  <c:v>135.32238095238097</c:v>
                </c:pt>
                <c:pt idx="1717">
                  <c:v>135.29285714285714</c:v>
                </c:pt>
                <c:pt idx="1718">
                  <c:v>135.27809523809523</c:v>
                </c:pt>
                <c:pt idx="1719">
                  <c:v>135.23380952380953</c:v>
                </c:pt>
                <c:pt idx="1720">
                  <c:v>135.23380952380953</c:v>
                </c:pt>
                <c:pt idx="1721">
                  <c:v>135.21904761904761</c:v>
                </c:pt>
                <c:pt idx="1722">
                  <c:v>135.18952380952379</c:v>
                </c:pt>
                <c:pt idx="1723">
                  <c:v>135.17476190476191</c:v>
                </c:pt>
                <c:pt idx="1724">
                  <c:v>135.16</c:v>
                </c:pt>
                <c:pt idx="1725">
                  <c:v>135.16</c:v>
                </c:pt>
                <c:pt idx="1726">
                  <c:v>135.16</c:v>
                </c:pt>
                <c:pt idx="1727">
                  <c:v>135.14523809523808</c:v>
                </c:pt>
                <c:pt idx="1728">
                  <c:v>135.14523809523808</c:v>
                </c:pt>
                <c:pt idx="1729">
                  <c:v>135.1304761904762</c:v>
                </c:pt>
                <c:pt idx="1730">
                  <c:v>135.1304761904762</c:v>
                </c:pt>
                <c:pt idx="1731">
                  <c:v>135.11571428571429</c:v>
                </c:pt>
                <c:pt idx="1732">
                  <c:v>135.11571428571429</c:v>
                </c:pt>
                <c:pt idx="1733">
                  <c:v>135.05666666666667</c:v>
                </c:pt>
                <c:pt idx="1734">
                  <c:v>135.05666666666667</c:v>
                </c:pt>
                <c:pt idx="1735">
                  <c:v>134.96809523809526</c:v>
                </c:pt>
                <c:pt idx="1736">
                  <c:v>134.95333333333332</c:v>
                </c:pt>
                <c:pt idx="1737">
                  <c:v>134.93857142857144</c:v>
                </c:pt>
                <c:pt idx="1738">
                  <c:v>134.92380952380952</c:v>
                </c:pt>
                <c:pt idx="1739">
                  <c:v>134.90904761904761</c:v>
                </c:pt>
                <c:pt idx="1740">
                  <c:v>134.90904761904761</c:v>
                </c:pt>
                <c:pt idx="1741">
                  <c:v>134.8942857142857</c:v>
                </c:pt>
                <c:pt idx="1742">
                  <c:v>134.87952380952382</c:v>
                </c:pt>
                <c:pt idx="1743">
                  <c:v>134.83523809523808</c:v>
                </c:pt>
                <c:pt idx="1744">
                  <c:v>134.8204761904762</c:v>
                </c:pt>
                <c:pt idx="1745">
                  <c:v>134.71714285714285</c:v>
                </c:pt>
                <c:pt idx="1746">
                  <c:v>134.70238095238096</c:v>
                </c:pt>
                <c:pt idx="1747">
                  <c:v>134.68761904761902</c:v>
                </c:pt>
                <c:pt idx="1748">
                  <c:v>134.62857142857143</c:v>
                </c:pt>
                <c:pt idx="1749">
                  <c:v>134.61380952380952</c:v>
                </c:pt>
                <c:pt idx="1750">
                  <c:v>134.59904761904761</c:v>
                </c:pt>
                <c:pt idx="1751">
                  <c:v>134.56952380952379</c:v>
                </c:pt>
                <c:pt idx="1752">
                  <c:v>134.46619047619049</c:v>
                </c:pt>
                <c:pt idx="1753">
                  <c:v>134.42190476190476</c:v>
                </c:pt>
                <c:pt idx="1754">
                  <c:v>134.36285714285714</c:v>
                </c:pt>
                <c:pt idx="1755">
                  <c:v>134.33333333333331</c:v>
                </c:pt>
                <c:pt idx="1756">
                  <c:v>134.33333333333331</c:v>
                </c:pt>
                <c:pt idx="1757">
                  <c:v>134.30380952380952</c:v>
                </c:pt>
                <c:pt idx="1758">
                  <c:v>134.30380952380952</c:v>
                </c:pt>
                <c:pt idx="1759">
                  <c:v>134.2447619047619</c:v>
                </c:pt>
                <c:pt idx="1760">
                  <c:v>134.2447619047619</c:v>
                </c:pt>
                <c:pt idx="1761">
                  <c:v>134.21523809523811</c:v>
                </c:pt>
                <c:pt idx="1762">
                  <c:v>134.20047619047619</c:v>
                </c:pt>
                <c:pt idx="1763">
                  <c:v>134.18571428571428</c:v>
                </c:pt>
                <c:pt idx="1764">
                  <c:v>134.15619047619046</c:v>
                </c:pt>
                <c:pt idx="1765">
                  <c:v>134.15619047619046</c:v>
                </c:pt>
                <c:pt idx="1766">
                  <c:v>134.14142857142858</c:v>
                </c:pt>
                <c:pt idx="1767">
                  <c:v>134.12666666666667</c:v>
                </c:pt>
                <c:pt idx="1768">
                  <c:v>134.09714285714287</c:v>
                </c:pt>
                <c:pt idx="1769">
                  <c:v>133.96428571428572</c:v>
                </c:pt>
                <c:pt idx="1770">
                  <c:v>133.94952380952381</c:v>
                </c:pt>
                <c:pt idx="1771">
                  <c:v>133.91999999999999</c:v>
                </c:pt>
                <c:pt idx="1772">
                  <c:v>133.89047619047619</c:v>
                </c:pt>
                <c:pt idx="1773">
                  <c:v>133.84619047619049</c:v>
                </c:pt>
                <c:pt idx="1774">
                  <c:v>133.75761904761904</c:v>
                </c:pt>
                <c:pt idx="1775">
                  <c:v>133.61000000000001</c:v>
                </c:pt>
                <c:pt idx="1776">
                  <c:v>133.58047619047619</c:v>
                </c:pt>
                <c:pt idx="1777">
                  <c:v>133.47714285714287</c:v>
                </c:pt>
                <c:pt idx="1778">
                  <c:v>133.34428571428572</c:v>
                </c:pt>
                <c:pt idx="1779">
                  <c:v>133.31476190476189</c:v>
                </c:pt>
                <c:pt idx="1780">
                  <c:v>133.24095238095239</c:v>
                </c:pt>
                <c:pt idx="1781">
                  <c:v>133.16714285714284</c:v>
                </c:pt>
                <c:pt idx="1782">
                  <c:v>133.10809523809525</c:v>
                </c:pt>
                <c:pt idx="1783">
                  <c:v>133.09333333333333</c:v>
                </c:pt>
                <c:pt idx="1784">
                  <c:v>133.07857142857142</c:v>
                </c:pt>
                <c:pt idx="1785">
                  <c:v>133.03428571428572</c:v>
                </c:pt>
                <c:pt idx="1786">
                  <c:v>132.9752380952381</c:v>
                </c:pt>
                <c:pt idx="1787">
                  <c:v>132.9457142857143</c:v>
                </c:pt>
                <c:pt idx="1788">
                  <c:v>132.90142857142857</c:v>
                </c:pt>
                <c:pt idx="1789">
                  <c:v>132.79809523809524</c:v>
                </c:pt>
                <c:pt idx="1790">
                  <c:v>132.78333333333333</c:v>
                </c:pt>
                <c:pt idx="1791">
                  <c:v>132.78333333333333</c:v>
                </c:pt>
                <c:pt idx="1792">
                  <c:v>132.75380952380954</c:v>
                </c:pt>
                <c:pt idx="1793">
                  <c:v>132.69476190476189</c:v>
                </c:pt>
                <c:pt idx="1794">
                  <c:v>132.63571428571427</c:v>
                </c:pt>
                <c:pt idx="1795">
                  <c:v>132.63571428571427</c:v>
                </c:pt>
                <c:pt idx="1796">
                  <c:v>132.63571428571427</c:v>
                </c:pt>
                <c:pt idx="1797">
                  <c:v>132.62095238095239</c:v>
                </c:pt>
                <c:pt idx="1798">
                  <c:v>132.56190476190477</c:v>
                </c:pt>
                <c:pt idx="1799">
                  <c:v>132.56190476190477</c:v>
                </c:pt>
                <c:pt idx="1800">
                  <c:v>132.48809523809524</c:v>
                </c:pt>
                <c:pt idx="1801">
                  <c:v>132.48809523809524</c:v>
                </c:pt>
                <c:pt idx="1802">
                  <c:v>132.47333333333333</c:v>
                </c:pt>
                <c:pt idx="1803">
                  <c:v>132.42904761904759</c:v>
                </c:pt>
                <c:pt idx="1804">
                  <c:v>132.3995238095238</c:v>
                </c:pt>
                <c:pt idx="1805">
                  <c:v>132.37</c:v>
                </c:pt>
                <c:pt idx="1806">
                  <c:v>132.25190476190477</c:v>
                </c:pt>
                <c:pt idx="1807">
                  <c:v>132.22238095238095</c:v>
                </c:pt>
                <c:pt idx="1808">
                  <c:v>132.19285714285712</c:v>
                </c:pt>
                <c:pt idx="1809">
                  <c:v>132.13380952380953</c:v>
                </c:pt>
                <c:pt idx="1810">
                  <c:v>132.11904761904762</c:v>
                </c:pt>
                <c:pt idx="1811">
                  <c:v>132.10428571428571</c:v>
                </c:pt>
                <c:pt idx="1812">
                  <c:v>132.08952380952383</c:v>
                </c:pt>
                <c:pt idx="1813">
                  <c:v>131.91238095238094</c:v>
                </c:pt>
                <c:pt idx="1814">
                  <c:v>131.82380952380953</c:v>
                </c:pt>
                <c:pt idx="1815">
                  <c:v>131.77952380952379</c:v>
                </c:pt>
                <c:pt idx="1816">
                  <c:v>131.76476190476191</c:v>
                </c:pt>
                <c:pt idx="1817">
                  <c:v>131.61714285714285</c:v>
                </c:pt>
                <c:pt idx="1818">
                  <c:v>131.51380952380953</c:v>
                </c:pt>
                <c:pt idx="1819">
                  <c:v>131.46952380952382</c:v>
                </c:pt>
                <c:pt idx="1820">
                  <c:v>131.42523809523809</c:v>
                </c:pt>
                <c:pt idx="1821">
                  <c:v>131.41047619047617</c:v>
                </c:pt>
                <c:pt idx="1822">
                  <c:v>131.38095238095238</c:v>
                </c:pt>
                <c:pt idx="1823">
                  <c:v>131.27761904761905</c:v>
                </c:pt>
                <c:pt idx="1824">
                  <c:v>131.26285714285714</c:v>
                </c:pt>
                <c:pt idx="1825">
                  <c:v>131.24809523809523</c:v>
                </c:pt>
                <c:pt idx="1826">
                  <c:v>131.24809523809523</c:v>
                </c:pt>
                <c:pt idx="1827">
                  <c:v>131.18904761904761</c:v>
                </c:pt>
                <c:pt idx="1828">
                  <c:v>131.1742857142857</c:v>
                </c:pt>
                <c:pt idx="1829">
                  <c:v>131.15952380952379</c:v>
                </c:pt>
                <c:pt idx="1830">
                  <c:v>131.14476190476191</c:v>
                </c:pt>
                <c:pt idx="1831">
                  <c:v>131.14476190476191</c:v>
                </c:pt>
                <c:pt idx="1832">
                  <c:v>131.11523809523808</c:v>
                </c:pt>
                <c:pt idx="1833">
                  <c:v>131.04142857142855</c:v>
                </c:pt>
                <c:pt idx="1834">
                  <c:v>130.99714285714285</c:v>
                </c:pt>
                <c:pt idx="1835">
                  <c:v>130.96761904761905</c:v>
                </c:pt>
                <c:pt idx="1836">
                  <c:v>130.90857142857143</c:v>
                </c:pt>
                <c:pt idx="1837">
                  <c:v>130.87904761904761</c:v>
                </c:pt>
                <c:pt idx="1838">
                  <c:v>130.87904761904761</c:v>
                </c:pt>
                <c:pt idx="1839">
                  <c:v>130.76095238095238</c:v>
                </c:pt>
                <c:pt idx="1840">
                  <c:v>130.74619047619046</c:v>
                </c:pt>
                <c:pt idx="1841">
                  <c:v>130.68714285714287</c:v>
                </c:pt>
                <c:pt idx="1842">
                  <c:v>130.67238095238093</c:v>
                </c:pt>
                <c:pt idx="1843">
                  <c:v>130.61333333333334</c:v>
                </c:pt>
                <c:pt idx="1844">
                  <c:v>130.58380952380952</c:v>
                </c:pt>
                <c:pt idx="1845">
                  <c:v>130.58380952380952</c:v>
                </c:pt>
                <c:pt idx="1846">
                  <c:v>130.53952380952381</c:v>
                </c:pt>
                <c:pt idx="1847">
                  <c:v>130.53952380952381</c:v>
                </c:pt>
                <c:pt idx="1848">
                  <c:v>130.5247619047619</c:v>
                </c:pt>
                <c:pt idx="1849">
                  <c:v>130.4804761904762</c:v>
                </c:pt>
                <c:pt idx="1850">
                  <c:v>130.40666666666667</c:v>
                </c:pt>
                <c:pt idx="1851">
                  <c:v>130.33285714285716</c:v>
                </c:pt>
                <c:pt idx="1852">
                  <c:v>130.31809523809522</c:v>
                </c:pt>
                <c:pt idx="1853">
                  <c:v>130.25904761904761</c:v>
                </c:pt>
                <c:pt idx="1854">
                  <c:v>130.22952380952381</c:v>
                </c:pt>
                <c:pt idx="1855">
                  <c:v>130.22952380952381</c:v>
                </c:pt>
                <c:pt idx="1856">
                  <c:v>130.17047619047619</c:v>
                </c:pt>
                <c:pt idx="1857">
                  <c:v>130.09666666666666</c:v>
                </c:pt>
                <c:pt idx="1858">
                  <c:v>130.06714285714287</c:v>
                </c:pt>
                <c:pt idx="1859">
                  <c:v>130.02285714285713</c:v>
                </c:pt>
                <c:pt idx="1860">
                  <c:v>129.97857142857143</c:v>
                </c:pt>
                <c:pt idx="1861">
                  <c:v>129.97857142857143</c:v>
                </c:pt>
                <c:pt idx="1862">
                  <c:v>129.91952380952381</c:v>
                </c:pt>
                <c:pt idx="1863">
                  <c:v>129.8752380952381</c:v>
                </c:pt>
                <c:pt idx="1864">
                  <c:v>129.8752380952381</c:v>
                </c:pt>
                <c:pt idx="1865">
                  <c:v>129.8309523809524</c:v>
                </c:pt>
                <c:pt idx="1866">
                  <c:v>129.66857142857143</c:v>
                </c:pt>
                <c:pt idx="1867">
                  <c:v>129.6390476190476</c:v>
                </c:pt>
                <c:pt idx="1868">
                  <c:v>129.57999999999998</c:v>
                </c:pt>
                <c:pt idx="1869">
                  <c:v>129.55047619047619</c:v>
                </c:pt>
                <c:pt idx="1870">
                  <c:v>129.53571428571428</c:v>
                </c:pt>
                <c:pt idx="1871">
                  <c:v>129.53571428571428</c:v>
                </c:pt>
                <c:pt idx="1872">
                  <c:v>129.47666666666666</c:v>
                </c:pt>
                <c:pt idx="1873">
                  <c:v>129.43238095238095</c:v>
                </c:pt>
                <c:pt idx="1874">
                  <c:v>129.43238095238095</c:v>
                </c:pt>
                <c:pt idx="1875">
                  <c:v>129.40285714285713</c:v>
                </c:pt>
                <c:pt idx="1876">
                  <c:v>129.37333333333333</c:v>
                </c:pt>
                <c:pt idx="1877">
                  <c:v>129.34380952380951</c:v>
                </c:pt>
                <c:pt idx="1878">
                  <c:v>129.28476190476189</c:v>
                </c:pt>
                <c:pt idx="1879">
                  <c:v>129.2552380952381</c:v>
                </c:pt>
                <c:pt idx="1880">
                  <c:v>129.2552380952381</c:v>
                </c:pt>
                <c:pt idx="1881">
                  <c:v>129.15190476190475</c:v>
                </c:pt>
                <c:pt idx="1882">
                  <c:v>129.09285714285716</c:v>
                </c:pt>
                <c:pt idx="1883">
                  <c:v>129.09285714285716</c:v>
                </c:pt>
                <c:pt idx="1884">
                  <c:v>129.03380952380951</c:v>
                </c:pt>
                <c:pt idx="1885">
                  <c:v>128.9452380952381</c:v>
                </c:pt>
                <c:pt idx="1886">
                  <c:v>128.93047619047618</c:v>
                </c:pt>
                <c:pt idx="1887">
                  <c:v>128.91571428571427</c:v>
                </c:pt>
                <c:pt idx="1888">
                  <c:v>128.90095238095236</c:v>
                </c:pt>
                <c:pt idx="1889">
                  <c:v>128.79761904761904</c:v>
                </c:pt>
                <c:pt idx="1890">
                  <c:v>128.70904761904762</c:v>
                </c:pt>
                <c:pt idx="1891">
                  <c:v>128.63523809523809</c:v>
                </c:pt>
                <c:pt idx="1892">
                  <c:v>128.62047619047618</c:v>
                </c:pt>
                <c:pt idx="1893">
                  <c:v>128.56142857142856</c:v>
                </c:pt>
                <c:pt idx="1894">
                  <c:v>128.45809523809524</c:v>
                </c:pt>
                <c:pt idx="1895">
                  <c:v>128.42857142857142</c:v>
                </c:pt>
                <c:pt idx="1896">
                  <c:v>128.42857142857142</c:v>
                </c:pt>
                <c:pt idx="1897">
                  <c:v>128.39904761904762</c:v>
                </c:pt>
                <c:pt idx="1898">
                  <c:v>128.3695238095238</c:v>
                </c:pt>
                <c:pt idx="1899">
                  <c:v>128.35476190476192</c:v>
                </c:pt>
                <c:pt idx="1900">
                  <c:v>128.34</c:v>
                </c:pt>
                <c:pt idx="1901">
                  <c:v>128.25142857142856</c:v>
                </c:pt>
                <c:pt idx="1902">
                  <c:v>128.25142857142856</c:v>
                </c:pt>
                <c:pt idx="1903">
                  <c:v>128.23666666666668</c:v>
                </c:pt>
                <c:pt idx="1904">
                  <c:v>128.22190476190477</c:v>
                </c:pt>
                <c:pt idx="1905">
                  <c:v>128.19238095238097</c:v>
                </c:pt>
                <c:pt idx="1906">
                  <c:v>128.10380952380953</c:v>
                </c:pt>
                <c:pt idx="1907">
                  <c:v>128.03</c:v>
                </c:pt>
                <c:pt idx="1908">
                  <c:v>128.01523809523809</c:v>
                </c:pt>
                <c:pt idx="1909">
                  <c:v>127.95619047619049</c:v>
                </c:pt>
                <c:pt idx="1910">
                  <c:v>127.92666666666666</c:v>
                </c:pt>
                <c:pt idx="1911">
                  <c:v>127.92666666666666</c:v>
                </c:pt>
                <c:pt idx="1912">
                  <c:v>127.86761904761906</c:v>
                </c:pt>
                <c:pt idx="1913">
                  <c:v>127.85285714285715</c:v>
                </c:pt>
                <c:pt idx="1914">
                  <c:v>127.83809523809524</c:v>
                </c:pt>
                <c:pt idx="1915">
                  <c:v>127.83809523809524</c:v>
                </c:pt>
                <c:pt idx="1916">
                  <c:v>127.83809523809524</c:v>
                </c:pt>
                <c:pt idx="1917">
                  <c:v>127.79380952380951</c:v>
                </c:pt>
                <c:pt idx="1918">
                  <c:v>127.76428571428571</c:v>
                </c:pt>
                <c:pt idx="1919">
                  <c:v>127.7052380952381</c:v>
                </c:pt>
                <c:pt idx="1920">
                  <c:v>127.69047619047619</c:v>
                </c:pt>
                <c:pt idx="1921">
                  <c:v>127.67571428571428</c:v>
                </c:pt>
                <c:pt idx="1922">
                  <c:v>127.61666666666667</c:v>
                </c:pt>
                <c:pt idx="1923">
                  <c:v>127.57238095238095</c:v>
                </c:pt>
                <c:pt idx="1924">
                  <c:v>127.55761904761904</c:v>
                </c:pt>
                <c:pt idx="1925">
                  <c:v>127.54285714285714</c:v>
                </c:pt>
                <c:pt idx="1926">
                  <c:v>127.48380952380953</c:v>
                </c:pt>
                <c:pt idx="1927">
                  <c:v>127.48380952380953</c:v>
                </c:pt>
                <c:pt idx="1928">
                  <c:v>127.46904761904761</c:v>
                </c:pt>
                <c:pt idx="1929">
                  <c:v>127.43952380952381</c:v>
                </c:pt>
                <c:pt idx="1930">
                  <c:v>127.42476190476189</c:v>
                </c:pt>
                <c:pt idx="1931">
                  <c:v>127.3804761904762</c:v>
                </c:pt>
                <c:pt idx="1932">
                  <c:v>127.36571428571429</c:v>
                </c:pt>
                <c:pt idx="1933">
                  <c:v>127.29190476190476</c:v>
                </c:pt>
                <c:pt idx="1934">
                  <c:v>127.27714285714285</c:v>
                </c:pt>
                <c:pt idx="1935">
                  <c:v>127.23285714285714</c:v>
                </c:pt>
                <c:pt idx="1936">
                  <c:v>127.1442857142857</c:v>
                </c:pt>
                <c:pt idx="1937">
                  <c:v>127.1442857142857</c:v>
                </c:pt>
                <c:pt idx="1938">
                  <c:v>127.07047619047619</c:v>
                </c:pt>
                <c:pt idx="1939">
                  <c:v>126.96714285714286</c:v>
                </c:pt>
                <c:pt idx="1940">
                  <c:v>126.96714285714286</c:v>
                </c:pt>
                <c:pt idx="1941">
                  <c:v>126.83428571428571</c:v>
                </c:pt>
                <c:pt idx="1942">
                  <c:v>126.83428571428571</c:v>
                </c:pt>
                <c:pt idx="1943">
                  <c:v>126.8047619047619</c:v>
                </c:pt>
                <c:pt idx="1944">
                  <c:v>126.8047619047619</c:v>
                </c:pt>
                <c:pt idx="1945">
                  <c:v>126.8047619047619</c:v>
                </c:pt>
                <c:pt idx="1946">
                  <c:v>126.8047619047619</c:v>
                </c:pt>
                <c:pt idx="1947">
                  <c:v>126.78999999999999</c:v>
                </c:pt>
                <c:pt idx="1948">
                  <c:v>126.70142857142856</c:v>
                </c:pt>
                <c:pt idx="1949">
                  <c:v>126.68666666666665</c:v>
                </c:pt>
                <c:pt idx="1950">
                  <c:v>126.64238095238096</c:v>
                </c:pt>
                <c:pt idx="1951">
                  <c:v>126.62761904761905</c:v>
                </c:pt>
                <c:pt idx="1952">
                  <c:v>126.59809523809525</c:v>
                </c:pt>
                <c:pt idx="1953">
                  <c:v>126.4947619047619</c:v>
                </c:pt>
                <c:pt idx="1954">
                  <c:v>126.4947619047619</c:v>
                </c:pt>
                <c:pt idx="1955">
                  <c:v>126.4947619047619</c:v>
                </c:pt>
                <c:pt idx="1956">
                  <c:v>126.48000000000002</c:v>
                </c:pt>
                <c:pt idx="1957">
                  <c:v>126.46523809523811</c:v>
                </c:pt>
                <c:pt idx="1958">
                  <c:v>126.43571428571428</c:v>
                </c:pt>
                <c:pt idx="1959">
                  <c:v>126.37666666666667</c:v>
                </c:pt>
                <c:pt idx="1960">
                  <c:v>126.27333333333334</c:v>
                </c:pt>
                <c:pt idx="1961">
                  <c:v>126.25857142857143</c:v>
                </c:pt>
                <c:pt idx="1962">
                  <c:v>126.15523809523808</c:v>
                </c:pt>
                <c:pt idx="1963">
                  <c:v>126.14047619047619</c:v>
                </c:pt>
                <c:pt idx="1964">
                  <c:v>126.06666666666666</c:v>
                </c:pt>
                <c:pt idx="1965">
                  <c:v>126.02238095238096</c:v>
                </c:pt>
                <c:pt idx="1966">
                  <c:v>125.93380952380951</c:v>
                </c:pt>
                <c:pt idx="1967">
                  <c:v>125.9190476190476</c:v>
                </c:pt>
                <c:pt idx="1968">
                  <c:v>125.8747619047619</c:v>
                </c:pt>
                <c:pt idx="1969">
                  <c:v>125.8452380952381</c:v>
                </c:pt>
                <c:pt idx="1970">
                  <c:v>125.77142857142857</c:v>
                </c:pt>
                <c:pt idx="1971">
                  <c:v>125.75666666666666</c:v>
                </c:pt>
                <c:pt idx="1972">
                  <c:v>125.71238095238095</c:v>
                </c:pt>
                <c:pt idx="1973">
                  <c:v>125.66809523809522</c:v>
                </c:pt>
                <c:pt idx="1974">
                  <c:v>125.63857142857142</c:v>
                </c:pt>
                <c:pt idx="1975">
                  <c:v>125.56476190476191</c:v>
                </c:pt>
                <c:pt idx="1976">
                  <c:v>125.52047619047619</c:v>
                </c:pt>
                <c:pt idx="1977">
                  <c:v>125.52047619047619</c:v>
                </c:pt>
                <c:pt idx="1978">
                  <c:v>125.47619047619048</c:v>
                </c:pt>
                <c:pt idx="1979">
                  <c:v>125.47619047619048</c:v>
                </c:pt>
                <c:pt idx="1980">
                  <c:v>125.46142857142857</c:v>
                </c:pt>
                <c:pt idx="1981">
                  <c:v>125.46142857142857</c:v>
                </c:pt>
                <c:pt idx="1982">
                  <c:v>125.38761904761904</c:v>
                </c:pt>
                <c:pt idx="1983">
                  <c:v>125.32857142857144</c:v>
                </c:pt>
                <c:pt idx="1984">
                  <c:v>125.28428571428572</c:v>
                </c:pt>
                <c:pt idx="1985">
                  <c:v>125.2252380952381</c:v>
                </c:pt>
                <c:pt idx="1986">
                  <c:v>125.18095238095238</c:v>
                </c:pt>
                <c:pt idx="1987">
                  <c:v>125.16619047619048</c:v>
                </c:pt>
                <c:pt idx="1988">
                  <c:v>125.16619047619048</c:v>
                </c:pt>
                <c:pt idx="1989">
                  <c:v>125.07761904761905</c:v>
                </c:pt>
                <c:pt idx="1990">
                  <c:v>125.04809523809523</c:v>
                </c:pt>
                <c:pt idx="1991">
                  <c:v>125.03333333333333</c:v>
                </c:pt>
                <c:pt idx="1992">
                  <c:v>124.92999999999999</c:v>
                </c:pt>
                <c:pt idx="1993">
                  <c:v>124.88571428571427</c:v>
                </c:pt>
                <c:pt idx="1994">
                  <c:v>124.88571428571427</c:v>
                </c:pt>
                <c:pt idx="1995">
                  <c:v>124.81190476190476</c:v>
                </c:pt>
                <c:pt idx="1996">
                  <c:v>124.76761904761904</c:v>
                </c:pt>
                <c:pt idx="1997">
                  <c:v>124.70857142857143</c:v>
                </c:pt>
                <c:pt idx="1998">
                  <c:v>124.67904761904761</c:v>
                </c:pt>
                <c:pt idx="1999">
                  <c:v>124.6495238095238</c:v>
                </c:pt>
                <c:pt idx="2000">
                  <c:v>124.60523809523809</c:v>
                </c:pt>
                <c:pt idx="2001">
                  <c:v>124.57571428571428</c:v>
                </c:pt>
                <c:pt idx="2002">
                  <c:v>124.57571428571428</c:v>
                </c:pt>
                <c:pt idx="2003">
                  <c:v>124.56095238095237</c:v>
                </c:pt>
                <c:pt idx="2004">
                  <c:v>124.44285714285714</c:v>
                </c:pt>
                <c:pt idx="2005">
                  <c:v>124.38380952380953</c:v>
                </c:pt>
                <c:pt idx="2006">
                  <c:v>124.36904761904762</c:v>
                </c:pt>
                <c:pt idx="2007">
                  <c:v>124.25095238095238</c:v>
                </c:pt>
                <c:pt idx="2008">
                  <c:v>124.20666666666666</c:v>
                </c:pt>
                <c:pt idx="2009">
                  <c:v>124.19190476190475</c:v>
                </c:pt>
                <c:pt idx="2010">
                  <c:v>124.14761904761903</c:v>
                </c:pt>
                <c:pt idx="2011">
                  <c:v>124.11809523809524</c:v>
                </c:pt>
                <c:pt idx="2012">
                  <c:v>124.11809523809524</c:v>
                </c:pt>
                <c:pt idx="2013">
                  <c:v>124.07380952380952</c:v>
                </c:pt>
                <c:pt idx="2014">
                  <c:v>124.07380952380952</c:v>
                </c:pt>
                <c:pt idx="2015">
                  <c:v>124.02952380952379</c:v>
                </c:pt>
                <c:pt idx="2016">
                  <c:v>123.98523809523809</c:v>
                </c:pt>
                <c:pt idx="2017">
                  <c:v>123.94095238095237</c:v>
                </c:pt>
                <c:pt idx="2018">
                  <c:v>123.94095238095237</c:v>
                </c:pt>
                <c:pt idx="2019">
                  <c:v>123.89666666666668</c:v>
                </c:pt>
                <c:pt idx="2020">
                  <c:v>123.88190476190476</c:v>
                </c:pt>
                <c:pt idx="2021">
                  <c:v>123.86714285714285</c:v>
                </c:pt>
                <c:pt idx="2022">
                  <c:v>123.83761904761906</c:v>
                </c:pt>
                <c:pt idx="2023">
                  <c:v>123.80809523809523</c:v>
                </c:pt>
                <c:pt idx="2024">
                  <c:v>123.76380952380953</c:v>
                </c:pt>
                <c:pt idx="2025">
                  <c:v>123.76380952380953</c:v>
                </c:pt>
                <c:pt idx="2026">
                  <c:v>123.67523809523809</c:v>
                </c:pt>
                <c:pt idx="2027">
                  <c:v>123.61619047619047</c:v>
                </c:pt>
                <c:pt idx="2028">
                  <c:v>123.61619047619047</c:v>
                </c:pt>
                <c:pt idx="2029">
                  <c:v>123.43904761904761</c:v>
                </c:pt>
                <c:pt idx="2030">
                  <c:v>123.36523809523808</c:v>
                </c:pt>
                <c:pt idx="2031">
                  <c:v>123.26190476190476</c:v>
                </c:pt>
                <c:pt idx="2032">
                  <c:v>123.24714285714285</c:v>
                </c:pt>
                <c:pt idx="2033">
                  <c:v>123.20285714285714</c:v>
                </c:pt>
                <c:pt idx="2034">
                  <c:v>123.09952380952382</c:v>
                </c:pt>
                <c:pt idx="2035">
                  <c:v>123.02571428571429</c:v>
                </c:pt>
                <c:pt idx="2036">
                  <c:v>122.98142857142858</c:v>
                </c:pt>
                <c:pt idx="2037">
                  <c:v>122.96666666666667</c:v>
                </c:pt>
                <c:pt idx="2038">
                  <c:v>122.89285714285714</c:v>
                </c:pt>
                <c:pt idx="2039">
                  <c:v>122.87809523809523</c:v>
                </c:pt>
                <c:pt idx="2040">
                  <c:v>122.87809523809523</c:v>
                </c:pt>
                <c:pt idx="2041">
                  <c:v>122.7747619047619</c:v>
                </c:pt>
                <c:pt idx="2042">
                  <c:v>122.7747619047619</c:v>
                </c:pt>
                <c:pt idx="2043">
                  <c:v>122.75999999999999</c:v>
                </c:pt>
                <c:pt idx="2044">
                  <c:v>122.67142857142856</c:v>
                </c:pt>
                <c:pt idx="2045">
                  <c:v>122.59761904761905</c:v>
                </c:pt>
                <c:pt idx="2046">
                  <c:v>122.56809523809524</c:v>
                </c:pt>
                <c:pt idx="2047">
                  <c:v>122.55333333333333</c:v>
                </c:pt>
                <c:pt idx="2048">
                  <c:v>122.34666666666666</c:v>
                </c:pt>
                <c:pt idx="2049">
                  <c:v>122.28761904761905</c:v>
                </c:pt>
                <c:pt idx="2050">
                  <c:v>122.1252380952381</c:v>
                </c:pt>
                <c:pt idx="2051">
                  <c:v>122.05142857142857</c:v>
                </c:pt>
                <c:pt idx="2052">
                  <c:v>122.02190476190475</c:v>
                </c:pt>
                <c:pt idx="2053">
                  <c:v>122.00714285714287</c:v>
                </c:pt>
                <c:pt idx="2054">
                  <c:v>121.97761904761904</c:v>
                </c:pt>
                <c:pt idx="2055">
                  <c:v>121.94809523809523</c:v>
                </c:pt>
                <c:pt idx="2056">
                  <c:v>121.94809523809523</c:v>
                </c:pt>
                <c:pt idx="2057">
                  <c:v>121.93333333333332</c:v>
                </c:pt>
                <c:pt idx="2058">
                  <c:v>121.93333333333332</c:v>
                </c:pt>
                <c:pt idx="2059">
                  <c:v>121.93333333333332</c:v>
                </c:pt>
                <c:pt idx="2060">
                  <c:v>121.85952380952381</c:v>
                </c:pt>
                <c:pt idx="2061">
                  <c:v>121.83</c:v>
                </c:pt>
                <c:pt idx="2062">
                  <c:v>121.68238095238095</c:v>
                </c:pt>
                <c:pt idx="2063">
                  <c:v>121.5642857142857</c:v>
                </c:pt>
                <c:pt idx="2064">
                  <c:v>121.53476190476189</c:v>
                </c:pt>
                <c:pt idx="2065">
                  <c:v>121.51999999999998</c:v>
                </c:pt>
                <c:pt idx="2066">
                  <c:v>121.41666666666666</c:v>
                </c:pt>
                <c:pt idx="2067">
                  <c:v>121.40190476190475</c:v>
                </c:pt>
                <c:pt idx="2068">
                  <c:v>121.34285714285716</c:v>
                </c:pt>
                <c:pt idx="2069">
                  <c:v>121.31333333333333</c:v>
                </c:pt>
                <c:pt idx="2070">
                  <c:v>121.29857142857142</c:v>
                </c:pt>
                <c:pt idx="2071">
                  <c:v>121.15095238095236</c:v>
                </c:pt>
                <c:pt idx="2072">
                  <c:v>120.63428571428571</c:v>
                </c:pt>
                <c:pt idx="2073">
                  <c:v>120.57523809523811</c:v>
                </c:pt>
                <c:pt idx="2074">
                  <c:v>120.51619047619047</c:v>
                </c:pt>
                <c:pt idx="2075">
                  <c:v>120.51619047619047</c:v>
                </c:pt>
                <c:pt idx="2076">
                  <c:v>120.48666666666668</c:v>
                </c:pt>
                <c:pt idx="2077">
                  <c:v>120.48666666666668</c:v>
                </c:pt>
                <c:pt idx="2078">
                  <c:v>120.41285714285712</c:v>
                </c:pt>
                <c:pt idx="2079">
                  <c:v>120.35380952380953</c:v>
                </c:pt>
                <c:pt idx="2080">
                  <c:v>120.33904761904762</c:v>
                </c:pt>
                <c:pt idx="2081">
                  <c:v>120.25047619047618</c:v>
                </c:pt>
                <c:pt idx="2082">
                  <c:v>120.14714285714285</c:v>
                </c:pt>
                <c:pt idx="2083">
                  <c:v>119.98476190476191</c:v>
                </c:pt>
                <c:pt idx="2084">
                  <c:v>119.98476190476191</c:v>
                </c:pt>
                <c:pt idx="2085">
                  <c:v>119.97</c:v>
                </c:pt>
                <c:pt idx="2086">
                  <c:v>119.91095238095238</c:v>
                </c:pt>
                <c:pt idx="2087">
                  <c:v>119.89619047619047</c:v>
                </c:pt>
                <c:pt idx="2088">
                  <c:v>119.85190476190476</c:v>
                </c:pt>
                <c:pt idx="2089">
                  <c:v>119.64523809523808</c:v>
                </c:pt>
                <c:pt idx="2090">
                  <c:v>119.61571428571429</c:v>
                </c:pt>
                <c:pt idx="2091">
                  <c:v>119.54190476190476</c:v>
                </c:pt>
                <c:pt idx="2092">
                  <c:v>119.51238095238094</c:v>
                </c:pt>
                <c:pt idx="2093">
                  <c:v>119.51238095238094</c:v>
                </c:pt>
                <c:pt idx="2094">
                  <c:v>119.45333333333333</c:v>
                </c:pt>
                <c:pt idx="2095">
                  <c:v>119.42380952380952</c:v>
                </c:pt>
                <c:pt idx="2096">
                  <c:v>119.36476190476191</c:v>
                </c:pt>
                <c:pt idx="2097">
                  <c:v>119.30571428571427</c:v>
                </c:pt>
                <c:pt idx="2098">
                  <c:v>119.29095238095238</c:v>
                </c:pt>
                <c:pt idx="2099">
                  <c:v>119.20238095238095</c:v>
                </c:pt>
                <c:pt idx="2100">
                  <c:v>119.17285714285714</c:v>
                </c:pt>
                <c:pt idx="2101">
                  <c:v>119.17285714285714</c:v>
                </c:pt>
                <c:pt idx="2102">
                  <c:v>119.17285714285714</c:v>
                </c:pt>
                <c:pt idx="2103">
                  <c:v>119.14333333333332</c:v>
                </c:pt>
                <c:pt idx="2104">
                  <c:v>119.09904761904762</c:v>
                </c:pt>
                <c:pt idx="2105">
                  <c:v>119.03999999999999</c:v>
                </c:pt>
                <c:pt idx="2106">
                  <c:v>119.03999999999999</c:v>
                </c:pt>
                <c:pt idx="2107">
                  <c:v>118.98095238095237</c:v>
                </c:pt>
                <c:pt idx="2108">
                  <c:v>118.86285714285714</c:v>
                </c:pt>
                <c:pt idx="2109">
                  <c:v>118.84809523809525</c:v>
                </c:pt>
                <c:pt idx="2110">
                  <c:v>118.81857142857142</c:v>
                </c:pt>
                <c:pt idx="2111">
                  <c:v>118.61190476190475</c:v>
                </c:pt>
                <c:pt idx="2112">
                  <c:v>118.58238095238096</c:v>
                </c:pt>
                <c:pt idx="2113">
                  <c:v>118.56761904761903</c:v>
                </c:pt>
                <c:pt idx="2114">
                  <c:v>118.55285714285714</c:v>
                </c:pt>
                <c:pt idx="2115">
                  <c:v>118.47904761904763</c:v>
                </c:pt>
                <c:pt idx="2116">
                  <c:v>118.37571428571428</c:v>
                </c:pt>
                <c:pt idx="2117">
                  <c:v>118.22809523809525</c:v>
                </c:pt>
                <c:pt idx="2118">
                  <c:v>118.19857142857143</c:v>
                </c:pt>
                <c:pt idx="2119">
                  <c:v>118.19857142857143</c:v>
                </c:pt>
                <c:pt idx="2120">
                  <c:v>118.1690476190476</c:v>
                </c:pt>
                <c:pt idx="2121">
                  <c:v>118.1247619047619</c:v>
                </c:pt>
                <c:pt idx="2122">
                  <c:v>118.11000000000001</c:v>
                </c:pt>
                <c:pt idx="2123">
                  <c:v>118.0952380952381</c:v>
                </c:pt>
                <c:pt idx="2124">
                  <c:v>118.08047619047619</c:v>
                </c:pt>
                <c:pt idx="2125">
                  <c:v>118.05095238095237</c:v>
                </c:pt>
                <c:pt idx="2126">
                  <c:v>117.96238095238095</c:v>
                </c:pt>
                <c:pt idx="2127">
                  <c:v>117.96238095238095</c:v>
                </c:pt>
                <c:pt idx="2128">
                  <c:v>117.94761904761906</c:v>
                </c:pt>
                <c:pt idx="2129">
                  <c:v>117.93285714285715</c:v>
                </c:pt>
                <c:pt idx="2130">
                  <c:v>117.90333333333334</c:v>
                </c:pt>
                <c:pt idx="2131">
                  <c:v>117.88857142857142</c:v>
                </c:pt>
                <c:pt idx="2132">
                  <c:v>117.87380952380951</c:v>
                </c:pt>
                <c:pt idx="2133">
                  <c:v>117.81476190476191</c:v>
                </c:pt>
                <c:pt idx="2134">
                  <c:v>117.72619047619048</c:v>
                </c:pt>
                <c:pt idx="2135">
                  <c:v>117.62285714285716</c:v>
                </c:pt>
                <c:pt idx="2136">
                  <c:v>117.59333333333333</c:v>
                </c:pt>
                <c:pt idx="2137">
                  <c:v>117.53428571428572</c:v>
                </c:pt>
                <c:pt idx="2138">
                  <c:v>117.4752380952381</c:v>
                </c:pt>
                <c:pt idx="2139">
                  <c:v>117.41619047619048</c:v>
                </c:pt>
                <c:pt idx="2140">
                  <c:v>117.37190476190477</c:v>
                </c:pt>
                <c:pt idx="2141">
                  <c:v>117.34238095238095</c:v>
                </c:pt>
                <c:pt idx="2142">
                  <c:v>117.22428571428571</c:v>
                </c:pt>
                <c:pt idx="2143">
                  <c:v>117.01761904761904</c:v>
                </c:pt>
                <c:pt idx="2144">
                  <c:v>117.00285714285715</c:v>
                </c:pt>
                <c:pt idx="2145">
                  <c:v>116.94380952380952</c:v>
                </c:pt>
                <c:pt idx="2146">
                  <c:v>116.88476190476192</c:v>
                </c:pt>
                <c:pt idx="2147">
                  <c:v>116.64857142857142</c:v>
                </c:pt>
                <c:pt idx="2148">
                  <c:v>116.61904761904762</c:v>
                </c:pt>
                <c:pt idx="2149">
                  <c:v>116.61904761904762</c:v>
                </c:pt>
                <c:pt idx="2150">
                  <c:v>116.41238095238094</c:v>
                </c:pt>
                <c:pt idx="2151">
                  <c:v>116.27952380952379</c:v>
                </c:pt>
                <c:pt idx="2152">
                  <c:v>116.25</c:v>
                </c:pt>
                <c:pt idx="2153">
                  <c:v>116.04333333333332</c:v>
                </c:pt>
                <c:pt idx="2154">
                  <c:v>116.02857142857141</c:v>
                </c:pt>
                <c:pt idx="2155">
                  <c:v>115.99904761904762</c:v>
                </c:pt>
                <c:pt idx="2156">
                  <c:v>115.9842857142857</c:v>
                </c:pt>
                <c:pt idx="2157">
                  <c:v>115.88095238095238</c:v>
                </c:pt>
                <c:pt idx="2158">
                  <c:v>115.83666666666667</c:v>
                </c:pt>
                <c:pt idx="2159">
                  <c:v>115.73333333333335</c:v>
                </c:pt>
                <c:pt idx="2160">
                  <c:v>115.65952380952379</c:v>
                </c:pt>
                <c:pt idx="2161">
                  <c:v>115.57095238095239</c:v>
                </c:pt>
                <c:pt idx="2162">
                  <c:v>115.55619047619047</c:v>
                </c:pt>
                <c:pt idx="2163">
                  <c:v>115.54142857142855</c:v>
                </c:pt>
                <c:pt idx="2164">
                  <c:v>115.39380952380952</c:v>
                </c:pt>
                <c:pt idx="2165">
                  <c:v>115.24619047619046</c:v>
                </c:pt>
                <c:pt idx="2166">
                  <c:v>115.15761904761905</c:v>
                </c:pt>
                <c:pt idx="2167">
                  <c:v>115.11333333333334</c:v>
                </c:pt>
                <c:pt idx="2168">
                  <c:v>115.0247619047619</c:v>
                </c:pt>
                <c:pt idx="2169">
                  <c:v>114.96571428571428</c:v>
                </c:pt>
                <c:pt idx="2170">
                  <c:v>114.92142857142856</c:v>
                </c:pt>
                <c:pt idx="2171">
                  <c:v>114.87714285714284</c:v>
                </c:pt>
                <c:pt idx="2172">
                  <c:v>114.87714285714284</c:v>
                </c:pt>
                <c:pt idx="2173">
                  <c:v>114.80333333333333</c:v>
                </c:pt>
                <c:pt idx="2174">
                  <c:v>114.77380952380952</c:v>
                </c:pt>
                <c:pt idx="2175">
                  <c:v>114.72952380952381</c:v>
                </c:pt>
                <c:pt idx="2176">
                  <c:v>114.62619047619049</c:v>
                </c:pt>
                <c:pt idx="2177">
                  <c:v>114.61142857142858</c:v>
                </c:pt>
                <c:pt idx="2178">
                  <c:v>114.53761904761905</c:v>
                </c:pt>
                <c:pt idx="2179">
                  <c:v>114.41952380952381</c:v>
                </c:pt>
                <c:pt idx="2180">
                  <c:v>114.09476190476191</c:v>
                </c:pt>
                <c:pt idx="2181">
                  <c:v>114.03571428571428</c:v>
                </c:pt>
                <c:pt idx="2182">
                  <c:v>114.03571428571428</c:v>
                </c:pt>
                <c:pt idx="2183">
                  <c:v>114.00619047619048</c:v>
                </c:pt>
                <c:pt idx="2184">
                  <c:v>113.93238095238095</c:v>
                </c:pt>
                <c:pt idx="2185">
                  <c:v>113.87333333333333</c:v>
                </c:pt>
                <c:pt idx="2186">
                  <c:v>113.76999999999998</c:v>
                </c:pt>
                <c:pt idx="2187">
                  <c:v>113.66666666666666</c:v>
                </c:pt>
                <c:pt idx="2188">
                  <c:v>113.65190476190475</c:v>
                </c:pt>
                <c:pt idx="2189">
                  <c:v>113.46000000000001</c:v>
                </c:pt>
                <c:pt idx="2190">
                  <c:v>113.46000000000001</c:v>
                </c:pt>
                <c:pt idx="2191">
                  <c:v>113.40095238095236</c:v>
                </c:pt>
                <c:pt idx="2192">
                  <c:v>113.32714285714286</c:v>
                </c:pt>
                <c:pt idx="2193">
                  <c:v>113.26809523809524</c:v>
                </c:pt>
                <c:pt idx="2194">
                  <c:v>113.22380952380954</c:v>
                </c:pt>
                <c:pt idx="2195">
                  <c:v>113.20904761904762</c:v>
                </c:pt>
                <c:pt idx="2196">
                  <c:v>113.16476190476189</c:v>
                </c:pt>
                <c:pt idx="2197">
                  <c:v>113.15</c:v>
                </c:pt>
                <c:pt idx="2198">
                  <c:v>113.15</c:v>
                </c:pt>
                <c:pt idx="2199">
                  <c:v>113.09095238095239</c:v>
                </c:pt>
                <c:pt idx="2200">
                  <c:v>113.01714285714286</c:v>
                </c:pt>
                <c:pt idx="2201">
                  <c:v>112.94333333333334</c:v>
                </c:pt>
                <c:pt idx="2202">
                  <c:v>112.76619047619047</c:v>
                </c:pt>
                <c:pt idx="2203">
                  <c:v>112.64809523809524</c:v>
                </c:pt>
                <c:pt idx="2204">
                  <c:v>112.63333333333333</c:v>
                </c:pt>
                <c:pt idx="2205">
                  <c:v>112.61857142857144</c:v>
                </c:pt>
                <c:pt idx="2206">
                  <c:v>112.53</c:v>
                </c:pt>
                <c:pt idx="2207">
                  <c:v>112.50047619047618</c:v>
                </c:pt>
                <c:pt idx="2208">
                  <c:v>112.30857142857143</c:v>
                </c:pt>
                <c:pt idx="2209">
                  <c:v>112.19047619047619</c:v>
                </c:pt>
                <c:pt idx="2210">
                  <c:v>111.91</c:v>
                </c:pt>
                <c:pt idx="2211">
                  <c:v>111.73285714285714</c:v>
                </c:pt>
                <c:pt idx="2212">
                  <c:v>111.65904761904761</c:v>
                </c:pt>
                <c:pt idx="2213">
                  <c:v>111.6</c:v>
                </c:pt>
                <c:pt idx="2214">
                  <c:v>111.45238095238095</c:v>
                </c:pt>
                <c:pt idx="2215">
                  <c:v>111.28999999999999</c:v>
                </c:pt>
                <c:pt idx="2216">
                  <c:v>111.24571428571429</c:v>
                </c:pt>
                <c:pt idx="2217">
                  <c:v>111.21619047619048</c:v>
                </c:pt>
                <c:pt idx="2218">
                  <c:v>111.18666666666665</c:v>
                </c:pt>
                <c:pt idx="2219">
                  <c:v>111.09809523809525</c:v>
                </c:pt>
                <c:pt idx="2220">
                  <c:v>111.08333333333333</c:v>
                </c:pt>
                <c:pt idx="2221">
                  <c:v>111.06857142857142</c:v>
                </c:pt>
                <c:pt idx="2222">
                  <c:v>111.06857142857142</c:v>
                </c:pt>
                <c:pt idx="2223">
                  <c:v>111.05380952380952</c:v>
                </c:pt>
                <c:pt idx="2224">
                  <c:v>110.98000000000002</c:v>
                </c:pt>
                <c:pt idx="2225">
                  <c:v>110.78809523809522</c:v>
                </c:pt>
                <c:pt idx="2226">
                  <c:v>110.69952380952381</c:v>
                </c:pt>
                <c:pt idx="2227">
                  <c:v>110.50761904761904</c:v>
                </c:pt>
                <c:pt idx="2228">
                  <c:v>110.38952380952381</c:v>
                </c:pt>
                <c:pt idx="2229">
                  <c:v>110.3452380952381</c:v>
                </c:pt>
                <c:pt idx="2230">
                  <c:v>110.31571428571429</c:v>
                </c:pt>
                <c:pt idx="2231">
                  <c:v>110.30095238095238</c:v>
                </c:pt>
                <c:pt idx="2232">
                  <c:v>110.27142857142857</c:v>
                </c:pt>
                <c:pt idx="2233">
                  <c:v>110.19761904761906</c:v>
                </c:pt>
                <c:pt idx="2234">
                  <c:v>110.06476190476191</c:v>
                </c:pt>
                <c:pt idx="2235">
                  <c:v>109.99095238095239</c:v>
                </c:pt>
                <c:pt idx="2236">
                  <c:v>109.87285714285716</c:v>
                </c:pt>
                <c:pt idx="2237">
                  <c:v>109.78428571428572</c:v>
                </c:pt>
                <c:pt idx="2238">
                  <c:v>109.59238095238095</c:v>
                </c:pt>
                <c:pt idx="2239">
                  <c:v>109.53333333333333</c:v>
                </c:pt>
                <c:pt idx="2240">
                  <c:v>109.4447619047619</c:v>
                </c:pt>
                <c:pt idx="2241">
                  <c:v>109.25285714285715</c:v>
                </c:pt>
                <c:pt idx="2242">
                  <c:v>109.17904761904761</c:v>
                </c:pt>
                <c:pt idx="2243">
                  <c:v>109.03142857142856</c:v>
                </c:pt>
                <c:pt idx="2244">
                  <c:v>108.94285714285714</c:v>
                </c:pt>
                <c:pt idx="2245">
                  <c:v>108.91333333333333</c:v>
                </c:pt>
                <c:pt idx="2246">
                  <c:v>108.85428571428571</c:v>
                </c:pt>
                <c:pt idx="2247">
                  <c:v>108.83952380952381</c:v>
                </c:pt>
                <c:pt idx="2248">
                  <c:v>108.7657142857143</c:v>
                </c:pt>
                <c:pt idx="2249">
                  <c:v>108.72142857142858</c:v>
                </c:pt>
                <c:pt idx="2250">
                  <c:v>108.72142857142858</c:v>
                </c:pt>
                <c:pt idx="2251">
                  <c:v>108.70666666666666</c:v>
                </c:pt>
                <c:pt idx="2252">
                  <c:v>108.48523809523809</c:v>
                </c:pt>
                <c:pt idx="2253">
                  <c:v>108.47047619047621</c:v>
                </c:pt>
                <c:pt idx="2254">
                  <c:v>108.44095238095237</c:v>
                </c:pt>
                <c:pt idx="2255">
                  <c:v>108.41142857142856</c:v>
                </c:pt>
                <c:pt idx="2256">
                  <c:v>108.38190476190476</c:v>
                </c:pt>
                <c:pt idx="2257">
                  <c:v>108.24904761904762</c:v>
                </c:pt>
                <c:pt idx="2258">
                  <c:v>108.13095238095238</c:v>
                </c:pt>
                <c:pt idx="2259">
                  <c:v>108.01285714285714</c:v>
                </c:pt>
                <c:pt idx="2260">
                  <c:v>107.86523809523808</c:v>
                </c:pt>
                <c:pt idx="2261">
                  <c:v>107.80619047619048</c:v>
                </c:pt>
                <c:pt idx="2262">
                  <c:v>107.76190476190476</c:v>
                </c:pt>
                <c:pt idx="2263">
                  <c:v>107.73238095238096</c:v>
                </c:pt>
                <c:pt idx="2264">
                  <c:v>107.54047619047618</c:v>
                </c:pt>
                <c:pt idx="2265">
                  <c:v>107.45190476190477</c:v>
                </c:pt>
                <c:pt idx="2266">
                  <c:v>107.42238095238095</c:v>
                </c:pt>
                <c:pt idx="2267">
                  <c:v>107.30428571428571</c:v>
                </c:pt>
                <c:pt idx="2268">
                  <c:v>107.25999999999999</c:v>
                </c:pt>
                <c:pt idx="2269">
                  <c:v>107.24523809523811</c:v>
                </c:pt>
                <c:pt idx="2270">
                  <c:v>107.24523809523811</c:v>
                </c:pt>
                <c:pt idx="2271">
                  <c:v>107.21571428571428</c:v>
                </c:pt>
                <c:pt idx="2272">
                  <c:v>107.18619047619048</c:v>
                </c:pt>
                <c:pt idx="2273">
                  <c:v>107.06809523809524</c:v>
                </c:pt>
                <c:pt idx="2274">
                  <c:v>107.03857142857143</c:v>
                </c:pt>
                <c:pt idx="2275">
                  <c:v>106.92047619047619</c:v>
                </c:pt>
                <c:pt idx="2276">
                  <c:v>106.86142857142858</c:v>
                </c:pt>
                <c:pt idx="2277">
                  <c:v>106.83190476190477</c:v>
                </c:pt>
                <c:pt idx="2278">
                  <c:v>106.63999999999999</c:v>
                </c:pt>
                <c:pt idx="2279">
                  <c:v>106.6252380952381</c:v>
                </c:pt>
                <c:pt idx="2280">
                  <c:v>106.52190476190475</c:v>
                </c:pt>
                <c:pt idx="2281">
                  <c:v>106.40380952380951</c:v>
                </c:pt>
                <c:pt idx="2282">
                  <c:v>106.3890476190476</c:v>
                </c:pt>
                <c:pt idx="2283">
                  <c:v>106.3890476190476</c:v>
                </c:pt>
                <c:pt idx="2284">
                  <c:v>106.31523809523809</c:v>
                </c:pt>
                <c:pt idx="2285">
                  <c:v>106.15285714285713</c:v>
                </c:pt>
                <c:pt idx="2286">
                  <c:v>105.94619047619047</c:v>
                </c:pt>
                <c:pt idx="2287">
                  <c:v>105.81333333333333</c:v>
                </c:pt>
                <c:pt idx="2288">
                  <c:v>105.7395238095238</c:v>
                </c:pt>
                <c:pt idx="2289">
                  <c:v>105.72476190476192</c:v>
                </c:pt>
                <c:pt idx="2290">
                  <c:v>105.71000000000001</c:v>
                </c:pt>
                <c:pt idx="2291">
                  <c:v>105.68047619047618</c:v>
                </c:pt>
                <c:pt idx="2292">
                  <c:v>105.66571428571427</c:v>
                </c:pt>
                <c:pt idx="2293">
                  <c:v>105.56238095238095</c:v>
                </c:pt>
                <c:pt idx="2294">
                  <c:v>105.56238095238095</c:v>
                </c:pt>
                <c:pt idx="2295">
                  <c:v>105.47380952380954</c:v>
                </c:pt>
                <c:pt idx="2296">
                  <c:v>105.23761904761906</c:v>
                </c:pt>
                <c:pt idx="2297">
                  <c:v>105.23761904761906</c:v>
                </c:pt>
                <c:pt idx="2298">
                  <c:v>105.1638095238095</c:v>
                </c:pt>
                <c:pt idx="2299">
                  <c:v>105.13428571428571</c:v>
                </c:pt>
                <c:pt idx="2300">
                  <c:v>105.06047619047619</c:v>
                </c:pt>
                <c:pt idx="2301">
                  <c:v>105.00142857142856</c:v>
                </c:pt>
                <c:pt idx="2302">
                  <c:v>104.75047619047618</c:v>
                </c:pt>
                <c:pt idx="2303">
                  <c:v>104.60285714285715</c:v>
                </c:pt>
                <c:pt idx="2304">
                  <c:v>104.58809523809524</c:v>
                </c:pt>
                <c:pt idx="2305">
                  <c:v>104.52904761904762</c:v>
                </c:pt>
                <c:pt idx="2306">
                  <c:v>104.48476190476191</c:v>
                </c:pt>
                <c:pt idx="2307">
                  <c:v>104.47</c:v>
                </c:pt>
                <c:pt idx="2308">
                  <c:v>104.42571428571428</c:v>
                </c:pt>
                <c:pt idx="2309">
                  <c:v>104.42571428571428</c:v>
                </c:pt>
                <c:pt idx="2310">
                  <c:v>104.32238095238095</c:v>
                </c:pt>
                <c:pt idx="2311">
                  <c:v>104.30761904761904</c:v>
                </c:pt>
                <c:pt idx="2312">
                  <c:v>104.29285714285714</c:v>
                </c:pt>
                <c:pt idx="2313">
                  <c:v>104.20428571428572</c:v>
                </c:pt>
                <c:pt idx="2314">
                  <c:v>104.14523809523808</c:v>
                </c:pt>
                <c:pt idx="2315">
                  <c:v>104.1304761904762</c:v>
                </c:pt>
                <c:pt idx="2316">
                  <c:v>104.1304761904762</c:v>
                </c:pt>
                <c:pt idx="2317">
                  <c:v>104.04190476190476</c:v>
                </c:pt>
                <c:pt idx="2318">
                  <c:v>103.96809523809524</c:v>
                </c:pt>
                <c:pt idx="2319">
                  <c:v>103.95333333333333</c:v>
                </c:pt>
                <c:pt idx="2320">
                  <c:v>103.95333333333333</c:v>
                </c:pt>
                <c:pt idx="2321">
                  <c:v>103.64333333333332</c:v>
                </c:pt>
                <c:pt idx="2322">
                  <c:v>103.59904761904762</c:v>
                </c:pt>
                <c:pt idx="2323">
                  <c:v>103.52523809523808</c:v>
                </c:pt>
                <c:pt idx="2324">
                  <c:v>103.52523809523808</c:v>
                </c:pt>
                <c:pt idx="2325">
                  <c:v>103.5104761904762</c:v>
                </c:pt>
                <c:pt idx="2326">
                  <c:v>103.33333333333333</c:v>
                </c:pt>
                <c:pt idx="2327">
                  <c:v>103.31857142857142</c:v>
                </c:pt>
                <c:pt idx="2328">
                  <c:v>103.25952380952381</c:v>
                </c:pt>
                <c:pt idx="2329">
                  <c:v>103.15619047619046</c:v>
                </c:pt>
                <c:pt idx="2330">
                  <c:v>102.97904761904763</c:v>
                </c:pt>
                <c:pt idx="2331">
                  <c:v>102.96428571428572</c:v>
                </c:pt>
                <c:pt idx="2332">
                  <c:v>102.9347619047619</c:v>
                </c:pt>
                <c:pt idx="2333">
                  <c:v>102.9347619047619</c:v>
                </c:pt>
                <c:pt idx="2334">
                  <c:v>102.91999999999999</c:v>
                </c:pt>
                <c:pt idx="2335">
                  <c:v>102.81666666666668</c:v>
                </c:pt>
                <c:pt idx="2336">
                  <c:v>102.77238095238096</c:v>
                </c:pt>
                <c:pt idx="2337">
                  <c:v>102.71333333333334</c:v>
                </c:pt>
                <c:pt idx="2338">
                  <c:v>102.69857142857143</c:v>
                </c:pt>
                <c:pt idx="2339">
                  <c:v>102.63952380952381</c:v>
                </c:pt>
                <c:pt idx="2340">
                  <c:v>102.61000000000001</c:v>
                </c:pt>
                <c:pt idx="2341">
                  <c:v>102.52142857142857</c:v>
                </c:pt>
                <c:pt idx="2342">
                  <c:v>102.47714285714287</c:v>
                </c:pt>
                <c:pt idx="2343">
                  <c:v>102.22619047619048</c:v>
                </c:pt>
                <c:pt idx="2344">
                  <c:v>102.19666666666667</c:v>
                </c:pt>
                <c:pt idx="2345">
                  <c:v>102.18190476190476</c:v>
                </c:pt>
                <c:pt idx="2346">
                  <c:v>102.13761904761904</c:v>
                </c:pt>
                <c:pt idx="2347">
                  <c:v>102.10809523809525</c:v>
                </c:pt>
                <c:pt idx="2348">
                  <c:v>102.10809523809525</c:v>
                </c:pt>
                <c:pt idx="2349">
                  <c:v>101.9752380952381</c:v>
                </c:pt>
                <c:pt idx="2350">
                  <c:v>101.93095238095238</c:v>
                </c:pt>
                <c:pt idx="2351">
                  <c:v>101.85714285714286</c:v>
                </c:pt>
                <c:pt idx="2352">
                  <c:v>101.85714285714286</c:v>
                </c:pt>
                <c:pt idx="2353">
                  <c:v>101.63571428571427</c:v>
                </c:pt>
                <c:pt idx="2354">
                  <c:v>101.63571428571427</c:v>
                </c:pt>
                <c:pt idx="2355">
                  <c:v>101.62095238095239</c:v>
                </c:pt>
                <c:pt idx="2356">
                  <c:v>101.50285714285715</c:v>
                </c:pt>
                <c:pt idx="2357">
                  <c:v>101.45857142857143</c:v>
                </c:pt>
                <c:pt idx="2358">
                  <c:v>101.32571428571428</c:v>
                </c:pt>
                <c:pt idx="2359">
                  <c:v>101.32571428571428</c:v>
                </c:pt>
                <c:pt idx="2360">
                  <c:v>101.31095238095237</c:v>
                </c:pt>
                <c:pt idx="2361">
                  <c:v>101.29619047619047</c:v>
                </c:pt>
                <c:pt idx="2362">
                  <c:v>101.29619047619047</c:v>
                </c:pt>
                <c:pt idx="2363">
                  <c:v>101.25190476190477</c:v>
                </c:pt>
                <c:pt idx="2364">
                  <c:v>101.16333333333333</c:v>
                </c:pt>
                <c:pt idx="2365">
                  <c:v>101.13380952380953</c:v>
                </c:pt>
                <c:pt idx="2366">
                  <c:v>101.08952380952381</c:v>
                </c:pt>
                <c:pt idx="2367">
                  <c:v>101.04523809523809</c:v>
                </c:pt>
                <c:pt idx="2368">
                  <c:v>101.00095238095238</c:v>
                </c:pt>
                <c:pt idx="2369">
                  <c:v>100.97142857142858</c:v>
                </c:pt>
                <c:pt idx="2370">
                  <c:v>100.95666666666666</c:v>
                </c:pt>
                <c:pt idx="2371">
                  <c:v>100.80904761904762</c:v>
                </c:pt>
                <c:pt idx="2372">
                  <c:v>100.70571428571428</c:v>
                </c:pt>
                <c:pt idx="2373">
                  <c:v>100.70571428571428</c:v>
                </c:pt>
                <c:pt idx="2374">
                  <c:v>100.69095238095237</c:v>
                </c:pt>
                <c:pt idx="2375">
                  <c:v>100.60238095238097</c:v>
                </c:pt>
                <c:pt idx="2376">
                  <c:v>100.54333333333332</c:v>
                </c:pt>
                <c:pt idx="2377">
                  <c:v>100.44</c:v>
                </c:pt>
                <c:pt idx="2378">
                  <c:v>100.41047619047617</c:v>
                </c:pt>
                <c:pt idx="2379">
                  <c:v>100.35142857142858</c:v>
                </c:pt>
                <c:pt idx="2380">
                  <c:v>100.30714285714285</c:v>
                </c:pt>
                <c:pt idx="2381">
                  <c:v>100.30714285714285</c:v>
                </c:pt>
                <c:pt idx="2382">
                  <c:v>100.29238095238094</c:v>
                </c:pt>
                <c:pt idx="2383">
                  <c:v>100.27761904761905</c:v>
                </c:pt>
                <c:pt idx="2384">
                  <c:v>100.23333333333335</c:v>
                </c:pt>
                <c:pt idx="2385">
                  <c:v>100.15952380952379</c:v>
                </c:pt>
                <c:pt idx="2386">
                  <c:v>100.07095238095239</c:v>
                </c:pt>
                <c:pt idx="2387">
                  <c:v>100.05619047619048</c:v>
                </c:pt>
                <c:pt idx="2388">
                  <c:v>100.02666666666667</c:v>
                </c:pt>
                <c:pt idx="2389">
                  <c:v>99.997142857142848</c:v>
                </c:pt>
                <c:pt idx="2390">
                  <c:v>99.908571428571435</c:v>
                </c:pt>
                <c:pt idx="2391">
                  <c:v>99.760952380952375</c:v>
                </c:pt>
                <c:pt idx="2392">
                  <c:v>99.746190476190463</c:v>
                </c:pt>
                <c:pt idx="2393">
                  <c:v>99.716666666666669</c:v>
                </c:pt>
                <c:pt idx="2394">
                  <c:v>99.613333333333344</c:v>
                </c:pt>
                <c:pt idx="2395">
                  <c:v>99.495238095238108</c:v>
                </c:pt>
                <c:pt idx="2396">
                  <c:v>99.465714285714284</c:v>
                </c:pt>
                <c:pt idx="2397">
                  <c:v>99.36238095238096</c:v>
                </c:pt>
                <c:pt idx="2398">
                  <c:v>99.28857142857143</c:v>
                </c:pt>
                <c:pt idx="2399">
                  <c:v>99.170476190476194</c:v>
                </c:pt>
                <c:pt idx="2400">
                  <c:v>98.860476190476192</c:v>
                </c:pt>
                <c:pt idx="2401">
                  <c:v>98.830952380952382</c:v>
                </c:pt>
                <c:pt idx="2402">
                  <c:v>98.801428571428573</c:v>
                </c:pt>
                <c:pt idx="2403">
                  <c:v>98.698095238095235</c:v>
                </c:pt>
                <c:pt idx="2404">
                  <c:v>98.698095238095235</c:v>
                </c:pt>
                <c:pt idx="2405">
                  <c:v>98.565238095238087</c:v>
                </c:pt>
                <c:pt idx="2406">
                  <c:v>98.491428571428571</c:v>
                </c:pt>
                <c:pt idx="2407">
                  <c:v>98.329047619047614</c:v>
                </c:pt>
                <c:pt idx="2408">
                  <c:v>98.22571428571429</c:v>
                </c:pt>
                <c:pt idx="2409">
                  <c:v>98.107619047619039</c:v>
                </c:pt>
                <c:pt idx="2410">
                  <c:v>98.092857142857142</c:v>
                </c:pt>
                <c:pt idx="2411">
                  <c:v>98.048571428571421</c:v>
                </c:pt>
                <c:pt idx="2412">
                  <c:v>98.019047619047626</c:v>
                </c:pt>
                <c:pt idx="2413">
                  <c:v>97.989523809523803</c:v>
                </c:pt>
                <c:pt idx="2414">
                  <c:v>97.989523809523803</c:v>
                </c:pt>
                <c:pt idx="2415">
                  <c:v>97.974761904761905</c:v>
                </c:pt>
                <c:pt idx="2416">
                  <c:v>97.930476190476199</c:v>
                </c:pt>
                <c:pt idx="2417">
                  <c:v>97.930476190476199</c:v>
                </c:pt>
                <c:pt idx="2418">
                  <c:v>97.782857142857125</c:v>
                </c:pt>
                <c:pt idx="2419">
                  <c:v>97.768095238095242</c:v>
                </c:pt>
                <c:pt idx="2420">
                  <c:v>97.75333333333333</c:v>
                </c:pt>
                <c:pt idx="2421">
                  <c:v>97.75333333333333</c:v>
                </c:pt>
                <c:pt idx="2422">
                  <c:v>97.738571428571419</c:v>
                </c:pt>
                <c:pt idx="2423">
                  <c:v>97.694285714285726</c:v>
                </c:pt>
                <c:pt idx="2424">
                  <c:v>97.620476190476182</c:v>
                </c:pt>
                <c:pt idx="2425">
                  <c:v>97.605714285714299</c:v>
                </c:pt>
                <c:pt idx="2426">
                  <c:v>97.576190476190462</c:v>
                </c:pt>
                <c:pt idx="2427">
                  <c:v>97.546666666666667</c:v>
                </c:pt>
                <c:pt idx="2428">
                  <c:v>97.472857142857151</c:v>
                </c:pt>
                <c:pt idx="2429">
                  <c:v>97.45809523809524</c:v>
                </c:pt>
                <c:pt idx="2430">
                  <c:v>97.443333333333342</c:v>
                </c:pt>
                <c:pt idx="2431">
                  <c:v>97.325238095238106</c:v>
                </c:pt>
                <c:pt idx="2432">
                  <c:v>97.295714285714283</c:v>
                </c:pt>
                <c:pt idx="2433">
                  <c:v>97.295714285714283</c:v>
                </c:pt>
                <c:pt idx="2434">
                  <c:v>97.266190476190474</c:v>
                </c:pt>
                <c:pt idx="2435">
                  <c:v>97.251428571428562</c:v>
                </c:pt>
                <c:pt idx="2436">
                  <c:v>97.221904761904767</c:v>
                </c:pt>
                <c:pt idx="2437">
                  <c:v>97.074285714285722</c:v>
                </c:pt>
                <c:pt idx="2438">
                  <c:v>97.044761904761899</c:v>
                </c:pt>
                <c:pt idx="2439">
                  <c:v>96.911904761904765</c:v>
                </c:pt>
                <c:pt idx="2440">
                  <c:v>96.838095238095235</c:v>
                </c:pt>
                <c:pt idx="2441">
                  <c:v>96.675714285714278</c:v>
                </c:pt>
                <c:pt idx="2442">
                  <c:v>96.601904761904763</c:v>
                </c:pt>
                <c:pt idx="2443">
                  <c:v>96.528095238095233</c:v>
                </c:pt>
                <c:pt idx="2444">
                  <c:v>96.424761904761894</c:v>
                </c:pt>
                <c:pt idx="2445">
                  <c:v>96.321428571428569</c:v>
                </c:pt>
                <c:pt idx="2446">
                  <c:v>96.29190476190476</c:v>
                </c:pt>
                <c:pt idx="2447">
                  <c:v>96.159047619047612</c:v>
                </c:pt>
                <c:pt idx="2448">
                  <c:v>96.159047619047612</c:v>
                </c:pt>
                <c:pt idx="2449">
                  <c:v>96.114761904761906</c:v>
                </c:pt>
                <c:pt idx="2450">
                  <c:v>95.99666666666667</c:v>
                </c:pt>
                <c:pt idx="2451">
                  <c:v>95.804761904761904</c:v>
                </c:pt>
                <c:pt idx="2452">
                  <c:v>95.804761904761904</c:v>
                </c:pt>
                <c:pt idx="2453">
                  <c:v>95.671904761904756</c:v>
                </c:pt>
                <c:pt idx="2454">
                  <c:v>95.568571428571417</c:v>
                </c:pt>
                <c:pt idx="2455">
                  <c:v>95.48</c:v>
                </c:pt>
                <c:pt idx="2456">
                  <c:v>95.465238095238092</c:v>
                </c:pt>
                <c:pt idx="2457">
                  <c:v>95.465238095238092</c:v>
                </c:pt>
                <c:pt idx="2458">
                  <c:v>95.30285714285715</c:v>
                </c:pt>
                <c:pt idx="2459">
                  <c:v>95.258571428571429</c:v>
                </c:pt>
                <c:pt idx="2460">
                  <c:v>95.155238095238076</c:v>
                </c:pt>
                <c:pt idx="2461">
                  <c:v>95.140476190476193</c:v>
                </c:pt>
                <c:pt idx="2462">
                  <c:v>95.125714285714281</c:v>
                </c:pt>
                <c:pt idx="2463">
                  <c:v>95.066666666666677</c:v>
                </c:pt>
                <c:pt idx="2464">
                  <c:v>95.007619047619045</c:v>
                </c:pt>
                <c:pt idx="2465">
                  <c:v>94.948571428571412</c:v>
                </c:pt>
                <c:pt idx="2466">
                  <c:v>94.933809523809529</c:v>
                </c:pt>
                <c:pt idx="2467">
                  <c:v>94.83047619047619</c:v>
                </c:pt>
                <c:pt idx="2468">
                  <c:v>94.771428571428572</c:v>
                </c:pt>
                <c:pt idx="2469">
                  <c:v>94.727142857142866</c:v>
                </c:pt>
                <c:pt idx="2470">
                  <c:v>94.653333333333336</c:v>
                </c:pt>
                <c:pt idx="2471">
                  <c:v>94.623809523809513</c:v>
                </c:pt>
                <c:pt idx="2472">
                  <c:v>94.594285714285718</c:v>
                </c:pt>
                <c:pt idx="2473">
                  <c:v>94.490952380952393</c:v>
                </c:pt>
                <c:pt idx="2474">
                  <c:v>94.313809523809525</c:v>
                </c:pt>
                <c:pt idx="2475">
                  <c:v>94.240000000000009</c:v>
                </c:pt>
                <c:pt idx="2476">
                  <c:v>94.107142857142861</c:v>
                </c:pt>
                <c:pt idx="2477">
                  <c:v>94.09238095238095</c:v>
                </c:pt>
                <c:pt idx="2478">
                  <c:v>94.077619047619038</c:v>
                </c:pt>
                <c:pt idx="2479">
                  <c:v>94.048095238095243</c:v>
                </c:pt>
                <c:pt idx="2480">
                  <c:v>94.048095238095243</c:v>
                </c:pt>
                <c:pt idx="2481">
                  <c:v>94.01857142857142</c:v>
                </c:pt>
                <c:pt idx="2482">
                  <c:v>93.989047619047625</c:v>
                </c:pt>
                <c:pt idx="2483">
                  <c:v>93.944761904761904</c:v>
                </c:pt>
                <c:pt idx="2484">
                  <c:v>93.944761904761904</c:v>
                </c:pt>
                <c:pt idx="2485">
                  <c:v>93.885714285714286</c:v>
                </c:pt>
                <c:pt idx="2486">
                  <c:v>93.841428571428565</c:v>
                </c:pt>
                <c:pt idx="2487">
                  <c:v>93.782380952380947</c:v>
                </c:pt>
                <c:pt idx="2488">
                  <c:v>93.738095238095241</c:v>
                </c:pt>
                <c:pt idx="2489">
                  <c:v>93.723333333333329</c:v>
                </c:pt>
                <c:pt idx="2490">
                  <c:v>93.69380952380952</c:v>
                </c:pt>
                <c:pt idx="2491">
                  <c:v>93.634761904761902</c:v>
                </c:pt>
                <c:pt idx="2492">
                  <c:v>93.560952380952386</c:v>
                </c:pt>
                <c:pt idx="2493">
                  <c:v>93.531428571428563</c:v>
                </c:pt>
                <c:pt idx="2494">
                  <c:v>93.487142857142857</c:v>
                </c:pt>
                <c:pt idx="2495">
                  <c:v>93.280476190476179</c:v>
                </c:pt>
                <c:pt idx="2496">
                  <c:v>93.265714285714282</c:v>
                </c:pt>
                <c:pt idx="2497">
                  <c:v>93.206666666666663</c:v>
                </c:pt>
                <c:pt idx="2498">
                  <c:v>93.147619047619045</c:v>
                </c:pt>
                <c:pt idx="2499">
                  <c:v>92.896666666666661</c:v>
                </c:pt>
                <c:pt idx="2500">
                  <c:v>92.660476190476189</c:v>
                </c:pt>
                <c:pt idx="2501">
                  <c:v>92.512857142857143</c:v>
                </c:pt>
                <c:pt idx="2502">
                  <c:v>92.409523809523819</c:v>
                </c:pt>
                <c:pt idx="2503">
                  <c:v>92.394761904761907</c:v>
                </c:pt>
                <c:pt idx="2504">
                  <c:v>92.30619047619048</c:v>
                </c:pt>
                <c:pt idx="2505">
                  <c:v>92.291428571428582</c:v>
                </c:pt>
                <c:pt idx="2506">
                  <c:v>92.217619047619053</c:v>
                </c:pt>
                <c:pt idx="2507">
                  <c:v>92.010952380952375</c:v>
                </c:pt>
                <c:pt idx="2508">
                  <c:v>91.951904761904757</c:v>
                </c:pt>
                <c:pt idx="2509">
                  <c:v>91.774761904761903</c:v>
                </c:pt>
                <c:pt idx="2510">
                  <c:v>91.774761904761903</c:v>
                </c:pt>
                <c:pt idx="2511">
                  <c:v>91.715714285714284</c:v>
                </c:pt>
                <c:pt idx="2512">
                  <c:v>91.686190476190475</c:v>
                </c:pt>
                <c:pt idx="2513">
                  <c:v>91.568095238095239</c:v>
                </c:pt>
                <c:pt idx="2514">
                  <c:v>91.523809523809518</c:v>
                </c:pt>
                <c:pt idx="2515">
                  <c:v>91.4647619047619</c:v>
                </c:pt>
                <c:pt idx="2516">
                  <c:v>91.420476190476194</c:v>
                </c:pt>
                <c:pt idx="2517">
                  <c:v>91.361428571428576</c:v>
                </c:pt>
                <c:pt idx="2518">
                  <c:v>91.346666666666664</c:v>
                </c:pt>
                <c:pt idx="2519">
                  <c:v>91.287619047619046</c:v>
                </c:pt>
                <c:pt idx="2520">
                  <c:v>91.051428571428573</c:v>
                </c:pt>
                <c:pt idx="2521">
                  <c:v>91.007142857142853</c:v>
                </c:pt>
                <c:pt idx="2522">
                  <c:v>90.992380952380955</c:v>
                </c:pt>
                <c:pt idx="2523">
                  <c:v>90.962857142857132</c:v>
                </c:pt>
                <c:pt idx="2524">
                  <c:v>90.918571428571425</c:v>
                </c:pt>
                <c:pt idx="2525">
                  <c:v>90.918571428571425</c:v>
                </c:pt>
                <c:pt idx="2526">
                  <c:v>90.726666666666659</c:v>
                </c:pt>
                <c:pt idx="2527">
                  <c:v>90.711904761904762</c:v>
                </c:pt>
                <c:pt idx="2528">
                  <c:v>90.682380952380953</c:v>
                </c:pt>
                <c:pt idx="2529">
                  <c:v>90.638095238095232</c:v>
                </c:pt>
                <c:pt idx="2530">
                  <c:v>90.416666666666657</c:v>
                </c:pt>
                <c:pt idx="2531">
                  <c:v>90.32809523809523</c:v>
                </c:pt>
                <c:pt idx="2532">
                  <c:v>90.298571428571435</c:v>
                </c:pt>
                <c:pt idx="2533">
                  <c:v>90.224761904761891</c:v>
                </c:pt>
                <c:pt idx="2534">
                  <c:v>90.21</c:v>
                </c:pt>
                <c:pt idx="2535">
                  <c:v>90.180476190476199</c:v>
                </c:pt>
                <c:pt idx="2536">
                  <c:v>90.136190476190478</c:v>
                </c:pt>
                <c:pt idx="2537">
                  <c:v>90.106666666666669</c:v>
                </c:pt>
                <c:pt idx="2538">
                  <c:v>90.091904761904757</c:v>
                </c:pt>
                <c:pt idx="2539">
                  <c:v>90.07714285714286</c:v>
                </c:pt>
                <c:pt idx="2540">
                  <c:v>90.047619047619051</c:v>
                </c:pt>
                <c:pt idx="2541">
                  <c:v>89.988571428571433</c:v>
                </c:pt>
                <c:pt idx="2542">
                  <c:v>89.944285714285712</c:v>
                </c:pt>
                <c:pt idx="2543">
                  <c:v>89.899999999999991</c:v>
                </c:pt>
                <c:pt idx="2544">
                  <c:v>89.870476190476197</c:v>
                </c:pt>
                <c:pt idx="2545">
                  <c:v>89.811428571428578</c:v>
                </c:pt>
                <c:pt idx="2546">
                  <c:v>89.693333333333328</c:v>
                </c:pt>
                <c:pt idx="2547">
                  <c:v>89.678571428571431</c:v>
                </c:pt>
                <c:pt idx="2548">
                  <c:v>89.649047619047622</c:v>
                </c:pt>
                <c:pt idx="2549">
                  <c:v>89.63428571428571</c:v>
                </c:pt>
                <c:pt idx="2550">
                  <c:v>89.560476190476194</c:v>
                </c:pt>
                <c:pt idx="2551">
                  <c:v>89.486666666666665</c:v>
                </c:pt>
                <c:pt idx="2552">
                  <c:v>89.457142857142856</c:v>
                </c:pt>
                <c:pt idx="2553">
                  <c:v>89.442380952380958</c:v>
                </c:pt>
                <c:pt idx="2554">
                  <c:v>89.442380952380958</c:v>
                </c:pt>
                <c:pt idx="2555">
                  <c:v>89.412857142857149</c:v>
                </c:pt>
                <c:pt idx="2556">
                  <c:v>89.30952380952381</c:v>
                </c:pt>
                <c:pt idx="2557">
                  <c:v>89.30952380952381</c:v>
                </c:pt>
                <c:pt idx="2558">
                  <c:v>89.265238095238089</c:v>
                </c:pt>
                <c:pt idx="2559">
                  <c:v>89.265238095238089</c:v>
                </c:pt>
                <c:pt idx="2560">
                  <c:v>89.250476190476192</c:v>
                </c:pt>
                <c:pt idx="2561">
                  <c:v>89.088095238095235</c:v>
                </c:pt>
                <c:pt idx="2562">
                  <c:v>89.073333333333338</c:v>
                </c:pt>
                <c:pt idx="2563">
                  <c:v>88.955238095238087</c:v>
                </c:pt>
                <c:pt idx="2564">
                  <c:v>88.94047619047619</c:v>
                </c:pt>
                <c:pt idx="2565">
                  <c:v>88.94047619047619</c:v>
                </c:pt>
                <c:pt idx="2566">
                  <c:v>88.925714285714292</c:v>
                </c:pt>
                <c:pt idx="2567">
                  <c:v>88.851904761904763</c:v>
                </c:pt>
                <c:pt idx="2568">
                  <c:v>88.837142857142851</c:v>
                </c:pt>
                <c:pt idx="2569">
                  <c:v>88.778095238095233</c:v>
                </c:pt>
                <c:pt idx="2570">
                  <c:v>88.733809523809526</c:v>
                </c:pt>
                <c:pt idx="2571">
                  <c:v>88.719047619047615</c:v>
                </c:pt>
                <c:pt idx="2572">
                  <c:v>88.704285714285717</c:v>
                </c:pt>
                <c:pt idx="2573">
                  <c:v>88.674761904761908</c:v>
                </c:pt>
                <c:pt idx="2574">
                  <c:v>88.66</c:v>
                </c:pt>
                <c:pt idx="2575">
                  <c:v>88.645238095238085</c:v>
                </c:pt>
                <c:pt idx="2576">
                  <c:v>88.600952380952378</c:v>
                </c:pt>
                <c:pt idx="2577">
                  <c:v>88.586190476190467</c:v>
                </c:pt>
                <c:pt idx="2578">
                  <c:v>88.468095238095231</c:v>
                </c:pt>
                <c:pt idx="2579">
                  <c:v>88.409047619047612</c:v>
                </c:pt>
                <c:pt idx="2580">
                  <c:v>88.379523809523803</c:v>
                </c:pt>
                <c:pt idx="2581">
                  <c:v>88.364761904761906</c:v>
                </c:pt>
                <c:pt idx="2582">
                  <c:v>88.35</c:v>
                </c:pt>
                <c:pt idx="2583">
                  <c:v>88.305714285714288</c:v>
                </c:pt>
                <c:pt idx="2584">
                  <c:v>88.261428571428567</c:v>
                </c:pt>
                <c:pt idx="2585">
                  <c:v>88.24666666666667</c:v>
                </c:pt>
                <c:pt idx="2586">
                  <c:v>88.128571428571433</c:v>
                </c:pt>
                <c:pt idx="2587">
                  <c:v>88.069523809523801</c:v>
                </c:pt>
                <c:pt idx="2588">
                  <c:v>88.069523809523801</c:v>
                </c:pt>
                <c:pt idx="2589">
                  <c:v>88.054761904761904</c:v>
                </c:pt>
                <c:pt idx="2590">
                  <c:v>87.921904761904756</c:v>
                </c:pt>
                <c:pt idx="2591">
                  <c:v>87.892380952380947</c:v>
                </c:pt>
                <c:pt idx="2592">
                  <c:v>87.818571428571431</c:v>
                </c:pt>
                <c:pt idx="2593">
                  <c:v>87.818571428571431</c:v>
                </c:pt>
                <c:pt idx="2594">
                  <c:v>87.80380952380952</c:v>
                </c:pt>
                <c:pt idx="2595">
                  <c:v>87.789047619047608</c:v>
                </c:pt>
                <c:pt idx="2596">
                  <c:v>87.789047619047608</c:v>
                </c:pt>
                <c:pt idx="2597">
                  <c:v>87.759523809523813</c:v>
                </c:pt>
                <c:pt idx="2598">
                  <c:v>87.759523809523813</c:v>
                </c:pt>
                <c:pt idx="2599">
                  <c:v>87.641428571428563</c:v>
                </c:pt>
                <c:pt idx="2600">
                  <c:v>87.523333333333326</c:v>
                </c:pt>
                <c:pt idx="2601">
                  <c:v>87.360952380952384</c:v>
                </c:pt>
                <c:pt idx="2602">
                  <c:v>87.301904761904765</c:v>
                </c:pt>
                <c:pt idx="2603">
                  <c:v>87.257619047619045</c:v>
                </c:pt>
                <c:pt idx="2604">
                  <c:v>87.213333333333338</c:v>
                </c:pt>
                <c:pt idx="2605">
                  <c:v>87.11</c:v>
                </c:pt>
                <c:pt idx="2606">
                  <c:v>87.08047619047619</c:v>
                </c:pt>
                <c:pt idx="2607">
                  <c:v>87.065714285714279</c:v>
                </c:pt>
                <c:pt idx="2608">
                  <c:v>87.065714285714279</c:v>
                </c:pt>
                <c:pt idx="2609">
                  <c:v>87.021428571428572</c:v>
                </c:pt>
                <c:pt idx="2610">
                  <c:v>87.021428571428572</c:v>
                </c:pt>
                <c:pt idx="2611">
                  <c:v>86.962380952380954</c:v>
                </c:pt>
                <c:pt idx="2612">
                  <c:v>86.962380952380954</c:v>
                </c:pt>
                <c:pt idx="2613">
                  <c:v>86.932857142857145</c:v>
                </c:pt>
                <c:pt idx="2614">
                  <c:v>86.8</c:v>
                </c:pt>
                <c:pt idx="2615">
                  <c:v>86.755714285714291</c:v>
                </c:pt>
                <c:pt idx="2616">
                  <c:v>86.755714285714291</c:v>
                </c:pt>
                <c:pt idx="2617">
                  <c:v>86.726190476190482</c:v>
                </c:pt>
                <c:pt idx="2618">
                  <c:v>86.445714285714288</c:v>
                </c:pt>
                <c:pt idx="2619">
                  <c:v>86.430952380952377</c:v>
                </c:pt>
                <c:pt idx="2620">
                  <c:v>86.401428571428568</c:v>
                </c:pt>
                <c:pt idx="2621">
                  <c:v>86.38666666666667</c:v>
                </c:pt>
                <c:pt idx="2622">
                  <c:v>86.371904761904759</c:v>
                </c:pt>
                <c:pt idx="2623">
                  <c:v>86.357142857142861</c:v>
                </c:pt>
                <c:pt idx="2624">
                  <c:v>86.298095238095243</c:v>
                </c:pt>
                <c:pt idx="2625">
                  <c:v>86.239047619047625</c:v>
                </c:pt>
                <c:pt idx="2626">
                  <c:v>86.209523809523802</c:v>
                </c:pt>
                <c:pt idx="2627">
                  <c:v>86.209523809523802</c:v>
                </c:pt>
                <c:pt idx="2628">
                  <c:v>86.135714285714286</c:v>
                </c:pt>
                <c:pt idx="2629">
                  <c:v>86.120952380952389</c:v>
                </c:pt>
                <c:pt idx="2630">
                  <c:v>86.106190476190477</c:v>
                </c:pt>
                <c:pt idx="2631">
                  <c:v>86.091428571428565</c:v>
                </c:pt>
                <c:pt idx="2632">
                  <c:v>86.076666666666668</c:v>
                </c:pt>
                <c:pt idx="2633">
                  <c:v>86.061904761904756</c:v>
                </c:pt>
                <c:pt idx="2634">
                  <c:v>86.047142857142859</c:v>
                </c:pt>
                <c:pt idx="2635">
                  <c:v>86.01761904761905</c:v>
                </c:pt>
                <c:pt idx="2636">
                  <c:v>86.01761904761905</c:v>
                </c:pt>
                <c:pt idx="2637">
                  <c:v>86.002857142857138</c:v>
                </c:pt>
                <c:pt idx="2638">
                  <c:v>85.973333333333329</c:v>
                </c:pt>
                <c:pt idx="2639">
                  <c:v>85.929047619047623</c:v>
                </c:pt>
                <c:pt idx="2640">
                  <c:v>85.87</c:v>
                </c:pt>
                <c:pt idx="2641">
                  <c:v>85.855238095238093</c:v>
                </c:pt>
                <c:pt idx="2642">
                  <c:v>85.855238095238093</c:v>
                </c:pt>
                <c:pt idx="2643">
                  <c:v>85.766666666666666</c:v>
                </c:pt>
                <c:pt idx="2644">
                  <c:v>85.722380952380945</c:v>
                </c:pt>
                <c:pt idx="2645">
                  <c:v>85.722380952380945</c:v>
                </c:pt>
                <c:pt idx="2646">
                  <c:v>85.678095238095239</c:v>
                </c:pt>
                <c:pt idx="2647">
                  <c:v>85.663333333333327</c:v>
                </c:pt>
                <c:pt idx="2648">
                  <c:v>85.61904761904762</c:v>
                </c:pt>
                <c:pt idx="2649">
                  <c:v>85.500952380952384</c:v>
                </c:pt>
                <c:pt idx="2650">
                  <c:v>85.456666666666663</c:v>
                </c:pt>
                <c:pt idx="2651">
                  <c:v>85.456666666666663</c:v>
                </c:pt>
                <c:pt idx="2652">
                  <c:v>85.427142857142854</c:v>
                </c:pt>
                <c:pt idx="2653">
                  <c:v>85.323809523809516</c:v>
                </c:pt>
                <c:pt idx="2654">
                  <c:v>85.309047619047618</c:v>
                </c:pt>
                <c:pt idx="2655">
                  <c:v>85.309047619047618</c:v>
                </c:pt>
                <c:pt idx="2656">
                  <c:v>85.264761904761897</c:v>
                </c:pt>
                <c:pt idx="2657">
                  <c:v>85.264761904761897</c:v>
                </c:pt>
                <c:pt idx="2658">
                  <c:v>85.25</c:v>
                </c:pt>
                <c:pt idx="2659">
                  <c:v>85.205714285714279</c:v>
                </c:pt>
                <c:pt idx="2660">
                  <c:v>85.190952380952382</c:v>
                </c:pt>
                <c:pt idx="2661">
                  <c:v>85.161428571428559</c:v>
                </c:pt>
                <c:pt idx="2662">
                  <c:v>85.146666666666661</c:v>
                </c:pt>
                <c:pt idx="2663">
                  <c:v>85.058095238095234</c:v>
                </c:pt>
                <c:pt idx="2664">
                  <c:v>85.043333333333337</c:v>
                </c:pt>
                <c:pt idx="2665">
                  <c:v>84.94</c:v>
                </c:pt>
                <c:pt idx="2666">
                  <c:v>84.9252380952381</c:v>
                </c:pt>
                <c:pt idx="2667">
                  <c:v>84.9252380952381</c:v>
                </c:pt>
                <c:pt idx="2668">
                  <c:v>84.88095238095238</c:v>
                </c:pt>
                <c:pt idx="2669">
                  <c:v>84.851428571428571</c:v>
                </c:pt>
                <c:pt idx="2670">
                  <c:v>84.777619047619041</c:v>
                </c:pt>
                <c:pt idx="2671">
                  <c:v>84.777619047619041</c:v>
                </c:pt>
                <c:pt idx="2672">
                  <c:v>84.748095238095232</c:v>
                </c:pt>
                <c:pt idx="2673">
                  <c:v>84.718571428571437</c:v>
                </c:pt>
                <c:pt idx="2674">
                  <c:v>84.703809523809525</c:v>
                </c:pt>
                <c:pt idx="2675">
                  <c:v>84.644761904761907</c:v>
                </c:pt>
                <c:pt idx="2676">
                  <c:v>84.55619047619048</c:v>
                </c:pt>
                <c:pt idx="2677">
                  <c:v>84.55619047619048</c:v>
                </c:pt>
                <c:pt idx="2678">
                  <c:v>84.497142857142862</c:v>
                </c:pt>
                <c:pt idx="2679">
                  <c:v>84.393809523809523</c:v>
                </c:pt>
                <c:pt idx="2680">
                  <c:v>84.379047619047611</c:v>
                </c:pt>
                <c:pt idx="2681">
                  <c:v>84.290476190476198</c:v>
                </c:pt>
                <c:pt idx="2682">
                  <c:v>84.260952380952375</c:v>
                </c:pt>
                <c:pt idx="2683">
                  <c:v>84.246190476190478</c:v>
                </c:pt>
                <c:pt idx="2684">
                  <c:v>84.201904761904757</c:v>
                </c:pt>
                <c:pt idx="2685">
                  <c:v>84.142857142857139</c:v>
                </c:pt>
                <c:pt idx="2686">
                  <c:v>84.11333333333333</c:v>
                </c:pt>
                <c:pt idx="2687">
                  <c:v>84.098571428571432</c:v>
                </c:pt>
                <c:pt idx="2688">
                  <c:v>84.069047619047623</c:v>
                </c:pt>
                <c:pt idx="2689">
                  <c:v>83.921428571428578</c:v>
                </c:pt>
                <c:pt idx="2690">
                  <c:v>83.906666666666666</c:v>
                </c:pt>
                <c:pt idx="2691">
                  <c:v>83.891904761904755</c:v>
                </c:pt>
                <c:pt idx="2692">
                  <c:v>83.832857142857137</c:v>
                </c:pt>
                <c:pt idx="2693">
                  <c:v>83.744285714285709</c:v>
                </c:pt>
                <c:pt idx="2694">
                  <c:v>83.611428571428576</c:v>
                </c:pt>
                <c:pt idx="2695">
                  <c:v>83.611428571428576</c:v>
                </c:pt>
                <c:pt idx="2696">
                  <c:v>83.522857142857134</c:v>
                </c:pt>
                <c:pt idx="2697">
                  <c:v>83.522857142857134</c:v>
                </c:pt>
                <c:pt idx="2698">
                  <c:v>83.478571428571428</c:v>
                </c:pt>
                <c:pt idx="2699">
                  <c:v>83.404761904761898</c:v>
                </c:pt>
                <c:pt idx="2700">
                  <c:v>83.316190476190471</c:v>
                </c:pt>
                <c:pt idx="2701">
                  <c:v>83.212857142857132</c:v>
                </c:pt>
                <c:pt idx="2702">
                  <c:v>83.08</c:v>
                </c:pt>
                <c:pt idx="2703">
                  <c:v>83.065238095238101</c:v>
                </c:pt>
                <c:pt idx="2704">
                  <c:v>83.050476190476189</c:v>
                </c:pt>
                <c:pt idx="2705">
                  <c:v>83.006190476190469</c:v>
                </c:pt>
                <c:pt idx="2706">
                  <c:v>82.991428571428571</c:v>
                </c:pt>
                <c:pt idx="2707">
                  <c:v>82.976666666666659</c:v>
                </c:pt>
                <c:pt idx="2708">
                  <c:v>82.888095238095232</c:v>
                </c:pt>
                <c:pt idx="2709">
                  <c:v>82.69619047619048</c:v>
                </c:pt>
                <c:pt idx="2710">
                  <c:v>82.666666666666657</c:v>
                </c:pt>
                <c:pt idx="2711">
                  <c:v>82.607619047619039</c:v>
                </c:pt>
                <c:pt idx="2712">
                  <c:v>82.489523809523817</c:v>
                </c:pt>
                <c:pt idx="2713">
                  <c:v>82.474761904761891</c:v>
                </c:pt>
                <c:pt idx="2714">
                  <c:v>82.268095238095228</c:v>
                </c:pt>
                <c:pt idx="2715">
                  <c:v>82.20904761904761</c:v>
                </c:pt>
                <c:pt idx="2716">
                  <c:v>82.076190476190476</c:v>
                </c:pt>
                <c:pt idx="2717">
                  <c:v>82.046666666666667</c:v>
                </c:pt>
                <c:pt idx="2718">
                  <c:v>81.95809523809524</c:v>
                </c:pt>
                <c:pt idx="2719">
                  <c:v>81.928571428571431</c:v>
                </c:pt>
                <c:pt idx="2720">
                  <c:v>81.780952380952385</c:v>
                </c:pt>
                <c:pt idx="2721">
                  <c:v>81.751428571428576</c:v>
                </c:pt>
                <c:pt idx="2722">
                  <c:v>81.677619047619046</c:v>
                </c:pt>
                <c:pt idx="2723">
                  <c:v>81.662857142857149</c:v>
                </c:pt>
                <c:pt idx="2724">
                  <c:v>81.618571428571428</c:v>
                </c:pt>
                <c:pt idx="2725">
                  <c:v>81.382380952380956</c:v>
                </c:pt>
                <c:pt idx="2726">
                  <c:v>81.367619047619044</c:v>
                </c:pt>
                <c:pt idx="2727">
                  <c:v>81.293809523809529</c:v>
                </c:pt>
                <c:pt idx="2728">
                  <c:v>80.998571428571424</c:v>
                </c:pt>
                <c:pt idx="2729">
                  <c:v>80.983809523809526</c:v>
                </c:pt>
                <c:pt idx="2730">
                  <c:v>80.954285714285717</c:v>
                </c:pt>
                <c:pt idx="2731">
                  <c:v>80.880476190476188</c:v>
                </c:pt>
                <c:pt idx="2732">
                  <c:v>80.821428571428569</c:v>
                </c:pt>
                <c:pt idx="2733">
                  <c:v>80.747619047619054</c:v>
                </c:pt>
                <c:pt idx="2734">
                  <c:v>80.703333333333333</c:v>
                </c:pt>
                <c:pt idx="2735">
                  <c:v>80.688571428571422</c:v>
                </c:pt>
                <c:pt idx="2736">
                  <c:v>80.614761904761906</c:v>
                </c:pt>
                <c:pt idx="2737">
                  <c:v>80.599999999999994</c:v>
                </c:pt>
                <c:pt idx="2738">
                  <c:v>80.540952380952376</c:v>
                </c:pt>
                <c:pt idx="2739">
                  <c:v>80.526190476190465</c:v>
                </c:pt>
                <c:pt idx="2740">
                  <c:v>80.467142857142846</c:v>
                </c:pt>
                <c:pt idx="2741">
                  <c:v>80.452380952380949</c:v>
                </c:pt>
                <c:pt idx="2742">
                  <c:v>80.437619047619052</c:v>
                </c:pt>
                <c:pt idx="2743">
                  <c:v>80.42285714285714</c:v>
                </c:pt>
                <c:pt idx="2744">
                  <c:v>80.393333333333331</c:v>
                </c:pt>
                <c:pt idx="2745">
                  <c:v>80.34904761904761</c:v>
                </c:pt>
                <c:pt idx="2746">
                  <c:v>80.34904761904761</c:v>
                </c:pt>
                <c:pt idx="2747">
                  <c:v>80.334285714285713</c:v>
                </c:pt>
                <c:pt idx="2748">
                  <c:v>80.275238095238095</c:v>
                </c:pt>
                <c:pt idx="2749">
                  <c:v>80.230952380952374</c:v>
                </c:pt>
                <c:pt idx="2750">
                  <c:v>80.216190476190476</c:v>
                </c:pt>
                <c:pt idx="2751">
                  <c:v>80.216190476190476</c:v>
                </c:pt>
                <c:pt idx="2752">
                  <c:v>80.171904761904756</c:v>
                </c:pt>
                <c:pt idx="2753">
                  <c:v>80.112857142857138</c:v>
                </c:pt>
                <c:pt idx="2754">
                  <c:v>80.098095238095226</c:v>
                </c:pt>
                <c:pt idx="2755">
                  <c:v>80.05380952380952</c:v>
                </c:pt>
                <c:pt idx="2756">
                  <c:v>79.994761904761901</c:v>
                </c:pt>
                <c:pt idx="2757">
                  <c:v>79.97999999999999</c:v>
                </c:pt>
                <c:pt idx="2758">
                  <c:v>79.920952380952386</c:v>
                </c:pt>
                <c:pt idx="2759">
                  <c:v>79.876666666666665</c:v>
                </c:pt>
                <c:pt idx="2760">
                  <c:v>79.788095238095238</c:v>
                </c:pt>
                <c:pt idx="2761">
                  <c:v>79.640476190476193</c:v>
                </c:pt>
                <c:pt idx="2762">
                  <c:v>79.596190476190486</c:v>
                </c:pt>
                <c:pt idx="2763">
                  <c:v>79.492857142857147</c:v>
                </c:pt>
                <c:pt idx="2764">
                  <c:v>79.492857142857147</c:v>
                </c:pt>
                <c:pt idx="2765">
                  <c:v>79.40428571428572</c:v>
                </c:pt>
                <c:pt idx="2766">
                  <c:v>79.241904761904763</c:v>
                </c:pt>
                <c:pt idx="2767">
                  <c:v>79.182857142857145</c:v>
                </c:pt>
                <c:pt idx="2768">
                  <c:v>79.182857142857145</c:v>
                </c:pt>
                <c:pt idx="2769">
                  <c:v>79.168095238095248</c:v>
                </c:pt>
                <c:pt idx="2770">
                  <c:v>79.123809523809527</c:v>
                </c:pt>
                <c:pt idx="2771">
                  <c:v>79.094285714285718</c:v>
                </c:pt>
                <c:pt idx="2772">
                  <c:v>79.05</c:v>
                </c:pt>
                <c:pt idx="2773">
                  <c:v>79.0352380952381</c:v>
                </c:pt>
                <c:pt idx="2774">
                  <c:v>78.990952380952379</c:v>
                </c:pt>
                <c:pt idx="2775">
                  <c:v>78.990952380952379</c:v>
                </c:pt>
                <c:pt idx="2776">
                  <c:v>78.96142857142857</c:v>
                </c:pt>
                <c:pt idx="2777">
                  <c:v>78.946666666666658</c:v>
                </c:pt>
                <c:pt idx="2778">
                  <c:v>78.858095238095245</c:v>
                </c:pt>
                <c:pt idx="2779">
                  <c:v>78.843333333333334</c:v>
                </c:pt>
                <c:pt idx="2780">
                  <c:v>78.740000000000009</c:v>
                </c:pt>
                <c:pt idx="2781">
                  <c:v>78.740000000000009</c:v>
                </c:pt>
                <c:pt idx="2782">
                  <c:v>78.695714285714288</c:v>
                </c:pt>
                <c:pt idx="2783">
                  <c:v>78.548095238095243</c:v>
                </c:pt>
                <c:pt idx="2784">
                  <c:v>78.430000000000007</c:v>
                </c:pt>
                <c:pt idx="2785">
                  <c:v>78.311904761904756</c:v>
                </c:pt>
                <c:pt idx="2786">
                  <c:v>78.282380952380947</c:v>
                </c:pt>
                <c:pt idx="2787">
                  <c:v>78.149523809523799</c:v>
                </c:pt>
                <c:pt idx="2788">
                  <c:v>78.060952380952386</c:v>
                </c:pt>
                <c:pt idx="2789">
                  <c:v>78.031428571428563</c:v>
                </c:pt>
                <c:pt idx="2790">
                  <c:v>78.031428571428563</c:v>
                </c:pt>
                <c:pt idx="2791">
                  <c:v>77.928095238095239</c:v>
                </c:pt>
                <c:pt idx="2792">
                  <c:v>77.913333333333327</c:v>
                </c:pt>
                <c:pt idx="2793">
                  <c:v>77.839523809523797</c:v>
                </c:pt>
                <c:pt idx="2794">
                  <c:v>77.765714285714282</c:v>
                </c:pt>
                <c:pt idx="2795">
                  <c:v>77.618095238095236</c:v>
                </c:pt>
                <c:pt idx="2796">
                  <c:v>77.588571428571427</c:v>
                </c:pt>
                <c:pt idx="2797">
                  <c:v>77.411428571428559</c:v>
                </c:pt>
                <c:pt idx="2798">
                  <c:v>77.396666666666661</c:v>
                </c:pt>
                <c:pt idx="2799">
                  <c:v>77.381904761904764</c:v>
                </c:pt>
                <c:pt idx="2800">
                  <c:v>77.367142857142852</c:v>
                </c:pt>
                <c:pt idx="2801">
                  <c:v>77.308095238095234</c:v>
                </c:pt>
                <c:pt idx="2802">
                  <c:v>77.204761904761895</c:v>
                </c:pt>
                <c:pt idx="2803">
                  <c:v>77.13095238095238</c:v>
                </c:pt>
                <c:pt idx="2804">
                  <c:v>77.116190476190482</c:v>
                </c:pt>
                <c:pt idx="2805">
                  <c:v>77.071904761904761</c:v>
                </c:pt>
                <c:pt idx="2806">
                  <c:v>77.057142857142864</c:v>
                </c:pt>
                <c:pt idx="2807">
                  <c:v>77.042380952380952</c:v>
                </c:pt>
                <c:pt idx="2808">
                  <c:v>76.924285714285716</c:v>
                </c:pt>
                <c:pt idx="2809">
                  <c:v>76.88</c:v>
                </c:pt>
                <c:pt idx="2810">
                  <c:v>76.820952380952377</c:v>
                </c:pt>
                <c:pt idx="2811">
                  <c:v>76.776666666666671</c:v>
                </c:pt>
                <c:pt idx="2812">
                  <c:v>76.73238095238095</c:v>
                </c:pt>
                <c:pt idx="2813">
                  <c:v>76.555238095238096</c:v>
                </c:pt>
                <c:pt idx="2814">
                  <c:v>76.510952380952375</c:v>
                </c:pt>
                <c:pt idx="2815">
                  <c:v>76.437142857142859</c:v>
                </c:pt>
                <c:pt idx="2816">
                  <c:v>76.422380952380962</c:v>
                </c:pt>
                <c:pt idx="2817">
                  <c:v>76.304285714285712</c:v>
                </c:pt>
                <c:pt idx="2818">
                  <c:v>76.289523809523814</c:v>
                </c:pt>
                <c:pt idx="2819">
                  <c:v>76.259999999999991</c:v>
                </c:pt>
                <c:pt idx="2820">
                  <c:v>76.200952380952373</c:v>
                </c:pt>
                <c:pt idx="2821">
                  <c:v>75.9647619047619</c:v>
                </c:pt>
                <c:pt idx="2822">
                  <c:v>75.905714285714282</c:v>
                </c:pt>
                <c:pt idx="2823">
                  <c:v>75.846666666666664</c:v>
                </c:pt>
                <c:pt idx="2824">
                  <c:v>75.728571428571428</c:v>
                </c:pt>
                <c:pt idx="2825">
                  <c:v>75.713809523809516</c:v>
                </c:pt>
                <c:pt idx="2826">
                  <c:v>75.492380952380955</c:v>
                </c:pt>
                <c:pt idx="2827">
                  <c:v>75.374285714285719</c:v>
                </c:pt>
                <c:pt idx="2828">
                  <c:v>75.33</c:v>
                </c:pt>
                <c:pt idx="2829">
                  <c:v>75.300476190476189</c:v>
                </c:pt>
                <c:pt idx="2830">
                  <c:v>75.300476190476189</c:v>
                </c:pt>
                <c:pt idx="2831">
                  <c:v>75.256190476190469</c:v>
                </c:pt>
                <c:pt idx="2832">
                  <c:v>75.226666666666659</c:v>
                </c:pt>
                <c:pt idx="2833">
                  <c:v>75.19714285714285</c:v>
                </c:pt>
                <c:pt idx="2834">
                  <c:v>75.167619047619041</c:v>
                </c:pt>
                <c:pt idx="2835">
                  <c:v>75.138095238095232</c:v>
                </c:pt>
                <c:pt idx="2836">
                  <c:v>75.123333333333335</c:v>
                </c:pt>
                <c:pt idx="2837">
                  <c:v>75.123333333333335</c:v>
                </c:pt>
                <c:pt idx="2838">
                  <c:v>75.049523809523805</c:v>
                </c:pt>
                <c:pt idx="2839">
                  <c:v>75.034761904761893</c:v>
                </c:pt>
                <c:pt idx="2840">
                  <c:v>74.931428571428569</c:v>
                </c:pt>
                <c:pt idx="2841">
                  <c:v>74.872380952380951</c:v>
                </c:pt>
                <c:pt idx="2842">
                  <c:v>74.842857142857142</c:v>
                </c:pt>
                <c:pt idx="2843">
                  <c:v>74.783809523809509</c:v>
                </c:pt>
                <c:pt idx="2844">
                  <c:v>74.709999999999994</c:v>
                </c:pt>
                <c:pt idx="2845">
                  <c:v>74.252380952380946</c:v>
                </c:pt>
                <c:pt idx="2846">
                  <c:v>74.20809523809524</c:v>
                </c:pt>
                <c:pt idx="2847">
                  <c:v>74.178571428571431</c:v>
                </c:pt>
                <c:pt idx="2848">
                  <c:v>74.13428571428571</c:v>
                </c:pt>
                <c:pt idx="2849">
                  <c:v>74.104761904761915</c:v>
                </c:pt>
                <c:pt idx="2850">
                  <c:v>74.09</c:v>
                </c:pt>
                <c:pt idx="2851">
                  <c:v>74.030952380952385</c:v>
                </c:pt>
                <c:pt idx="2852">
                  <c:v>74.016190476190474</c:v>
                </c:pt>
                <c:pt idx="2853">
                  <c:v>73.986666666666665</c:v>
                </c:pt>
                <c:pt idx="2854">
                  <c:v>73.927619047619046</c:v>
                </c:pt>
                <c:pt idx="2855">
                  <c:v>73.898095238095237</c:v>
                </c:pt>
                <c:pt idx="2856">
                  <c:v>73.883333333333326</c:v>
                </c:pt>
                <c:pt idx="2857">
                  <c:v>73.839047619047619</c:v>
                </c:pt>
                <c:pt idx="2858">
                  <c:v>73.824285714285708</c:v>
                </c:pt>
                <c:pt idx="2859">
                  <c:v>73.80952380952381</c:v>
                </c:pt>
                <c:pt idx="2860">
                  <c:v>73.80952380952381</c:v>
                </c:pt>
                <c:pt idx="2861">
                  <c:v>73.750476190476192</c:v>
                </c:pt>
                <c:pt idx="2862">
                  <c:v>73.720952380952383</c:v>
                </c:pt>
                <c:pt idx="2863">
                  <c:v>73.661904761904765</c:v>
                </c:pt>
                <c:pt idx="2864">
                  <c:v>73.484761904761911</c:v>
                </c:pt>
                <c:pt idx="2865">
                  <c:v>73.484761904761911</c:v>
                </c:pt>
                <c:pt idx="2866">
                  <c:v>73.455238095238087</c:v>
                </c:pt>
                <c:pt idx="2867">
                  <c:v>73.381428571428572</c:v>
                </c:pt>
                <c:pt idx="2868">
                  <c:v>73.381428571428572</c:v>
                </c:pt>
                <c:pt idx="2869">
                  <c:v>73.351904761904763</c:v>
                </c:pt>
                <c:pt idx="2870">
                  <c:v>73.219047619047615</c:v>
                </c:pt>
                <c:pt idx="2871">
                  <c:v>73.174761904761908</c:v>
                </c:pt>
                <c:pt idx="2872">
                  <c:v>73.086190476190467</c:v>
                </c:pt>
                <c:pt idx="2873">
                  <c:v>73.056666666666672</c:v>
                </c:pt>
                <c:pt idx="2874">
                  <c:v>73.056666666666672</c:v>
                </c:pt>
                <c:pt idx="2875">
                  <c:v>73.04190476190476</c:v>
                </c:pt>
                <c:pt idx="2876">
                  <c:v>73.04190476190476</c:v>
                </c:pt>
                <c:pt idx="2877">
                  <c:v>73.04190476190476</c:v>
                </c:pt>
                <c:pt idx="2878">
                  <c:v>73.027142857142849</c:v>
                </c:pt>
                <c:pt idx="2879">
                  <c:v>73.027142857142849</c:v>
                </c:pt>
                <c:pt idx="2880">
                  <c:v>72.923809523809524</c:v>
                </c:pt>
                <c:pt idx="2881">
                  <c:v>72.909047619047612</c:v>
                </c:pt>
                <c:pt idx="2882">
                  <c:v>72.879523809523803</c:v>
                </c:pt>
                <c:pt idx="2883">
                  <c:v>72.835238095238097</c:v>
                </c:pt>
                <c:pt idx="2884">
                  <c:v>72.790952380952376</c:v>
                </c:pt>
                <c:pt idx="2885">
                  <c:v>72.717142857142846</c:v>
                </c:pt>
                <c:pt idx="2886">
                  <c:v>72.67285714285714</c:v>
                </c:pt>
                <c:pt idx="2887">
                  <c:v>72.613809523809522</c:v>
                </c:pt>
                <c:pt idx="2888">
                  <c:v>72.510476190476183</c:v>
                </c:pt>
                <c:pt idx="2889">
                  <c:v>72.480952380952374</c:v>
                </c:pt>
                <c:pt idx="2890">
                  <c:v>72.466190476190476</c:v>
                </c:pt>
                <c:pt idx="2891">
                  <c:v>72.392380952380947</c:v>
                </c:pt>
                <c:pt idx="2892">
                  <c:v>72.27428571428571</c:v>
                </c:pt>
                <c:pt idx="2893">
                  <c:v>72.244761904761901</c:v>
                </c:pt>
                <c:pt idx="2894">
                  <c:v>72.185714285714283</c:v>
                </c:pt>
                <c:pt idx="2895">
                  <c:v>72.185714285714283</c:v>
                </c:pt>
                <c:pt idx="2896">
                  <c:v>72.097142857142856</c:v>
                </c:pt>
                <c:pt idx="2897">
                  <c:v>72.097142857142856</c:v>
                </c:pt>
                <c:pt idx="2898">
                  <c:v>72.05285714285715</c:v>
                </c:pt>
                <c:pt idx="2899">
                  <c:v>72.05285714285715</c:v>
                </c:pt>
                <c:pt idx="2900">
                  <c:v>72.038095238095238</c:v>
                </c:pt>
                <c:pt idx="2901">
                  <c:v>71.905238095238104</c:v>
                </c:pt>
                <c:pt idx="2902">
                  <c:v>71.860952380952384</c:v>
                </c:pt>
                <c:pt idx="2903">
                  <c:v>71.860952380952384</c:v>
                </c:pt>
                <c:pt idx="2904">
                  <c:v>71.787142857142868</c:v>
                </c:pt>
                <c:pt idx="2905">
                  <c:v>71.772380952380956</c:v>
                </c:pt>
                <c:pt idx="2906">
                  <c:v>71.713333333333338</c:v>
                </c:pt>
                <c:pt idx="2907">
                  <c:v>71.639523809523808</c:v>
                </c:pt>
                <c:pt idx="2908">
                  <c:v>71.61</c:v>
                </c:pt>
                <c:pt idx="2909">
                  <c:v>71.595238095238102</c:v>
                </c:pt>
                <c:pt idx="2910">
                  <c:v>71.536190476190484</c:v>
                </c:pt>
                <c:pt idx="2911">
                  <c:v>71.491904761904763</c:v>
                </c:pt>
                <c:pt idx="2912">
                  <c:v>71.432857142857145</c:v>
                </c:pt>
                <c:pt idx="2913">
                  <c:v>71.373809523809527</c:v>
                </c:pt>
                <c:pt idx="2914">
                  <c:v>71.344285714285718</c:v>
                </c:pt>
                <c:pt idx="2915">
                  <c:v>71.3</c:v>
                </c:pt>
                <c:pt idx="2916">
                  <c:v>71.240952380952379</c:v>
                </c:pt>
                <c:pt idx="2917">
                  <c:v>71.226190476190482</c:v>
                </c:pt>
                <c:pt idx="2918">
                  <c:v>71.21142857142857</c:v>
                </c:pt>
                <c:pt idx="2919">
                  <c:v>71.049047619047627</c:v>
                </c:pt>
                <c:pt idx="2920">
                  <c:v>70.960476190476186</c:v>
                </c:pt>
                <c:pt idx="2921">
                  <c:v>70.945714285714288</c:v>
                </c:pt>
                <c:pt idx="2922">
                  <c:v>70.930952380952377</c:v>
                </c:pt>
                <c:pt idx="2923">
                  <c:v>70.916190476190479</c:v>
                </c:pt>
                <c:pt idx="2924">
                  <c:v>70.901428571428568</c:v>
                </c:pt>
                <c:pt idx="2925">
                  <c:v>70.84238095238095</c:v>
                </c:pt>
                <c:pt idx="2926">
                  <c:v>70.798095238095243</c:v>
                </c:pt>
                <c:pt idx="2927">
                  <c:v>70.709523809523802</c:v>
                </c:pt>
                <c:pt idx="2928">
                  <c:v>70.709523809523802</c:v>
                </c:pt>
                <c:pt idx="2929">
                  <c:v>70.709523809523802</c:v>
                </c:pt>
                <c:pt idx="2930">
                  <c:v>70.709523809523802</c:v>
                </c:pt>
                <c:pt idx="2931">
                  <c:v>70.709523809523802</c:v>
                </c:pt>
                <c:pt idx="2932">
                  <c:v>70.694761904761904</c:v>
                </c:pt>
                <c:pt idx="2933">
                  <c:v>70.680000000000007</c:v>
                </c:pt>
                <c:pt idx="2934">
                  <c:v>70.665238095238095</c:v>
                </c:pt>
                <c:pt idx="2935">
                  <c:v>70.576666666666668</c:v>
                </c:pt>
                <c:pt idx="2936">
                  <c:v>70.251904761904768</c:v>
                </c:pt>
                <c:pt idx="2937">
                  <c:v>70.178095238095239</c:v>
                </c:pt>
                <c:pt idx="2938">
                  <c:v>70.163333333333327</c:v>
                </c:pt>
                <c:pt idx="2939">
                  <c:v>69.897619047619045</c:v>
                </c:pt>
                <c:pt idx="2940">
                  <c:v>69.882857142857148</c:v>
                </c:pt>
                <c:pt idx="2941">
                  <c:v>69.868095238095236</c:v>
                </c:pt>
                <c:pt idx="2942">
                  <c:v>69.868095238095236</c:v>
                </c:pt>
                <c:pt idx="2943">
                  <c:v>69.838571428571427</c:v>
                </c:pt>
                <c:pt idx="2944">
                  <c:v>69.794285714285706</c:v>
                </c:pt>
                <c:pt idx="2945">
                  <c:v>69.75</c:v>
                </c:pt>
                <c:pt idx="2946">
                  <c:v>69.617142857142852</c:v>
                </c:pt>
                <c:pt idx="2947">
                  <c:v>69.60238095238094</c:v>
                </c:pt>
                <c:pt idx="2948">
                  <c:v>69.558095238095234</c:v>
                </c:pt>
                <c:pt idx="2949">
                  <c:v>69.499047619047616</c:v>
                </c:pt>
                <c:pt idx="2950">
                  <c:v>69.484285714285718</c:v>
                </c:pt>
                <c:pt idx="2951">
                  <c:v>69.4252380952381</c:v>
                </c:pt>
                <c:pt idx="2952">
                  <c:v>69.410476190476203</c:v>
                </c:pt>
                <c:pt idx="2953">
                  <c:v>69.351428571428571</c:v>
                </c:pt>
                <c:pt idx="2954">
                  <c:v>69.336666666666659</c:v>
                </c:pt>
                <c:pt idx="2955">
                  <c:v>69.321904761904761</c:v>
                </c:pt>
                <c:pt idx="2956">
                  <c:v>69.307142857142864</c:v>
                </c:pt>
                <c:pt idx="2957">
                  <c:v>69.262857142857143</c:v>
                </c:pt>
                <c:pt idx="2958">
                  <c:v>69.248095238095232</c:v>
                </c:pt>
                <c:pt idx="2959">
                  <c:v>69.233333333333334</c:v>
                </c:pt>
                <c:pt idx="2960">
                  <c:v>69.159523809523819</c:v>
                </c:pt>
                <c:pt idx="2961">
                  <c:v>69.026666666666671</c:v>
                </c:pt>
                <c:pt idx="2962">
                  <c:v>68.864285714285714</c:v>
                </c:pt>
                <c:pt idx="2963">
                  <c:v>68.805238095238096</c:v>
                </c:pt>
                <c:pt idx="2964">
                  <c:v>68.805238095238096</c:v>
                </c:pt>
                <c:pt idx="2965">
                  <c:v>68.760952380952375</c:v>
                </c:pt>
                <c:pt idx="2966">
                  <c:v>68.672380952380962</c:v>
                </c:pt>
                <c:pt idx="2967">
                  <c:v>68.65761904761905</c:v>
                </c:pt>
                <c:pt idx="2968">
                  <c:v>68.583809523809521</c:v>
                </c:pt>
                <c:pt idx="2969">
                  <c:v>68.524761904761903</c:v>
                </c:pt>
                <c:pt idx="2970">
                  <c:v>68.465714285714284</c:v>
                </c:pt>
                <c:pt idx="2971">
                  <c:v>68.303333333333342</c:v>
                </c:pt>
                <c:pt idx="2972">
                  <c:v>68.28857142857143</c:v>
                </c:pt>
                <c:pt idx="2973">
                  <c:v>68.259047619047621</c:v>
                </c:pt>
                <c:pt idx="2974">
                  <c:v>68.229523809523812</c:v>
                </c:pt>
                <c:pt idx="2975">
                  <c:v>68.155714285714282</c:v>
                </c:pt>
                <c:pt idx="2976">
                  <c:v>68.155714285714282</c:v>
                </c:pt>
                <c:pt idx="2977">
                  <c:v>68.126190476190473</c:v>
                </c:pt>
                <c:pt idx="2978">
                  <c:v>68.126190476190473</c:v>
                </c:pt>
                <c:pt idx="2979">
                  <c:v>68.037619047619046</c:v>
                </c:pt>
                <c:pt idx="2980">
                  <c:v>67.993333333333339</c:v>
                </c:pt>
                <c:pt idx="2981">
                  <c:v>67.949047619047619</c:v>
                </c:pt>
                <c:pt idx="2982">
                  <c:v>67.934285714285721</c:v>
                </c:pt>
                <c:pt idx="2983">
                  <c:v>67.830952380952382</c:v>
                </c:pt>
                <c:pt idx="2984">
                  <c:v>67.830952380952382</c:v>
                </c:pt>
                <c:pt idx="2985">
                  <c:v>67.830952380952382</c:v>
                </c:pt>
                <c:pt idx="2986">
                  <c:v>67.683333333333337</c:v>
                </c:pt>
                <c:pt idx="2987">
                  <c:v>67.639047619047616</c:v>
                </c:pt>
                <c:pt idx="2988">
                  <c:v>67.535714285714278</c:v>
                </c:pt>
                <c:pt idx="2989">
                  <c:v>67.476666666666659</c:v>
                </c:pt>
                <c:pt idx="2990">
                  <c:v>67.432380952380953</c:v>
                </c:pt>
                <c:pt idx="2991">
                  <c:v>67.432380952380953</c:v>
                </c:pt>
                <c:pt idx="2992">
                  <c:v>67.417619047619041</c:v>
                </c:pt>
                <c:pt idx="2993">
                  <c:v>67.417619047619041</c:v>
                </c:pt>
                <c:pt idx="2994">
                  <c:v>67.388095238095232</c:v>
                </c:pt>
                <c:pt idx="2995">
                  <c:v>67.373333333333335</c:v>
                </c:pt>
                <c:pt idx="2996">
                  <c:v>67.329047619047614</c:v>
                </c:pt>
                <c:pt idx="2997">
                  <c:v>67.27</c:v>
                </c:pt>
                <c:pt idx="2998">
                  <c:v>67.27</c:v>
                </c:pt>
                <c:pt idx="2999">
                  <c:v>67.210952380952378</c:v>
                </c:pt>
                <c:pt idx="3000">
                  <c:v>67.181428571428569</c:v>
                </c:pt>
                <c:pt idx="3001">
                  <c:v>67.122380952380951</c:v>
                </c:pt>
                <c:pt idx="3002">
                  <c:v>67.107619047619053</c:v>
                </c:pt>
                <c:pt idx="3003">
                  <c:v>67.004285714285714</c:v>
                </c:pt>
                <c:pt idx="3004">
                  <c:v>67.004285714285714</c:v>
                </c:pt>
                <c:pt idx="3005">
                  <c:v>66.841904761904757</c:v>
                </c:pt>
                <c:pt idx="3006">
                  <c:v>66.812380952380948</c:v>
                </c:pt>
                <c:pt idx="3007">
                  <c:v>66.75333333333333</c:v>
                </c:pt>
                <c:pt idx="3008">
                  <c:v>66.738571428571433</c:v>
                </c:pt>
                <c:pt idx="3009">
                  <c:v>66.738571428571433</c:v>
                </c:pt>
                <c:pt idx="3010">
                  <c:v>66.694285714285712</c:v>
                </c:pt>
                <c:pt idx="3011">
                  <c:v>66.664761904761903</c:v>
                </c:pt>
                <c:pt idx="3012">
                  <c:v>66.561428571428578</c:v>
                </c:pt>
                <c:pt idx="3013">
                  <c:v>66.561428571428578</c:v>
                </c:pt>
                <c:pt idx="3014">
                  <c:v>66.546666666666667</c:v>
                </c:pt>
                <c:pt idx="3015">
                  <c:v>66.546666666666667</c:v>
                </c:pt>
                <c:pt idx="3016">
                  <c:v>66.531904761904769</c:v>
                </c:pt>
                <c:pt idx="3017">
                  <c:v>66.531904761904769</c:v>
                </c:pt>
                <c:pt idx="3018">
                  <c:v>66.517142857142858</c:v>
                </c:pt>
                <c:pt idx="3019">
                  <c:v>66.502380952380946</c:v>
                </c:pt>
                <c:pt idx="3020">
                  <c:v>66.487619047619049</c:v>
                </c:pt>
                <c:pt idx="3021">
                  <c:v>66.472857142857151</c:v>
                </c:pt>
                <c:pt idx="3022">
                  <c:v>66.428571428571431</c:v>
                </c:pt>
                <c:pt idx="3023">
                  <c:v>66.34</c:v>
                </c:pt>
                <c:pt idx="3024">
                  <c:v>66.34</c:v>
                </c:pt>
                <c:pt idx="3025">
                  <c:v>66.221904761904767</c:v>
                </c:pt>
                <c:pt idx="3026">
                  <c:v>66.148095238095237</c:v>
                </c:pt>
                <c:pt idx="3027">
                  <c:v>66.05952380952381</c:v>
                </c:pt>
                <c:pt idx="3028">
                  <c:v>66.044761904761913</c:v>
                </c:pt>
                <c:pt idx="3029">
                  <c:v>66.03</c:v>
                </c:pt>
                <c:pt idx="3030">
                  <c:v>65.941428571428574</c:v>
                </c:pt>
                <c:pt idx="3031">
                  <c:v>65.882380952380956</c:v>
                </c:pt>
                <c:pt idx="3032">
                  <c:v>65.867619047619044</c:v>
                </c:pt>
                <c:pt idx="3033">
                  <c:v>65.779047619047617</c:v>
                </c:pt>
                <c:pt idx="3034">
                  <c:v>65.749523809523808</c:v>
                </c:pt>
                <c:pt idx="3035">
                  <c:v>65.734761904761911</c:v>
                </c:pt>
                <c:pt idx="3036">
                  <c:v>65.675714285714292</c:v>
                </c:pt>
                <c:pt idx="3037">
                  <c:v>65.616666666666674</c:v>
                </c:pt>
                <c:pt idx="3038">
                  <c:v>65.587142857142851</c:v>
                </c:pt>
                <c:pt idx="3039">
                  <c:v>65.557619047619042</c:v>
                </c:pt>
                <c:pt idx="3040">
                  <c:v>65.557619047619042</c:v>
                </c:pt>
                <c:pt idx="3041">
                  <c:v>65.542857142857144</c:v>
                </c:pt>
                <c:pt idx="3042">
                  <c:v>65.513333333333335</c:v>
                </c:pt>
                <c:pt idx="3043">
                  <c:v>65.498571428571424</c:v>
                </c:pt>
                <c:pt idx="3044">
                  <c:v>65.424761904761908</c:v>
                </c:pt>
                <c:pt idx="3045">
                  <c:v>65.380476190476188</c:v>
                </c:pt>
                <c:pt idx="3046">
                  <c:v>65.306666666666672</c:v>
                </c:pt>
                <c:pt idx="3047">
                  <c:v>65.306666666666672</c:v>
                </c:pt>
                <c:pt idx="3048">
                  <c:v>65.218095238095231</c:v>
                </c:pt>
                <c:pt idx="3049">
                  <c:v>65.144285714285715</c:v>
                </c:pt>
                <c:pt idx="3050">
                  <c:v>65.144285714285715</c:v>
                </c:pt>
                <c:pt idx="3051">
                  <c:v>65.099999999999994</c:v>
                </c:pt>
                <c:pt idx="3052">
                  <c:v>65.085238095238097</c:v>
                </c:pt>
                <c:pt idx="3053">
                  <c:v>65.055714285714288</c:v>
                </c:pt>
                <c:pt idx="3054">
                  <c:v>65.011428571428567</c:v>
                </c:pt>
                <c:pt idx="3055">
                  <c:v>65.011428571428567</c:v>
                </c:pt>
                <c:pt idx="3056">
                  <c:v>64.99666666666667</c:v>
                </c:pt>
                <c:pt idx="3057">
                  <c:v>64.967142857142846</c:v>
                </c:pt>
                <c:pt idx="3058">
                  <c:v>64.967142857142846</c:v>
                </c:pt>
                <c:pt idx="3059">
                  <c:v>64.952380952380949</c:v>
                </c:pt>
                <c:pt idx="3060">
                  <c:v>64.893333333333331</c:v>
                </c:pt>
                <c:pt idx="3061">
                  <c:v>64.863809523809522</c:v>
                </c:pt>
                <c:pt idx="3062">
                  <c:v>64.804761904761904</c:v>
                </c:pt>
                <c:pt idx="3063">
                  <c:v>64.775238095238095</c:v>
                </c:pt>
                <c:pt idx="3064">
                  <c:v>64.745714285714286</c:v>
                </c:pt>
                <c:pt idx="3065">
                  <c:v>64.716190476190476</c:v>
                </c:pt>
                <c:pt idx="3066">
                  <c:v>64.701428571428565</c:v>
                </c:pt>
                <c:pt idx="3067">
                  <c:v>64.671904761904756</c:v>
                </c:pt>
                <c:pt idx="3068">
                  <c:v>64.539047619047608</c:v>
                </c:pt>
                <c:pt idx="3069">
                  <c:v>64.509523809523813</c:v>
                </c:pt>
                <c:pt idx="3070">
                  <c:v>64.465238095238092</c:v>
                </c:pt>
                <c:pt idx="3071">
                  <c:v>64.450476190476181</c:v>
                </c:pt>
                <c:pt idx="3072">
                  <c:v>64.406190476190474</c:v>
                </c:pt>
                <c:pt idx="3073">
                  <c:v>64.391428571428563</c:v>
                </c:pt>
                <c:pt idx="3074">
                  <c:v>64.361904761904768</c:v>
                </c:pt>
                <c:pt idx="3075">
                  <c:v>64.30285714285715</c:v>
                </c:pt>
                <c:pt idx="3076">
                  <c:v>64.258571428571429</c:v>
                </c:pt>
                <c:pt idx="3077">
                  <c:v>64.22904761904762</c:v>
                </c:pt>
                <c:pt idx="3078">
                  <c:v>64.125714285714281</c:v>
                </c:pt>
                <c:pt idx="3079">
                  <c:v>64.007619047619045</c:v>
                </c:pt>
                <c:pt idx="3080">
                  <c:v>63.919047619047618</c:v>
                </c:pt>
                <c:pt idx="3081">
                  <c:v>63.889523809523808</c:v>
                </c:pt>
                <c:pt idx="3082">
                  <c:v>63.845238095238095</c:v>
                </c:pt>
                <c:pt idx="3083">
                  <c:v>63.845238095238095</c:v>
                </c:pt>
                <c:pt idx="3084">
                  <c:v>63.815714285714279</c:v>
                </c:pt>
                <c:pt idx="3085">
                  <c:v>63.727142857142859</c:v>
                </c:pt>
                <c:pt idx="3086">
                  <c:v>63.668095238095241</c:v>
                </c:pt>
                <c:pt idx="3087">
                  <c:v>63.609047619047622</c:v>
                </c:pt>
                <c:pt idx="3088">
                  <c:v>63.609047619047622</c:v>
                </c:pt>
                <c:pt idx="3089">
                  <c:v>63.594285714285711</c:v>
                </c:pt>
                <c:pt idx="3090">
                  <c:v>63.564761904761909</c:v>
                </c:pt>
                <c:pt idx="3091">
                  <c:v>63.505714285714291</c:v>
                </c:pt>
                <c:pt idx="3092">
                  <c:v>63.476190476190474</c:v>
                </c:pt>
                <c:pt idx="3093">
                  <c:v>63.46142857142857</c:v>
                </c:pt>
                <c:pt idx="3094">
                  <c:v>63.358095238095238</c:v>
                </c:pt>
                <c:pt idx="3095">
                  <c:v>63.22523809523809</c:v>
                </c:pt>
                <c:pt idx="3096">
                  <c:v>63.22523809523809</c:v>
                </c:pt>
                <c:pt idx="3097">
                  <c:v>63.151428571428568</c:v>
                </c:pt>
                <c:pt idx="3098">
                  <c:v>63.062857142857141</c:v>
                </c:pt>
                <c:pt idx="3099">
                  <c:v>63.048095238095243</c:v>
                </c:pt>
                <c:pt idx="3100">
                  <c:v>62.870952380952389</c:v>
                </c:pt>
                <c:pt idx="3101">
                  <c:v>62.856190476190477</c:v>
                </c:pt>
                <c:pt idx="3102">
                  <c:v>62.782380952380954</c:v>
                </c:pt>
                <c:pt idx="3103">
                  <c:v>62.546190476190475</c:v>
                </c:pt>
                <c:pt idx="3104">
                  <c:v>62.516666666666666</c:v>
                </c:pt>
                <c:pt idx="3105">
                  <c:v>62.487142857142857</c:v>
                </c:pt>
                <c:pt idx="3106">
                  <c:v>62.487142857142857</c:v>
                </c:pt>
                <c:pt idx="3107">
                  <c:v>62.472380952380952</c:v>
                </c:pt>
                <c:pt idx="3108">
                  <c:v>62.457619047619048</c:v>
                </c:pt>
                <c:pt idx="3109">
                  <c:v>62.428095238095239</c:v>
                </c:pt>
                <c:pt idx="3110">
                  <c:v>62.250952380952384</c:v>
                </c:pt>
                <c:pt idx="3111">
                  <c:v>62.147619047619045</c:v>
                </c:pt>
                <c:pt idx="3112">
                  <c:v>62.118095238095236</c:v>
                </c:pt>
                <c:pt idx="3113">
                  <c:v>61.985238095238103</c:v>
                </c:pt>
                <c:pt idx="3114">
                  <c:v>61.970476190476184</c:v>
                </c:pt>
                <c:pt idx="3115">
                  <c:v>61.940952380952382</c:v>
                </c:pt>
                <c:pt idx="3116">
                  <c:v>61.926190476190484</c:v>
                </c:pt>
                <c:pt idx="3117">
                  <c:v>61.896666666666661</c:v>
                </c:pt>
                <c:pt idx="3118">
                  <c:v>61.881904761904764</c:v>
                </c:pt>
                <c:pt idx="3119">
                  <c:v>61.881904761904764</c:v>
                </c:pt>
                <c:pt idx="3120">
                  <c:v>61.837619047619043</c:v>
                </c:pt>
                <c:pt idx="3121">
                  <c:v>61.808095238095234</c:v>
                </c:pt>
                <c:pt idx="3122">
                  <c:v>61.719523809523807</c:v>
                </c:pt>
                <c:pt idx="3123">
                  <c:v>61.69</c:v>
                </c:pt>
                <c:pt idx="3124">
                  <c:v>61.586666666666659</c:v>
                </c:pt>
                <c:pt idx="3125">
                  <c:v>61.586666666666659</c:v>
                </c:pt>
                <c:pt idx="3126">
                  <c:v>61.542380952380952</c:v>
                </c:pt>
                <c:pt idx="3127">
                  <c:v>61.46857142857143</c:v>
                </c:pt>
                <c:pt idx="3128">
                  <c:v>61.453809523809525</c:v>
                </c:pt>
                <c:pt idx="3129">
                  <c:v>61.424285714285716</c:v>
                </c:pt>
                <c:pt idx="3130">
                  <c:v>61.379999999999995</c:v>
                </c:pt>
                <c:pt idx="3131">
                  <c:v>61.320952380952377</c:v>
                </c:pt>
                <c:pt idx="3132">
                  <c:v>61.30619047619048</c:v>
                </c:pt>
                <c:pt idx="3133">
                  <c:v>61.188095238095244</c:v>
                </c:pt>
                <c:pt idx="3134">
                  <c:v>61.188095238095244</c:v>
                </c:pt>
                <c:pt idx="3135">
                  <c:v>61.188095238095244</c:v>
                </c:pt>
                <c:pt idx="3136">
                  <c:v>61.129047619047611</c:v>
                </c:pt>
                <c:pt idx="3137">
                  <c:v>60.996190476190478</c:v>
                </c:pt>
                <c:pt idx="3138">
                  <c:v>60.951904761904757</c:v>
                </c:pt>
                <c:pt idx="3139">
                  <c:v>60.848571428571425</c:v>
                </c:pt>
                <c:pt idx="3140">
                  <c:v>60.804285714285712</c:v>
                </c:pt>
                <c:pt idx="3141">
                  <c:v>60.789523809523807</c:v>
                </c:pt>
                <c:pt idx="3142">
                  <c:v>60.715714285714284</c:v>
                </c:pt>
                <c:pt idx="3143">
                  <c:v>60.700952380952373</c:v>
                </c:pt>
                <c:pt idx="3144">
                  <c:v>60.45</c:v>
                </c:pt>
                <c:pt idx="3145">
                  <c:v>60.390952380952371</c:v>
                </c:pt>
                <c:pt idx="3146">
                  <c:v>60.390952380952371</c:v>
                </c:pt>
                <c:pt idx="3147">
                  <c:v>60.331904761904752</c:v>
                </c:pt>
                <c:pt idx="3148">
                  <c:v>60.317142857142855</c:v>
                </c:pt>
                <c:pt idx="3149">
                  <c:v>60.302380952380958</c:v>
                </c:pt>
                <c:pt idx="3150">
                  <c:v>60.287619047619053</c:v>
                </c:pt>
                <c:pt idx="3151">
                  <c:v>60.287619047619053</c:v>
                </c:pt>
                <c:pt idx="3152">
                  <c:v>60.243333333333339</c:v>
                </c:pt>
                <c:pt idx="3153">
                  <c:v>60.110476190476192</c:v>
                </c:pt>
                <c:pt idx="3154">
                  <c:v>60.036666666666669</c:v>
                </c:pt>
                <c:pt idx="3155">
                  <c:v>59.992380952380955</c:v>
                </c:pt>
                <c:pt idx="3156">
                  <c:v>59.933333333333337</c:v>
                </c:pt>
                <c:pt idx="3157">
                  <c:v>59.918571428571433</c:v>
                </c:pt>
                <c:pt idx="3158">
                  <c:v>59.859523809523807</c:v>
                </c:pt>
                <c:pt idx="3159">
                  <c:v>59.859523809523807</c:v>
                </c:pt>
                <c:pt idx="3160">
                  <c:v>59.844761904761903</c:v>
                </c:pt>
                <c:pt idx="3161">
                  <c:v>59.83</c:v>
                </c:pt>
                <c:pt idx="3162">
                  <c:v>59.83</c:v>
                </c:pt>
                <c:pt idx="3163">
                  <c:v>59.83</c:v>
                </c:pt>
                <c:pt idx="3164">
                  <c:v>59.800476190476189</c:v>
                </c:pt>
                <c:pt idx="3165">
                  <c:v>59.77095238095238</c:v>
                </c:pt>
                <c:pt idx="3166">
                  <c:v>59.741428571428571</c:v>
                </c:pt>
                <c:pt idx="3167">
                  <c:v>59.69714285714285</c:v>
                </c:pt>
                <c:pt idx="3168">
                  <c:v>59.652857142857137</c:v>
                </c:pt>
                <c:pt idx="3169">
                  <c:v>59.549523809523812</c:v>
                </c:pt>
                <c:pt idx="3170">
                  <c:v>59.519999999999996</c:v>
                </c:pt>
                <c:pt idx="3171">
                  <c:v>59.490476190476187</c:v>
                </c:pt>
                <c:pt idx="3172">
                  <c:v>59.460952380952378</c:v>
                </c:pt>
                <c:pt idx="3173">
                  <c:v>59.460952380952378</c:v>
                </c:pt>
                <c:pt idx="3174">
                  <c:v>59.357619047619053</c:v>
                </c:pt>
                <c:pt idx="3175">
                  <c:v>59.32809523809523</c:v>
                </c:pt>
                <c:pt idx="3176">
                  <c:v>59.283809523809516</c:v>
                </c:pt>
                <c:pt idx="3177">
                  <c:v>59.269047619047612</c:v>
                </c:pt>
                <c:pt idx="3178">
                  <c:v>59.165714285714287</c:v>
                </c:pt>
                <c:pt idx="3179">
                  <c:v>59.07714285714286</c:v>
                </c:pt>
                <c:pt idx="3180">
                  <c:v>59.07714285714286</c:v>
                </c:pt>
                <c:pt idx="3181">
                  <c:v>59.07714285714286</c:v>
                </c:pt>
                <c:pt idx="3182">
                  <c:v>59.07714285714286</c:v>
                </c:pt>
                <c:pt idx="3183">
                  <c:v>59.018095238095228</c:v>
                </c:pt>
                <c:pt idx="3184">
                  <c:v>58.885238095238094</c:v>
                </c:pt>
                <c:pt idx="3185">
                  <c:v>58.885238095238094</c:v>
                </c:pt>
                <c:pt idx="3186">
                  <c:v>58.811428571428578</c:v>
                </c:pt>
                <c:pt idx="3187">
                  <c:v>58.781904761904762</c:v>
                </c:pt>
                <c:pt idx="3188">
                  <c:v>58.781904761904762</c:v>
                </c:pt>
                <c:pt idx="3189">
                  <c:v>58.781904761904762</c:v>
                </c:pt>
                <c:pt idx="3190">
                  <c:v>58.781904761904762</c:v>
                </c:pt>
                <c:pt idx="3191">
                  <c:v>58.737619047619049</c:v>
                </c:pt>
                <c:pt idx="3192">
                  <c:v>58.722857142857144</c:v>
                </c:pt>
                <c:pt idx="3193">
                  <c:v>58.663809523809526</c:v>
                </c:pt>
                <c:pt idx="3194">
                  <c:v>58.619523809523812</c:v>
                </c:pt>
                <c:pt idx="3195">
                  <c:v>58.604761904761908</c:v>
                </c:pt>
                <c:pt idx="3196">
                  <c:v>58.575238095238092</c:v>
                </c:pt>
                <c:pt idx="3197">
                  <c:v>58.516190476190474</c:v>
                </c:pt>
                <c:pt idx="3198">
                  <c:v>58.486666666666665</c:v>
                </c:pt>
                <c:pt idx="3199">
                  <c:v>58.457142857142856</c:v>
                </c:pt>
                <c:pt idx="3200">
                  <c:v>58.457142857142856</c:v>
                </c:pt>
                <c:pt idx="3201">
                  <c:v>58.412857142857142</c:v>
                </c:pt>
                <c:pt idx="3202">
                  <c:v>58.398095238095237</c:v>
                </c:pt>
                <c:pt idx="3203">
                  <c:v>58.368571428571428</c:v>
                </c:pt>
                <c:pt idx="3204">
                  <c:v>58.339047619047619</c:v>
                </c:pt>
                <c:pt idx="3205">
                  <c:v>58.324285714285708</c:v>
                </c:pt>
                <c:pt idx="3206">
                  <c:v>58.30952380952381</c:v>
                </c:pt>
                <c:pt idx="3207">
                  <c:v>58.294761904761906</c:v>
                </c:pt>
                <c:pt idx="3208">
                  <c:v>58.265238095238089</c:v>
                </c:pt>
                <c:pt idx="3209">
                  <c:v>58.220952380952376</c:v>
                </c:pt>
                <c:pt idx="3210">
                  <c:v>58.220952380952376</c:v>
                </c:pt>
                <c:pt idx="3211">
                  <c:v>58.220952380952376</c:v>
                </c:pt>
                <c:pt idx="3212">
                  <c:v>58.206190476190471</c:v>
                </c:pt>
                <c:pt idx="3213">
                  <c:v>58.206190476190471</c:v>
                </c:pt>
                <c:pt idx="3214">
                  <c:v>58.176666666666662</c:v>
                </c:pt>
                <c:pt idx="3215">
                  <c:v>58.132380952380956</c:v>
                </c:pt>
                <c:pt idx="3216">
                  <c:v>58.132380952380956</c:v>
                </c:pt>
                <c:pt idx="3217">
                  <c:v>58.117619047619044</c:v>
                </c:pt>
                <c:pt idx="3218">
                  <c:v>58.088095238095235</c:v>
                </c:pt>
                <c:pt idx="3219">
                  <c:v>58.088095238095235</c:v>
                </c:pt>
                <c:pt idx="3220">
                  <c:v>58.073333333333338</c:v>
                </c:pt>
                <c:pt idx="3221">
                  <c:v>58.058571428571426</c:v>
                </c:pt>
                <c:pt idx="3222">
                  <c:v>58.043809523809529</c:v>
                </c:pt>
                <c:pt idx="3223">
                  <c:v>58.029047619047617</c:v>
                </c:pt>
                <c:pt idx="3224">
                  <c:v>58.029047619047617</c:v>
                </c:pt>
                <c:pt idx="3225">
                  <c:v>57.984761904761911</c:v>
                </c:pt>
                <c:pt idx="3226">
                  <c:v>57.97</c:v>
                </c:pt>
                <c:pt idx="3227">
                  <c:v>57.97</c:v>
                </c:pt>
                <c:pt idx="3228">
                  <c:v>57.925714285714292</c:v>
                </c:pt>
                <c:pt idx="3229">
                  <c:v>57.910952380952381</c:v>
                </c:pt>
                <c:pt idx="3230">
                  <c:v>57.866666666666674</c:v>
                </c:pt>
                <c:pt idx="3231">
                  <c:v>57.851904761904763</c:v>
                </c:pt>
                <c:pt idx="3232">
                  <c:v>57.837142857142851</c:v>
                </c:pt>
                <c:pt idx="3233">
                  <c:v>57.822380952380954</c:v>
                </c:pt>
                <c:pt idx="3234">
                  <c:v>57.822380952380954</c:v>
                </c:pt>
                <c:pt idx="3235">
                  <c:v>57.807619047619042</c:v>
                </c:pt>
                <c:pt idx="3236">
                  <c:v>57.792857142857144</c:v>
                </c:pt>
                <c:pt idx="3237">
                  <c:v>57.792857142857144</c:v>
                </c:pt>
                <c:pt idx="3238">
                  <c:v>57.792857142857144</c:v>
                </c:pt>
                <c:pt idx="3239">
                  <c:v>57.778095238095233</c:v>
                </c:pt>
                <c:pt idx="3240">
                  <c:v>57.763333333333335</c:v>
                </c:pt>
                <c:pt idx="3241">
                  <c:v>57.748571428571424</c:v>
                </c:pt>
                <c:pt idx="3242">
                  <c:v>57.748571428571424</c:v>
                </c:pt>
                <c:pt idx="3243">
                  <c:v>57.719047619047622</c:v>
                </c:pt>
                <c:pt idx="3244">
                  <c:v>57.719047619047622</c:v>
                </c:pt>
                <c:pt idx="3245">
                  <c:v>57.704285714285717</c:v>
                </c:pt>
                <c:pt idx="3246">
                  <c:v>57.660000000000004</c:v>
                </c:pt>
                <c:pt idx="3247">
                  <c:v>57.586190476190474</c:v>
                </c:pt>
                <c:pt idx="3248">
                  <c:v>57.586190476190474</c:v>
                </c:pt>
                <c:pt idx="3249">
                  <c:v>57.556666666666672</c:v>
                </c:pt>
                <c:pt idx="3250">
                  <c:v>57.527142857142856</c:v>
                </c:pt>
                <c:pt idx="3251">
                  <c:v>57.527142857142856</c:v>
                </c:pt>
                <c:pt idx="3252">
                  <c:v>57.482857142857142</c:v>
                </c:pt>
                <c:pt idx="3253">
                  <c:v>57.482857142857142</c:v>
                </c:pt>
                <c:pt idx="3254">
                  <c:v>57.468095238095238</c:v>
                </c:pt>
                <c:pt idx="3255">
                  <c:v>57.453333333333333</c:v>
                </c:pt>
                <c:pt idx="3256">
                  <c:v>57.394285714285715</c:v>
                </c:pt>
                <c:pt idx="3257">
                  <c:v>57.394285714285715</c:v>
                </c:pt>
                <c:pt idx="3258">
                  <c:v>57.379523809523803</c:v>
                </c:pt>
                <c:pt idx="3259">
                  <c:v>57.35</c:v>
                </c:pt>
                <c:pt idx="3260">
                  <c:v>57.335238095238097</c:v>
                </c:pt>
                <c:pt idx="3261">
                  <c:v>57.305714285714288</c:v>
                </c:pt>
                <c:pt idx="3262">
                  <c:v>57.290952380952383</c:v>
                </c:pt>
                <c:pt idx="3263">
                  <c:v>57.217142857142854</c:v>
                </c:pt>
                <c:pt idx="3264">
                  <c:v>57.202380952380949</c:v>
                </c:pt>
                <c:pt idx="3265">
                  <c:v>57.187619047619052</c:v>
                </c:pt>
                <c:pt idx="3266">
                  <c:v>57.113809523809522</c:v>
                </c:pt>
                <c:pt idx="3267">
                  <c:v>57.069523809523801</c:v>
                </c:pt>
                <c:pt idx="3268">
                  <c:v>56.995714285714286</c:v>
                </c:pt>
                <c:pt idx="3269">
                  <c:v>56.966190476190476</c:v>
                </c:pt>
                <c:pt idx="3270">
                  <c:v>56.907142857142851</c:v>
                </c:pt>
                <c:pt idx="3271">
                  <c:v>56.877619047619049</c:v>
                </c:pt>
                <c:pt idx="3272">
                  <c:v>56.80380952380952</c:v>
                </c:pt>
                <c:pt idx="3273">
                  <c:v>56.789047619047615</c:v>
                </c:pt>
                <c:pt idx="3274">
                  <c:v>56.700476190476181</c:v>
                </c:pt>
                <c:pt idx="3275">
                  <c:v>56.626666666666665</c:v>
                </c:pt>
                <c:pt idx="3276">
                  <c:v>56.597142857142856</c:v>
                </c:pt>
                <c:pt idx="3277">
                  <c:v>56.508571428571429</c:v>
                </c:pt>
                <c:pt idx="3278">
                  <c:v>56.390476190476193</c:v>
                </c:pt>
                <c:pt idx="3279">
                  <c:v>56.316666666666663</c:v>
                </c:pt>
                <c:pt idx="3280">
                  <c:v>56.272380952380949</c:v>
                </c:pt>
                <c:pt idx="3281">
                  <c:v>56.139523809523808</c:v>
                </c:pt>
                <c:pt idx="3282">
                  <c:v>56.139523809523808</c:v>
                </c:pt>
                <c:pt idx="3283">
                  <c:v>56.124761904761911</c:v>
                </c:pt>
                <c:pt idx="3284">
                  <c:v>56.050952380952381</c:v>
                </c:pt>
                <c:pt idx="3285">
                  <c:v>56.021428571428572</c:v>
                </c:pt>
                <c:pt idx="3286">
                  <c:v>56.006666666666661</c:v>
                </c:pt>
                <c:pt idx="3287">
                  <c:v>55.991904761904763</c:v>
                </c:pt>
                <c:pt idx="3288">
                  <c:v>55.918095238095241</c:v>
                </c:pt>
                <c:pt idx="3289">
                  <c:v>55.859047619047622</c:v>
                </c:pt>
                <c:pt idx="3290">
                  <c:v>55.844285714285711</c:v>
                </c:pt>
                <c:pt idx="3291">
                  <c:v>55.785238095238093</c:v>
                </c:pt>
                <c:pt idx="3292">
                  <c:v>55.696666666666658</c:v>
                </c:pt>
                <c:pt idx="3293">
                  <c:v>55.681904761904761</c:v>
                </c:pt>
                <c:pt idx="3294">
                  <c:v>55.608095238095238</c:v>
                </c:pt>
                <c:pt idx="3295">
                  <c:v>55.578571428571422</c:v>
                </c:pt>
                <c:pt idx="3296">
                  <c:v>55.534285714285708</c:v>
                </c:pt>
                <c:pt idx="3297">
                  <c:v>55.519523809523804</c:v>
                </c:pt>
                <c:pt idx="3298">
                  <c:v>55.504761904761907</c:v>
                </c:pt>
                <c:pt idx="3299">
                  <c:v>55.490000000000009</c:v>
                </c:pt>
                <c:pt idx="3300">
                  <c:v>55.460476190476186</c:v>
                </c:pt>
                <c:pt idx="3301">
                  <c:v>55.445714285714288</c:v>
                </c:pt>
                <c:pt idx="3302">
                  <c:v>55.430952380952377</c:v>
                </c:pt>
                <c:pt idx="3303">
                  <c:v>55.416190476190479</c:v>
                </c:pt>
                <c:pt idx="3304">
                  <c:v>55.401428571428568</c:v>
                </c:pt>
                <c:pt idx="3305">
                  <c:v>55.401428571428568</c:v>
                </c:pt>
                <c:pt idx="3306">
                  <c:v>55.371904761904759</c:v>
                </c:pt>
                <c:pt idx="3307">
                  <c:v>55.283333333333339</c:v>
                </c:pt>
                <c:pt idx="3308">
                  <c:v>55.239047619047625</c:v>
                </c:pt>
                <c:pt idx="3309">
                  <c:v>55.239047619047625</c:v>
                </c:pt>
                <c:pt idx="3310">
                  <c:v>55.239047619047625</c:v>
                </c:pt>
                <c:pt idx="3311">
                  <c:v>55.239047619047625</c:v>
                </c:pt>
                <c:pt idx="3312">
                  <c:v>55.209523809523802</c:v>
                </c:pt>
                <c:pt idx="3313">
                  <c:v>55.135714285714286</c:v>
                </c:pt>
                <c:pt idx="3314">
                  <c:v>55.061904761904756</c:v>
                </c:pt>
                <c:pt idx="3315">
                  <c:v>55.032380952380954</c:v>
                </c:pt>
                <c:pt idx="3316">
                  <c:v>55.01761904761905</c:v>
                </c:pt>
                <c:pt idx="3317">
                  <c:v>54.899523809523807</c:v>
                </c:pt>
                <c:pt idx="3318">
                  <c:v>54.899523809523807</c:v>
                </c:pt>
                <c:pt idx="3319">
                  <c:v>54.884761904761902</c:v>
                </c:pt>
                <c:pt idx="3320">
                  <c:v>54.855238095238093</c:v>
                </c:pt>
                <c:pt idx="3321">
                  <c:v>54.766666666666666</c:v>
                </c:pt>
                <c:pt idx="3322">
                  <c:v>54.707619047619048</c:v>
                </c:pt>
                <c:pt idx="3323">
                  <c:v>54.678095238095239</c:v>
                </c:pt>
                <c:pt idx="3324">
                  <c:v>54.633809523809518</c:v>
                </c:pt>
                <c:pt idx="3325">
                  <c:v>54.604285714285716</c:v>
                </c:pt>
                <c:pt idx="3326">
                  <c:v>54.545238095238098</c:v>
                </c:pt>
                <c:pt idx="3327">
                  <c:v>54.545238095238098</c:v>
                </c:pt>
                <c:pt idx="3328">
                  <c:v>54.530476190476186</c:v>
                </c:pt>
                <c:pt idx="3329">
                  <c:v>54.486190476190473</c:v>
                </c:pt>
                <c:pt idx="3330">
                  <c:v>54.368095238095236</c:v>
                </c:pt>
                <c:pt idx="3331">
                  <c:v>54.058095238095234</c:v>
                </c:pt>
                <c:pt idx="3332">
                  <c:v>53.999047619047616</c:v>
                </c:pt>
                <c:pt idx="3333">
                  <c:v>53.984285714285718</c:v>
                </c:pt>
                <c:pt idx="3334">
                  <c:v>53.969523809523814</c:v>
                </c:pt>
                <c:pt idx="3335">
                  <c:v>53.910476190476196</c:v>
                </c:pt>
                <c:pt idx="3336">
                  <c:v>53.895714285714277</c:v>
                </c:pt>
                <c:pt idx="3337">
                  <c:v>53.88095238095238</c:v>
                </c:pt>
                <c:pt idx="3338">
                  <c:v>53.851428571428571</c:v>
                </c:pt>
                <c:pt idx="3339">
                  <c:v>53.821904761904761</c:v>
                </c:pt>
                <c:pt idx="3340">
                  <c:v>53.762857142857143</c:v>
                </c:pt>
                <c:pt idx="3341">
                  <c:v>53.733333333333334</c:v>
                </c:pt>
                <c:pt idx="3342">
                  <c:v>53.71857142857143</c:v>
                </c:pt>
                <c:pt idx="3343">
                  <c:v>53.703809523809525</c:v>
                </c:pt>
                <c:pt idx="3344">
                  <c:v>53.674285714285716</c:v>
                </c:pt>
                <c:pt idx="3345">
                  <c:v>53.629999999999995</c:v>
                </c:pt>
                <c:pt idx="3346">
                  <c:v>53.600476190476193</c:v>
                </c:pt>
                <c:pt idx="3347">
                  <c:v>53.585714285714282</c:v>
                </c:pt>
                <c:pt idx="3348">
                  <c:v>53.55619047619048</c:v>
                </c:pt>
                <c:pt idx="3349">
                  <c:v>53.497142857142862</c:v>
                </c:pt>
                <c:pt idx="3350">
                  <c:v>53.48238095238095</c:v>
                </c:pt>
                <c:pt idx="3351">
                  <c:v>53.423333333333332</c:v>
                </c:pt>
                <c:pt idx="3352">
                  <c:v>53.408571428571427</c:v>
                </c:pt>
                <c:pt idx="3353">
                  <c:v>53.379047619047611</c:v>
                </c:pt>
                <c:pt idx="3354">
                  <c:v>53.246190476190478</c:v>
                </c:pt>
                <c:pt idx="3355">
                  <c:v>53.231428571428573</c:v>
                </c:pt>
                <c:pt idx="3356">
                  <c:v>53.142857142857139</c:v>
                </c:pt>
                <c:pt idx="3357">
                  <c:v>53.098571428571425</c:v>
                </c:pt>
                <c:pt idx="3358">
                  <c:v>53.054285714285712</c:v>
                </c:pt>
                <c:pt idx="3359">
                  <c:v>52.950952380952373</c:v>
                </c:pt>
                <c:pt idx="3360">
                  <c:v>52.936190476190475</c:v>
                </c:pt>
                <c:pt idx="3361">
                  <c:v>52.921428571428578</c:v>
                </c:pt>
                <c:pt idx="3362">
                  <c:v>52.832857142857137</c:v>
                </c:pt>
                <c:pt idx="3363">
                  <c:v>52.729523809523812</c:v>
                </c:pt>
                <c:pt idx="3364">
                  <c:v>52.7147619047619</c:v>
                </c:pt>
                <c:pt idx="3365">
                  <c:v>52.640952380952371</c:v>
                </c:pt>
                <c:pt idx="3366">
                  <c:v>52.611428571428576</c:v>
                </c:pt>
                <c:pt idx="3367">
                  <c:v>52.611428571428576</c:v>
                </c:pt>
                <c:pt idx="3368">
                  <c:v>52.567142857142855</c:v>
                </c:pt>
                <c:pt idx="3369">
                  <c:v>52.537619047619053</c:v>
                </c:pt>
                <c:pt idx="3370">
                  <c:v>52.463809523809523</c:v>
                </c:pt>
                <c:pt idx="3371">
                  <c:v>52.41952380952381</c:v>
                </c:pt>
                <c:pt idx="3372">
                  <c:v>52.301428571428573</c:v>
                </c:pt>
                <c:pt idx="3373">
                  <c:v>52.242380952380955</c:v>
                </c:pt>
                <c:pt idx="3374">
                  <c:v>52.227619047619051</c:v>
                </c:pt>
                <c:pt idx="3375">
                  <c:v>52.212857142857139</c:v>
                </c:pt>
                <c:pt idx="3376">
                  <c:v>52.035714285714285</c:v>
                </c:pt>
                <c:pt idx="3377">
                  <c:v>52.02095238095238</c:v>
                </c:pt>
                <c:pt idx="3378">
                  <c:v>51.94714285714285</c:v>
                </c:pt>
                <c:pt idx="3379">
                  <c:v>51.85857142857143</c:v>
                </c:pt>
                <c:pt idx="3380">
                  <c:v>51.814285714285717</c:v>
                </c:pt>
                <c:pt idx="3381">
                  <c:v>51.755238095238099</c:v>
                </c:pt>
                <c:pt idx="3382">
                  <c:v>51.725714285714282</c:v>
                </c:pt>
                <c:pt idx="3383">
                  <c:v>51.725714285714282</c:v>
                </c:pt>
                <c:pt idx="3384">
                  <c:v>51.710952380952378</c:v>
                </c:pt>
                <c:pt idx="3385">
                  <c:v>51.681428571428569</c:v>
                </c:pt>
                <c:pt idx="3386">
                  <c:v>51.681428571428569</c:v>
                </c:pt>
                <c:pt idx="3387">
                  <c:v>51.637142857142848</c:v>
                </c:pt>
                <c:pt idx="3388">
                  <c:v>51.607619047619053</c:v>
                </c:pt>
                <c:pt idx="3389">
                  <c:v>51.563333333333333</c:v>
                </c:pt>
                <c:pt idx="3390">
                  <c:v>51.474761904761905</c:v>
                </c:pt>
                <c:pt idx="3391">
                  <c:v>51.430476190476199</c:v>
                </c:pt>
                <c:pt idx="3392">
                  <c:v>51.356666666666669</c:v>
                </c:pt>
                <c:pt idx="3393">
                  <c:v>51.297619047619051</c:v>
                </c:pt>
                <c:pt idx="3394">
                  <c:v>51.268095238095228</c:v>
                </c:pt>
                <c:pt idx="3395">
                  <c:v>51.268095238095228</c:v>
                </c:pt>
                <c:pt idx="3396">
                  <c:v>51.25333333333333</c:v>
                </c:pt>
                <c:pt idx="3397">
                  <c:v>51.209047619047617</c:v>
                </c:pt>
                <c:pt idx="3398">
                  <c:v>51.194285714285712</c:v>
                </c:pt>
                <c:pt idx="3399">
                  <c:v>51.194285714285712</c:v>
                </c:pt>
                <c:pt idx="3400">
                  <c:v>51.164761904761903</c:v>
                </c:pt>
                <c:pt idx="3401">
                  <c:v>51.105714285714285</c:v>
                </c:pt>
                <c:pt idx="3402">
                  <c:v>51.09095238095238</c:v>
                </c:pt>
                <c:pt idx="3403">
                  <c:v>51.002380952380946</c:v>
                </c:pt>
                <c:pt idx="3404">
                  <c:v>50.987619047619049</c:v>
                </c:pt>
                <c:pt idx="3405">
                  <c:v>50.869523809523812</c:v>
                </c:pt>
                <c:pt idx="3406">
                  <c:v>50.869523809523812</c:v>
                </c:pt>
                <c:pt idx="3407">
                  <c:v>50.839999999999996</c:v>
                </c:pt>
                <c:pt idx="3408">
                  <c:v>50.839999999999996</c:v>
                </c:pt>
                <c:pt idx="3409">
                  <c:v>50.825238095238092</c:v>
                </c:pt>
                <c:pt idx="3410">
                  <c:v>50.780952380952378</c:v>
                </c:pt>
                <c:pt idx="3411">
                  <c:v>50.780952380952378</c:v>
                </c:pt>
                <c:pt idx="3412">
                  <c:v>50.780952380952378</c:v>
                </c:pt>
                <c:pt idx="3413">
                  <c:v>50.766190476190474</c:v>
                </c:pt>
                <c:pt idx="3414">
                  <c:v>50.677619047619046</c:v>
                </c:pt>
                <c:pt idx="3415">
                  <c:v>50.648095238095237</c:v>
                </c:pt>
                <c:pt idx="3416">
                  <c:v>50.648095238095237</c:v>
                </c:pt>
                <c:pt idx="3417">
                  <c:v>50.648095238095237</c:v>
                </c:pt>
                <c:pt idx="3418">
                  <c:v>50.603809523809524</c:v>
                </c:pt>
                <c:pt idx="3419">
                  <c:v>50.470952380952376</c:v>
                </c:pt>
                <c:pt idx="3420">
                  <c:v>50.441428571428574</c:v>
                </c:pt>
                <c:pt idx="3421">
                  <c:v>50.426666666666662</c:v>
                </c:pt>
                <c:pt idx="3422">
                  <c:v>50.411904761904758</c:v>
                </c:pt>
                <c:pt idx="3423">
                  <c:v>50.367619047619044</c:v>
                </c:pt>
                <c:pt idx="3424">
                  <c:v>50.279047619047617</c:v>
                </c:pt>
                <c:pt idx="3425">
                  <c:v>50.264285714285705</c:v>
                </c:pt>
                <c:pt idx="3426">
                  <c:v>50.249523809523808</c:v>
                </c:pt>
                <c:pt idx="3427">
                  <c:v>50.175714285714292</c:v>
                </c:pt>
                <c:pt idx="3428">
                  <c:v>50.175714285714292</c:v>
                </c:pt>
                <c:pt idx="3429">
                  <c:v>50.146190476190469</c:v>
                </c:pt>
                <c:pt idx="3430">
                  <c:v>50.02809523809524</c:v>
                </c:pt>
                <c:pt idx="3431">
                  <c:v>49.998571428571424</c:v>
                </c:pt>
                <c:pt idx="3432">
                  <c:v>49.954285714285717</c:v>
                </c:pt>
                <c:pt idx="3433">
                  <c:v>49.939523809523806</c:v>
                </c:pt>
                <c:pt idx="3434">
                  <c:v>49.910000000000004</c:v>
                </c:pt>
                <c:pt idx="3435">
                  <c:v>49.850952380952386</c:v>
                </c:pt>
                <c:pt idx="3436">
                  <c:v>49.850952380952386</c:v>
                </c:pt>
                <c:pt idx="3437">
                  <c:v>49.836190476190474</c:v>
                </c:pt>
                <c:pt idx="3438">
                  <c:v>49.821428571428569</c:v>
                </c:pt>
                <c:pt idx="3439">
                  <c:v>49.806666666666672</c:v>
                </c:pt>
                <c:pt idx="3440">
                  <c:v>49.732857142857142</c:v>
                </c:pt>
                <c:pt idx="3441">
                  <c:v>49.673809523809524</c:v>
                </c:pt>
                <c:pt idx="3442">
                  <c:v>49.65904761904762</c:v>
                </c:pt>
                <c:pt idx="3443">
                  <c:v>49.65904761904762</c:v>
                </c:pt>
                <c:pt idx="3444">
                  <c:v>49.614761904761906</c:v>
                </c:pt>
                <c:pt idx="3445">
                  <c:v>49.49666666666667</c:v>
                </c:pt>
                <c:pt idx="3446">
                  <c:v>49.481904761904765</c:v>
                </c:pt>
                <c:pt idx="3447">
                  <c:v>49.467142857142854</c:v>
                </c:pt>
                <c:pt idx="3448">
                  <c:v>49.467142857142854</c:v>
                </c:pt>
                <c:pt idx="3449">
                  <c:v>49.393333333333331</c:v>
                </c:pt>
                <c:pt idx="3450">
                  <c:v>49.378571428571433</c:v>
                </c:pt>
                <c:pt idx="3451">
                  <c:v>49.363809523809522</c:v>
                </c:pt>
                <c:pt idx="3452">
                  <c:v>49.334285714285713</c:v>
                </c:pt>
                <c:pt idx="3453">
                  <c:v>49.186666666666667</c:v>
                </c:pt>
                <c:pt idx="3454">
                  <c:v>49.083333333333329</c:v>
                </c:pt>
                <c:pt idx="3455">
                  <c:v>49.039047619047615</c:v>
                </c:pt>
                <c:pt idx="3456">
                  <c:v>49.039047619047615</c:v>
                </c:pt>
                <c:pt idx="3457">
                  <c:v>48.994761904761901</c:v>
                </c:pt>
                <c:pt idx="3458">
                  <c:v>48.935714285714283</c:v>
                </c:pt>
                <c:pt idx="3459">
                  <c:v>48.891428571428563</c:v>
                </c:pt>
                <c:pt idx="3460">
                  <c:v>48.788095238095231</c:v>
                </c:pt>
                <c:pt idx="3461">
                  <c:v>48.773333333333333</c:v>
                </c:pt>
                <c:pt idx="3462">
                  <c:v>48.699523809523811</c:v>
                </c:pt>
                <c:pt idx="3463">
                  <c:v>48.699523809523811</c:v>
                </c:pt>
                <c:pt idx="3464">
                  <c:v>48.684761904761899</c:v>
                </c:pt>
                <c:pt idx="3465">
                  <c:v>48.655238095238097</c:v>
                </c:pt>
                <c:pt idx="3466">
                  <c:v>48.596190476190479</c:v>
                </c:pt>
                <c:pt idx="3467">
                  <c:v>48.566666666666663</c:v>
                </c:pt>
                <c:pt idx="3468">
                  <c:v>48.551904761904765</c:v>
                </c:pt>
                <c:pt idx="3469">
                  <c:v>48.551904761904765</c:v>
                </c:pt>
                <c:pt idx="3470">
                  <c:v>48.551904761904765</c:v>
                </c:pt>
                <c:pt idx="3471">
                  <c:v>48.492857142857147</c:v>
                </c:pt>
                <c:pt idx="3472">
                  <c:v>48.463333333333331</c:v>
                </c:pt>
                <c:pt idx="3473">
                  <c:v>48.448571428571427</c:v>
                </c:pt>
                <c:pt idx="3474">
                  <c:v>48.448571428571427</c:v>
                </c:pt>
                <c:pt idx="3475">
                  <c:v>48.389523809523808</c:v>
                </c:pt>
                <c:pt idx="3476">
                  <c:v>48.374761904761911</c:v>
                </c:pt>
                <c:pt idx="3477">
                  <c:v>48.36</c:v>
                </c:pt>
                <c:pt idx="3478">
                  <c:v>48.300952380952381</c:v>
                </c:pt>
                <c:pt idx="3479">
                  <c:v>48.241904761904763</c:v>
                </c:pt>
                <c:pt idx="3480">
                  <c:v>48.168095238095241</c:v>
                </c:pt>
                <c:pt idx="3481">
                  <c:v>48.123809523809527</c:v>
                </c:pt>
                <c:pt idx="3482">
                  <c:v>48.109047619047622</c:v>
                </c:pt>
                <c:pt idx="3483">
                  <c:v>48.079523809523806</c:v>
                </c:pt>
                <c:pt idx="3484">
                  <c:v>48.079523809523806</c:v>
                </c:pt>
                <c:pt idx="3485">
                  <c:v>48.079523809523806</c:v>
                </c:pt>
                <c:pt idx="3486">
                  <c:v>48.064761904761909</c:v>
                </c:pt>
                <c:pt idx="3487">
                  <c:v>47.976190476190474</c:v>
                </c:pt>
                <c:pt idx="3488">
                  <c:v>47.931904761904761</c:v>
                </c:pt>
                <c:pt idx="3489">
                  <c:v>47.917142857142856</c:v>
                </c:pt>
                <c:pt idx="3490">
                  <c:v>47.902380952380952</c:v>
                </c:pt>
                <c:pt idx="3491">
                  <c:v>47.902380952380952</c:v>
                </c:pt>
                <c:pt idx="3492">
                  <c:v>47.843333333333327</c:v>
                </c:pt>
                <c:pt idx="3493">
                  <c:v>47.769523809523804</c:v>
                </c:pt>
                <c:pt idx="3494">
                  <c:v>47.695714285714288</c:v>
                </c:pt>
                <c:pt idx="3495">
                  <c:v>47.695714285714288</c:v>
                </c:pt>
                <c:pt idx="3496">
                  <c:v>47.489047619047625</c:v>
                </c:pt>
                <c:pt idx="3497">
                  <c:v>47.444761904761904</c:v>
                </c:pt>
                <c:pt idx="3498">
                  <c:v>47.415238095238095</c:v>
                </c:pt>
                <c:pt idx="3499">
                  <c:v>47.385714285714286</c:v>
                </c:pt>
                <c:pt idx="3500">
                  <c:v>47.370952380952389</c:v>
                </c:pt>
                <c:pt idx="3501">
                  <c:v>47.341428571428573</c:v>
                </c:pt>
                <c:pt idx="3502">
                  <c:v>47.326666666666668</c:v>
                </c:pt>
                <c:pt idx="3503">
                  <c:v>47.326666666666668</c:v>
                </c:pt>
                <c:pt idx="3504">
                  <c:v>47.297142857142859</c:v>
                </c:pt>
                <c:pt idx="3505">
                  <c:v>47.297142857142859</c:v>
                </c:pt>
                <c:pt idx="3506">
                  <c:v>47.297142857142859</c:v>
                </c:pt>
                <c:pt idx="3507">
                  <c:v>47.223333333333329</c:v>
                </c:pt>
                <c:pt idx="3508">
                  <c:v>47.105238095238093</c:v>
                </c:pt>
                <c:pt idx="3509">
                  <c:v>47.090476190476188</c:v>
                </c:pt>
                <c:pt idx="3510">
                  <c:v>47.090476190476188</c:v>
                </c:pt>
                <c:pt idx="3511">
                  <c:v>47.075714285714284</c:v>
                </c:pt>
                <c:pt idx="3512">
                  <c:v>47.075714285714284</c:v>
                </c:pt>
                <c:pt idx="3513">
                  <c:v>47.046190476190475</c:v>
                </c:pt>
                <c:pt idx="3514">
                  <c:v>46.987142857142857</c:v>
                </c:pt>
                <c:pt idx="3515">
                  <c:v>46.928095238095239</c:v>
                </c:pt>
                <c:pt idx="3516">
                  <c:v>46.913333333333334</c:v>
                </c:pt>
                <c:pt idx="3517">
                  <c:v>46.898571428571429</c:v>
                </c:pt>
                <c:pt idx="3518">
                  <c:v>46.86904761904762</c:v>
                </c:pt>
                <c:pt idx="3519">
                  <c:v>46.839523809523811</c:v>
                </c:pt>
                <c:pt idx="3520">
                  <c:v>46.750952380952384</c:v>
                </c:pt>
                <c:pt idx="3521">
                  <c:v>46.706666666666663</c:v>
                </c:pt>
                <c:pt idx="3522">
                  <c:v>46.529523809523809</c:v>
                </c:pt>
                <c:pt idx="3523">
                  <c:v>46.470476190476191</c:v>
                </c:pt>
                <c:pt idx="3524">
                  <c:v>46.42619047619047</c:v>
                </c:pt>
                <c:pt idx="3525">
                  <c:v>46.396666666666668</c:v>
                </c:pt>
                <c:pt idx="3526">
                  <c:v>46.396666666666668</c:v>
                </c:pt>
                <c:pt idx="3527">
                  <c:v>46.33761904761905</c:v>
                </c:pt>
                <c:pt idx="3528">
                  <c:v>46.33761904761905</c:v>
                </c:pt>
                <c:pt idx="3529">
                  <c:v>46.160476190476189</c:v>
                </c:pt>
                <c:pt idx="3530">
                  <c:v>46.13095238095238</c:v>
                </c:pt>
                <c:pt idx="3531">
                  <c:v>46.086666666666666</c:v>
                </c:pt>
                <c:pt idx="3532">
                  <c:v>46.012857142857143</c:v>
                </c:pt>
                <c:pt idx="3533">
                  <c:v>45.939047619047621</c:v>
                </c:pt>
                <c:pt idx="3534">
                  <c:v>45.924285714285716</c:v>
                </c:pt>
                <c:pt idx="3535">
                  <c:v>45.894761904761907</c:v>
                </c:pt>
                <c:pt idx="3536">
                  <c:v>45.879999999999995</c:v>
                </c:pt>
                <c:pt idx="3537">
                  <c:v>45.865238095238098</c:v>
                </c:pt>
                <c:pt idx="3538">
                  <c:v>45.761904761904759</c:v>
                </c:pt>
                <c:pt idx="3539">
                  <c:v>45.688095238095237</c:v>
                </c:pt>
                <c:pt idx="3540">
                  <c:v>45.673333333333332</c:v>
                </c:pt>
                <c:pt idx="3541">
                  <c:v>45.673333333333332</c:v>
                </c:pt>
                <c:pt idx="3542">
                  <c:v>45.614285714285714</c:v>
                </c:pt>
                <c:pt idx="3543">
                  <c:v>45.599523809523809</c:v>
                </c:pt>
                <c:pt idx="3544">
                  <c:v>45.584761904761905</c:v>
                </c:pt>
                <c:pt idx="3545">
                  <c:v>45.525714285714287</c:v>
                </c:pt>
                <c:pt idx="3546">
                  <c:v>45.525714285714287</c:v>
                </c:pt>
                <c:pt idx="3547">
                  <c:v>45.378095238095234</c:v>
                </c:pt>
                <c:pt idx="3548">
                  <c:v>45.333809523809521</c:v>
                </c:pt>
                <c:pt idx="3549">
                  <c:v>45.289523809523807</c:v>
                </c:pt>
                <c:pt idx="3550">
                  <c:v>45.26</c:v>
                </c:pt>
                <c:pt idx="3551">
                  <c:v>45.245238095238093</c:v>
                </c:pt>
                <c:pt idx="3552">
                  <c:v>45.230476190476189</c:v>
                </c:pt>
                <c:pt idx="3553">
                  <c:v>45.171428571428571</c:v>
                </c:pt>
                <c:pt idx="3554">
                  <c:v>45.171428571428571</c:v>
                </c:pt>
                <c:pt idx="3555">
                  <c:v>45.023809523809526</c:v>
                </c:pt>
                <c:pt idx="3556">
                  <c:v>44.890952380952385</c:v>
                </c:pt>
                <c:pt idx="3557">
                  <c:v>44.876190476190473</c:v>
                </c:pt>
                <c:pt idx="3558">
                  <c:v>44.817142857142855</c:v>
                </c:pt>
                <c:pt idx="3559">
                  <c:v>44.802380952380958</c:v>
                </c:pt>
                <c:pt idx="3560">
                  <c:v>44.787619047619046</c:v>
                </c:pt>
                <c:pt idx="3561">
                  <c:v>44.758095238095237</c:v>
                </c:pt>
                <c:pt idx="3562">
                  <c:v>44.713809523809523</c:v>
                </c:pt>
                <c:pt idx="3563">
                  <c:v>44.684285714285714</c:v>
                </c:pt>
                <c:pt idx="3564">
                  <c:v>44.610476190476192</c:v>
                </c:pt>
                <c:pt idx="3565">
                  <c:v>44.610476190476192</c:v>
                </c:pt>
                <c:pt idx="3566">
                  <c:v>44.521904761904764</c:v>
                </c:pt>
                <c:pt idx="3567">
                  <c:v>44.492380952380955</c:v>
                </c:pt>
                <c:pt idx="3568">
                  <c:v>44.418571428571425</c:v>
                </c:pt>
                <c:pt idx="3569">
                  <c:v>44.389047619047616</c:v>
                </c:pt>
                <c:pt idx="3570">
                  <c:v>44.359523809523807</c:v>
                </c:pt>
                <c:pt idx="3571">
                  <c:v>44.344761904761903</c:v>
                </c:pt>
                <c:pt idx="3572">
                  <c:v>44.344761904761903</c:v>
                </c:pt>
                <c:pt idx="3573">
                  <c:v>44.300476190476189</c:v>
                </c:pt>
                <c:pt idx="3574">
                  <c:v>44.27095238095238</c:v>
                </c:pt>
                <c:pt idx="3575">
                  <c:v>44.27095238095238</c:v>
                </c:pt>
                <c:pt idx="3576">
                  <c:v>44.256190476190476</c:v>
                </c:pt>
                <c:pt idx="3577">
                  <c:v>44.211904761904762</c:v>
                </c:pt>
                <c:pt idx="3578">
                  <c:v>44.182380952380953</c:v>
                </c:pt>
                <c:pt idx="3579">
                  <c:v>44.167619047619048</c:v>
                </c:pt>
                <c:pt idx="3580">
                  <c:v>44.123333333333335</c:v>
                </c:pt>
                <c:pt idx="3581">
                  <c:v>44.093809523809526</c:v>
                </c:pt>
                <c:pt idx="3582">
                  <c:v>44.064285714285717</c:v>
                </c:pt>
                <c:pt idx="3583">
                  <c:v>44.049523809523805</c:v>
                </c:pt>
                <c:pt idx="3584">
                  <c:v>44.019999999999996</c:v>
                </c:pt>
                <c:pt idx="3585">
                  <c:v>43.960952380952378</c:v>
                </c:pt>
                <c:pt idx="3586">
                  <c:v>43.960952380952378</c:v>
                </c:pt>
                <c:pt idx="3587">
                  <c:v>43.960952380952378</c:v>
                </c:pt>
                <c:pt idx="3588">
                  <c:v>43.828095238095237</c:v>
                </c:pt>
                <c:pt idx="3589">
                  <c:v>43.798571428571428</c:v>
                </c:pt>
                <c:pt idx="3590">
                  <c:v>43.798571428571428</c:v>
                </c:pt>
                <c:pt idx="3591">
                  <c:v>43.798571428571428</c:v>
                </c:pt>
                <c:pt idx="3592">
                  <c:v>43.724761904761905</c:v>
                </c:pt>
                <c:pt idx="3593">
                  <c:v>43.724761904761905</c:v>
                </c:pt>
                <c:pt idx="3594">
                  <c:v>43.66571428571428</c:v>
                </c:pt>
                <c:pt idx="3595">
                  <c:v>43.66571428571428</c:v>
                </c:pt>
                <c:pt idx="3596">
                  <c:v>43.621428571428574</c:v>
                </c:pt>
                <c:pt idx="3597">
                  <c:v>43.57714285714286</c:v>
                </c:pt>
                <c:pt idx="3598">
                  <c:v>43.532857142857139</c:v>
                </c:pt>
                <c:pt idx="3599">
                  <c:v>43.518095238095242</c:v>
                </c:pt>
                <c:pt idx="3600">
                  <c:v>43.488571428571433</c:v>
                </c:pt>
                <c:pt idx="3601">
                  <c:v>43.459047619047624</c:v>
                </c:pt>
                <c:pt idx="3602">
                  <c:v>43.385238095238094</c:v>
                </c:pt>
                <c:pt idx="3603">
                  <c:v>43.385238095238094</c:v>
                </c:pt>
                <c:pt idx="3604">
                  <c:v>43.34095238095238</c:v>
                </c:pt>
                <c:pt idx="3605">
                  <c:v>43.311428571428571</c:v>
                </c:pt>
                <c:pt idx="3606">
                  <c:v>43.281904761904762</c:v>
                </c:pt>
                <c:pt idx="3607">
                  <c:v>43.237619047619049</c:v>
                </c:pt>
                <c:pt idx="3608">
                  <c:v>43.237619047619049</c:v>
                </c:pt>
                <c:pt idx="3609">
                  <c:v>43.20809523809524</c:v>
                </c:pt>
                <c:pt idx="3610">
                  <c:v>43.149047619047622</c:v>
                </c:pt>
                <c:pt idx="3611">
                  <c:v>43.119523809523812</c:v>
                </c:pt>
                <c:pt idx="3612">
                  <c:v>43.09</c:v>
                </c:pt>
                <c:pt idx="3613">
                  <c:v>43.060476190476194</c:v>
                </c:pt>
                <c:pt idx="3614">
                  <c:v>43.016190476190474</c:v>
                </c:pt>
                <c:pt idx="3615">
                  <c:v>43.001428571428569</c:v>
                </c:pt>
                <c:pt idx="3616">
                  <c:v>42.986666666666665</c:v>
                </c:pt>
                <c:pt idx="3617">
                  <c:v>42.927619047619046</c:v>
                </c:pt>
                <c:pt idx="3618">
                  <c:v>42.853809523809524</c:v>
                </c:pt>
                <c:pt idx="3619">
                  <c:v>42.853809523809524</c:v>
                </c:pt>
                <c:pt idx="3620">
                  <c:v>42.824285714285715</c:v>
                </c:pt>
                <c:pt idx="3621">
                  <c:v>42.765238095238089</c:v>
                </c:pt>
                <c:pt idx="3622">
                  <c:v>42.73571428571428</c:v>
                </c:pt>
                <c:pt idx="3623">
                  <c:v>42.706190476190471</c:v>
                </c:pt>
                <c:pt idx="3624">
                  <c:v>42.691428571428574</c:v>
                </c:pt>
                <c:pt idx="3625">
                  <c:v>42.647142857142853</c:v>
                </c:pt>
                <c:pt idx="3626">
                  <c:v>42.514285714285712</c:v>
                </c:pt>
                <c:pt idx="3627">
                  <c:v>42.484761904761903</c:v>
                </c:pt>
                <c:pt idx="3628">
                  <c:v>42.455238095238094</c:v>
                </c:pt>
                <c:pt idx="3629">
                  <c:v>42.44047619047619</c:v>
                </c:pt>
                <c:pt idx="3630">
                  <c:v>42.410952380952381</c:v>
                </c:pt>
                <c:pt idx="3631">
                  <c:v>42.322380952380954</c:v>
                </c:pt>
                <c:pt idx="3632">
                  <c:v>42.27809523809524</c:v>
                </c:pt>
                <c:pt idx="3633">
                  <c:v>42.248571428571431</c:v>
                </c:pt>
                <c:pt idx="3634">
                  <c:v>42.219047619047622</c:v>
                </c:pt>
                <c:pt idx="3635">
                  <c:v>42.219047619047622</c:v>
                </c:pt>
                <c:pt idx="3636">
                  <c:v>42.145238095238099</c:v>
                </c:pt>
                <c:pt idx="3637">
                  <c:v>42.130476190476188</c:v>
                </c:pt>
                <c:pt idx="3638">
                  <c:v>42.11571428571429</c:v>
                </c:pt>
                <c:pt idx="3639">
                  <c:v>42.071428571428569</c:v>
                </c:pt>
                <c:pt idx="3640">
                  <c:v>42.056666666666665</c:v>
                </c:pt>
                <c:pt idx="3641">
                  <c:v>42.027142857142856</c:v>
                </c:pt>
                <c:pt idx="3642">
                  <c:v>41.997619047619047</c:v>
                </c:pt>
                <c:pt idx="3643">
                  <c:v>41.894285714285715</c:v>
                </c:pt>
                <c:pt idx="3644">
                  <c:v>41.85</c:v>
                </c:pt>
                <c:pt idx="3645">
                  <c:v>41.731904761904758</c:v>
                </c:pt>
                <c:pt idx="3646">
                  <c:v>41.717142857142861</c:v>
                </c:pt>
                <c:pt idx="3647">
                  <c:v>41.702380952380949</c:v>
                </c:pt>
                <c:pt idx="3648">
                  <c:v>41.687619047619044</c:v>
                </c:pt>
                <c:pt idx="3649">
                  <c:v>41.658095238095235</c:v>
                </c:pt>
                <c:pt idx="3650">
                  <c:v>41.628571428571426</c:v>
                </c:pt>
                <c:pt idx="3651">
                  <c:v>41.569523809523808</c:v>
                </c:pt>
                <c:pt idx="3652">
                  <c:v>41.51047619047619</c:v>
                </c:pt>
                <c:pt idx="3653">
                  <c:v>41.34809523809524</c:v>
                </c:pt>
                <c:pt idx="3654">
                  <c:v>41.318571428571424</c:v>
                </c:pt>
                <c:pt idx="3655">
                  <c:v>41.289047619047615</c:v>
                </c:pt>
                <c:pt idx="3656">
                  <c:v>41.289047619047615</c:v>
                </c:pt>
                <c:pt idx="3657">
                  <c:v>41.274285714285718</c:v>
                </c:pt>
                <c:pt idx="3658">
                  <c:v>41.274285714285718</c:v>
                </c:pt>
                <c:pt idx="3659">
                  <c:v>41.200476190476188</c:v>
                </c:pt>
                <c:pt idx="3660">
                  <c:v>41.200476190476188</c:v>
                </c:pt>
                <c:pt idx="3661">
                  <c:v>41.170952380952379</c:v>
                </c:pt>
                <c:pt idx="3662">
                  <c:v>41.126666666666665</c:v>
                </c:pt>
                <c:pt idx="3663">
                  <c:v>41.067619047619047</c:v>
                </c:pt>
                <c:pt idx="3664">
                  <c:v>41.038095238095238</c:v>
                </c:pt>
                <c:pt idx="3665">
                  <c:v>40.993809523809524</c:v>
                </c:pt>
                <c:pt idx="3666">
                  <c:v>40.97904761904762</c:v>
                </c:pt>
                <c:pt idx="3667">
                  <c:v>40.964285714285715</c:v>
                </c:pt>
                <c:pt idx="3668">
                  <c:v>40.964285714285715</c:v>
                </c:pt>
                <c:pt idx="3669">
                  <c:v>40.934761904761906</c:v>
                </c:pt>
                <c:pt idx="3670">
                  <c:v>40.860952380952384</c:v>
                </c:pt>
                <c:pt idx="3671">
                  <c:v>40.801904761904765</c:v>
                </c:pt>
                <c:pt idx="3672">
                  <c:v>40.801904761904765</c:v>
                </c:pt>
                <c:pt idx="3673">
                  <c:v>40.698571428571427</c:v>
                </c:pt>
                <c:pt idx="3674">
                  <c:v>40.698571428571427</c:v>
                </c:pt>
                <c:pt idx="3675">
                  <c:v>40.698571428571427</c:v>
                </c:pt>
                <c:pt idx="3676">
                  <c:v>40.683809523809522</c:v>
                </c:pt>
                <c:pt idx="3677">
                  <c:v>40.683809523809522</c:v>
                </c:pt>
                <c:pt idx="3678">
                  <c:v>40.624761904761904</c:v>
                </c:pt>
                <c:pt idx="3679">
                  <c:v>40.61</c:v>
                </c:pt>
                <c:pt idx="3680">
                  <c:v>40.447619047619042</c:v>
                </c:pt>
                <c:pt idx="3681">
                  <c:v>40.418095238095233</c:v>
                </c:pt>
                <c:pt idx="3682">
                  <c:v>40.329523809523806</c:v>
                </c:pt>
                <c:pt idx="3683">
                  <c:v>40.167142857142856</c:v>
                </c:pt>
                <c:pt idx="3684">
                  <c:v>40.063809523809525</c:v>
                </c:pt>
                <c:pt idx="3685">
                  <c:v>40.063809523809525</c:v>
                </c:pt>
                <c:pt idx="3686">
                  <c:v>40.034285714285716</c:v>
                </c:pt>
                <c:pt idx="3687">
                  <c:v>40.019523809523804</c:v>
                </c:pt>
                <c:pt idx="3688">
                  <c:v>39.930952380952384</c:v>
                </c:pt>
                <c:pt idx="3689">
                  <c:v>39.871904761904766</c:v>
                </c:pt>
                <c:pt idx="3690">
                  <c:v>39.84238095238095</c:v>
                </c:pt>
                <c:pt idx="3691">
                  <c:v>39.753809523809522</c:v>
                </c:pt>
                <c:pt idx="3692">
                  <c:v>39.694761904761904</c:v>
                </c:pt>
                <c:pt idx="3693">
                  <c:v>39.665238095238095</c:v>
                </c:pt>
                <c:pt idx="3694">
                  <c:v>39.650476190476191</c:v>
                </c:pt>
                <c:pt idx="3695">
                  <c:v>39.606190476190477</c:v>
                </c:pt>
                <c:pt idx="3696">
                  <c:v>39.547142857142859</c:v>
                </c:pt>
                <c:pt idx="3697">
                  <c:v>39.502857142857145</c:v>
                </c:pt>
                <c:pt idx="3698">
                  <c:v>39.488095238095241</c:v>
                </c:pt>
                <c:pt idx="3699">
                  <c:v>39.473333333333329</c:v>
                </c:pt>
                <c:pt idx="3700">
                  <c:v>39.458571428571432</c:v>
                </c:pt>
                <c:pt idx="3701">
                  <c:v>39.44380952380952</c:v>
                </c:pt>
                <c:pt idx="3702">
                  <c:v>39.414285714285711</c:v>
                </c:pt>
                <c:pt idx="3703">
                  <c:v>39.310952380952379</c:v>
                </c:pt>
                <c:pt idx="3704">
                  <c:v>39.296190476190475</c:v>
                </c:pt>
                <c:pt idx="3705">
                  <c:v>39.222380952380952</c:v>
                </c:pt>
                <c:pt idx="3706">
                  <c:v>39.178095238095239</c:v>
                </c:pt>
                <c:pt idx="3707">
                  <c:v>39.0747619047619</c:v>
                </c:pt>
                <c:pt idx="3708">
                  <c:v>39.06</c:v>
                </c:pt>
                <c:pt idx="3709">
                  <c:v>39.045238095238091</c:v>
                </c:pt>
                <c:pt idx="3710">
                  <c:v>39.015714285714282</c:v>
                </c:pt>
                <c:pt idx="3711">
                  <c:v>38.971428571428568</c:v>
                </c:pt>
                <c:pt idx="3712">
                  <c:v>38.971428571428568</c:v>
                </c:pt>
                <c:pt idx="3713">
                  <c:v>38.956666666666663</c:v>
                </c:pt>
                <c:pt idx="3714">
                  <c:v>38.941904761904759</c:v>
                </c:pt>
                <c:pt idx="3715">
                  <c:v>38.941904761904759</c:v>
                </c:pt>
                <c:pt idx="3716">
                  <c:v>38.897619047619045</c:v>
                </c:pt>
                <c:pt idx="3717">
                  <c:v>38.868095238095236</c:v>
                </c:pt>
                <c:pt idx="3718">
                  <c:v>38.823809523809523</c:v>
                </c:pt>
                <c:pt idx="3719">
                  <c:v>38.720476190476191</c:v>
                </c:pt>
                <c:pt idx="3720">
                  <c:v>38.720476190476191</c:v>
                </c:pt>
                <c:pt idx="3721">
                  <c:v>38.705714285714279</c:v>
                </c:pt>
                <c:pt idx="3722">
                  <c:v>38.67619047619047</c:v>
                </c:pt>
                <c:pt idx="3723">
                  <c:v>38.646666666666668</c:v>
                </c:pt>
                <c:pt idx="3724">
                  <c:v>38.646666666666668</c:v>
                </c:pt>
                <c:pt idx="3725">
                  <c:v>38.572857142857139</c:v>
                </c:pt>
                <c:pt idx="3726">
                  <c:v>38.558095238095241</c:v>
                </c:pt>
                <c:pt idx="3727">
                  <c:v>38.499047619047616</c:v>
                </c:pt>
                <c:pt idx="3728">
                  <c:v>38.484285714285718</c:v>
                </c:pt>
                <c:pt idx="3729">
                  <c:v>38.44</c:v>
                </c:pt>
                <c:pt idx="3730">
                  <c:v>38.410476190476189</c:v>
                </c:pt>
                <c:pt idx="3731">
                  <c:v>38.366190476190475</c:v>
                </c:pt>
                <c:pt idx="3732">
                  <c:v>38.351428571428571</c:v>
                </c:pt>
                <c:pt idx="3733">
                  <c:v>38.307142857142857</c:v>
                </c:pt>
                <c:pt idx="3734">
                  <c:v>38.277619047619048</c:v>
                </c:pt>
                <c:pt idx="3735">
                  <c:v>38.248095238095239</c:v>
                </c:pt>
                <c:pt idx="3736">
                  <c:v>38.189047619047621</c:v>
                </c:pt>
                <c:pt idx="3737">
                  <c:v>38.189047619047621</c:v>
                </c:pt>
                <c:pt idx="3738">
                  <c:v>38.189047619047621</c:v>
                </c:pt>
                <c:pt idx="3739">
                  <c:v>38.189047619047621</c:v>
                </c:pt>
                <c:pt idx="3740">
                  <c:v>38.159523809523812</c:v>
                </c:pt>
                <c:pt idx="3741">
                  <c:v>38.115238095238098</c:v>
                </c:pt>
                <c:pt idx="3742">
                  <c:v>38.070952380952377</c:v>
                </c:pt>
                <c:pt idx="3743">
                  <c:v>38.05619047619048</c:v>
                </c:pt>
                <c:pt idx="3744">
                  <c:v>38.05619047619048</c:v>
                </c:pt>
                <c:pt idx="3745">
                  <c:v>37.967619047619046</c:v>
                </c:pt>
                <c:pt idx="3746">
                  <c:v>37.967619047619046</c:v>
                </c:pt>
                <c:pt idx="3747">
                  <c:v>37.967619047619046</c:v>
                </c:pt>
                <c:pt idx="3748">
                  <c:v>37.938095238095237</c:v>
                </c:pt>
                <c:pt idx="3749">
                  <c:v>37.923333333333332</c:v>
                </c:pt>
                <c:pt idx="3750">
                  <c:v>37.923333333333332</c:v>
                </c:pt>
                <c:pt idx="3751">
                  <c:v>37.879047619047618</c:v>
                </c:pt>
                <c:pt idx="3752">
                  <c:v>37.864285714285714</c:v>
                </c:pt>
                <c:pt idx="3753">
                  <c:v>37.864285714285714</c:v>
                </c:pt>
                <c:pt idx="3754">
                  <c:v>37.82</c:v>
                </c:pt>
                <c:pt idx="3755">
                  <c:v>37.805238095238096</c:v>
                </c:pt>
                <c:pt idx="3756">
                  <c:v>37.790476190476191</c:v>
                </c:pt>
                <c:pt idx="3757">
                  <c:v>37.716666666666669</c:v>
                </c:pt>
                <c:pt idx="3758">
                  <c:v>37.716666666666669</c:v>
                </c:pt>
                <c:pt idx="3759">
                  <c:v>37.687142857142859</c:v>
                </c:pt>
                <c:pt idx="3760">
                  <c:v>37.687142857142859</c:v>
                </c:pt>
                <c:pt idx="3761">
                  <c:v>37.672380952380948</c:v>
                </c:pt>
                <c:pt idx="3762">
                  <c:v>37.628095238095234</c:v>
                </c:pt>
                <c:pt idx="3763">
                  <c:v>37.583809523809521</c:v>
                </c:pt>
                <c:pt idx="3764">
                  <c:v>37.569047619047616</c:v>
                </c:pt>
                <c:pt idx="3765">
                  <c:v>37.465714285714284</c:v>
                </c:pt>
                <c:pt idx="3766">
                  <c:v>37.465714285714284</c:v>
                </c:pt>
                <c:pt idx="3767">
                  <c:v>37.45095238095238</c:v>
                </c:pt>
                <c:pt idx="3768">
                  <c:v>37.436190476190475</c:v>
                </c:pt>
                <c:pt idx="3769">
                  <c:v>37.436190476190475</c:v>
                </c:pt>
                <c:pt idx="3770">
                  <c:v>37.362380952380946</c:v>
                </c:pt>
                <c:pt idx="3771">
                  <c:v>37.318095238095239</c:v>
                </c:pt>
                <c:pt idx="3772">
                  <c:v>37.200000000000003</c:v>
                </c:pt>
                <c:pt idx="3773">
                  <c:v>37.037619047619046</c:v>
                </c:pt>
                <c:pt idx="3774">
                  <c:v>37.008095238095237</c:v>
                </c:pt>
                <c:pt idx="3775">
                  <c:v>37.008095238095237</c:v>
                </c:pt>
                <c:pt idx="3776">
                  <c:v>36.978571428571428</c:v>
                </c:pt>
                <c:pt idx="3777">
                  <c:v>36.934285714285714</c:v>
                </c:pt>
                <c:pt idx="3778">
                  <c:v>36.904761904761905</c:v>
                </c:pt>
                <c:pt idx="3779">
                  <c:v>36.89</c:v>
                </c:pt>
                <c:pt idx="3780">
                  <c:v>36.860476190476192</c:v>
                </c:pt>
                <c:pt idx="3781">
                  <c:v>36.860476190476192</c:v>
                </c:pt>
                <c:pt idx="3782">
                  <c:v>36.845714285714287</c:v>
                </c:pt>
                <c:pt idx="3783">
                  <c:v>36.830952380952382</c:v>
                </c:pt>
                <c:pt idx="3784">
                  <c:v>36.801428571428573</c:v>
                </c:pt>
                <c:pt idx="3785">
                  <c:v>36.742380952380955</c:v>
                </c:pt>
                <c:pt idx="3786">
                  <c:v>36.668571428571425</c:v>
                </c:pt>
                <c:pt idx="3787">
                  <c:v>36.668571428571425</c:v>
                </c:pt>
                <c:pt idx="3788">
                  <c:v>36.653809523809521</c:v>
                </c:pt>
                <c:pt idx="3789">
                  <c:v>36.594761904761903</c:v>
                </c:pt>
                <c:pt idx="3790">
                  <c:v>36.58</c:v>
                </c:pt>
                <c:pt idx="3791">
                  <c:v>36.58</c:v>
                </c:pt>
                <c:pt idx="3792">
                  <c:v>36.58</c:v>
                </c:pt>
                <c:pt idx="3793">
                  <c:v>36.535714285714285</c:v>
                </c:pt>
                <c:pt idx="3794">
                  <c:v>36.52095238095238</c:v>
                </c:pt>
                <c:pt idx="3795">
                  <c:v>36.447142857142858</c:v>
                </c:pt>
                <c:pt idx="3796">
                  <c:v>36.417619047619048</c:v>
                </c:pt>
                <c:pt idx="3797">
                  <c:v>36.402857142857144</c:v>
                </c:pt>
                <c:pt idx="3798">
                  <c:v>36.402857142857144</c:v>
                </c:pt>
                <c:pt idx="3799">
                  <c:v>36.373333333333335</c:v>
                </c:pt>
                <c:pt idx="3800">
                  <c:v>36.343809523809526</c:v>
                </c:pt>
                <c:pt idx="3801">
                  <c:v>36.314285714285717</c:v>
                </c:pt>
                <c:pt idx="3802">
                  <c:v>36.299523809523805</c:v>
                </c:pt>
                <c:pt idx="3803">
                  <c:v>36.181428571428569</c:v>
                </c:pt>
                <c:pt idx="3804">
                  <c:v>36.181428571428569</c:v>
                </c:pt>
                <c:pt idx="3805">
                  <c:v>36.107619047619046</c:v>
                </c:pt>
                <c:pt idx="3806">
                  <c:v>36.107619047619046</c:v>
                </c:pt>
                <c:pt idx="3807">
                  <c:v>36.033809523809524</c:v>
                </c:pt>
                <c:pt idx="3808">
                  <c:v>35.91571428571428</c:v>
                </c:pt>
                <c:pt idx="3809">
                  <c:v>35.91571428571428</c:v>
                </c:pt>
                <c:pt idx="3810">
                  <c:v>35.871428571428574</c:v>
                </c:pt>
                <c:pt idx="3811">
                  <c:v>35.871428571428574</c:v>
                </c:pt>
                <c:pt idx="3812">
                  <c:v>35.856666666666669</c:v>
                </c:pt>
                <c:pt idx="3813">
                  <c:v>35.841904761904765</c:v>
                </c:pt>
                <c:pt idx="3814">
                  <c:v>35.82714285714286</c:v>
                </c:pt>
                <c:pt idx="3815">
                  <c:v>35.812380952380956</c:v>
                </c:pt>
                <c:pt idx="3816">
                  <c:v>35.75333333333333</c:v>
                </c:pt>
                <c:pt idx="3817">
                  <c:v>35.738571428571433</c:v>
                </c:pt>
                <c:pt idx="3818">
                  <c:v>35.679523809523815</c:v>
                </c:pt>
                <c:pt idx="3819">
                  <c:v>35.59095238095238</c:v>
                </c:pt>
                <c:pt idx="3820">
                  <c:v>35.576190476190476</c:v>
                </c:pt>
                <c:pt idx="3821">
                  <c:v>35.576190476190476</c:v>
                </c:pt>
                <c:pt idx="3822">
                  <c:v>35.546666666666667</c:v>
                </c:pt>
                <c:pt idx="3823">
                  <c:v>35.502380952380953</c:v>
                </c:pt>
                <c:pt idx="3824">
                  <c:v>35.502380952380953</c:v>
                </c:pt>
                <c:pt idx="3825">
                  <c:v>35.487619047619049</c:v>
                </c:pt>
                <c:pt idx="3826">
                  <c:v>35.45809523809524</c:v>
                </c:pt>
                <c:pt idx="3827">
                  <c:v>35.428571428571431</c:v>
                </c:pt>
                <c:pt idx="3828">
                  <c:v>35.399047619047622</c:v>
                </c:pt>
                <c:pt idx="3829">
                  <c:v>35.399047619047622</c:v>
                </c:pt>
                <c:pt idx="3830">
                  <c:v>35.399047619047622</c:v>
                </c:pt>
                <c:pt idx="3831">
                  <c:v>35.369523809523812</c:v>
                </c:pt>
                <c:pt idx="3832">
                  <c:v>35.369523809523812</c:v>
                </c:pt>
                <c:pt idx="3833">
                  <c:v>35.325238095238092</c:v>
                </c:pt>
                <c:pt idx="3834">
                  <c:v>35.325238095238092</c:v>
                </c:pt>
                <c:pt idx="3835">
                  <c:v>35.310476190476194</c:v>
                </c:pt>
                <c:pt idx="3836">
                  <c:v>35.310476190476194</c:v>
                </c:pt>
                <c:pt idx="3837">
                  <c:v>35.295714285714283</c:v>
                </c:pt>
                <c:pt idx="3838">
                  <c:v>35.295714285714283</c:v>
                </c:pt>
                <c:pt idx="3839">
                  <c:v>35.251428571428569</c:v>
                </c:pt>
                <c:pt idx="3840">
                  <c:v>35.251428571428569</c:v>
                </c:pt>
                <c:pt idx="3841">
                  <c:v>35.236666666666665</c:v>
                </c:pt>
                <c:pt idx="3842">
                  <c:v>35.192380952380951</c:v>
                </c:pt>
                <c:pt idx="3843">
                  <c:v>35.192380952380951</c:v>
                </c:pt>
                <c:pt idx="3844">
                  <c:v>35.177619047619046</c:v>
                </c:pt>
                <c:pt idx="3845">
                  <c:v>35.118571428571428</c:v>
                </c:pt>
                <c:pt idx="3846">
                  <c:v>35.089047619047619</c:v>
                </c:pt>
                <c:pt idx="3847">
                  <c:v>35.089047619047619</c:v>
                </c:pt>
                <c:pt idx="3848">
                  <c:v>35.05952380952381</c:v>
                </c:pt>
                <c:pt idx="3849">
                  <c:v>35.03</c:v>
                </c:pt>
                <c:pt idx="3850">
                  <c:v>34.970952380952383</c:v>
                </c:pt>
                <c:pt idx="3851">
                  <c:v>34.970952380952383</c:v>
                </c:pt>
                <c:pt idx="3852">
                  <c:v>34.956190476190471</c:v>
                </c:pt>
                <c:pt idx="3853">
                  <c:v>34.897142857142853</c:v>
                </c:pt>
                <c:pt idx="3854">
                  <c:v>34.882380952380949</c:v>
                </c:pt>
                <c:pt idx="3855">
                  <c:v>34.867619047619044</c:v>
                </c:pt>
                <c:pt idx="3856">
                  <c:v>34.85285714285714</c:v>
                </c:pt>
                <c:pt idx="3857">
                  <c:v>34.85285714285714</c:v>
                </c:pt>
                <c:pt idx="3858">
                  <c:v>34.808571428571426</c:v>
                </c:pt>
                <c:pt idx="3859">
                  <c:v>34.572380952380954</c:v>
                </c:pt>
                <c:pt idx="3860">
                  <c:v>34.557619047619049</c:v>
                </c:pt>
                <c:pt idx="3861">
                  <c:v>34.483809523809526</c:v>
                </c:pt>
                <c:pt idx="3862">
                  <c:v>34.409999999999997</c:v>
                </c:pt>
                <c:pt idx="3863">
                  <c:v>34.380476190476188</c:v>
                </c:pt>
                <c:pt idx="3864">
                  <c:v>34.321428571428569</c:v>
                </c:pt>
                <c:pt idx="3865">
                  <c:v>34.306666666666665</c:v>
                </c:pt>
                <c:pt idx="3866">
                  <c:v>34.277142857142856</c:v>
                </c:pt>
                <c:pt idx="3867">
                  <c:v>34.247619047619047</c:v>
                </c:pt>
                <c:pt idx="3868">
                  <c:v>34.188571428571429</c:v>
                </c:pt>
                <c:pt idx="3869">
                  <c:v>34.12952380952381</c:v>
                </c:pt>
                <c:pt idx="3870">
                  <c:v>34.085238095238097</c:v>
                </c:pt>
                <c:pt idx="3871">
                  <c:v>34.040952380952376</c:v>
                </c:pt>
                <c:pt idx="3872">
                  <c:v>34.040952380952376</c:v>
                </c:pt>
                <c:pt idx="3873">
                  <c:v>34.040952380952376</c:v>
                </c:pt>
                <c:pt idx="3874">
                  <c:v>34.040952380952376</c:v>
                </c:pt>
                <c:pt idx="3875">
                  <c:v>34.040952380952376</c:v>
                </c:pt>
                <c:pt idx="3876">
                  <c:v>34.040952380952376</c:v>
                </c:pt>
                <c:pt idx="3877">
                  <c:v>33.99666666666667</c:v>
                </c:pt>
                <c:pt idx="3878">
                  <c:v>33.981904761904758</c:v>
                </c:pt>
                <c:pt idx="3879">
                  <c:v>33.967142857142861</c:v>
                </c:pt>
                <c:pt idx="3880">
                  <c:v>33.967142857142861</c:v>
                </c:pt>
                <c:pt idx="3881">
                  <c:v>33.952380952380949</c:v>
                </c:pt>
                <c:pt idx="3882">
                  <c:v>33.92285714285714</c:v>
                </c:pt>
                <c:pt idx="3883">
                  <c:v>33.92285714285714</c:v>
                </c:pt>
                <c:pt idx="3884">
                  <c:v>33.878571428571426</c:v>
                </c:pt>
                <c:pt idx="3885">
                  <c:v>33.849047619047617</c:v>
                </c:pt>
                <c:pt idx="3886">
                  <c:v>33.819523809523808</c:v>
                </c:pt>
                <c:pt idx="3887">
                  <c:v>33.775238095238095</c:v>
                </c:pt>
                <c:pt idx="3888">
                  <c:v>33.730952380952381</c:v>
                </c:pt>
                <c:pt idx="3889">
                  <c:v>33.671904761904756</c:v>
                </c:pt>
                <c:pt idx="3890">
                  <c:v>33.583333333333329</c:v>
                </c:pt>
                <c:pt idx="3891">
                  <c:v>33.568571428571424</c:v>
                </c:pt>
                <c:pt idx="3892">
                  <c:v>33.553809523809527</c:v>
                </c:pt>
                <c:pt idx="3893">
                  <c:v>33.450476190476188</c:v>
                </c:pt>
                <c:pt idx="3894">
                  <c:v>33.435714285714283</c:v>
                </c:pt>
                <c:pt idx="3895">
                  <c:v>33.391428571428577</c:v>
                </c:pt>
                <c:pt idx="3896">
                  <c:v>33.361904761904768</c:v>
                </c:pt>
                <c:pt idx="3897">
                  <c:v>33.347142857142856</c:v>
                </c:pt>
                <c:pt idx="3898">
                  <c:v>33.332380952380952</c:v>
                </c:pt>
                <c:pt idx="3899">
                  <c:v>33.288095238095238</c:v>
                </c:pt>
                <c:pt idx="3900">
                  <c:v>33.288095238095238</c:v>
                </c:pt>
                <c:pt idx="3901">
                  <c:v>33.288095238095238</c:v>
                </c:pt>
                <c:pt idx="3902">
                  <c:v>33.258571428571429</c:v>
                </c:pt>
                <c:pt idx="3903">
                  <c:v>33.258571428571429</c:v>
                </c:pt>
                <c:pt idx="3904">
                  <c:v>33.243809523809524</c:v>
                </c:pt>
                <c:pt idx="3905">
                  <c:v>33.199523809523811</c:v>
                </c:pt>
                <c:pt idx="3906">
                  <c:v>33.199523809523811</c:v>
                </c:pt>
                <c:pt idx="3907">
                  <c:v>33.199523809523811</c:v>
                </c:pt>
                <c:pt idx="3908">
                  <c:v>33.140476190476193</c:v>
                </c:pt>
                <c:pt idx="3909">
                  <c:v>33.125714285714288</c:v>
                </c:pt>
                <c:pt idx="3910">
                  <c:v>33.066666666666663</c:v>
                </c:pt>
                <c:pt idx="3911">
                  <c:v>33.007619047619045</c:v>
                </c:pt>
                <c:pt idx="3912">
                  <c:v>32.963333333333331</c:v>
                </c:pt>
                <c:pt idx="3913">
                  <c:v>32.874761904761904</c:v>
                </c:pt>
                <c:pt idx="3914">
                  <c:v>32.86</c:v>
                </c:pt>
                <c:pt idx="3915">
                  <c:v>32.83047619047619</c:v>
                </c:pt>
                <c:pt idx="3916">
                  <c:v>32.83047619047619</c:v>
                </c:pt>
                <c:pt idx="3917">
                  <c:v>32.771428571428572</c:v>
                </c:pt>
                <c:pt idx="3918">
                  <c:v>32.727142857142859</c:v>
                </c:pt>
                <c:pt idx="3919">
                  <c:v>32.697619047619042</c:v>
                </c:pt>
                <c:pt idx="3920">
                  <c:v>32.653333333333336</c:v>
                </c:pt>
                <c:pt idx="3921">
                  <c:v>32.653333333333336</c:v>
                </c:pt>
                <c:pt idx="3922">
                  <c:v>32.638571428571424</c:v>
                </c:pt>
                <c:pt idx="3923">
                  <c:v>32.638571428571424</c:v>
                </c:pt>
                <c:pt idx="3924">
                  <c:v>32.609047619047615</c:v>
                </c:pt>
                <c:pt idx="3925">
                  <c:v>32.579523809523806</c:v>
                </c:pt>
                <c:pt idx="3926">
                  <c:v>32.535238095238093</c:v>
                </c:pt>
                <c:pt idx="3927">
                  <c:v>32.520476190476188</c:v>
                </c:pt>
                <c:pt idx="3928">
                  <c:v>32.505714285714284</c:v>
                </c:pt>
                <c:pt idx="3929">
                  <c:v>32.490952380952379</c:v>
                </c:pt>
                <c:pt idx="3930">
                  <c:v>32.490952380952379</c:v>
                </c:pt>
                <c:pt idx="3931">
                  <c:v>32.490952380952379</c:v>
                </c:pt>
                <c:pt idx="3932">
                  <c:v>32.46142857142857</c:v>
                </c:pt>
                <c:pt idx="3933">
                  <c:v>32.446666666666665</c:v>
                </c:pt>
                <c:pt idx="3934">
                  <c:v>32.431904761904761</c:v>
                </c:pt>
                <c:pt idx="3935">
                  <c:v>32.343333333333334</c:v>
                </c:pt>
                <c:pt idx="3936">
                  <c:v>32.328571428571422</c:v>
                </c:pt>
                <c:pt idx="3937">
                  <c:v>32.313809523809525</c:v>
                </c:pt>
                <c:pt idx="3938">
                  <c:v>32.22523809523809</c:v>
                </c:pt>
                <c:pt idx="3939">
                  <c:v>32.210476190476193</c:v>
                </c:pt>
                <c:pt idx="3940">
                  <c:v>32.195714285714281</c:v>
                </c:pt>
                <c:pt idx="3941">
                  <c:v>32.180952380952384</c:v>
                </c:pt>
                <c:pt idx="3942">
                  <c:v>32.151428571428575</c:v>
                </c:pt>
                <c:pt idx="3943">
                  <c:v>32.136666666666663</c:v>
                </c:pt>
                <c:pt idx="3944">
                  <c:v>32.121904761904766</c:v>
                </c:pt>
                <c:pt idx="3945">
                  <c:v>32.033333333333331</c:v>
                </c:pt>
                <c:pt idx="3946">
                  <c:v>32.033333333333331</c:v>
                </c:pt>
                <c:pt idx="3947">
                  <c:v>32.003809523809522</c:v>
                </c:pt>
                <c:pt idx="3948">
                  <c:v>31.974285714285713</c:v>
                </c:pt>
                <c:pt idx="3949">
                  <c:v>31.944761904761904</c:v>
                </c:pt>
                <c:pt idx="3950">
                  <c:v>31.870952380952382</c:v>
                </c:pt>
                <c:pt idx="3951">
                  <c:v>31.856190476190474</c:v>
                </c:pt>
                <c:pt idx="3952">
                  <c:v>31.841428571428573</c:v>
                </c:pt>
                <c:pt idx="3953">
                  <c:v>31.826666666666664</c:v>
                </c:pt>
                <c:pt idx="3954">
                  <c:v>31.811904761904763</c:v>
                </c:pt>
                <c:pt idx="3955">
                  <c:v>31.797142857142855</c:v>
                </c:pt>
                <c:pt idx="3956">
                  <c:v>31.752857142857145</c:v>
                </c:pt>
                <c:pt idx="3957">
                  <c:v>31.679047619047619</c:v>
                </c:pt>
                <c:pt idx="3958">
                  <c:v>31.664285714285711</c:v>
                </c:pt>
                <c:pt idx="3959">
                  <c:v>31.664285714285711</c:v>
                </c:pt>
                <c:pt idx="3960">
                  <c:v>31.664285714285711</c:v>
                </c:pt>
                <c:pt idx="3961">
                  <c:v>31.634761904761902</c:v>
                </c:pt>
                <c:pt idx="3962">
                  <c:v>31.620000000000005</c:v>
                </c:pt>
                <c:pt idx="3963">
                  <c:v>31.620000000000005</c:v>
                </c:pt>
                <c:pt idx="3964">
                  <c:v>31.546190476190475</c:v>
                </c:pt>
                <c:pt idx="3965">
                  <c:v>31.516666666666666</c:v>
                </c:pt>
                <c:pt idx="3966">
                  <c:v>31.472380952380952</c:v>
                </c:pt>
                <c:pt idx="3967">
                  <c:v>31.457619047619048</c:v>
                </c:pt>
                <c:pt idx="3968">
                  <c:v>31.457619047619048</c:v>
                </c:pt>
                <c:pt idx="3969">
                  <c:v>31.442857142857143</c:v>
                </c:pt>
                <c:pt idx="3970">
                  <c:v>31.413333333333334</c:v>
                </c:pt>
                <c:pt idx="3971">
                  <c:v>31.398571428571429</c:v>
                </c:pt>
                <c:pt idx="3972">
                  <c:v>31.339523809523811</c:v>
                </c:pt>
                <c:pt idx="3973">
                  <c:v>31.324761904761903</c:v>
                </c:pt>
                <c:pt idx="3974">
                  <c:v>31.236190476190476</c:v>
                </c:pt>
                <c:pt idx="3975">
                  <c:v>31.177142857142858</c:v>
                </c:pt>
                <c:pt idx="3976">
                  <c:v>31.16238095238095</c:v>
                </c:pt>
                <c:pt idx="3977">
                  <c:v>31.103333333333332</c:v>
                </c:pt>
                <c:pt idx="3978">
                  <c:v>31.103333333333332</c:v>
                </c:pt>
                <c:pt idx="3979">
                  <c:v>31.073809523809523</c:v>
                </c:pt>
                <c:pt idx="3980">
                  <c:v>31.073809523809523</c:v>
                </c:pt>
                <c:pt idx="3981">
                  <c:v>31.059047619047618</c:v>
                </c:pt>
                <c:pt idx="3982">
                  <c:v>31.029523809523809</c:v>
                </c:pt>
                <c:pt idx="3983">
                  <c:v>31.014761904761905</c:v>
                </c:pt>
                <c:pt idx="3984">
                  <c:v>30.985238095238092</c:v>
                </c:pt>
                <c:pt idx="3985">
                  <c:v>30.911428571428573</c:v>
                </c:pt>
                <c:pt idx="3986">
                  <c:v>30.896666666666668</c:v>
                </c:pt>
                <c:pt idx="3987">
                  <c:v>30.881904761904764</c:v>
                </c:pt>
                <c:pt idx="3988">
                  <c:v>30.704761904761906</c:v>
                </c:pt>
                <c:pt idx="3989">
                  <c:v>30.704761904761906</c:v>
                </c:pt>
                <c:pt idx="3990">
                  <c:v>30.675238095238097</c:v>
                </c:pt>
                <c:pt idx="3991">
                  <c:v>30.571904761904761</c:v>
                </c:pt>
                <c:pt idx="3992">
                  <c:v>30.512857142857143</c:v>
                </c:pt>
                <c:pt idx="3993">
                  <c:v>30.453809523809522</c:v>
                </c:pt>
                <c:pt idx="3994">
                  <c:v>30.409523809523812</c:v>
                </c:pt>
                <c:pt idx="3995">
                  <c:v>30.409523809523812</c:v>
                </c:pt>
                <c:pt idx="3996">
                  <c:v>30.409523809523812</c:v>
                </c:pt>
                <c:pt idx="3997">
                  <c:v>30.409523809523812</c:v>
                </c:pt>
                <c:pt idx="3998">
                  <c:v>30.394761904761904</c:v>
                </c:pt>
                <c:pt idx="3999">
                  <c:v>30.379999999999995</c:v>
                </c:pt>
                <c:pt idx="4000">
                  <c:v>30.188095238095237</c:v>
                </c:pt>
                <c:pt idx="4001">
                  <c:v>30.158571428571427</c:v>
                </c:pt>
                <c:pt idx="4002">
                  <c:v>30.158571428571427</c:v>
                </c:pt>
                <c:pt idx="4003">
                  <c:v>30.143809523809526</c:v>
                </c:pt>
                <c:pt idx="4004">
                  <c:v>30.143809523809526</c:v>
                </c:pt>
                <c:pt idx="4005">
                  <c:v>30.129047619047618</c:v>
                </c:pt>
                <c:pt idx="4006">
                  <c:v>30.114285714285714</c:v>
                </c:pt>
                <c:pt idx="4007">
                  <c:v>30.084761904761905</c:v>
                </c:pt>
                <c:pt idx="4008">
                  <c:v>30.040476190476191</c:v>
                </c:pt>
                <c:pt idx="4009">
                  <c:v>30.010952380952379</c:v>
                </c:pt>
                <c:pt idx="4010">
                  <c:v>29.95190476190476</c:v>
                </c:pt>
                <c:pt idx="4011">
                  <c:v>29.774761904761906</c:v>
                </c:pt>
                <c:pt idx="4012">
                  <c:v>29.715714285714284</c:v>
                </c:pt>
                <c:pt idx="4013">
                  <c:v>29.671428571428571</c:v>
                </c:pt>
                <c:pt idx="4014">
                  <c:v>29.641904761904758</c:v>
                </c:pt>
                <c:pt idx="4015">
                  <c:v>29.627142857142857</c:v>
                </c:pt>
                <c:pt idx="4016">
                  <c:v>29.597619047619048</c:v>
                </c:pt>
                <c:pt idx="4017">
                  <c:v>29.568095238095239</c:v>
                </c:pt>
                <c:pt idx="4018">
                  <c:v>29.553333333333335</c:v>
                </c:pt>
                <c:pt idx="4019">
                  <c:v>29.553333333333335</c:v>
                </c:pt>
                <c:pt idx="4020">
                  <c:v>29.523809523809526</c:v>
                </c:pt>
                <c:pt idx="4021">
                  <c:v>29.376190476190473</c:v>
                </c:pt>
                <c:pt idx="4022">
                  <c:v>29.376190476190473</c:v>
                </c:pt>
                <c:pt idx="4023">
                  <c:v>29.361428571428572</c:v>
                </c:pt>
                <c:pt idx="4024">
                  <c:v>29.361428571428572</c:v>
                </c:pt>
                <c:pt idx="4025">
                  <c:v>29.302380952380954</c:v>
                </c:pt>
                <c:pt idx="4026">
                  <c:v>29.272857142857141</c:v>
                </c:pt>
                <c:pt idx="4027">
                  <c:v>29.258095238095237</c:v>
                </c:pt>
                <c:pt idx="4028">
                  <c:v>29.258095238095237</c:v>
                </c:pt>
                <c:pt idx="4029">
                  <c:v>29.199047619047619</c:v>
                </c:pt>
                <c:pt idx="4030">
                  <c:v>29.199047619047619</c:v>
                </c:pt>
                <c:pt idx="4031">
                  <c:v>29.154761904761905</c:v>
                </c:pt>
                <c:pt idx="4032">
                  <c:v>29.139999999999997</c:v>
                </c:pt>
                <c:pt idx="4033">
                  <c:v>29.007142857142853</c:v>
                </c:pt>
                <c:pt idx="4034">
                  <c:v>28.933333333333337</c:v>
                </c:pt>
                <c:pt idx="4035">
                  <c:v>28.903809523809521</c:v>
                </c:pt>
                <c:pt idx="4036">
                  <c:v>28.903809523809521</c:v>
                </c:pt>
                <c:pt idx="4037">
                  <c:v>28.889047619047616</c:v>
                </c:pt>
                <c:pt idx="4038">
                  <c:v>28.874285714285712</c:v>
                </c:pt>
                <c:pt idx="4039">
                  <c:v>28.815238095238094</c:v>
                </c:pt>
                <c:pt idx="4040">
                  <c:v>28.697142857142858</c:v>
                </c:pt>
                <c:pt idx="4041">
                  <c:v>28.652857142857144</c:v>
                </c:pt>
                <c:pt idx="4042">
                  <c:v>28.638095238095236</c:v>
                </c:pt>
                <c:pt idx="4043">
                  <c:v>28.593809523809526</c:v>
                </c:pt>
                <c:pt idx="4044">
                  <c:v>28.579047619047618</c:v>
                </c:pt>
                <c:pt idx="4045">
                  <c:v>28.579047619047618</c:v>
                </c:pt>
                <c:pt idx="4046">
                  <c:v>28.505238095238091</c:v>
                </c:pt>
                <c:pt idx="4047">
                  <c:v>28.505238095238091</c:v>
                </c:pt>
                <c:pt idx="4048">
                  <c:v>28.475714285714282</c:v>
                </c:pt>
                <c:pt idx="4049">
                  <c:v>28.475714285714282</c:v>
                </c:pt>
                <c:pt idx="4050">
                  <c:v>28.475714285714282</c:v>
                </c:pt>
                <c:pt idx="4051">
                  <c:v>28.40190476190476</c:v>
                </c:pt>
                <c:pt idx="4052">
                  <c:v>28.387142857142855</c:v>
                </c:pt>
                <c:pt idx="4053">
                  <c:v>28.372380952380951</c:v>
                </c:pt>
                <c:pt idx="4054">
                  <c:v>28.313333333333333</c:v>
                </c:pt>
                <c:pt idx="4055">
                  <c:v>28.298571428571428</c:v>
                </c:pt>
                <c:pt idx="4056">
                  <c:v>28.283809523809524</c:v>
                </c:pt>
                <c:pt idx="4057">
                  <c:v>28.23952380952381</c:v>
                </c:pt>
                <c:pt idx="4058">
                  <c:v>28.106666666666666</c:v>
                </c:pt>
                <c:pt idx="4059">
                  <c:v>28.047619047619047</c:v>
                </c:pt>
                <c:pt idx="4060">
                  <c:v>27.988571428571429</c:v>
                </c:pt>
                <c:pt idx="4061">
                  <c:v>27.95904761904762</c:v>
                </c:pt>
                <c:pt idx="4062">
                  <c:v>27.929523809523811</c:v>
                </c:pt>
                <c:pt idx="4063">
                  <c:v>27.855714285714285</c:v>
                </c:pt>
                <c:pt idx="4064">
                  <c:v>27.752380952380953</c:v>
                </c:pt>
                <c:pt idx="4065">
                  <c:v>27.70809523809524</c:v>
                </c:pt>
                <c:pt idx="4066">
                  <c:v>27.663809523809519</c:v>
                </c:pt>
                <c:pt idx="4067">
                  <c:v>27.649047619047622</c:v>
                </c:pt>
                <c:pt idx="4068">
                  <c:v>27.575238095238095</c:v>
                </c:pt>
                <c:pt idx="4069">
                  <c:v>27.560476190476194</c:v>
                </c:pt>
                <c:pt idx="4070">
                  <c:v>27.545714285714286</c:v>
                </c:pt>
                <c:pt idx="4071">
                  <c:v>27.427619047619046</c:v>
                </c:pt>
                <c:pt idx="4072">
                  <c:v>27.412857142857142</c:v>
                </c:pt>
                <c:pt idx="4073">
                  <c:v>27.412857142857142</c:v>
                </c:pt>
                <c:pt idx="4074">
                  <c:v>27.368571428571428</c:v>
                </c:pt>
                <c:pt idx="4075">
                  <c:v>27.353809523809524</c:v>
                </c:pt>
                <c:pt idx="4076">
                  <c:v>27.353809523809524</c:v>
                </c:pt>
                <c:pt idx="4077">
                  <c:v>27.339047619047619</c:v>
                </c:pt>
                <c:pt idx="4078">
                  <c:v>27.28</c:v>
                </c:pt>
                <c:pt idx="4079">
                  <c:v>27.235714285714284</c:v>
                </c:pt>
                <c:pt idx="4080">
                  <c:v>27.147142857142857</c:v>
                </c:pt>
                <c:pt idx="4081">
                  <c:v>27.043809523809522</c:v>
                </c:pt>
                <c:pt idx="4082">
                  <c:v>27.029047619047617</c:v>
                </c:pt>
                <c:pt idx="4083">
                  <c:v>26.999523809523808</c:v>
                </c:pt>
                <c:pt idx="4084">
                  <c:v>26.955238095238098</c:v>
                </c:pt>
                <c:pt idx="4085">
                  <c:v>26.925714285714285</c:v>
                </c:pt>
                <c:pt idx="4086">
                  <c:v>26.837142857142858</c:v>
                </c:pt>
                <c:pt idx="4087">
                  <c:v>26.822380952380954</c:v>
                </c:pt>
                <c:pt idx="4088">
                  <c:v>26.704285714285714</c:v>
                </c:pt>
                <c:pt idx="4089">
                  <c:v>26.630476190476188</c:v>
                </c:pt>
                <c:pt idx="4090">
                  <c:v>26.54190476190476</c:v>
                </c:pt>
                <c:pt idx="4091">
                  <c:v>26.527142857142856</c:v>
                </c:pt>
                <c:pt idx="4092">
                  <c:v>26.468095238095238</c:v>
                </c:pt>
                <c:pt idx="4093">
                  <c:v>26.24666666666667</c:v>
                </c:pt>
                <c:pt idx="4094">
                  <c:v>26.187619047619044</c:v>
                </c:pt>
                <c:pt idx="4095">
                  <c:v>26.113809523809525</c:v>
                </c:pt>
                <c:pt idx="4096">
                  <c:v>26.113809523809525</c:v>
                </c:pt>
                <c:pt idx="4097">
                  <c:v>26.054761904761904</c:v>
                </c:pt>
                <c:pt idx="4098">
                  <c:v>26.025238095238095</c:v>
                </c:pt>
                <c:pt idx="4099">
                  <c:v>26.01047619047619</c:v>
                </c:pt>
                <c:pt idx="4100">
                  <c:v>25.818571428571424</c:v>
                </c:pt>
                <c:pt idx="4101">
                  <c:v>25.818571428571424</c:v>
                </c:pt>
                <c:pt idx="4102">
                  <c:v>25.744761904761909</c:v>
                </c:pt>
                <c:pt idx="4103">
                  <c:v>25.656190476190474</c:v>
                </c:pt>
                <c:pt idx="4104">
                  <c:v>25.611904761904764</c:v>
                </c:pt>
                <c:pt idx="4105">
                  <c:v>25.597142857142856</c:v>
                </c:pt>
                <c:pt idx="4106">
                  <c:v>25.582380952380952</c:v>
                </c:pt>
                <c:pt idx="4107">
                  <c:v>25.552857142857142</c:v>
                </c:pt>
                <c:pt idx="4108">
                  <c:v>25.523333333333333</c:v>
                </c:pt>
                <c:pt idx="4109">
                  <c:v>25.508571428571429</c:v>
                </c:pt>
                <c:pt idx="4110">
                  <c:v>25.449523809523807</c:v>
                </c:pt>
                <c:pt idx="4111">
                  <c:v>25.434761904761906</c:v>
                </c:pt>
                <c:pt idx="4112">
                  <c:v>25.405238095238097</c:v>
                </c:pt>
                <c:pt idx="4113">
                  <c:v>25.375714285714288</c:v>
                </c:pt>
                <c:pt idx="4114">
                  <c:v>25.346190476190479</c:v>
                </c:pt>
                <c:pt idx="4115">
                  <c:v>25.272380952380953</c:v>
                </c:pt>
                <c:pt idx="4116">
                  <c:v>25.198571428571427</c:v>
                </c:pt>
                <c:pt idx="4117">
                  <c:v>25.169047619047618</c:v>
                </c:pt>
                <c:pt idx="4118">
                  <c:v>25.139523809523808</c:v>
                </c:pt>
                <c:pt idx="4119">
                  <c:v>25.139523809523808</c:v>
                </c:pt>
                <c:pt idx="4120">
                  <c:v>25.095238095238095</c:v>
                </c:pt>
                <c:pt idx="4121">
                  <c:v>25.065714285714286</c:v>
                </c:pt>
                <c:pt idx="4122">
                  <c:v>25.021428571428572</c:v>
                </c:pt>
                <c:pt idx="4123">
                  <c:v>25.021428571428572</c:v>
                </c:pt>
                <c:pt idx="4124">
                  <c:v>25.021428571428572</c:v>
                </c:pt>
                <c:pt idx="4125">
                  <c:v>25.006666666666668</c:v>
                </c:pt>
                <c:pt idx="4126">
                  <c:v>24.962380952380954</c:v>
                </c:pt>
                <c:pt idx="4127">
                  <c:v>24.932857142857145</c:v>
                </c:pt>
                <c:pt idx="4128">
                  <c:v>24.814761904761902</c:v>
                </c:pt>
                <c:pt idx="4129">
                  <c:v>24.785238095238093</c:v>
                </c:pt>
                <c:pt idx="4130">
                  <c:v>24.755714285714284</c:v>
                </c:pt>
                <c:pt idx="4131">
                  <c:v>24.755714285714284</c:v>
                </c:pt>
                <c:pt idx="4132">
                  <c:v>24.755714285714284</c:v>
                </c:pt>
                <c:pt idx="4133">
                  <c:v>24.740952380952383</c:v>
                </c:pt>
                <c:pt idx="4134">
                  <c:v>24.637619047619047</c:v>
                </c:pt>
                <c:pt idx="4135">
                  <c:v>24.622857142857143</c:v>
                </c:pt>
                <c:pt idx="4136">
                  <c:v>24.608095238095238</c:v>
                </c:pt>
                <c:pt idx="4137">
                  <c:v>24.593333333333334</c:v>
                </c:pt>
                <c:pt idx="4138">
                  <c:v>24.563809523809525</c:v>
                </c:pt>
                <c:pt idx="4139">
                  <c:v>24.283333333333331</c:v>
                </c:pt>
                <c:pt idx="4140">
                  <c:v>24.26857142857143</c:v>
                </c:pt>
                <c:pt idx="4141">
                  <c:v>24.253809523809522</c:v>
                </c:pt>
                <c:pt idx="4142">
                  <c:v>24.18</c:v>
                </c:pt>
                <c:pt idx="4143">
                  <c:v>24.165238095238095</c:v>
                </c:pt>
                <c:pt idx="4144">
                  <c:v>24.135714285714286</c:v>
                </c:pt>
                <c:pt idx="4145">
                  <c:v>24.120952380952382</c:v>
                </c:pt>
                <c:pt idx="4146">
                  <c:v>24.076666666666664</c:v>
                </c:pt>
                <c:pt idx="4147">
                  <c:v>24.061904761904763</c:v>
                </c:pt>
                <c:pt idx="4148">
                  <c:v>24.017619047619046</c:v>
                </c:pt>
                <c:pt idx="4149">
                  <c:v>23.973333333333329</c:v>
                </c:pt>
                <c:pt idx="4150">
                  <c:v>23.914285714285711</c:v>
                </c:pt>
                <c:pt idx="4151">
                  <c:v>23.884761904761902</c:v>
                </c:pt>
                <c:pt idx="4152">
                  <c:v>23.87</c:v>
                </c:pt>
                <c:pt idx="4153">
                  <c:v>23.810952380952379</c:v>
                </c:pt>
                <c:pt idx="4154">
                  <c:v>23.722380952380952</c:v>
                </c:pt>
                <c:pt idx="4155">
                  <c:v>23.707619047619048</c:v>
                </c:pt>
                <c:pt idx="4156">
                  <c:v>23.633809523809525</c:v>
                </c:pt>
                <c:pt idx="4157">
                  <c:v>23.61904761904762</c:v>
                </c:pt>
                <c:pt idx="4158">
                  <c:v>23.515714285714285</c:v>
                </c:pt>
                <c:pt idx="4159">
                  <c:v>23.486190476190476</c:v>
                </c:pt>
                <c:pt idx="4160">
                  <c:v>23.441904761904762</c:v>
                </c:pt>
                <c:pt idx="4161">
                  <c:v>23.382857142857141</c:v>
                </c:pt>
                <c:pt idx="4162">
                  <c:v>23.338571428571427</c:v>
                </c:pt>
                <c:pt idx="4163">
                  <c:v>23.25</c:v>
                </c:pt>
                <c:pt idx="4164">
                  <c:v>23.235238095238095</c:v>
                </c:pt>
                <c:pt idx="4165">
                  <c:v>23.205714285714286</c:v>
                </c:pt>
                <c:pt idx="4166">
                  <c:v>23.146666666666665</c:v>
                </c:pt>
                <c:pt idx="4167">
                  <c:v>23.117142857142859</c:v>
                </c:pt>
                <c:pt idx="4168">
                  <c:v>23.102380952380955</c:v>
                </c:pt>
                <c:pt idx="4169">
                  <c:v>23.043333333333333</c:v>
                </c:pt>
                <c:pt idx="4170">
                  <c:v>22.984285714285715</c:v>
                </c:pt>
                <c:pt idx="4171">
                  <c:v>22.939999999999998</c:v>
                </c:pt>
                <c:pt idx="4172">
                  <c:v>22.910476190476189</c:v>
                </c:pt>
                <c:pt idx="4173">
                  <c:v>22.777619047619048</c:v>
                </c:pt>
                <c:pt idx="4174">
                  <c:v>22.748095238095239</c:v>
                </c:pt>
                <c:pt idx="4175">
                  <c:v>22.703809523809525</c:v>
                </c:pt>
                <c:pt idx="4176">
                  <c:v>22.659523809523808</c:v>
                </c:pt>
                <c:pt idx="4177">
                  <c:v>22.615238095238094</c:v>
                </c:pt>
                <c:pt idx="4178">
                  <c:v>22.570952380952377</c:v>
                </c:pt>
                <c:pt idx="4179">
                  <c:v>22.541428571428572</c:v>
                </c:pt>
                <c:pt idx="4180">
                  <c:v>22.467619047619049</c:v>
                </c:pt>
                <c:pt idx="4181">
                  <c:v>22.423333333333332</c:v>
                </c:pt>
                <c:pt idx="4182">
                  <c:v>22.393809523809523</c:v>
                </c:pt>
                <c:pt idx="4183">
                  <c:v>22.334761904761905</c:v>
                </c:pt>
                <c:pt idx="4184">
                  <c:v>22.260952380952382</c:v>
                </c:pt>
                <c:pt idx="4185">
                  <c:v>22.142857142857142</c:v>
                </c:pt>
                <c:pt idx="4186">
                  <c:v>22.098571428571429</c:v>
                </c:pt>
                <c:pt idx="4187">
                  <c:v>21.995238095238093</c:v>
                </c:pt>
                <c:pt idx="4188">
                  <c:v>21.891904761904762</c:v>
                </c:pt>
                <c:pt idx="4189">
                  <c:v>21.78857142857143</c:v>
                </c:pt>
                <c:pt idx="4190">
                  <c:v>21.773809523809526</c:v>
                </c:pt>
                <c:pt idx="4191">
                  <c:v>21.581904761904759</c:v>
                </c:pt>
                <c:pt idx="4192">
                  <c:v>21.537619047619046</c:v>
                </c:pt>
                <c:pt idx="4193">
                  <c:v>21.449047619047619</c:v>
                </c:pt>
                <c:pt idx="4194">
                  <c:v>21.30142857142857</c:v>
                </c:pt>
                <c:pt idx="4195">
                  <c:v>21.227619047619047</c:v>
                </c:pt>
                <c:pt idx="4196">
                  <c:v>21.212857142857143</c:v>
                </c:pt>
                <c:pt idx="4197">
                  <c:v>21.212857142857143</c:v>
                </c:pt>
                <c:pt idx="4198">
                  <c:v>21.168571428571429</c:v>
                </c:pt>
                <c:pt idx="4199">
                  <c:v>21.124285714285715</c:v>
                </c:pt>
                <c:pt idx="4200">
                  <c:v>21.094761904761903</c:v>
                </c:pt>
                <c:pt idx="4201">
                  <c:v>21.08</c:v>
                </c:pt>
                <c:pt idx="4202">
                  <c:v>21.08</c:v>
                </c:pt>
                <c:pt idx="4203">
                  <c:v>20.784761904761904</c:v>
                </c:pt>
                <c:pt idx="4204">
                  <c:v>20.592857142857142</c:v>
                </c:pt>
                <c:pt idx="4205">
                  <c:v>20.445238095238096</c:v>
                </c:pt>
                <c:pt idx="4206">
                  <c:v>20.327142857142857</c:v>
                </c:pt>
                <c:pt idx="4207">
                  <c:v>20.223809523809521</c:v>
                </c:pt>
                <c:pt idx="4208">
                  <c:v>20.194285714285712</c:v>
                </c:pt>
                <c:pt idx="4209">
                  <c:v>20.164761904761903</c:v>
                </c:pt>
                <c:pt idx="4210">
                  <c:v>20.149999999999999</c:v>
                </c:pt>
                <c:pt idx="4211">
                  <c:v>20.031904761904762</c:v>
                </c:pt>
                <c:pt idx="4212">
                  <c:v>19.987619047619045</c:v>
                </c:pt>
                <c:pt idx="4213">
                  <c:v>19.987619047619045</c:v>
                </c:pt>
                <c:pt idx="4214">
                  <c:v>19.943333333333332</c:v>
                </c:pt>
                <c:pt idx="4215">
                  <c:v>19.943333333333332</c:v>
                </c:pt>
                <c:pt idx="4216">
                  <c:v>19.943333333333332</c:v>
                </c:pt>
                <c:pt idx="4217">
                  <c:v>19.84</c:v>
                </c:pt>
                <c:pt idx="4218">
                  <c:v>19.825238095238095</c:v>
                </c:pt>
                <c:pt idx="4219">
                  <c:v>19.810476190476191</c:v>
                </c:pt>
                <c:pt idx="4220">
                  <c:v>19.780952380952382</c:v>
                </c:pt>
                <c:pt idx="4221">
                  <c:v>19.780952380952382</c:v>
                </c:pt>
                <c:pt idx="4222">
                  <c:v>19.766190476190477</c:v>
                </c:pt>
                <c:pt idx="4223">
                  <c:v>19.751428571428573</c:v>
                </c:pt>
                <c:pt idx="4224">
                  <c:v>19.751428571428573</c:v>
                </c:pt>
                <c:pt idx="4225">
                  <c:v>19.72190476190476</c:v>
                </c:pt>
                <c:pt idx="4226">
                  <c:v>19.603809523809524</c:v>
                </c:pt>
                <c:pt idx="4227">
                  <c:v>19.603809523809524</c:v>
                </c:pt>
                <c:pt idx="4228">
                  <c:v>19.589047619047619</c:v>
                </c:pt>
                <c:pt idx="4229">
                  <c:v>19.53</c:v>
                </c:pt>
                <c:pt idx="4230">
                  <c:v>19.485714285714284</c:v>
                </c:pt>
                <c:pt idx="4231">
                  <c:v>19.470952380952379</c:v>
                </c:pt>
                <c:pt idx="4232">
                  <c:v>19.44142857142857</c:v>
                </c:pt>
                <c:pt idx="4233">
                  <c:v>19.426666666666666</c:v>
                </c:pt>
                <c:pt idx="4234">
                  <c:v>19.382380952380952</c:v>
                </c:pt>
                <c:pt idx="4235">
                  <c:v>19.249523809523808</c:v>
                </c:pt>
                <c:pt idx="4236">
                  <c:v>19.249523809523808</c:v>
                </c:pt>
                <c:pt idx="4237">
                  <c:v>19.234761904761903</c:v>
                </c:pt>
                <c:pt idx="4238">
                  <c:v>19.22</c:v>
                </c:pt>
                <c:pt idx="4239">
                  <c:v>19.205238095238094</c:v>
                </c:pt>
                <c:pt idx="4240">
                  <c:v>19.160952380952381</c:v>
                </c:pt>
                <c:pt idx="4241">
                  <c:v>19.160952380952381</c:v>
                </c:pt>
                <c:pt idx="4242">
                  <c:v>19.146190476190476</c:v>
                </c:pt>
                <c:pt idx="4243">
                  <c:v>19.116666666666667</c:v>
                </c:pt>
                <c:pt idx="4244">
                  <c:v>19.101904761904763</c:v>
                </c:pt>
                <c:pt idx="4245">
                  <c:v>19.042857142857144</c:v>
                </c:pt>
                <c:pt idx="4246">
                  <c:v>19.02809523809524</c:v>
                </c:pt>
                <c:pt idx="4247">
                  <c:v>19.013333333333335</c:v>
                </c:pt>
                <c:pt idx="4248">
                  <c:v>19.013333333333335</c:v>
                </c:pt>
                <c:pt idx="4249">
                  <c:v>18.954285714285714</c:v>
                </c:pt>
                <c:pt idx="4250">
                  <c:v>18.954285714285714</c:v>
                </c:pt>
                <c:pt idx="4251">
                  <c:v>18.924761904761905</c:v>
                </c:pt>
                <c:pt idx="4252">
                  <c:v>18.924761904761905</c:v>
                </c:pt>
                <c:pt idx="4253">
                  <c:v>18.895238095238096</c:v>
                </c:pt>
                <c:pt idx="4254">
                  <c:v>18.880476190476188</c:v>
                </c:pt>
                <c:pt idx="4255">
                  <c:v>18.865714285714283</c:v>
                </c:pt>
                <c:pt idx="4256">
                  <c:v>18.836190476190474</c:v>
                </c:pt>
                <c:pt idx="4257">
                  <c:v>18.836190476190474</c:v>
                </c:pt>
                <c:pt idx="4258">
                  <c:v>18.836190476190474</c:v>
                </c:pt>
                <c:pt idx="4259">
                  <c:v>18.821428571428569</c:v>
                </c:pt>
                <c:pt idx="4260">
                  <c:v>18.821428571428569</c:v>
                </c:pt>
                <c:pt idx="4261">
                  <c:v>18.79190476190476</c:v>
                </c:pt>
                <c:pt idx="4262">
                  <c:v>18.777142857142856</c:v>
                </c:pt>
                <c:pt idx="4263">
                  <c:v>18.732857142857142</c:v>
                </c:pt>
                <c:pt idx="4264">
                  <c:v>18.718095238095238</c:v>
                </c:pt>
                <c:pt idx="4265">
                  <c:v>18.688571428571429</c:v>
                </c:pt>
                <c:pt idx="4266">
                  <c:v>18.629523809523807</c:v>
                </c:pt>
                <c:pt idx="4267">
                  <c:v>18.614761904761902</c:v>
                </c:pt>
                <c:pt idx="4268">
                  <c:v>18.600000000000001</c:v>
                </c:pt>
                <c:pt idx="4269">
                  <c:v>18.570476190476192</c:v>
                </c:pt>
                <c:pt idx="4270">
                  <c:v>18.511428571428571</c:v>
                </c:pt>
                <c:pt idx="4271">
                  <c:v>18.481904761904762</c:v>
                </c:pt>
                <c:pt idx="4272">
                  <c:v>18.452380952380953</c:v>
                </c:pt>
                <c:pt idx="4273">
                  <c:v>18.422857142857143</c:v>
                </c:pt>
                <c:pt idx="4274">
                  <c:v>18.408095238095239</c:v>
                </c:pt>
                <c:pt idx="4275">
                  <c:v>18.393333333333334</c:v>
                </c:pt>
                <c:pt idx="4276">
                  <c:v>18.334285714285713</c:v>
                </c:pt>
                <c:pt idx="4277">
                  <c:v>18.29</c:v>
                </c:pt>
                <c:pt idx="4278">
                  <c:v>18.29</c:v>
                </c:pt>
                <c:pt idx="4279">
                  <c:v>18.275238095238095</c:v>
                </c:pt>
                <c:pt idx="4280">
                  <c:v>18.26047619047619</c:v>
                </c:pt>
                <c:pt idx="4281">
                  <c:v>18.245714285714286</c:v>
                </c:pt>
                <c:pt idx="4282">
                  <c:v>18.230952380952381</c:v>
                </c:pt>
                <c:pt idx="4283">
                  <c:v>18.216190476190476</c:v>
                </c:pt>
                <c:pt idx="4284">
                  <c:v>18.201428571428572</c:v>
                </c:pt>
                <c:pt idx="4285">
                  <c:v>18.201428571428572</c:v>
                </c:pt>
                <c:pt idx="4286">
                  <c:v>18.171904761904763</c:v>
                </c:pt>
                <c:pt idx="4287">
                  <c:v>18.14238095238095</c:v>
                </c:pt>
                <c:pt idx="4288">
                  <c:v>18.127619047619046</c:v>
                </c:pt>
                <c:pt idx="4289">
                  <c:v>18.112857142857141</c:v>
                </c:pt>
                <c:pt idx="4290">
                  <c:v>18.112857142857141</c:v>
                </c:pt>
                <c:pt idx="4291">
                  <c:v>18.068571428571428</c:v>
                </c:pt>
                <c:pt idx="4292">
                  <c:v>18.039047619047619</c:v>
                </c:pt>
                <c:pt idx="4293">
                  <c:v>17.861904761904761</c:v>
                </c:pt>
                <c:pt idx="4294">
                  <c:v>17.832380952380952</c:v>
                </c:pt>
                <c:pt idx="4295">
                  <c:v>17.743809523809524</c:v>
                </c:pt>
                <c:pt idx="4296">
                  <c:v>17.714285714285715</c:v>
                </c:pt>
                <c:pt idx="4297">
                  <c:v>17.670000000000002</c:v>
                </c:pt>
                <c:pt idx="4298">
                  <c:v>17.655238095238097</c:v>
                </c:pt>
                <c:pt idx="4299">
                  <c:v>17.61095238095238</c:v>
                </c:pt>
                <c:pt idx="4300">
                  <c:v>17.61095238095238</c:v>
                </c:pt>
                <c:pt idx="4301">
                  <c:v>17.581428571428571</c:v>
                </c:pt>
                <c:pt idx="4302">
                  <c:v>17.551904761904762</c:v>
                </c:pt>
                <c:pt idx="4303">
                  <c:v>17.537142857142857</c:v>
                </c:pt>
                <c:pt idx="4304">
                  <c:v>17.522380952380949</c:v>
                </c:pt>
                <c:pt idx="4305">
                  <c:v>17.507619047619045</c:v>
                </c:pt>
                <c:pt idx="4306">
                  <c:v>17.507619047619045</c:v>
                </c:pt>
                <c:pt idx="4307">
                  <c:v>17.49285714285714</c:v>
                </c:pt>
                <c:pt idx="4308">
                  <c:v>17.404285714285713</c:v>
                </c:pt>
                <c:pt idx="4309">
                  <c:v>17.33047619047619</c:v>
                </c:pt>
                <c:pt idx="4310">
                  <c:v>17.271428571428572</c:v>
                </c:pt>
                <c:pt idx="4311">
                  <c:v>17.227142857142859</c:v>
                </c:pt>
                <c:pt idx="4312">
                  <c:v>17.19761904761905</c:v>
                </c:pt>
                <c:pt idx="4313">
                  <c:v>17.064761904761905</c:v>
                </c:pt>
                <c:pt idx="4314">
                  <c:v>17.005714285714284</c:v>
                </c:pt>
                <c:pt idx="4315">
                  <c:v>16.887619047619047</c:v>
                </c:pt>
                <c:pt idx="4316">
                  <c:v>16.887619047619047</c:v>
                </c:pt>
                <c:pt idx="4317">
                  <c:v>16.872857142857143</c:v>
                </c:pt>
                <c:pt idx="4318">
                  <c:v>16.858095238095238</c:v>
                </c:pt>
                <c:pt idx="4319">
                  <c:v>16.843333333333334</c:v>
                </c:pt>
                <c:pt idx="4320">
                  <c:v>16.813809523809525</c:v>
                </c:pt>
                <c:pt idx="4321">
                  <c:v>16.784285714285712</c:v>
                </c:pt>
                <c:pt idx="4322">
                  <c:v>16.739999999999998</c:v>
                </c:pt>
                <c:pt idx="4323">
                  <c:v>16.710476190476189</c:v>
                </c:pt>
                <c:pt idx="4324">
                  <c:v>16.607142857142858</c:v>
                </c:pt>
                <c:pt idx="4325">
                  <c:v>16.577619047619049</c:v>
                </c:pt>
                <c:pt idx="4326">
                  <c:v>16.54809523809524</c:v>
                </c:pt>
                <c:pt idx="4327">
                  <c:v>16.533333333333331</c:v>
                </c:pt>
                <c:pt idx="4328">
                  <c:v>16.518571428571427</c:v>
                </c:pt>
                <c:pt idx="4329">
                  <c:v>16.503809523809522</c:v>
                </c:pt>
                <c:pt idx="4330">
                  <c:v>16.489047619047618</c:v>
                </c:pt>
                <c:pt idx="4331">
                  <c:v>16.459523809523809</c:v>
                </c:pt>
                <c:pt idx="4332">
                  <c:v>16.43</c:v>
                </c:pt>
                <c:pt idx="4333">
                  <c:v>16.415238095238095</c:v>
                </c:pt>
                <c:pt idx="4334">
                  <c:v>16.400476190476191</c:v>
                </c:pt>
                <c:pt idx="4335">
                  <c:v>16.400476190476191</c:v>
                </c:pt>
                <c:pt idx="4336">
                  <c:v>16.385714285714286</c:v>
                </c:pt>
                <c:pt idx="4337">
                  <c:v>16.370952380952382</c:v>
                </c:pt>
                <c:pt idx="4338">
                  <c:v>16.370952380952382</c:v>
                </c:pt>
                <c:pt idx="4339">
                  <c:v>16.370952380952382</c:v>
                </c:pt>
                <c:pt idx="4340">
                  <c:v>16.356190476190477</c:v>
                </c:pt>
                <c:pt idx="4341">
                  <c:v>16.326666666666668</c:v>
                </c:pt>
                <c:pt idx="4342">
                  <c:v>16.326666666666668</c:v>
                </c:pt>
                <c:pt idx="4343">
                  <c:v>16.311904761904763</c:v>
                </c:pt>
                <c:pt idx="4344">
                  <c:v>16.297142857142855</c:v>
                </c:pt>
                <c:pt idx="4345">
                  <c:v>16.267619047619046</c:v>
                </c:pt>
                <c:pt idx="4346">
                  <c:v>16.252857142857142</c:v>
                </c:pt>
                <c:pt idx="4347">
                  <c:v>16.252857142857142</c:v>
                </c:pt>
                <c:pt idx="4348">
                  <c:v>16.223333333333333</c:v>
                </c:pt>
                <c:pt idx="4349">
                  <c:v>16.208571428571428</c:v>
                </c:pt>
                <c:pt idx="4350">
                  <c:v>16.179047619047619</c:v>
                </c:pt>
                <c:pt idx="4351">
                  <c:v>16.164285714285711</c:v>
                </c:pt>
                <c:pt idx="4352">
                  <c:v>16.12</c:v>
                </c:pt>
                <c:pt idx="4353">
                  <c:v>16.12</c:v>
                </c:pt>
                <c:pt idx="4354">
                  <c:v>16.075714285714287</c:v>
                </c:pt>
                <c:pt idx="4355">
                  <c:v>15.795238095238094</c:v>
                </c:pt>
                <c:pt idx="4356">
                  <c:v>15.765714285714285</c:v>
                </c:pt>
                <c:pt idx="4357">
                  <c:v>15.765714285714285</c:v>
                </c:pt>
                <c:pt idx="4358">
                  <c:v>15.750952380952381</c:v>
                </c:pt>
                <c:pt idx="4359">
                  <c:v>15.750952380952381</c:v>
                </c:pt>
                <c:pt idx="4360">
                  <c:v>15.736190476190476</c:v>
                </c:pt>
                <c:pt idx="4361">
                  <c:v>15.721428571428572</c:v>
                </c:pt>
                <c:pt idx="4362">
                  <c:v>15.485238095238095</c:v>
                </c:pt>
                <c:pt idx="4363">
                  <c:v>15.440952380952382</c:v>
                </c:pt>
                <c:pt idx="4364">
                  <c:v>15.440952380952382</c:v>
                </c:pt>
                <c:pt idx="4365">
                  <c:v>15.426190476190474</c:v>
                </c:pt>
                <c:pt idx="4366">
                  <c:v>15.322857142857144</c:v>
                </c:pt>
                <c:pt idx="4367">
                  <c:v>15.293333333333333</c:v>
                </c:pt>
                <c:pt idx="4368">
                  <c:v>15.263809523809524</c:v>
                </c:pt>
                <c:pt idx="4369">
                  <c:v>15.189999999999998</c:v>
                </c:pt>
                <c:pt idx="4370">
                  <c:v>15.160476190476189</c:v>
                </c:pt>
                <c:pt idx="4371">
                  <c:v>15.116190476190475</c:v>
                </c:pt>
                <c:pt idx="4372">
                  <c:v>15.101428571428571</c:v>
                </c:pt>
                <c:pt idx="4373">
                  <c:v>15.086666666666668</c:v>
                </c:pt>
                <c:pt idx="4374">
                  <c:v>15.027619047619048</c:v>
                </c:pt>
                <c:pt idx="4375">
                  <c:v>15.012857142857143</c:v>
                </c:pt>
                <c:pt idx="4376">
                  <c:v>14.96857142857143</c:v>
                </c:pt>
                <c:pt idx="4377">
                  <c:v>14.909523809523808</c:v>
                </c:pt>
                <c:pt idx="4378">
                  <c:v>14.717619047619049</c:v>
                </c:pt>
                <c:pt idx="4379">
                  <c:v>14.643809523809523</c:v>
                </c:pt>
                <c:pt idx="4380">
                  <c:v>14.555238095238094</c:v>
                </c:pt>
                <c:pt idx="4381">
                  <c:v>14.555238095238094</c:v>
                </c:pt>
                <c:pt idx="4382">
                  <c:v>14.540476190476189</c:v>
                </c:pt>
                <c:pt idx="4383">
                  <c:v>14.466666666666669</c:v>
                </c:pt>
                <c:pt idx="4384">
                  <c:v>14.437142857142856</c:v>
                </c:pt>
                <c:pt idx="4385">
                  <c:v>14.378095238095238</c:v>
                </c:pt>
                <c:pt idx="4386">
                  <c:v>14.333809523809524</c:v>
                </c:pt>
                <c:pt idx="4387">
                  <c:v>14.319047619047618</c:v>
                </c:pt>
                <c:pt idx="4388">
                  <c:v>14.156666666666666</c:v>
                </c:pt>
                <c:pt idx="4389">
                  <c:v>14.156666666666666</c:v>
                </c:pt>
                <c:pt idx="4390">
                  <c:v>14.141904761904762</c:v>
                </c:pt>
                <c:pt idx="4391">
                  <c:v>14.141904761904762</c:v>
                </c:pt>
                <c:pt idx="4392">
                  <c:v>14.112380952380953</c:v>
                </c:pt>
                <c:pt idx="4393">
                  <c:v>14.112380952380953</c:v>
                </c:pt>
                <c:pt idx="4394">
                  <c:v>14.097619047619048</c:v>
                </c:pt>
                <c:pt idx="4395">
                  <c:v>14.097619047619048</c:v>
                </c:pt>
                <c:pt idx="4396">
                  <c:v>14.08285714285714</c:v>
                </c:pt>
                <c:pt idx="4397">
                  <c:v>14.068095238095237</c:v>
                </c:pt>
                <c:pt idx="4398">
                  <c:v>13.97952380952381</c:v>
                </c:pt>
                <c:pt idx="4399">
                  <c:v>13.95</c:v>
                </c:pt>
                <c:pt idx="4400">
                  <c:v>13.92047619047619</c:v>
                </c:pt>
                <c:pt idx="4401">
                  <c:v>13.890952380952381</c:v>
                </c:pt>
                <c:pt idx="4402">
                  <c:v>13.876190476190477</c:v>
                </c:pt>
                <c:pt idx="4403">
                  <c:v>13.876190476190477</c:v>
                </c:pt>
                <c:pt idx="4404">
                  <c:v>13.861428571428572</c:v>
                </c:pt>
                <c:pt idx="4405">
                  <c:v>13.72857142857143</c:v>
                </c:pt>
                <c:pt idx="4406">
                  <c:v>13.699047619047619</c:v>
                </c:pt>
                <c:pt idx="4407">
                  <c:v>13.684285714285714</c:v>
                </c:pt>
                <c:pt idx="4408">
                  <c:v>13.66952380952381</c:v>
                </c:pt>
                <c:pt idx="4409">
                  <c:v>13.625238095238096</c:v>
                </c:pt>
                <c:pt idx="4410">
                  <c:v>13.625238095238096</c:v>
                </c:pt>
                <c:pt idx="4411">
                  <c:v>13.610476190476192</c:v>
                </c:pt>
                <c:pt idx="4412">
                  <c:v>13.595714285714287</c:v>
                </c:pt>
                <c:pt idx="4413">
                  <c:v>13.580952380952379</c:v>
                </c:pt>
                <c:pt idx="4414">
                  <c:v>13.580952380952379</c:v>
                </c:pt>
                <c:pt idx="4415">
                  <c:v>13.566190476190474</c:v>
                </c:pt>
                <c:pt idx="4416">
                  <c:v>13.462857142857143</c:v>
                </c:pt>
                <c:pt idx="4417">
                  <c:v>13.448095238095238</c:v>
                </c:pt>
                <c:pt idx="4418">
                  <c:v>13.344761904761903</c:v>
                </c:pt>
                <c:pt idx="4419">
                  <c:v>13.256190476190476</c:v>
                </c:pt>
                <c:pt idx="4420">
                  <c:v>13.197142857142858</c:v>
                </c:pt>
                <c:pt idx="4421">
                  <c:v>13.182380952380953</c:v>
                </c:pt>
                <c:pt idx="4422">
                  <c:v>13.152857142857144</c:v>
                </c:pt>
                <c:pt idx="4423">
                  <c:v>13.152857142857144</c:v>
                </c:pt>
                <c:pt idx="4424">
                  <c:v>13.152857142857144</c:v>
                </c:pt>
                <c:pt idx="4425">
                  <c:v>12.916666666666666</c:v>
                </c:pt>
                <c:pt idx="4426">
                  <c:v>12.887142857142859</c:v>
                </c:pt>
                <c:pt idx="4427">
                  <c:v>12.872380952380954</c:v>
                </c:pt>
                <c:pt idx="4428">
                  <c:v>12.754285714285714</c:v>
                </c:pt>
                <c:pt idx="4429">
                  <c:v>12.73952380952381</c:v>
                </c:pt>
                <c:pt idx="4430">
                  <c:v>12.68047619047619</c:v>
                </c:pt>
                <c:pt idx="4431">
                  <c:v>12.650952380952381</c:v>
                </c:pt>
                <c:pt idx="4432">
                  <c:v>12.591904761904761</c:v>
                </c:pt>
                <c:pt idx="4433">
                  <c:v>12.503333333333334</c:v>
                </c:pt>
                <c:pt idx="4434">
                  <c:v>12.473809523809523</c:v>
                </c:pt>
                <c:pt idx="4435">
                  <c:v>12.429523809523809</c:v>
                </c:pt>
                <c:pt idx="4436">
                  <c:v>12.281904761904762</c:v>
                </c:pt>
                <c:pt idx="4437">
                  <c:v>12.267142857142858</c:v>
                </c:pt>
                <c:pt idx="4438">
                  <c:v>12.267142857142858</c:v>
                </c:pt>
                <c:pt idx="4439">
                  <c:v>12.163809523809524</c:v>
                </c:pt>
                <c:pt idx="4440">
                  <c:v>12.119523809523811</c:v>
                </c:pt>
                <c:pt idx="4441">
                  <c:v>12.075238095238095</c:v>
                </c:pt>
                <c:pt idx="4442">
                  <c:v>11.927619047619046</c:v>
                </c:pt>
                <c:pt idx="4443">
                  <c:v>11.883333333333335</c:v>
                </c:pt>
                <c:pt idx="4444">
                  <c:v>11.853809523809524</c:v>
                </c:pt>
                <c:pt idx="4445">
                  <c:v>11.80952380952381</c:v>
                </c:pt>
                <c:pt idx="4446">
                  <c:v>11.69142857142857</c:v>
                </c:pt>
                <c:pt idx="4447">
                  <c:v>11.602857142857143</c:v>
                </c:pt>
                <c:pt idx="4448">
                  <c:v>11.44047619047619</c:v>
                </c:pt>
                <c:pt idx="4449">
                  <c:v>11.366666666666667</c:v>
                </c:pt>
                <c:pt idx="4450">
                  <c:v>11.351904761904763</c:v>
                </c:pt>
                <c:pt idx="4451">
                  <c:v>11.337142857142856</c:v>
                </c:pt>
                <c:pt idx="4452">
                  <c:v>11.307619047619047</c:v>
                </c:pt>
                <c:pt idx="4453">
                  <c:v>11.233809523809525</c:v>
                </c:pt>
                <c:pt idx="4454">
                  <c:v>11.174761904761905</c:v>
                </c:pt>
                <c:pt idx="4455">
                  <c:v>11.130476190476191</c:v>
                </c:pt>
                <c:pt idx="4456">
                  <c:v>11.10095238095238</c:v>
                </c:pt>
                <c:pt idx="4457">
                  <c:v>10.953333333333333</c:v>
                </c:pt>
                <c:pt idx="4458">
                  <c:v>10.909047619047618</c:v>
                </c:pt>
                <c:pt idx="4459">
                  <c:v>10.820476190476191</c:v>
                </c:pt>
                <c:pt idx="4460">
                  <c:v>10.820476190476191</c:v>
                </c:pt>
                <c:pt idx="4461">
                  <c:v>10.805714285714286</c:v>
                </c:pt>
                <c:pt idx="4462">
                  <c:v>10.79095238095238</c:v>
                </c:pt>
                <c:pt idx="4463">
                  <c:v>10.761428571428571</c:v>
                </c:pt>
                <c:pt idx="4464">
                  <c:v>10.731904761904762</c:v>
                </c:pt>
                <c:pt idx="4465">
                  <c:v>10.731904761904762</c:v>
                </c:pt>
                <c:pt idx="4466">
                  <c:v>10.643333333333333</c:v>
                </c:pt>
                <c:pt idx="4467">
                  <c:v>10.628571428571428</c:v>
                </c:pt>
                <c:pt idx="4468">
                  <c:v>10.56952380952381</c:v>
                </c:pt>
                <c:pt idx="4469">
                  <c:v>10.54</c:v>
                </c:pt>
                <c:pt idx="4470">
                  <c:v>10.525238095238095</c:v>
                </c:pt>
                <c:pt idx="4471">
                  <c:v>10.525238095238095</c:v>
                </c:pt>
                <c:pt idx="4472">
                  <c:v>10.436666666666667</c:v>
                </c:pt>
                <c:pt idx="4473">
                  <c:v>10.421904761904761</c:v>
                </c:pt>
                <c:pt idx="4474">
                  <c:v>10.333333333333332</c:v>
                </c:pt>
                <c:pt idx="4475">
                  <c:v>10.303809523809525</c:v>
                </c:pt>
                <c:pt idx="4476">
                  <c:v>10.23</c:v>
                </c:pt>
                <c:pt idx="4477">
                  <c:v>10.185714285714287</c:v>
                </c:pt>
                <c:pt idx="4478">
                  <c:v>10.126666666666667</c:v>
                </c:pt>
                <c:pt idx="4479">
                  <c:v>10.052857142857142</c:v>
                </c:pt>
                <c:pt idx="4480">
                  <c:v>10.052857142857142</c:v>
                </c:pt>
                <c:pt idx="4481">
                  <c:v>10.023333333333333</c:v>
                </c:pt>
                <c:pt idx="4482">
                  <c:v>10.023333333333333</c:v>
                </c:pt>
                <c:pt idx="4483">
                  <c:v>9.9790476190476181</c:v>
                </c:pt>
                <c:pt idx="4484">
                  <c:v>9.8757142857142863</c:v>
                </c:pt>
                <c:pt idx="4485">
                  <c:v>9.8166666666666664</c:v>
                </c:pt>
                <c:pt idx="4486">
                  <c:v>9.8166666666666664</c:v>
                </c:pt>
                <c:pt idx="4487">
                  <c:v>9.7871428571428574</c:v>
                </c:pt>
                <c:pt idx="4488">
                  <c:v>9.742857142857142</c:v>
                </c:pt>
                <c:pt idx="4489">
                  <c:v>9.7133333333333329</c:v>
                </c:pt>
                <c:pt idx="4490">
                  <c:v>9.5804761904761904</c:v>
                </c:pt>
                <c:pt idx="4491">
                  <c:v>9.5361904761904768</c:v>
                </c:pt>
                <c:pt idx="4492">
                  <c:v>9.5214285714285722</c:v>
                </c:pt>
                <c:pt idx="4493">
                  <c:v>9.3442857142857143</c:v>
                </c:pt>
                <c:pt idx="4494">
                  <c:v>9.3295238095238098</c:v>
                </c:pt>
                <c:pt idx="4495">
                  <c:v>9.3147619047619035</c:v>
                </c:pt>
                <c:pt idx="4496">
                  <c:v>9.3147619047619035</c:v>
                </c:pt>
                <c:pt idx="4497">
                  <c:v>9.1819047619047609</c:v>
                </c:pt>
                <c:pt idx="4498">
                  <c:v>9.1228571428571428</c:v>
                </c:pt>
                <c:pt idx="4499">
                  <c:v>9.0195238095238093</c:v>
                </c:pt>
                <c:pt idx="4500">
                  <c:v>9.0047619047619047</c:v>
                </c:pt>
                <c:pt idx="4501">
                  <c:v>9.0047619047619047</c:v>
                </c:pt>
                <c:pt idx="4502">
                  <c:v>8.9604761904761911</c:v>
                </c:pt>
                <c:pt idx="4503">
                  <c:v>8.8866666666666667</c:v>
                </c:pt>
                <c:pt idx="4504">
                  <c:v>8.8423809523809531</c:v>
                </c:pt>
                <c:pt idx="4505">
                  <c:v>8.8276190476190486</c:v>
                </c:pt>
                <c:pt idx="4506">
                  <c:v>8.6504761904761907</c:v>
                </c:pt>
                <c:pt idx="4507">
                  <c:v>8.6209523809523816</c:v>
                </c:pt>
                <c:pt idx="4508">
                  <c:v>8.5323809523809526</c:v>
                </c:pt>
                <c:pt idx="4509">
                  <c:v>8.3109523809523811</c:v>
                </c:pt>
                <c:pt idx="4510">
                  <c:v>8.2961904761904766</c:v>
                </c:pt>
                <c:pt idx="4511">
                  <c:v>8.2961904761904766</c:v>
                </c:pt>
                <c:pt idx="4512">
                  <c:v>8.281428571428572</c:v>
                </c:pt>
                <c:pt idx="4513">
                  <c:v>8.2223809523809521</c:v>
                </c:pt>
                <c:pt idx="4514">
                  <c:v>8.1928571428571431</c:v>
                </c:pt>
                <c:pt idx="4515">
                  <c:v>8.1485714285714277</c:v>
                </c:pt>
                <c:pt idx="4516">
                  <c:v>8.1042857142857141</c:v>
                </c:pt>
                <c:pt idx="4517">
                  <c:v>7.9861904761904761</c:v>
                </c:pt>
                <c:pt idx="4518">
                  <c:v>7.8385714285714281</c:v>
                </c:pt>
                <c:pt idx="4519">
                  <c:v>7.809047619047619</c:v>
                </c:pt>
                <c:pt idx="4520">
                  <c:v>7.7942857142857145</c:v>
                </c:pt>
                <c:pt idx="4521">
                  <c:v>7.690952380952381</c:v>
                </c:pt>
                <c:pt idx="4522">
                  <c:v>7.6466666666666665</c:v>
                </c:pt>
                <c:pt idx="4523">
                  <c:v>7.277619047619047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0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0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0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0</c:v>
                </c:pt>
                <c:pt idx="5843">
                  <c:v>0</c:v>
                </c:pt>
                <c:pt idx="5844">
                  <c:v>0</c:v>
                </c:pt>
                <c:pt idx="5845">
                  <c:v>0</c:v>
                </c:pt>
                <c:pt idx="5846">
                  <c:v>0</c:v>
                </c:pt>
                <c:pt idx="5847">
                  <c:v>0</c:v>
                </c:pt>
                <c:pt idx="5848">
                  <c:v>0</c:v>
                </c:pt>
                <c:pt idx="5849">
                  <c:v>0</c:v>
                </c:pt>
                <c:pt idx="5850">
                  <c:v>0</c:v>
                </c:pt>
                <c:pt idx="5851">
                  <c:v>0</c:v>
                </c:pt>
                <c:pt idx="5852">
                  <c:v>0</c:v>
                </c:pt>
                <c:pt idx="5853">
                  <c:v>0</c:v>
                </c:pt>
                <c:pt idx="5854">
                  <c:v>0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0</c:v>
                </c:pt>
                <c:pt idx="5862">
                  <c:v>0</c:v>
                </c:pt>
                <c:pt idx="5863">
                  <c:v>0</c:v>
                </c:pt>
                <c:pt idx="5864">
                  <c:v>0</c:v>
                </c:pt>
                <c:pt idx="5865">
                  <c:v>0</c:v>
                </c:pt>
                <c:pt idx="5866">
                  <c:v>0</c:v>
                </c:pt>
                <c:pt idx="5867">
                  <c:v>0</c:v>
                </c:pt>
                <c:pt idx="5868">
                  <c:v>0</c:v>
                </c:pt>
                <c:pt idx="5869">
                  <c:v>0</c:v>
                </c:pt>
                <c:pt idx="5870">
                  <c:v>0</c:v>
                </c:pt>
                <c:pt idx="5871">
                  <c:v>0</c:v>
                </c:pt>
                <c:pt idx="5872">
                  <c:v>0</c:v>
                </c:pt>
                <c:pt idx="5873">
                  <c:v>0</c:v>
                </c:pt>
                <c:pt idx="5874">
                  <c:v>0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</c:v>
                </c:pt>
                <c:pt idx="5881">
                  <c:v>0</c:v>
                </c:pt>
                <c:pt idx="5882">
                  <c:v>0</c:v>
                </c:pt>
                <c:pt idx="5883">
                  <c:v>0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0</c:v>
                </c:pt>
                <c:pt idx="5888">
                  <c:v>0</c:v>
                </c:pt>
                <c:pt idx="5889">
                  <c:v>0</c:v>
                </c:pt>
                <c:pt idx="5890">
                  <c:v>0</c:v>
                </c:pt>
                <c:pt idx="5891">
                  <c:v>0</c:v>
                </c:pt>
                <c:pt idx="5892">
                  <c:v>0</c:v>
                </c:pt>
                <c:pt idx="5893">
                  <c:v>0</c:v>
                </c:pt>
                <c:pt idx="5894">
                  <c:v>0</c:v>
                </c:pt>
                <c:pt idx="5895">
                  <c:v>0</c:v>
                </c:pt>
                <c:pt idx="5896">
                  <c:v>0</c:v>
                </c:pt>
                <c:pt idx="5897">
                  <c:v>0</c:v>
                </c:pt>
                <c:pt idx="5898">
                  <c:v>0</c:v>
                </c:pt>
                <c:pt idx="5899">
                  <c:v>0</c:v>
                </c:pt>
                <c:pt idx="5900">
                  <c:v>0</c:v>
                </c:pt>
                <c:pt idx="5901">
                  <c:v>0</c:v>
                </c:pt>
                <c:pt idx="5902">
                  <c:v>0</c:v>
                </c:pt>
                <c:pt idx="5903">
                  <c:v>0</c:v>
                </c:pt>
                <c:pt idx="5904">
                  <c:v>0</c:v>
                </c:pt>
                <c:pt idx="5905">
                  <c:v>0</c:v>
                </c:pt>
                <c:pt idx="5906">
                  <c:v>0</c:v>
                </c:pt>
                <c:pt idx="5907">
                  <c:v>0</c:v>
                </c:pt>
                <c:pt idx="5908">
                  <c:v>0</c:v>
                </c:pt>
                <c:pt idx="5909">
                  <c:v>0</c:v>
                </c:pt>
                <c:pt idx="5910">
                  <c:v>0</c:v>
                </c:pt>
                <c:pt idx="5911">
                  <c:v>0</c:v>
                </c:pt>
                <c:pt idx="5912">
                  <c:v>0</c:v>
                </c:pt>
                <c:pt idx="5913">
                  <c:v>0</c:v>
                </c:pt>
                <c:pt idx="5914">
                  <c:v>0</c:v>
                </c:pt>
                <c:pt idx="5915">
                  <c:v>0</c:v>
                </c:pt>
                <c:pt idx="5916">
                  <c:v>0</c:v>
                </c:pt>
                <c:pt idx="5917">
                  <c:v>0</c:v>
                </c:pt>
                <c:pt idx="5918">
                  <c:v>0</c:v>
                </c:pt>
                <c:pt idx="5919">
                  <c:v>0</c:v>
                </c:pt>
                <c:pt idx="5920">
                  <c:v>0</c:v>
                </c:pt>
                <c:pt idx="5921">
                  <c:v>0</c:v>
                </c:pt>
                <c:pt idx="5922">
                  <c:v>0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0</c:v>
                </c:pt>
                <c:pt idx="5938">
                  <c:v>0</c:v>
                </c:pt>
                <c:pt idx="5939">
                  <c:v>0</c:v>
                </c:pt>
                <c:pt idx="5940">
                  <c:v>0</c:v>
                </c:pt>
                <c:pt idx="5941">
                  <c:v>0</c:v>
                </c:pt>
                <c:pt idx="5942">
                  <c:v>0</c:v>
                </c:pt>
                <c:pt idx="5943">
                  <c:v>0</c:v>
                </c:pt>
                <c:pt idx="5944">
                  <c:v>0</c:v>
                </c:pt>
                <c:pt idx="5945">
                  <c:v>0</c:v>
                </c:pt>
                <c:pt idx="5946">
                  <c:v>0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0</c:v>
                </c:pt>
                <c:pt idx="5955">
                  <c:v>0</c:v>
                </c:pt>
                <c:pt idx="5956">
                  <c:v>0</c:v>
                </c:pt>
                <c:pt idx="5957">
                  <c:v>0</c:v>
                </c:pt>
                <c:pt idx="5958">
                  <c:v>0</c:v>
                </c:pt>
                <c:pt idx="5959">
                  <c:v>0</c:v>
                </c:pt>
                <c:pt idx="5960">
                  <c:v>0</c:v>
                </c:pt>
                <c:pt idx="5961">
                  <c:v>0</c:v>
                </c:pt>
                <c:pt idx="5962">
                  <c:v>0</c:v>
                </c:pt>
                <c:pt idx="5963">
                  <c:v>0</c:v>
                </c:pt>
                <c:pt idx="5964">
                  <c:v>0</c:v>
                </c:pt>
                <c:pt idx="5965">
                  <c:v>0</c:v>
                </c:pt>
                <c:pt idx="5966">
                  <c:v>0</c:v>
                </c:pt>
                <c:pt idx="5967">
                  <c:v>0</c:v>
                </c:pt>
                <c:pt idx="5968">
                  <c:v>0</c:v>
                </c:pt>
                <c:pt idx="5969">
                  <c:v>0</c:v>
                </c:pt>
                <c:pt idx="5970">
                  <c:v>0</c:v>
                </c:pt>
                <c:pt idx="5971">
                  <c:v>0</c:v>
                </c:pt>
                <c:pt idx="5972">
                  <c:v>0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</c:v>
                </c:pt>
                <c:pt idx="5980">
                  <c:v>0</c:v>
                </c:pt>
                <c:pt idx="5981">
                  <c:v>0</c:v>
                </c:pt>
                <c:pt idx="5982">
                  <c:v>0</c:v>
                </c:pt>
                <c:pt idx="5983">
                  <c:v>0</c:v>
                </c:pt>
                <c:pt idx="5984">
                  <c:v>0</c:v>
                </c:pt>
                <c:pt idx="5985">
                  <c:v>0</c:v>
                </c:pt>
                <c:pt idx="5986">
                  <c:v>0</c:v>
                </c:pt>
                <c:pt idx="5987">
                  <c:v>0</c:v>
                </c:pt>
                <c:pt idx="5988">
                  <c:v>0</c:v>
                </c:pt>
                <c:pt idx="5989">
                  <c:v>0</c:v>
                </c:pt>
                <c:pt idx="5990">
                  <c:v>0</c:v>
                </c:pt>
                <c:pt idx="5991">
                  <c:v>0</c:v>
                </c:pt>
                <c:pt idx="5992">
                  <c:v>0</c:v>
                </c:pt>
                <c:pt idx="5993">
                  <c:v>0</c:v>
                </c:pt>
                <c:pt idx="5994">
                  <c:v>0</c:v>
                </c:pt>
                <c:pt idx="5995">
                  <c:v>0</c:v>
                </c:pt>
                <c:pt idx="5996">
                  <c:v>0</c:v>
                </c:pt>
                <c:pt idx="5997">
                  <c:v>0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0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0</c:v>
                </c:pt>
                <c:pt idx="6010">
                  <c:v>0</c:v>
                </c:pt>
                <c:pt idx="6011">
                  <c:v>0</c:v>
                </c:pt>
                <c:pt idx="6012">
                  <c:v>0</c:v>
                </c:pt>
                <c:pt idx="6013">
                  <c:v>0</c:v>
                </c:pt>
                <c:pt idx="6014">
                  <c:v>0</c:v>
                </c:pt>
                <c:pt idx="6015">
                  <c:v>0</c:v>
                </c:pt>
                <c:pt idx="6016">
                  <c:v>0</c:v>
                </c:pt>
                <c:pt idx="6017">
                  <c:v>0</c:v>
                </c:pt>
                <c:pt idx="6018">
                  <c:v>0</c:v>
                </c:pt>
                <c:pt idx="6019">
                  <c:v>0</c:v>
                </c:pt>
                <c:pt idx="6020">
                  <c:v>0</c:v>
                </c:pt>
                <c:pt idx="6021">
                  <c:v>0</c:v>
                </c:pt>
                <c:pt idx="6022">
                  <c:v>0</c:v>
                </c:pt>
                <c:pt idx="6023">
                  <c:v>0</c:v>
                </c:pt>
                <c:pt idx="6024">
                  <c:v>0</c:v>
                </c:pt>
                <c:pt idx="6025">
                  <c:v>0</c:v>
                </c:pt>
                <c:pt idx="6026">
                  <c:v>0</c:v>
                </c:pt>
                <c:pt idx="6027">
                  <c:v>0</c:v>
                </c:pt>
                <c:pt idx="6028">
                  <c:v>0</c:v>
                </c:pt>
                <c:pt idx="6029">
                  <c:v>0</c:v>
                </c:pt>
                <c:pt idx="6030">
                  <c:v>0</c:v>
                </c:pt>
                <c:pt idx="6031">
                  <c:v>0</c:v>
                </c:pt>
                <c:pt idx="6032">
                  <c:v>0</c:v>
                </c:pt>
                <c:pt idx="6033">
                  <c:v>0</c:v>
                </c:pt>
                <c:pt idx="6034">
                  <c:v>0</c:v>
                </c:pt>
                <c:pt idx="6035">
                  <c:v>0</c:v>
                </c:pt>
                <c:pt idx="6036">
                  <c:v>0</c:v>
                </c:pt>
                <c:pt idx="6037">
                  <c:v>0</c:v>
                </c:pt>
                <c:pt idx="6038">
                  <c:v>0</c:v>
                </c:pt>
                <c:pt idx="6039">
                  <c:v>0</c:v>
                </c:pt>
                <c:pt idx="6040">
                  <c:v>0</c:v>
                </c:pt>
                <c:pt idx="6041">
                  <c:v>0</c:v>
                </c:pt>
                <c:pt idx="6042">
                  <c:v>0</c:v>
                </c:pt>
                <c:pt idx="6043">
                  <c:v>0</c:v>
                </c:pt>
                <c:pt idx="6044">
                  <c:v>0</c:v>
                </c:pt>
                <c:pt idx="6045">
                  <c:v>0</c:v>
                </c:pt>
                <c:pt idx="6046">
                  <c:v>0</c:v>
                </c:pt>
                <c:pt idx="6047">
                  <c:v>0</c:v>
                </c:pt>
                <c:pt idx="6048">
                  <c:v>0</c:v>
                </c:pt>
                <c:pt idx="6049">
                  <c:v>0</c:v>
                </c:pt>
                <c:pt idx="6050">
                  <c:v>0</c:v>
                </c:pt>
                <c:pt idx="6051">
                  <c:v>0</c:v>
                </c:pt>
                <c:pt idx="6052">
                  <c:v>0</c:v>
                </c:pt>
                <c:pt idx="6053">
                  <c:v>0</c:v>
                </c:pt>
                <c:pt idx="6054">
                  <c:v>0</c:v>
                </c:pt>
                <c:pt idx="6055">
                  <c:v>0</c:v>
                </c:pt>
                <c:pt idx="6056">
                  <c:v>0</c:v>
                </c:pt>
                <c:pt idx="6057">
                  <c:v>0</c:v>
                </c:pt>
                <c:pt idx="6058">
                  <c:v>0</c:v>
                </c:pt>
                <c:pt idx="6059">
                  <c:v>0</c:v>
                </c:pt>
                <c:pt idx="6060">
                  <c:v>0</c:v>
                </c:pt>
                <c:pt idx="6061">
                  <c:v>0</c:v>
                </c:pt>
                <c:pt idx="6062">
                  <c:v>0</c:v>
                </c:pt>
                <c:pt idx="6063">
                  <c:v>0</c:v>
                </c:pt>
                <c:pt idx="6064">
                  <c:v>0</c:v>
                </c:pt>
                <c:pt idx="6065">
                  <c:v>0</c:v>
                </c:pt>
                <c:pt idx="6066">
                  <c:v>0</c:v>
                </c:pt>
                <c:pt idx="6067">
                  <c:v>0</c:v>
                </c:pt>
                <c:pt idx="6068">
                  <c:v>0</c:v>
                </c:pt>
                <c:pt idx="6069">
                  <c:v>0</c:v>
                </c:pt>
                <c:pt idx="6070">
                  <c:v>0</c:v>
                </c:pt>
                <c:pt idx="6071">
                  <c:v>0</c:v>
                </c:pt>
                <c:pt idx="6072">
                  <c:v>0</c:v>
                </c:pt>
                <c:pt idx="6073">
                  <c:v>0</c:v>
                </c:pt>
                <c:pt idx="6074">
                  <c:v>0</c:v>
                </c:pt>
                <c:pt idx="6075">
                  <c:v>0</c:v>
                </c:pt>
                <c:pt idx="6076">
                  <c:v>0</c:v>
                </c:pt>
                <c:pt idx="6077">
                  <c:v>0</c:v>
                </c:pt>
                <c:pt idx="6078">
                  <c:v>0</c:v>
                </c:pt>
                <c:pt idx="6079">
                  <c:v>0</c:v>
                </c:pt>
                <c:pt idx="6080">
                  <c:v>0</c:v>
                </c:pt>
                <c:pt idx="6081">
                  <c:v>0</c:v>
                </c:pt>
                <c:pt idx="6082">
                  <c:v>0</c:v>
                </c:pt>
                <c:pt idx="6083">
                  <c:v>0</c:v>
                </c:pt>
                <c:pt idx="6084">
                  <c:v>0</c:v>
                </c:pt>
                <c:pt idx="6085">
                  <c:v>0</c:v>
                </c:pt>
                <c:pt idx="6086">
                  <c:v>0</c:v>
                </c:pt>
                <c:pt idx="6087">
                  <c:v>0</c:v>
                </c:pt>
                <c:pt idx="6088">
                  <c:v>0</c:v>
                </c:pt>
                <c:pt idx="6089">
                  <c:v>0</c:v>
                </c:pt>
                <c:pt idx="6090">
                  <c:v>0</c:v>
                </c:pt>
                <c:pt idx="6091">
                  <c:v>0</c:v>
                </c:pt>
                <c:pt idx="6092">
                  <c:v>0</c:v>
                </c:pt>
                <c:pt idx="6093">
                  <c:v>0</c:v>
                </c:pt>
                <c:pt idx="6094">
                  <c:v>0</c:v>
                </c:pt>
                <c:pt idx="6095">
                  <c:v>0</c:v>
                </c:pt>
                <c:pt idx="6096">
                  <c:v>0</c:v>
                </c:pt>
                <c:pt idx="6097">
                  <c:v>0</c:v>
                </c:pt>
                <c:pt idx="6098">
                  <c:v>0</c:v>
                </c:pt>
                <c:pt idx="6099">
                  <c:v>0</c:v>
                </c:pt>
                <c:pt idx="6100">
                  <c:v>0</c:v>
                </c:pt>
                <c:pt idx="6101">
                  <c:v>0</c:v>
                </c:pt>
                <c:pt idx="6102">
                  <c:v>0</c:v>
                </c:pt>
                <c:pt idx="6103">
                  <c:v>0</c:v>
                </c:pt>
                <c:pt idx="6104">
                  <c:v>0</c:v>
                </c:pt>
                <c:pt idx="6105">
                  <c:v>0</c:v>
                </c:pt>
                <c:pt idx="6106">
                  <c:v>0</c:v>
                </c:pt>
                <c:pt idx="6107">
                  <c:v>0</c:v>
                </c:pt>
                <c:pt idx="6108">
                  <c:v>0</c:v>
                </c:pt>
                <c:pt idx="6109">
                  <c:v>0</c:v>
                </c:pt>
                <c:pt idx="6110">
                  <c:v>0</c:v>
                </c:pt>
                <c:pt idx="6111">
                  <c:v>0</c:v>
                </c:pt>
                <c:pt idx="6112">
                  <c:v>0</c:v>
                </c:pt>
                <c:pt idx="6113">
                  <c:v>0</c:v>
                </c:pt>
                <c:pt idx="6114">
                  <c:v>0</c:v>
                </c:pt>
                <c:pt idx="6115">
                  <c:v>0</c:v>
                </c:pt>
                <c:pt idx="6116">
                  <c:v>0</c:v>
                </c:pt>
                <c:pt idx="6117">
                  <c:v>0</c:v>
                </c:pt>
                <c:pt idx="6118">
                  <c:v>0</c:v>
                </c:pt>
                <c:pt idx="6119">
                  <c:v>0</c:v>
                </c:pt>
                <c:pt idx="6120">
                  <c:v>0</c:v>
                </c:pt>
                <c:pt idx="6121">
                  <c:v>0</c:v>
                </c:pt>
                <c:pt idx="6122">
                  <c:v>0</c:v>
                </c:pt>
                <c:pt idx="6123">
                  <c:v>0</c:v>
                </c:pt>
                <c:pt idx="6124">
                  <c:v>0</c:v>
                </c:pt>
                <c:pt idx="6125">
                  <c:v>0</c:v>
                </c:pt>
                <c:pt idx="6126">
                  <c:v>0</c:v>
                </c:pt>
                <c:pt idx="6127">
                  <c:v>0</c:v>
                </c:pt>
                <c:pt idx="6128">
                  <c:v>0</c:v>
                </c:pt>
                <c:pt idx="6129">
                  <c:v>0</c:v>
                </c:pt>
                <c:pt idx="6130">
                  <c:v>0</c:v>
                </c:pt>
                <c:pt idx="6131">
                  <c:v>0</c:v>
                </c:pt>
                <c:pt idx="6132">
                  <c:v>0</c:v>
                </c:pt>
                <c:pt idx="6133">
                  <c:v>0</c:v>
                </c:pt>
                <c:pt idx="6134">
                  <c:v>0</c:v>
                </c:pt>
                <c:pt idx="6135">
                  <c:v>0</c:v>
                </c:pt>
                <c:pt idx="6136">
                  <c:v>0</c:v>
                </c:pt>
                <c:pt idx="6137">
                  <c:v>0</c:v>
                </c:pt>
                <c:pt idx="6138">
                  <c:v>0</c:v>
                </c:pt>
                <c:pt idx="6139">
                  <c:v>0</c:v>
                </c:pt>
                <c:pt idx="6140">
                  <c:v>0</c:v>
                </c:pt>
                <c:pt idx="6141">
                  <c:v>0</c:v>
                </c:pt>
                <c:pt idx="6142">
                  <c:v>0</c:v>
                </c:pt>
                <c:pt idx="6143">
                  <c:v>0</c:v>
                </c:pt>
                <c:pt idx="6144">
                  <c:v>0</c:v>
                </c:pt>
                <c:pt idx="6145">
                  <c:v>0</c:v>
                </c:pt>
                <c:pt idx="6146">
                  <c:v>0</c:v>
                </c:pt>
                <c:pt idx="6147">
                  <c:v>0</c:v>
                </c:pt>
                <c:pt idx="6148">
                  <c:v>0</c:v>
                </c:pt>
                <c:pt idx="6149">
                  <c:v>0</c:v>
                </c:pt>
                <c:pt idx="6150">
                  <c:v>0</c:v>
                </c:pt>
                <c:pt idx="6151">
                  <c:v>0</c:v>
                </c:pt>
                <c:pt idx="6152">
                  <c:v>0</c:v>
                </c:pt>
                <c:pt idx="6153">
                  <c:v>0</c:v>
                </c:pt>
                <c:pt idx="6154">
                  <c:v>0</c:v>
                </c:pt>
                <c:pt idx="6155">
                  <c:v>0</c:v>
                </c:pt>
                <c:pt idx="6156">
                  <c:v>0</c:v>
                </c:pt>
                <c:pt idx="6157">
                  <c:v>0</c:v>
                </c:pt>
                <c:pt idx="6158">
                  <c:v>0</c:v>
                </c:pt>
                <c:pt idx="6159">
                  <c:v>0</c:v>
                </c:pt>
                <c:pt idx="6160">
                  <c:v>0</c:v>
                </c:pt>
                <c:pt idx="6161">
                  <c:v>0</c:v>
                </c:pt>
                <c:pt idx="6162">
                  <c:v>0</c:v>
                </c:pt>
                <c:pt idx="6163">
                  <c:v>0</c:v>
                </c:pt>
                <c:pt idx="6164">
                  <c:v>0</c:v>
                </c:pt>
                <c:pt idx="6165">
                  <c:v>0</c:v>
                </c:pt>
                <c:pt idx="6166">
                  <c:v>0</c:v>
                </c:pt>
                <c:pt idx="6167">
                  <c:v>0</c:v>
                </c:pt>
                <c:pt idx="6168">
                  <c:v>0</c:v>
                </c:pt>
                <c:pt idx="6169">
                  <c:v>0</c:v>
                </c:pt>
                <c:pt idx="6170">
                  <c:v>0</c:v>
                </c:pt>
                <c:pt idx="6171">
                  <c:v>0</c:v>
                </c:pt>
                <c:pt idx="6172">
                  <c:v>0</c:v>
                </c:pt>
                <c:pt idx="6173">
                  <c:v>0</c:v>
                </c:pt>
                <c:pt idx="6174">
                  <c:v>0</c:v>
                </c:pt>
                <c:pt idx="6175">
                  <c:v>0</c:v>
                </c:pt>
                <c:pt idx="6176">
                  <c:v>0</c:v>
                </c:pt>
                <c:pt idx="6177">
                  <c:v>0</c:v>
                </c:pt>
                <c:pt idx="6178">
                  <c:v>0</c:v>
                </c:pt>
                <c:pt idx="6179">
                  <c:v>0</c:v>
                </c:pt>
                <c:pt idx="6180">
                  <c:v>0</c:v>
                </c:pt>
                <c:pt idx="6181">
                  <c:v>0</c:v>
                </c:pt>
                <c:pt idx="6182">
                  <c:v>0</c:v>
                </c:pt>
                <c:pt idx="6183">
                  <c:v>0</c:v>
                </c:pt>
                <c:pt idx="6184">
                  <c:v>0</c:v>
                </c:pt>
                <c:pt idx="6185">
                  <c:v>0</c:v>
                </c:pt>
                <c:pt idx="6186">
                  <c:v>0</c:v>
                </c:pt>
                <c:pt idx="6187">
                  <c:v>0</c:v>
                </c:pt>
                <c:pt idx="6188">
                  <c:v>0</c:v>
                </c:pt>
                <c:pt idx="6189">
                  <c:v>0</c:v>
                </c:pt>
                <c:pt idx="6190">
                  <c:v>0</c:v>
                </c:pt>
                <c:pt idx="6191">
                  <c:v>0</c:v>
                </c:pt>
                <c:pt idx="6192">
                  <c:v>0</c:v>
                </c:pt>
                <c:pt idx="6193">
                  <c:v>0</c:v>
                </c:pt>
                <c:pt idx="6194">
                  <c:v>0</c:v>
                </c:pt>
                <c:pt idx="6195">
                  <c:v>0</c:v>
                </c:pt>
                <c:pt idx="6196">
                  <c:v>0</c:v>
                </c:pt>
                <c:pt idx="6197">
                  <c:v>0</c:v>
                </c:pt>
                <c:pt idx="6198">
                  <c:v>0</c:v>
                </c:pt>
                <c:pt idx="6199">
                  <c:v>0</c:v>
                </c:pt>
                <c:pt idx="6200">
                  <c:v>0</c:v>
                </c:pt>
                <c:pt idx="6201">
                  <c:v>0</c:v>
                </c:pt>
                <c:pt idx="6202">
                  <c:v>0</c:v>
                </c:pt>
                <c:pt idx="6203">
                  <c:v>0</c:v>
                </c:pt>
                <c:pt idx="6204">
                  <c:v>0</c:v>
                </c:pt>
                <c:pt idx="6205">
                  <c:v>0</c:v>
                </c:pt>
                <c:pt idx="6206">
                  <c:v>0</c:v>
                </c:pt>
                <c:pt idx="6207">
                  <c:v>0</c:v>
                </c:pt>
                <c:pt idx="6208">
                  <c:v>0</c:v>
                </c:pt>
                <c:pt idx="6209">
                  <c:v>0</c:v>
                </c:pt>
                <c:pt idx="6210">
                  <c:v>0</c:v>
                </c:pt>
                <c:pt idx="6211">
                  <c:v>0</c:v>
                </c:pt>
                <c:pt idx="6212">
                  <c:v>0</c:v>
                </c:pt>
                <c:pt idx="6213">
                  <c:v>0</c:v>
                </c:pt>
                <c:pt idx="6214">
                  <c:v>0</c:v>
                </c:pt>
                <c:pt idx="6215">
                  <c:v>0</c:v>
                </c:pt>
                <c:pt idx="6216">
                  <c:v>0</c:v>
                </c:pt>
                <c:pt idx="6217">
                  <c:v>0</c:v>
                </c:pt>
                <c:pt idx="6218">
                  <c:v>0</c:v>
                </c:pt>
                <c:pt idx="6219">
                  <c:v>0</c:v>
                </c:pt>
                <c:pt idx="6220">
                  <c:v>0</c:v>
                </c:pt>
                <c:pt idx="6221">
                  <c:v>0</c:v>
                </c:pt>
                <c:pt idx="6222">
                  <c:v>0</c:v>
                </c:pt>
                <c:pt idx="6223">
                  <c:v>0</c:v>
                </c:pt>
                <c:pt idx="6224">
                  <c:v>0</c:v>
                </c:pt>
                <c:pt idx="6225">
                  <c:v>0</c:v>
                </c:pt>
                <c:pt idx="6226">
                  <c:v>0</c:v>
                </c:pt>
                <c:pt idx="6227">
                  <c:v>0</c:v>
                </c:pt>
                <c:pt idx="6228">
                  <c:v>0</c:v>
                </c:pt>
                <c:pt idx="6229">
                  <c:v>0</c:v>
                </c:pt>
                <c:pt idx="6230">
                  <c:v>0</c:v>
                </c:pt>
                <c:pt idx="6231">
                  <c:v>0</c:v>
                </c:pt>
                <c:pt idx="6232">
                  <c:v>0</c:v>
                </c:pt>
                <c:pt idx="6233">
                  <c:v>0</c:v>
                </c:pt>
                <c:pt idx="6234">
                  <c:v>0</c:v>
                </c:pt>
                <c:pt idx="6235">
                  <c:v>0</c:v>
                </c:pt>
                <c:pt idx="6236">
                  <c:v>0</c:v>
                </c:pt>
                <c:pt idx="6237">
                  <c:v>0</c:v>
                </c:pt>
                <c:pt idx="6238">
                  <c:v>0</c:v>
                </c:pt>
                <c:pt idx="6239">
                  <c:v>0</c:v>
                </c:pt>
                <c:pt idx="6240">
                  <c:v>0</c:v>
                </c:pt>
                <c:pt idx="6241">
                  <c:v>0</c:v>
                </c:pt>
                <c:pt idx="6242">
                  <c:v>0</c:v>
                </c:pt>
                <c:pt idx="6243">
                  <c:v>0</c:v>
                </c:pt>
                <c:pt idx="6244">
                  <c:v>0</c:v>
                </c:pt>
                <c:pt idx="6245">
                  <c:v>0</c:v>
                </c:pt>
                <c:pt idx="6246">
                  <c:v>0</c:v>
                </c:pt>
                <c:pt idx="6247">
                  <c:v>0</c:v>
                </c:pt>
                <c:pt idx="6248">
                  <c:v>0</c:v>
                </c:pt>
                <c:pt idx="6249">
                  <c:v>0</c:v>
                </c:pt>
                <c:pt idx="6250">
                  <c:v>0</c:v>
                </c:pt>
                <c:pt idx="6251">
                  <c:v>0</c:v>
                </c:pt>
                <c:pt idx="6252">
                  <c:v>0</c:v>
                </c:pt>
                <c:pt idx="6253">
                  <c:v>0</c:v>
                </c:pt>
                <c:pt idx="6254">
                  <c:v>0</c:v>
                </c:pt>
                <c:pt idx="6255">
                  <c:v>0</c:v>
                </c:pt>
                <c:pt idx="6256">
                  <c:v>0</c:v>
                </c:pt>
                <c:pt idx="6257">
                  <c:v>0</c:v>
                </c:pt>
                <c:pt idx="6258">
                  <c:v>0</c:v>
                </c:pt>
                <c:pt idx="6259">
                  <c:v>0</c:v>
                </c:pt>
                <c:pt idx="6260">
                  <c:v>0</c:v>
                </c:pt>
                <c:pt idx="6261">
                  <c:v>0</c:v>
                </c:pt>
                <c:pt idx="6262">
                  <c:v>0</c:v>
                </c:pt>
                <c:pt idx="6263">
                  <c:v>0</c:v>
                </c:pt>
                <c:pt idx="6264">
                  <c:v>0</c:v>
                </c:pt>
                <c:pt idx="6265">
                  <c:v>0</c:v>
                </c:pt>
                <c:pt idx="6266">
                  <c:v>0</c:v>
                </c:pt>
                <c:pt idx="6267">
                  <c:v>0</c:v>
                </c:pt>
                <c:pt idx="6268">
                  <c:v>0</c:v>
                </c:pt>
                <c:pt idx="6269">
                  <c:v>0</c:v>
                </c:pt>
                <c:pt idx="6270">
                  <c:v>0</c:v>
                </c:pt>
                <c:pt idx="6271">
                  <c:v>0</c:v>
                </c:pt>
                <c:pt idx="6272">
                  <c:v>0</c:v>
                </c:pt>
                <c:pt idx="6273">
                  <c:v>0</c:v>
                </c:pt>
                <c:pt idx="6274">
                  <c:v>0</c:v>
                </c:pt>
                <c:pt idx="6275">
                  <c:v>0</c:v>
                </c:pt>
                <c:pt idx="6276">
                  <c:v>0</c:v>
                </c:pt>
                <c:pt idx="6277">
                  <c:v>0</c:v>
                </c:pt>
                <c:pt idx="6278">
                  <c:v>0</c:v>
                </c:pt>
                <c:pt idx="6279">
                  <c:v>0</c:v>
                </c:pt>
                <c:pt idx="6280">
                  <c:v>0</c:v>
                </c:pt>
                <c:pt idx="6281">
                  <c:v>0</c:v>
                </c:pt>
                <c:pt idx="6282">
                  <c:v>0</c:v>
                </c:pt>
                <c:pt idx="6283">
                  <c:v>0</c:v>
                </c:pt>
                <c:pt idx="6284">
                  <c:v>0</c:v>
                </c:pt>
                <c:pt idx="6285">
                  <c:v>0</c:v>
                </c:pt>
                <c:pt idx="6286">
                  <c:v>0</c:v>
                </c:pt>
                <c:pt idx="6287">
                  <c:v>0</c:v>
                </c:pt>
                <c:pt idx="6288">
                  <c:v>0</c:v>
                </c:pt>
                <c:pt idx="6289">
                  <c:v>0</c:v>
                </c:pt>
                <c:pt idx="6290">
                  <c:v>0</c:v>
                </c:pt>
                <c:pt idx="6291">
                  <c:v>0</c:v>
                </c:pt>
                <c:pt idx="6292">
                  <c:v>0</c:v>
                </c:pt>
                <c:pt idx="6293">
                  <c:v>0</c:v>
                </c:pt>
                <c:pt idx="6294">
                  <c:v>0</c:v>
                </c:pt>
                <c:pt idx="6295">
                  <c:v>0</c:v>
                </c:pt>
                <c:pt idx="6296">
                  <c:v>0</c:v>
                </c:pt>
                <c:pt idx="6297">
                  <c:v>0</c:v>
                </c:pt>
                <c:pt idx="6298">
                  <c:v>0</c:v>
                </c:pt>
                <c:pt idx="6299">
                  <c:v>0</c:v>
                </c:pt>
                <c:pt idx="6300">
                  <c:v>0</c:v>
                </c:pt>
                <c:pt idx="6301">
                  <c:v>0</c:v>
                </c:pt>
                <c:pt idx="6302">
                  <c:v>0</c:v>
                </c:pt>
                <c:pt idx="6303">
                  <c:v>0</c:v>
                </c:pt>
                <c:pt idx="6304">
                  <c:v>0</c:v>
                </c:pt>
                <c:pt idx="6305">
                  <c:v>0</c:v>
                </c:pt>
                <c:pt idx="6306">
                  <c:v>0</c:v>
                </c:pt>
                <c:pt idx="6307">
                  <c:v>0</c:v>
                </c:pt>
                <c:pt idx="6308">
                  <c:v>0</c:v>
                </c:pt>
                <c:pt idx="6309">
                  <c:v>0</c:v>
                </c:pt>
                <c:pt idx="6310">
                  <c:v>0</c:v>
                </c:pt>
                <c:pt idx="6311">
                  <c:v>0</c:v>
                </c:pt>
                <c:pt idx="6312">
                  <c:v>0</c:v>
                </c:pt>
                <c:pt idx="6313">
                  <c:v>0</c:v>
                </c:pt>
                <c:pt idx="6314">
                  <c:v>0</c:v>
                </c:pt>
                <c:pt idx="6315">
                  <c:v>0</c:v>
                </c:pt>
                <c:pt idx="6316">
                  <c:v>0</c:v>
                </c:pt>
                <c:pt idx="6317">
                  <c:v>0</c:v>
                </c:pt>
                <c:pt idx="6318">
                  <c:v>0</c:v>
                </c:pt>
                <c:pt idx="6319">
                  <c:v>0</c:v>
                </c:pt>
                <c:pt idx="6320">
                  <c:v>0</c:v>
                </c:pt>
                <c:pt idx="6321">
                  <c:v>0</c:v>
                </c:pt>
                <c:pt idx="6322">
                  <c:v>0</c:v>
                </c:pt>
                <c:pt idx="6323">
                  <c:v>0</c:v>
                </c:pt>
                <c:pt idx="6324">
                  <c:v>0</c:v>
                </c:pt>
                <c:pt idx="6325">
                  <c:v>0</c:v>
                </c:pt>
                <c:pt idx="6326">
                  <c:v>0</c:v>
                </c:pt>
                <c:pt idx="6327">
                  <c:v>0</c:v>
                </c:pt>
                <c:pt idx="6328">
                  <c:v>0</c:v>
                </c:pt>
                <c:pt idx="6329">
                  <c:v>0</c:v>
                </c:pt>
                <c:pt idx="6330">
                  <c:v>0</c:v>
                </c:pt>
                <c:pt idx="6331">
                  <c:v>0</c:v>
                </c:pt>
                <c:pt idx="6332">
                  <c:v>0</c:v>
                </c:pt>
                <c:pt idx="6333">
                  <c:v>0</c:v>
                </c:pt>
                <c:pt idx="6334">
                  <c:v>0</c:v>
                </c:pt>
                <c:pt idx="6335">
                  <c:v>0</c:v>
                </c:pt>
                <c:pt idx="6336">
                  <c:v>0</c:v>
                </c:pt>
                <c:pt idx="6337">
                  <c:v>0</c:v>
                </c:pt>
                <c:pt idx="6338">
                  <c:v>0</c:v>
                </c:pt>
                <c:pt idx="6339">
                  <c:v>0</c:v>
                </c:pt>
                <c:pt idx="6340">
                  <c:v>0</c:v>
                </c:pt>
                <c:pt idx="6341">
                  <c:v>0</c:v>
                </c:pt>
                <c:pt idx="6342">
                  <c:v>0</c:v>
                </c:pt>
                <c:pt idx="6343">
                  <c:v>0</c:v>
                </c:pt>
                <c:pt idx="6344">
                  <c:v>0</c:v>
                </c:pt>
                <c:pt idx="6345">
                  <c:v>0</c:v>
                </c:pt>
                <c:pt idx="6346">
                  <c:v>0</c:v>
                </c:pt>
                <c:pt idx="6347">
                  <c:v>0</c:v>
                </c:pt>
                <c:pt idx="6348">
                  <c:v>0</c:v>
                </c:pt>
                <c:pt idx="6349">
                  <c:v>0</c:v>
                </c:pt>
                <c:pt idx="6350">
                  <c:v>0</c:v>
                </c:pt>
                <c:pt idx="6351">
                  <c:v>0</c:v>
                </c:pt>
                <c:pt idx="6352">
                  <c:v>0</c:v>
                </c:pt>
                <c:pt idx="6353">
                  <c:v>0</c:v>
                </c:pt>
                <c:pt idx="6354">
                  <c:v>0</c:v>
                </c:pt>
                <c:pt idx="6355">
                  <c:v>0</c:v>
                </c:pt>
                <c:pt idx="6356">
                  <c:v>0</c:v>
                </c:pt>
                <c:pt idx="6357">
                  <c:v>0</c:v>
                </c:pt>
                <c:pt idx="6358">
                  <c:v>0</c:v>
                </c:pt>
                <c:pt idx="6359">
                  <c:v>0</c:v>
                </c:pt>
                <c:pt idx="6360">
                  <c:v>0</c:v>
                </c:pt>
                <c:pt idx="6361">
                  <c:v>0</c:v>
                </c:pt>
                <c:pt idx="6362">
                  <c:v>0</c:v>
                </c:pt>
                <c:pt idx="6363">
                  <c:v>0</c:v>
                </c:pt>
                <c:pt idx="6364">
                  <c:v>0</c:v>
                </c:pt>
                <c:pt idx="6365">
                  <c:v>0</c:v>
                </c:pt>
                <c:pt idx="6366">
                  <c:v>0</c:v>
                </c:pt>
                <c:pt idx="6367">
                  <c:v>0</c:v>
                </c:pt>
                <c:pt idx="6368">
                  <c:v>0</c:v>
                </c:pt>
                <c:pt idx="6369">
                  <c:v>0</c:v>
                </c:pt>
                <c:pt idx="6370">
                  <c:v>0</c:v>
                </c:pt>
                <c:pt idx="6371">
                  <c:v>0</c:v>
                </c:pt>
                <c:pt idx="6372">
                  <c:v>0</c:v>
                </c:pt>
                <c:pt idx="6373">
                  <c:v>0</c:v>
                </c:pt>
                <c:pt idx="6374">
                  <c:v>0</c:v>
                </c:pt>
                <c:pt idx="6375">
                  <c:v>0</c:v>
                </c:pt>
                <c:pt idx="6376">
                  <c:v>0</c:v>
                </c:pt>
                <c:pt idx="6377">
                  <c:v>0</c:v>
                </c:pt>
                <c:pt idx="6378">
                  <c:v>0</c:v>
                </c:pt>
                <c:pt idx="6379">
                  <c:v>0</c:v>
                </c:pt>
                <c:pt idx="6380">
                  <c:v>0</c:v>
                </c:pt>
                <c:pt idx="6381">
                  <c:v>0</c:v>
                </c:pt>
                <c:pt idx="6382">
                  <c:v>0</c:v>
                </c:pt>
                <c:pt idx="6383">
                  <c:v>0</c:v>
                </c:pt>
                <c:pt idx="6384">
                  <c:v>0</c:v>
                </c:pt>
                <c:pt idx="6385">
                  <c:v>0</c:v>
                </c:pt>
                <c:pt idx="6386">
                  <c:v>0</c:v>
                </c:pt>
                <c:pt idx="6387">
                  <c:v>0</c:v>
                </c:pt>
                <c:pt idx="6388">
                  <c:v>0</c:v>
                </c:pt>
                <c:pt idx="6389">
                  <c:v>0</c:v>
                </c:pt>
                <c:pt idx="6390">
                  <c:v>0</c:v>
                </c:pt>
                <c:pt idx="6391">
                  <c:v>0</c:v>
                </c:pt>
                <c:pt idx="6392">
                  <c:v>0</c:v>
                </c:pt>
                <c:pt idx="6393">
                  <c:v>0</c:v>
                </c:pt>
                <c:pt idx="6394">
                  <c:v>0</c:v>
                </c:pt>
                <c:pt idx="6395">
                  <c:v>0</c:v>
                </c:pt>
                <c:pt idx="6396">
                  <c:v>0</c:v>
                </c:pt>
                <c:pt idx="6397">
                  <c:v>0</c:v>
                </c:pt>
                <c:pt idx="6398">
                  <c:v>0</c:v>
                </c:pt>
                <c:pt idx="6399">
                  <c:v>0</c:v>
                </c:pt>
                <c:pt idx="6400">
                  <c:v>0</c:v>
                </c:pt>
                <c:pt idx="6401">
                  <c:v>0</c:v>
                </c:pt>
                <c:pt idx="6402">
                  <c:v>0</c:v>
                </c:pt>
                <c:pt idx="6403">
                  <c:v>0</c:v>
                </c:pt>
                <c:pt idx="6404">
                  <c:v>0</c:v>
                </c:pt>
                <c:pt idx="6405">
                  <c:v>0</c:v>
                </c:pt>
                <c:pt idx="6406">
                  <c:v>0</c:v>
                </c:pt>
                <c:pt idx="6407">
                  <c:v>0</c:v>
                </c:pt>
                <c:pt idx="6408">
                  <c:v>0</c:v>
                </c:pt>
                <c:pt idx="6409">
                  <c:v>0</c:v>
                </c:pt>
                <c:pt idx="6410">
                  <c:v>0</c:v>
                </c:pt>
                <c:pt idx="6411">
                  <c:v>0</c:v>
                </c:pt>
                <c:pt idx="6412">
                  <c:v>0</c:v>
                </c:pt>
                <c:pt idx="6413">
                  <c:v>0</c:v>
                </c:pt>
                <c:pt idx="6414">
                  <c:v>0</c:v>
                </c:pt>
                <c:pt idx="6415">
                  <c:v>0</c:v>
                </c:pt>
                <c:pt idx="6416">
                  <c:v>0</c:v>
                </c:pt>
                <c:pt idx="6417">
                  <c:v>0</c:v>
                </c:pt>
                <c:pt idx="6418">
                  <c:v>0</c:v>
                </c:pt>
                <c:pt idx="6419">
                  <c:v>0</c:v>
                </c:pt>
                <c:pt idx="6420">
                  <c:v>0</c:v>
                </c:pt>
                <c:pt idx="6421">
                  <c:v>0</c:v>
                </c:pt>
                <c:pt idx="6422">
                  <c:v>0</c:v>
                </c:pt>
                <c:pt idx="6423">
                  <c:v>0</c:v>
                </c:pt>
                <c:pt idx="6424">
                  <c:v>0</c:v>
                </c:pt>
                <c:pt idx="6425">
                  <c:v>0</c:v>
                </c:pt>
                <c:pt idx="6426">
                  <c:v>0</c:v>
                </c:pt>
                <c:pt idx="6427">
                  <c:v>0</c:v>
                </c:pt>
                <c:pt idx="6428">
                  <c:v>0</c:v>
                </c:pt>
                <c:pt idx="6429">
                  <c:v>0</c:v>
                </c:pt>
                <c:pt idx="6430">
                  <c:v>0</c:v>
                </c:pt>
                <c:pt idx="6431">
                  <c:v>0</c:v>
                </c:pt>
                <c:pt idx="6432">
                  <c:v>0</c:v>
                </c:pt>
                <c:pt idx="6433">
                  <c:v>0</c:v>
                </c:pt>
                <c:pt idx="6434">
                  <c:v>0</c:v>
                </c:pt>
                <c:pt idx="6435">
                  <c:v>0</c:v>
                </c:pt>
                <c:pt idx="6436">
                  <c:v>0</c:v>
                </c:pt>
                <c:pt idx="6437">
                  <c:v>0</c:v>
                </c:pt>
                <c:pt idx="6438">
                  <c:v>0</c:v>
                </c:pt>
                <c:pt idx="6439">
                  <c:v>0</c:v>
                </c:pt>
                <c:pt idx="6440">
                  <c:v>0</c:v>
                </c:pt>
                <c:pt idx="6441">
                  <c:v>0</c:v>
                </c:pt>
                <c:pt idx="6442">
                  <c:v>0</c:v>
                </c:pt>
                <c:pt idx="6443">
                  <c:v>0</c:v>
                </c:pt>
                <c:pt idx="6444">
                  <c:v>0</c:v>
                </c:pt>
                <c:pt idx="6445">
                  <c:v>0</c:v>
                </c:pt>
                <c:pt idx="6446">
                  <c:v>0</c:v>
                </c:pt>
                <c:pt idx="6447">
                  <c:v>0</c:v>
                </c:pt>
                <c:pt idx="6448">
                  <c:v>0</c:v>
                </c:pt>
                <c:pt idx="6449">
                  <c:v>0</c:v>
                </c:pt>
                <c:pt idx="6450">
                  <c:v>0</c:v>
                </c:pt>
                <c:pt idx="6451">
                  <c:v>0</c:v>
                </c:pt>
                <c:pt idx="6452">
                  <c:v>0</c:v>
                </c:pt>
                <c:pt idx="6453">
                  <c:v>0</c:v>
                </c:pt>
                <c:pt idx="6454">
                  <c:v>0</c:v>
                </c:pt>
                <c:pt idx="6455">
                  <c:v>0</c:v>
                </c:pt>
                <c:pt idx="6456">
                  <c:v>0</c:v>
                </c:pt>
                <c:pt idx="6457">
                  <c:v>0</c:v>
                </c:pt>
                <c:pt idx="6458">
                  <c:v>0</c:v>
                </c:pt>
                <c:pt idx="6459">
                  <c:v>0</c:v>
                </c:pt>
                <c:pt idx="6460">
                  <c:v>0</c:v>
                </c:pt>
                <c:pt idx="6461">
                  <c:v>0</c:v>
                </c:pt>
                <c:pt idx="6462">
                  <c:v>0</c:v>
                </c:pt>
                <c:pt idx="6463">
                  <c:v>0</c:v>
                </c:pt>
                <c:pt idx="6464">
                  <c:v>0</c:v>
                </c:pt>
                <c:pt idx="6465">
                  <c:v>0</c:v>
                </c:pt>
                <c:pt idx="6466">
                  <c:v>0</c:v>
                </c:pt>
                <c:pt idx="6467">
                  <c:v>0</c:v>
                </c:pt>
                <c:pt idx="6468">
                  <c:v>0</c:v>
                </c:pt>
                <c:pt idx="6469">
                  <c:v>0</c:v>
                </c:pt>
                <c:pt idx="6470">
                  <c:v>0</c:v>
                </c:pt>
                <c:pt idx="6471">
                  <c:v>0</c:v>
                </c:pt>
                <c:pt idx="6472">
                  <c:v>0</c:v>
                </c:pt>
                <c:pt idx="6473">
                  <c:v>0</c:v>
                </c:pt>
                <c:pt idx="6474">
                  <c:v>0</c:v>
                </c:pt>
                <c:pt idx="6475">
                  <c:v>0</c:v>
                </c:pt>
                <c:pt idx="6476">
                  <c:v>0</c:v>
                </c:pt>
                <c:pt idx="6477">
                  <c:v>0</c:v>
                </c:pt>
                <c:pt idx="6478">
                  <c:v>0</c:v>
                </c:pt>
                <c:pt idx="6479">
                  <c:v>0</c:v>
                </c:pt>
                <c:pt idx="6480">
                  <c:v>0</c:v>
                </c:pt>
                <c:pt idx="6481">
                  <c:v>0</c:v>
                </c:pt>
                <c:pt idx="6482">
                  <c:v>0</c:v>
                </c:pt>
                <c:pt idx="6483">
                  <c:v>0</c:v>
                </c:pt>
                <c:pt idx="6484">
                  <c:v>0</c:v>
                </c:pt>
                <c:pt idx="6485">
                  <c:v>0</c:v>
                </c:pt>
                <c:pt idx="6486">
                  <c:v>0</c:v>
                </c:pt>
                <c:pt idx="6487">
                  <c:v>0</c:v>
                </c:pt>
                <c:pt idx="6488">
                  <c:v>0</c:v>
                </c:pt>
                <c:pt idx="6489">
                  <c:v>0</c:v>
                </c:pt>
                <c:pt idx="6490">
                  <c:v>0</c:v>
                </c:pt>
                <c:pt idx="6491">
                  <c:v>0</c:v>
                </c:pt>
                <c:pt idx="6492">
                  <c:v>0</c:v>
                </c:pt>
                <c:pt idx="6493">
                  <c:v>0</c:v>
                </c:pt>
                <c:pt idx="6494">
                  <c:v>0</c:v>
                </c:pt>
                <c:pt idx="6495">
                  <c:v>0</c:v>
                </c:pt>
                <c:pt idx="6496">
                  <c:v>0</c:v>
                </c:pt>
                <c:pt idx="6497">
                  <c:v>0</c:v>
                </c:pt>
                <c:pt idx="6498">
                  <c:v>0</c:v>
                </c:pt>
                <c:pt idx="6499">
                  <c:v>0</c:v>
                </c:pt>
                <c:pt idx="6500">
                  <c:v>0</c:v>
                </c:pt>
                <c:pt idx="6501">
                  <c:v>0</c:v>
                </c:pt>
                <c:pt idx="6502">
                  <c:v>0</c:v>
                </c:pt>
                <c:pt idx="6503">
                  <c:v>0</c:v>
                </c:pt>
                <c:pt idx="6504">
                  <c:v>0</c:v>
                </c:pt>
                <c:pt idx="6505">
                  <c:v>0</c:v>
                </c:pt>
                <c:pt idx="6506">
                  <c:v>0</c:v>
                </c:pt>
                <c:pt idx="6507">
                  <c:v>0</c:v>
                </c:pt>
                <c:pt idx="6508">
                  <c:v>0</c:v>
                </c:pt>
                <c:pt idx="6509">
                  <c:v>0</c:v>
                </c:pt>
                <c:pt idx="6510">
                  <c:v>0</c:v>
                </c:pt>
                <c:pt idx="6511">
                  <c:v>0</c:v>
                </c:pt>
                <c:pt idx="6512">
                  <c:v>0</c:v>
                </c:pt>
                <c:pt idx="6513">
                  <c:v>0</c:v>
                </c:pt>
                <c:pt idx="6514">
                  <c:v>0</c:v>
                </c:pt>
                <c:pt idx="6515">
                  <c:v>0</c:v>
                </c:pt>
                <c:pt idx="6516">
                  <c:v>0</c:v>
                </c:pt>
                <c:pt idx="6517">
                  <c:v>0</c:v>
                </c:pt>
                <c:pt idx="6518">
                  <c:v>0</c:v>
                </c:pt>
                <c:pt idx="6519">
                  <c:v>0</c:v>
                </c:pt>
                <c:pt idx="6520">
                  <c:v>0</c:v>
                </c:pt>
                <c:pt idx="6521">
                  <c:v>0</c:v>
                </c:pt>
                <c:pt idx="6522">
                  <c:v>0</c:v>
                </c:pt>
                <c:pt idx="6523">
                  <c:v>0</c:v>
                </c:pt>
                <c:pt idx="6524">
                  <c:v>0</c:v>
                </c:pt>
                <c:pt idx="6525">
                  <c:v>0</c:v>
                </c:pt>
                <c:pt idx="6526">
                  <c:v>0</c:v>
                </c:pt>
                <c:pt idx="6527">
                  <c:v>0</c:v>
                </c:pt>
                <c:pt idx="6528">
                  <c:v>0</c:v>
                </c:pt>
                <c:pt idx="6529">
                  <c:v>0</c:v>
                </c:pt>
                <c:pt idx="6530">
                  <c:v>0</c:v>
                </c:pt>
                <c:pt idx="6531">
                  <c:v>0</c:v>
                </c:pt>
                <c:pt idx="6532">
                  <c:v>0</c:v>
                </c:pt>
                <c:pt idx="6533">
                  <c:v>0</c:v>
                </c:pt>
                <c:pt idx="6534">
                  <c:v>0</c:v>
                </c:pt>
                <c:pt idx="6535">
                  <c:v>0</c:v>
                </c:pt>
                <c:pt idx="6536">
                  <c:v>0</c:v>
                </c:pt>
                <c:pt idx="6537">
                  <c:v>0</c:v>
                </c:pt>
                <c:pt idx="6538">
                  <c:v>0</c:v>
                </c:pt>
                <c:pt idx="6539">
                  <c:v>0</c:v>
                </c:pt>
                <c:pt idx="6540">
                  <c:v>0</c:v>
                </c:pt>
                <c:pt idx="6541">
                  <c:v>0</c:v>
                </c:pt>
                <c:pt idx="6542">
                  <c:v>0</c:v>
                </c:pt>
                <c:pt idx="6543">
                  <c:v>0</c:v>
                </c:pt>
                <c:pt idx="6544">
                  <c:v>0</c:v>
                </c:pt>
                <c:pt idx="6545">
                  <c:v>0</c:v>
                </c:pt>
                <c:pt idx="6546">
                  <c:v>0</c:v>
                </c:pt>
                <c:pt idx="6547">
                  <c:v>0</c:v>
                </c:pt>
                <c:pt idx="6548">
                  <c:v>0</c:v>
                </c:pt>
                <c:pt idx="6549">
                  <c:v>0</c:v>
                </c:pt>
                <c:pt idx="6550">
                  <c:v>0</c:v>
                </c:pt>
                <c:pt idx="6551">
                  <c:v>0</c:v>
                </c:pt>
                <c:pt idx="6552">
                  <c:v>0</c:v>
                </c:pt>
                <c:pt idx="6553">
                  <c:v>0</c:v>
                </c:pt>
                <c:pt idx="6554">
                  <c:v>0</c:v>
                </c:pt>
                <c:pt idx="6555">
                  <c:v>0</c:v>
                </c:pt>
                <c:pt idx="6556">
                  <c:v>0</c:v>
                </c:pt>
                <c:pt idx="6557">
                  <c:v>0</c:v>
                </c:pt>
                <c:pt idx="6558">
                  <c:v>0</c:v>
                </c:pt>
                <c:pt idx="6559">
                  <c:v>0</c:v>
                </c:pt>
                <c:pt idx="6560">
                  <c:v>0</c:v>
                </c:pt>
                <c:pt idx="6561">
                  <c:v>0</c:v>
                </c:pt>
                <c:pt idx="6562">
                  <c:v>0</c:v>
                </c:pt>
                <c:pt idx="6563">
                  <c:v>0</c:v>
                </c:pt>
                <c:pt idx="6564">
                  <c:v>0</c:v>
                </c:pt>
                <c:pt idx="6565">
                  <c:v>0</c:v>
                </c:pt>
                <c:pt idx="6566">
                  <c:v>0</c:v>
                </c:pt>
                <c:pt idx="6567">
                  <c:v>0</c:v>
                </c:pt>
                <c:pt idx="6568">
                  <c:v>0</c:v>
                </c:pt>
                <c:pt idx="6569">
                  <c:v>0</c:v>
                </c:pt>
                <c:pt idx="6570">
                  <c:v>0</c:v>
                </c:pt>
                <c:pt idx="6571">
                  <c:v>0</c:v>
                </c:pt>
                <c:pt idx="6572">
                  <c:v>0</c:v>
                </c:pt>
                <c:pt idx="6573">
                  <c:v>0</c:v>
                </c:pt>
                <c:pt idx="6574">
                  <c:v>0</c:v>
                </c:pt>
                <c:pt idx="6575">
                  <c:v>0</c:v>
                </c:pt>
                <c:pt idx="6576">
                  <c:v>0</c:v>
                </c:pt>
                <c:pt idx="6577">
                  <c:v>0</c:v>
                </c:pt>
                <c:pt idx="6578">
                  <c:v>0</c:v>
                </c:pt>
                <c:pt idx="6579">
                  <c:v>0</c:v>
                </c:pt>
                <c:pt idx="6580">
                  <c:v>0</c:v>
                </c:pt>
                <c:pt idx="6581">
                  <c:v>0</c:v>
                </c:pt>
                <c:pt idx="6582">
                  <c:v>0</c:v>
                </c:pt>
                <c:pt idx="6583">
                  <c:v>0</c:v>
                </c:pt>
                <c:pt idx="6584">
                  <c:v>0</c:v>
                </c:pt>
                <c:pt idx="6585">
                  <c:v>0</c:v>
                </c:pt>
                <c:pt idx="6586">
                  <c:v>0</c:v>
                </c:pt>
                <c:pt idx="6587">
                  <c:v>0</c:v>
                </c:pt>
                <c:pt idx="6588">
                  <c:v>0</c:v>
                </c:pt>
                <c:pt idx="6589">
                  <c:v>0</c:v>
                </c:pt>
                <c:pt idx="6590">
                  <c:v>0</c:v>
                </c:pt>
                <c:pt idx="6591">
                  <c:v>0</c:v>
                </c:pt>
                <c:pt idx="6592">
                  <c:v>0</c:v>
                </c:pt>
                <c:pt idx="6593">
                  <c:v>0</c:v>
                </c:pt>
                <c:pt idx="6594">
                  <c:v>0</c:v>
                </c:pt>
                <c:pt idx="6595">
                  <c:v>0</c:v>
                </c:pt>
                <c:pt idx="6596">
                  <c:v>0</c:v>
                </c:pt>
                <c:pt idx="6597">
                  <c:v>0</c:v>
                </c:pt>
                <c:pt idx="6598">
                  <c:v>0</c:v>
                </c:pt>
                <c:pt idx="6599">
                  <c:v>0</c:v>
                </c:pt>
                <c:pt idx="6600">
                  <c:v>0</c:v>
                </c:pt>
                <c:pt idx="6601">
                  <c:v>0</c:v>
                </c:pt>
                <c:pt idx="6602">
                  <c:v>0</c:v>
                </c:pt>
                <c:pt idx="6603">
                  <c:v>0</c:v>
                </c:pt>
                <c:pt idx="6604">
                  <c:v>0</c:v>
                </c:pt>
                <c:pt idx="6605">
                  <c:v>0</c:v>
                </c:pt>
                <c:pt idx="6606">
                  <c:v>0</c:v>
                </c:pt>
                <c:pt idx="6607">
                  <c:v>0</c:v>
                </c:pt>
                <c:pt idx="6608">
                  <c:v>0</c:v>
                </c:pt>
                <c:pt idx="6609">
                  <c:v>0</c:v>
                </c:pt>
                <c:pt idx="6610">
                  <c:v>0</c:v>
                </c:pt>
                <c:pt idx="6611">
                  <c:v>0</c:v>
                </c:pt>
                <c:pt idx="6612">
                  <c:v>0</c:v>
                </c:pt>
                <c:pt idx="6613">
                  <c:v>0</c:v>
                </c:pt>
                <c:pt idx="6614">
                  <c:v>0</c:v>
                </c:pt>
                <c:pt idx="6615">
                  <c:v>0</c:v>
                </c:pt>
                <c:pt idx="6616">
                  <c:v>0</c:v>
                </c:pt>
                <c:pt idx="6617">
                  <c:v>0</c:v>
                </c:pt>
                <c:pt idx="6618">
                  <c:v>0</c:v>
                </c:pt>
                <c:pt idx="6619">
                  <c:v>0</c:v>
                </c:pt>
                <c:pt idx="6620">
                  <c:v>0</c:v>
                </c:pt>
                <c:pt idx="6621">
                  <c:v>0</c:v>
                </c:pt>
                <c:pt idx="6622">
                  <c:v>0</c:v>
                </c:pt>
                <c:pt idx="6623">
                  <c:v>0</c:v>
                </c:pt>
                <c:pt idx="6624">
                  <c:v>0</c:v>
                </c:pt>
                <c:pt idx="6625">
                  <c:v>0</c:v>
                </c:pt>
                <c:pt idx="6626">
                  <c:v>0</c:v>
                </c:pt>
                <c:pt idx="6627">
                  <c:v>0</c:v>
                </c:pt>
                <c:pt idx="6628">
                  <c:v>0</c:v>
                </c:pt>
                <c:pt idx="6629">
                  <c:v>0</c:v>
                </c:pt>
                <c:pt idx="6630">
                  <c:v>0</c:v>
                </c:pt>
                <c:pt idx="6631">
                  <c:v>0</c:v>
                </c:pt>
                <c:pt idx="6632">
                  <c:v>0</c:v>
                </c:pt>
                <c:pt idx="6633">
                  <c:v>0</c:v>
                </c:pt>
                <c:pt idx="6634">
                  <c:v>0</c:v>
                </c:pt>
                <c:pt idx="6635">
                  <c:v>0</c:v>
                </c:pt>
                <c:pt idx="6636">
                  <c:v>0</c:v>
                </c:pt>
                <c:pt idx="6637">
                  <c:v>0</c:v>
                </c:pt>
                <c:pt idx="6638">
                  <c:v>0</c:v>
                </c:pt>
                <c:pt idx="6639">
                  <c:v>0</c:v>
                </c:pt>
                <c:pt idx="6640">
                  <c:v>0</c:v>
                </c:pt>
                <c:pt idx="6641">
                  <c:v>0</c:v>
                </c:pt>
                <c:pt idx="6642">
                  <c:v>0</c:v>
                </c:pt>
                <c:pt idx="6643">
                  <c:v>0</c:v>
                </c:pt>
                <c:pt idx="6644">
                  <c:v>0</c:v>
                </c:pt>
                <c:pt idx="6645">
                  <c:v>0</c:v>
                </c:pt>
                <c:pt idx="6646">
                  <c:v>0</c:v>
                </c:pt>
                <c:pt idx="6647">
                  <c:v>0</c:v>
                </c:pt>
                <c:pt idx="6648">
                  <c:v>0</c:v>
                </c:pt>
                <c:pt idx="6649">
                  <c:v>0</c:v>
                </c:pt>
                <c:pt idx="6650">
                  <c:v>0</c:v>
                </c:pt>
                <c:pt idx="6651">
                  <c:v>0</c:v>
                </c:pt>
                <c:pt idx="6652">
                  <c:v>0</c:v>
                </c:pt>
                <c:pt idx="6653">
                  <c:v>0</c:v>
                </c:pt>
                <c:pt idx="6654">
                  <c:v>0</c:v>
                </c:pt>
                <c:pt idx="6655">
                  <c:v>0</c:v>
                </c:pt>
                <c:pt idx="6656">
                  <c:v>0</c:v>
                </c:pt>
                <c:pt idx="6657">
                  <c:v>0</c:v>
                </c:pt>
                <c:pt idx="6658">
                  <c:v>0</c:v>
                </c:pt>
                <c:pt idx="6659">
                  <c:v>0</c:v>
                </c:pt>
                <c:pt idx="6660">
                  <c:v>0</c:v>
                </c:pt>
                <c:pt idx="6661">
                  <c:v>0</c:v>
                </c:pt>
                <c:pt idx="6662">
                  <c:v>0</c:v>
                </c:pt>
                <c:pt idx="6663">
                  <c:v>0</c:v>
                </c:pt>
                <c:pt idx="6664">
                  <c:v>0</c:v>
                </c:pt>
                <c:pt idx="6665">
                  <c:v>0</c:v>
                </c:pt>
                <c:pt idx="6666">
                  <c:v>0</c:v>
                </c:pt>
                <c:pt idx="6667">
                  <c:v>0</c:v>
                </c:pt>
                <c:pt idx="6668">
                  <c:v>0</c:v>
                </c:pt>
                <c:pt idx="6669">
                  <c:v>0</c:v>
                </c:pt>
                <c:pt idx="6670">
                  <c:v>0</c:v>
                </c:pt>
                <c:pt idx="6671">
                  <c:v>0</c:v>
                </c:pt>
                <c:pt idx="6672">
                  <c:v>0</c:v>
                </c:pt>
                <c:pt idx="6673">
                  <c:v>0</c:v>
                </c:pt>
                <c:pt idx="6674">
                  <c:v>0</c:v>
                </c:pt>
                <c:pt idx="6675">
                  <c:v>0</c:v>
                </c:pt>
                <c:pt idx="6676">
                  <c:v>0</c:v>
                </c:pt>
                <c:pt idx="6677">
                  <c:v>0</c:v>
                </c:pt>
                <c:pt idx="6678">
                  <c:v>0</c:v>
                </c:pt>
                <c:pt idx="6679">
                  <c:v>0</c:v>
                </c:pt>
                <c:pt idx="6680">
                  <c:v>0</c:v>
                </c:pt>
                <c:pt idx="6681">
                  <c:v>0</c:v>
                </c:pt>
                <c:pt idx="6682">
                  <c:v>0</c:v>
                </c:pt>
                <c:pt idx="6683">
                  <c:v>0</c:v>
                </c:pt>
                <c:pt idx="6684">
                  <c:v>0</c:v>
                </c:pt>
                <c:pt idx="6685">
                  <c:v>0</c:v>
                </c:pt>
                <c:pt idx="6686">
                  <c:v>0</c:v>
                </c:pt>
                <c:pt idx="6687">
                  <c:v>0</c:v>
                </c:pt>
                <c:pt idx="6688">
                  <c:v>0</c:v>
                </c:pt>
                <c:pt idx="6689">
                  <c:v>0</c:v>
                </c:pt>
                <c:pt idx="6690">
                  <c:v>0</c:v>
                </c:pt>
                <c:pt idx="6691">
                  <c:v>0</c:v>
                </c:pt>
                <c:pt idx="6692">
                  <c:v>0</c:v>
                </c:pt>
                <c:pt idx="6693">
                  <c:v>0</c:v>
                </c:pt>
                <c:pt idx="6694">
                  <c:v>0</c:v>
                </c:pt>
                <c:pt idx="6695">
                  <c:v>0</c:v>
                </c:pt>
                <c:pt idx="6696">
                  <c:v>0</c:v>
                </c:pt>
                <c:pt idx="6697">
                  <c:v>0</c:v>
                </c:pt>
                <c:pt idx="6698">
                  <c:v>0</c:v>
                </c:pt>
                <c:pt idx="6699">
                  <c:v>0</c:v>
                </c:pt>
                <c:pt idx="6700">
                  <c:v>0</c:v>
                </c:pt>
                <c:pt idx="6701">
                  <c:v>0</c:v>
                </c:pt>
                <c:pt idx="6702">
                  <c:v>0</c:v>
                </c:pt>
                <c:pt idx="6703">
                  <c:v>0</c:v>
                </c:pt>
                <c:pt idx="6704">
                  <c:v>0</c:v>
                </c:pt>
                <c:pt idx="6705">
                  <c:v>0</c:v>
                </c:pt>
                <c:pt idx="6706">
                  <c:v>0</c:v>
                </c:pt>
                <c:pt idx="6707">
                  <c:v>0</c:v>
                </c:pt>
                <c:pt idx="6708">
                  <c:v>0</c:v>
                </c:pt>
                <c:pt idx="6709">
                  <c:v>0</c:v>
                </c:pt>
                <c:pt idx="6710">
                  <c:v>0</c:v>
                </c:pt>
                <c:pt idx="6711">
                  <c:v>0</c:v>
                </c:pt>
                <c:pt idx="6712">
                  <c:v>0</c:v>
                </c:pt>
                <c:pt idx="6713">
                  <c:v>0</c:v>
                </c:pt>
                <c:pt idx="6714">
                  <c:v>0</c:v>
                </c:pt>
                <c:pt idx="6715">
                  <c:v>0</c:v>
                </c:pt>
                <c:pt idx="6716">
                  <c:v>0</c:v>
                </c:pt>
                <c:pt idx="6717">
                  <c:v>0</c:v>
                </c:pt>
                <c:pt idx="6718">
                  <c:v>0</c:v>
                </c:pt>
                <c:pt idx="6719">
                  <c:v>0</c:v>
                </c:pt>
                <c:pt idx="6720">
                  <c:v>0</c:v>
                </c:pt>
                <c:pt idx="6721">
                  <c:v>0</c:v>
                </c:pt>
                <c:pt idx="6722">
                  <c:v>0</c:v>
                </c:pt>
                <c:pt idx="6723">
                  <c:v>0</c:v>
                </c:pt>
                <c:pt idx="6724">
                  <c:v>0</c:v>
                </c:pt>
                <c:pt idx="6725">
                  <c:v>0</c:v>
                </c:pt>
                <c:pt idx="6726">
                  <c:v>0</c:v>
                </c:pt>
                <c:pt idx="6727">
                  <c:v>0</c:v>
                </c:pt>
                <c:pt idx="6728">
                  <c:v>0</c:v>
                </c:pt>
                <c:pt idx="6729">
                  <c:v>0</c:v>
                </c:pt>
                <c:pt idx="6730">
                  <c:v>0</c:v>
                </c:pt>
                <c:pt idx="6731">
                  <c:v>0</c:v>
                </c:pt>
                <c:pt idx="6732">
                  <c:v>0</c:v>
                </c:pt>
                <c:pt idx="6733">
                  <c:v>0</c:v>
                </c:pt>
                <c:pt idx="6734">
                  <c:v>0</c:v>
                </c:pt>
                <c:pt idx="6735">
                  <c:v>0</c:v>
                </c:pt>
                <c:pt idx="6736">
                  <c:v>0</c:v>
                </c:pt>
                <c:pt idx="6737">
                  <c:v>0</c:v>
                </c:pt>
                <c:pt idx="6738">
                  <c:v>0</c:v>
                </c:pt>
                <c:pt idx="6739">
                  <c:v>0</c:v>
                </c:pt>
                <c:pt idx="6740">
                  <c:v>0</c:v>
                </c:pt>
                <c:pt idx="6741">
                  <c:v>0</c:v>
                </c:pt>
                <c:pt idx="6742">
                  <c:v>0</c:v>
                </c:pt>
                <c:pt idx="6743">
                  <c:v>0</c:v>
                </c:pt>
                <c:pt idx="6744">
                  <c:v>0</c:v>
                </c:pt>
                <c:pt idx="6745">
                  <c:v>0</c:v>
                </c:pt>
                <c:pt idx="6746">
                  <c:v>0</c:v>
                </c:pt>
                <c:pt idx="6747">
                  <c:v>0</c:v>
                </c:pt>
                <c:pt idx="6748">
                  <c:v>0</c:v>
                </c:pt>
                <c:pt idx="6749">
                  <c:v>0</c:v>
                </c:pt>
                <c:pt idx="6750">
                  <c:v>0</c:v>
                </c:pt>
                <c:pt idx="6751">
                  <c:v>0</c:v>
                </c:pt>
                <c:pt idx="6752">
                  <c:v>0</c:v>
                </c:pt>
                <c:pt idx="6753">
                  <c:v>0</c:v>
                </c:pt>
                <c:pt idx="6754">
                  <c:v>0</c:v>
                </c:pt>
                <c:pt idx="6755">
                  <c:v>0</c:v>
                </c:pt>
                <c:pt idx="6756">
                  <c:v>0</c:v>
                </c:pt>
                <c:pt idx="6757">
                  <c:v>0</c:v>
                </c:pt>
                <c:pt idx="6758">
                  <c:v>0</c:v>
                </c:pt>
                <c:pt idx="6759">
                  <c:v>0</c:v>
                </c:pt>
                <c:pt idx="6760">
                  <c:v>0</c:v>
                </c:pt>
                <c:pt idx="6761">
                  <c:v>0</c:v>
                </c:pt>
                <c:pt idx="6762">
                  <c:v>0</c:v>
                </c:pt>
                <c:pt idx="6763">
                  <c:v>0</c:v>
                </c:pt>
                <c:pt idx="6764">
                  <c:v>0</c:v>
                </c:pt>
                <c:pt idx="6765">
                  <c:v>0</c:v>
                </c:pt>
                <c:pt idx="6766">
                  <c:v>0</c:v>
                </c:pt>
                <c:pt idx="6767">
                  <c:v>0</c:v>
                </c:pt>
                <c:pt idx="6768">
                  <c:v>0</c:v>
                </c:pt>
                <c:pt idx="6769">
                  <c:v>0</c:v>
                </c:pt>
                <c:pt idx="6770">
                  <c:v>0</c:v>
                </c:pt>
                <c:pt idx="6771">
                  <c:v>0</c:v>
                </c:pt>
                <c:pt idx="6772">
                  <c:v>0</c:v>
                </c:pt>
                <c:pt idx="6773">
                  <c:v>0</c:v>
                </c:pt>
                <c:pt idx="6774">
                  <c:v>0</c:v>
                </c:pt>
                <c:pt idx="6775">
                  <c:v>0</c:v>
                </c:pt>
                <c:pt idx="6776">
                  <c:v>0</c:v>
                </c:pt>
                <c:pt idx="6777">
                  <c:v>0</c:v>
                </c:pt>
                <c:pt idx="6778">
                  <c:v>0</c:v>
                </c:pt>
                <c:pt idx="6779">
                  <c:v>0</c:v>
                </c:pt>
                <c:pt idx="6780">
                  <c:v>0</c:v>
                </c:pt>
                <c:pt idx="6781">
                  <c:v>0</c:v>
                </c:pt>
                <c:pt idx="6782">
                  <c:v>0</c:v>
                </c:pt>
                <c:pt idx="6783">
                  <c:v>0</c:v>
                </c:pt>
                <c:pt idx="6784">
                  <c:v>0</c:v>
                </c:pt>
                <c:pt idx="6785">
                  <c:v>0</c:v>
                </c:pt>
                <c:pt idx="6786">
                  <c:v>0</c:v>
                </c:pt>
                <c:pt idx="6787">
                  <c:v>0</c:v>
                </c:pt>
                <c:pt idx="6788">
                  <c:v>0</c:v>
                </c:pt>
                <c:pt idx="6789">
                  <c:v>0</c:v>
                </c:pt>
                <c:pt idx="6790">
                  <c:v>0</c:v>
                </c:pt>
                <c:pt idx="6791">
                  <c:v>0</c:v>
                </c:pt>
                <c:pt idx="6792">
                  <c:v>0</c:v>
                </c:pt>
                <c:pt idx="6793">
                  <c:v>0</c:v>
                </c:pt>
                <c:pt idx="6794">
                  <c:v>0</c:v>
                </c:pt>
                <c:pt idx="6795">
                  <c:v>0</c:v>
                </c:pt>
                <c:pt idx="6796">
                  <c:v>0</c:v>
                </c:pt>
                <c:pt idx="6797">
                  <c:v>0</c:v>
                </c:pt>
                <c:pt idx="6798">
                  <c:v>0</c:v>
                </c:pt>
                <c:pt idx="6799">
                  <c:v>0</c:v>
                </c:pt>
                <c:pt idx="6800">
                  <c:v>0</c:v>
                </c:pt>
                <c:pt idx="6801">
                  <c:v>0</c:v>
                </c:pt>
                <c:pt idx="6802">
                  <c:v>0</c:v>
                </c:pt>
                <c:pt idx="6803">
                  <c:v>0</c:v>
                </c:pt>
                <c:pt idx="6804">
                  <c:v>0</c:v>
                </c:pt>
                <c:pt idx="6805">
                  <c:v>0</c:v>
                </c:pt>
                <c:pt idx="6806">
                  <c:v>0</c:v>
                </c:pt>
                <c:pt idx="6807">
                  <c:v>0</c:v>
                </c:pt>
                <c:pt idx="6808">
                  <c:v>0</c:v>
                </c:pt>
                <c:pt idx="6809">
                  <c:v>0</c:v>
                </c:pt>
                <c:pt idx="6810">
                  <c:v>0</c:v>
                </c:pt>
                <c:pt idx="6811">
                  <c:v>0</c:v>
                </c:pt>
                <c:pt idx="6812">
                  <c:v>0</c:v>
                </c:pt>
                <c:pt idx="6813">
                  <c:v>0</c:v>
                </c:pt>
                <c:pt idx="6814">
                  <c:v>0</c:v>
                </c:pt>
                <c:pt idx="6815">
                  <c:v>0</c:v>
                </c:pt>
                <c:pt idx="6816">
                  <c:v>0</c:v>
                </c:pt>
                <c:pt idx="6817">
                  <c:v>0</c:v>
                </c:pt>
                <c:pt idx="6818">
                  <c:v>0</c:v>
                </c:pt>
                <c:pt idx="6819">
                  <c:v>0</c:v>
                </c:pt>
                <c:pt idx="6820">
                  <c:v>0</c:v>
                </c:pt>
                <c:pt idx="6821">
                  <c:v>0</c:v>
                </c:pt>
                <c:pt idx="6822">
                  <c:v>0</c:v>
                </c:pt>
                <c:pt idx="6823">
                  <c:v>0</c:v>
                </c:pt>
                <c:pt idx="6824">
                  <c:v>0</c:v>
                </c:pt>
                <c:pt idx="6825">
                  <c:v>0</c:v>
                </c:pt>
                <c:pt idx="6826">
                  <c:v>0</c:v>
                </c:pt>
                <c:pt idx="6827">
                  <c:v>0</c:v>
                </c:pt>
                <c:pt idx="6828">
                  <c:v>0</c:v>
                </c:pt>
                <c:pt idx="6829">
                  <c:v>0</c:v>
                </c:pt>
                <c:pt idx="6830">
                  <c:v>0</c:v>
                </c:pt>
                <c:pt idx="6831">
                  <c:v>0</c:v>
                </c:pt>
                <c:pt idx="6832">
                  <c:v>0</c:v>
                </c:pt>
                <c:pt idx="6833">
                  <c:v>0</c:v>
                </c:pt>
                <c:pt idx="6834">
                  <c:v>0</c:v>
                </c:pt>
                <c:pt idx="6835">
                  <c:v>0</c:v>
                </c:pt>
                <c:pt idx="6836">
                  <c:v>0</c:v>
                </c:pt>
                <c:pt idx="6837">
                  <c:v>0</c:v>
                </c:pt>
                <c:pt idx="6838">
                  <c:v>0</c:v>
                </c:pt>
                <c:pt idx="6839">
                  <c:v>0</c:v>
                </c:pt>
                <c:pt idx="6840">
                  <c:v>0</c:v>
                </c:pt>
                <c:pt idx="6841">
                  <c:v>0</c:v>
                </c:pt>
                <c:pt idx="6842">
                  <c:v>0</c:v>
                </c:pt>
                <c:pt idx="6843">
                  <c:v>0</c:v>
                </c:pt>
                <c:pt idx="6844">
                  <c:v>0</c:v>
                </c:pt>
                <c:pt idx="6845">
                  <c:v>0</c:v>
                </c:pt>
                <c:pt idx="6846">
                  <c:v>0</c:v>
                </c:pt>
                <c:pt idx="6847">
                  <c:v>0</c:v>
                </c:pt>
                <c:pt idx="6848">
                  <c:v>0</c:v>
                </c:pt>
                <c:pt idx="6849">
                  <c:v>0</c:v>
                </c:pt>
                <c:pt idx="6850">
                  <c:v>0</c:v>
                </c:pt>
                <c:pt idx="6851">
                  <c:v>0</c:v>
                </c:pt>
                <c:pt idx="6852">
                  <c:v>0</c:v>
                </c:pt>
                <c:pt idx="6853">
                  <c:v>0</c:v>
                </c:pt>
                <c:pt idx="6854">
                  <c:v>0</c:v>
                </c:pt>
                <c:pt idx="6855">
                  <c:v>0</c:v>
                </c:pt>
                <c:pt idx="6856">
                  <c:v>0</c:v>
                </c:pt>
                <c:pt idx="6857">
                  <c:v>0</c:v>
                </c:pt>
                <c:pt idx="6858">
                  <c:v>0</c:v>
                </c:pt>
                <c:pt idx="6859">
                  <c:v>0</c:v>
                </c:pt>
                <c:pt idx="6860">
                  <c:v>0</c:v>
                </c:pt>
                <c:pt idx="6861">
                  <c:v>0</c:v>
                </c:pt>
                <c:pt idx="6862">
                  <c:v>0</c:v>
                </c:pt>
                <c:pt idx="6863">
                  <c:v>0</c:v>
                </c:pt>
                <c:pt idx="6864">
                  <c:v>0</c:v>
                </c:pt>
                <c:pt idx="6865">
                  <c:v>0</c:v>
                </c:pt>
                <c:pt idx="6866">
                  <c:v>0</c:v>
                </c:pt>
                <c:pt idx="6867">
                  <c:v>0</c:v>
                </c:pt>
                <c:pt idx="6868">
                  <c:v>0</c:v>
                </c:pt>
                <c:pt idx="6869">
                  <c:v>0</c:v>
                </c:pt>
                <c:pt idx="6870">
                  <c:v>0</c:v>
                </c:pt>
                <c:pt idx="6871">
                  <c:v>0</c:v>
                </c:pt>
                <c:pt idx="6872">
                  <c:v>0</c:v>
                </c:pt>
                <c:pt idx="6873">
                  <c:v>0</c:v>
                </c:pt>
                <c:pt idx="6874">
                  <c:v>0</c:v>
                </c:pt>
                <c:pt idx="6875">
                  <c:v>0</c:v>
                </c:pt>
                <c:pt idx="6876">
                  <c:v>0</c:v>
                </c:pt>
                <c:pt idx="6877">
                  <c:v>0</c:v>
                </c:pt>
                <c:pt idx="6878">
                  <c:v>0</c:v>
                </c:pt>
                <c:pt idx="6879">
                  <c:v>0</c:v>
                </c:pt>
                <c:pt idx="6880">
                  <c:v>0</c:v>
                </c:pt>
                <c:pt idx="6881">
                  <c:v>0</c:v>
                </c:pt>
                <c:pt idx="6882">
                  <c:v>0</c:v>
                </c:pt>
                <c:pt idx="6883">
                  <c:v>0</c:v>
                </c:pt>
                <c:pt idx="6884">
                  <c:v>0</c:v>
                </c:pt>
                <c:pt idx="6885">
                  <c:v>0</c:v>
                </c:pt>
                <c:pt idx="6886">
                  <c:v>0</c:v>
                </c:pt>
                <c:pt idx="6887">
                  <c:v>0</c:v>
                </c:pt>
                <c:pt idx="6888">
                  <c:v>0</c:v>
                </c:pt>
                <c:pt idx="6889">
                  <c:v>0</c:v>
                </c:pt>
                <c:pt idx="6890">
                  <c:v>0</c:v>
                </c:pt>
                <c:pt idx="6891">
                  <c:v>0</c:v>
                </c:pt>
                <c:pt idx="6892">
                  <c:v>0</c:v>
                </c:pt>
                <c:pt idx="6893">
                  <c:v>0</c:v>
                </c:pt>
                <c:pt idx="6894">
                  <c:v>0</c:v>
                </c:pt>
                <c:pt idx="6895">
                  <c:v>0</c:v>
                </c:pt>
                <c:pt idx="6896">
                  <c:v>0</c:v>
                </c:pt>
                <c:pt idx="6897">
                  <c:v>0</c:v>
                </c:pt>
                <c:pt idx="6898">
                  <c:v>0</c:v>
                </c:pt>
                <c:pt idx="6899">
                  <c:v>0</c:v>
                </c:pt>
                <c:pt idx="6900">
                  <c:v>0</c:v>
                </c:pt>
                <c:pt idx="6901">
                  <c:v>0</c:v>
                </c:pt>
                <c:pt idx="6902">
                  <c:v>0</c:v>
                </c:pt>
                <c:pt idx="6903">
                  <c:v>0</c:v>
                </c:pt>
                <c:pt idx="6904">
                  <c:v>0</c:v>
                </c:pt>
                <c:pt idx="6905">
                  <c:v>0</c:v>
                </c:pt>
                <c:pt idx="6906">
                  <c:v>0</c:v>
                </c:pt>
                <c:pt idx="6907">
                  <c:v>0</c:v>
                </c:pt>
                <c:pt idx="6908">
                  <c:v>0</c:v>
                </c:pt>
                <c:pt idx="6909">
                  <c:v>0</c:v>
                </c:pt>
                <c:pt idx="6910">
                  <c:v>0</c:v>
                </c:pt>
                <c:pt idx="6911">
                  <c:v>0</c:v>
                </c:pt>
                <c:pt idx="6912">
                  <c:v>0</c:v>
                </c:pt>
                <c:pt idx="6913">
                  <c:v>0</c:v>
                </c:pt>
                <c:pt idx="6914">
                  <c:v>0</c:v>
                </c:pt>
                <c:pt idx="6915">
                  <c:v>0</c:v>
                </c:pt>
                <c:pt idx="6916">
                  <c:v>0</c:v>
                </c:pt>
                <c:pt idx="6917">
                  <c:v>0</c:v>
                </c:pt>
                <c:pt idx="6918">
                  <c:v>0</c:v>
                </c:pt>
                <c:pt idx="6919">
                  <c:v>0</c:v>
                </c:pt>
                <c:pt idx="6920">
                  <c:v>0</c:v>
                </c:pt>
                <c:pt idx="6921">
                  <c:v>0</c:v>
                </c:pt>
                <c:pt idx="6922">
                  <c:v>0</c:v>
                </c:pt>
                <c:pt idx="6923">
                  <c:v>0</c:v>
                </c:pt>
                <c:pt idx="6924">
                  <c:v>0</c:v>
                </c:pt>
                <c:pt idx="6925">
                  <c:v>0</c:v>
                </c:pt>
                <c:pt idx="6926">
                  <c:v>0</c:v>
                </c:pt>
                <c:pt idx="6927">
                  <c:v>0</c:v>
                </c:pt>
                <c:pt idx="6928">
                  <c:v>0</c:v>
                </c:pt>
                <c:pt idx="6929">
                  <c:v>0</c:v>
                </c:pt>
                <c:pt idx="6930">
                  <c:v>0</c:v>
                </c:pt>
                <c:pt idx="6931">
                  <c:v>0</c:v>
                </c:pt>
                <c:pt idx="6932">
                  <c:v>0</c:v>
                </c:pt>
                <c:pt idx="6933">
                  <c:v>0</c:v>
                </c:pt>
                <c:pt idx="6934">
                  <c:v>0</c:v>
                </c:pt>
                <c:pt idx="6935">
                  <c:v>0</c:v>
                </c:pt>
                <c:pt idx="6936">
                  <c:v>0</c:v>
                </c:pt>
                <c:pt idx="6937">
                  <c:v>0</c:v>
                </c:pt>
                <c:pt idx="6938">
                  <c:v>0</c:v>
                </c:pt>
                <c:pt idx="6939">
                  <c:v>0</c:v>
                </c:pt>
                <c:pt idx="6940">
                  <c:v>0</c:v>
                </c:pt>
                <c:pt idx="6941">
                  <c:v>0</c:v>
                </c:pt>
                <c:pt idx="6942">
                  <c:v>0</c:v>
                </c:pt>
                <c:pt idx="6943">
                  <c:v>0</c:v>
                </c:pt>
                <c:pt idx="6944">
                  <c:v>0</c:v>
                </c:pt>
                <c:pt idx="6945">
                  <c:v>0</c:v>
                </c:pt>
                <c:pt idx="6946">
                  <c:v>0</c:v>
                </c:pt>
                <c:pt idx="6947">
                  <c:v>0</c:v>
                </c:pt>
                <c:pt idx="6948">
                  <c:v>0</c:v>
                </c:pt>
                <c:pt idx="6949">
                  <c:v>0</c:v>
                </c:pt>
                <c:pt idx="6950">
                  <c:v>0</c:v>
                </c:pt>
                <c:pt idx="6951">
                  <c:v>0</c:v>
                </c:pt>
                <c:pt idx="6952">
                  <c:v>0</c:v>
                </c:pt>
                <c:pt idx="6953">
                  <c:v>0</c:v>
                </c:pt>
                <c:pt idx="6954">
                  <c:v>0</c:v>
                </c:pt>
                <c:pt idx="6955">
                  <c:v>0</c:v>
                </c:pt>
                <c:pt idx="6956">
                  <c:v>0</c:v>
                </c:pt>
                <c:pt idx="6957">
                  <c:v>0</c:v>
                </c:pt>
                <c:pt idx="6958">
                  <c:v>0</c:v>
                </c:pt>
                <c:pt idx="6959">
                  <c:v>0</c:v>
                </c:pt>
                <c:pt idx="6960">
                  <c:v>0</c:v>
                </c:pt>
                <c:pt idx="6961">
                  <c:v>0</c:v>
                </c:pt>
                <c:pt idx="6962">
                  <c:v>0</c:v>
                </c:pt>
                <c:pt idx="6963">
                  <c:v>0</c:v>
                </c:pt>
                <c:pt idx="6964">
                  <c:v>0</c:v>
                </c:pt>
                <c:pt idx="6965">
                  <c:v>0</c:v>
                </c:pt>
                <c:pt idx="6966">
                  <c:v>0</c:v>
                </c:pt>
                <c:pt idx="6967">
                  <c:v>0</c:v>
                </c:pt>
                <c:pt idx="6968">
                  <c:v>0</c:v>
                </c:pt>
                <c:pt idx="6969">
                  <c:v>0</c:v>
                </c:pt>
                <c:pt idx="6970">
                  <c:v>0</c:v>
                </c:pt>
                <c:pt idx="6971">
                  <c:v>0</c:v>
                </c:pt>
                <c:pt idx="6972">
                  <c:v>0</c:v>
                </c:pt>
                <c:pt idx="6973">
                  <c:v>0</c:v>
                </c:pt>
                <c:pt idx="6974">
                  <c:v>0</c:v>
                </c:pt>
                <c:pt idx="6975">
                  <c:v>0</c:v>
                </c:pt>
                <c:pt idx="6976">
                  <c:v>0</c:v>
                </c:pt>
                <c:pt idx="6977">
                  <c:v>0</c:v>
                </c:pt>
                <c:pt idx="6978">
                  <c:v>0</c:v>
                </c:pt>
                <c:pt idx="6979">
                  <c:v>0</c:v>
                </c:pt>
                <c:pt idx="6980">
                  <c:v>0</c:v>
                </c:pt>
                <c:pt idx="6981">
                  <c:v>0</c:v>
                </c:pt>
                <c:pt idx="6982">
                  <c:v>0</c:v>
                </c:pt>
                <c:pt idx="6983">
                  <c:v>0</c:v>
                </c:pt>
                <c:pt idx="6984">
                  <c:v>0</c:v>
                </c:pt>
                <c:pt idx="6985">
                  <c:v>0</c:v>
                </c:pt>
                <c:pt idx="6986">
                  <c:v>0</c:v>
                </c:pt>
                <c:pt idx="6987">
                  <c:v>0</c:v>
                </c:pt>
                <c:pt idx="6988">
                  <c:v>0</c:v>
                </c:pt>
                <c:pt idx="6989">
                  <c:v>0</c:v>
                </c:pt>
                <c:pt idx="6990">
                  <c:v>0</c:v>
                </c:pt>
                <c:pt idx="6991">
                  <c:v>0</c:v>
                </c:pt>
                <c:pt idx="6992">
                  <c:v>0</c:v>
                </c:pt>
                <c:pt idx="6993">
                  <c:v>0</c:v>
                </c:pt>
                <c:pt idx="6994">
                  <c:v>0</c:v>
                </c:pt>
                <c:pt idx="6995">
                  <c:v>0</c:v>
                </c:pt>
                <c:pt idx="6996">
                  <c:v>0</c:v>
                </c:pt>
                <c:pt idx="6997">
                  <c:v>0</c:v>
                </c:pt>
                <c:pt idx="6998">
                  <c:v>0</c:v>
                </c:pt>
                <c:pt idx="6999">
                  <c:v>0</c:v>
                </c:pt>
                <c:pt idx="7000">
                  <c:v>0</c:v>
                </c:pt>
                <c:pt idx="7001">
                  <c:v>0</c:v>
                </c:pt>
                <c:pt idx="7002">
                  <c:v>0</c:v>
                </c:pt>
                <c:pt idx="7003">
                  <c:v>0</c:v>
                </c:pt>
                <c:pt idx="7004">
                  <c:v>0</c:v>
                </c:pt>
                <c:pt idx="7005">
                  <c:v>0</c:v>
                </c:pt>
                <c:pt idx="7006">
                  <c:v>0</c:v>
                </c:pt>
                <c:pt idx="7007">
                  <c:v>0</c:v>
                </c:pt>
                <c:pt idx="7008">
                  <c:v>0</c:v>
                </c:pt>
                <c:pt idx="7009">
                  <c:v>0</c:v>
                </c:pt>
                <c:pt idx="7010">
                  <c:v>0</c:v>
                </c:pt>
                <c:pt idx="7011">
                  <c:v>0</c:v>
                </c:pt>
                <c:pt idx="7012">
                  <c:v>0</c:v>
                </c:pt>
                <c:pt idx="7013">
                  <c:v>0</c:v>
                </c:pt>
                <c:pt idx="7014">
                  <c:v>0</c:v>
                </c:pt>
                <c:pt idx="7015">
                  <c:v>0</c:v>
                </c:pt>
                <c:pt idx="7016">
                  <c:v>0</c:v>
                </c:pt>
                <c:pt idx="7017">
                  <c:v>0</c:v>
                </c:pt>
                <c:pt idx="7018">
                  <c:v>0</c:v>
                </c:pt>
                <c:pt idx="7019">
                  <c:v>0</c:v>
                </c:pt>
                <c:pt idx="7020">
                  <c:v>0</c:v>
                </c:pt>
                <c:pt idx="7021">
                  <c:v>0</c:v>
                </c:pt>
                <c:pt idx="7022">
                  <c:v>0</c:v>
                </c:pt>
                <c:pt idx="7023">
                  <c:v>0</c:v>
                </c:pt>
                <c:pt idx="7024">
                  <c:v>0</c:v>
                </c:pt>
                <c:pt idx="7025">
                  <c:v>0</c:v>
                </c:pt>
                <c:pt idx="7026">
                  <c:v>0</c:v>
                </c:pt>
                <c:pt idx="7027">
                  <c:v>0</c:v>
                </c:pt>
                <c:pt idx="7028">
                  <c:v>0</c:v>
                </c:pt>
                <c:pt idx="7029">
                  <c:v>0</c:v>
                </c:pt>
                <c:pt idx="7030">
                  <c:v>0</c:v>
                </c:pt>
                <c:pt idx="7031">
                  <c:v>0</c:v>
                </c:pt>
                <c:pt idx="7032">
                  <c:v>0</c:v>
                </c:pt>
                <c:pt idx="7033">
                  <c:v>0</c:v>
                </c:pt>
                <c:pt idx="7034">
                  <c:v>0</c:v>
                </c:pt>
                <c:pt idx="7035">
                  <c:v>0</c:v>
                </c:pt>
                <c:pt idx="7036">
                  <c:v>0</c:v>
                </c:pt>
                <c:pt idx="7037">
                  <c:v>0</c:v>
                </c:pt>
                <c:pt idx="7038">
                  <c:v>0</c:v>
                </c:pt>
                <c:pt idx="7039">
                  <c:v>0</c:v>
                </c:pt>
                <c:pt idx="7040">
                  <c:v>0</c:v>
                </c:pt>
                <c:pt idx="7041">
                  <c:v>0</c:v>
                </c:pt>
                <c:pt idx="7042">
                  <c:v>0</c:v>
                </c:pt>
                <c:pt idx="7043">
                  <c:v>0</c:v>
                </c:pt>
                <c:pt idx="7044">
                  <c:v>0</c:v>
                </c:pt>
                <c:pt idx="7045">
                  <c:v>0</c:v>
                </c:pt>
                <c:pt idx="7046">
                  <c:v>0</c:v>
                </c:pt>
                <c:pt idx="7047">
                  <c:v>0</c:v>
                </c:pt>
                <c:pt idx="7048">
                  <c:v>0</c:v>
                </c:pt>
                <c:pt idx="7049">
                  <c:v>0</c:v>
                </c:pt>
                <c:pt idx="7050">
                  <c:v>0</c:v>
                </c:pt>
                <c:pt idx="7051">
                  <c:v>0</c:v>
                </c:pt>
                <c:pt idx="7052">
                  <c:v>0</c:v>
                </c:pt>
                <c:pt idx="7053">
                  <c:v>0</c:v>
                </c:pt>
                <c:pt idx="7054">
                  <c:v>0</c:v>
                </c:pt>
                <c:pt idx="7055">
                  <c:v>0</c:v>
                </c:pt>
                <c:pt idx="7056">
                  <c:v>0</c:v>
                </c:pt>
                <c:pt idx="7057">
                  <c:v>0</c:v>
                </c:pt>
                <c:pt idx="7058">
                  <c:v>0</c:v>
                </c:pt>
                <c:pt idx="7059">
                  <c:v>0</c:v>
                </c:pt>
                <c:pt idx="7060">
                  <c:v>0</c:v>
                </c:pt>
                <c:pt idx="7061">
                  <c:v>0</c:v>
                </c:pt>
                <c:pt idx="7062">
                  <c:v>0</c:v>
                </c:pt>
                <c:pt idx="7063">
                  <c:v>0</c:v>
                </c:pt>
                <c:pt idx="7064">
                  <c:v>0</c:v>
                </c:pt>
                <c:pt idx="7065">
                  <c:v>0</c:v>
                </c:pt>
                <c:pt idx="7066">
                  <c:v>0</c:v>
                </c:pt>
                <c:pt idx="7067">
                  <c:v>0</c:v>
                </c:pt>
                <c:pt idx="7068">
                  <c:v>0</c:v>
                </c:pt>
                <c:pt idx="7069">
                  <c:v>0</c:v>
                </c:pt>
                <c:pt idx="7070">
                  <c:v>0</c:v>
                </c:pt>
                <c:pt idx="7071">
                  <c:v>0</c:v>
                </c:pt>
                <c:pt idx="7072">
                  <c:v>0</c:v>
                </c:pt>
                <c:pt idx="7073">
                  <c:v>0</c:v>
                </c:pt>
                <c:pt idx="7074">
                  <c:v>0</c:v>
                </c:pt>
                <c:pt idx="7075">
                  <c:v>0</c:v>
                </c:pt>
                <c:pt idx="7076">
                  <c:v>0</c:v>
                </c:pt>
                <c:pt idx="7077">
                  <c:v>0</c:v>
                </c:pt>
                <c:pt idx="7078">
                  <c:v>0</c:v>
                </c:pt>
                <c:pt idx="7079">
                  <c:v>0</c:v>
                </c:pt>
                <c:pt idx="7080">
                  <c:v>0</c:v>
                </c:pt>
                <c:pt idx="7081">
                  <c:v>0</c:v>
                </c:pt>
                <c:pt idx="7082">
                  <c:v>0</c:v>
                </c:pt>
                <c:pt idx="7083">
                  <c:v>0</c:v>
                </c:pt>
                <c:pt idx="7084">
                  <c:v>0</c:v>
                </c:pt>
                <c:pt idx="7085">
                  <c:v>0</c:v>
                </c:pt>
                <c:pt idx="7086">
                  <c:v>0</c:v>
                </c:pt>
                <c:pt idx="7087">
                  <c:v>0</c:v>
                </c:pt>
                <c:pt idx="7088">
                  <c:v>0</c:v>
                </c:pt>
                <c:pt idx="7089">
                  <c:v>0</c:v>
                </c:pt>
                <c:pt idx="7090">
                  <c:v>0</c:v>
                </c:pt>
                <c:pt idx="7091">
                  <c:v>0</c:v>
                </c:pt>
                <c:pt idx="7092">
                  <c:v>0</c:v>
                </c:pt>
                <c:pt idx="7093">
                  <c:v>0</c:v>
                </c:pt>
                <c:pt idx="7094">
                  <c:v>0</c:v>
                </c:pt>
                <c:pt idx="7095">
                  <c:v>0</c:v>
                </c:pt>
                <c:pt idx="7096">
                  <c:v>0</c:v>
                </c:pt>
                <c:pt idx="7097">
                  <c:v>0</c:v>
                </c:pt>
                <c:pt idx="7098">
                  <c:v>0</c:v>
                </c:pt>
                <c:pt idx="7099">
                  <c:v>0</c:v>
                </c:pt>
                <c:pt idx="7100">
                  <c:v>0</c:v>
                </c:pt>
                <c:pt idx="7101">
                  <c:v>0</c:v>
                </c:pt>
                <c:pt idx="7102">
                  <c:v>0</c:v>
                </c:pt>
                <c:pt idx="7103">
                  <c:v>0</c:v>
                </c:pt>
                <c:pt idx="7104">
                  <c:v>0</c:v>
                </c:pt>
                <c:pt idx="7105">
                  <c:v>0</c:v>
                </c:pt>
                <c:pt idx="7106">
                  <c:v>0</c:v>
                </c:pt>
                <c:pt idx="7107">
                  <c:v>0</c:v>
                </c:pt>
                <c:pt idx="7108">
                  <c:v>0</c:v>
                </c:pt>
                <c:pt idx="7109">
                  <c:v>0</c:v>
                </c:pt>
                <c:pt idx="7110">
                  <c:v>0</c:v>
                </c:pt>
                <c:pt idx="7111">
                  <c:v>0</c:v>
                </c:pt>
                <c:pt idx="7112">
                  <c:v>0</c:v>
                </c:pt>
                <c:pt idx="7113">
                  <c:v>0</c:v>
                </c:pt>
                <c:pt idx="7114">
                  <c:v>0</c:v>
                </c:pt>
                <c:pt idx="7115">
                  <c:v>0</c:v>
                </c:pt>
                <c:pt idx="7116">
                  <c:v>0</c:v>
                </c:pt>
                <c:pt idx="7117">
                  <c:v>0</c:v>
                </c:pt>
                <c:pt idx="7118">
                  <c:v>0</c:v>
                </c:pt>
                <c:pt idx="7119">
                  <c:v>0</c:v>
                </c:pt>
                <c:pt idx="7120">
                  <c:v>0</c:v>
                </c:pt>
                <c:pt idx="7121">
                  <c:v>0</c:v>
                </c:pt>
                <c:pt idx="7122">
                  <c:v>0</c:v>
                </c:pt>
                <c:pt idx="7123">
                  <c:v>0</c:v>
                </c:pt>
                <c:pt idx="7124">
                  <c:v>0</c:v>
                </c:pt>
                <c:pt idx="7125">
                  <c:v>0</c:v>
                </c:pt>
                <c:pt idx="7126">
                  <c:v>0</c:v>
                </c:pt>
                <c:pt idx="7127">
                  <c:v>0</c:v>
                </c:pt>
                <c:pt idx="7128">
                  <c:v>0</c:v>
                </c:pt>
                <c:pt idx="7129">
                  <c:v>0</c:v>
                </c:pt>
                <c:pt idx="7130">
                  <c:v>0</c:v>
                </c:pt>
                <c:pt idx="7131">
                  <c:v>0</c:v>
                </c:pt>
                <c:pt idx="7132">
                  <c:v>0</c:v>
                </c:pt>
                <c:pt idx="7133">
                  <c:v>0</c:v>
                </c:pt>
                <c:pt idx="7134">
                  <c:v>0</c:v>
                </c:pt>
                <c:pt idx="7135">
                  <c:v>0</c:v>
                </c:pt>
                <c:pt idx="7136">
                  <c:v>0</c:v>
                </c:pt>
                <c:pt idx="7137">
                  <c:v>0</c:v>
                </c:pt>
                <c:pt idx="7138">
                  <c:v>0</c:v>
                </c:pt>
                <c:pt idx="7139">
                  <c:v>0</c:v>
                </c:pt>
                <c:pt idx="7140">
                  <c:v>0</c:v>
                </c:pt>
                <c:pt idx="7141">
                  <c:v>0</c:v>
                </c:pt>
                <c:pt idx="7142">
                  <c:v>0</c:v>
                </c:pt>
                <c:pt idx="7143">
                  <c:v>0</c:v>
                </c:pt>
                <c:pt idx="7144">
                  <c:v>0</c:v>
                </c:pt>
                <c:pt idx="7145">
                  <c:v>0</c:v>
                </c:pt>
                <c:pt idx="7146">
                  <c:v>0</c:v>
                </c:pt>
                <c:pt idx="7147">
                  <c:v>0</c:v>
                </c:pt>
                <c:pt idx="7148">
                  <c:v>0</c:v>
                </c:pt>
                <c:pt idx="7149">
                  <c:v>0</c:v>
                </c:pt>
                <c:pt idx="7150">
                  <c:v>0</c:v>
                </c:pt>
                <c:pt idx="7151">
                  <c:v>0</c:v>
                </c:pt>
                <c:pt idx="7152">
                  <c:v>0</c:v>
                </c:pt>
                <c:pt idx="7153">
                  <c:v>0</c:v>
                </c:pt>
                <c:pt idx="7154">
                  <c:v>0</c:v>
                </c:pt>
                <c:pt idx="7155">
                  <c:v>0</c:v>
                </c:pt>
                <c:pt idx="7156">
                  <c:v>0</c:v>
                </c:pt>
                <c:pt idx="7157">
                  <c:v>0</c:v>
                </c:pt>
                <c:pt idx="7158">
                  <c:v>0</c:v>
                </c:pt>
                <c:pt idx="7159">
                  <c:v>0</c:v>
                </c:pt>
                <c:pt idx="7160">
                  <c:v>0</c:v>
                </c:pt>
                <c:pt idx="7161">
                  <c:v>0</c:v>
                </c:pt>
                <c:pt idx="7162">
                  <c:v>0</c:v>
                </c:pt>
                <c:pt idx="7163">
                  <c:v>0</c:v>
                </c:pt>
                <c:pt idx="7164">
                  <c:v>0</c:v>
                </c:pt>
                <c:pt idx="7165">
                  <c:v>0</c:v>
                </c:pt>
                <c:pt idx="7166">
                  <c:v>0</c:v>
                </c:pt>
                <c:pt idx="7167">
                  <c:v>0</c:v>
                </c:pt>
                <c:pt idx="7168">
                  <c:v>0</c:v>
                </c:pt>
                <c:pt idx="7169">
                  <c:v>0</c:v>
                </c:pt>
                <c:pt idx="7170">
                  <c:v>0</c:v>
                </c:pt>
                <c:pt idx="7171">
                  <c:v>0</c:v>
                </c:pt>
                <c:pt idx="7172">
                  <c:v>0</c:v>
                </c:pt>
                <c:pt idx="7173">
                  <c:v>0</c:v>
                </c:pt>
                <c:pt idx="7174">
                  <c:v>0</c:v>
                </c:pt>
                <c:pt idx="7175">
                  <c:v>0</c:v>
                </c:pt>
                <c:pt idx="7176">
                  <c:v>0</c:v>
                </c:pt>
                <c:pt idx="7177">
                  <c:v>0</c:v>
                </c:pt>
                <c:pt idx="7178">
                  <c:v>0</c:v>
                </c:pt>
                <c:pt idx="7179">
                  <c:v>0</c:v>
                </c:pt>
                <c:pt idx="7180">
                  <c:v>0</c:v>
                </c:pt>
                <c:pt idx="7181">
                  <c:v>0</c:v>
                </c:pt>
                <c:pt idx="7182">
                  <c:v>0</c:v>
                </c:pt>
                <c:pt idx="7183">
                  <c:v>0</c:v>
                </c:pt>
                <c:pt idx="7184">
                  <c:v>0</c:v>
                </c:pt>
                <c:pt idx="7185">
                  <c:v>0</c:v>
                </c:pt>
                <c:pt idx="7186">
                  <c:v>0</c:v>
                </c:pt>
                <c:pt idx="7187">
                  <c:v>0</c:v>
                </c:pt>
                <c:pt idx="7188">
                  <c:v>0</c:v>
                </c:pt>
                <c:pt idx="7189">
                  <c:v>0</c:v>
                </c:pt>
                <c:pt idx="7190">
                  <c:v>0</c:v>
                </c:pt>
                <c:pt idx="7191">
                  <c:v>0</c:v>
                </c:pt>
                <c:pt idx="7192">
                  <c:v>0</c:v>
                </c:pt>
                <c:pt idx="7193">
                  <c:v>0</c:v>
                </c:pt>
                <c:pt idx="7194">
                  <c:v>0</c:v>
                </c:pt>
                <c:pt idx="7195">
                  <c:v>0</c:v>
                </c:pt>
                <c:pt idx="7196">
                  <c:v>0</c:v>
                </c:pt>
                <c:pt idx="7197">
                  <c:v>0</c:v>
                </c:pt>
                <c:pt idx="7198">
                  <c:v>0</c:v>
                </c:pt>
                <c:pt idx="7199">
                  <c:v>0</c:v>
                </c:pt>
                <c:pt idx="7200">
                  <c:v>0</c:v>
                </c:pt>
                <c:pt idx="7201">
                  <c:v>0</c:v>
                </c:pt>
                <c:pt idx="7202">
                  <c:v>0</c:v>
                </c:pt>
                <c:pt idx="7203">
                  <c:v>0</c:v>
                </c:pt>
                <c:pt idx="7204">
                  <c:v>0</c:v>
                </c:pt>
                <c:pt idx="7205">
                  <c:v>0</c:v>
                </c:pt>
                <c:pt idx="7206">
                  <c:v>0</c:v>
                </c:pt>
                <c:pt idx="7207">
                  <c:v>0</c:v>
                </c:pt>
                <c:pt idx="7208">
                  <c:v>0</c:v>
                </c:pt>
                <c:pt idx="7209">
                  <c:v>0</c:v>
                </c:pt>
                <c:pt idx="7210">
                  <c:v>0</c:v>
                </c:pt>
                <c:pt idx="7211">
                  <c:v>0</c:v>
                </c:pt>
                <c:pt idx="7212">
                  <c:v>0</c:v>
                </c:pt>
                <c:pt idx="7213">
                  <c:v>0</c:v>
                </c:pt>
                <c:pt idx="7214">
                  <c:v>0</c:v>
                </c:pt>
                <c:pt idx="7215">
                  <c:v>0</c:v>
                </c:pt>
                <c:pt idx="7216">
                  <c:v>0</c:v>
                </c:pt>
                <c:pt idx="7217">
                  <c:v>0</c:v>
                </c:pt>
                <c:pt idx="7218">
                  <c:v>0</c:v>
                </c:pt>
                <c:pt idx="7219">
                  <c:v>0</c:v>
                </c:pt>
                <c:pt idx="7220">
                  <c:v>0</c:v>
                </c:pt>
                <c:pt idx="7221">
                  <c:v>0</c:v>
                </c:pt>
                <c:pt idx="7222">
                  <c:v>0</c:v>
                </c:pt>
                <c:pt idx="7223">
                  <c:v>0</c:v>
                </c:pt>
                <c:pt idx="7224">
                  <c:v>0</c:v>
                </c:pt>
                <c:pt idx="7225">
                  <c:v>0</c:v>
                </c:pt>
                <c:pt idx="7226">
                  <c:v>0</c:v>
                </c:pt>
                <c:pt idx="7227">
                  <c:v>0</c:v>
                </c:pt>
                <c:pt idx="7228">
                  <c:v>0</c:v>
                </c:pt>
                <c:pt idx="7229">
                  <c:v>0</c:v>
                </c:pt>
                <c:pt idx="7230">
                  <c:v>0</c:v>
                </c:pt>
                <c:pt idx="7231">
                  <c:v>0</c:v>
                </c:pt>
                <c:pt idx="7232">
                  <c:v>0</c:v>
                </c:pt>
                <c:pt idx="7233">
                  <c:v>0</c:v>
                </c:pt>
                <c:pt idx="7234">
                  <c:v>0</c:v>
                </c:pt>
                <c:pt idx="7235">
                  <c:v>0</c:v>
                </c:pt>
                <c:pt idx="7236">
                  <c:v>0</c:v>
                </c:pt>
                <c:pt idx="7237">
                  <c:v>0</c:v>
                </c:pt>
                <c:pt idx="7238">
                  <c:v>0</c:v>
                </c:pt>
                <c:pt idx="7239">
                  <c:v>0</c:v>
                </c:pt>
                <c:pt idx="7240">
                  <c:v>0</c:v>
                </c:pt>
                <c:pt idx="7241">
                  <c:v>0</c:v>
                </c:pt>
                <c:pt idx="7242">
                  <c:v>0</c:v>
                </c:pt>
                <c:pt idx="7243">
                  <c:v>0</c:v>
                </c:pt>
                <c:pt idx="7244">
                  <c:v>0</c:v>
                </c:pt>
                <c:pt idx="7245">
                  <c:v>0</c:v>
                </c:pt>
                <c:pt idx="7246">
                  <c:v>0</c:v>
                </c:pt>
                <c:pt idx="7247">
                  <c:v>0</c:v>
                </c:pt>
                <c:pt idx="7248">
                  <c:v>0</c:v>
                </c:pt>
                <c:pt idx="7249">
                  <c:v>0</c:v>
                </c:pt>
                <c:pt idx="7250">
                  <c:v>0</c:v>
                </c:pt>
                <c:pt idx="7251">
                  <c:v>0</c:v>
                </c:pt>
                <c:pt idx="7252">
                  <c:v>0</c:v>
                </c:pt>
                <c:pt idx="7253">
                  <c:v>0</c:v>
                </c:pt>
                <c:pt idx="7254">
                  <c:v>0</c:v>
                </c:pt>
                <c:pt idx="7255">
                  <c:v>0</c:v>
                </c:pt>
                <c:pt idx="7256">
                  <c:v>0</c:v>
                </c:pt>
                <c:pt idx="7257">
                  <c:v>0</c:v>
                </c:pt>
                <c:pt idx="7258">
                  <c:v>0</c:v>
                </c:pt>
                <c:pt idx="7259">
                  <c:v>0</c:v>
                </c:pt>
                <c:pt idx="7260">
                  <c:v>0</c:v>
                </c:pt>
                <c:pt idx="7261">
                  <c:v>0</c:v>
                </c:pt>
                <c:pt idx="7262">
                  <c:v>0</c:v>
                </c:pt>
                <c:pt idx="7263">
                  <c:v>0</c:v>
                </c:pt>
                <c:pt idx="7264">
                  <c:v>0</c:v>
                </c:pt>
                <c:pt idx="7265">
                  <c:v>0</c:v>
                </c:pt>
                <c:pt idx="7266">
                  <c:v>0</c:v>
                </c:pt>
                <c:pt idx="7267">
                  <c:v>0</c:v>
                </c:pt>
                <c:pt idx="7268">
                  <c:v>0</c:v>
                </c:pt>
                <c:pt idx="7269">
                  <c:v>0</c:v>
                </c:pt>
                <c:pt idx="7270">
                  <c:v>0</c:v>
                </c:pt>
                <c:pt idx="7271">
                  <c:v>0</c:v>
                </c:pt>
                <c:pt idx="7272">
                  <c:v>0</c:v>
                </c:pt>
                <c:pt idx="7273">
                  <c:v>0</c:v>
                </c:pt>
                <c:pt idx="7274">
                  <c:v>0</c:v>
                </c:pt>
                <c:pt idx="7275">
                  <c:v>0</c:v>
                </c:pt>
                <c:pt idx="7276">
                  <c:v>0</c:v>
                </c:pt>
                <c:pt idx="7277">
                  <c:v>0</c:v>
                </c:pt>
                <c:pt idx="7278">
                  <c:v>0</c:v>
                </c:pt>
                <c:pt idx="7279">
                  <c:v>0</c:v>
                </c:pt>
                <c:pt idx="7280">
                  <c:v>0</c:v>
                </c:pt>
                <c:pt idx="7281">
                  <c:v>0</c:v>
                </c:pt>
                <c:pt idx="7282">
                  <c:v>0</c:v>
                </c:pt>
                <c:pt idx="7283">
                  <c:v>0</c:v>
                </c:pt>
                <c:pt idx="7284">
                  <c:v>0</c:v>
                </c:pt>
                <c:pt idx="7285">
                  <c:v>0</c:v>
                </c:pt>
                <c:pt idx="7286">
                  <c:v>0</c:v>
                </c:pt>
                <c:pt idx="7287">
                  <c:v>0</c:v>
                </c:pt>
                <c:pt idx="7288">
                  <c:v>0</c:v>
                </c:pt>
                <c:pt idx="7289">
                  <c:v>0</c:v>
                </c:pt>
                <c:pt idx="7290">
                  <c:v>0</c:v>
                </c:pt>
                <c:pt idx="7291">
                  <c:v>0</c:v>
                </c:pt>
                <c:pt idx="7292">
                  <c:v>0</c:v>
                </c:pt>
                <c:pt idx="7293">
                  <c:v>0</c:v>
                </c:pt>
                <c:pt idx="7294">
                  <c:v>0</c:v>
                </c:pt>
                <c:pt idx="7295">
                  <c:v>0</c:v>
                </c:pt>
                <c:pt idx="7296">
                  <c:v>0</c:v>
                </c:pt>
                <c:pt idx="7297">
                  <c:v>0</c:v>
                </c:pt>
                <c:pt idx="7298">
                  <c:v>0</c:v>
                </c:pt>
                <c:pt idx="7299">
                  <c:v>0</c:v>
                </c:pt>
                <c:pt idx="7300">
                  <c:v>0</c:v>
                </c:pt>
                <c:pt idx="7301">
                  <c:v>0</c:v>
                </c:pt>
                <c:pt idx="7302">
                  <c:v>0</c:v>
                </c:pt>
                <c:pt idx="7303">
                  <c:v>0</c:v>
                </c:pt>
                <c:pt idx="7304">
                  <c:v>0</c:v>
                </c:pt>
                <c:pt idx="7305">
                  <c:v>0</c:v>
                </c:pt>
                <c:pt idx="7306">
                  <c:v>0</c:v>
                </c:pt>
                <c:pt idx="7307">
                  <c:v>0</c:v>
                </c:pt>
                <c:pt idx="7308">
                  <c:v>0</c:v>
                </c:pt>
                <c:pt idx="7309">
                  <c:v>0</c:v>
                </c:pt>
                <c:pt idx="7310">
                  <c:v>0</c:v>
                </c:pt>
                <c:pt idx="7311">
                  <c:v>0</c:v>
                </c:pt>
                <c:pt idx="7312">
                  <c:v>0</c:v>
                </c:pt>
                <c:pt idx="7313">
                  <c:v>0</c:v>
                </c:pt>
                <c:pt idx="7314">
                  <c:v>0</c:v>
                </c:pt>
                <c:pt idx="7315">
                  <c:v>0</c:v>
                </c:pt>
                <c:pt idx="7316">
                  <c:v>0</c:v>
                </c:pt>
                <c:pt idx="7317">
                  <c:v>0</c:v>
                </c:pt>
                <c:pt idx="7318">
                  <c:v>0</c:v>
                </c:pt>
                <c:pt idx="7319">
                  <c:v>0</c:v>
                </c:pt>
                <c:pt idx="7320">
                  <c:v>0</c:v>
                </c:pt>
                <c:pt idx="7321">
                  <c:v>0</c:v>
                </c:pt>
                <c:pt idx="7322">
                  <c:v>0</c:v>
                </c:pt>
                <c:pt idx="7323">
                  <c:v>0</c:v>
                </c:pt>
                <c:pt idx="7324">
                  <c:v>0</c:v>
                </c:pt>
                <c:pt idx="7325">
                  <c:v>0</c:v>
                </c:pt>
                <c:pt idx="7326">
                  <c:v>0</c:v>
                </c:pt>
                <c:pt idx="7327">
                  <c:v>0</c:v>
                </c:pt>
                <c:pt idx="7328">
                  <c:v>0</c:v>
                </c:pt>
                <c:pt idx="7329">
                  <c:v>0</c:v>
                </c:pt>
                <c:pt idx="7330">
                  <c:v>0</c:v>
                </c:pt>
                <c:pt idx="7331">
                  <c:v>0</c:v>
                </c:pt>
                <c:pt idx="7332">
                  <c:v>0</c:v>
                </c:pt>
                <c:pt idx="7333">
                  <c:v>0</c:v>
                </c:pt>
                <c:pt idx="7334">
                  <c:v>0</c:v>
                </c:pt>
                <c:pt idx="7335">
                  <c:v>0</c:v>
                </c:pt>
                <c:pt idx="7336">
                  <c:v>0</c:v>
                </c:pt>
                <c:pt idx="7337">
                  <c:v>0</c:v>
                </c:pt>
                <c:pt idx="7338">
                  <c:v>0</c:v>
                </c:pt>
                <c:pt idx="7339">
                  <c:v>0</c:v>
                </c:pt>
                <c:pt idx="7340">
                  <c:v>0</c:v>
                </c:pt>
                <c:pt idx="7341">
                  <c:v>0</c:v>
                </c:pt>
                <c:pt idx="7342">
                  <c:v>0</c:v>
                </c:pt>
                <c:pt idx="7343">
                  <c:v>0</c:v>
                </c:pt>
                <c:pt idx="7344">
                  <c:v>0</c:v>
                </c:pt>
                <c:pt idx="7345">
                  <c:v>0</c:v>
                </c:pt>
                <c:pt idx="7346">
                  <c:v>0</c:v>
                </c:pt>
                <c:pt idx="7347">
                  <c:v>0</c:v>
                </c:pt>
                <c:pt idx="7348">
                  <c:v>0</c:v>
                </c:pt>
                <c:pt idx="7349">
                  <c:v>0</c:v>
                </c:pt>
                <c:pt idx="7350">
                  <c:v>0</c:v>
                </c:pt>
                <c:pt idx="7351">
                  <c:v>0</c:v>
                </c:pt>
                <c:pt idx="7352">
                  <c:v>0</c:v>
                </c:pt>
                <c:pt idx="7353">
                  <c:v>0</c:v>
                </c:pt>
                <c:pt idx="7354">
                  <c:v>0</c:v>
                </c:pt>
                <c:pt idx="7355">
                  <c:v>0</c:v>
                </c:pt>
                <c:pt idx="7356">
                  <c:v>0</c:v>
                </c:pt>
                <c:pt idx="7357">
                  <c:v>0</c:v>
                </c:pt>
                <c:pt idx="7358">
                  <c:v>0</c:v>
                </c:pt>
                <c:pt idx="7359">
                  <c:v>0</c:v>
                </c:pt>
                <c:pt idx="7360">
                  <c:v>0</c:v>
                </c:pt>
                <c:pt idx="7361">
                  <c:v>0</c:v>
                </c:pt>
                <c:pt idx="7362">
                  <c:v>0</c:v>
                </c:pt>
                <c:pt idx="7363">
                  <c:v>0</c:v>
                </c:pt>
                <c:pt idx="7364">
                  <c:v>0</c:v>
                </c:pt>
                <c:pt idx="7365">
                  <c:v>0</c:v>
                </c:pt>
                <c:pt idx="7366">
                  <c:v>0</c:v>
                </c:pt>
                <c:pt idx="7367">
                  <c:v>0</c:v>
                </c:pt>
                <c:pt idx="7368">
                  <c:v>0</c:v>
                </c:pt>
                <c:pt idx="7369">
                  <c:v>0</c:v>
                </c:pt>
                <c:pt idx="7370">
                  <c:v>0</c:v>
                </c:pt>
                <c:pt idx="7371">
                  <c:v>0</c:v>
                </c:pt>
                <c:pt idx="7372">
                  <c:v>0</c:v>
                </c:pt>
                <c:pt idx="7373">
                  <c:v>0</c:v>
                </c:pt>
                <c:pt idx="7374">
                  <c:v>0</c:v>
                </c:pt>
                <c:pt idx="7375">
                  <c:v>0</c:v>
                </c:pt>
                <c:pt idx="7376">
                  <c:v>0</c:v>
                </c:pt>
                <c:pt idx="7377">
                  <c:v>0</c:v>
                </c:pt>
                <c:pt idx="7378">
                  <c:v>0</c:v>
                </c:pt>
                <c:pt idx="7379">
                  <c:v>0</c:v>
                </c:pt>
                <c:pt idx="7380">
                  <c:v>0</c:v>
                </c:pt>
                <c:pt idx="7381">
                  <c:v>0</c:v>
                </c:pt>
                <c:pt idx="7382">
                  <c:v>0</c:v>
                </c:pt>
                <c:pt idx="7383">
                  <c:v>0</c:v>
                </c:pt>
                <c:pt idx="7384">
                  <c:v>0</c:v>
                </c:pt>
                <c:pt idx="7385">
                  <c:v>0</c:v>
                </c:pt>
                <c:pt idx="7386">
                  <c:v>0</c:v>
                </c:pt>
                <c:pt idx="7387">
                  <c:v>0</c:v>
                </c:pt>
                <c:pt idx="7388">
                  <c:v>0</c:v>
                </c:pt>
                <c:pt idx="7389">
                  <c:v>0</c:v>
                </c:pt>
                <c:pt idx="7390">
                  <c:v>0</c:v>
                </c:pt>
                <c:pt idx="7391">
                  <c:v>0</c:v>
                </c:pt>
                <c:pt idx="7392">
                  <c:v>0</c:v>
                </c:pt>
                <c:pt idx="7393">
                  <c:v>0</c:v>
                </c:pt>
                <c:pt idx="7394">
                  <c:v>0</c:v>
                </c:pt>
                <c:pt idx="7395">
                  <c:v>0</c:v>
                </c:pt>
                <c:pt idx="7396">
                  <c:v>0</c:v>
                </c:pt>
                <c:pt idx="7397">
                  <c:v>0</c:v>
                </c:pt>
                <c:pt idx="7398">
                  <c:v>0</c:v>
                </c:pt>
                <c:pt idx="7399">
                  <c:v>0</c:v>
                </c:pt>
                <c:pt idx="7400">
                  <c:v>0</c:v>
                </c:pt>
                <c:pt idx="7401">
                  <c:v>0</c:v>
                </c:pt>
                <c:pt idx="7402">
                  <c:v>0</c:v>
                </c:pt>
                <c:pt idx="7403">
                  <c:v>0</c:v>
                </c:pt>
                <c:pt idx="7404">
                  <c:v>0</c:v>
                </c:pt>
                <c:pt idx="7405">
                  <c:v>0</c:v>
                </c:pt>
                <c:pt idx="7406">
                  <c:v>0</c:v>
                </c:pt>
                <c:pt idx="7407">
                  <c:v>0</c:v>
                </c:pt>
                <c:pt idx="7408">
                  <c:v>0</c:v>
                </c:pt>
                <c:pt idx="7409">
                  <c:v>0</c:v>
                </c:pt>
                <c:pt idx="7410">
                  <c:v>0</c:v>
                </c:pt>
                <c:pt idx="7411">
                  <c:v>0</c:v>
                </c:pt>
                <c:pt idx="7412">
                  <c:v>0</c:v>
                </c:pt>
                <c:pt idx="7413">
                  <c:v>0</c:v>
                </c:pt>
                <c:pt idx="7414">
                  <c:v>0</c:v>
                </c:pt>
                <c:pt idx="7415">
                  <c:v>0</c:v>
                </c:pt>
                <c:pt idx="7416">
                  <c:v>0</c:v>
                </c:pt>
                <c:pt idx="7417">
                  <c:v>0</c:v>
                </c:pt>
                <c:pt idx="7418">
                  <c:v>0</c:v>
                </c:pt>
                <c:pt idx="7419">
                  <c:v>0</c:v>
                </c:pt>
                <c:pt idx="7420">
                  <c:v>0</c:v>
                </c:pt>
                <c:pt idx="7421">
                  <c:v>0</c:v>
                </c:pt>
                <c:pt idx="7422">
                  <c:v>0</c:v>
                </c:pt>
                <c:pt idx="7423">
                  <c:v>0</c:v>
                </c:pt>
                <c:pt idx="7424">
                  <c:v>0</c:v>
                </c:pt>
                <c:pt idx="7425">
                  <c:v>0</c:v>
                </c:pt>
                <c:pt idx="7426">
                  <c:v>0</c:v>
                </c:pt>
                <c:pt idx="7427">
                  <c:v>0</c:v>
                </c:pt>
                <c:pt idx="7428">
                  <c:v>0</c:v>
                </c:pt>
                <c:pt idx="7429">
                  <c:v>0</c:v>
                </c:pt>
                <c:pt idx="7430">
                  <c:v>0</c:v>
                </c:pt>
                <c:pt idx="7431">
                  <c:v>0</c:v>
                </c:pt>
                <c:pt idx="7432">
                  <c:v>0</c:v>
                </c:pt>
                <c:pt idx="7433">
                  <c:v>0</c:v>
                </c:pt>
                <c:pt idx="7434">
                  <c:v>0</c:v>
                </c:pt>
                <c:pt idx="7435">
                  <c:v>0</c:v>
                </c:pt>
                <c:pt idx="7436">
                  <c:v>0</c:v>
                </c:pt>
                <c:pt idx="7437">
                  <c:v>0</c:v>
                </c:pt>
                <c:pt idx="7438">
                  <c:v>0</c:v>
                </c:pt>
                <c:pt idx="7439">
                  <c:v>0</c:v>
                </c:pt>
                <c:pt idx="7440">
                  <c:v>0</c:v>
                </c:pt>
                <c:pt idx="7441">
                  <c:v>0</c:v>
                </c:pt>
                <c:pt idx="7442">
                  <c:v>0</c:v>
                </c:pt>
                <c:pt idx="7443">
                  <c:v>0</c:v>
                </c:pt>
                <c:pt idx="7444">
                  <c:v>0</c:v>
                </c:pt>
                <c:pt idx="7445">
                  <c:v>0</c:v>
                </c:pt>
                <c:pt idx="7446">
                  <c:v>0</c:v>
                </c:pt>
                <c:pt idx="7447">
                  <c:v>0</c:v>
                </c:pt>
                <c:pt idx="7448">
                  <c:v>0</c:v>
                </c:pt>
                <c:pt idx="7449">
                  <c:v>0</c:v>
                </c:pt>
                <c:pt idx="7450">
                  <c:v>0</c:v>
                </c:pt>
                <c:pt idx="7451">
                  <c:v>0</c:v>
                </c:pt>
                <c:pt idx="7452">
                  <c:v>0</c:v>
                </c:pt>
                <c:pt idx="7453">
                  <c:v>0</c:v>
                </c:pt>
                <c:pt idx="7454">
                  <c:v>0</c:v>
                </c:pt>
                <c:pt idx="7455">
                  <c:v>0</c:v>
                </c:pt>
                <c:pt idx="7456">
                  <c:v>0</c:v>
                </c:pt>
                <c:pt idx="7457">
                  <c:v>0</c:v>
                </c:pt>
                <c:pt idx="7458">
                  <c:v>0</c:v>
                </c:pt>
                <c:pt idx="7459">
                  <c:v>0</c:v>
                </c:pt>
                <c:pt idx="7460">
                  <c:v>0</c:v>
                </c:pt>
                <c:pt idx="7461">
                  <c:v>0</c:v>
                </c:pt>
                <c:pt idx="7462">
                  <c:v>0</c:v>
                </c:pt>
                <c:pt idx="7463">
                  <c:v>0</c:v>
                </c:pt>
                <c:pt idx="7464">
                  <c:v>0</c:v>
                </c:pt>
                <c:pt idx="7465">
                  <c:v>0</c:v>
                </c:pt>
                <c:pt idx="7466">
                  <c:v>0</c:v>
                </c:pt>
                <c:pt idx="7467">
                  <c:v>0</c:v>
                </c:pt>
                <c:pt idx="7468">
                  <c:v>0</c:v>
                </c:pt>
                <c:pt idx="7469">
                  <c:v>0</c:v>
                </c:pt>
                <c:pt idx="7470">
                  <c:v>0</c:v>
                </c:pt>
                <c:pt idx="7471">
                  <c:v>0</c:v>
                </c:pt>
                <c:pt idx="7472">
                  <c:v>0</c:v>
                </c:pt>
                <c:pt idx="7473">
                  <c:v>0</c:v>
                </c:pt>
                <c:pt idx="7474">
                  <c:v>0</c:v>
                </c:pt>
                <c:pt idx="7475">
                  <c:v>0</c:v>
                </c:pt>
                <c:pt idx="7476">
                  <c:v>0</c:v>
                </c:pt>
                <c:pt idx="7477">
                  <c:v>0</c:v>
                </c:pt>
                <c:pt idx="7478">
                  <c:v>0</c:v>
                </c:pt>
                <c:pt idx="7479">
                  <c:v>0</c:v>
                </c:pt>
                <c:pt idx="7480">
                  <c:v>0</c:v>
                </c:pt>
                <c:pt idx="7481">
                  <c:v>0</c:v>
                </c:pt>
                <c:pt idx="7482">
                  <c:v>0</c:v>
                </c:pt>
                <c:pt idx="7483">
                  <c:v>0</c:v>
                </c:pt>
                <c:pt idx="7484">
                  <c:v>0</c:v>
                </c:pt>
                <c:pt idx="7485">
                  <c:v>0</c:v>
                </c:pt>
                <c:pt idx="7486">
                  <c:v>0</c:v>
                </c:pt>
                <c:pt idx="7487">
                  <c:v>0</c:v>
                </c:pt>
                <c:pt idx="7488">
                  <c:v>0</c:v>
                </c:pt>
                <c:pt idx="7489">
                  <c:v>0</c:v>
                </c:pt>
                <c:pt idx="7490">
                  <c:v>0</c:v>
                </c:pt>
                <c:pt idx="7491">
                  <c:v>0</c:v>
                </c:pt>
                <c:pt idx="7492">
                  <c:v>0</c:v>
                </c:pt>
                <c:pt idx="7493">
                  <c:v>0</c:v>
                </c:pt>
                <c:pt idx="7494">
                  <c:v>0</c:v>
                </c:pt>
                <c:pt idx="7495">
                  <c:v>0</c:v>
                </c:pt>
                <c:pt idx="7496">
                  <c:v>0</c:v>
                </c:pt>
                <c:pt idx="7497">
                  <c:v>0</c:v>
                </c:pt>
                <c:pt idx="7498">
                  <c:v>0</c:v>
                </c:pt>
                <c:pt idx="7499">
                  <c:v>0</c:v>
                </c:pt>
                <c:pt idx="7500">
                  <c:v>0</c:v>
                </c:pt>
                <c:pt idx="7501">
                  <c:v>0</c:v>
                </c:pt>
                <c:pt idx="7502">
                  <c:v>0</c:v>
                </c:pt>
                <c:pt idx="7503">
                  <c:v>0</c:v>
                </c:pt>
                <c:pt idx="7504">
                  <c:v>0</c:v>
                </c:pt>
                <c:pt idx="7505">
                  <c:v>0</c:v>
                </c:pt>
                <c:pt idx="7506">
                  <c:v>0</c:v>
                </c:pt>
                <c:pt idx="7507">
                  <c:v>0</c:v>
                </c:pt>
                <c:pt idx="7508">
                  <c:v>0</c:v>
                </c:pt>
                <c:pt idx="7509">
                  <c:v>0</c:v>
                </c:pt>
                <c:pt idx="7510">
                  <c:v>0</c:v>
                </c:pt>
                <c:pt idx="7511">
                  <c:v>0</c:v>
                </c:pt>
                <c:pt idx="7512">
                  <c:v>0</c:v>
                </c:pt>
                <c:pt idx="7513">
                  <c:v>0</c:v>
                </c:pt>
                <c:pt idx="7514">
                  <c:v>0</c:v>
                </c:pt>
                <c:pt idx="7515">
                  <c:v>0</c:v>
                </c:pt>
                <c:pt idx="7516">
                  <c:v>0</c:v>
                </c:pt>
                <c:pt idx="7517">
                  <c:v>0</c:v>
                </c:pt>
                <c:pt idx="7518">
                  <c:v>0</c:v>
                </c:pt>
                <c:pt idx="7519">
                  <c:v>0</c:v>
                </c:pt>
                <c:pt idx="7520">
                  <c:v>0</c:v>
                </c:pt>
                <c:pt idx="7521">
                  <c:v>0</c:v>
                </c:pt>
                <c:pt idx="7522">
                  <c:v>0</c:v>
                </c:pt>
                <c:pt idx="7523">
                  <c:v>0</c:v>
                </c:pt>
                <c:pt idx="7524">
                  <c:v>0</c:v>
                </c:pt>
                <c:pt idx="7525">
                  <c:v>0</c:v>
                </c:pt>
                <c:pt idx="7526">
                  <c:v>0</c:v>
                </c:pt>
                <c:pt idx="7527">
                  <c:v>0</c:v>
                </c:pt>
                <c:pt idx="7528">
                  <c:v>0</c:v>
                </c:pt>
                <c:pt idx="7529">
                  <c:v>0</c:v>
                </c:pt>
                <c:pt idx="7530">
                  <c:v>0</c:v>
                </c:pt>
                <c:pt idx="7531">
                  <c:v>0</c:v>
                </c:pt>
                <c:pt idx="7532">
                  <c:v>0</c:v>
                </c:pt>
                <c:pt idx="7533">
                  <c:v>0</c:v>
                </c:pt>
                <c:pt idx="7534">
                  <c:v>0</c:v>
                </c:pt>
                <c:pt idx="7535">
                  <c:v>0</c:v>
                </c:pt>
                <c:pt idx="7536">
                  <c:v>0</c:v>
                </c:pt>
                <c:pt idx="7537">
                  <c:v>0</c:v>
                </c:pt>
                <c:pt idx="7538">
                  <c:v>0</c:v>
                </c:pt>
                <c:pt idx="7539">
                  <c:v>0</c:v>
                </c:pt>
                <c:pt idx="7540">
                  <c:v>0</c:v>
                </c:pt>
                <c:pt idx="7541">
                  <c:v>0</c:v>
                </c:pt>
                <c:pt idx="7542">
                  <c:v>0</c:v>
                </c:pt>
                <c:pt idx="7543">
                  <c:v>0</c:v>
                </c:pt>
                <c:pt idx="7544">
                  <c:v>0</c:v>
                </c:pt>
                <c:pt idx="7545">
                  <c:v>0</c:v>
                </c:pt>
                <c:pt idx="7546">
                  <c:v>0</c:v>
                </c:pt>
                <c:pt idx="7547">
                  <c:v>0</c:v>
                </c:pt>
                <c:pt idx="7548">
                  <c:v>0</c:v>
                </c:pt>
                <c:pt idx="7549">
                  <c:v>0</c:v>
                </c:pt>
                <c:pt idx="7550">
                  <c:v>0</c:v>
                </c:pt>
                <c:pt idx="7551">
                  <c:v>0</c:v>
                </c:pt>
                <c:pt idx="7552">
                  <c:v>0</c:v>
                </c:pt>
                <c:pt idx="7553">
                  <c:v>0</c:v>
                </c:pt>
                <c:pt idx="7554">
                  <c:v>0</c:v>
                </c:pt>
                <c:pt idx="7555">
                  <c:v>0</c:v>
                </c:pt>
                <c:pt idx="7556">
                  <c:v>0</c:v>
                </c:pt>
                <c:pt idx="7557">
                  <c:v>0</c:v>
                </c:pt>
                <c:pt idx="7558">
                  <c:v>0</c:v>
                </c:pt>
                <c:pt idx="7559">
                  <c:v>0</c:v>
                </c:pt>
                <c:pt idx="7560">
                  <c:v>0</c:v>
                </c:pt>
                <c:pt idx="7561">
                  <c:v>0</c:v>
                </c:pt>
                <c:pt idx="7562">
                  <c:v>0</c:v>
                </c:pt>
                <c:pt idx="7563">
                  <c:v>0</c:v>
                </c:pt>
                <c:pt idx="7564">
                  <c:v>0</c:v>
                </c:pt>
                <c:pt idx="7565">
                  <c:v>0</c:v>
                </c:pt>
                <c:pt idx="7566">
                  <c:v>0</c:v>
                </c:pt>
                <c:pt idx="7567">
                  <c:v>0</c:v>
                </c:pt>
                <c:pt idx="7568">
                  <c:v>0</c:v>
                </c:pt>
                <c:pt idx="7569">
                  <c:v>0</c:v>
                </c:pt>
                <c:pt idx="7570">
                  <c:v>0</c:v>
                </c:pt>
                <c:pt idx="7571">
                  <c:v>0</c:v>
                </c:pt>
                <c:pt idx="7572">
                  <c:v>0</c:v>
                </c:pt>
                <c:pt idx="7573">
                  <c:v>0</c:v>
                </c:pt>
                <c:pt idx="7574">
                  <c:v>0</c:v>
                </c:pt>
                <c:pt idx="7575">
                  <c:v>0</c:v>
                </c:pt>
                <c:pt idx="7576">
                  <c:v>0</c:v>
                </c:pt>
                <c:pt idx="7577">
                  <c:v>0</c:v>
                </c:pt>
                <c:pt idx="7578">
                  <c:v>0</c:v>
                </c:pt>
                <c:pt idx="7579">
                  <c:v>0</c:v>
                </c:pt>
                <c:pt idx="7580">
                  <c:v>0</c:v>
                </c:pt>
                <c:pt idx="7581">
                  <c:v>0</c:v>
                </c:pt>
                <c:pt idx="7582">
                  <c:v>0</c:v>
                </c:pt>
                <c:pt idx="7583">
                  <c:v>0</c:v>
                </c:pt>
                <c:pt idx="7584">
                  <c:v>0</c:v>
                </c:pt>
                <c:pt idx="7585">
                  <c:v>0</c:v>
                </c:pt>
                <c:pt idx="7586">
                  <c:v>0</c:v>
                </c:pt>
                <c:pt idx="7587">
                  <c:v>0</c:v>
                </c:pt>
                <c:pt idx="7588">
                  <c:v>0</c:v>
                </c:pt>
                <c:pt idx="7589">
                  <c:v>0</c:v>
                </c:pt>
                <c:pt idx="7590">
                  <c:v>0</c:v>
                </c:pt>
                <c:pt idx="7591">
                  <c:v>0</c:v>
                </c:pt>
                <c:pt idx="7592">
                  <c:v>0</c:v>
                </c:pt>
                <c:pt idx="7593">
                  <c:v>0</c:v>
                </c:pt>
                <c:pt idx="7594">
                  <c:v>0</c:v>
                </c:pt>
                <c:pt idx="7595">
                  <c:v>0</c:v>
                </c:pt>
                <c:pt idx="7596">
                  <c:v>0</c:v>
                </c:pt>
                <c:pt idx="7597">
                  <c:v>0</c:v>
                </c:pt>
                <c:pt idx="7598">
                  <c:v>0</c:v>
                </c:pt>
                <c:pt idx="7599">
                  <c:v>0</c:v>
                </c:pt>
                <c:pt idx="7600">
                  <c:v>0</c:v>
                </c:pt>
                <c:pt idx="7601">
                  <c:v>0</c:v>
                </c:pt>
                <c:pt idx="7602">
                  <c:v>0</c:v>
                </c:pt>
                <c:pt idx="7603">
                  <c:v>0</c:v>
                </c:pt>
                <c:pt idx="7604">
                  <c:v>0</c:v>
                </c:pt>
                <c:pt idx="7605">
                  <c:v>0</c:v>
                </c:pt>
                <c:pt idx="7606">
                  <c:v>0</c:v>
                </c:pt>
                <c:pt idx="7607">
                  <c:v>0</c:v>
                </c:pt>
                <c:pt idx="7608">
                  <c:v>0</c:v>
                </c:pt>
                <c:pt idx="7609">
                  <c:v>0</c:v>
                </c:pt>
                <c:pt idx="7610">
                  <c:v>0</c:v>
                </c:pt>
                <c:pt idx="7611">
                  <c:v>0</c:v>
                </c:pt>
                <c:pt idx="7612">
                  <c:v>0</c:v>
                </c:pt>
                <c:pt idx="7613">
                  <c:v>0</c:v>
                </c:pt>
                <c:pt idx="7614">
                  <c:v>0</c:v>
                </c:pt>
                <c:pt idx="7615">
                  <c:v>0</c:v>
                </c:pt>
                <c:pt idx="7616">
                  <c:v>0</c:v>
                </c:pt>
                <c:pt idx="7617">
                  <c:v>0</c:v>
                </c:pt>
                <c:pt idx="7618">
                  <c:v>0</c:v>
                </c:pt>
                <c:pt idx="7619">
                  <c:v>0</c:v>
                </c:pt>
                <c:pt idx="7620">
                  <c:v>0</c:v>
                </c:pt>
                <c:pt idx="7621">
                  <c:v>0</c:v>
                </c:pt>
                <c:pt idx="7622">
                  <c:v>0</c:v>
                </c:pt>
                <c:pt idx="7623">
                  <c:v>0</c:v>
                </c:pt>
                <c:pt idx="7624">
                  <c:v>0</c:v>
                </c:pt>
                <c:pt idx="7625">
                  <c:v>0</c:v>
                </c:pt>
                <c:pt idx="7626">
                  <c:v>0</c:v>
                </c:pt>
                <c:pt idx="7627">
                  <c:v>0</c:v>
                </c:pt>
                <c:pt idx="7628">
                  <c:v>0</c:v>
                </c:pt>
                <c:pt idx="7629">
                  <c:v>0</c:v>
                </c:pt>
                <c:pt idx="7630">
                  <c:v>0</c:v>
                </c:pt>
                <c:pt idx="7631">
                  <c:v>0</c:v>
                </c:pt>
                <c:pt idx="7632">
                  <c:v>0</c:v>
                </c:pt>
                <c:pt idx="7633">
                  <c:v>0</c:v>
                </c:pt>
                <c:pt idx="7634">
                  <c:v>0</c:v>
                </c:pt>
                <c:pt idx="7635">
                  <c:v>0</c:v>
                </c:pt>
                <c:pt idx="7636">
                  <c:v>0</c:v>
                </c:pt>
                <c:pt idx="7637">
                  <c:v>0</c:v>
                </c:pt>
                <c:pt idx="7638">
                  <c:v>0</c:v>
                </c:pt>
                <c:pt idx="7639">
                  <c:v>0</c:v>
                </c:pt>
                <c:pt idx="7640">
                  <c:v>0</c:v>
                </c:pt>
                <c:pt idx="7641">
                  <c:v>0</c:v>
                </c:pt>
                <c:pt idx="7642">
                  <c:v>0</c:v>
                </c:pt>
                <c:pt idx="7643">
                  <c:v>0</c:v>
                </c:pt>
                <c:pt idx="7644">
                  <c:v>0</c:v>
                </c:pt>
                <c:pt idx="7645">
                  <c:v>0</c:v>
                </c:pt>
                <c:pt idx="7646">
                  <c:v>0</c:v>
                </c:pt>
                <c:pt idx="7647">
                  <c:v>0</c:v>
                </c:pt>
                <c:pt idx="7648">
                  <c:v>0</c:v>
                </c:pt>
                <c:pt idx="7649">
                  <c:v>0</c:v>
                </c:pt>
                <c:pt idx="7650">
                  <c:v>0</c:v>
                </c:pt>
                <c:pt idx="7651">
                  <c:v>0</c:v>
                </c:pt>
                <c:pt idx="7652">
                  <c:v>0</c:v>
                </c:pt>
                <c:pt idx="7653">
                  <c:v>0</c:v>
                </c:pt>
                <c:pt idx="7654">
                  <c:v>0</c:v>
                </c:pt>
                <c:pt idx="7655">
                  <c:v>0</c:v>
                </c:pt>
                <c:pt idx="7656">
                  <c:v>0</c:v>
                </c:pt>
                <c:pt idx="7657">
                  <c:v>0</c:v>
                </c:pt>
                <c:pt idx="7658">
                  <c:v>0</c:v>
                </c:pt>
                <c:pt idx="7659">
                  <c:v>0</c:v>
                </c:pt>
                <c:pt idx="7660">
                  <c:v>0</c:v>
                </c:pt>
                <c:pt idx="7661">
                  <c:v>0</c:v>
                </c:pt>
                <c:pt idx="7662">
                  <c:v>0</c:v>
                </c:pt>
                <c:pt idx="7663">
                  <c:v>0</c:v>
                </c:pt>
                <c:pt idx="7664">
                  <c:v>0</c:v>
                </c:pt>
                <c:pt idx="7665">
                  <c:v>0</c:v>
                </c:pt>
                <c:pt idx="7666">
                  <c:v>0</c:v>
                </c:pt>
                <c:pt idx="7667">
                  <c:v>0</c:v>
                </c:pt>
                <c:pt idx="7668">
                  <c:v>0</c:v>
                </c:pt>
                <c:pt idx="7669">
                  <c:v>0</c:v>
                </c:pt>
                <c:pt idx="7670">
                  <c:v>0</c:v>
                </c:pt>
                <c:pt idx="7671">
                  <c:v>0</c:v>
                </c:pt>
                <c:pt idx="7672">
                  <c:v>0</c:v>
                </c:pt>
                <c:pt idx="7673">
                  <c:v>0</c:v>
                </c:pt>
                <c:pt idx="7674">
                  <c:v>0</c:v>
                </c:pt>
                <c:pt idx="7675">
                  <c:v>0</c:v>
                </c:pt>
                <c:pt idx="7676">
                  <c:v>0</c:v>
                </c:pt>
                <c:pt idx="7677">
                  <c:v>0</c:v>
                </c:pt>
                <c:pt idx="7678">
                  <c:v>0</c:v>
                </c:pt>
                <c:pt idx="7679">
                  <c:v>0</c:v>
                </c:pt>
                <c:pt idx="7680">
                  <c:v>0</c:v>
                </c:pt>
                <c:pt idx="7681">
                  <c:v>0</c:v>
                </c:pt>
                <c:pt idx="7682">
                  <c:v>0</c:v>
                </c:pt>
                <c:pt idx="7683">
                  <c:v>0</c:v>
                </c:pt>
                <c:pt idx="7684">
                  <c:v>0</c:v>
                </c:pt>
                <c:pt idx="7685">
                  <c:v>0</c:v>
                </c:pt>
                <c:pt idx="7686">
                  <c:v>0</c:v>
                </c:pt>
                <c:pt idx="7687">
                  <c:v>0</c:v>
                </c:pt>
                <c:pt idx="7688">
                  <c:v>0</c:v>
                </c:pt>
                <c:pt idx="7689">
                  <c:v>0</c:v>
                </c:pt>
                <c:pt idx="7690">
                  <c:v>0</c:v>
                </c:pt>
                <c:pt idx="7691">
                  <c:v>0</c:v>
                </c:pt>
                <c:pt idx="7692">
                  <c:v>0</c:v>
                </c:pt>
                <c:pt idx="7693">
                  <c:v>0</c:v>
                </c:pt>
                <c:pt idx="7694">
                  <c:v>0</c:v>
                </c:pt>
                <c:pt idx="7695">
                  <c:v>0</c:v>
                </c:pt>
                <c:pt idx="7696">
                  <c:v>0</c:v>
                </c:pt>
                <c:pt idx="7697">
                  <c:v>0</c:v>
                </c:pt>
                <c:pt idx="7698">
                  <c:v>0</c:v>
                </c:pt>
                <c:pt idx="7699">
                  <c:v>0</c:v>
                </c:pt>
                <c:pt idx="7700">
                  <c:v>0</c:v>
                </c:pt>
                <c:pt idx="7701">
                  <c:v>0</c:v>
                </c:pt>
                <c:pt idx="7702">
                  <c:v>0</c:v>
                </c:pt>
                <c:pt idx="7703">
                  <c:v>0</c:v>
                </c:pt>
                <c:pt idx="7704">
                  <c:v>0</c:v>
                </c:pt>
                <c:pt idx="7705">
                  <c:v>0</c:v>
                </c:pt>
                <c:pt idx="7706">
                  <c:v>0</c:v>
                </c:pt>
                <c:pt idx="7707">
                  <c:v>0</c:v>
                </c:pt>
                <c:pt idx="7708">
                  <c:v>0</c:v>
                </c:pt>
                <c:pt idx="7709">
                  <c:v>0</c:v>
                </c:pt>
                <c:pt idx="7710">
                  <c:v>0</c:v>
                </c:pt>
                <c:pt idx="7711">
                  <c:v>0</c:v>
                </c:pt>
                <c:pt idx="7712">
                  <c:v>0</c:v>
                </c:pt>
                <c:pt idx="7713">
                  <c:v>0</c:v>
                </c:pt>
                <c:pt idx="7714">
                  <c:v>0</c:v>
                </c:pt>
                <c:pt idx="7715">
                  <c:v>0</c:v>
                </c:pt>
                <c:pt idx="7716">
                  <c:v>0</c:v>
                </c:pt>
                <c:pt idx="7717">
                  <c:v>0</c:v>
                </c:pt>
                <c:pt idx="7718">
                  <c:v>0</c:v>
                </c:pt>
                <c:pt idx="7719">
                  <c:v>0</c:v>
                </c:pt>
                <c:pt idx="7720">
                  <c:v>0</c:v>
                </c:pt>
                <c:pt idx="7721">
                  <c:v>0</c:v>
                </c:pt>
                <c:pt idx="7722">
                  <c:v>0</c:v>
                </c:pt>
                <c:pt idx="7723">
                  <c:v>0</c:v>
                </c:pt>
                <c:pt idx="7724">
                  <c:v>0</c:v>
                </c:pt>
                <c:pt idx="7725">
                  <c:v>0</c:v>
                </c:pt>
                <c:pt idx="7726">
                  <c:v>0</c:v>
                </c:pt>
                <c:pt idx="7727">
                  <c:v>0</c:v>
                </c:pt>
                <c:pt idx="7728">
                  <c:v>0</c:v>
                </c:pt>
                <c:pt idx="7729">
                  <c:v>0</c:v>
                </c:pt>
                <c:pt idx="7730">
                  <c:v>0</c:v>
                </c:pt>
                <c:pt idx="7731">
                  <c:v>0</c:v>
                </c:pt>
                <c:pt idx="7732">
                  <c:v>0</c:v>
                </c:pt>
                <c:pt idx="7733">
                  <c:v>0</c:v>
                </c:pt>
                <c:pt idx="7734">
                  <c:v>0</c:v>
                </c:pt>
                <c:pt idx="7735">
                  <c:v>0</c:v>
                </c:pt>
                <c:pt idx="7736">
                  <c:v>0</c:v>
                </c:pt>
                <c:pt idx="7737">
                  <c:v>0</c:v>
                </c:pt>
                <c:pt idx="7738">
                  <c:v>0</c:v>
                </c:pt>
                <c:pt idx="7739">
                  <c:v>0</c:v>
                </c:pt>
                <c:pt idx="7740">
                  <c:v>0</c:v>
                </c:pt>
                <c:pt idx="7741">
                  <c:v>0</c:v>
                </c:pt>
                <c:pt idx="7742">
                  <c:v>0</c:v>
                </c:pt>
                <c:pt idx="7743">
                  <c:v>0</c:v>
                </c:pt>
                <c:pt idx="7744">
                  <c:v>0</c:v>
                </c:pt>
                <c:pt idx="7745">
                  <c:v>0</c:v>
                </c:pt>
                <c:pt idx="7746">
                  <c:v>0</c:v>
                </c:pt>
                <c:pt idx="7747">
                  <c:v>0</c:v>
                </c:pt>
                <c:pt idx="7748">
                  <c:v>0</c:v>
                </c:pt>
                <c:pt idx="7749">
                  <c:v>0</c:v>
                </c:pt>
                <c:pt idx="7750">
                  <c:v>0</c:v>
                </c:pt>
                <c:pt idx="7751">
                  <c:v>0</c:v>
                </c:pt>
                <c:pt idx="7752">
                  <c:v>0</c:v>
                </c:pt>
                <c:pt idx="7753">
                  <c:v>0</c:v>
                </c:pt>
                <c:pt idx="7754">
                  <c:v>0</c:v>
                </c:pt>
                <c:pt idx="7755">
                  <c:v>0</c:v>
                </c:pt>
                <c:pt idx="7756">
                  <c:v>0</c:v>
                </c:pt>
                <c:pt idx="7757">
                  <c:v>0</c:v>
                </c:pt>
                <c:pt idx="7758">
                  <c:v>0</c:v>
                </c:pt>
                <c:pt idx="7759">
                  <c:v>0</c:v>
                </c:pt>
                <c:pt idx="7760">
                  <c:v>0</c:v>
                </c:pt>
                <c:pt idx="7761">
                  <c:v>0</c:v>
                </c:pt>
                <c:pt idx="7762">
                  <c:v>0</c:v>
                </c:pt>
                <c:pt idx="7763">
                  <c:v>0</c:v>
                </c:pt>
                <c:pt idx="7764">
                  <c:v>0</c:v>
                </c:pt>
                <c:pt idx="7765">
                  <c:v>0</c:v>
                </c:pt>
                <c:pt idx="7766">
                  <c:v>0</c:v>
                </c:pt>
                <c:pt idx="7767">
                  <c:v>0</c:v>
                </c:pt>
                <c:pt idx="7768">
                  <c:v>0</c:v>
                </c:pt>
                <c:pt idx="7769">
                  <c:v>0</c:v>
                </c:pt>
                <c:pt idx="7770">
                  <c:v>0</c:v>
                </c:pt>
                <c:pt idx="7771">
                  <c:v>0</c:v>
                </c:pt>
                <c:pt idx="7772">
                  <c:v>0</c:v>
                </c:pt>
                <c:pt idx="7773">
                  <c:v>0</c:v>
                </c:pt>
                <c:pt idx="7774">
                  <c:v>0</c:v>
                </c:pt>
                <c:pt idx="7775">
                  <c:v>0</c:v>
                </c:pt>
                <c:pt idx="7776">
                  <c:v>0</c:v>
                </c:pt>
                <c:pt idx="7777">
                  <c:v>0</c:v>
                </c:pt>
                <c:pt idx="7778">
                  <c:v>0</c:v>
                </c:pt>
                <c:pt idx="7779">
                  <c:v>0</c:v>
                </c:pt>
                <c:pt idx="7780">
                  <c:v>0</c:v>
                </c:pt>
                <c:pt idx="7781">
                  <c:v>0</c:v>
                </c:pt>
                <c:pt idx="7782">
                  <c:v>0</c:v>
                </c:pt>
                <c:pt idx="7783">
                  <c:v>0</c:v>
                </c:pt>
                <c:pt idx="7784">
                  <c:v>0</c:v>
                </c:pt>
                <c:pt idx="7785">
                  <c:v>0</c:v>
                </c:pt>
                <c:pt idx="7786">
                  <c:v>0</c:v>
                </c:pt>
                <c:pt idx="7787">
                  <c:v>0</c:v>
                </c:pt>
                <c:pt idx="7788">
                  <c:v>0</c:v>
                </c:pt>
                <c:pt idx="7789">
                  <c:v>0</c:v>
                </c:pt>
                <c:pt idx="7790">
                  <c:v>0</c:v>
                </c:pt>
                <c:pt idx="7791">
                  <c:v>0</c:v>
                </c:pt>
                <c:pt idx="7792">
                  <c:v>0</c:v>
                </c:pt>
                <c:pt idx="7793">
                  <c:v>0</c:v>
                </c:pt>
                <c:pt idx="7794">
                  <c:v>0</c:v>
                </c:pt>
                <c:pt idx="7795">
                  <c:v>0</c:v>
                </c:pt>
                <c:pt idx="7796">
                  <c:v>0</c:v>
                </c:pt>
                <c:pt idx="7797">
                  <c:v>0</c:v>
                </c:pt>
                <c:pt idx="7798">
                  <c:v>0</c:v>
                </c:pt>
                <c:pt idx="7799">
                  <c:v>0</c:v>
                </c:pt>
                <c:pt idx="7800">
                  <c:v>0</c:v>
                </c:pt>
                <c:pt idx="7801">
                  <c:v>0</c:v>
                </c:pt>
                <c:pt idx="7802">
                  <c:v>0</c:v>
                </c:pt>
                <c:pt idx="7803">
                  <c:v>0</c:v>
                </c:pt>
                <c:pt idx="7804">
                  <c:v>0</c:v>
                </c:pt>
                <c:pt idx="7805">
                  <c:v>0</c:v>
                </c:pt>
                <c:pt idx="7806">
                  <c:v>0</c:v>
                </c:pt>
                <c:pt idx="7807">
                  <c:v>0</c:v>
                </c:pt>
                <c:pt idx="7808">
                  <c:v>0</c:v>
                </c:pt>
                <c:pt idx="7809">
                  <c:v>0</c:v>
                </c:pt>
                <c:pt idx="7810">
                  <c:v>0</c:v>
                </c:pt>
                <c:pt idx="7811">
                  <c:v>0</c:v>
                </c:pt>
                <c:pt idx="7812">
                  <c:v>0</c:v>
                </c:pt>
                <c:pt idx="7813">
                  <c:v>0</c:v>
                </c:pt>
                <c:pt idx="7814">
                  <c:v>0</c:v>
                </c:pt>
                <c:pt idx="7815">
                  <c:v>0</c:v>
                </c:pt>
                <c:pt idx="7816">
                  <c:v>0</c:v>
                </c:pt>
                <c:pt idx="7817">
                  <c:v>0</c:v>
                </c:pt>
                <c:pt idx="7818">
                  <c:v>0</c:v>
                </c:pt>
                <c:pt idx="7819">
                  <c:v>0</c:v>
                </c:pt>
                <c:pt idx="7820">
                  <c:v>0</c:v>
                </c:pt>
                <c:pt idx="7821">
                  <c:v>0</c:v>
                </c:pt>
                <c:pt idx="7822">
                  <c:v>0</c:v>
                </c:pt>
                <c:pt idx="7823">
                  <c:v>0</c:v>
                </c:pt>
                <c:pt idx="7824">
                  <c:v>0</c:v>
                </c:pt>
                <c:pt idx="7825">
                  <c:v>0</c:v>
                </c:pt>
                <c:pt idx="7826">
                  <c:v>0</c:v>
                </c:pt>
                <c:pt idx="7827">
                  <c:v>0</c:v>
                </c:pt>
                <c:pt idx="7828">
                  <c:v>0</c:v>
                </c:pt>
                <c:pt idx="7829">
                  <c:v>0</c:v>
                </c:pt>
                <c:pt idx="7830">
                  <c:v>0</c:v>
                </c:pt>
                <c:pt idx="7831">
                  <c:v>0</c:v>
                </c:pt>
                <c:pt idx="7832">
                  <c:v>0</c:v>
                </c:pt>
                <c:pt idx="7833">
                  <c:v>0</c:v>
                </c:pt>
                <c:pt idx="7834">
                  <c:v>0</c:v>
                </c:pt>
                <c:pt idx="7835">
                  <c:v>0</c:v>
                </c:pt>
                <c:pt idx="7836">
                  <c:v>0</c:v>
                </c:pt>
                <c:pt idx="7837">
                  <c:v>0</c:v>
                </c:pt>
                <c:pt idx="7838">
                  <c:v>0</c:v>
                </c:pt>
                <c:pt idx="7839">
                  <c:v>0</c:v>
                </c:pt>
                <c:pt idx="7840">
                  <c:v>0</c:v>
                </c:pt>
                <c:pt idx="7841">
                  <c:v>0</c:v>
                </c:pt>
                <c:pt idx="7842">
                  <c:v>0</c:v>
                </c:pt>
                <c:pt idx="7843">
                  <c:v>0</c:v>
                </c:pt>
                <c:pt idx="7844">
                  <c:v>0</c:v>
                </c:pt>
                <c:pt idx="7845">
                  <c:v>0</c:v>
                </c:pt>
                <c:pt idx="7846">
                  <c:v>0</c:v>
                </c:pt>
                <c:pt idx="7847">
                  <c:v>0</c:v>
                </c:pt>
                <c:pt idx="7848">
                  <c:v>0</c:v>
                </c:pt>
                <c:pt idx="7849">
                  <c:v>0</c:v>
                </c:pt>
                <c:pt idx="7850">
                  <c:v>0</c:v>
                </c:pt>
                <c:pt idx="7851">
                  <c:v>0</c:v>
                </c:pt>
                <c:pt idx="7852">
                  <c:v>0</c:v>
                </c:pt>
                <c:pt idx="7853">
                  <c:v>0</c:v>
                </c:pt>
                <c:pt idx="7854">
                  <c:v>0</c:v>
                </c:pt>
                <c:pt idx="7855">
                  <c:v>0</c:v>
                </c:pt>
                <c:pt idx="7856">
                  <c:v>0</c:v>
                </c:pt>
                <c:pt idx="7857">
                  <c:v>0</c:v>
                </c:pt>
                <c:pt idx="7858">
                  <c:v>0</c:v>
                </c:pt>
                <c:pt idx="7859">
                  <c:v>0</c:v>
                </c:pt>
                <c:pt idx="7860">
                  <c:v>0</c:v>
                </c:pt>
                <c:pt idx="7861">
                  <c:v>0</c:v>
                </c:pt>
                <c:pt idx="7862">
                  <c:v>0</c:v>
                </c:pt>
                <c:pt idx="7863">
                  <c:v>0</c:v>
                </c:pt>
                <c:pt idx="7864">
                  <c:v>0</c:v>
                </c:pt>
                <c:pt idx="7865">
                  <c:v>0</c:v>
                </c:pt>
                <c:pt idx="7866">
                  <c:v>0</c:v>
                </c:pt>
                <c:pt idx="7867">
                  <c:v>0</c:v>
                </c:pt>
                <c:pt idx="7868">
                  <c:v>0</c:v>
                </c:pt>
                <c:pt idx="7869">
                  <c:v>0</c:v>
                </c:pt>
                <c:pt idx="7870">
                  <c:v>0</c:v>
                </c:pt>
                <c:pt idx="7871">
                  <c:v>0</c:v>
                </c:pt>
                <c:pt idx="7872">
                  <c:v>0</c:v>
                </c:pt>
                <c:pt idx="7873">
                  <c:v>0</c:v>
                </c:pt>
                <c:pt idx="7874">
                  <c:v>0</c:v>
                </c:pt>
                <c:pt idx="7875">
                  <c:v>0</c:v>
                </c:pt>
                <c:pt idx="7876">
                  <c:v>0</c:v>
                </c:pt>
                <c:pt idx="7877">
                  <c:v>0</c:v>
                </c:pt>
                <c:pt idx="7878">
                  <c:v>0</c:v>
                </c:pt>
                <c:pt idx="7879">
                  <c:v>0</c:v>
                </c:pt>
                <c:pt idx="7880">
                  <c:v>0</c:v>
                </c:pt>
                <c:pt idx="7881">
                  <c:v>0</c:v>
                </c:pt>
                <c:pt idx="7882">
                  <c:v>0</c:v>
                </c:pt>
                <c:pt idx="7883">
                  <c:v>0</c:v>
                </c:pt>
                <c:pt idx="7884">
                  <c:v>0</c:v>
                </c:pt>
                <c:pt idx="7885">
                  <c:v>0</c:v>
                </c:pt>
                <c:pt idx="7886">
                  <c:v>0</c:v>
                </c:pt>
                <c:pt idx="7887">
                  <c:v>0</c:v>
                </c:pt>
                <c:pt idx="7888">
                  <c:v>0</c:v>
                </c:pt>
                <c:pt idx="7889">
                  <c:v>0</c:v>
                </c:pt>
                <c:pt idx="7890">
                  <c:v>0</c:v>
                </c:pt>
                <c:pt idx="7891">
                  <c:v>0</c:v>
                </c:pt>
                <c:pt idx="7892">
                  <c:v>0</c:v>
                </c:pt>
                <c:pt idx="7893">
                  <c:v>0</c:v>
                </c:pt>
                <c:pt idx="7894">
                  <c:v>0</c:v>
                </c:pt>
                <c:pt idx="7895">
                  <c:v>0</c:v>
                </c:pt>
                <c:pt idx="7896">
                  <c:v>0</c:v>
                </c:pt>
                <c:pt idx="7897">
                  <c:v>0</c:v>
                </c:pt>
                <c:pt idx="7898">
                  <c:v>0</c:v>
                </c:pt>
                <c:pt idx="7899">
                  <c:v>0</c:v>
                </c:pt>
                <c:pt idx="7900">
                  <c:v>0</c:v>
                </c:pt>
                <c:pt idx="7901">
                  <c:v>0</c:v>
                </c:pt>
                <c:pt idx="7902">
                  <c:v>0</c:v>
                </c:pt>
                <c:pt idx="7903">
                  <c:v>0</c:v>
                </c:pt>
                <c:pt idx="7904">
                  <c:v>0</c:v>
                </c:pt>
                <c:pt idx="7905">
                  <c:v>0</c:v>
                </c:pt>
                <c:pt idx="7906">
                  <c:v>0</c:v>
                </c:pt>
                <c:pt idx="7907">
                  <c:v>0</c:v>
                </c:pt>
                <c:pt idx="7908">
                  <c:v>0</c:v>
                </c:pt>
                <c:pt idx="7909">
                  <c:v>0</c:v>
                </c:pt>
                <c:pt idx="7910">
                  <c:v>0</c:v>
                </c:pt>
                <c:pt idx="7911">
                  <c:v>0</c:v>
                </c:pt>
                <c:pt idx="7912">
                  <c:v>0</c:v>
                </c:pt>
                <c:pt idx="7913">
                  <c:v>0</c:v>
                </c:pt>
                <c:pt idx="7914">
                  <c:v>0</c:v>
                </c:pt>
                <c:pt idx="7915">
                  <c:v>0</c:v>
                </c:pt>
                <c:pt idx="7916">
                  <c:v>0</c:v>
                </c:pt>
                <c:pt idx="7917">
                  <c:v>0</c:v>
                </c:pt>
                <c:pt idx="7918">
                  <c:v>0</c:v>
                </c:pt>
                <c:pt idx="7919">
                  <c:v>0</c:v>
                </c:pt>
                <c:pt idx="7920">
                  <c:v>0</c:v>
                </c:pt>
                <c:pt idx="7921">
                  <c:v>0</c:v>
                </c:pt>
                <c:pt idx="7922">
                  <c:v>0</c:v>
                </c:pt>
                <c:pt idx="7923">
                  <c:v>0</c:v>
                </c:pt>
                <c:pt idx="7924">
                  <c:v>0</c:v>
                </c:pt>
                <c:pt idx="7925">
                  <c:v>0</c:v>
                </c:pt>
                <c:pt idx="7926">
                  <c:v>0</c:v>
                </c:pt>
                <c:pt idx="7927">
                  <c:v>0</c:v>
                </c:pt>
                <c:pt idx="7928">
                  <c:v>0</c:v>
                </c:pt>
                <c:pt idx="7929">
                  <c:v>0</c:v>
                </c:pt>
                <c:pt idx="7930">
                  <c:v>0</c:v>
                </c:pt>
                <c:pt idx="7931">
                  <c:v>0</c:v>
                </c:pt>
                <c:pt idx="7932">
                  <c:v>0</c:v>
                </c:pt>
                <c:pt idx="7933">
                  <c:v>0</c:v>
                </c:pt>
                <c:pt idx="7934">
                  <c:v>0</c:v>
                </c:pt>
                <c:pt idx="7935">
                  <c:v>0</c:v>
                </c:pt>
                <c:pt idx="7936">
                  <c:v>0</c:v>
                </c:pt>
                <c:pt idx="7937">
                  <c:v>0</c:v>
                </c:pt>
                <c:pt idx="7938">
                  <c:v>0</c:v>
                </c:pt>
                <c:pt idx="7939">
                  <c:v>0</c:v>
                </c:pt>
                <c:pt idx="7940">
                  <c:v>0</c:v>
                </c:pt>
                <c:pt idx="7941">
                  <c:v>0</c:v>
                </c:pt>
                <c:pt idx="7942">
                  <c:v>0</c:v>
                </c:pt>
                <c:pt idx="7943">
                  <c:v>0</c:v>
                </c:pt>
                <c:pt idx="7944">
                  <c:v>0</c:v>
                </c:pt>
                <c:pt idx="7945">
                  <c:v>0</c:v>
                </c:pt>
                <c:pt idx="7946">
                  <c:v>0</c:v>
                </c:pt>
                <c:pt idx="7947">
                  <c:v>0</c:v>
                </c:pt>
                <c:pt idx="7948">
                  <c:v>0</c:v>
                </c:pt>
                <c:pt idx="7949">
                  <c:v>0</c:v>
                </c:pt>
                <c:pt idx="7950">
                  <c:v>0</c:v>
                </c:pt>
                <c:pt idx="7951">
                  <c:v>0</c:v>
                </c:pt>
                <c:pt idx="7952">
                  <c:v>0</c:v>
                </c:pt>
                <c:pt idx="7953">
                  <c:v>0</c:v>
                </c:pt>
                <c:pt idx="7954">
                  <c:v>0</c:v>
                </c:pt>
                <c:pt idx="7955">
                  <c:v>0</c:v>
                </c:pt>
                <c:pt idx="7956">
                  <c:v>0</c:v>
                </c:pt>
                <c:pt idx="7957">
                  <c:v>0</c:v>
                </c:pt>
                <c:pt idx="7958">
                  <c:v>0</c:v>
                </c:pt>
                <c:pt idx="7959">
                  <c:v>0</c:v>
                </c:pt>
                <c:pt idx="7960">
                  <c:v>0</c:v>
                </c:pt>
                <c:pt idx="7961">
                  <c:v>0</c:v>
                </c:pt>
                <c:pt idx="7962">
                  <c:v>0</c:v>
                </c:pt>
                <c:pt idx="7963">
                  <c:v>0</c:v>
                </c:pt>
                <c:pt idx="7964">
                  <c:v>0</c:v>
                </c:pt>
                <c:pt idx="7965">
                  <c:v>0</c:v>
                </c:pt>
                <c:pt idx="7966">
                  <c:v>0</c:v>
                </c:pt>
                <c:pt idx="7967">
                  <c:v>0</c:v>
                </c:pt>
                <c:pt idx="7968">
                  <c:v>0</c:v>
                </c:pt>
                <c:pt idx="7969">
                  <c:v>0</c:v>
                </c:pt>
                <c:pt idx="7970">
                  <c:v>0</c:v>
                </c:pt>
                <c:pt idx="7971">
                  <c:v>0</c:v>
                </c:pt>
                <c:pt idx="7972">
                  <c:v>0</c:v>
                </c:pt>
                <c:pt idx="7973">
                  <c:v>0</c:v>
                </c:pt>
                <c:pt idx="7974">
                  <c:v>0</c:v>
                </c:pt>
                <c:pt idx="7975">
                  <c:v>0</c:v>
                </c:pt>
                <c:pt idx="7976">
                  <c:v>0</c:v>
                </c:pt>
                <c:pt idx="7977">
                  <c:v>0</c:v>
                </c:pt>
                <c:pt idx="7978">
                  <c:v>0</c:v>
                </c:pt>
                <c:pt idx="7979">
                  <c:v>0</c:v>
                </c:pt>
                <c:pt idx="7980">
                  <c:v>0</c:v>
                </c:pt>
                <c:pt idx="7981">
                  <c:v>0</c:v>
                </c:pt>
                <c:pt idx="7982">
                  <c:v>0</c:v>
                </c:pt>
                <c:pt idx="7983">
                  <c:v>0</c:v>
                </c:pt>
                <c:pt idx="7984">
                  <c:v>0</c:v>
                </c:pt>
                <c:pt idx="7985">
                  <c:v>0</c:v>
                </c:pt>
                <c:pt idx="7986">
                  <c:v>0</c:v>
                </c:pt>
                <c:pt idx="7987">
                  <c:v>0</c:v>
                </c:pt>
                <c:pt idx="7988">
                  <c:v>0</c:v>
                </c:pt>
                <c:pt idx="7989">
                  <c:v>0</c:v>
                </c:pt>
                <c:pt idx="7990">
                  <c:v>0</c:v>
                </c:pt>
                <c:pt idx="7991">
                  <c:v>0</c:v>
                </c:pt>
                <c:pt idx="7992">
                  <c:v>0</c:v>
                </c:pt>
                <c:pt idx="7993">
                  <c:v>0</c:v>
                </c:pt>
                <c:pt idx="7994">
                  <c:v>0</c:v>
                </c:pt>
                <c:pt idx="7995">
                  <c:v>0</c:v>
                </c:pt>
                <c:pt idx="7996">
                  <c:v>0</c:v>
                </c:pt>
                <c:pt idx="7997">
                  <c:v>0</c:v>
                </c:pt>
                <c:pt idx="7998">
                  <c:v>0</c:v>
                </c:pt>
                <c:pt idx="7999">
                  <c:v>0</c:v>
                </c:pt>
                <c:pt idx="8000">
                  <c:v>0</c:v>
                </c:pt>
                <c:pt idx="8001">
                  <c:v>0</c:v>
                </c:pt>
                <c:pt idx="8002">
                  <c:v>0</c:v>
                </c:pt>
                <c:pt idx="8003">
                  <c:v>0</c:v>
                </c:pt>
                <c:pt idx="8004">
                  <c:v>0</c:v>
                </c:pt>
                <c:pt idx="8005">
                  <c:v>0</c:v>
                </c:pt>
                <c:pt idx="8006">
                  <c:v>0</c:v>
                </c:pt>
                <c:pt idx="8007">
                  <c:v>0</c:v>
                </c:pt>
                <c:pt idx="8008">
                  <c:v>0</c:v>
                </c:pt>
                <c:pt idx="8009">
                  <c:v>0</c:v>
                </c:pt>
                <c:pt idx="8010">
                  <c:v>0</c:v>
                </c:pt>
                <c:pt idx="8011">
                  <c:v>0</c:v>
                </c:pt>
                <c:pt idx="8012">
                  <c:v>0</c:v>
                </c:pt>
                <c:pt idx="8013">
                  <c:v>0</c:v>
                </c:pt>
                <c:pt idx="8014">
                  <c:v>0</c:v>
                </c:pt>
                <c:pt idx="8015">
                  <c:v>0</c:v>
                </c:pt>
                <c:pt idx="8016">
                  <c:v>0</c:v>
                </c:pt>
                <c:pt idx="8017">
                  <c:v>0</c:v>
                </c:pt>
                <c:pt idx="8018">
                  <c:v>0</c:v>
                </c:pt>
                <c:pt idx="8019">
                  <c:v>0</c:v>
                </c:pt>
                <c:pt idx="8020">
                  <c:v>0</c:v>
                </c:pt>
                <c:pt idx="8021">
                  <c:v>0</c:v>
                </c:pt>
                <c:pt idx="8022">
                  <c:v>0</c:v>
                </c:pt>
                <c:pt idx="8023">
                  <c:v>0</c:v>
                </c:pt>
                <c:pt idx="8024">
                  <c:v>0</c:v>
                </c:pt>
                <c:pt idx="8025">
                  <c:v>0</c:v>
                </c:pt>
                <c:pt idx="8026">
                  <c:v>0</c:v>
                </c:pt>
                <c:pt idx="8027">
                  <c:v>0</c:v>
                </c:pt>
                <c:pt idx="8028">
                  <c:v>0</c:v>
                </c:pt>
                <c:pt idx="8029">
                  <c:v>0</c:v>
                </c:pt>
                <c:pt idx="8030">
                  <c:v>0</c:v>
                </c:pt>
                <c:pt idx="8031">
                  <c:v>0</c:v>
                </c:pt>
                <c:pt idx="8032">
                  <c:v>0</c:v>
                </c:pt>
                <c:pt idx="8033">
                  <c:v>0</c:v>
                </c:pt>
                <c:pt idx="8034">
                  <c:v>0</c:v>
                </c:pt>
                <c:pt idx="8035">
                  <c:v>0</c:v>
                </c:pt>
                <c:pt idx="8036">
                  <c:v>0</c:v>
                </c:pt>
                <c:pt idx="8037">
                  <c:v>0</c:v>
                </c:pt>
                <c:pt idx="8038">
                  <c:v>0</c:v>
                </c:pt>
                <c:pt idx="8039">
                  <c:v>0</c:v>
                </c:pt>
                <c:pt idx="8040">
                  <c:v>0</c:v>
                </c:pt>
                <c:pt idx="8041">
                  <c:v>0</c:v>
                </c:pt>
                <c:pt idx="8042">
                  <c:v>0</c:v>
                </c:pt>
                <c:pt idx="8043">
                  <c:v>0</c:v>
                </c:pt>
                <c:pt idx="8044">
                  <c:v>0</c:v>
                </c:pt>
                <c:pt idx="8045">
                  <c:v>0</c:v>
                </c:pt>
                <c:pt idx="8046">
                  <c:v>0</c:v>
                </c:pt>
                <c:pt idx="8047">
                  <c:v>0</c:v>
                </c:pt>
                <c:pt idx="8048">
                  <c:v>0</c:v>
                </c:pt>
                <c:pt idx="8049">
                  <c:v>0</c:v>
                </c:pt>
                <c:pt idx="8050">
                  <c:v>0</c:v>
                </c:pt>
                <c:pt idx="8051">
                  <c:v>0</c:v>
                </c:pt>
                <c:pt idx="8052">
                  <c:v>0</c:v>
                </c:pt>
                <c:pt idx="8053">
                  <c:v>0</c:v>
                </c:pt>
                <c:pt idx="8054">
                  <c:v>0</c:v>
                </c:pt>
                <c:pt idx="8055">
                  <c:v>0</c:v>
                </c:pt>
                <c:pt idx="8056">
                  <c:v>0</c:v>
                </c:pt>
                <c:pt idx="8057">
                  <c:v>0</c:v>
                </c:pt>
                <c:pt idx="8058">
                  <c:v>0</c:v>
                </c:pt>
                <c:pt idx="8059">
                  <c:v>0</c:v>
                </c:pt>
                <c:pt idx="8060">
                  <c:v>0</c:v>
                </c:pt>
                <c:pt idx="8061">
                  <c:v>0</c:v>
                </c:pt>
                <c:pt idx="8062">
                  <c:v>0</c:v>
                </c:pt>
                <c:pt idx="8063">
                  <c:v>0</c:v>
                </c:pt>
                <c:pt idx="8064">
                  <c:v>0</c:v>
                </c:pt>
                <c:pt idx="8065">
                  <c:v>0</c:v>
                </c:pt>
                <c:pt idx="8066">
                  <c:v>0</c:v>
                </c:pt>
                <c:pt idx="8067">
                  <c:v>0</c:v>
                </c:pt>
                <c:pt idx="8068">
                  <c:v>0</c:v>
                </c:pt>
                <c:pt idx="8069">
                  <c:v>0</c:v>
                </c:pt>
                <c:pt idx="8070">
                  <c:v>0</c:v>
                </c:pt>
                <c:pt idx="8071">
                  <c:v>0</c:v>
                </c:pt>
                <c:pt idx="8072">
                  <c:v>0</c:v>
                </c:pt>
                <c:pt idx="8073">
                  <c:v>0</c:v>
                </c:pt>
                <c:pt idx="8074">
                  <c:v>0</c:v>
                </c:pt>
                <c:pt idx="8075">
                  <c:v>0</c:v>
                </c:pt>
                <c:pt idx="8076">
                  <c:v>0</c:v>
                </c:pt>
                <c:pt idx="8077">
                  <c:v>0</c:v>
                </c:pt>
                <c:pt idx="8078">
                  <c:v>0</c:v>
                </c:pt>
                <c:pt idx="8079">
                  <c:v>0</c:v>
                </c:pt>
                <c:pt idx="8080">
                  <c:v>0</c:v>
                </c:pt>
                <c:pt idx="8081">
                  <c:v>0</c:v>
                </c:pt>
                <c:pt idx="8082">
                  <c:v>0</c:v>
                </c:pt>
                <c:pt idx="8083">
                  <c:v>0</c:v>
                </c:pt>
                <c:pt idx="8084">
                  <c:v>0</c:v>
                </c:pt>
                <c:pt idx="8085">
                  <c:v>0</c:v>
                </c:pt>
                <c:pt idx="8086">
                  <c:v>0</c:v>
                </c:pt>
                <c:pt idx="8087">
                  <c:v>0</c:v>
                </c:pt>
                <c:pt idx="8088">
                  <c:v>0</c:v>
                </c:pt>
                <c:pt idx="8089">
                  <c:v>0</c:v>
                </c:pt>
                <c:pt idx="8090">
                  <c:v>0</c:v>
                </c:pt>
                <c:pt idx="8091">
                  <c:v>0</c:v>
                </c:pt>
                <c:pt idx="8092">
                  <c:v>0</c:v>
                </c:pt>
                <c:pt idx="8093">
                  <c:v>0</c:v>
                </c:pt>
                <c:pt idx="8094">
                  <c:v>0</c:v>
                </c:pt>
                <c:pt idx="8095">
                  <c:v>0</c:v>
                </c:pt>
                <c:pt idx="8096">
                  <c:v>0</c:v>
                </c:pt>
                <c:pt idx="8097">
                  <c:v>0</c:v>
                </c:pt>
                <c:pt idx="8098">
                  <c:v>0</c:v>
                </c:pt>
                <c:pt idx="8099">
                  <c:v>0</c:v>
                </c:pt>
                <c:pt idx="8100">
                  <c:v>0</c:v>
                </c:pt>
                <c:pt idx="8101">
                  <c:v>0</c:v>
                </c:pt>
                <c:pt idx="8102">
                  <c:v>0</c:v>
                </c:pt>
                <c:pt idx="8103">
                  <c:v>0</c:v>
                </c:pt>
                <c:pt idx="8104">
                  <c:v>0</c:v>
                </c:pt>
                <c:pt idx="8105">
                  <c:v>0</c:v>
                </c:pt>
                <c:pt idx="8106">
                  <c:v>0</c:v>
                </c:pt>
                <c:pt idx="8107">
                  <c:v>0</c:v>
                </c:pt>
                <c:pt idx="8108">
                  <c:v>0</c:v>
                </c:pt>
                <c:pt idx="8109">
                  <c:v>0</c:v>
                </c:pt>
                <c:pt idx="8110">
                  <c:v>0</c:v>
                </c:pt>
                <c:pt idx="8111">
                  <c:v>0</c:v>
                </c:pt>
                <c:pt idx="8112">
                  <c:v>0</c:v>
                </c:pt>
                <c:pt idx="8113">
                  <c:v>0</c:v>
                </c:pt>
                <c:pt idx="8114">
                  <c:v>0</c:v>
                </c:pt>
                <c:pt idx="8115">
                  <c:v>0</c:v>
                </c:pt>
                <c:pt idx="8116">
                  <c:v>0</c:v>
                </c:pt>
                <c:pt idx="8117">
                  <c:v>0</c:v>
                </c:pt>
                <c:pt idx="8118">
                  <c:v>0</c:v>
                </c:pt>
                <c:pt idx="8119">
                  <c:v>0</c:v>
                </c:pt>
                <c:pt idx="8120">
                  <c:v>0</c:v>
                </c:pt>
                <c:pt idx="8121">
                  <c:v>0</c:v>
                </c:pt>
                <c:pt idx="8122">
                  <c:v>0</c:v>
                </c:pt>
                <c:pt idx="8123">
                  <c:v>0</c:v>
                </c:pt>
                <c:pt idx="8124">
                  <c:v>0</c:v>
                </c:pt>
                <c:pt idx="8125">
                  <c:v>0</c:v>
                </c:pt>
                <c:pt idx="8126">
                  <c:v>0</c:v>
                </c:pt>
                <c:pt idx="8127">
                  <c:v>0</c:v>
                </c:pt>
                <c:pt idx="8128">
                  <c:v>0</c:v>
                </c:pt>
                <c:pt idx="8129">
                  <c:v>0</c:v>
                </c:pt>
                <c:pt idx="8130">
                  <c:v>0</c:v>
                </c:pt>
                <c:pt idx="8131">
                  <c:v>0</c:v>
                </c:pt>
                <c:pt idx="8132">
                  <c:v>0</c:v>
                </c:pt>
                <c:pt idx="8133">
                  <c:v>0</c:v>
                </c:pt>
                <c:pt idx="8134">
                  <c:v>0</c:v>
                </c:pt>
                <c:pt idx="8135">
                  <c:v>0</c:v>
                </c:pt>
                <c:pt idx="8136">
                  <c:v>0</c:v>
                </c:pt>
                <c:pt idx="8137">
                  <c:v>0</c:v>
                </c:pt>
                <c:pt idx="8138">
                  <c:v>0</c:v>
                </c:pt>
                <c:pt idx="8139">
                  <c:v>0</c:v>
                </c:pt>
                <c:pt idx="8140">
                  <c:v>0</c:v>
                </c:pt>
                <c:pt idx="8141">
                  <c:v>0</c:v>
                </c:pt>
                <c:pt idx="8142">
                  <c:v>0</c:v>
                </c:pt>
                <c:pt idx="8143">
                  <c:v>0</c:v>
                </c:pt>
                <c:pt idx="8144">
                  <c:v>0</c:v>
                </c:pt>
                <c:pt idx="8145">
                  <c:v>0</c:v>
                </c:pt>
                <c:pt idx="8146">
                  <c:v>0</c:v>
                </c:pt>
                <c:pt idx="8147">
                  <c:v>0</c:v>
                </c:pt>
                <c:pt idx="8148">
                  <c:v>0</c:v>
                </c:pt>
                <c:pt idx="8149">
                  <c:v>0</c:v>
                </c:pt>
                <c:pt idx="8150">
                  <c:v>0</c:v>
                </c:pt>
                <c:pt idx="8151">
                  <c:v>0</c:v>
                </c:pt>
                <c:pt idx="8152">
                  <c:v>0</c:v>
                </c:pt>
                <c:pt idx="8153">
                  <c:v>0</c:v>
                </c:pt>
                <c:pt idx="8154">
                  <c:v>0</c:v>
                </c:pt>
                <c:pt idx="8155">
                  <c:v>0</c:v>
                </c:pt>
                <c:pt idx="8156">
                  <c:v>0</c:v>
                </c:pt>
                <c:pt idx="8157">
                  <c:v>0</c:v>
                </c:pt>
                <c:pt idx="8158">
                  <c:v>0</c:v>
                </c:pt>
                <c:pt idx="8159">
                  <c:v>0</c:v>
                </c:pt>
                <c:pt idx="8160">
                  <c:v>0</c:v>
                </c:pt>
                <c:pt idx="8161">
                  <c:v>0</c:v>
                </c:pt>
                <c:pt idx="8162">
                  <c:v>0</c:v>
                </c:pt>
                <c:pt idx="8163">
                  <c:v>0</c:v>
                </c:pt>
                <c:pt idx="8164">
                  <c:v>0</c:v>
                </c:pt>
                <c:pt idx="8165">
                  <c:v>0</c:v>
                </c:pt>
                <c:pt idx="8166">
                  <c:v>0</c:v>
                </c:pt>
                <c:pt idx="8167">
                  <c:v>0</c:v>
                </c:pt>
                <c:pt idx="8168">
                  <c:v>0</c:v>
                </c:pt>
                <c:pt idx="8169">
                  <c:v>0</c:v>
                </c:pt>
                <c:pt idx="8170">
                  <c:v>0</c:v>
                </c:pt>
                <c:pt idx="8171">
                  <c:v>0</c:v>
                </c:pt>
                <c:pt idx="8172">
                  <c:v>0</c:v>
                </c:pt>
                <c:pt idx="8173">
                  <c:v>0</c:v>
                </c:pt>
                <c:pt idx="8174">
                  <c:v>0</c:v>
                </c:pt>
                <c:pt idx="8175">
                  <c:v>0</c:v>
                </c:pt>
                <c:pt idx="8176">
                  <c:v>0</c:v>
                </c:pt>
                <c:pt idx="8177">
                  <c:v>0</c:v>
                </c:pt>
                <c:pt idx="8178">
                  <c:v>0</c:v>
                </c:pt>
                <c:pt idx="8179">
                  <c:v>0</c:v>
                </c:pt>
                <c:pt idx="8180">
                  <c:v>0</c:v>
                </c:pt>
                <c:pt idx="8181">
                  <c:v>0</c:v>
                </c:pt>
                <c:pt idx="8182">
                  <c:v>0</c:v>
                </c:pt>
                <c:pt idx="8183">
                  <c:v>0</c:v>
                </c:pt>
                <c:pt idx="8184">
                  <c:v>0</c:v>
                </c:pt>
                <c:pt idx="8185">
                  <c:v>0</c:v>
                </c:pt>
                <c:pt idx="8186">
                  <c:v>0</c:v>
                </c:pt>
                <c:pt idx="8187">
                  <c:v>0</c:v>
                </c:pt>
                <c:pt idx="8188">
                  <c:v>0</c:v>
                </c:pt>
                <c:pt idx="8189">
                  <c:v>0</c:v>
                </c:pt>
                <c:pt idx="8190">
                  <c:v>0</c:v>
                </c:pt>
                <c:pt idx="8191">
                  <c:v>0</c:v>
                </c:pt>
                <c:pt idx="8192">
                  <c:v>0</c:v>
                </c:pt>
                <c:pt idx="8193">
                  <c:v>0</c:v>
                </c:pt>
                <c:pt idx="8194">
                  <c:v>0</c:v>
                </c:pt>
                <c:pt idx="8195">
                  <c:v>0</c:v>
                </c:pt>
                <c:pt idx="8196">
                  <c:v>0</c:v>
                </c:pt>
                <c:pt idx="8197">
                  <c:v>0</c:v>
                </c:pt>
                <c:pt idx="8198">
                  <c:v>0</c:v>
                </c:pt>
                <c:pt idx="8199">
                  <c:v>0</c:v>
                </c:pt>
                <c:pt idx="8200">
                  <c:v>0</c:v>
                </c:pt>
                <c:pt idx="8201">
                  <c:v>0</c:v>
                </c:pt>
                <c:pt idx="8202">
                  <c:v>0</c:v>
                </c:pt>
                <c:pt idx="8203">
                  <c:v>0</c:v>
                </c:pt>
                <c:pt idx="8204">
                  <c:v>0</c:v>
                </c:pt>
                <c:pt idx="8205">
                  <c:v>0</c:v>
                </c:pt>
                <c:pt idx="8206">
                  <c:v>0</c:v>
                </c:pt>
                <c:pt idx="8207">
                  <c:v>0</c:v>
                </c:pt>
                <c:pt idx="8208">
                  <c:v>0</c:v>
                </c:pt>
                <c:pt idx="8209">
                  <c:v>0</c:v>
                </c:pt>
                <c:pt idx="8210">
                  <c:v>0</c:v>
                </c:pt>
                <c:pt idx="8211">
                  <c:v>0</c:v>
                </c:pt>
                <c:pt idx="8212">
                  <c:v>0</c:v>
                </c:pt>
                <c:pt idx="8213">
                  <c:v>0</c:v>
                </c:pt>
                <c:pt idx="8214">
                  <c:v>0</c:v>
                </c:pt>
                <c:pt idx="8215">
                  <c:v>0</c:v>
                </c:pt>
                <c:pt idx="8216">
                  <c:v>0</c:v>
                </c:pt>
                <c:pt idx="8217">
                  <c:v>0</c:v>
                </c:pt>
                <c:pt idx="8218">
                  <c:v>0</c:v>
                </c:pt>
                <c:pt idx="8219">
                  <c:v>0</c:v>
                </c:pt>
                <c:pt idx="8220">
                  <c:v>0</c:v>
                </c:pt>
                <c:pt idx="8221">
                  <c:v>0</c:v>
                </c:pt>
                <c:pt idx="8222">
                  <c:v>0</c:v>
                </c:pt>
                <c:pt idx="8223">
                  <c:v>0</c:v>
                </c:pt>
                <c:pt idx="8224">
                  <c:v>0</c:v>
                </c:pt>
                <c:pt idx="8225">
                  <c:v>0</c:v>
                </c:pt>
                <c:pt idx="8226">
                  <c:v>0</c:v>
                </c:pt>
                <c:pt idx="8227">
                  <c:v>0</c:v>
                </c:pt>
                <c:pt idx="8228">
                  <c:v>0</c:v>
                </c:pt>
                <c:pt idx="8229">
                  <c:v>0</c:v>
                </c:pt>
                <c:pt idx="8230">
                  <c:v>0</c:v>
                </c:pt>
                <c:pt idx="8231">
                  <c:v>0</c:v>
                </c:pt>
                <c:pt idx="8232">
                  <c:v>0</c:v>
                </c:pt>
                <c:pt idx="8233">
                  <c:v>0</c:v>
                </c:pt>
                <c:pt idx="8234">
                  <c:v>0</c:v>
                </c:pt>
                <c:pt idx="8235">
                  <c:v>0</c:v>
                </c:pt>
                <c:pt idx="8236">
                  <c:v>0</c:v>
                </c:pt>
                <c:pt idx="8237">
                  <c:v>0</c:v>
                </c:pt>
                <c:pt idx="8238">
                  <c:v>0</c:v>
                </c:pt>
                <c:pt idx="8239">
                  <c:v>0</c:v>
                </c:pt>
                <c:pt idx="8240">
                  <c:v>0</c:v>
                </c:pt>
                <c:pt idx="8241">
                  <c:v>0</c:v>
                </c:pt>
                <c:pt idx="8242">
                  <c:v>0</c:v>
                </c:pt>
                <c:pt idx="8243">
                  <c:v>0</c:v>
                </c:pt>
                <c:pt idx="8244">
                  <c:v>0</c:v>
                </c:pt>
                <c:pt idx="8245">
                  <c:v>0</c:v>
                </c:pt>
                <c:pt idx="8246">
                  <c:v>0</c:v>
                </c:pt>
                <c:pt idx="8247">
                  <c:v>0</c:v>
                </c:pt>
                <c:pt idx="8248">
                  <c:v>0</c:v>
                </c:pt>
                <c:pt idx="8249">
                  <c:v>0</c:v>
                </c:pt>
                <c:pt idx="8250">
                  <c:v>0</c:v>
                </c:pt>
                <c:pt idx="8251">
                  <c:v>0</c:v>
                </c:pt>
                <c:pt idx="8252">
                  <c:v>0</c:v>
                </c:pt>
                <c:pt idx="8253">
                  <c:v>0</c:v>
                </c:pt>
                <c:pt idx="8254">
                  <c:v>0</c:v>
                </c:pt>
                <c:pt idx="8255">
                  <c:v>0</c:v>
                </c:pt>
                <c:pt idx="8256">
                  <c:v>0</c:v>
                </c:pt>
                <c:pt idx="8257">
                  <c:v>0</c:v>
                </c:pt>
                <c:pt idx="8258">
                  <c:v>0</c:v>
                </c:pt>
                <c:pt idx="8259">
                  <c:v>0</c:v>
                </c:pt>
                <c:pt idx="8260">
                  <c:v>0</c:v>
                </c:pt>
                <c:pt idx="8261">
                  <c:v>0</c:v>
                </c:pt>
                <c:pt idx="8262">
                  <c:v>0</c:v>
                </c:pt>
                <c:pt idx="8263">
                  <c:v>0</c:v>
                </c:pt>
                <c:pt idx="8264">
                  <c:v>0</c:v>
                </c:pt>
                <c:pt idx="8265">
                  <c:v>0</c:v>
                </c:pt>
                <c:pt idx="8266">
                  <c:v>0</c:v>
                </c:pt>
                <c:pt idx="8267">
                  <c:v>0</c:v>
                </c:pt>
                <c:pt idx="8268">
                  <c:v>0</c:v>
                </c:pt>
                <c:pt idx="8269">
                  <c:v>0</c:v>
                </c:pt>
                <c:pt idx="8270">
                  <c:v>0</c:v>
                </c:pt>
                <c:pt idx="8271">
                  <c:v>0</c:v>
                </c:pt>
                <c:pt idx="8272">
                  <c:v>0</c:v>
                </c:pt>
                <c:pt idx="8273">
                  <c:v>0</c:v>
                </c:pt>
                <c:pt idx="8274">
                  <c:v>0</c:v>
                </c:pt>
                <c:pt idx="8275">
                  <c:v>0</c:v>
                </c:pt>
                <c:pt idx="8276">
                  <c:v>0</c:v>
                </c:pt>
                <c:pt idx="8277">
                  <c:v>0</c:v>
                </c:pt>
                <c:pt idx="8278">
                  <c:v>0</c:v>
                </c:pt>
                <c:pt idx="8279">
                  <c:v>0</c:v>
                </c:pt>
                <c:pt idx="8280">
                  <c:v>0</c:v>
                </c:pt>
                <c:pt idx="8281">
                  <c:v>0</c:v>
                </c:pt>
                <c:pt idx="8282">
                  <c:v>0</c:v>
                </c:pt>
                <c:pt idx="8283">
                  <c:v>0</c:v>
                </c:pt>
                <c:pt idx="8284">
                  <c:v>0</c:v>
                </c:pt>
                <c:pt idx="8285">
                  <c:v>0</c:v>
                </c:pt>
                <c:pt idx="8286">
                  <c:v>0</c:v>
                </c:pt>
                <c:pt idx="8287">
                  <c:v>0</c:v>
                </c:pt>
                <c:pt idx="8288">
                  <c:v>0</c:v>
                </c:pt>
                <c:pt idx="8289">
                  <c:v>0</c:v>
                </c:pt>
                <c:pt idx="8290">
                  <c:v>0</c:v>
                </c:pt>
                <c:pt idx="8291">
                  <c:v>0</c:v>
                </c:pt>
                <c:pt idx="8292">
                  <c:v>0</c:v>
                </c:pt>
                <c:pt idx="8293">
                  <c:v>0</c:v>
                </c:pt>
                <c:pt idx="8294">
                  <c:v>0</c:v>
                </c:pt>
                <c:pt idx="8295">
                  <c:v>0</c:v>
                </c:pt>
                <c:pt idx="8296">
                  <c:v>0</c:v>
                </c:pt>
                <c:pt idx="8297">
                  <c:v>0</c:v>
                </c:pt>
                <c:pt idx="8298">
                  <c:v>0</c:v>
                </c:pt>
                <c:pt idx="8299">
                  <c:v>0</c:v>
                </c:pt>
                <c:pt idx="8300">
                  <c:v>0</c:v>
                </c:pt>
                <c:pt idx="8301">
                  <c:v>0</c:v>
                </c:pt>
                <c:pt idx="8302">
                  <c:v>0</c:v>
                </c:pt>
                <c:pt idx="8303">
                  <c:v>0</c:v>
                </c:pt>
                <c:pt idx="8304">
                  <c:v>0</c:v>
                </c:pt>
                <c:pt idx="8305">
                  <c:v>0</c:v>
                </c:pt>
                <c:pt idx="8306">
                  <c:v>0</c:v>
                </c:pt>
                <c:pt idx="8307">
                  <c:v>0</c:v>
                </c:pt>
                <c:pt idx="8308">
                  <c:v>0</c:v>
                </c:pt>
                <c:pt idx="8309">
                  <c:v>0</c:v>
                </c:pt>
                <c:pt idx="8310">
                  <c:v>0</c:v>
                </c:pt>
                <c:pt idx="8311">
                  <c:v>0</c:v>
                </c:pt>
                <c:pt idx="8312">
                  <c:v>0</c:v>
                </c:pt>
                <c:pt idx="8313">
                  <c:v>0</c:v>
                </c:pt>
                <c:pt idx="8314">
                  <c:v>0</c:v>
                </c:pt>
                <c:pt idx="8315">
                  <c:v>0</c:v>
                </c:pt>
                <c:pt idx="8316">
                  <c:v>0</c:v>
                </c:pt>
                <c:pt idx="8317">
                  <c:v>0</c:v>
                </c:pt>
                <c:pt idx="8318">
                  <c:v>0</c:v>
                </c:pt>
                <c:pt idx="8319">
                  <c:v>0</c:v>
                </c:pt>
                <c:pt idx="8320">
                  <c:v>0</c:v>
                </c:pt>
                <c:pt idx="8321">
                  <c:v>0</c:v>
                </c:pt>
                <c:pt idx="8322">
                  <c:v>0</c:v>
                </c:pt>
                <c:pt idx="8323">
                  <c:v>0</c:v>
                </c:pt>
                <c:pt idx="8324">
                  <c:v>0</c:v>
                </c:pt>
                <c:pt idx="8325">
                  <c:v>0</c:v>
                </c:pt>
                <c:pt idx="8326">
                  <c:v>0</c:v>
                </c:pt>
                <c:pt idx="8327">
                  <c:v>0</c:v>
                </c:pt>
                <c:pt idx="8328">
                  <c:v>0</c:v>
                </c:pt>
                <c:pt idx="8329">
                  <c:v>0</c:v>
                </c:pt>
                <c:pt idx="8330">
                  <c:v>0</c:v>
                </c:pt>
                <c:pt idx="8331">
                  <c:v>0</c:v>
                </c:pt>
                <c:pt idx="8332">
                  <c:v>0</c:v>
                </c:pt>
                <c:pt idx="8333">
                  <c:v>0</c:v>
                </c:pt>
                <c:pt idx="8334">
                  <c:v>0</c:v>
                </c:pt>
                <c:pt idx="8335">
                  <c:v>0</c:v>
                </c:pt>
                <c:pt idx="8336">
                  <c:v>0</c:v>
                </c:pt>
                <c:pt idx="8337">
                  <c:v>0</c:v>
                </c:pt>
                <c:pt idx="8338">
                  <c:v>0</c:v>
                </c:pt>
                <c:pt idx="8339">
                  <c:v>0</c:v>
                </c:pt>
                <c:pt idx="8340">
                  <c:v>0</c:v>
                </c:pt>
                <c:pt idx="8341">
                  <c:v>0</c:v>
                </c:pt>
                <c:pt idx="8342">
                  <c:v>0</c:v>
                </c:pt>
                <c:pt idx="8343">
                  <c:v>0</c:v>
                </c:pt>
                <c:pt idx="8344">
                  <c:v>0</c:v>
                </c:pt>
                <c:pt idx="8345">
                  <c:v>0</c:v>
                </c:pt>
                <c:pt idx="8346">
                  <c:v>0</c:v>
                </c:pt>
                <c:pt idx="8347">
                  <c:v>0</c:v>
                </c:pt>
                <c:pt idx="8348">
                  <c:v>0</c:v>
                </c:pt>
                <c:pt idx="8349">
                  <c:v>0</c:v>
                </c:pt>
                <c:pt idx="8350">
                  <c:v>0</c:v>
                </c:pt>
                <c:pt idx="8351">
                  <c:v>0</c:v>
                </c:pt>
                <c:pt idx="8352">
                  <c:v>0</c:v>
                </c:pt>
                <c:pt idx="8353">
                  <c:v>0</c:v>
                </c:pt>
                <c:pt idx="8354">
                  <c:v>0</c:v>
                </c:pt>
                <c:pt idx="8355">
                  <c:v>0</c:v>
                </c:pt>
                <c:pt idx="8356">
                  <c:v>0</c:v>
                </c:pt>
                <c:pt idx="8357">
                  <c:v>0</c:v>
                </c:pt>
                <c:pt idx="8358">
                  <c:v>0</c:v>
                </c:pt>
                <c:pt idx="8359">
                  <c:v>0</c:v>
                </c:pt>
                <c:pt idx="8360">
                  <c:v>0</c:v>
                </c:pt>
                <c:pt idx="8361">
                  <c:v>0</c:v>
                </c:pt>
                <c:pt idx="8362">
                  <c:v>0</c:v>
                </c:pt>
                <c:pt idx="8363">
                  <c:v>0</c:v>
                </c:pt>
                <c:pt idx="8364">
                  <c:v>0</c:v>
                </c:pt>
                <c:pt idx="8365">
                  <c:v>0</c:v>
                </c:pt>
                <c:pt idx="8366">
                  <c:v>0</c:v>
                </c:pt>
                <c:pt idx="8367">
                  <c:v>0</c:v>
                </c:pt>
                <c:pt idx="8368">
                  <c:v>0</c:v>
                </c:pt>
                <c:pt idx="8369">
                  <c:v>0</c:v>
                </c:pt>
                <c:pt idx="8370">
                  <c:v>0</c:v>
                </c:pt>
                <c:pt idx="8371">
                  <c:v>0</c:v>
                </c:pt>
                <c:pt idx="8372">
                  <c:v>0</c:v>
                </c:pt>
                <c:pt idx="8373">
                  <c:v>0</c:v>
                </c:pt>
                <c:pt idx="8374">
                  <c:v>0</c:v>
                </c:pt>
                <c:pt idx="8375">
                  <c:v>0</c:v>
                </c:pt>
                <c:pt idx="8376">
                  <c:v>0</c:v>
                </c:pt>
                <c:pt idx="8377">
                  <c:v>0</c:v>
                </c:pt>
                <c:pt idx="8378">
                  <c:v>0</c:v>
                </c:pt>
                <c:pt idx="8379">
                  <c:v>0</c:v>
                </c:pt>
                <c:pt idx="8380">
                  <c:v>0</c:v>
                </c:pt>
                <c:pt idx="8381">
                  <c:v>0</c:v>
                </c:pt>
                <c:pt idx="8382">
                  <c:v>0</c:v>
                </c:pt>
                <c:pt idx="8383">
                  <c:v>0</c:v>
                </c:pt>
                <c:pt idx="8384">
                  <c:v>0</c:v>
                </c:pt>
                <c:pt idx="8385">
                  <c:v>0</c:v>
                </c:pt>
                <c:pt idx="8386">
                  <c:v>0</c:v>
                </c:pt>
                <c:pt idx="8387">
                  <c:v>0</c:v>
                </c:pt>
                <c:pt idx="8388">
                  <c:v>0</c:v>
                </c:pt>
                <c:pt idx="8389">
                  <c:v>0</c:v>
                </c:pt>
                <c:pt idx="8390">
                  <c:v>0</c:v>
                </c:pt>
                <c:pt idx="8391">
                  <c:v>0</c:v>
                </c:pt>
                <c:pt idx="8392">
                  <c:v>0</c:v>
                </c:pt>
                <c:pt idx="8393">
                  <c:v>0</c:v>
                </c:pt>
                <c:pt idx="8394">
                  <c:v>0</c:v>
                </c:pt>
                <c:pt idx="8395">
                  <c:v>0</c:v>
                </c:pt>
                <c:pt idx="8396">
                  <c:v>0</c:v>
                </c:pt>
                <c:pt idx="8397">
                  <c:v>0</c:v>
                </c:pt>
                <c:pt idx="8398">
                  <c:v>0</c:v>
                </c:pt>
                <c:pt idx="8399">
                  <c:v>0</c:v>
                </c:pt>
                <c:pt idx="8400">
                  <c:v>0</c:v>
                </c:pt>
                <c:pt idx="8401">
                  <c:v>0</c:v>
                </c:pt>
                <c:pt idx="8402">
                  <c:v>0</c:v>
                </c:pt>
                <c:pt idx="8403">
                  <c:v>0</c:v>
                </c:pt>
                <c:pt idx="8404">
                  <c:v>0</c:v>
                </c:pt>
                <c:pt idx="8405">
                  <c:v>0</c:v>
                </c:pt>
                <c:pt idx="8406">
                  <c:v>0</c:v>
                </c:pt>
                <c:pt idx="8407">
                  <c:v>0</c:v>
                </c:pt>
                <c:pt idx="8408">
                  <c:v>0</c:v>
                </c:pt>
                <c:pt idx="8409">
                  <c:v>0</c:v>
                </c:pt>
                <c:pt idx="8410">
                  <c:v>0</c:v>
                </c:pt>
                <c:pt idx="8411">
                  <c:v>0</c:v>
                </c:pt>
                <c:pt idx="8412">
                  <c:v>0</c:v>
                </c:pt>
                <c:pt idx="8413">
                  <c:v>0</c:v>
                </c:pt>
                <c:pt idx="8414">
                  <c:v>0</c:v>
                </c:pt>
                <c:pt idx="8415">
                  <c:v>0</c:v>
                </c:pt>
                <c:pt idx="8416">
                  <c:v>0</c:v>
                </c:pt>
                <c:pt idx="8417">
                  <c:v>0</c:v>
                </c:pt>
                <c:pt idx="8418">
                  <c:v>0</c:v>
                </c:pt>
                <c:pt idx="8419">
                  <c:v>0</c:v>
                </c:pt>
                <c:pt idx="8420">
                  <c:v>0</c:v>
                </c:pt>
                <c:pt idx="8421">
                  <c:v>0</c:v>
                </c:pt>
                <c:pt idx="8422">
                  <c:v>0</c:v>
                </c:pt>
                <c:pt idx="8423">
                  <c:v>0</c:v>
                </c:pt>
                <c:pt idx="8424">
                  <c:v>0</c:v>
                </c:pt>
                <c:pt idx="8425">
                  <c:v>0</c:v>
                </c:pt>
                <c:pt idx="8426">
                  <c:v>0</c:v>
                </c:pt>
                <c:pt idx="8427">
                  <c:v>0</c:v>
                </c:pt>
                <c:pt idx="8428">
                  <c:v>0</c:v>
                </c:pt>
                <c:pt idx="8429">
                  <c:v>0</c:v>
                </c:pt>
                <c:pt idx="8430">
                  <c:v>0</c:v>
                </c:pt>
                <c:pt idx="8431">
                  <c:v>0</c:v>
                </c:pt>
                <c:pt idx="8432">
                  <c:v>0</c:v>
                </c:pt>
                <c:pt idx="8433">
                  <c:v>0</c:v>
                </c:pt>
                <c:pt idx="8434">
                  <c:v>0</c:v>
                </c:pt>
                <c:pt idx="8435">
                  <c:v>0</c:v>
                </c:pt>
                <c:pt idx="8436">
                  <c:v>0</c:v>
                </c:pt>
                <c:pt idx="8437">
                  <c:v>0</c:v>
                </c:pt>
                <c:pt idx="8438">
                  <c:v>0</c:v>
                </c:pt>
                <c:pt idx="8439">
                  <c:v>0</c:v>
                </c:pt>
                <c:pt idx="8440">
                  <c:v>0</c:v>
                </c:pt>
                <c:pt idx="8441">
                  <c:v>0</c:v>
                </c:pt>
                <c:pt idx="8442">
                  <c:v>0</c:v>
                </c:pt>
                <c:pt idx="8443">
                  <c:v>0</c:v>
                </c:pt>
                <c:pt idx="8444">
                  <c:v>0</c:v>
                </c:pt>
                <c:pt idx="8445">
                  <c:v>0</c:v>
                </c:pt>
                <c:pt idx="8446">
                  <c:v>0</c:v>
                </c:pt>
                <c:pt idx="8447">
                  <c:v>0</c:v>
                </c:pt>
                <c:pt idx="8448">
                  <c:v>0</c:v>
                </c:pt>
                <c:pt idx="8449">
                  <c:v>0</c:v>
                </c:pt>
                <c:pt idx="8450">
                  <c:v>0</c:v>
                </c:pt>
                <c:pt idx="8451">
                  <c:v>0</c:v>
                </c:pt>
                <c:pt idx="8452">
                  <c:v>0</c:v>
                </c:pt>
                <c:pt idx="8453">
                  <c:v>0</c:v>
                </c:pt>
                <c:pt idx="8454">
                  <c:v>0</c:v>
                </c:pt>
                <c:pt idx="8455">
                  <c:v>0</c:v>
                </c:pt>
                <c:pt idx="8456">
                  <c:v>0</c:v>
                </c:pt>
                <c:pt idx="8457">
                  <c:v>0</c:v>
                </c:pt>
                <c:pt idx="8458">
                  <c:v>0</c:v>
                </c:pt>
                <c:pt idx="8459">
                  <c:v>0</c:v>
                </c:pt>
                <c:pt idx="8460">
                  <c:v>0</c:v>
                </c:pt>
                <c:pt idx="8461">
                  <c:v>0</c:v>
                </c:pt>
                <c:pt idx="8462">
                  <c:v>0</c:v>
                </c:pt>
                <c:pt idx="8463">
                  <c:v>0</c:v>
                </c:pt>
                <c:pt idx="8464">
                  <c:v>0</c:v>
                </c:pt>
                <c:pt idx="8465">
                  <c:v>0</c:v>
                </c:pt>
                <c:pt idx="8466">
                  <c:v>0</c:v>
                </c:pt>
                <c:pt idx="8467">
                  <c:v>0</c:v>
                </c:pt>
                <c:pt idx="8468">
                  <c:v>0</c:v>
                </c:pt>
                <c:pt idx="8469">
                  <c:v>0</c:v>
                </c:pt>
                <c:pt idx="8470">
                  <c:v>0</c:v>
                </c:pt>
                <c:pt idx="8471">
                  <c:v>0</c:v>
                </c:pt>
                <c:pt idx="8472">
                  <c:v>0</c:v>
                </c:pt>
                <c:pt idx="8473">
                  <c:v>0</c:v>
                </c:pt>
                <c:pt idx="8474">
                  <c:v>0</c:v>
                </c:pt>
                <c:pt idx="8475">
                  <c:v>0</c:v>
                </c:pt>
                <c:pt idx="8476">
                  <c:v>0</c:v>
                </c:pt>
                <c:pt idx="8477">
                  <c:v>0</c:v>
                </c:pt>
                <c:pt idx="8478">
                  <c:v>0</c:v>
                </c:pt>
                <c:pt idx="8479">
                  <c:v>0</c:v>
                </c:pt>
                <c:pt idx="8480">
                  <c:v>0</c:v>
                </c:pt>
                <c:pt idx="8481">
                  <c:v>0</c:v>
                </c:pt>
                <c:pt idx="8482">
                  <c:v>0</c:v>
                </c:pt>
                <c:pt idx="8483">
                  <c:v>0</c:v>
                </c:pt>
                <c:pt idx="8484">
                  <c:v>0</c:v>
                </c:pt>
                <c:pt idx="8485">
                  <c:v>0</c:v>
                </c:pt>
                <c:pt idx="8486">
                  <c:v>0</c:v>
                </c:pt>
                <c:pt idx="8487">
                  <c:v>0</c:v>
                </c:pt>
                <c:pt idx="8488">
                  <c:v>0</c:v>
                </c:pt>
                <c:pt idx="8489">
                  <c:v>0</c:v>
                </c:pt>
                <c:pt idx="8490">
                  <c:v>0</c:v>
                </c:pt>
                <c:pt idx="8491">
                  <c:v>0</c:v>
                </c:pt>
                <c:pt idx="8492">
                  <c:v>0</c:v>
                </c:pt>
                <c:pt idx="8493">
                  <c:v>0</c:v>
                </c:pt>
                <c:pt idx="8494">
                  <c:v>0</c:v>
                </c:pt>
                <c:pt idx="8495">
                  <c:v>0</c:v>
                </c:pt>
                <c:pt idx="8496">
                  <c:v>0</c:v>
                </c:pt>
                <c:pt idx="8497">
                  <c:v>0</c:v>
                </c:pt>
                <c:pt idx="8498">
                  <c:v>0</c:v>
                </c:pt>
                <c:pt idx="8499">
                  <c:v>0</c:v>
                </c:pt>
                <c:pt idx="8500">
                  <c:v>0</c:v>
                </c:pt>
                <c:pt idx="8501">
                  <c:v>0</c:v>
                </c:pt>
                <c:pt idx="8502">
                  <c:v>0</c:v>
                </c:pt>
                <c:pt idx="8503">
                  <c:v>0</c:v>
                </c:pt>
                <c:pt idx="8504">
                  <c:v>0</c:v>
                </c:pt>
                <c:pt idx="8505">
                  <c:v>0</c:v>
                </c:pt>
                <c:pt idx="8506">
                  <c:v>0</c:v>
                </c:pt>
                <c:pt idx="8507">
                  <c:v>0</c:v>
                </c:pt>
                <c:pt idx="8508">
                  <c:v>0</c:v>
                </c:pt>
                <c:pt idx="8509">
                  <c:v>0</c:v>
                </c:pt>
                <c:pt idx="8510">
                  <c:v>0</c:v>
                </c:pt>
                <c:pt idx="8511">
                  <c:v>0</c:v>
                </c:pt>
                <c:pt idx="8512">
                  <c:v>0</c:v>
                </c:pt>
                <c:pt idx="8513">
                  <c:v>0</c:v>
                </c:pt>
                <c:pt idx="8514">
                  <c:v>0</c:v>
                </c:pt>
                <c:pt idx="8515">
                  <c:v>0</c:v>
                </c:pt>
                <c:pt idx="8516">
                  <c:v>0</c:v>
                </c:pt>
                <c:pt idx="8517">
                  <c:v>0</c:v>
                </c:pt>
                <c:pt idx="8518">
                  <c:v>0</c:v>
                </c:pt>
                <c:pt idx="8519">
                  <c:v>0</c:v>
                </c:pt>
                <c:pt idx="8520">
                  <c:v>0</c:v>
                </c:pt>
                <c:pt idx="8521">
                  <c:v>0</c:v>
                </c:pt>
                <c:pt idx="8522">
                  <c:v>0</c:v>
                </c:pt>
                <c:pt idx="8523">
                  <c:v>0</c:v>
                </c:pt>
                <c:pt idx="8524">
                  <c:v>0</c:v>
                </c:pt>
                <c:pt idx="8525">
                  <c:v>0</c:v>
                </c:pt>
                <c:pt idx="8526">
                  <c:v>0</c:v>
                </c:pt>
                <c:pt idx="8527">
                  <c:v>0</c:v>
                </c:pt>
                <c:pt idx="8528">
                  <c:v>0</c:v>
                </c:pt>
                <c:pt idx="8529">
                  <c:v>0</c:v>
                </c:pt>
                <c:pt idx="8530">
                  <c:v>0</c:v>
                </c:pt>
                <c:pt idx="8531">
                  <c:v>0</c:v>
                </c:pt>
                <c:pt idx="8532">
                  <c:v>0</c:v>
                </c:pt>
                <c:pt idx="8533">
                  <c:v>0</c:v>
                </c:pt>
                <c:pt idx="8534">
                  <c:v>0</c:v>
                </c:pt>
                <c:pt idx="8535">
                  <c:v>0</c:v>
                </c:pt>
                <c:pt idx="8536">
                  <c:v>0</c:v>
                </c:pt>
                <c:pt idx="8537">
                  <c:v>0</c:v>
                </c:pt>
                <c:pt idx="8538">
                  <c:v>0</c:v>
                </c:pt>
                <c:pt idx="8539">
                  <c:v>0</c:v>
                </c:pt>
                <c:pt idx="8540">
                  <c:v>0</c:v>
                </c:pt>
                <c:pt idx="8541">
                  <c:v>0</c:v>
                </c:pt>
                <c:pt idx="8542">
                  <c:v>0</c:v>
                </c:pt>
                <c:pt idx="8543">
                  <c:v>0</c:v>
                </c:pt>
                <c:pt idx="8544">
                  <c:v>0</c:v>
                </c:pt>
                <c:pt idx="8545">
                  <c:v>0</c:v>
                </c:pt>
                <c:pt idx="8546">
                  <c:v>0</c:v>
                </c:pt>
                <c:pt idx="8547">
                  <c:v>0</c:v>
                </c:pt>
                <c:pt idx="8548">
                  <c:v>0</c:v>
                </c:pt>
                <c:pt idx="8549">
                  <c:v>0</c:v>
                </c:pt>
                <c:pt idx="8550">
                  <c:v>0</c:v>
                </c:pt>
                <c:pt idx="8551">
                  <c:v>0</c:v>
                </c:pt>
                <c:pt idx="8552">
                  <c:v>0</c:v>
                </c:pt>
                <c:pt idx="8553">
                  <c:v>0</c:v>
                </c:pt>
                <c:pt idx="8554">
                  <c:v>0</c:v>
                </c:pt>
                <c:pt idx="8555">
                  <c:v>0</c:v>
                </c:pt>
                <c:pt idx="8556">
                  <c:v>0</c:v>
                </c:pt>
                <c:pt idx="8557">
                  <c:v>0</c:v>
                </c:pt>
                <c:pt idx="8558">
                  <c:v>0</c:v>
                </c:pt>
                <c:pt idx="8559">
                  <c:v>0</c:v>
                </c:pt>
                <c:pt idx="8560">
                  <c:v>0</c:v>
                </c:pt>
                <c:pt idx="8561">
                  <c:v>0</c:v>
                </c:pt>
                <c:pt idx="8562">
                  <c:v>0</c:v>
                </c:pt>
                <c:pt idx="8563">
                  <c:v>0</c:v>
                </c:pt>
                <c:pt idx="8564">
                  <c:v>0</c:v>
                </c:pt>
                <c:pt idx="8565">
                  <c:v>0</c:v>
                </c:pt>
                <c:pt idx="8566">
                  <c:v>0</c:v>
                </c:pt>
                <c:pt idx="8567">
                  <c:v>0</c:v>
                </c:pt>
                <c:pt idx="8568">
                  <c:v>0</c:v>
                </c:pt>
                <c:pt idx="8569">
                  <c:v>0</c:v>
                </c:pt>
                <c:pt idx="8570">
                  <c:v>0</c:v>
                </c:pt>
                <c:pt idx="8571">
                  <c:v>0</c:v>
                </c:pt>
                <c:pt idx="8572">
                  <c:v>0</c:v>
                </c:pt>
                <c:pt idx="8573">
                  <c:v>0</c:v>
                </c:pt>
                <c:pt idx="8574">
                  <c:v>0</c:v>
                </c:pt>
                <c:pt idx="8575">
                  <c:v>0</c:v>
                </c:pt>
                <c:pt idx="8576">
                  <c:v>0</c:v>
                </c:pt>
                <c:pt idx="8577">
                  <c:v>0</c:v>
                </c:pt>
                <c:pt idx="8578">
                  <c:v>0</c:v>
                </c:pt>
                <c:pt idx="8579">
                  <c:v>0</c:v>
                </c:pt>
                <c:pt idx="8580">
                  <c:v>0</c:v>
                </c:pt>
                <c:pt idx="8581">
                  <c:v>0</c:v>
                </c:pt>
                <c:pt idx="8582">
                  <c:v>0</c:v>
                </c:pt>
                <c:pt idx="8583">
                  <c:v>0</c:v>
                </c:pt>
                <c:pt idx="8584">
                  <c:v>0</c:v>
                </c:pt>
                <c:pt idx="8585">
                  <c:v>0</c:v>
                </c:pt>
                <c:pt idx="8586">
                  <c:v>0</c:v>
                </c:pt>
                <c:pt idx="8587">
                  <c:v>0</c:v>
                </c:pt>
                <c:pt idx="8588">
                  <c:v>0</c:v>
                </c:pt>
                <c:pt idx="8589">
                  <c:v>0</c:v>
                </c:pt>
                <c:pt idx="8590">
                  <c:v>0</c:v>
                </c:pt>
                <c:pt idx="8591">
                  <c:v>0</c:v>
                </c:pt>
                <c:pt idx="8592">
                  <c:v>0</c:v>
                </c:pt>
                <c:pt idx="8593">
                  <c:v>0</c:v>
                </c:pt>
                <c:pt idx="8594">
                  <c:v>0</c:v>
                </c:pt>
                <c:pt idx="8595">
                  <c:v>0</c:v>
                </c:pt>
                <c:pt idx="8596">
                  <c:v>0</c:v>
                </c:pt>
                <c:pt idx="8597">
                  <c:v>0</c:v>
                </c:pt>
                <c:pt idx="8598">
                  <c:v>0</c:v>
                </c:pt>
                <c:pt idx="8599">
                  <c:v>0</c:v>
                </c:pt>
                <c:pt idx="8600">
                  <c:v>0</c:v>
                </c:pt>
                <c:pt idx="8601">
                  <c:v>0</c:v>
                </c:pt>
                <c:pt idx="8602">
                  <c:v>0</c:v>
                </c:pt>
                <c:pt idx="8603">
                  <c:v>0</c:v>
                </c:pt>
                <c:pt idx="8604">
                  <c:v>0</c:v>
                </c:pt>
                <c:pt idx="8605">
                  <c:v>0</c:v>
                </c:pt>
                <c:pt idx="8606">
                  <c:v>0</c:v>
                </c:pt>
                <c:pt idx="8607">
                  <c:v>0</c:v>
                </c:pt>
                <c:pt idx="8608">
                  <c:v>0</c:v>
                </c:pt>
                <c:pt idx="8609">
                  <c:v>0</c:v>
                </c:pt>
                <c:pt idx="8610">
                  <c:v>0</c:v>
                </c:pt>
                <c:pt idx="8611">
                  <c:v>0</c:v>
                </c:pt>
                <c:pt idx="8612">
                  <c:v>0</c:v>
                </c:pt>
                <c:pt idx="8613">
                  <c:v>0</c:v>
                </c:pt>
                <c:pt idx="8614">
                  <c:v>0</c:v>
                </c:pt>
                <c:pt idx="8615">
                  <c:v>0</c:v>
                </c:pt>
                <c:pt idx="8616">
                  <c:v>0</c:v>
                </c:pt>
                <c:pt idx="8617">
                  <c:v>0</c:v>
                </c:pt>
                <c:pt idx="8618">
                  <c:v>0</c:v>
                </c:pt>
                <c:pt idx="8619">
                  <c:v>0</c:v>
                </c:pt>
                <c:pt idx="8620">
                  <c:v>0</c:v>
                </c:pt>
                <c:pt idx="8621">
                  <c:v>0</c:v>
                </c:pt>
                <c:pt idx="8622">
                  <c:v>0</c:v>
                </c:pt>
                <c:pt idx="8623">
                  <c:v>0</c:v>
                </c:pt>
                <c:pt idx="8624">
                  <c:v>0</c:v>
                </c:pt>
                <c:pt idx="8625">
                  <c:v>0</c:v>
                </c:pt>
                <c:pt idx="8626">
                  <c:v>0</c:v>
                </c:pt>
                <c:pt idx="8627">
                  <c:v>0</c:v>
                </c:pt>
                <c:pt idx="8628">
                  <c:v>0</c:v>
                </c:pt>
                <c:pt idx="8629">
                  <c:v>0</c:v>
                </c:pt>
                <c:pt idx="8630">
                  <c:v>0</c:v>
                </c:pt>
                <c:pt idx="8631">
                  <c:v>0</c:v>
                </c:pt>
                <c:pt idx="8632">
                  <c:v>0</c:v>
                </c:pt>
                <c:pt idx="8633">
                  <c:v>0</c:v>
                </c:pt>
                <c:pt idx="8634">
                  <c:v>0</c:v>
                </c:pt>
                <c:pt idx="8635">
                  <c:v>0</c:v>
                </c:pt>
                <c:pt idx="8636">
                  <c:v>0</c:v>
                </c:pt>
                <c:pt idx="8637">
                  <c:v>0</c:v>
                </c:pt>
                <c:pt idx="8638">
                  <c:v>0</c:v>
                </c:pt>
                <c:pt idx="8639">
                  <c:v>0</c:v>
                </c:pt>
                <c:pt idx="8640">
                  <c:v>0</c:v>
                </c:pt>
                <c:pt idx="8641">
                  <c:v>0</c:v>
                </c:pt>
                <c:pt idx="8642">
                  <c:v>0</c:v>
                </c:pt>
                <c:pt idx="8643">
                  <c:v>0</c:v>
                </c:pt>
                <c:pt idx="8644">
                  <c:v>0</c:v>
                </c:pt>
                <c:pt idx="8645">
                  <c:v>0</c:v>
                </c:pt>
                <c:pt idx="8646">
                  <c:v>0</c:v>
                </c:pt>
                <c:pt idx="8647">
                  <c:v>0</c:v>
                </c:pt>
                <c:pt idx="8648">
                  <c:v>0</c:v>
                </c:pt>
                <c:pt idx="8649">
                  <c:v>0</c:v>
                </c:pt>
                <c:pt idx="8650">
                  <c:v>0</c:v>
                </c:pt>
                <c:pt idx="8651">
                  <c:v>0</c:v>
                </c:pt>
                <c:pt idx="8652">
                  <c:v>0</c:v>
                </c:pt>
                <c:pt idx="8653">
                  <c:v>0</c:v>
                </c:pt>
                <c:pt idx="8654">
                  <c:v>0</c:v>
                </c:pt>
                <c:pt idx="8655">
                  <c:v>0</c:v>
                </c:pt>
                <c:pt idx="8656">
                  <c:v>0</c:v>
                </c:pt>
                <c:pt idx="8657">
                  <c:v>0</c:v>
                </c:pt>
                <c:pt idx="8658">
                  <c:v>0</c:v>
                </c:pt>
                <c:pt idx="8659">
                  <c:v>0</c:v>
                </c:pt>
                <c:pt idx="8660">
                  <c:v>0</c:v>
                </c:pt>
                <c:pt idx="8661">
                  <c:v>0</c:v>
                </c:pt>
                <c:pt idx="8662">
                  <c:v>0</c:v>
                </c:pt>
                <c:pt idx="8663">
                  <c:v>0</c:v>
                </c:pt>
                <c:pt idx="8664">
                  <c:v>0</c:v>
                </c:pt>
                <c:pt idx="8665">
                  <c:v>0</c:v>
                </c:pt>
                <c:pt idx="8666">
                  <c:v>0</c:v>
                </c:pt>
                <c:pt idx="8667">
                  <c:v>0</c:v>
                </c:pt>
                <c:pt idx="8668">
                  <c:v>0</c:v>
                </c:pt>
                <c:pt idx="8669">
                  <c:v>0</c:v>
                </c:pt>
                <c:pt idx="8670">
                  <c:v>0</c:v>
                </c:pt>
                <c:pt idx="8671">
                  <c:v>0</c:v>
                </c:pt>
                <c:pt idx="8672">
                  <c:v>0</c:v>
                </c:pt>
                <c:pt idx="8673">
                  <c:v>0</c:v>
                </c:pt>
                <c:pt idx="8674">
                  <c:v>0</c:v>
                </c:pt>
                <c:pt idx="8675">
                  <c:v>0</c:v>
                </c:pt>
                <c:pt idx="8676">
                  <c:v>0</c:v>
                </c:pt>
                <c:pt idx="8677">
                  <c:v>0</c:v>
                </c:pt>
                <c:pt idx="8678">
                  <c:v>0</c:v>
                </c:pt>
                <c:pt idx="8679">
                  <c:v>0</c:v>
                </c:pt>
                <c:pt idx="8680">
                  <c:v>0</c:v>
                </c:pt>
                <c:pt idx="8681">
                  <c:v>0</c:v>
                </c:pt>
                <c:pt idx="8682">
                  <c:v>0</c:v>
                </c:pt>
                <c:pt idx="8683">
                  <c:v>0</c:v>
                </c:pt>
                <c:pt idx="8684">
                  <c:v>0</c:v>
                </c:pt>
                <c:pt idx="8685">
                  <c:v>0</c:v>
                </c:pt>
                <c:pt idx="8686">
                  <c:v>0</c:v>
                </c:pt>
                <c:pt idx="8687">
                  <c:v>0</c:v>
                </c:pt>
                <c:pt idx="8688">
                  <c:v>0</c:v>
                </c:pt>
                <c:pt idx="8689">
                  <c:v>0</c:v>
                </c:pt>
                <c:pt idx="8690">
                  <c:v>0</c:v>
                </c:pt>
                <c:pt idx="8691">
                  <c:v>0</c:v>
                </c:pt>
                <c:pt idx="8692">
                  <c:v>0</c:v>
                </c:pt>
                <c:pt idx="8693">
                  <c:v>0</c:v>
                </c:pt>
                <c:pt idx="8694">
                  <c:v>0</c:v>
                </c:pt>
                <c:pt idx="8695">
                  <c:v>0</c:v>
                </c:pt>
                <c:pt idx="8696">
                  <c:v>0</c:v>
                </c:pt>
                <c:pt idx="8697">
                  <c:v>0</c:v>
                </c:pt>
                <c:pt idx="8698">
                  <c:v>0</c:v>
                </c:pt>
                <c:pt idx="8699">
                  <c:v>0</c:v>
                </c:pt>
                <c:pt idx="8700">
                  <c:v>0</c:v>
                </c:pt>
                <c:pt idx="8701">
                  <c:v>0</c:v>
                </c:pt>
                <c:pt idx="8702">
                  <c:v>0</c:v>
                </c:pt>
                <c:pt idx="8703">
                  <c:v>0</c:v>
                </c:pt>
                <c:pt idx="8704">
                  <c:v>0</c:v>
                </c:pt>
                <c:pt idx="8705">
                  <c:v>0</c:v>
                </c:pt>
                <c:pt idx="8706">
                  <c:v>0</c:v>
                </c:pt>
                <c:pt idx="8707">
                  <c:v>0</c:v>
                </c:pt>
                <c:pt idx="8708">
                  <c:v>0</c:v>
                </c:pt>
                <c:pt idx="8709">
                  <c:v>0</c:v>
                </c:pt>
                <c:pt idx="8710">
                  <c:v>0</c:v>
                </c:pt>
                <c:pt idx="8711">
                  <c:v>0</c:v>
                </c:pt>
                <c:pt idx="8712">
                  <c:v>0</c:v>
                </c:pt>
                <c:pt idx="8713">
                  <c:v>0</c:v>
                </c:pt>
                <c:pt idx="8714">
                  <c:v>0</c:v>
                </c:pt>
                <c:pt idx="8715">
                  <c:v>0</c:v>
                </c:pt>
                <c:pt idx="8716">
                  <c:v>0</c:v>
                </c:pt>
                <c:pt idx="8717">
                  <c:v>0</c:v>
                </c:pt>
                <c:pt idx="8718">
                  <c:v>0</c:v>
                </c:pt>
                <c:pt idx="8719">
                  <c:v>0</c:v>
                </c:pt>
                <c:pt idx="8720">
                  <c:v>0</c:v>
                </c:pt>
                <c:pt idx="8721">
                  <c:v>0</c:v>
                </c:pt>
                <c:pt idx="8722">
                  <c:v>0</c:v>
                </c:pt>
                <c:pt idx="8723">
                  <c:v>0</c:v>
                </c:pt>
                <c:pt idx="8724">
                  <c:v>0</c:v>
                </c:pt>
                <c:pt idx="8725">
                  <c:v>0</c:v>
                </c:pt>
                <c:pt idx="8726">
                  <c:v>0</c:v>
                </c:pt>
                <c:pt idx="8727">
                  <c:v>0</c:v>
                </c:pt>
                <c:pt idx="8728">
                  <c:v>0</c:v>
                </c:pt>
                <c:pt idx="8729">
                  <c:v>0</c:v>
                </c:pt>
                <c:pt idx="8730">
                  <c:v>0</c:v>
                </c:pt>
                <c:pt idx="8731">
                  <c:v>0</c:v>
                </c:pt>
                <c:pt idx="8732">
                  <c:v>0</c:v>
                </c:pt>
                <c:pt idx="8733">
                  <c:v>0</c:v>
                </c:pt>
                <c:pt idx="8734">
                  <c:v>0</c:v>
                </c:pt>
                <c:pt idx="8735">
                  <c:v>0</c:v>
                </c:pt>
                <c:pt idx="8736">
                  <c:v>0</c:v>
                </c:pt>
                <c:pt idx="8737">
                  <c:v>0</c:v>
                </c:pt>
                <c:pt idx="8738">
                  <c:v>0</c:v>
                </c:pt>
                <c:pt idx="8739">
                  <c:v>0</c:v>
                </c:pt>
                <c:pt idx="8740">
                  <c:v>0</c:v>
                </c:pt>
                <c:pt idx="8741">
                  <c:v>0</c:v>
                </c:pt>
                <c:pt idx="8742">
                  <c:v>0</c:v>
                </c:pt>
                <c:pt idx="8743">
                  <c:v>0</c:v>
                </c:pt>
                <c:pt idx="8744">
                  <c:v>0</c:v>
                </c:pt>
                <c:pt idx="8745">
                  <c:v>0</c:v>
                </c:pt>
                <c:pt idx="8746">
                  <c:v>0</c:v>
                </c:pt>
                <c:pt idx="8747">
                  <c:v>0</c:v>
                </c:pt>
                <c:pt idx="8748">
                  <c:v>0</c:v>
                </c:pt>
                <c:pt idx="8749">
                  <c:v>0</c:v>
                </c:pt>
                <c:pt idx="8750">
                  <c:v>0</c:v>
                </c:pt>
                <c:pt idx="8751">
                  <c:v>0</c:v>
                </c:pt>
                <c:pt idx="8752">
                  <c:v>0</c:v>
                </c:pt>
                <c:pt idx="8753">
                  <c:v>0</c:v>
                </c:pt>
                <c:pt idx="8754">
                  <c:v>0</c:v>
                </c:pt>
                <c:pt idx="8755">
                  <c:v>0</c:v>
                </c:pt>
                <c:pt idx="8756">
                  <c:v>0</c:v>
                </c:pt>
                <c:pt idx="8757">
                  <c:v>0</c:v>
                </c:pt>
                <c:pt idx="8758">
                  <c:v>0</c:v>
                </c:pt>
                <c:pt idx="8759">
                  <c:v>0</c:v>
                </c:pt>
                <c:pt idx="8760">
                  <c:v>0</c:v>
                </c:pt>
                <c:pt idx="8761">
                  <c:v>0</c:v>
                </c:pt>
                <c:pt idx="8762">
                  <c:v>0</c:v>
                </c:pt>
                <c:pt idx="8763">
                  <c:v>0</c:v>
                </c:pt>
                <c:pt idx="8764">
                  <c:v>0</c:v>
                </c:pt>
                <c:pt idx="8765">
                  <c:v>0</c:v>
                </c:pt>
                <c:pt idx="8766">
                  <c:v>0</c:v>
                </c:pt>
                <c:pt idx="8767">
                  <c:v>0</c:v>
                </c:pt>
                <c:pt idx="8768">
                  <c:v>0</c:v>
                </c:pt>
                <c:pt idx="8769">
                  <c:v>0</c:v>
                </c:pt>
              </c:numCache>
            </c:numRef>
          </c:yVal>
          <c:smooth val="1"/>
        </c:ser>
        <c:ser>
          <c:idx val="2"/>
          <c:order val="1"/>
          <c:tx>
            <c:strRef>
              <c:f>'Building LOAD with CT and GCHP'!$K$4</c:f>
              <c:strCache>
                <c:ptCount val="1"/>
                <c:pt idx="0">
                  <c:v>Total Load met by CT</c:v>
                </c:pt>
              </c:strCache>
            </c:strRef>
          </c:tx>
          <c:marker>
            <c:symbol val="none"/>
          </c:marker>
          <c:xVal>
            <c:numRef>
              <c:f>'Building LOAD with CT and GCHP'!$V$5:$V$315</c:f>
              <c:numCache>
                <c:formatCode>General</c:formatCode>
                <c:ptCount val="311"/>
                <c:pt idx="0">
                  <c:v>1.1402508551881414E-2</c:v>
                </c:pt>
                <c:pt idx="1">
                  <c:v>2.2805017103762829E-2</c:v>
                </c:pt>
                <c:pt idx="2">
                  <c:v>3.4207525655644243E-2</c:v>
                </c:pt>
                <c:pt idx="3">
                  <c:v>4.5610034207525657E-2</c:v>
                </c:pt>
                <c:pt idx="4">
                  <c:v>5.7012542759407071E-2</c:v>
                </c:pt>
                <c:pt idx="5">
                  <c:v>6.8415051311288486E-2</c:v>
                </c:pt>
                <c:pt idx="6">
                  <c:v>7.9817559863169893E-2</c:v>
                </c:pt>
                <c:pt idx="7">
                  <c:v>9.1220068415051314E-2</c:v>
                </c:pt>
                <c:pt idx="8">
                  <c:v>0.10262257696693272</c:v>
                </c:pt>
                <c:pt idx="9">
                  <c:v>0.11402508551881414</c:v>
                </c:pt>
                <c:pt idx="10">
                  <c:v>0.12542759407069554</c:v>
                </c:pt>
                <c:pt idx="11">
                  <c:v>0.13683010262257697</c:v>
                </c:pt>
                <c:pt idx="12">
                  <c:v>0.14823261117445838</c:v>
                </c:pt>
                <c:pt idx="13">
                  <c:v>0.15963511972633979</c:v>
                </c:pt>
                <c:pt idx="14">
                  <c:v>0.17103762827822122</c:v>
                </c:pt>
                <c:pt idx="15">
                  <c:v>0.18244013683010263</c:v>
                </c:pt>
                <c:pt idx="16">
                  <c:v>0.19384264538198404</c:v>
                </c:pt>
                <c:pt idx="17">
                  <c:v>0.20524515393386544</c:v>
                </c:pt>
                <c:pt idx="18">
                  <c:v>0.21664766248574688</c:v>
                </c:pt>
                <c:pt idx="19">
                  <c:v>0.22805017103762829</c:v>
                </c:pt>
                <c:pt idx="20">
                  <c:v>0.23945267958950969</c:v>
                </c:pt>
                <c:pt idx="21">
                  <c:v>0.25085518814139107</c:v>
                </c:pt>
                <c:pt idx="22">
                  <c:v>0.26225769669327248</c:v>
                </c:pt>
                <c:pt idx="23">
                  <c:v>0.27366020524515394</c:v>
                </c:pt>
                <c:pt idx="24">
                  <c:v>0.28506271379703535</c:v>
                </c:pt>
                <c:pt idx="25">
                  <c:v>0.29646522234891676</c:v>
                </c:pt>
                <c:pt idx="26">
                  <c:v>0.30786773090079816</c:v>
                </c:pt>
                <c:pt idx="27">
                  <c:v>0.31927023945267957</c:v>
                </c:pt>
                <c:pt idx="28">
                  <c:v>0.33067274800456103</c:v>
                </c:pt>
                <c:pt idx="29">
                  <c:v>0.34207525655644244</c:v>
                </c:pt>
                <c:pt idx="30">
                  <c:v>0.35347776510832385</c:v>
                </c:pt>
                <c:pt idx="31">
                  <c:v>0.36488027366020526</c:v>
                </c:pt>
                <c:pt idx="32">
                  <c:v>0.37628278221208666</c:v>
                </c:pt>
                <c:pt idx="33">
                  <c:v>0.38768529076396807</c:v>
                </c:pt>
                <c:pt idx="34">
                  <c:v>0.39908779931584948</c:v>
                </c:pt>
                <c:pt idx="35">
                  <c:v>0.41049030786773089</c:v>
                </c:pt>
                <c:pt idx="36">
                  <c:v>0.42189281641961229</c:v>
                </c:pt>
                <c:pt idx="37">
                  <c:v>0.43329532497149376</c:v>
                </c:pt>
                <c:pt idx="38">
                  <c:v>0.44469783352337511</c:v>
                </c:pt>
                <c:pt idx="39">
                  <c:v>0.45610034207525657</c:v>
                </c:pt>
                <c:pt idx="40">
                  <c:v>0.46750285062713792</c:v>
                </c:pt>
                <c:pt idx="41">
                  <c:v>0.47890535917901939</c:v>
                </c:pt>
                <c:pt idx="42">
                  <c:v>0.49030786773090085</c:v>
                </c:pt>
                <c:pt idx="43">
                  <c:v>0.50171037628278214</c:v>
                </c:pt>
                <c:pt idx="44">
                  <c:v>0.51311288483466366</c:v>
                </c:pt>
                <c:pt idx="45">
                  <c:v>0.52451539338654496</c:v>
                </c:pt>
                <c:pt idx="46">
                  <c:v>0.53591790193842648</c:v>
                </c:pt>
                <c:pt idx="47">
                  <c:v>0.54732041049030788</c:v>
                </c:pt>
                <c:pt idx="48">
                  <c:v>0.55872291904218929</c:v>
                </c:pt>
                <c:pt idx="49">
                  <c:v>0.5701254275940707</c:v>
                </c:pt>
                <c:pt idx="50">
                  <c:v>0.58152793614595211</c:v>
                </c:pt>
                <c:pt idx="51">
                  <c:v>0.59293044469783351</c:v>
                </c:pt>
                <c:pt idx="52">
                  <c:v>0.60433295324971492</c:v>
                </c:pt>
                <c:pt idx="53">
                  <c:v>0.61573546180159633</c:v>
                </c:pt>
                <c:pt idx="54">
                  <c:v>0.62713797035347774</c:v>
                </c:pt>
                <c:pt idx="55">
                  <c:v>0.63854047890535914</c:v>
                </c:pt>
                <c:pt idx="56">
                  <c:v>0.64994298745724055</c:v>
                </c:pt>
                <c:pt idx="57">
                  <c:v>0.66134549600912207</c:v>
                </c:pt>
                <c:pt idx="58">
                  <c:v>0.67274800456100337</c:v>
                </c:pt>
                <c:pt idx="59">
                  <c:v>0.68415051311288488</c:v>
                </c:pt>
                <c:pt idx="60">
                  <c:v>0.69555302166476618</c:v>
                </c:pt>
                <c:pt idx="61">
                  <c:v>0.7069555302166477</c:v>
                </c:pt>
                <c:pt idx="62">
                  <c:v>0.71835803876852911</c:v>
                </c:pt>
                <c:pt idx="63">
                  <c:v>0.72976054732041051</c:v>
                </c:pt>
                <c:pt idx="64">
                  <c:v>0.74116305587229192</c:v>
                </c:pt>
                <c:pt idx="65">
                  <c:v>0.75256556442417333</c:v>
                </c:pt>
                <c:pt idx="66">
                  <c:v>0.76396807297605474</c:v>
                </c:pt>
                <c:pt idx="67">
                  <c:v>0.77537058152793614</c:v>
                </c:pt>
                <c:pt idx="68">
                  <c:v>0.78677309007981755</c:v>
                </c:pt>
                <c:pt idx="69">
                  <c:v>0.79817559863169896</c:v>
                </c:pt>
                <c:pt idx="70">
                  <c:v>0.80957810718358048</c:v>
                </c:pt>
                <c:pt idx="71">
                  <c:v>0.82098061573546177</c:v>
                </c:pt>
                <c:pt idx="72">
                  <c:v>0.83238312428734318</c:v>
                </c:pt>
                <c:pt idx="73">
                  <c:v>0.84378563283922459</c:v>
                </c:pt>
                <c:pt idx="74">
                  <c:v>0.8551881413911061</c:v>
                </c:pt>
                <c:pt idx="75">
                  <c:v>0.86659064994298751</c:v>
                </c:pt>
                <c:pt idx="76">
                  <c:v>0.87799315849486881</c:v>
                </c:pt>
                <c:pt idx="77">
                  <c:v>0.88939566704675022</c:v>
                </c:pt>
                <c:pt idx="78">
                  <c:v>0.90079817559863173</c:v>
                </c:pt>
                <c:pt idx="79">
                  <c:v>0.91220068415051314</c:v>
                </c:pt>
                <c:pt idx="80">
                  <c:v>0.92360319270239455</c:v>
                </c:pt>
                <c:pt idx="81">
                  <c:v>0.93500570125427585</c:v>
                </c:pt>
                <c:pt idx="82">
                  <c:v>0.94640820980615736</c:v>
                </c:pt>
                <c:pt idx="83">
                  <c:v>0.95781071835803877</c:v>
                </c:pt>
                <c:pt idx="84">
                  <c:v>0.96921322690992018</c:v>
                </c:pt>
                <c:pt idx="85">
                  <c:v>0.9806157354618017</c:v>
                </c:pt>
                <c:pt idx="86">
                  <c:v>0.99201824401368288</c:v>
                </c:pt>
                <c:pt idx="87">
                  <c:v>1.0034207525655643</c:v>
                </c:pt>
                <c:pt idx="88">
                  <c:v>1.0148232611174459</c:v>
                </c:pt>
                <c:pt idx="89">
                  <c:v>1.0262257696693273</c:v>
                </c:pt>
                <c:pt idx="90">
                  <c:v>1.0376282782212087</c:v>
                </c:pt>
                <c:pt idx="91">
                  <c:v>1.0490307867730899</c:v>
                </c:pt>
                <c:pt idx="92">
                  <c:v>1.0604332953249715</c:v>
                </c:pt>
                <c:pt idx="93">
                  <c:v>1.071835803876853</c:v>
                </c:pt>
                <c:pt idx="94">
                  <c:v>1.0832383124287344</c:v>
                </c:pt>
                <c:pt idx="95">
                  <c:v>1.0946408209806158</c:v>
                </c:pt>
                <c:pt idx="96">
                  <c:v>1.1060433295324972</c:v>
                </c:pt>
                <c:pt idx="97">
                  <c:v>1.1174458380843786</c:v>
                </c:pt>
                <c:pt idx="98">
                  <c:v>1.12884834663626</c:v>
                </c:pt>
                <c:pt idx="99">
                  <c:v>1.1402508551881414</c:v>
                </c:pt>
                <c:pt idx="100">
                  <c:v>1.1516533637400228</c:v>
                </c:pt>
                <c:pt idx="101">
                  <c:v>1.1630558722919042</c:v>
                </c:pt>
                <c:pt idx="102">
                  <c:v>1.1744583808437856</c:v>
                </c:pt>
                <c:pt idx="103">
                  <c:v>1.185860889395667</c:v>
                </c:pt>
                <c:pt idx="104">
                  <c:v>1.1972633979475484</c:v>
                </c:pt>
                <c:pt idx="105">
                  <c:v>1.2086659064994298</c:v>
                </c:pt>
                <c:pt idx="106">
                  <c:v>1.2200684150513113</c:v>
                </c:pt>
                <c:pt idx="107">
                  <c:v>1.2314709236031927</c:v>
                </c:pt>
                <c:pt idx="108">
                  <c:v>1.2428734321550741</c:v>
                </c:pt>
                <c:pt idx="109">
                  <c:v>1.2542759407069555</c:v>
                </c:pt>
                <c:pt idx="110">
                  <c:v>1.2656784492588371</c:v>
                </c:pt>
                <c:pt idx="111">
                  <c:v>1.2770809578107183</c:v>
                </c:pt>
                <c:pt idx="112">
                  <c:v>1.2884834663625997</c:v>
                </c:pt>
                <c:pt idx="113">
                  <c:v>1.2998859749144811</c:v>
                </c:pt>
                <c:pt idx="114">
                  <c:v>1.3112884834663627</c:v>
                </c:pt>
                <c:pt idx="115">
                  <c:v>1.3226909920182441</c:v>
                </c:pt>
                <c:pt idx="116">
                  <c:v>1.3340935005701253</c:v>
                </c:pt>
                <c:pt idx="117">
                  <c:v>1.3454960091220067</c:v>
                </c:pt>
                <c:pt idx="118">
                  <c:v>1.3568985176738884</c:v>
                </c:pt>
                <c:pt idx="119">
                  <c:v>1.3683010262257698</c:v>
                </c:pt>
                <c:pt idx="120">
                  <c:v>1.3797035347776512</c:v>
                </c:pt>
                <c:pt idx="121">
                  <c:v>1.3911060433295324</c:v>
                </c:pt>
                <c:pt idx="122">
                  <c:v>1.402508551881414</c:v>
                </c:pt>
                <c:pt idx="123">
                  <c:v>1.4139110604332954</c:v>
                </c:pt>
                <c:pt idx="124">
                  <c:v>1.4253135689851768</c:v>
                </c:pt>
                <c:pt idx="125">
                  <c:v>1.4367160775370582</c:v>
                </c:pt>
                <c:pt idx="126">
                  <c:v>1.4481185860889396</c:v>
                </c:pt>
                <c:pt idx="127">
                  <c:v>1.459521094640821</c:v>
                </c:pt>
                <c:pt idx="128">
                  <c:v>1.4709236031927024</c:v>
                </c:pt>
                <c:pt idx="129">
                  <c:v>1.4823261117445838</c:v>
                </c:pt>
                <c:pt idx="130">
                  <c:v>1.4937286202964652</c:v>
                </c:pt>
                <c:pt idx="131">
                  <c:v>1.5051311288483467</c:v>
                </c:pt>
                <c:pt idx="132">
                  <c:v>1.5165336374002281</c:v>
                </c:pt>
                <c:pt idx="133">
                  <c:v>1.5279361459521095</c:v>
                </c:pt>
                <c:pt idx="134">
                  <c:v>1.5393386545039909</c:v>
                </c:pt>
                <c:pt idx="135">
                  <c:v>1.5507411630558723</c:v>
                </c:pt>
                <c:pt idx="136">
                  <c:v>1.5621436716077537</c:v>
                </c:pt>
                <c:pt idx="137">
                  <c:v>1.5735461801596351</c:v>
                </c:pt>
                <c:pt idx="138">
                  <c:v>1.5849486887115165</c:v>
                </c:pt>
                <c:pt idx="139">
                  <c:v>1.5963511972633979</c:v>
                </c:pt>
                <c:pt idx="140">
                  <c:v>1.6077537058152795</c:v>
                </c:pt>
                <c:pt idx="141">
                  <c:v>1.619156214367161</c:v>
                </c:pt>
                <c:pt idx="142">
                  <c:v>1.6305587229190424</c:v>
                </c:pt>
                <c:pt idx="143">
                  <c:v>1.6419612314709235</c:v>
                </c:pt>
                <c:pt idx="144">
                  <c:v>1.653363740022805</c:v>
                </c:pt>
                <c:pt idx="145">
                  <c:v>1.6647662485746864</c:v>
                </c:pt>
                <c:pt idx="146">
                  <c:v>1.6761687571265678</c:v>
                </c:pt>
                <c:pt idx="147">
                  <c:v>1.6875712656784492</c:v>
                </c:pt>
                <c:pt idx="148">
                  <c:v>1.6989737742303306</c:v>
                </c:pt>
                <c:pt idx="149">
                  <c:v>1.7103762827822122</c:v>
                </c:pt>
                <c:pt idx="150">
                  <c:v>1.7217787913340936</c:v>
                </c:pt>
                <c:pt idx="151">
                  <c:v>1.733181299885975</c:v>
                </c:pt>
                <c:pt idx="152">
                  <c:v>1.7445838084378564</c:v>
                </c:pt>
                <c:pt idx="153">
                  <c:v>1.7559863169897376</c:v>
                </c:pt>
                <c:pt idx="154">
                  <c:v>1.767388825541619</c:v>
                </c:pt>
                <c:pt idx="155">
                  <c:v>1.7787913340935004</c:v>
                </c:pt>
                <c:pt idx="156">
                  <c:v>1.7901938426453818</c:v>
                </c:pt>
                <c:pt idx="157">
                  <c:v>1.8015963511972635</c:v>
                </c:pt>
                <c:pt idx="158">
                  <c:v>1.8129988597491449</c:v>
                </c:pt>
                <c:pt idx="159">
                  <c:v>1.8244013683010263</c:v>
                </c:pt>
                <c:pt idx="160">
                  <c:v>1.8358038768529077</c:v>
                </c:pt>
                <c:pt idx="161">
                  <c:v>1.8472063854047891</c:v>
                </c:pt>
                <c:pt idx="162">
                  <c:v>1.8586088939566707</c:v>
                </c:pt>
                <c:pt idx="163">
                  <c:v>1.8700114025085517</c:v>
                </c:pt>
                <c:pt idx="164">
                  <c:v>1.8814139110604331</c:v>
                </c:pt>
                <c:pt idx="165">
                  <c:v>1.8928164196123147</c:v>
                </c:pt>
                <c:pt idx="166">
                  <c:v>1.9042189281641961</c:v>
                </c:pt>
                <c:pt idx="167">
                  <c:v>1.9156214367160775</c:v>
                </c:pt>
                <c:pt idx="168">
                  <c:v>1.9270239452679589</c:v>
                </c:pt>
                <c:pt idx="169">
                  <c:v>1.9384264538198404</c:v>
                </c:pt>
                <c:pt idx="170">
                  <c:v>1.949828962371722</c:v>
                </c:pt>
                <c:pt idx="171">
                  <c:v>1.9612314709236034</c:v>
                </c:pt>
                <c:pt idx="172">
                  <c:v>1.9726339794754848</c:v>
                </c:pt>
                <c:pt idx="173">
                  <c:v>1.9840364880273658</c:v>
                </c:pt>
                <c:pt idx="174">
                  <c:v>1.9954389965792474</c:v>
                </c:pt>
                <c:pt idx="175">
                  <c:v>2.0068415051311286</c:v>
                </c:pt>
                <c:pt idx="176">
                  <c:v>2.0182440136830104</c:v>
                </c:pt>
                <c:pt idx="177">
                  <c:v>2.0296465222348918</c:v>
                </c:pt>
                <c:pt idx="178">
                  <c:v>2.0410490307867732</c:v>
                </c:pt>
                <c:pt idx="179">
                  <c:v>2.0524515393386547</c:v>
                </c:pt>
                <c:pt idx="180">
                  <c:v>2.0638540478905361</c:v>
                </c:pt>
                <c:pt idx="181">
                  <c:v>2.0752565564424175</c:v>
                </c:pt>
                <c:pt idx="182">
                  <c:v>2.0866590649942989</c:v>
                </c:pt>
                <c:pt idx="183">
                  <c:v>2.0980615735461798</c:v>
                </c:pt>
                <c:pt idx="184">
                  <c:v>2.1094640820980617</c:v>
                </c:pt>
                <c:pt idx="185">
                  <c:v>2.1208665906499431</c:v>
                </c:pt>
                <c:pt idx="186">
                  <c:v>2.1322690992018245</c:v>
                </c:pt>
                <c:pt idx="187">
                  <c:v>2.1436716077537059</c:v>
                </c:pt>
                <c:pt idx="188">
                  <c:v>2.1550741163055873</c:v>
                </c:pt>
                <c:pt idx="189">
                  <c:v>2.1664766248574687</c:v>
                </c:pt>
                <c:pt idx="190">
                  <c:v>2.1778791334093501</c:v>
                </c:pt>
                <c:pt idx="191">
                  <c:v>2.1892816419612315</c:v>
                </c:pt>
                <c:pt idx="192">
                  <c:v>2.2006841505131129</c:v>
                </c:pt>
                <c:pt idx="193">
                  <c:v>2.2120866590649944</c:v>
                </c:pt>
                <c:pt idx="194">
                  <c:v>2.2234891676168758</c:v>
                </c:pt>
                <c:pt idx="195">
                  <c:v>2.2348916761687572</c:v>
                </c:pt>
                <c:pt idx="196">
                  <c:v>2.2462941847206386</c:v>
                </c:pt>
                <c:pt idx="197">
                  <c:v>2.25769669327252</c:v>
                </c:pt>
                <c:pt idx="198">
                  <c:v>2.2690992018244014</c:v>
                </c:pt>
                <c:pt idx="199">
                  <c:v>2.2805017103762828</c:v>
                </c:pt>
                <c:pt idx="200">
                  <c:v>2.2919042189281642</c:v>
                </c:pt>
                <c:pt idx="201">
                  <c:v>2.3033067274800456</c:v>
                </c:pt>
                <c:pt idx="202">
                  <c:v>2.314709236031927</c:v>
                </c:pt>
                <c:pt idx="203">
                  <c:v>2.3261117445838084</c:v>
                </c:pt>
                <c:pt idx="204">
                  <c:v>2.3375142531356898</c:v>
                </c:pt>
                <c:pt idx="205">
                  <c:v>2.3489167616875712</c:v>
                </c:pt>
                <c:pt idx="206">
                  <c:v>2.3603192702394526</c:v>
                </c:pt>
                <c:pt idx="207">
                  <c:v>2.3717217787913341</c:v>
                </c:pt>
                <c:pt idx="208">
                  <c:v>2.3831242873432155</c:v>
                </c:pt>
                <c:pt idx="209">
                  <c:v>2.3945267958950969</c:v>
                </c:pt>
                <c:pt idx="210">
                  <c:v>2.4059293044469783</c:v>
                </c:pt>
                <c:pt idx="211">
                  <c:v>2.4173318129988597</c:v>
                </c:pt>
                <c:pt idx="212">
                  <c:v>2.4287343215507411</c:v>
                </c:pt>
                <c:pt idx="213">
                  <c:v>2.4401368301026225</c:v>
                </c:pt>
                <c:pt idx="214">
                  <c:v>2.4515393386545039</c:v>
                </c:pt>
                <c:pt idx="215">
                  <c:v>2.4629418472063853</c:v>
                </c:pt>
                <c:pt idx="216">
                  <c:v>2.4743443557582667</c:v>
                </c:pt>
                <c:pt idx="217">
                  <c:v>2.4857468643101481</c:v>
                </c:pt>
                <c:pt idx="218">
                  <c:v>2.4971493728620295</c:v>
                </c:pt>
                <c:pt idx="219">
                  <c:v>2.5085518814139109</c:v>
                </c:pt>
                <c:pt idx="220">
                  <c:v>2.5199543899657928</c:v>
                </c:pt>
                <c:pt idx="221">
                  <c:v>2.5313568985176742</c:v>
                </c:pt>
                <c:pt idx="222">
                  <c:v>2.5427594070695552</c:v>
                </c:pt>
                <c:pt idx="223">
                  <c:v>2.5541619156214366</c:v>
                </c:pt>
                <c:pt idx="224">
                  <c:v>2.565564424173318</c:v>
                </c:pt>
                <c:pt idx="225">
                  <c:v>2.5769669327251994</c:v>
                </c:pt>
                <c:pt idx="226">
                  <c:v>2.5883694412770808</c:v>
                </c:pt>
                <c:pt idx="227">
                  <c:v>2.5997719498289622</c:v>
                </c:pt>
                <c:pt idx="228">
                  <c:v>2.6111744583808436</c:v>
                </c:pt>
                <c:pt idx="229">
                  <c:v>2.6225769669327255</c:v>
                </c:pt>
                <c:pt idx="230">
                  <c:v>2.6339794754846069</c:v>
                </c:pt>
                <c:pt idx="231">
                  <c:v>2.6453819840364883</c:v>
                </c:pt>
                <c:pt idx="232">
                  <c:v>2.6567844925883692</c:v>
                </c:pt>
                <c:pt idx="233">
                  <c:v>2.6681870011402506</c:v>
                </c:pt>
                <c:pt idx="234">
                  <c:v>2.6795895096921321</c:v>
                </c:pt>
                <c:pt idx="235">
                  <c:v>2.6909920182440135</c:v>
                </c:pt>
                <c:pt idx="236">
                  <c:v>2.7023945267958949</c:v>
                </c:pt>
                <c:pt idx="237">
                  <c:v>2.7137970353477767</c:v>
                </c:pt>
                <c:pt idx="238">
                  <c:v>2.7251995438996581</c:v>
                </c:pt>
                <c:pt idx="239">
                  <c:v>2.7366020524515395</c:v>
                </c:pt>
                <c:pt idx="240">
                  <c:v>2.7480045610034209</c:v>
                </c:pt>
                <c:pt idx="241">
                  <c:v>2.7594070695553023</c:v>
                </c:pt>
                <c:pt idx="242">
                  <c:v>2.7708095781071833</c:v>
                </c:pt>
                <c:pt idx="243">
                  <c:v>2.7822120866590647</c:v>
                </c:pt>
                <c:pt idx="244">
                  <c:v>2.7936145952109461</c:v>
                </c:pt>
                <c:pt idx="245">
                  <c:v>2.805017103762828</c:v>
                </c:pt>
                <c:pt idx="246">
                  <c:v>2.8164196123147094</c:v>
                </c:pt>
                <c:pt idx="247">
                  <c:v>2.8278221208665908</c:v>
                </c:pt>
                <c:pt idx="248">
                  <c:v>2.8392246294184722</c:v>
                </c:pt>
                <c:pt idx="249">
                  <c:v>2.8506271379703536</c:v>
                </c:pt>
                <c:pt idx="250">
                  <c:v>2.862029646522235</c:v>
                </c:pt>
                <c:pt idx="251">
                  <c:v>2.8734321550741164</c:v>
                </c:pt>
                <c:pt idx="252">
                  <c:v>2.8848346636259974</c:v>
                </c:pt>
                <c:pt idx="253">
                  <c:v>2.8962371721778792</c:v>
                </c:pt>
                <c:pt idx="254">
                  <c:v>2.9076396807297606</c:v>
                </c:pt>
                <c:pt idx="255">
                  <c:v>2.9190421892816421</c:v>
                </c:pt>
                <c:pt idx="256">
                  <c:v>2.9304446978335235</c:v>
                </c:pt>
                <c:pt idx="257">
                  <c:v>2.9418472063854049</c:v>
                </c:pt>
                <c:pt idx="258">
                  <c:v>2.9532497149372863</c:v>
                </c:pt>
                <c:pt idx="259">
                  <c:v>2.9646522234891677</c:v>
                </c:pt>
                <c:pt idx="260">
                  <c:v>2.9760547320410491</c:v>
                </c:pt>
                <c:pt idx="261">
                  <c:v>2.9874572405929305</c:v>
                </c:pt>
                <c:pt idx="262">
                  <c:v>2.9988597491448119</c:v>
                </c:pt>
                <c:pt idx="263">
                  <c:v>3.0102622576966933</c:v>
                </c:pt>
                <c:pt idx="264">
                  <c:v>3.0216647662485747</c:v>
                </c:pt>
                <c:pt idx="265">
                  <c:v>3.0330672748004561</c:v>
                </c:pt>
                <c:pt idx="266">
                  <c:v>3.0444697833523375</c:v>
                </c:pt>
                <c:pt idx="267">
                  <c:v>3.0558722919042189</c:v>
                </c:pt>
                <c:pt idx="268">
                  <c:v>3.0672748004561003</c:v>
                </c:pt>
                <c:pt idx="269">
                  <c:v>3.0786773090079818</c:v>
                </c:pt>
                <c:pt idx="270">
                  <c:v>3.0900798175598632</c:v>
                </c:pt>
                <c:pt idx="271">
                  <c:v>3.1014823261117446</c:v>
                </c:pt>
                <c:pt idx="272">
                  <c:v>3.112884834663626</c:v>
                </c:pt>
                <c:pt idx="273">
                  <c:v>3.1242873432155074</c:v>
                </c:pt>
                <c:pt idx="274">
                  <c:v>3.1356898517673892</c:v>
                </c:pt>
                <c:pt idx="275">
                  <c:v>3.1470923603192702</c:v>
                </c:pt>
                <c:pt idx="276">
                  <c:v>3.1584948688711521</c:v>
                </c:pt>
                <c:pt idx="277">
                  <c:v>3.169897377423033</c:v>
                </c:pt>
                <c:pt idx="278">
                  <c:v>3.181299885974914</c:v>
                </c:pt>
                <c:pt idx="279">
                  <c:v>3.1927023945267958</c:v>
                </c:pt>
                <c:pt idx="280">
                  <c:v>3.2041049030786772</c:v>
                </c:pt>
                <c:pt idx="281">
                  <c:v>3.2155074116305591</c:v>
                </c:pt>
                <c:pt idx="282">
                  <c:v>3.2269099201824401</c:v>
                </c:pt>
                <c:pt idx="283">
                  <c:v>3.2383124287343219</c:v>
                </c:pt>
                <c:pt idx="284">
                  <c:v>3.2497149372862029</c:v>
                </c:pt>
                <c:pt idx="285">
                  <c:v>3.2611174458380847</c:v>
                </c:pt>
                <c:pt idx="286">
                  <c:v>3.2725199543899657</c:v>
                </c:pt>
                <c:pt idx="287">
                  <c:v>3.2839224629418471</c:v>
                </c:pt>
                <c:pt idx="288">
                  <c:v>3.2953249714937285</c:v>
                </c:pt>
                <c:pt idx="289">
                  <c:v>3.3067274800456099</c:v>
                </c:pt>
                <c:pt idx="290">
                  <c:v>3.3181299885974918</c:v>
                </c:pt>
                <c:pt idx="291">
                  <c:v>3.3295324971493727</c:v>
                </c:pt>
                <c:pt idx="292">
                  <c:v>3.3409350057012546</c:v>
                </c:pt>
                <c:pt idx="293">
                  <c:v>3.3523375142531355</c:v>
                </c:pt>
                <c:pt idx="294">
                  <c:v>3.3637400228050174</c:v>
                </c:pt>
                <c:pt idx="295">
                  <c:v>3.3751425313568983</c:v>
                </c:pt>
                <c:pt idx="296">
                  <c:v>3.3865450399087798</c:v>
                </c:pt>
                <c:pt idx="297">
                  <c:v>3.3979475484606612</c:v>
                </c:pt>
                <c:pt idx="298">
                  <c:v>3.4093500570125426</c:v>
                </c:pt>
                <c:pt idx="299">
                  <c:v>3.4207525655644244</c:v>
                </c:pt>
                <c:pt idx="300">
                  <c:v>3.4321550741163054</c:v>
                </c:pt>
                <c:pt idx="301">
                  <c:v>3.4435575826681872</c:v>
                </c:pt>
                <c:pt idx="302">
                  <c:v>3.4549600912200682</c:v>
                </c:pt>
                <c:pt idx="303">
                  <c:v>3.46636259977195</c:v>
                </c:pt>
                <c:pt idx="304">
                  <c:v>3.477765108323831</c:v>
                </c:pt>
                <c:pt idx="305">
                  <c:v>3.4891676168757129</c:v>
                </c:pt>
                <c:pt idx="306">
                  <c:v>3.5005701254275943</c:v>
                </c:pt>
                <c:pt idx="307">
                  <c:v>3.5119726339794752</c:v>
                </c:pt>
                <c:pt idx="308">
                  <c:v>3.5233751425313571</c:v>
                </c:pt>
                <c:pt idx="309">
                  <c:v>3.534777651083238</c:v>
                </c:pt>
                <c:pt idx="310">
                  <c:v>3.5461801596351199</c:v>
                </c:pt>
              </c:numCache>
            </c:numRef>
          </c:xVal>
          <c:yVal>
            <c:numRef>
              <c:f>'Building LOAD with CT and GCHP'!$H$5:$H$8774</c:f>
              <c:numCache>
                <c:formatCode>General</c:formatCode>
                <c:ptCount val="8770"/>
                <c:pt idx="0">
                  <c:v>556.15476190476193</c:v>
                </c:pt>
                <c:pt idx="1">
                  <c:v>552.46428571428567</c:v>
                </c:pt>
                <c:pt idx="2">
                  <c:v>536.92000000000007</c:v>
                </c:pt>
                <c:pt idx="3">
                  <c:v>525.14</c:v>
                </c:pt>
                <c:pt idx="4">
                  <c:v>501.18142857142857</c:v>
                </c:pt>
                <c:pt idx="5">
                  <c:v>475.61380952380955</c:v>
                </c:pt>
                <c:pt idx="6">
                  <c:v>465.25095238095241</c:v>
                </c:pt>
                <c:pt idx="7">
                  <c:v>457.91428571428571</c:v>
                </c:pt>
                <c:pt idx="8">
                  <c:v>447.64</c:v>
                </c:pt>
                <c:pt idx="9">
                  <c:v>447.12333333333333</c:v>
                </c:pt>
                <c:pt idx="10">
                  <c:v>439.38809523809516</c:v>
                </c:pt>
                <c:pt idx="11">
                  <c:v>434.53142857142859</c:v>
                </c:pt>
                <c:pt idx="12">
                  <c:v>434</c:v>
                </c:pt>
                <c:pt idx="13">
                  <c:v>430.26523809523815</c:v>
                </c:pt>
                <c:pt idx="14">
                  <c:v>429.96999999999997</c:v>
                </c:pt>
                <c:pt idx="15">
                  <c:v>426.16142857142859</c:v>
                </c:pt>
                <c:pt idx="16">
                  <c:v>425.73333333333329</c:v>
                </c:pt>
                <c:pt idx="17">
                  <c:v>423.69619047619045</c:v>
                </c:pt>
                <c:pt idx="18">
                  <c:v>422.73666666666668</c:v>
                </c:pt>
                <c:pt idx="19">
                  <c:v>422.66285714285709</c:v>
                </c:pt>
                <c:pt idx="20">
                  <c:v>414.76523809523815</c:v>
                </c:pt>
                <c:pt idx="21">
                  <c:v>412.94952380952384</c:v>
                </c:pt>
                <c:pt idx="22">
                  <c:v>411.88666666666666</c:v>
                </c:pt>
                <c:pt idx="23">
                  <c:v>406.6314285714285</c:v>
                </c:pt>
                <c:pt idx="24">
                  <c:v>401.61238095238093</c:v>
                </c:pt>
                <c:pt idx="25">
                  <c:v>396.59333333333336</c:v>
                </c:pt>
                <c:pt idx="26">
                  <c:v>385.37428571428575</c:v>
                </c:pt>
                <c:pt idx="27">
                  <c:v>382.68761904761902</c:v>
                </c:pt>
                <c:pt idx="28">
                  <c:v>381.31476190476189</c:v>
                </c:pt>
                <c:pt idx="29">
                  <c:v>379.97142857142853</c:v>
                </c:pt>
                <c:pt idx="30">
                  <c:v>377.84571428571428</c:v>
                </c:pt>
                <c:pt idx="31">
                  <c:v>375.0704761904762</c:v>
                </c:pt>
                <c:pt idx="32">
                  <c:v>375.05571428571426</c:v>
                </c:pt>
                <c:pt idx="33">
                  <c:v>372.54619047619047</c:v>
                </c:pt>
                <c:pt idx="34">
                  <c:v>371.36523809523806</c:v>
                </c:pt>
                <c:pt idx="35">
                  <c:v>366.33142857142855</c:v>
                </c:pt>
                <c:pt idx="36">
                  <c:v>363.23142857142858</c:v>
                </c:pt>
                <c:pt idx="37">
                  <c:v>361.66666666666663</c:v>
                </c:pt>
                <c:pt idx="38">
                  <c:v>358.69952380952384</c:v>
                </c:pt>
                <c:pt idx="39">
                  <c:v>358.28619047619048</c:v>
                </c:pt>
                <c:pt idx="40">
                  <c:v>355.58476190476188</c:v>
                </c:pt>
                <c:pt idx="41">
                  <c:v>355.36333333333334</c:v>
                </c:pt>
                <c:pt idx="42">
                  <c:v>354.96476190476193</c:v>
                </c:pt>
                <c:pt idx="43">
                  <c:v>353.37047619047621</c:v>
                </c:pt>
                <c:pt idx="44">
                  <c:v>353.37047619047621</c:v>
                </c:pt>
                <c:pt idx="45">
                  <c:v>351.95333333333332</c:v>
                </c:pt>
                <c:pt idx="46">
                  <c:v>350.40333333333331</c:v>
                </c:pt>
                <c:pt idx="47">
                  <c:v>349.51761904761906</c:v>
                </c:pt>
                <c:pt idx="48">
                  <c:v>349.11904761904759</c:v>
                </c:pt>
                <c:pt idx="49">
                  <c:v>348.33666666666664</c:v>
                </c:pt>
                <c:pt idx="50">
                  <c:v>345.04476190476191</c:v>
                </c:pt>
                <c:pt idx="51">
                  <c:v>344.98571428571427</c:v>
                </c:pt>
                <c:pt idx="52">
                  <c:v>342.69761904761907</c:v>
                </c:pt>
                <c:pt idx="53">
                  <c:v>340.39476190476194</c:v>
                </c:pt>
                <c:pt idx="54">
                  <c:v>337.73761904761903</c:v>
                </c:pt>
                <c:pt idx="55">
                  <c:v>336.02523809523808</c:v>
                </c:pt>
                <c:pt idx="56">
                  <c:v>335.68571428571431</c:v>
                </c:pt>
                <c:pt idx="57">
                  <c:v>334.43095238095236</c:v>
                </c:pt>
                <c:pt idx="58">
                  <c:v>334.16523809523812</c:v>
                </c:pt>
                <c:pt idx="59">
                  <c:v>331.59666666666664</c:v>
                </c:pt>
                <c:pt idx="60">
                  <c:v>329.70714285714286</c:v>
                </c:pt>
                <c:pt idx="61">
                  <c:v>327.50761904761907</c:v>
                </c:pt>
                <c:pt idx="62">
                  <c:v>326.51857142857142</c:v>
                </c:pt>
                <c:pt idx="63">
                  <c:v>326.47428571428571</c:v>
                </c:pt>
                <c:pt idx="64">
                  <c:v>324.90952380952376</c:v>
                </c:pt>
                <c:pt idx="65">
                  <c:v>324.58476190476188</c:v>
                </c:pt>
                <c:pt idx="66">
                  <c:v>324.15666666666664</c:v>
                </c:pt>
                <c:pt idx="67">
                  <c:v>323.74333333333334</c:v>
                </c:pt>
                <c:pt idx="68">
                  <c:v>323.69904761904763</c:v>
                </c:pt>
                <c:pt idx="69">
                  <c:v>320.87952380952379</c:v>
                </c:pt>
                <c:pt idx="70">
                  <c:v>320.12666666666667</c:v>
                </c:pt>
                <c:pt idx="71">
                  <c:v>319.94952380952384</c:v>
                </c:pt>
                <c:pt idx="72">
                  <c:v>319.31476190476189</c:v>
                </c:pt>
                <c:pt idx="73">
                  <c:v>319.10809523809519</c:v>
                </c:pt>
                <c:pt idx="74">
                  <c:v>318.68</c:v>
                </c:pt>
                <c:pt idx="75">
                  <c:v>318.44380952380953</c:v>
                </c:pt>
                <c:pt idx="76">
                  <c:v>318.07476190476189</c:v>
                </c:pt>
                <c:pt idx="77">
                  <c:v>316.7166666666667</c:v>
                </c:pt>
                <c:pt idx="78">
                  <c:v>316.67238095238099</c:v>
                </c:pt>
                <c:pt idx="79">
                  <c:v>316.2885714285714</c:v>
                </c:pt>
                <c:pt idx="80">
                  <c:v>316.06714285714287</c:v>
                </c:pt>
                <c:pt idx="81">
                  <c:v>315.12238095238092</c:v>
                </c:pt>
                <c:pt idx="82">
                  <c:v>313.83809523809521</c:v>
                </c:pt>
                <c:pt idx="83">
                  <c:v>311.99285714285713</c:v>
                </c:pt>
                <c:pt idx="84">
                  <c:v>310.85619047619048</c:v>
                </c:pt>
                <c:pt idx="85">
                  <c:v>310.82666666666665</c:v>
                </c:pt>
                <c:pt idx="86">
                  <c:v>309.92619047619047</c:v>
                </c:pt>
                <c:pt idx="87">
                  <c:v>309.23238095238094</c:v>
                </c:pt>
                <c:pt idx="88">
                  <c:v>308.77476190476187</c:v>
                </c:pt>
                <c:pt idx="89">
                  <c:v>308.37619047619046</c:v>
                </c:pt>
                <c:pt idx="90">
                  <c:v>308.09571428571428</c:v>
                </c:pt>
                <c:pt idx="91">
                  <c:v>307.96285714285716</c:v>
                </c:pt>
                <c:pt idx="92">
                  <c:v>307.94809523809522</c:v>
                </c:pt>
                <c:pt idx="93">
                  <c:v>307.68238095238098</c:v>
                </c:pt>
                <c:pt idx="94">
                  <c:v>307.63809523809527</c:v>
                </c:pt>
                <c:pt idx="95">
                  <c:v>307.43142857142857</c:v>
                </c:pt>
                <c:pt idx="96">
                  <c:v>307.10666666666668</c:v>
                </c:pt>
                <c:pt idx="97">
                  <c:v>305.99952380952379</c:v>
                </c:pt>
                <c:pt idx="98">
                  <c:v>305.7780952380952</c:v>
                </c:pt>
                <c:pt idx="99">
                  <c:v>305.46809523809526</c:v>
                </c:pt>
                <c:pt idx="100">
                  <c:v>304.87761904761908</c:v>
                </c:pt>
                <c:pt idx="101">
                  <c:v>304.77428571428572</c:v>
                </c:pt>
                <c:pt idx="102">
                  <c:v>304.70047619047619</c:v>
                </c:pt>
                <c:pt idx="103">
                  <c:v>303.20952380952383</c:v>
                </c:pt>
                <c:pt idx="104">
                  <c:v>303.19476190476189</c:v>
                </c:pt>
                <c:pt idx="105">
                  <c:v>303.13571428571424</c:v>
                </c:pt>
                <c:pt idx="106">
                  <c:v>302.81095238095236</c:v>
                </c:pt>
                <c:pt idx="107">
                  <c:v>302.13190476190471</c:v>
                </c:pt>
                <c:pt idx="108">
                  <c:v>302.07285714285712</c:v>
                </c:pt>
                <c:pt idx="109">
                  <c:v>301.68904761904764</c:v>
                </c:pt>
                <c:pt idx="110">
                  <c:v>301.24619047619046</c:v>
                </c:pt>
                <c:pt idx="111">
                  <c:v>301.03952380952381</c:v>
                </c:pt>
                <c:pt idx="112">
                  <c:v>300.77380952380952</c:v>
                </c:pt>
                <c:pt idx="113">
                  <c:v>300.75904761904764</c:v>
                </c:pt>
                <c:pt idx="114">
                  <c:v>300.6409523809524</c:v>
                </c:pt>
                <c:pt idx="115">
                  <c:v>300.36047619047622</c:v>
                </c:pt>
                <c:pt idx="116">
                  <c:v>300.16857142857145</c:v>
                </c:pt>
                <c:pt idx="117">
                  <c:v>300.02095238095239</c:v>
                </c:pt>
                <c:pt idx="118">
                  <c:v>298.66285714285715</c:v>
                </c:pt>
                <c:pt idx="119">
                  <c:v>298.23476190476191</c:v>
                </c:pt>
                <c:pt idx="120">
                  <c:v>297.24571428571431</c:v>
                </c:pt>
                <c:pt idx="121">
                  <c:v>296.83238095238096</c:v>
                </c:pt>
                <c:pt idx="122">
                  <c:v>296.81761904761902</c:v>
                </c:pt>
                <c:pt idx="123">
                  <c:v>295.94666666666666</c:v>
                </c:pt>
                <c:pt idx="124">
                  <c:v>295.85809523809519</c:v>
                </c:pt>
                <c:pt idx="125">
                  <c:v>295.29714285714283</c:v>
                </c:pt>
                <c:pt idx="126">
                  <c:v>295.06095238095236</c:v>
                </c:pt>
                <c:pt idx="127">
                  <c:v>294.82476190476189</c:v>
                </c:pt>
                <c:pt idx="128">
                  <c:v>294.13095238095241</c:v>
                </c:pt>
                <c:pt idx="129">
                  <c:v>294.08666666666664</c:v>
                </c:pt>
                <c:pt idx="130">
                  <c:v>293.99809523809523</c:v>
                </c:pt>
                <c:pt idx="131">
                  <c:v>293.3485714285714</c:v>
                </c:pt>
                <c:pt idx="132">
                  <c:v>293.00904761904764</c:v>
                </c:pt>
                <c:pt idx="133">
                  <c:v>292.84666666666664</c:v>
                </c:pt>
                <c:pt idx="134">
                  <c:v>292.64</c:v>
                </c:pt>
                <c:pt idx="135">
                  <c:v>292.55142857142857</c:v>
                </c:pt>
                <c:pt idx="136">
                  <c:v>292.40380952380951</c:v>
                </c:pt>
                <c:pt idx="137">
                  <c:v>292.18238095238098</c:v>
                </c:pt>
                <c:pt idx="138">
                  <c:v>291.88714285714286</c:v>
                </c:pt>
                <c:pt idx="139">
                  <c:v>291.85761904761904</c:v>
                </c:pt>
                <c:pt idx="140">
                  <c:v>291.26714285714286</c:v>
                </c:pt>
                <c:pt idx="141">
                  <c:v>291.04571428571427</c:v>
                </c:pt>
                <c:pt idx="142">
                  <c:v>290.89809523809527</c:v>
                </c:pt>
                <c:pt idx="143">
                  <c:v>290.7061904761905</c:v>
                </c:pt>
                <c:pt idx="144">
                  <c:v>290.52904761904762</c:v>
                </c:pt>
                <c:pt idx="145">
                  <c:v>290.24857142857144</c:v>
                </c:pt>
                <c:pt idx="146">
                  <c:v>289.49571428571431</c:v>
                </c:pt>
                <c:pt idx="147">
                  <c:v>289.36285714285714</c:v>
                </c:pt>
                <c:pt idx="148">
                  <c:v>288.86095238095237</c:v>
                </c:pt>
                <c:pt idx="149">
                  <c:v>288.59523809523807</c:v>
                </c:pt>
                <c:pt idx="150">
                  <c:v>288.55095238095237</c:v>
                </c:pt>
                <c:pt idx="151">
                  <c:v>288.43285714285713</c:v>
                </c:pt>
                <c:pt idx="152">
                  <c:v>287.79809523809524</c:v>
                </c:pt>
                <c:pt idx="153">
                  <c:v>287.48809523809524</c:v>
                </c:pt>
                <c:pt idx="154">
                  <c:v>287.07476190476189</c:v>
                </c:pt>
                <c:pt idx="155">
                  <c:v>286.88285714285712</c:v>
                </c:pt>
                <c:pt idx="156">
                  <c:v>286.45476190476194</c:v>
                </c:pt>
                <c:pt idx="157">
                  <c:v>286.20380952380953</c:v>
                </c:pt>
                <c:pt idx="158">
                  <c:v>285.7166666666667</c:v>
                </c:pt>
                <c:pt idx="159">
                  <c:v>285.02285714285716</c:v>
                </c:pt>
                <c:pt idx="160">
                  <c:v>284.65380952380951</c:v>
                </c:pt>
                <c:pt idx="161">
                  <c:v>284.41761904761904</c:v>
                </c:pt>
                <c:pt idx="162">
                  <c:v>284.29952380952381</c:v>
                </c:pt>
                <c:pt idx="163">
                  <c:v>284.21095238095239</c:v>
                </c:pt>
                <c:pt idx="164">
                  <c:v>284.21095238095239</c:v>
                </c:pt>
                <c:pt idx="165">
                  <c:v>284.1519047619048</c:v>
                </c:pt>
                <c:pt idx="166">
                  <c:v>282.92666666666668</c:v>
                </c:pt>
                <c:pt idx="167">
                  <c:v>282.3804761904762</c:v>
                </c:pt>
                <c:pt idx="168">
                  <c:v>282.1738095238095</c:v>
                </c:pt>
                <c:pt idx="169">
                  <c:v>281.90809523809526</c:v>
                </c:pt>
                <c:pt idx="170">
                  <c:v>281.52428571428572</c:v>
                </c:pt>
                <c:pt idx="171">
                  <c:v>281.40619047619043</c:v>
                </c:pt>
                <c:pt idx="172">
                  <c:v>280.91904761904766</c:v>
                </c:pt>
                <c:pt idx="173">
                  <c:v>280.66809523809525</c:v>
                </c:pt>
                <c:pt idx="174">
                  <c:v>280.24</c:v>
                </c:pt>
                <c:pt idx="175">
                  <c:v>280.12190476190472</c:v>
                </c:pt>
                <c:pt idx="176">
                  <c:v>279.91523809523812</c:v>
                </c:pt>
                <c:pt idx="177">
                  <c:v>279.53142857142859</c:v>
                </c:pt>
                <c:pt idx="178">
                  <c:v>279.42809523809524</c:v>
                </c:pt>
                <c:pt idx="179">
                  <c:v>279.10333333333335</c:v>
                </c:pt>
                <c:pt idx="180">
                  <c:v>278.88190476190471</c:v>
                </c:pt>
                <c:pt idx="181">
                  <c:v>278.23238095238094</c:v>
                </c:pt>
                <c:pt idx="182">
                  <c:v>278.09952380952382</c:v>
                </c:pt>
                <c:pt idx="183">
                  <c:v>277.25809523809522</c:v>
                </c:pt>
                <c:pt idx="184">
                  <c:v>277.02190476190475</c:v>
                </c:pt>
                <c:pt idx="185">
                  <c:v>276.68238095238098</c:v>
                </c:pt>
                <c:pt idx="186">
                  <c:v>276.54952380952381</c:v>
                </c:pt>
                <c:pt idx="187">
                  <c:v>276.16571428571433</c:v>
                </c:pt>
                <c:pt idx="188">
                  <c:v>275.97380952380951</c:v>
                </c:pt>
                <c:pt idx="189">
                  <c:v>275.75238095238097</c:v>
                </c:pt>
                <c:pt idx="190">
                  <c:v>275.39809523809527</c:v>
                </c:pt>
                <c:pt idx="191">
                  <c:v>275.10285714285715</c:v>
                </c:pt>
                <c:pt idx="192">
                  <c:v>274.39428571428573</c:v>
                </c:pt>
                <c:pt idx="193">
                  <c:v>273.68571428571431</c:v>
                </c:pt>
                <c:pt idx="194">
                  <c:v>273.22809523809525</c:v>
                </c:pt>
                <c:pt idx="195">
                  <c:v>272.19476190476189</c:v>
                </c:pt>
                <c:pt idx="196">
                  <c:v>271.82571428571424</c:v>
                </c:pt>
                <c:pt idx="197">
                  <c:v>271.72238095238095</c:v>
                </c:pt>
                <c:pt idx="198">
                  <c:v>271.53047619047618</c:v>
                </c:pt>
                <c:pt idx="199">
                  <c:v>270.29047619047617</c:v>
                </c:pt>
                <c:pt idx="200">
                  <c:v>269.61142857142852</c:v>
                </c:pt>
                <c:pt idx="201">
                  <c:v>269.18333333333334</c:v>
                </c:pt>
                <c:pt idx="202">
                  <c:v>268.87333333333333</c:v>
                </c:pt>
                <c:pt idx="203">
                  <c:v>268.26809523809521</c:v>
                </c:pt>
                <c:pt idx="204">
                  <c:v>268.16476190476192</c:v>
                </c:pt>
                <c:pt idx="205">
                  <c:v>268.01714285714286</c:v>
                </c:pt>
                <c:pt idx="206">
                  <c:v>266.99857142857144</c:v>
                </c:pt>
                <c:pt idx="207">
                  <c:v>266.27523809523808</c:v>
                </c:pt>
                <c:pt idx="208">
                  <c:v>265.72904761904761</c:v>
                </c:pt>
                <c:pt idx="209">
                  <c:v>265.36</c:v>
                </c:pt>
                <c:pt idx="210">
                  <c:v>264.9614285714286</c:v>
                </c:pt>
                <c:pt idx="211">
                  <c:v>264.93190476190478</c:v>
                </c:pt>
                <c:pt idx="212">
                  <c:v>264.56285714285713</c:v>
                </c:pt>
                <c:pt idx="213">
                  <c:v>264.56285714285713</c:v>
                </c:pt>
                <c:pt idx="214">
                  <c:v>263.98714285714289</c:v>
                </c:pt>
                <c:pt idx="215">
                  <c:v>263.64761904761906</c:v>
                </c:pt>
                <c:pt idx="216">
                  <c:v>263.58857142857141</c:v>
                </c:pt>
                <c:pt idx="217">
                  <c:v>262.9242857142857</c:v>
                </c:pt>
                <c:pt idx="218">
                  <c:v>262.90952380952382</c:v>
                </c:pt>
                <c:pt idx="219">
                  <c:v>262.3485714285714</c:v>
                </c:pt>
                <c:pt idx="220">
                  <c:v>261.46285714285716</c:v>
                </c:pt>
                <c:pt idx="221">
                  <c:v>261.19714285714286</c:v>
                </c:pt>
                <c:pt idx="222">
                  <c:v>259.89809523809527</c:v>
                </c:pt>
                <c:pt idx="223">
                  <c:v>259.73571428571427</c:v>
                </c:pt>
                <c:pt idx="224">
                  <c:v>259.29285714285714</c:v>
                </c:pt>
                <c:pt idx="225">
                  <c:v>259.1304761904762</c:v>
                </c:pt>
                <c:pt idx="226">
                  <c:v>258.40714285714284</c:v>
                </c:pt>
                <c:pt idx="227">
                  <c:v>258.00857142857143</c:v>
                </c:pt>
                <c:pt idx="228">
                  <c:v>257.83142857142855</c:v>
                </c:pt>
                <c:pt idx="229">
                  <c:v>257.61</c:v>
                </c:pt>
                <c:pt idx="230">
                  <c:v>257.53619047619048</c:v>
                </c:pt>
                <c:pt idx="231">
                  <c:v>257.40333333333331</c:v>
                </c:pt>
                <c:pt idx="232">
                  <c:v>257.2557142857143</c:v>
                </c:pt>
                <c:pt idx="233">
                  <c:v>256.23714285714289</c:v>
                </c:pt>
                <c:pt idx="234">
                  <c:v>256.22238095238095</c:v>
                </c:pt>
                <c:pt idx="235">
                  <c:v>256.20761904761906</c:v>
                </c:pt>
                <c:pt idx="236">
                  <c:v>255.98619047619047</c:v>
                </c:pt>
                <c:pt idx="237">
                  <c:v>255.91238095238097</c:v>
                </c:pt>
                <c:pt idx="238">
                  <c:v>255.88285714285715</c:v>
                </c:pt>
                <c:pt idx="239">
                  <c:v>255.64666666666668</c:v>
                </c:pt>
                <c:pt idx="240">
                  <c:v>255.4104761904762</c:v>
                </c:pt>
                <c:pt idx="241">
                  <c:v>253.66857142857143</c:v>
                </c:pt>
                <c:pt idx="242">
                  <c:v>253.03380952380951</c:v>
                </c:pt>
                <c:pt idx="243">
                  <c:v>252.60571428571427</c:v>
                </c:pt>
                <c:pt idx="244">
                  <c:v>252.51714285714286</c:v>
                </c:pt>
                <c:pt idx="245">
                  <c:v>251.98571428571427</c:v>
                </c:pt>
                <c:pt idx="246">
                  <c:v>251.82333333333332</c:v>
                </c:pt>
                <c:pt idx="247">
                  <c:v>251.80857142857144</c:v>
                </c:pt>
                <c:pt idx="248">
                  <c:v>251.74952380952379</c:v>
                </c:pt>
                <c:pt idx="249">
                  <c:v>251.36571428571429</c:v>
                </c:pt>
                <c:pt idx="250">
                  <c:v>251.33619047619044</c:v>
                </c:pt>
                <c:pt idx="251">
                  <c:v>250.8342857142857</c:v>
                </c:pt>
                <c:pt idx="252">
                  <c:v>250.67190476190476</c:v>
                </c:pt>
                <c:pt idx="253">
                  <c:v>250.52428571428572</c:v>
                </c:pt>
                <c:pt idx="254">
                  <c:v>250.25857142857143</c:v>
                </c:pt>
                <c:pt idx="255">
                  <c:v>249.81571428571425</c:v>
                </c:pt>
                <c:pt idx="256">
                  <c:v>249.72714285714284</c:v>
                </c:pt>
                <c:pt idx="257">
                  <c:v>249.63857142857142</c:v>
                </c:pt>
                <c:pt idx="258">
                  <c:v>249.59428571428572</c:v>
                </c:pt>
                <c:pt idx="259">
                  <c:v>249.56476190476189</c:v>
                </c:pt>
                <c:pt idx="260">
                  <c:v>249.5057142857143</c:v>
                </c:pt>
                <c:pt idx="261">
                  <c:v>249.18095238095239</c:v>
                </c:pt>
                <c:pt idx="262">
                  <c:v>249.04809523809524</c:v>
                </c:pt>
                <c:pt idx="263">
                  <c:v>248.9890476190476</c:v>
                </c:pt>
                <c:pt idx="264">
                  <c:v>248.90047619047621</c:v>
                </c:pt>
                <c:pt idx="265">
                  <c:v>248.6495238095238</c:v>
                </c:pt>
                <c:pt idx="266">
                  <c:v>248.29523809523806</c:v>
                </c:pt>
                <c:pt idx="267">
                  <c:v>247.63095238095238</c:v>
                </c:pt>
                <c:pt idx="268">
                  <c:v>247.07</c:v>
                </c:pt>
                <c:pt idx="269">
                  <c:v>246.22857142857146</c:v>
                </c:pt>
                <c:pt idx="270">
                  <c:v>246.14000000000001</c:v>
                </c:pt>
                <c:pt idx="271">
                  <c:v>246.06619047619046</c:v>
                </c:pt>
                <c:pt idx="272">
                  <c:v>245.8890476190476</c:v>
                </c:pt>
                <c:pt idx="273">
                  <c:v>245.87428571428572</c:v>
                </c:pt>
                <c:pt idx="274">
                  <c:v>245.8447619047619</c:v>
                </c:pt>
                <c:pt idx="275">
                  <c:v>245.72666666666669</c:v>
                </c:pt>
                <c:pt idx="276">
                  <c:v>245.68238095238095</c:v>
                </c:pt>
                <c:pt idx="277">
                  <c:v>245.54952380952381</c:v>
                </c:pt>
                <c:pt idx="278">
                  <c:v>245.53476190476192</c:v>
                </c:pt>
                <c:pt idx="279">
                  <c:v>245.13619047619048</c:v>
                </c:pt>
                <c:pt idx="280">
                  <c:v>244.98857142857145</c:v>
                </c:pt>
                <c:pt idx="281">
                  <c:v>244.66380952380953</c:v>
                </c:pt>
                <c:pt idx="282">
                  <c:v>244.57523809523809</c:v>
                </c:pt>
                <c:pt idx="283">
                  <c:v>244.41285714285715</c:v>
                </c:pt>
                <c:pt idx="284">
                  <c:v>244.25047619047621</c:v>
                </c:pt>
                <c:pt idx="285">
                  <c:v>244.16190476190476</c:v>
                </c:pt>
                <c:pt idx="286">
                  <c:v>244.07333333333332</c:v>
                </c:pt>
                <c:pt idx="287">
                  <c:v>243.92571428571429</c:v>
                </c:pt>
                <c:pt idx="288">
                  <c:v>243.63047619047617</c:v>
                </c:pt>
                <c:pt idx="289">
                  <c:v>243.55666666666667</c:v>
                </c:pt>
                <c:pt idx="290">
                  <c:v>243.21714285714285</c:v>
                </c:pt>
                <c:pt idx="291">
                  <c:v>243.20238095238096</c:v>
                </c:pt>
                <c:pt idx="292">
                  <c:v>242.96619047619049</c:v>
                </c:pt>
                <c:pt idx="293">
                  <c:v>242.70047619047619</c:v>
                </c:pt>
                <c:pt idx="294">
                  <c:v>242.65619047619046</c:v>
                </c:pt>
                <c:pt idx="295">
                  <c:v>242.59714285714284</c:v>
                </c:pt>
                <c:pt idx="296">
                  <c:v>242.21333333333337</c:v>
                </c:pt>
                <c:pt idx="297">
                  <c:v>242.06571428571425</c:v>
                </c:pt>
                <c:pt idx="298">
                  <c:v>241.7114285714286</c:v>
                </c:pt>
                <c:pt idx="299">
                  <c:v>241.69666666666666</c:v>
                </c:pt>
                <c:pt idx="300">
                  <c:v>241.60809523809522</c:v>
                </c:pt>
                <c:pt idx="301">
                  <c:v>241.56380952380948</c:v>
                </c:pt>
                <c:pt idx="302">
                  <c:v>241.51952380952383</c:v>
                </c:pt>
                <c:pt idx="303">
                  <c:v>241.46047619047619</c:v>
                </c:pt>
                <c:pt idx="304">
                  <c:v>241.40142857142857</c:v>
                </c:pt>
                <c:pt idx="305">
                  <c:v>241.20952380952383</c:v>
                </c:pt>
                <c:pt idx="306">
                  <c:v>241.13571428571427</c:v>
                </c:pt>
                <c:pt idx="307">
                  <c:v>241.09142857142854</c:v>
                </c:pt>
                <c:pt idx="308">
                  <c:v>241.01761904761906</c:v>
                </c:pt>
                <c:pt idx="309">
                  <c:v>240.91428571428571</c:v>
                </c:pt>
                <c:pt idx="310">
                  <c:v>240.70761904761906</c:v>
                </c:pt>
                <c:pt idx="311">
                  <c:v>240.5157142857143</c:v>
                </c:pt>
                <c:pt idx="312">
                  <c:v>240.5157142857143</c:v>
                </c:pt>
                <c:pt idx="313">
                  <c:v>240.32380952380953</c:v>
                </c:pt>
                <c:pt idx="314">
                  <c:v>240.13190476190474</c:v>
                </c:pt>
                <c:pt idx="315">
                  <c:v>240.07285714285712</c:v>
                </c:pt>
                <c:pt idx="316">
                  <c:v>240.02857142857141</c:v>
                </c:pt>
                <c:pt idx="317">
                  <c:v>239.99904761904764</c:v>
                </c:pt>
                <c:pt idx="318">
                  <c:v>239.58571428571429</c:v>
                </c:pt>
                <c:pt idx="319">
                  <c:v>239.58571428571429</c:v>
                </c:pt>
                <c:pt idx="320">
                  <c:v>239.43809523809523</c:v>
                </c:pt>
                <c:pt idx="321">
                  <c:v>239.2609523809524</c:v>
                </c:pt>
                <c:pt idx="322">
                  <c:v>239.08380952380952</c:v>
                </c:pt>
                <c:pt idx="323">
                  <c:v>239.0542857142857</c:v>
                </c:pt>
                <c:pt idx="324">
                  <c:v>238.81809523809522</c:v>
                </c:pt>
                <c:pt idx="325">
                  <c:v>238.67047619047619</c:v>
                </c:pt>
                <c:pt idx="326">
                  <c:v>238.43428571428572</c:v>
                </c:pt>
                <c:pt idx="327">
                  <c:v>238.36047619047619</c:v>
                </c:pt>
                <c:pt idx="328">
                  <c:v>238.30142857142857</c:v>
                </c:pt>
                <c:pt idx="329">
                  <c:v>238.30142857142857</c:v>
                </c:pt>
                <c:pt idx="330">
                  <c:v>237.91761904761904</c:v>
                </c:pt>
                <c:pt idx="331">
                  <c:v>237.46000000000004</c:v>
                </c:pt>
                <c:pt idx="332">
                  <c:v>236.83999999999997</c:v>
                </c:pt>
                <c:pt idx="333">
                  <c:v>236.42666666666668</c:v>
                </c:pt>
                <c:pt idx="334">
                  <c:v>235.48190476190479</c:v>
                </c:pt>
                <c:pt idx="335">
                  <c:v>235.40809523809523</c:v>
                </c:pt>
                <c:pt idx="336">
                  <c:v>235.15714285714287</c:v>
                </c:pt>
                <c:pt idx="337">
                  <c:v>235.11285714285714</c:v>
                </c:pt>
                <c:pt idx="338">
                  <c:v>234.71428571428572</c:v>
                </c:pt>
                <c:pt idx="339">
                  <c:v>234.53714285714284</c:v>
                </c:pt>
                <c:pt idx="340">
                  <c:v>234.50761904761907</c:v>
                </c:pt>
                <c:pt idx="341">
                  <c:v>234.49285714285713</c:v>
                </c:pt>
                <c:pt idx="342">
                  <c:v>234.31571428571425</c:v>
                </c:pt>
                <c:pt idx="343">
                  <c:v>234.21238095238095</c:v>
                </c:pt>
                <c:pt idx="344">
                  <c:v>234.16809523809525</c:v>
                </c:pt>
                <c:pt idx="345">
                  <c:v>233.9614285714286</c:v>
                </c:pt>
                <c:pt idx="346">
                  <c:v>233.29714285714283</c:v>
                </c:pt>
                <c:pt idx="347">
                  <c:v>233.01666666666665</c:v>
                </c:pt>
                <c:pt idx="348">
                  <c:v>232.79523809523806</c:v>
                </c:pt>
                <c:pt idx="349">
                  <c:v>232.47047619047618</c:v>
                </c:pt>
                <c:pt idx="350">
                  <c:v>232.26380952380953</c:v>
                </c:pt>
                <c:pt idx="351">
                  <c:v>232.02761904761905</c:v>
                </c:pt>
                <c:pt idx="352">
                  <c:v>231.82095238095235</c:v>
                </c:pt>
                <c:pt idx="353">
                  <c:v>231.65857142857143</c:v>
                </c:pt>
                <c:pt idx="354">
                  <c:v>231.64380952380952</c:v>
                </c:pt>
                <c:pt idx="355">
                  <c:v>231.02380952380952</c:v>
                </c:pt>
                <c:pt idx="356">
                  <c:v>231.00904761904764</c:v>
                </c:pt>
                <c:pt idx="357">
                  <c:v>230.59571428571428</c:v>
                </c:pt>
                <c:pt idx="358">
                  <c:v>230.50714285714287</c:v>
                </c:pt>
                <c:pt idx="359">
                  <c:v>230.44809523809525</c:v>
                </c:pt>
                <c:pt idx="360">
                  <c:v>230.41857142857143</c:v>
                </c:pt>
                <c:pt idx="361">
                  <c:v>230.32999999999998</c:v>
                </c:pt>
                <c:pt idx="362">
                  <c:v>230.32999999999998</c:v>
                </c:pt>
                <c:pt idx="363">
                  <c:v>230.04952380952381</c:v>
                </c:pt>
                <c:pt idx="364">
                  <c:v>229.56238095238092</c:v>
                </c:pt>
                <c:pt idx="365">
                  <c:v>229.50333333333333</c:v>
                </c:pt>
                <c:pt idx="366">
                  <c:v>229.37047619047618</c:v>
                </c:pt>
                <c:pt idx="367">
                  <c:v>229.19333333333333</c:v>
                </c:pt>
                <c:pt idx="368">
                  <c:v>229.17857142857144</c:v>
                </c:pt>
                <c:pt idx="369">
                  <c:v>228.95714285714286</c:v>
                </c:pt>
                <c:pt idx="370">
                  <c:v>228.91285714285715</c:v>
                </c:pt>
                <c:pt idx="371">
                  <c:v>228.73571428571427</c:v>
                </c:pt>
                <c:pt idx="372">
                  <c:v>228.52904761904762</c:v>
                </c:pt>
                <c:pt idx="373">
                  <c:v>228.47000000000003</c:v>
                </c:pt>
                <c:pt idx="374">
                  <c:v>228.39619047619047</c:v>
                </c:pt>
                <c:pt idx="375">
                  <c:v>227.92380952380952</c:v>
                </c:pt>
                <c:pt idx="376">
                  <c:v>227.87952380952382</c:v>
                </c:pt>
                <c:pt idx="377">
                  <c:v>227.5104761904762</c:v>
                </c:pt>
                <c:pt idx="378">
                  <c:v>227.49571428571431</c:v>
                </c:pt>
                <c:pt idx="379">
                  <c:v>227.46619047619049</c:v>
                </c:pt>
                <c:pt idx="380">
                  <c:v>227.39238095238093</c:v>
                </c:pt>
                <c:pt idx="381">
                  <c:v>227.39238095238093</c:v>
                </c:pt>
                <c:pt idx="382">
                  <c:v>227.14142857142858</c:v>
                </c:pt>
                <c:pt idx="383">
                  <c:v>227.14142857142858</c:v>
                </c:pt>
                <c:pt idx="384">
                  <c:v>226.99380952380955</c:v>
                </c:pt>
                <c:pt idx="385">
                  <c:v>226.94952380952384</c:v>
                </c:pt>
                <c:pt idx="386">
                  <c:v>226.56571428571425</c:v>
                </c:pt>
                <c:pt idx="387">
                  <c:v>226.50666666666666</c:v>
                </c:pt>
                <c:pt idx="388">
                  <c:v>226.22619047619048</c:v>
                </c:pt>
                <c:pt idx="389">
                  <c:v>226.16714285714286</c:v>
                </c:pt>
                <c:pt idx="390">
                  <c:v>226.15238095238095</c:v>
                </c:pt>
                <c:pt idx="391">
                  <c:v>226.10809523809522</c:v>
                </c:pt>
                <c:pt idx="392">
                  <c:v>225.69476190476189</c:v>
                </c:pt>
                <c:pt idx="393">
                  <c:v>225.63571428571427</c:v>
                </c:pt>
                <c:pt idx="394">
                  <c:v>225.56190476190477</c:v>
                </c:pt>
                <c:pt idx="395">
                  <c:v>225.10428571428571</c:v>
                </c:pt>
                <c:pt idx="396">
                  <c:v>225.03047619047618</c:v>
                </c:pt>
                <c:pt idx="397">
                  <c:v>224.91238095238097</c:v>
                </c:pt>
                <c:pt idx="398">
                  <c:v>224.64666666666668</c:v>
                </c:pt>
                <c:pt idx="399">
                  <c:v>224.10047619047617</c:v>
                </c:pt>
                <c:pt idx="400">
                  <c:v>223.99714285714288</c:v>
                </c:pt>
                <c:pt idx="401">
                  <c:v>223.62809523809523</c:v>
                </c:pt>
                <c:pt idx="402">
                  <c:v>223.56904761904758</c:v>
                </c:pt>
                <c:pt idx="403">
                  <c:v>223.5542857142857</c:v>
                </c:pt>
                <c:pt idx="404">
                  <c:v>223.39190476190478</c:v>
                </c:pt>
                <c:pt idx="405">
                  <c:v>223.15571428571428</c:v>
                </c:pt>
                <c:pt idx="406">
                  <c:v>223.02285714285716</c:v>
                </c:pt>
                <c:pt idx="407">
                  <c:v>222.81619047619046</c:v>
                </c:pt>
                <c:pt idx="408">
                  <c:v>222.71285714285716</c:v>
                </c:pt>
                <c:pt idx="409">
                  <c:v>222.66857142857143</c:v>
                </c:pt>
                <c:pt idx="410">
                  <c:v>222.5652380952381</c:v>
                </c:pt>
                <c:pt idx="411">
                  <c:v>222.52095238095239</c:v>
                </c:pt>
                <c:pt idx="412">
                  <c:v>222.18142857142857</c:v>
                </c:pt>
                <c:pt idx="413">
                  <c:v>221.9895238095238</c:v>
                </c:pt>
                <c:pt idx="414">
                  <c:v>221.9452380952381</c:v>
                </c:pt>
                <c:pt idx="415">
                  <c:v>221.78285714285715</c:v>
                </c:pt>
                <c:pt idx="416">
                  <c:v>221.6795238095238</c:v>
                </c:pt>
                <c:pt idx="417">
                  <c:v>221.28095238095239</c:v>
                </c:pt>
                <c:pt idx="418">
                  <c:v>221.19238095238097</c:v>
                </c:pt>
                <c:pt idx="419">
                  <c:v>221.08904761904762</c:v>
                </c:pt>
                <c:pt idx="420">
                  <c:v>221.01523809523809</c:v>
                </c:pt>
                <c:pt idx="421">
                  <c:v>220.46904761904761</c:v>
                </c:pt>
                <c:pt idx="422">
                  <c:v>220.41</c:v>
                </c:pt>
                <c:pt idx="423">
                  <c:v>219.86380952380952</c:v>
                </c:pt>
                <c:pt idx="424">
                  <c:v>219.84904761904761</c:v>
                </c:pt>
                <c:pt idx="425">
                  <c:v>219.56857142857143</c:v>
                </c:pt>
                <c:pt idx="426">
                  <c:v>219.56857142857143</c:v>
                </c:pt>
                <c:pt idx="427">
                  <c:v>219.43571428571431</c:v>
                </c:pt>
                <c:pt idx="428">
                  <c:v>219.28809523809525</c:v>
                </c:pt>
                <c:pt idx="429">
                  <c:v>218.69761904761907</c:v>
                </c:pt>
                <c:pt idx="430">
                  <c:v>218.68285714285713</c:v>
                </c:pt>
                <c:pt idx="431">
                  <c:v>218.57952380952378</c:v>
                </c:pt>
                <c:pt idx="432">
                  <c:v>218.2990476190476</c:v>
                </c:pt>
                <c:pt idx="433">
                  <c:v>218.13666666666668</c:v>
                </c:pt>
                <c:pt idx="434">
                  <c:v>218.06285714285713</c:v>
                </c:pt>
                <c:pt idx="435">
                  <c:v>217.9890476190476</c:v>
                </c:pt>
                <c:pt idx="436">
                  <c:v>217.75285714285712</c:v>
                </c:pt>
                <c:pt idx="437">
                  <c:v>217.67904761904762</c:v>
                </c:pt>
                <c:pt idx="438">
                  <c:v>217.47238095238095</c:v>
                </c:pt>
                <c:pt idx="439">
                  <c:v>217.47238095238095</c:v>
                </c:pt>
                <c:pt idx="440">
                  <c:v>217.20666666666665</c:v>
                </c:pt>
                <c:pt idx="441">
                  <c:v>216.86714285714285</c:v>
                </c:pt>
                <c:pt idx="442">
                  <c:v>216.29142857142858</c:v>
                </c:pt>
                <c:pt idx="443">
                  <c:v>216.05523809523811</c:v>
                </c:pt>
                <c:pt idx="444">
                  <c:v>215.95190476190476</c:v>
                </c:pt>
                <c:pt idx="445">
                  <c:v>215.64190476190478</c:v>
                </c:pt>
                <c:pt idx="446">
                  <c:v>215.62714285714284</c:v>
                </c:pt>
                <c:pt idx="447">
                  <c:v>215.62714285714284</c:v>
                </c:pt>
                <c:pt idx="448">
                  <c:v>215.42047619047619</c:v>
                </c:pt>
                <c:pt idx="449">
                  <c:v>215.05142857142857</c:v>
                </c:pt>
                <c:pt idx="450">
                  <c:v>215.03666666666663</c:v>
                </c:pt>
                <c:pt idx="451">
                  <c:v>214.94809523809525</c:v>
                </c:pt>
                <c:pt idx="452">
                  <c:v>214.85952380952381</c:v>
                </c:pt>
                <c:pt idx="453">
                  <c:v>214.8152380952381</c:v>
                </c:pt>
                <c:pt idx="454">
                  <c:v>214.75619047619045</c:v>
                </c:pt>
                <c:pt idx="455">
                  <c:v>214.72666666666669</c:v>
                </c:pt>
                <c:pt idx="456">
                  <c:v>214.56428571428569</c:v>
                </c:pt>
                <c:pt idx="457">
                  <c:v>214.35761904761904</c:v>
                </c:pt>
                <c:pt idx="458">
                  <c:v>214.25428571428569</c:v>
                </c:pt>
                <c:pt idx="459">
                  <c:v>214.1952380952381</c:v>
                </c:pt>
                <c:pt idx="460">
                  <c:v>214.1657142857143</c:v>
                </c:pt>
                <c:pt idx="461">
                  <c:v>214.09190476190474</c:v>
                </c:pt>
                <c:pt idx="462">
                  <c:v>213.95904761904762</c:v>
                </c:pt>
                <c:pt idx="463">
                  <c:v>213.95904761904762</c:v>
                </c:pt>
                <c:pt idx="464">
                  <c:v>213.81142857142856</c:v>
                </c:pt>
                <c:pt idx="465">
                  <c:v>213.58999999999997</c:v>
                </c:pt>
                <c:pt idx="466">
                  <c:v>213.53095238095239</c:v>
                </c:pt>
                <c:pt idx="467">
                  <c:v>213.33904761904762</c:v>
                </c:pt>
                <c:pt idx="468">
                  <c:v>213.14714285714285</c:v>
                </c:pt>
                <c:pt idx="469">
                  <c:v>213.10285714285715</c:v>
                </c:pt>
                <c:pt idx="470">
                  <c:v>213.05857142857144</c:v>
                </c:pt>
                <c:pt idx="471">
                  <c:v>212.99952380952379</c:v>
                </c:pt>
                <c:pt idx="472">
                  <c:v>212.95523809523809</c:v>
                </c:pt>
                <c:pt idx="473">
                  <c:v>212.95523809523809</c:v>
                </c:pt>
                <c:pt idx="474">
                  <c:v>212.9404761904762</c:v>
                </c:pt>
                <c:pt idx="475">
                  <c:v>212.91095238095238</c:v>
                </c:pt>
                <c:pt idx="476">
                  <c:v>212.73380952380955</c:v>
                </c:pt>
                <c:pt idx="477">
                  <c:v>212.70428571428573</c:v>
                </c:pt>
                <c:pt idx="478">
                  <c:v>212.55666666666667</c:v>
                </c:pt>
                <c:pt idx="479">
                  <c:v>212.42380952380952</c:v>
                </c:pt>
                <c:pt idx="480">
                  <c:v>212.26142857142855</c:v>
                </c:pt>
                <c:pt idx="481">
                  <c:v>212.24666666666667</c:v>
                </c:pt>
                <c:pt idx="482">
                  <c:v>212.11380952380952</c:v>
                </c:pt>
                <c:pt idx="483">
                  <c:v>212.0842857142857</c:v>
                </c:pt>
                <c:pt idx="484">
                  <c:v>211.64142857142858</c:v>
                </c:pt>
                <c:pt idx="485">
                  <c:v>211.36095238095237</c:v>
                </c:pt>
                <c:pt idx="486">
                  <c:v>211.31666666666666</c:v>
                </c:pt>
                <c:pt idx="487">
                  <c:v>211.31666666666666</c:v>
                </c:pt>
                <c:pt idx="488">
                  <c:v>211.31666666666666</c:v>
                </c:pt>
                <c:pt idx="489">
                  <c:v>211.19857142857143</c:v>
                </c:pt>
                <c:pt idx="490">
                  <c:v>211.16904761904763</c:v>
                </c:pt>
                <c:pt idx="491">
                  <c:v>211.13952380952381</c:v>
                </c:pt>
                <c:pt idx="492">
                  <c:v>210.7557142857143</c:v>
                </c:pt>
                <c:pt idx="493">
                  <c:v>210.56380952380948</c:v>
                </c:pt>
                <c:pt idx="494">
                  <c:v>210.13571428571427</c:v>
                </c:pt>
                <c:pt idx="495">
                  <c:v>209.92904761904762</c:v>
                </c:pt>
                <c:pt idx="496">
                  <c:v>209.78142857142859</c:v>
                </c:pt>
                <c:pt idx="497">
                  <c:v>209.70761904761906</c:v>
                </c:pt>
                <c:pt idx="498">
                  <c:v>209.5895238095238</c:v>
                </c:pt>
                <c:pt idx="499">
                  <c:v>209.54523809523806</c:v>
                </c:pt>
                <c:pt idx="500">
                  <c:v>209.53047619047618</c:v>
                </c:pt>
                <c:pt idx="501">
                  <c:v>209.36809523809524</c:v>
                </c:pt>
                <c:pt idx="502">
                  <c:v>209.26476190476188</c:v>
                </c:pt>
                <c:pt idx="503">
                  <c:v>209.05809523809523</c:v>
                </c:pt>
                <c:pt idx="504">
                  <c:v>208.82190476190476</c:v>
                </c:pt>
                <c:pt idx="505">
                  <c:v>208.79238095238094</c:v>
                </c:pt>
                <c:pt idx="506">
                  <c:v>208.65952380952382</c:v>
                </c:pt>
                <c:pt idx="507">
                  <c:v>208.57095238095235</c:v>
                </c:pt>
                <c:pt idx="508">
                  <c:v>208.52666666666664</c:v>
                </c:pt>
                <c:pt idx="509">
                  <c:v>208.34952380952379</c:v>
                </c:pt>
                <c:pt idx="510">
                  <c:v>208.24619047619046</c:v>
                </c:pt>
                <c:pt idx="511">
                  <c:v>208.23142857142858</c:v>
                </c:pt>
                <c:pt idx="512">
                  <c:v>208.12809523809526</c:v>
                </c:pt>
                <c:pt idx="513">
                  <c:v>207.98047619047617</c:v>
                </c:pt>
                <c:pt idx="514">
                  <c:v>207.92142857142858</c:v>
                </c:pt>
                <c:pt idx="515">
                  <c:v>207.50809523809522</c:v>
                </c:pt>
                <c:pt idx="516">
                  <c:v>207.50809523809522</c:v>
                </c:pt>
                <c:pt idx="517">
                  <c:v>207.41952380952381</c:v>
                </c:pt>
                <c:pt idx="518">
                  <c:v>207.34571428571428</c:v>
                </c:pt>
                <c:pt idx="519">
                  <c:v>207.21285714285716</c:v>
                </c:pt>
                <c:pt idx="520">
                  <c:v>206.91761904761904</c:v>
                </c:pt>
                <c:pt idx="521">
                  <c:v>206.63714285714283</c:v>
                </c:pt>
                <c:pt idx="522">
                  <c:v>206.62238095238095</c:v>
                </c:pt>
                <c:pt idx="523">
                  <c:v>206.59285714285713</c:v>
                </c:pt>
                <c:pt idx="524">
                  <c:v>206.51904761904763</c:v>
                </c:pt>
                <c:pt idx="525">
                  <c:v>206.4157142857143</c:v>
                </c:pt>
                <c:pt idx="526">
                  <c:v>206.13523809523807</c:v>
                </c:pt>
                <c:pt idx="527">
                  <c:v>206.07619047619045</c:v>
                </c:pt>
                <c:pt idx="528">
                  <c:v>205.70714285714286</c:v>
                </c:pt>
                <c:pt idx="529">
                  <c:v>205.52999999999997</c:v>
                </c:pt>
                <c:pt idx="530">
                  <c:v>205.42666666666668</c:v>
                </c:pt>
                <c:pt idx="531">
                  <c:v>205.24952380952379</c:v>
                </c:pt>
                <c:pt idx="532">
                  <c:v>205.23476190476191</c:v>
                </c:pt>
                <c:pt idx="533">
                  <c:v>205.23476190476191</c:v>
                </c:pt>
                <c:pt idx="534">
                  <c:v>205.0280952380952</c:v>
                </c:pt>
                <c:pt idx="535">
                  <c:v>204.96904761904761</c:v>
                </c:pt>
                <c:pt idx="536">
                  <c:v>204.92476190476191</c:v>
                </c:pt>
                <c:pt idx="537">
                  <c:v>204.79190476190473</c:v>
                </c:pt>
                <c:pt idx="538">
                  <c:v>204.55571428571426</c:v>
                </c:pt>
                <c:pt idx="539">
                  <c:v>204.3047619047619</c:v>
                </c:pt>
                <c:pt idx="540">
                  <c:v>204.08333333333331</c:v>
                </c:pt>
                <c:pt idx="541">
                  <c:v>203.9947619047619</c:v>
                </c:pt>
                <c:pt idx="542">
                  <c:v>203.89142857142858</c:v>
                </c:pt>
                <c:pt idx="543">
                  <c:v>203.89142857142858</c:v>
                </c:pt>
                <c:pt idx="544">
                  <c:v>203.56666666666666</c:v>
                </c:pt>
                <c:pt idx="545">
                  <c:v>203.46333333333337</c:v>
                </c:pt>
                <c:pt idx="546">
                  <c:v>203.43380952380954</c:v>
                </c:pt>
                <c:pt idx="547">
                  <c:v>203.19761904761907</c:v>
                </c:pt>
                <c:pt idx="548">
                  <c:v>203.09428571428572</c:v>
                </c:pt>
                <c:pt idx="549">
                  <c:v>203.07952380952378</c:v>
                </c:pt>
                <c:pt idx="550">
                  <c:v>202.97619047619048</c:v>
                </c:pt>
                <c:pt idx="551">
                  <c:v>202.94666666666666</c:v>
                </c:pt>
                <c:pt idx="552">
                  <c:v>202.88761904761904</c:v>
                </c:pt>
                <c:pt idx="553">
                  <c:v>202.75476190476189</c:v>
                </c:pt>
                <c:pt idx="554">
                  <c:v>202.57761904761901</c:v>
                </c:pt>
                <c:pt idx="555">
                  <c:v>202.31190476190477</c:v>
                </c:pt>
                <c:pt idx="556">
                  <c:v>202.25285714285712</c:v>
                </c:pt>
                <c:pt idx="557">
                  <c:v>202.06095238095236</c:v>
                </c:pt>
                <c:pt idx="558">
                  <c:v>202.03142857142859</c:v>
                </c:pt>
                <c:pt idx="559">
                  <c:v>201.94285714285715</c:v>
                </c:pt>
                <c:pt idx="560">
                  <c:v>201.8838095238095</c:v>
                </c:pt>
                <c:pt idx="561">
                  <c:v>201.81</c:v>
                </c:pt>
                <c:pt idx="562">
                  <c:v>201.70666666666665</c:v>
                </c:pt>
                <c:pt idx="563">
                  <c:v>201.36714285714285</c:v>
                </c:pt>
                <c:pt idx="564">
                  <c:v>201.20476190476194</c:v>
                </c:pt>
                <c:pt idx="565">
                  <c:v>201.02761904761905</c:v>
                </c:pt>
                <c:pt idx="566">
                  <c:v>200.99809523809523</c:v>
                </c:pt>
                <c:pt idx="567">
                  <c:v>200.98333333333335</c:v>
                </c:pt>
                <c:pt idx="568">
                  <c:v>200.92428571428573</c:v>
                </c:pt>
                <c:pt idx="569">
                  <c:v>200.89476190476191</c:v>
                </c:pt>
                <c:pt idx="570">
                  <c:v>200.77666666666664</c:v>
                </c:pt>
                <c:pt idx="571">
                  <c:v>200.68809523809523</c:v>
                </c:pt>
                <c:pt idx="572">
                  <c:v>200.37809523809526</c:v>
                </c:pt>
                <c:pt idx="573">
                  <c:v>200.3485714285714</c:v>
                </c:pt>
                <c:pt idx="574">
                  <c:v>200.33380952380952</c:v>
                </c:pt>
                <c:pt idx="575">
                  <c:v>200.06809523809522</c:v>
                </c:pt>
                <c:pt idx="576">
                  <c:v>200.05333333333334</c:v>
                </c:pt>
                <c:pt idx="577">
                  <c:v>199.97952380952381</c:v>
                </c:pt>
                <c:pt idx="578">
                  <c:v>199.78761904761905</c:v>
                </c:pt>
                <c:pt idx="579">
                  <c:v>199.6547619047619</c:v>
                </c:pt>
                <c:pt idx="580">
                  <c:v>199.35952380952381</c:v>
                </c:pt>
                <c:pt idx="581">
                  <c:v>199.3447619047619</c:v>
                </c:pt>
                <c:pt idx="582">
                  <c:v>199.30047619047616</c:v>
                </c:pt>
                <c:pt idx="583">
                  <c:v>199.24142857142857</c:v>
                </c:pt>
                <c:pt idx="584">
                  <c:v>199.13809523809525</c:v>
                </c:pt>
                <c:pt idx="585">
                  <c:v>199.07904761904763</c:v>
                </c:pt>
                <c:pt idx="586">
                  <c:v>198.87238095238095</c:v>
                </c:pt>
                <c:pt idx="587">
                  <c:v>198.82809523809522</c:v>
                </c:pt>
                <c:pt idx="588">
                  <c:v>198.79857142857139</c:v>
                </c:pt>
                <c:pt idx="589">
                  <c:v>198.76904761904763</c:v>
                </c:pt>
                <c:pt idx="590">
                  <c:v>198.7395238095238</c:v>
                </c:pt>
                <c:pt idx="591">
                  <c:v>198.6952380952381</c:v>
                </c:pt>
                <c:pt idx="592">
                  <c:v>198.63619047619048</c:v>
                </c:pt>
                <c:pt idx="593">
                  <c:v>198.62142857142857</c:v>
                </c:pt>
                <c:pt idx="594">
                  <c:v>198.44428571428574</c:v>
                </c:pt>
                <c:pt idx="595">
                  <c:v>198.3557142857143</c:v>
                </c:pt>
                <c:pt idx="596">
                  <c:v>198.13428571428571</c:v>
                </c:pt>
                <c:pt idx="597">
                  <c:v>198.07523809523809</c:v>
                </c:pt>
                <c:pt idx="598">
                  <c:v>198.06047619047615</c:v>
                </c:pt>
                <c:pt idx="599">
                  <c:v>198.00142857142856</c:v>
                </c:pt>
                <c:pt idx="600">
                  <c:v>197.88333333333335</c:v>
                </c:pt>
                <c:pt idx="601">
                  <c:v>197.86857142857141</c:v>
                </c:pt>
                <c:pt idx="602">
                  <c:v>197.76523809523809</c:v>
                </c:pt>
                <c:pt idx="603">
                  <c:v>197.32238095238094</c:v>
                </c:pt>
                <c:pt idx="604">
                  <c:v>197.30761904761903</c:v>
                </c:pt>
                <c:pt idx="605">
                  <c:v>197.26333333333332</c:v>
                </c:pt>
                <c:pt idx="606">
                  <c:v>196.87952380952382</c:v>
                </c:pt>
                <c:pt idx="607">
                  <c:v>196.79095238095238</c:v>
                </c:pt>
                <c:pt idx="608">
                  <c:v>196.70238095238096</c:v>
                </c:pt>
                <c:pt idx="609">
                  <c:v>196.68761904761905</c:v>
                </c:pt>
                <c:pt idx="610">
                  <c:v>196.68761904761905</c:v>
                </c:pt>
                <c:pt idx="611">
                  <c:v>196.64333333333335</c:v>
                </c:pt>
                <c:pt idx="612">
                  <c:v>196.61380952380952</c:v>
                </c:pt>
                <c:pt idx="613">
                  <c:v>196.5104761904762</c:v>
                </c:pt>
                <c:pt idx="614">
                  <c:v>196.5104761904762</c:v>
                </c:pt>
                <c:pt idx="615">
                  <c:v>196.27428571428572</c:v>
                </c:pt>
                <c:pt idx="616">
                  <c:v>196.20047619047619</c:v>
                </c:pt>
                <c:pt idx="617">
                  <c:v>196.12666666666669</c:v>
                </c:pt>
                <c:pt idx="618">
                  <c:v>196.11190476190475</c:v>
                </c:pt>
                <c:pt idx="619">
                  <c:v>195.78714285714284</c:v>
                </c:pt>
                <c:pt idx="620">
                  <c:v>195.75761904761907</c:v>
                </c:pt>
                <c:pt idx="621">
                  <c:v>195.66904761904763</c:v>
                </c:pt>
                <c:pt idx="622">
                  <c:v>195.52142857142854</c:v>
                </c:pt>
                <c:pt idx="623">
                  <c:v>195.32952380952381</c:v>
                </c:pt>
                <c:pt idx="624">
                  <c:v>195.3</c:v>
                </c:pt>
                <c:pt idx="625">
                  <c:v>195.2114285714286</c:v>
                </c:pt>
                <c:pt idx="626">
                  <c:v>194.88666666666668</c:v>
                </c:pt>
                <c:pt idx="627">
                  <c:v>194.87190476190474</c:v>
                </c:pt>
                <c:pt idx="628">
                  <c:v>194.76857142857142</c:v>
                </c:pt>
                <c:pt idx="629">
                  <c:v>194.72428571428571</c:v>
                </c:pt>
                <c:pt idx="630">
                  <c:v>194.31095238095236</c:v>
                </c:pt>
                <c:pt idx="631">
                  <c:v>194.20761904761906</c:v>
                </c:pt>
                <c:pt idx="632">
                  <c:v>194.0895238095238</c:v>
                </c:pt>
                <c:pt idx="633">
                  <c:v>194.03047619047618</c:v>
                </c:pt>
                <c:pt idx="634">
                  <c:v>193.91238095238097</c:v>
                </c:pt>
                <c:pt idx="635">
                  <c:v>193.83857142857141</c:v>
                </c:pt>
                <c:pt idx="636">
                  <c:v>193.73523809523812</c:v>
                </c:pt>
                <c:pt idx="637">
                  <c:v>193.66142857142856</c:v>
                </c:pt>
                <c:pt idx="638">
                  <c:v>193.57285714285712</c:v>
                </c:pt>
                <c:pt idx="639">
                  <c:v>193.49904761904764</c:v>
                </c:pt>
                <c:pt idx="640">
                  <c:v>193.46952380952382</c:v>
                </c:pt>
                <c:pt idx="641">
                  <c:v>193.3661904761905</c:v>
                </c:pt>
                <c:pt idx="642">
                  <c:v>193.35142857142856</c:v>
                </c:pt>
                <c:pt idx="643">
                  <c:v>193.30714285714282</c:v>
                </c:pt>
                <c:pt idx="644">
                  <c:v>193.17428571428573</c:v>
                </c:pt>
                <c:pt idx="645">
                  <c:v>193.1004761904762</c:v>
                </c:pt>
                <c:pt idx="646">
                  <c:v>193.08571428571429</c:v>
                </c:pt>
                <c:pt idx="647">
                  <c:v>192.87904761904761</c:v>
                </c:pt>
                <c:pt idx="648">
                  <c:v>192.56904761904761</c:v>
                </c:pt>
                <c:pt idx="649">
                  <c:v>192.53952380952381</c:v>
                </c:pt>
                <c:pt idx="650">
                  <c:v>192.53952380952381</c:v>
                </c:pt>
                <c:pt idx="651">
                  <c:v>192.51</c:v>
                </c:pt>
                <c:pt idx="652">
                  <c:v>192.39190476190478</c:v>
                </c:pt>
                <c:pt idx="653">
                  <c:v>192.37714285714284</c:v>
                </c:pt>
                <c:pt idx="654">
                  <c:v>192.31809523809522</c:v>
                </c:pt>
                <c:pt idx="655">
                  <c:v>192.05238095238093</c:v>
                </c:pt>
                <c:pt idx="656">
                  <c:v>191.99333333333334</c:v>
                </c:pt>
                <c:pt idx="657">
                  <c:v>191.99333333333334</c:v>
                </c:pt>
                <c:pt idx="658">
                  <c:v>191.97857142857146</c:v>
                </c:pt>
                <c:pt idx="659">
                  <c:v>191.87523809523807</c:v>
                </c:pt>
                <c:pt idx="660">
                  <c:v>191.84571428571428</c:v>
                </c:pt>
                <c:pt idx="661">
                  <c:v>191.65380952380954</c:v>
                </c:pt>
                <c:pt idx="662">
                  <c:v>191.55047619047616</c:v>
                </c:pt>
                <c:pt idx="663">
                  <c:v>191.52095238095239</c:v>
                </c:pt>
                <c:pt idx="664">
                  <c:v>191.31428571428569</c:v>
                </c:pt>
                <c:pt idx="665">
                  <c:v>191.28476190476192</c:v>
                </c:pt>
                <c:pt idx="666">
                  <c:v>191.12238095238095</c:v>
                </c:pt>
                <c:pt idx="667">
                  <c:v>191.07809523809522</c:v>
                </c:pt>
                <c:pt idx="668">
                  <c:v>190.9895238095238</c:v>
                </c:pt>
                <c:pt idx="669">
                  <c:v>190.97476190476192</c:v>
                </c:pt>
                <c:pt idx="670">
                  <c:v>190.9157142857143</c:v>
                </c:pt>
                <c:pt idx="671">
                  <c:v>190.76809523809521</c:v>
                </c:pt>
                <c:pt idx="672">
                  <c:v>190.69428571428571</c:v>
                </c:pt>
                <c:pt idx="673">
                  <c:v>190.53190476190474</c:v>
                </c:pt>
                <c:pt idx="674">
                  <c:v>190.29571428571427</c:v>
                </c:pt>
                <c:pt idx="675">
                  <c:v>190.14809523809524</c:v>
                </c:pt>
                <c:pt idx="676">
                  <c:v>189.97095238095238</c:v>
                </c:pt>
                <c:pt idx="677">
                  <c:v>189.82333333333332</c:v>
                </c:pt>
                <c:pt idx="678">
                  <c:v>189.73476190476191</c:v>
                </c:pt>
                <c:pt idx="679">
                  <c:v>189.70523809523809</c:v>
                </c:pt>
                <c:pt idx="680">
                  <c:v>189.66095238095238</c:v>
                </c:pt>
                <c:pt idx="681">
                  <c:v>189.5280952380952</c:v>
                </c:pt>
                <c:pt idx="682">
                  <c:v>189.42476190476191</c:v>
                </c:pt>
                <c:pt idx="683">
                  <c:v>189.23285714285714</c:v>
                </c:pt>
                <c:pt idx="684">
                  <c:v>189.11476190476191</c:v>
                </c:pt>
                <c:pt idx="685">
                  <c:v>188.99666666666667</c:v>
                </c:pt>
                <c:pt idx="686">
                  <c:v>188.98190476190479</c:v>
                </c:pt>
                <c:pt idx="687">
                  <c:v>188.93761904761902</c:v>
                </c:pt>
                <c:pt idx="688">
                  <c:v>188.92285714285714</c:v>
                </c:pt>
                <c:pt idx="689">
                  <c:v>188.83428571428573</c:v>
                </c:pt>
                <c:pt idx="690">
                  <c:v>188.64238095238096</c:v>
                </c:pt>
                <c:pt idx="691">
                  <c:v>188.46523809523808</c:v>
                </c:pt>
                <c:pt idx="692">
                  <c:v>188.33238095238096</c:v>
                </c:pt>
                <c:pt idx="693">
                  <c:v>188.30285714285714</c:v>
                </c:pt>
                <c:pt idx="694">
                  <c:v>187.90428571428572</c:v>
                </c:pt>
                <c:pt idx="695">
                  <c:v>187.75666666666666</c:v>
                </c:pt>
                <c:pt idx="696">
                  <c:v>187.60904761904763</c:v>
                </c:pt>
                <c:pt idx="697">
                  <c:v>187.60904761904763</c:v>
                </c:pt>
                <c:pt idx="698">
                  <c:v>187.56476190476189</c:v>
                </c:pt>
                <c:pt idx="699">
                  <c:v>187.54999999999998</c:v>
                </c:pt>
                <c:pt idx="700">
                  <c:v>187.50571428571428</c:v>
                </c:pt>
                <c:pt idx="701">
                  <c:v>187.31380952380954</c:v>
                </c:pt>
                <c:pt idx="702">
                  <c:v>187.07761904761907</c:v>
                </c:pt>
                <c:pt idx="703">
                  <c:v>187.01857142857142</c:v>
                </c:pt>
                <c:pt idx="704">
                  <c:v>186.85619047619048</c:v>
                </c:pt>
                <c:pt idx="705">
                  <c:v>186.72333333333333</c:v>
                </c:pt>
                <c:pt idx="706">
                  <c:v>186.67904761904759</c:v>
                </c:pt>
                <c:pt idx="707">
                  <c:v>186.53142857142856</c:v>
                </c:pt>
                <c:pt idx="708">
                  <c:v>186.45761904761906</c:v>
                </c:pt>
                <c:pt idx="709">
                  <c:v>185.97047619047618</c:v>
                </c:pt>
                <c:pt idx="710">
                  <c:v>185.95571428571429</c:v>
                </c:pt>
                <c:pt idx="711">
                  <c:v>185.89666666666668</c:v>
                </c:pt>
                <c:pt idx="712">
                  <c:v>185.7342857142857</c:v>
                </c:pt>
                <c:pt idx="713">
                  <c:v>185.71952380952382</c:v>
                </c:pt>
                <c:pt idx="714">
                  <c:v>185.64571428571429</c:v>
                </c:pt>
                <c:pt idx="715">
                  <c:v>185.64571428571429</c:v>
                </c:pt>
                <c:pt idx="716">
                  <c:v>185.48333333333335</c:v>
                </c:pt>
                <c:pt idx="717">
                  <c:v>185.30619047619047</c:v>
                </c:pt>
                <c:pt idx="718">
                  <c:v>185.0847619047619</c:v>
                </c:pt>
                <c:pt idx="719">
                  <c:v>185.05523809523808</c:v>
                </c:pt>
                <c:pt idx="720">
                  <c:v>184.8042857142857</c:v>
                </c:pt>
                <c:pt idx="721">
                  <c:v>184.7304761904762</c:v>
                </c:pt>
                <c:pt idx="722">
                  <c:v>184.71571428571428</c:v>
                </c:pt>
                <c:pt idx="723">
                  <c:v>184.61238095238096</c:v>
                </c:pt>
                <c:pt idx="724">
                  <c:v>184.59761904761905</c:v>
                </c:pt>
                <c:pt idx="725">
                  <c:v>184.56809523809522</c:v>
                </c:pt>
                <c:pt idx="726">
                  <c:v>184.42047619047619</c:v>
                </c:pt>
                <c:pt idx="727">
                  <c:v>184.34666666666666</c:v>
                </c:pt>
                <c:pt idx="728">
                  <c:v>184.33190476190475</c:v>
                </c:pt>
                <c:pt idx="729">
                  <c:v>184.27285714285713</c:v>
                </c:pt>
                <c:pt idx="730">
                  <c:v>183.93333333333334</c:v>
                </c:pt>
                <c:pt idx="731">
                  <c:v>183.78571428571428</c:v>
                </c:pt>
                <c:pt idx="732">
                  <c:v>183.71190476190475</c:v>
                </c:pt>
                <c:pt idx="733">
                  <c:v>183.63809523809525</c:v>
                </c:pt>
                <c:pt idx="734">
                  <c:v>183.43142857142857</c:v>
                </c:pt>
                <c:pt idx="735">
                  <c:v>183.41666666666666</c:v>
                </c:pt>
                <c:pt idx="736">
                  <c:v>183.37238095238095</c:v>
                </c:pt>
                <c:pt idx="737">
                  <c:v>183.26904761904763</c:v>
                </c:pt>
                <c:pt idx="738">
                  <c:v>183.20999999999998</c:v>
                </c:pt>
                <c:pt idx="739">
                  <c:v>183.07714285714286</c:v>
                </c:pt>
                <c:pt idx="740">
                  <c:v>182.87047619047618</c:v>
                </c:pt>
                <c:pt idx="741">
                  <c:v>182.79666666666665</c:v>
                </c:pt>
                <c:pt idx="742">
                  <c:v>182.75238095238095</c:v>
                </c:pt>
                <c:pt idx="743">
                  <c:v>182.53095238095239</c:v>
                </c:pt>
                <c:pt idx="744">
                  <c:v>182.44238095238097</c:v>
                </c:pt>
                <c:pt idx="745">
                  <c:v>182.32428571428574</c:v>
                </c:pt>
                <c:pt idx="746">
                  <c:v>182.28</c:v>
                </c:pt>
                <c:pt idx="747">
                  <c:v>182.19142857142856</c:v>
                </c:pt>
                <c:pt idx="748">
                  <c:v>182.17666666666668</c:v>
                </c:pt>
                <c:pt idx="749">
                  <c:v>182.11761904761906</c:v>
                </c:pt>
                <c:pt idx="750">
                  <c:v>182.05857142857144</c:v>
                </c:pt>
                <c:pt idx="751">
                  <c:v>181.97</c:v>
                </c:pt>
                <c:pt idx="752">
                  <c:v>181.9404761904762</c:v>
                </c:pt>
                <c:pt idx="753">
                  <c:v>181.88142857142856</c:v>
                </c:pt>
                <c:pt idx="754">
                  <c:v>181.77809523809523</c:v>
                </c:pt>
                <c:pt idx="755">
                  <c:v>181.68952380952379</c:v>
                </c:pt>
                <c:pt idx="756">
                  <c:v>181.55666666666667</c:v>
                </c:pt>
                <c:pt idx="757">
                  <c:v>181.48285714285714</c:v>
                </c:pt>
                <c:pt idx="758">
                  <c:v>181.45333333333332</c:v>
                </c:pt>
                <c:pt idx="759">
                  <c:v>181.3942857142857</c:v>
                </c:pt>
                <c:pt idx="760">
                  <c:v>181.24666666666667</c:v>
                </c:pt>
                <c:pt idx="761">
                  <c:v>181.17285714285714</c:v>
                </c:pt>
                <c:pt idx="762">
                  <c:v>180.86285714285714</c:v>
                </c:pt>
                <c:pt idx="763">
                  <c:v>180.84809523809525</c:v>
                </c:pt>
                <c:pt idx="764">
                  <c:v>180.83333333333331</c:v>
                </c:pt>
                <c:pt idx="765">
                  <c:v>180.62666666666667</c:v>
                </c:pt>
                <c:pt idx="766">
                  <c:v>180.52333333333334</c:v>
                </c:pt>
                <c:pt idx="767">
                  <c:v>180.50857142857143</c:v>
                </c:pt>
                <c:pt idx="768">
                  <c:v>180.44952380952378</c:v>
                </c:pt>
                <c:pt idx="769">
                  <c:v>180.39047619047619</c:v>
                </c:pt>
                <c:pt idx="770">
                  <c:v>180.39047619047619</c:v>
                </c:pt>
                <c:pt idx="771">
                  <c:v>180.3609523809524</c:v>
                </c:pt>
                <c:pt idx="772">
                  <c:v>180.34619047619049</c:v>
                </c:pt>
                <c:pt idx="773">
                  <c:v>180.31666666666666</c:v>
                </c:pt>
                <c:pt idx="774">
                  <c:v>180.22809523809525</c:v>
                </c:pt>
                <c:pt idx="775">
                  <c:v>180.22809523809525</c:v>
                </c:pt>
                <c:pt idx="776">
                  <c:v>180.0952380952381</c:v>
                </c:pt>
                <c:pt idx="777">
                  <c:v>180.02142857142857</c:v>
                </c:pt>
                <c:pt idx="778">
                  <c:v>179.96238095238095</c:v>
                </c:pt>
                <c:pt idx="779">
                  <c:v>179.75571428571428</c:v>
                </c:pt>
                <c:pt idx="780">
                  <c:v>179.75571428571428</c:v>
                </c:pt>
                <c:pt idx="781">
                  <c:v>179.68190476190478</c:v>
                </c:pt>
                <c:pt idx="782">
                  <c:v>179.62285714285716</c:v>
                </c:pt>
                <c:pt idx="783">
                  <c:v>179.5195238095238</c:v>
                </c:pt>
                <c:pt idx="784">
                  <c:v>179.50476190476189</c:v>
                </c:pt>
                <c:pt idx="785">
                  <c:v>179.38666666666666</c:v>
                </c:pt>
                <c:pt idx="786">
                  <c:v>179.32761904761907</c:v>
                </c:pt>
                <c:pt idx="787">
                  <c:v>179.28333333333333</c:v>
                </c:pt>
                <c:pt idx="788">
                  <c:v>179.25380952380954</c:v>
                </c:pt>
                <c:pt idx="789">
                  <c:v>179.18</c:v>
                </c:pt>
                <c:pt idx="790">
                  <c:v>179.1652380952381</c:v>
                </c:pt>
                <c:pt idx="791">
                  <c:v>178.97333333333333</c:v>
                </c:pt>
                <c:pt idx="792">
                  <c:v>178.94380952380953</c:v>
                </c:pt>
                <c:pt idx="793">
                  <c:v>178.5157142857143</c:v>
                </c:pt>
                <c:pt idx="794">
                  <c:v>178.44190476190477</c:v>
                </c:pt>
                <c:pt idx="795">
                  <c:v>178.22047619047618</c:v>
                </c:pt>
                <c:pt idx="796">
                  <c:v>178.08761904761906</c:v>
                </c:pt>
                <c:pt idx="797">
                  <c:v>177.86619047619047</c:v>
                </c:pt>
                <c:pt idx="798">
                  <c:v>177.85142857142858</c:v>
                </c:pt>
                <c:pt idx="799">
                  <c:v>177.80714285714285</c:v>
                </c:pt>
                <c:pt idx="800">
                  <c:v>177.57095238095238</c:v>
                </c:pt>
                <c:pt idx="801">
                  <c:v>177.37904761904761</c:v>
                </c:pt>
                <c:pt idx="802">
                  <c:v>177.32</c:v>
                </c:pt>
                <c:pt idx="803">
                  <c:v>177.08380952380952</c:v>
                </c:pt>
                <c:pt idx="804">
                  <c:v>177.06904761904764</c:v>
                </c:pt>
                <c:pt idx="805">
                  <c:v>176.89190476190475</c:v>
                </c:pt>
                <c:pt idx="806">
                  <c:v>176.75904761904761</c:v>
                </c:pt>
                <c:pt idx="807">
                  <c:v>176.75904761904761</c:v>
                </c:pt>
                <c:pt idx="808">
                  <c:v>176.52285714285713</c:v>
                </c:pt>
                <c:pt idx="809">
                  <c:v>176.50809523809522</c:v>
                </c:pt>
                <c:pt idx="810">
                  <c:v>176.49333333333334</c:v>
                </c:pt>
                <c:pt idx="811">
                  <c:v>176.47857142857143</c:v>
                </c:pt>
                <c:pt idx="812">
                  <c:v>176.4047619047619</c:v>
                </c:pt>
                <c:pt idx="813">
                  <c:v>176.19809523809522</c:v>
                </c:pt>
                <c:pt idx="814">
                  <c:v>176.18333333333334</c:v>
                </c:pt>
                <c:pt idx="815">
                  <c:v>176.15380952380951</c:v>
                </c:pt>
                <c:pt idx="816">
                  <c:v>176.15380952380951</c:v>
                </c:pt>
                <c:pt idx="817">
                  <c:v>176.07999999999998</c:v>
                </c:pt>
                <c:pt idx="818">
                  <c:v>176.0652380952381</c:v>
                </c:pt>
                <c:pt idx="819">
                  <c:v>175.99142857142857</c:v>
                </c:pt>
                <c:pt idx="820">
                  <c:v>175.84380952380951</c:v>
                </c:pt>
                <c:pt idx="821">
                  <c:v>175.7552380952381</c:v>
                </c:pt>
                <c:pt idx="822">
                  <c:v>175.68142857142857</c:v>
                </c:pt>
                <c:pt idx="823">
                  <c:v>175.59285714285716</c:v>
                </c:pt>
                <c:pt idx="824">
                  <c:v>175.31238095238095</c:v>
                </c:pt>
                <c:pt idx="825">
                  <c:v>175.26809523809524</c:v>
                </c:pt>
                <c:pt idx="826">
                  <c:v>175.19428571428571</c:v>
                </c:pt>
                <c:pt idx="827">
                  <c:v>175.16476190476189</c:v>
                </c:pt>
                <c:pt idx="828">
                  <c:v>175.01714285714286</c:v>
                </c:pt>
                <c:pt idx="829">
                  <c:v>174.82523809523809</c:v>
                </c:pt>
                <c:pt idx="830">
                  <c:v>174.57428571428574</c:v>
                </c:pt>
                <c:pt idx="831">
                  <c:v>174.5595238095238</c:v>
                </c:pt>
                <c:pt idx="832">
                  <c:v>174.50047619047618</c:v>
                </c:pt>
                <c:pt idx="833">
                  <c:v>174.35285714285715</c:v>
                </c:pt>
                <c:pt idx="834">
                  <c:v>174.33809523809524</c:v>
                </c:pt>
                <c:pt idx="835">
                  <c:v>174.32333333333332</c:v>
                </c:pt>
                <c:pt idx="836">
                  <c:v>173.99857142857144</c:v>
                </c:pt>
                <c:pt idx="837">
                  <c:v>173.8804761904762</c:v>
                </c:pt>
                <c:pt idx="838">
                  <c:v>173.82142857142856</c:v>
                </c:pt>
                <c:pt idx="839">
                  <c:v>173.76238095238094</c:v>
                </c:pt>
                <c:pt idx="840">
                  <c:v>173.6442857142857</c:v>
                </c:pt>
                <c:pt idx="841">
                  <c:v>173.62952380952382</c:v>
                </c:pt>
                <c:pt idx="842">
                  <c:v>173.58523809523808</c:v>
                </c:pt>
                <c:pt idx="843">
                  <c:v>173.5704761904762</c:v>
                </c:pt>
                <c:pt idx="844">
                  <c:v>173.51142857142858</c:v>
                </c:pt>
                <c:pt idx="845">
                  <c:v>173.40809523809523</c:v>
                </c:pt>
                <c:pt idx="846">
                  <c:v>173.31952380952379</c:v>
                </c:pt>
                <c:pt idx="847">
                  <c:v>173.21619047619049</c:v>
                </c:pt>
                <c:pt idx="848">
                  <c:v>173.00952380952381</c:v>
                </c:pt>
                <c:pt idx="849">
                  <c:v>172.89142857142858</c:v>
                </c:pt>
                <c:pt idx="850">
                  <c:v>172.80285714285714</c:v>
                </c:pt>
                <c:pt idx="851">
                  <c:v>172.6847619047619</c:v>
                </c:pt>
                <c:pt idx="852">
                  <c:v>172.6847619047619</c:v>
                </c:pt>
                <c:pt idx="853">
                  <c:v>172.65523809523808</c:v>
                </c:pt>
                <c:pt idx="854">
                  <c:v>172.4190476190476</c:v>
                </c:pt>
                <c:pt idx="855">
                  <c:v>172.4190476190476</c:v>
                </c:pt>
                <c:pt idx="856">
                  <c:v>172.3747619047619</c:v>
                </c:pt>
                <c:pt idx="857">
                  <c:v>172.04999999999998</c:v>
                </c:pt>
                <c:pt idx="858">
                  <c:v>171.99095238095239</c:v>
                </c:pt>
                <c:pt idx="859">
                  <c:v>171.88761904761904</c:v>
                </c:pt>
                <c:pt idx="860">
                  <c:v>171.81380952380954</c:v>
                </c:pt>
                <c:pt idx="861">
                  <c:v>171.78428571428572</c:v>
                </c:pt>
                <c:pt idx="862">
                  <c:v>171.75476190476189</c:v>
                </c:pt>
                <c:pt idx="863">
                  <c:v>171.75476190476189</c:v>
                </c:pt>
                <c:pt idx="864">
                  <c:v>171.7252380952381</c:v>
                </c:pt>
                <c:pt idx="865">
                  <c:v>171.59238095238095</c:v>
                </c:pt>
                <c:pt idx="866">
                  <c:v>171.56285714285713</c:v>
                </c:pt>
                <c:pt idx="867">
                  <c:v>171.56285714285713</c:v>
                </c:pt>
                <c:pt idx="868">
                  <c:v>171.26761904761904</c:v>
                </c:pt>
                <c:pt idx="869">
                  <c:v>171.03142857142856</c:v>
                </c:pt>
                <c:pt idx="870">
                  <c:v>170.83952380952383</c:v>
                </c:pt>
                <c:pt idx="871">
                  <c:v>170.81</c:v>
                </c:pt>
                <c:pt idx="872">
                  <c:v>170.7657142857143</c:v>
                </c:pt>
                <c:pt idx="873">
                  <c:v>170.51476190476191</c:v>
                </c:pt>
                <c:pt idx="874">
                  <c:v>170.47047619047618</c:v>
                </c:pt>
                <c:pt idx="875">
                  <c:v>170.45571428571429</c:v>
                </c:pt>
                <c:pt idx="876">
                  <c:v>170.35238095238097</c:v>
                </c:pt>
                <c:pt idx="877">
                  <c:v>170.32285714285712</c:v>
                </c:pt>
                <c:pt idx="878">
                  <c:v>170.29333333333332</c:v>
                </c:pt>
                <c:pt idx="879">
                  <c:v>170.20476190476188</c:v>
                </c:pt>
                <c:pt idx="880">
                  <c:v>170.16047619047617</c:v>
                </c:pt>
                <c:pt idx="881">
                  <c:v>169.98333333333335</c:v>
                </c:pt>
                <c:pt idx="882">
                  <c:v>169.8504761904762</c:v>
                </c:pt>
                <c:pt idx="883">
                  <c:v>169.45190476190476</c:v>
                </c:pt>
                <c:pt idx="884">
                  <c:v>169.36333333333334</c:v>
                </c:pt>
                <c:pt idx="885">
                  <c:v>169.33380952380952</c:v>
                </c:pt>
                <c:pt idx="886">
                  <c:v>169.31904761904764</c:v>
                </c:pt>
                <c:pt idx="887">
                  <c:v>169.06809523809522</c:v>
                </c:pt>
                <c:pt idx="888">
                  <c:v>168.81714285714287</c:v>
                </c:pt>
                <c:pt idx="889">
                  <c:v>168.77285714285713</c:v>
                </c:pt>
                <c:pt idx="890">
                  <c:v>168.71380952380952</c:v>
                </c:pt>
                <c:pt idx="891">
                  <c:v>168.46285714285716</c:v>
                </c:pt>
                <c:pt idx="892">
                  <c:v>168.19714285714286</c:v>
                </c:pt>
                <c:pt idx="893">
                  <c:v>168.09380952380951</c:v>
                </c:pt>
                <c:pt idx="894">
                  <c:v>168.09380952380951</c:v>
                </c:pt>
                <c:pt idx="895">
                  <c:v>168.01999999999998</c:v>
                </c:pt>
                <c:pt idx="896">
                  <c:v>167.93142857142857</c:v>
                </c:pt>
                <c:pt idx="897">
                  <c:v>167.85761904761904</c:v>
                </c:pt>
                <c:pt idx="898">
                  <c:v>167.62142857142857</c:v>
                </c:pt>
                <c:pt idx="899">
                  <c:v>167.44428571428571</c:v>
                </c:pt>
                <c:pt idx="900">
                  <c:v>167.44428571428571</c:v>
                </c:pt>
                <c:pt idx="901">
                  <c:v>167.4295238095238</c:v>
                </c:pt>
                <c:pt idx="902">
                  <c:v>167.4295238095238</c:v>
                </c:pt>
                <c:pt idx="903">
                  <c:v>167.37047619047618</c:v>
                </c:pt>
                <c:pt idx="904">
                  <c:v>167.32619047619048</c:v>
                </c:pt>
                <c:pt idx="905">
                  <c:v>167.23761904761906</c:v>
                </c:pt>
                <c:pt idx="906">
                  <c:v>167.14904761904762</c:v>
                </c:pt>
                <c:pt idx="907">
                  <c:v>167.00142857142856</c:v>
                </c:pt>
                <c:pt idx="908">
                  <c:v>166.88333333333333</c:v>
                </c:pt>
                <c:pt idx="909">
                  <c:v>166.8095238095238</c:v>
                </c:pt>
                <c:pt idx="910">
                  <c:v>166.72095238095238</c:v>
                </c:pt>
                <c:pt idx="911">
                  <c:v>166.67666666666668</c:v>
                </c:pt>
                <c:pt idx="912">
                  <c:v>166.48476190476191</c:v>
                </c:pt>
                <c:pt idx="913">
                  <c:v>166.42571428571426</c:v>
                </c:pt>
                <c:pt idx="914">
                  <c:v>166.42571428571426</c:v>
                </c:pt>
                <c:pt idx="915">
                  <c:v>166.33714285714285</c:v>
                </c:pt>
                <c:pt idx="916">
                  <c:v>166.26333333333332</c:v>
                </c:pt>
                <c:pt idx="917">
                  <c:v>166.21904761904761</c:v>
                </c:pt>
                <c:pt idx="918">
                  <c:v>166.05666666666667</c:v>
                </c:pt>
                <c:pt idx="919">
                  <c:v>165.99761904761905</c:v>
                </c:pt>
                <c:pt idx="920">
                  <c:v>165.92380952380952</c:v>
                </c:pt>
                <c:pt idx="921">
                  <c:v>165.87952380952382</c:v>
                </c:pt>
                <c:pt idx="922">
                  <c:v>165.85</c:v>
                </c:pt>
                <c:pt idx="923">
                  <c:v>165.80571428571426</c:v>
                </c:pt>
                <c:pt idx="924">
                  <c:v>165.67285714285714</c:v>
                </c:pt>
                <c:pt idx="925">
                  <c:v>165.54</c:v>
                </c:pt>
                <c:pt idx="926">
                  <c:v>165.52523809523808</c:v>
                </c:pt>
                <c:pt idx="927">
                  <c:v>165.49571428571429</c:v>
                </c:pt>
                <c:pt idx="928">
                  <c:v>165.48095238095237</c:v>
                </c:pt>
                <c:pt idx="929">
                  <c:v>165.20047619047619</c:v>
                </c:pt>
                <c:pt idx="930">
                  <c:v>165.12666666666667</c:v>
                </c:pt>
                <c:pt idx="931">
                  <c:v>165.12666666666667</c:v>
                </c:pt>
                <c:pt idx="932">
                  <c:v>165.08238095238096</c:v>
                </c:pt>
                <c:pt idx="933">
                  <c:v>165.05285714285714</c:v>
                </c:pt>
                <c:pt idx="934">
                  <c:v>164.96428571428572</c:v>
                </c:pt>
                <c:pt idx="935">
                  <c:v>164.9347619047619</c:v>
                </c:pt>
                <c:pt idx="936">
                  <c:v>164.87571428571428</c:v>
                </c:pt>
                <c:pt idx="937">
                  <c:v>164.87571428571428</c:v>
                </c:pt>
                <c:pt idx="938">
                  <c:v>164.80190476190475</c:v>
                </c:pt>
                <c:pt idx="939">
                  <c:v>164.6690476190476</c:v>
                </c:pt>
                <c:pt idx="940">
                  <c:v>164.58047619047619</c:v>
                </c:pt>
                <c:pt idx="941">
                  <c:v>164.52142857142857</c:v>
                </c:pt>
                <c:pt idx="942">
                  <c:v>164.52142857142857</c:v>
                </c:pt>
                <c:pt idx="943">
                  <c:v>164.49190476190478</c:v>
                </c:pt>
                <c:pt idx="944">
                  <c:v>164.49190476190478</c:v>
                </c:pt>
                <c:pt idx="945">
                  <c:v>164.34428571428572</c:v>
                </c:pt>
                <c:pt idx="946">
                  <c:v>164.34428571428572</c:v>
                </c:pt>
                <c:pt idx="947">
                  <c:v>164.21142857142857</c:v>
                </c:pt>
                <c:pt idx="948">
                  <c:v>164.16714285714284</c:v>
                </c:pt>
                <c:pt idx="949">
                  <c:v>164.12285714285716</c:v>
                </c:pt>
                <c:pt idx="950">
                  <c:v>164.07857142857142</c:v>
                </c:pt>
                <c:pt idx="951">
                  <c:v>163.99</c:v>
                </c:pt>
                <c:pt idx="952">
                  <c:v>163.91619047619048</c:v>
                </c:pt>
                <c:pt idx="953">
                  <c:v>163.6652380952381</c:v>
                </c:pt>
                <c:pt idx="954">
                  <c:v>163.62095238095239</c:v>
                </c:pt>
                <c:pt idx="955">
                  <c:v>163.60619047619048</c:v>
                </c:pt>
                <c:pt idx="956">
                  <c:v>163.57666666666665</c:v>
                </c:pt>
                <c:pt idx="957">
                  <c:v>163.48809523809524</c:v>
                </c:pt>
                <c:pt idx="958">
                  <c:v>163.42904761904759</c:v>
                </c:pt>
                <c:pt idx="959">
                  <c:v>163.35523809523809</c:v>
                </c:pt>
                <c:pt idx="960">
                  <c:v>163.31095238095236</c:v>
                </c:pt>
                <c:pt idx="961">
                  <c:v>163.31095238095236</c:v>
                </c:pt>
                <c:pt idx="962">
                  <c:v>163.20761904761906</c:v>
                </c:pt>
                <c:pt idx="963">
                  <c:v>163.11904761904762</c:v>
                </c:pt>
                <c:pt idx="964">
                  <c:v>163.07476190476189</c:v>
                </c:pt>
                <c:pt idx="965">
                  <c:v>163.00095238095238</c:v>
                </c:pt>
                <c:pt idx="966">
                  <c:v>162.98619047619047</c:v>
                </c:pt>
                <c:pt idx="967">
                  <c:v>162.97142857142859</c:v>
                </c:pt>
                <c:pt idx="968">
                  <c:v>162.95666666666665</c:v>
                </c:pt>
                <c:pt idx="969">
                  <c:v>162.86809523809524</c:v>
                </c:pt>
                <c:pt idx="970">
                  <c:v>162.64666666666668</c:v>
                </c:pt>
                <c:pt idx="971">
                  <c:v>162.63190476190476</c:v>
                </c:pt>
                <c:pt idx="972">
                  <c:v>162.60238095238097</c:v>
                </c:pt>
                <c:pt idx="973">
                  <c:v>162.57285714285712</c:v>
                </c:pt>
                <c:pt idx="974">
                  <c:v>162.39571428571429</c:v>
                </c:pt>
                <c:pt idx="975">
                  <c:v>162.36619047619047</c:v>
                </c:pt>
                <c:pt idx="976">
                  <c:v>162.33666666666667</c:v>
                </c:pt>
                <c:pt idx="977">
                  <c:v>162.32190476190476</c:v>
                </c:pt>
                <c:pt idx="978">
                  <c:v>162.20380952380953</c:v>
                </c:pt>
                <c:pt idx="979">
                  <c:v>162.14476190476191</c:v>
                </c:pt>
                <c:pt idx="980">
                  <c:v>161.96761904761905</c:v>
                </c:pt>
                <c:pt idx="981">
                  <c:v>161.90857142857143</c:v>
                </c:pt>
                <c:pt idx="982">
                  <c:v>161.82</c:v>
                </c:pt>
                <c:pt idx="983">
                  <c:v>161.79047619047617</c:v>
                </c:pt>
                <c:pt idx="984">
                  <c:v>161.79047619047617</c:v>
                </c:pt>
                <c:pt idx="985">
                  <c:v>161.67238095238093</c:v>
                </c:pt>
                <c:pt idx="986">
                  <c:v>161.62809523809523</c:v>
                </c:pt>
                <c:pt idx="987">
                  <c:v>161.49523809523811</c:v>
                </c:pt>
                <c:pt idx="988">
                  <c:v>161.37714285714284</c:v>
                </c:pt>
                <c:pt idx="989">
                  <c:v>161.2147619047619</c:v>
                </c:pt>
                <c:pt idx="990">
                  <c:v>161.2147619047619</c:v>
                </c:pt>
                <c:pt idx="991">
                  <c:v>161.19999999999999</c:v>
                </c:pt>
                <c:pt idx="992">
                  <c:v>161.06714285714287</c:v>
                </c:pt>
                <c:pt idx="993">
                  <c:v>160.84571428571428</c:v>
                </c:pt>
                <c:pt idx="994">
                  <c:v>160.80142857142857</c:v>
                </c:pt>
                <c:pt idx="995">
                  <c:v>160.80142857142857</c:v>
                </c:pt>
                <c:pt idx="996">
                  <c:v>160.72761904761904</c:v>
                </c:pt>
                <c:pt idx="997">
                  <c:v>160.69809523809522</c:v>
                </c:pt>
                <c:pt idx="998">
                  <c:v>160.68333333333334</c:v>
                </c:pt>
                <c:pt idx="999">
                  <c:v>160.68333333333334</c:v>
                </c:pt>
                <c:pt idx="1000">
                  <c:v>160.59476190476192</c:v>
                </c:pt>
                <c:pt idx="1001">
                  <c:v>160.57999999999998</c:v>
                </c:pt>
                <c:pt idx="1002">
                  <c:v>160.57999999999998</c:v>
                </c:pt>
                <c:pt idx="1003">
                  <c:v>160.43238095238095</c:v>
                </c:pt>
                <c:pt idx="1004">
                  <c:v>160.41761904761904</c:v>
                </c:pt>
                <c:pt idx="1005">
                  <c:v>160.41761904761904</c:v>
                </c:pt>
                <c:pt idx="1006">
                  <c:v>160.37333333333333</c:v>
                </c:pt>
                <c:pt idx="1007">
                  <c:v>160.32904761904763</c:v>
                </c:pt>
                <c:pt idx="1008">
                  <c:v>160.21095238095239</c:v>
                </c:pt>
                <c:pt idx="1009">
                  <c:v>160.21095238095239</c:v>
                </c:pt>
                <c:pt idx="1010">
                  <c:v>160.16666666666666</c:v>
                </c:pt>
                <c:pt idx="1011">
                  <c:v>160.15190476190475</c:v>
                </c:pt>
                <c:pt idx="1012">
                  <c:v>160.09285714285716</c:v>
                </c:pt>
                <c:pt idx="1013">
                  <c:v>159.9895238095238</c:v>
                </c:pt>
                <c:pt idx="1014">
                  <c:v>159.97476190476192</c:v>
                </c:pt>
                <c:pt idx="1015">
                  <c:v>159.91571428571427</c:v>
                </c:pt>
                <c:pt idx="1016">
                  <c:v>159.91571428571427</c:v>
                </c:pt>
                <c:pt idx="1017">
                  <c:v>159.87142857142857</c:v>
                </c:pt>
                <c:pt idx="1018">
                  <c:v>159.73857142857142</c:v>
                </c:pt>
                <c:pt idx="1019">
                  <c:v>159.72380952380954</c:v>
                </c:pt>
                <c:pt idx="1020">
                  <c:v>159.72380952380954</c:v>
                </c:pt>
                <c:pt idx="1021">
                  <c:v>159.70904761904762</c:v>
                </c:pt>
                <c:pt idx="1022">
                  <c:v>159.63523809523809</c:v>
                </c:pt>
                <c:pt idx="1023">
                  <c:v>159.54666666666665</c:v>
                </c:pt>
                <c:pt idx="1024">
                  <c:v>159.51714285714286</c:v>
                </c:pt>
                <c:pt idx="1025">
                  <c:v>159.47285714285715</c:v>
                </c:pt>
                <c:pt idx="1026">
                  <c:v>159.38428571428571</c:v>
                </c:pt>
                <c:pt idx="1027">
                  <c:v>159.31047619047621</c:v>
                </c:pt>
                <c:pt idx="1028">
                  <c:v>159.29571428571427</c:v>
                </c:pt>
                <c:pt idx="1029">
                  <c:v>159.19238095238097</c:v>
                </c:pt>
                <c:pt idx="1030">
                  <c:v>159.17761904761903</c:v>
                </c:pt>
                <c:pt idx="1031">
                  <c:v>159.07428571428574</c:v>
                </c:pt>
                <c:pt idx="1032">
                  <c:v>158.94142857142856</c:v>
                </c:pt>
                <c:pt idx="1033">
                  <c:v>158.89714285714285</c:v>
                </c:pt>
                <c:pt idx="1034">
                  <c:v>158.85285714285715</c:v>
                </c:pt>
                <c:pt idx="1035">
                  <c:v>158.85285714285715</c:v>
                </c:pt>
                <c:pt idx="1036">
                  <c:v>158.77904761904762</c:v>
                </c:pt>
                <c:pt idx="1037">
                  <c:v>158.76428571428571</c:v>
                </c:pt>
                <c:pt idx="1038">
                  <c:v>158.70523809523809</c:v>
                </c:pt>
                <c:pt idx="1039">
                  <c:v>158.58714285714285</c:v>
                </c:pt>
                <c:pt idx="1040">
                  <c:v>158.58714285714285</c:v>
                </c:pt>
                <c:pt idx="1041">
                  <c:v>158.52809523809523</c:v>
                </c:pt>
                <c:pt idx="1042">
                  <c:v>158.51333333333332</c:v>
                </c:pt>
                <c:pt idx="1043">
                  <c:v>158.46904761904761</c:v>
                </c:pt>
                <c:pt idx="1044">
                  <c:v>158.36571428571429</c:v>
                </c:pt>
                <c:pt idx="1045">
                  <c:v>158.23285714285714</c:v>
                </c:pt>
                <c:pt idx="1046">
                  <c:v>158.20333333333332</c:v>
                </c:pt>
                <c:pt idx="1047">
                  <c:v>158.17380952380952</c:v>
                </c:pt>
                <c:pt idx="1048">
                  <c:v>158.15904761904761</c:v>
                </c:pt>
                <c:pt idx="1049">
                  <c:v>158.11476190476191</c:v>
                </c:pt>
                <c:pt idx="1050">
                  <c:v>158.08523809523808</c:v>
                </c:pt>
                <c:pt idx="1051">
                  <c:v>157.98190476190476</c:v>
                </c:pt>
                <c:pt idx="1052">
                  <c:v>157.89333333333332</c:v>
                </c:pt>
                <c:pt idx="1053">
                  <c:v>157.70142857142855</c:v>
                </c:pt>
                <c:pt idx="1054">
                  <c:v>157.64238095238096</c:v>
                </c:pt>
                <c:pt idx="1055">
                  <c:v>157.58333333333331</c:v>
                </c:pt>
                <c:pt idx="1056">
                  <c:v>157.4947619047619</c:v>
                </c:pt>
                <c:pt idx="1057">
                  <c:v>157.45047619047619</c:v>
                </c:pt>
                <c:pt idx="1058">
                  <c:v>157.42095238095237</c:v>
                </c:pt>
                <c:pt idx="1059">
                  <c:v>157.40619047619046</c:v>
                </c:pt>
                <c:pt idx="1060">
                  <c:v>157.31761904761902</c:v>
                </c:pt>
                <c:pt idx="1061">
                  <c:v>157.31761904761902</c:v>
                </c:pt>
                <c:pt idx="1062">
                  <c:v>157.22904761904763</c:v>
                </c:pt>
                <c:pt idx="1063">
                  <c:v>157.15523809523808</c:v>
                </c:pt>
                <c:pt idx="1064">
                  <c:v>157.05190476190475</c:v>
                </c:pt>
                <c:pt idx="1065">
                  <c:v>156.8452380952381</c:v>
                </c:pt>
                <c:pt idx="1066">
                  <c:v>156.81571428571431</c:v>
                </c:pt>
                <c:pt idx="1067">
                  <c:v>156.81571428571431</c:v>
                </c:pt>
                <c:pt idx="1068">
                  <c:v>156.75666666666666</c:v>
                </c:pt>
                <c:pt idx="1069">
                  <c:v>156.74190476190478</c:v>
                </c:pt>
                <c:pt idx="1070">
                  <c:v>156.72714285714287</c:v>
                </c:pt>
                <c:pt idx="1071">
                  <c:v>156.63857142857142</c:v>
                </c:pt>
                <c:pt idx="1072">
                  <c:v>156.5352380952381</c:v>
                </c:pt>
                <c:pt idx="1073">
                  <c:v>156.52047619047619</c:v>
                </c:pt>
                <c:pt idx="1074">
                  <c:v>156.50571428571428</c:v>
                </c:pt>
                <c:pt idx="1075">
                  <c:v>156.47619047619048</c:v>
                </c:pt>
                <c:pt idx="1076">
                  <c:v>156.47619047619048</c:v>
                </c:pt>
                <c:pt idx="1077">
                  <c:v>156.44666666666666</c:v>
                </c:pt>
                <c:pt idx="1078">
                  <c:v>156.43190476190478</c:v>
                </c:pt>
                <c:pt idx="1079">
                  <c:v>156.38761904761904</c:v>
                </c:pt>
                <c:pt idx="1080">
                  <c:v>156.38761904761904</c:v>
                </c:pt>
                <c:pt idx="1081">
                  <c:v>156.31380952380954</c:v>
                </c:pt>
                <c:pt idx="1082">
                  <c:v>156.24</c:v>
                </c:pt>
                <c:pt idx="1083">
                  <c:v>156.1957142857143</c:v>
                </c:pt>
                <c:pt idx="1084">
                  <c:v>156.12190476190477</c:v>
                </c:pt>
                <c:pt idx="1085">
                  <c:v>156.06285714285713</c:v>
                </c:pt>
                <c:pt idx="1086">
                  <c:v>156.04809523809524</c:v>
                </c:pt>
                <c:pt idx="1087">
                  <c:v>156.00380952380954</c:v>
                </c:pt>
                <c:pt idx="1088">
                  <c:v>155.94476190476189</c:v>
                </c:pt>
                <c:pt idx="1089">
                  <c:v>155.9152380952381</c:v>
                </c:pt>
                <c:pt idx="1090">
                  <c:v>155.88571428571427</c:v>
                </c:pt>
                <c:pt idx="1091">
                  <c:v>155.69380952380953</c:v>
                </c:pt>
                <c:pt idx="1092">
                  <c:v>155.67904761904759</c:v>
                </c:pt>
                <c:pt idx="1093">
                  <c:v>155.62</c:v>
                </c:pt>
                <c:pt idx="1094">
                  <c:v>155.54619047619047</c:v>
                </c:pt>
                <c:pt idx="1095">
                  <c:v>155.51666666666665</c:v>
                </c:pt>
                <c:pt idx="1096">
                  <c:v>155.50190476190477</c:v>
                </c:pt>
                <c:pt idx="1097">
                  <c:v>155.45761904761906</c:v>
                </c:pt>
                <c:pt idx="1098">
                  <c:v>155.38380952380953</c:v>
                </c:pt>
                <c:pt idx="1099">
                  <c:v>155.29523809523809</c:v>
                </c:pt>
                <c:pt idx="1100">
                  <c:v>155.20666666666665</c:v>
                </c:pt>
                <c:pt idx="1101">
                  <c:v>155.19190476190477</c:v>
                </c:pt>
                <c:pt idx="1102">
                  <c:v>155.04428571428571</c:v>
                </c:pt>
                <c:pt idx="1103">
                  <c:v>154.91142857142856</c:v>
                </c:pt>
                <c:pt idx="1104">
                  <c:v>154.88190476190476</c:v>
                </c:pt>
                <c:pt idx="1105">
                  <c:v>154.86714285714285</c:v>
                </c:pt>
                <c:pt idx="1106">
                  <c:v>154.82285714285712</c:v>
                </c:pt>
                <c:pt idx="1107">
                  <c:v>154.79333333333332</c:v>
                </c:pt>
                <c:pt idx="1108">
                  <c:v>154.77857142857141</c:v>
                </c:pt>
                <c:pt idx="1109">
                  <c:v>154.66047619047617</c:v>
                </c:pt>
                <c:pt idx="1110">
                  <c:v>154.64571428571429</c:v>
                </c:pt>
                <c:pt idx="1111">
                  <c:v>154.58666666666667</c:v>
                </c:pt>
                <c:pt idx="1112">
                  <c:v>154.51285714285714</c:v>
                </c:pt>
                <c:pt idx="1113">
                  <c:v>154.48333333333335</c:v>
                </c:pt>
                <c:pt idx="1114">
                  <c:v>154.48333333333335</c:v>
                </c:pt>
                <c:pt idx="1115">
                  <c:v>154.48333333333335</c:v>
                </c:pt>
                <c:pt idx="1116">
                  <c:v>154.46857142857144</c:v>
                </c:pt>
                <c:pt idx="1117">
                  <c:v>154.4242857142857</c:v>
                </c:pt>
                <c:pt idx="1118">
                  <c:v>154.30619047619047</c:v>
                </c:pt>
                <c:pt idx="1119">
                  <c:v>154.23238095238096</c:v>
                </c:pt>
                <c:pt idx="1120">
                  <c:v>154.17333333333332</c:v>
                </c:pt>
                <c:pt idx="1121">
                  <c:v>154.14380952380952</c:v>
                </c:pt>
                <c:pt idx="1122">
                  <c:v>154.14380952380952</c:v>
                </c:pt>
                <c:pt idx="1123">
                  <c:v>154.12904761904761</c:v>
                </c:pt>
                <c:pt idx="1124">
                  <c:v>154.11428571428573</c:v>
                </c:pt>
                <c:pt idx="1125">
                  <c:v>154.07</c:v>
                </c:pt>
                <c:pt idx="1126">
                  <c:v>153.99619047619046</c:v>
                </c:pt>
                <c:pt idx="1127">
                  <c:v>153.89285714285714</c:v>
                </c:pt>
                <c:pt idx="1128">
                  <c:v>153.84857142857143</c:v>
                </c:pt>
                <c:pt idx="1129">
                  <c:v>153.84857142857143</c:v>
                </c:pt>
                <c:pt idx="1130">
                  <c:v>153.7747619047619</c:v>
                </c:pt>
                <c:pt idx="1131">
                  <c:v>153.74523809523811</c:v>
                </c:pt>
                <c:pt idx="1132">
                  <c:v>153.65666666666667</c:v>
                </c:pt>
                <c:pt idx="1133">
                  <c:v>153.65666666666667</c:v>
                </c:pt>
                <c:pt idx="1134">
                  <c:v>153.64190476190475</c:v>
                </c:pt>
                <c:pt idx="1135">
                  <c:v>153.56809523809522</c:v>
                </c:pt>
                <c:pt idx="1136">
                  <c:v>153.55333333333334</c:v>
                </c:pt>
                <c:pt idx="1137">
                  <c:v>153.55333333333334</c:v>
                </c:pt>
                <c:pt idx="1138">
                  <c:v>153.49428571428572</c:v>
                </c:pt>
                <c:pt idx="1139">
                  <c:v>153.47952380952381</c:v>
                </c:pt>
                <c:pt idx="1140">
                  <c:v>153.39095238095237</c:v>
                </c:pt>
                <c:pt idx="1141">
                  <c:v>153.28761904761905</c:v>
                </c:pt>
                <c:pt idx="1142">
                  <c:v>153.24333333333334</c:v>
                </c:pt>
                <c:pt idx="1143">
                  <c:v>153.19904761904763</c:v>
                </c:pt>
                <c:pt idx="1144">
                  <c:v>153.18428571428569</c:v>
                </c:pt>
                <c:pt idx="1145">
                  <c:v>153.1252380952381</c:v>
                </c:pt>
                <c:pt idx="1146">
                  <c:v>153.11047619047619</c:v>
                </c:pt>
                <c:pt idx="1147">
                  <c:v>153.09571428571428</c:v>
                </c:pt>
                <c:pt idx="1148">
                  <c:v>153.0809523809524</c:v>
                </c:pt>
                <c:pt idx="1149">
                  <c:v>152.87428571428572</c:v>
                </c:pt>
                <c:pt idx="1150">
                  <c:v>152.82999999999998</c:v>
                </c:pt>
                <c:pt idx="1151">
                  <c:v>152.82999999999998</c:v>
                </c:pt>
                <c:pt idx="1152">
                  <c:v>152.78571428571428</c:v>
                </c:pt>
                <c:pt idx="1153">
                  <c:v>152.77095238095237</c:v>
                </c:pt>
                <c:pt idx="1154">
                  <c:v>152.77095238095237</c:v>
                </c:pt>
                <c:pt idx="1155">
                  <c:v>152.77095238095237</c:v>
                </c:pt>
                <c:pt idx="1156">
                  <c:v>152.72666666666666</c:v>
                </c:pt>
                <c:pt idx="1157">
                  <c:v>152.71190476190475</c:v>
                </c:pt>
                <c:pt idx="1158">
                  <c:v>152.57904761904763</c:v>
                </c:pt>
                <c:pt idx="1159">
                  <c:v>152.53476190476189</c:v>
                </c:pt>
                <c:pt idx="1160">
                  <c:v>152.51999999999998</c:v>
                </c:pt>
                <c:pt idx="1161">
                  <c:v>152.5052380952381</c:v>
                </c:pt>
                <c:pt idx="1162">
                  <c:v>152.47571428571428</c:v>
                </c:pt>
                <c:pt idx="1163">
                  <c:v>152.43142857142857</c:v>
                </c:pt>
                <c:pt idx="1164">
                  <c:v>152.43142857142857</c:v>
                </c:pt>
                <c:pt idx="1165">
                  <c:v>152.40190476190475</c:v>
                </c:pt>
                <c:pt idx="1166">
                  <c:v>152.28380952380951</c:v>
                </c:pt>
                <c:pt idx="1167">
                  <c:v>152.25428571428571</c:v>
                </c:pt>
                <c:pt idx="1168">
                  <c:v>152.22476190476192</c:v>
                </c:pt>
                <c:pt idx="1169">
                  <c:v>152.22476190476192</c:v>
                </c:pt>
                <c:pt idx="1170">
                  <c:v>152.20999999999998</c:v>
                </c:pt>
                <c:pt idx="1171">
                  <c:v>152.15095238095236</c:v>
                </c:pt>
                <c:pt idx="1172">
                  <c:v>152.09190476190477</c:v>
                </c:pt>
                <c:pt idx="1173">
                  <c:v>152.04761904761904</c:v>
                </c:pt>
                <c:pt idx="1174">
                  <c:v>151.98857142857142</c:v>
                </c:pt>
                <c:pt idx="1175">
                  <c:v>151.9295238095238</c:v>
                </c:pt>
                <c:pt idx="1176">
                  <c:v>151.84095238095239</c:v>
                </c:pt>
                <c:pt idx="1177">
                  <c:v>151.82619047619048</c:v>
                </c:pt>
                <c:pt idx="1178">
                  <c:v>151.81142857142856</c:v>
                </c:pt>
                <c:pt idx="1179">
                  <c:v>151.72285714285715</c:v>
                </c:pt>
                <c:pt idx="1180">
                  <c:v>151.70809523809524</c:v>
                </c:pt>
                <c:pt idx="1181">
                  <c:v>151.70809523809524</c:v>
                </c:pt>
                <c:pt idx="1182">
                  <c:v>151.70809523809524</c:v>
                </c:pt>
                <c:pt idx="1183">
                  <c:v>151.6638095238095</c:v>
                </c:pt>
                <c:pt idx="1184">
                  <c:v>151.6195238095238</c:v>
                </c:pt>
                <c:pt idx="1185">
                  <c:v>151.59</c:v>
                </c:pt>
                <c:pt idx="1186">
                  <c:v>151.53095238095239</c:v>
                </c:pt>
                <c:pt idx="1187">
                  <c:v>151.51619047619047</c:v>
                </c:pt>
                <c:pt idx="1188">
                  <c:v>151.51619047619047</c:v>
                </c:pt>
                <c:pt idx="1189">
                  <c:v>151.47190476190477</c:v>
                </c:pt>
                <c:pt idx="1190">
                  <c:v>151.38333333333333</c:v>
                </c:pt>
                <c:pt idx="1191">
                  <c:v>151.38333333333333</c:v>
                </c:pt>
                <c:pt idx="1192">
                  <c:v>151.35380952380953</c:v>
                </c:pt>
                <c:pt idx="1193">
                  <c:v>151.32428571428574</c:v>
                </c:pt>
                <c:pt idx="1194">
                  <c:v>151.32428571428574</c:v>
                </c:pt>
                <c:pt idx="1195">
                  <c:v>151.3095238095238</c:v>
                </c:pt>
                <c:pt idx="1196">
                  <c:v>151.29476190476191</c:v>
                </c:pt>
                <c:pt idx="1197">
                  <c:v>151.13238095238094</c:v>
                </c:pt>
                <c:pt idx="1198">
                  <c:v>151.02904761904762</c:v>
                </c:pt>
                <c:pt idx="1199">
                  <c:v>150.95523809523809</c:v>
                </c:pt>
                <c:pt idx="1200">
                  <c:v>150.9404761904762</c:v>
                </c:pt>
                <c:pt idx="1201">
                  <c:v>150.92571428571426</c:v>
                </c:pt>
                <c:pt idx="1202">
                  <c:v>150.89619047619047</c:v>
                </c:pt>
                <c:pt idx="1203">
                  <c:v>150.86666666666667</c:v>
                </c:pt>
                <c:pt idx="1204">
                  <c:v>150.83714285714285</c:v>
                </c:pt>
                <c:pt idx="1205">
                  <c:v>150.80761904761903</c:v>
                </c:pt>
                <c:pt idx="1206">
                  <c:v>150.80761904761903</c:v>
                </c:pt>
                <c:pt idx="1207">
                  <c:v>150.79285714285714</c:v>
                </c:pt>
                <c:pt idx="1208">
                  <c:v>150.77809523809523</c:v>
                </c:pt>
                <c:pt idx="1209">
                  <c:v>150.77809523809523</c:v>
                </c:pt>
                <c:pt idx="1210">
                  <c:v>150.71904761904761</c:v>
                </c:pt>
                <c:pt idx="1211">
                  <c:v>150.70428571428573</c:v>
                </c:pt>
                <c:pt idx="1212">
                  <c:v>150.64523809523808</c:v>
                </c:pt>
                <c:pt idx="1213">
                  <c:v>150.61571428571429</c:v>
                </c:pt>
                <c:pt idx="1214">
                  <c:v>150.57142857142856</c:v>
                </c:pt>
                <c:pt idx="1215">
                  <c:v>150.55666666666667</c:v>
                </c:pt>
                <c:pt idx="1216">
                  <c:v>150.52714285714285</c:v>
                </c:pt>
                <c:pt idx="1217">
                  <c:v>150.52714285714285</c:v>
                </c:pt>
                <c:pt idx="1218">
                  <c:v>150.52714285714285</c:v>
                </c:pt>
                <c:pt idx="1219">
                  <c:v>150.51238095238094</c:v>
                </c:pt>
                <c:pt idx="1220">
                  <c:v>150.46809523809526</c:v>
                </c:pt>
                <c:pt idx="1221">
                  <c:v>150.3942857142857</c:v>
                </c:pt>
                <c:pt idx="1222">
                  <c:v>150.33523809523808</c:v>
                </c:pt>
                <c:pt idx="1223">
                  <c:v>150.30571428571426</c:v>
                </c:pt>
                <c:pt idx="1224">
                  <c:v>150.30571428571426</c:v>
                </c:pt>
                <c:pt idx="1225">
                  <c:v>150.27619047619046</c:v>
                </c:pt>
                <c:pt idx="1226">
                  <c:v>150.21714285714285</c:v>
                </c:pt>
                <c:pt idx="1227">
                  <c:v>150.18761904761902</c:v>
                </c:pt>
                <c:pt idx="1228">
                  <c:v>150.17285714285714</c:v>
                </c:pt>
                <c:pt idx="1229">
                  <c:v>150.17285714285714</c:v>
                </c:pt>
                <c:pt idx="1230">
                  <c:v>150.17285714285714</c:v>
                </c:pt>
                <c:pt idx="1231">
                  <c:v>150.08428571428573</c:v>
                </c:pt>
                <c:pt idx="1232">
                  <c:v>150.0547619047619</c:v>
                </c:pt>
                <c:pt idx="1233">
                  <c:v>149.86285714285714</c:v>
                </c:pt>
                <c:pt idx="1234">
                  <c:v>149.84809523809525</c:v>
                </c:pt>
                <c:pt idx="1235">
                  <c:v>149.78904761904761</c:v>
                </c:pt>
                <c:pt idx="1236">
                  <c:v>149.71523809523808</c:v>
                </c:pt>
                <c:pt idx="1237">
                  <c:v>149.70047619047619</c:v>
                </c:pt>
                <c:pt idx="1238">
                  <c:v>149.68571428571428</c:v>
                </c:pt>
                <c:pt idx="1239">
                  <c:v>149.64142857142858</c:v>
                </c:pt>
                <c:pt idx="1240">
                  <c:v>149.59714285714287</c:v>
                </c:pt>
                <c:pt idx="1241">
                  <c:v>149.53809523809522</c:v>
                </c:pt>
                <c:pt idx="1242">
                  <c:v>149.53809523809522</c:v>
                </c:pt>
                <c:pt idx="1243">
                  <c:v>149.47904761904763</c:v>
                </c:pt>
                <c:pt idx="1244">
                  <c:v>149.46428571428572</c:v>
                </c:pt>
                <c:pt idx="1245">
                  <c:v>149.40523809523808</c:v>
                </c:pt>
                <c:pt idx="1246">
                  <c:v>149.40523809523808</c:v>
                </c:pt>
                <c:pt idx="1247">
                  <c:v>149.39047619047619</c:v>
                </c:pt>
                <c:pt idx="1248">
                  <c:v>149.39047619047619</c:v>
                </c:pt>
                <c:pt idx="1249">
                  <c:v>149.18380952380951</c:v>
                </c:pt>
                <c:pt idx="1250">
                  <c:v>149.00666666666666</c:v>
                </c:pt>
                <c:pt idx="1251">
                  <c:v>148.97714285714287</c:v>
                </c:pt>
                <c:pt idx="1252">
                  <c:v>148.97714285714287</c:v>
                </c:pt>
                <c:pt idx="1253">
                  <c:v>148.96238095238095</c:v>
                </c:pt>
                <c:pt idx="1254">
                  <c:v>148.93285714285713</c:v>
                </c:pt>
                <c:pt idx="1255">
                  <c:v>148.87380952380951</c:v>
                </c:pt>
                <c:pt idx="1256">
                  <c:v>148.80000000000001</c:v>
                </c:pt>
                <c:pt idx="1257">
                  <c:v>148.7852380952381</c:v>
                </c:pt>
                <c:pt idx="1258">
                  <c:v>148.75571428571428</c:v>
                </c:pt>
                <c:pt idx="1259">
                  <c:v>148.72619047619048</c:v>
                </c:pt>
                <c:pt idx="1260">
                  <c:v>148.65238095238095</c:v>
                </c:pt>
                <c:pt idx="1261">
                  <c:v>148.60809523809525</c:v>
                </c:pt>
                <c:pt idx="1262">
                  <c:v>148.57857142857142</c:v>
                </c:pt>
                <c:pt idx="1263">
                  <c:v>148.57857142857142</c:v>
                </c:pt>
                <c:pt idx="1264">
                  <c:v>148.56380952380954</c:v>
                </c:pt>
                <c:pt idx="1265">
                  <c:v>148.5195238095238</c:v>
                </c:pt>
                <c:pt idx="1266">
                  <c:v>148.46047619047619</c:v>
                </c:pt>
                <c:pt idx="1267">
                  <c:v>148.43095238095236</c:v>
                </c:pt>
                <c:pt idx="1268">
                  <c:v>148.41619047619048</c:v>
                </c:pt>
                <c:pt idx="1269">
                  <c:v>148.37190476190477</c:v>
                </c:pt>
                <c:pt idx="1270">
                  <c:v>148.31285714285713</c:v>
                </c:pt>
                <c:pt idx="1271">
                  <c:v>148.29809523809524</c:v>
                </c:pt>
                <c:pt idx="1272">
                  <c:v>148.28333333333333</c:v>
                </c:pt>
                <c:pt idx="1273">
                  <c:v>148.26857142857142</c:v>
                </c:pt>
                <c:pt idx="1274">
                  <c:v>148.25380952380954</c:v>
                </c:pt>
                <c:pt idx="1275">
                  <c:v>148.20952380952383</c:v>
                </c:pt>
                <c:pt idx="1276">
                  <c:v>148.18</c:v>
                </c:pt>
                <c:pt idx="1277">
                  <c:v>148.1652380952381</c:v>
                </c:pt>
                <c:pt idx="1278">
                  <c:v>148.15047619047618</c:v>
                </c:pt>
                <c:pt idx="1279">
                  <c:v>148.15047619047618</c:v>
                </c:pt>
                <c:pt idx="1280">
                  <c:v>148.10619047619048</c:v>
                </c:pt>
                <c:pt idx="1281">
                  <c:v>148.09142857142857</c:v>
                </c:pt>
                <c:pt idx="1282">
                  <c:v>148.09142857142857</c:v>
                </c:pt>
                <c:pt idx="1283">
                  <c:v>148.07666666666665</c:v>
                </c:pt>
                <c:pt idx="1284">
                  <c:v>148.07666666666665</c:v>
                </c:pt>
                <c:pt idx="1285">
                  <c:v>148.07666666666665</c:v>
                </c:pt>
                <c:pt idx="1286">
                  <c:v>147.98809523809524</c:v>
                </c:pt>
                <c:pt idx="1287">
                  <c:v>147.94380952380953</c:v>
                </c:pt>
                <c:pt idx="1288">
                  <c:v>147.92904761904759</c:v>
                </c:pt>
                <c:pt idx="1289">
                  <c:v>147.92904761904759</c:v>
                </c:pt>
                <c:pt idx="1290">
                  <c:v>147.85523809523809</c:v>
                </c:pt>
                <c:pt idx="1291">
                  <c:v>147.84047619047618</c:v>
                </c:pt>
                <c:pt idx="1292">
                  <c:v>147.81095238095236</c:v>
                </c:pt>
                <c:pt idx="1293">
                  <c:v>147.81095238095236</c:v>
                </c:pt>
                <c:pt idx="1294">
                  <c:v>147.69285714285712</c:v>
                </c:pt>
                <c:pt idx="1295">
                  <c:v>147.67809523809524</c:v>
                </c:pt>
                <c:pt idx="1296">
                  <c:v>147.61904761904762</c:v>
                </c:pt>
                <c:pt idx="1297">
                  <c:v>147.57476190476189</c:v>
                </c:pt>
                <c:pt idx="1298">
                  <c:v>147.54523809523809</c:v>
                </c:pt>
                <c:pt idx="1299">
                  <c:v>147.50095238095238</c:v>
                </c:pt>
                <c:pt idx="1300">
                  <c:v>147.45666666666665</c:v>
                </c:pt>
                <c:pt idx="1301">
                  <c:v>147.30904761904762</c:v>
                </c:pt>
                <c:pt idx="1302">
                  <c:v>147.30904761904762</c:v>
                </c:pt>
                <c:pt idx="1303">
                  <c:v>147.26476190476191</c:v>
                </c:pt>
                <c:pt idx="1304">
                  <c:v>147.14666666666668</c:v>
                </c:pt>
                <c:pt idx="1305">
                  <c:v>147.14666666666668</c:v>
                </c:pt>
                <c:pt idx="1306">
                  <c:v>147.10238095238097</c:v>
                </c:pt>
                <c:pt idx="1307">
                  <c:v>147.05809523809523</c:v>
                </c:pt>
                <c:pt idx="1308">
                  <c:v>146.99904761904762</c:v>
                </c:pt>
                <c:pt idx="1309">
                  <c:v>146.95476190476188</c:v>
                </c:pt>
                <c:pt idx="1310">
                  <c:v>146.92523809523809</c:v>
                </c:pt>
                <c:pt idx="1311">
                  <c:v>146.83666666666667</c:v>
                </c:pt>
                <c:pt idx="1312">
                  <c:v>146.82190476190476</c:v>
                </c:pt>
                <c:pt idx="1313">
                  <c:v>146.82190476190476</c:v>
                </c:pt>
                <c:pt idx="1314">
                  <c:v>146.77761904761905</c:v>
                </c:pt>
                <c:pt idx="1315">
                  <c:v>146.74809523809523</c:v>
                </c:pt>
                <c:pt idx="1316">
                  <c:v>146.70380952380953</c:v>
                </c:pt>
                <c:pt idx="1317">
                  <c:v>146.65952380952379</c:v>
                </c:pt>
                <c:pt idx="1318">
                  <c:v>146.64476190476191</c:v>
                </c:pt>
                <c:pt idx="1319">
                  <c:v>146.64476190476191</c:v>
                </c:pt>
                <c:pt idx="1320">
                  <c:v>146.58571428571429</c:v>
                </c:pt>
                <c:pt idx="1321">
                  <c:v>146.58571428571429</c:v>
                </c:pt>
                <c:pt idx="1322">
                  <c:v>146.54142857142855</c:v>
                </c:pt>
                <c:pt idx="1323">
                  <c:v>146.49714285714285</c:v>
                </c:pt>
                <c:pt idx="1324">
                  <c:v>146.42333333333332</c:v>
                </c:pt>
                <c:pt idx="1325">
                  <c:v>146.39380952380952</c:v>
                </c:pt>
                <c:pt idx="1326">
                  <c:v>146.39380952380952</c:v>
                </c:pt>
                <c:pt idx="1327">
                  <c:v>146.32</c:v>
                </c:pt>
                <c:pt idx="1328">
                  <c:v>146.30523809523811</c:v>
                </c:pt>
                <c:pt idx="1329">
                  <c:v>146.27571428571429</c:v>
                </c:pt>
                <c:pt idx="1330">
                  <c:v>146.23142857142858</c:v>
                </c:pt>
                <c:pt idx="1331">
                  <c:v>146.20190476190476</c:v>
                </c:pt>
                <c:pt idx="1332">
                  <c:v>146.11333333333334</c:v>
                </c:pt>
                <c:pt idx="1333">
                  <c:v>146.11333333333334</c:v>
                </c:pt>
                <c:pt idx="1334">
                  <c:v>146.11333333333334</c:v>
                </c:pt>
                <c:pt idx="1335">
                  <c:v>146.11333333333334</c:v>
                </c:pt>
                <c:pt idx="1336">
                  <c:v>146.11333333333334</c:v>
                </c:pt>
                <c:pt idx="1337">
                  <c:v>146.11333333333334</c:v>
                </c:pt>
                <c:pt idx="1338">
                  <c:v>146.06904761904764</c:v>
                </c:pt>
                <c:pt idx="1339">
                  <c:v>146.01</c:v>
                </c:pt>
                <c:pt idx="1340">
                  <c:v>146.01</c:v>
                </c:pt>
                <c:pt idx="1341">
                  <c:v>145.92142857142858</c:v>
                </c:pt>
                <c:pt idx="1342">
                  <c:v>145.92142857142858</c:v>
                </c:pt>
                <c:pt idx="1343">
                  <c:v>145.86238095238096</c:v>
                </c:pt>
                <c:pt idx="1344">
                  <c:v>145.83285714285716</c:v>
                </c:pt>
                <c:pt idx="1345">
                  <c:v>145.80333333333334</c:v>
                </c:pt>
                <c:pt idx="1346">
                  <c:v>145.74428571428572</c:v>
                </c:pt>
                <c:pt idx="1347">
                  <c:v>145.72952380952381</c:v>
                </c:pt>
                <c:pt idx="1348">
                  <c:v>145.69999999999999</c:v>
                </c:pt>
                <c:pt idx="1349">
                  <c:v>145.69999999999999</c:v>
                </c:pt>
                <c:pt idx="1350">
                  <c:v>145.64095238095237</c:v>
                </c:pt>
                <c:pt idx="1351">
                  <c:v>145.56714285714287</c:v>
                </c:pt>
                <c:pt idx="1352">
                  <c:v>145.56714285714287</c:v>
                </c:pt>
                <c:pt idx="1353">
                  <c:v>145.53761904761905</c:v>
                </c:pt>
                <c:pt idx="1354">
                  <c:v>145.50809523809522</c:v>
                </c:pt>
                <c:pt idx="1355">
                  <c:v>145.43428571428569</c:v>
                </c:pt>
                <c:pt idx="1356">
                  <c:v>145.41952380952381</c:v>
                </c:pt>
                <c:pt idx="1357">
                  <c:v>145.38999999999999</c:v>
                </c:pt>
                <c:pt idx="1358">
                  <c:v>145.38999999999999</c:v>
                </c:pt>
                <c:pt idx="1359">
                  <c:v>145.34571428571428</c:v>
                </c:pt>
                <c:pt idx="1360">
                  <c:v>145.34571428571428</c:v>
                </c:pt>
                <c:pt idx="1361">
                  <c:v>145.31619047619046</c:v>
                </c:pt>
                <c:pt idx="1362">
                  <c:v>145.30142857142857</c:v>
                </c:pt>
                <c:pt idx="1363">
                  <c:v>145.28666666666666</c:v>
                </c:pt>
                <c:pt idx="1364">
                  <c:v>145.27190476190475</c:v>
                </c:pt>
                <c:pt idx="1365">
                  <c:v>145.24238095238096</c:v>
                </c:pt>
                <c:pt idx="1366">
                  <c:v>145.18333333333334</c:v>
                </c:pt>
                <c:pt idx="1367">
                  <c:v>145.12428571428572</c:v>
                </c:pt>
                <c:pt idx="1368">
                  <c:v>145.12428571428572</c:v>
                </c:pt>
                <c:pt idx="1369">
                  <c:v>145.0652380952381</c:v>
                </c:pt>
                <c:pt idx="1370">
                  <c:v>145.00619047619048</c:v>
                </c:pt>
                <c:pt idx="1371">
                  <c:v>145.00619047619048</c:v>
                </c:pt>
                <c:pt idx="1372">
                  <c:v>144.99142857142857</c:v>
                </c:pt>
                <c:pt idx="1373">
                  <c:v>144.81428571428569</c:v>
                </c:pt>
                <c:pt idx="1374">
                  <c:v>144.81428571428569</c:v>
                </c:pt>
                <c:pt idx="1375">
                  <c:v>144.76999999999998</c:v>
                </c:pt>
                <c:pt idx="1376">
                  <c:v>144.7552380952381</c:v>
                </c:pt>
                <c:pt idx="1377">
                  <c:v>144.71095238095239</c:v>
                </c:pt>
                <c:pt idx="1378">
                  <c:v>144.69619047619045</c:v>
                </c:pt>
                <c:pt idx="1379">
                  <c:v>144.65190476190475</c:v>
                </c:pt>
                <c:pt idx="1380">
                  <c:v>144.65190476190475</c:v>
                </c:pt>
                <c:pt idx="1381">
                  <c:v>144.63714285714286</c:v>
                </c:pt>
                <c:pt idx="1382">
                  <c:v>144.62238095238095</c:v>
                </c:pt>
                <c:pt idx="1383">
                  <c:v>144.51904761904763</c:v>
                </c:pt>
                <c:pt idx="1384">
                  <c:v>144.45999999999998</c:v>
                </c:pt>
                <c:pt idx="1385">
                  <c:v>144.29761904761904</c:v>
                </c:pt>
                <c:pt idx="1386">
                  <c:v>144.28285714285713</c:v>
                </c:pt>
                <c:pt idx="1387">
                  <c:v>144.26809523809524</c:v>
                </c:pt>
                <c:pt idx="1388">
                  <c:v>144.20904761904762</c:v>
                </c:pt>
                <c:pt idx="1389">
                  <c:v>144.20904761904762</c:v>
                </c:pt>
                <c:pt idx="1390">
                  <c:v>144.19428571428571</c:v>
                </c:pt>
                <c:pt idx="1391">
                  <c:v>144.1795238095238</c:v>
                </c:pt>
                <c:pt idx="1392">
                  <c:v>144.1795238095238</c:v>
                </c:pt>
                <c:pt idx="1393">
                  <c:v>144.16476190476189</c:v>
                </c:pt>
                <c:pt idx="1394">
                  <c:v>144.12047619047618</c:v>
                </c:pt>
                <c:pt idx="1395">
                  <c:v>144.07619047619048</c:v>
                </c:pt>
                <c:pt idx="1396">
                  <c:v>144.07619047619048</c:v>
                </c:pt>
                <c:pt idx="1397">
                  <c:v>144.06142857142856</c:v>
                </c:pt>
                <c:pt idx="1398">
                  <c:v>144.06142857142856</c:v>
                </c:pt>
                <c:pt idx="1399">
                  <c:v>144.01714285714286</c:v>
                </c:pt>
                <c:pt idx="1400">
                  <c:v>143.98761904761906</c:v>
                </c:pt>
                <c:pt idx="1401">
                  <c:v>143.97285714285715</c:v>
                </c:pt>
                <c:pt idx="1402">
                  <c:v>143.94333333333333</c:v>
                </c:pt>
                <c:pt idx="1403">
                  <c:v>143.92857142857142</c:v>
                </c:pt>
                <c:pt idx="1404">
                  <c:v>143.9138095238095</c:v>
                </c:pt>
                <c:pt idx="1405">
                  <c:v>143.81047619047621</c:v>
                </c:pt>
                <c:pt idx="1406">
                  <c:v>143.78095238095239</c:v>
                </c:pt>
                <c:pt idx="1407">
                  <c:v>143.75142857142856</c:v>
                </c:pt>
                <c:pt idx="1408">
                  <c:v>143.75142857142856</c:v>
                </c:pt>
                <c:pt idx="1409">
                  <c:v>143.73666666666668</c:v>
                </c:pt>
                <c:pt idx="1410">
                  <c:v>143.69238095238097</c:v>
                </c:pt>
                <c:pt idx="1411">
                  <c:v>143.66285714285712</c:v>
                </c:pt>
                <c:pt idx="1412">
                  <c:v>143.61857142857144</c:v>
                </c:pt>
                <c:pt idx="1413">
                  <c:v>143.60380952380953</c:v>
                </c:pt>
                <c:pt idx="1414">
                  <c:v>143.60380952380953</c:v>
                </c:pt>
                <c:pt idx="1415">
                  <c:v>143.60380952380953</c:v>
                </c:pt>
                <c:pt idx="1416">
                  <c:v>143.58904761904762</c:v>
                </c:pt>
                <c:pt idx="1417">
                  <c:v>143.5595238095238</c:v>
                </c:pt>
                <c:pt idx="1418">
                  <c:v>143.47095238095238</c:v>
                </c:pt>
                <c:pt idx="1419">
                  <c:v>143.44142857142856</c:v>
                </c:pt>
                <c:pt idx="1420">
                  <c:v>143.42666666666668</c:v>
                </c:pt>
                <c:pt idx="1421">
                  <c:v>143.38238095238094</c:v>
                </c:pt>
                <c:pt idx="1422">
                  <c:v>143.36761904761906</c:v>
                </c:pt>
                <c:pt idx="1423">
                  <c:v>143.36761904761906</c:v>
                </c:pt>
                <c:pt idx="1424">
                  <c:v>143.32333333333332</c:v>
                </c:pt>
                <c:pt idx="1425">
                  <c:v>143.30857142857144</c:v>
                </c:pt>
                <c:pt idx="1426">
                  <c:v>143.30857142857144</c:v>
                </c:pt>
                <c:pt idx="1427">
                  <c:v>143.2938095238095</c:v>
                </c:pt>
                <c:pt idx="1428">
                  <c:v>143.24952380952382</c:v>
                </c:pt>
                <c:pt idx="1429">
                  <c:v>143.1904761904762</c:v>
                </c:pt>
                <c:pt idx="1430">
                  <c:v>143.14619047619047</c:v>
                </c:pt>
                <c:pt idx="1431">
                  <c:v>143.11666666666667</c:v>
                </c:pt>
                <c:pt idx="1432">
                  <c:v>143.08714285714285</c:v>
                </c:pt>
                <c:pt idx="1433">
                  <c:v>143.05761904761903</c:v>
                </c:pt>
                <c:pt idx="1434">
                  <c:v>143.02809523809523</c:v>
                </c:pt>
                <c:pt idx="1435">
                  <c:v>142.99857142857144</c:v>
                </c:pt>
                <c:pt idx="1436">
                  <c:v>142.99857142857144</c:v>
                </c:pt>
                <c:pt idx="1437">
                  <c:v>142.98380952380953</c:v>
                </c:pt>
                <c:pt idx="1438">
                  <c:v>142.98380952380953</c:v>
                </c:pt>
                <c:pt idx="1439">
                  <c:v>142.95428571428573</c:v>
                </c:pt>
                <c:pt idx="1440">
                  <c:v>142.95428571428573</c:v>
                </c:pt>
                <c:pt idx="1441">
                  <c:v>142.91</c:v>
                </c:pt>
                <c:pt idx="1442">
                  <c:v>142.8804761904762</c:v>
                </c:pt>
                <c:pt idx="1443">
                  <c:v>142.8804761904762</c:v>
                </c:pt>
                <c:pt idx="1444">
                  <c:v>142.8804761904762</c:v>
                </c:pt>
                <c:pt idx="1445">
                  <c:v>142.86571428571429</c:v>
                </c:pt>
                <c:pt idx="1446">
                  <c:v>142.85095238095238</c:v>
                </c:pt>
                <c:pt idx="1447">
                  <c:v>142.82142857142856</c:v>
                </c:pt>
                <c:pt idx="1448">
                  <c:v>142.80666666666667</c:v>
                </c:pt>
                <c:pt idx="1449">
                  <c:v>142.79190476190476</c:v>
                </c:pt>
                <c:pt idx="1450">
                  <c:v>142.77714285714285</c:v>
                </c:pt>
                <c:pt idx="1451">
                  <c:v>142.76238095238094</c:v>
                </c:pt>
                <c:pt idx="1452">
                  <c:v>142.74761904761905</c:v>
                </c:pt>
                <c:pt idx="1453">
                  <c:v>142.74761904761905</c:v>
                </c:pt>
                <c:pt idx="1454">
                  <c:v>142.65904761904761</c:v>
                </c:pt>
                <c:pt idx="1455">
                  <c:v>142.6442857142857</c:v>
                </c:pt>
                <c:pt idx="1456">
                  <c:v>142.62952380952382</c:v>
                </c:pt>
                <c:pt idx="1457">
                  <c:v>142.51142857142858</c:v>
                </c:pt>
                <c:pt idx="1458">
                  <c:v>142.46714285714285</c:v>
                </c:pt>
                <c:pt idx="1459">
                  <c:v>142.45238095238096</c:v>
                </c:pt>
                <c:pt idx="1460">
                  <c:v>142.42285714285714</c:v>
                </c:pt>
                <c:pt idx="1461">
                  <c:v>142.40809523809523</c:v>
                </c:pt>
                <c:pt idx="1462">
                  <c:v>142.3047619047619</c:v>
                </c:pt>
                <c:pt idx="1463">
                  <c:v>142.27523809523808</c:v>
                </c:pt>
                <c:pt idx="1464">
                  <c:v>142.27523809523808</c:v>
                </c:pt>
                <c:pt idx="1465">
                  <c:v>142.24571428571429</c:v>
                </c:pt>
                <c:pt idx="1466">
                  <c:v>142.11285714285714</c:v>
                </c:pt>
                <c:pt idx="1467">
                  <c:v>142.06857142857143</c:v>
                </c:pt>
                <c:pt idx="1468">
                  <c:v>142.05380952380952</c:v>
                </c:pt>
                <c:pt idx="1469">
                  <c:v>142.05380952380952</c:v>
                </c:pt>
                <c:pt idx="1470">
                  <c:v>141.96523809523808</c:v>
                </c:pt>
                <c:pt idx="1471">
                  <c:v>141.93571428571428</c:v>
                </c:pt>
                <c:pt idx="1472">
                  <c:v>141.90619047619046</c:v>
                </c:pt>
                <c:pt idx="1473">
                  <c:v>141.89142857142858</c:v>
                </c:pt>
                <c:pt idx="1474">
                  <c:v>141.89142857142858</c:v>
                </c:pt>
                <c:pt idx="1475">
                  <c:v>141.84714285714287</c:v>
                </c:pt>
                <c:pt idx="1476">
                  <c:v>141.83238095238096</c:v>
                </c:pt>
                <c:pt idx="1477">
                  <c:v>141.81761904761902</c:v>
                </c:pt>
                <c:pt idx="1478">
                  <c:v>141.81761904761902</c:v>
                </c:pt>
                <c:pt idx="1479">
                  <c:v>141.78809523809522</c:v>
                </c:pt>
                <c:pt idx="1480">
                  <c:v>141.78809523809522</c:v>
                </c:pt>
                <c:pt idx="1481">
                  <c:v>141.69952380952378</c:v>
                </c:pt>
                <c:pt idx="1482">
                  <c:v>141.6847619047619</c:v>
                </c:pt>
                <c:pt idx="1483">
                  <c:v>141.6847619047619</c:v>
                </c:pt>
                <c:pt idx="1484">
                  <c:v>141.64047619047619</c:v>
                </c:pt>
                <c:pt idx="1485">
                  <c:v>141.64047619047619</c:v>
                </c:pt>
                <c:pt idx="1486">
                  <c:v>141.62571428571428</c:v>
                </c:pt>
                <c:pt idx="1487">
                  <c:v>141.56666666666666</c:v>
                </c:pt>
                <c:pt idx="1488">
                  <c:v>141.56666666666666</c:v>
                </c:pt>
                <c:pt idx="1489">
                  <c:v>141.52238095238096</c:v>
                </c:pt>
                <c:pt idx="1490">
                  <c:v>141.52238095238096</c:v>
                </c:pt>
                <c:pt idx="1491">
                  <c:v>141.50761904761904</c:v>
                </c:pt>
                <c:pt idx="1492">
                  <c:v>141.47809523809525</c:v>
                </c:pt>
                <c:pt idx="1493">
                  <c:v>141.44857142857143</c:v>
                </c:pt>
                <c:pt idx="1494">
                  <c:v>141.4190476190476</c:v>
                </c:pt>
                <c:pt idx="1495">
                  <c:v>141.40428571428572</c:v>
                </c:pt>
                <c:pt idx="1496">
                  <c:v>141.36000000000001</c:v>
                </c:pt>
                <c:pt idx="1497">
                  <c:v>141.31571428571431</c:v>
                </c:pt>
                <c:pt idx="1498">
                  <c:v>141.31571428571431</c:v>
                </c:pt>
                <c:pt idx="1499">
                  <c:v>141.30095238095237</c:v>
                </c:pt>
                <c:pt idx="1500">
                  <c:v>141.27142857142857</c:v>
                </c:pt>
                <c:pt idx="1501">
                  <c:v>141.25666666666666</c:v>
                </c:pt>
                <c:pt idx="1502">
                  <c:v>141.24190476190478</c:v>
                </c:pt>
                <c:pt idx="1503">
                  <c:v>141.24190476190478</c:v>
                </c:pt>
                <c:pt idx="1504">
                  <c:v>141.18285714285713</c:v>
                </c:pt>
                <c:pt idx="1505">
                  <c:v>141.16809523809522</c:v>
                </c:pt>
                <c:pt idx="1506">
                  <c:v>141.16809523809522</c:v>
                </c:pt>
                <c:pt idx="1507">
                  <c:v>141.12380952380951</c:v>
                </c:pt>
                <c:pt idx="1508">
                  <c:v>141.05000000000001</c:v>
                </c:pt>
                <c:pt idx="1509">
                  <c:v>141.00571428571428</c:v>
                </c:pt>
                <c:pt idx="1510">
                  <c:v>141.00571428571428</c:v>
                </c:pt>
                <c:pt idx="1511">
                  <c:v>140.99095238095239</c:v>
                </c:pt>
                <c:pt idx="1512">
                  <c:v>140.97619047619048</c:v>
                </c:pt>
                <c:pt idx="1513">
                  <c:v>140.91714285714284</c:v>
                </c:pt>
                <c:pt idx="1514">
                  <c:v>140.84333333333333</c:v>
                </c:pt>
                <c:pt idx="1515">
                  <c:v>140.82857142857142</c:v>
                </c:pt>
                <c:pt idx="1516">
                  <c:v>140.82857142857142</c:v>
                </c:pt>
                <c:pt idx="1517">
                  <c:v>140.82857142857142</c:v>
                </c:pt>
                <c:pt idx="1518">
                  <c:v>140.7990476190476</c:v>
                </c:pt>
                <c:pt idx="1519">
                  <c:v>140.78428571428572</c:v>
                </c:pt>
                <c:pt idx="1520">
                  <c:v>140.78428571428572</c:v>
                </c:pt>
                <c:pt idx="1521">
                  <c:v>140.75476190476189</c:v>
                </c:pt>
                <c:pt idx="1522">
                  <c:v>140.75476190476189</c:v>
                </c:pt>
                <c:pt idx="1523">
                  <c:v>140.74</c:v>
                </c:pt>
                <c:pt idx="1524">
                  <c:v>140.6957142857143</c:v>
                </c:pt>
                <c:pt idx="1525">
                  <c:v>140.68095238095236</c:v>
                </c:pt>
                <c:pt idx="1526">
                  <c:v>140.59238095238095</c:v>
                </c:pt>
                <c:pt idx="1527">
                  <c:v>140.59238095238095</c:v>
                </c:pt>
                <c:pt idx="1528">
                  <c:v>140.56285714285713</c:v>
                </c:pt>
                <c:pt idx="1529">
                  <c:v>140.56285714285713</c:v>
                </c:pt>
                <c:pt idx="1530">
                  <c:v>140.56285714285713</c:v>
                </c:pt>
                <c:pt idx="1531">
                  <c:v>140.54809523809524</c:v>
                </c:pt>
                <c:pt idx="1532">
                  <c:v>140.50380952380954</c:v>
                </c:pt>
                <c:pt idx="1533">
                  <c:v>140.44476190476189</c:v>
                </c:pt>
                <c:pt idx="1534">
                  <c:v>140.43</c:v>
                </c:pt>
                <c:pt idx="1535">
                  <c:v>140.4152380952381</c:v>
                </c:pt>
                <c:pt idx="1536">
                  <c:v>140.4152380952381</c:v>
                </c:pt>
                <c:pt idx="1537">
                  <c:v>140.40047619047618</c:v>
                </c:pt>
                <c:pt idx="1538">
                  <c:v>140.37095238095239</c:v>
                </c:pt>
                <c:pt idx="1539">
                  <c:v>140.37095238095239</c:v>
                </c:pt>
                <c:pt idx="1540">
                  <c:v>140.35619047619048</c:v>
                </c:pt>
                <c:pt idx="1541">
                  <c:v>140.35619047619048</c:v>
                </c:pt>
                <c:pt idx="1542">
                  <c:v>140.29714285714286</c:v>
                </c:pt>
                <c:pt idx="1543">
                  <c:v>140.29714285714286</c:v>
                </c:pt>
                <c:pt idx="1544">
                  <c:v>140.29714285714286</c:v>
                </c:pt>
                <c:pt idx="1545">
                  <c:v>140.26761904761904</c:v>
                </c:pt>
                <c:pt idx="1546">
                  <c:v>140.23809523809524</c:v>
                </c:pt>
                <c:pt idx="1547">
                  <c:v>140.16428571428571</c:v>
                </c:pt>
                <c:pt idx="1548">
                  <c:v>140.12</c:v>
                </c:pt>
                <c:pt idx="1549">
                  <c:v>140.10523809523809</c:v>
                </c:pt>
                <c:pt idx="1550">
                  <c:v>140.09047619047618</c:v>
                </c:pt>
                <c:pt idx="1551">
                  <c:v>140.0757142857143</c:v>
                </c:pt>
                <c:pt idx="1552">
                  <c:v>140.06095238095236</c:v>
                </c:pt>
                <c:pt idx="1553">
                  <c:v>140.03142857142856</c:v>
                </c:pt>
                <c:pt idx="1554">
                  <c:v>140.03142857142856</c:v>
                </c:pt>
                <c:pt idx="1555">
                  <c:v>140.00190476190477</c:v>
                </c:pt>
                <c:pt idx="1556">
                  <c:v>140.00190476190477</c:v>
                </c:pt>
                <c:pt idx="1557">
                  <c:v>139.95761904761906</c:v>
                </c:pt>
                <c:pt idx="1558">
                  <c:v>139.95761904761906</c:v>
                </c:pt>
                <c:pt idx="1559">
                  <c:v>139.89857142857142</c:v>
                </c:pt>
                <c:pt idx="1560">
                  <c:v>139.89857142857142</c:v>
                </c:pt>
                <c:pt idx="1561">
                  <c:v>139.79523809523809</c:v>
                </c:pt>
                <c:pt idx="1562">
                  <c:v>139.73619047619047</c:v>
                </c:pt>
                <c:pt idx="1563">
                  <c:v>139.73619047619047</c:v>
                </c:pt>
                <c:pt idx="1564">
                  <c:v>139.66238095238094</c:v>
                </c:pt>
                <c:pt idx="1565">
                  <c:v>139.64761904761903</c:v>
                </c:pt>
                <c:pt idx="1566">
                  <c:v>139.63285714285715</c:v>
                </c:pt>
                <c:pt idx="1567">
                  <c:v>139.63285714285715</c:v>
                </c:pt>
                <c:pt idx="1568">
                  <c:v>139.58857142857141</c:v>
                </c:pt>
                <c:pt idx="1569">
                  <c:v>139.57380952380953</c:v>
                </c:pt>
                <c:pt idx="1570">
                  <c:v>139.57380952380953</c:v>
                </c:pt>
                <c:pt idx="1571">
                  <c:v>139.54428571428571</c:v>
                </c:pt>
                <c:pt idx="1572">
                  <c:v>139.52952380952379</c:v>
                </c:pt>
                <c:pt idx="1573">
                  <c:v>139.51476190476191</c:v>
                </c:pt>
                <c:pt idx="1574">
                  <c:v>139.5</c:v>
                </c:pt>
                <c:pt idx="1575">
                  <c:v>139.48523809523809</c:v>
                </c:pt>
                <c:pt idx="1576">
                  <c:v>139.48523809523809</c:v>
                </c:pt>
                <c:pt idx="1577">
                  <c:v>139.47047619047618</c:v>
                </c:pt>
                <c:pt idx="1578">
                  <c:v>139.45571428571429</c:v>
                </c:pt>
                <c:pt idx="1579">
                  <c:v>139.39666666666668</c:v>
                </c:pt>
                <c:pt idx="1580">
                  <c:v>139.38190476190476</c:v>
                </c:pt>
                <c:pt idx="1581">
                  <c:v>139.33761904761906</c:v>
                </c:pt>
                <c:pt idx="1582">
                  <c:v>139.29333333333332</c:v>
                </c:pt>
                <c:pt idx="1583">
                  <c:v>139.26380952380953</c:v>
                </c:pt>
                <c:pt idx="1584">
                  <c:v>139.2342857142857</c:v>
                </c:pt>
                <c:pt idx="1585">
                  <c:v>139.19</c:v>
                </c:pt>
                <c:pt idx="1586">
                  <c:v>139.11619047619047</c:v>
                </c:pt>
                <c:pt idx="1587">
                  <c:v>139.05714285714285</c:v>
                </c:pt>
                <c:pt idx="1588">
                  <c:v>138.95380952380953</c:v>
                </c:pt>
                <c:pt idx="1589">
                  <c:v>138.93904761904761</c:v>
                </c:pt>
                <c:pt idx="1590">
                  <c:v>138.9242857142857</c:v>
                </c:pt>
                <c:pt idx="1591">
                  <c:v>138.89476190476191</c:v>
                </c:pt>
                <c:pt idx="1592">
                  <c:v>138.80619047619047</c:v>
                </c:pt>
                <c:pt idx="1593">
                  <c:v>138.79142857142855</c:v>
                </c:pt>
                <c:pt idx="1594">
                  <c:v>138.79142857142855</c:v>
                </c:pt>
                <c:pt idx="1595">
                  <c:v>138.76190476190476</c:v>
                </c:pt>
                <c:pt idx="1596">
                  <c:v>138.74714285714285</c:v>
                </c:pt>
                <c:pt idx="1597">
                  <c:v>138.73238095238096</c:v>
                </c:pt>
                <c:pt idx="1598">
                  <c:v>138.73238095238096</c:v>
                </c:pt>
                <c:pt idx="1599">
                  <c:v>138.71761904761905</c:v>
                </c:pt>
                <c:pt idx="1600">
                  <c:v>138.59952380952382</c:v>
                </c:pt>
                <c:pt idx="1601">
                  <c:v>138.59952380952382</c:v>
                </c:pt>
                <c:pt idx="1602">
                  <c:v>138.51095238095238</c:v>
                </c:pt>
                <c:pt idx="1603">
                  <c:v>138.51095238095238</c:v>
                </c:pt>
                <c:pt idx="1604">
                  <c:v>138.49619047619046</c:v>
                </c:pt>
                <c:pt idx="1605">
                  <c:v>138.48142857142858</c:v>
                </c:pt>
                <c:pt idx="1606">
                  <c:v>138.48142857142858</c:v>
                </c:pt>
                <c:pt idx="1607">
                  <c:v>138.48142857142858</c:v>
                </c:pt>
                <c:pt idx="1608">
                  <c:v>138.45190476190476</c:v>
                </c:pt>
                <c:pt idx="1609">
                  <c:v>138.39285714285714</c:v>
                </c:pt>
                <c:pt idx="1610">
                  <c:v>138.3042857142857</c:v>
                </c:pt>
                <c:pt idx="1611">
                  <c:v>138.2747619047619</c:v>
                </c:pt>
                <c:pt idx="1612">
                  <c:v>138.26</c:v>
                </c:pt>
                <c:pt idx="1613">
                  <c:v>138.24523809523811</c:v>
                </c:pt>
                <c:pt idx="1614">
                  <c:v>138.2304761904762</c:v>
                </c:pt>
                <c:pt idx="1615">
                  <c:v>138.2009523809524</c:v>
                </c:pt>
                <c:pt idx="1616">
                  <c:v>138.2009523809524</c:v>
                </c:pt>
                <c:pt idx="1617">
                  <c:v>138.18619047619046</c:v>
                </c:pt>
                <c:pt idx="1618">
                  <c:v>138.18619047619046</c:v>
                </c:pt>
                <c:pt idx="1619">
                  <c:v>138.15666666666667</c:v>
                </c:pt>
                <c:pt idx="1620">
                  <c:v>138.14190476190475</c:v>
                </c:pt>
                <c:pt idx="1621">
                  <c:v>138.12714285714284</c:v>
                </c:pt>
                <c:pt idx="1622">
                  <c:v>138.05333333333334</c:v>
                </c:pt>
                <c:pt idx="1623">
                  <c:v>138.05333333333334</c:v>
                </c:pt>
                <c:pt idx="1624">
                  <c:v>138.03857142857143</c:v>
                </c:pt>
                <c:pt idx="1625">
                  <c:v>137.97952380952381</c:v>
                </c:pt>
                <c:pt idx="1626">
                  <c:v>137.9647619047619</c:v>
                </c:pt>
                <c:pt idx="1627">
                  <c:v>137.94999999999999</c:v>
                </c:pt>
                <c:pt idx="1628">
                  <c:v>137.94999999999999</c:v>
                </c:pt>
                <c:pt idx="1629">
                  <c:v>137.86142857142858</c:v>
                </c:pt>
                <c:pt idx="1630">
                  <c:v>137.83190476190475</c:v>
                </c:pt>
                <c:pt idx="1631">
                  <c:v>137.81714285714287</c:v>
                </c:pt>
                <c:pt idx="1632">
                  <c:v>137.78761904761905</c:v>
                </c:pt>
                <c:pt idx="1633">
                  <c:v>137.69904761904763</c:v>
                </c:pt>
                <c:pt idx="1634">
                  <c:v>137.69904761904763</c:v>
                </c:pt>
                <c:pt idx="1635">
                  <c:v>137.68428571428569</c:v>
                </c:pt>
                <c:pt idx="1636">
                  <c:v>137.66952380952381</c:v>
                </c:pt>
                <c:pt idx="1637">
                  <c:v>137.6547619047619</c:v>
                </c:pt>
                <c:pt idx="1638">
                  <c:v>137.6547619047619</c:v>
                </c:pt>
                <c:pt idx="1639">
                  <c:v>137.63999999999999</c:v>
                </c:pt>
                <c:pt idx="1640">
                  <c:v>137.5809523809524</c:v>
                </c:pt>
                <c:pt idx="1641">
                  <c:v>137.56619047619046</c:v>
                </c:pt>
                <c:pt idx="1642">
                  <c:v>137.53666666666666</c:v>
                </c:pt>
                <c:pt idx="1643">
                  <c:v>137.53666666666666</c:v>
                </c:pt>
                <c:pt idx="1644">
                  <c:v>137.49238095238096</c:v>
                </c:pt>
                <c:pt idx="1645">
                  <c:v>137.47761904761904</c:v>
                </c:pt>
                <c:pt idx="1646">
                  <c:v>137.47761904761904</c:v>
                </c:pt>
                <c:pt idx="1647">
                  <c:v>137.37428571428572</c:v>
                </c:pt>
                <c:pt idx="1648">
                  <c:v>137.37428571428572</c:v>
                </c:pt>
                <c:pt idx="1649">
                  <c:v>137.35952380952381</c:v>
                </c:pt>
                <c:pt idx="1650">
                  <c:v>137.34476190476192</c:v>
                </c:pt>
                <c:pt idx="1651">
                  <c:v>137.34476190476192</c:v>
                </c:pt>
                <c:pt idx="1652">
                  <c:v>137.32999999999998</c:v>
                </c:pt>
                <c:pt idx="1653">
                  <c:v>137.32999999999998</c:v>
                </c:pt>
                <c:pt idx="1654">
                  <c:v>137.30047619047619</c:v>
                </c:pt>
                <c:pt idx="1655">
                  <c:v>137.28571428571428</c:v>
                </c:pt>
                <c:pt idx="1656">
                  <c:v>137.24142857142857</c:v>
                </c:pt>
                <c:pt idx="1657">
                  <c:v>137.22666666666666</c:v>
                </c:pt>
                <c:pt idx="1658">
                  <c:v>137.19714285714286</c:v>
                </c:pt>
                <c:pt idx="1659">
                  <c:v>137.16761904761904</c:v>
                </c:pt>
                <c:pt idx="1660">
                  <c:v>137.15285714285713</c:v>
                </c:pt>
                <c:pt idx="1661">
                  <c:v>137.09380952380951</c:v>
                </c:pt>
                <c:pt idx="1662">
                  <c:v>137.04952380952381</c:v>
                </c:pt>
                <c:pt idx="1663">
                  <c:v>137.01999999999998</c:v>
                </c:pt>
                <c:pt idx="1664">
                  <c:v>137.0052380952381</c:v>
                </c:pt>
                <c:pt idx="1665">
                  <c:v>136.99047619047619</c:v>
                </c:pt>
                <c:pt idx="1666">
                  <c:v>136.93142857142857</c:v>
                </c:pt>
                <c:pt idx="1667">
                  <c:v>136.85761904761904</c:v>
                </c:pt>
                <c:pt idx="1668">
                  <c:v>136.82809523809522</c:v>
                </c:pt>
                <c:pt idx="1669">
                  <c:v>136.81333333333333</c:v>
                </c:pt>
                <c:pt idx="1670">
                  <c:v>136.79857142857142</c:v>
                </c:pt>
                <c:pt idx="1671">
                  <c:v>136.79857142857142</c:v>
                </c:pt>
                <c:pt idx="1672">
                  <c:v>136.76904761904763</c:v>
                </c:pt>
                <c:pt idx="1673">
                  <c:v>136.76904761904763</c:v>
                </c:pt>
                <c:pt idx="1674">
                  <c:v>136.70999999999998</c:v>
                </c:pt>
                <c:pt idx="1675">
                  <c:v>136.6952380952381</c:v>
                </c:pt>
                <c:pt idx="1676">
                  <c:v>136.63619047619048</c:v>
                </c:pt>
                <c:pt idx="1677">
                  <c:v>136.62142857142857</c:v>
                </c:pt>
                <c:pt idx="1678">
                  <c:v>136.62142857142857</c:v>
                </c:pt>
                <c:pt idx="1679">
                  <c:v>136.57714285714286</c:v>
                </c:pt>
                <c:pt idx="1680">
                  <c:v>136.56238095238095</c:v>
                </c:pt>
                <c:pt idx="1681">
                  <c:v>136.47380952380954</c:v>
                </c:pt>
                <c:pt idx="1682">
                  <c:v>136.44428571428571</c:v>
                </c:pt>
                <c:pt idx="1683">
                  <c:v>136.38523809523809</c:v>
                </c:pt>
                <c:pt idx="1684">
                  <c:v>136.37047619047618</c:v>
                </c:pt>
                <c:pt idx="1685">
                  <c:v>136.34095238095239</c:v>
                </c:pt>
                <c:pt idx="1686">
                  <c:v>136.26714285714286</c:v>
                </c:pt>
                <c:pt idx="1687">
                  <c:v>136.20809523809524</c:v>
                </c:pt>
                <c:pt idx="1688">
                  <c:v>136.20809523809524</c:v>
                </c:pt>
                <c:pt idx="1689">
                  <c:v>136.1638095238095</c:v>
                </c:pt>
                <c:pt idx="1690">
                  <c:v>136.14904761904762</c:v>
                </c:pt>
                <c:pt idx="1691">
                  <c:v>136.13428571428571</c:v>
                </c:pt>
                <c:pt idx="1692">
                  <c:v>136.10476190476192</c:v>
                </c:pt>
                <c:pt idx="1693">
                  <c:v>136.03095238095239</c:v>
                </c:pt>
                <c:pt idx="1694">
                  <c:v>136.00142857142856</c:v>
                </c:pt>
                <c:pt idx="1695">
                  <c:v>135.98666666666668</c:v>
                </c:pt>
                <c:pt idx="1696">
                  <c:v>135.97190476190477</c:v>
                </c:pt>
                <c:pt idx="1697">
                  <c:v>135.91285714285712</c:v>
                </c:pt>
                <c:pt idx="1698">
                  <c:v>135.91285714285712</c:v>
                </c:pt>
                <c:pt idx="1699">
                  <c:v>135.89809523809524</c:v>
                </c:pt>
                <c:pt idx="1700">
                  <c:v>135.88333333333333</c:v>
                </c:pt>
                <c:pt idx="1701">
                  <c:v>135.82428571428574</c:v>
                </c:pt>
                <c:pt idx="1702">
                  <c:v>135.79476190476191</c:v>
                </c:pt>
                <c:pt idx="1703">
                  <c:v>135.78</c:v>
                </c:pt>
                <c:pt idx="1704">
                  <c:v>135.78</c:v>
                </c:pt>
                <c:pt idx="1705">
                  <c:v>135.75047619047618</c:v>
                </c:pt>
                <c:pt idx="1706">
                  <c:v>135.72095238095238</c:v>
                </c:pt>
                <c:pt idx="1707">
                  <c:v>135.5438095238095</c:v>
                </c:pt>
                <c:pt idx="1708">
                  <c:v>135.5438095238095</c:v>
                </c:pt>
                <c:pt idx="1709">
                  <c:v>135.52904761904762</c:v>
                </c:pt>
                <c:pt idx="1710">
                  <c:v>135.48476190476191</c:v>
                </c:pt>
                <c:pt idx="1711">
                  <c:v>135.41095238095238</c:v>
                </c:pt>
                <c:pt idx="1712">
                  <c:v>135.39619047619047</c:v>
                </c:pt>
                <c:pt idx="1713">
                  <c:v>135.35190476190476</c:v>
                </c:pt>
                <c:pt idx="1714">
                  <c:v>135.35190476190476</c:v>
                </c:pt>
                <c:pt idx="1715">
                  <c:v>135.33714285714285</c:v>
                </c:pt>
                <c:pt idx="1716">
                  <c:v>135.32238095238097</c:v>
                </c:pt>
                <c:pt idx="1717">
                  <c:v>135.29285714285714</c:v>
                </c:pt>
                <c:pt idx="1718">
                  <c:v>135.27809523809523</c:v>
                </c:pt>
                <c:pt idx="1719">
                  <c:v>135.23380952380953</c:v>
                </c:pt>
                <c:pt idx="1720">
                  <c:v>135.23380952380953</c:v>
                </c:pt>
                <c:pt idx="1721">
                  <c:v>135.21904761904761</c:v>
                </c:pt>
                <c:pt idx="1722">
                  <c:v>135.18952380952379</c:v>
                </c:pt>
                <c:pt idx="1723">
                  <c:v>135.17476190476191</c:v>
                </c:pt>
                <c:pt idx="1724">
                  <c:v>135.16</c:v>
                </c:pt>
                <c:pt idx="1725">
                  <c:v>135.16</c:v>
                </c:pt>
                <c:pt idx="1726">
                  <c:v>135.16</c:v>
                </c:pt>
                <c:pt idx="1727">
                  <c:v>135.14523809523808</c:v>
                </c:pt>
                <c:pt idx="1728">
                  <c:v>135.14523809523808</c:v>
                </c:pt>
                <c:pt idx="1729">
                  <c:v>135.1304761904762</c:v>
                </c:pt>
                <c:pt idx="1730">
                  <c:v>135.1304761904762</c:v>
                </c:pt>
                <c:pt idx="1731">
                  <c:v>135.11571428571429</c:v>
                </c:pt>
                <c:pt idx="1732">
                  <c:v>135.11571428571429</c:v>
                </c:pt>
                <c:pt idx="1733">
                  <c:v>135.05666666666667</c:v>
                </c:pt>
                <c:pt idx="1734">
                  <c:v>135.05666666666667</c:v>
                </c:pt>
                <c:pt idx="1735">
                  <c:v>134.96809523809526</c:v>
                </c:pt>
                <c:pt idx="1736">
                  <c:v>134.95333333333332</c:v>
                </c:pt>
                <c:pt idx="1737">
                  <c:v>134.93857142857144</c:v>
                </c:pt>
                <c:pt idx="1738">
                  <c:v>134.92380952380952</c:v>
                </c:pt>
                <c:pt idx="1739">
                  <c:v>134.90904761904761</c:v>
                </c:pt>
                <c:pt idx="1740">
                  <c:v>134.90904761904761</c:v>
                </c:pt>
                <c:pt idx="1741">
                  <c:v>134.8942857142857</c:v>
                </c:pt>
                <c:pt idx="1742">
                  <c:v>134.87952380952382</c:v>
                </c:pt>
                <c:pt idx="1743">
                  <c:v>134.83523809523808</c:v>
                </c:pt>
                <c:pt idx="1744">
                  <c:v>134.8204761904762</c:v>
                </c:pt>
                <c:pt idx="1745">
                  <c:v>134.71714285714285</c:v>
                </c:pt>
                <c:pt idx="1746">
                  <c:v>134.70238095238096</c:v>
                </c:pt>
                <c:pt idx="1747">
                  <c:v>134.68761904761902</c:v>
                </c:pt>
                <c:pt idx="1748">
                  <c:v>134.62857142857143</c:v>
                </c:pt>
                <c:pt idx="1749">
                  <c:v>134.61380952380952</c:v>
                </c:pt>
                <c:pt idx="1750">
                  <c:v>134.59904761904761</c:v>
                </c:pt>
                <c:pt idx="1751">
                  <c:v>134.56952380952379</c:v>
                </c:pt>
                <c:pt idx="1752">
                  <c:v>134.46619047619049</c:v>
                </c:pt>
                <c:pt idx="1753">
                  <c:v>134.42190476190476</c:v>
                </c:pt>
                <c:pt idx="1754">
                  <c:v>134.36285714285714</c:v>
                </c:pt>
                <c:pt idx="1755">
                  <c:v>134.33333333333331</c:v>
                </c:pt>
                <c:pt idx="1756">
                  <c:v>134.33333333333331</c:v>
                </c:pt>
                <c:pt idx="1757">
                  <c:v>134.30380952380952</c:v>
                </c:pt>
                <c:pt idx="1758">
                  <c:v>134.30380952380952</c:v>
                </c:pt>
                <c:pt idx="1759">
                  <c:v>134.2447619047619</c:v>
                </c:pt>
                <c:pt idx="1760">
                  <c:v>134.2447619047619</c:v>
                </c:pt>
                <c:pt idx="1761">
                  <c:v>134.21523809523811</c:v>
                </c:pt>
                <c:pt idx="1762">
                  <c:v>134.20047619047619</c:v>
                </c:pt>
                <c:pt idx="1763">
                  <c:v>134.18571428571428</c:v>
                </c:pt>
                <c:pt idx="1764">
                  <c:v>134.15619047619046</c:v>
                </c:pt>
                <c:pt idx="1765">
                  <c:v>134.15619047619046</c:v>
                </c:pt>
                <c:pt idx="1766">
                  <c:v>134.14142857142858</c:v>
                </c:pt>
                <c:pt idx="1767">
                  <c:v>134.12666666666667</c:v>
                </c:pt>
                <c:pt idx="1768">
                  <c:v>134.09714285714287</c:v>
                </c:pt>
                <c:pt idx="1769">
                  <c:v>133.96428571428572</c:v>
                </c:pt>
                <c:pt idx="1770">
                  <c:v>133.94952380952381</c:v>
                </c:pt>
                <c:pt idx="1771">
                  <c:v>133.91999999999999</c:v>
                </c:pt>
                <c:pt idx="1772">
                  <c:v>133.89047619047619</c:v>
                </c:pt>
                <c:pt idx="1773">
                  <c:v>133.84619047619049</c:v>
                </c:pt>
                <c:pt idx="1774">
                  <c:v>133.75761904761904</c:v>
                </c:pt>
                <c:pt idx="1775">
                  <c:v>133.61000000000001</c:v>
                </c:pt>
                <c:pt idx="1776">
                  <c:v>133.58047619047619</c:v>
                </c:pt>
                <c:pt idx="1777">
                  <c:v>133.47714285714287</c:v>
                </c:pt>
                <c:pt idx="1778">
                  <c:v>133.34428571428572</c:v>
                </c:pt>
                <c:pt idx="1779">
                  <c:v>133.31476190476189</c:v>
                </c:pt>
                <c:pt idx="1780">
                  <c:v>133.24095238095239</c:v>
                </c:pt>
                <c:pt idx="1781">
                  <c:v>133.16714285714284</c:v>
                </c:pt>
                <c:pt idx="1782">
                  <c:v>133.10809523809525</c:v>
                </c:pt>
                <c:pt idx="1783">
                  <c:v>133.09333333333333</c:v>
                </c:pt>
                <c:pt idx="1784">
                  <c:v>133.07857142857142</c:v>
                </c:pt>
                <c:pt idx="1785">
                  <c:v>133.03428571428572</c:v>
                </c:pt>
                <c:pt idx="1786">
                  <c:v>132.9752380952381</c:v>
                </c:pt>
                <c:pt idx="1787">
                  <c:v>132.9457142857143</c:v>
                </c:pt>
                <c:pt idx="1788">
                  <c:v>132.90142857142857</c:v>
                </c:pt>
                <c:pt idx="1789">
                  <c:v>132.79809523809524</c:v>
                </c:pt>
                <c:pt idx="1790">
                  <c:v>132.78333333333333</c:v>
                </c:pt>
                <c:pt idx="1791">
                  <c:v>132.78333333333333</c:v>
                </c:pt>
                <c:pt idx="1792">
                  <c:v>132.75380952380954</c:v>
                </c:pt>
                <c:pt idx="1793">
                  <c:v>132.69476190476189</c:v>
                </c:pt>
                <c:pt idx="1794">
                  <c:v>132.63571428571427</c:v>
                </c:pt>
                <c:pt idx="1795">
                  <c:v>132.63571428571427</c:v>
                </c:pt>
                <c:pt idx="1796">
                  <c:v>132.63571428571427</c:v>
                </c:pt>
                <c:pt idx="1797">
                  <c:v>132.62095238095239</c:v>
                </c:pt>
                <c:pt idx="1798">
                  <c:v>132.56190476190477</c:v>
                </c:pt>
                <c:pt idx="1799">
                  <c:v>132.56190476190477</c:v>
                </c:pt>
                <c:pt idx="1800">
                  <c:v>132.48809523809524</c:v>
                </c:pt>
                <c:pt idx="1801">
                  <c:v>132.48809523809524</c:v>
                </c:pt>
                <c:pt idx="1802">
                  <c:v>132.47333333333333</c:v>
                </c:pt>
                <c:pt idx="1803">
                  <c:v>132.42904761904759</c:v>
                </c:pt>
                <c:pt idx="1804">
                  <c:v>132.3995238095238</c:v>
                </c:pt>
                <c:pt idx="1805">
                  <c:v>132.37</c:v>
                </c:pt>
                <c:pt idx="1806">
                  <c:v>132.25190476190477</c:v>
                </c:pt>
                <c:pt idx="1807">
                  <c:v>132.22238095238095</c:v>
                </c:pt>
                <c:pt idx="1808">
                  <c:v>132.19285714285712</c:v>
                </c:pt>
                <c:pt idx="1809">
                  <c:v>132.13380952380953</c:v>
                </c:pt>
                <c:pt idx="1810">
                  <c:v>132.11904761904762</c:v>
                </c:pt>
                <c:pt idx="1811">
                  <c:v>132.10428571428571</c:v>
                </c:pt>
                <c:pt idx="1812">
                  <c:v>132.08952380952383</c:v>
                </c:pt>
                <c:pt idx="1813">
                  <c:v>131.91238095238094</c:v>
                </c:pt>
                <c:pt idx="1814">
                  <c:v>131.82380952380953</c:v>
                </c:pt>
                <c:pt idx="1815">
                  <c:v>131.77952380952379</c:v>
                </c:pt>
                <c:pt idx="1816">
                  <c:v>131.76476190476191</c:v>
                </c:pt>
                <c:pt idx="1817">
                  <c:v>131.61714285714285</c:v>
                </c:pt>
                <c:pt idx="1818">
                  <c:v>131.51380952380953</c:v>
                </c:pt>
                <c:pt idx="1819">
                  <c:v>131.46952380952382</c:v>
                </c:pt>
                <c:pt idx="1820">
                  <c:v>131.42523809523809</c:v>
                </c:pt>
                <c:pt idx="1821">
                  <c:v>131.41047619047617</c:v>
                </c:pt>
                <c:pt idx="1822">
                  <c:v>131.38095238095238</c:v>
                </c:pt>
                <c:pt idx="1823">
                  <c:v>131.27761904761905</c:v>
                </c:pt>
                <c:pt idx="1824">
                  <c:v>131.26285714285714</c:v>
                </c:pt>
                <c:pt idx="1825">
                  <c:v>131.24809523809523</c:v>
                </c:pt>
                <c:pt idx="1826">
                  <c:v>131.24809523809523</c:v>
                </c:pt>
                <c:pt idx="1827">
                  <c:v>131.18904761904761</c:v>
                </c:pt>
                <c:pt idx="1828">
                  <c:v>131.1742857142857</c:v>
                </c:pt>
                <c:pt idx="1829">
                  <c:v>131.15952380952379</c:v>
                </c:pt>
                <c:pt idx="1830">
                  <c:v>131.14476190476191</c:v>
                </c:pt>
                <c:pt idx="1831">
                  <c:v>131.14476190476191</c:v>
                </c:pt>
                <c:pt idx="1832">
                  <c:v>131.11523809523808</c:v>
                </c:pt>
                <c:pt idx="1833">
                  <c:v>131.04142857142855</c:v>
                </c:pt>
                <c:pt idx="1834">
                  <c:v>130.99714285714285</c:v>
                </c:pt>
                <c:pt idx="1835">
                  <c:v>130.96761904761905</c:v>
                </c:pt>
                <c:pt idx="1836">
                  <c:v>130.90857142857143</c:v>
                </c:pt>
                <c:pt idx="1837">
                  <c:v>130.87904761904761</c:v>
                </c:pt>
                <c:pt idx="1838">
                  <c:v>130.87904761904761</c:v>
                </c:pt>
                <c:pt idx="1839">
                  <c:v>130.76095238095238</c:v>
                </c:pt>
                <c:pt idx="1840">
                  <c:v>130.74619047619046</c:v>
                </c:pt>
                <c:pt idx="1841">
                  <c:v>130.68714285714287</c:v>
                </c:pt>
                <c:pt idx="1842">
                  <c:v>130.67238095238093</c:v>
                </c:pt>
                <c:pt idx="1843">
                  <c:v>130.61333333333334</c:v>
                </c:pt>
                <c:pt idx="1844">
                  <c:v>130.58380952380952</c:v>
                </c:pt>
                <c:pt idx="1845">
                  <c:v>130.58380952380952</c:v>
                </c:pt>
                <c:pt idx="1846">
                  <c:v>130.53952380952381</c:v>
                </c:pt>
                <c:pt idx="1847">
                  <c:v>130.53952380952381</c:v>
                </c:pt>
                <c:pt idx="1848">
                  <c:v>130.5247619047619</c:v>
                </c:pt>
                <c:pt idx="1849">
                  <c:v>130.4804761904762</c:v>
                </c:pt>
                <c:pt idx="1850">
                  <c:v>130.40666666666667</c:v>
                </c:pt>
                <c:pt idx="1851">
                  <c:v>130.33285714285716</c:v>
                </c:pt>
                <c:pt idx="1852">
                  <c:v>130.31809523809522</c:v>
                </c:pt>
                <c:pt idx="1853">
                  <c:v>130.25904761904761</c:v>
                </c:pt>
                <c:pt idx="1854">
                  <c:v>130.22952380952381</c:v>
                </c:pt>
                <c:pt idx="1855">
                  <c:v>130.22952380952381</c:v>
                </c:pt>
                <c:pt idx="1856">
                  <c:v>130.17047619047619</c:v>
                </c:pt>
                <c:pt idx="1857">
                  <c:v>130.09666666666666</c:v>
                </c:pt>
                <c:pt idx="1858">
                  <c:v>130.06714285714287</c:v>
                </c:pt>
                <c:pt idx="1859">
                  <c:v>130.02285714285713</c:v>
                </c:pt>
                <c:pt idx="1860">
                  <c:v>129.97857142857143</c:v>
                </c:pt>
                <c:pt idx="1861">
                  <c:v>129.97857142857143</c:v>
                </c:pt>
                <c:pt idx="1862">
                  <c:v>129.91952380952381</c:v>
                </c:pt>
                <c:pt idx="1863">
                  <c:v>129.8752380952381</c:v>
                </c:pt>
                <c:pt idx="1864">
                  <c:v>129.8752380952381</c:v>
                </c:pt>
                <c:pt idx="1865">
                  <c:v>129.8309523809524</c:v>
                </c:pt>
                <c:pt idx="1866">
                  <c:v>129.66857142857143</c:v>
                </c:pt>
                <c:pt idx="1867">
                  <c:v>129.6390476190476</c:v>
                </c:pt>
                <c:pt idx="1868">
                  <c:v>129.57999999999998</c:v>
                </c:pt>
                <c:pt idx="1869">
                  <c:v>129.55047619047619</c:v>
                </c:pt>
                <c:pt idx="1870">
                  <c:v>129.53571428571428</c:v>
                </c:pt>
                <c:pt idx="1871">
                  <c:v>129.53571428571428</c:v>
                </c:pt>
                <c:pt idx="1872">
                  <c:v>129.47666666666666</c:v>
                </c:pt>
                <c:pt idx="1873">
                  <c:v>129.43238095238095</c:v>
                </c:pt>
                <c:pt idx="1874">
                  <c:v>129.43238095238095</c:v>
                </c:pt>
                <c:pt idx="1875">
                  <c:v>129.40285714285713</c:v>
                </c:pt>
                <c:pt idx="1876">
                  <c:v>129.37333333333333</c:v>
                </c:pt>
                <c:pt idx="1877">
                  <c:v>129.34380952380951</c:v>
                </c:pt>
                <c:pt idx="1878">
                  <c:v>129.28476190476189</c:v>
                </c:pt>
                <c:pt idx="1879">
                  <c:v>129.2552380952381</c:v>
                </c:pt>
                <c:pt idx="1880">
                  <c:v>129.2552380952381</c:v>
                </c:pt>
                <c:pt idx="1881">
                  <c:v>129.15190476190475</c:v>
                </c:pt>
                <c:pt idx="1882">
                  <c:v>129.09285714285716</c:v>
                </c:pt>
                <c:pt idx="1883">
                  <c:v>129.09285714285716</c:v>
                </c:pt>
                <c:pt idx="1884">
                  <c:v>129.03380952380951</c:v>
                </c:pt>
                <c:pt idx="1885">
                  <c:v>128.9452380952381</c:v>
                </c:pt>
                <c:pt idx="1886">
                  <c:v>128.93047619047618</c:v>
                </c:pt>
                <c:pt idx="1887">
                  <c:v>128.91571428571427</c:v>
                </c:pt>
                <c:pt idx="1888">
                  <c:v>128.90095238095236</c:v>
                </c:pt>
                <c:pt idx="1889">
                  <c:v>128.79761904761904</c:v>
                </c:pt>
                <c:pt idx="1890">
                  <c:v>128.70904761904762</c:v>
                </c:pt>
                <c:pt idx="1891">
                  <c:v>128.63523809523809</c:v>
                </c:pt>
                <c:pt idx="1892">
                  <c:v>128.62047619047618</c:v>
                </c:pt>
                <c:pt idx="1893">
                  <c:v>128.56142857142856</c:v>
                </c:pt>
                <c:pt idx="1894">
                  <c:v>128.45809523809524</c:v>
                </c:pt>
                <c:pt idx="1895">
                  <c:v>128.42857142857142</c:v>
                </c:pt>
                <c:pt idx="1896">
                  <c:v>128.42857142857142</c:v>
                </c:pt>
                <c:pt idx="1897">
                  <c:v>128.39904761904762</c:v>
                </c:pt>
                <c:pt idx="1898">
                  <c:v>128.3695238095238</c:v>
                </c:pt>
                <c:pt idx="1899">
                  <c:v>128.35476190476192</c:v>
                </c:pt>
                <c:pt idx="1900">
                  <c:v>128.34</c:v>
                </c:pt>
                <c:pt idx="1901">
                  <c:v>128.25142857142856</c:v>
                </c:pt>
                <c:pt idx="1902">
                  <c:v>128.25142857142856</c:v>
                </c:pt>
                <c:pt idx="1903">
                  <c:v>128.23666666666668</c:v>
                </c:pt>
                <c:pt idx="1904">
                  <c:v>128.22190476190477</c:v>
                </c:pt>
                <c:pt idx="1905">
                  <c:v>128.19238095238097</c:v>
                </c:pt>
                <c:pt idx="1906">
                  <c:v>128.10380952380953</c:v>
                </c:pt>
                <c:pt idx="1907">
                  <c:v>128.03</c:v>
                </c:pt>
                <c:pt idx="1908">
                  <c:v>128.01523809523809</c:v>
                </c:pt>
                <c:pt idx="1909">
                  <c:v>127.95619047619049</c:v>
                </c:pt>
                <c:pt idx="1910">
                  <c:v>127.92666666666666</c:v>
                </c:pt>
                <c:pt idx="1911">
                  <c:v>127.92666666666666</c:v>
                </c:pt>
                <c:pt idx="1912">
                  <c:v>127.86761904761906</c:v>
                </c:pt>
                <c:pt idx="1913">
                  <c:v>127.85285714285715</c:v>
                </c:pt>
                <c:pt idx="1914">
                  <c:v>127.83809523809524</c:v>
                </c:pt>
                <c:pt idx="1915">
                  <c:v>127.83809523809524</c:v>
                </c:pt>
                <c:pt idx="1916">
                  <c:v>127.83809523809524</c:v>
                </c:pt>
                <c:pt idx="1917">
                  <c:v>127.79380952380951</c:v>
                </c:pt>
                <c:pt idx="1918">
                  <c:v>127.76428571428571</c:v>
                </c:pt>
                <c:pt idx="1919">
                  <c:v>127.7052380952381</c:v>
                </c:pt>
                <c:pt idx="1920">
                  <c:v>127.69047619047619</c:v>
                </c:pt>
                <c:pt idx="1921">
                  <c:v>127.67571428571428</c:v>
                </c:pt>
                <c:pt idx="1922">
                  <c:v>127.61666666666667</c:v>
                </c:pt>
                <c:pt idx="1923">
                  <c:v>127.57238095238095</c:v>
                </c:pt>
                <c:pt idx="1924">
                  <c:v>127.55761904761904</c:v>
                </c:pt>
                <c:pt idx="1925">
                  <c:v>127.54285714285714</c:v>
                </c:pt>
                <c:pt idx="1926">
                  <c:v>127.48380952380953</c:v>
                </c:pt>
                <c:pt idx="1927">
                  <c:v>127.48380952380953</c:v>
                </c:pt>
                <c:pt idx="1928">
                  <c:v>127.46904761904761</c:v>
                </c:pt>
                <c:pt idx="1929">
                  <c:v>127.43952380952381</c:v>
                </c:pt>
                <c:pt idx="1930">
                  <c:v>127.42476190476189</c:v>
                </c:pt>
                <c:pt idx="1931">
                  <c:v>127.3804761904762</c:v>
                </c:pt>
                <c:pt idx="1932">
                  <c:v>127.36571428571429</c:v>
                </c:pt>
                <c:pt idx="1933">
                  <c:v>127.29190476190476</c:v>
                </c:pt>
                <c:pt idx="1934">
                  <c:v>127.27714285714285</c:v>
                </c:pt>
                <c:pt idx="1935">
                  <c:v>127.23285714285714</c:v>
                </c:pt>
                <c:pt idx="1936">
                  <c:v>127.1442857142857</c:v>
                </c:pt>
                <c:pt idx="1937">
                  <c:v>127.1442857142857</c:v>
                </c:pt>
                <c:pt idx="1938">
                  <c:v>127.07047619047619</c:v>
                </c:pt>
                <c:pt idx="1939">
                  <c:v>126.96714285714286</c:v>
                </c:pt>
                <c:pt idx="1940">
                  <c:v>126.96714285714286</c:v>
                </c:pt>
                <c:pt idx="1941">
                  <c:v>126.83428571428571</c:v>
                </c:pt>
                <c:pt idx="1942">
                  <c:v>126.83428571428571</c:v>
                </c:pt>
                <c:pt idx="1943">
                  <c:v>126.8047619047619</c:v>
                </c:pt>
                <c:pt idx="1944">
                  <c:v>126.8047619047619</c:v>
                </c:pt>
                <c:pt idx="1945">
                  <c:v>126.8047619047619</c:v>
                </c:pt>
                <c:pt idx="1946">
                  <c:v>126.8047619047619</c:v>
                </c:pt>
                <c:pt idx="1947">
                  <c:v>126.78999999999999</c:v>
                </c:pt>
                <c:pt idx="1948">
                  <c:v>126.70142857142856</c:v>
                </c:pt>
                <c:pt idx="1949">
                  <c:v>126.68666666666665</c:v>
                </c:pt>
                <c:pt idx="1950">
                  <c:v>126.64238095238096</c:v>
                </c:pt>
                <c:pt idx="1951">
                  <c:v>126.62761904761905</c:v>
                </c:pt>
                <c:pt idx="1952">
                  <c:v>126.59809523809525</c:v>
                </c:pt>
                <c:pt idx="1953">
                  <c:v>126.4947619047619</c:v>
                </c:pt>
                <c:pt idx="1954">
                  <c:v>126.4947619047619</c:v>
                </c:pt>
                <c:pt idx="1955">
                  <c:v>126.4947619047619</c:v>
                </c:pt>
                <c:pt idx="1956">
                  <c:v>126.48000000000002</c:v>
                </c:pt>
                <c:pt idx="1957">
                  <c:v>126.46523809523811</c:v>
                </c:pt>
                <c:pt idx="1958">
                  <c:v>126.43571428571428</c:v>
                </c:pt>
                <c:pt idx="1959">
                  <c:v>126.37666666666667</c:v>
                </c:pt>
                <c:pt idx="1960">
                  <c:v>126.27333333333334</c:v>
                </c:pt>
                <c:pt idx="1961">
                  <c:v>126.25857142857143</c:v>
                </c:pt>
                <c:pt idx="1962">
                  <c:v>126.15523809523808</c:v>
                </c:pt>
                <c:pt idx="1963">
                  <c:v>126.14047619047619</c:v>
                </c:pt>
                <c:pt idx="1964">
                  <c:v>126.06666666666666</c:v>
                </c:pt>
                <c:pt idx="1965">
                  <c:v>126.02238095238096</c:v>
                </c:pt>
                <c:pt idx="1966">
                  <c:v>125.93380952380951</c:v>
                </c:pt>
                <c:pt idx="1967">
                  <c:v>125.9190476190476</c:v>
                </c:pt>
                <c:pt idx="1968">
                  <c:v>125.8747619047619</c:v>
                </c:pt>
                <c:pt idx="1969">
                  <c:v>125.8452380952381</c:v>
                </c:pt>
                <c:pt idx="1970">
                  <c:v>125.77142857142857</c:v>
                </c:pt>
                <c:pt idx="1971">
                  <c:v>125.75666666666666</c:v>
                </c:pt>
                <c:pt idx="1972">
                  <c:v>125.71238095238095</c:v>
                </c:pt>
                <c:pt idx="1973">
                  <c:v>125.66809523809522</c:v>
                </c:pt>
                <c:pt idx="1974">
                  <c:v>125.63857142857142</c:v>
                </c:pt>
                <c:pt idx="1975">
                  <c:v>125.56476190476191</c:v>
                </c:pt>
                <c:pt idx="1976">
                  <c:v>125.52047619047619</c:v>
                </c:pt>
                <c:pt idx="1977">
                  <c:v>125.52047619047619</c:v>
                </c:pt>
                <c:pt idx="1978">
                  <c:v>125.47619047619048</c:v>
                </c:pt>
                <c:pt idx="1979">
                  <c:v>125.47619047619048</c:v>
                </c:pt>
                <c:pt idx="1980">
                  <c:v>125.46142857142857</c:v>
                </c:pt>
                <c:pt idx="1981">
                  <c:v>125.46142857142857</c:v>
                </c:pt>
                <c:pt idx="1982">
                  <c:v>125.38761904761904</c:v>
                </c:pt>
                <c:pt idx="1983">
                  <c:v>125.32857142857144</c:v>
                </c:pt>
                <c:pt idx="1984">
                  <c:v>125.28428571428572</c:v>
                </c:pt>
                <c:pt idx="1985">
                  <c:v>125.2252380952381</c:v>
                </c:pt>
                <c:pt idx="1986">
                  <c:v>125.18095238095238</c:v>
                </c:pt>
                <c:pt idx="1987">
                  <c:v>125.16619047619048</c:v>
                </c:pt>
                <c:pt idx="1988">
                  <c:v>125.16619047619048</c:v>
                </c:pt>
                <c:pt idx="1989">
                  <c:v>125.07761904761905</c:v>
                </c:pt>
                <c:pt idx="1990">
                  <c:v>125.04809523809523</c:v>
                </c:pt>
                <c:pt idx="1991">
                  <c:v>125.03333333333333</c:v>
                </c:pt>
                <c:pt idx="1992">
                  <c:v>124.92999999999999</c:v>
                </c:pt>
                <c:pt idx="1993">
                  <c:v>124.88571428571427</c:v>
                </c:pt>
                <c:pt idx="1994">
                  <c:v>124.88571428571427</c:v>
                </c:pt>
                <c:pt idx="1995">
                  <c:v>124.81190476190476</c:v>
                </c:pt>
                <c:pt idx="1996">
                  <c:v>124.76761904761904</c:v>
                </c:pt>
                <c:pt idx="1997">
                  <c:v>124.70857142857143</c:v>
                </c:pt>
                <c:pt idx="1998">
                  <c:v>124.67904761904761</c:v>
                </c:pt>
                <c:pt idx="1999">
                  <c:v>124.6495238095238</c:v>
                </c:pt>
                <c:pt idx="2000">
                  <c:v>124.60523809523809</c:v>
                </c:pt>
                <c:pt idx="2001">
                  <c:v>124.57571428571428</c:v>
                </c:pt>
                <c:pt idx="2002">
                  <c:v>124.57571428571428</c:v>
                </c:pt>
                <c:pt idx="2003">
                  <c:v>124.56095238095237</c:v>
                </c:pt>
                <c:pt idx="2004">
                  <c:v>124.44285714285714</c:v>
                </c:pt>
                <c:pt idx="2005">
                  <c:v>124.38380952380953</c:v>
                </c:pt>
                <c:pt idx="2006">
                  <c:v>124.36904761904762</c:v>
                </c:pt>
                <c:pt idx="2007">
                  <c:v>124.25095238095238</c:v>
                </c:pt>
                <c:pt idx="2008">
                  <c:v>124.20666666666666</c:v>
                </c:pt>
                <c:pt idx="2009">
                  <c:v>124.19190476190475</c:v>
                </c:pt>
                <c:pt idx="2010">
                  <c:v>124.14761904761903</c:v>
                </c:pt>
                <c:pt idx="2011">
                  <c:v>124.11809523809524</c:v>
                </c:pt>
                <c:pt idx="2012">
                  <c:v>124.11809523809524</c:v>
                </c:pt>
                <c:pt idx="2013">
                  <c:v>124.07380952380952</c:v>
                </c:pt>
                <c:pt idx="2014">
                  <c:v>124.07380952380952</c:v>
                </c:pt>
                <c:pt idx="2015">
                  <c:v>124.02952380952379</c:v>
                </c:pt>
                <c:pt idx="2016">
                  <c:v>123.98523809523809</c:v>
                </c:pt>
                <c:pt idx="2017">
                  <c:v>123.94095238095237</c:v>
                </c:pt>
                <c:pt idx="2018">
                  <c:v>123.94095238095237</c:v>
                </c:pt>
                <c:pt idx="2019">
                  <c:v>123.89666666666668</c:v>
                </c:pt>
                <c:pt idx="2020">
                  <c:v>123.88190476190476</c:v>
                </c:pt>
                <c:pt idx="2021">
                  <c:v>123.86714285714285</c:v>
                </c:pt>
                <c:pt idx="2022">
                  <c:v>123.83761904761906</c:v>
                </c:pt>
                <c:pt idx="2023">
                  <c:v>123.80809523809523</c:v>
                </c:pt>
                <c:pt idx="2024">
                  <c:v>123.76380952380953</c:v>
                </c:pt>
                <c:pt idx="2025">
                  <c:v>123.76380952380953</c:v>
                </c:pt>
                <c:pt idx="2026">
                  <c:v>123.67523809523809</c:v>
                </c:pt>
                <c:pt idx="2027">
                  <c:v>123.61619047619047</c:v>
                </c:pt>
                <c:pt idx="2028">
                  <c:v>123.61619047619047</c:v>
                </c:pt>
                <c:pt idx="2029">
                  <c:v>123.43904761904761</c:v>
                </c:pt>
                <c:pt idx="2030">
                  <c:v>123.36523809523808</c:v>
                </c:pt>
                <c:pt idx="2031">
                  <c:v>123.26190476190476</c:v>
                </c:pt>
                <c:pt idx="2032">
                  <c:v>123.24714285714285</c:v>
                </c:pt>
                <c:pt idx="2033">
                  <c:v>123.20285714285714</c:v>
                </c:pt>
                <c:pt idx="2034">
                  <c:v>123.09952380952382</c:v>
                </c:pt>
                <c:pt idx="2035">
                  <c:v>123.02571428571429</c:v>
                </c:pt>
                <c:pt idx="2036">
                  <c:v>122.98142857142858</c:v>
                </c:pt>
                <c:pt idx="2037">
                  <c:v>122.96666666666667</c:v>
                </c:pt>
                <c:pt idx="2038">
                  <c:v>122.89285714285714</c:v>
                </c:pt>
                <c:pt idx="2039">
                  <c:v>122.87809523809523</c:v>
                </c:pt>
                <c:pt idx="2040">
                  <c:v>122.87809523809523</c:v>
                </c:pt>
                <c:pt idx="2041">
                  <c:v>122.7747619047619</c:v>
                </c:pt>
                <c:pt idx="2042">
                  <c:v>122.7747619047619</c:v>
                </c:pt>
                <c:pt idx="2043">
                  <c:v>122.75999999999999</c:v>
                </c:pt>
                <c:pt idx="2044">
                  <c:v>122.67142857142856</c:v>
                </c:pt>
                <c:pt idx="2045">
                  <c:v>122.59761904761905</c:v>
                </c:pt>
                <c:pt idx="2046">
                  <c:v>122.56809523809524</c:v>
                </c:pt>
                <c:pt idx="2047">
                  <c:v>122.55333333333333</c:v>
                </c:pt>
                <c:pt idx="2048">
                  <c:v>122.34666666666666</c:v>
                </c:pt>
                <c:pt idx="2049">
                  <c:v>122.28761904761905</c:v>
                </c:pt>
                <c:pt idx="2050">
                  <c:v>122.1252380952381</c:v>
                </c:pt>
                <c:pt idx="2051">
                  <c:v>122.05142857142857</c:v>
                </c:pt>
                <c:pt idx="2052">
                  <c:v>122.02190476190475</c:v>
                </c:pt>
                <c:pt idx="2053">
                  <c:v>122.00714285714287</c:v>
                </c:pt>
                <c:pt idx="2054">
                  <c:v>121.97761904761904</c:v>
                </c:pt>
                <c:pt idx="2055">
                  <c:v>121.94809523809523</c:v>
                </c:pt>
                <c:pt idx="2056">
                  <c:v>121.94809523809523</c:v>
                </c:pt>
                <c:pt idx="2057">
                  <c:v>121.93333333333332</c:v>
                </c:pt>
                <c:pt idx="2058">
                  <c:v>121.93333333333332</c:v>
                </c:pt>
                <c:pt idx="2059">
                  <c:v>121.93333333333332</c:v>
                </c:pt>
                <c:pt idx="2060">
                  <c:v>121.85952380952381</c:v>
                </c:pt>
                <c:pt idx="2061">
                  <c:v>121.83</c:v>
                </c:pt>
                <c:pt idx="2062">
                  <c:v>121.68238095238095</c:v>
                </c:pt>
                <c:pt idx="2063">
                  <c:v>121.5642857142857</c:v>
                </c:pt>
                <c:pt idx="2064">
                  <c:v>121.53476190476189</c:v>
                </c:pt>
                <c:pt idx="2065">
                  <c:v>121.51999999999998</c:v>
                </c:pt>
                <c:pt idx="2066">
                  <c:v>121.41666666666666</c:v>
                </c:pt>
                <c:pt idx="2067">
                  <c:v>121.40190476190475</c:v>
                </c:pt>
                <c:pt idx="2068">
                  <c:v>121.34285714285716</c:v>
                </c:pt>
                <c:pt idx="2069">
                  <c:v>121.31333333333333</c:v>
                </c:pt>
                <c:pt idx="2070">
                  <c:v>121.29857142857142</c:v>
                </c:pt>
                <c:pt idx="2071">
                  <c:v>121.15095238095236</c:v>
                </c:pt>
                <c:pt idx="2072">
                  <c:v>120.63428571428571</c:v>
                </c:pt>
                <c:pt idx="2073">
                  <c:v>120.57523809523811</c:v>
                </c:pt>
                <c:pt idx="2074">
                  <c:v>120.51619047619047</c:v>
                </c:pt>
                <c:pt idx="2075">
                  <c:v>120.51619047619047</c:v>
                </c:pt>
                <c:pt idx="2076">
                  <c:v>120.48666666666668</c:v>
                </c:pt>
                <c:pt idx="2077">
                  <c:v>120.48666666666668</c:v>
                </c:pt>
                <c:pt idx="2078">
                  <c:v>120.41285714285712</c:v>
                </c:pt>
                <c:pt idx="2079">
                  <c:v>120.35380952380953</c:v>
                </c:pt>
                <c:pt idx="2080">
                  <c:v>120.33904761904762</c:v>
                </c:pt>
                <c:pt idx="2081">
                  <c:v>120.25047619047618</c:v>
                </c:pt>
                <c:pt idx="2082">
                  <c:v>120.14714285714285</c:v>
                </c:pt>
                <c:pt idx="2083">
                  <c:v>119.98476190476191</c:v>
                </c:pt>
                <c:pt idx="2084">
                  <c:v>119.98476190476191</c:v>
                </c:pt>
                <c:pt idx="2085">
                  <c:v>119.97</c:v>
                </c:pt>
                <c:pt idx="2086">
                  <c:v>119.91095238095238</c:v>
                </c:pt>
                <c:pt idx="2087">
                  <c:v>119.89619047619047</c:v>
                </c:pt>
                <c:pt idx="2088">
                  <c:v>119.85190476190476</c:v>
                </c:pt>
                <c:pt idx="2089">
                  <c:v>119.64523809523808</c:v>
                </c:pt>
                <c:pt idx="2090">
                  <c:v>119.61571428571429</c:v>
                </c:pt>
                <c:pt idx="2091">
                  <c:v>119.54190476190476</c:v>
                </c:pt>
                <c:pt idx="2092">
                  <c:v>119.51238095238094</c:v>
                </c:pt>
                <c:pt idx="2093">
                  <c:v>119.51238095238094</c:v>
                </c:pt>
                <c:pt idx="2094">
                  <c:v>119.45333333333333</c:v>
                </c:pt>
                <c:pt idx="2095">
                  <c:v>119.42380952380952</c:v>
                </c:pt>
                <c:pt idx="2096">
                  <c:v>119.36476190476191</c:v>
                </c:pt>
                <c:pt idx="2097">
                  <c:v>119.30571428571427</c:v>
                </c:pt>
                <c:pt idx="2098">
                  <c:v>119.29095238095238</c:v>
                </c:pt>
                <c:pt idx="2099">
                  <c:v>119.20238095238095</c:v>
                </c:pt>
                <c:pt idx="2100">
                  <c:v>119.17285714285714</c:v>
                </c:pt>
                <c:pt idx="2101">
                  <c:v>119.17285714285714</c:v>
                </c:pt>
                <c:pt idx="2102">
                  <c:v>119.17285714285714</c:v>
                </c:pt>
                <c:pt idx="2103">
                  <c:v>119.14333333333332</c:v>
                </c:pt>
                <c:pt idx="2104">
                  <c:v>119.09904761904762</c:v>
                </c:pt>
                <c:pt idx="2105">
                  <c:v>119.03999999999999</c:v>
                </c:pt>
                <c:pt idx="2106">
                  <c:v>119.03999999999999</c:v>
                </c:pt>
                <c:pt idx="2107">
                  <c:v>118.98095238095237</c:v>
                </c:pt>
                <c:pt idx="2108">
                  <c:v>118.86285714285714</c:v>
                </c:pt>
                <c:pt idx="2109">
                  <c:v>118.84809523809525</c:v>
                </c:pt>
                <c:pt idx="2110">
                  <c:v>118.81857142857142</c:v>
                </c:pt>
                <c:pt idx="2111">
                  <c:v>118.61190476190475</c:v>
                </c:pt>
                <c:pt idx="2112">
                  <c:v>118.58238095238096</c:v>
                </c:pt>
                <c:pt idx="2113">
                  <c:v>118.56761904761903</c:v>
                </c:pt>
                <c:pt idx="2114">
                  <c:v>118.55285714285714</c:v>
                </c:pt>
                <c:pt idx="2115">
                  <c:v>118.47904761904763</c:v>
                </c:pt>
                <c:pt idx="2116">
                  <c:v>118.37571428571428</c:v>
                </c:pt>
                <c:pt idx="2117">
                  <c:v>118.22809523809525</c:v>
                </c:pt>
                <c:pt idx="2118">
                  <c:v>118.19857142857143</c:v>
                </c:pt>
                <c:pt idx="2119">
                  <c:v>118.19857142857143</c:v>
                </c:pt>
                <c:pt idx="2120">
                  <c:v>118.1690476190476</c:v>
                </c:pt>
                <c:pt idx="2121">
                  <c:v>118.1247619047619</c:v>
                </c:pt>
                <c:pt idx="2122">
                  <c:v>118.11000000000001</c:v>
                </c:pt>
                <c:pt idx="2123">
                  <c:v>118.0952380952381</c:v>
                </c:pt>
                <c:pt idx="2124">
                  <c:v>118.08047619047619</c:v>
                </c:pt>
                <c:pt idx="2125">
                  <c:v>118.05095238095237</c:v>
                </c:pt>
                <c:pt idx="2126">
                  <c:v>117.96238095238095</c:v>
                </c:pt>
                <c:pt idx="2127">
                  <c:v>117.96238095238095</c:v>
                </c:pt>
                <c:pt idx="2128">
                  <c:v>117.94761904761906</c:v>
                </c:pt>
                <c:pt idx="2129">
                  <c:v>117.93285714285715</c:v>
                </c:pt>
                <c:pt idx="2130">
                  <c:v>117.90333333333334</c:v>
                </c:pt>
                <c:pt idx="2131">
                  <c:v>117.88857142857142</c:v>
                </c:pt>
                <c:pt idx="2132">
                  <c:v>117.87380952380951</c:v>
                </c:pt>
                <c:pt idx="2133">
                  <c:v>117.81476190476191</c:v>
                </c:pt>
                <c:pt idx="2134">
                  <c:v>117.72619047619048</c:v>
                </c:pt>
                <c:pt idx="2135">
                  <c:v>117.62285714285716</c:v>
                </c:pt>
                <c:pt idx="2136">
                  <c:v>117.59333333333333</c:v>
                </c:pt>
                <c:pt idx="2137">
                  <c:v>117.53428571428572</c:v>
                </c:pt>
                <c:pt idx="2138">
                  <c:v>117.4752380952381</c:v>
                </c:pt>
                <c:pt idx="2139">
                  <c:v>117.41619047619048</c:v>
                </c:pt>
                <c:pt idx="2140">
                  <c:v>117.37190476190477</c:v>
                </c:pt>
                <c:pt idx="2141">
                  <c:v>117.34238095238095</c:v>
                </c:pt>
                <c:pt idx="2142">
                  <c:v>117.22428571428571</c:v>
                </c:pt>
                <c:pt idx="2143">
                  <c:v>117.01761904761904</c:v>
                </c:pt>
                <c:pt idx="2144">
                  <c:v>117.00285714285715</c:v>
                </c:pt>
                <c:pt idx="2145">
                  <c:v>116.94380952380952</c:v>
                </c:pt>
                <c:pt idx="2146">
                  <c:v>116.88476190476192</c:v>
                </c:pt>
                <c:pt idx="2147">
                  <c:v>116.64857142857142</c:v>
                </c:pt>
                <c:pt idx="2148">
                  <c:v>116.61904761904762</c:v>
                </c:pt>
                <c:pt idx="2149">
                  <c:v>116.61904761904762</c:v>
                </c:pt>
                <c:pt idx="2150">
                  <c:v>116.41238095238094</c:v>
                </c:pt>
                <c:pt idx="2151">
                  <c:v>116.27952380952379</c:v>
                </c:pt>
                <c:pt idx="2152">
                  <c:v>116.25</c:v>
                </c:pt>
                <c:pt idx="2153">
                  <c:v>116.04333333333332</c:v>
                </c:pt>
                <c:pt idx="2154">
                  <c:v>116.02857142857141</c:v>
                </c:pt>
                <c:pt idx="2155">
                  <c:v>115.99904761904762</c:v>
                </c:pt>
                <c:pt idx="2156">
                  <c:v>115.9842857142857</c:v>
                </c:pt>
                <c:pt idx="2157">
                  <c:v>115.88095238095238</c:v>
                </c:pt>
                <c:pt idx="2158">
                  <c:v>115.83666666666667</c:v>
                </c:pt>
                <c:pt idx="2159">
                  <c:v>115.73333333333335</c:v>
                </c:pt>
                <c:pt idx="2160">
                  <c:v>115.65952380952379</c:v>
                </c:pt>
                <c:pt idx="2161">
                  <c:v>115.57095238095239</c:v>
                </c:pt>
                <c:pt idx="2162">
                  <c:v>115.55619047619047</c:v>
                </c:pt>
                <c:pt idx="2163">
                  <c:v>115.54142857142855</c:v>
                </c:pt>
                <c:pt idx="2164">
                  <c:v>115.39380952380952</c:v>
                </c:pt>
                <c:pt idx="2165">
                  <c:v>115.24619047619046</c:v>
                </c:pt>
                <c:pt idx="2166">
                  <c:v>115.15761904761905</c:v>
                </c:pt>
                <c:pt idx="2167">
                  <c:v>115.11333333333334</c:v>
                </c:pt>
                <c:pt idx="2168">
                  <c:v>115.0247619047619</c:v>
                </c:pt>
                <c:pt idx="2169">
                  <c:v>114.96571428571428</c:v>
                </c:pt>
                <c:pt idx="2170">
                  <c:v>114.92142857142856</c:v>
                </c:pt>
                <c:pt idx="2171">
                  <c:v>114.87714285714284</c:v>
                </c:pt>
                <c:pt idx="2172">
                  <c:v>114.87714285714284</c:v>
                </c:pt>
                <c:pt idx="2173">
                  <c:v>114.80333333333333</c:v>
                </c:pt>
                <c:pt idx="2174">
                  <c:v>114.77380952380952</c:v>
                </c:pt>
                <c:pt idx="2175">
                  <c:v>114.72952380952381</c:v>
                </c:pt>
                <c:pt idx="2176">
                  <c:v>114.62619047619049</c:v>
                </c:pt>
                <c:pt idx="2177">
                  <c:v>114.61142857142858</c:v>
                </c:pt>
                <c:pt idx="2178">
                  <c:v>114.53761904761905</c:v>
                </c:pt>
                <c:pt idx="2179">
                  <c:v>114.41952380952381</c:v>
                </c:pt>
                <c:pt idx="2180">
                  <c:v>114.09476190476191</c:v>
                </c:pt>
                <c:pt idx="2181">
                  <c:v>114.03571428571428</c:v>
                </c:pt>
                <c:pt idx="2182">
                  <c:v>114.03571428571428</c:v>
                </c:pt>
                <c:pt idx="2183">
                  <c:v>114.00619047619048</c:v>
                </c:pt>
                <c:pt idx="2184">
                  <c:v>113.93238095238095</c:v>
                </c:pt>
                <c:pt idx="2185">
                  <c:v>113.87333333333333</c:v>
                </c:pt>
                <c:pt idx="2186">
                  <c:v>113.76999999999998</c:v>
                </c:pt>
                <c:pt idx="2187">
                  <c:v>113.66666666666666</c:v>
                </c:pt>
                <c:pt idx="2188">
                  <c:v>113.65190476190475</c:v>
                </c:pt>
                <c:pt idx="2189">
                  <c:v>113.46000000000001</c:v>
                </c:pt>
                <c:pt idx="2190">
                  <c:v>113.46000000000001</c:v>
                </c:pt>
                <c:pt idx="2191">
                  <c:v>113.40095238095236</c:v>
                </c:pt>
                <c:pt idx="2192">
                  <c:v>113.32714285714286</c:v>
                </c:pt>
                <c:pt idx="2193">
                  <c:v>113.26809523809524</c:v>
                </c:pt>
                <c:pt idx="2194">
                  <c:v>113.22380952380954</c:v>
                </c:pt>
                <c:pt idx="2195">
                  <c:v>113.20904761904762</c:v>
                </c:pt>
                <c:pt idx="2196">
                  <c:v>113.16476190476189</c:v>
                </c:pt>
                <c:pt idx="2197">
                  <c:v>113.15</c:v>
                </c:pt>
                <c:pt idx="2198">
                  <c:v>113.15</c:v>
                </c:pt>
                <c:pt idx="2199">
                  <c:v>113.09095238095239</c:v>
                </c:pt>
                <c:pt idx="2200">
                  <c:v>113.01714285714286</c:v>
                </c:pt>
                <c:pt idx="2201">
                  <c:v>112.94333333333334</c:v>
                </c:pt>
                <c:pt idx="2202">
                  <c:v>112.76619047619047</c:v>
                </c:pt>
                <c:pt idx="2203">
                  <c:v>112.64809523809524</c:v>
                </c:pt>
                <c:pt idx="2204">
                  <c:v>112.63333333333333</c:v>
                </c:pt>
                <c:pt idx="2205">
                  <c:v>112.61857142857144</c:v>
                </c:pt>
                <c:pt idx="2206">
                  <c:v>112.53</c:v>
                </c:pt>
                <c:pt idx="2207">
                  <c:v>112.50047619047618</c:v>
                </c:pt>
                <c:pt idx="2208">
                  <c:v>112.30857142857143</c:v>
                </c:pt>
                <c:pt idx="2209">
                  <c:v>112.19047619047619</c:v>
                </c:pt>
                <c:pt idx="2210">
                  <c:v>111.91</c:v>
                </c:pt>
                <c:pt idx="2211">
                  <c:v>111.73285714285714</c:v>
                </c:pt>
                <c:pt idx="2212">
                  <c:v>111.65904761904761</c:v>
                </c:pt>
                <c:pt idx="2213">
                  <c:v>111.6</c:v>
                </c:pt>
                <c:pt idx="2214">
                  <c:v>111.45238095238095</c:v>
                </c:pt>
                <c:pt idx="2215">
                  <c:v>111.28999999999999</c:v>
                </c:pt>
                <c:pt idx="2216">
                  <c:v>111.24571428571429</c:v>
                </c:pt>
                <c:pt idx="2217">
                  <c:v>111.21619047619048</c:v>
                </c:pt>
                <c:pt idx="2218">
                  <c:v>111.18666666666665</c:v>
                </c:pt>
                <c:pt idx="2219">
                  <c:v>111.09809523809525</c:v>
                </c:pt>
                <c:pt idx="2220">
                  <c:v>111.08333333333333</c:v>
                </c:pt>
                <c:pt idx="2221">
                  <c:v>111.06857142857142</c:v>
                </c:pt>
                <c:pt idx="2222">
                  <c:v>111.06857142857142</c:v>
                </c:pt>
                <c:pt idx="2223">
                  <c:v>111.05380952380952</c:v>
                </c:pt>
                <c:pt idx="2224">
                  <c:v>110.98000000000002</c:v>
                </c:pt>
                <c:pt idx="2225">
                  <c:v>110.78809523809522</c:v>
                </c:pt>
                <c:pt idx="2226">
                  <c:v>110.69952380952381</c:v>
                </c:pt>
                <c:pt idx="2227">
                  <c:v>110.50761904761904</c:v>
                </c:pt>
                <c:pt idx="2228">
                  <c:v>110.38952380952381</c:v>
                </c:pt>
                <c:pt idx="2229">
                  <c:v>110.3452380952381</c:v>
                </c:pt>
                <c:pt idx="2230">
                  <c:v>110.31571428571429</c:v>
                </c:pt>
                <c:pt idx="2231">
                  <c:v>110.30095238095238</c:v>
                </c:pt>
                <c:pt idx="2232">
                  <c:v>110.27142857142857</c:v>
                </c:pt>
                <c:pt idx="2233">
                  <c:v>110.19761904761906</c:v>
                </c:pt>
                <c:pt idx="2234">
                  <c:v>110.06476190476191</c:v>
                </c:pt>
                <c:pt idx="2235">
                  <c:v>109.99095238095239</c:v>
                </c:pt>
                <c:pt idx="2236">
                  <c:v>109.87285714285716</c:v>
                </c:pt>
                <c:pt idx="2237">
                  <c:v>109.78428571428572</c:v>
                </c:pt>
                <c:pt idx="2238">
                  <c:v>109.59238095238095</c:v>
                </c:pt>
                <c:pt idx="2239">
                  <c:v>109.53333333333333</c:v>
                </c:pt>
                <c:pt idx="2240">
                  <c:v>109.4447619047619</c:v>
                </c:pt>
                <c:pt idx="2241">
                  <c:v>109.25285714285715</c:v>
                </c:pt>
                <c:pt idx="2242">
                  <c:v>109.17904761904761</c:v>
                </c:pt>
                <c:pt idx="2243">
                  <c:v>109.03142857142856</c:v>
                </c:pt>
                <c:pt idx="2244">
                  <c:v>108.94285714285714</c:v>
                </c:pt>
                <c:pt idx="2245">
                  <c:v>108.91333333333333</c:v>
                </c:pt>
                <c:pt idx="2246">
                  <c:v>108.85428571428571</c:v>
                </c:pt>
                <c:pt idx="2247">
                  <c:v>108.83952380952381</c:v>
                </c:pt>
                <c:pt idx="2248">
                  <c:v>108.7657142857143</c:v>
                </c:pt>
                <c:pt idx="2249">
                  <c:v>108.72142857142858</c:v>
                </c:pt>
                <c:pt idx="2250">
                  <c:v>108.72142857142858</c:v>
                </c:pt>
                <c:pt idx="2251">
                  <c:v>108.70666666666666</c:v>
                </c:pt>
                <c:pt idx="2252">
                  <c:v>108.48523809523809</c:v>
                </c:pt>
                <c:pt idx="2253">
                  <c:v>108.47047619047621</c:v>
                </c:pt>
                <c:pt idx="2254">
                  <c:v>108.44095238095237</c:v>
                </c:pt>
                <c:pt idx="2255">
                  <c:v>108.41142857142856</c:v>
                </c:pt>
                <c:pt idx="2256">
                  <c:v>108.38190476190476</c:v>
                </c:pt>
                <c:pt idx="2257">
                  <c:v>108.24904761904762</c:v>
                </c:pt>
                <c:pt idx="2258">
                  <c:v>108.13095238095238</c:v>
                </c:pt>
                <c:pt idx="2259">
                  <c:v>108.01285714285714</c:v>
                </c:pt>
                <c:pt idx="2260">
                  <c:v>107.86523809523808</c:v>
                </c:pt>
                <c:pt idx="2261">
                  <c:v>107.80619047619048</c:v>
                </c:pt>
                <c:pt idx="2262">
                  <c:v>107.76190476190476</c:v>
                </c:pt>
                <c:pt idx="2263">
                  <c:v>107.73238095238096</c:v>
                </c:pt>
                <c:pt idx="2264">
                  <c:v>107.54047619047618</c:v>
                </c:pt>
                <c:pt idx="2265">
                  <c:v>107.45190476190477</c:v>
                </c:pt>
                <c:pt idx="2266">
                  <c:v>107.42238095238095</c:v>
                </c:pt>
                <c:pt idx="2267">
                  <c:v>107.30428571428571</c:v>
                </c:pt>
                <c:pt idx="2268">
                  <c:v>107.25999999999999</c:v>
                </c:pt>
                <c:pt idx="2269">
                  <c:v>107.24523809523811</c:v>
                </c:pt>
                <c:pt idx="2270">
                  <c:v>107.24523809523811</c:v>
                </c:pt>
                <c:pt idx="2271">
                  <c:v>107.21571428571428</c:v>
                </c:pt>
                <c:pt idx="2272">
                  <c:v>107.18619047619048</c:v>
                </c:pt>
                <c:pt idx="2273">
                  <c:v>107.06809523809524</c:v>
                </c:pt>
                <c:pt idx="2274">
                  <c:v>107.03857142857143</c:v>
                </c:pt>
                <c:pt idx="2275">
                  <c:v>106.92047619047619</c:v>
                </c:pt>
                <c:pt idx="2276">
                  <c:v>106.86142857142858</c:v>
                </c:pt>
                <c:pt idx="2277">
                  <c:v>106.83190476190477</c:v>
                </c:pt>
                <c:pt idx="2278">
                  <c:v>106.63999999999999</c:v>
                </c:pt>
                <c:pt idx="2279">
                  <c:v>106.6252380952381</c:v>
                </c:pt>
                <c:pt idx="2280">
                  <c:v>106.52190476190475</c:v>
                </c:pt>
                <c:pt idx="2281">
                  <c:v>106.40380952380951</c:v>
                </c:pt>
                <c:pt idx="2282">
                  <c:v>106.3890476190476</c:v>
                </c:pt>
                <c:pt idx="2283">
                  <c:v>106.3890476190476</c:v>
                </c:pt>
                <c:pt idx="2284">
                  <c:v>106.31523809523809</c:v>
                </c:pt>
                <c:pt idx="2285">
                  <c:v>106.15285714285713</c:v>
                </c:pt>
                <c:pt idx="2286">
                  <c:v>105.94619047619047</c:v>
                </c:pt>
                <c:pt idx="2287">
                  <c:v>105.81333333333333</c:v>
                </c:pt>
                <c:pt idx="2288">
                  <c:v>105.7395238095238</c:v>
                </c:pt>
                <c:pt idx="2289">
                  <c:v>105.72476190476192</c:v>
                </c:pt>
                <c:pt idx="2290">
                  <c:v>105.71000000000001</c:v>
                </c:pt>
                <c:pt idx="2291">
                  <c:v>105.68047619047618</c:v>
                </c:pt>
                <c:pt idx="2292">
                  <c:v>105.66571428571427</c:v>
                </c:pt>
                <c:pt idx="2293">
                  <c:v>105.56238095238095</c:v>
                </c:pt>
                <c:pt idx="2294">
                  <c:v>105.56238095238095</c:v>
                </c:pt>
                <c:pt idx="2295">
                  <c:v>105.47380952380954</c:v>
                </c:pt>
                <c:pt idx="2296">
                  <c:v>105.23761904761906</c:v>
                </c:pt>
                <c:pt idx="2297">
                  <c:v>105.23761904761906</c:v>
                </c:pt>
                <c:pt idx="2298">
                  <c:v>105.1638095238095</c:v>
                </c:pt>
                <c:pt idx="2299">
                  <c:v>105.13428571428571</c:v>
                </c:pt>
                <c:pt idx="2300">
                  <c:v>105.06047619047619</c:v>
                </c:pt>
                <c:pt idx="2301">
                  <c:v>105.00142857142856</c:v>
                </c:pt>
                <c:pt idx="2302">
                  <c:v>104.75047619047618</c:v>
                </c:pt>
                <c:pt idx="2303">
                  <c:v>104.60285714285715</c:v>
                </c:pt>
                <c:pt idx="2304">
                  <c:v>104.58809523809524</c:v>
                </c:pt>
                <c:pt idx="2305">
                  <c:v>104.52904761904762</c:v>
                </c:pt>
                <c:pt idx="2306">
                  <c:v>104.48476190476191</c:v>
                </c:pt>
                <c:pt idx="2307">
                  <c:v>104.47</c:v>
                </c:pt>
                <c:pt idx="2308">
                  <c:v>104.42571428571428</c:v>
                </c:pt>
                <c:pt idx="2309">
                  <c:v>104.42571428571428</c:v>
                </c:pt>
                <c:pt idx="2310">
                  <c:v>104.32238095238095</c:v>
                </c:pt>
                <c:pt idx="2311">
                  <c:v>104.30761904761904</c:v>
                </c:pt>
                <c:pt idx="2312">
                  <c:v>104.29285714285714</c:v>
                </c:pt>
                <c:pt idx="2313">
                  <c:v>104.20428571428572</c:v>
                </c:pt>
                <c:pt idx="2314">
                  <c:v>104.14523809523808</c:v>
                </c:pt>
                <c:pt idx="2315">
                  <c:v>104.1304761904762</c:v>
                </c:pt>
                <c:pt idx="2316">
                  <c:v>104.1304761904762</c:v>
                </c:pt>
                <c:pt idx="2317">
                  <c:v>104.04190476190476</c:v>
                </c:pt>
                <c:pt idx="2318">
                  <c:v>103.96809523809524</c:v>
                </c:pt>
                <c:pt idx="2319">
                  <c:v>103.95333333333333</c:v>
                </c:pt>
                <c:pt idx="2320">
                  <c:v>103.95333333333333</c:v>
                </c:pt>
                <c:pt idx="2321">
                  <c:v>103.64333333333332</c:v>
                </c:pt>
                <c:pt idx="2322">
                  <c:v>103.59904761904762</c:v>
                </c:pt>
                <c:pt idx="2323">
                  <c:v>103.52523809523808</c:v>
                </c:pt>
                <c:pt idx="2324">
                  <c:v>103.52523809523808</c:v>
                </c:pt>
                <c:pt idx="2325">
                  <c:v>103.5104761904762</c:v>
                </c:pt>
                <c:pt idx="2326">
                  <c:v>103.33333333333333</c:v>
                </c:pt>
                <c:pt idx="2327">
                  <c:v>103.31857142857142</c:v>
                </c:pt>
                <c:pt idx="2328">
                  <c:v>103.25952380952381</c:v>
                </c:pt>
                <c:pt idx="2329">
                  <c:v>103.15619047619046</c:v>
                </c:pt>
                <c:pt idx="2330">
                  <c:v>102.97904761904763</c:v>
                </c:pt>
                <c:pt idx="2331">
                  <c:v>102.96428571428572</c:v>
                </c:pt>
                <c:pt idx="2332">
                  <c:v>102.9347619047619</c:v>
                </c:pt>
                <c:pt idx="2333">
                  <c:v>102.9347619047619</c:v>
                </c:pt>
                <c:pt idx="2334">
                  <c:v>102.91999999999999</c:v>
                </c:pt>
                <c:pt idx="2335">
                  <c:v>102.81666666666668</c:v>
                </c:pt>
                <c:pt idx="2336">
                  <c:v>102.77238095238096</c:v>
                </c:pt>
                <c:pt idx="2337">
                  <c:v>102.71333333333334</c:v>
                </c:pt>
                <c:pt idx="2338">
                  <c:v>102.69857142857143</c:v>
                </c:pt>
                <c:pt idx="2339">
                  <c:v>102.63952380952381</c:v>
                </c:pt>
                <c:pt idx="2340">
                  <c:v>102.61000000000001</c:v>
                </c:pt>
                <c:pt idx="2341">
                  <c:v>102.52142857142857</c:v>
                </c:pt>
                <c:pt idx="2342">
                  <c:v>102.47714285714287</c:v>
                </c:pt>
                <c:pt idx="2343">
                  <c:v>102.22619047619048</c:v>
                </c:pt>
                <c:pt idx="2344">
                  <c:v>102.19666666666667</c:v>
                </c:pt>
                <c:pt idx="2345">
                  <c:v>102.18190476190476</c:v>
                </c:pt>
                <c:pt idx="2346">
                  <c:v>102.13761904761904</c:v>
                </c:pt>
                <c:pt idx="2347">
                  <c:v>102.10809523809525</c:v>
                </c:pt>
                <c:pt idx="2348">
                  <c:v>102.10809523809525</c:v>
                </c:pt>
                <c:pt idx="2349">
                  <c:v>101.9752380952381</c:v>
                </c:pt>
                <c:pt idx="2350">
                  <c:v>101.93095238095238</c:v>
                </c:pt>
                <c:pt idx="2351">
                  <c:v>101.85714285714286</c:v>
                </c:pt>
                <c:pt idx="2352">
                  <c:v>101.85714285714286</c:v>
                </c:pt>
                <c:pt idx="2353">
                  <c:v>101.63571428571427</c:v>
                </c:pt>
                <c:pt idx="2354">
                  <c:v>101.63571428571427</c:v>
                </c:pt>
                <c:pt idx="2355">
                  <c:v>101.62095238095239</c:v>
                </c:pt>
                <c:pt idx="2356">
                  <c:v>101.50285714285715</c:v>
                </c:pt>
                <c:pt idx="2357">
                  <c:v>101.45857142857143</c:v>
                </c:pt>
                <c:pt idx="2358">
                  <c:v>101.32571428571428</c:v>
                </c:pt>
                <c:pt idx="2359">
                  <c:v>101.32571428571428</c:v>
                </c:pt>
                <c:pt idx="2360">
                  <c:v>101.31095238095237</c:v>
                </c:pt>
                <c:pt idx="2361">
                  <c:v>101.29619047619047</c:v>
                </c:pt>
                <c:pt idx="2362">
                  <c:v>101.29619047619047</c:v>
                </c:pt>
                <c:pt idx="2363">
                  <c:v>101.25190476190477</c:v>
                </c:pt>
                <c:pt idx="2364">
                  <c:v>101.16333333333333</c:v>
                </c:pt>
                <c:pt idx="2365">
                  <c:v>101.13380952380953</c:v>
                </c:pt>
                <c:pt idx="2366">
                  <c:v>101.08952380952381</c:v>
                </c:pt>
                <c:pt idx="2367">
                  <c:v>101.04523809523809</c:v>
                </c:pt>
                <c:pt idx="2368">
                  <c:v>101.00095238095238</c:v>
                </c:pt>
                <c:pt idx="2369">
                  <c:v>100.97142857142858</c:v>
                </c:pt>
                <c:pt idx="2370">
                  <c:v>100.95666666666666</c:v>
                </c:pt>
                <c:pt idx="2371">
                  <c:v>100.80904761904762</c:v>
                </c:pt>
                <c:pt idx="2372">
                  <c:v>100.70571428571428</c:v>
                </c:pt>
                <c:pt idx="2373">
                  <c:v>100.70571428571428</c:v>
                </c:pt>
                <c:pt idx="2374">
                  <c:v>100.69095238095237</c:v>
                </c:pt>
                <c:pt idx="2375">
                  <c:v>100.60238095238097</c:v>
                </c:pt>
                <c:pt idx="2376">
                  <c:v>100.54333333333332</c:v>
                </c:pt>
                <c:pt idx="2377">
                  <c:v>100.44</c:v>
                </c:pt>
                <c:pt idx="2378">
                  <c:v>100.41047619047617</c:v>
                </c:pt>
                <c:pt idx="2379">
                  <c:v>100.35142857142858</c:v>
                </c:pt>
                <c:pt idx="2380">
                  <c:v>100.30714285714285</c:v>
                </c:pt>
                <c:pt idx="2381">
                  <c:v>100.30714285714285</c:v>
                </c:pt>
                <c:pt idx="2382">
                  <c:v>100.29238095238094</c:v>
                </c:pt>
                <c:pt idx="2383">
                  <c:v>100.27761904761905</c:v>
                </c:pt>
                <c:pt idx="2384">
                  <c:v>100.23333333333335</c:v>
                </c:pt>
                <c:pt idx="2385">
                  <c:v>100.15952380952379</c:v>
                </c:pt>
                <c:pt idx="2386">
                  <c:v>100.07095238095239</c:v>
                </c:pt>
                <c:pt idx="2387">
                  <c:v>100.05619047619048</c:v>
                </c:pt>
                <c:pt idx="2388">
                  <c:v>100.02666666666667</c:v>
                </c:pt>
                <c:pt idx="2389">
                  <c:v>99.997142857142848</c:v>
                </c:pt>
                <c:pt idx="2390">
                  <c:v>99.908571428571435</c:v>
                </c:pt>
                <c:pt idx="2391">
                  <c:v>99.760952380952375</c:v>
                </c:pt>
                <c:pt idx="2392">
                  <c:v>99.746190476190463</c:v>
                </c:pt>
                <c:pt idx="2393">
                  <c:v>99.716666666666669</c:v>
                </c:pt>
                <c:pt idx="2394">
                  <c:v>99.613333333333344</c:v>
                </c:pt>
                <c:pt idx="2395">
                  <c:v>99.495238095238108</c:v>
                </c:pt>
                <c:pt idx="2396">
                  <c:v>99.465714285714284</c:v>
                </c:pt>
                <c:pt idx="2397">
                  <c:v>99.36238095238096</c:v>
                </c:pt>
                <c:pt idx="2398">
                  <c:v>99.28857142857143</c:v>
                </c:pt>
                <c:pt idx="2399">
                  <c:v>99.170476190476194</c:v>
                </c:pt>
                <c:pt idx="2400">
                  <c:v>98.860476190476192</c:v>
                </c:pt>
                <c:pt idx="2401">
                  <c:v>98.830952380952382</c:v>
                </c:pt>
                <c:pt idx="2402">
                  <c:v>98.801428571428573</c:v>
                </c:pt>
                <c:pt idx="2403">
                  <c:v>98.698095238095235</c:v>
                </c:pt>
                <c:pt idx="2404">
                  <c:v>98.698095238095235</c:v>
                </c:pt>
                <c:pt idx="2405">
                  <c:v>98.565238095238087</c:v>
                </c:pt>
                <c:pt idx="2406">
                  <c:v>98.491428571428571</c:v>
                </c:pt>
                <c:pt idx="2407">
                  <c:v>98.329047619047614</c:v>
                </c:pt>
                <c:pt idx="2408">
                  <c:v>98.22571428571429</c:v>
                </c:pt>
                <c:pt idx="2409">
                  <c:v>98.107619047619039</c:v>
                </c:pt>
                <c:pt idx="2410">
                  <c:v>98.092857142857142</c:v>
                </c:pt>
                <c:pt idx="2411">
                  <c:v>98.048571428571421</c:v>
                </c:pt>
                <c:pt idx="2412">
                  <c:v>98.019047619047626</c:v>
                </c:pt>
                <c:pt idx="2413">
                  <c:v>97.989523809523803</c:v>
                </c:pt>
                <c:pt idx="2414">
                  <c:v>97.989523809523803</c:v>
                </c:pt>
                <c:pt idx="2415">
                  <c:v>97.974761904761905</c:v>
                </c:pt>
                <c:pt idx="2416">
                  <c:v>97.930476190476199</c:v>
                </c:pt>
                <c:pt idx="2417">
                  <c:v>97.930476190476199</c:v>
                </c:pt>
                <c:pt idx="2418">
                  <c:v>97.782857142857125</c:v>
                </c:pt>
                <c:pt idx="2419">
                  <c:v>97.768095238095242</c:v>
                </c:pt>
                <c:pt idx="2420">
                  <c:v>97.75333333333333</c:v>
                </c:pt>
                <c:pt idx="2421">
                  <c:v>97.75333333333333</c:v>
                </c:pt>
                <c:pt idx="2422">
                  <c:v>97.738571428571419</c:v>
                </c:pt>
                <c:pt idx="2423">
                  <c:v>97.694285714285726</c:v>
                </c:pt>
                <c:pt idx="2424">
                  <c:v>97.620476190476182</c:v>
                </c:pt>
                <c:pt idx="2425">
                  <c:v>97.605714285714299</c:v>
                </c:pt>
                <c:pt idx="2426">
                  <c:v>97.576190476190462</c:v>
                </c:pt>
                <c:pt idx="2427">
                  <c:v>97.546666666666667</c:v>
                </c:pt>
                <c:pt idx="2428">
                  <c:v>97.472857142857151</c:v>
                </c:pt>
                <c:pt idx="2429">
                  <c:v>97.45809523809524</c:v>
                </c:pt>
                <c:pt idx="2430">
                  <c:v>97.443333333333342</c:v>
                </c:pt>
                <c:pt idx="2431">
                  <c:v>97.325238095238106</c:v>
                </c:pt>
                <c:pt idx="2432">
                  <c:v>97.295714285714283</c:v>
                </c:pt>
                <c:pt idx="2433">
                  <c:v>97.295714285714283</c:v>
                </c:pt>
                <c:pt idx="2434">
                  <c:v>97.266190476190474</c:v>
                </c:pt>
                <c:pt idx="2435">
                  <c:v>97.251428571428562</c:v>
                </c:pt>
                <c:pt idx="2436">
                  <c:v>97.221904761904767</c:v>
                </c:pt>
                <c:pt idx="2437">
                  <c:v>97.074285714285722</c:v>
                </c:pt>
                <c:pt idx="2438">
                  <c:v>97.044761904761899</c:v>
                </c:pt>
                <c:pt idx="2439">
                  <c:v>96.911904761904765</c:v>
                </c:pt>
                <c:pt idx="2440">
                  <c:v>96.838095238095235</c:v>
                </c:pt>
                <c:pt idx="2441">
                  <c:v>96.675714285714278</c:v>
                </c:pt>
                <c:pt idx="2442">
                  <c:v>96.601904761904763</c:v>
                </c:pt>
                <c:pt idx="2443">
                  <c:v>96.528095238095233</c:v>
                </c:pt>
                <c:pt idx="2444">
                  <c:v>96.424761904761894</c:v>
                </c:pt>
                <c:pt idx="2445">
                  <c:v>96.321428571428569</c:v>
                </c:pt>
                <c:pt idx="2446">
                  <c:v>96.29190476190476</c:v>
                </c:pt>
                <c:pt idx="2447">
                  <c:v>96.159047619047612</c:v>
                </c:pt>
                <c:pt idx="2448">
                  <c:v>96.159047619047612</c:v>
                </c:pt>
                <c:pt idx="2449">
                  <c:v>96.114761904761906</c:v>
                </c:pt>
                <c:pt idx="2450">
                  <c:v>95.99666666666667</c:v>
                </c:pt>
                <c:pt idx="2451">
                  <c:v>95.804761904761904</c:v>
                </c:pt>
                <c:pt idx="2452">
                  <c:v>95.804761904761904</c:v>
                </c:pt>
                <c:pt idx="2453">
                  <c:v>95.671904761904756</c:v>
                </c:pt>
                <c:pt idx="2454">
                  <c:v>95.568571428571417</c:v>
                </c:pt>
                <c:pt idx="2455">
                  <c:v>95.48</c:v>
                </c:pt>
                <c:pt idx="2456">
                  <c:v>95.465238095238092</c:v>
                </c:pt>
                <c:pt idx="2457">
                  <c:v>95.465238095238092</c:v>
                </c:pt>
                <c:pt idx="2458">
                  <c:v>95.30285714285715</c:v>
                </c:pt>
                <c:pt idx="2459">
                  <c:v>95.258571428571429</c:v>
                </c:pt>
                <c:pt idx="2460">
                  <c:v>95.155238095238076</c:v>
                </c:pt>
                <c:pt idx="2461">
                  <c:v>95.140476190476193</c:v>
                </c:pt>
                <c:pt idx="2462">
                  <c:v>95.125714285714281</c:v>
                </c:pt>
                <c:pt idx="2463">
                  <c:v>95.066666666666677</c:v>
                </c:pt>
                <c:pt idx="2464">
                  <c:v>95.007619047619045</c:v>
                </c:pt>
                <c:pt idx="2465">
                  <c:v>94.948571428571412</c:v>
                </c:pt>
                <c:pt idx="2466">
                  <c:v>94.933809523809529</c:v>
                </c:pt>
                <c:pt idx="2467">
                  <c:v>94.83047619047619</c:v>
                </c:pt>
                <c:pt idx="2468">
                  <c:v>94.771428571428572</c:v>
                </c:pt>
                <c:pt idx="2469">
                  <c:v>94.727142857142866</c:v>
                </c:pt>
                <c:pt idx="2470">
                  <c:v>94.653333333333336</c:v>
                </c:pt>
                <c:pt idx="2471">
                  <c:v>94.623809523809513</c:v>
                </c:pt>
                <c:pt idx="2472">
                  <c:v>94.594285714285718</c:v>
                </c:pt>
                <c:pt idx="2473">
                  <c:v>94.490952380952393</c:v>
                </c:pt>
                <c:pt idx="2474">
                  <c:v>94.313809523809525</c:v>
                </c:pt>
                <c:pt idx="2475">
                  <c:v>94.240000000000009</c:v>
                </c:pt>
                <c:pt idx="2476">
                  <c:v>94.107142857142861</c:v>
                </c:pt>
                <c:pt idx="2477">
                  <c:v>94.09238095238095</c:v>
                </c:pt>
                <c:pt idx="2478">
                  <c:v>94.077619047619038</c:v>
                </c:pt>
                <c:pt idx="2479">
                  <c:v>94.048095238095243</c:v>
                </c:pt>
                <c:pt idx="2480">
                  <c:v>94.048095238095243</c:v>
                </c:pt>
                <c:pt idx="2481">
                  <c:v>94.01857142857142</c:v>
                </c:pt>
                <c:pt idx="2482">
                  <c:v>93.989047619047625</c:v>
                </c:pt>
                <c:pt idx="2483">
                  <c:v>93.944761904761904</c:v>
                </c:pt>
                <c:pt idx="2484">
                  <c:v>93.944761904761904</c:v>
                </c:pt>
                <c:pt idx="2485">
                  <c:v>93.885714285714286</c:v>
                </c:pt>
                <c:pt idx="2486">
                  <c:v>93.841428571428565</c:v>
                </c:pt>
                <c:pt idx="2487">
                  <c:v>93.782380952380947</c:v>
                </c:pt>
                <c:pt idx="2488">
                  <c:v>93.738095238095241</c:v>
                </c:pt>
                <c:pt idx="2489">
                  <c:v>93.723333333333329</c:v>
                </c:pt>
                <c:pt idx="2490">
                  <c:v>93.69380952380952</c:v>
                </c:pt>
                <c:pt idx="2491">
                  <c:v>93.634761904761902</c:v>
                </c:pt>
                <c:pt idx="2492">
                  <c:v>93.560952380952386</c:v>
                </c:pt>
                <c:pt idx="2493">
                  <c:v>93.531428571428563</c:v>
                </c:pt>
                <c:pt idx="2494">
                  <c:v>93.487142857142857</c:v>
                </c:pt>
                <c:pt idx="2495">
                  <c:v>93.280476190476179</c:v>
                </c:pt>
                <c:pt idx="2496">
                  <c:v>93.265714285714282</c:v>
                </c:pt>
                <c:pt idx="2497">
                  <c:v>93.206666666666663</c:v>
                </c:pt>
                <c:pt idx="2498">
                  <c:v>93.147619047619045</c:v>
                </c:pt>
                <c:pt idx="2499">
                  <c:v>92.896666666666661</c:v>
                </c:pt>
                <c:pt idx="2500">
                  <c:v>92.660476190476189</c:v>
                </c:pt>
                <c:pt idx="2501">
                  <c:v>92.512857142857143</c:v>
                </c:pt>
                <c:pt idx="2502">
                  <c:v>92.409523809523819</c:v>
                </c:pt>
                <c:pt idx="2503">
                  <c:v>92.394761904761907</c:v>
                </c:pt>
                <c:pt idx="2504">
                  <c:v>92.30619047619048</c:v>
                </c:pt>
                <c:pt idx="2505">
                  <c:v>92.291428571428582</c:v>
                </c:pt>
                <c:pt idx="2506">
                  <c:v>92.217619047619053</c:v>
                </c:pt>
                <c:pt idx="2507">
                  <c:v>92.010952380952375</c:v>
                </c:pt>
                <c:pt idx="2508">
                  <c:v>91.951904761904757</c:v>
                </c:pt>
                <c:pt idx="2509">
                  <c:v>91.774761904761903</c:v>
                </c:pt>
                <c:pt idx="2510">
                  <c:v>91.774761904761903</c:v>
                </c:pt>
                <c:pt idx="2511">
                  <c:v>91.715714285714284</c:v>
                </c:pt>
                <c:pt idx="2512">
                  <c:v>91.686190476190475</c:v>
                </c:pt>
                <c:pt idx="2513">
                  <c:v>91.568095238095239</c:v>
                </c:pt>
                <c:pt idx="2514">
                  <c:v>91.523809523809518</c:v>
                </c:pt>
                <c:pt idx="2515">
                  <c:v>91.4647619047619</c:v>
                </c:pt>
                <c:pt idx="2516">
                  <c:v>91.420476190476194</c:v>
                </c:pt>
                <c:pt idx="2517">
                  <c:v>91.361428571428576</c:v>
                </c:pt>
                <c:pt idx="2518">
                  <c:v>91.346666666666664</c:v>
                </c:pt>
                <c:pt idx="2519">
                  <c:v>91.287619047619046</c:v>
                </c:pt>
                <c:pt idx="2520">
                  <c:v>91.051428571428573</c:v>
                </c:pt>
                <c:pt idx="2521">
                  <c:v>91.007142857142853</c:v>
                </c:pt>
                <c:pt idx="2522">
                  <c:v>90.992380952380955</c:v>
                </c:pt>
                <c:pt idx="2523">
                  <c:v>90.962857142857132</c:v>
                </c:pt>
                <c:pt idx="2524">
                  <c:v>90.918571428571425</c:v>
                </c:pt>
                <c:pt idx="2525">
                  <c:v>90.918571428571425</c:v>
                </c:pt>
                <c:pt idx="2526">
                  <c:v>90.726666666666659</c:v>
                </c:pt>
                <c:pt idx="2527">
                  <c:v>90.711904761904762</c:v>
                </c:pt>
                <c:pt idx="2528">
                  <c:v>90.682380952380953</c:v>
                </c:pt>
                <c:pt idx="2529">
                  <c:v>90.638095238095232</c:v>
                </c:pt>
                <c:pt idx="2530">
                  <c:v>90.416666666666657</c:v>
                </c:pt>
                <c:pt idx="2531">
                  <c:v>90.32809523809523</c:v>
                </c:pt>
                <c:pt idx="2532">
                  <c:v>90.298571428571435</c:v>
                </c:pt>
                <c:pt idx="2533">
                  <c:v>90.224761904761891</c:v>
                </c:pt>
                <c:pt idx="2534">
                  <c:v>90.21</c:v>
                </c:pt>
                <c:pt idx="2535">
                  <c:v>90.180476190476199</c:v>
                </c:pt>
                <c:pt idx="2536">
                  <c:v>90.136190476190478</c:v>
                </c:pt>
                <c:pt idx="2537">
                  <c:v>90.106666666666669</c:v>
                </c:pt>
                <c:pt idx="2538">
                  <c:v>90.091904761904757</c:v>
                </c:pt>
                <c:pt idx="2539">
                  <c:v>90.07714285714286</c:v>
                </c:pt>
                <c:pt idx="2540">
                  <c:v>90.047619047619051</c:v>
                </c:pt>
                <c:pt idx="2541">
                  <c:v>89.988571428571433</c:v>
                </c:pt>
                <c:pt idx="2542">
                  <c:v>89.944285714285712</c:v>
                </c:pt>
                <c:pt idx="2543">
                  <c:v>89.899999999999991</c:v>
                </c:pt>
                <c:pt idx="2544">
                  <c:v>89.870476190476197</c:v>
                </c:pt>
                <c:pt idx="2545">
                  <c:v>89.811428571428578</c:v>
                </c:pt>
                <c:pt idx="2546">
                  <c:v>89.693333333333328</c:v>
                </c:pt>
                <c:pt idx="2547">
                  <c:v>89.678571428571431</c:v>
                </c:pt>
                <c:pt idx="2548">
                  <c:v>89.649047619047622</c:v>
                </c:pt>
                <c:pt idx="2549">
                  <c:v>89.63428571428571</c:v>
                </c:pt>
                <c:pt idx="2550">
                  <c:v>89.560476190476194</c:v>
                </c:pt>
                <c:pt idx="2551">
                  <c:v>89.486666666666665</c:v>
                </c:pt>
                <c:pt idx="2552">
                  <c:v>89.457142857142856</c:v>
                </c:pt>
                <c:pt idx="2553">
                  <c:v>89.442380952380958</c:v>
                </c:pt>
                <c:pt idx="2554">
                  <c:v>89.442380952380958</c:v>
                </c:pt>
                <c:pt idx="2555">
                  <c:v>89.412857142857149</c:v>
                </c:pt>
                <c:pt idx="2556">
                  <c:v>89.30952380952381</c:v>
                </c:pt>
                <c:pt idx="2557">
                  <c:v>89.30952380952381</c:v>
                </c:pt>
                <c:pt idx="2558">
                  <c:v>89.265238095238089</c:v>
                </c:pt>
                <c:pt idx="2559">
                  <c:v>89.265238095238089</c:v>
                </c:pt>
                <c:pt idx="2560">
                  <c:v>89.250476190476192</c:v>
                </c:pt>
                <c:pt idx="2561">
                  <c:v>89.088095238095235</c:v>
                </c:pt>
                <c:pt idx="2562">
                  <c:v>89.073333333333338</c:v>
                </c:pt>
                <c:pt idx="2563">
                  <c:v>88.955238095238087</c:v>
                </c:pt>
                <c:pt idx="2564">
                  <c:v>88.94047619047619</c:v>
                </c:pt>
                <c:pt idx="2565">
                  <c:v>88.94047619047619</c:v>
                </c:pt>
                <c:pt idx="2566">
                  <c:v>88.925714285714292</c:v>
                </c:pt>
                <c:pt idx="2567">
                  <c:v>88.851904761904763</c:v>
                </c:pt>
                <c:pt idx="2568">
                  <c:v>88.837142857142851</c:v>
                </c:pt>
                <c:pt idx="2569">
                  <c:v>88.778095238095233</c:v>
                </c:pt>
                <c:pt idx="2570">
                  <c:v>88.733809523809526</c:v>
                </c:pt>
                <c:pt idx="2571">
                  <c:v>88.719047619047615</c:v>
                </c:pt>
                <c:pt idx="2572">
                  <c:v>88.704285714285717</c:v>
                </c:pt>
                <c:pt idx="2573">
                  <c:v>88.674761904761908</c:v>
                </c:pt>
                <c:pt idx="2574">
                  <c:v>88.66</c:v>
                </c:pt>
                <c:pt idx="2575">
                  <c:v>88.645238095238085</c:v>
                </c:pt>
                <c:pt idx="2576">
                  <c:v>88.600952380952378</c:v>
                </c:pt>
                <c:pt idx="2577">
                  <c:v>88.586190476190467</c:v>
                </c:pt>
                <c:pt idx="2578">
                  <c:v>88.468095238095231</c:v>
                </c:pt>
                <c:pt idx="2579">
                  <c:v>88.409047619047612</c:v>
                </c:pt>
                <c:pt idx="2580">
                  <c:v>88.379523809523803</c:v>
                </c:pt>
                <c:pt idx="2581">
                  <c:v>88.364761904761906</c:v>
                </c:pt>
                <c:pt idx="2582">
                  <c:v>88.35</c:v>
                </c:pt>
                <c:pt idx="2583">
                  <c:v>88.305714285714288</c:v>
                </c:pt>
                <c:pt idx="2584">
                  <c:v>88.261428571428567</c:v>
                </c:pt>
                <c:pt idx="2585">
                  <c:v>88.24666666666667</c:v>
                </c:pt>
                <c:pt idx="2586">
                  <c:v>88.128571428571433</c:v>
                </c:pt>
                <c:pt idx="2587">
                  <c:v>88.069523809523801</c:v>
                </c:pt>
                <c:pt idx="2588">
                  <c:v>88.069523809523801</c:v>
                </c:pt>
                <c:pt idx="2589">
                  <c:v>88.054761904761904</c:v>
                </c:pt>
                <c:pt idx="2590">
                  <c:v>87.921904761904756</c:v>
                </c:pt>
                <c:pt idx="2591">
                  <c:v>87.892380952380947</c:v>
                </c:pt>
                <c:pt idx="2592">
                  <c:v>87.818571428571431</c:v>
                </c:pt>
                <c:pt idx="2593">
                  <c:v>87.818571428571431</c:v>
                </c:pt>
                <c:pt idx="2594">
                  <c:v>87.80380952380952</c:v>
                </c:pt>
                <c:pt idx="2595">
                  <c:v>87.789047619047608</c:v>
                </c:pt>
                <c:pt idx="2596">
                  <c:v>87.789047619047608</c:v>
                </c:pt>
                <c:pt idx="2597">
                  <c:v>87.759523809523813</c:v>
                </c:pt>
                <c:pt idx="2598">
                  <c:v>87.759523809523813</c:v>
                </c:pt>
                <c:pt idx="2599">
                  <c:v>87.641428571428563</c:v>
                </c:pt>
                <c:pt idx="2600">
                  <c:v>87.523333333333326</c:v>
                </c:pt>
                <c:pt idx="2601">
                  <c:v>87.360952380952384</c:v>
                </c:pt>
                <c:pt idx="2602">
                  <c:v>87.301904761904765</c:v>
                </c:pt>
                <c:pt idx="2603">
                  <c:v>87.257619047619045</c:v>
                </c:pt>
                <c:pt idx="2604">
                  <c:v>87.213333333333338</c:v>
                </c:pt>
                <c:pt idx="2605">
                  <c:v>87.11</c:v>
                </c:pt>
                <c:pt idx="2606">
                  <c:v>87.08047619047619</c:v>
                </c:pt>
                <c:pt idx="2607">
                  <c:v>87.065714285714279</c:v>
                </c:pt>
                <c:pt idx="2608">
                  <c:v>87.065714285714279</c:v>
                </c:pt>
                <c:pt idx="2609">
                  <c:v>87.021428571428572</c:v>
                </c:pt>
                <c:pt idx="2610">
                  <c:v>87.021428571428572</c:v>
                </c:pt>
                <c:pt idx="2611">
                  <c:v>86.962380952380954</c:v>
                </c:pt>
                <c:pt idx="2612">
                  <c:v>86.962380952380954</c:v>
                </c:pt>
                <c:pt idx="2613">
                  <c:v>86.932857142857145</c:v>
                </c:pt>
                <c:pt idx="2614">
                  <c:v>86.8</c:v>
                </c:pt>
                <c:pt idx="2615">
                  <c:v>86.755714285714291</c:v>
                </c:pt>
                <c:pt idx="2616">
                  <c:v>86.755714285714291</c:v>
                </c:pt>
                <c:pt idx="2617">
                  <c:v>86.726190476190482</c:v>
                </c:pt>
                <c:pt idx="2618">
                  <c:v>86.445714285714288</c:v>
                </c:pt>
                <c:pt idx="2619">
                  <c:v>86.430952380952377</c:v>
                </c:pt>
                <c:pt idx="2620">
                  <c:v>86.401428571428568</c:v>
                </c:pt>
                <c:pt idx="2621">
                  <c:v>86.38666666666667</c:v>
                </c:pt>
                <c:pt idx="2622">
                  <c:v>86.371904761904759</c:v>
                </c:pt>
                <c:pt idx="2623">
                  <c:v>86.357142857142861</c:v>
                </c:pt>
                <c:pt idx="2624">
                  <c:v>86.298095238095243</c:v>
                </c:pt>
                <c:pt idx="2625">
                  <c:v>86.239047619047625</c:v>
                </c:pt>
                <c:pt idx="2626">
                  <c:v>86.209523809523802</c:v>
                </c:pt>
                <c:pt idx="2627">
                  <c:v>86.209523809523802</c:v>
                </c:pt>
                <c:pt idx="2628">
                  <c:v>86.135714285714286</c:v>
                </c:pt>
                <c:pt idx="2629">
                  <c:v>86.120952380952389</c:v>
                </c:pt>
                <c:pt idx="2630">
                  <c:v>86.106190476190477</c:v>
                </c:pt>
                <c:pt idx="2631">
                  <c:v>86.091428571428565</c:v>
                </c:pt>
                <c:pt idx="2632">
                  <c:v>86.076666666666668</c:v>
                </c:pt>
                <c:pt idx="2633">
                  <c:v>86.061904761904756</c:v>
                </c:pt>
                <c:pt idx="2634">
                  <c:v>86.047142857142859</c:v>
                </c:pt>
                <c:pt idx="2635">
                  <c:v>86.01761904761905</c:v>
                </c:pt>
                <c:pt idx="2636">
                  <c:v>86.01761904761905</c:v>
                </c:pt>
                <c:pt idx="2637">
                  <c:v>86.002857142857138</c:v>
                </c:pt>
                <c:pt idx="2638">
                  <c:v>85.973333333333329</c:v>
                </c:pt>
                <c:pt idx="2639">
                  <c:v>85.929047619047623</c:v>
                </c:pt>
                <c:pt idx="2640">
                  <c:v>85.87</c:v>
                </c:pt>
                <c:pt idx="2641">
                  <c:v>85.855238095238093</c:v>
                </c:pt>
                <c:pt idx="2642">
                  <c:v>85.855238095238093</c:v>
                </c:pt>
                <c:pt idx="2643">
                  <c:v>85.766666666666666</c:v>
                </c:pt>
                <c:pt idx="2644">
                  <c:v>85.722380952380945</c:v>
                </c:pt>
                <c:pt idx="2645">
                  <c:v>85.722380952380945</c:v>
                </c:pt>
                <c:pt idx="2646">
                  <c:v>85.678095238095239</c:v>
                </c:pt>
                <c:pt idx="2647">
                  <c:v>85.663333333333327</c:v>
                </c:pt>
                <c:pt idx="2648">
                  <c:v>85.61904761904762</c:v>
                </c:pt>
                <c:pt idx="2649">
                  <c:v>85.500952380952384</c:v>
                </c:pt>
                <c:pt idx="2650">
                  <c:v>85.456666666666663</c:v>
                </c:pt>
                <c:pt idx="2651">
                  <c:v>85.456666666666663</c:v>
                </c:pt>
                <c:pt idx="2652">
                  <c:v>85.427142857142854</c:v>
                </c:pt>
                <c:pt idx="2653">
                  <c:v>85.323809523809516</c:v>
                </c:pt>
                <c:pt idx="2654">
                  <c:v>85.309047619047618</c:v>
                </c:pt>
                <c:pt idx="2655">
                  <c:v>85.309047619047618</c:v>
                </c:pt>
                <c:pt idx="2656">
                  <c:v>85.264761904761897</c:v>
                </c:pt>
                <c:pt idx="2657">
                  <c:v>85.264761904761897</c:v>
                </c:pt>
                <c:pt idx="2658">
                  <c:v>85.25</c:v>
                </c:pt>
                <c:pt idx="2659">
                  <c:v>85.205714285714279</c:v>
                </c:pt>
                <c:pt idx="2660">
                  <c:v>85.190952380952382</c:v>
                </c:pt>
                <c:pt idx="2661">
                  <c:v>85.161428571428559</c:v>
                </c:pt>
                <c:pt idx="2662">
                  <c:v>85.146666666666661</c:v>
                </c:pt>
                <c:pt idx="2663">
                  <c:v>85.058095238095234</c:v>
                </c:pt>
                <c:pt idx="2664">
                  <c:v>85.043333333333337</c:v>
                </c:pt>
                <c:pt idx="2665">
                  <c:v>84.94</c:v>
                </c:pt>
                <c:pt idx="2666">
                  <c:v>84.9252380952381</c:v>
                </c:pt>
                <c:pt idx="2667">
                  <c:v>84.9252380952381</c:v>
                </c:pt>
                <c:pt idx="2668">
                  <c:v>84.88095238095238</c:v>
                </c:pt>
                <c:pt idx="2669">
                  <c:v>84.851428571428571</c:v>
                </c:pt>
                <c:pt idx="2670">
                  <c:v>84.777619047619041</c:v>
                </c:pt>
                <c:pt idx="2671">
                  <c:v>84.777619047619041</c:v>
                </c:pt>
                <c:pt idx="2672">
                  <c:v>84.748095238095232</c:v>
                </c:pt>
                <c:pt idx="2673">
                  <c:v>84.718571428571437</c:v>
                </c:pt>
                <c:pt idx="2674">
                  <c:v>84.703809523809525</c:v>
                </c:pt>
                <c:pt idx="2675">
                  <c:v>84.644761904761907</c:v>
                </c:pt>
                <c:pt idx="2676">
                  <c:v>84.55619047619048</c:v>
                </c:pt>
                <c:pt idx="2677">
                  <c:v>84.55619047619048</c:v>
                </c:pt>
                <c:pt idx="2678">
                  <c:v>84.497142857142862</c:v>
                </c:pt>
                <c:pt idx="2679">
                  <c:v>84.393809523809523</c:v>
                </c:pt>
                <c:pt idx="2680">
                  <c:v>84.379047619047611</c:v>
                </c:pt>
                <c:pt idx="2681">
                  <c:v>84.290476190476198</c:v>
                </c:pt>
                <c:pt idx="2682">
                  <c:v>84.260952380952375</c:v>
                </c:pt>
                <c:pt idx="2683">
                  <c:v>84.246190476190478</c:v>
                </c:pt>
                <c:pt idx="2684">
                  <c:v>84.201904761904757</c:v>
                </c:pt>
                <c:pt idx="2685">
                  <c:v>84.142857142857139</c:v>
                </c:pt>
                <c:pt idx="2686">
                  <c:v>84.11333333333333</c:v>
                </c:pt>
                <c:pt idx="2687">
                  <c:v>84.098571428571432</c:v>
                </c:pt>
                <c:pt idx="2688">
                  <c:v>84.069047619047623</c:v>
                </c:pt>
                <c:pt idx="2689">
                  <c:v>83.921428571428578</c:v>
                </c:pt>
                <c:pt idx="2690">
                  <c:v>83.906666666666666</c:v>
                </c:pt>
                <c:pt idx="2691">
                  <c:v>83.891904761904755</c:v>
                </c:pt>
                <c:pt idx="2692">
                  <c:v>83.832857142857137</c:v>
                </c:pt>
                <c:pt idx="2693">
                  <c:v>83.744285714285709</c:v>
                </c:pt>
                <c:pt idx="2694">
                  <c:v>83.611428571428576</c:v>
                </c:pt>
                <c:pt idx="2695">
                  <c:v>83.611428571428576</c:v>
                </c:pt>
                <c:pt idx="2696">
                  <c:v>83.522857142857134</c:v>
                </c:pt>
                <c:pt idx="2697">
                  <c:v>83.522857142857134</c:v>
                </c:pt>
                <c:pt idx="2698">
                  <c:v>83.478571428571428</c:v>
                </c:pt>
                <c:pt idx="2699">
                  <c:v>83.404761904761898</c:v>
                </c:pt>
                <c:pt idx="2700">
                  <c:v>83.316190476190471</c:v>
                </c:pt>
                <c:pt idx="2701">
                  <c:v>83.212857142857132</c:v>
                </c:pt>
                <c:pt idx="2702">
                  <c:v>83.08</c:v>
                </c:pt>
                <c:pt idx="2703">
                  <c:v>83.065238095238101</c:v>
                </c:pt>
                <c:pt idx="2704">
                  <c:v>83.050476190476189</c:v>
                </c:pt>
                <c:pt idx="2705">
                  <c:v>83.006190476190469</c:v>
                </c:pt>
                <c:pt idx="2706">
                  <c:v>82.991428571428571</c:v>
                </c:pt>
                <c:pt idx="2707">
                  <c:v>82.976666666666659</c:v>
                </c:pt>
                <c:pt idx="2708">
                  <c:v>82.888095238095232</c:v>
                </c:pt>
                <c:pt idx="2709">
                  <c:v>82.69619047619048</c:v>
                </c:pt>
                <c:pt idx="2710">
                  <c:v>82.666666666666657</c:v>
                </c:pt>
                <c:pt idx="2711">
                  <c:v>82.607619047619039</c:v>
                </c:pt>
                <c:pt idx="2712">
                  <c:v>82.489523809523817</c:v>
                </c:pt>
                <c:pt idx="2713">
                  <c:v>82.474761904761891</c:v>
                </c:pt>
                <c:pt idx="2714">
                  <c:v>82.268095238095228</c:v>
                </c:pt>
                <c:pt idx="2715">
                  <c:v>82.20904761904761</c:v>
                </c:pt>
                <c:pt idx="2716">
                  <c:v>82.076190476190476</c:v>
                </c:pt>
                <c:pt idx="2717">
                  <c:v>82.046666666666667</c:v>
                </c:pt>
                <c:pt idx="2718">
                  <c:v>81.95809523809524</c:v>
                </c:pt>
                <c:pt idx="2719">
                  <c:v>81.928571428571431</c:v>
                </c:pt>
                <c:pt idx="2720">
                  <c:v>81.780952380952385</c:v>
                </c:pt>
                <c:pt idx="2721">
                  <c:v>81.751428571428576</c:v>
                </c:pt>
                <c:pt idx="2722">
                  <c:v>81.677619047619046</c:v>
                </c:pt>
                <c:pt idx="2723">
                  <c:v>81.662857142857149</c:v>
                </c:pt>
                <c:pt idx="2724">
                  <c:v>81.618571428571428</c:v>
                </c:pt>
                <c:pt idx="2725">
                  <c:v>81.382380952380956</c:v>
                </c:pt>
                <c:pt idx="2726">
                  <c:v>81.367619047619044</c:v>
                </c:pt>
                <c:pt idx="2727">
                  <c:v>81.293809523809529</c:v>
                </c:pt>
                <c:pt idx="2728">
                  <c:v>80.998571428571424</c:v>
                </c:pt>
                <c:pt idx="2729">
                  <c:v>80.983809523809526</c:v>
                </c:pt>
                <c:pt idx="2730">
                  <c:v>80.954285714285717</c:v>
                </c:pt>
                <c:pt idx="2731">
                  <c:v>80.880476190476188</c:v>
                </c:pt>
                <c:pt idx="2732">
                  <c:v>80.821428571428569</c:v>
                </c:pt>
                <c:pt idx="2733">
                  <c:v>80.747619047619054</c:v>
                </c:pt>
                <c:pt idx="2734">
                  <c:v>80.703333333333333</c:v>
                </c:pt>
                <c:pt idx="2735">
                  <c:v>80.688571428571422</c:v>
                </c:pt>
                <c:pt idx="2736">
                  <c:v>80.614761904761906</c:v>
                </c:pt>
                <c:pt idx="2737">
                  <c:v>80.599999999999994</c:v>
                </c:pt>
                <c:pt idx="2738">
                  <c:v>80.540952380952376</c:v>
                </c:pt>
                <c:pt idx="2739">
                  <c:v>80.526190476190465</c:v>
                </c:pt>
                <c:pt idx="2740">
                  <c:v>80.467142857142846</c:v>
                </c:pt>
                <c:pt idx="2741">
                  <c:v>80.452380952380949</c:v>
                </c:pt>
                <c:pt idx="2742">
                  <c:v>80.437619047619052</c:v>
                </c:pt>
                <c:pt idx="2743">
                  <c:v>80.42285714285714</c:v>
                </c:pt>
                <c:pt idx="2744">
                  <c:v>80.393333333333331</c:v>
                </c:pt>
                <c:pt idx="2745">
                  <c:v>80.34904761904761</c:v>
                </c:pt>
                <c:pt idx="2746">
                  <c:v>80.34904761904761</c:v>
                </c:pt>
                <c:pt idx="2747">
                  <c:v>80.334285714285713</c:v>
                </c:pt>
                <c:pt idx="2748">
                  <c:v>80.275238095238095</c:v>
                </c:pt>
                <c:pt idx="2749">
                  <c:v>80.230952380952374</c:v>
                </c:pt>
                <c:pt idx="2750">
                  <c:v>80.216190476190476</c:v>
                </c:pt>
                <c:pt idx="2751">
                  <c:v>80.216190476190476</c:v>
                </c:pt>
                <c:pt idx="2752">
                  <c:v>80.171904761904756</c:v>
                </c:pt>
                <c:pt idx="2753">
                  <c:v>80.112857142857138</c:v>
                </c:pt>
                <c:pt idx="2754">
                  <c:v>80.098095238095226</c:v>
                </c:pt>
                <c:pt idx="2755">
                  <c:v>80.05380952380952</c:v>
                </c:pt>
                <c:pt idx="2756">
                  <c:v>79.994761904761901</c:v>
                </c:pt>
                <c:pt idx="2757">
                  <c:v>79.97999999999999</c:v>
                </c:pt>
                <c:pt idx="2758">
                  <c:v>79.920952380952386</c:v>
                </c:pt>
                <c:pt idx="2759">
                  <c:v>79.876666666666665</c:v>
                </c:pt>
                <c:pt idx="2760">
                  <c:v>79.788095238095238</c:v>
                </c:pt>
                <c:pt idx="2761">
                  <c:v>79.640476190476193</c:v>
                </c:pt>
                <c:pt idx="2762">
                  <c:v>79.596190476190486</c:v>
                </c:pt>
                <c:pt idx="2763">
                  <c:v>79.492857142857147</c:v>
                </c:pt>
                <c:pt idx="2764">
                  <c:v>79.492857142857147</c:v>
                </c:pt>
                <c:pt idx="2765">
                  <c:v>79.40428571428572</c:v>
                </c:pt>
                <c:pt idx="2766">
                  <c:v>79.241904761904763</c:v>
                </c:pt>
                <c:pt idx="2767">
                  <c:v>79.182857142857145</c:v>
                </c:pt>
                <c:pt idx="2768">
                  <c:v>79.182857142857145</c:v>
                </c:pt>
                <c:pt idx="2769">
                  <c:v>79.168095238095248</c:v>
                </c:pt>
                <c:pt idx="2770">
                  <c:v>79.123809523809527</c:v>
                </c:pt>
                <c:pt idx="2771">
                  <c:v>79.094285714285718</c:v>
                </c:pt>
                <c:pt idx="2772">
                  <c:v>79.05</c:v>
                </c:pt>
                <c:pt idx="2773">
                  <c:v>79.0352380952381</c:v>
                </c:pt>
                <c:pt idx="2774">
                  <c:v>78.990952380952379</c:v>
                </c:pt>
                <c:pt idx="2775">
                  <c:v>78.990952380952379</c:v>
                </c:pt>
                <c:pt idx="2776">
                  <c:v>78.96142857142857</c:v>
                </c:pt>
                <c:pt idx="2777">
                  <c:v>78.946666666666658</c:v>
                </c:pt>
                <c:pt idx="2778">
                  <c:v>78.858095238095245</c:v>
                </c:pt>
                <c:pt idx="2779">
                  <c:v>78.843333333333334</c:v>
                </c:pt>
                <c:pt idx="2780">
                  <c:v>78.740000000000009</c:v>
                </c:pt>
                <c:pt idx="2781">
                  <c:v>78.740000000000009</c:v>
                </c:pt>
                <c:pt idx="2782">
                  <c:v>78.695714285714288</c:v>
                </c:pt>
                <c:pt idx="2783">
                  <c:v>78.548095238095243</c:v>
                </c:pt>
                <c:pt idx="2784">
                  <c:v>78.430000000000007</c:v>
                </c:pt>
                <c:pt idx="2785">
                  <c:v>78.311904761904756</c:v>
                </c:pt>
                <c:pt idx="2786">
                  <c:v>78.282380952380947</c:v>
                </c:pt>
                <c:pt idx="2787">
                  <c:v>78.149523809523799</c:v>
                </c:pt>
                <c:pt idx="2788">
                  <c:v>78.060952380952386</c:v>
                </c:pt>
                <c:pt idx="2789">
                  <c:v>78.031428571428563</c:v>
                </c:pt>
                <c:pt idx="2790">
                  <c:v>78.031428571428563</c:v>
                </c:pt>
                <c:pt idx="2791">
                  <c:v>77.928095238095239</c:v>
                </c:pt>
                <c:pt idx="2792">
                  <c:v>77.913333333333327</c:v>
                </c:pt>
                <c:pt idx="2793">
                  <c:v>77.839523809523797</c:v>
                </c:pt>
                <c:pt idx="2794">
                  <c:v>77.765714285714282</c:v>
                </c:pt>
                <c:pt idx="2795">
                  <c:v>77.618095238095236</c:v>
                </c:pt>
                <c:pt idx="2796">
                  <c:v>77.588571428571427</c:v>
                </c:pt>
                <c:pt idx="2797">
                  <c:v>77.411428571428559</c:v>
                </c:pt>
                <c:pt idx="2798">
                  <c:v>77.396666666666661</c:v>
                </c:pt>
                <c:pt idx="2799">
                  <c:v>77.381904761904764</c:v>
                </c:pt>
                <c:pt idx="2800">
                  <c:v>77.367142857142852</c:v>
                </c:pt>
                <c:pt idx="2801">
                  <c:v>77.308095238095234</c:v>
                </c:pt>
                <c:pt idx="2802">
                  <c:v>77.204761904761895</c:v>
                </c:pt>
                <c:pt idx="2803">
                  <c:v>77.13095238095238</c:v>
                </c:pt>
                <c:pt idx="2804">
                  <c:v>77.116190476190482</c:v>
                </c:pt>
                <c:pt idx="2805">
                  <c:v>77.071904761904761</c:v>
                </c:pt>
                <c:pt idx="2806">
                  <c:v>77.057142857142864</c:v>
                </c:pt>
                <c:pt idx="2807">
                  <c:v>77.042380952380952</c:v>
                </c:pt>
                <c:pt idx="2808">
                  <c:v>76.924285714285716</c:v>
                </c:pt>
                <c:pt idx="2809">
                  <c:v>76.88</c:v>
                </c:pt>
                <c:pt idx="2810">
                  <c:v>76.820952380952377</c:v>
                </c:pt>
                <c:pt idx="2811">
                  <c:v>76.776666666666671</c:v>
                </c:pt>
                <c:pt idx="2812">
                  <c:v>76.73238095238095</c:v>
                </c:pt>
                <c:pt idx="2813">
                  <c:v>76.555238095238096</c:v>
                </c:pt>
                <c:pt idx="2814">
                  <c:v>76.510952380952375</c:v>
                </c:pt>
                <c:pt idx="2815">
                  <c:v>76.437142857142859</c:v>
                </c:pt>
                <c:pt idx="2816">
                  <c:v>76.422380952380962</c:v>
                </c:pt>
                <c:pt idx="2817">
                  <c:v>76.304285714285712</c:v>
                </c:pt>
                <c:pt idx="2818">
                  <c:v>76.289523809523814</c:v>
                </c:pt>
                <c:pt idx="2819">
                  <c:v>76.259999999999991</c:v>
                </c:pt>
                <c:pt idx="2820">
                  <c:v>76.200952380952373</c:v>
                </c:pt>
                <c:pt idx="2821">
                  <c:v>75.9647619047619</c:v>
                </c:pt>
                <c:pt idx="2822">
                  <c:v>75.905714285714282</c:v>
                </c:pt>
                <c:pt idx="2823">
                  <c:v>75.846666666666664</c:v>
                </c:pt>
                <c:pt idx="2824">
                  <c:v>75.728571428571428</c:v>
                </c:pt>
                <c:pt idx="2825">
                  <c:v>75.713809523809516</c:v>
                </c:pt>
                <c:pt idx="2826">
                  <c:v>75.492380952380955</c:v>
                </c:pt>
                <c:pt idx="2827">
                  <c:v>75.374285714285719</c:v>
                </c:pt>
                <c:pt idx="2828">
                  <c:v>75.33</c:v>
                </c:pt>
                <c:pt idx="2829">
                  <c:v>75.300476190476189</c:v>
                </c:pt>
                <c:pt idx="2830">
                  <c:v>75.300476190476189</c:v>
                </c:pt>
                <c:pt idx="2831">
                  <c:v>75.256190476190469</c:v>
                </c:pt>
                <c:pt idx="2832">
                  <c:v>75.226666666666659</c:v>
                </c:pt>
                <c:pt idx="2833">
                  <c:v>75.19714285714285</c:v>
                </c:pt>
                <c:pt idx="2834">
                  <c:v>75.167619047619041</c:v>
                </c:pt>
                <c:pt idx="2835">
                  <c:v>75.138095238095232</c:v>
                </c:pt>
                <c:pt idx="2836">
                  <c:v>75.123333333333335</c:v>
                </c:pt>
                <c:pt idx="2837">
                  <c:v>75.123333333333335</c:v>
                </c:pt>
                <c:pt idx="2838">
                  <c:v>75.049523809523805</c:v>
                </c:pt>
                <c:pt idx="2839">
                  <c:v>75.034761904761893</c:v>
                </c:pt>
                <c:pt idx="2840">
                  <c:v>74.931428571428569</c:v>
                </c:pt>
                <c:pt idx="2841">
                  <c:v>74.872380952380951</c:v>
                </c:pt>
                <c:pt idx="2842">
                  <c:v>74.842857142857142</c:v>
                </c:pt>
                <c:pt idx="2843">
                  <c:v>74.783809523809509</c:v>
                </c:pt>
                <c:pt idx="2844">
                  <c:v>74.709999999999994</c:v>
                </c:pt>
                <c:pt idx="2845">
                  <c:v>74.252380952380946</c:v>
                </c:pt>
                <c:pt idx="2846">
                  <c:v>74.20809523809524</c:v>
                </c:pt>
                <c:pt idx="2847">
                  <c:v>74.178571428571431</c:v>
                </c:pt>
                <c:pt idx="2848">
                  <c:v>74.13428571428571</c:v>
                </c:pt>
                <c:pt idx="2849">
                  <c:v>74.104761904761915</c:v>
                </c:pt>
                <c:pt idx="2850">
                  <c:v>74.09</c:v>
                </c:pt>
                <c:pt idx="2851">
                  <c:v>74.030952380952385</c:v>
                </c:pt>
                <c:pt idx="2852">
                  <c:v>74.016190476190474</c:v>
                </c:pt>
                <c:pt idx="2853">
                  <c:v>73.986666666666665</c:v>
                </c:pt>
                <c:pt idx="2854">
                  <c:v>73.927619047619046</c:v>
                </c:pt>
                <c:pt idx="2855">
                  <c:v>73.898095238095237</c:v>
                </c:pt>
                <c:pt idx="2856">
                  <c:v>73.883333333333326</c:v>
                </c:pt>
                <c:pt idx="2857">
                  <c:v>73.839047619047619</c:v>
                </c:pt>
                <c:pt idx="2858">
                  <c:v>73.824285714285708</c:v>
                </c:pt>
                <c:pt idx="2859">
                  <c:v>73.80952380952381</c:v>
                </c:pt>
                <c:pt idx="2860">
                  <c:v>73.80952380952381</c:v>
                </c:pt>
                <c:pt idx="2861">
                  <c:v>73.750476190476192</c:v>
                </c:pt>
                <c:pt idx="2862">
                  <c:v>73.720952380952383</c:v>
                </c:pt>
                <c:pt idx="2863">
                  <c:v>73.661904761904765</c:v>
                </c:pt>
                <c:pt idx="2864">
                  <c:v>73.484761904761911</c:v>
                </c:pt>
                <c:pt idx="2865">
                  <c:v>73.484761904761911</c:v>
                </c:pt>
                <c:pt idx="2866">
                  <c:v>73.455238095238087</c:v>
                </c:pt>
                <c:pt idx="2867">
                  <c:v>73.381428571428572</c:v>
                </c:pt>
                <c:pt idx="2868">
                  <c:v>73.381428571428572</c:v>
                </c:pt>
                <c:pt idx="2869">
                  <c:v>73.351904761904763</c:v>
                </c:pt>
                <c:pt idx="2870">
                  <c:v>73.219047619047615</c:v>
                </c:pt>
                <c:pt idx="2871">
                  <c:v>73.174761904761908</c:v>
                </c:pt>
                <c:pt idx="2872">
                  <c:v>73.086190476190467</c:v>
                </c:pt>
                <c:pt idx="2873">
                  <c:v>73.056666666666672</c:v>
                </c:pt>
                <c:pt idx="2874">
                  <c:v>73.056666666666672</c:v>
                </c:pt>
                <c:pt idx="2875">
                  <c:v>73.04190476190476</c:v>
                </c:pt>
                <c:pt idx="2876">
                  <c:v>73.04190476190476</c:v>
                </c:pt>
                <c:pt idx="2877">
                  <c:v>73.04190476190476</c:v>
                </c:pt>
                <c:pt idx="2878">
                  <c:v>73.027142857142849</c:v>
                </c:pt>
                <c:pt idx="2879">
                  <c:v>73.027142857142849</c:v>
                </c:pt>
                <c:pt idx="2880">
                  <c:v>72.923809523809524</c:v>
                </c:pt>
                <c:pt idx="2881">
                  <c:v>72.909047619047612</c:v>
                </c:pt>
                <c:pt idx="2882">
                  <c:v>72.879523809523803</c:v>
                </c:pt>
                <c:pt idx="2883">
                  <c:v>72.835238095238097</c:v>
                </c:pt>
                <c:pt idx="2884">
                  <c:v>72.790952380952376</c:v>
                </c:pt>
                <c:pt idx="2885">
                  <c:v>72.717142857142846</c:v>
                </c:pt>
                <c:pt idx="2886">
                  <c:v>72.67285714285714</c:v>
                </c:pt>
                <c:pt idx="2887">
                  <c:v>72.613809523809522</c:v>
                </c:pt>
                <c:pt idx="2888">
                  <c:v>72.510476190476183</c:v>
                </c:pt>
                <c:pt idx="2889">
                  <c:v>72.480952380952374</c:v>
                </c:pt>
                <c:pt idx="2890">
                  <c:v>72.466190476190476</c:v>
                </c:pt>
                <c:pt idx="2891">
                  <c:v>72.392380952380947</c:v>
                </c:pt>
                <c:pt idx="2892">
                  <c:v>72.27428571428571</c:v>
                </c:pt>
                <c:pt idx="2893">
                  <c:v>72.244761904761901</c:v>
                </c:pt>
                <c:pt idx="2894">
                  <c:v>72.185714285714283</c:v>
                </c:pt>
                <c:pt idx="2895">
                  <c:v>72.185714285714283</c:v>
                </c:pt>
                <c:pt idx="2896">
                  <c:v>72.097142857142856</c:v>
                </c:pt>
                <c:pt idx="2897">
                  <c:v>72.097142857142856</c:v>
                </c:pt>
                <c:pt idx="2898">
                  <c:v>72.05285714285715</c:v>
                </c:pt>
                <c:pt idx="2899">
                  <c:v>72.05285714285715</c:v>
                </c:pt>
                <c:pt idx="2900">
                  <c:v>72.038095238095238</c:v>
                </c:pt>
                <c:pt idx="2901">
                  <c:v>71.905238095238104</c:v>
                </c:pt>
                <c:pt idx="2902">
                  <c:v>71.860952380952384</c:v>
                </c:pt>
                <c:pt idx="2903">
                  <c:v>71.860952380952384</c:v>
                </c:pt>
                <c:pt idx="2904">
                  <c:v>71.787142857142868</c:v>
                </c:pt>
                <c:pt idx="2905">
                  <c:v>71.772380952380956</c:v>
                </c:pt>
                <c:pt idx="2906">
                  <c:v>71.713333333333338</c:v>
                </c:pt>
                <c:pt idx="2907">
                  <c:v>71.639523809523808</c:v>
                </c:pt>
                <c:pt idx="2908">
                  <c:v>71.61</c:v>
                </c:pt>
                <c:pt idx="2909">
                  <c:v>71.595238095238102</c:v>
                </c:pt>
                <c:pt idx="2910">
                  <c:v>71.536190476190484</c:v>
                </c:pt>
                <c:pt idx="2911">
                  <c:v>71.491904761904763</c:v>
                </c:pt>
                <c:pt idx="2912">
                  <c:v>71.432857142857145</c:v>
                </c:pt>
                <c:pt idx="2913">
                  <c:v>71.373809523809527</c:v>
                </c:pt>
                <c:pt idx="2914">
                  <c:v>71.344285714285718</c:v>
                </c:pt>
                <c:pt idx="2915">
                  <c:v>71.3</c:v>
                </c:pt>
                <c:pt idx="2916">
                  <c:v>71.240952380952379</c:v>
                </c:pt>
                <c:pt idx="2917">
                  <c:v>71.226190476190482</c:v>
                </c:pt>
                <c:pt idx="2918">
                  <c:v>71.21142857142857</c:v>
                </c:pt>
                <c:pt idx="2919">
                  <c:v>71.049047619047627</c:v>
                </c:pt>
                <c:pt idx="2920">
                  <c:v>70.960476190476186</c:v>
                </c:pt>
                <c:pt idx="2921">
                  <c:v>70.945714285714288</c:v>
                </c:pt>
                <c:pt idx="2922">
                  <c:v>70.930952380952377</c:v>
                </c:pt>
                <c:pt idx="2923">
                  <c:v>70.916190476190479</c:v>
                </c:pt>
                <c:pt idx="2924">
                  <c:v>70.901428571428568</c:v>
                </c:pt>
                <c:pt idx="2925">
                  <c:v>70.84238095238095</c:v>
                </c:pt>
                <c:pt idx="2926">
                  <c:v>70.798095238095243</c:v>
                </c:pt>
                <c:pt idx="2927">
                  <c:v>70.709523809523802</c:v>
                </c:pt>
                <c:pt idx="2928">
                  <c:v>70.709523809523802</c:v>
                </c:pt>
                <c:pt idx="2929">
                  <c:v>70.709523809523802</c:v>
                </c:pt>
                <c:pt idx="2930">
                  <c:v>70.709523809523802</c:v>
                </c:pt>
                <c:pt idx="2931">
                  <c:v>70.709523809523802</c:v>
                </c:pt>
                <c:pt idx="2932">
                  <c:v>70.694761904761904</c:v>
                </c:pt>
                <c:pt idx="2933">
                  <c:v>70.680000000000007</c:v>
                </c:pt>
                <c:pt idx="2934">
                  <c:v>70.665238095238095</c:v>
                </c:pt>
                <c:pt idx="2935">
                  <c:v>70.576666666666668</c:v>
                </c:pt>
                <c:pt idx="2936">
                  <c:v>70.251904761904768</c:v>
                </c:pt>
                <c:pt idx="2937">
                  <c:v>70.178095238095239</c:v>
                </c:pt>
                <c:pt idx="2938">
                  <c:v>70.163333333333327</c:v>
                </c:pt>
                <c:pt idx="2939">
                  <c:v>69.897619047619045</c:v>
                </c:pt>
                <c:pt idx="2940">
                  <c:v>69.882857142857148</c:v>
                </c:pt>
                <c:pt idx="2941">
                  <c:v>69.868095238095236</c:v>
                </c:pt>
                <c:pt idx="2942">
                  <c:v>69.868095238095236</c:v>
                </c:pt>
                <c:pt idx="2943">
                  <c:v>69.838571428571427</c:v>
                </c:pt>
                <c:pt idx="2944">
                  <c:v>69.794285714285706</c:v>
                </c:pt>
                <c:pt idx="2945">
                  <c:v>69.75</c:v>
                </c:pt>
                <c:pt idx="2946">
                  <c:v>69.617142857142852</c:v>
                </c:pt>
                <c:pt idx="2947">
                  <c:v>69.60238095238094</c:v>
                </c:pt>
                <c:pt idx="2948">
                  <c:v>69.558095238095234</c:v>
                </c:pt>
                <c:pt idx="2949">
                  <c:v>69.499047619047616</c:v>
                </c:pt>
                <c:pt idx="2950">
                  <c:v>69.484285714285718</c:v>
                </c:pt>
                <c:pt idx="2951">
                  <c:v>69.4252380952381</c:v>
                </c:pt>
                <c:pt idx="2952">
                  <c:v>69.410476190476203</c:v>
                </c:pt>
                <c:pt idx="2953">
                  <c:v>69.351428571428571</c:v>
                </c:pt>
                <c:pt idx="2954">
                  <c:v>69.336666666666659</c:v>
                </c:pt>
                <c:pt idx="2955">
                  <c:v>69.321904761904761</c:v>
                </c:pt>
                <c:pt idx="2956">
                  <c:v>69.307142857142864</c:v>
                </c:pt>
                <c:pt idx="2957">
                  <c:v>69.262857142857143</c:v>
                </c:pt>
                <c:pt idx="2958">
                  <c:v>69.248095238095232</c:v>
                </c:pt>
                <c:pt idx="2959">
                  <c:v>69.233333333333334</c:v>
                </c:pt>
                <c:pt idx="2960">
                  <c:v>69.159523809523819</c:v>
                </c:pt>
                <c:pt idx="2961">
                  <c:v>69.026666666666671</c:v>
                </c:pt>
                <c:pt idx="2962">
                  <c:v>68.864285714285714</c:v>
                </c:pt>
                <c:pt idx="2963">
                  <c:v>68.805238095238096</c:v>
                </c:pt>
                <c:pt idx="2964">
                  <c:v>68.805238095238096</c:v>
                </c:pt>
                <c:pt idx="2965">
                  <c:v>68.760952380952375</c:v>
                </c:pt>
                <c:pt idx="2966">
                  <c:v>68.672380952380962</c:v>
                </c:pt>
                <c:pt idx="2967">
                  <c:v>68.65761904761905</c:v>
                </c:pt>
                <c:pt idx="2968">
                  <c:v>68.583809523809521</c:v>
                </c:pt>
                <c:pt idx="2969">
                  <c:v>68.524761904761903</c:v>
                </c:pt>
                <c:pt idx="2970">
                  <c:v>68.465714285714284</c:v>
                </c:pt>
                <c:pt idx="2971">
                  <c:v>68.303333333333342</c:v>
                </c:pt>
                <c:pt idx="2972">
                  <c:v>68.28857142857143</c:v>
                </c:pt>
                <c:pt idx="2973">
                  <c:v>68.259047619047621</c:v>
                </c:pt>
                <c:pt idx="2974">
                  <c:v>68.229523809523812</c:v>
                </c:pt>
                <c:pt idx="2975">
                  <c:v>68.155714285714282</c:v>
                </c:pt>
                <c:pt idx="2976">
                  <c:v>68.155714285714282</c:v>
                </c:pt>
                <c:pt idx="2977">
                  <c:v>68.126190476190473</c:v>
                </c:pt>
                <c:pt idx="2978">
                  <c:v>68.126190476190473</c:v>
                </c:pt>
                <c:pt idx="2979">
                  <c:v>68.037619047619046</c:v>
                </c:pt>
                <c:pt idx="2980">
                  <c:v>67.993333333333339</c:v>
                </c:pt>
                <c:pt idx="2981">
                  <c:v>67.949047619047619</c:v>
                </c:pt>
                <c:pt idx="2982">
                  <c:v>67.934285714285721</c:v>
                </c:pt>
                <c:pt idx="2983">
                  <c:v>67.830952380952382</c:v>
                </c:pt>
                <c:pt idx="2984">
                  <c:v>67.830952380952382</c:v>
                </c:pt>
                <c:pt idx="2985">
                  <c:v>67.830952380952382</c:v>
                </c:pt>
                <c:pt idx="2986">
                  <c:v>67.683333333333337</c:v>
                </c:pt>
                <c:pt idx="2987">
                  <c:v>67.639047619047616</c:v>
                </c:pt>
                <c:pt idx="2988">
                  <c:v>67.535714285714278</c:v>
                </c:pt>
                <c:pt idx="2989">
                  <c:v>67.476666666666659</c:v>
                </c:pt>
                <c:pt idx="2990">
                  <c:v>67.432380952380953</c:v>
                </c:pt>
                <c:pt idx="2991">
                  <c:v>67.432380952380953</c:v>
                </c:pt>
                <c:pt idx="2992">
                  <c:v>67.417619047619041</c:v>
                </c:pt>
                <c:pt idx="2993">
                  <c:v>67.417619047619041</c:v>
                </c:pt>
                <c:pt idx="2994">
                  <c:v>67.388095238095232</c:v>
                </c:pt>
                <c:pt idx="2995">
                  <c:v>67.373333333333335</c:v>
                </c:pt>
                <c:pt idx="2996">
                  <c:v>67.329047619047614</c:v>
                </c:pt>
                <c:pt idx="2997">
                  <c:v>67.27</c:v>
                </c:pt>
                <c:pt idx="2998">
                  <c:v>67.27</c:v>
                </c:pt>
                <c:pt idx="2999">
                  <c:v>67.210952380952378</c:v>
                </c:pt>
                <c:pt idx="3000">
                  <c:v>67.181428571428569</c:v>
                </c:pt>
                <c:pt idx="3001">
                  <c:v>67.122380952380951</c:v>
                </c:pt>
                <c:pt idx="3002">
                  <c:v>67.107619047619053</c:v>
                </c:pt>
                <c:pt idx="3003">
                  <c:v>67.004285714285714</c:v>
                </c:pt>
                <c:pt idx="3004">
                  <c:v>67.004285714285714</c:v>
                </c:pt>
                <c:pt idx="3005">
                  <c:v>66.841904761904757</c:v>
                </c:pt>
                <c:pt idx="3006">
                  <c:v>66.812380952380948</c:v>
                </c:pt>
                <c:pt idx="3007">
                  <c:v>66.75333333333333</c:v>
                </c:pt>
                <c:pt idx="3008">
                  <c:v>66.738571428571433</c:v>
                </c:pt>
                <c:pt idx="3009">
                  <c:v>66.738571428571433</c:v>
                </c:pt>
                <c:pt idx="3010">
                  <c:v>66.694285714285712</c:v>
                </c:pt>
                <c:pt idx="3011">
                  <c:v>66.664761904761903</c:v>
                </c:pt>
                <c:pt idx="3012">
                  <c:v>66.561428571428578</c:v>
                </c:pt>
                <c:pt idx="3013">
                  <c:v>66.561428571428578</c:v>
                </c:pt>
                <c:pt idx="3014">
                  <c:v>66.546666666666667</c:v>
                </c:pt>
                <c:pt idx="3015">
                  <c:v>66.546666666666667</c:v>
                </c:pt>
                <c:pt idx="3016">
                  <c:v>66.531904761904769</c:v>
                </c:pt>
                <c:pt idx="3017">
                  <c:v>66.531904761904769</c:v>
                </c:pt>
                <c:pt idx="3018">
                  <c:v>66.517142857142858</c:v>
                </c:pt>
                <c:pt idx="3019">
                  <c:v>66.502380952380946</c:v>
                </c:pt>
                <c:pt idx="3020">
                  <c:v>66.487619047619049</c:v>
                </c:pt>
                <c:pt idx="3021">
                  <c:v>66.472857142857151</c:v>
                </c:pt>
                <c:pt idx="3022">
                  <c:v>66.428571428571431</c:v>
                </c:pt>
                <c:pt idx="3023">
                  <c:v>66.34</c:v>
                </c:pt>
                <c:pt idx="3024">
                  <c:v>66.34</c:v>
                </c:pt>
                <c:pt idx="3025">
                  <c:v>66.221904761904767</c:v>
                </c:pt>
                <c:pt idx="3026">
                  <c:v>66.148095238095237</c:v>
                </c:pt>
                <c:pt idx="3027">
                  <c:v>66.05952380952381</c:v>
                </c:pt>
                <c:pt idx="3028">
                  <c:v>66.044761904761913</c:v>
                </c:pt>
                <c:pt idx="3029">
                  <c:v>66.03</c:v>
                </c:pt>
                <c:pt idx="3030">
                  <c:v>65.941428571428574</c:v>
                </c:pt>
                <c:pt idx="3031">
                  <c:v>65.882380952380956</c:v>
                </c:pt>
                <c:pt idx="3032">
                  <c:v>65.867619047619044</c:v>
                </c:pt>
                <c:pt idx="3033">
                  <c:v>65.779047619047617</c:v>
                </c:pt>
                <c:pt idx="3034">
                  <c:v>65.749523809523808</c:v>
                </c:pt>
                <c:pt idx="3035">
                  <c:v>65.734761904761911</c:v>
                </c:pt>
                <c:pt idx="3036">
                  <c:v>65.675714285714292</c:v>
                </c:pt>
                <c:pt idx="3037">
                  <c:v>65.616666666666674</c:v>
                </c:pt>
                <c:pt idx="3038">
                  <c:v>65.587142857142851</c:v>
                </c:pt>
                <c:pt idx="3039">
                  <c:v>65.557619047619042</c:v>
                </c:pt>
                <c:pt idx="3040">
                  <c:v>65.557619047619042</c:v>
                </c:pt>
                <c:pt idx="3041">
                  <c:v>65.542857142857144</c:v>
                </c:pt>
                <c:pt idx="3042">
                  <c:v>65.513333333333335</c:v>
                </c:pt>
                <c:pt idx="3043">
                  <c:v>65.498571428571424</c:v>
                </c:pt>
                <c:pt idx="3044">
                  <c:v>65.424761904761908</c:v>
                </c:pt>
                <c:pt idx="3045">
                  <c:v>65.380476190476188</c:v>
                </c:pt>
                <c:pt idx="3046">
                  <c:v>65.306666666666672</c:v>
                </c:pt>
                <c:pt idx="3047">
                  <c:v>65.306666666666672</c:v>
                </c:pt>
                <c:pt idx="3048">
                  <c:v>65.218095238095231</c:v>
                </c:pt>
                <c:pt idx="3049">
                  <c:v>65.144285714285715</c:v>
                </c:pt>
                <c:pt idx="3050">
                  <c:v>65.144285714285715</c:v>
                </c:pt>
                <c:pt idx="3051">
                  <c:v>65.099999999999994</c:v>
                </c:pt>
                <c:pt idx="3052">
                  <c:v>65.085238095238097</c:v>
                </c:pt>
                <c:pt idx="3053">
                  <c:v>65.055714285714288</c:v>
                </c:pt>
                <c:pt idx="3054">
                  <c:v>65.011428571428567</c:v>
                </c:pt>
                <c:pt idx="3055">
                  <c:v>65.011428571428567</c:v>
                </c:pt>
                <c:pt idx="3056">
                  <c:v>64.99666666666667</c:v>
                </c:pt>
                <c:pt idx="3057">
                  <c:v>64.967142857142846</c:v>
                </c:pt>
                <c:pt idx="3058">
                  <c:v>64.967142857142846</c:v>
                </c:pt>
                <c:pt idx="3059">
                  <c:v>64.952380952380949</c:v>
                </c:pt>
                <c:pt idx="3060">
                  <c:v>64.893333333333331</c:v>
                </c:pt>
                <c:pt idx="3061">
                  <c:v>64.863809523809522</c:v>
                </c:pt>
                <c:pt idx="3062">
                  <c:v>64.804761904761904</c:v>
                </c:pt>
                <c:pt idx="3063">
                  <c:v>64.775238095238095</c:v>
                </c:pt>
                <c:pt idx="3064">
                  <c:v>64.745714285714286</c:v>
                </c:pt>
                <c:pt idx="3065">
                  <c:v>64.716190476190476</c:v>
                </c:pt>
                <c:pt idx="3066">
                  <c:v>64.701428571428565</c:v>
                </c:pt>
                <c:pt idx="3067">
                  <c:v>64.671904761904756</c:v>
                </c:pt>
                <c:pt idx="3068">
                  <c:v>64.539047619047608</c:v>
                </c:pt>
                <c:pt idx="3069">
                  <c:v>64.509523809523813</c:v>
                </c:pt>
                <c:pt idx="3070">
                  <c:v>64.465238095238092</c:v>
                </c:pt>
                <c:pt idx="3071">
                  <c:v>64.450476190476181</c:v>
                </c:pt>
                <c:pt idx="3072">
                  <c:v>64.406190476190474</c:v>
                </c:pt>
                <c:pt idx="3073">
                  <c:v>64.391428571428563</c:v>
                </c:pt>
                <c:pt idx="3074">
                  <c:v>64.361904761904768</c:v>
                </c:pt>
                <c:pt idx="3075">
                  <c:v>64.30285714285715</c:v>
                </c:pt>
                <c:pt idx="3076">
                  <c:v>64.258571428571429</c:v>
                </c:pt>
                <c:pt idx="3077">
                  <c:v>64.22904761904762</c:v>
                </c:pt>
                <c:pt idx="3078">
                  <c:v>64.125714285714281</c:v>
                </c:pt>
                <c:pt idx="3079">
                  <c:v>64.007619047619045</c:v>
                </c:pt>
                <c:pt idx="3080">
                  <c:v>63.919047619047618</c:v>
                </c:pt>
                <c:pt idx="3081">
                  <c:v>63.889523809523808</c:v>
                </c:pt>
                <c:pt idx="3082">
                  <c:v>63.845238095238095</c:v>
                </c:pt>
                <c:pt idx="3083">
                  <c:v>63.845238095238095</c:v>
                </c:pt>
                <c:pt idx="3084">
                  <c:v>63.815714285714279</c:v>
                </c:pt>
                <c:pt idx="3085">
                  <c:v>63.727142857142859</c:v>
                </c:pt>
                <c:pt idx="3086">
                  <c:v>63.668095238095241</c:v>
                </c:pt>
                <c:pt idx="3087">
                  <c:v>63.609047619047622</c:v>
                </c:pt>
                <c:pt idx="3088">
                  <c:v>63.609047619047622</c:v>
                </c:pt>
                <c:pt idx="3089">
                  <c:v>63.594285714285711</c:v>
                </c:pt>
                <c:pt idx="3090">
                  <c:v>63.564761904761909</c:v>
                </c:pt>
                <c:pt idx="3091">
                  <c:v>63.505714285714291</c:v>
                </c:pt>
                <c:pt idx="3092">
                  <c:v>63.476190476190474</c:v>
                </c:pt>
                <c:pt idx="3093">
                  <c:v>63.46142857142857</c:v>
                </c:pt>
                <c:pt idx="3094">
                  <c:v>63.358095238095238</c:v>
                </c:pt>
                <c:pt idx="3095">
                  <c:v>63.22523809523809</c:v>
                </c:pt>
                <c:pt idx="3096">
                  <c:v>63.22523809523809</c:v>
                </c:pt>
                <c:pt idx="3097">
                  <c:v>63.151428571428568</c:v>
                </c:pt>
                <c:pt idx="3098">
                  <c:v>63.062857142857141</c:v>
                </c:pt>
                <c:pt idx="3099">
                  <c:v>63.048095238095243</c:v>
                </c:pt>
                <c:pt idx="3100">
                  <c:v>62.870952380952389</c:v>
                </c:pt>
                <c:pt idx="3101">
                  <c:v>62.856190476190477</c:v>
                </c:pt>
                <c:pt idx="3102">
                  <c:v>62.782380952380954</c:v>
                </c:pt>
                <c:pt idx="3103">
                  <c:v>62.546190476190475</c:v>
                </c:pt>
                <c:pt idx="3104">
                  <c:v>62.516666666666666</c:v>
                </c:pt>
                <c:pt idx="3105">
                  <c:v>62.487142857142857</c:v>
                </c:pt>
                <c:pt idx="3106">
                  <c:v>62.487142857142857</c:v>
                </c:pt>
                <c:pt idx="3107">
                  <c:v>62.472380952380952</c:v>
                </c:pt>
                <c:pt idx="3108">
                  <c:v>62.457619047619048</c:v>
                </c:pt>
                <c:pt idx="3109">
                  <c:v>62.428095238095239</c:v>
                </c:pt>
                <c:pt idx="3110">
                  <c:v>62.250952380952384</c:v>
                </c:pt>
                <c:pt idx="3111">
                  <c:v>62.147619047619045</c:v>
                </c:pt>
                <c:pt idx="3112">
                  <c:v>62.118095238095236</c:v>
                </c:pt>
                <c:pt idx="3113">
                  <c:v>61.985238095238103</c:v>
                </c:pt>
                <c:pt idx="3114">
                  <c:v>61.970476190476184</c:v>
                </c:pt>
                <c:pt idx="3115">
                  <c:v>61.940952380952382</c:v>
                </c:pt>
                <c:pt idx="3116">
                  <c:v>61.926190476190484</c:v>
                </c:pt>
                <c:pt idx="3117">
                  <c:v>61.896666666666661</c:v>
                </c:pt>
                <c:pt idx="3118">
                  <c:v>61.881904761904764</c:v>
                </c:pt>
                <c:pt idx="3119">
                  <c:v>61.881904761904764</c:v>
                </c:pt>
                <c:pt idx="3120">
                  <c:v>61.837619047619043</c:v>
                </c:pt>
                <c:pt idx="3121">
                  <c:v>61.808095238095234</c:v>
                </c:pt>
                <c:pt idx="3122">
                  <c:v>61.719523809523807</c:v>
                </c:pt>
                <c:pt idx="3123">
                  <c:v>61.69</c:v>
                </c:pt>
                <c:pt idx="3124">
                  <c:v>61.586666666666659</c:v>
                </c:pt>
                <c:pt idx="3125">
                  <c:v>61.586666666666659</c:v>
                </c:pt>
                <c:pt idx="3126">
                  <c:v>61.542380952380952</c:v>
                </c:pt>
                <c:pt idx="3127">
                  <c:v>61.46857142857143</c:v>
                </c:pt>
                <c:pt idx="3128">
                  <c:v>61.453809523809525</c:v>
                </c:pt>
                <c:pt idx="3129">
                  <c:v>61.424285714285716</c:v>
                </c:pt>
                <c:pt idx="3130">
                  <c:v>61.379999999999995</c:v>
                </c:pt>
                <c:pt idx="3131">
                  <c:v>61.320952380952377</c:v>
                </c:pt>
                <c:pt idx="3132">
                  <c:v>61.30619047619048</c:v>
                </c:pt>
                <c:pt idx="3133">
                  <c:v>61.188095238095244</c:v>
                </c:pt>
                <c:pt idx="3134">
                  <c:v>61.188095238095244</c:v>
                </c:pt>
                <c:pt idx="3135">
                  <c:v>61.188095238095244</c:v>
                </c:pt>
                <c:pt idx="3136">
                  <c:v>61.129047619047611</c:v>
                </c:pt>
                <c:pt idx="3137">
                  <c:v>60.996190476190478</c:v>
                </c:pt>
                <c:pt idx="3138">
                  <c:v>60.951904761904757</c:v>
                </c:pt>
                <c:pt idx="3139">
                  <c:v>60.848571428571425</c:v>
                </c:pt>
                <c:pt idx="3140">
                  <c:v>60.804285714285712</c:v>
                </c:pt>
                <c:pt idx="3141">
                  <c:v>60.789523809523807</c:v>
                </c:pt>
                <c:pt idx="3142">
                  <c:v>60.715714285714284</c:v>
                </c:pt>
                <c:pt idx="3143">
                  <c:v>60.700952380952373</c:v>
                </c:pt>
                <c:pt idx="3144">
                  <c:v>60.45</c:v>
                </c:pt>
                <c:pt idx="3145">
                  <c:v>60.390952380952371</c:v>
                </c:pt>
                <c:pt idx="3146">
                  <c:v>60.390952380952371</c:v>
                </c:pt>
                <c:pt idx="3147">
                  <c:v>60.331904761904752</c:v>
                </c:pt>
                <c:pt idx="3148">
                  <c:v>60.317142857142855</c:v>
                </c:pt>
                <c:pt idx="3149">
                  <c:v>60.302380952380958</c:v>
                </c:pt>
                <c:pt idx="3150">
                  <c:v>60.287619047619053</c:v>
                </c:pt>
                <c:pt idx="3151">
                  <c:v>60.287619047619053</c:v>
                </c:pt>
                <c:pt idx="3152">
                  <c:v>60.243333333333339</c:v>
                </c:pt>
                <c:pt idx="3153">
                  <c:v>60.110476190476192</c:v>
                </c:pt>
                <c:pt idx="3154">
                  <c:v>60.036666666666669</c:v>
                </c:pt>
                <c:pt idx="3155">
                  <c:v>59.992380952380955</c:v>
                </c:pt>
                <c:pt idx="3156">
                  <c:v>59.933333333333337</c:v>
                </c:pt>
                <c:pt idx="3157">
                  <c:v>59.918571428571433</c:v>
                </c:pt>
                <c:pt idx="3158">
                  <c:v>59.859523809523807</c:v>
                </c:pt>
                <c:pt idx="3159">
                  <c:v>59.859523809523807</c:v>
                </c:pt>
                <c:pt idx="3160">
                  <c:v>59.844761904761903</c:v>
                </c:pt>
                <c:pt idx="3161">
                  <c:v>59.83</c:v>
                </c:pt>
                <c:pt idx="3162">
                  <c:v>59.83</c:v>
                </c:pt>
                <c:pt idx="3163">
                  <c:v>59.83</c:v>
                </c:pt>
                <c:pt idx="3164">
                  <c:v>59.800476190476189</c:v>
                </c:pt>
                <c:pt idx="3165">
                  <c:v>59.77095238095238</c:v>
                </c:pt>
                <c:pt idx="3166">
                  <c:v>59.741428571428571</c:v>
                </c:pt>
                <c:pt idx="3167">
                  <c:v>59.69714285714285</c:v>
                </c:pt>
                <c:pt idx="3168">
                  <c:v>59.652857142857137</c:v>
                </c:pt>
                <c:pt idx="3169">
                  <c:v>59.549523809523812</c:v>
                </c:pt>
                <c:pt idx="3170">
                  <c:v>59.519999999999996</c:v>
                </c:pt>
                <c:pt idx="3171">
                  <c:v>59.490476190476187</c:v>
                </c:pt>
                <c:pt idx="3172">
                  <c:v>59.460952380952378</c:v>
                </c:pt>
                <c:pt idx="3173">
                  <c:v>59.460952380952378</c:v>
                </c:pt>
                <c:pt idx="3174">
                  <c:v>59.357619047619053</c:v>
                </c:pt>
                <c:pt idx="3175">
                  <c:v>59.32809523809523</c:v>
                </c:pt>
                <c:pt idx="3176">
                  <c:v>59.283809523809516</c:v>
                </c:pt>
                <c:pt idx="3177">
                  <c:v>59.269047619047612</c:v>
                </c:pt>
                <c:pt idx="3178">
                  <c:v>59.165714285714287</c:v>
                </c:pt>
                <c:pt idx="3179">
                  <c:v>59.07714285714286</c:v>
                </c:pt>
                <c:pt idx="3180">
                  <c:v>59.07714285714286</c:v>
                </c:pt>
                <c:pt idx="3181">
                  <c:v>59.07714285714286</c:v>
                </c:pt>
                <c:pt idx="3182">
                  <c:v>59.07714285714286</c:v>
                </c:pt>
                <c:pt idx="3183">
                  <c:v>59.018095238095228</c:v>
                </c:pt>
                <c:pt idx="3184">
                  <c:v>58.885238095238094</c:v>
                </c:pt>
                <c:pt idx="3185">
                  <c:v>58.885238095238094</c:v>
                </c:pt>
                <c:pt idx="3186">
                  <c:v>58.811428571428578</c:v>
                </c:pt>
                <c:pt idx="3187">
                  <c:v>58.781904761904762</c:v>
                </c:pt>
                <c:pt idx="3188">
                  <c:v>58.781904761904762</c:v>
                </c:pt>
                <c:pt idx="3189">
                  <c:v>58.781904761904762</c:v>
                </c:pt>
                <c:pt idx="3190">
                  <c:v>58.781904761904762</c:v>
                </c:pt>
                <c:pt idx="3191">
                  <c:v>58.737619047619049</c:v>
                </c:pt>
                <c:pt idx="3192">
                  <c:v>58.722857142857144</c:v>
                </c:pt>
                <c:pt idx="3193">
                  <c:v>58.663809523809526</c:v>
                </c:pt>
                <c:pt idx="3194">
                  <c:v>58.619523809523812</c:v>
                </c:pt>
                <c:pt idx="3195">
                  <c:v>58.604761904761908</c:v>
                </c:pt>
                <c:pt idx="3196">
                  <c:v>58.575238095238092</c:v>
                </c:pt>
                <c:pt idx="3197">
                  <c:v>58.516190476190474</c:v>
                </c:pt>
                <c:pt idx="3198">
                  <c:v>58.486666666666665</c:v>
                </c:pt>
                <c:pt idx="3199">
                  <c:v>58.457142857142856</c:v>
                </c:pt>
                <c:pt idx="3200">
                  <c:v>58.457142857142856</c:v>
                </c:pt>
                <c:pt idx="3201">
                  <c:v>58.412857142857142</c:v>
                </c:pt>
                <c:pt idx="3202">
                  <c:v>58.398095238095237</c:v>
                </c:pt>
                <c:pt idx="3203">
                  <c:v>58.368571428571428</c:v>
                </c:pt>
                <c:pt idx="3204">
                  <c:v>58.339047619047619</c:v>
                </c:pt>
                <c:pt idx="3205">
                  <c:v>58.324285714285708</c:v>
                </c:pt>
                <c:pt idx="3206">
                  <c:v>58.30952380952381</c:v>
                </c:pt>
                <c:pt idx="3207">
                  <c:v>58.294761904761906</c:v>
                </c:pt>
                <c:pt idx="3208">
                  <c:v>58.265238095238089</c:v>
                </c:pt>
                <c:pt idx="3209">
                  <c:v>58.220952380952376</c:v>
                </c:pt>
                <c:pt idx="3210">
                  <c:v>58.220952380952376</c:v>
                </c:pt>
                <c:pt idx="3211">
                  <c:v>58.220952380952376</c:v>
                </c:pt>
                <c:pt idx="3212">
                  <c:v>58.206190476190471</c:v>
                </c:pt>
                <c:pt idx="3213">
                  <c:v>58.206190476190471</c:v>
                </c:pt>
                <c:pt idx="3214">
                  <c:v>58.176666666666662</c:v>
                </c:pt>
                <c:pt idx="3215">
                  <c:v>58.132380952380956</c:v>
                </c:pt>
                <c:pt idx="3216">
                  <c:v>58.132380952380956</c:v>
                </c:pt>
                <c:pt idx="3217">
                  <c:v>58.117619047619044</c:v>
                </c:pt>
                <c:pt idx="3218">
                  <c:v>58.088095238095235</c:v>
                </c:pt>
                <c:pt idx="3219">
                  <c:v>58.088095238095235</c:v>
                </c:pt>
                <c:pt idx="3220">
                  <c:v>58.073333333333338</c:v>
                </c:pt>
                <c:pt idx="3221">
                  <c:v>58.058571428571426</c:v>
                </c:pt>
                <c:pt idx="3222">
                  <c:v>58.043809523809529</c:v>
                </c:pt>
                <c:pt idx="3223">
                  <c:v>58.029047619047617</c:v>
                </c:pt>
                <c:pt idx="3224">
                  <c:v>58.029047619047617</c:v>
                </c:pt>
                <c:pt idx="3225">
                  <c:v>57.984761904761911</c:v>
                </c:pt>
                <c:pt idx="3226">
                  <c:v>57.97</c:v>
                </c:pt>
                <c:pt idx="3227">
                  <c:v>57.97</c:v>
                </c:pt>
                <c:pt idx="3228">
                  <c:v>57.925714285714292</c:v>
                </c:pt>
                <c:pt idx="3229">
                  <c:v>57.910952380952381</c:v>
                </c:pt>
                <c:pt idx="3230">
                  <c:v>57.866666666666674</c:v>
                </c:pt>
                <c:pt idx="3231">
                  <c:v>57.851904761904763</c:v>
                </c:pt>
                <c:pt idx="3232">
                  <c:v>57.837142857142851</c:v>
                </c:pt>
                <c:pt idx="3233">
                  <c:v>57.822380952380954</c:v>
                </c:pt>
                <c:pt idx="3234">
                  <c:v>57.822380952380954</c:v>
                </c:pt>
                <c:pt idx="3235">
                  <c:v>57.807619047619042</c:v>
                </c:pt>
                <c:pt idx="3236">
                  <c:v>57.792857142857144</c:v>
                </c:pt>
                <c:pt idx="3237">
                  <c:v>57.792857142857144</c:v>
                </c:pt>
                <c:pt idx="3238">
                  <c:v>57.792857142857144</c:v>
                </c:pt>
                <c:pt idx="3239">
                  <c:v>57.778095238095233</c:v>
                </c:pt>
                <c:pt idx="3240">
                  <c:v>57.763333333333335</c:v>
                </c:pt>
                <c:pt idx="3241">
                  <c:v>57.748571428571424</c:v>
                </c:pt>
                <c:pt idx="3242">
                  <c:v>57.748571428571424</c:v>
                </c:pt>
                <c:pt idx="3243">
                  <c:v>57.719047619047622</c:v>
                </c:pt>
                <c:pt idx="3244">
                  <c:v>57.719047619047622</c:v>
                </c:pt>
                <c:pt idx="3245">
                  <c:v>57.704285714285717</c:v>
                </c:pt>
                <c:pt idx="3246">
                  <c:v>57.660000000000004</c:v>
                </c:pt>
                <c:pt idx="3247">
                  <c:v>57.586190476190474</c:v>
                </c:pt>
                <c:pt idx="3248">
                  <c:v>57.586190476190474</c:v>
                </c:pt>
                <c:pt idx="3249">
                  <c:v>57.556666666666672</c:v>
                </c:pt>
                <c:pt idx="3250">
                  <c:v>57.527142857142856</c:v>
                </c:pt>
                <c:pt idx="3251">
                  <c:v>57.527142857142856</c:v>
                </c:pt>
                <c:pt idx="3252">
                  <c:v>57.482857142857142</c:v>
                </c:pt>
                <c:pt idx="3253">
                  <c:v>57.482857142857142</c:v>
                </c:pt>
                <c:pt idx="3254">
                  <c:v>57.468095238095238</c:v>
                </c:pt>
                <c:pt idx="3255">
                  <c:v>57.453333333333333</c:v>
                </c:pt>
                <c:pt idx="3256">
                  <c:v>57.394285714285715</c:v>
                </c:pt>
                <c:pt idx="3257">
                  <c:v>57.394285714285715</c:v>
                </c:pt>
                <c:pt idx="3258">
                  <c:v>57.379523809523803</c:v>
                </c:pt>
                <c:pt idx="3259">
                  <c:v>57.35</c:v>
                </c:pt>
                <c:pt idx="3260">
                  <c:v>57.335238095238097</c:v>
                </c:pt>
                <c:pt idx="3261">
                  <c:v>57.305714285714288</c:v>
                </c:pt>
                <c:pt idx="3262">
                  <c:v>57.290952380952383</c:v>
                </c:pt>
                <c:pt idx="3263">
                  <c:v>57.217142857142854</c:v>
                </c:pt>
                <c:pt idx="3264">
                  <c:v>57.202380952380949</c:v>
                </c:pt>
                <c:pt idx="3265">
                  <c:v>57.187619047619052</c:v>
                </c:pt>
                <c:pt idx="3266">
                  <c:v>57.113809523809522</c:v>
                </c:pt>
                <c:pt idx="3267">
                  <c:v>57.069523809523801</c:v>
                </c:pt>
                <c:pt idx="3268">
                  <c:v>56.995714285714286</c:v>
                </c:pt>
                <c:pt idx="3269">
                  <c:v>56.966190476190476</c:v>
                </c:pt>
                <c:pt idx="3270">
                  <c:v>56.907142857142851</c:v>
                </c:pt>
                <c:pt idx="3271">
                  <c:v>56.877619047619049</c:v>
                </c:pt>
                <c:pt idx="3272">
                  <c:v>56.80380952380952</c:v>
                </c:pt>
                <c:pt idx="3273">
                  <c:v>56.789047619047615</c:v>
                </c:pt>
                <c:pt idx="3274">
                  <c:v>56.700476190476181</c:v>
                </c:pt>
                <c:pt idx="3275">
                  <c:v>56.626666666666665</c:v>
                </c:pt>
                <c:pt idx="3276">
                  <c:v>56.597142857142856</c:v>
                </c:pt>
                <c:pt idx="3277">
                  <c:v>56.508571428571429</c:v>
                </c:pt>
                <c:pt idx="3278">
                  <c:v>56.390476190476193</c:v>
                </c:pt>
                <c:pt idx="3279">
                  <c:v>56.316666666666663</c:v>
                </c:pt>
                <c:pt idx="3280">
                  <c:v>56.272380952380949</c:v>
                </c:pt>
                <c:pt idx="3281">
                  <c:v>56.139523809523808</c:v>
                </c:pt>
                <c:pt idx="3282">
                  <c:v>56.139523809523808</c:v>
                </c:pt>
                <c:pt idx="3283">
                  <c:v>56.124761904761911</c:v>
                </c:pt>
                <c:pt idx="3284">
                  <c:v>56.050952380952381</c:v>
                </c:pt>
                <c:pt idx="3285">
                  <c:v>56.021428571428572</c:v>
                </c:pt>
                <c:pt idx="3286">
                  <c:v>56.006666666666661</c:v>
                </c:pt>
                <c:pt idx="3287">
                  <c:v>55.991904761904763</c:v>
                </c:pt>
                <c:pt idx="3288">
                  <c:v>55.918095238095241</c:v>
                </c:pt>
                <c:pt idx="3289">
                  <c:v>55.859047619047622</c:v>
                </c:pt>
                <c:pt idx="3290">
                  <c:v>55.844285714285711</c:v>
                </c:pt>
                <c:pt idx="3291">
                  <c:v>55.785238095238093</c:v>
                </c:pt>
                <c:pt idx="3292">
                  <c:v>55.696666666666658</c:v>
                </c:pt>
                <c:pt idx="3293">
                  <c:v>55.681904761904761</c:v>
                </c:pt>
                <c:pt idx="3294">
                  <c:v>55.608095238095238</c:v>
                </c:pt>
                <c:pt idx="3295">
                  <c:v>55.578571428571422</c:v>
                </c:pt>
                <c:pt idx="3296">
                  <c:v>55.534285714285708</c:v>
                </c:pt>
                <c:pt idx="3297">
                  <c:v>55.519523809523804</c:v>
                </c:pt>
                <c:pt idx="3298">
                  <c:v>55.504761904761907</c:v>
                </c:pt>
                <c:pt idx="3299">
                  <c:v>55.490000000000009</c:v>
                </c:pt>
                <c:pt idx="3300">
                  <c:v>55.460476190476186</c:v>
                </c:pt>
                <c:pt idx="3301">
                  <c:v>55.445714285714288</c:v>
                </c:pt>
                <c:pt idx="3302">
                  <c:v>55.430952380952377</c:v>
                </c:pt>
                <c:pt idx="3303">
                  <c:v>55.416190476190479</c:v>
                </c:pt>
                <c:pt idx="3304">
                  <c:v>55.401428571428568</c:v>
                </c:pt>
                <c:pt idx="3305">
                  <c:v>55.401428571428568</c:v>
                </c:pt>
                <c:pt idx="3306">
                  <c:v>55.371904761904759</c:v>
                </c:pt>
                <c:pt idx="3307">
                  <c:v>55.283333333333339</c:v>
                </c:pt>
                <c:pt idx="3308">
                  <c:v>55.239047619047625</c:v>
                </c:pt>
                <c:pt idx="3309">
                  <c:v>55.239047619047625</c:v>
                </c:pt>
                <c:pt idx="3310">
                  <c:v>55.239047619047625</c:v>
                </c:pt>
                <c:pt idx="3311">
                  <c:v>55.239047619047625</c:v>
                </c:pt>
                <c:pt idx="3312">
                  <c:v>55.209523809523802</c:v>
                </c:pt>
                <c:pt idx="3313">
                  <c:v>55.135714285714286</c:v>
                </c:pt>
                <c:pt idx="3314">
                  <c:v>55.061904761904756</c:v>
                </c:pt>
                <c:pt idx="3315">
                  <c:v>55.032380952380954</c:v>
                </c:pt>
                <c:pt idx="3316">
                  <c:v>55.01761904761905</c:v>
                </c:pt>
                <c:pt idx="3317">
                  <c:v>54.899523809523807</c:v>
                </c:pt>
                <c:pt idx="3318">
                  <c:v>54.899523809523807</c:v>
                </c:pt>
                <c:pt idx="3319">
                  <c:v>54.884761904761902</c:v>
                </c:pt>
                <c:pt idx="3320">
                  <c:v>54.855238095238093</c:v>
                </c:pt>
                <c:pt idx="3321">
                  <c:v>54.766666666666666</c:v>
                </c:pt>
                <c:pt idx="3322">
                  <c:v>54.707619047619048</c:v>
                </c:pt>
                <c:pt idx="3323">
                  <c:v>54.678095238095239</c:v>
                </c:pt>
                <c:pt idx="3324">
                  <c:v>54.633809523809518</c:v>
                </c:pt>
                <c:pt idx="3325">
                  <c:v>54.604285714285716</c:v>
                </c:pt>
                <c:pt idx="3326">
                  <c:v>54.545238095238098</c:v>
                </c:pt>
                <c:pt idx="3327">
                  <c:v>54.545238095238098</c:v>
                </c:pt>
                <c:pt idx="3328">
                  <c:v>54.530476190476186</c:v>
                </c:pt>
                <c:pt idx="3329">
                  <c:v>54.486190476190473</c:v>
                </c:pt>
                <c:pt idx="3330">
                  <c:v>54.368095238095236</c:v>
                </c:pt>
                <c:pt idx="3331">
                  <c:v>54.058095238095234</c:v>
                </c:pt>
                <c:pt idx="3332">
                  <c:v>53.999047619047616</c:v>
                </c:pt>
                <c:pt idx="3333">
                  <c:v>53.984285714285718</c:v>
                </c:pt>
                <c:pt idx="3334">
                  <c:v>53.969523809523814</c:v>
                </c:pt>
                <c:pt idx="3335">
                  <c:v>53.910476190476196</c:v>
                </c:pt>
                <c:pt idx="3336">
                  <c:v>53.895714285714277</c:v>
                </c:pt>
                <c:pt idx="3337">
                  <c:v>53.88095238095238</c:v>
                </c:pt>
                <c:pt idx="3338">
                  <c:v>53.851428571428571</c:v>
                </c:pt>
                <c:pt idx="3339">
                  <c:v>53.821904761904761</c:v>
                </c:pt>
                <c:pt idx="3340">
                  <c:v>53.762857142857143</c:v>
                </c:pt>
                <c:pt idx="3341">
                  <c:v>53.733333333333334</c:v>
                </c:pt>
                <c:pt idx="3342">
                  <c:v>53.71857142857143</c:v>
                </c:pt>
                <c:pt idx="3343">
                  <c:v>53.703809523809525</c:v>
                </c:pt>
                <c:pt idx="3344">
                  <c:v>53.674285714285716</c:v>
                </c:pt>
                <c:pt idx="3345">
                  <c:v>53.629999999999995</c:v>
                </c:pt>
                <c:pt idx="3346">
                  <c:v>53.600476190476193</c:v>
                </c:pt>
                <c:pt idx="3347">
                  <c:v>53.585714285714282</c:v>
                </c:pt>
                <c:pt idx="3348">
                  <c:v>53.55619047619048</c:v>
                </c:pt>
                <c:pt idx="3349">
                  <c:v>53.497142857142862</c:v>
                </c:pt>
                <c:pt idx="3350">
                  <c:v>53.48238095238095</c:v>
                </c:pt>
                <c:pt idx="3351">
                  <c:v>53.423333333333332</c:v>
                </c:pt>
                <c:pt idx="3352">
                  <c:v>53.408571428571427</c:v>
                </c:pt>
                <c:pt idx="3353">
                  <c:v>53.379047619047611</c:v>
                </c:pt>
                <c:pt idx="3354">
                  <c:v>53.246190476190478</c:v>
                </c:pt>
                <c:pt idx="3355">
                  <c:v>53.231428571428573</c:v>
                </c:pt>
                <c:pt idx="3356">
                  <c:v>53.142857142857139</c:v>
                </c:pt>
                <c:pt idx="3357">
                  <c:v>53.098571428571425</c:v>
                </c:pt>
                <c:pt idx="3358">
                  <c:v>53.054285714285712</c:v>
                </c:pt>
                <c:pt idx="3359">
                  <c:v>52.950952380952373</c:v>
                </c:pt>
                <c:pt idx="3360">
                  <c:v>52.936190476190475</c:v>
                </c:pt>
                <c:pt idx="3361">
                  <c:v>52.921428571428578</c:v>
                </c:pt>
                <c:pt idx="3362">
                  <c:v>52.832857142857137</c:v>
                </c:pt>
                <c:pt idx="3363">
                  <c:v>52.729523809523812</c:v>
                </c:pt>
                <c:pt idx="3364">
                  <c:v>52.7147619047619</c:v>
                </c:pt>
                <c:pt idx="3365">
                  <c:v>52.640952380952371</c:v>
                </c:pt>
                <c:pt idx="3366">
                  <c:v>52.611428571428576</c:v>
                </c:pt>
                <c:pt idx="3367">
                  <c:v>52.611428571428576</c:v>
                </c:pt>
                <c:pt idx="3368">
                  <c:v>52.567142857142855</c:v>
                </c:pt>
                <c:pt idx="3369">
                  <c:v>52.537619047619053</c:v>
                </c:pt>
                <c:pt idx="3370">
                  <c:v>52.463809523809523</c:v>
                </c:pt>
                <c:pt idx="3371">
                  <c:v>52.41952380952381</c:v>
                </c:pt>
                <c:pt idx="3372">
                  <c:v>52.301428571428573</c:v>
                </c:pt>
                <c:pt idx="3373">
                  <c:v>52.242380952380955</c:v>
                </c:pt>
                <c:pt idx="3374">
                  <c:v>52.227619047619051</c:v>
                </c:pt>
                <c:pt idx="3375">
                  <c:v>52.212857142857139</c:v>
                </c:pt>
                <c:pt idx="3376">
                  <c:v>52.035714285714285</c:v>
                </c:pt>
                <c:pt idx="3377">
                  <c:v>52.02095238095238</c:v>
                </c:pt>
                <c:pt idx="3378">
                  <c:v>51.94714285714285</c:v>
                </c:pt>
                <c:pt idx="3379">
                  <c:v>51.85857142857143</c:v>
                </c:pt>
                <c:pt idx="3380">
                  <c:v>51.814285714285717</c:v>
                </c:pt>
                <c:pt idx="3381">
                  <c:v>51.755238095238099</c:v>
                </c:pt>
                <c:pt idx="3382">
                  <c:v>51.725714285714282</c:v>
                </c:pt>
                <c:pt idx="3383">
                  <c:v>51.725714285714282</c:v>
                </c:pt>
                <c:pt idx="3384">
                  <c:v>51.710952380952378</c:v>
                </c:pt>
                <c:pt idx="3385">
                  <c:v>51.681428571428569</c:v>
                </c:pt>
                <c:pt idx="3386">
                  <c:v>51.681428571428569</c:v>
                </c:pt>
                <c:pt idx="3387">
                  <c:v>51.637142857142848</c:v>
                </c:pt>
                <c:pt idx="3388">
                  <c:v>51.607619047619053</c:v>
                </c:pt>
                <c:pt idx="3389">
                  <c:v>51.563333333333333</c:v>
                </c:pt>
                <c:pt idx="3390">
                  <c:v>51.474761904761905</c:v>
                </c:pt>
                <c:pt idx="3391">
                  <c:v>51.430476190476199</c:v>
                </c:pt>
                <c:pt idx="3392">
                  <c:v>51.356666666666669</c:v>
                </c:pt>
                <c:pt idx="3393">
                  <c:v>51.297619047619051</c:v>
                </c:pt>
                <c:pt idx="3394">
                  <c:v>51.268095238095228</c:v>
                </c:pt>
                <c:pt idx="3395">
                  <c:v>51.268095238095228</c:v>
                </c:pt>
                <c:pt idx="3396">
                  <c:v>51.25333333333333</c:v>
                </c:pt>
                <c:pt idx="3397">
                  <c:v>51.209047619047617</c:v>
                </c:pt>
                <c:pt idx="3398">
                  <c:v>51.194285714285712</c:v>
                </c:pt>
                <c:pt idx="3399">
                  <c:v>51.194285714285712</c:v>
                </c:pt>
                <c:pt idx="3400">
                  <c:v>51.164761904761903</c:v>
                </c:pt>
                <c:pt idx="3401">
                  <c:v>51.105714285714285</c:v>
                </c:pt>
                <c:pt idx="3402">
                  <c:v>51.09095238095238</c:v>
                </c:pt>
                <c:pt idx="3403">
                  <c:v>51.002380952380946</c:v>
                </c:pt>
                <c:pt idx="3404">
                  <c:v>50.987619047619049</c:v>
                </c:pt>
                <c:pt idx="3405">
                  <c:v>50.869523809523812</c:v>
                </c:pt>
                <c:pt idx="3406">
                  <c:v>50.869523809523812</c:v>
                </c:pt>
                <c:pt idx="3407">
                  <c:v>50.839999999999996</c:v>
                </c:pt>
                <c:pt idx="3408">
                  <c:v>50.839999999999996</c:v>
                </c:pt>
                <c:pt idx="3409">
                  <c:v>50.825238095238092</c:v>
                </c:pt>
                <c:pt idx="3410">
                  <c:v>50.780952380952378</c:v>
                </c:pt>
                <c:pt idx="3411">
                  <c:v>50.780952380952378</c:v>
                </c:pt>
                <c:pt idx="3412">
                  <c:v>50.780952380952378</c:v>
                </c:pt>
                <c:pt idx="3413">
                  <c:v>50.766190476190474</c:v>
                </c:pt>
                <c:pt idx="3414">
                  <c:v>50.677619047619046</c:v>
                </c:pt>
                <c:pt idx="3415">
                  <c:v>50.648095238095237</c:v>
                </c:pt>
                <c:pt idx="3416">
                  <c:v>50.648095238095237</c:v>
                </c:pt>
                <c:pt idx="3417">
                  <c:v>50.648095238095237</c:v>
                </c:pt>
                <c:pt idx="3418">
                  <c:v>50.603809523809524</c:v>
                </c:pt>
                <c:pt idx="3419">
                  <c:v>50.470952380952376</c:v>
                </c:pt>
                <c:pt idx="3420">
                  <c:v>50.441428571428574</c:v>
                </c:pt>
                <c:pt idx="3421">
                  <c:v>50.426666666666662</c:v>
                </c:pt>
                <c:pt idx="3422">
                  <c:v>50.411904761904758</c:v>
                </c:pt>
                <c:pt idx="3423">
                  <c:v>50.367619047619044</c:v>
                </c:pt>
                <c:pt idx="3424">
                  <c:v>50.279047619047617</c:v>
                </c:pt>
                <c:pt idx="3425">
                  <c:v>50.264285714285705</c:v>
                </c:pt>
                <c:pt idx="3426">
                  <c:v>50.249523809523808</c:v>
                </c:pt>
                <c:pt idx="3427">
                  <c:v>50.175714285714292</c:v>
                </c:pt>
                <c:pt idx="3428">
                  <c:v>50.175714285714292</c:v>
                </c:pt>
                <c:pt idx="3429">
                  <c:v>50.146190476190469</c:v>
                </c:pt>
                <c:pt idx="3430">
                  <c:v>50.02809523809524</c:v>
                </c:pt>
                <c:pt idx="3431">
                  <c:v>49.998571428571424</c:v>
                </c:pt>
                <c:pt idx="3432">
                  <c:v>49.954285714285717</c:v>
                </c:pt>
                <c:pt idx="3433">
                  <c:v>49.939523809523806</c:v>
                </c:pt>
                <c:pt idx="3434">
                  <c:v>49.910000000000004</c:v>
                </c:pt>
                <c:pt idx="3435">
                  <c:v>49.850952380952386</c:v>
                </c:pt>
                <c:pt idx="3436">
                  <c:v>49.850952380952386</c:v>
                </c:pt>
                <c:pt idx="3437">
                  <c:v>49.836190476190474</c:v>
                </c:pt>
                <c:pt idx="3438">
                  <c:v>49.821428571428569</c:v>
                </c:pt>
                <c:pt idx="3439">
                  <c:v>49.806666666666672</c:v>
                </c:pt>
                <c:pt idx="3440">
                  <c:v>49.732857142857142</c:v>
                </c:pt>
                <c:pt idx="3441">
                  <c:v>49.673809523809524</c:v>
                </c:pt>
                <c:pt idx="3442">
                  <c:v>49.65904761904762</c:v>
                </c:pt>
                <c:pt idx="3443">
                  <c:v>49.65904761904762</c:v>
                </c:pt>
                <c:pt idx="3444">
                  <c:v>49.614761904761906</c:v>
                </c:pt>
                <c:pt idx="3445">
                  <c:v>49.49666666666667</c:v>
                </c:pt>
                <c:pt idx="3446">
                  <c:v>49.481904761904765</c:v>
                </c:pt>
                <c:pt idx="3447">
                  <c:v>49.467142857142854</c:v>
                </c:pt>
                <c:pt idx="3448">
                  <c:v>49.467142857142854</c:v>
                </c:pt>
                <c:pt idx="3449">
                  <c:v>49.393333333333331</c:v>
                </c:pt>
                <c:pt idx="3450">
                  <c:v>49.378571428571433</c:v>
                </c:pt>
                <c:pt idx="3451">
                  <c:v>49.363809523809522</c:v>
                </c:pt>
                <c:pt idx="3452">
                  <c:v>49.334285714285713</c:v>
                </c:pt>
                <c:pt idx="3453">
                  <c:v>49.186666666666667</c:v>
                </c:pt>
                <c:pt idx="3454">
                  <c:v>49.083333333333329</c:v>
                </c:pt>
                <c:pt idx="3455">
                  <c:v>49.039047619047615</c:v>
                </c:pt>
                <c:pt idx="3456">
                  <c:v>49.039047619047615</c:v>
                </c:pt>
                <c:pt idx="3457">
                  <c:v>48.994761904761901</c:v>
                </c:pt>
                <c:pt idx="3458">
                  <c:v>48.935714285714283</c:v>
                </c:pt>
                <c:pt idx="3459">
                  <c:v>48.891428571428563</c:v>
                </c:pt>
                <c:pt idx="3460">
                  <c:v>48.788095238095231</c:v>
                </c:pt>
                <c:pt idx="3461">
                  <c:v>48.773333333333333</c:v>
                </c:pt>
                <c:pt idx="3462">
                  <c:v>48.699523809523811</c:v>
                </c:pt>
                <c:pt idx="3463">
                  <c:v>48.699523809523811</c:v>
                </c:pt>
                <c:pt idx="3464">
                  <c:v>48.684761904761899</c:v>
                </c:pt>
                <c:pt idx="3465">
                  <c:v>48.655238095238097</c:v>
                </c:pt>
                <c:pt idx="3466">
                  <c:v>48.596190476190479</c:v>
                </c:pt>
                <c:pt idx="3467">
                  <c:v>48.566666666666663</c:v>
                </c:pt>
                <c:pt idx="3468">
                  <c:v>48.551904761904765</c:v>
                </c:pt>
                <c:pt idx="3469">
                  <c:v>48.551904761904765</c:v>
                </c:pt>
                <c:pt idx="3470">
                  <c:v>48.551904761904765</c:v>
                </c:pt>
                <c:pt idx="3471">
                  <c:v>48.492857142857147</c:v>
                </c:pt>
                <c:pt idx="3472">
                  <c:v>48.463333333333331</c:v>
                </c:pt>
                <c:pt idx="3473">
                  <c:v>48.448571428571427</c:v>
                </c:pt>
                <c:pt idx="3474">
                  <c:v>48.448571428571427</c:v>
                </c:pt>
                <c:pt idx="3475">
                  <c:v>48.389523809523808</c:v>
                </c:pt>
                <c:pt idx="3476">
                  <c:v>48.374761904761911</c:v>
                </c:pt>
                <c:pt idx="3477">
                  <c:v>48.36</c:v>
                </c:pt>
                <c:pt idx="3478">
                  <c:v>48.300952380952381</c:v>
                </c:pt>
                <c:pt idx="3479">
                  <c:v>48.241904761904763</c:v>
                </c:pt>
                <c:pt idx="3480">
                  <c:v>48.168095238095241</c:v>
                </c:pt>
                <c:pt idx="3481">
                  <c:v>48.123809523809527</c:v>
                </c:pt>
                <c:pt idx="3482">
                  <c:v>48.109047619047622</c:v>
                </c:pt>
                <c:pt idx="3483">
                  <c:v>48.079523809523806</c:v>
                </c:pt>
                <c:pt idx="3484">
                  <c:v>48.079523809523806</c:v>
                </c:pt>
                <c:pt idx="3485">
                  <c:v>48.079523809523806</c:v>
                </c:pt>
                <c:pt idx="3486">
                  <c:v>48.064761904761909</c:v>
                </c:pt>
                <c:pt idx="3487">
                  <c:v>47.976190476190474</c:v>
                </c:pt>
                <c:pt idx="3488">
                  <c:v>47.931904761904761</c:v>
                </c:pt>
                <c:pt idx="3489">
                  <c:v>47.917142857142856</c:v>
                </c:pt>
                <c:pt idx="3490">
                  <c:v>47.902380952380952</c:v>
                </c:pt>
                <c:pt idx="3491">
                  <c:v>47.902380952380952</c:v>
                </c:pt>
                <c:pt idx="3492">
                  <c:v>47.843333333333327</c:v>
                </c:pt>
                <c:pt idx="3493">
                  <c:v>47.769523809523804</c:v>
                </c:pt>
                <c:pt idx="3494">
                  <c:v>47.695714285714288</c:v>
                </c:pt>
                <c:pt idx="3495">
                  <c:v>47.695714285714288</c:v>
                </c:pt>
                <c:pt idx="3496">
                  <c:v>47.489047619047625</c:v>
                </c:pt>
                <c:pt idx="3497">
                  <c:v>47.444761904761904</c:v>
                </c:pt>
                <c:pt idx="3498">
                  <c:v>47.415238095238095</c:v>
                </c:pt>
                <c:pt idx="3499">
                  <c:v>47.385714285714286</c:v>
                </c:pt>
                <c:pt idx="3500">
                  <c:v>47.370952380952389</c:v>
                </c:pt>
                <c:pt idx="3501">
                  <c:v>47.341428571428573</c:v>
                </c:pt>
                <c:pt idx="3502">
                  <c:v>47.326666666666668</c:v>
                </c:pt>
                <c:pt idx="3503">
                  <c:v>47.326666666666668</c:v>
                </c:pt>
                <c:pt idx="3504">
                  <c:v>47.297142857142859</c:v>
                </c:pt>
                <c:pt idx="3505">
                  <c:v>47.297142857142859</c:v>
                </c:pt>
                <c:pt idx="3506">
                  <c:v>47.297142857142859</c:v>
                </c:pt>
                <c:pt idx="3507">
                  <c:v>47.223333333333329</c:v>
                </c:pt>
                <c:pt idx="3508">
                  <c:v>47.105238095238093</c:v>
                </c:pt>
                <c:pt idx="3509">
                  <c:v>47.090476190476188</c:v>
                </c:pt>
                <c:pt idx="3510">
                  <c:v>47.090476190476188</c:v>
                </c:pt>
                <c:pt idx="3511">
                  <c:v>47.075714285714284</c:v>
                </c:pt>
                <c:pt idx="3512">
                  <c:v>47.075714285714284</c:v>
                </c:pt>
                <c:pt idx="3513">
                  <c:v>47.046190476190475</c:v>
                </c:pt>
                <c:pt idx="3514">
                  <c:v>46.987142857142857</c:v>
                </c:pt>
                <c:pt idx="3515">
                  <c:v>46.928095238095239</c:v>
                </c:pt>
                <c:pt idx="3516">
                  <c:v>46.913333333333334</c:v>
                </c:pt>
                <c:pt idx="3517">
                  <c:v>46.898571428571429</c:v>
                </c:pt>
                <c:pt idx="3518">
                  <c:v>46.86904761904762</c:v>
                </c:pt>
                <c:pt idx="3519">
                  <c:v>46.839523809523811</c:v>
                </c:pt>
                <c:pt idx="3520">
                  <c:v>46.750952380952384</c:v>
                </c:pt>
                <c:pt idx="3521">
                  <c:v>46.706666666666663</c:v>
                </c:pt>
                <c:pt idx="3522">
                  <c:v>46.529523809523809</c:v>
                </c:pt>
                <c:pt idx="3523">
                  <c:v>46.470476190476191</c:v>
                </c:pt>
                <c:pt idx="3524">
                  <c:v>46.42619047619047</c:v>
                </c:pt>
                <c:pt idx="3525">
                  <c:v>46.396666666666668</c:v>
                </c:pt>
                <c:pt idx="3526">
                  <c:v>46.396666666666668</c:v>
                </c:pt>
                <c:pt idx="3527">
                  <c:v>46.33761904761905</c:v>
                </c:pt>
                <c:pt idx="3528">
                  <c:v>46.33761904761905</c:v>
                </c:pt>
                <c:pt idx="3529">
                  <c:v>46.160476190476189</c:v>
                </c:pt>
                <c:pt idx="3530">
                  <c:v>46.13095238095238</c:v>
                </c:pt>
                <c:pt idx="3531">
                  <c:v>46.086666666666666</c:v>
                </c:pt>
                <c:pt idx="3532">
                  <c:v>46.012857142857143</c:v>
                </c:pt>
                <c:pt idx="3533">
                  <c:v>45.939047619047621</c:v>
                </c:pt>
                <c:pt idx="3534">
                  <c:v>45.924285714285716</c:v>
                </c:pt>
                <c:pt idx="3535">
                  <c:v>45.894761904761907</c:v>
                </c:pt>
                <c:pt idx="3536">
                  <c:v>45.879999999999995</c:v>
                </c:pt>
                <c:pt idx="3537">
                  <c:v>45.865238095238098</c:v>
                </c:pt>
                <c:pt idx="3538">
                  <c:v>45.761904761904759</c:v>
                </c:pt>
                <c:pt idx="3539">
                  <c:v>45.688095238095237</c:v>
                </c:pt>
                <c:pt idx="3540">
                  <c:v>45.673333333333332</c:v>
                </c:pt>
                <c:pt idx="3541">
                  <c:v>45.673333333333332</c:v>
                </c:pt>
                <c:pt idx="3542">
                  <c:v>45.614285714285714</c:v>
                </c:pt>
                <c:pt idx="3543">
                  <c:v>45.599523809523809</c:v>
                </c:pt>
                <c:pt idx="3544">
                  <c:v>45.584761904761905</c:v>
                </c:pt>
                <c:pt idx="3545">
                  <c:v>45.525714285714287</c:v>
                </c:pt>
                <c:pt idx="3546">
                  <c:v>45.525714285714287</c:v>
                </c:pt>
                <c:pt idx="3547">
                  <c:v>45.378095238095234</c:v>
                </c:pt>
                <c:pt idx="3548">
                  <c:v>45.333809523809521</c:v>
                </c:pt>
                <c:pt idx="3549">
                  <c:v>45.289523809523807</c:v>
                </c:pt>
                <c:pt idx="3550">
                  <c:v>45.26</c:v>
                </c:pt>
                <c:pt idx="3551">
                  <c:v>45.245238095238093</c:v>
                </c:pt>
                <c:pt idx="3552">
                  <c:v>45.230476190476189</c:v>
                </c:pt>
                <c:pt idx="3553">
                  <c:v>45.171428571428571</c:v>
                </c:pt>
                <c:pt idx="3554">
                  <c:v>45.171428571428571</c:v>
                </c:pt>
                <c:pt idx="3555">
                  <c:v>45.023809523809526</c:v>
                </c:pt>
                <c:pt idx="3556">
                  <c:v>44.890952380952385</c:v>
                </c:pt>
                <c:pt idx="3557">
                  <c:v>44.876190476190473</c:v>
                </c:pt>
                <c:pt idx="3558">
                  <c:v>44.817142857142855</c:v>
                </c:pt>
                <c:pt idx="3559">
                  <c:v>44.802380952380958</c:v>
                </c:pt>
                <c:pt idx="3560">
                  <c:v>44.787619047619046</c:v>
                </c:pt>
                <c:pt idx="3561">
                  <c:v>44.758095238095237</c:v>
                </c:pt>
                <c:pt idx="3562">
                  <c:v>44.713809523809523</c:v>
                </c:pt>
                <c:pt idx="3563">
                  <c:v>44.684285714285714</c:v>
                </c:pt>
                <c:pt idx="3564">
                  <c:v>44.610476190476192</c:v>
                </c:pt>
                <c:pt idx="3565">
                  <c:v>44.610476190476192</c:v>
                </c:pt>
                <c:pt idx="3566">
                  <c:v>44.521904761904764</c:v>
                </c:pt>
                <c:pt idx="3567">
                  <c:v>44.492380952380955</c:v>
                </c:pt>
                <c:pt idx="3568">
                  <c:v>44.418571428571425</c:v>
                </c:pt>
                <c:pt idx="3569">
                  <c:v>44.389047619047616</c:v>
                </c:pt>
                <c:pt idx="3570">
                  <c:v>44.359523809523807</c:v>
                </c:pt>
                <c:pt idx="3571">
                  <c:v>44.344761904761903</c:v>
                </c:pt>
                <c:pt idx="3572">
                  <c:v>44.344761904761903</c:v>
                </c:pt>
                <c:pt idx="3573">
                  <c:v>44.300476190476189</c:v>
                </c:pt>
                <c:pt idx="3574">
                  <c:v>44.27095238095238</c:v>
                </c:pt>
                <c:pt idx="3575">
                  <c:v>44.27095238095238</c:v>
                </c:pt>
                <c:pt idx="3576">
                  <c:v>44.256190476190476</c:v>
                </c:pt>
                <c:pt idx="3577">
                  <c:v>44.211904761904762</c:v>
                </c:pt>
                <c:pt idx="3578">
                  <c:v>44.182380952380953</c:v>
                </c:pt>
                <c:pt idx="3579">
                  <c:v>44.167619047619048</c:v>
                </c:pt>
                <c:pt idx="3580">
                  <c:v>44.123333333333335</c:v>
                </c:pt>
                <c:pt idx="3581">
                  <c:v>44.093809523809526</c:v>
                </c:pt>
                <c:pt idx="3582">
                  <c:v>44.064285714285717</c:v>
                </c:pt>
                <c:pt idx="3583">
                  <c:v>44.049523809523805</c:v>
                </c:pt>
                <c:pt idx="3584">
                  <c:v>44.019999999999996</c:v>
                </c:pt>
                <c:pt idx="3585">
                  <c:v>43.960952380952378</c:v>
                </c:pt>
                <c:pt idx="3586">
                  <c:v>43.960952380952378</c:v>
                </c:pt>
                <c:pt idx="3587">
                  <c:v>43.960952380952378</c:v>
                </c:pt>
                <c:pt idx="3588">
                  <c:v>43.828095238095237</c:v>
                </c:pt>
                <c:pt idx="3589">
                  <c:v>43.798571428571428</c:v>
                </c:pt>
                <c:pt idx="3590">
                  <c:v>43.798571428571428</c:v>
                </c:pt>
                <c:pt idx="3591">
                  <c:v>43.798571428571428</c:v>
                </c:pt>
                <c:pt idx="3592">
                  <c:v>43.724761904761905</c:v>
                </c:pt>
                <c:pt idx="3593">
                  <c:v>43.724761904761905</c:v>
                </c:pt>
                <c:pt idx="3594">
                  <c:v>43.66571428571428</c:v>
                </c:pt>
                <c:pt idx="3595">
                  <c:v>43.66571428571428</c:v>
                </c:pt>
                <c:pt idx="3596">
                  <c:v>43.621428571428574</c:v>
                </c:pt>
                <c:pt idx="3597">
                  <c:v>43.57714285714286</c:v>
                </c:pt>
                <c:pt idx="3598">
                  <c:v>43.532857142857139</c:v>
                </c:pt>
                <c:pt idx="3599">
                  <c:v>43.518095238095242</c:v>
                </c:pt>
                <c:pt idx="3600">
                  <c:v>43.488571428571433</c:v>
                </c:pt>
                <c:pt idx="3601">
                  <c:v>43.459047619047624</c:v>
                </c:pt>
                <c:pt idx="3602">
                  <c:v>43.385238095238094</c:v>
                </c:pt>
                <c:pt idx="3603">
                  <c:v>43.385238095238094</c:v>
                </c:pt>
                <c:pt idx="3604">
                  <c:v>43.34095238095238</c:v>
                </c:pt>
                <c:pt idx="3605">
                  <c:v>43.311428571428571</c:v>
                </c:pt>
                <c:pt idx="3606">
                  <c:v>43.281904761904762</c:v>
                </c:pt>
                <c:pt idx="3607">
                  <c:v>43.237619047619049</c:v>
                </c:pt>
                <c:pt idx="3608">
                  <c:v>43.237619047619049</c:v>
                </c:pt>
                <c:pt idx="3609">
                  <c:v>43.20809523809524</c:v>
                </c:pt>
                <c:pt idx="3610">
                  <c:v>43.149047619047622</c:v>
                </c:pt>
                <c:pt idx="3611">
                  <c:v>43.119523809523812</c:v>
                </c:pt>
                <c:pt idx="3612">
                  <c:v>43.09</c:v>
                </c:pt>
                <c:pt idx="3613">
                  <c:v>43.060476190476194</c:v>
                </c:pt>
                <c:pt idx="3614">
                  <c:v>43.016190476190474</c:v>
                </c:pt>
                <c:pt idx="3615">
                  <c:v>43.001428571428569</c:v>
                </c:pt>
                <c:pt idx="3616">
                  <c:v>42.986666666666665</c:v>
                </c:pt>
                <c:pt idx="3617">
                  <c:v>42.927619047619046</c:v>
                </c:pt>
                <c:pt idx="3618">
                  <c:v>42.853809523809524</c:v>
                </c:pt>
                <c:pt idx="3619">
                  <c:v>42.853809523809524</c:v>
                </c:pt>
                <c:pt idx="3620">
                  <c:v>42.824285714285715</c:v>
                </c:pt>
                <c:pt idx="3621">
                  <c:v>42.765238095238089</c:v>
                </c:pt>
                <c:pt idx="3622">
                  <c:v>42.73571428571428</c:v>
                </c:pt>
                <c:pt idx="3623">
                  <c:v>42.706190476190471</c:v>
                </c:pt>
                <c:pt idx="3624">
                  <c:v>42.691428571428574</c:v>
                </c:pt>
                <c:pt idx="3625">
                  <c:v>42.647142857142853</c:v>
                </c:pt>
                <c:pt idx="3626">
                  <c:v>42.514285714285712</c:v>
                </c:pt>
                <c:pt idx="3627">
                  <c:v>42.484761904761903</c:v>
                </c:pt>
                <c:pt idx="3628">
                  <c:v>42.455238095238094</c:v>
                </c:pt>
                <c:pt idx="3629">
                  <c:v>42.44047619047619</c:v>
                </c:pt>
                <c:pt idx="3630">
                  <c:v>42.410952380952381</c:v>
                </c:pt>
                <c:pt idx="3631">
                  <c:v>42.322380952380954</c:v>
                </c:pt>
                <c:pt idx="3632">
                  <c:v>42.27809523809524</c:v>
                </c:pt>
                <c:pt idx="3633">
                  <c:v>42.248571428571431</c:v>
                </c:pt>
                <c:pt idx="3634">
                  <c:v>42.219047619047622</c:v>
                </c:pt>
                <c:pt idx="3635">
                  <c:v>42.219047619047622</c:v>
                </c:pt>
                <c:pt idx="3636">
                  <c:v>42.145238095238099</c:v>
                </c:pt>
                <c:pt idx="3637">
                  <c:v>42.130476190476188</c:v>
                </c:pt>
                <c:pt idx="3638">
                  <c:v>42.11571428571429</c:v>
                </c:pt>
                <c:pt idx="3639">
                  <c:v>42.071428571428569</c:v>
                </c:pt>
                <c:pt idx="3640">
                  <c:v>42.056666666666665</c:v>
                </c:pt>
                <c:pt idx="3641">
                  <c:v>42.027142857142856</c:v>
                </c:pt>
                <c:pt idx="3642">
                  <c:v>41.997619047619047</c:v>
                </c:pt>
                <c:pt idx="3643">
                  <c:v>41.894285714285715</c:v>
                </c:pt>
                <c:pt idx="3644">
                  <c:v>41.85</c:v>
                </c:pt>
                <c:pt idx="3645">
                  <c:v>41.731904761904758</c:v>
                </c:pt>
                <c:pt idx="3646">
                  <c:v>41.717142857142861</c:v>
                </c:pt>
                <c:pt idx="3647">
                  <c:v>41.702380952380949</c:v>
                </c:pt>
                <c:pt idx="3648">
                  <c:v>41.687619047619044</c:v>
                </c:pt>
                <c:pt idx="3649">
                  <c:v>41.658095238095235</c:v>
                </c:pt>
                <c:pt idx="3650">
                  <c:v>41.628571428571426</c:v>
                </c:pt>
                <c:pt idx="3651">
                  <c:v>41.569523809523808</c:v>
                </c:pt>
                <c:pt idx="3652">
                  <c:v>41.51047619047619</c:v>
                </c:pt>
                <c:pt idx="3653">
                  <c:v>41.34809523809524</c:v>
                </c:pt>
                <c:pt idx="3654">
                  <c:v>41.318571428571424</c:v>
                </c:pt>
                <c:pt idx="3655">
                  <c:v>41.289047619047615</c:v>
                </c:pt>
                <c:pt idx="3656">
                  <c:v>41.289047619047615</c:v>
                </c:pt>
                <c:pt idx="3657">
                  <c:v>41.274285714285718</c:v>
                </c:pt>
                <c:pt idx="3658">
                  <c:v>41.274285714285718</c:v>
                </c:pt>
                <c:pt idx="3659">
                  <c:v>41.200476190476188</c:v>
                </c:pt>
                <c:pt idx="3660">
                  <c:v>41.200476190476188</c:v>
                </c:pt>
                <c:pt idx="3661">
                  <c:v>41.170952380952379</c:v>
                </c:pt>
                <c:pt idx="3662">
                  <c:v>41.126666666666665</c:v>
                </c:pt>
                <c:pt idx="3663">
                  <c:v>41.067619047619047</c:v>
                </c:pt>
                <c:pt idx="3664">
                  <c:v>41.038095238095238</c:v>
                </c:pt>
                <c:pt idx="3665">
                  <c:v>40.993809523809524</c:v>
                </c:pt>
                <c:pt idx="3666">
                  <c:v>40.97904761904762</c:v>
                </c:pt>
                <c:pt idx="3667">
                  <c:v>40.964285714285715</c:v>
                </c:pt>
                <c:pt idx="3668">
                  <c:v>40.964285714285715</c:v>
                </c:pt>
                <c:pt idx="3669">
                  <c:v>40.934761904761906</c:v>
                </c:pt>
                <c:pt idx="3670">
                  <c:v>40.860952380952384</c:v>
                </c:pt>
                <c:pt idx="3671">
                  <c:v>40.801904761904765</c:v>
                </c:pt>
                <c:pt idx="3672">
                  <c:v>40.801904761904765</c:v>
                </c:pt>
                <c:pt idx="3673">
                  <c:v>40.698571428571427</c:v>
                </c:pt>
                <c:pt idx="3674">
                  <c:v>40.698571428571427</c:v>
                </c:pt>
                <c:pt idx="3675">
                  <c:v>40.698571428571427</c:v>
                </c:pt>
                <c:pt idx="3676">
                  <c:v>40.683809523809522</c:v>
                </c:pt>
                <c:pt idx="3677">
                  <c:v>40.683809523809522</c:v>
                </c:pt>
                <c:pt idx="3678">
                  <c:v>40.624761904761904</c:v>
                </c:pt>
                <c:pt idx="3679">
                  <c:v>40.61</c:v>
                </c:pt>
                <c:pt idx="3680">
                  <c:v>40.447619047619042</c:v>
                </c:pt>
                <c:pt idx="3681">
                  <c:v>40.418095238095233</c:v>
                </c:pt>
                <c:pt idx="3682">
                  <c:v>40.329523809523806</c:v>
                </c:pt>
                <c:pt idx="3683">
                  <c:v>40.167142857142856</c:v>
                </c:pt>
                <c:pt idx="3684">
                  <c:v>40.063809523809525</c:v>
                </c:pt>
                <c:pt idx="3685">
                  <c:v>40.063809523809525</c:v>
                </c:pt>
                <c:pt idx="3686">
                  <c:v>40.034285714285716</c:v>
                </c:pt>
                <c:pt idx="3687">
                  <c:v>40.019523809523804</c:v>
                </c:pt>
                <c:pt idx="3688">
                  <c:v>39.930952380952384</c:v>
                </c:pt>
                <c:pt idx="3689">
                  <c:v>39.871904761904766</c:v>
                </c:pt>
                <c:pt idx="3690">
                  <c:v>39.84238095238095</c:v>
                </c:pt>
                <c:pt idx="3691">
                  <c:v>39.753809523809522</c:v>
                </c:pt>
                <c:pt idx="3692">
                  <c:v>39.694761904761904</c:v>
                </c:pt>
                <c:pt idx="3693">
                  <c:v>39.665238095238095</c:v>
                </c:pt>
                <c:pt idx="3694">
                  <c:v>39.650476190476191</c:v>
                </c:pt>
                <c:pt idx="3695">
                  <c:v>39.606190476190477</c:v>
                </c:pt>
                <c:pt idx="3696">
                  <c:v>39.547142857142859</c:v>
                </c:pt>
                <c:pt idx="3697">
                  <c:v>39.502857142857145</c:v>
                </c:pt>
                <c:pt idx="3698">
                  <c:v>39.488095238095241</c:v>
                </c:pt>
                <c:pt idx="3699">
                  <c:v>39.473333333333329</c:v>
                </c:pt>
                <c:pt idx="3700">
                  <c:v>39.458571428571432</c:v>
                </c:pt>
                <c:pt idx="3701">
                  <c:v>39.44380952380952</c:v>
                </c:pt>
                <c:pt idx="3702">
                  <c:v>39.414285714285711</c:v>
                </c:pt>
                <c:pt idx="3703">
                  <c:v>39.310952380952379</c:v>
                </c:pt>
                <c:pt idx="3704">
                  <c:v>39.296190476190475</c:v>
                </c:pt>
                <c:pt idx="3705">
                  <c:v>39.222380952380952</c:v>
                </c:pt>
                <c:pt idx="3706">
                  <c:v>39.178095238095239</c:v>
                </c:pt>
                <c:pt idx="3707">
                  <c:v>39.0747619047619</c:v>
                </c:pt>
                <c:pt idx="3708">
                  <c:v>39.06</c:v>
                </c:pt>
                <c:pt idx="3709">
                  <c:v>39.045238095238091</c:v>
                </c:pt>
                <c:pt idx="3710">
                  <c:v>39.015714285714282</c:v>
                </c:pt>
                <c:pt idx="3711">
                  <c:v>38.971428571428568</c:v>
                </c:pt>
                <c:pt idx="3712">
                  <c:v>38.971428571428568</c:v>
                </c:pt>
                <c:pt idx="3713">
                  <c:v>38.956666666666663</c:v>
                </c:pt>
                <c:pt idx="3714">
                  <c:v>38.941904761904759</c:v>
                </c:pt>
                <c:pt idx="3715">
                  <c:v>38.941904761904759</c:v>
                </c:pt>
                <c:pt idx="3716">
                  <c:v>38.897619047619045</c:v>
                </c:pt>
                <c:pt idx="3717">
                  <c:v>38.868095238095236</c:v>
                </c:pt>
                <c:pt idx="3718">
                  <c:v>38.823809523809523</c:v>
                </c:pt>
                <c:pt idx="3719">
                  <c:v>38.720476190476191</c:v>
                </c:pt>
                <c:pt idx="3720">
                  <c:v>38.720476190476191</c:v>
                </c:pt>
                <c:pt idx="3721">
                  <c:v>38.705714285714279</c:v>
                </c:pt>
                <c:pt idx="3722">
                  <c:v>38.67619047619047</c:v>
                </c:pt>
                <c:pt idx="3723">
                  <c:v>38.646666666666668</c:v>
                </c:pt>
                <c:pt idx="3724">
                  <c:v>38.646666666666668</c:v>
                </c:pt>
                <c:pt idx="3725">
                  <c:v>38.572857142857139</c:v>
                </c:pt>
                <c:pt idx="3726">
                  <c:v>38.558095238095241</c:v>
                </c:pt>
                <c:pt idx="3727">
                  <c:v>38.499047619047616</c:v>
                </c:pt>
                <c:pt idx="3728">
                  <c:v>38.484285714285718</c:v>
                </c:pt>
                <c:pt idx="3729">
                  <c:v>38.44</c:v>
                </c:pt>
                <c:pt idx="3730">
                  <c:v>38.410476190476189</c:v>
                </c:pt>
                <c:pt idx="3731">
                  <c:v>38.366190476190475</c:v>
                </c:pt>
                <c:pt idx="3732">
                  <c:v>38.351428571428571</c:v>
                </c:pt>
                <c:pt idx="3733">
                  <c:v>38.307142857142857</c:v>
                </c:pt>
                <c:pt idx="3734">
                  <c:v>38.277619047619048</c:v>
                </c:pt>
                <c:pt idx="3735">
                  <c:v>38.248095238095239</c:v>
                </c:pt>
                <c:pt idx="3736">
                  <c:v>38.189047619047621</c:v>
                </c:pt>
                <c:pt idx="3737">
                  <c:v>38.189047619047621</c:v>
                </c:pt>
                <c:pt idx="3738">
                  <c:v>38.189047619047621</c:v>
                </c:pt>
                <c:pt idx="3739">
                  <c:v>38.189047619047621</c:v>
                </c:pt>
                <c:pt idx="3740">
                  <c:v>38.159523809523812</c:v>
                </c:pt>
                <c:pt idx="3741">
                  <c:v>38.115238095238098</c:v>
                </c:pt>
                <c:pt idx="3742">
                  <c:v>38.070952380952377</c:v>
                </c:pt>
                <c:pt idx="3743">
                  <c:v>38.05619047619048</c:v>
                </c:pt>
                <c:pt idx="3744">
                  <c:v>38.05619047619048</c:v>
                </c:pt>
                <c:pt idx="3745">
                  <c:v>37.967619047619046</c:v>
                </c:pt>
                <c:pt idx="3746">
                  <c:v>37.967619047619046</c:v>
                </c:pt>
                <c:pt idx="3747">
                  <c:v>37.967619047619046</c:v>
                </c:pt>
                <c:pt idx="3748">
                  <c:v>37.938095238095237</c:v>
                </c:pt>
                <c:pt idx="3749">
                  <c:v>37.923333333333332</c:v>
                </c:pt>
                <c:pt idx="3750">
                  <c:v>37.923333333333332</c:v>
                </c:pt>
                <c:pt idx="3751">
                  <c:v>37.879047619047618</c:v>
                </c:pt>
                <c:pt idx="3752">
                  <c:v>37.864285714285714</c:v>
                </c:pt>
                <c:pt idx="3753">
                  <c:v>37.864285714285714</c:v>
                </c:pt>
                <c:pt idx="3754">
                  <c:v>37.82</c:v>
                </c:pt>
                <c:pt idx="3755">
                  <c:v>37.805238095238096</c:v>
                </c:pt>
                <c:pt idx="3756">
                  <c:v>37.790476190476191</c:v>
                </c:pt>
                <c:pt idx="3757">
                  <c:v>37.716666666666669</c:v>
                </c:pt>
                <c:pt idx="3758">
                  <c:v>37.716666666666669</c:v>
                </c:pt>
                <c:pt idx="3759">
                  <c:v>37.687142857142859</c:v>
                </c:pt>
                <c:pt idx="3760">
                  <c:v>37.687142857142859</c:v>
                </c:pt>
                <c:pt idx="3761">
                  <c:v>37.672380952380948</c:v>
                </c:pt>
                <c:pt idx="3762">
                  <c:v>37.628095238095234</c:v>
                </c:pt>
                <c:pt idx="3763">
                  <c:v>37.583809523809521</c:v>
                </c:pt>
                <c:pt idx="3764">
                  <c:v>37.569047619047616</c:v>
                </c:pt>
                <c:pt idx="3765">
                  <c:v>37.465714285714284</c:v>
                </c:pt>
                <c:pt idx="3766">
                  <c:v>37.465714285714284</c:v>
                </c:pt>
                <c:pt idx="3767">
                  <c:v>37.45095238095238</c:v>
                </c:pt>
                <c:pt idx="3768">
                  <c:v>37.436190476190475</c:v>
                </c:pt>
                <c:pt idx="3769">
                  <c:v>37.436190476190475</c:v>
                </c:pt>
                <c:pt idx="3770">
                  <c:v>37.362380952380946</c:v>
                </c:pt>
                <c:pt idx="3771">
                  <c:v>37.318095238095239</c:v>
                </c:pt>
                <c:pt idx="3772">
                  <c:v>37.200000000000003</c:v>
                </c:pt>
                <c:pt idx="3773">
                  <c:v>37.037619047619046</c:v>
                </c:pt>
                <c:pt idx="3774">
                  <c:v>37.008095238095237</c:v>
                </c:pt>
                <c:pt idx="3775">
                  <c:v>37.008095238095237</c:v>
                </c:pt>
                <c:pt idx="3776">
                  <c:v>36.978571428571428</c:v>
                </c:pt>
                <c:pt idx="3777">
                  <c:v>36.934285714285714</c:v>
                </c:pt>
                <c:pt idx="3778">
                  <c:v>36.904761904761905</c:v>
                </c:pt>
                <c:pt idx="3779">
                  <c:v>36.89</c:v>
                </c:pt>
                <c:pt idx="3780">
                  <c:v>36.860476190476192</c:v>
                </c:pt>
                <c:pt idx="3781">
                  <c:v>36.860476190476192</c:v>
                </c:pt>
                <c:pt idx="3782">
                  <c:v>36.845714285714287</c:v>
                </c:pt>
                <c:pt idx="3783">
                  <c:v>36.830952380952382</c:v>
                </c:pt>
                <c:pt idx="3784">
                  <c:v>36.801428571428573</c:v>
                </c:pt>
                <c:pt idx="3785">
                  <c:v>36.742380952380955</c:v>
                </c:pt>
                <c:pt idx="3786">
                  <c:v>36.668571428571425</c:v>
                </c:pt>
                <c:pt idx="3787">
                  <c:v>36.668571428571425</c:v>
                </c:pt>
                <c:pt idx="3788">
                  <c:v>36.653809523809521</c:v>
                </c:pt>
                <c:pt idx="3789">
                  <c:v>36.594761904761903</c:v>
                </c:pt>
                <c:pt idx="3790">
                  <c:v>36.58</c:v>
                </c:pt>
                <c:pt idx="3791">
                  <c:v>36.58</c:v>
                </c:pt>
                <c:pt idx="3792">
                  <c:v>36.58</c:v>
                </c:pt>
                <c:pt idx="3793">
                  <c:v>36.535714285714285</c:v>
                </c:pt>
                <c:pt idx="3794">
                  <c:v>36.52095238095238</c:v>
                </c:pt>
                <c:pt idx="3795">
                  <c:v>36.447142857142858</c:v>
                </c:pt>
                <c:pt idx="3796">
                  <c:v>36.417619047619048</c:v>
                </c:pt>
                <c:pt idx="3797">
                  <c:v>36.402857142857144</c:v>
                </c:pt>
                <c:pt idx="3798">
                  <c:v>36.402857142857144</c:v>
                </c:pt>
                <c:pt idx="3799">
                  <c:v>36.373333333333335</c:v>
                </c:pt>
                <c:pt idx="3800">
                  <c:v>36.343809523809526</c:v>
                </c:pt>
                <c:pt idx="3801">
                  <c:v>36.314285714285717</c:v>
                </c:pt>
                <c:pt idx="3802">
                  <c:v>36.299523809523805</c:v>
                </c:pt>
                <c:pt idx="3803">
                  <c:v>36.181428571428569</c:v>
                </c:pt>
                <c:pt idx="3804">
                  <c:v>36.181428571428569</c:v>
                </c:pt>
                <c:pt idx="3805">
                  <c:v>36.107619047619046</c:v>
                </c:pt>
                <c:pt idx="3806">
                  <c:v>36.107619047619046</c:v>
                </c:pt>
                <c:pt idx="3807">
                  <c:v>36.033809523809524</c:v>
                </c:pt>
                <c:pt idx="3808">
                  <c:v>35.91571428571428</c:v>
                </c:pt>
                <c:pt idx="3809">
                  <c:v>35.91571428571428</c:v>
                </c:pt>
                <c:pt idx="3810">
                  <c:v>35.871428571428574</c:v>
                </c:pt>
                <c:pt idx="3811">
                  <c:v>35.871428571428574</c:v>
                </c:pt>
                <c:pt idx="3812">
                  <c:v>35.856666666666669</c:v>
                </c:pt>
                <c:pt idx="3813">
                  <c:v>35.841904761904765</c:v>
                </c:pt>
                <c:pt idx="3814">
                  <c:v>35.82714285714286</c:v>
                </c:pt>
                <c:pt idx="3815">
                  <c:v>35.812380952380956</c:v>
                </c:pt>
                <c:pt idx="3816">
                  <c:v>35.75333333333333</c:v>
                </c:pt>
                <c:pt idx="3817">
                  <c:v>35.738571428571433</c:v>
                </c:pt>
                <c:pt idx="3818">
                  <c:v>35.679523809523815</c:v>
                </c:pt>
                <c:pt idx="3819">
                  <c:v>35.59095238095238</c:v>
                </c:pt>
                <c:pt idx="3820">
                  <c:v>35.576190476190476</c:v>
                </c:pt>
                <c:pt idx="3821">
                  <c:v>35.576190476190476</c:v>
                </c:pt>
                <c:pt idx="3822">
                  <c:v>35.546666666666667</c:v>
                </c:pt>
                <c:pt idx="3823">
                  <c:v>35.502380952380953</c:v>
                </c:pt>
                <c:pt idx="3824">
                  <c:v>35.502380952380953</c:v>
                </c:pt>
                <c:pt idx="3825">
                  <c:v>35.487619047619049</c:v>
                </c:pt>
                <c:pt idx="3826">
                  <c:v>35.45809523809524</c:v>
                </c:pt>
                <c:pt idx="3827">
                  <c:v>35.428571428571431</c:v>
                </c:pt>
                <c:pt idx="3828">
                  <c:v>35.399047619047622</c:v>
                </c:pt>
                <c:pt idx="3829">
                  <c:v>35.399047619047622</c:v>
                </c:pt>
                <c:pt idx="3830">
                  <c:v>35.399047619047622</c:v>
                </c:pt>
                <c:pt idx="3831">
                  <c:v>35.369523809523812</c:v>
                </c:pt>
                <c:pt idx="3832">
                  <c:v>35.369523809523812</c:v>
                </c:pt>
                <c:pt idx="3833">
                  <c:v>35.325238095238092</c:v>
                </c:pt>
                <c:pt idx="3834">
                  <c:v>35.325238095238092</c:v>
                </c:pt>
                <c:pt idx="3835">
                  <c:v>35.310476190476194</c:v>
                </c:pt>
                <c:pt idx="3836">
                  <c:v>35.310476190476194</c:v>
                </c:pt>
                <c:pt idx="3837">
                  <c:v>35.295714285714283</c:v>
                </c:pt>
                <c:pt idx="3838">
                  <c:v>35.295714285714283</c:v>
                </c:pt>
                <c:pt idx="3839">
                  <c:v>35.251428571428569</c:v>
                </c:pt>
                <c:pt idx="3840">
                  <c:v>35.251428571428569</c:v>
                </c:pt>
                <c:pt idx="3841">
                  <c:v>35.236666666666665</c:v>
                </c:pt>
                <c:pt idx="3842">
                  <c:v>35.192380952380951</c:v>
                </c:pt>
                <c:pt idx="3843">
                  <c:v>35.192380952380951</c:v>
                </c:pt>
                <c:pt idx="3844">
                  <c:v>35.177619047619046</c:v>
                </c:pt>
                <c:pt idx="3845">
                  <c:v>35.118571428571428</c:v>
                </c:pt>
                <c:pt idx="3846">
                  <c:v>35.089047619047619</c:v>
                </c:pt>
                <c:pt idx="3847">
                  <c:v>35.089047619047619</c:v>
                </c:pt>
                <c:pt idx="3848">
                  <c:v>35.05952380952381</c:v>
                </c:pt>
                <c:pt idx="3849">
                  <c:v>35.03</c:v>
                </c:pt>
                <c:pt idx="3850">
                  <c:v>34.970952380952383</c:v>
                </c:pt>
                <c:pt idx="3851">
                  <c:v>34.970952380952383</c:v>
                </c:pt>
                <c:pt idx="3852">
                  <c:v>34.956190476190471</c:v>
                </c:pt>
                <c:pt idx="3853">
                  <c:v>34.897142857142853</c:v>
                </c:pt>
                <c:pt idx="3854">
                  <c:v>34.882380952380949</c:v>
                </c:pt>
                <c:pt idx="3855">
                  <c:v>34.867619047619044</c:v>
                </c:pt>
                <c:pt idx="3856">
                  <c:v>34.85285714285714</c:v>
                </c:pt>
                <c:pt idx="3857">
                  <c:v>34.85285714285714</c:v>
                </c:pt>
                <c:pt idx="3858">
                  <c:v>34.808571428571426</c:v>
                </c:pt>
                <c:pt idx="3859">
                  <c:v>34.572380952380954</c:v>
                </c:pt>
                <c:pt idx="3860">
                  <c:v>34.557619047619049</c:v>
                </c:pt>
                <c:pt idx="3861">
                  <c:v>34.483809523809526</c:v>
                </c:pt>
                <c:pt idx="3862">
                  <c:v>34.409999999999997</c:v>
                </c:pt>
                <c:pt idx="3863">
                  <c:v>34.380476190476188</c:v>
                </c:pt>
                <c:pt idx="3864">
                  <c:v>34.321428571428569</c:v>
                </c:pt>
                <c:pt idx="3865">
                  <c:v>34.306666666666665</c:v>
                </c:pt>
                <c:pt idx="3866">
                  <c:v>34.277142857142856</c:v>
                </c:pt>
                <c:pt idx="3867">
                  <c:v>34.247619047619047</c:v>
                </c:pt>
                <c:pt idx="3868">
                  <c:v>34.188571428571429</c:v>
                </c:pt>
                <c:pt idx="3869">
                  <c:v>34.12952380952381</c:v>
                </c:pt>
                <c:pt idx="3870">
                  <c:v>34.085238095238097</c:v>
                </c:pt>
                <c:pt idx="3871">
                  <c:v>34.040952380952376</c:v>
                </c:pt>
                <c:pt idx="3872">
                  <c:v>34.040952380952376</c:v>
                </c:pt>
                <c:pt idx="3873">
                  <c:v>34.040952380952376</c:v>
                </c:pt>
                <c:pt idx="3874">
                  <c:v>34.040952380952376</c:v>
                </c:pt>
                <c:pt idx="3875">
                  <c:v>34.040952380952376</c:v>
                </c:pt>
                <c:pt idx="3876">
                  <c:v>34.040952380952376</c:v>
                </c:pt>
                <c:pt idx="3877">
                  <c:v>33.99666666666667</c:v>
                </c:pt>
                <c:pt idx="3878">
                  <c:v>33.981904761904758</c:v>
                </c:pt>
                <c:pt idx="3879">
                  <c:v>33.967142857142861</c:v>
                </c:pt>
                <c:pt idx="3880">
                  <c:v>33.967142857142861</c:v>
                </c:pt>
                <c:pt idx="3881">
                  <c:v>33.952380952380949</c:v>
                </c:pt>
                <c:pt idx="3882">
                  <c:v>33.92285714285714</c:v>
                </c:pt>
                <c:pt idx="3883">
                  <c:v>33.92285714285714</c:v>
                </c:pt>
                <c:pt idx="3884">
                  <c:v>33.878571428571426</c:v>
                </c:pt>
                <c:pt idx="3885">
                  <c:v>33.849047619047617</c:v>
                </c:pt>
                <c:pt idx="3886">
                  <c:v>33.819523809523808</c:v>
                </c:pt>
                <c:pt idx="3887">
                  <c:v>33.775238095238095</c:v>
                </c:pt>
                <c:pt idx="3888">
                  <c:v>33.730952380952381</c:v>
                </c:pt>
                <c:pt idx="3889">
                  <c:v>33.671904761904756</c:v>
                </c:pt>
                <c:pt idx="3890">
                  <c:v>33.583333333333329</c:v>
                </c:pt>
                <c:pt idx="3891">
                  <c:v>33.568571428571424</c:v>
                </c:pt>
                <c:pt idx="3892">
                  <c:v>33.553809523809527</c:v>
                </c:pt>
                <c:pt idx="3893">
                  <c:v>33.450476190476188</c:v>
                </c:pt>
                <c:pt idx="3894">
                  <c:v>33.435714285714283</c:v>
                </c:pt>
                <c:pt idx="3895">
                  <c:v>33.391428571428577</c:v>
                </c:pt>
                <c:pt idx="3896">
                  <c:v>33.361904761904768</c:v>
                </c:pt>
                <c:pt idx="3897">
                  <c:v>33.347142857142856</c:v>
                </c:pt>
                <c:pt idx="3898">
                  <c:v>33.332380952380952</c:v>
                </c:pt>
                <c:pt idx="3899">
                  <c:v>33.288095238095238</c:v>
                </c:pt>
                <c:pt idx="3900">
                  <c:v>33.288095238095238</c:v>
                </c:pt>
                <c:pt idx="3901">
                  <c:v>33.288095238095238</c:v>
                </c:pt>
                <c:pt idx="3902">
                  <c:v>33.258571428571429</c:v>
                </c:pt>
                <c:pt idx="3903">
                  <c:v>33.258571428571429</c:v>
                </c:pt>
                <c:pt idx="3904">
                  <c:v>33.243809523809524</c:v>
                </c:pt>
                <c:pt idx="3905">
                  <c:v>33.199523809523811</c:v>
                </c:pt>
                <c:pt idx="3906">
                  <c:v>33.199523809523811</c:v>
                </c:pt>
                <c:pt idx="3907">
                  <c:v>33.199523809523811</c:v>
                </c:pt>
                <c:pt idx="3908">
                  <c:v>33.140476190476193</c:v>
                </c:pt>
                <c:pt idx="3909">
                  <c:v>33.125714285714288</c:v>
                </c:pt>
                <c:pt idx="3910">
                  <c:v>33.066666666666663</c:v>
                </c:pt>
                <c:pt idx="3911">
                  <c:v>33.007619047619045</c:v>
                </c:pt>
                <c:pt idx="3912">
                  <c:v>32.963333333333331</c:v>
                </c:pt>
                <c:pt idx="3913">
                  <c:v>32.874761904761904</c:v>
                </c:pt>
                <c:pt idx="3914">
                  <c:v>32.86</c:v>
                </c:pt>
                <c:pt idx="3915">
                  <c:v>32.83047619047619</c:v>
                </c:pt>
                <c:pt idx="3916">
                  <c:v>32.83047619047619</c:v>
                </c:pt>
                <c:pt idx="3917">
                  <c:v>32.771428571428572</c:v>
                </c:pt>
                <c:pt idx="3918">
                  <c:v>32.727142857142859</c:v>
                </c:pt>
                <c:pt idx="3919">
                  <c:v>32.697619047619042</c:v>
                </c:pt>
                <c:pt idx="3920">
                  <c:v>32.653333333333336</c:v>
                </c:pt>
                <c:pt idx="3921">
                  <c:v>32.653333333333336</c:v>
                </c:pt>
                <c:pt idx="3922">
                  <c:v>32.638571428571424</c:v>
                </c:pt>
                <c:pt idx="3923">
                  <c:v>32.638571428571424</c:v>
                </c:pt>
                <c:pt idx="3924">
                  <c:v>32.609047619047615</c:v>
                </c:pt>
                <c:pt idx="3925">
                  <c:v>32.579523809523806</c:v>
                </c:pt>
                <c:pt idx="3926">
                  <c:v>32.535238095238093</c:v>
                </c:pt>
                <c:pt idx="3927">
                  <c:v>32.520476190476188</c:v>
                </c:pt>
                <c:pt idx="3928">
                  <c:v>32.505714285714284</c:v>
                </c:pt>
                <c:pt idx="3929">
                  <c:v>32.490952380952379</c:v>
                </c:pt>
                <c:pt idx="3930">
                  <c:v>32.490952380952379</c:v>
                </c:pt>
                <c:pt idx="3931">
                  <c:v>32.490952380952379</c:v>
                </c:pt>
                <c:pt idx="3932">
                  <c:v>32.46142857142857</c:v>
                </c:pt>
                <c:pt idx="3933">
                  <c:v>32.446666666666665</c:v>
                </c:pt>
                <c:pt idx="3934">
                  <c:v>32.431904761904761</c:v>
                </c:pt>
                <c:pt idx="3935">
                  <c:v>32.343333333333334</c:v>
                </c:pt>
                <c:pt idx="3936">
                  <c:v>32.328571428571422</c:v>
                </c:pt>
                <c:pt idx="3937">
                  <c:v>32.313809523809525</c:v>
                </c:pt>
                <c:pt idx="3938">
                  <c:v>32.22523809523809</c:v>
                </c:pt>
                <c:pt idx="3939">
                  <c:v>32.210476190476193</c:v>
                </c:pt>
                <c:pt idx="3940">
                  <c:v>32.195714285714281</c:v>
                </c:pt>
                <c:pt idx="3941">
                  <c:v>32.180952380952384</c:v>
                </c:pt>
                <c:pt idx="3942">
                  <c:v>32.151428571428575</c:v>
                </c:pt>
                <c:pt idx="3943">
                  <c:v>32.136666666666663</c:v>
                </c:pt>
                <c:pt idx="3944">
                  <c:v>32.121904761904766</c:v>
                </c:pt>
                <c:pt idx="3945">
                  <c:v>32.033333333333331</c:v>
                </c:pt>
                <c:pt idx="3946">
                  <c:v>32.033333333333331</c:v>
                </c:pt>
                <c:pt idx="3947">
                  <c:v>32.003809523809522</c:v>
                </c:pt>
                <c:pt idx="3948">
                  <c:v>31.974285714285713</c:v>
                </c:pt>
                <c:pt idx="3949">
                  <c:v>31.944761904761904</c:v>
                </c:pt>
                <c:pt idx="3950">
                  <c:v>31.870952380952382</c:v>
                </c:pt>
                <c:pt idx="3951">
                  <c:v>31.856190476190474</c:v>
                </c:pt>
                <c:pt idx="3952">
                  <c:v>31.841428571428573</c:v>
                </c:pt>
                <c:pt idx="3953">
                  <c:v>31.826666666666664</c:v>
                </c:pt>
                <c:pt idx="3954">
                  <c:v>31.811904761904763</c:v>
                </c:pt>
                <c:pt idx="3955">
                  <c:v>31.797142857142855</c:v>
                </c:pt>
                <c:pt idx="3956">
                  <c:v>31.752857142857145</c:v>
                </c:pt>
                <c:pt idx="3957">
                  <c:v>31.679047619047619</c:v>
                </c:pt>
                <c:pt idx="3958">
                  <c:v>31.664285714285711</c:v>
                </c:pt>
                <c:pt idx="3959">
                  <c:v>31.664285714285711</c:v>
                </c:pt>
                <c:pt idx="3960">
                  <c:v>31.664285714285711</c:v>
                </c:pt>
                <c:pt idx="3961">
                  <c:v>31.634761904761902</c:v>
                </c:pt>
                <c:pt idx="3962">
                  <c:v>31.620000000000005</c:v>
                </c:pt>
                <c:pt idx="3963">
                  <c:v>31.620000000000005</c:v>
                </c:pt>
                <c:pt idx="3964">
                  <c:v>31.546190476190475</c:v>
                </c:pt>
                <c:pt idx="3965">
                  <c:v>31.516666666666666</c:v>
                </c:pt>
                <c:pt idx="3966">
                  <c:v>31.472380952380952</c:v>
                </c:pt>
                <c:pt idx="3967">
                  <c:v>31.457619047619048</c:v>
                </c:pt>
                <c:pt idx="3968">
                  <c:v>31.457619047619048</c:v>
                </c:pt>
                <c:pt idx="3969">
                  <c:v>31.442857142857143</c:v>
                </c:pt>
                <c:pt idx="3970">
                  <c:v>31.413333333333334</c:v>
                </c:pt>
                <c:pt idx="3971">
                  <c:v>31.398571428571429</c:v>
                </c:pt>
                <c:pt idx="3972">
                  <c:v>31.339523809523811</c:v>
                </c:pt>
                <c:pt idx="3973">
                  <c:v>31.324761904761903</c:v>
                </c:pt>
                <c:pt idx="3974">
                  <c:v>31.236190476190476</c:v>
                </c:pt>
                <c:pt idx="3975">
                  <c:v>31.177142857142858</c:v>
                </c:pt>
                <c:pt idx="3976">
                  <c:v>31.16238095238095</c:v>
                </c:pt>
                <c:pt idx="3977">
                  <c:v>31.103333333333332</c:v>
                </c:pt>
                <c:pt idx="3978">
                  <c:v>31.103333333333332</c:v>
                </c:pt>
                <c:pt idx="3979">
                  <c:v>31.073809523809523</c:v>
                </c:pt>
                <c:pt idx="3980">
                  <c:v>31.073809523809523</c:v>
                </c:pt>
                <c:pt idx="3981">
                  <c:v>31.059047619047618</c:v>
                </c:pt>
                <c:pt idx="3982">
                  <c:v>31.029523809523809</c:v>
                </c:pt>
                <c:pt idx="3983">
                  <c:v>31.014761904761905</c:v>
                </c:pt>
                <c:pt idx="3984">
                  <c:v>30.985238095238092</c:v>
                </c:pt>
                <c:pt idx="3985">
                  <c:v>30.911428571428573</c:v>
                </c:pt>
                <c:pt idx="3986">
                  <c:v>30.896666666666668</c:v>
                </c:pt>
                <c:pt idx="3987">
                  <c:v>30.881904761904764</c:v>
                </c:pt>
                <c:pt idx="3988">
                  <c:v>30.704761904761906</c:v>
                </c:pt>
                <c:pt idx="3989">
                  <c:v>30.704761904761906</c:v>
                </c:pt>
                <c:pt idx="3990">
                  <c:v>30.675238095238097</c:v>
                </c:pt>
                <c:pt idx="3991">
                  <c:v>30.571904761904761</c:v>
                </c:pt>
                <c:pt idx="3992">
                  <c:v>30.512857142857143</c:v>
                </c:pt>
                <c:pt idx="3993">
                  <c:v>30.453809523809522</c:v>
                </c:pt>
                <c:pt idx="3994">
                  <c:v>30.409523809523812</c:v>
                </c:pt>
                <c:pt idx="3995">
                  <c:v>30.409523809523812</c:v>
                </c:pt>
                <c:pt idx="3996">
                  <c:v>30.409523809523812</c:v>
                </c:pt>
                <c:pt idx="3997">
                  <c:v>30.409523809523812</c:v>
                </c:pt>
                <c:pt idx="3998">
                  <c:v>30.394761904761904</c:v>
                </c:pt>
                <c:pt idx="3999">
                  <c:v>30.379999999999995</c:v>
                </c:pt>
                <c:pt idx="4000">
                  <c:v>30.188095238095237</c:v>
                </c:pt>
                <c:pt idx="4001">
                  <c:v>30.158571428571427</c:v>
                </c:pt>
                <c:pt idx="4002">
                  <c:v>30.158571428571427</c:v>
                </c:pt>
                <c:pt idx="4003">
                  <c:v>30.143809523809526</c:v>
                </c:pt>
                <c:pt idx="4004">
                  <c:v>30.143809523809526</c:v>
                </c:pt>
                <c:pt idx="4005">
                  <c:v>30.129047619047618</c:v>
                </c:pt>
                <c:pt idx="4006">
                  <c:v>30.114285714285714</c:v>
                </c:pt>
                <c:pt idx="4007">
                  <c:v>30.084761904761905</c:v>
                </c:pt>
                <c:pt idx="4008">
                  <c:v>30.040476190476191</c:v>
                </c:pt>
                <c:pt idx="4009">
                  <c:v>30.010952380952379</c:v>
                </c:pt>
                <c:pt idx="4010">
                  <c:v>29.95190476190476</c:v>
                </c:pt>
                <c:pt idx="4011">
                  <c:v>29.774761904761906</c:v>
                </c:pt>
                <c:pt idx="4012">
                  <c:v>29.715714285714284</c:v>
                </c:pt>
                <c:pt idx="4013">
                  <c:v>29.671428571428571</c:v>
                </c:pt>
                <c:pt idx="4014">
                  <c:v>29.641904761904758</c:v>
                </c:pt>
                <c:pt idx="4015">
                  <c:v>29.627142857142857</c:v>
                </c:pt>
                <c:pt idx="4016">
                  <c:v>29.597619047619048</c:v>
                </c:pt>
                <c:pt idx="4017">
                  <c:v>29.568095238095239</c:v>
                </c:pt>
                <c:pt idx="4018">
                  <c:v>29.553333333333335</c:v>
                </c:pt>
                <c:pt idx="4019">
                  <c:v>29.553333333333335</c:v>
                </c:pt>
                <c:pt idx="4020">
                  <c:v>29.523809523809526</c:v>
                </c:pt>
                <c:pt idx="4021">
                  <c:v>29.376190476190473</c:v>
                </c:pt>
                <c:pt idx="4022">
                  <c:v>29.376190476190473</c:v>
                </c:pt>
                <c:pt idx="4023">
                  <c:v>29.361428571428572</c:v>
                </c:pt>
                <c:pt idx="4024">
                  <c:v>29.361428571428572</c:v>
                </c:pt>
                <c:pt idx="4025">
                  <c:v>29.302380952380954</c:v>
                </c:pt>
                <c:pt idx="4026">
                  <c:v>29.272857142857141</c:v>
                </c:pt>
                <c:pt idx="4027">
                  <c:v>29.258095238095237</c:v>
                </c:pt>
                <c:pt idx="4028">
                  <c:v>29.258095238095237</c:v>
                </c:pt>
                <c:pt idx="4029">
                  <c:v>29.199047619047619</c:v>
                </c:pt>
                <c:pt idx="4030">
                  <c:v>29.199047619047619</c:v>
                </c:pt>
                <c:pt idx="4031">
                  <c:v>29.154761904761905</c:v>
                </c:pt>
                <c:pt idx="4032">
                  <c:v>29.139999999999997</c:v>
                </c:pt>
                <c:pt idx="4033">
                  <c:v>29.007142857142853</c:v>
                </c:pt>
                <c:pt idx="4034">
                  <c:v>28.933333333333337</c:v>
                </c:pt>
                <c:pt idx="4035">
                  <c:v>28.903809523809521</c:v>
                </c:pt>
                <c:pt idx="4036">
                  <c:v>28.903809523809521</c:v>
                </c:pt>
                <c:pt idx="4037">
                  <c:v>28.889047619047616</c:v>
                </c:pt>
                <c:pt idx="4038">
                  <c:v>28.874285714285712</c:v>
                </c:pt>
                <c:pt idx="4039">
                  <c:v>28.815238095238094</c:v>
                </c:pt>
                <c:pt idx="4040">
                  <c:v>28.697142857142858</c:v>
                </c:pt>
                <c:pt idx="4041">
                  <c:v>28.652857142857144</c:v>
                </c:pt>
                <c:pt idx="4042">
                  <c:v>28.638095238095236</c:v>
                </c:pt>
                <c:pt idx="4043">
                  <c:v>28.593809523809526</c:v>
                </c:pt>
                <c:pt idx="4044">
                  <c:v>28.579047619047618</c:v>
                </c:pt>
                <c:pt idx="4045">
                  <c:v>28.579047619047618</c:v>
                </c:pt>
                <c:pt idx="4046">
                  <c:v>28.505238095238091</c:v>
                </c:pt>
                <c:pt idx="4047">
                  <c:v>28.505238095238091</c:v>
                </c:pt>
                <c:pt idx="4048">
                  <c:v>28.475714285714282</c:v>
                </c:pt>
                <c:pt idx="4049">
                  <c:v>28.475714285714282</c:v>
                </c:pt>
                <c:pt idx="4050">
                  <c:v>28.475714285714282</c:v>
                </c:pt>
                <c:pt idx="4051">
                  <c:v>28.40190476190476</c:v>
                </c:pt>
                <c:pt idx="4052">
                  <c:v>28.387142857142855</c:v>
                </c:pt>
                <c:pt idx="4053">
                  <c:v>28.372380952380951</c:v>
                </c:pt>
                <c:pt idx="4054">
                  <c:v>28.313333333333333</c:v>
                </c:pt>
                <c:pt idx="4055">
                  <c:v>28.298571428571428</c:v>
                </c:pt>
                <c:pt idx="4056">
                  <c:v>28.283809523809524</c:v>
                </c:pt>
                <c:pt idx="4057">
                  <c:v>28.23952380952381</c:v>
                </c:pt>
                <c:pt idx="4058">
                  <c:v>28.106666666666666</c:v>
                </c:pt>
                <c:pt idx="4059">
                  <c:v>28.047619047619047</c:v>
                </c:pt>
                <c:pt idx="4060">
                  <c:v>27.988571428571429</c:v>
                </c:pt>
                <c:pt idx="4061">
                  <c:v>27.95904761904762</c:v>
                </c:pt>
                <c:pt idx="4062">
                  <c:v>27.929523809523811</c:v>
                </c:pt>
                <c:pt idx="4063">
                  <c:v>27.855714285714285</c:v>
                </c:pt>
                <c:pt idx="4064">
                  <c:v>27.752380952380953</c:v>
                </c:pt>
                <c:pt idx="4065">
                  <c:v>27.70809523809524</c:v>
                </c:pt>
                <c:pt idx="4066">
                  <c:v>27.663809523809519</c:v>
                </c:pt>
                <c:pt idx="4067">
                  <c:v>27.649047619047622</c:v>
                </c:pt>
                <c:pt idx="4068">
                  <c:v>27.575238095238095</c:v>
                </c:pt>
                <c:pt idx="4069">
                  <c:v>27.560476190476194</c:v>
                </c:pt>
                <c:pt idx="4070">
                  <c:v>27.545714285714286</c:v>
                </c:pt>
                <c:pt idx="4071">
                  <c:v>27.427619047619046</c:v>
                </c:pt>
                <c:pt idx="4072">
                  <c:v>27.412857142857142</c:v>
                </c:pt>
                <c:pt idx="4073">
                  <c:v>27.412857142857142</c:v>
                </c:pt>
                <c:pt idx="4074">
                  <c:v>27.368571428571428</c:v>
                </c:pt>
                <c:pt idx="4075">
                  <c:v>27.353809523809524</c:v>
                </c:pt>
                <c:pt idx="4076">
                  <c:v>27.353809523809524</c:v>
                </c:pt>
                <c:pt idx="4077">
                  <c:v>27.339047619047619</c:v>
                </c:pt>
                <c:pt idx="4078">
                  <c:v>27.28</c:v>
                </c:pt>
                <c:pt idx="4079">
                  <c:v>27.235714285714284</c:v>
                </c:pt>
                <c:pt idx="4080">
                  <c:v>27.147142857142857</c:v>
                </c:pt>
                <c:pt idx="4081">
                  <c:v>27.043809523809522</c:v>
                </c:pt>
                <c:pt idx="4082">
                  <c:v>27.029047619047617</c:v>
                </c:pt>
                <c:pt idx="4083">
                  <c:v>26.999523809523808</c:v>
                </c:pt>
                <c:pt idx="4084">
                  <c:v>26.955238095238098</c:v>
                </c:pt>
                <c:pt idx="4085">
                  <c:v>26.925714285714285</c:v>
                </c:pt>
                <c:pt idx="4086">
                  <c:v>26.837142857142858</c:v>
                </c:pt>
                <c:pt idx="4087">
                  <c:v>26.822380952380954</c:v>
                </c:pt>
                <c:pt idx="4088">
                  <c:v>26.704285714285714</c:v>
                </c:pt>
                <c:pt idx="4089">
                  <c:v>26.630476190476188</c:v>
                </c:pt>
                <c:pt idx="4090">
                  <c:v>26.54190476190476</c:v>
                </c:pt>
                <c:pt idx="4091">
                  <c:v>26.527142857142856</c:v>
                </c:pt>
                <c:pt idx="4092">
                  <c:v>26.468095238095238</c:v>
                </c:pt>
                <c:pt idx="4093">
                  <c:v>26.24666666666667</c:v>
                </c:pt>
                <c:pt idx="4094">
                  <c:v>26.187619047619044</c:v>
                </c:pt>
                <c:pt idx="4095">
                  <c:v>26.113809523809525</c:v>
                </c:pt>
                <c:pt idx="4096">
                  <c:v>26.113809523809525</c:v>
                </c:pt>
                <c:pt idx="4097">
                  <c:v>26.054761904761904</c:v>
                </c:pt>
                <c:pt idx="4098">
                  <c:v>26.025238095238095</c:v>
                </c:pt>
                <c:pt idx="4099">
                  <c:v>26.01047619047619</c:v>
                </c:pt>
                <c:pt idx="4100">
                  <c:v>25.818571428571424</c:v>
                </c:pt>
                <c:pt idx="4101">
                  <c:v>25.818571428571424</c:v>
                </c:pt>
                <c:pt idx="4102">
                  <c:v>25.744761904761909</c:v>
                </c:pt>
                <c:pt idx="4103">
                  <c:v>25.656190476190474</c:v>
                </c:pt>
                <c:pt idx="4104">
                  <c:v>25.611904761904764</c:v>
                </c:pt>
                <c:pt idx="4105">
                  <c:v>25.597142857142856</c:v>
                </c:pt>
                <c:pt idx="4106">
                  <c:v>25.582380952380952</c:v>
                </c:pt>
                <c:pt idx="4107">
                  <c:v>25.552857142857142</c:v>
                </c:pt>
                <c:pt idx="4108">
                  <c:v>25.523333333333333</c:v>
                </c:pt>
                <c:pt idx="4109">
                  <c:v>25.508571428571429</c:v>
                </c:pt>
                <c:pt idx="4110">
                  <c:v>25.449523809523807</c:v>
                </c:pt>
                <c:pt idx="4111">
                  <c:v>25.434761904761906</c:v>
                </c:pt>
                <c:pt idx="4112">
                  <c:v>25.405238095238097</c:v>
                </c:pt>
                <c:pt idx="4113">
                  <c:v>25.375714285714288</c:v>
                </c:pt>
                <c:pt idx="4114">
                  <c:v>25.346190476190479</c:v>
                </c:pt>
                <c:pt idx="4115">
                  <c:v>25.272380952380953</c:v>
                </c:pt>
                <c:pt idx="4116">
                  <c:v>25.198571428571427</c:v>
                </c:pt>
                <c:pt idx="4117">
                  <c:v>25.169047619047618</c:v>
                </c:pt>
                <c:pt idx="4118">
                  <c:v>25.139523809523808</c:v>
                </c:pt>
                <c:pt idx="4119">
                  <c:v>25.139523809523808</c:v>
                </c:pt>
                <c:pt idx="4120">
                  <c:v>25.095238095238095</c:v>
                </c:pt>
                <c:pt idx="4121">
                  <c:v>25.065714285714286</c:v>
                </c:pt>
                <c:pt idx="4122">
                  <c:v>25.021428571428572</c:v>
                </c:pt>
                <c:pt idx="4123">
                  <c:v>25.021428571428572</c:v>
                </c:pt>
                <c:pt idx="4124">
                  <c:v>25.021428571428572</c:v>
                </c:pt>
                <c:pt idx="4125">
                  <c:v>25.006666666666668</c:v>
                </c:pt>
                <c:pt idx="4126">
                  <c:v>24.962380952380954</c:v>
                </c:pt>
                <c:pt idx="4127">
                  <c:v>24.932857142857145</c:v>
                </c:pt>
                <c:pt idx="4128">
                  <c:v>24.814761904761902</c:v>
                </c:pt>
                <c:pt idx="4129">
                  <c:v>24.785238095238093</c:v>
                </c:pt>
                <c:pt idx="4130">
                  <c:v>24.755714285714284</c:v>
                </c:pt>
                <c:pt idx="4131">
                  <c:v>24.755714285714284</c:v>
                </c:pt>
                <c:pt idx="4132">
                  <c:v>24.755714285714284</c:v>
                </c:pt>
                <c:pt idx="4133">
                  <c:v>24.740952380952383</c:v>
                </c:pt>
                <c:pt idx="4134">
                  <c:v>24.637619047619047</c:v>
                </c:pt>
                <c:pt idx="4135">
                  <c:v>24.622857142857143</c:v>
                </c:pt>
                <c:pt idx="4136">
                  <c:v>24.608095238095238</c:v>
                </c:pt>
                <c:pt idx="4137">
                  <c:v>24.593333333333334</c:v>
                </c:pt>
                <c:pt idx="4138">
                  <c:v>24.563809523809525</c:v>
                </c:pt>
                <c:pt idx="4139">
                  <c:v>24.283333333333331</c:v>
                </c:pt>
                <c:pt idx="4140">
                  <c:v>24.26857142857143</c:v>
                </c:pt>
                <c:pt idx="4141">
                  <c:v>24.253809523809522</c:v>
                </c:pt>
                <c:pt idx="4142">
                  <c:v>24.18</c:v>
                </c:pt>
                <c:pt idx="4143">
                  <c:v>24.165238095238095</c:v>
                </c:pt>
                <c:pt idx="4144">
                  <c:v>24.135714285714286</c:v>
                </c:pt>
                <c:pt idx="4145">
                  <c:v>24.120952380952382</c:v>
                </c:pt>
                <c:pt idx="4146">
                  <c:v>24.076666666666664</c:v>
                </c:pt>
                <c:pt idx="4147">
                  <c:v>24.061904761904763</c:v>
                </c:pt>
                <c:pt idx="4148">
                  <c:v>24.017619047619046</c:v>
                </c:pt>
                <c:pt idx="4149">
                  <c:v>23.973333333333329</c:v>
                </c:pt>
                <c:pt idx="4150">
                  <c:v>23.914285714285711</c:v>
                </c:pt>
                <c:pt idx="4151">
                  <c:v>23.884761904761902</c:v>
                </c:pt>
                <c:pt idx="4152">
                  <c:v>23.87</c:v>
                </c:pt>
                <c:pt idx="4153">
                  <c:v>23.810952380952379</c:v>
                </c:pt>
                <c:pt idx="4154">
                  <c:v>23.722380952380952</c:v>
                </c:pt>
                <c:pt idx="4155">
                  <c:v>23.707619047619048</c:v>
                </c:pt>
                <c:pt idx="4156">
                  <c:v>23.633809523809525</c:v>
                </c:pt>
                <c:pt idx="4157">
                  <c:v>23.61904761904762</c:v>
                </c:pt>
                <c:pt idx="4158">
                  <c:v>23.515714285714285</c:v>
                </c:pt>
                <c:pt idx="4159">
                  <c:v>23.486190476190476</c:v>
                </c:pt>
                <c:pt idx="4160">
                  <c:v>23.441904761904762</c:v>
                </c:pt>
                <c:pt idx="4161">
                  <c:v>23.382857142857141</c:v>
                </c:pt>
                <c:pt idx="4162">
                  <c:v>23.338571428571427</c:v>
                </c:pt>
                <c:pt idx="4163">
                  <c:v>23.25</c:v>
                </c:pt>
                <c:pt idx="4164">
                  <c:v>23.235238095238095</c:v>
                </c:pt>
                <c:pt idx="4165">
                  <c:v>23.205714285714286</c:v>
                </c:pt>
                <c:pt idx="4166">
                  <c:v>23.146666666666665</c:v>
                </c:pt>
                <c:pt idx="4167">
                  <c:v>23.117142857142859</c:v>
                </c:pt>
                <c:pt idx="4168">
                  <c:v>23.102380952380955</c:v>
                </c:pt>
                <c:pt idx="4169">
                  <c:v>23.043333333333333</c:v>
                </c:pt>
                <c:pt idx="4170">
                  <c:v>22.984285714285715</c:v>
                </c:pt>
                <c:pt idx="4171">
                  <c:v>22.939999999999998</c:v>
                </c:pt>
                <c:pt idx="4172">
                  <c:v>22.910476190476189</c:v>
                </c:pt>
                <c:pt idx="4173">
                  <c:v>22.777619047619048</c:v>
                </c:pt>
                <c:pt idx="4174">
                  <c:v>22.748095238095239</c:v>
                </c:pt>
                <c:pt idx="4175">
                  <c:v>22.703809523809525</c:v>
                </c:pt>
                <c:pt idx="4176">
                  <c:v>22.659523809523808</c:v>
                </c:pt>
                <c:pt idx="4177">
                  <c:v>22.615238095238094</c:v>
                </c:pt>
                <c:pt idx="4178">
                  <c:v>22.570952380952377</c:v>
                </c:pt>
                <c:pt idx="4179">
                  <c:v>22.541428571428572</c:v>
                </c:pt>
                <c:pt idx="4180">
                  <c:v>22.467619047619049</c:v>
                </c:pt>
                <c:pt idx="4181">
                  <c:v>22.423333333333332</c:v>
                </c:pt>
                <c:pt idx="4182">
                  <c:v>22.393809523809523</c:v>
                </c:pt>
                <c:pt idx="4183">
                  <c:v>22.334761904761905</c:v>
                </c:pt>
                <c:pt idx="4184">
                  <c:v>22.260952380952382</c:v>
                </c:pt>
                <c:pt idx="4185">
                  <c:v>22.142857142857142</c:v>
                </c:pt>
                <c:pt idx="4186">
                  <c:v>22.098571428571429</c:v>
                </c:pt>
                <c:pt idx="4187">
                  <c:v>21.995238095238093</c:v>
                </c:pt>
                <c:pt idx="4188">
                  <c:v>21.891904761904762</c:v>
                </c:pt>
                <c:pt idx="4189">
                  <c:v>21.78857142857143</c:v>
                </c:pt>
                <c:pt idx="4190">
                  <c:v>21.773809523809526</c:v>
                </c:pt>
                <c:pt idx="4191">
                  <c:v>21.581904761904759</c:v>
                </c:pt>
                <c:pt idx="4192">
                  <c:v>21.537619047619046</c:v>
                </c:pt>
                <c:pt idx="4193">
                  <c:v>21.449047619047619</c:v>
                </c:pt>
                <c:pt idx="4194">
                  <c:v>21.30142857142857</c:v>
                </c:pt>
                <c:pt idx="4195">
                  <c:v>21.227619047619047</c:v>
                </c:pt>
                <c:pt idx="4196">
                  <c:v>21.212857142857143</c:v>
                </c:pt>
                <c:pt idx="4197">
                  <c:v>21.212857142857143</c:v>
                </c:pt>
                <c:pt idx="4198">
                  <c:v>21.168571428571429</c:v>
                </c:pt>
                <c:pt idx="4199">
                  <c:v>21.124285714285715</c:v>
                </c:pt>
                <c:pt idx="4200">
                  <c:v>21.094761904761903</c:v>
                </c:pt>
                <c:pt idx="4201">
                  <c:v>21.08</c:v>
                </c:pt>
                <c:pt idx="4202">
                  <c:v>21.08</c:v>
                </c:pt>
                <c:pt idx="4203">
                  <c:v>20.784761904761904</c:v>
                </c:pt>
                <c:pt idx="4204">
                  <c:v>20.592857142857142</c:v>
                </c:pt>
                <c:pt idx="4205">
                  <c:v>20.445238095238096</c:v>
                </c:pt>
                <c:pt idx="4206">
                  <c:v>20.327142857142857</c:v>
                </c:pt>
                <c:pt idx="4207">
                  <c:v>20.223809523809521</c:v>
                </c:pt>
                <c:pt idx="4208">
                  <c:v>20.194285714285712</c:v>
                </c:pt>
                <c:pt idx="4209">
                  <c:v>20.164761904761903</c:v>
                </c:pt>
                <c:pt idx="4210">
                  <c:v>20.149999999999999</c:v>
                </c:pt>
                <c:pt idx="4211">
                  <c:v>20.031904761904762</c:v>
                </c:pt>
                <c:pt idx="4212">
                  <c:v>19.987619047619045</c:v>
                </c:pt>
                <c:pt idx="4213">
                  <c:v>19.987619047619045</c:v>
                </c:pt>
                <c:pt idx="4214">
                  <c:v>19.943333333333332</c:v>
                </c:pt>
                <c:pt idx="4215">
                  <c:v>19.943333333333332</c:v>
                </c:pt>
                <c:pt idx="4216">
                  <c:v>19.943333333333332</c:v>
                </c:pt>
                <c:pt idx="4217">
                  <c:v>19.84</c:v>
                </c:pt>
                <c:pt idx="4218">
                  <c:v>19.825238095238095</c:v>
                </c:pt>
                <c:pt idx="4219">
                  <c:v>19.810476190476191</c:v>
                </c:pt>
                <c:pt idx="4220">
                  <c:v>19.780952380952382</c:v>
                </c:pt>
                <c:pt idx="4221">
                  <c:v>19.780952380952382</c:v>
                </c:pt>
                <c:pt idx="4222">
                  <c:v>19.766190476190477</c:v>
                </c:pt>
                <c:pt idx="4223">
                  <c:v>19.751428571428573</c:v>
                </c:pt>
                <c:pt idx="4224">
                  <c:v>19.751428571428573</c:v>
                </c:pt>
                <c:pt idx="4225">
                  <c:v>19.72190476190476</c:v>
                </c:pt>
                <c:pt idx="4226">
                  <c:v>19.603809523809524</c:v>
                </c:pt>
                <c:pt idx="4227">
                  <c:v>19.603809523809524</c:v>
                </c:pt>
                <c:pt idx="4228">
                  <c:v>19.589047619047619</c:v>
                </c:pt>
                <c:pt idx="4229">
                  <c:v>19.53</c:v>
                </c:pt>
                <c:pt idx="4230">
                  <c:v>19.485714285714284</c:v>
                </c:pt>
                <c:pt idx="4231">
                  <c:v>19.470952380952379</c:v>
                </c:pt>
                <c:pt idx="4232">
                  <c:v>19.44142857142857</c:v>
                </c:pt>
                <c:pt idx="4233">
                  <c:v>19.426666666666666</c:v>
                </c:pt>
                <c:pt idx="4234">
                  <c:v>19.382380952380952</c:v>
                </c:pt>
                <c:pt idx="4235">
                  <c:v>19.249523809523808</c:v>
                </c:pt>
                <c:pt idx="4236">
                  <c:v>19.249523809523808</c:v>
                </c:pt>
                <c:pt idx="4237">
                  <c:v>19.234761904761903</c:v>
                </c:pt>
                <c:pt idx="4238">
                  <c:v>19.22</c:v>
                </c:pt>
                <c:pt idx="4239">
                  <c:v>19.205238095238094</c:v>
                </c:pt>
                <c:pt idx="4240">
                  <c:v>19.160952380952381</c:v>
                </c:pt>
                <c:pt idx="4241">
                  <c:v>19.160952380952381</c:v>
                </c:pt>
                <c:pt idx="4242">
                  <c:v>19.146190476190476</c:v>
                </c:pt>
                <c:pt idx="4243">
                  <c:v>19.116666666666667</c:v>
                </c:pt>
                <c:pt idx="4244">
                  <c:v>19.101904761904763</c:v>
                </c:pt>
                <c:pt idx="4245">
                  <c:v>19.042857142857144</c:v>
                </c:pt>
                <c:pt idx="4246">
                  <c:v>19.02809523809524</c:v>
                </c:pt>
                <c:pt idx="4247">
                  <c:v>19.013333333333335</c:v>
                </c:pt>
                <c:pt idx="4248">
                  <c:v>19.013333333333335</c:v>
                </c:pt>
                <c:pt idx="4249">
                  <c:v>18.954285714285714</c:v>
                </c:pt>
                <c:pt idx="4250">
                  <c:v>18.954285714285714</c:v>
                </c:pt>
                <c:pt idx="4251">
                  <c:v>18.924761904761905</c:v>
                </c:pt>
                <c:pt idx="4252">
                  <c:v>18.924761904761905</c:v>
                </c:pt>
                <c:pt idx="4253">
                  <c:v>18.895238095238096</c:v>
                </c:pt>
                <c:pt idx="4254">
                  <c:v>18.880476190476188</c:v>
                </c:pt>
                <c:pt idx="4255">
                  <c:v>18.865714285714283</c:v>
                </c:pt>
                <c:pt idx="4256">
                  <c:v>18.836190476190474</c:v>
                </c:pt>
                <c:pt idx="4257">
                  <c:v>18.836190476190474</c:v>
                </c:pt>
                <c:pt idx="4258">
                  <c:v>18.836190476190474</c:v>
                </c:pt>
                <c:pt idx="4259">
                  <c:v>18.821428571428569</c:v>
                </c:pt>
                <c:pt idx="4260">
                  <c:v>18.821428571428569</c:v>
                </c:pt>
                <c:pt idx="4261">
                  <c:v>18.79190476190476</c:v>
                </c:pt>
                <c:pt idx="4262">
                  <c:v>18.777142857142856</c:v>
                </c:pt>
                <c:pt idx="4263">
                  <c:v>18.732857142857142</c:v>
                </c:pt>
                <c:pt idx="4264">
                  <c:v>18.718095238095238</c:v>
                </c:pt>
                <c:pt idx="4265">
                  <c:v>18.688571428571429</c:v>
                </c:pt>
                <c:pt idx="4266">
                  <c:v>18.629523809523807</c:v>
                </c:pt>
                <c:pt idx="4267">
                  <c:v>18.614761904761902</c:v>
                </c:pt>
                <c:pt idx="4268">
                  <c:v>18.600000000000001</c:v>
                </c:pt>
                <c:pt idx="4269">
                  <c:v>18.570476190476192</c:v>
                </c:pt>
                <c:pt idx="4270">
                  <c:v>18.511428571428571</c:v>
                </c:pt>
                <c:pt idx="4271">
                  <c:v>18.481904761904762</c:v>
                </c:pt>
                <c:pt idx="4272">
                  <c:v>18.452380952380953</c:v>
                </c:pt>
                <c:pt idx="4273">
                  <c:v>18.422857142857143</c:v>
                </c:pt>
                <c:pt idx="4274">
                  <c:v>18.408095238095239</c:v>
                </c:pt>
                <c:pt idx="4275">
                  <c:v>18.393333333333334</c:v>
                </c:pt>
                <c:pt idx="4276">
                  <c:v>18.334285714285713</c:v>
                </c:pt>
                <c:pt idx="4277">
                  <c:v>18.29</c:v>
                </c:pt>
                <c:pt idx="4278">
                  <c:v>18.29</c:v>
                </c:pt>
                <c:pt idx="4279">
                  <c:v>18.275238095238095</c:v>
                </c:pt>
                <c:pt idx="4280">
                  <c:v>18.26047619047619</c:v>
                </c:pt>
                <c:pt idx="4281">
                  <c:v>18.245714285714286</c:v>
                </c:pt>
                <c:pt idx="4282">
                  <c:v>18.230952380952381</c:v>
                </c:pt>
                <c:pt idx="4283">
                  <c:v>18.216190476190476</c:v>
                </c:pt>
                <c:pt idx="4284">
                  <c:v>18.201428571428572</c:v>
                </c:pt>
                <c:pt idx="4285">
                  <c:v>18.201428571428572</c:v>
                </c:pt>
                <c:pt idx="4286">
                  <c:v>18.171904761904763</c:v>
                </c:pt>
                <c:pt idx="4287">
                  <c:v>18.14238095238095</c:v>
                </c:pt>
                <c:pt idx="4288">
                  <c:v>18.127619047619046</c:v>
                </c:pt>
                <c:pt idx="4289">
                  <c:v>18.112857142857141</c:v>
                </c:pt>
                <c:pt idx="4290">
                  <c:v>18.112857142857141</c:v>
                </c:pt>
                <c:pt idx="4291">
                  <c:v>18.068571428571428</c:v>
                </c:pt>
                <c:pt idx="4292">
                  <c:v>18.039047619047619</c:v>
                </c:pt>
                <c:pt idx="4293">
                  <c:v>17.861904761904761</c:v>
                </c:pt>
                <c:pt idx="4294">
                  <c:v>17.832380952380952</c:v>
                </c:pt>
                <c:pt idx="4295">
                  <c:v>17.743809523809524</c:v>
                </c:pt>
                <c:pt idx="4296">
                  <c:v>17.714285714285715</c:v>
                </c:pt>
                <c:pt idx="4297">
                  <c:v>17.670000000000002</c:v>
                </c:pt>
                <c:pt idx="4298">
                  <c:v>17.655238095238097</c:v>
                </c:pt>
                <c:pt idx="4299">
                  <c:v>17.61095238095238</c:v>
                </c:pt>
                <c:pt idx="4300">
                  <c:v>17.61095238095238</c:v>
                </c:pt>
                <c:pt idx="4301">
                  <c:v>17.581428571428571</c:v>
                </c:pt>
                <c:pt idx="4302">
                  <c:v>17.551904761904762</c:v>
                </c:pt>
                <c:pt idx="4303">
                  <c:v>17.537142857142857</c:v>
                </c:pt>
                <c:pt idx="4304">
                  <c:v>17.522380952380949</c:v>
                </c:pt>
                <c:pt idx="4305">
                  <c:v>17.507619047619045</c:v>
                </c:pt>
                <c:pt idx="4306">
                  <c:v>17.507619047619045</c:v>
                </c:pt>
                <c:pt idx="4307">
                  <c:v>17.49285714285714</c:v>
                </c:pt>
                <c:pt idx="4308">
                  <c:v>17.404285714285713</c:v>
                </c:pt>
                <c:pt idx="4309">
                  <c:v>17.33047619047619</c:v>
                </c:pt>
                <c:pt idx="4310">
                  <c:v>17.271428571428572</c:v>
                </c:pt>
                <c:pt idx="4311">
                  <c:v>17.227142857142859</c:v>
                </c:pt>
                <c:pt idx="4312">
                  <c:v>17.19761904761905</c:v>
                </c:pt>
                <c:pt idx="4313">
                  <c:v>17.064761904761905</c:v>
                </c:pt>
                <c:pt idx="4314">
                  <c:v>17.005714285714284</c:v>
                </c:pt>
                <c:pt idx="4315">
                  <c:v>16.887619047619047</c:v>
                </c:pt>
                <c:pt idx="4316">
                  <c:v>16.887619047619047</c:v>
                </c:pt>
                <c:pt idx="4317">
                  <c:v>16.872857142857143</c:v>
                </c:pt>
                <c:pt idx="4318">
                  <c:v>16.858095238095238</c:v>
                </c:pt>
                <c:pt idx="4319">
                  <c:v>16.843333333333334</c:v>
                </c:pt>
                <c:pt idx="4320">
                  <c:v>16.813809523809525</c:v>
                </c:pt>
                <c:pt idx="4321">
                  <c:v>16.784285714285712</c:v>
                </c:pt>
                <c:pt idx="4322">
                  <c:v>16.739999999999998</c:v>
                </c:pt>
                <c:pt idx="4323">
                  <c:v>16.710476190476189</c:v>
                </c:pt>
                <c:pt idx="4324">
                  <c:v>16.607142857142858</c:v>
                </c:pt>
                <c:pt idx="4325">
                  <c:v>16.577619047619049</c:v>
                </c:pt>
                <c:pt idx="4326">
                  <c:v>16.54809523809524</c:v>
                </c:pt>
                <c:pt idx="4327">
                  <c:v>16.533333333333331</c:v>
                </c:pt>
                <c:pt idx="4328">
                  <c:v>16.518571428571427</c:v>
                </c:pt>
                <c:pt idx="4329">
                  <c:v>16.503809523809522</c:v>
                </c:pt>
                <c:pt idx="4330">
                  <c:v>16.489047619047618</c:v>
                </c:pt>
                <c:pt idx="4331">
                  <c:v>16.459523809523809</c:v>
                </c:pt>
                <c:pt idx="4332">
                  <c:v>16.43</c:v>
                </c:pt>
                <c:pt idx="4333">
                  <c:v>16.415238095238095</c:v>
                </c:pt>
                <c:pt idx="4334">
                  <c:v>16.400476190476191</c:v>
                </c:pt>
                <c:pt idx="4335">
                  <c:v>16.400476190476191</c:v>
                </c:pt>
                <c:pt idx="4336">
                  <c:v>16.385714285714286</c:v>
                </c:pt>
                <c:pt idx="4337">
                  <c:v>16.370952380952382</c:v>
                </c:pt>
                <c:pt idx="4338">
                  <c:v>16.370952380952382</c:v>
                </c:pt>
                <c:pt idx="4339">
                  <c:v>16.370952380952382</c:v>
                </c:pt>
                <c:pt idx="4340">
                  <c:v>16.356190476190477</c:v>
                </c:pt>
                <c:pt idx="4341">
                  <c:v>16.326666666666668</c:v>
                </c:pt>
                <c:pt idx="4342">
                  <c:v>16.326666666666668</c:v>
                </c:pt>
                <c:pt idx="4343">
                  <c:v>16.311904761904763</c:v>
                </c:pt>
                <c:pt idx="4344">
                  <c:v>16.297142857142855</c:v>
                </c:pt>
                <c:pt idx="4345">
                  <c:v>16.267619047619046</c:v>
                </c:pt>
                <c:pt idx="4346">
                  <c:v>16.252857142857142</c:v>
                </c:pt>
                <c:pt idx="4347">
                  <c:v>16.252857142857142</c:v>
                </c:pt>
                <c:pt idx="4348">
                  <c:v>16.223333333333333</c:v>
                </c:pt>
                <c:pt idx="4349">
                  <c:v>16.208571428571428</c:v>
                </c:pt>
                <c:pt idx="4350">
                  <c:v>16.179047619047619</c:v>
                </c:pt>
                <c:pt idx="4351">
                  <c:v>16.164285714285711</c:v>
                </c:pt>
                <c:pt idx="4352">
                  <c:v>16.12</c:v>
                </c:pt>
                <c:pt idx="4353">
                  <c:v>16.12</c:v>
                </c:pt>
                <c:pt idx="4354">
                  <c:v>16.075714285714287</c:v>
                </c:pt>
                <c:pt idx="4355">
                  <c:v>15.795238095238094</c:v>
                </c:pt>
                <c:pt idx="4356">
                  <c:v>15.765714285714285</c:v>
                </c:pt>
                <c:pt idx="4357">
                  <c:v>15.765714285714285</c:v>
                </c:pt>
                <c:pt idx="4358">
                  <c:v>15.750952380952381</c:v>
                </c:pt>
                <c:pt idx="4359">
                  <c:v>15.750952380952381</c:v>
                </c:pt>
                <c:pt idx="4360">
                  <c:v>15.736190476190476</c:v>
                </c:pt>
                <c:pt idx="4361">
                  <c:v>15.721428571428572</c:v>
                </c:pt>
                <c:pt idx="4362">
                  <c:v>15.485238095238095</c:v>
                </c:pt>
                <c:pt idx="4363">
                  <c:v>15.440952380952382</c:v>
                </c:pt>
                <c:pt idx="4364">
                  <c:v>15.440952380952382</c:v>
                </c:pt>
                <c:pt idx="4365">
                  <c:v>15.426190476190474</c:v>
                </c:pt>
                <c:pt idx="4366">
                  <c:v>15.322857142857144</c:v>
                </c:pt>
                <c:pt idx="4367">
                  <c:v>15.293333333333333</c:v>
                </c:pt>
                <c:pt idx="4368">
                  <c:v>15.263809523809524</c:v>
                </c:pt>
                <c:pt idx="4369">
                  <c:v>15.189999999999998</c:v>
                </c:pt>
                <c:pt idx="4370">
                  <c:v>15.160476190476189</c:v>
                </c:pt>
                <c:pt idx="4371">
                  <c:v>15.116190476190475</c:v>
                </c:pt>
                <c:pt idx="4372">
                  <c:v>15.101428571428571</c:v>
                </c:pt>
                <c:pt idx="4373">
                  <c:v>15.086666666666668</c:v>
                </c:pt>
                <c:pt idx="4374">
                  <c:v>15.027619047619048</c:v>
                </c:pt>
                <c:pt idx="4375">
                  <c:v>15.012857142857143</c:v>
                </c:pt>
                <c:pt idx="4376">
                  <c:v>14.96857142857143</c:v>
                </c:pt>
                <c:pt idx="4377">
                  <c:v>14.909523809523808</c:v>
                </c:pt>
                <c:pt idx="4378">
                  <c:v>14.717619047619049</c:v>
                </c:pt>
                <c:pt idx="4379">
                  <c:v>14.643809523809523</c:v>
                </c:pt>
                <c:pt idx="4380">
                  <c:v>14.555238095238094</c:v>
                </c:pt>
                <c:pt idx="4381">
                  <c:v>14.555238095238094</c:v>
                </c:pt>
                <c:pt idx="4382">
                  <c:v>14.540476190476189</c:v>
                </c:pt>
                <c:pt idx="4383">
                  <c:v>14.466666666666669</c:v>
                </c:pt>
                <c:pt idx="4384">
                  <c:v>14.437142857142856</c:v>
                </c:pt>
                <c:pt idx="4385">
                  <c:v>14.378095238095238</c:v>
                </c:pt>
                <c:pt idx="4386">
                  <c:v>14.333809523809524</c:v>
                </c:pt>
                <c:pt idx="4387">
                  <c:v>14.319047619047618</c:v>
                </c:pt>
                <c:pt idx="4388">
                  <c:v>14.156666666666666</c:v>
                </c:pt>
                <c:pt idx="4389">
                  <c:v>14.156666666666666</c:v>
                </c:pt>
                <c:pt idx="4390">
                  <c:v>14.141904761904762</c:v>
                </c:pt>
                <c:pt idx="4391">
                  <c:v>14.141904761904762</c:v>
                </c:pt>
                <c:pt idx="4392">
                  <c:v>14.112380952380953</c:v>
                </c:pt>
                <c:pt idx="4393">
                  <c:v>14.112380952380953</c:v>
                </c:pt>
                <c:pt idx="4394">
                  <c:v>14.097619047619048</c:v>
                </c:pt>
                <c:pt idx="4395">
                  <c:v>14.097619047619048</c:v>
                </c:pt>
                <c:pt idx="4396">
                  <c:v>14.08285714285714</c:v>
                </c:pt>
                <c:pt idx="4397">
                  <c:v>14.068095238095237</c:v>
                </c:pt>
                <c:pt idx="4398">
                  <c:v>13.97952380952381</c:v>
                </c:pt>
                <c:pt idx="4399">
                  <c:v>13.95</c:v>
                </c:pt>
                <c:pt idx="4400">
                  <c:v>13.92047619047619</c:v>
                </c:pt>
                <c:pt idx="4401">
                  <c:v>13.890952380952381</c:v>
                </c:pt>
                <c:pt idx="4402">
                  <c:v>13.876190476190477</c:v>
                </c:pt>
                <c:pt idx="4403">
                  <c:v>13.876190476190477</c:v>
                </c:pt>
                <c:pt idx="4404">
                  <c:v>13.861428571428572</c:v>
                </c:pt>
                <c:pt idx="4405">
                  <c:v>13.72857142857143</c:v>
                </c:pt>
                <c:pt idx="4406">
                  <c:v>13.699047619047619</c:v>
                </c:pt>
                <c:pt idx="4407">
                  <c:v>13.684285714285714</c:v>
                </c:pt>
                <c:pt idx="4408">
                  <c:v>13.66952380952381</c:v>
                </c:pt>
                <c:pt idx="4409">
                  <c:v>13.625238095238096</c:v>
                </c:pt>
                <c:pt idx="4410">
                  <c:v>13.625238095238096</c:v>
                </c:pt>
                <c:pt idx="4411">
                  <c:v>13.610476190476192</c:v>
                </c:pt>
                <c:pt idx="4412">
                  <c:v>13.595714285714287</c:v>
                </c:pt>
                <c:pt idx="4413">
                  <c:v>13.580952380952379</c:v>
                </c:pt>
                <c:pt idx="4414">
                  <c:v>13.580952380952379</c:v>
                </c:pt>
                <c:pt idx="4415">
                  <c:v>13.566190476190474</c:v>
                </c:pt>
                <c:pt idx="4416">
                  <c:v>13.462857142857143</c:v>
                </c:pt>
                <c:pt idx="4417">
                  <c:v>13.448095238095238</c:v>
                </c:pt>
                <c:pt idx="4418">
                  <c:v>13.344761904761903</c:v>
                </c:pt>
                <c:pt idx="4419">
                  <c:v>13.256190476190476</c:v>
                </c:pt>
                <c:pt idx="4420">
                  <c:v>13.197142857142858</c:v>
                </c:pt>
                <c:pt idx="4421">
                  <c:v>13.182380952380953</c:v>
                </c:pt>
                <c:pt idx="4422">
                  <c:v>13.152857142857144</c:v>
                </c:pt>
                <c:pt idx="4423">
                  <c:v>13.152857142857144</c:v>
                </c:pt>
                <c:pt idx="4424">
                  <c:v>13.152857142857144</c:v>
                </c:pt>
                <c:pt idx="4425">
                  <c:v>12.916666666666666</c:v>
                </c:pt>
                <c:pt idx="4426">
                  <c:v>12.887142857142859</c:v>
                </c:pt>
                <c:pt idx="4427">
                  <c:v>12.872380952380954</c:v>
                </c:pt>
                <c:pt idx="4428">
                  <c:v>12.754285714285714</c:v>
                </c:pt>
                <c:pt idx="4429">
                  <c:v>12.73952380952381</c:v>
                </c:pt>
                <c:pt idx="4430">
                  <c:v>12.68047619047619</c:v>
                </c:pt>
                <c:pt idx="4431">
                  <c:v>12.650952380952381</c:v>
                </c:pt>
                <c:pt idx="4432">
                  <c:v>12.591904761904761</c:v>
                </c:pt>
                <c:pt idx="4433">
                  <c:v>12.503333333333334</c:v>
                </c:pt>
                <c:pt idx="4434">
                  <c:v>12.473809523809523</c:v>
                </c:pt>
                <c:pt idx="4435">
                  <c:v>12.429523809523809</c:v>
                </c:pt>
                <c:pt idx="4436">
                  <c:v>12.281904761904762</c:v>
                </c:pt>
                <c:pt idx="4437">
                  <c:v>12.267142857142858</c:v>
                </c:pt>
                <c:pt idx="4438">
                  <c:v>12.267142857142858</c:v>
                </c:pt>
                <c:pt idx="4439">
                  <c:v>12.163809523809524</c:v>
                </c:pt>
                <c:pt idx="4440">
                  <c:v>12.119523809523811</c:v>
                </c:pt>
                <c:pt idx="4441">
                  <c:v>12.075238095238095</c:v>
                </c:pt>
                <c:pt idx="4442">
                  <c:v>11.927619047619046</c:v>
                </c:pt>
                <c:pt idx="4443">
                  <c:v>11.883333333333335</c:v>
                </c:pt>
                <c:pt idx="4444">
                  <c:v>11.853809523809524</c:v>
                </c:pt>
                <c:pt idx="4445">
                  <c:v>11.80952380952381</c:v>
                </c:pt>
                <c:pt idx="4446">
                  <c:v>11.69142857142857</c:v>
                </c:pt>
                <c:pt idx="4447">
                  <c:v>11.602857142857143</c:v>
                </c:pt>
                <c:pt idx="4448">
                  <c:v>11.44047619047619</c:v>
                </c:pt>
                <c:pt idx="4449">
                  <c:v>11.366666666666667</c:v>
                </c:pt>
                <c:pt idx="4450">
                  <c:v>11.351904761904763</c:v>
                </c:pt>
                <c:pt idx="4451">
                  <c:v>11.337142857142856</c:v>
                </c:pt>
                <c:pt idx="4452">
                  <c:v>11.307619047619047</c:v>
                </c:pt>
                <c:pt idx="4453">
                  <c:v>11.233809523809525</c:v>
                </c:pt>
                <c:pt idx="4454">
                  <c:v>11.174761904761905</c:v>
                </c:pt>
                <c:pt idx="4455">
                  <c:v>11.130476190476191</c:v>
                </c:pt>
                <c:pt idx="4456">
                  <c:v>11.10095238095238</c:v>
                </c:pt>
                <c:pt idx="4457">
                  <c:v>10.953333333333333</c:v>
                </c:pt>
                <c:pt idx="4458">
                  <c:v>10.909047619047618</c:v>
                </c:pt>
                <c:pt idx="4459">
                  <c:v>10.820476190476191</c:v>
                </c:pt>
                <c:pt idx="4460">
                  <c:v>10.820476190476191</c:v>
                </c:pt>
                <c:pt idx="4461">
                  <c:v>10.805714285714286</c:v>
                </c:pt>
                <c:pt idx="4462">
                  <c:v>10.79095238095238</c:v>
                </c:pt>
                <c:pt idx="4463">
                  <c:v>10.761428571428571</c:v>
                </c:pt>
                <c:pt idx="4464">
                  <c:v>10.731904761904762</c:v>
                </c:pt>
                <c:pt idx="4465">
                  <c:v>10.731904761904762</c:v>
                </c:pt>
                <c:pt idx="4466">
                  <c:v>10.643333333333333</c:v>
                </c:pt>
                <c:pt idx="4467">
                  <c:v>10.628571428571428</c:v>
                </c:pt>
                <c:pt idx="4468">
                  <c:v>10.56952380952381</c:v>
                </c:pt>
                <c:pt idx="4469">
                  <c:v>10.54</c:v>
                </c:pt>
                <c:pt idx="4470">
                  <c:v>10.525238095238095</c:v>
                </c:pt>
                <c:pt idx="4471">
                  <c:v>10.525238095238095</c:v>
                </c:pt>
                <c:pt idx="4472">
                  <c:v>10.436666666666667</c:v>
                </c:pt>
                <c:pt idx="4473">
                  <c:v>10.421904761904761</c:v>
                </c:pt>
                <c:pt idx="4474">
                  <c:v>10.333333333333332</c:v>
                </c:pt>
                <c:pt idx="4475">
                  <c:v>10.303809523809525</c:v>
                </c:pt>
                <c:pt idx="4476">
                  <c:v>10.23</c:v>
                </c:pt>
                <c:pt idx="4477">
                  <c:v>10.185714285714287</c:v>
                </c:pt>
                <c:pt idx="4478">
                  <c:v>10.126666666666667</c:v>
                </c:pt>
                <c:pt idx="4479">
                  <c:v>10.052857142857142</c:v>
                </c:pt>
                <c:pt idx="4480">
                  <c:v>10.052857142857142</c:v>
                </c:pt>
                <c:pt idx="4481">
                  <c:v>10.023333333333333</c:v>
                </c:pt>
                <c:pt idx="4482">
                  <c:v>10.023333333333333</c:v>
                </c:pt>
                <c:pt idx="4483">
                  <c:v>9.9790476190476181</c:v>
                </c:pt>
                <c:pt idx="4484">
                  <c:v>9.8757142857142863</c:v>
                </c:pt>
                <c:pt idx="4485">
                  <c:v>9.8166666666666664</c:v>
                </c:pt>
                <c:pt idx="4486">
                  <c:v>9.8166666666666664</c:v>
                </c:pt>
                <c:pt idx="4487">
                  <c:v>9.7871428571428574</c:v>
                </c:pt>
                <c:pt idx="4488">
                  <c:v>9.742857142857142</c:v>
                </c:pt>
                <c:pt idx="4489">
                  <c:v>9.7133333333333329</c:v>
                </c:pt>
                <c:pt idx="4490">
                  <c:v>9.5804761904761904</c:v>
                </c:pt>
                <c:pt idx="4491">
                  <c:v>9.5361904761904768</c:v>
                </c:pt>
                <c:pt idx="4492">
                  <c:v>9.5214285714285722</c:v>
                </c:pt>
                <c:pt idx="4493">
                  <c:v>9.3442857142857143</c:v>
                </c:pt>
                <c:pt idx="4494">
                  <c:v>9.3295238095238098</c:v>
                </c:pt>
                <c:pt idx="4495">
                  <c:v>9.3147619047619035</c:v>
                </c:pt>
                <c:pt idx="4496">
                  <c:v>9.3147619047619035</c:v>
                </c:pt>
                <c:pt idx="4497">
                  <c:v>9.1819047619047609</c:v>
                </c:pt>
                <c:pt idx="4498">
                  <c:v>9.1228571428571428</c:v>
                </c:pt>
                <c:pt idx="4499">
                  <c:v>9.0195238095238093</c:v>
                </c:pt>
                <c:pt idx="4500">
                  <c:v>9.0047619047619047</c:v>
                </c:pt>
                <c:pt idx="4501">
                  <c:v>9.0047619047619047</c:v>
                </c:pt>
                <c:pt idx="4502">
                  <c:v>8.9604761904761911</c:v>
                </c:pt>
                <c:pt idx="4503">
                  <c:v>8.8866666666666667</c:v>
                </c:pt>
                <c:pt idx="4504">
                  <c:v>8.8423809523809531</c:v>
                </c:pt>
                <c:pt idx="4505">
                  <c:v>8.8276190476190486</c:v>
                </c:pt>
                <c:pt idx="4506">
                  <c:v>8.6504761904761907</c:v>
                </c:pt>
                <c:pt idx="4507">
                  <c:v>8.6209523809523816</c:v>
                </c:pt>
                <c:pt idx="4508">
                  <c:v>8.5323809523809526</c:v>
                </c:pt>
                <c:pt idx="4509">
                  <c:v>8.3109523809523811</c:v>
                </c:pt>
                <c:pt idx="4510">
                  <c:v>8.2961904761904766</c:v>
                </c:pt>
                <c:pt idx="4511">
                  <c:v>8.2961904761904766</c:v>
                </c:pt>
                <c:pt idx="4512">
                  <c:v>8.281428571428572</c:v>
                </c:pt>
                <c:pt idx="4513">
                  <c:v>8.2223809523809521</c:v>
                </c:pt>
                <c:pt idx="4514">
                  <c:v>8.1928571428571431</c:v>
                </c:pt>
                <c:pt idx="4515">
                  <c:v>8.1485714285714277</c:v>
                </c:pt>
                <c:pt idx="4516">
                  <c:v>8.1042857142857141</c:v>
                </c:pt>
                <c:pt idx="4517">
                  <c:v>7.9861904761904761</c:v>
                </c:pt>
                <c:pt idx="4518">
                  <c:v>7.8385714285714281</c:v>
                </c:pt>
                <c:pt idx="4519">
                  <c:v>7.809047619047619</c:v>
                </c:pt>
                <c:pt idx="4520">
                  <c:v>7.7942857142857145</c:v>
                </c:pt>
                <c:pt idx="4521">
                  <c:v>7.690952380952381</c:v>
                </c:pt>
                <c:pt idx="4522">
                  <c:v>7.6466666666666665</c:v>
                </c:pt>
                <c:pt idx="4523">
                  <c:v>7.277619047619047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0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0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0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0</c:v>
                </c:pt>
                <c:pt idx="5843">
                  <c:v>0</c:v>
                </c:pt>
                <c:pt idx="5844">
                  <c:v>0</c:v>
                </c:pt>
                <c:pt idx="5845">
                  <c:v>0</c:v>
                </c:pt>
                <c:pt idx="5846">
                  <c:v>0</c:v>
                </c:pt>
                <c:pt idx="5847">
                  <c:v>0</c:v>
                </c:pt>
                <c:pt idx="5848">
                  <c:v>0</c:v>
                </c:pt>
                <c:pt idx="5849">
                  <c:v>0</c:v>
                </c:pt>
                <c:pt idx="5850">
                  <c:v>0</c:v>
                </c:pt>
                <c:pt idx="5851">
                  <c:v>0</c:v>
                </c:pt>
                <c:pt idx="5852">
                  <c:v>0</c:v>
                </c:pt>
                <c:pt idx="5853">
                  <c:v>0</c:v>
                </c:pt>
                <c:pt idx="5854">
                  <c:v>0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0</c:v>
                </c:pt>
                <c:pt idx="5862">
                  <c:v>0</c:v>
                </c:pt>
                <c:pt idx="5863">
                  <c:v>0</c:v>
                </c:pt>
                <c:pt idx="5864">
                  <c:v>0</c:v>
                </c:pt>
                <c:pt idx="5865">
                  <c:v>0</c:v>
                </c:pt>
                <c:pt idx="5866">
                  <c:v>0</c:v>
                </c:pt>
                <c:pt idx="5867">
                  <c:v>0</c:v>
                </c:pt>
                <c:pt idx="5868">
                  <c:v>0</c:v>
                </c:pt>
                <c:pt idx="5869">
                  <c:v>0</c:v>
                </c:pt>
                <c:pt idx="5870">
                  <c:v>0</c:v>
                </c:pt>
                <c:pt idx="5871">
                  <c:v>0</c:v>
                </c:pt>
                <c:pt idx="5872">
                  <c:v>0</c:v>
                </c:pt>
                <c:pt idx="5873">
                  <c:v>0</c:v>
                </c:pt>
                <c:pt idx="5874">
                  <c:v>0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</c:v>
                </c:pt>
                <c:pt idx="5881">
                  <c:v>0</c:v>
                </c:pt>
                <c:pt idx="5882">
                  <c:v>0</c:v>
                </c:pt>
                <c:pt idx="5883">
                  <c:v>0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0</c:v>
                </c:pt>
                <c:pt idx="5888">
                  <c:v>0</c:v>
                </c:pt>
                <c:pt idx="5889">
                  <c:v>0</c:v>
                </c:pt>
                <c:pt idx="5890">
                  <c:v>0</c:v>
                </c:pt>
                <c:pt idx="5891">
                  <c:v>0</c:v>
                </c:pt>
                <c:pt idx="5892">
                  <c:v>0</c:v>
                </c:pt>
                <c:pt idx="5893">
                  <c:v>0</c:v>
                </c:pt>
                <c:pt idx="5894">
                  <c:v>0</c:v>
                </c:pt>
                <c:pt idx="5895">
                  <c:v>0</c:v>
                </c:pt>
                <c:pt idx="5896">
                  <c:v>0</c:v>
                </c:pt>
                <c:pt idx="5897">
                  <c:v>0</c:v>
                </c:pt>
                <c:pt idx="5898">
                  <c:v>0</c:v>
                </c:pt>
                <c:pt idx="5899">
                  <c:v>0</c:v>
                </c:pt>
                <c:pt idx="5900">
                  <c:v>0</c:v>
                </c:pt>
                <c:pt idx="5901">
                  <c:v>0</c:v>
                </c:pt>
                <c:pt idx="5902">
                  <c:v>0</c:v>
                </c:pt>
                <c:pt idx="5903">
                  <c:v>0</c:v>
                </c:pt>
                <c:pt idx="5904">
                  <c:v>0</c:v>
                </c:pt>
                <c:pt idx="5905">
                  <c:v>0</c:v>
                </c:pt>
                <c:pt idx="5906">
                  <c:v>0</c:v>
                </c:pt>
                <c:pt idx="5907">
                  <c:v>0</c:v>
                </c:pt>
                <c:pt idx="5908">
                  <c:v>0</c:v>
                </c:pt>
                <c:pt idx="5909">
                  <c:v>0</c:v>
                </c:pt>
                <c:pt idx="5910">
                  <c:v>0</c:v>
                </c:pt>
                <c:pt idx="5911">
                  <c:v>0</c:v>
                </c:pt>
                <c:pt idx="5912">
                  <c:v>0</c:v>
                </c:pt>
                <c:pt idx="5913">
                  <c:v>0</c:v>
                </c:pt>
                <c:pt idx="5914">
                  <c:v>0</c:v>
                </c:pt>
                <c:pt idx="5915">
                  <c:v>0</c:v>
                </c:pt>
                <c:pt idx="5916">
                  <c:v>0</c:v>
                </c:pt>
                <c:pt idx="5917">
                  <c:v>0</c:v>
                </c:pt>
                <c:pt idx="5918">
                  <c:v>0</c:v>
                </c:pt>
                <c:pt idx="5919">
                  <c:v>0</c:v>
                </c:pt>
                <c:pt idx="5920">
                  <c:v>0</c:v>
                </c:pt>
                <c:pt idx="5921">
                  <c:v>0</c:v>
                </c:pt>
                <c:pt idx="5922">
                  <c:v>0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0</c:v>
                </c:pt>
                <c:pt idx="5938">
                  <c:v>0</c:v>
                </c:pt>
                <c:pt idx="5939">
                  <c:v>0</c:v>
                </c:pt>
                <c:pt idx="5940">
                  <c:v>0</c:v>
                </c:pt>
                <c:pt idx="5941">
                  <c:v>0</c:v>
                </c:pt>
                <c:pt idx="5942">
                  <c:v>0</c:v>
                </c:pt>
                <c:pt idx="5943">
                  <c:v>0</c:v>
                </c:pt>
                <c:pt idx="5944">
                  <c:v>0</c:v>
                </c:pt>
                <c:pt idx="5945">
                  <c:v>0</c:v>
                </c:pt>
                <c:pt idx="5946">
                  <c:v>0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0</c:v>
                </c:pt>
                <c:pt idx="5955">
                  <c:v>0</c:v>
                </c:pt>
                <c:pt idx="5956">
                  <c:v>0</c:v>
                </c:pt>
                <c:pt idx="5957">
                  <c:v>0</c:v>
                </c:pt>
                <c:pt idx="5958">
                  <c:v>0</c:v>
                </c:pt>
                <c:pt idx="5959">
                  <c:v>0</c:v>
                </c:pt>
                <c:pt idx="5960">
                  <c:v>0</c:v>
                </c:pt>
                <c:pt idx="5961">
                  <c:v>0</c:v>
                </c:pt>
                <c:pt idx="5962">
                  <c:v>0</c:v>
                </c:pt>
                <c:pt idx="5963">
                  <c:v>0</c:v>
                </c:pt>
                <c:pt idx="5964">
                  <c:v>0</c:v>
                </c:pt>
                <c:pt idx="5965">
                  <c:v>0</c:v>
                </c:pt>
                <c:pt idx="5966">
                  <c:v>0</c:v>
                </c:pt>
                <c:pt idx="5967">
                  <c:v>0</c:v>
                </c:pt>
                <c:pt idx="5968">
                  <c:v>0</c:v>
                </c:pt>
                <c:pt idx="5969">
                  <c:v>0</c:v>
                </c:pt>
                <c:pt idx="5970">
                  <c:v>0</c:v>
                </c:pt>
                <c:pt idx="5971">
                  <c:v>0</c:v>
                </c:pt>
                <c:pt idx="5972">
                  <c:v>0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</c:v>
                </c:pt>
                <c:pt idx="5980">
                  <c:v>0</c:v>
                </c:pt>
                <c:pt idx="5981">
                  <c:v>0</c:v>
                </c:pt>
                <c:pt idx="5982">
                  <c:v>0</c:v>
                </c:pt>
                <c:pt idx="5983">
                  <c:v>0</c:v>
                </c:pt>
                <c:pt idx="5984">
                  <c:v>0</c:v>
                </c:pt>
                <c:pt idx="5985">
                  <c:v>0</c:v>
                </c:pt>
                <c:pt idx="5986">
                  <c:v>0</c:v>
                </c:pt>
                <c:pt idx="5987">
                  <c:v>0</c:v>
                </c:pt>
                <c:pt idx="5988">
                  <c:v>0</c:v>
                </c:pt>
                <c:pt idx="5989">
                  <c:v>0</c:v>
                </c:pt>
                <c:pt idx="5990">
                  <c:v>0</c:v>
                </c:pt>
                <c:pt idx="5991">
                  <c:v>0</c:v>
                </c:pt>
                <c:pt idx="5992">
                  <c:v>0</c:v>
                </c:pt>
                <c:pt idx="5993">
                  <c:v>0</c:v>
                </c:pt>
                <c:pt idx="5994">
                  <c:v>0</c:v>
                </c:pt>
                <c:pt idx="5995">
                  <c:v>0</c:v>
                </c:pt>
                <c:pt idx="5996">
                  <c:v>0</c:v>
                </c:pt>
                <c:pt idx="5997">
                  <c:v>0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0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0</c:v>
                </c:pt>
                <c:pt idx="6010">
                  <c:v>0</c:v>
                </c:pt>
                <c:pt idx="6011">
                  <c:v>0</c:v>
                </c:pt>
                <c:pt idx="6012">
                  <c:v>0</c:v>
                </c:pt>
                <c:pt idx="6013">
                  <c:v>0</c:v>
                </c:pt>
                <c:pt idx="6014">
                  <c:v>0</c:v>
                </c:pt>
                <c:pt idx="6015">
                  <c:v>0</c:v>
                </c:pt>
                <c:pt idx="6016">
                  <c:v>0</c:v>
                </c:pt>
                <c:pt idx="6017">
                  <c:v>0</c:v>
                </c:pt>
                <c:pt idx="6018">
                  <c:v>0</c:v>
                </c:pt>
                <c:pt idx="6019">
                  <c:v>0</c:v>
                </c:pt>
                <c:pt idx="6020">
                  <c:v>0</c:v>
                </c:pt>
                <c:pt idx="6021">
                  <c:v>0</c:v>
                </c:pt>
                <c:pt idx="6022">
                  <c:v>0</c:v>
                </c:pt>
                <c:pt idx="6023">
                  <c:v>0</c:v>
                </c:pt>
                <c:pt idx="6024">
                  <c:v>0</c:v>
                </c:pt>
                <c:pt idx="6025">
                  <c:v>0</c:v>
                </c:pt>
                <c:pt idx="6026">
                  <c:v>0</c:v>
                </c:pt>
                <c:pt idx="6027">
                  <c:v>0</c:v>
                </c:pt>
                <c:pt idx="6028">
                  <c:v>0</c:v>
                </c:pt>
                <c:pt idx="6029">
                  <c:v>0</c:v>
                </c:pt>
                <c:pt idx="6030">
                  <c:v>0</c:v>
                </c:pt>
                <c:pt idx="6031">
                  <c:v>0</c:v>
                </c:pt>
                <c:pt idx="6032">
                  <c:v>0</c:v>
                </c:pt>
                <c:pt idx="6033">
                  <c:v>0</c:v>
                </c:pt>
                <c:pt idx="6034">
                  <c:v>0</c:v>
                </c:pt>
                <c:pt idx="6035">
                  <c:v>0</c:v>
                </c:pt>
                <c:pt idx="6036">
                  <c:v>0</c:v>
                </c:pt>
                <c:pt idx="6037">
                  <c:v>0</c:v>
                </c:pt>
                <c:pt idx="6038">
                  <c:v>0</c:v>
                </c:pt>
                <c:pt idx="6039">
                  <c:v>0</c:v>
                </c:pt>
                <c:pt idx="6040">
                  <c:v>0</c:v>
                </c:pt>
                <c:pt idx="6041">
                  <c:v>0</c:v>
                </c:pt>
                <c:pt idx="6042">
                  <c:v>0</c:v>
                </c:pt>
                <c:pt idx="6043">
                  <c:v>0</c:v>
                </c:pt>
                <c:pt idx="6044">
                  <c:v>0</c:v>
                </c:pt>
                <c:pt idx="6045">
                  <c:v>0</c:v>
                </c:pt>
                <c:pt idx="6046">
                  <c:v>0</c:v>
                </c:pt>
                <c:pt idx="6047">
                  <c:v>0</c:v>
                </c:pt>
                <c:pt idx="6048">
                  <c:v>0</c:v>
                </c:pt>
                <c:pt idx="6049">
                  <c:v>0</c:v>
                </c:pt>
                <c:pt idx="6050">
                  <c:v>0</c:v>
                </c:pt>
                <c:pt idx="6051">
                  <c:v>0</c:v>
                </c:pt>
                <c:pt idx="6052">
                  <c:v>0</c:v>
                </c:pt>
                <c:pt idx="6053">
                  <c:v>0</c:v>
                </c:pt>
                <c:pt idx="6054">
                  <c:v>0</c:v>
                </c:pt>
                <c:pt idx="6055">
                  <c:v>0</c:v>
                </c:pt>
                <c:pt idx="6056">
                  <c:v>0</c:v>
                </c:pt>
                <c:pt idx="6057">
                  <c:v>0</c:v>
                </c:pt>
                <c:pt idx="6058">
                  <c:v>0</c:v>
                </c:pt>
                <c:pt idx="6059">
                  <c:v>0</c:v>
                </c:pt>
                <c:pt idx="6060">
                  <c:v>0</c:v>
                </c:pt>
                <c:pt idx="6061">
                  <c:v>0</c:v>
                </c:pt>
                <c:pt idx="6062">
                  <c:v>0</c:v>
                </c:pt>
                <c:pt idx="6063">
                  <c:v>0</c:v>
                </c:pt>
                <c:pt idx="6064">
                  <c:v>0</c:v>
                </c:pt>
                <c:pt idx="6065">
                  <c:v>0</c:v>
                </c:pt>
                <c:pt idx="6066">
                  <c:v>0</c:v>
                </c:pt>
                <c:pt idx="6067">
                  <c:v>0</c:v>
                </c:pt>
                <c:pt idx="6068">
                  <c:v>0</c:v>
                </c:pt>
                <c:pt idx="6069">
                  <c:v>0</c:v>
                </c:pt>
                <c:pt idx="6070">
                  <c:v>0</c:v>
                </c:pt>
                <c:pt idx="6071">
                  <c:v>0</c:v>
                </c:pt>
                <c:pt idx="6072">
                  <c:v>0</c:v>
                </c:pt>
                <c:pt idx="6073">
                  <c:v>0</c:v>
                </c:pt>
                <c:pt idx="6074">
                  <c:v>0</c:v>
                </c:pt>
                <c:pt idx="6075">
                  <c:v>0</c:v>
                </c:pt>
                <c:pt idx="6076">
                  <c:v>0</c:v>
                </c:pt>
                <c:pt idx="6077">
                  <c:v>0</c:v>
                </c:pt>
                <c:pt idx="6078">
                  <c:v>0</c:v>
                </c:pt>
                <c:pt idx="6079">
                  <c:v>0</c:v>
                </c:pt>
                <c:pt idx="6080">
                  <c:v>0</c:v>
                </c:pt>
                <c:pt idx="6081">
                  <c:v>0</c:v>
                </c:pt>
                <c:pt idx="6082">
                  <c:v>0</c:v>
                </c:pt>
                <c:pt idx="6083">
                  <c:v>0</c:v>
                </c:pt>
                <c:pt idx="6084">
                  <c:v>0</c:v>
                </c:pt>
                <c:pt idx="6085">
                  <c:v>0</c:v>
                </c:pt>
                <c:pt idx="6086">
                  <c:v>0</c:v>
                </c:pt>
                <c:pt idx="6087">
                  <c:v>0</c:v>
                </c:pt>
                <c:pt idx="6088">
                  <c:v>0</c:v>
                </c:pt>
                <c:pt idx="6089">
                  <c:v>0</c:v>
                </c:pt>
                <c:pt idx="6090">
                  <c:v>0</c:v>
                </c:pt>
                <c:pt idx="6091">
                  <c:v>0</c:v>
                </c:pt>
                <c:pt idx="6092">
                  <c:v>0</c:v>
                </c:pt>
                <c:pt idx="6093">
                  <c:v>0</c:v>
                </c:pt>
                <c:pt idx="6094">
                  <c:v>0</c:v>
                </c:pt>
                <c:pt idx="6095">
                  <c:v>0</c:v>
                </c:pt>
                <c:pt idx="6096">
                  <c:v>0</c:v>
                </c:pt>
                <c:pt idx="6097">
                  <c:v>0</c:v>
                </c:pt>
                <c:pt idx="6098">
                  <c:v>0</c:v>
                </c:pt>
                <c:pt idx="6099">
                  <c:v>0</c:v>
                </c:pt>
                <c:pt idx="6100">
                  <c:v>0</c:v>
                </c:pt>
                <c:pt idx="6101">
                  <c:v>0</c:v>
                </c:pt>
                <c:pt idx="6102">
                  <c:v>0</c:v>
                </c:pt>
                <c:pt idx="6103">
                  <c:v>0</c:v>
                </c:pt>
                <c:pt idx="6104">
                  <c:v>0</c:v>
                </c:pt>
                <c:pt idx="6105">
                  <c:v>0</c:v>
                </c:pt>
                <c:pt idx="6106">
                  <c:v>0</c:v>
                </c:pt>
                <c:pt idx="6107">
                  <c:v>0</c:v>
                </c:pt>
                <c:pt idx="6108">
                  <c:v>0</c:v>
                </c:pt>
                <c:pt idx="6109">
                  <c:v>0</c:v>
                </c:pt>
                <c:pt idx="6110">
                  <c:v>0</c:v>
                </c:pt>
                <c:pt idx="6111">
                  <c:v>0</c:v>
                </c:pt>
                <c:pt idx="6112">
                  <c:v>0</c:v>
                </c:pt>
                <c:pt idx="6113">
                  <c:v>0</c:v>
                </c:pt>
                <c:pt idx="6114">
                  <c:v>0</c:v>
                </c:pt>
                <c:pt idx="6115">
                  <c:v>0</c:v>
                </c:pt>
                <c:pt idx="6116">
                  <c:v>0</c:v>
                </c:pt>
                <c:pt idx="6117">
                  <c:v>0</c:v>
                </c:pt>
                <c:pt idx="6118">
                  <c:v>0</c:v>
                </c:pt>
                <c:pt idx="6119">
                  <c:v>0</c:v>
                </c:pt>
                <c:pt idx="6120">
                  <c:v>0</c:v>
                </c:pt>
                <c:pt idx="6121">
                  <c:v>0</c:v>
                </c:pt>
                <c:pt idx="6122">
                  <c:v>0</c:v>
                </c:pt>
                <c:pt idx="6123">
                  <c:v>0</c:v>
                </c:pt>
                <c:pt idx="6124">
                  <c:v>0</c:v>
                </c:pt>
                <c:pt idx="6125">
                  <c:v>0</c:v>
                </c:pt>
                <c:pt idx="6126">
                  <c:v>0</c:v>
                </c:pt>
                <c:pt idx="6127">
                  <c:v>0</c:v>
                </c:pt>
                <c:pt idx="6128">
                  <c:v>0</c:v>
                </c:pt>
                <c:pt idx="6129">
                  <c:v>0</c:v>
                </c:pt>
                <c:pt idx="6130">
                  <c:v>0</c:v>
                </c:pt>
                <c:pt idx="6131">
                  <c:v>0</c:v>
                </c:pt>
                <c:pt idx="6132">
                  <c:v>0</c:v>
                </c:pt>
                <c:pt idx="6133">
                  <c:v>0</c:v>
                </c:pt>
                <c:pt idx="6134">
                  <c:v>0</c:v>
                </c:pt>
                <c:pt idx="6135">
                  <c:v>0</c:v>
                </c:pt>
                <c:pt idx="6136">
                  <c:v>0</c:v>
                </c:pt>
                <c:pt idx="6137">
                  <c:v>0</c:v>
                </c:pt>
                <c:pt idx="6138">
                  <c:v>0</c:v>
                </c:pt>
                <c:pt idx="6139">
                  <c:v>0</c:v>
                </c:pt>
                <c:pt idx="6140">
                  <c:v>0</c:v>
                </c:pt>
                <c:pt idx="6141">
                  <c:v>0</c:v>
                </c:pt>
                <c:pt idx="6142">
                  <c:v>0</c:v>
                </c:pt>
                <c:pt idx="6143">
                  <c:v>0</c:v>
                </c:pt>
                <c:pt idx="6144">
                  <c:v>0</c:v>
                </c:pt>
                <c:pt idx="6145">
                  <c:v>0</c:v>
                </c:pt>
                <c:pt idx="6146">
                  <c:v>0</c:v>
                </c:pt>
                <c:pt idx="6147">
                  <c:v>0</c:v>
                </c:pt>
                <c:pt idx="6148">
                  <c:v>0</c:v>
                </c:pt>
                <c:pt idx="6149">
                  <c:v>0</c:v>
                </c:pt>
                <c:pt idx="6150">
                  <c:v>0</c:v>
                </c:pt>
                <c:pt idx="6151">
                  <c:v>0</c:v>
                </c:pt>
                <c:pt idx="6152">
                  <c:v>0</c:v>
                </c:pt>
                <c:pt idx="6153">
                  <c:v>0</c:v>
                </c:pt>
                <c:pt idx="6154">
                  <c:v>0</c:v>
                </c:pt>
                <c:pt idx="6155">
                  <c:v>0</c:v>
                </c:pt>
                <c:pt idx="6156">
                  <c:v>0</c:v>
                </c:pt>
                <c:pt idx="6157">
                  <c:v>0</c:v>
                </c:pt>
                <c:pt idx="6158">
                  <c:v>0</c:v>
                </c:pt>
                <c:pt idx="6159">
                  <c:v>0</c:v>
                </c:pt>
                <c:pt idx="6160">
                  <c:v>0</c:v>
                </c:pt>
                <c:pt idx="6161">
                  <c:v>0</c:v>
                </c:pt>
                <c:pt idx="6162">
                  <c:v>0</c:v>
                </c:pt>
                <c:pt idx="6163">
                  <c:v>0</c:v>
                </c:pt>
                <c:pt idx="6164">
                  <c:v>0</c:v>
                </c:pt>
                <c:pt idx="6165">
                  <c:v>0</c:v>
                </c:pt>
                <c:pt idx="6166">
                  <c:v>0</c:v>
                </c:pt>
                <c:pt idx="6167">
                  <c:v>0</c:v>
                </c:pt>
                <c:pt idx="6168">
                  <c:v>0</c:v>
                </c:pt>
                <c:pt idx="6169">
                  <c:v>0</c:v>
                </c:pt>
                <c:pt idx="6170">
                  <c:v>0</c:v>
                </c:pt>
                <c:pt idx="6171">
                  <c:v>0</c:v>
                </c:pt>
                <c:pt idx="6172">
                  <c:v>0</c:v>
                </c:pt>
                <c:pt idx="6173">
                  <c:v>0</c:v>
                </c:pt>
                <c:pt idx="6174">
                  <c:v>0</c:v>
                </c:pt>
                <c:pt idx="6175">
                  <c:v>0</c:v>
                </c:pt>
                <c:pt idx="6176">
                  <c:v>0</c:v>
                </c:pt>
                <c:pt idx="6177">
                  <c:v>0</c:v>
                </c:pt>
                <c:pt idx="6178">
                  <c:v>0</c:v>
                </c:pt>
                <c:pt idx="6179">
                  <c:v>0</c:v>
                </c:pt>
                <c:pt idx="6180">
                  <c:v>0</c:v>
                </c:pt>
                <c:pt idx="6181">
                  <c:v>0</c:v>
                </c:pt>
                <c:pt idx="6182">
                  <c:v>0</c:v>
                </c:pt>
                <c:pt idx="6183">
                  <c:v>0</c:v>
                </c:pt>
                <c:pt idx="6184">
                  <c:v>0</c:v>
                </c:pt>
                <c:pt idx="6185">
                  <c:v>0</c:v>
                </c:pt>
                <c:pt idx="6186">
                  <c:v>0</c:v>
                </c:pt>
                <c:pt idx="6187">
                  <c:v>0</c:v>
                </c:pt>
                <c:pt idx="6188">
                  <c:v>0</c:v>
                </c:pt>
                <c:pt idx="6189">
                  <c:v>0</c:v>
                </c:pt>
                <c:pt idx="6190">
                  <c:v>0</c:v>
                </c:pt>
                <c:pt idx="6191">
                  <c:v>0</c:v>
                </c:pt>
                <c:pt idx="6192">
                  <c:v>0</c:v>
                </c:pt>
                <c:pt idx="6193">
                  <c:v>0</c:v>
                </c:pt>
                <c:pt idx="6194">
                  <c:v>0</c:v>
                </c:pt>
                <c:pt idx="6195">
                  <c:v>0</c:v>
                </c:pt>
                <c:pt idx="6196">
                  <c:v>0</c:v>
                </c:pt>
                <c:pt idx="6197">
                  <c:v>0</c:v>
                </c:pt>
                <c:pt idx="6198">
                  <c:v>0</c:v>
                </c:pt>
                <c:pt idx="6199">
                  <c:v>0</c:v>
                </c:pt>
                <c:pt idx="6200">
                  <c:v>0</c:v>
                </c:pt>
                <c:pt idx="6201">
                  <c:v>0</c:v>
                </c:pt>
                <c:pt idx="6202">
                  <c:v>0</c:v>
                </c:pt>
                <c:pt idx="6203">
                  <c:v>0</c:v>
                </c:pt>
                <c:pt idx="6204">
                  <c:v>0</c:v>
                </c:pt>
                <c:pt idx="6205">
                  <c:v>0</c:v>
                </c:pt>
                <c:pt idx="6206">
                  <c:v>0</c:v>
                </c:pt>
                <c:pt idx="6207">
                  <c:v>0</c:v>
                </c:pt>
                <c:pt idx="6208">
                  <c:v>0</c:v>
                </c:pt>
                <c:pt idx="6209">
                  <c:v>0</c:v>
                </c:pt>
                <c:pt idx="6210">
                  <c:v>0</c:v>
                </c:pt>
                <c:pt idx="6211">
                  <c:v>0</c:v>
                </c:pt>
                <c:pt idx="6212">
                  <c:v>0</c:v>
                </c:pt>
                <c:pt idx="6213">
                  <c:v>0</c:v>
                </c:pt>
                <c:pt idx="6214">
                  <c:v>0</c:v>
                </c:pt>
                <c:pt idx="6215">
                  <c:v>0</c:v>
                </c:pt>
                <c:pt idx="6216">
                  <c:v>0</c:v>
                </c:pt>
                <c:pt idx="6217">
                  <c:v>0</c:v>
                </c:pt>
                <c:pt idx="6218">
                  <c:v>0</c:v>
                </c:pt>
                <c:pt idx="6219">
                  <c:v>0</c:v>
                </c:pt>
                <c:pt idx="6220">
                  <c:v>0</c:v>
                </c:pt>
                <c:pt idx="6221">
                  <c:v>0</c:v>
                </c:pt>
                <c:pt idx="6222">
                  <c:v>0</c:v>
                </c:pt>
                <c:pt idx="6223">
                  <c:v>0</c:v>
                </c:pt>
                <c:pt idx="6224">
                  <c:v>0</c:v>
                </c:pt>
                <c:pt idx="6225">
                  <c:v>0</c:v>
                </c:pt>
                <c:pt idx="6226">
                  <c:v>0</c:v>
                </c:pt>
                <c:pt idx="6227">
                  <c:v>0</c:v>
                </c:pt>
                <c:pt idx="6228">
                  <c:v>0</c:v>
                </c:pt>
                <c:pt idx="6229">
                  <c:v>0</c:v>
                </c:pt>
                <c:pt idx="6230">
                  <c:v>0</c:v>
                </c:pt>
                <c:pt idx="6231">
                  <c:v>0</c:v>
                </c:pt>
                <c:pt idx="6232">
                  <c:v>0</c:v>
                </c:pt>
                <c:pt idx="6233">
                  <c:v>0</c:v>
                </c:pt>
                <c:pt idx="6234">
                  <c:v>0</c:v>
                </c:pt>
                <c:pt idx="6235">
                  <c:v>0</c:v>
                </c:pt>
                <c:pt idx="6236">
                  <c:v>0</c:v>
                </c:pt>
                <c:pt idx="6237">
                  <c:v>0</c:v>
                </c:pt>
                <c:pt idx="6238">
                  <c:v>0</c:v>
                </c:pt>
                <c:pt idx="6239">
                  <c:v>0</c:v>
                </c:pt>
                <c:pt idx="6240">
                  <c:v>0</c:v>
                </c:pt>
                <c:pt idx="6241">
                  <c:v>0</c:v>
                </c:pt>
                <c:pt idx="6242">
                  <c:v>0</c:v>
                </c:pt>
                <c:pt idx="6243">
                  <c:v>0</c:v>
                </c:pt>
                <c:pt idx="6244">
                  <c:v>0</c:v>
                </c:pt>
                <c:pt idx="6245">
                  <c:v>0</c:v>
                </c:pt>
                <c:pt idx="6246">
                  <c:v>0</c:v>
                </c:pt>
                <c:pt idx="6247">
                  <c:v>0</c:v>
                </c:pt>
                <c:pt idx="6248">
                  <c:v>0</c:v>
                </c:pt>
                <c:pt idx="6249">
                  <c:v>0</c:v>
                </c:pt>
                <c:pt idx="6250">
                  <c:v>0</c:v>
                </c:pt>
                <c:pt idx="6251">
                  <c:v>0</c:v>
                </c:pt>
                <c:pt idx="6252">
                  <c:v>0</c:v>
                </c:pt>
                <c:pt idx="6253">
                  <c:v>0</c:v>
                </c:pt>
                <c:pt idx="6254">
                  <c:v>0</c:v>
                </c:pt>
                <c:pt idx="6255">
                  <c:v>0</c:v>
                </c:pt>
                <c:pt idx="6256">
                  <c:v>0</c:v>
                </c:pt>
                <c:pt idx="6257">
                  <c:v>0</c:v>
                </c:pt>
                <c:pt idx="6258">
                  <c:v>0</c:v>
                </c:pt>
                <c:pt idx="6259">
                  <c:v>0</c:v>
                </c:pt>
                <c:pt idx="6260">
                  <c:v>0</c:v>
                </c:pt>
                <c:pt idx="6261">
                  <c:v>0</c:v>
                </c:pt>
                <c:pt idx="6262">
                  <c:v>0</c:v>
                </c:pt>
                <c:pt idx="6263">
                  <c:v>0</c:v>
                </c:pt>
                <c:pt idx="6264">
                  <c:v>0</c:v>
                </c:pt>
                <c:pt idx="6265">
                  <c:v>0</c:v>
                </c:pt>
                <c:pt idx="6266">
                  <c:v>0</c:v>
                </c:pt>
                <c:pt idx="6267">
                  <c:v>0</c:v>
                </c:pt>
                <c:pt idx="6268">
                  <c:v>0</c:v>
                </c:pt>
                <c:pt idx="6269">
                  <c:v>0</c:v>
                </c:pt>
                <c:pt idx="6270">
                  <c:v>0</c:v>
                </c:pt>
                <c:pt idx="6271">
                  <c:v>0</c:v>
                </c:pt>
                <c:pt idx="6272">
                  <c:v>0</c:v>
                </c:pt>
                <c:pt idx="6273">
                  <c:v>0</c:v>
                </c:pt>
                <c:pt idx="6274">
                  <c:v>0</c:v>
                </c:pt>
                <c:pt idx="6275">
                  <c:v>0</c:v>
                </c:pt>
                <c:pt idx="6276">
                  <c:v>0</c:v>
                </c:pt>
                <c:pt idx="6277">
                  <c:v>0</c:v>
                </c:pt>
                <c:pt idx="6278">
                  <c:v>0</c:v>
                </c:pt>
                <c:pt idx="6279">
                  <c:v>0</c:v>
                </c:pt>
                <c:pt idx="6280">
                  <c:v>0</c:v>
                </c:pt>
                <c:pt idx="6281">
                  <c:v>0</c:v>
                </c:pt>
                <c:pt idx="6282">
                  <c:v>0</c:v>
                </c:pt>
                <c:pt idx="6283">
                  <c:v>0</c:v>
                </c:pt>
                <c:pt idx="6284">
                  <c:v>0</c:v>
                </c:pt>
                <c:pt idx="6285">
                  <c:v>0</c:v>
                </c:pt>
                <c:pt idx="6286">
                  <c:v>0</c:v>
                </c:pt>
                <c:pt idx="6287">
                  <c:v>0</c:v>
                </c:pt>
                <c:pt idx="6288">
                  <c:v>0</c:v>
                </c:pt>
                <c:pt idx="6289">
                  <c:v>0</c:v>
                </c:pt>
                <c:pt idx="6290">
                  <c:v>0</c:v>
                </c:pt>
                <c:pt idx="6291">
                  <c:v>0</c:v>
                </c:pt>
                <c:pt idx="6292">
                  <c:v>0</c:v>
                </c:pt>
                <c:pt idx="6293">
                  <c:v>0</c:v>
                </c:pt>
                <c:pt idx="6294">
                  <c:v>0</c:v>
                </c:pt>
                <c:pt idx="6295">
                  <c:v>0</c:v>
                </c:pt>
                <c:pt idx="6296">
                  <c:v>0</c:v>
                </c:pt>
                <c:pt idx="6297">
                  <c:v>0</c:v>
                </c:pt>
                <c:pt idx="6298">
                  <c:v>0</c:v>
                </c:pt>
                <c:pt idx="6299">
                  <c:v>0</c:v>
                </c:pt>
                <c:pt idx="6300">
                  <c:v>0</c:v>
                </c:pt>
                <c:pt idx="6301">
                  <c:v>0</c:v>
                </c:pt>
                <c:pt idx="6302">
                  <c:v>0</c:v>
                </c:pt>
                <c:pt idx="6303">
                  <c:v>0</c:v>
                </c:pt>
                <c:pt idx="6304">
                  <c:v>0</c:v>
                </c:pt>
                <c:pt idx="6305">
                  <c:v>0</c:v>
                </c:pt>
                <c:pt idx="6306">
                  <c:v>0</c:v>
                </c:pt>
                <c:pt idx="6307">
                  <c:v>0</c:v>
                </c:pt>
                <c:pt idx="6308">
                  <c:v>0</c:v>
                </c:pt>
                <c:pt idx="6309">
                  <c:v>0</c:v>
                </c:pt>
                <c:pt idx="6310">
                  <c:v>0</c:v>
                </c:pt>
                <c:pt idx="6311">
                  <c:v>0</c:v>
                </c:pt>
                <c:pt idx="6312">
                  <c:v>0</c:v>
                </c:pt>
                <c:pt idx="6313">
                  <c:v>0</c:v>
                </c:pt>
                <c:pt idx="6314">
                  <c:v>0</c:v>
                </c:pt>
                <c:pt idx="6315">
                  <c:v>0</c:v>
                </c:pt>
                <c:pt idx="6316">
                  <c:v>0</c:v>
                </c:pt>
                <c:pt idx="6317">
                  <c:v>0</c:v>
                </c:pt>
                <c:pt idx="6318">
                  <c:v>0</c:v>
                </c:pt>
                <c:pt idx="6319">
                  <c:v>0</c:v>
                </c:pt>
                <c:pt idx="6320">
                  <c:v>0</c:v>
                </c:pt>
                <c:pt idx="6321">
                  <c:v>0</c:v>
                </c:pt>
                <c:pt idx="6322">
                  <c:v>0</c:v>
                </c:pt>
                <c:pt idx="6323">
                  <c:v>0</c:v>
                </c:pt>
                <c:pt idx="6324">
                  <c:v>0</c:v>
                </c:pt>
                <c:pt idx="6325">
                  <c:v>0</c:v>
                </c:pt>
                <c:pt idx="6326">
                  <c:v>0</c:v>
                </c:pt>
                <c:pt idx="6327">
                  <c:v>0</c:v>
                </c:pt>
                <c:pt idx="6328">
                  <c:v>0</c:v>
                </c:pt>
                <c:pt idx="6329">
                  <c:v>0</c:v>
                </c:pt>
                <c:pt idx="6330">
                  <c:v>0</c:v>
                </c:pt>
                <c:pt idx="6331">
                  <c:v>0</c:v>
                </c:pt>
                <c:pt idx="6332">
                  <c:v>0</c:v>
                </c:pt>
                <c:pt idx="6333">
                  <c:v>0</c:v>
                </c:pt>
                <c:pt idx="6334">
                  <c:v>0</c:v>
                </c:pt>
                <c:pt idx="6335">
                  <c:v>0</c:v>
                </c:pt>
                <c:pt idx="6336">
                  <c:v>0</c:v>
                </c:pt>
                <c:pt idx="6337">
                  <c:v>0</c:v>
                </c:pt>
                <c:pt idx="6338">
                  <c:v>0</c:v>
                </c:pt>
                <c:pt idx="6339">
                  <c:v>0</c:v>
                </c:pt>
                <c:pt idx="6340">
                  <c:v>0</c:v>
                </c:pt>
                <c:pt idx="6341">
                  <c:v>0</c:v>
                </c:pt>
                <c:pt idx="6342">
                  <c:v>0</c:v>
                </c:pt>
                <c:pt idx="6343">
                  <c:v>0</c:v>
                </c:pt>
                <c:pt idx="6344">
                  <c:v>0</c:v>
                </c:pt>
                <c:pt idx="6345">
                  <c:v>0</c:v>
                </c:pt>
                <c:pt idx="6346">
                  <c:v>0</c:v>
                </c:pt>
                <c:pt idx="6347">
                  <c:v>0</c:v>
                </c:pt>
                <c:pt idx="6348">
                  <c:v>0</c:v>
                </c:pt>
                <c:pt idx="6349">
                  <c:v>0</c:v>
                </c:pt>
                <c:pt idx="6350">
                  <c:v>0</c:v>
                </c:pt>
                <c:pt idx="6351">
                  <c:v>0</c:v>
                </c:pt>
                <c:pt idx="6352">
                  <c:v>0</c:v>
                </c:pt>
                <c:pt idx="6353">
                  <c:v>0</c:v>
                </c:pt>
                <c:pt idx="6354">
                  <c:v>0</c:v>
                </c:pt>
                <c:pt idx="6355">
                  <c:v>0</c:v>
                </c:pt>
                <c:pt idx="6356">
                  <c:v>0</c:v>
                </c:pt>
                <c:pt idx="6357">
                  <c:v>0</c:v>
                </c:pt>
                <c:pt idx="6358">
                  <c:v>0</c:v>
                </c:pt>
                <c:pt idx="6359">
                  <c:v>0</c:v>
                </c:pt>
                <c:pt idx="6360">
                  <c:v>0</c:v>
                </c:pt>
                <c:pt idx="6361">
                  <c:v>0</c:v>
                </c:pt>
                <c:pt idx="6362">
                  <c:v>0</c:v>
                </c:pt>
                <c:pt idx="6363">
                  <c:v>0</c:v>
                </c:pt>
                <c:pt idx="6364">
                  <c:v>0</c:v>
                </c:pt>
                <c:pt idx="6365">
                  <c:v>0</c:v>
                </c:pt>
                <c:pt idx="6366">
                  <c:v>0</c:v>
                </c:pt>
                <c:pt idx="6367">
                  <c:v>0</c:v>
                </c:pt>
                <c:pt idx="6368">
                  <c:v>0</c:v>
                </c:pt>
                <c:pt idx="6369">
                  <c:v>0</c:v>
                </c:pt>
                <c:pt idx="6370">
                  <c:v>0</c:v>
                </c:pt>
                <c:pt idx="6371">
                  <c:v>0</c:v>
                </c:pt>
                <c:pt idx="6372">
                  <c:v>0</c:v>
                </c:pt>
                <c:pt idx="6373">
                  <c:v>0</c:v>
                </c:pt>
                <c:pt idx="6374">
                  <c:v>0</c:v>
                </c:pt>
                <c:pt idx="6375">
                  <c:v>0</c:v>
                </c:pt>
                <c:pt idx="6376">
                  <c:v>0</c:v>
                </c:pt>
                <c:pt idx="6377">
                  <c:v>0</c:v>
                </c:pt>
                <c:pt idx="6378">
                  <c:v>0</c:v>
                </c:pt>
                <c:pt idx="6379">
                  <c:v>0</c:v>
                </c:pt>
                <c:pt idx="6380">
                  <c:v>0</c:v>
                </c:pt>
                <c:pt idx="6381">
                  <c:v>0</c:v>
                </c:pt>
                <c:pt idx="6382">
                  <c:v>0</c:v>
                </c:pt>
                <c:pt idx="6383">
                  <c:v>0</c:v>
                </c:pt>
                <c:pt idx="6384">
                  <c:v>0</c:v>
                </c:pt>
                <c:pt idx="6385">
                  <c:v>0</c:v>
                </c:pt>
                <c:pt idx="6386">
                  <c:v>0</c:v>
                </c:pt>
                <c:pt idx="6387">
                  <c:v>0</c:v>
                </c:pt>
                <c:pt idx="6388">
                  <c:v>0</c:v>
                </c:pt>
                <c:pt idx="6389">
                  <c:v>0</c:v>
                </c:pt>
                <c:pt idx="6390">
                  <c:v>0</c:v>
                </c:pt>
                <c:pt idx="6391">
                  <c:v>0</c:v>
                </c:pt>
                <c:pt idx="6392">
                  <c:v>0</c:v>
                </c:pt>
                <c:pt idx="6393">
                  <c:v>0</c:v>
                </c:pt>
                <c:pt idx="6394">
                  <c:v>0</c:v>
                </c:pt>
                <c:pt idx="6395">
                  <c:v>0</c:v>
                </c:pt>
                <c:pt idx="6396">
                  <c:v>0</c:v>
                </c:pt>
                <c:pt idx="6397">
                  <c:v>0</c:v>
                </c:pt>
                <c:pt idx="6398">
                  <c:v>0</c:v>
                </c:pt>
                <c:pt idx="6399">
                  <c:v>0</c:v>
                </c:pt>
                <c:pt idx="6400">
                  <c:v>0</c:v>
                </c:pt>
                <c:pt idx="6401">
                  <c:v>0</c:v>
                </c:pt>
                <c:pt idx="6402">
                  <c:v>0</c:v>
                </c:pt>
                <c:pt idx="6403">
                  <c:v>0</c:v>
                </c:pt>
                <c:pt idx="6404">
                  <c:v>0</c:v>
                </c:pt>
                <c:pt idx="6405">
                  <c:v>0</c:v>
                </c:pt>
                <c:pt idx="6406">
                  <c:v>0</c:v>
                </c:pt>
                <c:pt idx="6407">
                  <c:v>0</c:v>
                </c:pt>
                <c:pt idx="6408">
                  <c:v>0</c:v>
                </c:pt>
                <c:pt idx="6409">
                  <c:v>0</c:v>
                </c:pt>
                <c:pt idx="6410">
                  <c:v>0</c:v>
                </c:pt>
                <c:pt idx="6411">
                  <c:v>0</c:v>
                </c:pt>
                <c:pt idx="6412">
                  <c:v>0</c:v>
                </c:pt>
                <c:pt idx="6413">
                  <c:v>0</c:v>
                </c:pt>
                <c:pt idx="6414">
                  <c:v>0</c:v>
                </c:pt>
                <c:pt idx="6415">
                  <c:v>0</c:v>
                </c:pt>
                <c:pt idx="6416">
                  <c:v>0</c:v>
                </c:pt>
                <c:pt idx="6417">
                  <c:v>0</c:v>
                </c:pt>
                <c:pt idx="6418">
                  <c:v>0</c:v>
                </c:pt>
                <c:pt idx="6419">
                  <c:v>0</c:v>
                </c:pt>
                <c:pt idx="6420">
                  <c:v>0</c:v>
                </c:pt>
                <c:pt idx="6421">
                  <c:v>0</c:v>
                </c:pt>
                <c:pt idx="6422">
                  <c:v>0</c:v>
                </c:pt>
                <c:pt idx="6423">
                  <c:v>0</c:v>
                </c:pt>
                <c:pt idx="6424">
                  <c:v>0</c:v>
                </c:pt>
                <c:pt idx="6425">
                  <c:v>0</c:v>
                </c:pt>
                <c:pt idx="6426">
                  <c:v>0</c:v>
                </c:pt>
                <c:pt idx="6427">
                  <c:v>0</c:v>
                </c:pt>
                <c:pt idx="6428">
                  <c:v>0</c:v>
                </c:pt>
                <c:pt idx="6429">
                  <c:v>0</c:v>
                </c:pt>
                <c:pt idx="6430">
                  <c:v>0</c:v>
                </c:pt>
                <c:pt idx="6431">
                  <c:v>0</c:v>
                </c:pt>
                <c:pt idx="6432">
                  <c:v>0</c:v>
                </c:pt>
                <c:pt idx="6433">
                  <c:v>0</c:v>
                </c:pt>
                <c:pt idx="6434">
                  <c:v>0</c:v>
                </c:pt>
                <c:pt idx="6435">
                  <c:v>0</c:v>
                </c:pt>
                <c:pt idx="6436">
                  <c:v>0</c:v>
                </c:pt>
                <c:pt idx="6437">
                  <c:v>0</c:v>
                </c:pt>
                <c:pt idx="6438">
                  <c:v>0</c:v>
                </c:pt>
                <c:pt idx="6439">
                  <c:v>0</c:v>
                </c:pt>
                <c:pt idx="6440">
                  <c:v>0</c:v>
                </c:pt>
                <c:pt idx="6441">
                  <c:v>0</c:v>
                </c:pt>
                <c:pt idx="6442">
                  <c:v>0</c:v>
                </c:pt>
                <c:pt idx="6443">
                  <c:v>0</c:v>
                </c:pt>
                <c:pt idx="6444">
                  <c:v>0</c:v>
                </c:pt>
                <c:pt idx="6445">
                  <c:v>0</c:v>
                </c:pt>
                <c:pt idx="6446">
                  <c:v>0</c:v>
                </c:pt>
                <c:pt idx="6447">
                  <c:v>0</c:v>
                </c:pt>
                <c:pt idx="6448">
                  <c:v>0</c:v>
                </c:pt>
                <c:pt idx="6449">
                  <c:v>0</c:v>
                </c:pt>
                <c:pt idx="6450">
                  <c:v>0</c:v>
                </c:pt>
                <c:pt idx="6451">
                  <c:v>0</c:v>
                </c:pt>
                <c:pt idx="6452">
                  <c:v>0</c:v>
                </c:pt>
                <c:pt idx="6453">
                  <c:v>0</c:v>
                </c:pt>
                <c:pt idx="6454">
                  <c:v>0</c:v>
                </c:pt>
                <c:pt idx="6455">
                  <c:v>0</c:v>
                </c:pt>
                <c:pt idx="6456">
                  <c:v>0</c:v>
                </c:pt>
                <c:pt idx="6457">
                  <c:v>0</c:v>
                </c:pt>
                <c:pt idx="6458">
                  <c:v>0</c:v>
                </c:pt>
                <c:pt idx="6459">
                  <c:v>0</c:v>
                </c:pt>
                <c:pt idx="6460">
                  <c:v>0</c:v>
                </c:pt>
                <c:pt idx="6461">
                  <c:v>0</c:v>
                </c:pt>
                <c:pt idx="6462">
                  <c:v>0</c:v>
                </c:pt>
                <c:pt idx="6463">
                  <c:v>0</c:v>
                </c:pt>
                <c:pt idx="6464">
                  <c:v>0</c:v>
                </c:pt>
                <c:pt idx="6465">
                  <c:v>0</c:v>
                </c:pt>
                <c:pt idx="6466">
                  <c:v>0</c:v>
                </c:pt>
                <c:pt idx="6467">
                  <c:v>0</c:v>
                </c:pt>
                <c:pt idx="6468">
                  <c:v>0</c:v>
                </c:pt>
                <c:pt idx="6469">
                  <c:v>0</c:v>
                </c:pt>
                <c:pt idx="6470">
                  <c:v>0</c:v>
                </c:pt>
                <c:pt idx="6471">
                  <c:v>0</c:v>
                </c:pt>
                <c:pt idx="6472">
                  <c:v>0</c:v>
                </c:pt>
                <c:pt idx="6473">
                  <c:v>0</c:v>
                </c:pt>
                <c:pt idx="6474">
                  <c:v>0</c:v>
                </c:pt>
                <c:pt idx="6475">
                  <c:v>0</c:v>
                </c:pt>
                <c:pt idx="6476">
                  <c:v>0</c:v>
                </c:pt>
                <c:pt idx="6477">
                  <c:v>0</c:v>
                </c:pt>
                <c:pt idx="6478">
                  <c:v>0</c:v>
                </c:pt>
                <c:pt idx="6479">
                  <c:v>0</c:v>
                </c:pt>
                <c:pt idx="6480">
                  <c:v>0</c:v>
                </c:pt>
                <c:pt idx="6481">
                  <c:v>0</c:v>
                </c:pt>
                <c:pt idx="6482">
                  <c:v>0</c:v>
                </c:pt>
                <c:pt idx="6483">
                  <c:v>0</c:v>
                </c:pt>
                <c:pt idx="6484">
                  <c:v>0</c:v>
                </c:pt>
                <c:pt idx="6485">
                  <c:v>0</c:v>
                </c:pt>
                <c:pt idx="6486">
                  <c:v>0</c:v>
                </c:pt>
                <c:pt idx="6487">
                  <c:v>0</c:v>
                </c:pt>
                <c:pt idx="6488">
                  <c:v>0</c:v>
                </c:pt>
                <c:pt idx="6489">
                  <c:v>0</c:v>
                </c:pt>
                <c:pt idx="6490">
                  <c:v>0</c:v>
                </c:pt>
                <c:pt idx="6491">
                  <c:v>0</c:v>
                </c:pt>
                <c:pt idx="6492">
                  <c:v>0</c:v>
                </c:pt>
                <c:pt idx="6493">
                  <c:v>0</c:v>
                </c:pt>
                <c:pt idx="6494">
                  <c:v>0</c:v>
                </c:pt>
                <c:pt idx="6495">
                  <c:v>0</c:v>
                </c:pt>
                <c:pt idx="6496">
                  <c:v>0</c:v>
                </c:pt>
                <c:pt idx="6497">
                  <c:v>0</c:v>
                </c:pt>
                <c:pt idx="6498">
                  <c:v>0</c:v>
                </c:pt>
                <c:pt idx="6499">
                  <c:v>0</c:v>
                </c:pt>
                <c:pt idx="6500">
                  <c:v>0</c:v>
                </c:pt>
                <c:pt idx="6501">
                  <c:v>0</c:v>
                </c:pt>
                <c:pt idx="6502">
                  <c:v>0</c:v>
                </c:pt>
                <c:pt idx="6503">
                  <c:v>0</c:v>
                </c:pt>
                <c:pt idx="6504">
                  <c:v>0</c:v>
                </c:pt>
                <c:pt idx="6505">
                  <c:v>0</c:v>
                </c:pt>
                <c:pt idx="6506">
                  <c:v>0</c:v>
                </c:pt>
                <c:pt idx="6507">
                  <c:v>0</c:v>
                </c:pt>
                <c:pt idx="6508">
                  <c:v>0</c:v>
                </c:pt>
                <c:pt idx="6509">
                  <c:v>0</c:v>
                </c:pt>
                <c:pt idx="6510">
                  <c:v>0</c:v>
                </c:pt>
                <c:pt idx="6511">
                  <c:v>0</c:v>
                </c:pt>
                <c:pt idx="6512">
                  <c:v>0</c:v>
                </c:pt>
                <c:pt idx="6513">
                  <c:v>0</c:v>
                </c:pt>
                <c:pt idx="6514">
                  <c:v>0</c:v>
                </c:pt>
                <c:pt idx="6515">
                  <c:v>0</c:v>
                </c:pt>
                <c:pt idx="6516">
                  <c:v>0</c:v>
                </c:pt>
                <c:pt idx="6517">
                  <c:v>0</c:v>
                </c:pt>
                <c:pt idx="6518">
                  <c:v>0</c:v>
                </c:pt>
                <c:pt idx="6519">
                  <c:v>0</c:v>
                </c:pt>
                <c:pt idx="6520">
                  <c:v>0</c:v>
                </c:pt>
                <c:pt idx="6521">
                  <c:v>0</c:v>
                </c:pt>
                <c:pt idx="6522">
                  <c:v>0</c:v>
                </c:pt>
                <c:pt idx="6523">
                  <c:v>0</c:v>
                </c:pt>
                <c:pt idx="6524">
                  <c:v>0</c:v>
                </c:pt>
                <c:pt idx="6525">
                  <c:v>0</c:v>
                </c:pt>
                <c:pt idx="6526">
                  <c:v>0</c:v>
                </c:pt>
                <c:pt idx="6527">
                  <c:v>0</c:v>
                </c:pt>
                <c:pt idx="6528">
                  <c:v>0</c:v>
                </c:pt>
                <c:pt idx="6529">
                  <c:v>0</c:v>
                </c:pt>
                <c:pt idx="6530">
                  <c:v>0</c:v>
                </c:pt>
                <c:pt idx="6531">
                  <c:v>0</c:v>
                </c:pt>
                <c:pt idx="6532">
                  <c:v>0</c:v>
                </c:pt>
                <c:pt idx="6533">
                  <c:v>0</c:v>
                </c:pt>
                <c:pt idx="6534">
                  <c:v>0</c:v>
                </c:pt>
                <c:pt idx="6535">
                  <c:v>0</c:v>
                </c:pt>
                <c:pt idx="6536">
                  <c:v>0</c:v>
                </c:pt>
                <c:pt idx="6537">
                  <c:v>0</c:v>
                </c:pt>
                <c:pt idx="6538">
                  <c:v>0</c:v>
                </c:pt>
                <c:pt idx="6539">
                  <c:v>0</c:v>
                </c:pt>
                <c:pt idx="6540">
                  <c:v>0</c:v>
                </c:pt>
                <c:pt idx="6541">
                  <c:v>0</c:v>
                </c:pt>
                <c:pt idx="6542">
                  <c:v>0</c:v>
                </c:pt>
                <c:pt idx="6543">
                  <c:v>0</c:v>
                </c:pt>
                <c:pt idx="6544">
                  <c:v>0</c:v>
                </c:pt>
                <c:pt idx="6545">
                  <c:v>0</c:v>
                </c:pt>
                <c:pt idx="6546">
                  <c:v>0</c:v>
                </c:pt>
                <c:pt idx="6547">
                  <c:v>0</c:v>
                </c:pt>
                <c:pt idx="6548">
                  <c:v>0</c:v>
                </c:pt>
                <c:pt idx="6549">
                  <c:v>0</c:v>
                </c:pt>
                <c:pt idx="6550">
                  <c:v>0</c:v>
                </c:pt>
                <c:pt idx="6551">
                  <c:v>0</c:v>
                </c:pt>
                <c:pt idx="6552">
                  <c:v>0</c:v>
                </c:pt>
                <c:pt idx="6553">
                  <c:v>0</c:v>
                </c:pt>
                <c:pt idx="6554">
                  <c:v>0</c:v>
                </c:pt>
                <c:pt idx="6555">
                  <c:v>0</c:v>
                </c:pt>
                <c:pt idx="6556">
                  <c:v>0</c:v>
                </c:pt>
                <c:pt idx="6557">
                  <c:v>0</c:v>
                </c:pt>
                <c:pt idx="6558">
                  <c:v>0</c:v>
                </c:pt>
                <c:pt idx="6559">
                  <c:v>0</c:v>
                </c:pt>
                <c:pt idx="6560">
                  <c:v>0</c:v>
                </c:pt>
                <c:pt idx="6561">
                  <c:v>0</c:v>
                </c:pt>
                <c:pt idx="6562">
                  <c:v>0</c:v>
                </c:pt>
                <c:pt idx="6563">
                  <c:v>0</c:v>
                </c:pt>
                <c:pt idx="6564">
                  <c:v>0</c:v>
                </c:pt>
                <c:pt idx="6565">
                  <c:v>0</c:v>
                </c:pt>
                <c:pt idx="6566">
                  <c:v>0</c:v>
                </c:pt>
                <c:pt idx="6567">
                  <c:v>0</c:v>
                </c:pt>
                <c:pt idx="6568">
                  <c:v>0</c:v>
                </c:pt>
                <c:pt idx="6569">
                  <c:v>0</c:v>
                </c:pt>
                <c:pt idx="6570">
                  <c:v>0</c:v>
                </c:pt>
                <c:pt idx="6571">
                  <c:v>0</c:v>
                </c:pt>
                <c:pt idx="6572">
                  <c:v>0</c:v>
                </c:pt>
                <c:pt idx="6573">
                  <c:v>0</c:v>
                </c:pt>
                <c:pt idx="6574">
                  <c:v>0</c:v>
                </c:pt>
                <c:pt idx="6575">
                  <c:v>0</c:v>
                </c:pt>
                <c:pt idx="6576">
                  <c:v>0</c:v>
                </c:pt>
                <c:pt idx="6577">
                  <c:v>0</c:v>
                </c:pt>
                <c:pt idx="6578">
                  <c:v>0</c:v>
                </c:pt>
                <c:pt idx="6579">
                  <c:v>0</c:v>
                </c:pt>
                <c:pt idx="6580">
                  <c:v>0</c:v>
                </c:pt>
                <c:pt idx="6581">
                  <c:v>0</c:v>
                </c:pt>
                <c:pt idx="6582">
                  <c:v>0</c:v>
                </c:pt>
                <c:pt idx="6583">
                  <c:v>0</c:v>
                </c:pt>
                <c:pt idx="6584">
                  <c:v>0</c:v>
                </c:pt>
                <c:pt idx="6585">
                  <c:v>0</c:v>
                </c:pt>
                <c:pt idx="6586">
                  <c:v>0</c:v>
                </c:pt>
                <c:pt idx="6587">
                  <c:v>0</c:v>
                </c:pt>
                <c:pt idx="6588">
                  <c:v>0</c:v>
                </c:pt>
                <c:pt idx="6589">
                  <c:v>0</c:v>
                </c:pt>
                <c:pt idx="6590">
                  <c:v>0</c:v>
                </c:pt>
                <c:pt idx="6591">
                  <c:v>0</c:v>
                </c:pt>
                <c:pt idx="6592">
                  <c:v>0</c:v>
                </c:pt>
                <c:pt idx="6593">
                  <c:v>0</c:v>
                </c:pt>
                <c:pt idx="6594">
                  <c:v>0</c:v>
                </c:pt>
                <c:pt idx="6595">
                  <c:v>0</c:v>
                </c:pt>
                <c:pt idx="6596">
                  <c:v>0</c:v>
                </c:pt>
                <c:pt idx="6597">
                  <c:v>0</c:v>
                </c:pt>
                <c:pt idx="6598">
                  <c:v>0</c:v>
                </c:pt>
                <c:pt idx="6599">
                  <c:v>0</c:v>
                </c:pt>
                <c:pt idx="6600">
                  <c:v>0</c:v>
                </c:pt>
                <c:pt idx="6601">
                  <c:v>0</c:v>
                </c:pt>
                <c:pt idx="6602">
                  <c:v>0</c:v>
                </c:pt>
                <c:pt idx="6603">
                  <c:v>0</c:v>
                </c:pt>
                <c:pt idx="6604">
                  <c:v>0</c:v>
                </c:pt>
                <c:pt idx="6605">
                  <c:v>0</c:v>
                </c:pt>
                <c:pt idx="6606">
                  <c:v>0</c:v>
                </c:pt>
                <c:pt idx="6607">
                  <c:v>0</c:v>
                </c:pt>
                <c:pt idx="6608">
                  <c:v>0</c:v>
                </c:pt>
                <c:pt idx="6609">
                  <c:v>0</c:v>
                </c:pt>
                <c:pt idx="6610">
                  <c:v>0</c:v>
                </c:pt>
                <c:pt idx="6611">
                  <c:v>0</c:v>
                </c:pt>
                <c:pt idx="6612">
                  <c:v>0</c:v>
                </c:pt>
                <c:pt idx="6613">
                  <c:v>0</c:v>
                </c:pt>
                <c:pt idx="6614">
                  <c:v>0</c:v>
                </c:pt>
                <c:pt idx="6615">
                  <c:v>0</c:v>
                </c:pt>
                <c:pt idx="6616">
                  <c:v>0</c:v>
                </c:pt>
                <c:pt idx="6617">
                  <c:v>0</c:v>
                </c:pt>
                <c:pt idx="6618">
                  <c:v>0</c:v>
                </c:pt>
                <c:pt idx="6619">
                  <c:v>0</c:v>
                </c:pt>
                <c:pt idx="6620">
                  <c:v>0</c:v>
                </c:pt>
                <c:pt idx="6621">
                  <c:v>0</c:v>
                </c:pt>
                <c:pt idx="6622">
                  <c:v>0</c:v>
                </c:pt>
                <c:pt idx="6623">
                  <c:v>0</c:v>
                </c:pt>
                <c:pt idx="6624">
                  <c:v>0</c:v>
                </c:pt>
                <c:pt idx="6625">
                  <c:v>0</c:v>
                </c:pt>
                <c:pt idx="6626">
                  <c:v>0</c:v>
                </c:pt>
                <c:pt idx="6627">
                  <c:v>0</c:v>
                </c:pt>
                <c:pt idx="6628">
                  <c:v>0</c:v>
                </c:pt>
                <c:pt idx="6629">
                  <c:v>0</c:v>
                </c:pt>
                <c:pt idx="6630">
                  <c:v>0</c:v>
                </c:pt>
                <c:pt idx="6631">
                  <c:v>0</c:v>
                </c:pt>
                <c:pt idx="6632">
                  <c:v>0</c:v>
                </c:pt>
                <c:pt idx="6633">
                  <c:v>0</c:v>
                </c:pt>
                <c:pt idx="6634">
                  <c:v>0</c:v>
                </c:pt>
                <c:pt idx="6635">
                  <c:v>0</c:v>
                </c:pt>
                <c:pt idx="6636">
                  <c:v>0</c:v>
                </c:pt>
                <c:pt idx="6637">
                  <c:v>0</c:v>
                </c:pt>
                <c:pt idx="6638">
                  <c:v>0</c:v>
                </c:pt>
                <c:pt idx="6639">
                  <c:v>0</c:v>
                </c:pt>
                <c:pt idx="6640">
                  <c:v>0</c:v>
                </c:pt>
                <c:pt idx="6641">
                  <c:v>0</c:v>
                </c:pt>
                <c:pt idx="6642">
                  <c:v>0</c:v>
                </c:pt>
                <c:pt idx="6643">
                  <c:v>0</c:v>
                </c:pt>
                <c:pt idx="6644">
                  <c:v>0</c:v>
                </c:pt>
                <c:pt idx="6645">
                  <c:v>0</c:v>
                </c:pt>
                <c:pt idx="6646">
                  <c:v>0</c:v>
                </c:pt>
                <c:pt idx="6647">
                  <c:v>0</c:v>
                </c:pt>
                <c:pt idx="6648">
                  <c:v>0</c:v>
                </c:pt>
                <c:pt idx="6649">
                  <c:v>0</c:v>
                </c:pt>
                <c:pt idx="6650">
                  <c:v>0</c:v>
                </c:pt>
                <c:pt idx="6651">
                  <c:v>0</c:v>
                </c:pt>
                <c:pt idx="6652">
                  <c:v>0</c:v>
                </c:pt>
                <c:pt idx="6653">
                  <c:v>0</c:v>
                </c:pt>
                <c:pt idx="6654">
                  <c:v>0</c:v>
                </c:pt>
                <c:pt idx="6655">
                  <c:v>0</c:v>
                </c:pt>
                <c:pt idx="6656">
                  <c:v>0</c:v>
                </c:pt>
                <c:pt idx="6657">
                  <c:v>0</c:v>
                </c:pt>
                <c:pt idx="6658">
                  <c:v>0</c:v>
                </c:pt>
                <c:pt idx="6659">
                  <c:v>0</c:v>
                </c:pt>
                <c:pt idx="6660">
                  <c:v>0</c:v>
                </c:pt>
                <c:pt idx="6661">
                  <c:v>0</c:v>
                </c:pt>
                <c:pt idx="6662">
                  <c:v>0</c:v>
                </c:pt>
                <c:pt idx="6663">
                  <c:v>0</c:v>
                </c:pt>
                <c:pt idx="6664">
                  <c:v>0</c:v>
                </c:pt>
                <c:pt idx="6665">
                  <c:v>0</c:v>
                </c:pt>
                <c:pt idx="6666">
                  <c:v>0</c:v>
                </c:pt>
                <c:pt idx="6667">
                  <c:v>0</c:v>
                </c:pt>
                <c:pt idx="6668">
                  <c:v>0</c:v>
                </c:pt>
                <c:pt idx="6669">
                  <c:v>0</c:v>
                </c:pt>
                <c:pt idx="6670">
                  <c:v>0</c:v>
                </c:pt>
                <c:pt idx="6671">
                  <c:v>0</c:v>
                </c:pt>
                <c:pt idx="6672">
                  <c:v>0</c:v>
                </c:pt>
                <c:pt idx="6673">
                  <c:v>0</c:v>
                </c:pt>
                <c:pt idx="6674">
                  <c:v>0</c:v>
                </c:pt>
                <c:pt idx="6675">
                  <c:v>0</c:v>
                </c:pt>
                <c:pt idx="6676">
                  <c:v>0</c:v>
                </c:pt>
                <c:pt idx="6677">
                  <c:v>0</c:v>
                </c:pt>
                <c:pt idx="6678">
                  <c:v>0</c:v>
                </c:pt>
                <c:pt idx="6679">
                  <c:v>0</c:v>
                </c:pt>
                <c:pt idx="6680">
                  <c:v>0</c:v>
                </c:pt>
                <c:pt idx="6681">
                  <c:v>0</c:v>
                </c:pt>
                <c:pt idx="6682">
                  <c:v>0</c:v>
                </c:pt>
                <c:pt idx="6683">
                  <c:v>0</c:v>
                </c:pt>
                <c:pt idx="6684">
                  <c:v>0</c:v>
                </c:pt>
                <c:pt idx="6685">
                  <c:v>0</c:v>
                </c:pt>
                <c:pt idx="6686">
                  <c:v>0</c:v>
                </c:pt>
                <c:pt idx="6687">
                  <c:v>0</c:v>
                </c:pt>
                <c:pt idx="6688">
                  <c:v>0</c:v>
                </c:pt>
                <c:pt idx="6689">
                  <c:v>0</c:v>
                </c:pt>
                <c:pt idx="6690">
                  <c:v>0</c:v>
                </c:pt>
                <c:pt idx="6691">
                  <c:v>0</c:v>
                </c:pt>
                <c:pt idx="6692">
                  <c:v>0</c:v>
                </c:pt>
                <c:pt idx="6693">
                  <c:v>0</c:v>
                </c:pt>
                <c:pt idx="6694">
                  <c:v>0</c:v>
                </c:pt>
                <c:pt idx="6695">
                  <c:v>0</c:v>
                </c:pt>
                <c:pt idx="6696">
                  <c:v>0</c:v>
                </c:pt>
                <c:pt idx="6697">
                  <c:v>0</c:v>
                </c:pt>
                <c:pt idx="6698">
                  <c:v>0</c:v>
                </c:pt>
                <c:pt idx="6699">
                  <c:v>0</c:v>
                </c:pt>
                <c:pt idx="6700">
                  <c:v>0</c:v>
                </c:pt>
                <c:pt idx="6701">
                  <c:v>0</c:v>
                </c:pt>
                <c:pt idx="6702">
                  <c:v>0</c:v>
                </c:pt>
                <c:pt idx="6703">
                  <c:v>0</c:v>
                </c:pt>
                <c:pt idx="6704">
                  <c:v>0</c:v>
                </c:pt>
                <c:pt idx="6705">
                  <c:v>0</c:v>
                </c:pt>
                <c:pt idx="6706">
                  <c:v>0</c:v>
                </c:pt>
                <c:pt idx="6707">
                  <c:v>0</c:v>
                </c:pt>
                <c:pt idx="6708">
                  <c:v>0</c:v>
                </c:pt>
                <c:pt idx="6709">
                  <c:v>0</c:v>
                </c:pt>
                <c:pt idx="6710">
                  <c:v>0</c:v>
                </c:pt>
                <c:pt idx="6711">
                  <c:v>0</c:v>
                </c:pt>
                <c:pt idx="6712">
                  <c:v>0</c:v>
                </c:pt>
                <c:pt idx="6713">
                  <c:v>0</c:v>
                </c:pt>
                <c:pt idx="6714">
                  <c:v>0</c:v>
                </c:pt>
                <c:pt idx="6715">
                  <c:v>0</c:v>
                </c:pt>
                <c:pt idx="6716">
                  <c:v>0</c:v>
                </c:pt>
                <c:pt idx="6717">
                  <c:v>0</c:v>
                </c:pt>
                <c:pt idx="6718">
                  <c:v>0</c:v>
                </c:pt>
                <c:pt idx="6719">
                  <c:v>0</c:v>
                </c:pt>
                <c:pt idx="6720">
                  <c:v>0</c:v>
                </c:pt>
                <c:pt idx="6721">
                  <c:v>0</c:v>
                </c:pt>
                <c:pt idx="6722">
                  <c:v>0</c:v>
                </c:pt>
                <c:pt idx="6723">
                  <c:v>0</c:v>
                </c:pt>
                <c:pt idx="6724">
                  <c:v>0</c:v>
                </c:pt>
                <c:pt idx="6725">
                  <c:v>0</c:v>
                </c:pt>
                <c:pt idx="6726">
                  <c:v>0</c:v>
                </c:pt>
                <c:pt idx="6727">
                  <c:v>0</c:v>
                </c:pt>
                <c:pt idx="6728">
                  <c:v>0</c:v>
                </c:pt>
                <c:pt idx="6729">
                  <c:v>0</c:v>
                </c:pt>
                <c:pt idx="6730">
                  <c:v>0</c:v>
                </c:pt>
                <c:pt idx="6731">
                  <c:v>0</c:v>
                </c:pt>
                <c:pt idx="6732">
                  <c:v>0</c:v>
                </c:pt>
                <c:pt idx="6733">
                  <c:v>0</c:v>
                </c:pt>
                <c:pt idx="6734">
                  <c:v>0</c:v>
                </c:pt>
                <c:pt idx="6735">
                  <c:v>0</c:v>
                </c:pt>
                <c:pt idx="6736">
                  <c:v>0</c:v>
                </c:pt>
                <c:pt idx="6737">
                  <c:v>0</c:v>
                </c:pt>
                <c:pt idx="6738">
                  <c:v>0</c:v>
                </c:pt>
                <c:pt idx="6739">
                  <c:v>0</c:v>
                </c:pt>
                <c:pt idx="6740">
                  <c:v>0</c:v>
                </c:pt>
                <c:pt idx="6741">
                  <c:v>0</c:v>
                </c:pt>
                <c:pt idx="6742">
                  <c:v>0</c:v>
                </c:pt>
                <c:pt idx="6743">
                  <c:v>0</c:v>
                </c:pt>
                <c:pt idx="6744">
                  <c:v>0</c:v>
                </c:pt>
                <c:pt idx="6745">
                  <c:v>0</c:v>
                </c:pt>
                <c:pt idx="6746">
                  <c:v>0</c:v>
                </c:pt>
                <c:pt idx="6747">
                  <c:v>0</c:v>
                </c:pt>
                <c:pt idx="6748">
                  <c:v>0</c:v>
                </c:pt>
                <c:pt idx="6749">
                  <c:v>0</c:v>
                </c:pt>
                <c:pt idx="6750">
                  <c:v>0</c:v>
                </c:pt>
                <c:pt idx="6751">
                  <c:v>0</c:v>
                </c:pt>
                <c:pt idx="6752">
                  <c:v>0</c:v>
                </c:pt>
                <c:pt idx="6753">
                  <c:v>0</c:v>
                </c:pt>
                <c:pt idx="6754">
                  <c:v>0</c:v>
                </c:pt>
                <c:pt idx="6755">
                  <c:v>0</c:v>
                </c:pt>
                <c:pt idx="6756">
                  <c:v>0</c:v>
                </c:pt>
                <c:pt idx="6757">
                  <c:v>0</c:v>
                </c:pt>
                <c:pt idx="6758">
                  <c:v>0</c:v>
                </c:pt>
                <c:pt idx="6759">
                  <c:v>0</c:v>
                </c:pt>
                <c:pt idx="6760">
                  <c:v>0</c:v>
                </c:pt>
                <c:pt idx="6761">
                  <c:v>0</c:v>
                </c:pt>
                <c:pt idx="6762">
                  <c:v>0</c:v>
                </c:pt>
                <c:pt idx="6763">
                  <c:v>0</c:v>
                </c:pt>
                <c:pt idx="6764">
                  <c:v>0</c:v>
                </c:pt>
                <c:pt idx="6765">
                  <c:v>0</c:v>
                </c:pt>
                <c:pt idx="6766">
                  <c:v>0</c:v>
                </c:pt>
                <c:pt idx="6767">
                  <c:v>0</c:v>
                </c:pt>
                <c:pt idx="6768">
                  <c:v>0</c:v>
                </c:pt>
                <c:pt idx="6769">
                  <c:v>0</c:v>
                </c:pt>
                <c:pt idx="6770">
                  <c:v>0</c:v>
                </c:pt>
                <c:pt idx="6771">
                  <c:v>0</c:v>
                </c:pt>
                <c:pt idx="6772">
                  <c:v>0</c:v>
                </c:pt>
                <c:pt idx="6773">
                  <c:v>0</c:v>
                </c:pt>
                <c:pt idx="6774">
                  <c:v>0</c:v>
                </c:pt>
                <c:pt idx="6775">
                  <c:v>0</c:v>
                </c:pt>
                <c:pt idx="6776">
                  <c:v>0</c:v>
                </c:pt>
                <c:pt idx="6777">
                  <c:v>0</c:v>
                </c:pt>
                <c:pt idx="6778">
                  <c:v>0</c:v>
                </c:pt>
                <c:pt idx="6779">
                  <c:v>0</c:v>
                </c:pt>
                <c:pt idx="6780">
                  <c:v>0</c:v>
                </c:pt>
                <c:pt idx="6781">
                  <c:v>0</c:v>
                </c:pt>
                <c:pt idx="6782">
                  <c:v>0</c:v>
                </c:pt>
                <c:pt idx="6783">
                  <c:v>0</c:v>
                </c:pt>
                <c:pt idx="6784">
                  <c:v>0</c:v>
                </c:pt>
                <c:pt idx="6785">
                  <c:v>0</c:v>
                </c:pt>
                <c:pt idx="6786">
                  <c:v>0</c:v>
                </c:pt>
                <c:pt idx="6787">
                  <c:v>0</c:v>
                </c:pt>
                <c:pt idx="6788">
                  <c:v>0</c:v>
                </c:pt>
                <c:pt idx="6789">
                  <c:v>0</c:v>
                </c:pt>
                <c:pt idx="6790">
                  <c:v>0</c:v>
                </c:pt>
                <c:pt idx="6791">
                  <c:v>0</c:v>
                </c:pt>
                <c:pt idx="6792">
                  <c:v>0</c:v>
                </c:pt>
                <c:pt idx="6793">
                  <c:v>0</c:v>
                </c:pt>
                <c:pt idx="6794">
                  <c:v>0</c:v>
                </c:pt>
                <c:pt idx="6795">
                  <c:v>0</c:v>
                </c:pt>
                <c:pt idx="6796">
                  <c:v>0</c:v>
                </c:pt>
                <c:pt idx="6797">
                  <c:v>0</c:v>
                </c:pt>
                <c:pt idx="6798">
                  <c:v>0</c:v>
                </c:pt>
                <c:pt idx="6799">
                  <c:v>0</c:v>
                </c:pt>
                <c:pt idx="6800">
                  <c:v>0</c:v>
                </c:pt>
                <c:pt idx="6801">
                  <c:v>0</c:v>
                </c:pt>
                <c:pt idx="6802">
                  <c:v>0</c:v>
                </c:pt>
                <c:pt idx="6803">
                  <c:v>0</c:v>
                </c:pt>
                <c:pt idx="6804">
                  <c:v>0</c:v>
                </c:pt>
                <c:pt idx="6805">
                  <c:v>0</c:v>
                </c:pt>
                <c:pt idx="6806">
                  <c:v>0</c:v>
                </c:pt>
                <c:pt idx="6807">
                  <c:v>0</c:v>
                </c:pt>
                <c:pt idx="6808">
                  <c:v>0</c:v>
                </c:pt>
                <c:pt idx="6809">
                  <c:v>0</c:v>
                </c:pt>
                <c:pt idx="6810">
                  <c:v>0</c:v>
                </c:pt>
                <c:pt idx="6811">
                  <c:v>0</c:v>
                </c:pt>
                <c:pt idx="6812">
                  <c:v>0</c:v>
                </c:pt>
                <c:pt idx="6813">
                  <c:v>0</c:v>
                </c:pt>
                <c:pt idx="6814">
                  <c:v>0</c:v>
                </c:pt>
                <c:pt idx="6815">
                  <c:v>0</c:v>
                </c:pt>
                <c:pt idx="6816">
                  <c:v>0</c:v>
                </c:pt>
                <c:pt idx="6817">
                  <c:v>0</c:v>
                </c:pt>
                <c:pt idx="6818">
                  <c:v>0</c:v>
                </c:pt>
                <c:pt idx="6819">
                  <c:v>0</c:v>
                </c:pt>
                <c:pt idx="6820">
                  <c:v>0</c:v>
                </c:pt>
                <c:pt idx="6821">
                  <c:v>0</c:v>
                </c:pt>
                <c:pt idx="6822">
                  <c:v>0</c:v>
                </c:pt>
                <c:pt idx="6823">
                  <c:v>0</c:v>
                </c:pt>
                <c:pt idx="6824">
                  <c:v>0</c:v>
                </c:pt>
                <c:pt idx="6825">
                  <c:v>0</c:v>
                </c:pt>
                <c:pt idx="6826">
                  <c:v>0</c:v>
                </c:pt>
                <c:pt idx="6827">
                  <c:v>0</c:v>
                </c:pt>
                <c:pt idx="6828">
                  <c:v>0</c:v>
                </c:pt>
                <c:pt idx="6829">
                  <c:v>0</c:v>
                </c:pt>
                <c:pt idx="6830">
                  <c:v>0</c:v>
                </c:pt>
                <c:pt idx="6831">
                  <c:v>0</c:v>
                </c:pt>
                <c:pt idx="6832">
                  <c:v>0</c:v>
                </c:pt>
                <c:pt idx="6833">
                  <c:v>0</c:v>
                </c:pt>
                <c:pt idx="6834">
                  <c:v>0</c:v>
                </c:pt>
                <c:pt idx="6835">
                  <c:v>0</c:v>
                </c:pt>
                <c:pt idx="6836">
                  <c:v>0</c:v>
                </c:pt>
                <c:pt idx="6837">
                  <c:v>0</c:v>
                </c:pt>
                <c:pt idx="6838">
                  <c:v>0</c:v>
                </c:pt>
                <c:pt idx="6839">
                  <c:v>0</c:v>
                </c:pt>
                <c:pt idx="6840">
                  <c:v>0</c:v>
                </c:pt>
                <c:pt idx="6841">
                  <c:v>0</c:v>
                </c:pt>
                <c:pt idx="6842">
                  <c:v>0</c:v>
                </c:pt>
                <c:pt idx="6843">
                  <c:v>0</c:v>
                </c:pt>
                <c:pt idx="6844">
                  <c:v>0</c:v>
                </c:pt>
                <c:pt idx="6845">
                  <c:v>0</c:v>
                </c:pt>
                <c:pt idx="6846">
                  <c:v>0</c:v>
                </c:pt>
                <c:pt idx="6847">
                  <c:v>0</c:v>
                </c:pt>
                <c:pt idx="6848">
                  <c:v>0</c:v>
                </c:pt>
                <c:pt idx="6849">
                  <c:v>0</c:v>
                </c:pt>
                <c:pt idx="6850">
                  <c:v>0</c:v>
                </c:pt>
                <c:pt idx="6851">
                  <c:v>0</c:v>
                </c:pt>
                <c:pt idx="6852">
                  <c:v>0</c:v>
                </c:pt>
                <c:pt idx="6853">
                  <c:v>0</c:v>
                </c:pt>
                <c:pt idx="6854">
                  <c:v>0</c:v>
                </c:pt>
                <c:pt idx="6855">
                  <c:v>0</c:v>
                </c:pt>
                <c:pt idx="6856">
                  <c:v>0</c:v>
                </c:pt>
                <c:pt idx="6857">
                  <c:v>0</c:v>
                </c:pt>
                <c:pt idx="6858">
                  <c:v>0</c:v>
                </c:pt>
                <c:pt idx="6859">
                  <c:v>0</c:v>
                </c:pt>
                <c:pt idx="6860">
                  <c:v>0</c:v>
                </c:pt>
                <c:pt idx="6861">
                  <c:v>0</c:v>
                </c:pt>
                <c:pt idx="6862">
                  <c:v>0</c:v>
                </c:pt>
                <c:pt idx="6863">
                  <c:v>0</c:v>
                </c:pt>
                <c:pt idx="6864">
                  <c:v>0</c:v>
                </c:pt>
                <c:pt idx="6865">
                  <c:v>0</c:v>
                </c:pt>
                <c:pt idx="6866">
                  <c:v>0</c:v>
                </c:pt>
                <c:pt idx="6867">
                  <c:v>0</c:v>
                </c:pt>
                <c:pt idx="6868">
                  <c:v>0</c:v>
                </c:pt>
                <c:pt idx="6869">
                  <c:v>0</c:v>
                </c:pt>
                <c:pt idx="6870">
                  <c:v>0</c:v>
                </c:pt>
                <c:pt idx="6871">
                  <c:v>0</c:v>
                </c:pt>
                <c:pt idx="6872">
                  <c:v>0</c:v>
                </c:pt>
                <c:pt idx="6873">
                  <c:v>0</c:v>
                </c:pt>
                <c:pt idx="6874">
                  <c:v>0</c:v>
                </c:pt>
                <c:pt idx="6875">
                  <c:v>0</c:v>
                </c:pt>
                <c:pt idx="6876">
                  <c:v>0</c:v>
                </c:pt>
                <c:pt idx="6877">
                  <c:v>0</c:v>
                </c:pt>
                <c:pt idx="6878">
                  <c:v>0</c:v>
                </c:pt>
                <c:pt idx="6879">
                  <c:v>0</c:v>
                </c:pt>
                <c:pt idx="6880">
                  <c:v>0</c:v>
                </c:pt>
                <c:pt idx="6881">
                  <c:v>0</c:v>
                </c:pt>
                <c:pt idx="6882">
                  <c:v>0</c:v>
                </c:pt>
                <c:pt idx="6883">
                  <c:v>0</c:v>
                </c:pt>
                <c:pt idx="6884">
                  <c:v>0</c:v>
                </c:pt>
                <c:pt idx="6885">
                  <c:v>0</c:v>
                </c:pt>
                <c:pt idx="6886">
                  <c:v>0</c:v>
                </c:pt>
                <c:pt idx="6887">
                  <c:v>0</c:v>
                </c:pt>
                <c:pt idx="6888">
                  <c:v>0</c:v>
                </c:pt>
                <c:pt idx="6889">
                  <c:v>0</c:v>
                </c:pt>
                <c:pt idx="6890">
                  <c:v>0</c:v>
                </c:pt>
                <c:pt idx="6891">
                  <c:v>0</c:v>
                </c:pt>
                <c:pt idx="6892">
                  <c:v>0</c:v>
                </c:pt>
                <c:pt idx="6893">
                  <c:v>0</c:v>
                </c:pt>
                <c:pt idx="6894">
                  <c:v>0</c:v>
                </c:pt>
                <c:pt idx="6895">
                  <c:v>0</c:v>
                </c:pt>
                <c:pt idx="6896">
                  <c:v>0</c:v>
                </c:pt>
                <c:pt idx="6897">
                  <c:v>0</c:v>
                </c:pt>
                <c:pt idx="6898">
                  <c:v>0</c:v>
                </c:pt>
                <c:pt idx="6899">
                  <c:v>0</c:v>
                </c:pt>
                <c:pt idx="6900">
                  <c:v>0</c:v>
                </c:pt>
                <c:pt idx="6901">
                  <c:v>0</c:v>
                </c:pt>
                <c:pt idx="6902">
                  <c:v>0</c:v>
                </c:pt>
                <c:pt idx="6903">
                  <c:v>0</c:v>
                </c:pt>
                <c:pt idx="6904">
                  <c:v>0</c:v>
                </c:pt>
                <c:pt idx="6905">
                  <c:v>0</c:v>
                </c:pt>
                <c:pt idx="6906">
                  <c:v>0</c:v>
                </c:pt>
                <c:pt idx="6907">
                  <c:v>0</c:v>
                </c:pt>
                <c:pt idx="6908">
                  <c:v>0</c:v>
                </c:pt>
                <c:pt idx="6909">
                  <c:v>0</c:v>
                </c:pt>
                <c:pt idx="6910">
                  <c:v>0</c:v>
                </c:pt>
                <c:pt idx="6911">
                  <c:v>0</c:v>
                </c:pt>
                <c:pt idx="6912">
                  <c:v>0</c:v>
                </c:pt>
                <c:pt idx="6913">
                  <c:v>0</c:v>
                </c:pt>
                <c:pt idx="6914">
                  <c:v>0</c:v>
                </c:pt>
                <c:pt idx="6915">
                  <c:v>0</c:v>
                </c:pt>
                <c:pt idx="6916">
                  <c:v>0</c:v>
                </c:pt>
                <c:pt idx="6917">
                  <c:v>0</c:v>
                </c:pt>
                <c:pt idx="6918">
                  <c:v>0</c:v>
                </c:pt>
                <c:pt idx="6919">
                  <c:v>0</c:v>
                </c:pt>
                <c:pt idx="6920">
                  <c:v>0</c:v>
                </c:pt>
                <c:pt idx="6921">
                  <c:v>0</c:v>
                </c:pt>
                <c:pt idx="6922">
                  <c:v>0</c:v>
                </c:pt>
                <c:pt idx="6923">
                  <c:v>0</c:v>
                </c:pt>
                <c:pt idx="6924">
                  <c:v>0</c:v>
                </c:pt>
                <c:pt idx="6925">
                  <c:v>0</c:v>
                </c:pt>
                <c:pt idx="6926">
                  <c:v>0</c:v>
                </c:pt>
                <c:pt idx="6927">
                  <c:v>0</c:v>
                </c:pt>
                <c:pt idx="6928">
                  <c:v>0</c:v>
                </c:pt>
                <c:pt idx="6929">
                  <c:v>0</c:v>
                </c:pt>
                <c:pt idx="6930">
                  <c:v>0</c:v>
                </c:pt>
                <c:pt idx="6931">
                  <c:v>0</c:v>
                </c:pt>
                <c:pt idx="6932">
                  <c:v>0</c:v>
                </c:pt>
                <c:pt idx="6933">
                  <c:v>0</c:v>
                </c:pt>
                <c:pt idx="6934">
                  <c:v>0</c:v>
                </c:pt>
                <c:pt idx="6935">
                  <c:v>0</c:v>
                </c:pt>
                <c:pt idx="6936">
                  <c:v>0</c:v>
                </c:pt>
                <c:pt idx="6937">
                  <c:v>0</c:v>
                </c:pt>
                <c:pt idx="6938">
                  <c:v>0</c:v>
                </c:pt>
                <c:pt idx="6939">
                  <c:v>0</c:v>
                </c:pt>
                <c:pt idx="6940">
                  <c:v>0</c:v>
                </c:pt>
                <c:pt idx="6941">
                  <c:v>0</c:v>
                </c:pt>
                <c:pt idx="6942">
                  <c:v>0</c:v>
                </c:pt>
                <c:pt idx="6943">
                  <c:v>0</c:v>
                </c:pt>
                <c:pt idx="6944">
                  <c:v>0</c:v>
                </c:pt>
                <c:pt idx="6945">
                  <c:v>0</c:v>
                </c:pt>
                <c:pt idx="6946">
                  <c:v>0</c:v>
                </c:pt>
                <c:pt idx="6947">
                  <c:v>0</c:v>
                </c:pt>
                <c:pt idx="6948">
                  <c:v>0</c:v>
                </c:pt>
                <c:pt idx="6949">
                  <c:v>0</c:v>
                </c:pt>
                <c:pt idx="6950">
                  <c:v>0</c:v>
                </c:pt>
                <c:pt idx="6951">
                  <c:v>0</c:v>
                </c:pt>
                <c:pt idx="6952">
                  <c:v>0</c:v>
                </c:pt>
                <c:pt idx="6953">
                  <c:v>0</c:v>
                </c:pt>
                <c:pt idx="6954">
                  <c:v>0</c:v>
                </c:pt>
                <c:pt idx="6955">
                  <c:v>0</c:v>
                </c:pt>
                <c:pt idx="6956">
                  <c:v>0</c:v>
                </c:pt>
                <c:pt idx="6957">
                  <c:v>0</c:v>
                </c:pt>
                <c:pt idx="6958">
                  <c:v>0</c:v>
                </c:pt>
                <c:pt idx="6959">
                  <c:v>0</c:v>
                </c:pt>
                <c:pt idx="6960">
                  <c:v>0</c:v>
                </c:pt>
                <c:pt idx="6961">
                  <c:v>0</c:v>
                </c:pt>
                <c:pt idx="6962">
                  <c:v>0</c:v>
                </c:pt>
                <c:pt idx="6963">
                  <c:v>0</c:v>
                </c:pt>
                <c:pt idx="6964">
                  <c:v>0</c:v>
                </c:pt>
                <c:pt idx="6965">
                  <c:v>0</c:v>
                </c:pt>
                <c:pt idx="6966">
                  <c:v>0</c:v>
                </c:pt>
                <c:pt idx="6967">
                  <c:v>0</c:v>
                </c:pt>
                <c:pt idx="6968">
                  <c:v>0</c:v>
                </c:pt>
                <c:pt idx="6969">
                  <c:v>0</c:v>
                </c:pt>
                <c:pt idx="6970">
                  <c:v>0</c:v>
                </c:pt>
                <c:pt idx="6971">
                  <c:v>0</c:v>
                </c:pt>
                <c:pt idx="6972">
                  <c:v>0</c:v>
                </c:pt>
                <c:pt idx="6973">
                  <c:v>0</c:v>
                </c:pt>
                <c:pt idx="6974">
                  <c:v>0</c:v>
                </c:pt>
                <c:pt idx="6975">
                  <c:v>0</c:v>
                </c:pt>
                <c:pt idx="6976">
                  <c:v>0</c:v>
                </c:pt>
                <c:pt idx="6977">
                  <c:v>0</c:v>
                </c:pt>
                <c:pt idx="6978">
                  <c:v>0</c:v>
                </c:pt>
                <c:pt idx="6979">
                  <c:v>0</c:v>
                </c:pt>
                <c:pt idx="6980">
                  <c:v>0</c:v>
                </c:pt>
                <c:pt idx="6981">
                  <c:v>0</c:v>
                </c:pt>
                <c:pt idx="6982">
                  <c:v>0</c:v>
                </c:pt>
                <c:pt idx="6983">
                  <c:v>0</c:v>
                </c:pt>
                <c:pt idx="6984">
                  <c:v>0</c:v>
                </c:pt>
                <c:pt idx="6985">
                  <c:v>0</c:v>
                </c:pt>
                <c:pt idx="6986">
                  <c:v>0</c:v>
                </c:pt>
                <c:pt idx="6987">
                  <c:v>0</c:v>
                </c:pt>
                <c:pt idx="6988">
                  <c:v>0</c:v>
                </c:pt>
                <c:pt idx="6989">
                  <c:v>0</c:v>
                </c:pt>
                <c:pt idx="6990">
                  <c:v>0</c:v>
                </c:pt>
                <c:pt idx="6991">
                  <c:v>0</c:v>
                </c:pt>
                <c:pt idx="6992">
                  <c:v>0</c:v>
                </c:pt>
                <c:pt idx="6993">
                  <c:v>0</c:v>
                </c:pt>
                <c:pt idx="6994">
                  <c:v>0</c:v>
                </c:pt>
                <c:pt idx="6995">
                  <c:v>0</c:v>
                </c:pt>
                <c:pt idx="6996">
                  <c:v>0</c:v>
                </c:pt>
                <c:pt idx="6997">
                  <c:v>0</c:v>
                </c:pt>
                <c:pt idx="6998">
                  <c:v>0</c:v>
                </c:pt>
                <c:pt idx="6999">
                  <c:v>0</c:v>
                </c:pt>
                <c:pt idx="7000">
                  <c:v>0</c:v>
                </c:pt>
                <c:pt idx="7001">
                  <c:v>0</c:v>
                </c:pt>
                <c:pt idx="7002">
                  <c:v>0</c:v>
                </c:pt>
                <c:pt idx="7003">
                  <c:v>0</c:v>
                </c:pt>
                <c:pt idx="7004">
                  <c:v>0</c:v>
                </c:pt>
                <c:pt idx="7005">
                  <c:v>0</c:v>
                </c:pt>
                <c:pt idx="7006">
                  <c:v>0</c:v>
                </c:pt>
                <c:pt idx="7007">
                  <c:v>0</c:v>
                </c:pt>
                <c:pt idx="7008">
                  <c:v>0</c:v>
                </c:pt>
                <c:pt idx="7009">
                  <c:v>0</c:v>
                </c:pt>
                <c:pt idx="7010">
                  <c:v>0</c:v>
                </c:pt>
                <c:pt idx="7011">
                  <c:v>0</c:v>
                </c:pt>
                <c:pt idx="7012">
                  <c:v>0</c:v>
                </c:pt>
                <c:pt idx="7013">
                  <c:v>0</c:v>
                </c:pt>
                <c:pt idx="7014">
                  <c:v>0</c:v>
                </c:pt>
                <c:pt idx="7015">
                  <c:v>0</c:v>
                </c:pt>
                <c:pt idx="7016">
                  <c:v>0</c:v>
                </c:pt>
                <c:pt idx="7017">
                  <c:v>0</c:v>
                </c:pt>
                <c:pt idx="7018">
                  <c:v>0</c:v>
                </c:pt>
                <c:pt idx="7019">
                  <c:v>0</c:v>
                </c:pt>
                <c:pt idx="7020">
                  <c:v>0</c:v>
                </c:pt>
                <c:pt idx="7021">
                  <c:v>0</c:v>
                </c:pt>
                <c:pt idx="7022">
                  <c:v>0</c:v>
                </c:pt>
                <c:pt idx="7023">
                  <c:v>0</c:v>
                </c:pt>
                <c:pt idx="7024">
                  <c:v>0</c:v>
                </c:pt>
                <c:pt idx="7025">
                  <c:v>0</c:v>
                </c:pt>
                <c:pt idx="7026">
                  <c:v>0</c:v>
                </c:pt>
                <c:pt idx="7027">
                  <c:v>0</c:v>
                </c:pt>
                <c:pt idx="7028">
                  <c:v>0</c:v>
                </c:pt>
                <c:pt idx="7029">
                  <c:v>0</c:v>
                </c:pt>
                <c:pt idx="7030">
                  <c:v>0</c:v>
                </c:pt>
                <c:pt idx="7031">
                  <c:v>0</c:v>
                </c:pt>
                <c:pt idx="7032">
                  <c:v>0</c:v>
                </c:pt>
                <c:pt idx="7033">
                  <c:v>0</c:v>
                </c:pt>
                <c:pt idx="7034">
                  <c:v>0</c:v>
                </c:pt>
                <c:pt idx="7035">
                  <c:v>0</c:v>
                </c:pt>
                <c:pt idx="7036">
                  <c:v>0</c:v>
                </c:pt>
                <c:pt idx="7037">
                  <c:v>0</c:v>
                </c:pt>
                <c:pt idx="7038">
                  <c:v>0</c:v>
                </c:pt>
                <c:pt idx="7039">
                  <c:v>0</c:v>
                </c:pt>
                <c:pt idx="7040">
                  <c:v>0</c:v>
                </c:pt>
                <c:pt idx="7041">
                  <c:v>0</c:v>
                </c:pt>
                <c:pt idx="7042">
                  <c:v>0</c:v>
                </c:pt>
                <c:pt idx="7043">
                  <c:v>0</c:v>
                </c:pt>
                <c:pt idx="7044">
                  <c:v>0</c:v>
                </c:pt>
                <c:pt idx="7045">
                  <c:v>0</c:v>
                </c:pt>
                <c:pt idx="7046">
                  <c:v>0</c:v>
                </c:pt>
                <c:pt idx="7047">
                  <c:v>0</c:v>
                </c:pt>
                <c:pt idx="7048">
                  <c:v>0</c:v>
                </c:pt>
                <c:pt idx="7049">
                  <c:v>0</c:v>
                </c:pt>
                <c:pt idx="7050">
                  <c:v>0</c:v>
                </c:pt>
                <c:pt idx="7051">
                  <c:v>0</c:v>
                </c:pt>
                <c:pt idx="7052">
                  <c:v>0</c:v>
                </c:pt>
                <c:pt idx="7053">
                  <c:v>0</c:v>
                </c:pt>
                <c:pt idx="7054">
                  <c:v>0</c:v>
                </c:pt>
                <c:pt idx="7055">
                  <c:v>0</c:v>
                </c:pt>
                <c:pt idx="7056">
                  <c:v>0</c:v>
                </c:pt>
                <c:pt idx="7057">
                  <c:v>0</c:v>
                </c:pt>
                <c:pt idx="7058">
                  <c:v>0</c:v>
                </c:pt>
                <c:pt idx="7059">
                  <c:v>0</c:v>
                </c:pt>
                <c:pt idx="7060">
                  <c:v>0</c:v>
                </c:pt>
                <c:pt idx="7061">
                  <c:v>0</c:v>
                </c:pt>
                <c:pt idx="7062">
                  <c:v>0</c:v>
                </c:pt>
                <c:pt idx="7063">
                  <c:v>0</c:v>
                </c:pt>
                <c:pt idx="7064">
                  <c:v>0</c:v>
                </c:pt>
                <c:pt idx="7065">
                  <c:v>0</c:v>
                </c:pt>
                <c:pt idx="7066">
                  <c:v>0</c:v>
                </c:pt>
                <c:pt idx="7067">
                  <c:v>0</c:v>
                </c:pt>
                <c:pt idx="7068">
                  <c:v>0</c:v>
                </c:pt>
                <c:pt idx="7069">
                  <c:v>0</c:v>
                </c:pt>
                <c:pt idx="7070">
                  <c:v>0</c:v>
                </c:pt>
                <c:pt idx="7071">
                  <c:v>0</c:v>
                </c:pt>
                <c:pt idx="7072">
                  <c:v>0</c:v>
                </c:pt>
                <c:pt idx="7073">
                  <c:v>0</c:v>
                </c:pt>
                <c:pt idx="7074">
                  <c:v>0</c:v>
                </c:pt>
                <c:pt idx="7075">
                  <c:v>0</c:v>
                </c:pt>
                <c:pt idx="7076">
                  <c:v>0</c:v>
                </c:pt>
                <c:pt idx="7077">
                  <c:v>0</c:v>
                </c:pt>
                <c:pt idx="7078">
                  <c:v>0</c:v>
                </c:pt>
                <c:pt idx="7079">
                  <c:v>0</c:v>
                </c:pt>
                <c:pt idx="7080">
                  <c:v>0</c:v>
                </c:pt>
                <c:pt idx="7081">
                  <c:v>0</c:v>
                </c:pt>
                <c:pt idx="7082">
                  <c:v>0</c:v>
                </c:pt>
                <c:pt idx="7083">
                  <c:v>0</c:v>
                </c:pt>
                <c:pt idx="7084">
                  <c:v>0</c:v>
                </c:pt>
                <c:pt idx="7085">
                  <c:v>0</c:v>
                </c:pt>
                <c:pt idx="7086">
                  <c:v>0</c:v>
                </c:pt>
                <c:pt idx="7087">
                  <c:v>0</c:v>
                </c:pt>
                <c:pt idx="7088">
                  <c:v>0</c:v>
                </c:pt>
                <c:pt idx="7089">
                  <c:v>0</c:v>
                </c:pt>
                <c:pt idx="7090">
                  <c:v>0</c:v>
                </c:pt>
                <c:pt idx="7091">
                  <c:v>0</c:v>
                </c:pt>
                <c:pt idx="7092">
                  <c:v>0</c:v>
                </c:pt>
                <c:pt idx="7093">
                  <c:v>0</c:v>
                </c:pt>
                <c:pt idx="7094">
                  <c:v>0</c:v>
                </c:pt>
                <c:pt idx="7095">
                  <c:v>0</c:v>
                </c:pt>
                <c:pt idx="7096">
                  <c:v>0</c:v>
                </c:pt>
                <c:pt idx="7097">
                  <c:v>0</c:v>
                </c:pt>
                <c:pt idx="7098">
                  <c:v>0</c:v>
                </c:pt>
                <c:pt idx="7099">
                  <c:v>0</c:v>
                </c:pt>
                <c:pt idx="7100">
                  <c:v>0</c:v>
                </c:pt>
                <c:pt idx="7101">
                  <c:v>0</c:v>
                </c:pt>
                <c:pt idx="7102">
                  <c:v>0</c:v>
                </c:pt>
                <c:pt idx="7103">
                  <c:v>0</c:v>
                </c:pt>
                <c:pt idx="7104">
                  <c:v>0</c:v>
                </c:pt>
                <c:pt idx="7105">
                  <c:v>0</c:v>
                </c:pt>
                <c:pt idx="7106">
                  <c:v>0</c:v>
                </c:pt>
                <c:pt idx="7107">
                  <c:v>0</c:v>
                </c:pt>
                <c:pt idx="7108">
                  <c:v>0</c:v>
                </c:pt>
                <c:pt idx="7109">
                  <c:v>0</c:v>
                </c:pt>
                <c:pt idx="7110">
                  <c:v>0</c:v>
                </c:pt>
                <c:pt idx="7111">
                  <c:v>0</c:v>
                </c:pt>
                <c:pt idx="7112">
                  <c:v>0</c:v>
                </c:pt>
                <c:pt idx="7113">
                  <c:v>0</c:v>
                </c:pt>
                <c:pt idx="7114">
                  <c:v>0</c:v>
                </c:pt>
                <c:pt idx="7115">
                  <c:v>0</c:v>
                </c:pt>
                <c:pt idx="7116">
                  <c:v>0</c:v>
                </c:pt>
                <c:pt idx="7117">
                  <c:v>0</c:v>
                </c:pt>
                <c:pt idx="7118">
                  <c:v>0</c:v>
                </c:pt>
                <c:pt idx="7119">
                  <c:v>0</c:v>
                </c:pt>
                <c:pt idx="7120">
                  <c:v>0</c:v>
                </c:pt>
                <c:pt idx="7121">
                  <c:v>0</c:v>
                </c:pt>
                <c:pt idx="7122">
                  <c:v>0</c:v>
                </c:pt>
                <c:pt idx="7123">
                  <c:v>0</c:v>
                </c:pt>
                <c:pt idx="7124">
                  <c:v>0</c:v>
                </c:pt>
                <c:pt idx="7125">
                  <c:v>0</c:v>
                </c:pt>
                <c:pt idx="7126">
                  <c:v>0</c:v>
                </c:pt>
                <c:pt idx="7127">
                  <c:v>0</c:v>
                </c:pt>
                <c:pt idx="7128">
                  <c:v>0</c:v>
                </c:pt>
                <c:pt idx="7129">
                  <c:v>0</c:v>
                </c:pt>
                <c:pt idx="7130">
                  <c:v>0</c:v>
                </c:pt>
                <c:pt idx="7131">
                  <c:v>0</c:v>
                </c:pt>
                <c:pt idx="7132">
                  <c:v>0</c:v>
                </c:pt>
                <c:pt idx="7133">
                  <c:v>0</c:v>
                </c:pt>
                <c:pt idx="7134">
                  <c:v>0</c:v>
                </c:pt>
                <c:pt idx="7135">
                  <c:v>0</c:v>
                </c:pt>
                <c:pt idx="7136">
                  <c:v>0</c:v>
                </c:pt>
                <c:pt idx="7137">
                  <c:v>0</c:v>
                </c:pt>
                <c:pt idx="7138">
                  <c:v>0</c:v>
                </c:pt>
                <c:pt idx="7139">
                  <c:v>0</c:v>
                </c:pt>
                <c:pt idx="7140">
                  <c:v>0</c:v>
                </c:pt>
                <c:pt idx="7141">
                  <c:v>0</c:v>
                </c:pt>
                <c:pt idx="7142">
                  <c:v>0</c:v>
                </c:pt>
                <c:pt idx="7143">
                  <c:v>0</c:v>
                </c:pt>
                <c:pt idx="7144">
                  <c:v>0</c:v>
                </c:pt>
                <c:pt idx="7145">
                  <c:v>0</c:v>
                </c:pt>
                <c:pt idx="7146">
                  <c:v>0</c:v>
                </c:pt>
                <c:pt idx="7147">
                  <c:v>0</c:v>
                </c:pt>
                <c:pt idx="7148">
                  <c:v>0</c:v>
                </c:pt>
                <c:pt idx="7149">
                  <c:v>0</c:v>
                </c:pt>
                <c:pt idx="7150">
                  <c:v>0</c:v>
                </c:pt>
                <c:pt idx="7151">
                  <c:v>0</c:v>
                </c:pt>
                <c:pt idx="7152">
                  <c:v>0</c:v>
                </c:pt>
                <c:pt idx="7153">
                  <c:v>0</c:v>
                </c:pt>
                <c:pt idx="7154">
                  <c:v>0</c:v>
                </c:pt>
                <c:pt idx="7155">
                  <c:v>0</c:v>
                </c:pt>
                <c:pt idx="7156">
                  <c:v>0</c:v>
                </c:pt>
                <c:pt idx="7157">
                  <c:v>0</c:v>
                </c:pt>
                <c:pt idx="7158">
                  <c:v>0</c:v>
                </c:pt>
                <c:pt idx="7159">
                  <c:v>0</c:v>
                </c:pt>
                <c:pt idx="7160">
                  <c:v>0</c:v>
                </c:pt>
                <c:pt idx="7161">
                  <c:v>0</c:v>
                </c:pt>
                <c:pt idx="7162">
                  <c:v>0</c:v>
                </c:pt>
                <c:pt idx="7163">
                  <c:v>0</c:v>
                </c:pt>
                <c:pt idx="7164">
                  <c:v>0</c:v>
                </c:pt>
                <c:pt idx="7165">
                  <c:v>0</c:v>
                </c:pt>
                <c:pt idx="7166">
                  <c:v>0</c:v>
                </c:pt>
                <c:pt idx="7167">
                  <c:v>0</c:v>
                </c:pt>
                <c:pt idx="7168">
                  <c:v>0</c:v>
                </c:pt>
                <c:pt idx="7169">
                  <c:v>0</c:v>
                </c:pt>
                <c:pt idx="7170">
                  <c:v>0</c:v>
                </c:pt>
                <c:pt idx="7171">
                  <c:v>0</c:v>
                </c:pt>
                <c:pt idx="7172">
                  <c:v>0</c:v>
                </c:pt>
                <c:pt idx="7173">
                  <c:v>0</c:v>
                </c:pt>
                <c:pt idx="7174">
                  <c:v>0</c:v>
                </c:pt>
                <c:pt idx="7175">
                  <c:v>0</c:v>
                </c:pt>
                <c:pt idx="7176">
                  <c:v>0</c:v>
                </c:pt>
                <c:pt idx="7177">
                  <c:v>0</c:v>
                </c:pt>
                <c:pt idx="7178">
                  <c:v>0</c:v>
                </c:pt>
                <c:pt idx="7179">
                  <c:v>0</c:v>
                </c:pt>
                <c:pt idx="7180">
                  <c:v>0</c:v>
                </c:pt>
                <c:pt idx="7181">
                  <c:v>0</c:v>
                </c:pt>
                <c:pt idx="7182">
                  <c:v>0</c:v>
                </c:pt>
                <c:pt idx="7183">
                  <c:v>0</c:v>
                </c:pt>
                <c:pt idx="7184">
                  <c:v>0</c:v>
                </c:pt>
                <c:pt idx="7185">
                  <c:v>0</c:v>
                </c:pt>
                <c:pt idx="7186">
                  <c:v>0</c:v>
                </c:pt>
                <c:pt idx="7187">
                  <c:v>0</c:v>
                </c:pt>
                <c:pt idx="7188">
                  <c:v>0</c:v>
                </c:pt>
                <c:pt idx="7189">
                  <c:v>0</c:v>
                </c:pt>
                <c:pt idx="7190">
                  <c:v>0</c:v>
                </c:pt>
                <c:pt idx="7191">
                  <c:v>0</c:v>
                </c:pt>
                <c:pt idx="7192">
                  <c:v>0</c:v>
                </c:pt>
                <c:pt idx="7193">
                  <c:v>0</c:v>
                </c:pt>
                <c:pt idx="7194">
                  <c:v>0</c:v>
                </c:pt>
                <c:pt idx="7195">
                  <c:v>0</c:v>
                </c:pt>
                <c:pt idx="7196">
                  <c:v>0</c:v>
                </c:pt>
                <c:pt idx="7197">
                  <c:v>0</c:v>
                </c:pt>
                <c:pt idx="7198">
                  <c:v>0</c:v>
                </c:pt>
                <c:pt idx="7199">
                  <c:v>0</c:v>
                </c:pt>
                <c:pt idx="7200">
                  <c:v>0</c:v>
                </c:pt>
                <c:pt idx="7201">
                  <c:v>0</c:v>
                </c:pt>
                <c:pt idx="7202">
                  <c:v>0</c:v>
                </c:pt>
                <c:pt idx="7203">
                  <c:v>0</c:v>
                </c:pt>
                <c:pt idx="7204">
                  <c:v>0</c:v>
                </c:pt>
                <c:pt idx="7205">
                  <c:v>0</c:v>
                </c:pt>
                <c:pt idx="7206">
                  <c:v>0</c:v>
                </c:pt>
                <c:pt idx="7207">
                  <c:v>0</c:v>
                </c:pt>
                <c:pt idx="7208">
                  <c:v>0</c:v>
                </c:pt>
                <c:pt idx="7209">
                  <c:v>0</c:v>
                </c:pt>
                <c:pt idx="7210">
                  <c:v>0</c:v>
                </c:pt>
                <c:pt idx="7211">
                  <c:v>0</c:v>
                </c:pt>
                <c:pt idx="7212">
                  <c:v>0</c:v>
                </c:pt>
                <c:pt idx="7213">
                  <c:v>0</c:v>
                </c:pt>
                <c:pt idx="7214">
                  <c:v>0</c:v>
                </c:pt>
                <c:pt idx="7215">
                  <c:v>0</c:v>
                </c:pt>
                <c:pt idx="7216">
                  <c:v>0</c:v>
                </c:pt>
                <c:pt idx="7217">
                  <c:v>0</c:v>
                </c:pt>
                <c:pt idx="7218">
                  <c:v>0</c:v>
                </c:pt>
                <c:pt idx="7219">
                  <c:v>0</c:v>
                </c:pt>
                <c:pt idx="7220">
                  <c:v>0</c:v>
                </c:pt>
                <c:pt idx="7221">
                  <c:v>0</c:v>
                </c:pt>
                <c:pt idx="7222">
                  <c:v>0</c:v>
                </c:pt>
                <c:pt idx="7223">
                  <c:v>0</c:v>
                </c:pt>
                <c:pt idx="7224">
                  <c:v>0</c:v>
                </c:pt>
                <c:pt idx="7225">
                  <c:v>0</c:v>
                </c:pt>
                <c:pt idx="7226">
                  <c:v>0</c:v>
                </c:pt>
                <c:pt idx="7227">
                  <c:v>0</c:v>
                </c:pt>
                <c:pt idx="7228">
                  <c:v>0</c:v>
                </c:pt>
                <c:pt idx="7229">
                  <c:v>0</c:v>
                </c:pt>
                <c:pt idx="7230">
                  <c:v>0</c:v>
                </c:pt>
                <c:pt idx="7231">
                  <c:v>0</c:v>
                </c:pt>
                <c:pt idx="7232">
                  <c:v>0</c:v>
                </c:pt>
                <c:pt idx="7233">
                  <c:v>0</c:v>
                </c:pt>
                <c:pt idx="7234">
                  <c:v>0</c:v>
                </c:pt>
                <c:pt idx="7235">
                  <c:v>0</c:v>
                </c:pt>
                <c:pt idx="7236">
                  <c:v>0</c:v>
                </c:pt>
                <c:pt idx="7237">
                  <c:v>0</c:v>
                </c:pt>
                <c:pt idx="7238">
                  <c:v>0</c:v>
                </c:pt>
                <c:pt idx="7239">
                  <c:v>0</c:v>
                </c:pt>
                <c:pt idx="7240">
                  <c:v>0</c:v>
                </c:pt>
                <c:pt idx="7241">
                  <c:v>0</c:v>
                </c:pt>
                <c:pt idx="7242">
                  <c:v>0</c:v>
                </c:pt>
                <c:pt idx="7243">
                  <c:v>0</c:v>
                </c:pt>
                <c:pt idx="7244">
                  <c:v>0</c:v>
                </c:pt>
                <c:pt idx="7245">
                  <c:v>0</c:v>
                </c:pt>
                <c:pt idx="7246">
                  <c:v>0</c:v>
                </c:pt>
                <c:pt idx="7247">
                  <c:v>0</c:v>
                </c:pt>
                <c:pt idx="7248">
                  <c:v>0</c:v>
                </c:pt>
                <c:pt idx="7249">
                  <c:v>0</c:v>
                </c:pt>
                <c:pt idx="7250">
                  <c:v>0</c:v>
                </c:pt>
                <c:pt idx="7251">
                  <c:v>0</c:v>
                </c:pt>
                <c:pt idx="7252">
                  <c:v>0</c:v>
                </c:pt>
                <c:pt idx="7253">
                  <c:v>0</c:v>
                </c:pt>
                <c:pt idx="7254">
                  <c:v>0</c:v>
                </c:pt>
                <c:pt idx="7255">
                  <c:v>0</c:v>
                </c:pt>
                <c:pt idx="7256">
                  <c:v>0</c:v>
                </c:pt>
                <c:pt idx="7257">
                  <c:v>0</c:v>
                </c:pt>
                <c:pt idx="7258">
                  <c:v>0</c:v>
                </c:pt>
                <c:pt idx="7259">
                  <c:v>0</c:v>
                </c:pt>
                <c:pt idx="7260">
                  <c:v>0</c:v>
                </c:pt>
                <c:pt idx="7261">
                  <c:v>0</c:v>
                </c:pt>
                <c:pt idx="7262">
                  <c:v>0</c:v>
                </c:pt>
                <c:pt idx="7263">
                  <c:v>0</c:v>
                </c:pt>
                <c:pt idx="7264">
                  <c:v>0</c:v>
                </c:pt>
                <c:pt idx="7265">
                  <c:v>0</c:v>
                </c:pt>
                <c:pt idx="7266">
                  <c:v>0</c:v>
                </c:pt>
                <c:pt idx="7267">
                  <c:v>0</c:v>
                </c:pt>
                <c:pt idx="7268">
                  <c:v>0</c:v>
                </c:pt>
                <c:pt idx="7269">
                  <c:v>0</c:v>
                </c:pt>
                <c:pt idx="7270">
                  <c:v>0</c:v>
                </c:pt>
                <c:pt idx="7271">
                  <c:v>0</c:v>
                </c:pt>
                <c:pt idx="7272">
                  <c:v>0</c:v>
                </c:pt>
                <c:pt idx="7273">
                  <c:v>0</c:v>
                </c:pt>
                <c:pt idx="7274">
                  <c:v>0</c:v>
                </c:pt>
                <c:pt idx="7275">
                  <c:v>0</c:v>
                </c:pt>
                <c:pt idx="7276">
                  <c:v>0</c:v>
                </c:pt>
                <c:pt idx="7277">
                  <c:v>0</c:v>
                </c:pt>
                <c:pt idx="7278">
                  <c:v>0</c:v>
                </c:pt>
                <c:pt idx="7279">
                  <c:v>0</c:v>
                </c:pt>
                <c:pt idx="7280">
                  <c:v>0</c:v>
                </c:pt>
                <c:pt idx="7281">
                  <c:v>0</c:v>
                </c:pt>
                <c:pt idx="7282">
                  <c:v>0</c:v>
                </c:pt>
                <c:pt idx="7283">
                  <c:v>0</c:v>
                </c:pt>
                <c:pt idx="7284">
                  <c:v>0</c:v>
                </c:pt>
                <c:pt idx="7285">
                  <c:v>0</c:v>
                </c:pt>
                <c:pt idx="7286">
                  <c:v>0</c:v>
                </c:pt>
                <c:pt idx="7287">
                  <c:v>0</c:v>
                </c:pt>
                <c:pt idx="7288">
                  <c:v>0</c:v>
                </c:pt>
                <c:pt idx="7289">
                  <c:v>0</c:v>
                </c:pt>
                <c:pt idx="7290">
                  <c:v>0</c:v>
                </c:pt>
                <c:pt idx="7291">
                  <c:v>0</c:v>
                </c:pt>
                <c:pt idx="7292">
                  <c:v>0</c:v>
                </c:pt>
                <c:pt idx="7293">
                  <c:v>0</c:v>
                </c:pt>
                <c:pt idx="7294">
                  <c:v>0</c:v>
                </c:pt>
                <c:pt idx="7295">
                  <c:v>0</c:v>
                </c:pt>
                <c:pt idx="7296">
                  <c:v>0</c:v>
                </c:pt>
                <c:pt idx="7297">
                  <c:v>0</c:v>
                </c:pt>
                <c:pt idx="7298">
                  <c:v>0</c:v>
                </c:pt>
                <c:pt idx="7299">
                  <c:v>0</c:v>
                </c:pt>
                <c:pt idx="7300">
                  <c:v>0</c:v>
                </c:pt>
                <c:pt idx="7301">
                  <c:v>0</c:v>
                </c:pt>
                <c:pt idx="7302">
                  <c:v>0</c:v>
                </c:pt>
                <c:pt idx="7303">
                  <c:v>0</c:v>
                </c:pt>
                <c:pt idx="7304">
                  <c:v>0</c:v>
                </c:pt>
                <c:pt idx="7305">
                  <c:v>0</c:v>
                </c:pt>
                <c:pt idx="7306">
                  <c:v>0</c:v>
                </c:pt>
                <c:pt idx="7307">
                  <c:v>0</c:v>
                </c:pt>
                <c:pt idx="7308">
                  <c:v>0</c:v>
                </c:pt>
                <c:pt idx="7309">
                  <c:v>0</c:v>
                </c:pt>
                <c:pt idx="7310">
                  <c:v>0</c:v>
                </c:pt>
                <c:pt idx="7311">
                  <c:v>0</c:v>
                </c:pt>
                <c:pt idx="7312">
                  <c:v>0</c:v>
                </c:pt>
                <c:pt idx="7313">
                  <c:v>0</c:v>
                </c:pt>
                <c:pt idx="7314">
                  <c:v>0</c:v>
                </c:pt>
                <c:pt idx="7315">
                  <c:v>0</c:v>
                </c:pt>
                <c:pt idx="7316">
                  <c:v>0</c:v>
                </c:pt>
                <c:pt idx="7317">
                  <c:v>0</c:v>
                </c:pt>
                <c:pt idx="7318">
                  <c:v>0</c:v>
                </c:pt>
                <c:pt idx="7319">
                  <c:v>0</c:v>
                </c:pt>
                <c:pt idx="7320">
                  <c:v>0</c:v>
                </c:pt>
                <c:pt idx="7321">
                  <c:v>0</c:v>
                </c:pt>
                <c:pt idx="7322">
                  <c:v>0</c:v>
                </c:pt>
                <c:pt idx="7323">
                  <c:v>0</c:v>
                </c:pt>
                <c:pt idx="7324">
                  <c:v>0</c:v>
                </c:pt>
                <c:pt idx="7325">
                  <c:v>0</c:v>
                </c:pt>
                <c:pt idx="7326">
                  <c:v>0</c:v>
                </c:pt>
                <c:pt idx="7327">
                  <c:v>0</c:v>
                </c:pt>
                <c:pt idx="7328">
                  <c:v>0</c:v>
                </c:pt>
                <c:pt idx="7329">
                  <c:v>0</c:v>
                </c:pt>
                <c:pt idx="7330">
                  <c:v>0</c:v>
                </c:pt>
                <c:pt idx="7331">
                  <c:v>0</c:v>
                </c:pt>
                <c:pt idx="7332">
                  <c:v>0</c:v>
                </c:pt>
                <c:pt idx="7333">
                  <c:v>0</c:v>
                </c:pt>
                <c:pt idx="7334">
                  <c:v>0</c:v>
                </c:pt>
                <c:pt idx="7335">
                  <c:v>0</c:v>
                </c:pt>
                <c:pt idx="7336">
                  <c:v>0</c:v>
                </c:pt>
                <c:pt idx="7337">
                  <c:v>0</c:v>
                </c:pt>
                <c:pt idx="7338">
                  <c:v>0</c:v>
                </c:pt>
                <c:pt idx="7339">
                  <c:v>0</c:v>
                </c:pt>
                <c:pt idx="7340">
                  <c:v>0</c:v>
                </c:pt>
                <c:pt idx="7341">
                  <c:v>0</c:v>
                </c:pt>
                <c:pt idx="7342">
                  <c:v>0</c:v>
                </c:pt>
                <c:pt idx="7343">
                  <c:v>0</c:v>
                </c:pt>
                <c:pt idx="7344">
                  <c:v>0</c:v>
                </c:pt>
                <c:pt idx="7345">
                  <c:v>0</c:v>
                </c:pt>
                <c:pt idx="7346">
                  <c:v>0</c:v>
                </c:pt>
                <c:pt idx="7347">
                  <c:v>0</c:v>
                </c:pt>
                <c:pt idx="7348">
                  <c:v>0</c:v>
                </c:pt>
                <c:pt idx="7349">
                  <c:v>0</c:v>
                </c:pt>
                <c:pt idx="7350">
                  <c:v>0</c:v>
                </c:pt>
                <c:pt idx="7351">
                  <c:v>0</c:v>
                </c:pt>
                <c:pt idx="7352">
                  <c:v>0</c:v>
                </c:pt>
                <c:pt idx="7353">
                  <c:v>0</c:v>
                </c:pt>
                <c:pt idx="7354">
                  <c:v>0</c:v>
                </c:pt>
                <c:pt idx="7355">
                  <c:v>0</c:v>
                </c:pt>
                <c:pt idx="7356">
                  <c:v>0</c:v>
                </c:pt>
                <c:pt idx="7357">
                  <c:v>0</c:v>
                </c:pt>
                <c:pt idx="7358">
                  <c:v>0</c:v>
                </c:pt>
                <c:pt idx="7359">
                  <c:v>0</c:v>
                </c:pt>
                <c:pt idx="7360">
                  <c:v>0</c:v>
                </c:pt>
                <c:pt idx="7361">
                  <c:v>0</c:v>
                </c:pt>
                <c:pt idx="7362">
                  <c:v>0</c:v>
                </c:pt>
                <c:pt idx="7363">
                  <c:v>0</c:v>
                </c:pt>
                <c:pt idx="7364">
                  <c:v>0</c:v>
                </c:pt>
                <c:pt idx="7365">
                  <c:v>0</c:v>
                </c:pt>
                <c:pt idx="7366">
                  <c:v>0</c:v>
                </c:pt>
                <c:pt idx="7367">
                  <c:v>0</c:v>
                </c:pt>
                <c:pt idx="7368">
                  <c:v>0</c:v>
                </c:pt>
                <c:pt idx="7369">
                  <c:v>0</c:v>
                </c:pt>
                <c:pt idx="7370">
                  <c:v>0</c:v>
                </c:pt>
                <c:pt idx="7371">
                  <c:v>0</c:v>
                </c:pt>
                <c:pt idx="7372">
                  <c:v>0</c:v>
                </c:pt>
                <c:pt idx="7373">
                  <c:v>0</c:v>
                </c:pt>
                <c:pt idx="7374">
                  <c:v>0</c:v>
                </c:pt>
                <c:pt idx="7375">
                  <c:v>0</c:v>
                </c:pt>
                <c:pt idx="7376">
                  <c:v>0</c:v>
                </c:pt>
                <c:pt idx="7377">
                  <c:v>0</c:v>
                </c:pt>
                <c:pt idx="7378">
                  <c:v>0</c:v>
                </c:pt>
                <c:pt idx="7379">
                  <c:v>0</c:v>
                </c:pt>
                <c:pt idx="7380">
                  <c:v>0</c:v>
                </c:pt>
                <c:pt idx="7381">
                  <c:v>0</c:v>
                </c:pt>
                <c:pt idx="7382">
                  <c:v>0</c:v>
                </c:pt>
                <c:pt idx="7383">
                  <c:v>0</c:v>
                </c:pt>
                <c:pt idx="7384">
                  <c:v>0</c:v>
                </c:pt>
                <c:pt idx="7385">
                  <c:v>0</c:v>
                </c:pt>
                <c:pt idx="7386">
                  <c:v>0</c:v>
                </c:pt>
                <c:pt idx="7387">
                  <c:v>0</c:v>
                </c:pt>
                <c:pt idx="7388">
                  <c:v>0</c:v>
                </c:pt>
                <c:pt idx="7389">
                  <c:v>0</c:v>
                </c:pt>
                <c:pt idx="7390">
                  <c:v>0</c:v>
                </c:pt>
                <c:pt idx="7391">
                  <c:v>0</c:v>
                </c:pt>
                <c:pt idx="7392">
                  <c:v>0</c:v>
                </c:pt>
                <c:pt idx="7393">
                  <c:v>0</c:v>
                </c:pt>
                <c:pt idx="7394">
                  <c:v>0</c:v>
                </c:pt>
                <c:pt idx="7395">
                  <c:v>0</c:v>
                </c:pt>
                <c:pt idx="7396">
                  <c:v>0</c:v>
                </c:pt>
                <c:pt idx="7397">
                  <c:v>0</c:v>
                </c:pt>
                <c:pt idx="7398">
                  <c:v>0</c:v>
                </c:pt>
                <c:pt idx="7399">
                  <c:v>0</c:v>
                </c:pt>
                <c:pt idx="7400">
                  <c:v>0</c:v>
                </c:pt>
                <c:pt idx="7401">
                  <c:v>0</c:v>
                </c:pt>
                <c:pt idx="7402">
                  <c:v>0</c:v>
                </c:pt>
                <c:pt idx="7403">
                  <c:v>0</c:v>
                </c:pt>
                <c:pt idx="7404">
                  <c:v>0</c:v>
                </c:pt>
                <c:pt idx="7405">
                  <c:v>0</c:v>
                </c:pt>
                <c:pt idx="7406">
                  <c:v>0</c:v>
                </c:pt>
                <c:pt idx="7407">
                  <c:v>0</c:v>
                </c:pt>
                <c:pt idx="7408">
                  <c:v>0</c:v>
                </c:pt>
                <c:pt idx="7409">
                  <c:v>0</c:v>
                </c:pt>
                <c:pt idx="7410">
                  <c:v>0</c:v>
                </c:pt>
                <c:pt idx="7411">
                  <c:v>0</c:v>
                </c:pt>
                <c:pt idx="7412">
                  <c:v>0</c:v>
                </c:pt>
                <c:pt idx="7413">
                  <c:v>0</c:v>
                </c:pt>
                <c:pt idx="7414">
                  <c:v>0</c:v>
                </c:pt>
                <c:pt idx="7415">
                  <c:v>0</c:v>
                </c:pt>
                <c:pt idx="7416">
                  <c:v>0</c:v>
                </c:pt>
                <c:pt idx="7417">
                  <c:v>0</c:v>
                </c:pt>
                <c:pt idx="7418">
                  <c:v>0</c:v>
                </c:pt>
                <c:pt idx="7419">
                  <c:v>0</c:v>
                </c:pt>
                <c:pt idx="7420">
                  <c:v>0</c:v>
                </c:pt>
                <c:pt idx="7421">
                  <c:v>0</c:v>
                </c:pt>
                <c:pt idx="7422">
                  <c:v>0</c:v>
                </c:pt>
                <c:pt idx="7423">
                  <c:v>0</c:v>
                </c:pt>
                <c:pt idx="7424">
                  <c:v>0</c:v>
                </c:pt>
                <c:pt idx="7425">
                  <c:v>0</c:v>
                </c:pt>
                <c:pt idx="7426">
                  <c:v>0</c:v>
                </c:pt>
                <c:pt idx="7427">
                  <c:v>0</c:v>
                </c:pt>
                <c:pt idx="7428">
                  <c:v>0</c:v>
                </c:pt>
                <c:pt idx="7429">
                  <c:v>0</c:v>
                </c:pt>
                <c:pt idx="7430">
                  <c:v>0</c:v>
                </c:pt>
                <c:pt idx="7431">
                  <c:v>0</c:v>
                </c:pt>
                <c:pt idx="7432">
                  <c:v>0</c:v>
                </c:pt>
                <c:pt idx="7433">
                  <c:v>0</c:v>
                </c:pt>
                <c:pt idx="7434">
                  <c:v>0</c:v>
                </c:pt>
                <c:pt idx="7435">
                  <c:v>0</c:v>
                </c:pt>
                <c:pt idx="7436">
                  <c:v>0</c:v>
                </c:pt>
                <c:pt idx="7437">
                  <c:v>0</c:v>
                </c:pt>
                <c:pt idx="7438">
                  <c:v>0</c:v>
                </c:pt>
                <c:pt idx="7439">
                  <c:v>0</c:v>
                </c:pt>
                <c:pt idx="7440">
                  <c:v>0</c:v>
                </c:pt>
                <c:pt idx="7441">
                  <c:v>0</c:v>
                </c:pt>
                <c:pt idx="7442">
                  <c:v>0</c:v>
                </c:pt>
                <c:pt idx="7443">
                  <c:v>0</c:v>
                </c:pt>
                <c:pt idx="7444">
                  <c:v>0</c:v>
                </c:pt>
                <c:pt idx="7445">
                  <c:v>0</c:v>
                </c:pt>
                <c:pt idx="7446">
                  <c:v>0</c:v>
                </c:pt>
                <c:pt idx="7447">
                  <c:v>0</c:v>
                </c:pt>
                <c:pt idx="7448">
                  <c:v>0</c:v>
                </c:pt>
                <c:pt idx="7449">
                  <c:v>0</c:v>
                </c:pt>
                <c:pt idx="7450">
                  <c:v>0</c:v>
                </c:pt>
                <c:pt idx="7451">
                  <c:v>0</c:v>
                </c:pt>
                <c:pt idx="7452">
                  <c:v>0</c:v>
                </c:pt>
                <c:pt idx="7453">
                  <c:v>0</c:v>
                </c:pt>
                <c:pt idx="7454">
                  <c:v>0</c:v>
                </c:pt>
                <c:pt idx="7455">
                  <c:v>0</c:v>
                </c:pt>
                <c:pt idx="7456">
                  <c:v>0</c:v>
                </c:pt>
                <c:pt idx="7457">
                  <c:v>0</c:v>
                </c:pt>
                <c:pt idx="7458">
                  <c:v>0</c:v>
                </c:pt>
                <c:pt idx="7459">
                  <c:v>0</c:v>
                </c:pt>
                <c:pt idx="7460">
                  <c:v>0</c:v>
                </c:pt>
                <c:pt idx="7461">
                  <c:v>0</c:v>
                </c:pt>
                <c:pt idx="7462">
                  <c:v>0</c:v>
                </c:pt>
                <c:pt idx="7463">
                  <c:v>0</c:v>
                </c:pt>
                <c:pt idx="7464">
                  <c:v>0</c:v>
                </c:pt>
                <c:pt idx="7465">
                  <c:v>0</c:v>
                </c:pt>
                <c:pt idx="7466">
                  <c:v>0</c:v>
                </c:pt>
                <c:pt idx="7467">
                  <c:v>0</c:v>
                </c:pt>
                <c:pt idx="7468">
                  <c:v>0</c:v>
                </c:pt>
                <c:pt idx="7469">
                  <c:v>0</c:v>
                </c:pt>
                <c:pt idx="7470">
                  <c:v>0</c:v>
                </c:pt>
                <c:pt idx="7471">
                  <c:v>0</c:v>
                </c:pt>
                <c:pt idx="7472">
                  <c:v>0</c:v>
                </c:pt>
                <c:pt idx="7473">
                  <c:v>0</c:v>
                </c:pt>
                <c:pt idx="7474">
                  <c:v>0</c:v>
                </c:pt>
                <c:pt idx="7475">
                  <c:v>0</c:v>
                </c:pt>
                <c:pt idx="7476">
                  <c:v>0</c:v>
                </c:pt>
                <c:pt idx="7477">
                  <c:v>0</c:v>
                </c:pt>
                <c:pt idx="7478">
                  <c:v>0</c:v>
                </c:pt>
                <c:pt idx="7479">
                  <c:v>0</c:v>
                </c:pt>
                <c:pt idx="7480">
                  <c:v>0</c:v>
                </c:pt>
                <c:pt idx="7481">
                  <c:v>0</c:v>
                </c:pt>
                <c:pt idx="7482">
                  <c:v>0</c:v>
                </c:pt>
                <c:pt idx="7483">
                  <c:v>0</c:v>
                </c:pt>
                <c:pt idx="7484">
                  <c:v>0</c:v>
                </c:pt>
                <c:pt idx="7485">
                  <c:v>0</c:v>
                </c:pt>
                <c:pt idx="7486">
                  <c:v>0</c:v>
                </c:pt>
                <c:pt idx="7487">
                  <c:v>0</c:v>
                </c:pt>
                <c:pt idx="7488">
                  <c:v>0</c:v>
                </c:pt>
                <c:pt idx="7489">
                  <c:v>0</c:v>
                </c:pt>
                <c:pt idx="7490">
                  <c:v>0</c:v>
                </c:pt>
                <c:pt idx="7491">
                  <c:v>0</c:v>
                </c:pt>
                <c:pt idx="7492">
                  <c:v>0</c:v>
                </c:pt>
                <c:pt idx="7493">
                  <c:v>0</c:v>
                </c:pt>
                <c:pt idx="7494">
                  <c:v>0</c:v>
                </c:pt>
                <c:pt idx="7495">
                  <c:v>0</c:v>
                </c:pt>
                <c:pt idx="7496">
                  <c:v>0</c:v>
                </c:pt>
                <c:pt idx="7497">
                  <c:v>0</c:v>
                </c:pt>
                <c:pt idx="7498">
                  <c:v>0</c:v>
                </c:pt>
                <c:pt idx="7499">
                  <c:v>0</c:v>
                </c:pt>
                <c:pt idx="7500">
                  <c:v>0</c:v>
                </c:pt>
                <c:pt idx="7501">
                  <c:v>0</c:v>
                </c:pt>
                <c:pt idx="7502">
                  <c:v>0</c:v>
                </c:pt>
                <c:pt idx="7503">
                  <c:v>0</c:v>
                </c:pt>
                <c:pt idx="7504">
                  <c:v>0</c:v>
                </c:pt>
                <c:pt idx="7505">
                  <c:v>0</c:v>
                </c:pt>
                <c:pt idx="7506">
                  <c:v>0</c:v>
                </c:pt>
                <c:pt idx="7507">
                  <c:v>0</c:v>
                </c:pt>
                <c:pt idx="7508">
                  <c:v>0</c:v>
                </c:pt>
                <c:pt idx="7509">
                  <c:v>0</c:v>
                </c:pt>
                <c:pt idx="7510">
                  <c:v>0</c:v>
                </c:pt>
                <c:pt idx="7511">
                  <c:v>0</c:v>
                </c:pt>
                <c:pt idx="7512">
                  <c:v>0</c:v>
                </c:pt>
                <c:pt idx="7513">
                  <c:v>0</c:v>
                </c:pt>
                <c:pt idx="7514">
                  <c:v>0</c:v>
                </c:pt>
                <c:pt idx="7515">
                  <c:v>0</c:v>
                </c:pt>
                <c:pt idx="7516">
                  <c:v>0</c:v>
                </c:pt>
                <c:pt idx="7517">
                  <c:v>0</c:v>
                </c:pt>
                <c:pt idx="7518">
                  <c:v>0</c:v>
                </c:pt>
                <c:pt idx="7519">
                  <c:v>0</c:v>
                </c:pt>
                <c:pt idx="7520">
                  <c:v>0</c:v>
                </c:pt>
                <c:pt idx="7521">
                  <c:v>0</c:v>
                </c:pt>
                <c:pt idx="7522">
                  <c:v>0</c:v>
                </c:pt>
                <c:pt idx="7523">
                  <c:v>0</c:v>
                </c:pt>
                <c:pt idx="7524">
                  <c:v>0</c:v>
                </c:pt>
                <c:pt idx="7525">
                  <c:v>0</c:v>
                </c:pt>
                <c:pt idx="7526">
                  <c:v>0</c:v>
                </c:pt>
                <c:pt idx="7527">
                  <c:v>0</c:v>
                </c:pt>
                <c:pt idx="7528">
                  <c:v>0</c:v>
                </c:pt>
                <c:pt idx="7529">
                  <c:v>0</c:v>
                </c:pt>
                <c:pt idx="7530">
                  <c:v>0</c:v>
                </c:pt>
                <c:pt idx="7531">
                  <c:v>0</c:v>
                </c:pt>
                <c:pt idx="7532">
                  <c:v>0</c:v>
                </c:pt>
                <c:pt idx="7533">
                  <c:v>0</c:v>
                </c:pt>
                <c:pt idx="7534">
                  <c:v>0</c:v>
                </c:pt>
                <c:pt idx="7535">
                  <c:v>0</c:v>
                </c:pt>
                <c:pt idx="7536">
                  <c:v>0</c:v>
                </c:pt>
                <c:pt idx="7537">
                  <c:v>0</c:v>
                </c:pt>
                <c:pt idx="7538">
                  <c:v>0</c:v>
                </c:pt>
                <c:pt idx="7539">
                  <c:v>0</c:v>
                </c:pt>
                <c:pt idx="7540">
                  <c:v>0</c:v>
                </c:pt>
                <c:pt idx="7541">
                  <c:v>0</c:v>
                </c:pt>
                <c:pt idx="7542">
                  <c:v>0</c:v>
                </c:pt>
                <c:pt idx="7543">
                  <c:v>0</c:v>
                </c:pt>
                <c:pt idx="7544">
                  <c:v>0</c:v>
                </c:pt>
                <c:pt idx="7545">
                  <c:v>0</c:v>
                </c:pt>
                <c:pt idx="7546">
                  <c:v>0</c:v>
                </c:pt>
                <c:pt idx="7547">
                  <c:v>0</c:v>
                </c:pt>
                <c:pt idx="7548">
                  <c:v>0</c:v>
                </c:pt>
                <c:pt idx="7549">
                  <c:v>0</c:v>
                </c:pt>
                <c:pt idx="7550">
                  <c:v>0</c:v>
                </c:pt>
                <c:pt idx="7551">
                  <c:v>0</c:v>
                </c:pt>
                <c:pt idx="7552">
                  <c:v>0</c:v>
                </c:pt>
                <c:pt idx="7553">
                  <c:v>0</c:v>
                </c:pt>
                <c:pt idx="7554">
                  <c:v>0</c:v>
                </c:pt>
                <c:pt idx="7555">
                  <c:v>0</c:v>
                </c:pt>
                <c:pt idx="7556">
                  <c:v>0</c:v>
                </c:pt>
                <c:pt idx="7557">
                  <c:v>0</c:v>
                </c:pt>
                <c:pt idx="7558">
                  <c:v>0</c:v>
                </c:pt>
                <c:pt idx="7559">
                  <c:v>0</c:v>
                </c:pt>
                <c:pt idx="7560">
                  <c:v>0</c:v>
                </c:pt>
                <c:pt idx="7561">
                  <c:v>0</c:v>
                </c:pt>
                <c:pt idx="7562">
                  <c:v>0</c:v>
                </c:pt>
                <c:pt idx="7563">
                  <c:v>0</c:v>
                </c:pt>
                <c:pt idx="7564">
                  <c:v>0</c:v>
                </c:pt>
                <c:pt idx="7565">
                  <c:v>0</c:v>
                </c:pt>
                <c:pt idx="7566">
                  <c:v>0</c:v>
                </c:pt>
                <c:pt idx="7567">
                  <c:v>0</c:v>
                </c:pt>
                <c:pt idx="7568">
                  <c:v>0</c:v>
                </c:pt>
                <c:pt idx="7569">
                  <c:v>0</c:v>
                </c:pt>
                <c:pt idx="7570">
                  <c:v>0</c:v>
                </c:pt>
                <c:pt idx="7571">
                  <c:v>0</c:v>
                </c:pt>
                <c:pt idx="7572">
                  <c:v>0</c:v>
                </c:pt>
                <c:pt idx="7573">
                  <c:v>0</c:v>
                </c:pt>
                <c:pt idx="7574">
                  <c:v>0</c:v>
                </c:pt>
                <c:pt idx="7575">
                  <c:v>0</c:v>
                </c:pt>
                <c:pt idx="7576">
                  <c:v>0</c:v>
                </c:pt>
                <c:pt idx="7577">
                  <c:v>0</c:v>
                </c:pt>
                <c:pt idx="7578">
                  <c:v>0</c:v>
                </c:pt>
                <c:pt idx="7579">
                  <c:v>0</c:v>
                </c:pt>
                <c:pt idx="7580">
                  <c:v>0</c:v>
                </c:pt>
                <c:pt idx="7581">
                  <c:v>0</c:v>
                </c:pt>
                <c:pt idx="7582">
                  <c:v>0</c:v>
                </c:pt>
                <c:pt idx="7583">
                  <c:v>0</c:v>
                </c:pt>
                <c:pt idx="7584">
                  <c:v>0</c:v>
                </c:pt>
                <c:pt idx="7585">
                  <c:v>0</c:v>
                </c:pt>
                <c:pt idx="7586">
                  <c:v>0</c:v>
                </c:pt>
                <c:pt idx="7587">
                  <c:v>0</c:v>
                </c:pt>
                <c:pt idx="7588">
                  <c:v>0</c:v>
                </c:pt>
                <c:pt idx="7589">
                  <c:v>0</c:v>
                </c:pt>
                <c:pt idx="7590">
                  <c:v>0</c:v>
                </c:pt>
                <c:pt idx="7591">
                  <c:v>0</c:v>
                </c:pt>
                <c:pt idx="7592">
                  <c:v>0</c:v>
                </c:pt>
                <c:pt idx="7593">
                  <c:v>0</c:v>
                </c:pt>
                <c:pt idx="7594">
                  <c:v>0</c:v>
                </c:pt>
                <c:pt idx="7595">
                  <c:v>0</c:v>
                </c:pt>
                <c:pt idx="7596">
                  <c:v>0</c:v>
                </c:pt>
                <c:pt idx="7597">
                  <c:v>0</c:v>
                </c:pt>
                <c:pt idx="7598">
                  <c:v>0</c:v>
                </c:pt>
                <c:pt idx="7599">
                  <c:v>0</c:v>
                </c:pt>
                <c:pt idx="7600">
                  <c:v>0</c:v>
                </c:pt>
                <c:pt idx="7601">
                  <c:v>0</c:v>
                </c:pt>
                <c:pt idx="7602">
                  <c:v>0</c:v>
                </c:pt>
                <c:pt idx="7603">
                  <c:v>0</c:v>
                </c:pt>
                <c:pt idx="7604">
                  <c:v>0</c:v>
                </c:pt>
                <c:pt idx="7605">
                  <c:v>0</c:v>
                </c:pt>
                <c:pt idx="7606">
                  <c:v>0</c:v>
                </c:pt>
                <c:pt idx="7607">
                  <c:v>0</c:v>
                </c:pt>
                <c:pt idx="7608">
                  <c:v>0</c:v>
                </c:pt>
                <c:pt idx="7609">
                  <c:v>0</c:v>
                </c:pt>
                <c:pt idx="7610">
                  <c:v>0</c:v>
                </c:pt>
                <c:pt idx="7611">
                  <c:v>0</c:v>
                </c:pt>
                <c:pt idx="7612">
                  <c:v>0</c:v>
                </c:pt>
                <c:pt idx="7613">
                  <c:v>0</c:v>
                </c:pt>
                <c:pt idx="7614">
                  <c:v>0</c:v>
                </c:pt>
                <c:pt idx="7615">
                  <c:v>0</c:v>
                </c:pt>
                <c:pt idx="7616">
                  <c:v>0</c:v>
                </c:pt>
                <c:pt idx="7617">
                  <c:v>0</c:v>
                </c:pt>
                <c:pt idx="7618">
                  <c:v>0</c:v>
                </c:pt>
                <c:pt idx="7619">
                  <c:v>0</c:v>
                </c:pt>
                <c:pt idx="7620">
                  <c:v>0</c:v>
                </c:pt>
                <c:pt idx="7621">
                  <c:v>0</c:v>
                </c:pt>
                <c:pt idx="7622">
                  <c:v>0</c:v>
                </c:pt>
                <c:pt idx="7623">
                  <c:v>0</c:v>
                </c:pt>
                <c:pt idx="7624">
                  <c:v>0</c:v>
                </c:pt>
                <c:pt idx="7625">
                  <c:v>0</c:v>
                </c:pt>
                <c:pt idx="7626">
                  <c:v>0</c:v>
                </c:pt>
                <c:pt idx="7627">
                  <c:v>0</c:v>
                </c:pt>
                <c:pt idx="7628">
                  <c:v>0</c:v>
                </c:pt>
                <c:pt idx="7629">
                  <c:v>0</c:v>
                </c:pt>
                <c:pt idx="7630">
                  <c:v>0</c:v>
                </c:pt>
                <c:pt idx="7631">
                  <c:v>0</c:v>
                </c:pt>
                <c:pt idx="7632">
                  <c:v>0</c:v>
                </c:pt>
                <c:pt idx="7633">
                  <c:v>0</c:v>
                </c:pt>
                <c:pt idx="7634">
                  <c:v>0</c:v>
                </c:pt>
                <c:pt idx="7635">
                  <c:v>0</c:v>
                </c:pt>
                <c:pt idx="7636">
                  <c:v>0</c:v>
                </c:pt>
                <c:pt idx="7637">
                  <c:v>0</c:v>
                </c:pt>
                <c:pt idx="7638">
                  <c:v>0</c:v>
                </c:pt>
                <c:pt idx="7639">
                  <c:v>0</c:v>
                </c:pt>
                <c:pt idx="7640">
                  <c:v>0</c:v>
                </c:pt>
                <c:pt idx="7641">
                  <c:v>0</c:v>
                </c:pt>
                <c:pt idx="7642">
                  <c:v>0</c:v>
                </c:pt>
                <c:pt idx="7643">
                  <c:v>0</c:v>
                </c:pt>
                <c:pt idx="7644">
                  <c:v>0</c:v>
                </c:pt>
                <c:pt idx="7645">
                  <c:v>0</c:v>
                </c:pt>
                <c:pt idx="7646">
                  <c:v>0</c:v>
                </c:pt>
                <c:pt idx="7647">
                  <c:v>0</c:v>
                </c:pt>
                <c:pt idx="7648">
                  <c:v>0</c:v>
                </c:pt>
                <c:pt idx="7649">
                  <c:v>0</c:v>
                </c:pt>
                <c:pt idx="7650">
                  <c:v>0</c:v>
                </c:pt>
                <c:pt idx="7651">
                  <c:v>0</c:v>
                </c:pt>
                <c:pt idx="7652">
                  <c:v>0</c:v>
                </c:pt>
                <c:pt idx="7653">
                  <c:v>0</c:v>
                </c:pt>
                <c:pt idx="7654">
                  <c:v>0</c:v>
                </c:pt>
                <c:pt idx="7655">
                  <c:v>0</c:v>
                </c:pt>
                <c:pt idx="7656">
                  <c:v>0</c:v>
                </c:pt>
                <c:pt idx="7657">
                  <c:v>0</c:v>
                </c:pt>
                <c:pt idx="7658">
                  <c:v>0</c:v>
                </c:pt>
                <c:pt idx="7659">
                  <c:v>0</c:v>
                </c:pt>
                <c:pt idx="7660">
                  <c:v>0</c:v>
                </c:pt>
                <c:pt idx="7661">
                  <c:v>0</c:v>
                </c:pt>
                <c:pt idx="7662">
                  <c:v>0</c:v>
                </c:pt>
                <c:pt idx="7663">
                  <c:v>0</c:v>
                </c:pt>
                <c:pt idx="7664">
                  <c:v>0</c:v>
                </c:pt>
                <c:pt idx="7665">
                  <c:v>0</c:v>
                </c:pt>
                <c:pt idx="7666">
                  <c:v>0</c:v>
                </c:pt>
                <c:pt idx="7667">
                  <c:v>0</c:v>
                </c:pt>
                <c:pt idx="7668">
                  <c:v>0</c:v>
                </c:pt>
                <c:pt idx="7669">
                  <c:v>0</c:v>
                </c:pt>
                <c:pt idx="7670">
                  <c:v>0</c:v>
                </c:pt>
                <c:pt idx="7671">
                  <c:v>0</c:v>
                </c:pt>
                <c:pt idx="7672">
                  <c:v>0</c:v>
                </c:pt>
                <c:pt idx="7673">
                  <c:v>0</c:v>
                </c:pt>
                <c:pt idx="7674">
                  <c:v>0</c:v>
                </c:pt>
                <c:pt idx="7675">
                  <c:v>0</c:v>
                </c:pt>
                <c:pt idx="7676">
                  <c:v>0</c:v>
                </c:pt>
                <c:pt idx="7677">
                  <c:v>0</c:v>
                </c:pt>
                <c:pt idx="7678">
                  <c:v>0</c:v>
                </c:pt>
                <c:pt idx="7679">
                  <c:v>0</c:v>
                </c:pt>
                <c:pt idx="7680">
                  <c:v>0</c:v>
                </c:pt>
                <c:pt idx="7681">
                  <c:v>0</c:v>
                </c:pt>
                <c:pt idx="7682">
                  <c:v>0</c:v>
                </c:pt>
                <c:pt idx="7683">
                  <c:v>0</c:v>
                </c:pt>
                <c:pt idx="7684">
                  <c:v>0</c:v>
                </c:pt>
                <c:pt idx="7685">
                  <c:v>0</c:v>
                </c:pt>
                <c:pt idx="7686">
                  <c:v>0</c:v>
                </c:pt>
                <c:pt idx="7687">
                  <c:v>0</c:v>
                </c:pt>
                <c:pt idx="7688">
                  <c:v>0</c:v>
                </c:pt>
                <c:pt idx="7689">
                  <c:v>0</c:v>
                </c:pt>
                <c:pt idx="7690">
                  <c:v>0</c:v>
                </c:pt>
                <c:pt idx="7691">
                  <c:v>0</c:v>
                </c:pt>
                <c:pt idx="7692">
                  <c:v>0</c:v>
                </c:pt>
                <c:pt idx="7693">
                  <c:v>0</c:v>
                </c:pt>
                <c:pt idx="7694">
                  <c:v>0</c:v>
                </c:pt>
                <c:pt idx="7695">
                  <c:v>0</c:v>
                </c:pt>
                <c:pt idx="7696">
                  <c:v>0</c:v>
                </c:pt>
                <c:pt idx="7697">
                  <c:v>0</c:v>
                </c:pt>
                <c:pt idx="7698">
                  <c:v>0</c:v>
                </c:pt>
                <c:pt idx="7699">
                  <c:v>0</c:v>
                </c:pt>
                <c:pt idx="7700">
                  <c:v>0</c:v>
                </c:pt>
                <c:pt idx="7701">
                  <c:v>0</c:v>
                </c:pt>
                <c:pt idx="7702">
                  <c:v>0</c:v>
                </c:pt>
                <c:pt idx="7703">
                  <c:v>0</c:v>
                </c:pt>
                <c:pt idx="7704">
                  <c:v>0</c:v>
                </c:pt>
                <c:pt idx="7705">
                  <c:v>0</c:v>
                </c:pt>
                <c:pt idx="7706">
                  <c:v>0</c:v>
                </c:pt>
                <c:pt idx="7707">
                  <c:v>0</c:v>
                </c:pt>
                <c:pt idx="7708">
                  <c:v>0</c:v>
                </c:pt>
                <c:pt idx="7709">
                  <c:v>0</c:v>
                </c:pt>
                <c:pt idx="7710">
                  <c:v>0</c:v>
                </c:pt>
                <c:pt idx="7711">
                  <c:v>0</c:v>
                </c:pt>
                <c:pt idx="7712">
                  <c:v>0</c:v>
                </c:pt>
                <c:pt idx="7713">
                  <c:v>0</c:v>
                </c:pt>
                <c:pt idx="7714">
                  <c:v>0</c:v>
                </c:pt>
                <c:pt idx="7715">
                  <c:v>0</c:v>
                </c:pt>
                <c:pt idx="7716">
                  <c:v>0</c:v>
                </c:pt>
                <c:pt idx="7717">
                  <c:v>0</c:v>
                </c:pt>
                <c:pt idx="7718">
                  <c:v>0</c:v>
                </c:pt>
                <c:pt idx="7719">
                  <c:v>0</c:v>
                </c:pt>
                <c:pt idx="7720">
                  <c:v>0</c:v>
                </c:pt>
                <c:pt idx="7721">
                  <c:v>0</c:v>
                </c:pt>
                <c:pt idx="7722">
                  <c:v>0</c:v>
                </c:pt>
                <c:pt idx="7723">
                  <c:v>0</c:v>
                </c:pt>
                <c:pt idx="7724">
                  <c:v>0</c:v>
                </c:pt>
                <c:pt idx="7725">
                  <c:v>0</c:v>
                </c:pt>
                <c:pt idx="7726">
                  <c:v>0</c:v>
                </c:pt>
                <c:pt idx="7727">
                  <c:v>0</c:v>
                </c:pt>
                <c:pt idx="7728">
                  <c:v>0</c:v>
                </c:pt>
                <c:pt idx="7729">
                  <c:v>0</c:v>
                </c:pt>
                <c:pt idx="7730">
                  <c:v>0</c:v>
                </c:pt>
                <c:pt idx="7731">
                  <c:v>0</c:v>
                </c:pt>
                <c:pt idx="7732">
                  <c:v>0</c:v>
                </c:pt>
                <c:pt idx="7733">
                  <c:v>0</c:v>
                </c:pt>
                <c:pt idx="7734">
                  <c:v>0</c:v>
                </c:pt>
                <c:pt idx="7735">
                  <c:v>0</c:v>
                </c:pt>
                <c:pt idx="7736">
                  <c:v>0</c:v>
                </c:pt>
                <c:pt idx="7737">
                  <c:v>0</c:v>
                </c:pt>
                <c:pt idx="7738">
                  <c:v>0</c:v>
                </c:pt>
                <c:pt idx="7739">
                  <c:v>0</c:v>
                </c:pt>
                <c:pt idx="7740">
                  <c:v>0</c:v>
                </c:pt>
                <c:pt idx="7741">
                  <c:v>0</c:v>
                </c:pt>
                <c:pt idx="7742">
                  <c:v>0</c:v>
                </c:pt>
                <c:pt idx="7743">
                  <c:v>0</c:v>
                </c:pt>
                <c:pt idx="7744">
                  <c:v>0</c:v>
                </c:pt>
                <c:pt idx="7745">
                  <c:v>0</c:v>
                </c:pt>
                <c:pt idx="7746">
                  <c:v>0</c:v>
                </c:pt>
                <c:pt idx="7747">
                  <c:v>0</c:v>
                </c:pt>
                <c:pt idx="7748">
                  <c:v>0</c:v>
                </c:pt>
                <c:pt idx="7749">
                  <c:v>0</c:v>
                </c:pt>
                <c:pt idx="7750">
                  <c:v>0</c:v>
                </c:pt>
                <c:pt idx="7751">
                  <c:v>0</c:v>
                </c:pt>
                <c:pt idx="7752">
                  <c:v>0</c:v>
                </c:pt>
                <c:pt idx="7753">
                  <c:v>0</c:v>
                </c:pt>
                <c:pt idx="7754">
                  <c:v>0</c:v>
                </c:pt>
                <c:pt idx="7755">
                  <c:v>0</c:v>
                </c:pt>
                <c:pt idx="7756">
                  <c:v>0</c:v>
                </c:pt>
                <c:pt idx="7757">
                  <c:v>0</c:v>
                </c:pt>
                <c:pt idx="7758">
                  <c:v>0</c:v>
                </c:pt>
                <c:pt idx="7759">
                  <c:v>0</c:v>
                </c:pt>
                <c:pt idx="7760">
                  <c:v>0</c:v>
                </c:pt>
                <c:pt idx="7761">
                  <c:v>0</c:v>
                </c:pt>
                <c:pt idx="7762">
                  <c:v>0</c:v>
                </c:pt>
                <c:pt idx="7763">
                  <c:v>0</c:v>
                </c:pt>
                <c:pt idx="7764">
                  <c:v>0</c:v>
                </c:pt>
                <c:pt idx="7765">
                  <c:v>0</c:v>
                </c:pt>
                <c:pt idx="7766">
                  <c:v>0</c:v>
                </c:pt>
                <c:pt idx="7767">
                  <c:v>0</c:v>
                </c:pt>
                <c:pt idx="7768">
                  <c:v>0</c:v>
                </c:pt>
                <c:pt idx="7769">
                  <c:v>0</c:v>
                </c:pt>
                <c:pt idx="7770">
                  <c:v>0</c:v>
                </c:pt>
                <c:pt idx="7771">
                  <c:v>0</c:v>
                </c:pt>
                <c:pt idx="7772">
                  <c:v>0</c:v>
                </c:pt>
                <c:pt idx="7773">
                  <c:v>0</c:v>
                </c:pt>
                <c:pt idx="7774">
                  <c:v>0</c:v>
                </c:pt>
                <c:pt idx="7775">
                  <c:v>0</c:v>
                </c:pt>
                <c:pt idx="7776">
                  <c:v>0</c:v>
                </c:pt>
                <c:pt idx="7777">
                  <c:v>0</c:v>
                </c:pt>
                <c:pt idx="7778">
                  <c:v>0</c:v>
                </c:pt>
                <c:pt idx="7779">
                  <c:v>0</c:v>
                </c:pt>
                <c:pt idx="7780">
                  <c:v>0</c:v>
                </c:pt>
                <c:pt idx="7781">
                  <c:v>0</c:v>
                </c:pt>
                <c:pt idx="7782">
                  <c:v>0</c:v>
                </c:pt>
                <c:pt idx="7783">
                  <c:v>0</c:v>
                </c:pt>
                <c:pt idx="7784">
                  <c:v>0</c:v>
                </c:pt>
                <c:pt idx="7785">
                  <c:v>0</c:v>
                </c:pt>
                <c:pt idx="7786">
                  <c:v>0</c:v>
                </c:pt>
                <c:pt idx="7787">
                  <c:v>0</c:v>
                </c:pt>
                <c:pt idx="7788">
                  <c:v>0</c:v>
                </c:pt>
                <c:pt idx="7789">
                  <c:v>0</c:v>
                </c:pt>
                <c:pt idx="7790">
                  <c:v>0</c:v>
                </c:pt>
                <c:pt idx="7791">
                  <c:v>0</c:v>
                </c:pt>
                <c:pt idx="7792">
                  <c:v>0</c:v>
                </c:pt>
                <c:pt idx="7793">
                  <c:v>0</c:v>
                </c:pt>
                <c:pt idx="7794">
                  <c:v>0</c:v>
                </c:pt>
                <c:pt idx="7795">
                  <c:v>0</c:v>
                </c:pt>
                <c:pt idx="7796">
                  <c:v>0</c:v>
                </c:pt>
                <c:pt idx="7797">
                  <c:v>0</c:v>
                </c:pt>
                <c:pt idx="7798">
                  <c:v>0</c:v>
                </c:pt>
                <c:pt idx="7799">
                  <c:v>0</c:v>
                </c:pt>
                <c:pt idx="7800">
                  <c:v>0</c:v>
                </c:pt>
                <c:pt idx="7801">
                  <c:v>0</c:v>
                </c:pt>
                <c:pt idx="7802">
                  <c:v>0</c:v>
                </c:pt>
                <c:pt idx="7803">
                  <c:v>0</c:v>
                </c:pt>
                <c:pt idx="7804">
                  <c:v>0</c:v>
                </c:pt>
                <c:pt idx="7805">
                  <c:v>0</c:v>
                </c:pt>
                <c:pt idx="7806">
                  <c:v>0</c:v>
                </c:pt>
                <c:pt idx="7807">
                  <c:v>0</c:v>
                </c:pt>
                <c:pt idx="7808">
                  <c:v>0</c:v>
                </c:pt>
                <c:pt idx="7809">
                  <c:v>0</c:v>
                </c:pt>
                <c:pt idx="7810">
                  <c:v>0</c:v>
                </c:pt>
                <c:pt idx="7811">
                  <c:v>0</c:v>
                </c:pt>
                <c:pt idx="7812">
                  <c:v>0</c:v>
                </c:pt>
                <c:pt idx="7813">
                  <c:v>0</c:v>
                </c:pt>
                <c:pt idx="7814">
                  <c:v>0</c:v>
                </c:pt>
                <c:pt idx="7815">
                  <c:v>0</c:v>
                </c:pt>
                <c:pt idx="7816">
                  <c:v>0</c:v>
                </c:pt>
                <c:pt idx="7817">
                  <c:v>0</c:v>
                </c:pt>
                <c:pt idx="7818">
                  <c:v>0</c:v>
                </c:pt>
                <c:pt idx="7819">
                  <c:v>0</c:v>
                </c:pt>
                <c:pt idx="7820">
                  <c:v>0</c:v>
                </c:pt>
                <c:pt idx="7821">
                  <c:v>0</c:v>
                </c:pt>
                <c:pt idx="7822">
                  <c:v>0</c:v>
                </c:pt>
                <c:pt idx="7823">
                  <c:v>0</c:v>
                </c:pt>
                <c:pt idx="7824">
                  <c:v>0</c:v>
                </c:pt>
                <c:pt idx="7825">
                  <c:v>0</c:v>
                </c:pt>
                <c:pt idx="7826">
                  <c:v>0</c:v>
                </c:pt>
                <c:pt idx="7827">
                  <c:v>0</c:v>
                </c:pt>
                <c:pt idx="7828">
                  <c:v>0</c:v>
                </c:pt>
                <c:pt idx="7829">
                  <c:v>0</c:v>
                </c:pt>
                <c:pt idx="7830">
                  <c:v>0</c:v>
                </c:pt>
                <c:pt idx="7831">
                  <c:v>0</c:v>
                </c:pt>
                <c:pt idx="7832">
                  <c:v>0</c:v>
                </c:pt>
                <c:pt idx="7833">
                  <c:v>0</c:v>
                </c:pt>
                <c:pt idx="7834">
                  <c:v>0</c:v>
                </c:pt>
                <c:pt idx="7835">
                  <c:v>0</c:v>
                </c:pt>
                <c:pt idx="7836">
                  <c:v>0</c:v>
                </c:pt>
                <c:pt idx="7837">
                  <c:v>0</c:v>
                </c:pt>
                <c:pt idx="7838">
                  <c:v>0</c:v>
                </c:pt>
                <c:pt idx="7839">
                  <c:v>0</c:v>
                </c:pt>
                <c:pt idx="7840">
                  <c:v>0</c:v>
                </c:pt>
                <c:pt idx="7841">
                  <c:v>0</c:v>
                </c:pt>
                <c:pt idx="7842">
                  <c:v>0</c:v>
                </c:pt>
                <c:pt idx="7843">
                  <c:v>0</c:v>
                </c:pt>
                <c:pt idx="7844">
                  <c:v>0</c:v>
                </c:pt>
                <c:pt idx="7845">
                  <c:v>0</c:v>
                </c:pt>
                <c:pt idx="7846">
                  <c:v>0</c:v>
                </c:pt>
                <c:pt idx="7847">
                  <c:v>0</c:v>
                </c:pt>
                <c:pt idx="7848">
                  <c:v>0</c:v>
                </c:pt>
                <c:pt idx="7849">
                  <c:v>0</c:v>
                </c:pt>
                <c:pt idx="7850">
                  <c:v>0</c:v>
                </c:pt>
                <c:pt idx="7851">
                  <c:v>0</c:v>
                </c:pt>
                <c:pt idx="7852">
                  <c:v>0</c:v>
                </c:pt>
                <c:pt idx="7853">
                  <c:v>0</c:v>
                </c:pt>
                <c:pt idx="7854">
                  <c:v>0</c:v>
                </c:pt>
                <c:pt idx="7855">
                  <c:v>0</c:v>
                </c:pt>
                <c:pt idx="7856">
                  <c:v>0</c:v>
                </c:pt>
                <c:pt idx="7857">
                  <c:v>0</c:v>
                </c:pt>
                <c:pt idx="7858">
                  <c:v>0</c:v>
                </c:pt>
                <c:pt idx="7859">
                  <c:v>0</c:v>
                </c:pt>
                <c:pt idx="7860">
                  <c:v>0</c:v>
                </c:pt>
                <c:pt idx="7861">
                  <c:v>0</c:v>
                </c:pt>
                <c:pt idx="7862">
                  <c:v>0</c:v>
                </c:pt>
                <c:pt idx="7863">
                  <c:v>0</c:v>
                </c:pt>
                <c:pt idx="7864">
                  <c:v>0</c:v>
                </c:pt>
                <c:pt idx="7865">
                  <c:v>0</c:v>
                </c:pt>
                <c:pt idx="7866">
                  <c:v>0</c:v>
                </c:pt>
                <c:pt idx="7867">
                  <c:v>0</c:v>
                </c:pt>
                <c:pt idx="7868">
                  <c:v>0</c:v>
                </c:pt>
                <c:pt idx="7869">
                  <c:v>0</c:v>
                </c:pt>
                <c:pt idx="7870">
                  <c:v>0</c:v>
                </c:pt>
                <c:pt idx="7871">
                  <c:v>0</c:v>
                </c:pt>
                <c:pt idx="7872">
                  <c:v>0</c:v>
                </c:pt>
                <c:pt idx="7873">
                  <c:v>0</c:v>
                </c:pt>
                <c:pt idx="7874">
                  <c:v>0</c:v>
                </c:pt>
                <c:pt idx="7875">
                  <c:v>0</c:v>
                </c:pt>
                <c:pt idx="7876">
                  <c:v>0</c:v>
                </c:pt>
                <c:pt idx="7877">
                  <c:v>0</c:v>
                </c:pt>
                <c:pt idx="7878">
                  <c:v>0</c:v>
                </c:pt>
                <c:pt idx="7879">
                  <c:v>0</c:v>
                </c:pt>
                <c:pt idx="7880">
                  <c:v>0</c:v>
                </c:pt>
                <c:pt idx="7881">
                  <c:v>0</c:v>
                </c:pt>
                <c:pt idx="7882">
                  <c:v>0</c:v>
                </c:pt>
                <c:pt idx="7883">
                  <c:v>0</c:v>
                </c:pt>
                <c:pt idx="7884">
                  <c:v>0</c:v>
                </c:pt>
                <c:pt idx="7885">
                  <c:v>0</c:v>
                </c:pt>
                <c:pt idx="7886">
                  <c:v>0</c:v>
                </c:pt>
                <c:pt idx="7887">
                  <c:v>0</c:v>
                </c:pt>
                <c:pt idx="7888">
                  <c:v>0</c:v>
                </c:pt>
                <c:pt idx="7889">
                  <c:v>0</c:v>
                </c:pt>
                <c:pt idx="7890">
                  <c:v>0</c:v>
                </c:pt>
                <c:pt idx="7891">
                  <c:v>0</c:v>
                </c:pt>
                <c:pt idx="7892">
                  <c:v>0</c:v>
                </c:pt>
                <c:pt idx="7893">
                  <c:v>0</c:v>
                </c:pt>
                <c:pt idx="7894">
                  <c:v>0</c:v>
                </c:pt>
                <c:pt idx="7895">
                  <c:v>0</c:v>
                </c:pt>
                <c:pt idx="7896">
                  <c:v>0</c:v>
                </c:pt>
                <c:pt idx="7897">
                  <c:v>0</c:v>
                </c:pt>
                <c:pt idx="7898">
                  <c:v>0</c:v>
                </c:pt>
                <c:pt idx="7899">
                  <c:v>0</c:v>
                </c:pt>
                <c:pt idx="7900">
                  <c:v>0</c:v>
                </c:pt>
                <c:pt idx="7901">
                  <c:v>0</c:v>
                </c:pt>
                <c:pt idx="7902">
                  <c:v>0</c:v>
                </c:pt>
                <c:pt idx="7903">
                  <c:v>0</c:v>
                </c:pt>
                <c:pt idx="7904">
                  <c:v>0</c:v>
                </c:pt>
                <c:pt idx="7905">
                  <c:v>0</c:v>
                </c:pt>
                <c:pt idx="7906">
                  <c:v>0</c:v>
                </c:pt>
                <c:pt idx="7907">
                  <c:v>0</c:v>
                </c:pt>
                <c:pt idx="7908">
                  <c:v>0</c:v>
                </c:pt>
                <c:pt idx="7909">
                  <c:v>0</c:v>
                </c:pt>
                <c:pt idx="7910">
                  <c:v>0</c:v>
                </c:pt>
                <c:pt idx="7911">
                  <c:v>0</c:v>
                </c:pt>
                <c:pt idx="7912">
                  <c:v>0</c:v>
                </c:pt>
                <c:pt idx="7913">
                  <c:v>0</c:v>
                </c:pt>
                <c:pt idx="7914">
                  <c:v>0</c:v>
                </c:pt>
                <c:pt idx="7915">
                  <c:v>0</c:v>
                </c:pt>
                <c:pt idx="7916">
                  <c:v>0</c:v>
                </c:pt>
                <c:pt idx="7917">
                  <c:v>0</c:v>
                </c:pt>
                <c:pt idx="7918">
                  <c:v>0</c:v>
                </c:pt>
                <c:pt idx="7919">
                  <c:v>0</c:v>
                </c:pt>
                <c:pt idx="7920">
                  <c:v>0</c:v>
                </c:pt>
                <c:pt idx="7921">
                  <c:v>0</c:v>
                </c:pt>
                <c:pt idx="7922">
                  <c:v>0</c:v>
                </c:pt>
                <c:pt idx="7923">
                  <c:v>0</c:v>
                </c:pt>
                <c:pt idx="7924">
                  <c:v>0</c:v>
                </c:pt>
                <c:pt idx="7925">
                  <c:v>0</c:v>
                </c:pt>
                <c:pt idx="7926">
                  <c:v>0</c:v>
                </c:pt>
                <c:pt idx="7927">
                  <c:v>0</c:v>
                </c:pt>
                <c:pt idx="7928">
                  <c:v>0</c:v>
                </c:pt>
                <c:pt idx="7929">
                  <c:v>0</c:v>
                </c:pt>
                <c:pt idx="7930">
                  <c:v>0</c:v>
                </c:pt>
                <c:pt idx="7931">
                  <c:v>0</c:v>
                </c:pt>
                <c:pt idx="7932">
                  <c:v>0</c:v>
                </c:pt>
                <c:pt idx="7933">
                  <c:v>0</c:v>
                </c:pt>
                <c:pt idx="7934">
                  <c:v>0</c:v>
                </c:pt>
                <c:pt idx="7935">
                  <c:v>0</c:v>
                </c:pt>
                <c:pt idx="7936">
                  <c:v>0</c:v>
                </c:pt>
                <c:pt idx="7937">
                  <c:v>0</c:v>
                </c:pt>
                <c:pt idx="7938">
                  <c:v>0</c:v>
                </c:pt>
                <c:pt idx="7939">
                  <c:v>0</c:v>
                </c:pt>
                <c:pt idx="7940">
                  <c:v>0</c:v>
                </c:pt>
                <c:pt idx="7941">
                  <c:v>0</c:v>
                </c:pt>
                <c:pt idx="7942">
                  <c:v>0</c:v>
                </c:pt>
                <c:pt idx="7943">
                  <c:v>0</c:v>
                </c:pt>
                <c:pt idx="7944">
                  <c:v>0</c:v>
                </c:pt>
                <c:pt idx="7945">
                  <c:v>0</c:v>
                </c:pt>
                <c:pt idx="7946">
                  <c:v>0</c:v>
                </c:pt>
                <c:pt idx="7947">
                  <c:v>0</c:v>
                </c:pt>
                <c:pt idx="7948">
                  <c:v>0</c:v>
                </c:pt>
                <c:pt idx="7949">
                  <c:v>0</c:v>
                </c:pt>
                <c:pt idx="7950">
                  <c:v>0</c:v>
                </c:pt>
                <c:pt idx="7951">
                  <c:v>0</c:v>
                </c:pt>
                <c:pt idx="7952">
                  <c:v>0</c:v>
                </c:pt>
                <c:pt idx="7953">
                  <c:v>0</c:v>
                </c:pt>
                <c:pt idx="7954">
                  <c:v>0</c:v>
                </c:pt>
                <c:pt idx="7955">
                  <c:v>0</c:v>
                </c:pt>
                <c:pt idx="7956">
                  <c:v>0</c:v>
                </c:pt>
                <c:pt idx="7957">
                  <c:v>0</c:v>
                </c:pt>
                <c:pt idx="7958">
                  <c:v>0</c:v>
                </c:pt>
                <c:pt idx="7959">
                  <c:v>0</c:v>
                </c:pt>
                <c:pt idx="7960">
                  <c:v>0</c:v>
                </c:pt>
                <c:pt idx="7961">
                  <c:v>0</c:v>
                </c:pt>
                <c:pt idx="7962">
                  <c:v>0</c:v>
                </c:pt>
                <c:pt idx="7963">
                  <c:v>0</c:v>
                </c:pt>
                <c:pt idx="7964">
                  <c:v>0</c:v>
                </c:pt>
                <c:pt idx="7965">
                  <c:v>0</c:v>
                </c:pt>
                <c:pt idx="7966">
                  <c:v>0</c:v>
                </c:pt>
                <c:pt idx="7967">
                  <c:v>0</c:v>
                </c:pt>
                <c:pt idx="7968">
                  <c:v>0</c:v>
                </c:pt>
                <c:pt idx="7969">
                  <c:v>0</c:v>
                </c:pt>
                <c:pt idx="7970">
                  <c:v>0</c:v>
                </c:pt>
                <c:pt idx="7971">
                  <c:v>0</c:v>
                </c:pt>
                <c:pt idx="7972">
                  <c:v>0</c:v>
                </c:pt>
                <c:pt idx="7973">
                  <c:v>0</c:v>
                </c:pt>
                <c:pt idx="7974">
                  <c:v>0</c:v>
                </c:pt>
                <c:pt idx="7975">
                  <c:v>0</c:v>
                </c:pt>
                <c:pt idx="7976">
                  <c:v>0</c:v>
                </c:pt>
                <c:pt idx="7977">
                  <c:v>0</c:v>
                </c:pt>
                <c:pt idx="7978">
                  <c:v>0</c:v>
                </c:pt>
                <c:pt idx="7979">
                  <c:v>0</c:v>
                </c:pt>
                <c:pt idx="7980">
                  <c:v>0</c:v>
                </c:pt>
                <c:pt idx="7981">
                  <c:v>0</c:v>
                </c:pt>
                <c:pt idx="7982">
                  <c:v>0</c:v>
                </c:pt>
                <c:pt idx="7983">
                  <c:v>0</c:v>
                </c:pt>
                <c:pt idx="7984">
                  <c:v>0</c:v>
                </c:pt>
                <c:pt idx="7985">
                  <c:v>0</c:v>
                </c:pt>
                <c:pt idx="7986">
                  <c:v>0</c:v>
                </c:pt>
                <c:pt idx="7987">
                  <c:v>0</c:v>
                </c:pt>
                <c:pt idx="7988">
                  <c:v>0</c:v>
                </c:pt>
                <c:pt idx="7989">
                  <c:v>0</c:v>
                </c:pt>
                <c:pt idx="7990">
                  <c:v>0</c:v>
                </c:pt>
                <c:pt idx="7991">
                  <c:v>0</c:v>
                </c:pt>
                <c:pt idx="7992">
                  <c:v>0</c:v>
                </c:pt>
                <c:pt idx="7993">
                  <c:v>0</c:v>
                </c:pt>
                <c:pt idx="7994">
                  <c:v>0</c:v>
                </c:pt>
                <c:pt idx="7995">
                  <c:v>0</c:v>
                </c:pt>
                <c:pt idx="7996">
                  <c:v>0</c:v>
                </c:pt>
                <c:pt idx="7997">
                  <c:v>0</c:v>
                </c:pt>
                <c:pt idx="7998">
                  <c:v>0</c:v>
                </c:pt>
                <c:pt idx="7999">
                  <c:v>0</c:v>
                </c:pt>
                <c:pt idx="8000">
                  <c:v>0</c:v>
                </c:pt>
                <c:pt idx="8001">
                  <c:v>0</c:v>
                </c:pt>
                <c:pt idx="8002">
                  <c:v>0</c:v>
                </c:pt>
                <c:pt idx="8003">
                  <c:v>0</c:v>
                </c:pt>
                <c:pt idx="8004">
                  <c:v>0</c:v>
                </c:pt>
                <c:pt idx="8005">
                  <c:v>0</c:v>
                </c:pt>
                <c:pt idx="8006">
                  <c:v>0</c:v>
                </c:pt>
                <c:pt idx="8007">
                  <c:v>0</c:v>
                </c:pt>
                <c:pt idx="8008">
                  <c:v>0</c:v>
                </c:pt>
                <c:pt idx="8009">
                  <c:v>0</c:v>
                </c:pt>
                <c:pt idx="8010">
                  <c:v>0</c:v>
                </c:pt>
                <c:pt idx="8011">
                  <c:v>0</c:v>
                </c:pt>
                <c:pt idx="8012">
                  <c:v>0</c:v>
                </c:pt>
                <c:pt idx="8013">
                  <c:v>0</c:v>
                </c:pt>
                <c:pt idx="8014">
                  <c:v>0</c:v>
                </c:pt>
                <c:pt idx="8015">
                  <c:v>0</c:v>
                </c:pt>
                <c:pt idx="8016">
                  <c:v>0</c:v>
                </c:pt>
                <c:pt idx="8017">
                  <c:v>0</c:v>
                </c:pt>
                <c:pt idx="8018">
                  <c:v>0</c:v>
                </c:pt>
                <c:pt idx="8019">
                  <c:v>0</c:v>
                </c:pt>
                <c:pt idx="8020">
                  <c:v>0</c:v>
                </c:pt>
                <c:pt idx="8021">
                  <c:v>0</c:v>
                </c:pt>
                <c:pt idx="8022">
                  <c:v>0</c:v>
                </c:pt>
                <c:pt idx="8023">
                  <c:v>0</c:v>
                </c:pt>
                <c:pt idx="8024">
                  <c:v>0</c:v>
                </c:pt>
                <c:pt idx="8025">
                  <c:v>0</c:v>
                </c:pt>
                <c:pt idx="8026">
                  <c:v>0</c:v>
                </c:pt>
                <c:pt idx="8027">
                  <c:v>0</c:v>
                </c:pt>
                <c:pt idx="8028">
                  <c:v>0</c:v>
                </c:pt>
                <c:pt idx="8029">
                  <c:v>0</c:v>
                </c:pt>
                <c:pt idx="8030">
                  <c:v>0</c:v>
                </c:pt>
                <c:pt idx="8031">
                  <c:v>0</c:v>
                </c:pt>
                <c:pt idx="8032">
                  <c:v>0</c:v>
                </c:pt>
                <c:pt idx="8033">
                  <c:v>0</c:v>
                </c:pt>
                <c:pt idx="8034">
                  <c:v>0</c:v>
                </c:pt>
                <c:pt idx="8035">
                  <c:v>0</c:v>
                </c:pt>
                <c:pt idx="8036">
                  <c:v>0</c:v>
                </c:pt>
                <c:pt idx="8037">
                  <c:v>0</c:v>
                </c:pt>
                <c:pt idx="8038">
                  <c:v>0</c:v>
                </c:pt>
                <c:pt idx="8039">
                  <c:v>0</c:v>
                </c:pt>
                <c:pt idx="8040">
                  <c:v>0</c:v>
                </c:pt>
                <c:pt idx="8041">
                  <c:v>0</c:v>
                </c:pt>
                <c:pt idx="8042">
                  <c:v>0</c:v>
                </c:pt>
                <c:pt idx="8043">
                  <c:v>0</c:v>
                </c:pt>
                <c:pt idx="8044">
                  <c:v>0</c:v>
                </c:pt>
                <c:pt idx="8045">
                  <c:v>0</c:v>
                </c:pt>
                <c:pt idx="8046">
                  <c:v>0</c:v>
                </c:pt>
                <c:pt idx="8047">
                  <c:v>0</c:v>
                </c:pt>
                <c:pt idx="8048">
                  <c:v>0</c:v>
                </c:pt>
                <c:pt idx="8049">
                  <c:v>0</c:v>
                </c:pt>
                <c:pt idx="8050">
                  <c:v>0</c:v>
                </c:pt>
                <c:pt idx="8051">
                  <c:v>0</c:v>
                </c:pt>
                <c:pt idx="8052">
                  <c:v>0</c:v>
                </c:pt>
                <c:pt idx="8053">
                  <c:v>0</c:v>
                </c:pt>
                <c:pt idx="8054">
                  <c:v>0</c:v>
                </c:pt>
                <c:pt idx="8055">
                  <c:v>0</c:v>
                </c:pt>
                <c:pt idx="8056">
                  <c:v>0</c:v>
                </c:pt>
                <c:pt idx="8057">
                  <c:v>0</c:v>
                </c:pt>
                <c:pt idx="8058">
                  <c:v>0</c:v>
                </c:pt>
                <c:pt idx="8059">
                  <c:v>0</c:v>
                </c:pt>
                <c:pt idx="8060">
                  <c:v>0</c:v>
                </c:pt>
                <c:pt idx="8061">
                  <c:v>0</c:v>
                </c:pt>
                <c:pt idx="8062">
                  <c:v>0</c:v>
                </c:pt>
                <c:pt idx="8063">
                  <c:v>0</c:v>
                </c:pt>
                <c:pt idx="8064">
                  <c:v>0</c:v>
                </c:pt>
                <c:pt idx="8065">
                  <c:v>0</c:v>
                </c:pt>
                <c:pt idx="8066">
                  <c:v>0</c:v>
                </c:pt>
                <c:pt idx="8067">
                  <c:v>0</c:v>
                </c:pt>
                <c:pt idx="8068">
                  <c:v>0</c:v>
                </c:pt>
                <c:pt idx="8069">
                  <c:v>0</c:v>
                </c:pt>
                <c:pt idx="8070">
                  <c:v>0</c:v>
                </c:pt>
                <c:pt idx="8071">
                  <c:v>0</c:v>
                </c:pt>
                <c:pt idx="8072">
                  <c:v>0</c:v>
                </c:pt>
                <c:pt idx="8073">
                  <c:v>0</c:v>
                </c:pt>
                <c:pt idx="8074">
                  <c:v>0</c:v>
                </c:pt>
                <c:pt idx="8075">
                  <c:v>0</c:v>
                </c:pt>
                <c:pt idx="8076">
                  <c:v>0</c:v>
                </c:pt>
                <c:pt idx="8077">
                  <c:v>0</c:v>
                </c:pt>
                <c:pt idx="8078">
                  <c:v>0</c:v>
                </c:pt>
                <c:pt idx="8079">
                  <c:v>0</c:v>
                </c:pt>
                <c:pt idx="8080">
                  <c:v>0</c:v>
                </c:pt>
                <c:pt idx="8081">
                  <c:v>0</c:v>
                </c:pt>
                <c:pt idx="8082">
                  <c:v>0</c:v>
                </c:pt>
                <c:pt idx="8083">
                  <c:v>0</c:v>
                </c:pt>
                <c:pt idx="8084">
                  <c:v>0</c:v>
                </c:pt>
                <c:pt idx="8085">
                  <c:v>0</c:v>
                </c:pt>
                <c:pt idx="8086">
                  <c:v>0</c:v>
                </c:pt>
                <c:pt idx="8087">
                  <c:v>0</c:v>
                </c:pt>
                <c:pt idx="8088">
                  <c:v>0</c:v>
                </c:pt>
                <c:pt idx="8089">
                  <c:v>0</c:v>
                </c:pt>
                <c:pt idx="8090">
                  <c:v>0</c:v>
                </c:pt>
                <c:pt idx="8091">
                  <c:v>0</c:v>
                </c:pt>
                <c:pt idx="8092">
                  <c:v>0</c:v>
                </c:pt>
                <c:pt idx="8093">
                  <c:v>0</c:v>
                </c:pt>
                <c:pt idx="8094">
                  <c:v>0</c:v>
                </c:pt>
                <c:pt idx="8095">
                  <c:v>0</c:v>
                </c:pt>
                <c:pt idx="8096">
                  <c:v>0</c:v>
                </c:pt>
                <c:pt idx="8097">
                  <c:v>0</c:v>
                </c:pt>
                <c:pt idx="8098">
                  <c:v>0</c:v>
                </c:pt>
                <c:pt idx="8099">
                  <c:v>0</c:v>
                </c:pt>
                <c:pt idx="8100">
                  <c:v>0</c:v>
                </c:pt>
                <c:pt idx="8101">
                  <c:v>0</c:v>
                </c:pt>
                <c:pt idx="8102">
                  <c:v>0</c:v>
                </c:pt>
                <c:pt idx="8103">
                  <c:v>0</c:v>
                </c:pt>
                <c:pt idx="8104">
                  <c:v>0</c:v>
                </c:pt>
                <c:pt idx="8105">
                  <c:v>0</c:v>
                </c:pt>
                <c:pt idx="8106">
                  <c:v>0</c:v>
                </c:pt>
                <c:pt idx="8107">
                  <c:v>0</c:v>
                </c:pt>
                <c:pt idx="8108">
                  <c:v>0</c:v>
                </c:pt>
                <c:pt idx="8109">
                  <c:v>0</c:v>
                </c:pt>
                <c:pt idx="8110">
                  <c:v>0</c:v>
                </c:pt>
                <c:pt idx="8111">
                  <c:v>0</c:v>
                </c:pt>
                <c:pt idx="8112">
                  <c:v>0</c:v>
                </c:pt>
                <c:pt idx="8113">
                  <c:v>0</c:v>
                </c:pt>
                <c:pt idx="8114">
                  <c:v>0</c:v>
                </c:pt>
                <c:pt idx="8115">
                  <c:v>0</c:v>
                </c:pt>
                <c:pt idx="8116">
                  <c:v>0</c:v>
                </c:pt>
                <c:pt idx="8117">
                  <c:v>0</c:v>
                </c:pt>
                <c:pt idx="8118">
                  <c:v>0</c:v>
                </c:pt>
                <c:pt idx="8119">
                  <c:v>0</c:v>
                </c:pt>
                <c:pt idx="8120">
                  <c:v>0</c:v>
                </c:pt>
                <c:pt idx="8121">
                  <c:v>0</c:v>
                </c:pt>
                <c:pt idx="8122">
                  <c:v>0</c:v>
                </c:pt>
                <c:pt idx="8123">
                  <c:v>0</c:v>
                </c:pt>
                <c:pt idx="8124">
                  <c:v>0</c:v>
                </c:pt>
                <c:pt idx="8125">
                  <c:v>0</c:v>
                </c:pt>
                <c:pt idx="8126">
                  <c:v>0</c:v>
                </c:pt>
                <c:pt idx="8127">
                  <c:v>0</c:v>
                </c:pt>
                <c:pt idx="8128">
                  <c:v>0</c:v>
                </c:pt>
                <c:pt idx="8129">
                  <c:v>0</c:v>
                </c:pt>
                <c:pt idx="8130">
                  <c:v>0</c:v>
                </c:pt>
                <c:pt idx="8131">
                  <c:v>0</c:v>
                </c:pt>
                <c:pt idx="8132">
                  <c:v>0</c:v>
                </c:pt>
                <c:pt idx="8133">
                  <c:v>0</c:v>
                </c:pt>
                <c:pt idx="8134">
                  <c:v>0</c:v>
                </c:pt>
                <c:pt idx="8135">
                  <c:v>0</c:v>
                </c:pt>
                <c:pt idx="8136">
                  <c:v>0</c:v>
                </c:pt>
                <c:pt idx="8137">
                  <c:v>0</c:v>
                </c:pt>
                <c:pt idx="8138">
                  <c:v>0</c:v>
                </c:pt>
                <c:pt idx="8139">
                  <c:v>0</c:v>
                </c:pt>
                <c:pt idx="8140">
                  <c:v>0</c:v>
                </c:pt>
                <c:pt idx="8141">
                  <c:v>0</c:v>
                </c:pt>
                <c:pt idx="8142">
                  <c:v>0</c:v>
                </c:pt>
                <c:pt idx="8143">
                  <c:v>0</c:v>
                </c:pt>
                <c:pt idx="8144">
                  <c:v>0</c:v>
                </c:pt>
                <c:pt idx="8145">
                  <c:v>0</c:v>
                </c:pt>
                <c:pt idx="8146">
                  <c:v>0</c:v>
                </c:pt>
                <c:pt idx="8147">
                  <c:v>0</c:v>
                </c:pt>
                <c:pt idx="8148">
                  <c:v>0</c:v>
                </c:pt>
                <c:pt idx="8149">
                  <c:v>0</c:v>
                </c:pt>
                <c:pt idx="8150">
                  <c:v>0</c:v>
                </c:pt>
                <c:pt idx="8151">
                  <c:v>0</c:v>
                </c:pt>
                <c:pt idx="8152">
                  <c:v>0</c:v>
                </c:pt>
                <c:pt idx="8153">
                  <c:v>0</c:v>
                </c:pt>
                <c:pt idx="8154">
                  <c:v>0</c:v>
                </c:pt>
                <c:pt idx="8155">
                  <c:v>0</c:v>
                </c:pt>
                <c:pt idx="8156">
                  <c:v>0</c:v>
                </c:pt>
                <c:pt idx="8157">
                  <c:v>0</c:v>
                </c:pt>
                <c:pt idx="8158">
                  <c:v>0</c:v>
                </c:pt>
                <c:pt idx="8159">
                  <c:v>0</c:v>
                </c:pt>
                <c:pt idx="8160">
                  <c:v>0</c:v>
                </c:pt>
                <c:pt idx="8161">
                  <c:v>0</c:v>
                </c:pt>
                <c:pt idx="8162">
                  <c:v>0</c:v>
                </c:pt>
                <c:pt idx="8163">
                  <c:v>0</c:v>
                </c:pt>
                <c:pt idx="8164">
                  <c:v>0</c:v>
                </c:pt>
                <c:pt idx="8165">
                  <c:v>0</c:v>
                </c:pt>
                <c:pt idx="8166">
                  <c:v>0</c:v>
                </c:pt>
                <c:pt idx="8167">
                  <c:v>0</c:v>
                </c:pt>
                <c:pt idx="8168">
                  <c:v>0</c:v>
                </c:pt>
                <c:pt idx="8169">
                  <c:v>0</c:v>
                </c:pt>
                <c:pt idx="8170">
                  <c:v>0</c:v>
                </c:pt>
                <c:pt idx="8171">
                  <c:v>0</c:v>
                </c:pt>
                <c:pt idx="8172">
                  <c:v>0</c:v>
                </c:pt>
                <c:pt idx="8173">
                  <c:v>0</c:v>
                </c:pt>
                <c:pt idx="8174">
                  <c:v>0</c:v>
                </c:pt>
                <c:pt idx="8175">
                  <c:v>0</c:v>
                </c:pt>
                <c:pt idx="8176">
                  <c:v>0</c:v>
                </c:pt>
                <c:pt idx="8177">
                  <c:v>0</c:v>
                </c:pt>
                <c:pt idx="8178">
                  <c:v>0</c:v>
                </c:pt>
                <c:pt idx="8179">
                  <c:v>0</c:v>
                </c:pt>
                <c:pt idx="8180">
                  <c:v>0</c:v>
                </c:pt>
                <c:pt idx="8181">
                  <c:v>0</c:v>
                </c:pt>
                <c:pt idx="8182">
                  <c:v>0</c:v>
                </c:pt>
                <c:pt idx="8183">
                  <c:v>0</c:v>
                </c:pt>
                <c:pt idx="8184">
                  <c:v>0</c:v>
                </c:pt>
                <c:pt idx="8185">
                  <c:v>0</c:v>
                </c:pt>
                <c:pt idx="8186">
                  <c:v>0</c:v>
                </c:pt>
                <c:pt idx="8187">
                  <c:v>0</c:v>
                </c:pt>
                <c:pt idx="8188">
                  <c:v>0</c:v>
                </c:pt>
                <c:pt idx="8189">
                  <c:v>0</c:v>
                </c:pt>
                <c:pt idx="8190">
                  <c:v>0</c:v>
                </c:pt>
                <c:pt idx="8191">
                  <c:v>0</c:v>
                </c:pt>
                <c:pt idx="8192">
                  <c:v>0</c:v>
                </c:pt>
                <c:pt idx="8193">
                  <c:v>0</c:v>
                </c:pt>
                <c:pt idx="8194">
                  <c:v>0</c:v>
                </c:pt>
                <c:pt idx="8195">
                  <c:v>0</c:v>
                </c:pt>
                <c:pt idx="8196">
                  <c:v>0</c:v>
                </c:pt>
                <c:pt idx="8197">
                  <c:v>0</c:v>
                </c:pt>
                <c:pt idx="8198">
                  <c:v>0</c:v>
                </c:pt>
                <c:pt idx="8199">
                  <c:v>0</c:v>
                </c:pt>
                <c:pt idx="8200">
                  <c:v>0</c:v>
                </c:pt>
                <c:pt idx="8201">
                  <c:v>0</c:v>
                </c:pt>
                <c:pt idx="8202">
                  <c:v>0</c:v>
                </c:pt>
                <c:pt idx="8203">
                  <c:v>0</c:v>
                </c:pt>
                <c:pt idx="8204">
                  <c:v>0</c:v>
                </c:pt>
                <c:pt idx="8205">
                  <c:v>0</c:v>
                </c:pt>
                <c:pt idx="8206">
                  <c:v>0</c:v>
                </c:pt>
                <c:pt idx="8207">
                  <c:v>0</c:v>
                </c:pt>
                <c:pt idx="8208">
                  <c:v>0</c:v>
                </c:pt>
                <c:pt idx="8209">
                  <c:v>0</c:v>
                </c:pt>
                <c:pt idx="8210">
                  <c:v>0</c:v>
                </c:pt>
                <c:pt idx="8211">
                  <c:v>0</c:v>
                </c:pt>
                <c:pt idx="8212">
                  <c:v>0</c:v>
                </c:pt>
                <c:pt idx="8213">
                  <c:v>0</c:v>
                </c:pt>
                <c:pt idx="8214">
                  <c:v>0</c:v>
                </c:pt>
                <c:pt idx="8215">
                  <c:v>0</c:v>
                </c:pt>
                <c:pt idx="8216">
                  <c:v>0</c:v>
                </c:pt>
                <c:pt idx="8217">
                  <c:v>0</c:v>
                </c:pt>
                <c:pt idx="8218">
                  <c:v>0</c:v>
                </c:pt>
                <c:pt idx="8219">
                  <c:v>0</c:v>
                </c:pt>
                <c:pt idx="8220">
                  <c:v>0</c:v>
                </c:pt>
                <c:pt idx="8221">
                  <c:v>0</c:v>
                </c:pt>
                <c:pt idx="8222">
                  <c:v>0</c:v>
                </c:pt>
                <c:pt idx="8223">
                  <c:v>0</c:v>
                </c:pt>
                <c:pt idx="8224">
                  <c:v>0</c:v>
                </c:pt>
                <c:pt idx="8225">
                  <c:v>0</c:v>
                </c:pt>
                <c:pt idx="8226">
                  <c:v>0</c:v>
                </c:pt>
                <c:pt idx="8227">
                  <c:v>0</c:v>
                </c:pt>
                <c:pt idx="8228">
                  <c:v>0</c:v>
                </c:pt>
                <c:pt idx="8229">
                  <c:v>0</c:v>
                </c:pt>
                <c:pt idx="8230">
                  <c:v>0</c:v>
                </c:pt>
                <c:pt idx="8231">
                  <c:v>0</c:v>
                </c:pt>
                <c:pt idx="8232">
                  <c:v>0</c:v>
                </c:pt>
                <c:pt idx="8233">
                  <c:v>0</c:v>
                </c:pt>
                <c:pt idx="8234">
                  <c:v>0</c:v>
                </c:pt>
                <c:pt idx="8235">
                  <c:v>0</c:v>
                </c:pt>
                <c:pt idx="8236">
                  <c:v>0</c:v>
                </c:pt>
                <c:pt idx="8237">
                  <c:v>0</c:v>
                </c:pt>
                <c:pt idx="8238">
                  <c:v>0</c:v>
                </c:pt>
                <c:pt idx="8239">
                  <c:v>0</c:v>
                </c:pt>
                <c:pt idx="8240">
                  <c:v>0</c:v>
                </c:pt>
                <c:pt idx="8241">
                  <c:v>0</c:v>
                </c:pt>
                <c:pt idx="8242">
                  <c:v>0</c:v>
                </c:pt>
                <c:pt idx="8243">
                  <c:v>0</c:v>
                </c:pt>
                <c:pt idx="8244">
                  <c:v>0</c:v>
                </c:pt>
                <c:pt idx="8245">
                  <c:v>0</c:v>
                </c:pt>
                <c:pt idx="8246">
                  <c:v>0</c:v>
                </c:pt>
                <c:pt idx="8247">
                  <c:v>0</c:v>
                </c:pt>
                <c:pt idx="8248">
                  <c:v>0</c:v>
                </c:pt>
                <c:pt idx="8249">
                  <c:v>0</c:v>
                </c:pt>
                <c:pt idx="8250">
                  <c:v>0</c:v>
                </c:pt>
                <c:pt idx="8251">
                  <c:v>0</c:v>
                </c:pt>
                <c:pt idx="8252">
                  <c:v>0</c:v>
                </c:pt>
                <c:pt idx="8253">
                  <c:v>0</c:v>
                </c:pt>
                <c:pt idx="8254">
                  <c:v>0</c:v>
                </c:pt>
                <c:pt idx="8255">
                  <c:v>0</c:v>
                </c:pt>
                <c:pt idx="8256">
                  <c:v>0</c:v>
                </c:pt>
                <c:pt idx="8257">
                  <c:v>0</c:v>
                </c:pt>
                <c:pt idx="8258">
                  <c:v>0</c:v>
                </c:pt>
                <c:pt idx="8259">
                  <c:v>0</c:v>
                </c:pt>
                <c:pt idx="8260">
                  <c:v>0</c:v>
                </c:pt>
                <c:pt idx="8261">
                  <c:v>0</c:v>
                </c:pt>
                <c:pt idx="8262">
                  <c:v>0</c:v>
                </c:pt>
                <c:pt idx="8263">
                  <c:v>0</c:v>
                </c:pt>
                <c:pt idx="8264">
                  <c:v>0</c:v>
                </c:pt>
                <c:pt idx="8265">
                  <c:v>0</c:v>
                </c:pt>
                <c:pt idx="8266">
                  <c:v>0</c:v>
                </c:pt>
                <c:pt idx="8267">
                  <c:v>0</c:v>
                </c:pt>
                <c:pt idx="8268">
                  <c:v>0</c:v>
                </c:pt>
                <c:pt idx="8269">
                  <c:v>0</c:v>
                </c:pt>
                <c:pt idx="8270">
                  <c:v>0</c:v>
                </c:pt>
                <c:pt idx="8271">
                  <c:v>0</c:v>
                </c:pt>
                <c:pt idx="8272">
                  <c:v>0</c:v>
                </c:pt>
                <c:pt idx="8273">
                  <c:v>0</c:v>
                </c:pt>
                <c:pt idx="8274">
                  <c:v>0</c:v>
                </c:pt>
                <c:pt idx="8275">
                  <c:v>0</c:v>
                </c:pt>
                <c:pt idx="8276">
                  <c:v>0</c:v>
                </c:pt>
                <c:pt idx="8277">
                  <c:v>0</c:v>
                </c:pt>
                <c:pt idx="8278">
                  <c:v>0</c:v>
                </c:pt>
                <c:pt idx="8279">
                  <c:v>0</c:v>
                </c:pt>
                <c:pt idx="8280">
                  <c:v>0</c:v>
                </c:pt>
                <c:pt idx="8281">
                  <c:v>0</c:v>
                </c:pt>
                <c:pt idx="8282">
                  <c:v>0</c:v>
                </c:pt>
                <c:pt idx="8283">
                  <c:v>0</c:v>
                </c:pt>
                <c:pt idx="8284">
                  <c:v>0</c:v>
                </c:pt>
                <c:pt idx="8285">
                  <c:v>0</c:v>
                </c:pt>
                <c:pt idx="8286">
                  <c:v>0</c:v>
                </c:pt>
                <c:pt idx="8287">
                  <c:v>0</c:v>
                </c:pt>
                <c:pt idx="8288">
                  <c:v>0</c:v>
                </c:pt>
                <c:pt idx="8289">
                  <c:v>0</c:v>
                </c:pt>
                <c:pt idx="8290">
                  <c:v>0</c:v>
                </c:pt>
                <c:pt idx="8291">
                  <c:v>0</c:v>
                </c:pt>
                <c:pt idx="8292">
                  <c:v>0</c:v>
                </c:pt>
                <c:pt idx="8293">
                  <c:v>0</c:v>
                </c:pt>
                <c:pt idx="8294">
                  <c:v>0</c:v>
                </c:pt>
                <c:pt idx="8295">
                  <c:v>0</c:v>
                </c:pt>
                <c:pt idx="8296">
                  <c:v>0</c:v>
                </c:pt>
                <c:pt idx="8297">
                  <c:v>0</c:v>
                </c:pt>
                <c:pt idx="8298">
                  <c:v>0</c:v>
                </c:pt>
                <c:pt idx="8299">
                  <c:v>0</c:v>
                </c:pt>
                <c:pt idx="8300">
                  <c:v>0</c:v>
                </c:pt>
                <c:pt idx="8301">
                  <c:v>0</c:v>
                </c:pt>
                <c:pt idx="8302">
                  <c:v>0</c:v>
                </c:pt>
                <c:pt idx="8303">
                  <c:v>0</c:v>
                </c:pt>
                <c:pt idx="8304">
                  <c:v>0</c:v>
                </c:pt>
                <c:pt idx="8305">
                  <c:v>0</c:v>
                </c:pt>
                <c:pt idx="8306">
                  <c:v>0</c:v>
                </c:pt>
                <c:pt idx="8307">
                  <c:v>0</c:v>
                </c:pt>
                <c:pt idx="8308">
                  <c:v>0</c:v>
                </c:pt>
                <c:pt idx="8309">
                  <c:v>0</c:v>
                </c:pt>
                <c:pt idx="8310">
                  <c:v>0</c:v>
                </c:pt>
                <c:pt idx="8311">
                  <c:v>0</c:v>
                </c:pt>
                <c:pt idx="8312">
                  <c:v>0</c:v>
                </c:pt>
                <c:pt idx="8313">
                  <c:v>0</c:v>
                </c:pt>
                <c:pt idx="8314">
                  <c:v>0</c:v>
                </c:pt>
                <c:pt idx="8315">
                  <c:v>0</c:v>
                </c:pt>
                <c:pt idx="8316">
                  <c:v>0</c:v>
                </c:pt>
                <c:pt idx="8317">
                  <c:v>0</c:v>
                </c:pt>
                <c:pt idx="8318">
                  <c:v>0</c:v>
                </c:pt>
                <c:pt idx="8319">
                  <c:v>0</c:v>
                </c:pt>
                <c:pt idx="8320">
                  <c:v>0</c:v>
                </c:pt>
                <c:pt idx="8321">
                  <c:v>0</c:v>
                </c:pt>
                <c:pt idx="8322">
                  <c:v>0</c:v>
                </c:pt>
                <c:pt idx="8323">
                  <c:v>0</c:v>
                </c:pt>
                <c:pt idx="8324">
                  <c:v>0</c:v>
                </c:pt>
                <c:pt idx="8325">
                  <c:v>0</c:v>
                </c:pt>
                <c:pt idx="8326">
                  <c:v>0</c:v>
                </c:pt>
                <c:pt idx="8327">
                  <c:v>0</c:v>
                </c:pt>
                <c:pt idx="8328">
                  <c:v>0</c:v>
                </c:pt>
                <c:pt idx="8329">
                  <c:v>0</c:v>
                </c:pt>
                <c:pt idx="8330">
                  <c:v>0</c:v>
                </c:pt>
                <c:pt idx="8331">
                  <c:v>0</c:v>
                </c:pt>
                <c:pt idx="8332">
                  <c:v>0</c:v>
                </c:pt>
                <c:pt idx="8333">
                  <c:v>0</c:v>
                </c:pt>
                <c:pt idx="8334">
                  <c:v>0</c:v>
                </c:pt>
                <c:pt idx="8335">
                  <c:v>0</c:v>
                </c:pt>
                <c:pt idx="8336">
                  <c:v>0</c:v>
                </c:pt>
                <c:pt idx="8337">
                  <c:v>0</c:v>
                </c:pt>
                <c:pt idx="8338">
                  <c:v>0</c:v>
                </c:pt>
                <c:pt idx="8339">
                  <c:v>0</c:v>
                </c:pt>
                <c:pt idx="8340">
                  <c:v>0</c:v>
                </c:pt>
                <c:pt idx="8341">
                  <c:v>0</c:v>
                </c:pt>
                <c:pt idx="8342">
                  <c:v>0</c:v>
                </c:pt>
                <c:pt idx="8343">
                  <c:v>0</c:v>
                </c:pt>
                <c:pt idx="8344">
                  <c:v>0</c:v>
                </c:pt>
                <c:pt idx="8345">
                  <c:v>0</c:v>
                </c:pt>
                <c:pt idx="8346">
                  <c:v>0</c:v>
                </c:pt>
                <c:pt idx="8347">
                  <c:v>0</c:v>
                </c:pt>
                <c:pt idx="8348">
                  <c:v>0</c:v>
                </c:pt>
                <c:pt idx="8349">
                  <c:v>0</c:v>
                </c:pt>
                <c:pt idx="8350">
                  <c:v>0</c:v>
                </c:pt>
                <c:pt idx="8351">
                  <c:v>0</c:v>
                </c:pt>
                <c:pt idx="8352">
                  <c:v>0</c:v>
                </c:pt>
                <c:pt idx="8353">
                  <c:v>0</c:v>
                </c:pt>
                <c:pt idx="8354">
                  <c:v>0</c:v>
                </c:pt>
                <c:pt idx="8355">
                  <c:v>0</c:v>
                </c:pt>
                <c:pt idx="8356">
                  <c:v>0</c:v>
                </c:pt>
                <c:pt idx="8357">
                  <c:v>0</c:v>
                </c:pt>
                <c:pt idx="8358">
                  <c:v>0</c:v>
                </c:pt>
                <c:pt idx="8359">
                  <c:v>0</c:v>
                </c:pt>
                <c:pt idx="8360">
                  <c:v>0</c:v>
                </c:pt>
                <c:pt idx="8361">
                  <c:v>0</c:v>
                </c:pt>
                <c:pt idx="8362">
                  <c:v>0</c:v>
                </c:pt>
                <c:pt idx="8363">
                  <c:v>0</c:v>
                </c:pt>
                <c:pt idx="8364">
                  <c:v>0</c:v>
                </c:pt>
                <c:pt idx="8365">
                  <c:v>0</c:v>
                </c:pt>
                <c:pt idx="8366">
                  <c:v>0</c:v>
                </c:pt>
                <c:pt idx="8367">
                  <c:v>0</c:v>
                </c:pt>
                <c:pt idx="8368">
                  <c:v>0</c:v>
                </c:pt>
                <c:pt idx="8369">
                  <c:v>0</c:v>
                </c:pt>
                <c:pt idx="8370">
                  <c:v>0</c:v>
                </c:pt>
                <c:pt idx="8371">
                  <c:v>0</c:v>
                </c:pt>
                <c:pt idx="8372">
                  <c:v>0</c:v>
                </c:pt>
                <c:pt idx="8373">
                  <c:v>0</c:v>
                </c:pt>
                <c:pt idx="8374">
                  <c:v>0</c:v>
                </c:pt>
                <c:pt idx="8375">
                  <c:v>0</c:v>
                </c:pt>
                <c:pt idx="8376">
                  <c:v>0</c:v>
                </c:pt>
                <c:pt idx="8377">
                  <c:v>0</c:v>
                </c:pt>
                <c:pt idx="8378">
                  <c:v>0</c:v>
                </c:pt>
                <c:pt idx="8379">
                  <c:v>0</c:v>
                </c:pt>
                <c:pt idx="8380">
                  <c:v>0</c:v>
                </c:pt>
                <c:pt idx="8381">
                  <c:v>0</c:v>
                </c:pt>
                <c:pt idx="8382">
                  <c:v>0</c:v>
                </c:pt>
                <c:pt idx="8383">
                  <c:v>0</c:v>
                </c:pt>
                <c:pt idx="8384">
                  <c:v>0</c:v>
                </c:pt>
                <c:pt idx="8385">
                  <c:v>0</c:v>
                </c:pt>
                <c:pt idx="8386">
                  <c:v>0</c:v>
                </c:pt>
                <c:pt idx="8387">
                  <c:v>0</c:v>
                </c:pt>
                <c:pt idx="8388">
                  <c:v>0</c:v>
                </c:pt>
                <c:pt idx="8389">
                  <c:v>0</c:v>
                </c:pt>
                <c:pt idx="8390">
                  <c:v>0</c:v>
                </c:pt>
                <c:pt idx="8391">
                  <c:v>0</c:v>
                </c:pt>
                <c:pt idx="8392">
                  <c:v>0</c:v>
                </c:pt>
                <c:pt idx="8393">
                  <c:v>0</c:v>
                </c:pt>
                <c:pt idx="8394">
                  <c:v>0</c:v>
                </c:pt>
                <c:pt idx="8395">
                  <c:v>0</c:v>
                </c:pt>
                <c:pt idx="8396">
                  <c:v>0</c:v>
                </c:pt>
                <c:pt idx="8397">
                  <c:v>0</c:v>
                </c:pt>
                <c:pt idx="8398">
                  <c:v>0</c:v>
                </c:pt>
                <c:pt idx="8399">
                  <c:v>0</c:v>
                </c:pt>
                <c:pt idx="8400">
                  <c:v>0</c:v>
                </c:pt>
                <c:pt idx="8401">
                  <c:v>0</c:v>
                </c:pt>
                <c:pt idx="8402">
                  <c:v>0</c:v>
                </c:pt>
                <c:pt idx="8403">
                  <c:v>0</c:v>
                </c:pt>
                <c:pt idx="8404">
                  <c:v>0</c:v>
                </c:pt>
                <c:pt idx="8405">
                  <c:v>0</c:v>
                </c:pt>
                <c:pt idx="8406">
                  <c:v>0</c:v>
                </c:pt>
                <c:pt idx="8407">
                  <c:v>0</c:v>
                </c:pt>
                <c:pt idx="8408">
                  <c:v>0</c:v>
                </c:pt>
                <c:pt idx="8409">
                  <c:v>0</c:v>
                </c:pt>
                <c:pt idx="8410">
                  <c:v>0</c:v>
                </c:pt>
                <c:pt idx="8411">
                  <c:v>0</c:v>
                </c:pt>
                <c:pt idx="8412">
                  <c:v>0</c:v>
                </c:pt>
                <c:pt idx="8413">
                  <c:v>0</c:v>
                </c:pt>
                <c:pt idx="8414">
                  <c:v>0</c:v>
                </c:pt>
                <c:pt idx="8415">
                  <c:v>0</c:v>
                </c:pt>
                <c:pt idx="8416">
                  <c:v>0</c:v>
                </c:pt>
                <c:pt idx="8417">
                  <c:v>0</c:v>
                </c:pt>
                <c:pt idx="8418">
                  <c:v>0</c:v>
                </c:pt>
                <c:pt idx="8419">
                  <c:v>0</c:v>
                </c:pt>
                <c:pt idx="8420">
                  <c:v>0</c:v>
                </c:pt>
                <c:pt idx="8421">
                  <c:v>0</c:v>
                </c:pt>
                <c:pt idx="8422">
                  <c:v>0</c:v>
                </c:pt>
                <c:pt idx="8423">
                  <c:v>0</c:v>
                </c:pt>
                <c:pt idx="8424">
                  <c:v>0</c:v>
                </c:pt>
                <c:pt idx="8425">
                  <c:v>0</c:v>
                </c:pt>
                <c:pt idx="8426">
                  <c:v>0</c:v>
                </c:pt>
                <c:pt idx="8427">
                  <c:v>0</c:v>
                </c:pt>
                <c:pt idx="8428">
                  <c:v>0</c:v>
                </c:pt>
                <c:pt idx="8429">
                  <c:v>0</c:v>
                </c:pt>
                <c:pt idx="8430">
                  <c:v>0</c:v>
                </c:pt>
                <c:pt idx="8431">
                  <c:v>0</c:v>
                </c:pt>
                <c:pt idx="8432">
                  <c:v>0</c:v>
                </c:pt>
                <c:pt idx="8433">
                  <c:v>0</c:v>
                </c:pt>
                <c:pt idx="8434">
                  <c:v>0</c:v>
                </c:pt>
                <c:pt idx="8435">
                  <c:v>0</c:v>
                </c:pt>
                <c:pt idx="8436">
                  <c:v>0</c:v>
                </c:pt>
                <c:pt idx="8437">
                  <c:v>0</c:v>
                </c:pt>
                <c:pt idx="8438">
                  <c:v>0</c:v>
                </c:pt>
                <c:pt idx="8439">
                  <c:v>0</c:v>
                </c:pt>
                <c:pt idx="8440">
                  <c:v>0</c:v>
                </c:pt>
                <c:pt idx="8441">
                  <c:v>0</c:v>
                </c:pt>
                <c:pt idx="8442">
                  <c:v>0</c:v>
                </c:pt>
                <c:pt idx="8443">
                  <c:v>0</c:v>
                </c:pt>
                <c:pt idx="8444">
                  <c:v>0</c:v>
                </c:pt>
                <c:pt idx="8445">
                  <c:v>0</c:v>
                </c:pt>
                <c:pt idx="8446">
                  <c:v>0</c:v>
                </c:pt>
                <c:pt idx="8447">
                  <c:v>0</c:v>
                </c:pt>
                <c:pt idx="8448">
                  <c:v>0</c:v>
                </c:pt>
                <c:pt idx="8449">
                  <c:v>0</c:v>
                </c:pt>
                <c:pt idx="8450">
                  <c:v>0</c:v>
                </c:pt>
                <c:pt idx="8451">
                  <c:v>0</c:v>
                </c:pt>
                <c:pt idx="8452">
                  <c:v>0</c:v>
                </c:pt>
                <c:pt idx="8453">
                  <c:v>0</c:v>
                </c:pt>
                <c:pt idx="8454">
                  <c:v>0</c:v>
                </c:pt>
                <c:pt idx="8455">
                  <c:v>0</c:v>
                </c:pt>
                <c:pt idx="8456">
                  <c:v>0</c:v>
                </c:pt>
                <c:pt idx="8457">
                  <c:v>0</c:v>
                </c:pt>
                <c:pt idx="8458">
                  <c:v>0</c:v>
                </c:pt>
                <c:pt idx="8459">
                  <c:v>0</c:v>
                </c:pt>
                <c:pt idx="8460">
                  <c:v>0</c:v>
                </c:pt>
                <c:pt idx="8461">
                  <c:v>0</c:v>
                </c:pt>
                <c:pt idx="8462">
                  <c:v>0</c:v>
                </c:pt>
                <c:pt idx="8463">
                  <c:v>0</c:v>
                </c:pt>
                <c:pt idx="8464">
                  <c:v>0</c:v>
                </c:pt>
                <c:pt idx="8465">
                  <c:v>0</c:v>
                </c:pt>
                <c:pt idx="8466">
                  <c:v>0</c:v>
                </c:pt>
                <c:pt idx="8467">
                  <c:v>0</c:v>
                </c:pt>
                <c:pt idx="8468">
                  <c:v>0</c:v>
                </c:pt>
                <c:pt idx="8469">
                  <c:v>0</c:v>
                </c:pt>
                <c:pt idx="8470">
                  <c:v>0</c:v>
                </c:pt>
                <c:pt idx="8471">
                  <c:v>0</c:v>
                </c:pt>
                <c:pt idx="8472">
                  <c:v>0</c:v>
                </c:pt>
                <c:pt idx="8473">
                  <c:v>0</c:v>
                </c:pt>
                <c:pt idx="8474">
                  <c:v>0</c:v>
                </c:pt>
                <c:pt idx="8475">
                  <c:v>0</c:v>
                </c:pt>
                <c:pt idx="8476">
                  <c:v>0</c:v>
                </c:pt>
                <c:pt idx="8477">
                  <c:v>0</c:v>
                </c:pt>
                <c:pt idx="8478">
                  <c:v>0</c:v>
                </c:pt>
                <c:pt idx="8479">
                  <c:v>0</c:v>
                </c:pt>
                <c:pt idx="8480">
                  <c:v>0</c:v>
                </c:pt>
                <c:pt idx="8481">
                  <c:v>0</c:v>
                </c:pt>
                <c:pt idx="8482">
                  <c:v>0</c:v>
                </c:pt>
                <c:pt idx="8483">
                  <c:v>0</c:v>
                </c:pt>
                <c:pt idx="8484">
                  <c:v>0</c:v>
                </c:pt>
                <c:pt idx="8485">
                  <c:v>0</c:v>
                </c:pt>
                <c:pt idx="8486">
                  <c:v>0</c:v>
                </c:pt>
                <c:pt idx="8487">
                  <c:v>0</c:v>
                </c:pt>
                <c:pt idx="8488">
                  <c:v>0</c:v>
                </c:pt>
                <c:pt idx="8489">
                  <c:v>0</c:v>
                </c:pt>
                <c:pt idx="8490">
                  <c:v>0</c:v>
                </c:pt>
                <c:pt idx="8491">
                  <c:v>0</c:v>
                </c:pt>
                <c:pt idx="8492">
                  <c:v>0</c:v>
                </c:pt>
                <c:pt idx="8493">
                  <c:v>0</c:v>
                </c:pt>
                <c:pt idx="8494">
                  <c:v>0</c:v>
                </c:pt>
                <c:pt idx="8495">
                  <c:v>0</c:v>
                </c:pt>
                <c:pt idx="8496">
                  <c:v>0</c:v>
                </c:pt>
                <c:pt idx="8497">
                  <c:v>0</c:v>
                </c:pt>
                <c:pt idx="8498">
                  <c:v>0</c:v>
                </c:pt>
                <c:pt idx="8499">
                  <c:v>0</c:v>
                </c:pt>
                <c:pt idx="8500">
                  <c:v>0</c:v>
                </c:pt>
                <c:pt idx="8501">
                  <c:v>0</c:v>
                </c:pt>
                <c:pt idx="8502">
                  <c:v>0</c:v>
                </c:pt>
                <c:pt idx="8503">
                  <c:v>0</c:v>
                </c:pt>
                <c:pt idx="8504">
                  <c:v>0</c:v>
                </c:pt>
                <c:pt idx="8505">
                  <c:v>0</c:v>
                </c:pt>
                <c:pt idx="8506">
                  <c:v>0</c:v>
                </c:pt>
                <c:pt idx="8507">
                  <c:v>0</c:v>
                </c:pt>
                <c:pt idx="8508">
                  <c:v>0</c:v>
                </c:pt>
                <c:pt idx="8509">
                  <c:v>0</c:v>
                </c:pt>
                <c:pt idx="8510">
                  <c:v>0</c:v>
                </c:pt>
                <c:pt idx="8511">
                  <c:v>0</c:v>
                </c:pt>
                <c:pt idx="8512">
                  <c:v>0</c:v>
                </c:pt>
                <c:pt idx="8513">
                  <c:v>0</c:v>
                </c:pt>
                <c:pt idx="8514">
                  <c:v>0</c:v>
                </c:pt>
                <c:pt idx="8515">
                  <c:v>0</c:v>
                </c:pt>
                <c:pt idx="8516">
                  <c:v>0</c:v>
                </c:pt>
                <c:pt idx="8517">
                  <c:v>0</c:v>
                </c:pt>
                <c:pt idx="8518">
                  <c:v>0</c:v>
                </c:pt>
                <c:pt idx="8519">
                  <c:v>0</c:v>
                </c:pt>
                <c:pt idx="8520">
                  <c:v>0</c:v>
                </c:pt>
                <c:pt idx="8521">
                  <c:v>0</c:v>
                </c:pt>
                <c:pt idx="8522">
                  <c:v>0</c:v>
                </c:pt>
                <c:pt idx="8523">
                  <c:v>0</c:v>
                </c:pt>
                <c:pt idx="8524">
                  <c:v>0</c:v>
                </c:pt>
                <c:pt idx="8525">
                  <c:v>0</c:v>
                </c:pt>
                <c:pt idx="8526">
                  <c:v>0</c:v>
                </c:pt>
                <c:pt idx="8527">
                  <c:v>0</c:v>
                </c:pt>
                <c:pt idx="8528">
                  <c:v>0</c:v>
                </c:pt>
                <c:pt idx="8529">
                  <c:v>0</c:v>
                </c:pt>
                <c:pt idx="8530">
                  <c:v>0</c:v>
                </c:pt>
                <c:pt idx="8531">
                  <c:v>0</c:v>
                </c:pt>
                <c:pt idx="8532">
                  <c:v>0</c:v>
                </c:pt>
                <c:pt idx="8533">
                  <c:v>0</c:v>
                </c:pt>
                <c:pt idx="8534">
                  <c:v>0</c:v>
                </c:pt>
                <c:pt idx="8535">
                  <c:v>0</c:v>
                </c:pt>
                <c:pt idx="8536">
                  <c:v>0</c:v>
                </c:pt>
                <c:pt idx="8537">
                  <c:v>0</c:v>
                </c:pt>
                <c:pt idx="8538">
                  <c:v>0</c:v>
                </c:pt>
                <c:pt idx="8539">
                  <c:v>0</c:v>
                </c:pt>
                <c:pt idx="8540">
                  <c:v>0</c:v>
                </c:pt>
                <c:pt idx="8541">
                  <c:v>0</c:v>
                </c:pt>
                <c:pt idx="8542">
                  <c:v>0</c:v>
                </c:pt>
                <c:pt idx="8543">
                  <c:v>0</c:v>
                </c:pt>
                <c:pt idx="8544">
                  <c:v>0</c:v>
                </c:pt>
                <c:pt idx="8545">
                  <c:v>0</c:v>
                </c:pt>
                <c:pt idx="8546">
                  <c:v>0</c:v>
                </c:pt>
                <c:pt idx="8547">
                  <c:v>0</c:v>
                </c:pt>
                <c:pt idx="8548">
                  <c:v>0</c:v>
                </c:pt>
                <c:pt idx="8549">
                  <c:v>0</c:v>
                </c:pt>
                <c:pt idx="8550">
                  <c:v>0</c:v>
                </c:pt>
                <c:pt idx="8551">
                  <c:v>0</c:v>
                </c:pt>
                <c:pt idx="8552">
                  <c:v>0</c:v>
                </c:pt>
                <c:pt idx="8553">
                  <c:v>0</c:v>
                </c:pt>
                <c:pt idx="8554">
                  <c:v>0</c:v>
                </c:pt>
                <c:pt idx="8555">
                  <c:v>0</c:v>
                </c:pt>
                <c:pt idx="8556">
                  <c:v>0</c:v>
                </c:pt>
                <c:pt idx="8557">
                  <c:v>0</c:v>
                </c:pt>
                <c:pt idx="8558">
                  <c:v>0</c:v>
                </c:pt>
                <c:pt idx="8559">
                  <c:v>0</c:v>
                </c:pt>
                <c:pt idx="8560">
                  <c:v>0</c:v>
                </c:pt>
                <c:pt idx="8561">
                  <c:v>0</c:v>
                </c:pt>
                <c:pt idx="8562">
                  <c:v>0</c:v>
                </c:pt>
                <c:pt idx="8563">
                  <c:v>0</c:v>
                </c:pt>
                <c:pt idx="8564">
                  <c:v>0</c:v>
                </c:pt>
                <c:pt idx="8565">
                  <c:v>0</c:v>
                </c:pt>
                <c:pt idx="8566">
                  <c:v>0</c:v>
                </c:pt>
                <c:pt idx="8567">
                  <c:v>0</c:v>
                </c:pt>
                <c:pt idx="8568">
                  <c:v>0</c:v>
                </c:pt>
                <c:pt idx="8569">
                  <c:v>0</c:v>
                </c:pt>
                <c:pt idx="8570">
                  <c:v>0</c:v>
                </c:pt>
                <c:pt idx="8571">
                  <c:v>0</c:v>
                </c:pt>
                <c:pt idx="8572">
                  <c:v>0</c:v>
                </c:pt>
                <c:pt idx="8573">
                  <c:v>0</c:v>
                </c:pt>
                <c:pt idx="8574">
                  <c:v>0</c:v>
                </c:pt>
                <c:pt idx="8575">
                  <c:v>0</c:v>
                </c:pt>
                <c:pt idx="8576">
                  <c:v>0</c:v>
                </c:pt>
                <c:pt idx="8577">
                  <c:v>0</c:v>
                </c:pt>
                <c:pt idx="8578">
                  <c:v>0</c:v>
                </c:pt>
                <c:pt idx="8579">
                  <c:v>0</c:v>
                </c:pt>
                <c:pt idx="8580">
                  <c:v>0</c:v>
                </c:pt>
                <c:pt idx="8581">
                  <c:v>0</c:v>
                </c:pt>
                <c:pt idx="8582">
                  <c:v>0</c:v>
                </c:pt>
                <c:pt idx="8583">
                  <c:v>0</c:v>
                </c:pt>
                <c:pt idx="8584">
                  <c:v>0</c:v>
                </c:pt>
                <c:pt idx="8585">
                  <c:v>0</c:v>
                </c:pt>
                <c:pt idx="8586">
                  <c:v>0</c:v>
                </c:pt>
                <c:pt idx="8587">
                  <c:v>0</c:v>
                </c:pt>
                <c:pt idx="8588">
                  <c:v>0</c:v>
                </c:pt>
                <c:pt idx="8589">
                  <c:v>0</c:v>
                </c:pt>
                <c:pt idx="8590">
                  <c:v>0</c:v>
                </c:pt>
                <c:pt idx="8591">
                  <c:v>0</c:v>
                </c:pt>
                <c:pt idx="8592">
                  <c:v>0</c:v>
                </c:pt>
                <c:pt idx="8593">
                  <c:v>0</c:v>
                </c:pt>
                <c:pt idx="8594">
                  <c:v>0</c:v>
                </c:pt>
                <c:pt idx="8595">
                  <c:v>0</c:v>
                </c:pt>
                <c:pt idx="8596">
                  <c:v>0</c:v>
                </c:pt>
                <c:pt idx="8597">
                  <c:v>0</c:v>
                </c:pt>
                <c:pt idx="8598">
                  <c:v>0</c:v>
                </c:pt>
                <c:pt idx="8599">
                  <c:v>0</c:v>
                </c:pt>
                <c:pt idx="8600">
                  <c:v>0</c:v>
                </c:pt>
                <c:pt idx="8601">
                  <c:v>0</c:v>
                </c:pt>
                <c:pt idx="8602">
                  <c:v>0</c:v>
                </c:pt>
                <c:pt idx="8603">
                  <c:v>0</c:v>
                </c:pt>
                <c:pt idx="8604">
                  <c:v>0</c:v>
                </c:pt>
                <c:pt idx="8605">
                  <c:v>0</c:v>
                </c:pt>
                <c:pt idx="8606">
                  <c:v>0</c:v>
                </c:pt>
                <c:pt idx="8607">
                  <c:v>0</c:v>
                </c:pt>
                <c:pt idx="8608">
                  <c:v>0</c:v>
                </c:pt>
                <c:pt idx="8609">
                  <c:v>0</c:v>
                </c:pt>
                <c:pt idx="8610">
                  <c:v>0</c:v>
                </c:pt>
                <c:pt idx="8611">
                  <c:v>0</c:v>
                </c:pt>
                <c:pt idx="8612">
                  <c:v>0</c:v>
                </c:pt>
                <c:pt idx="8613">
                  <c:v>0</c:v>
                </c:pt>
                <c:pt idx="8614">
                  <c:v>0</c:v>
                </c:pt>
                <c:pt idx="8615">
                  <c:v>0</c:v>
                </c:pt>
                <c:pt idx="8616">
                  <c:v>0</c:v>
                </c:pt>
                <c:pt idx="8617">
                  <c:v>0</c:v>
                </c:pt>
                <c:pt idx="8618">
                  <c:v>0</c:v>
                </c:pt>
                <c:pt idx="8619">
                  <c:v>0</c:v>
                </c:pt>
                <c:pt idx="8620">
                  <c:v>0</c:v>
                </c:pt>
                <c:pt idx="8621">
                  <c:v>0</c:v>
                </c:pt>
                <c:pt idx="8622">
                  <c:v>0</c:v>
                </c:pt>
                <c:pt idx="8623">
                  <c:v>0</c:v>
                </c:pt>
                <c:pt idx="8624">
                  <c:v>0</c:v>
                </c:pt>
                <c:pt idx="8625">
                  <c:v>0</c:v>
                </c:pt>
                <c:pt idx="8626">
                  <c:v>0</c:v>
                </c:pt>
                <c:pt idx="8627">
                  <c:v>0</c:v>
                </c:pt>
                <c:pt idx="8628">
                  <c:v>0</c:v>
                </c:pt>
                <c:pt idx="8629">
                  <c:v>0</c:v>
                </c:pt>
                <c:pt idx="8630">
                  <c:v>0</c:v>
                </c:pt>
                <c:pt idx="8631">
                  <c:v>0</c:v>
                </c:pt>
                <c:pt idx="8632">
                  <c:v>0</c:v>
                </c:pt>
                <c:pt idx="8633">
                  <c:v>0</c:v>
                </c:pt>
                <c:pt idx="8634">
                  <c:v>0</c:v>
                </c:pt>
                <c:pt idx="8635">
                  <c:v>0</c:v>
                </c:pt>
                <c:pt idx="8636">
                  <c:v>0</c:v>
                </c:pt>
                <c:pt idx="8637">
                  <c:v>0</c:v>
                </c:pt>
                <c:pt idx="8638">
                  <c:v>0</c:v>
                </c:pt>
                <c:pt idx="8639">
                  <c:v>0</c:v>
                </c:pt>
                <c:pt idx="8640">
                  <c:v>0</c:v>
                </c:pt>
                <c:pt idx="8641">
                  <c:v>0</c:v>
                </c:pt>
                <c:pt idx="8642">
                  <c:v>0</c:v>
                </c:pt>
                <c:pt idx="8643">
                  <c:v>0</c:v>
                </c:pt>
                <c:pt idx="8644">
                  <c:v>0</c:v>
                </c:pt>
                <c:pt idx="8645">
                  <c:v>0</c:v>
                </c:pt>
                <c:pt idx="8646">
                  <c:v>0</c:v>
                </c:pt>
                <c:pt idx="8647">
                  <c:v>0</c:v>
                </c:pt>
                <c:pt idx="8648">
                  <c:v>0</c:v>
                </c:pt>
                <c:pt idx="8649">
                  <c:v>0</c:v>
                </c:pt>
                <c:pt idx="8650">
                  <c:v>0</c:v>
                </c:pt>
                <c:pt idx="8651">
                  <c:v>0</c:v>
                </c:pt>
                <c:pt idx="8652">
                  <c:v>0</c:v>
                </c:pt>
                <c:pt idx="8653">
                  <c:v>0</c:v>
                </c:pt>
                <c:pt idx="8654">
                  <c:v>0</c:v>
                </c:pt>
                <c:pt idx="8655">
                  <c:v>0</c:v>
                </c:pt>
                <c:pt idx="8656">
                  <c:v>0</c:v>
                </c:pt>
                <c:pt idx="8657">
                  <c:v>0</c:v>
                </c:pt>
                <c:pt idx="8658">
                  <c:v>0</c:v>
                </c:pt>
                <c:pt idx="8659">
                  <c:v>0</c:v>
                </c:pt>
                <c:pt idx="8660">
                  <c:v>0</c:v>
                </c:pt>
                <c:pt idx="8661">
                  <c:v>0</c:v>
                </c:pt>
                <c:pt idx="8662">
                  <c:v>0</c:v>
                </c:pt>
                <c:pt idx="8663">
                  <c:v>0</c:v>
                </c:pt>
                <c:pt idx="8664">
                  <c:v>0</c:v>
                </c:pt>
                <c:pt idx="8665">
                  <c:v>0</c:v>
                </c:pt>
                <c:pt idx="8666">
                  <c:v>0</c:v>
                </c:pt>
                <c:pt idx="8667">
                  <c:v>0</c:v>
                </c:pt>
                <c:pt idx="8668">
                  <c:v>0</c:v>
                </c:pt>
                <c:pt idx="8669">
                  <c:v>0</c:v>
                </c:pt>
                <c:pt idx="8670">
                  <c:v>0</c:v>
                </c:pt>
                <c:pt idx="8671">
                  <c:v>0</c:v>
                </c:pt>
                <c:pt idx="8672">
                  <c:v>0</c:v>
                </c:pt>
                <c:pt idx="8673">
                  <c:v>0</c:v>
                </c:pt>
                <c:pt idx="8674">
                  <c:v>0</c:v>
                </c:pt>
                <c:pt idx="8675">
                  <c:v>0</c:v>
                </c:pt>
                <c:pt idx="8676">
                  <c:v>0</c:v>
                </c:pt>
                <c:pt idx="8677">
                  <c:v>0</c:v>
                </c:pt>
                <c:pt idx="8678">
                  <c:v>0</c:v>
                </c:pt>
                <c:pt idx="8679">
                  <c:v>0</c:v>
                </c:pt>
                <c:pt idx="8680">
                  <c:v>0</c:v>
                </c:pt>
                <c:pt idx="8681">
                  <c:v>0</c:v>
                </c:pt>
                <c:pt idx="8682">
                  <c:v>0</c:v>
                </c:pt>
                <c:pt idx="8683">
                  <c:v>0</c:v>
                </c:pt>
                <c:pt idx="8684">
                  <c:v>0</c:v>
                </c:pt>
                <c:pt idx="8685">
                  <c:v>0</c:v>
                </c:pt>
                <c:pt idx="8686">
                  <c:v>0</c:v>
                </c:pt>
                <c:pt idx="8687">
                  <c:v>0</c:v>
                </c:pt>
                <c:pt idx="8688">
                  <c:v>0</c:v>
                </c:pt>
                <c:pt idx="8689">
                  <c:v>0</c:v>
                </c:pt>
                <c:pt idx="8690">
                  <c:v>0</c:v>
                </c:pt>
                <c:pt idx="8691">
                  <c:v>0</c:v>
                </c:pt>
                <c:pt idx="8692">
                  <c:v>0</c:v>
                </c:pt>
                <c:pt idx="8693">
                  <c:v>0</c:v>
                </c:pt>
                <c:pt idx="8694">
                  <c:v>0</c:v>
                </c:pt>
                <c:pt idx="8695">
                  <c:v>0</c:v>
                </c:pt>
                <c:pt idx="8696">
                  <c:v>0</c:v>
                </c:pt>
                <c:pt idx="8697">
                  <c:v>0</c:v>
                </c:pt>
                <c:pt idx="8698">
                  <c:v>0</c:v>
                </c:pt>
                <c:pt idx="8699">
                  <c:v>0</c:v>
                </c:pt>
                <c:pt idx="8700">
                  <c:v>0</c:v>
                </c:pt>
                <c:pt idx="8701">
                  <c:v>0</c:v>
                </c:pt>
                <c:pt idx="8702">
                  <c:v>0</c:v>
                </c:pt>
                <c:pt idx="8703">
                  <c:v>0</c:v>
                </c:pt>
                <c:pt idx="8704">
                  <c:v>0</c:v>
                </c:pt>
                <c:pt idx="8705">
                  <c:v>0</c:v>
                </c:pt>
                <c:pt idx="8706">
                  <c:v>0</c:v>
                </c:pt>
                <c:pt idx="8707">
                  <c:v>0</c:v>
                </c:pt>
                <c:pt idx="8708">
                  <c:v>0</c:v>
                </c:pt>
                <c:pt idx="8709">
                  <c:v>0</c:v>
                </c:pt>
                <c:pt idx="8710">
                  <c:v>0</c:v>
                </c:pt>
                <c:pt idx="8711">
                  <c:v>0</c:v>
                </c:pt>
                <c:pt idx="8712">
                  <c:v>0</c:v>
                </c:pt>
                <c:pt idx="8713">
                  <c:v>0</c:v>
                </c:pt>
                <c:pt idx="8714">
                  <c:v>0</c:v>
                </c:pt>
                <c:pt idx="8715">
                  <c:v>0</c:v>
                </c:pt>
                <c:pt idx="8716">
                  <c:v>0</c:v>
                </c:pt>
                <c:pt idx="8717">
                  <c:v>0</c:v>
                </c:pt>
                <c:pt idx="8718">
                  <c:v>0</c:v>
                </c:pt>
                <c:pt idx="8719">
                  <c:v>0</c:v>
                </c:pt>
                <c:pt idx="8720">
                  <c:v>0</c:v>
                </c:pt>
                <c:pt idx="8721">
                  <c:v>0</c:v>
                </c:pt>
                <c:pt idx="8722">
                  <c:v>0</c:v>
                </c:pt>
                <c:pt idx="8723">
                  <c:v>0</c:v>
                </c:pt>
                <c:pt idx="8724">
                  <c:v>0</c:v>
                </c:pt>
                <c:pt idx="8725">
                  <c:v>0</c:v>
                </c:pt>
                <c:pt idx="8726">
                  <c:v>0</c:v>
                </c:pt>
                <c:pt idx="8727">
                  <c:v>0</c:v>
                </c:pt>
                <c:pt idx="8728">
                  <c:v>0</c:v>
                </c:pt>
                <c:pt idx="8729">
                  <c:v>0</c:v>
                </c:pt>
                <c:pt idx="8730">
                  <c:v>0</c:v>
                </c:pt>
                <c:pt idx="8731">
                  <c:v>0</c:v>
                </c:pt>
                <c:pt idx="8732">
                  <c:v>0</c:v>
                </c:pt>
                <c:pt idx="8733">
                  <c:v>0</c:v>
                </c:pt>
                <c:pt idx="8734">
                  <c:v>0</c:v>
                </c:pt>
                <c:pt idx="8735">
                  <c:v>0</c:v>
                </c:pt>
                <c:pt idx="8736">
                  <c:v>0</c:v>
                </c:pt>
                <c:pt idx="8737">
                  <c:v>0</c:v>
                </c:pt>
                <c:pt idx="8738">
                  <c:v>0</c:v>
                </c:pt>
                <c:pt idx="8739">
                  <c:v>0</c:v>
                </c:pt>
                <c:pt idx="8740">
                  <c:v>0</c:v>
                </c:pt>
                <c:pt idx="8741">
                  <c:v>0</c:v>
                </c:pt>
                <c:pt idx="8742">
                  <c:v>0</c:v>
                </c:pt>
                <c:pt idx="8743">
                  <c:v>0</c:v>
                </c:pt>
                <c:pt idx="8744">
                  <c:v>0</c:v>
                </c:pt>
                <c:pt idx="8745">
                  <c:v>0</c:v>
                </c:pt>
                <c:pt idx="8746">
                  <c:v>0</c:v>
                </c:pt>
                <c:pt idx="8747">
                  <c:v>0</c:v>
                </c:pt>
                <c:pt idx="8748">
                  <c:v>0</c:v>
                </c:pt>
                <c:pt idx="8749">
                  <c:v>0</c:v>
                </c:pt>
                <c:pt idx="8750">
                  <c:v>0</c:v>
                </c:pt>
                <c:pt idx="8751">
                  <c:v>0</c:v>
                </c:pt>
                <c:pt idx="8752">
                  <c:v>0</c:v>
                </c:pt>
                <c:pt idx="8753">
                  <c:v>0</c:v>
                </c:pt>
                <c:pt idx="8754">
                  <c:v>0</c:v>
                </c:pt>
                <c:pt idx="8755">
                  <c:v>0</c:v>
                </c:pt>
                <c:pt idx="8756">
                  <c:v>0</c:v>
                </c:pt>
                <c:pt idx="8757">
                  <c:v>0</c:v>
                </c:pt>
                <c:pt idx="8758">
                  <c:v>0</c:v>
                </c:pt>
                <c:pt idx="8759">
                  <c:v>0</c:v>
                </c:pt>
                <c:pt idx="8760">
                  <c:v>0</c:v>
                </c:pt>
                <c:pt idx="8761">
                  <c:v>0</c:v>
                </c:pt>
                <c:pt idx="8762">
                  <c:v>0</c:v>
                </c:pt>
                <c:pt idx="8763">
                  <c:v>0</c:v>
                </c:pt>
                <c:pt idx="8764">
                  <c:v>0</c:v>
                </c:pt>
                <c:pt idx="8765">
                  <c:v>0</c:v>
                </c:pt>
                <c:pt idx="8766">
                  <c:v>0</c:v>
                </c:pt>
                <c:pt idx="8767">
                  <c:v>0</c:v>
                </c:pt>
                <c:pt idx="8768">
                  <c:v>0</c:v>
                </c:pt>
                <c:pt idx="8769">
                  <c:v>0</c:v>
                </c:pt>
              </c:numCache>
            </c:numRef>
          </c:yVal>
          <c:smooth val="1"/>
        </c:ser>
        <c:ser>
          <c:idx val="1"/>
          <c:order val="2"/>
          <c:tx>
            <c:strRef>
              <c:f>'Building LOAD with CT and GCHP'!$L$4</c:f>
              <c:strCache>
                <c:ptCount val="1"/>
                <c:pt idx="0">
                  <c:v>Total Load met by GCHP</c:v>
                </c:pt>
              </c:strCache>
            </c:strRef>
          </c:tx>
          <c:marker>
            <c:symbol val="none"/>
          </c:marker>
          <c:xVal>
            <c:numRef>
              <c:f>'Building LOAD with CT and GCHP'!$V$5:$V$8774</c:f>
              <c:numCache>
                <c:formatCode>General</c:formatCode>
                <c:ptCount val="8770"/>
                <c:pt idx="0">
                  <c:v>1.1402508551881414E-2</c:v>
                </c:pt>
                <c:pt idx="1">
                  <c:v>2.2805017103762829E-2</c:v>
                </c:pt>
                <c:pt idx="2">
                  <c:v>3.4207525655644243E-2</c:v>
                </c:pt>
                <c:pt idx="3">
                  <c:v>4.5610034207525657E-2</c:v>
                </c:pt>
                <c:pt idx="4">
                  <c:v>5.7012542759407071E-2</c:v>
                </c:pt>
                <c:pt idx="5">
                  <c:v>6.8415051311288486E-2</c:v>
                </c:pt>
                <c:pt idx="6">
                  <c:v>7.9817559863169893E-2</c:v>
                </c:pt>
                <c:pt idx="7">
                  <c:v>9.1220068415051314E-2</c:v>
                </c:pt>
                <c:pt idx="8">
                  <c:v>0.10262257696693272</c:v>
                </c:pt>
                <c:pt idx="9">
                  <c:v>0.11402508551881414</c:v>
                </c:pt>
                <c:pt idx="10">
                  <c:v>0.12542759407069554</c:v>
                </c:pt>
                <c:pt idx="11">
                  <c:v>0.13683010262257697</c:v>
                </c:pt>
                <c:pt idx="12">
                  <c:v>0.14823261117445838</c:v>
                </c:pt>
                <c:pt idx="13">
                  <c:v>0.15963511972633979</c:v>
                </c:pt>
                <c:pt idx="14">
                  <c:v>0.17103762827822122</c:v>
                </c:pt>
                <c:pt idx="15">
                  <c:v>0.18244013683010263</c:v>
                </c:pt>
                <c:pt idx="16">
                  <c:v>0.19384264538198404</c:v>
                </c:pt>
                <c:pt idx="17">
                  <c:v>0.20524515393386544</c:v>
                </c:pt>
                <c:pt idx="18">
                  <c:v>0.21664766248574688</c:v>
                </c:pt>
                <c:pt idx="19">
                  <c:v>0.22805017103762829</c:v>
                </c:pt>
                <c:pt idx="20">
                  <c:v>0.23945267958950969</c:v>
                </c:pt>
                <c:pt idx="21">
                  <c:v>0.25085518814139107</c:v>
                </c:pt>
                <c:pt idx="22">
                  <c:v>0.26225769669327248</c:v>
                </c:pt>
                <c:pt idx="23">
                  <c:v>0.27366020524515394</c:v>
                </c:pt>
                <c:pt idx="24">
                  <c:v>0.28506271379703535</c:v>
                </c:pt>
                <c:pt idx="25">
                  <c:v>0.29646522234891676</c:v>
                </c:pt>
                <c:pt idx="26">
                  <c:v>0.30786773090079816</c:v>
                </c:pt>
                <c:pt idx="27">
                  <c:v>0.31927023945267957</c:v>
                </c:pt>
                <c:pt idx="28">
                  <c:v>0.33067274800456103</c:v>
                </c:pt>
                <c:pt idx="29">
                  <c:v>0.34207525655644244</c:v>
                </c:pt>
                <c:pt idx="30">
                  <c:v>0.35347776510832385</c:v>
                </c:pt>
                <c:pt idx="31">
                  <c:v>0.36488027366020526</c:v>
                </c:pt>
                <c:pt idx="32">
                  <c:v>0.37628278221208666</c:v>
                </c:pt>
                <c:pt idx="33">
                  <c:v>0.38768529076396807</c:v>
                </c:pt>
                <c:pt idx="34">
                  <c:v>0.39908779931584948</c:v>
                </c:pt>
                <c:pt idx="35">
                  <c:v>0.41049030786773089</c:v>
                </c:pt>
                <c:pt idx="36">
                  <c:v>0.42189281641961229</c:v>
                </c:pt>
                <c:pt idx="37">
                  <c:v>0.43329532497149376</c:v>
                </c:pt>
                <c:pt idx="38">
                  <c:v>0.44469783352337511</c:v>
                </c:pt>
                <c:pt idx="39">
                  <c:v>0.45610034207525657</c:v>
                </c:pt>
                <c:pt idx="40">
                  <c:v>0.46750285062713792</c:v>
                </c:pt>
                <c:pt idx="41">
                  <c:v>0.47890535917901939</c:v>
                </c:pt>
                <c:pt idx="42">
                  <c:v>0.49030786773090085</c:v>
                </c:pt>
                <c:pt idx="43">
                  <c:v>0.50171037628278214</c:v>
                </c:pt>
                <c:pt idx="44">
                  <c:v>0.51311288483466366</c:v>
                </c:pt>
                <c:pt idx="45">
                  <c:v>0.52451539338654496</c:v>
                </c:pt>
                <c:pt idx="46">
                  <c:v>0.53591790193842648</c:v>
                </c:pt>
                <c:pt idx="47">
                  <c:v>0.54732041049030788</c:v>
                </c:pt>
                <c:pt idx="48">
                  <c:v>0.55872291904218929</c:v>
                </c:pt>
                <c:pt idx="49">
                  <c:v>0.5701254275940707</c:v>
                </c:pt>
                <c:pt idx="50">
                  <c:v>0.58152793614595211</c:v>
                </c:pt>
                <c:pt idx="51">
                  <c:v>0.59293044469783351</c:v>
                </c:pt>
                <c:pt idx="52">
                  <c:v>0.60433295324971492</c:v>
                </c:pt>
                <c:pt idx="53">
                  <c:v>0.61573546180159633</c:v>
                </c:pt>
                <c:pt idx="54">
                  <c:v>0.62713797035347774</c:v>
                </c:pt>
                <c:pt idx="55">
                  <c:v>0.63854047890535914</c:v>
                </c:pt>
                <c:pt idx="56">
                  <c:v>0.64994298745724055</c:v>
                </c:pt>
                <c:pt idx="57">
                  <c:v>0.66134549600912207</c:v>
                </c:pt>
                <c:pt idx="58">
                  <c:v>0.67274800456100337</c:v>
                </c:pt>
                <c:pt idx="59">
                  <c:v>0.68415051311288488</c:v>
                </c:pt>
                <c:pt idx="60">
                  <c:v>0.69555302166476618</c:v>
                </c:pt>
                <c:pt idx="61">
                  <c:v>0.7069555302166477</c:v>
                </c:pt>
                <c:pt idx="62">
                  <c:v>0.71835803876852911</c:v>
                </c:pt>
                <c:pt idx="63">
                  <c:v>0.72976054732041051</c:v>
                </c:pt>
                <c:pt idx="64">
                  <c:v>0.74116305587229192</c:v>
                </c:pt>
                <c:pt idx="65">
                  <c:v>0.75256556442417333</c:v>
                </c:pt>
                <c:pt idx="66">
                  <c:v>0.76396807297605474</c:v>
                </c:pt>
                <c:pt idx="67">
                  <c:v>0.77537058152793614</c:v>
                </c:pt>
                <c:pt idx="68">
                  <c:v>0.78677309007981755</c:v>
                </c:pt>
                <c:pt idx="69">
                  <c:v>0.79817559863169896</c:v>
                </c:pt>
                <c:pt idx="70">
                  <c:v>0.80957810718358048</c:v>
                </c:pt>
                <c:pt idx="71">
                  <c:v>0.82098061573546177</c:v>
                </c:pt>
                <c:pt idx="72">
                  <c:v>0.83238312428734318</c:v>
                </c:pt>
                <c:pt idx="73">
                  <c:v>0.84378563283922459</c:v>
                </c:pt>
                <c:pt idx="74">
                  <c:v>0.8551881413911061</c:v>
                </c:pt>
                <c:pt idx="75">
                  <c:v>0.86659064994298751</c:v>
                </c:pt>
                <c:pt idx="76">
                  <c:v>0.87799315849486881</c:v>
                </c:pt>
                <c:pt idx="77">
                  <c:v>0.88939566704675022</c:v>
                </c:pt>
                <c:pt idx="78">
                  <c:v>0.90079817559863173</c:v>
                </c:pt>
                <c:pt idx="79">
                  <c:v>0.91220068415051314</c:v>
                </c:pt>
                <c:pt idx="80">
                  <c:v>0.92360319270239455</c:v>
                </c:pt>
                <c:pt idx="81">
                  <c:v>0.93500570125427585</c:v>
                </c:pt>
                <c:pt idx="82">
                  <c:v>0.94640820980615736</c:v>
                </c:pt>
                <c:pt idx="83">
                  <c:v>0.95781071835803877</c:v>
                </c:pt>
                <c:pt idx="84">
                  <c:v>0.96921322690992018</c:v>
                </c:pt>
                <c:pt idx="85">
                  <c:v>0.9806157354618017</c:v>
                </c:pt>
                <c:pt idx="86">
                  <c:v>0.99201824401368288</c:v>
                </c:pt>
                <c:pt idx="87">
                  <c:v>1.0034207525655643</c:v>
                </c:pt>
                <c:pt idx="88">
                  <c:v>1.0148232611174459</c:v>
                </c:pt>
                <c:pt idx="89">
                  <c:v>1.0262257696693273</c:v>
                </c:pt>
                <c:pt idx="90">
                  <c:v>1.0376282782212087</c:v>
                </c:pt>
                <c:pt idx="91">
                  <c:v>1.0490307867730899</c:v>
                </c:pt>
                <c:pt idx="92">
                  <c:v>1.0604332953249715</c:v>
                </c:pt>
                <c:pt idx="93">
                  <c:v>1.071835803876853</c:v>
                </c:pt>
                <c:pt idx="94">
                  <c:v>1.0832383124287344</c:v>
                </c:pt>
                <c:pt idx="95">
                  <c:v>1.0946408209806158</c:v>
                </c:pt>
                <c:pt idx="96">
                  <c:v>1.1060433295324972</c:v>
                </c:pt>
                <c:pt idx="97">
                  <c:v>1.1174458380843786</c:v>
                </c:pt>
                <c:pt idx="98">
                  <c:v>1.12884834663626</c:v>
                </c:pt>
                <c:pt idx="99">
                  <c:v>1.1402508551881414</c:v>
                </c:pt>
                <c:pt idx="100">
                  <c:v>1.1516533637400228</c:v>
                </c:pt>
                <c:pt idx="101">
                  <c:v>1.1630558722919042</c:v>
                </c:pt>
                <c:pt idx="102">
                  <c:v>1.1744583808437856</c:v>
                </c:pt>
                <c:pt idx="103">
                  <c:v>1.185860889395667</c:v>
                </c:pt>
                <c:pt idx="104">
                  <c:v>1.1972633979475484</c:v>
                </c:pt>
                <c:pt idx="105">
                  <c:v>1.2086659064994298</c:v>
                </c:pt>
                <c:pt idx="106">
                  <c:v>1.2200684150513113</c:v>
                </c:pt>
                <c:pt idx="107">
                  <c:v>1.2314709236031927</c:v>
                </c:pt>
                <c:pt idx="108">
                  <c:v>1.2428734321550741</c:v>
                </c:pt>
                <c:pt idx="109">
                  <c:v>1.2542759407069555</c:v>
                </c:pt>
                <c:pt idx="110">
                  <c:v>1.2656784492588371</c:v>
                </c:pt>
                <c:pt idx="111">
                  <c:v>1.2770809578107183</c:v>
                </c:pt>
                <c:pt idx="112">
                  <c:v>1.2884834663625997</c:v>
                </c:pt>
                <c:pt idx="113">
                  <c:v>1.2998859749144811</c:v>
                </c:pt>
                <c:pt idx="114">
                  <c:v>1.3112884834663627</c:v>
                </c:pt>
                <c:pt idx="115">
                  <c:v>1.3226909920182441</c:v>
                </c:pt>
                <c:pt idx="116">
                  <c:v>1.3340935005701253</c:v>
                </c:pt>
                <c:pt idx="117">
                  <c:v>1.3454960091220067</c:v>
                </c:pt>
                <c:pt idx="118">
                  <c:v>1.3568985176738884</c:v>
                </c:pt>
                <c:pt idx="119">
                  <c:v>1.3683010262257698</c:v>
                </c:pt>
                <c:pt idx="120">
                  <c:v>1.3797035347776512</c:v>
                </c:pt>
                <c:pt idx="121">
                  <c:v>1.3911060433295324</c:v>
                </c:pt>
                <c:pt idx="122">
                  <c:v>1.402508551881414</c:v>
                </c:pt>
                <c:pt idx="123">
                  <c:v>1.4139110604332954</c:v>
                </c:pt>
                <c:pt idx="124">
                  <c:v>1.4253135689851768</c:v>
                </c:pt>
                <c:pt idx="125">
                  <c:v>1.4367160775370582</c:v>
                </c:pt>
                <c:pt idx="126">
                  <c:v>1.4481185860889396</c:v>
                </c:pt>
                <c:pt idx="127">
                  <c:v>1.459521094640821</c:v>
                </c:pt>
                <c:pt idx="128">
                  <c:v>1.4709236031927024</c:v>
                </c:pt>
                <c:pt idx="129">
                  <c:v>1.4823261117445838</c:v>
                </c:pt>
                <c:pt idx="130">
                  <c:v>1.4937286202964652</c:v>
                </c:pt>
                <c:pt idx="131">
                  <c:v>1.5051311288483467</c:v>
                </c:pt>
                <c:pt idx="132">
                  <c:v>1.5165336374002281</c:v>
                </c:pt>
                <c:pt idx="133">
                  <c:v>1.5279361459521095</c:v>
                </c:pt>
                <c:pt idx="134">
                  <c:v>1.5393386545039909</c:v>
                </c:pt>
                <c:pt idx="135">
                  <c:v>1.5507411630558723</c:v>
                </c:pt>
                <c:pt idx="136">
                  <c:v>1.5621436716077537</c:v>
                </c:pt>
                <c:pt idx="137">
                  <c:v>1.5735461801596351</c:v>
                </c:pt>
                <c:pt idx="138">
                  <c:v>1.5849486887115165</c:v>
                </c:pt>
                <c:pt idx="139">
                  <c:v>1.5963511972633979</c:v>
                </c:pt>
                <c:pt idx="140">
                  <c:v>1.6077537058152795</c:v>
                </c:pt>
                <c:pt idx="141">
                  <c:v>1.619156214367161</c:v>
                </c:pt>
                <c:pt idx="142">
                  <c:v>1.6305587229190424</c:v>
                </c:pt>
                <c:pt idx="143">
                  <c:v>1.6419612314709235</c:v>
                </c:pt>
                <c:pt idx="144">
                  <c:v>1.653363740022805</c:v>
                </c:pt>
                <c:pt idx="145">
                  <c:v>1.6647662485746864</c:v>
                </c:pt>
                <c:pt idx="146">
                  <c:v>1.6761687571265678</c:v>
                </c:pt>
                <c:pt idx="147">
                  <c:v>1.6875712656784492</c:v>
                </c:pt>
                <c:pt idx="148">
                  <c:v>1.6989737742303306</c:v>
                </c:pt>
                <c:pt idx="149">
                  <c:v>1.7103762827822122</c:v>
                </c:pt>
                <c:pt idx="150">
                  <c:v>1.7217787913340936</c:v>
                </c:pt>
                <c:pt idx="151">
                  <c:v>1.733181299885975</c:v>
                </c:pt>
                <c:pt idx="152">
                  <c:v>1.7445838084378564</c:v>
                </c:pt>
                <c:pt idx="153">
                  <c:v>1.7559863169897376</c:v>
                </c:pt>
                <c:pt idx="154">
                  <c:v>1.767388825541619</c:v>
                </c:pt>
                <c:pt idx="155">
                  <c:v>1.7787913340935004</c:v>
                </c:pt>
                <c:pt idx="156">
                  <c:v>1.7901938426453818</c:v>
                </c:pt>
                <c:pt idx="157">
                  <c:v>1.8015963511972635</c:v>
                </c:pt>
                <c:pt idx="158">
                  <c:v>1.8129988597491449</c:v>
                </c:pt>
                <c:pt idx="159">
                  <c:v>1.8244013683010263</c:v>
                </c:pt>
                <c:pt idx="160">
                  <c:v>1.8358038768529077</c:v>
                </c:pt>
                <c:pt idx="161">
                  <c:v>1.8472063854047891</c:v>
                </c:pt>
                <c:pt idx="162">
                  <c:v>1.8586088939566707</c:v>
                </c:pt>
                <c:pt idx="163">
                  <c:v>1.8700114025085517</c:v>
                </c:pt>
                <c:pt idx="164">
                  <c:v>1.8814139110604331</c:v>
                </c:pt>
                <c:pt idx="165">
                  <c:v>1.8928164196123147</c:v>
                </c:pt>
                <c:pt idx="166">
                  <c:v>1.9042189281641961</c:v>
                </c:pt>
                <c:pt idx="167">
                  <c:v>1.9156214367160775</c:v>
                </c:pt>
                <c:pt idx="168">
                  <c:v>1.9270239452679589</c:v>
                </c:pt>
                <c:pt idx="169">
                  <c:v>1.9384264538198404</c:v>
                </c:pt>
                <c:pt idx="170">
                  <c:v>1.949828962371722</c:v>
                </c:pt>
                <c:pt idx="171">
                  <c:v>1.9612314709236034</c:v>
                </c:pt>
                <c:pt idx="172">
                  <c:v>1.9726339794754848</c:v>
                </c:pt>
                <c:pt idx="173">
                  <c:v>1.9840364880273658</c:v>
                </c:pt>
                <c:pt idx="174">
                  <c:v>1.9954389965792474</c:v>
                </c:pt>
                <c:pt idx="175">
                  <c:v>2.0068415051311286</c:v>
                </c:pt>
                <c:pt idx="176">
                  <c:v>2.0182440136830104</c:v>
                </c:pt>
                <c:pt idx="177">
                  <c:v>2.0296465222348918</c:v>
                </c:pt>
                <c:pt idx="178">
                  <c:v>2.0410490307867732</c:v>
                </c:pt>
                <c:pt idx="179">
                  <c:v>2.0524515393386547</c:v>
                </c:pt>
                <c:pt idx="180">
                  <c:v>2.0638540478905361</c:v>
                </c:pt>
                <c:pt idx="181">
                  <c:v>2.0752565564424175</c:v>
                </c:pt>
                <c:pt idx="182">
                  <c:v>2.0866590649942989</c:v>
                </c:pt>
                <c:pt idx="183">
                  <c:v>2.0980615735461798</c:v>
                </c:pt>
                <c:pt idx="184">
                  <c:v>2.1094640820980617</c:v>
                </c:pt>
                <c:pt idx="185">
                  <c:v>2.1208665906499431</c:v>
                </c:pt>
                <c:pt idx="186">
                  <c:v>2.1322690992018245</c:v>
                </c:pt>
                <c:pt idx="187">
                  <c:v>2.1436716077537059</c:v>
                </c:pt>
                <c:pt idx="188">
                  <c:v>2.1550741163055873</c:v>
                </c:pt>
                <c:pt idx="189">
                  <c:v>2.1664766248574687</c:v>
                </c:pt>
                <c:pt idx="190">
                  <c:v>2.1778791334093501</c:v>
                </c:pt>
                <c:pt idx="191">
                  <c:v>2.1892816419612315</c:v>
                </c:pt>
                <c:pt idx="192">
                  <c:v>2.2006841505131129</c:v>
                </c:pt>
                <c:pt idx="193">
                  <c:v>2.2120866590649944</c:v>
                </c:pt>
                <c:pt idx="194">
                  <c:v>2.2234891676168758</c:v>
                </c:pt>
                <c:pt idx="195">
                  <c:v>2.2348916761687572</c:v>
                </c:pt>
                <c:pt idx="196">
                  <c:v>2.2462941847206386</c:v>
                </c:pt>
                <c:pt idx="197">
                  <c:v>2.25769669327252</c:v>
                </c:pt>
                <c:pt idx="198">
                  <c:v>2.2690992018244014</c:v>
                </c:pt>
                <c:pt idx="199">
                  <c:v>2.2805017103762828</c:v>
                </c:pt>
                <c:pt idx="200">
                  <c:v>2.2919042189281642</c:v>
                </c:pt>
                <c:pt idx="201">
                  <c:v>2.3033067274800456</c:v>
                </c:pt>
                <c:pt idx="202">
                  <c:v>2.314709236031927</c:v>
                </c:pt>
                <c:pt idx="203">
                  <c:v>2.3261117445838084</c:v>
                </c:pt>
                <c:pt idx="204">
                  <c:v>2.3375142531356898</c:v>
                </c:pt>
                <c:pt idx="205">
                  <c:v>2.3489167616875712</c:v>
                </c:pt>
                <c:pt idx="206">
                  <c:v>2.3603192702394526</c:v>
                </c:pt>
                <c:pt idx="207">
                  <c:v>2.3717217787913341</c:v>
                </c:pt>
                <c:pt idx="208">
                  <c:v>2.3831242873432155</c:v>
                </c:pt>
                <c:pt idx="209">
                  <c:v>2.3945267958950969</c:v>
                </c:pt>
                <c:pt idx="210">
                  <c:v>2.4059293044469783</c:v>
                </c:pt>
                <c:pt idx="211">
                  <c:v>2.4173318129988597</c:v>
                </c:pt>
                <c:pt idx="212">
                  <c:v>2.4287343215507411</c:v>
                </c:pt>
                <c:pt idx="213">
                  <c:v>2.4401368301026225</c:v>
                </c:pt>
                <c:pt idx="214">
                  <c:v>2.4515393386545039</c:v>
                </c:pt>
                <c:pt idx="215">
                  <c:v>2.4629418472063853</c:v>
                </c:pt>
                <c:pt idx="216">
                  <c:v>2.4743443557582667</c:v>
                </c:pt>
                <c:pt idx="217">
                  <c:v>2.4857468643101481</c:v>
                </c:pt>
                <c:pt idx="218">
                  <c:v>2.4971493728620295</c:v>
                </c:pt>
                <c:pt idx="219">
                  <c:v>2.5085518814139109</c:v>
                </c:pt>
                <c:pt idx="220">
                  <c:v>2.5199543899657928</c:v>
                </c:pt>
                <c:pt idx="221">
                  <c:v>2.5313568985176742</c:v>
                </c:pt>
                <c:pt idx="222">
                  <c:v>2.5427594070695552</c:v>
                </c:pt>
                <c:pt idx="223">
                  <c:v>2.5541619156214366</c:v>
                </c:pt>
                <c:pt idx="224">
                  <c:v>2.565564424173318</c:v>
                </c:pt>
                <c:pt idx="225">
                  <c:v>2.5769669327251994</c:v>
                </c:pt>
                <c:pt idx="226">
                  <c:v>2.5883694412770808</c:v>
                </c:pt>
                <c:pt idx="227">
                  <c:v>2.5997719498289622</c:v>
                </c:pt>
                <c:pt idx="228">
                  <c:v>2.6111744583808436</c:v>
                </c:pt>
                <c:pt idx="229">
                  <c:v>2.6225769669327255</c:v>
                </c:pt>
                <c:pt idx="230">
                  <c:v>2.6339794754846069</c:v>
                </c:pt>
                <c:pt idx="231">
                  <c:v>2.6453819840364883</c:v>
                </c:pt>
                <c:pt idx="232">
                  <c:v>2.6567844925883692</c:v>
                </c:pt>
                <c:pt idx="233">
                  <c:v>2.6681870011402506</c:v>
                </c:pt>
                <c:pt idx="234">
                  <c:v>2.6795895096921321</c:v>
                </c:pt>
                <c:pt idx="235">
                  <c:v>2.6909920182440135</c:v>
                </c:pt>
                <c:pt idx="236">
                  <c:v>2.7023945267958949</c:v>
                </c:pt>
                <c:pt idx="237">
                  <c:v>2.7137970353477767</c:v>
                </c:pt>
                <c:pt idx="238">
                  <c:v>2.7251995438996581</c:v>
                </c:pt>
                <c:pt idx="239">
                  <c:v>2.7366020524515395</c:v>
                </c:pt>
                <c:pt idx="240">
                  <c:v>2.7480045610034209</c:v>
                </c:pt>
                <c:pt idx="241">
                  <c:v>2.7594070695553023</c:v>
                </c:pt>
                <c:pt idx="242">
                  <c:v>2.7708095781071833</c:v>
                </c:pt>
                <c:pt idx="243">
                  <c:v>2.7822120866590647</c:v>
                </c:pt>
                <c:pt idx="244">
                  <c:v>2.7936145952109461</c:v>
                </c:pt>
                <c:pt idx="245">
                  <c:v>2.805017103762828</c:v>
                </c:pt>
                <c:pt idx="246">
                  <c:v>2.8164196123147094</c:v>
                </c:pt>
                <c:pt idx="247">
                  <c:v>2.8278221208665908</c:v>
                </c:pt>
                <c:pt idx="248">
                  <c:v>2.8392246294184722</c:v>
                </c:pt>
                <c:pt idx="249">
                  <c:v>2.8506271379703536</c:v>
                </c:pt>
                <c:pt idx="250">
                  <c:v>2.862029646522235</c:v>
                </c:pt>
                <c:pt idx="251">
                  <c:v>2.8734321550741164</c:v>
                </c:pt>
                <c:pt idx="252">
                  <c:v>2.8848346636259974</c:v>
                </c:pt>
                <c:pt idx="253">
                  <c:v>2.8962371721778792</c:v>
                </c:pt>
                <c:pt idx="254">
                  <c:v>2.9076396807297606</c:v>
                </c:pt>
                <c:pt idx="255">
                  <c:v>2.9190421892816421</c:v>
                </c:pt>
                <c:pt idx="256">
                  <c:v>2.9304446978335235</c:v>
                </c:pt>
                <c:pt idx="257">
                  <c:v>2.9418472063854049</c:v>
                </c:pt>
                <c:pt idx="258">
                  <c:v>2.9532497149372863</c:v>
                </c:pt>
                <c:pt idx="259">
                  <c:v>2.9646522234891677</c:v>
                </c:pt>
                <c:pt idx="260">
                  <c:v>2.9760547320410491</c:v>
                </c:pt>
                <c:pt idx="261">
                  <c:v>2.9874572405929305</c:v>
                </c:pt>
                <c:pt idx="262">
                  <c:v>2.9988597491448119</c:v>
                </c:pt>
                <c:pt idx="263">
                  <c:v>3.0102622576966933</c:v>
                </c:pt>
                <c:pt idx="264">
                  <c:v>3.0216647662485747</c:v>
                </c:pt>
                <c:pt idx="265">
                  <c:v>3.0330672748004561</c:v>
                </c:pt>
                <c:pt idx="266">
                  <c:v>3.0444697833523375</c:v>
                </c:pt>
                <c:pt idx="267">
                  <c:v>3.0558722919042189</c:v>
                </c:pt>
                <c:pt idx="268">
                  <c:v>3.0672748004561003</c:v>
                </c:pt>
                <c:pt idx="269">
                  <c:v>3.0786773090079818</c:v>
                </c:pt>
                <c:pt idx="270">
                  <c:v>3.0900798175598632</c:v>
                </c:pt>
                <c:pt idx="271">
                  <c:v>3.1014823261117446</c:v>
                </c:pt>
                <c:pt idx="272">
                  <c:v>3.112884834663626</c:v>
                </c:pt>
                <c:pt idx="273">
                  <c:v>3.1242873432155074</c:v>
                </c:pt>
                <c:pt idx="274">
                  <c:v>3.1356898517673892</c:v>
                </c:pt>
                <c:pt idx="275">
                  <c:v>3.1470923603192702</c:v>
                </c:pt>
                <c:pt idx="276">
                  <c:v>3.1584948688711521</c:v>
                </c:pt>
                <c:pt idx="277">
                  <c:v>3.169897377423033</c:v>
                </c:pt>
                <c:pt idx="278">
                  <c:v>3.181299885974914</c:v>
                </c:pt>
                <c:pt idx="279">
                  <c:v>3.1927023945267958</c:v>
                </c:pt>
                <c:pt idx="280">
                  <c:v>3.2041049030786772</c:v>
                </c:pt>
                <c:pt idx="281">
                  <c:v>3.2155074116305591</c:v>
                </c:pt>
                <c:pt idx="282">
                  <c:v>3.2269099201824401</c:v>
                </c:pt>
                <c:pt idx="283">
                  <c:v>3.2383124287343219</c:v>
                </c:pt>
                <c:pt idx="284">
                  <c:v>3.2497149372862029</c:v>
                </c:pt>
                <c:pt idx="285">
                  <c:v>3.2611174458380847</c:v>
                </c:pt>
                <c:pt idx="286">
                  <c:v>3.2725199543899657</c:v>
                </c:pt>
                <c:pt idx="287">
                  <c:v>3.2839224629418471</c:v>
                </c:pt>
                <c:pt idx="288">
                  <c:v>3.2953249714937285</c:v>
                </c:pt>
                <c:pt idx="289">
                  <c:v>3.3067274800456099</c:v>
                </c:pt>
                <c:pt idx="290">
                  <c:v>3.3181299885974918</c:v>
                </c:pt>
                <c:pt idx="291">
                  <c:v>3.3295324971493727</c:v>
                </c:pt>
                <c:pt idx="292">
                  <c:v>3.3409350057012546</c:v>
                </c:pt>
                <c:pt idx="293">
                  <c:v>3.3523375142531355</c:v>
                </c:pt>
                <c:pt idx="294">
                  <c:v>3.3637400228050174</c:v>
                </c:pt>
                <c:pt idx="295">
                  <c:v>3.3751425313568983</c:v>
                </c:pt>
                <c:pt idx="296">
                  <c:v>3.3865450399087798</c:v>
                </c:pt>
                <c:pt idx="297">
                  <c:v>3.3979475484606612</c:v>
                </c:pt>
                <c:pt idx="298">
                  <c:v>3.4093500570125426</c:v>
                </c:pt>
                <c:pt idx="299">
                  <c:v>3.4207525655644244</c:v>
                </c:pt>
                <c:pt idx="300">
                  <c:v>3.4321550741163054</c:v>
                </c:pt>
                <c:pt idx="301">
                  <c:v>3.4435575826681872</c:v>
                </c:pt>
                <c:pt idx="302">
                  <c:v>3.4549600912200682</c:v>
                </c:pt>
                <c:pt idx="303">
                  <c:v>3.46636259977195</c:v>
                </c:pt>
                <c:pt idx="304">
                  <c:v>3.477765108323831</c:v>
                </c:pt>
                <c:pt idx="305">
                  <c:v>3.4891676168757129</c:v>
                </c:pt>
                <c:pt idx="306">
                  <c:v>3.5005701254275943</c:v>
                </c:pt>
                <c:pt idx="307">
                  <c:v>3.5119726339794752</c:v>
                </c:pt>
                <c:pt idx="308">
                  <c:v>3.5233751425313571</c:v>
                </c:pt>
                <c:pt idx="309">
                  <c:v>3.534777651083238</c:v>
                </c:pt>
                <c:pt idx="310">
                  <c:v>3.5461801596351199</c:v>
                </c:pt>
                <c:pt idx="311">
                  <c:v>3.5575826681870009</c:v>
                </c:pt>
                <c:pt idx="312">
                  <c:v>3.5689851767388827</c:v>
                </c:pt>
                <c:pt idx="313">
                  <c:v>3.5803876852907637</c:v>
                </c:pt>
                <c:pt idx="314">
                  <c:v>3.5917901938426455</c:v>
                </c:pt>
                <c:pt idx="315">
                  <c:v>3.6031927023945269</c:v>
                </c:pt>
                <c:pt idx="316">
                  <c:v>3.6145952109464079</c:v>
                </c:pt>
                <c:pt idx="317">
                  <c:v>3.6259977194982898</c:v>
                </c:pt>
                <c:pt idx="318">
                  <c:v>3.6374002280501707</c:v>
                </c:pt>
                <c:pt idx="319">
                  <c:v>3.6488027366020526</c:v>
                </c:pt>
                <c:pt idx="320">
                  <c:v>3.6602052451539335</c:v>
                </c:pt>
                <c:pt idx="321">
                  <c:v>3.6716077537058154</c:v>
                </c:pt>
                <c:pt idx="322">
                  <c:v>3.6830102622576968</c:v>
                </c:pt>
                <c:pt idx="323">
                  <c:v>3.6944127708095782</c:v>
                </c:pt>
                <c:pt idx="324">
                  <c:v>3.7058152793614596</c:v>
                </c:pt>
                <c:pt idx="325">
                  <c:v>3.7172177879133415</c:v>
                </c:pt>
                <c:pt idx="326">
                  <c:v>3.7286202964652224</c:v>
                </c:pt>
                <c:pt idx="327">
                  <c:v>3.7400228050171034</c:v>
                </c:pt>
                <c:pt idx="328">
                  <c:v>3.7514253135689852</c:v>
                </c:pt>
                <c:pt idx="329">
                  <c:v>3.7628278221208662</c:v>
                </c:pt>
                <c:pt idx="330">
                  <c:v>3.774230330672748</c:v>
                </c:pt>
                <c:pt idx="331">
                  <c:v>3.7856328392246295</c:v>
                </c:pt>
                <c:pt idx="332">
                  <c:v>3.7970353477765109</c:v>
                </c:pt>
                <c:pt idx="333">
                  <c:v>3.8084378563283923</c:v>
                </c:pt>
                <c:pt idx="334">
                  <c:v>3.8198403648802741</c:v>
                </c:pt>
                <c:pt idx="335">
                  <c:v>3.8312428734321551</c:v>
                </c:pt>
                <c:pt idx="336">
                  <c:v>3.842645381984036</c:v>
                </c:pt>
                <c:pt idx="337">
                  <c:v>3.8540478905359179</c:v>
                </c:pt>
                <c:pt idx="338">
                  <c:v>3.8654503990877989</c:v>
                </c:pt>
                <c:pt idx="339">
                  <c:v>3.8768529076396807</c:v>
                </c:pt>
                <c:pt idx="340">
                  <c:v>3.8882554161915621</c:v>
                </c:pt>
                <c:pt idx="341">
                  <c:v>3.899657924743444</c:v>
                </c:pt>
                <c:pt idx="342">
                  <c:v>3.9110604332953249</c:v>
                </c:pt>
                <c:pt idx="343">
                  <c:v>3.9224629418472068</c:v>
                </c:pt>
                <c:pt idx="344">
                  <c:v>3.9338654503990877</c:v>
                </c:pt>
                <c:pt idx="345">
                  <c:v>3.9452679589509696</c:v>
                </c:pt>
                <c:pt idx="346">
                  <c:v>3.9566704675028506</c:v>
                </c:pt>
                <c:pt idx="347">
                  <c:v>3.9680729760547315</c:v>
                </c:pt>
                <c:pt idx="348">
                  <c:v>3.9794754846066134</c:v>
                </c:pt>
                <c:pt idx="349">
                  <c:v>3.9908779931584948</c:v>
                </c:pt>
                <c:pt idx="350">
                  <c:v>4.0022805017103762</c:v>
                </c:pt>
                <c:pt idx="351">
                  <c:v>4.0136830102622572</c:v>
                </c:pt>
                <c:pt idx="352">
                  <c:v>4.025085518814139</c:v>
                </c:pt>
                <c:pt idx="353">
                  <c:v>4.0364880273660209</c:v>
                </c:pt>
                <c:pt idx="354">
                  <c:v>4.0478905359179018</c:v>
                </c:pt>
                <c:pt idx="355">
                  <c:v>4.0592930444697837</c:v>
                </c:pt>
                <c:pt idx="356">
                  <c:v>4.0706955530216646</c:v>
                </c:pt>
                <c:pt idx="357">
                  <c:v>4.0820980615735465</c:v>
                </c:pt>
                <c:pt idx="358">
                  <c:v>4.0935005701254275</c:v>
                </c:pt>
                <c:pt idx="359">
                  <c:v>4.1049030786773093</c:v>
                </c:pt>
                <c:pt idx="360">
                  <c:v>4.1163055872291903</c:v>
                </c:pt>
                <c:pt idx="361">
                  <c:v>4.1277080957810721</c:v>
                </c:pt>
                <c:pt idx="362">
                  <c:v>4.1391106043329531</c:v>
                </c:pt>
                <c:pt idx="363">
                  <c:v>4.1505131128848349</c:v>
                </c:pt>
                <c:pt idx="364">
                  <c:v>4.1619156214367159</c:v>
                </c:pt>
                <c:pt idx="365">
                  <c:v>4.1733181299885977</c:v>
                </c:pt>
                <c:pt idx="366">
                  <c:v>4.1847206385404787</c:v>
                </c:pt>
                <c:pt idx="367">
                  <c:v>4.1961231470923597</c:v>
                </c:pt>
                <c:pt idx="368">
                  <c:v>4.2075256556442415</c:v>
                </c:pt>
                <c:pt idx="369">
                  <c:v>4.2189281641961234</c:v>
                </c:pt>
                <c:pt idx="370">
                  <c:v>4.2303306727480043</c:v>
                </c:pt>
                <c:pt idx="371">
                  <c:v>4.2417331812998862</c:v>
                </c:pt>
                <c:pt idx="372">
                  <c:v>4.253135689851768</c:v>
                </c:pt>
                <c:pt idx="373">
                  <c:v>4.264538198403649</c:v>
                </c:pt>
                <c:pt idx="374">
                  <c:v>4.2759407069555309</c:v>
                </c:pt>
                <c:pt idx="375">
                  <c:v>4.2873432155074118</c:v>
                </c:pt>
                <c:pt idx="376">
                  <c:v>4.2987457240592928</c:v>
                </c:pt>
                <c:pt idx="377">
                  <c:v>4.3101482326111746</c:v>
                </c:pt>
                <c:pt idx="378">
                  <c:v>4.3215507411630556</c:v>
                </c:pt>
                <c:pt idx="379">
                  <c:v>4.3329532497149374</c:v>
                </c:pt>
                <c:pt idx="380">
                  <c:v>4.3443557582668184</c:v>
                </c:pt>
                <c:pt idx="381">
                  <c:v>4.3557582668187003</c:v>
                </c:pt>
                <c:pt idx="382">
                  <c:v>4.3671607753705812</c:v>
                </c:pt>
                <c:pt idx="383">
                  <c:v>4.3785632839224631</c:v>
                </c:pt>
                <c:pt idx="384">
                  <c:v>4.389965792474344</c:v>
                </c:pt>
                <c:pt idx="385">
                  <c:v>4.4013683010262259</c:v>
                </c:pt>
                <c:pt idx="386">
                  <c:v>4.4127708095781069</c:v>
                </c:pt>
                <c:pt idx="387">
                  <c:v>4.4241733181299887</c:v>
                </c:pt>
                <c:pt idx="388">
                  <c:v>4.4355758266818697</c:v>
                </c:pt>
                <c:pt idx="389">
                  <c:v>4.4469783352337515</c:v>
                </c:pt>
                <c:pt idx="390">
                  <c:v>4.4583808437856334</c:v>
                </c:pt>
                <c:pt idx="391">
                  <c:v>4.4697833523375143</c:v>
                </c:pt>
                <c:pt idx="392">
                  <c:v>4.4811858608893962</c:v>
                </c:pt>
                <c:pt idx="393">
                  <c:v>4.4925883694412772</c:v>
                </c:pt>
                <c:pt idx="394">
                  <c:v>4.503990877993159</c:v>
                </c:pt>
                <c:pt idx="395">
                  <c:v>4.51539338654504</c:v>
                </c:pt>
                <c:pt idx="396">
                  <c:v>4.5267958950969209</c:v>
                </c:pt>
                <c:pt idx="397">
                  <c:v>4.5381984036488028</c:v>
                </c:pt>
                <c:pt idx="398">
                  <c:v>4.5496009122006837</c:v>
                </c:pt>
                <c:pt idx="399">
                  <c:v>4.5610034207525656</c:v>
                </c:pt>
                <c:pt idx="400">
                  <c:v>4.5724059293044466</c:v>
                </c:pt>
                <c:pt idx="401">
                  <c:v>4.5838084378563284</c:v>
                </c:pt>
                <c:pt idx="402">
                  <c:v>4.5952109464082094</c:v>
                </c:pt>
                <c:pt idx="403">
                  <c:v>4.6066134549600912</c:v>
                </c:pt>
                <c:pt idx="404">
                  <c:v>4.6180159635119722</c:v>
                </c:pt>
                <c:pt idx="405">
                  <c:v>4.629418472063854</c:v>
                </c:pt>
                <c:pt idx="406">
                  <c:v>4.6408209806157359</c:v>
                </c:pt>
                <c:pt idx="407">
                  <c:v>4.6522234891676169</c:v>
                </c:pt>
                <c:pt idx="408">
                  <c:v>4.6636259977194987</c:v>
                </c:pt>
                <c:pt idx="409">
                  <c:v>4.6750285062713797</c:v>
                </c:pt>
                <c:pt idx="410">
                  <c:v>4.6864310148232615</c:v>
                </c:pt>
                <c:pt idx="411">
                  <c:v>4.6978335233751425</c:v>
                </c:pt>
                <c:pt idx="412">
                  <c:v>4.7092360319270243</c:v>
                </c:pt>
                <c:pt idx="413">
                  <c:v>4.7206385404789053</c:v>
                </c:pt>
                <c:pt idx="414">
                  <c:v>4.7320410490307871</c:v>
                </c:pt>
                <c:pt idx="415">
                  <c:v>4.7434435575826681</c:v>
                </c:pt>
                <c:pt idx="416">
                  <c:v>4.7548460661345491</c:v>
                </c:pt>
                <c:pt idx="417">
                  <c:v>4.7662485746864309</c:v>
                </c:pt>
                <c:pt idx="418">
                  <c:v>4.7776510832383119</c:v>
                </c:pt>
                <c:pt idx="419">
                  <c:v>4.7890535917901937</c:v>
                </c:pt>
                <c:pt idx="420">
                  <c:v>4.8004561003420747</c:v>
                </c:pt>
                <c:pt idx="421">
                  <c:v>4.8118586088939566</c:v>
                </c:pt>
                <c:pt idx="422">
                  <c:v>4.8232611174458384</c:v>
                </c:pt>
                <c:pt idx="423">
                  <c:v>4.8346636259977194</c:v>
                </c:pt>
                <c:pt idx="424">
                  <c:v>4.8460661345496012</c:v>
                </c:pt>
                <c:pt idx="425">
                  <c:v>4.8574686431014822</c:v>
                </c:pt>
                <c:pt idx="426">
                  <c:v>4.868871151653364</c:v>
                </c:pt>
                <c:pt idx="427">
                  <c:v>4.880273660205245</c:v>
                </c:pt>
                <c:pt idx="428">
                  <c:v>4.8916761687571269</c:v>
                </c:pt>
                <c:pt idx="429">
                  <c:v>4.9030786773090078</c:v>
                </c:pt>
                <c:pt idx="430">
                  <c:v>4.9144811858608897</c:v>
                </c:pt>
                <c:pt idx="431">
                  <c:v>4.9258836944127706</c:v>
                </c:pt>
                <c:pt idx="432">
                  <c:v>4.9372862029646525</c:v>
                </c:pt>
                <c:pt idx="433">
                  <c:v>4.9486887115165334</c:v>
                </c:pt>
                <c:pt idx="434">
                  <c:v>4.9600912200684153</c:v>
                </c:pt>
                <c:pt idx="435">
                  <c:v>4.9714937286202963</c:v>
                </c:pt>
                <c:pt idx="436">
                  <c:v>4.9828962371721772</c:v>
                </c:pt>
                <c:pt idx="437">
                  <c:v>4.9942987457240591</c:v>
                </c:pt>
                <c:pt idx="438">
                  <c:v>5.0057012542759409</c:v>
                </c:pt>
                <c:pt idx="439">
                  <c:v>5.0171037628278219</c:v>
                </c:pt>
                <c:pt idx="440">
                  <c:v>5.0285062713797037</c:v>
                </c:pt>
                <c:pt idx="441">
                  <c:v>5.0399087799315856</c:v>
                </c:pt>
                <c:pt idx="442">
                  <c:v>5.0513112884834666</c:v>
                </c:pt>
                <c:pt idx="443">
                  <c:v>5.0627137970353484</c:v>
                </c:pt>
                <c:pt idx="444">
                  <c:v>5.0741163055872294</c:v>
                </c:pt>
                <c:pt idx="445">
                  <c:v>5.0855188141391103</c:v>
                </c:pt>
                <c:pt idx="446">
                  <c:v>5.0969213226909922</c:v>
                </c:pt>
                <c:pt idx="447">
                  <c:v>5.1083238312428731</c:v>
                </c:pt>
                <c:pt idx="448">
                  <c:v>5.119726339794755</c:v>
                </c:pt>
                <c:pt idx="449">
                  <c:v>5.131128848346636</c:v>
                </c:pt>
                <c:pt idx="450">
                  <c:v>5.1425313568985178</c:v>
                </c:pt>
                <c:pt idx="451">
                  <c:v>5.1539338654503988</c:v>
                </c:pt>
                <c:pt idx="452">
                  <c:v>5.1653363740022806</c:v>
                </c:pt>
                <c:pt idx="453">
                  <c:v>5.1767388825541616</c:v>
                </c:pt>
                <c:pt idx="454">
                  <c:v>5.1881413911060434</c:v>
                </c:pt>
                <c:pt idx="455">
                  <c:v>5.1995438996579244</c:v>
                </c:pt>
                <c:pt idx="456">
                  <c:v>5.2109464082098063</c:v>
                </c:pt>
                <c:pt idx="457">
                  <c:v>5.2223489167616872</c:v>
                </c:pt>
                <c:pt idx="458">
                  <c:v>5.2337514253135691</c:v>
                </c:pt>
                <c:pt idx="459">
                  <c:v>5.2451539338654509</c:v>
                </c:pt>
                <c:pt idx="460">
                  <c:v>5.2565564424173319</c:v>
                </c:pt>
                <c:pt idx="461">
                  <c:v>5.2679589509692137</c:v>
                </c:pt>
                <c:pt idx="462">
                  <c:v>5.2793614595210947</c:v>
                </c:pt>
                <c:pt idx="463">
                  <c:v>5.2907639680729766</c:v>
                </c:pt>
                <c:pt idx="464">
                  <c:v>5.3021664766248575</c:v>
                </c:pt>
                <c:pt idx="465">
                  <c:v>5.3135689851767385</c:v>
                </c:pt>
                <c:pt idx="466">
                  <c:v>5.3249714937286203</c:v>
                </c:pt>
                <c:pt idx="467">
                  <c:v>5.3363740022805013</c:v>
                </c:pt>
                <c:pt idx="468">
                  <c:v>5.3477765108323831</c:v>
                </c:pt>
                <c:pt idx="469">
                  <c:v>5.3591790193842641</c:v>
                </c:pt>
                <c:pt idx="470">
                  <c:v>5.370581527936146</c:v>
                </c:pt>
                <c:pt idx="471">
                  <c:v>5.3819840364880269</c:v>
                </c:pt>
                <c:pt idx="472">
                  <c:v>5.3933865450399088</c:v>
                </c:pt>
                <c:pt idx="473">
                  <c:v>5.4047890535917897</c:v>
                </c:pt>
                <c:pt idx="474">
                  <c:v>5.4161915621436716</c:v>
                </c:pt>
                <c:pt idx="475">
                  <c:v>5.4275940706955534</c:v>
                </c:pt>
                <c:pt idx="476">
                  <c:v>5.4389965792474344</c:v>
                </c:pt>
                <c:pt idx="477">
                  <c:v>5.4503990877993163</c:v>
                </c:pt>
                <c:pt idx="478">
                  <c:v>5.4618015963511972</c:v>
                </c:pt>
                <c:pt idx="479">
                  <c:v>5.4732041049030791</c:v>
                </c:pt>
                <c:pt idx="480">
                  <c:v>5.48460661345496</c:v>
                </c:pt>
                <c:pt idx="481">
                  <c:v>5.4960091220068419</c:v>
                </c:pt>
                <c:pt idx="482">
                  <c:v>5.5074116305587228</c:v>
                </c:pt>
                <c:pt idx="483">
                  <c:v>5.5188141391106047</c:v>
                </c:pt>
                <c:pt idx="484">
                  <c:v>5.5302166476624857</c:v>
                </c:pt>
                <c:pt idx="485">
                  <c:v>5.5416191562143666</c:v>
                </c:pt>
                <c:pt idx="486">
                  <c:v>5.5530216647662485</c:v>
                </c:pt>
                <c:pt idx="487">
                  <c:v>5.5644241733181294</c:v>
                </c:pt>
                <c:pt idx="488">
                  <c:v>5.5758266818700113</c:v>
                </c:pt>
                <c:pt idx="489">
                  <c:v>5.5872291904218923</c:v>
                </c:pt>
                <c:pt idx="490">
                  <c:v>5.5986316989737741</c:v>
                </c:pt>
                <c:pt idx="491">
                  <c:v>5.610034207525656</c:v>
                </c:pt>
                <c:pt idx="492">
                  <c:v>5.6214367160775369</c:v>
                </c:pt>
                <c:pt idx="493">
                  <c:v>5.6328392246294188</c:v>
                </c:pt>
                <c:pt idx="494">
                  <c:v>5.6442417331812997</c:v>
                </c:pt>
                <c:pt idx="495">
                  <c:v>5.6556442417331816</c:v>
                </c:pt>
                <c:pt idx="496">
                  <c:v>5.6670467502850626</c:v>
                </c:pt>
                <c:pt idx="497">
                  <c:v>5.6784492588369444</c:v>
                </c:pt>
                <c:pt idx="498">
                  <c:v>5.6898517673888254</c:v>
                </c:pt>
                <c:pt idx="499">
                  <c:v>5.7012542759407072</c:v>
                </c:pt>
                <c:pt idx="500">
                  <c:v>5.7126567844925882</c:v>
                </c:pt>
                <c:pt idx="501">
                  <c:v>5.72405929304447</c:v>
                </c:pt>
                <c:pt idx="502">
                  <c:v>5.735461801596351</c:v>
                </c:pt>
                <c:pt idx="503">
                  <c:v>5.7468643101482328</c:v>
                </c:pt>
                <c:pt idx="504">
                  <c:v>5.7582668187001138</c:v>
                </c:pt>
                <c:pt idx="505">
                  <c:v>5.7696693272519948</c:v>
                </c:pt>
                <c:pt idx="506">
                  <c:v>5.7810718358038766</c:v>
                </c:pt>
                <c:pt idx="507">
                  <c:v>5.7924743443557585</c:v>
                </c:pt>
                <c:pt idx="508">
                  <c:v>5.8038768529076394</c:v>
                </c:pt>
                <c:pt idx="509">
                  <c:v>5.8152793614595213</c:v>
                </c:pt>
                <c:pt idx="510">
                  <c:v>5.8266818700114031</c:v>
                </c:pt>
                <c:pt idx="511">
                  <c:v>5.8380843785632841</c:v>
                </c:pt>
                <c:pt idx="512">
                  <c:v>5.849486887115166</c:v>
                </c:pt>
                <c:pt idx="513">
                  <c:v>5.8608893956670469</c:v>
                </c:pt>
                <c:pt idx="514">
                  <c:v>5.8722919042189279</c:v>
                </c:pt>
                <c:pt idx="515">
                  <c:v>5.8836944127708097</c:v>
                </c:pt>
                <c:pt idx="516">
                  <c:v>5.8950969213226907</c:v>
                </c:pt>
                <c:pt idx="517">
                  <c:v>5.9064994298745725</c:v>
                </c:pt>
                <c:pt idx="518">
                  <c:v>5.9179019384264535</c:v>
                </c:pt>
                <c:pt idx="519">
                  <c:v>5.9293044469783354</c:v>
                </c:pt>
                <c:pt idx="520">
                  <c:v>5.9407069555302163</c:v>
                </c:pt>
                <c:pt idx="521">
                  <c:v>5.9521094640820982</c:v>
                </c:pt>
                <c:pt idx="522">
                  <c:v>5.9635119726339791</c:v>
                </c:pt>
                <c:pt idx="523">
                  <c:v>5.974914481185861</c:v>
                </c:pt>
                <c:pt idx="524">
                  <c:v>5.986316989737742</c:v>
                </c:pt>
                <c:pt idx="525">
                  <c:v>5.9977194982896238</c:v>
                </c:pt>
                <c:pt idx="526">
                  <c:v>6.0091220068415048</c:v>
                </c:pt>
                <c:pt idx="527">
                  <c:v>6.0205245153933866</c:v>
                </c:pt>
                <c:pt idx="528">
                  <c:v>6.0319270239452685</c:v>
                </c:pt>
                <c:pt idx="529">
                  <c:v>6.0433295324971494</c:v>
                </c:pt>
                <c:pt idx="530">
                  <c:v>6.0547320410490313</c:v>
                </c:pt>
                <c:pt idx="531">
                  <c:v>6.0661345496009123</c:v>
                </c:pt>
                <c:pt idx="532">
                  <c:v>6.0775370581527941</c:v>
                </c:pt>
                <c:pt idx="533">
                  <c:v>6.0889395667046751</c:v>
                </c:pt>
                <c:pt idx="534">
                  <c:v>6.100342075256556</c:v>
                </c:pt>
                <c:pt idx="535">
                  <c:v>6.1117445838084379</c:v>
                </c:pt>
                <c:pt idx="536">
                  <c:v>6.1231470923603188</c:v>
                </c:pt>
                <c:pt idx="537">
                  <c:v>6.1345496009122007</c:v>
                </c:pt>
                <c:pt idx="538">
                  <c:v>6.1459521094640817</c:v>
                </c:pt>
                <c:pt idx="539">
                  <c:v>6.1573546180159635</c:v>
                </c:pt>
                <c:pt idx="540">
                  <c:v>6.1687571265678445</c:v>
                </c:pt>
                <c:pt idx="541">
                  <c:v>6.1801596351197263</c:v>
                </c:pt>
                <c:pt idx="542">
                  <c:v>6.1915621436716073</c:v>
                </c:pt>
                <c:pt idx="543">
                  <c:v>6.2029646522234891</c:v>
                </c:pt>
                <c:pt idx="544">
                  <c:v>6.214367160775371</c:v>
                </c:pt>
                <c:pt idx="545">
                  <c:v>6.225769669327252</c:v>
                </c:pt>
                <c:pt idx="546">
                  <c:v>6.2371721778791338</c:v>
                </c:pt>
                <c:pt idx="547">
                  <c:v>6.2485746864310148</c:v>
                </c:pt>
                <c:pt idx="548">
                  <c:v>6.2599771949828966</c:v>
                </c:pt>
                <c:pt idx="549">
                  <c:v>6.2713797035347785</c:v>
                </c:pt>
                <c:pt idx="550">
                  <c:v>6.2827822120866585</c:v>
                </c:pt>
                <c:pt idx="551">
                  <c:v>6.2941847206385404</c:v>
                </c:pt>
                <c:pt idx="552">
                  <c:v>6.3055872291904222</c:v>
                </c:pt>
                <c:pt idx="553">
                  <c:v>6.3169897377423041</c:v>
                </c:pt>
                <c:pt idx="554">
                  <c:v>6.3283922462941842</c:v>
                </c:pt>
                <c:pt idx="555">
                  <c:v>6.339794754846066</c:v>
                </c:pt>
                <c:pt idx="556">
                  <c:v>6.3511972633979479</c:v>
                </c:pt>
                <c:pt idx="557">
                  <c:v>6.362599771949828</c:v>
                </c:pt>
                <c:pt idx="558">
                  <c:v>6.3740022805017098</c:v>
                </c:pt>
                <c:pt idx="559">
                  <c:v>6.3854047890535917</c:v>
                </c:pt>
                <c:pt idx="560">
                  <c:v>6.3968072976054735</c:v>
                </c:pt>
                <c:pt idx="561">
                  <c:v>6.4082098061573545</c:v>
                </c:pt>
                <c:pt idx="562">
                  <c:v>6.4196123147092363</c:v>
                </c:pt>
                <c:pt idx="563">
                  <c:v>6.4310148232611182</c:v>
                </c:pt>
                <c:pt idx="564">
                  <c:v>6.4424173318129982</c:v>
                </c:pt>
                <c:pt idx="565">
                  <c:v>6.4538198403648801</c:v>
                </c:pt>
                <c:pt idx="566">
                  <c:v>6.465222348916762</c:v>
                </c:pt>
                <c:pt idx="567">
                  <c:v>6.4766248574686438</c:v>
                </c:pt>
                <c:pt idx="568">
                  <c:v>6.4880273660205239</c:v>
                </c:pt>
                <c:pt idx="569">
                  <c:v>6.4994298745724057</c:v>
                </c:pt>
                <c:pt idx="570">
                  <c:v>6.5108323831242876</c:v>
                </c:pt>
                <c:pt idx="571">
                  <c:v>6.5222348916761694</c:v>
                </c:pt>
                <c:pt idx="572">
                  <c:v>6.5336374002280495</c:v>
                </c:pt>
                <c:pt idx="573">
                  <c:v>6.5450399087799314</c:v>
                </c:pt>
                <c:pt idx="574">
                  <c:v>6.5564424173318132</c:v>
                </c:pt>
                <c:pt idx="575">
                  <c:v>6.5678449258836942</c:v>
                </c:pt>
                <c:pt idx="576">
                  <c:v>6.579247434435576</c:v>
                </c:pt>
                <c:pt idx="577">
                  <c:v>6.590649942987457</c:v>
                </c:pt>
                <c:pt idx="578">
                  <c:v>6.6020524515393388</c:v>
                </c:pt>
                <c:pt idx="579">
                  <c:v>6.6134549600912198</c:v>
                </c:pt>
                <c:pt idx="580">
                  <c:v>6.6248574686431017</c:v>
                </c:pt>
                <c:pt idx="581">
                  <c:v>6.6362599771949835</c:v>
                </c:pt>
                <c:pt idx="582">
                  <c:v>6.6476624857468654</c:v>
                </c:pt>
                <c:pt idx="583">
                  <c:v>6.6590649942987454</c:v>
                </c:pt>
                <c:pt idx="584">
                  <c:v>6.6704675028506273</c:v>
                </c:pt>
                <c:pt idx="585">
                  <c:v>6.6818700114025091</c:v>
                </c:pt>
                <c:pt idx="586">
                  <c:v>6.6932725199543892</c:v>
                </c:pt>
                <c:pt idx="587">
                  <c:v>6.7046750285062711</c:v>
                </c:pt>
                <c:pt idx="588">
                  <c:v>6.7160775370581529</c:v>
                </c:pt>
                <c:pt idx="589">
                  <c:v>6.7274800456100348</c:v>
                </c:pt>
                <c:pt idx="590">
                  <c:v>6.7388825541619148</c:v>
                </c:pt>
                <c:pt idx="591">
                  <c:v>6.7502850627137967</c:v>
                </c:pt>
                <c:pt idx="592">
                  <c:v>6.7616875712656785</c:v>
                </c:pt>
                <c:pt idx="593">
                  <c:v>6.7730900798175595</c:v>
                </c:pt>
                <c:pt idx="594">
                  <c:v>6.7844925883694414</c:v>
                </c:pt>
                <c:pt idx="595">
                  <c:v>6.7958950969213223</c:v>
                </c:pt>
                <c:pt idx="596">
                  <c:v>6.8072976054732042</c:v>
                </c:pt>
                <c:pt idx="597">
                  <c:v>6.8187001140250851</c:v>
                </c:pt>
                <c:pt idx="598">
                  <c:v>6.830102622576967</c:v>
                </c:pt>
                <c:pt idx="599">
                  <c:v>6.8415051311288488</c:v>
                </c:pt>
                <c:pt idx="600">
                  <c:v>6.8529076396807307</c:v>
                </c:pt>
                <c:pt idx="601">
                  <c:v>6.8643101482326108</c:v>
                </c:pt>
                <c:pt idx="602">
                  <c:v>6.8757126567844926</c:v>
                </c:pt>
                <c:pt idx="603">
                  <c:v>6.8871151653363745</c:v>
                </c:pt>
                <c:pt idx="604">
                  <c:v>6.8985176738882545</c:v>
                </c:pt>
                <c:pt idx="605">
                  <c:v>6.9099201824401364</c:v>
                </c:pt>
                <c:pt idx="606">
                  <c:v>6.9213226909920182</c:v>
                </c:pt>
                <c:pt idx="607">
                  <c:v>6.9327251995439001</c:v>
                </c:pt>
                <c:pt idx="608">
                  <c:v>6.9441277080957802</c:v>
                </c:pt>
                <c:pt idx="609">
                  <c:v>6.955530216647662</c:v>
                </c:pt>
                <c:pt idx="610">
                  <c:v>6.9669327251995439</c:v>
                </c:pt>
                <c:pt idx="611">
                  <c:v>6.9783352337514257</c:v>
                </c:pt>
                <c:pt idx="612">
                  <c:v>6.9897377423033067</c:v>
                </c:pt>
                <c:pt idx="613">
                  <c:v>7.0011402508551885</c:v>
                </c:pt>
                <c:pt idx="614">
                  <c:v>7.0125427594070704</c:v>
                </c:pt>
                <c:pt idx="615">
                  <c:v>7.0239452679589505</c:v>
                </c:pt>
                <c:pt idx="616">
                  <c:v>7.0353477765108323</c:v>
                </c:pt>
                <c:pt idx="617">
                  <c:v>7.0467502850627142</c:v>
                </c:pt>
                <c:pt idx="618">
                  <c:v>7.058152793614596</c:v>
                </c:pt>
                <c:pt idx="619">
                  <c:v>7.0695553021664761</c:v>
                </c:pt>
                <c:pt idx="620">
                  <c:v>7.0809578107183579</c:v>
                </c:pt>
                <c:pt idx="621">
                  <c:v>7.0923603192702398</c:v>
                </c:pt>
                <c:pt idx="622">
                  <c:v>7.1037628278221217</c:v>
                </c:pt>
                <c:pt idx="623">
                  <c:v>7.1151653363740017</c:v>
                </c:pt>
                <c:pt idx="624">
                  <c:v>7.1265678449258836</c:v>
                </c:pt>
                <c:pt idx="625">
                  <c:v>7.1379703534777654</c:v>
                </c:pt>
                <c:pt idx="626">
                  <c:v>7.1493728620296455</c:v>
                </c:pt>
                <c:pt idx="627">
                  <c:v>7.1607753705815274</c:v>
                </c:pt>
                <c:pt idx="628">
                  <c:v>7.1721778791334092</c:v>
                </c:pt>
                <c:pt idx="629">
                  <c:v>7.1835803876852911</c:v>
                </c:pt>
                <c:pt idx="630">
                  <c:v>7.194982896237172</c:v>
                </c:pt>
                <c:pt idx="631">
                  <c:v>7.2063854047890539</c:v>
                </c:pt>
                <c:pt idx="632">
                  <c:v>7.2177879133409357</c:v>
                </c:pt>
                <c:pt idx="633">
                  <c:v>7.2291904218928158</c:v>
                </c:pt>
                <c:pt idx="634">
                  <c:v>7.2405929304446977</c:v>
                </c:pt>
                <c:pt idx="635">
                  <c:v>7.2519954389965795</c:v>
                </c:pt>
                <c:pt idx="636">
                  <c:v>7.2633979475484614</c:v>
                </c:pt>
                <c:pt idx="637">
                  <c:v>7.2748004561003414</c:v>
                </c:pt>
                <c:pt idx="638">
                  <c:v>7.2862029646522233</c:v>
                </c:pt>
                <c:pt idx="639">
                  <c:v>7.2976054732041051</c:v>
                </c:pt>
                <c:pt idx="640">
                  <c:v>7.309007981755987</c:v>
                </c:pt>
                <c:pt idx="641">
                  <c:v>7.3204104903078671</c:v>
                </c:pt>
                <c:pt idx="642">
                  <c:v>7.3318129988597489</c:v>
                </c:pt>
                <c:pt idx="643">
                  <c:v>7.3432155074116308</c:v>
                </c:pt>
                <c:pt idx="644">
                  <c:v>7.3546180159635117</c:v>
                </c:pt>
                <c:pt idx="645">
                  <c:v>7.3660205245153936</c:v>
                </c:pt>
                <c:pt idx="646">
                  <c:v>7.3774230330672745</c:v>
                </c:pt>
                <c:pt idx="647">
                  <c:v>7.3888255416191564</c:v>
                </c:pt>
                <c:pt idx="648">
                  <c:v>7.4002280501710374</c:v>
                </c:pt>
                <c:pt idx="649">
                  <c:v>7.4116305587229192</c:v>
                </c:pt>
                <c:pt idx="650">
                  <c:v>7.4230330672748011</c:v>
                </c:pt>
                <c:pt idx="651">
                  <c:v>7.4344355758266829</c:v>
                </c:pt>
                <c:pt idx="652">
                  <c:v>7.445838084378563</c:v>
                </c:pt>
                <c:pt idx="653">
                  <c:v>7.4572405929304448</c:v>
                </c:pt>
                <c:pt idx="654">
                  <c:v>7.4686431014823267</c:v>
                </c:pt>
                <c:pt idx="655">
                  <c:v>7.4800456100342068</c:v>
                </c:pt>
                <c:pt idx="656">
                  <c:v>7.4914481185860886</c:v>
                </c:pt>
                <c:pt idx="657">
                  <c:v>7.5028506271379705</c:v>
                </c:pt>
                <c:pt idx="658">
                  <c:v>7.5142531356898523</c:v>
                </c:pt>
                <c:pt idx="659">
                  <c:v>7.5256556442417324</c:v>
                </c:pt>
                <c:pt idx="660">
                  <c:v>7.5370581527936142</c:v>
                </c:pt>
                <c:pt idx="661">
                  <c:v>7.5484606613454961</c:v>
                </c:pt>
                <c:pt idx="662">
                  <c:v>7.5598631698973779</c:v>
                </c:pt>
                <c:pt idx="663">
                  <c:v>7.5712656784492589</c:v>
                </c:pt>
                <c:pt idx="664">
                  <c:v>7.5826681870011399</c:v>
                </c:pt>
                <c:pt idx="665">
                  <c:v>7.5940706955530217</c:v>
                </c:pt>
                <c:pt idx="666">
                  <c:v>7.6054732041049027</c:v>
                </c:pt>
                <c:pt idx="667">
                  <c:v>7.6168757126567845</c:v>
                </c:pt>
                <c:pt idx="668">
                  <c:v>7.6282782212086664</c:v>
                </c:pt>
                <c:pt idx="669">
                  <c:v>7.6396807297605482</c:v>
                </c:pt>
                <c:pt idx="670">
                  <c:v>7.6510832383124283</c:v>
                </c:pt>
                <c:pt idx="671">
                  <c:v>7.6624857468643102</c:v>
                </c:pt>
                <c:pt idx="672">
                  <c:v>7.673888255416192</c:v>
                </c:pt>
                <c:pt idx="673">
                  <c:v>7.6852907639680721</c:v>
                </c:pt>
                <c:pt idx="674">
                  <c:v>7.6966932725199539</c:v>
                </c:pt>
                <c:pt idx="675">
                  <c:v>7.7080957810718358</c:v>
                </c:pt>
                <c:pt idx="676">
                  <c:v>7.7194982896237176</c:v>
                </c:pt>
                <c:pt idx="677">
                  <c:v>7.7309007981755977</c:v>
                </c:pt>
                <c:pt idx="678">
                  <c:v>7.7423033067274796</c:v>
                </c:pt>
                <c:pt idx="679">
                  <c:v>7.7537058152793614</c:v>
                </c:pt>
                <c:pt idx="680">
                  <c:v>7.7651083238312433</c:v>
                </c:pt>
                <c:pt idx="681">
                  <c:v>7.7765108323831242</c:v>
                </c:pt>
                <c:pt idx="682">
                  <c:v>7.7879133409350061</c:v>
                </c:pt>
                <c:pt idx="683">
                  <c:v>7.7993158494868879</c:v>
                </c:pt>
                <c:pt idx="684">
                  <c:v>7.810718358038768</c:v>
                </c:pt>
                <c:pt idx="685">
                  <c:v>7.8221208665906499</c:v>
                </c:pt>
                <c:pt idx="686">
                  <c:v>7.8335233751425317</c:v>
                </c:pt>
                <c:pt idx="687">
                  <c:v>7.8449258836944136</c:v>
                </c:pt>
                <c:pt idx="688">
                  <c:v>7.8563283922462936</c:v>
                </c:pt>
                <c:pt idx="689">
                  <c:v>7.8677309007981755</c:v>
                </c:pt>
                <c:pt idx="690">
                  <c:v>7.8791334093500573</c:v>
                </c:pt>
                <c:pt idx="691">
                  <c:v>7.8905359179019392</c:v>
                </c:pt>
                <c:pt idx="692">
                  <c:v>7.9019384264538193</c:v>
                </c:pt>
                <c:pt idx="693">
                  <c:v>7.9133409350057011</c:v>
                </c:pt>
                <c:pt idx="694">
                  <c:v>7.924743443557583</c:v>
                </c:pt>
                <c:pt idx="695">
                  <c:v>7.9361459521094631</c:v>
                </c:pt>
                <c:pt idx="696">
                  <c:v>7.9475484606613449</c:v>
                </c:pt>
                <c:pt idx="697">
                  <c:v>7.9589509692132268</c:v>
                </c:pt>
                <c:pt idx="698">
                  <c:v>7.9703534777651086</c:v>
                </c:pt>
                <c:pt idx="699">
                  <c:v>7.9817559863169896</c:v>
                </c:pt>
                <c:pt idx="700">
                  <c:v>7.9931584948688714</c:v>
                </c:pt>
                <c:pt idx="701">
                  <c:v>8.0045610034207524</c:v>
                </c:pt>
                <c:pt idx="702">
                  <c:v>8.0159635119726325</c:v>
                </c:pt>
                <c:pt idx="703">
                  <c:v>8.0273660205245143</c:v>
                </c:pt>
                <c:pt idx="704">
                  <c:v>8.0387685290763962</c:v>
                </c:pt>
                <c:pt idx="705">
                  <c:v>8.050171037628278</c:v>
                </c:pt>
                <c:pt idx="706">
                  <c:v>8.0615735461801599</c:v>
                </c:pt>
                <c:pt idx="707">
                  <c:v>8.0729760547320417</c:v>
                </c:pt>
                <c:pt idx="708">
                  <c:v>8.0843785632839236</c:v>
                </c:pt>
                <c:pt idx="709">
                  <c:v>8.0957810718358036</c:v>
                </c:pt>
                <c:pt idx="710">
                  <c:v>8.1071835803876855</c:v>
                </c:pt>
                <c:pt idx="711">
                  <c:v>8.1185860889395673</c:v>
                </c:pt>
                <c:pt idx="712">
                  <c:v>8.1299885974914492</c:v>
                </c:pt>
                <c:pt idx="713">
                  <c:v>8.1413911060433293</c:v>
                </c:pt>
                <c:pt idx="714">
                  <c:v>8.1527936145952111</c:v>
                </c:pt>
                <c:pt idx="715">
                  <c:v>8.164196123147093</c:v>
                </c:pt>
                <c:pt idx="716">
                  <c:v>8.1755986316989748</c:v>
                </c:pt>
                <c:pt idx="717">
                  <c:v>8.1870011402508549</c:v>
                </c:pt>
                <c:pt idx="718">
                  <c:v>8.1984036488027368</c:v>
                </c:pt>
                <c:pt idx="719">
                  <c:v>8.2098061573546186</c:v>
                </c:pt>
                <c:pt idx="720">
                  <c:v>8.2212086659065005</c:v>
                </c:pt>
                <c:pt idx="721">
                  <c:v>8.2326111744583805</c:v>
                </c:pt>
                <c:pt idx="722">
                  <c:v>8.2440136830102624</c:v>
                </c:pt>
                <c:pt idx="723">
                  <c:v>8.2554161915621442</c:v>
                </c:pt>
                <c:pt idx="724">
                  <c:v>8.2668187001140243</c:v>
                </c:pt>
                <c:pt idx="725">
                  <c:v>8.2782212086659062</c:v>
                </c:pt>
                <c:pt idx="726">
                  <c:v>8.289623717217788</c:v>
                </c:pt>
                <c:pt idx="727">
                  <c:v>8.3010262257696699</c:v>
                </c:pt>
                <c:pt idx="728">
                  <c:v>8.3124287343215499</c:v>
                </c:pt>
                <c:pt idx="729">
                  <c:v>8.3238312428734318</c:v>
                </c:pt>
                <c:pt idx="730">
                  <c:v>8.3352337514253136</c:v>
                </c:pt>
                <c:pt idx="731">
                  <c:v>8.3466362599771955</c:v>
                </c:pt>
                <c:pt idx="732">
                  <c:v>8.3580387685290756</c:v>
                </c:pt>
                <c:pt idx="733">
                  <c:v>8.3694412770809574</c:v>
                </c:pt>
                <c:pt idx="734">
                  <c:v>8.3808437856328393</c:v>
                </c:pt>
                <c:pt idx="735">
                  <c:v>8.3922462941847193</c:v>
                </c:pt>
                <c:pt idx="736">
                  <c:v>8.4036488027366012</c:v>
                </c:pt>
                <c:pt idx="737">
                  <c:v>8.415051311288483</c:v>
                </c:pt>
                <c:pt idx="738">
                  <c:v>8.4264538198403649</c:v>
                </c:pt>
                <c:pt idx="739">
                  <c:v>8.4378563283922468</c:v>
                </c:pt>
                <c:pt idx="740">
                  <c:v>8.4492588369441268</c:v>
                </c:pt>
                <c:pt idx="741">
                  <c:v>8.4606613454960087</c:v>
                </c:pt>
                <c:pt idx="742">
                  <c:v>8.4720638540478905</c:v>
                </c:pt>
                <c:pt idx="743">
                  <c:v>8.4834663625997724</c:v>
                </c:pt>
                <c:pt idx="744">
                  <c:v>8.4948688711516542</c:v>
                </c:pt>
                <c:pt idx="745">
                  <c:v>8.5062713797035361</c:v>
                </c:pt>
                <c:pt idx="746">
                  <c:v>8.5176738882554162</c:v>
                </c:pt>
                <c:pt idx="747">
                  <c:v>8.529076396807298</c:v>
                </c:pt>
                <c:pt idx="748">
                  <c:v>8.5404789053591799</c:v>
                </c:pt>
                <c:pt idx="749">
                  <c:v>8.5518814139110617</c:v>
                </c:pt>
                <c:pt idx="750">
                  <c:v>8.5632839224629418</c:v>
                </c:pt>
                <c:pt idx="751">
                  <c:v>8.5746864310148236</c:v>
                </c:pt>
                <c:pt idx="752">
                  <c:v>8.5860889395667055</c:v>
                </c:pt>
                <c:pt idx="753">
                  <c:v>8.5974914481185856</c:v>
                </c:pt>
                <c:pt idx="754">
                  <c:v>8.6088939566704674</c:v>
                </c:pt>
                <c:pt idx="755">
                  <c:v>8.6202964652223493</c:v>
                </c:pt>
                <c:pt idx="756">
                  <c:v>8.6316989737742311</c:v>
                </c:pt>
                <c:pt idx="757">
                  <c:v>8.6431014823261112</c:v>
                </c:pt>
                <c:pt idx="758">
                  <c:v>8.654503990877993</c:v>
                </c:pt>
                <c:pt idx="759">
                  <c:v>8.6659064994298749</c:v>
                </c:pt>
                <c:pt idx="760">
                  <c:v>8.6773090079817567</c:v>
                </c:pt>
                <c:pt idx="761">
                  <c:v>8.6887115165336368</c:v>
                </c:pt>
                <c:pt idx="762">
                  <c:v>8.7001140250855187</c:v>
                </c:pt>
                <c:pt idx="763">
                  <c:v>8.7115165336374005</c:v>
                </c:pt>
                <c:pt idx="764">
                  <c:v>8.7229190421892806</c:v>
                </c:pt>
                <c:pt idx="765">
                  <c:v>8.7343215507411625</c:v>
                </c:pt>
                <c:pt idx="766">
                  <c:v>8.7457240592930443</c:v>
                </c:pt>
                <c:pt idx="767">
                  <c:v>8.7571265678449262</c:v>
                </c:pt>
                <c:pt idx="768">
                  <c:v>8.7685290763968062</c:v>
                </c:pt>
                <c:pt idx="769">
                  <c:v>8.7799315849486881</c:v>
                </c:pt>
                <c:pt idx="770">
                  <c:v>8.7913340935005699</c:v>
                </c:pt>
                <c:pt idx="771">
                  <c:v>8.8027366020524518</c:v>
                </c:pt>
                <c:pt idx="772">
                  <c:v>8.8141391106043319</c:v>
                </c:pt>
                <c:pt idx="773">
                  <c:v>8.8255416191562137</c:v>
                </c:pt>
                <c:pt idx="774">
                  <c:v>8.8369441277080956</c:v>
                </c:pt>
                <c:pt idx="775">
                  <c:v>8.8483466362599774</c:v>
                </c:pt>
                <c:pt idx="776">
                  <c:v>8.8597491448118593</c:v>
                </c:pt>
                <c:pt idx="777">
                  <c:v>8.8711516533637393</c:v>
                </c:pt>
                <c:pt idx="778">
                  <c:v>8.8825541619156212</c:v>
                </c:pt>
                <c:pt idx="779">
                  <c:v>8.893956670467503</c:v>
                </c:pt>
                <c:pt idx="780">
                  <c:v>8.9053591790193849</c:v>
                </c:pt>
                <c:pt idx="781">
                  <c:v>8.9167616875712667</c:v>
                </c:pt>
                <c:pt idx="782">
                  <c:v>8.9281641961231468</c:v>
                </c:pt>
                <c:pt idx="783">
                  <c:v>8.9395667046750287</c:v>
                </c:pt>
                <c:pt idx="784">
                  <c:v>8.9509692132269105</c:v>
                </c:pt>
                <c:pt idx="785">
                  <c:v>8.9623717217787924</c:v>
                </c:pt>
                <c:pt idx="786">
                  <c:v>8.9737742303306725</c:v>
                </c:pt>
                <c:pt idx="787">
                  <c:v>8.9851767388825543</c:v>
                </c:pt>
                <c:pt idx="788">
                  <c:v>8.9965792474344362</c:v>
                </c:pt>
                <c:pt idx="789">
                  <c:v>9.007981755986318</c:v>
                </c:pt>
                <c:pt idx="790">
                  <c:v>9.0193842645381981</c:v>
                </c:pt>
                <c:pt idx="791">
                  <c:v>9.0307867730900799</c:v>
                </c:pt>
                <c:pt idx="792">
                  <c:v>9.0421892816419618</c:v>
                </c:pt>
                <c:pt idx="793">
                  <c:v>9.0535917901938419</c:v>
                </c:pt>
                <c:pt idx="794">
                  <c:v>9.0649942987457237</c:v>
                </c:pt>
                <c:pt idx="795">
                  <c:v>9.0763968072976056</c:v>
                </c:pt>
                <c:pt idx="796">
                  <c:v>9.0877993158494874</c:v>
                </c:pt>
                <c:pt idx="797">
                  <c:v>9.0992018244013675</c:v>
                </c:pt>
                <c:pt idx="798">
                  <c:v>9.1106043329532493</c:v>
                </c:pt>
                <c:pt idx="799">
                  <c:v>9.1220068415051312</c:v>
                </c:pt>
                <c:pt idx="800">
                  <c:v>9.133409350057013</c:v>
                </c:pt>
                <c:pt idx="801">
                  <c:v>9.1448118586088931</c:v>
                </c:pt>
                <c:pt idx="802">
                  <c:v>9.156214367160775</c:v>
                </c:pt>
                <c:pt idx="803">
                  <c:v>9.1676168757126568</c:v>
                </c:pt>
                <c:pt idx="804">
                  <c:v>9.1790193842645369</c:v>
                </c:pt>
                <c:pt idx="805">
                  <c:v>9.1904218928164187</c:v>
                </c:pt>
                <c:pt idx="806">
                  <c:v>9.2018244013683006</c:v>
                </c:pt>
                <c:pt idx="807">
                  <c:v>9.2132269099201825</c:v>
                </c:pt>
                <c:pt idx="808">
                  <c:v>9.2246294184720625</c:v>
                </c:pt>
                <c:pt idx="809">
                  <c:v>9.2360319270239444</c:v>
                </c:pt>
                <c:pt idx="810">
                  <c:v>9.2474344355758262</c:v>
                </c:pt>
                <c:pt idx="811">
                  <c:v>9.2588369441277081</c:v>
                </c:pt>
                <c:pt idx="812">
                  <c:v>9.2702394526795899</c:v>
                </c:pt>
                <c:pt idx="813">
                  <c:v>9.2816419612314718</c:v>
                </c:pt>
                <c:pt idx="814">
                  <c:v>9.2930444697833536</c:v>
                </c:pt>
                <c:pt idx="815">
                  <c:v>9.3044469783352337</c:v>
                </c:pt>
                <c:pt idx="816">
                  <c:v>9.3158494868871156</c:v>
                </c:pt>
                <c:pt idx="817">
                  <c:v>9.3272519954389974</c:v>
                </c:pt>
                <c:pt idx="818">
                  <c:v>9.3386545039908793</c:v>
                </c:pt>
                <c:pt idx="819">
                  <c:v>9.3500570125427593</c:v>
                </c:pt>
                <c:pt idx="820">
                  <c:v>9.3614595210946412</c:v>
                </c:pt>
                <c:pt idx="821">
                  <c:v>9.372862029646523</c:v>
                </c:pt>
                <c:pt idx="822">
                  <c:v>9.3842645381984031</c:v>
                </c:pt>
                <c:pt idx="823">
                  <c:v>9.395667046750285</c:v>
                </c:pt>
                <c:pt idx="824">
                  <c:v>9.4070695553021668</c:v>
                </c:pt>
                <c:pt idx="825">
                  <c:v>9.4184720638540487</c:v>
                </c:pt>
                <c:pt idx="826">
                  <c:v>9.4298745724059287</c:v>
                </c:pt>
                <c:pt idx="827">
                  <c:v>9.4412770809578106</c:v>
                </c:pt>
                <c:pt idx="828">
                  <c:v>9.4526795895096924</c:v>
                </c:pt>
                <c:pt idx="829">
                  <c:v>9.4640820980615743</c:v>
                </c:pt>
                <c:pt idx="830">
                  <c:v>9.4754846066134544</c:v>
                </c:pt>
                <c:pt idx="831">
                  <c:v>9.4868871151653362</c:v>
                </c:pt>
                <c:pt idx="832">
                  <c:v>9.4982896237172181</c:v>
                </c:pt>
                <c:pt idx="833">
                  <c:v>9.5096921322690982</c:v>
                </c:pt>
                <c:pt idx="834">
                  <c:v>9.52109464082098</c:v>
                </c:pt>
                <c:pt idx="835">
                  <c:v>9.5324971493728619</c:v>
                </c:pt>
                <c:pt idx="836">
                  <c:v>9.5438996579247437</c:v>
                </c:pt>
                <c:pt idx="837">
                  <c:v>9.5553021664766238</c:v>
                </c:pt>
                <c:pt idx="838">
                  <c:v>9.5667046750285056</c:v>
                </c:pt>
                <c:pt idx="839">
                  <c:v>9.5781071835803875</c:v>
                </c:pt>
                <c:pt idx="840">
                  <c:v>9.5895096921322693</c:v>
                </c:pt>
                <c:pt idx="841">
                  <c:v>9.6009122006841494</c:v>
                </c:pt>
                <c:pt idx="842">
                  <c:v>9.6123147092360313</c:v>
                </c:pt>
                <c:pt idx="843">
                  <c:v>9.6237172177879131</c:v>
                </c:pt>
                <c:pt idx="844">
                  <c:v>9.635119726339795</c:v>
                </c:pt>
                <c:pt idx="845">
                  <c:v>9.6465222348916768</c:v>
                </c:pt>
                <c:pt idx="846">
                  <c:v>9.6579247434435587</c:v>
                </c:pt>
                <c:pt idx="847">
                  <c:v>9.6693272519954387</c:v>
                </c:pt>
                <c:pt idx="848">
                  <c:v>9.6807297605473206</c:v>
                </c:pt>
                <c:pt idx="849">
                  <c:v>9.6921322690992024</c:v>
                </c:pt>
                <c:pt idx="850">
                  <c:v>9.7035347776510843</c:v>
                </c:pt>
                <c:pt idx="851">
                  <c:v>9.7149372862029644</c:v>
                </c:pt>
                <c:pt idx="852">
                  <c:v>9.7263397947548462</c:v>
                </c:pt>
                <c:pt idx="853">
                  <c:v>9.7377423033067281</c:v>
                </c:pt>
                <c:pt idx="854">
                  <c:v>9.7491448118586099</c:v>
                </c:pt>
                <c:pt idx="855">
                  <c:v>9.76054732041049</c:v>
                </c:pt>
                <c:pt idx="856">
                  <c:v>9.7719498289623719</c:v>
                </c:pt>
                <c:pt idx="857">
                  <c:v>9.7833523375142537</c:v>
                </c:pt>
                <c:pt idx="858">
                  <c:v>9.7947548460661356</c:v>
                </c:pt>
                <c:pt idx="859">
                  <c:v>9.8061573546180156</c:v>
                </c:pt>
                <c:pt idx="860">
                  <c:v>9.8175598631698975</c:v>
                </c:pt>
                <c:pt idx="861">
                  <c:v>9.8289623717217793</c:v>
                </c:pt>
                <c:pt idx="862">
                  <c:v>9.8403648802736594</c:v>
                </c:pt>
                <c:pt idx="863">
                  <c:v>9.8517673888255413</c:v>
                </c:pt>
                <c:pt idx="864">
                  <c:v>9.8631698973774231</c:v>
                </c:pt>
                <c:pt idx="865">
                  <c:v>9.874572405929305</c:v>
                </c:pt>
                <c:pt idx="866">
                  <c:v>9.885974914481185</c:v>
                </c:pt>
                <c:pt idx="867">
                  <c:v>9.8973774230330669</c:v>
                </c:pt>
                <c:pt idx="868">
                  <c:v>9.9087799315849487</c:v>
                </c:pt>
                <c:pt idx="869">
                  <c:v>9.9201824401368306</c:v>
                </c:pt>
                <c:pt idx="870">
                  <c:v>9.9315849486887107</c:v>
                </c:pt>
                <c:pt idx="871">
                  <c:v>9.9429874572405925</c:v>
                </c:pt>
                <c:pt idx="872">
                  <c:v>9.9543899657924744</c:v>
                </c:pt>
                <c:pt idx="873">
                  <c:v>9.9657924743443544</c:v>
                </c:pt>
                <c:pt idx="874">
                  <c:v>9.9771949828962363</c:v>
                </c:pt>
                <c:pt idx="875">
                  <c:v>9.9885974914481181</c:v>
                </c:pt>
                <c:pt idx="876">
                  <c:v>10</c:v>
                </c:pt>
                <c:pt idx="877">
                  <c:v>10.011402508551882</c:v>
                </c:pt>
                <c:pt idx="878">
                  <c:v>10.022805017103762</c:v>
                </c:pt>
                <c:pt idx="879">
                  <c:v>10.034207525655644</c:v>
                </c:pt>
                <c:pt idx="880">
                  <c:v>10.045610034207526</c:v>
                </c:pt>
                <c:pt idx="881">
                  <c:v>10.057012542759407</c:v>
                </c:pt>
                <c:pt idx="882">
                  <c:v>10.068415051311289</c:v>
                </c:pt>
                <c:pt idx="883">
                  <c:v>10.079817559863171</c:v>
                </c:pt>
                <c:pt idx="884">
                  <c:v>10.091220068415051</c:v>
                </c:pt>
                <c:pt idx="885">
                  <c:v>10.102622576966933</c:v>
                </c:pt>
                <c:pt idx="886">
                  <c:v>10.114025085518815</c:v>
                </c:pt>
                <c:pt idx="887">
                  <c:v>10.125427594070697</c:v>
                </c:pt>
                <c:pt idx="888">
                  <c:v>10.136830102622577</c:v>
                </c:pt>
                <c:pt idx="889">
                  <c:v>10.148232611174459</c:v>
                </c:pt>
                <c:pt idx="890">
                  <c:v>10.159635119726341</c:v>
                </c:pt>
                <c:pt idx="891">
                  <c:v>10.171037628278221</c:v>
                </c:pt>
                <c:pt idx="892">
                  <c:v>10.182440136830103</c:v>
                </c:pt>
                <c:pt idx="893">
                  <c:v>10.193842645381984</c:v>
                </c:pt>
                <c:pt idx="894">
                  <c:v>10.205245153933866</c:v>
                </c:pt>
                <c:pt idx="895">
                  <c:v>10.216647662485746</c:v>
                </c:pt>
                <c:pt idx="896">
                  <c:v>10.228050171037628</c:v>
                </c:pt>
                <c:pt idx="897">
                  <c:v>10.23945267958951</c:v>
                </c:pt>
                <c:pt idx="898">
                  <c:v>10.250855188141392</c:v>
                </c:pt>
                <c:pt idx="899">
                  <c:v>10.262257696693272</c:v>
                </c:pt>
                <c:pt idx="900">
                  <c:v>10.273660205245154</c:v>
                </c:pt>
                <c:pt idx="901">
                  <c:v>10.285062713797036</c:v>
                </c:pt>
                <c:pt idx="902">
                  <c:v>10.296465222348916</c:v>
                </c:pt>
                <c:pt idx="903">
                  <c:v>10.307867730900798</c:v>
                </c:pt>
                <c:pt idx="904">
                  <c:v>10.319270239452679</c:v>
                </c:pt>
                <c:pt idx="905">
                  <c:v>10.330672748004561</c:v>
                </c:pt>
                <c:pt idx="906">
                  <c:v>10.342075256556441</c:v>
                </c:pt>
                <c:pt idx="907">
                  <c:v>10.353477765108323</c:v>
                </c:pt>
                <c:pt idx="908">
                  <c:v>10.364880273660205</c:v>
                </c:pt>
                <c:pt idx="909">
                  <c:v>10.376282782212087</c:v>
                </c:pt>
                <c:pt idx="910">
                  <c:v>10.387685290763967</c:v>
                </c:pt>
                <c:pt idx="911">
                  <c:v>10.399087799315849</c:v>
                </c:pt>
                <c:pt idx="912">
                  <c:v>10.410490307867731</c:v>
                </c:pt>
                <c:pt idx="913">
                  <c:v>10.421892816419613</c:v>
                </c:pt>
                <c:pt idx="914">
                  <c:v>10.433295324971494</c:v>
                </c:pt>
                <c:pt idx="915">
                  <c:v>10.444697833523374</c:v>
                </c:pt>
                <c:pt idx="916">
                  <c:v>10.456100342075256</c:v>
                </c:pt>
                <c:pt idx="917">
                  <c:v>10.467502850627138</c:v>
                </c:pt>
                <c:pt idx="918">
                  <c:v>10.47890535917902</c:v>
                </c:pt>
                <c:pt idx="919">
                  <c:v>10.490307867730902</c:v>
                </c:pt>
                <c:pt idx="920">
                  <c:v>10.501710376282782</c:v>
                </c:pt>
                <c:pt idx="921">
                  <c:v>10.513112884834664</c:v>
                </c:pt>
                <c:pt idx="922">
                  <c:v>10.524515393386546</c:v>
                </c:pt>
                <c:pt idx="923">
                  <c:v>10.535917901938427</c:v>
                </c:pt>
                <c:pt idx="924">
                  <c:v>10.547320410490308</c:v>
                </c:pt>
                <c:pt idx="925">
                  <c:v>10.558722919042189</c:v>
                </c:pt>
                <c:pt idx="926">
                  <c:v>10.570125427594071</c:v>
                </c:pt>
                <c:pt idx="927">
                  <c:v>10.581527936145953</c:v>
                </c:pt>
                <c:pt idx="928">
                  <c:v>10.592930444697833</c:v>
                </c:pt>
                <c:pt idx="929">
                  <c:v>10.604332953249715</c:v>
                </c:pt>
                <c:pt idx="930">
                  <c:v>10.615735461801597</c:v>
                </c:pt>
                <c:pt idx="931">
                  <c:v>10.627137970353477</c:v>
                </c:pt>
                <c:pt idx="932">
                  <c:v>10.638540478905359</c:v>
                </c:pt>
                <c:pt idx="933">
                  <c:v>10.649942987457241</c:v>
                </c:pt>
                <c:pt idx="934">
                  <c:v>10.661345496009123</c:v>
                </c:pt>
                <c:pt idx="935">
                  <c:v>10.672748004561003</c:v>
                </c:pt>
                <c:pt idx="936">
                  <c:v>10.684150513112884</c:v>
                </c:pt>
                <c:pt idx="937">
                  <c:v>10.695553021664766</c:v>
                </c:pt>
                <c:pt idx="938">
                  <c:v>10.706955530216648</c:v>
                </c:pt>
                <c:pt idx="939">
                  <c:v>10.718358038768528</c:v>
                </c:pt>
                <c:pt idx="940">
                  <c:v>10.72976054732041</c:v>
                </c:pt>
                <c:pt idx="941">
                  <c:v>10.741163055872292</c:v>
                </c:pt>
                <c:pt idx="942">
                  <c:v>10.752565564424172</c:v>
                </c:pt>
                <c:pt idx="943">
                  <c:v>10.763968072976054</c:v>
                </c:pt>
                <c:pt idx="944">
                  <c:v>10.775370581527936</c:v>
                </c:pt>
                <c:pt idx="945">
                  <c:v>10.786773090079818</c:v>
                </c:pt>
                <c:pt idx="946">
                  <c:v>10.798175598631698</c:v>
                </c:pt>
                <c:pt idx="947">
                  <c:v>10.809578107183579</c:v>
                </c:pt>
                <c:pt idx="948">
                  <c:v>10.820980615735461</c:v>
                </c:pt>
                <c:pt idx="949">
                  <c:v>10.832383124287343</c:v>
                </c:pt>
                <c:pt idx="950">
                  <c:v>10.843785632839225</c:v>
                </c:pt>
                <c:pt idx="951">
                  <c:v>10.855188141391107</c:v>
                </c:pt>
                <c:pt idx="952">
                  <c:v>10.866590649942989</c:v>
                </c:pt>
                <c:pt idx="953">
                  <c:v>10.877993158494869</c:v>
                </c:pt>
                <c:pt idx="954">
                  <c:v>10.889395667046751</c:v>
                </c:pt>
                <c:pt idx="955">
                  <c:v>10.900798175598633</c:v>
                </c:pt>
                <c:pt idx="956">
                  <c:v>10.912200684150514</c:v>
                </c:pt>
                <c:pt idx="957">
                  <c:v>10.923603192702394</c:v>
                </c:pt>
                <c:pt idx="958">
                  <c:v>10.935005701254276</c:v>
                </c:pt>
                <c:pt idx="959">
                  <c:v>10.946408209806158</c:v>
                </c:pt>
                <c:pt idx="960">
                  <c:v>10.957810718358038</c:v>
                </c:pt>
                <c:pt idx="961">
                  <c:v>10.96921322690992</c:v>
                </c:pt>
                <c:pt idx="962">
                  <c:v>10.980615735461802</c:v>
                </c:pt>
                <c:pt idx="963">
                  <c:v>10.992018244013684</c:v>
                </c:pt>
                <c:pt idx="964">
                  <c:v>11.003420752565564</c:v>
                </c:pt>
                <c:pt idx="965">
                  <c:v>11.014823261117446</c:v>
                </c:pt>
                <c:pt idx="966">
                  <c:v>11.026225769669328</c:v>
                </c:pt>
                <c:pt idx="967">
                  <c:v>11.037628278221209</c:v>
                </c:pt>
                <c:pt idx="968">
                  <c:v>11.049030786773089</c:v>
                </c:pt>
                <c:pt idx="969">
                  <c:v>11.060433295324971</c:v>
                </c:pt>
                <c:pt idx="970">
                  <c:v>11.071835803876853</c:v>
                </c:pt>
                <c:pt idx="971">
                  <c:v>11.083238312428733</c:v>
                </c:pt>
                <c:pt idx="972">
                  <c:v>11.094640820980615</c:v>
                </c:pt>
                <c:pt idx="973">
                  <c:v>11.106043329532497</c:v>
                </c:pt>
                <c:pt idx="974">
                  <c:v>11.117445838084379</c:v>
                </c:pt>
                <c:pt idx="975">
                  <c:v>11.128848346636259</c:v>
                </c:pt>
                <c:pt idx="976">
                  <c:v>11.140250855188141</c:v>
                </c:pt>
                <c:pt idx="977">
                  <c:v>11.151653363740023</c:v>
                </c:pt>
                <c:pt idx="978">
                  <c:v>11.163055872291904</c:v>
                </c:pt>
                <c:pt idx="979">
                  <c:v>11.174458380843785</c:v>
                </c:pt>
                <c:pt idx="980">
                  <c:v>11.185860889395666</c:v>
                </c:pt>
                <c:pt idx="981">
                  <c:v>11.197263397947548</c:v>
                </c:pt>
                <c:pt idx="982">
                  <c:v>11.20866590649943</c:v>
                </c:pt>
                <c:pt idx="983">
                  <c:v>11.220068415051312</c:v>
                </c:pt>
                <c:pt idx="984">
                  <c:v>11.231470923603194</c:v>
                </c:pt>
                <c:pt idx="985">
                  <c:v>11.242873432155074</c:v>
                </c:pt>
                <c:pt idx="986">
                  <c:v>11.254275940706956</c:v>
                </c:pt>
                <c:pt idx="987">
                  <c:v>11.265678449258838</c:v>
                </c:pt>
                <c:pt idx="988">
                  <c:v>11.277080957810719</c:v>
                </c:pt>
                <c:pt idx="989">
                  <c:v>11.288483466362599</c:v>
                </c:pt>
                <c:pt idx="990">
                  <c:v>11.299885974914481</c:v>
                </c:pt>
                <c:pt idx="991">
                  <c:v>11.311288483466363</c:v>
                </c:pt>
                <c:pt idx="992">
                  <c:v>11.322690992018245</c:v>
                </c:pt>
                <c:pt idx="993">
                  <c:v>11.334093500570125</c:v>
                </c:pt>
                <c:pt idx="994">
                  <c:v>11.345496009122007</c:v>
                </c:pt>
                <c:pt idx="995">
                  <c:v>11.356898517673889</c:v>
                </c:pt>
                <c:pt idx="996">
                  <c:v>11.368301026225771</c:v>
                </c:pt>
                <c:pt idx="997">
                  <c:v>11.379703534777651</c:v>
                </c:pt>
                <c:pt idx="998">
                  <c:v>11.391106043329533</c:v>
                </c:pt>
                <c:pt idx="999">
                  <c:v>11.402508551881414</c:v>
                </c:pt>
                <c:pt idx="1000">
                  <c:v>11.413911060433295</c:v>
                </c:pt>
                <c:pt idx="1001">
                  <c:v>11.425313568985176</c:v>
                </c:pt>
                <c:pt idx="1002">
                  <c:v>11.436716077537058</c:v>
                </c:pt>
                <c:pt idx="1003">
                  <c:v>11.44811858608894</c:v>
                </c:pt>
                <c:pt idx="1004">
                  <c:v>11.45952109464082</c:v>
                </c:pt>
                <c:pt idx="1005">
                  <c:v>11.470923603192702</c:v>
                </c:pt>
                <c:pt idx="1006">
                  <c:v>11.482326111744584</c:v>
                </c:pt>
                <c:pt idx="1007">
                  <c:v>11.493728620296466</c:v>
                </c:pt>
                <c:pt idx="1008">
                  <c:v>11.505131128848346</c:v>
                </c:pt>
                <c:pt idx="1009">
                  <c:v>11.516533637400228</c:v>
                </c:pt>
                <c:pt idx="1010">
                  <c:v>11.527936145952109</c:v>
                </c:pt>
                <c:pt idx="1011">
                  <c:v>11.53933865450399</c:v>
                </c:pt>
                <c:pt idx="1012">
                  <c:v>11.550741163055871</c:v>
                </c:pt>
                <c:pt idx="1013">
                  <c:v>11.562143671607753</c:v>
                </c:pt>
                <c:pt idx="1014">
                  <c:v>11.573546180159635</c:v>
                </c:pt>
                <c:pt idx="1015">
                  <c:v>11.584948688711517</c:v>
                </c:pt>
                <c:pt idx="1016">
                  <c:v>11.596351197263397</c:v>
                </c:pt>
                <c:pt idx="1017">
                  <c:v>11.607753705815279</c:v>
                </c:pt>
                <c:pt idx="1018">
                  <c:v>11.619156214367161</c:v>
                </c:pt>
                <c:pt idx="1019">
                  <c:v>11.630558722919043</c:v>
                </c:pt>
                <c:pt idx="1020">
                  <c:v>11.641961231470924</c:v>
                </c:pt>
                <c:pt idx="1021">
                  <c:v>11.653363740022806</c:v>
                </c:pt>
                <c:pt idx="1022">
                  <c:v>11.664766248574686</c:v>
                </c:pt>
                <c:pt idx="1023">
                  <c:v>11.676168757126568</c:v>
                </c:pt>
                <c:pt idx="1024">
                  <c:v>11.68757126567845</c:v>
                </c:pt>
                <c:pt idx="1025">
                  <c:v>11.698973774230332</c:v>
                </c:pt>
                <c:pt idx="1026">
                  <c:v>11.710376282782212</c:v>
                </c:pt>
                <c:pt idx="1027">
                  <c:v>11.721778791334094</c:v>
                </c:pt>
                <c:pt idx="1028">
                  <c:v>11.733181299885976</c:v>
                </c:pt>
                <c:pt idx="1029">
                  <c:v>11.744583808437856</c:v>
                </c:pt>
                <c:pt idx="1030">
                  <c:v>11.755986316989738</c:v>
                </c:pt>
                <c:pt idx="1031">
                  <c:v>11.767388825541619</c:v>
                </c:pt>
                <c:pt idx="1032">
                  <c:v>11.778791334093501</c:v>
                </c:pt>
                <c:pt idx="1033">
                  <c:v>11.790193842645381</c:v>
                </c:pt>
                <c:pt idx="1034">
                  <c:v>11.801596351197263</c:v>
                </c:pt>
                <c:pt idx="1035">
                  <c:v>11.812998859749145</c:v>
                </c:pt>
                <c:pt idx="1036">
                  <c:v>11.824401368301027</c:v>
                </c:pt>
                <c:pt idx="1037">
                  <c:v>11.835803876852907</c:v>
                </c:pt>
                <c:pt idx="1038">
                  <c:v>11.847206385404789</c:v>
                </c:pt>
                <c:pt idx="1039">
                  <c:v>11.858608893956671</c:v>
                </c:pt>
                <c:pt idx="1040">
                  <c:v>11.870011402508551</c:v>
                </c:pt>
                <c:pt idx="1041">
                  <c:v>11.881413911060433</c:v>
                </c:pt>
                <c:pt idx="1042">
                  <c:v>11.892816419612315</c:v>
                </c:pt>
                <c:pt idx="1043">
                  <c:v>11.904218928164196</c:v>
                </c:pt>
                <c:pt idx="1044">
                  <c:v>11.915621436716076</c:v>
                </c:pt>
                <c:pt idx="1045">
                  <c:v>11.927023945267958</c:v>
                </c:pt>
                <c:pt idx="1046">
                  <c:v>11.93842645381984</c:v>
                </c:pt>
                <c:pt idx="1047">
                  <c:v>11.949828962371722</c:v>
                </c:pt>
                <c:pt idx="1048">
                  <c:v>11.961231470923602</c:v>
                </c:pt>
                <c:pt idx="1049">
                  <c:v>11.972633979475484</c:v>
                </c:pt>
                <c:pt idx="1050">
                  <c:v>11.984036488027366</c:v>
                </c:pt>
                <c:pt idx="1051">
                  <c:v>11.995438996579248</c:v>
                </c:pt>
                <c:pt idx="1052">
                  <c:v>12.006841505131129</c:v>
                </c:pt>
                <c:pt idx="1053">
                  <c:v>12.01824401368301</c:v>
                </c:pt>
                <c:pt idx="1054">
                  <c:v>12.029646522234891</c:v>
                </c:pt>
                <c:pt idx="1055">
                  <c:v>12.041049030786773</c:v>
                </c:pt>
                <c:pt idx="1056">
                  <c:v>12.052451539338655</c:v>
                </c:pt>
                <c:pt idx="1057">
                  <c:v>12.063854047890537</c:v>
                </c:pt>
                <c:pt idx="1058">
                  <c:v>12.075256556442419</c:v>
                </c:pt>
                <c:pt idx="1059">
                  <c:v>12.086659064994299</c:v>
                </c:pt>
                <c:pt idx="1060">
                  <c:v>12.098061573546181</c:v>
                </c:pt>
                <c:pt idx="1061">
                  <c:v>12.109464082098063</c:v>
                </c:pt>
                <c:pt idx="1062">
                  <c:v>12.120866590649943</c:v>
                </c:pt>
                <c:pt idx="1063">
                  <c:v>12.132269099201825</c:v>
                </c:pt>
                <c:pt idx="1064">
                  <c:v>12.143671607753706</c:v>
                </c:pt>
                <c:pt idx="1065">
                  <c:v>12.155074116305588</c:v>
                </c:pt>
                <c:pt idx="1066">
                  <c:v>12.166476624857468</c:v>
                </c:pt>
                <c:pt idx="1067">
                  <c:v>12.17787913340935</c:v>
                </c:pt>
                <c:pt idx="1068">
                  <c:v>12.189281641961232</c:v>
                </c:pt>
                <c:pt idx="1069">
                  <c:v>12.200684150513112</c:v>
                </c:pt>
                <c:pt idx="1070">
                  <c:v>12.212086659064994</c:v>
                </c:pt>
                <c:pt idx="1071">
                  <c:v>12.223489167616876</c:v>
                </c:pt>
                <c:pt idx="1072">
                  <c:v>12.234891676168758</c:v>
                </c:pt>
                <c:pt idx="1073">
                  <c:v>12.246294184720638</c:v>
                </c:pt>
                <c:pt idx="1074">
                  <c:v>12.25769669327252</c:v>
                </c:pt>
                <c:pt idx="1075">
                  <c:v>12.269099201824401</c:v>
                </c:pt>
                <c:pt idx="1076">
                  <c:v>12.280501710376283</c:v>
                </c:pt>
                <c:pt idx="1077">
                  <c:v>12.291904218928163</c:v>
                </c:pt>
                <c:pt idx="1078">
                  <c:v>12.303306727480045</c:v>
                </c:pt>
                <c:pt idx="1079">
                  <c:v>12.314709236031927</c:v>
                </c:pt>
                <c:pt idx="1080">
                  <c:v>12.326111744583807</c:v>
                </c:pt>
                <c:pt idx="1081">
                  <c:v>12.337514253135689</c:v>
                </c:pt>
                <c:pt idx="1082">
                  <c:v>12.348916761687571</c:v>
                </c:pt>
                <c:pt idx="1083">
                  <c:v>12.360319270239453</c:v>
                </c:pt>
                <c:pt idx="1084">
                  <c:v>12.371721778791333</c:v>
                </c:pt>
                <c:pt idx="1085">
                  <c:v>12.383124287343215</c:v>
                </c:pt>
                <c:pt idx="1086">
                  <c:v>12.394526795895096</c:v>
                </c:pt>
                <c:pt idx="1087">
                  <c:v>12.405929304446978</c:v>
                </c:pt>
                <c:pt idx="1088">
                  <c:v>12.41733181299886</c:v>
                </c:pt>
                <c:pt idx="1089">
                  <c:v>12.428734321550742</c:v>
                </c:pt>
                <c:pt idx="1090">
                  <c:v>12.440136830102624</c:v>
                </c:pt>
                <c:pt idx="1091">
                  <c:v>12.451539338654504</c:v>
                </c:pt>
                <c:pt idx="1092">
                  <c:v>12.462941847206386</c:v>
                </c:pt>
                <c:pt idx="1093">
                  <c:v>12.474344355758268</c:v>
                </c:pt>
                <c:pt idx="1094">
                  <c:v>12.485746864310149</c:v>
                </c:pt>
                <c:pt idx="1095">
                  <c:v>12.49714937286203</c:v>
                </c:pt>
                <c:pt idx="1096">
                  <c:v>12.508551881413913</c:v>
                </c:pt>
                <c:pt idx="1097">
                  <c:v>12.519954389965793</c:v>
                </c:pt>
                <c:pt idx="1098">
                  <c:v>12.531356898517673</c:v>
                </c:pt>
                <c:pt idx="1099">
                  <c:v>12.542759407069557</c:v>
                </c:pt>
                <c:pt idx="1100">
                  <c:v>12.554161915621437</c:v>
                </c:pt>
                <c:pt idx="1101">
                  <c:v>12.565564424173317</c:v>
                </c:pt>
                <c:pt idx="1102">
                  <c:v>12.576966932725201</c:v>
                </c:pt>
                <c:pt idx="1103">
                  <c:v>12.588369441277081</c:v>
                </c:pt>
                <c:pt idx="1104">
                  <c:v>12.599771949828961</c:v>
                </c:pt>
                <c:pt idx="1105">
                  <c:v>12.611174458380844</c:v>
                </c:pt>
                <c:pt idx="1106">
                  <c:v>12.622576966932725</c:v>
                </c:pt>
                <c:pt idx="1107">
                  <c:v>12.633979475484608</c:v>
                </c:pt>
                <c:pt idx="1108">
                  <c:v>12.645381984036488</c:v>
                </c:pt>
                <c:pt idx="1109">
                  <c:v>12.656784492588368</c:v>
                </c:pt>
                <c:pt idx="1110">
                  <c:v>12.668187001140252</c:v>
                </c:pt>
                <c:pt idx="1111">
                  <c:v>12.679589509692132</c:v>
                </c:pt>
                <c:pt idx="1112">
                  <c:v>12.690992018244012</c:v>
                </c:pt>
                <c:pt idx="1113">
                  <c:v>12.702394526795896</c:v>
                </c:pt>
                <c:pt idx="1114">
                  <c:v>12.713797035347776</c:v>
                </c:pt>
                <c:pt idx="1115">
                  <c:v>12.725199543899656</c:v>
                </c:pt>
                <c:pt idx="1116">
                  <c:v>12.73660205245154</c:v>
                </c:pt>
                <c:pt idx="1117">
                  <c:v>12.74800456100342</c:v>
                </c:pt>
                <c:pt idx="1118">
                  <c:v>12.759407069555301</c:v>
                </c:pt>
                <c:pt idx="1119">
                  <c:v>12.770809578107183</c:v>
                </c:pt>
                <c:pt idx="1120">
                  <c:v>12.782212086659065</c:v>
                </c:pt>
                <c:pt idx="1121">
                  <c:v>12.793614595210947</c:v>
                </c:pt>
                <c:pt idx="1122">
                  <c:v>12.805017103762829</c:v>
                </c:pt>
                <c:pt idx="1123">
                  <c:v>12.816419612314709</c:v>
                </c:pt>
                <c:pt idx="1124">
                  <c:v>12.827822120866591</c:v>
                </c:pt>
                <c:pt idx="1125">
                  <c:v>12.839224629418473</c:v>
                </c:pt>
                <c:pt idx="1126">
                  <c:v>12.850627137970353</c:v>
                </c:pt>
                <c:pt idx="1127">
                  <c:v>12.862029646522236</c:v>
                </c:pt>
                <c:pt idx="1128">
                  <c:v>12.873432155074116</c:v>
                </c:pt>
                <c:pt idx="1129">
                  <c:v>12.884834663625996</c:v>
                </c:pt>
                <c:pt idx="1130">
                  <c:v>12.89623717217788</c:v>
                </c:pt>
                <c:pt idx="1131">
                  <c:v>12.90763968072976</c:v>
                </c:pt>
                <c:pt idx="1132">
                  <c:v>12.919042189281644</c:v>
                </c:pt>
                <c:pt idx="1133">
                  <c:v>12.930444697833524</c:v>
                </c:pt>
                <c:pt idx="1134">
                  <c:v>12.941847206385404</c:v>
                </c:pt>
                <c:pt idx="1135">
                  <c:v>12.953249714937288</c:v>
                </c:pt>
                <c:pt idx="1136">
                  <c:v>12.964652223489168</c:v>
                </c:pt>
                <c:pt idx="1137">
                  <c:v>12.976054732041048</c:v>
                </c:pt>
                <c:pt idx="1138">
                  <c:v>12.987457240592931</c:v>
                </c:pt>
                <c:pt idx="1139">
                  <c:v>12.998859749144811</c:v>
                </c:pt>
                <c:pt idx="1140">
                  <c:v>13.010262257696692</c:v>
                </c:pt>
                <c:pt idx="1141">
                  <c:v>13.021664766248575</c:v>
                </c:pt>
                <c:pt idx="1142">
                  <c:v>13.033067274800455</c:v>
                </c:pt>
                <c:pt idx="1143">
                  <c:v>13.044469783352339</c:v>
                </c:pt>
                <c:pt idx="1144">
                  <c:v>13.055872291904219</c:v>
                </c:pt>
                <c:pt idx="1145">
                  <c:v>13.067274800456099</c:v>
                </c:pt>
                <c:pt idx="1146">
                  <c:v>13.078677309007983</c:v>
                </c:pt>
                <c:pt idx="1147">
                  <c:v>13.090079817559863</c:v>
                </c:pt>
                <c:pt idx="1148">
                  <c:v>13.101482326111743</c:v>
                </c:pt>
                <c:pt idx="1149">
                  <c:v>13.112884834663626</c:v>
                </c:pt>
                <c:pt idx="1150">
                  <c:v>13.124287343215506</c:v>
                </c:pt>
                <c:pt idx="1151">
                  <c:v>13.135689851767388</c:v>
                </c:pt>
                <c:pt idx="1152">
                  <c:v>13.14709236031927</c:v>
                </c:pt>
                <c:pt idx="1153">
                  <c:v>13.158494868871152</c:v>
                </c:pt>
                <c:pt idx="1154">
                  <c:v>13.169897377423034</c:v>
                </c:pt>
                <c:pt idx="1155">
                  <c:v>13.181299885974914</c:v>
                </c:pt>
                <c:pt idx="1156">
                  <c:v>13.192702394526796</c:v>
                </c:pt>
                <c:pt idx="1157">
                  <c:v>13.204104903078678</c:v>
                </c:pt>
                <c:pt idx="1158">
                  <c:v>13.21550741163056</c:v>
                </c:pt>
                <c:pt idx="1159">
                  <c:v>13.22690992018244</c:v>
                </c:pt>
                <c:pt idx="1160">
                  <c:v>13.238312428734321</c:v>
                </c:pt>
                <c:pt idx="1161">
                  <c:v>13.249714937286203</c:v>
                </c:pt>
                <c:pt idx="1162">
                  <c:v>13.261117445838083</c:v>
                </c:pt>
                <c:pt idx="1163">
                  <c:v>13.272519954389967</c:v>
                </c:pt>
                <c:pt idx="1164">
                  <c:v>13.283922462941847</c:v>
                </c:pt>
                <c:pt idx="1165">
                  <c:v>13.295324971493731</c:v>
                </c:pt>
                <c:pt idx="1166">
                  <c:v>13.306727480045611</c:v>
                </c:pt>
                <c:pt idx="1167">
                  <c:v>13.318129988597491</c:v>
                </c:pt>
                <c:pt idx="1168">
                  <c:v>13.329532497149374</c:v>
                </c:pt>
                <c:pt idx="1169">
                  <c:v>13.340935005701255</c:v>
                </c:pt>
                <c:pt idx="1170">
                  <c:v>13.352337514253135</c:v>
                </c:pt>
                <c:pt idx="1171">
                  <c:v>13.363740022805018</c:v>
                </c:pt>
                <c:pt idx="1172">
                  <c:v>13.375142531356898</c:v>
                </c:pt>
                <c:pt idx="1173">
                  <c:v>13.386545039908778</c:v>
                </c:pt>
                <c:pt idx="1174">
                  <c:v>13.397947548460662</c:v>
                </c:pt>
                <c:pt idx="1175">
                  <c:v>13.409350057012542</c:v>
                </c:pt>
                <c:pt idx="1176">
                  <c:v>13.420752565564426</c:v>
                </c:pt>
                <c:pt idx="1177">
                  <c:v>13.432155074116306</c:v>
                </c:pt>
                <c:pt idx="1178">
                  <c:v>13.443557582668186</c:v>
                </c:pt>
                <c:pt idx="1179">
                  <c:v>13.45496009122007</c:v>
                </c:pt>
                <c:pt idx="1180">
                  <c:v>13.46636259977195</c:v>
                </c:pt>
                <c:pt idx="1181">
                  <c:v>13.47776510832383</c:v>
                </c:pt>
                <c:pt idx="1182">
                  <c:v>13.489167616875713</c:v>
                </c:pt>
                <c:pt idx="1183">
                  <c:v>13.500570125427593</c:v>
                </c:pt>
                <c:pt idx="1184">
                  <c:v>13.511972633979475</c:v>
                </c:pt>
                <c:pt idx="1185">
                  <c:v>13.523375142531357</c:v>
                </c:pt>
                <c:pt idx="1186">
                  <c:v>13.534777651083237</c:v>
                </c:pt>
                <c:pt idx="1187">
                  <c:v>13.546180159635119</c:v>
                </c:pt>
                <c:pt idx="1188">
                  <c:v>13.557582668187001</c:v>
                </c:pt>
                <c:pt idx="1189">
                  <c:v>13.568985176738883</c:v>
                </c:pt>
                <c:pt idx="1190">
                  <c:v>13.580387685290765</c:v>
                </c:pt>
                <c:pt idx="1191">
                  <c:v>13.591790193842645</c:v>
                </c:pt>
                <c:pt idx="1192">
                  <c:v>13.603192702394526</c:v>
                </c:pt>
                <c:pt idx="1193">
                  <c:v>13.614595210946408</c:v>
                </c:pt>
                <c:pt idx="1194">
                  <c:v>13.62599771949829</c:v>
                </c:pt>
                <c:pt idx="1195">
                  <c:v>13.63740022805017</c:v>
                </c:pt>
                <c:pt idx="1196">
                  <c:v>13.648802736602054</c:v>
                </c:pt>
                <c:pt idx="1197">
                  <c:v>13.660205245153934</c:v>
                </c:pt>
                <c:pt idx="1198">
                  <c:v>13.671607753705814</c:v>
                </c:pt>
                <c:pt idx="1199">
                  <c:v>13.683010262257698</c:v>
                </c:pt>
                <c:pt idx="1200">
                  <c:v>13.694412770809578</c:v>
                </c:pt>
                <c:pt idx="1201">
                  <c:v>13.705815279361461</c:v>
                </c:pt>
                <c:pt idx="1202">
                  <c:v>13.717217787913341</c:v>
                </c:pt>
                <c:pt idx="1203">
                  <c:v>13.728620296465222</c:v>
                </c:pt>
                <c:pt idx="1204">
                  <c:v>13.740022805017105</c:v>
                </c:pt>
                <c:pt idx="1205">
                  <c:v>13.751425313568985</c:v>
                </c:pt>
                <c:pt idx="1206">
                  <c:v>13.762827822120865</c:v>
                </c:pt>
                <c:pt idx="1207">
                  <c:v>13.774230330672749</c:v>
                </c:pt>
                <c:pt idx="1208">
                  <c:v>13.785632839224629</c:v>
                </c:pt>
                <c:pt idx="1209">
                  <c:v>13.797035347776509</c:v>
                </c:pt>
                <c:pt idx="1210">
                  <c:v>13.808437856328393</c:v>
                </c:pt>
                <c:pt idx="1211">
                  <c:v>13.819840364880273</c:v>
                </c:pt>
                <c:pt idx="1212">
                  <c:v>13.831242873432156</c:v>
                </c:pt>
                <c:pt idx="1213">
                  <c:v>13.842645381984036</c:v>
                </c:pt>
                <c:pt idx="1214">
                  <c:v>13.854047890535917</c:v>
                </c:pt>
                <c:pt idx="1215">
                  <c:v>13.8654503990878</c:v>
                </c:pt>
                <c:pt idx="1216">
                  <c:v>13.87685290763968</c:v>
                </c:pt>
                <c:pt idx="1217">
                  <c:v>13.88825541619156</c:v>
                </c:pt>
                <c:pt idx="1218">
                  <c:v>13.899657924743444</c:v>
                </c:pt>
                <c:pt idx="1219">
                  <c:v>13.911060433295324</c:v>
                </c:pt>
                <c:pt idx="1220">
                  <c:v>13.922462941847206</c:v>
                </c:pt>
                <c:pt idx="1221">
                  <c:v>13.933865450399088</c:v>
                </c:pt>
                <c:pt idx="1222">
                  <c:v>13.945267958950968</c:v>
                </c:pt>
                <c:pt idx="1223">
                  <c:v>13.956670467502851</c:v>
                </c:pt>
                <c:pt idx="1224">
                  <c:v>13.968072976054732</c:v>
                </c:pt>
                <c:pt idx="1225">
                  <c:v>13.979475484606613</c:v>
                </c:pt>
                <c:pt idx="1226">
                  <c:v>13.990877993158495</c:v>
                </c:pt>
                <c:pt idx="1227">
                  <c:v>14.002280501710377</c:v>
                </c:pt>
                <c:pt idx="1228">
                  <c:v>14.013683010262257</c:v>
                </c:pt>
                <c:pt idx="1229">
                  <c:v>14.025085518814141</c:v>
                </c:pt>
                <c:pt idx="1230">
                  <c:v>14.036488027366021</c:v>
                </c:pt>
                <c:pt idx="1231">
                  <c:v>14.047890535917901</c:v>
                </c:pt>
                <c:pt idx="1232">
                  <c:v>14.059293044469785</c:v>
                </c:pt>
                <c:pt idx="1233">
                  <c:v>14.070695553021665</c:v>
                </c:pt>
                <c:pt idx="1234">
                  <c:v>14.082098061573548</c:v>
                </c:pt>
                <c:pt idx="1235">
                  <c:v>14.093500570125428</c:v>
                </c:pt>
                <c:pt idx="1236">
                  <c:v>14.104903078677308</c:v>
                </c:pt>
                <c:pt idx="1237">
                  <c:v>14.116305587229192</c:v>
                </c:pt>
                <c:pt idx="1238">
                  <c:v>14.127708095781072</c:v>
                </c:pt>
                <c:pt idx="1239">
                  <c:v>14.139110604332952</c:v>
                </c:pt>
                <c:pt idx="1240">
                  <c:v>14.150513112884836</c:v>
                </c:pt>
                <c:pt idx="1241">
                  <c:v>14.161915621436716</c:v>
                </c:pt>
                <c:pt idx="1242">
                  <c:v>14.173318129988596</c:v>
                </c:pt>
                <c:pt idx="1243">
                  <c:v>14.18472063854048</c:v>
                </c:pt>
                <c:pt idx="1244">
                  <c:v>14.19612314709236</c:v>
                </c:pt>
                <c:pt idx="1245">
                  <c:v>14.207525655644243</c:v>
                </c:pt>
                <c:pt idx="1246">
                  <c:v>14.218928164196123</c:v>
                </c:pt>
                <c:pt idx="1247">
                  <c:v>14.230330672748003</c:v>
                </c:pt>
                <c:pt idx="1248">
                  <c:v>14.241733181299887</c:v>
                </c:pt>
                <c:pt idx="1249">
                  <c:v>14.253135689851767</c:v>
                </c:pt>
                <c:pt idx="1250">
                  <c:v>14.264538198403647</c:v>
                </c:pt>
                <c:pt idx="1251">
                  <c:v>14.275940706955531</c:v>
                </c:pt>
                <c:pt idx="1252">
                  <c:v>14.287343215507411</c:v>
                </c:pt>
                <c:pt idx="1253">
                  <c:v>14.298745724059291</c:v>
                </c:pt>
                <c:pt idx="1254">
                  <c:v>14.310148232611175</c:v>
                </c:pt>
                <c:pt idx="1255">
                  <c:v>14.321550741163055</c:v>
                </c:pt>
                <c:pt idx="1256">
                  <c:v>14.332953249714938</c:v>
                </c:pt>
                <c:pt idx="1257">
                  <c:v>14.344355758266818</c:v>
                </c:pt>
                <c:pt idx="1258">
                  <c:v>14.3557582668187</c:v>
                </c:pt>
                <c:pt idx="1259">
                  <c:v>14.367160775370582</c:v>
                </c:pt>
                <c:pt idx="1260">
                  <c:v>14.378563283922464</c:v>
                </c:pt>
                <c:pt idx="1261">
                  <c:v>14.389965792474344</c:v>
                </c:pt>
                <c:pt idx="1262">
                  <c:v>14.401368301026226</c:v>
                </c:pt>
                <c:pt idx="1263">
                  <c:v>14.412770809578108</c:v>
                </c:pt>
                <c:pt idx="1264">
                  <c:v>14.424173318129988</c:v>
                </c:pt>
                <c:pt idx="1265">
                  <c:v>14.435575826681871</c:v>
                </c:pt>
                <c:pt idx="1266">
                  <c:v>14.446978335233752</c:v>
                </c:pt>
                <c:pt idx="1267">
                  <c:v>14.458380843785632</c:v>
                </c:pt>
                <c:pt idx="1268">
                  <c:v>14.469783352337515</c:v>
                </c:pt>
                <c:pt idx="1269">
                  <c:v>14.481185860889395</c:v>
                </c:pt>
                <c:pt idx="1270">
                  <c:v>14.492588369441279</c:v>
                </c:pt>
                <c:pt idx="1271">
                  <c:v>14.503990877993159</c:v>
                </c:pt>
                <c:pt idx="1272">
                  <c:v>14.515393386545039</c:v>
                </c:pt>
                <c:pt idx="1273">
                  <c:v>14.526795895096923</c:v>
                </c:pt>
                <c:pt idx="1274">
                  <c:v>14.538198403648803</c:v>
                </c:pt>
                <c:pt idx="1275">
                  <c:v>14.549600912200683</c:v>
                </c:pt>
                <c:pt idx="1276">
                  <c:v>14.561003420752566</c:v>
                </c:pt>
                <c:pt idx="1277">
                  <c:v>14.572405929304447</c:v>
                </c:pt>
                <c:pt idx="1278">
                  <c:v>14.583808437856327</c:v>
                </c:pt>
                <c:pt idx="1279">
                  <c:v>14.59521094640821</c:v>
                </c:pt>
                <c:pt idx="1280">
                  <c:v>14.60661345496009</c:v>
                </c:pt>
                <c:pt idx="1281">
                  <c:v>14.618015963511974</c:v>
                </c:pt>
                <c:pt idx="1282">
                  <c:v>14.629418472063854</c:v>
                </c:pt>
                <c:pt idx="1283">
                  <c:v>14.640820980615734</c:v>
                </c:pt>
                <c:pt idx="1284">
                  <c:v>14.652223489167618</c:v>
                </c:pt>
                <c:pt idx="1285">
                  <c:v>14.663625997719498</c:v>
                </c:pt>
                <c:pt idx="1286">
                  <c:v>14.675028506271378</c:v>
                </c:pt>
                <c:pt idx="1287">
                  <c:v>14.686431014823262</c:v>
                </c:pt>
                <c:pt idx="1288">
                  <c:v>14.697833523375142</c:v>
                </c:pt>
                <c:pt idx="1289">
                  <c:v>14.709236031927023</c:v>
                </c:pt>
                <c:pt idx="1290">
                  <c:v>14.720638540478905</c:v>
                </c:pt>
                <c:pt idx="1291">
                  <c:v>14.732041049030787</c:v>
                </c:pt>
                <c:pt idx="1292">
                  <c:v>14.743443557582669</c:v>
                </c:pt>
                <c:pt idx="1293">
                  <c:v>14.754846066134549</c:v>
                </c:pt>
                <c:pt idx="1294">
                  <c:v>14.766248574686431</c:v>
                </c:pt>
                <c:pt idx="1295">
                  <c:v>14.777651083238313</c:v>
                </c:pt>
                <c:pt idx="1296">
                  <c:v>14.789053591790195</c:v>
                </c:pt>
                <c:pt idx="1297">
                  <c:v>14.800456100342075</c:v>
                </c:pt>
                <c:pt idx="1298">
                  <c:v>14.811858608893957</c:v>
                </c:pt>
                <c:pt idx="1299">
                  <c:v>14.823261117445838</c:v>
                </c:pt>
                <c:pt idx="1300">
                  <c:v>14.834663625997718</c:v>
                </c:pt>
                <c:pt idx="1301">
                  <c:v>14.846066134549602</c:v>
                </c:pt>
                <c:pt idx="1302">
                  <c:v>14.857468643101482</c:v>
                </c:pt>
                <c:pt idx="1303">
                  <c:v>14.868871151653366</c:v>
                </c:pt>
                <c:pt idx="1304">
                  <c:v>14.880273660205246</c:v>
                </c:pt>
                <c:pt idx="1305">
                  <c:v>14.891676168757126</c:v>
                </c:pt>
                <c:pt idx="1306">
                  <c:v>14.90307867730901</c:v>
                </c:pt>
                <c:pt idx="1307">
                  <c:v>14.91448118586089</c:v>
                </c:pt>
                <c:pt idx="1308">
                  <c:v>14.92588369441277</c:v>
                </c:pt>
                <c:pt idx="1309">
                  <c:v>14.937286202964653</c:v>
                </c:pt>
                <c:pt idx="1310">
                  <c:v>14.948688711516533</c:v>
                </c:pt>
                <c:pt idx="1311">
                  <c:v>14.960091220068414</c:v>
                </c:pt>
                <c:pt idx="1312">
                  <c:v>14.971493728620297</c:v>
                </c:pt>
                <c:pt idx="1313">
                  <c:v>14.982896237172177</c:v>
                </c:pt>
                <c:pt idx="1314">
                  <c:v>14.994298745724061</c:v>
                </c:pt>
                <c:pt idx="1315">
                  <c:v>15.005701254275941</c:v>
                </c:pt>
                <c:pt idx="1316">
                  <c:v>15.017103762827821</c:v>
                </c:pt>
                <c:pt idx="1317">
                  <c:v>15.028506271379705</c:v>
                </c:pt>
                <c:pt idx="1318">
                  <c:v>15.039908779931585</c:v>
                </c:pt>
                <c:pt idx="1319">
                  <c:v>15.051311288483465</c:v>
                </c:pt>
                <c:pt idx="1320">
                  <c:v>15.062713797035348</c:v>
                </c:pt>
                <c:pt idx="1321">
                  <c:v>15.074116305587228</c:v>
                </c:pt>
                <c:pt idx="1322">
                  <c:v>15.08551881413911</c:v>
                </c:pt>
                <c:pt idx="1323">
                  <c:v>15.096921322690992</c:v>
                </c:pt>
                <c:pt idx="1324">
                  <c:v>15.108323831242872</c:v>
                </c:pt>
                <c:pt idx="1325">
                  <c:v>15.119726339794756</c:v>
                </c:pt>
                <c:pt idx="1326">
                  <c:v>15.131128848346636</c:v>
                </c:pt>
                <c:pt idx="1327">
                  <c:v>15.142531356898518</c:v>
                </c:pt>
                <c:pt idx="1328">
                  <c:v>15.1539338654504</c:v>
                </c:pt>
                <c:pt idx="1329">
                  <c:v>15.16533637400228</c:v>
                </c:pt>
                <c:pt idx="1330">
                  <c:v>15.176738882554162</c:v>
                </c:pt>
                <c:pt idx="1331">
                  <c:v>15.188141391106043</c:v>
                </c:pt>
                <c:pt idx="1332">
                  <c:v>15.199543899657925</c:v>
                </c:pt>
                <c:pt idx="1333">
                  <c:v>15.210946408209805</c:v>
                </c:pt>
                <c:pt idx="1334">
                  <c:v>15.222348916761689</c:v>
                </c:pt>
                <c:pt idx="1335">
                  <c:v>15.233751425313569</c:v>
                </c:pt>
                <c:pt idx="1336">
                  <c:v>15.245153933865449</c:v>
                </c:pt>
                <c:pt idx="1337">
                  <c:v>15.256556442417333</c:v>
                </c:pt>
                <c:pt idx="1338">
                  <c:v>15.267958950969213</c:v>
                </c:pt>
                <c:pt idx="1339">
                  <c:v>15.279361459521096</c:v>
                </c:pt>
                <c:pt idx="1340">
                  <c:v>15.290763968072977</c:v>
                </c:pt>
                <c:pt idx="1341">
                  <c:v>15.302166476624857</c:v>
                </c:pt>
                <c:pt idx="1342">
                  <c:v>15.31356898517674</c:v>
                </c:pt>
                <c:pt idx="1343">
                  <c:v>15.32497149372862</c:v>
                </c:pt>
                <c:pt idx="1344">
                  <c:v>15.3363740022805</c:v>
                </c:pt>
                <c:pt idx="1345">
                  <c:v>15.347776510832384</c:v>
                </c:pt>
                <c:pt idx="1346">
                  <c:v>15.359179019384264</c:v>
                </c:pt>
                <c:pt idx="1347">
                  <c:v>15.370581527936144</c:v>
                </c:pt>
                <c:pt idx="1348">
                  <c:v>15.381984036488028</c:v>
                </c:pt>
                <c:pt idx="1349">
                  <c:v>15.393386545039908</c:v>
                </c:pt>
                <c:pt idx="1350">
                  <c:v>15.404789053591792</c:v>
                </c:pt>
                <c:pt idx="1351">
                  <c:v>15.416191562143672</c:v>
                </c:pt>
                <c:pt idx="1352">
                  <c:v>15.427594070695552</c:v>
                </c:pt>
                <c:pt idx="1353">
                  <c:v>15.438996579247435</c:v>
                </c:pt>
                <c:pt idx="1354">
                  <c:v>15.450399087799315</c:v>
                </c:pt>
                <c:pt idx="1355">
                  <c:v>15.461801596351195</c:v>
                </c:pt>
                <c:pt idx="1356">
                  <c:v>15.473204104903079</c:v>
                </c:pt>
                <c:pt idx="1357">
                  <c:v>15.484606613454959</c:v>
                </c:pt>
                <c:pt idx="1358">
                  <c:v>15.496009122006841</c:v>
                </c:pt>
                <c:pt idx="1359">
                  <c:v>15.507411630558723</c:v>
                </c:pt>
                <c:pt idx="1360">
                  <c:v>15.518814139110603</c:v>
                </c:pt>
                <c:pt idx="1361">
                  <c:v>15.530216647662487</c:v>
                </c:pt>
                <c:pt idx="1362">
                  <c:v>15.541619156214367</c:v>
                </c:pt>
                <c:pt idx="1363">
                  <c:v>15.553021664766248</c:v>
                </c:pt>
                <c:pt idx="1364">
                  <c:v>15.56442417331813</c:v>
                </c:pt>
                <c:pt idx="1365">
                  <c:v>15.575826681870012</c:v>
                </c:pt>
                <c:pt idx="1366">
                  <c:v>15.587229190421892</c:v>
                </c:pt>
                <c:pt idx="1367">
                  <c:v>15.598631698973776</c:v>
                </c:pt>
                <c:pt idx="1368">
                  <c:v>15.610034207525656</c:v>
                </c:pt>
                <c:pt idx="1369">
                  <c:v>15.621436716077536</c:v>
                </c:pt>
                <c:pt idx="1370">
                  <c:v>15.63283922462942</c:v>
                </c:pt>
                <c:pt idx="1371">
                  <c:v>15.6442417331813</c:v>
                </c:pt>
                <c:pt idx="1372">
                  <c:v>15.655644241733183</c:v>
                </c:pt>
                <c:pt idx="1373">
                  <c:v>15.667046750285063</c:v>
                </c:pt>
                <c:pt idx="1374">
                  <c:v>15.678449258836944</c:v>
                </c:pt>
                <c:pt idx="1375">
                  <c:v>15.689851767388827</c:v>
                </c:pt>
                <c:pt idx="1376">
                  <c:v>15.701254275940707</c:v>
                </c:pt>
                <c:pt idx="1377">
                  <c:v>15.712656784492587</c:v>
                </c:pt>
                <c:pt idx="1378">
                  <c:v>15.724059293044471</c:v>
                </c:pt>
                <c:pt idx="1379">
                  <c:v>15.735461801596351</c:v>
                </c:pt>
                <c:pt idx="1380">
                  <c:v>15.746864310148231</c:v>
                </c:pt>
                <c:pt idx="1381">
                  <c:v>15.758266818700115</c:v>
                </c:pt>
                <c:pt idx="1382">
                  <c:v>15.769669327251995</c:v>
                </c:pt>
                <c:pt idx="1383">
                  <c:v>15.781071835803878</c:v>
                </c:pt>
                <c:pt idx="1384">
                  <c:v>15.792474344355758</c:v>
                </c:pt>
                <c:pt idx="1385">
                  <c:v>15.803876852907639</c:v>
                </c:pt>
                <c:pt idx="1386">
                  <c:v>15.815279361459522</c:v>
                </c:pt>
                <c:pt idx="1387">
                  <c:v>15.826681870011402</c:v>
                </c:pt>
                <c:pt idx="1388">
                  <c:v>15.838084378563282</c:v>
                </c:pt>
                <c:pt idx="1389">
                  <c:v>15.849486887115166</c:v>
                </c:pt>
                <c:pt idx="1390">
                  <c:v>15.860889395667046</c:v>
                </c:pt>
                <c:pt idx="1391">
                  <c:v>15.872291904218926</c:v>
                </c:pt>
                <c:pt idx="1392">
                  <c:v>15.88369441277081</c:v>
                </c:pt>
                <c:pt idx="1393">
                  <c:v>15.89509692132269</c:v>
                </c:pt>
                <c:pt idx="1394">
                  <c:v>15.906499429874573</c:v>
                </c:pt>
                <c:pt idx="1395">
                  <c:v>15.917901938426454</c:v>
                </c:pt>
                <c:pt idx="1396">
                  <c:v>15.929304446978335</c:v>
                </c:pt>
                <c:pt idx="1397">
                  <c:v>15.940706955530217</c:v>
                </c:pt>
                <c:pt idx="1398">
                  <c:v>15.952109464082099</c:v>
                </c:pt>
                <c:pt idx="1399">
                  <c:v>15.963511972633979</c:v>
                </c:pt>
                <c:pt idx="1400">
                  <c:v>15.974914481185861</c:v>
                </c:pt>
                <c:pt idx="1401">
                  <c:v>15.986316989737743</c:v>
                </c:pt>
                <c:pt idx="1402">
                  <c:v>15.997719498289623</c:v>
                </c:pt>
                <c:pt idx="1403">
                  <c:v>16.009122006841505</c:v>
                </c:pt>
                <c:pt idx="1404">
                  <c:v>16.020524515393387</c:v>
                </c:pt>
                <c:pt idx="1405">
                  <c:v>16.031927023945265</c:v>
                </c:pt>
                <c:pt idx="1406">
                  <c:v>16.04332953249715</c:v>
                </c:pt>
                <c:pt idx="1407">
                  <c:v>16.054732041049029</c:v>
                </c:pt>
                <c:pt idx="1408">
                  <c:v>16.066134549600914</c:v>
                </c:pt>
                <c:pt idx="1409">
                  <c:v>16.077537058152792</c:v>
                </c:pt>
                <c:pt idx="1410">
                  <c:v>16.088939566704674</c:v>
                </c:pt>
                <c:pt idx="1411">
                  <c:v>16.100342075256556</c:v>
                </c:pt>
                <c:pt idx="1412">
                  <c:v>16.111744583808438</c:v>
                </c:pt>
                <c:pt idx="1413">
                  <c:v>16.12314709236032</c:v>
                </c:pt>
                <c:pt idx="1414">
                  <c:v>16.134549600912202</c:v>
                </c:pt>
                <c:pt idx="1415">
                  <c:v>16.145952109464083</c:v>
                </c:pt>
                <c:pt idx="1416">
                  <c:v>16.157354618015962</c:v>
                </c:pt>
                <c:pt idx="1417">
                  <c:v>16.168757126567847</c:v>
                </c:pt>
                <c:pt idx="1418">
                  <c:v>16.180159635119725</c:v>
                </c:pt>
                <c:pt idx="1419">
                  <c:v>16.191562143671607</c:v>
                </c:pt>
                <c:pt idx="1420">
                  <c:v>16.202964652223489</c:v>
                </c:pt>
                <c:pt idx="1421">
                  <c:v>16.214367160775371</c:v>
                </c:pt>
                <c:pt idx="1422">
                  <c:v>16.225769669327253</c:v>
                </c:pt>
                <c:pt idx="1423">
                  <c:v>16.237172177879135</c:v>
                </c:pt>
                <c:pt idx="1424">
                  <c:v>16.248574686431013</c:v>
                </c:pt>
                <c:pt idx="1425">
                  <c:v>16.259977194982898</c:v>
                </c:pt>
                <c:pt idx="1426">
                  <c:v>16.271379703534777</c:v>
                </c:pt>
                <c:pt idx="1427">
                  <c:v>16.282782212086659</c:v>
                </c:pt>
                <c:pt idx="1428">
                  <c:v>16.29418472063854</c:v>
                </c:pt>
                <c:pt idx="1429">
                  <c:v>16.305587229190422</c:v>
                </c:pt>
                <c:pt idx="1430">
                  <c:v>16.316989737742304</c:v>
                </c:pt>
                <c:pt idx="1431">
                  <c:v>16.328392246294186</c:v>
                </c:pt>
                <c:pt idx="1432">
                  <c:v>16.339794754846064</c:v>
                </c:pt>
                <c:pt idx="1433">
                  <c:v>16.35119726339795</c:v>
                </c:pt>
                <c:pt idx="1434">
                  <c:v>16.362599771949828</c:v>
                </c:pt>
                <c:pt idx="1435">
                  <c:v>16.37400228050171</c:v>
                </c:pt>
                <c:pt idx="1436">
                  <c:v>16.385404789053592</c:v>
                </c:pt>
                <c:pt idx="1437">
                  <c:v>16.396807297605474</c:v>
                </c:pt>
                <c:pt idx="1438">
                  <c:v>16.408209806157352</c:v>
                </c:pt>
                <c:pt idx="1439">
                  <c:v>16.419612314709237</c:v>
                </c:pt>
                <c:pt idx="1440">
                  <c:v>16.431014823261116</c:v>
                </c:pt>
                <c:pt idx="1441">
                  <c:v>16.442417331813001</c:v>
                </c:pt>
                <c:pt idx="1442">
                  <c:v>16.453819840364879</c:v>
                </c:pt>
                <c:pt idx="1443">
                  <c:v>16.465222348916761</c:v>
                </c:pt>
                <c:pt idx="1444">
                  <c:v>16.476624857468643</c:v>
                </c:pt>
                <c:pt idx="1445">
                  <c:v>16.488027366020525</c:v>
                </c:pt>
                <c:pt idx="1446">
                  <c:v>16.499429874572407</c:v>
                </c:pt>
                <c:pt idx="1447">
                  <c:v>16.510832383124288</c:v>
                </c:pt>
                <c:pt idx="1448">
                  <c:v>16.52223489167617</c:v>
                </c:pt>
                <c:pt idx="1449">
                  <c:v>16.533637400228049</c:v>
                </c:pt>
                <c:pt idx="1450">
                  <c:v>16.54503990877993</c:v>
                </c:pt>
                <c:pt idx="1451">
                  <c:v>16.556442417331812</c:v>
                </c:pt>
                <c:pt idx="1452">
                  <c:v>16.567844925883694</c:v>
                </c:pt>
                <c:pt idx="1453">
                  <c:v>16.579247434435576</c:v>
                </c:pt>
                <c:pt idx="1454">
                  <c:v>16.590649942987458</c:v>
                </c:pt>
                <c:pt idx="1455">
                  <c:v>16.60205245153934</c:v>
                </c:pt>
                <c:pt idx="1456">
                  <c:v>16.613454960091222</c:v>
                </c:pt>
                <c:pt idx="1457">
                  <c:v>16.6248574686431</c:v>
                </c:pt>
                <c:pt idx="1458">
                  <c:v>16.636259977194985</c:v>
                </c:pt>
                <c:pt idx="1459">
                  <c:v>16.647662485746864</c:v>
                </c:pt>
                <c:pt idx="1460">
                  <c:v>16.659064994298745</c:v>
                </c:pt>
                <c:pt idx="1461">
                  <c:v>16.670467502850627</c:v>
                </c:pt>
                <c:pt idx="1462">
                  <c:v>16.681870011402509</c:v>
                </c:pt>
                <c:pt idx="1463">
                  <c:v>16.693272519954391</c:v>
                </c:pt>
                <c:pt idx="1464">
                  <c:v>16.704675028506273</c:v>
                </c:pt>
                <c:pt idx="1465">
                  <c:v>16.716077537058151</c:v>
                </c:pt>
                <c:pt idx="1466">
                  <c:v>16.727480045610037</c:v>
                </c:pt>
                <c:pt idx="1467">
                  <c:v>16.738882554161915</c:v>
                </c:pt>
                <c:pt idx="1468">
                  <c:v>16.750285062713797</c:v>
                </c:pt>
                <c:pt idx="1469">
                  <c:v>16.761687571265679</c:v>
                </c:pt>
                <c:pt idx="1470">
                  <c:v>16.77309007981756</c:v>
                </c:pt>
                <c:pt idx="1471">
                  <c:v>16.784492588369439</c:v>
                </c:pt>
                <c:pt idx="1472">
                  <c:v>16.795895096921324</c:v>
                </c:pt>
                <c:pt idx="1473">
                  <c:v>16.807297605473202</c:v>
                </c:pt>
                <c:pt idx="1474">
                  <c:v>16.818700114025084</c:v>
                </c:pt>
                <c:pt idx="1475">
                  <c:v>16.830102622576966</c:v>
                </c:pt>
                <c:pt idx="1476">
                  <c:v>16.841505131128848</c:v>
                </c:pt>
                <c:pt idx="1477">
                  <c:v>16.85290763968073</c:v>
                </c:pt>
                <c:pt idx="1478">
                  <c:v>16.864310148232612</c:v>
                </c:pt>
                <c:pt idx="1479">
                  <c:v>16.875712656784494</c:v>
                </c:pt>
                <c:pt idx="1480">
                  <c:v>16.887115165336375</c:v>
                </c:pt>
                <c:pt idx="1481">
                  <c:v>16.898517673888254</c:v>
                </c:pt>
                <c:pt idx="1482">
                  <c:v>16.909920182440136</c:v>
                </c:pt>
                <c:pt idx="1483">
                  <c:v>16.921322690992017</c:v>
                </c:pt>
                <c:pt idx="1484">
                  <c:v>16.932725199543899</c:v>
                </c:pt>
                <c:pt idx="1485">
                  <c:v>16.944127708095781</c:v>
                </c:pt>
                <c:pt idx="1486">
                  <c:v>16.955530216647663</c:v>
                </c:pt>
                <c:pt idx="1487">
                  <c:v>16.966932725199545</c:v>
                </c:pt>
                <c:pt idx="1488">
                  <c:v>16.978335233751427</c:v>
                </c:pt>
                <c:pt idx="1489">
                  <c:v>16.989737742303308</c:v>
                </c:pt>
                <c:pt idx="1490">
                  <c:v>17.001140250855187</c:v>
                </c:pt>
                <c:pt idx="1491">
                  <c:v>17.012542759407072</c:v>
                </c:pt>
                <c:pt idx="1492">
                  <c:v>17.02394526795895</c:v>
                </c:pt>
                <c:pt idx="1493">
                  <c:v>17.035347776510832</c:v>
                </c:pt>
                <c:pt idx="1494">
                  <c:v>17.046750285062714</c:v>
                </c:pt>
                <c:pt idx="1495">
                  <c:v>17.058152793614596</c:v>
                </c:pt>
                <c:pt idx="1496">
                  <c:v>17.069555302166474</c:v>
                </c:pt>
                <c:pt idx="1497">
                  <c:v>17.08095781071836</c:v>
                </c:pt>
                <c:pt idx="1498">
                  <c:v>17.092360319270238</c:v>
                </c:pt>
                <c:pt idx="1499">
                  <c:v>17.103762827822123</c:v>
                </c:pt>
                <c:pt idx="1500">
                  <c:v>17.115165336374002</c:v>
                </c:pt>
                <c:pt idx="1501">
                  <c:v>17.126567844925884</c:v>
                </c:pt>
                <c:pt idx="1502">
                  <c:v>17.137970353477765</c:v>
                </c:pt>
                <c:pt idx="1503">
                  <c:v>17.149372862029647</c:v>
                </c:pt>
                <c:pt idx="1504">
                  <c:v>17.160775370581526</c:v>
                </c:pt>
                <c:pt idx="1505">
                  <c:v>17.172177879133411</c:v>
                </c:pt>
                <c:pt idx="1506">
                  <c:v>17.183580387685289</c:v>
                </c:pt>
                <c:pt idx="1507">
                  <c:v>17.194982896237171</c:v>
                </c:pt>
                <c:pt idx="1508">
                  <c:v>17.206385404789053</c:v>
                </c:pt>
                <c:pt idx="1509">
                  <c:v>17.217787913340935</c:v>
                </c:pt>
                <c:pt idx="1510">
                  <c:v>17.229190421892817</c:v>
                </c:pt>
                <c:pt idx="1511">
                  <c:v>17.240592930444699</c:v>
                </c:pt>
                <c:pt idx="1512">
                  <c:v>17.251995438996577</c:v>
                </c:pt>
                <c:pt idx="1513">
                  <c:v>17.263397947548462</c:v>
                </c:pt>
                <c:pt idx="1514">
                  <c:v>17.274800456100341</c:v>
                </c:pt>
                <c:pt idx="1515">
                  <c:v>17.286202964652222</c:v>
                </c:pt>
                <c:pt idx="1516">
                  <c:v>17.297605473204104</c:v>
                </c:pt>
                <c:pt idx="1517">
                  <c:v>17.309007981755986</c:v>
                </c:pt>
                <c:pt idx="1518">
                  <c:v>17.320410490307868</c:v>
                </c:pt>
                <c:pt idx="1519">
                  <c:v>17.33181299885975</c:v>
                </c:pt>
                <c:pt idx="1520">
                  <c:v>17.343215507411632</c:v>
                </c:pt>
                <c:pt idx="1521">
                  <c:v>17.354618015963513</c:v>
                </c:pt>
                <c:pt idx="1522">
                  <c:v>17.366020524515395</c:v>
                </c:pt>
                <c:pt idx="1523">
                  <c:v>17.377423033067274</c:v>
                </c:pt>
                <c:pt idx="1524">
                  <c:v>17.388825541619156</c:v>
                </c:pt>
                <c:pt idx="1525">
                  <c:v>17.400228050171037</c:v>
                </c:pt>
                <c:pt idx="1526">
                  <c:v>17.411630558722919</c:v>
                </c:pt>
                <c:pt idx="1527">
                  <c:v>17.423033067274801</c:v>
                </c:pt>
                <c:pt idx="1528">
                  <c:v>17.434435575826683</c:v>
                </c:pt>
                <c:pt idx="1529">
                  <c:v>17.445838084378561</c:v>
                </c:pt>
                <c:pt idx="1530">
                  <c:v>17.457240592930447</c:v>
                </c:pt>
                <c:pt idx="1531">
                  <c:v>17.468643101482325</c:v>
                </c:pt>
                <c:pt idx="1532">
                  <c:v>17.48004561003421</c:v>
                </c:pt>
                <c:pt idx="1533">
                  <c:v>17.491448118586089</c:v>
                </c:pt>
                <c:pt idx="1534">
                  <c:v>17.50285062713797</c:v>
                </c:pt>
                <c:pt idx="1535">
                  <c:v>17.514253135689852</c:v>
                </c:pt>
                <c:pt idx="1536">
                  <c:v>17.525655644241734</c:v>
                </c:pt>
                <c:pt idx="1537">
                  <c:v>17.537058152793612</c:v>
                </c:pt>
                <c:pt idx="1538">
                  <c:v>17.548460661345498</c:v>
                </c:pt>
                <c:pt idx="1539">
                  <c:v>17.559863169897376</c:v>
                </c:pt>
                <c:pt idx="1540">
                  <c:v>17.571265678449258</c:v>
                </c:pt>
                <c:pt idx="1541">
                  <c:v>17.58266818700114</c:v>
                </c:pt>
                <c:pt idx="1542">
                  <c:v>17.594070695553022</c:v>
                </c:pt>
                <c:pt idx="1543">
                  <c:v>17.605473204104904</c:v>
                </c:pt>
                <c:pt idx="1544">
                  <c:v>17.616875712656785</c:v>
                </c:pt>
                <c:pt idx="1545">
                  <c:v>17.628278221208664</c:v>
                </c:pt>
                <c:pt idx="1546">
                  <c:v>17.639680729760549</c:v>
                </c:pt>
                <c:pt idx="1547">
                  <c:v>17.651083238312427</c:v>
                </c:pt>
                <c:pt idx="1548">
                  <c:v>17.662485746864309</c:v>
                </c:pt>
                <c:pt idx="1549">
                  <c:v>17.673888255416191</c:v>
                </c:pt>
                <c:pt idx="1550">
                  <c:v>17.685290763968073</c:v>
                </c:pt>
                <c:pt idx="1551">
                  <c:v>17.696693272519955</c:v>
                </c:pt>
                <c:pt idx="1552">
                  <c:v>17.708095781071837</c:v>
                </c:pt>
                <c:pt idx="1553">
                  <c:v>17.719498289623719</c:v>
                </c:pt>
                <c:pt idx="1554">
                  <c:v>17.730900798175597</c:v>
                </c:pt>
                <c:pt idx="1555">
                  <c:v>17.742303306727479</c:v>
                </c:pt>
                <c:pt idx="1556">
                  <c:v>17.753705815279361</c:v>
                </c:pt>
                <c:pt idx="1557">
                  <c:v>17.765108323831242</c:v>
                </c:pt>
                <c:pt idx="1558">
                  <c:v>17.776510832383124</c:v>
                </c:pt>
                <c:pt idx="1559">
                  <c:v>17.787913340935006</c:v>
                </c:pt>
                <c:pt idx="1560">
                  <c:v>17.799315849486888</c:v>
                </c:pt>
                <c:pt idx="1561">
                  <c:v>17.81071835803877</c:v>
                </c:pt>
                <c:pt idx="1562">
                  <c:v>17.822120866590648</c:v>
                </c:pt>
                <c:pt idx="1563">
                  <c:v>17.833523375142533</c:v>
                </c:pt>
                <c:pt idx="1564">
                  <c:v>17.844925883694412</c:v>
                </c:pt>
                <c:pt idx="1565">
                  <c:v>17.856328392246294</c:v>
                </c:pt>
                <c:pt idx="1566">
                  <c:v>17.867730900798175</c:v>
                </c:pt>
                <c:pt idx="1567">
                  <c:v>17.879133409350057</c:v>
                </c:pt>
                <c:pt idx="1568">
                  <c:v>17.890535917901939</c:v>
                </c:pt>
                <c:pt idx="1569">
                  <c:v>17.901938426453821</c:v>
                </c:pt>
                <c:pt idx="1570">
                  <c:v>17.913340935005699</c:v>
                </c:pt>
                <c:pt idx="1571">
                  <c:v>17.924743443557585</c:v>
                </c:pt>
                <c:pt idx="1572">
                  <c:v>17.936145952109463</c:v>
                </c:pt>
                <c:pt idx="1573">
                  <c:v>17.947548460661345</c:v>
                </c:pt>
                <c:pt idx="1574">
                  <c:v>17.958950969213227</c:v>
                </c:pt>
                <c:pt idx="1575">
                  <c:v>17.970353477765109</c:v>
                </c:pt>
                <c:pt idx="1576">
                  <c:v>17.981755986316987</c:v>
                </c:pt>
                <c:pt idx="1577">
                  <c:v>17.993158494868872</c:v>
                </c:pt>
                <c:pt idx="1578">
                  <c:v>18.004561003420751</c:v>
                </c:pt>
                <c:pt idx="1579">
                  <c:v>18.015963511972636</c:v>
                </c:pt>
                <c:pt idx="1580">
                  <c:v>18.027366020524514</c:v>
                </c:pt>
                <c:pt idx="1581">
                  <c:v>18.038768529076396</c:v>
                </c:pt>
                <c:pt idx="1582">
                  <c:v>18.050171037628278</c:v>
                </c:pt>
                <c:pt idx="1583">
                  <c:v>18.06157354618016</c:v>
                </c:pt>
                <c:pt idx="1584">
                  <c:v>18.072976054732042</c:v>
                </c:pt>
                <c:pt idx="1585">
                  <c:v>18.084378563283924</c:v>
                </c:pt>
                <c:pt idx="1586">
                  <c:v>18.095781071835802</c:v>
                </c:pt>
                <c:pt idx="1587">
                  <c:v>18.107183580387684</c:v>
                </c:pt>
                <c:pt idx="1588">
                  <c:v>18.118586088939566</c:v>
                </c:pt>
                <c:pt idx="1589">
                  <c:v>18.129988597491447</c:v>
                </c:pt>
                <c:pt idx="1590">
                  <c:v>18.141391106043329</c:v>
                </c:pt>
                <c:pt idx="1591">
                  <c:v>18.152793614595211</c:v>
                </c:pt>
                <c:pt idx="1592">
                  <c:v>18.164196123147093</c:v>
                </c:pt>
                <c:pt idx="1593">
                  <c:v>18.175598631698975</c:v>
                </c:pt>
                <c:pt idx="1594">
                  <c:v>18.187001140250857</c:v>
                </c:pt>
                <c:pt idx="1595">
                  <c:v>18.198403648802735</c:v>
                </c:pt>
                <c:pt idx="1596">
                  <c:v>18.20980615735462</c:v>
                </c:pt>
                <c:pt idx="1597">
                  <c:v>18.221208665906499</c:v>
                </c:pt>
                <c:pt idx="1598">
                  <c:v>18.232611174458381</c:v>
                </c:pt>
                <c:pt idx="1599">
                  <c:v>18.244013683010262</c:v>
                </c:pt>
                <c:pt idx="1600">
                  <c:v>18.255416191562144</c:v>
                </c:pt>
                <c:pt idx="1601">
                  <c:v>18.266818700114026</c:v>
                </c:pt>
                <c:pt idx="1602">
                  <c:v>18.278221208665908</c:v>
                </c:pt>
                <c:pt idx="1603">
                  <c:v>18.289623717217786</c:v>
                </c:pt>
                <c:pt idx="1604">
                  <c:v>18.301026225769672</c:v>
                </c:pt>
                <c:pt idx="1605">
                  <c:v>18.31242873432155</c:v>
                </c:pt>
                <c:pt idx="1606">
                  <c:v>18.323831242873432</c:v>
                </c:pt>
                <c:pt idx="1607">
                  <c:v>18.335233751425314</c:v>
                </c:pt>
                <c:pt idx="1608">
                  <c:v>18.346636259977195</c:v>
                </c:pt>
                <c:pt idx="1609">
                  <c:v>18.358038768529074</c:v>
                </c:pt>
                <c:pt idx="1610">
                  <c:v>18.369441277080959</c:v>
                </c:pt>
                <c:pt idx="1611">
                  <c:v>18.380843785632837</c:v>
                </c:pt>
                <c:pt idx="1612">
                  <c:v>18.392246294184723</c:v>
                </c:pt>
                <c:pt idx="1613">
                  <c:v>18.403648802736601</c:v>
                </c:pt>
                <c:pt idx="1614">
                  <c:v>18.415051311288483</c:v>
                </c:pt>
                <c:pt idx="1615">
                  <c:v>18.426453819840365</c:v>
                </c:pt>
                <c:pt idx="1616">
                  <c:v>18.437856328392247</c:v>
                </c:pt>
                <c:pt idx="1617">
                  <c:v>18.449258836944125</c:v>
                </c:pt>
                <c:pt idx="1618">
                  <c:v>18.46066134549601</c:v>
                </c:pt>
                <c:pt idx="1619">
                  <c:v>18.472063854047889</c:v>
                </c:pt>
                <c:pt idx="1620">
                  <c:v>18.483466362599771</c:v>
                </c:pt>
                <c:pt idx="1621">
                  <c:v>18.494868871151652</c:v>
                </c:pt>
                <c:pt idx="1622">
                  <c:v>18.506271379703534</c:v>
                </c:pt>
                <c:pt idx="1623">
                  <c:v>18.517673888255416</c:v>
                </c:pt>
                <c:pt idx="1624">
                  <c:v>18.529076396807298</c:v>
                </c:pt>
                <c:pt idx="1625">
                  <c:v>18.54047890535918</c:v>
                </c:pt>
                <c:pt idx="1626">
                  <c:v>18.551881413911062</c:v>
                </c:pt>
                <c:pt idx="1627">
                  <c:v>18.563283922462944</c:v>
                </c:pt>
                <c:pt idx="1628">
                  <c:v>18.574686431014822</c:v>
                </c:pt>
                <c:pt idx="1629">
                  <c:v>18.586088939566707</c:v>
                </c:pt>
                <c:pt idx="1630">
                  <c:v>18.597491448118586</c:v>
                </c:pt>
                <c:pt idx="1631">
                  <c:v>18.608893956670467</c:v>
                </c:pt>
                <c:pt idx="1632">
                  <c:v>18.620296465222349</c:v>
                </c:pt>
                <c:pt idx="1633">
                  <c:v>18.631698973774231</c:v>
                </c:pt>
                <c:pt idx="1634">
                  <c:v>18.643101482326109</c:v>
                </c:pt>
                <c:pt idx="1635">
                  <c:v>18.654503990877995</c:v>
                </c:pt>
                <c:pt idx="1636">
                  <c:v>18.665906499429873</c:v>
                </c:pt>
                <c:pt idx="1637">
                  <c:v>18.677309007981759</c:v>
                </c:pt>
                <c:pt idx="1638">
                  <c:v>18.688711516533637</c:v>
                </c:pt>
                <c:pt idx="1639">
                  <c:v>18.700114025085519</c:v>
                </c:pt>
                <c:pt idx="1640">
                  <c:v>18.711516533637401</c:v>
                </c:pt>
                <c:pt idx="1641">
                  <c:v>18.722919042189282</c:v>
                </c:pt>
                <c:pt idx="1642">
                  <c:v>18.734321550741161</c:v>
                </c:pt>
                <c:pt idx="1643">
                  <c:v>18.745724059293046</c:v>
                </c:pt>
                <c:pt idx="1644">
                  <c:v>18.757126567844924</c:v>
                </c:pt>
                <c:pt idx="1645">
                  <c:v>18.768529076396806</c:v>
                </c:pt>
                <c:pt idx="1646">
                  <c:v>18.779931584948688</c:v>
                </c:pt>
                <c:pt idx="1647">
                  <c:v>18.79133409350057</c:v>
                </c:pt>
                <c:pt idx="1648">
                  <c:v>18.802736602052452</c:v>
                </c:pt>
                <c:pt idx="1649">
                  <c:v>18.814139110604334</c:v>
                </c:pt>
                <c:pt idx="1650">
                  <c:v>18.825541619156212</c:v>
                </c:pt>
                <c:pt idx="1651">
                  <c:v>18.836944127708097</c:v>
                </c:pt>
                <c:pt idx="1652">
                  <c:v>18.848346636259976</c:v>
                </c:pt>
                <c:pt idx="1653">
                  <c:v>18.859749144811857</c:v>
                </c:pt>
                <c:pt idx="1654">
                  <c:v>18.871151653363739</c:v>
                </c:pt>
                <c:pt idx="1655">
                  <c:v>18.882554161915621</c:v>
                </c:pt>
                <c:pt idx="1656">
                  <c:v>18.893956670467503</c:v>
                </c:pt>
                <c:pt idx="1657">
                  <c:v>18.905359179019385</c:v>
                </c:pt>
                <c:pt idx="1658">
                  <c:v>18.916761687571267</c:v>
                </c:pt>
                <c:pt idx="1659">
                  <c:v>18.928164196123149</c:v>
                </c:pt>
                <c:pt idx="1660">
                  <c:v>18.93956670467503</c:v>
                </c:pt>
                <c:pt idx="1661">
                  <c:v>18.950969213226909</c:v>
                </c:pt>
                <c:pt idx="1662">
                  <c:v>18.962371721778794</c:v>
                </c:pt>
                <c:pt idx="1663">
                  <c:v>18.973774230330672</c:v>
                </c:pt>
                <c:pt idx="1664">
                  <c:v>18.985176738882554</c:v>
                </c:pt>
                <c:pt idx="1665">
                  <c:v>18.996579247434436</c:v>
                </c:pt>
                <c:pt idx="1666">
                  <c:v>19.007981755986318</c:v>
                </c:pt>
                <c:pt idx="1667">
                  <c:v>19.019384264538196</c:v>
                </c:pt>
                <c:pt idx="1668">
                  <c:v>19.030786773090082</c:v>
                </c:pt>
                <c:pt idx="1669">
                  <c:v>19.04218928164196</c:v>
                </c:pt>
                <c:pt idx="1670">
                  <c:v>19.053591790193845</c:v>
                </c:pt>
                <c:pt idx="1671">
                  <c:v>19.064994298745724</c:v>
                </c:pt>
                <c:pt idx="1672">
                  <c:v>19.076396807297606</c:v>
                </c:pt>
                <c:pt idx="1673">
                  <c:v>19.087799315849487</c:v>
                </c:pt>
                <c:pt idx="1674">
                  <c:v>19.099201824401369</c:v>
                </c:pt>
                <c:pt idx="1675">
                  <c:v>19.110604332953248</c:v>
                </c:pt>
                <c:pt idx="1676">
                  <c:v>19.122006841505133</c:v>
                </c:pt>
                <c:pt idx="1677">
                  <c:v>19.133409350057011</c:v>
                </c:pt>
                <c:pt idx="1678">
                  <c:v>19.144811858608893</c:v>
                </c:pt>
                <c:pt idx="1679">
                  <c:v>19.156214367160775</c:v>
                </c:pt>
                <c:pt idx="1680">
                  <c:v>19.167616875712657</c:v>
                </c:pt>
                <c:pt idx="1681">
                  <c:v>19.179019384264539</c:v>
                </c:pt>
                <c:pt idx="1682">
                  <c:v>19.190421892816421</c:v>
                </c:pt>
                <c:pt idx="1683">
                  <c:v>19.201824401368299</c:v>
                </c:pt>
                <c:pt idx="1684">
                  <c:v>19.213226909920184</c:v>
                </c:pt>
                <c:pt idx="1685">
                  <c:v>19.224629418472063</c:v>
                </c:pt>
                <c:pt idx="1686">
                  <c:v>19.236031927023944</c:v>
                </c:pt>
                <c:pt idx="1687">
                  <c:v>19.247434435575826</c:v>
                </c:pt>
                <c:pt idx="1688">
                  <c:v>19.258836944127708</c:v>
                </c:pt>
                <c:pt idx="1689">
                  <c:v>19.27023945267959</c:v>
                </c:pt>
                <c:pt idx="1690">
                  <c:v>19.281641961231472</c:v>
                </c:pt>
                <c:pt idx="1691">
                  <c:v>19.293044469783354</c:v>
                </c:pt>
                <c:pt idx="1692">
                  <c:v>19.304446978335232</c:v>
                </c:pt>
                <c:pt idx="1693">
                  <c:v>19.315849486887117</c:v>
                </c:pt>
                <c:pt idx="1694">
                  <c:v>19.327251995438996</c:v>
                </c:pt>
                <c:pt idx="1695">
                  <c:v>19.338654503990877</c:v>
                </c:pt>
                <c:pt idx="1696">
                  <c:v>19.350057012542759</c:v>
                </c:pt>
                <c:pt idx="1697">
                  <c:v>19.361459521094641</c:v>
                </c:pt>
                <c:pt idx="1698">
                  <c:v>19.372862029646523</c:v>
                </c:pt>
                <c:pt idx="1699">
                  <c:v>19.384264538198405</c:v>
                </c:pt>
                <c:pt idx="1700">
                  <c:v>19.395667046750283</c:v>
                </c:pt>
                <c:pt idx="1701">
                  <c:v>19.407069555302169</c:v>
                </c:pt>
                <c:pt idx="1702">
                  <c:v>19.418472063854047</c:v>
                </c:pt>
                <c:pt idx="1703">
                  <c:v>19.429874572405929</c:v>
                </c:pt>
                <c:pt idx="1704">
                  <c:v>19.441277080957811</c:v>
                </c:pt>
                <c:pt idx="1705">
                  <c:v>19.452679589509692</c:v>
                </c:pt>
                <c:pt idx="1706">
                  <c:v>19.464082098061574</c:v>
                </c:pt>
                <c:pt idx="1707">
                  <c:v>19.475484606613456</c:v>
                </c:pt>
                <c:pt idx="1708">
                  <c:v>19.486887115165334</c:v>
                </c:pt>
                <c:pt idx="1709">
                  <c:v>19.49828962371722</c:v>
                </c:pt>
                <c:pt idx="1710">
                  <c:v>19.509692132269098</c:v>
                </c:pt>
                <c:pt idx="1711">
                  <c:v>19.52109464082098</c:v>
                </c:pt>
                <c:pt idx="1712">
                  <c:v>19.532497149372862</c:v>
                </c:pt>
                <c:pt idx="1713">
                  <c:v>19.543899657924744</c:v>
                </c:pt>
                <c:pt idx="1714">
                  <c:v>19.555302166476622</c:v>
                </c:pt>
                <c:pt idx="1715">
                  <c:v>19.566704675028507</c:v>
                </c:pt>
                <c:pt idx="1716">
                  <c:v>19.578107183580386</c:v>
                </c:pt>
                <c:pt idx="1717">
                  <c:v>19.589509692132271</c:v>
                </c:pt>
                <c:pt idx="1718">
                  <c:v>19.600912200684149</c:v>
                </c:pt>
                <c:pt idx="1719">
                  <c:v>19.612314709236031</c:v>
                </c:pt>
                <c:pt idx="1720">
                  <c:v>19.623717217787913</c:v>
                </c:pt>
                <c:pt idx="1721">
                  <c:v>19.635119726339795</c:v>
                </c:pt>
                <c:pt idx="1722">
                  <c:v>19.646522234891677</c:v>
                </c:pt>
                <c:pt idx="1723">
                  <c:v>19.657924743443559</c:v>
                </c:pt>
                <c:pt idx="1724">
                  <c:v>19.669327251995441</c:v>
                </c:pt>
                <c:pt idx="1725">
                  <c:v>19.680729760547319</c:v>
                </c:pt>
                <c:pt idx="1726">
                  <c:v>19.692132269099201</c:v>
                </c:pt>
                <c:pt idx="1727">
                  <c:v>19.703534777651083</c:v>
                </c:pt>
                <c:pt idx="1728">
                  <c:v>19.714937286202964</c:v>
                </c:pt>
                <c:pt idx="1729">
                  <c:v>19.726339794754846</c:v>
                </c:pt>
                <c:pt idx="1730">
                  <c:v>19.737742303306728</c:v>
                </c:pt>
                <c:pt idx="1731">
                  <c:v>19.74914481185861</c:v>
                </c:pt>
                <c:pt idx="1732">
                  <c:v>19.760547320410492</c:v>
                </c:pt>
                <c:pt idx="1733">
                  <c:v>19.77194982896237</c:v>
                </c:pt>
                <c:pt idx="1734">
                  <c:v>19.783352337514255</c:v>
                </c:pt>
                <c:pt idx="1735">
                  <c:v>19.794754846066134</c:v>
                </c:pt>
                <c:pt idx="1736">
                  <c:v>19.806157354618016</c:v>
                </c:pt>
                <c:pt idx="1737">
                  <c:v>19.817559863169897</c:v>
                </c:pt>
                <c:pt idx="1738">
                  <c:v>19.828962371721779</c:v>
                </c:pt>
                <c:pt idx="1739">
                  <c:v>19.840364880273661</c:v>
                </c:pt>
                <c:pt idx="1740">
                  <c:v>19.851767388825543</c:v>
                </c:pt>
                <c:pt idx="1741">
                  <c:v>19.863169897377421</c:v>
                </c:pt>
                <c:pt idx="1742">
                  <c:v>19.874572405929307</c:v>
                </c:pt>
                <c:pt idx="1743">
                  <c:v>19.885974914481185</c:v>
                </c:pt>
                <c:pt idx="1744">
                  <c:v>19.897377423033067</c:v>
                </c:pt>
                <c:pt idx="1745">
                  <c:v>19.908779931584949</c:v>
                </c:pt>
                <c:pt idx="1746">
                  <c:v>19.920182440136831</c:v>
                </c:pt>
                <c:pt idx="1747">
                  <c:v>19.931584948688709</c:v>
                </c:pt>
                <c:pt idx="1748">
                  <c:v>19.942987457240594</c:v>
                </c:pt>
                <c:pt idx="1749">
                  <c:v>19.954389965792473</c:v>
                </c:pt>
                <c:pt idx="1750">
                  <c:v>19.965792474344358</c:v>
                </c:pt>
                <c:pt idx="1751">
                  <c:v>19.977194982896236</c:v>
                </c:pt>
                <c:pt idx="1752">
                  <c:v>19.988597491448118</c:v>
                </c:pt>
                <c:pt idx="1753">
                  <c:v>20</c:v>
                </c:pt>
                <c:pt idx="1754">
                  <c:v>20.011402508551882</c:v>
                </c:pt>
                <c:pt idx="1755">
                  <c:v>20.022805017103764</c:v>
                </c:pt>
                <c:pt idx="1756">
                  <c:v>20.034207525655646</c:v>
                </c:pt>
                <c:pt idx="1757">
                  <c:v>20.045610034207524</c:v>
                </c:pt>
                <c:pt idx="1758">
                  <c:v>20.057012542759406</c:v>
                </c:pt>
                <c:pt idx="1759">
                  <c:v>20.068415051311288</c:v>
                </c:pt>
                <c:pt idx="1760">
                  <c:v>20.079817559863169</c:v>
                </c:pt>
                <c:pt idx="1761">
                  <c:v>20.091220068415051</c:v>
                </c:pt>
                <c:pt idx="1762">
                  <c:v>20.102622576966933</c:v>
                </c:pt>
                <c:pt idx="1763">
                  <c:v>20.114025085518815</c:v>
                </c:pt>
                <c:pt idx="1764">
                  <c:v>20.125427594070697</c:v>
                </c:pt>
                <c:pt idx="1765">
                  <c:v>20.136830102622579</c:v>
                </c:pt>
                <c:pt idx="1766">
                  <c:v>20.148232611174457</c:v>
                </c:pt>
                <c:pt idx="1767">
                  <c:v>20.159635119726342</c:v>
                </c:pt>
                <c:pt idx="1768">
                  <c:v>20.171037628278221</c:v>
                </c:pt>
                <c:pt idx="1769">
                  <c:v>20.182440136830103</c:v>
                </c:pt>
                <c:pt idx="1770">
                  <c:v>20.193842645381984</c:v>
                </c:pt>
                <c:pt idx="1771">
                  <c:v>20.205245153933866</c:v>
                </c:pt>
                <c:pt idx="1772">
                  <c:v>20.216647662485745</c:v>
                </c:pt>
                <c:pt idx="1773">
                  <c:v>20.22805017103763</c:v>
                </c:pt>
                <c:pt idx="1774">
                  <c:v>20.239452679589508</c:v>
                </c:pt>
                <c:pt idx="1775">
                  <c:v>20.250855188141394</c:v>
                </c:pt>
                <c:pt idx="1776">
                  <c:v>20.262257696693272</c:v>
                </c:pt>
                <c:pt idx="1777">
                  <c:v>20.273660205245154</c:v>
                </c:pt>
                <c:pt idx="1778">
                  <c:v>20.285062713797036</c:v>
                </c:pt>
                <c:pt idx="1779">
                  <c:v>20.296465222348917</c:v>
                </c:pt>
                <c:pt idx="1780">
                  <c:v>20.307867730900796</c:v>
                </c:pt>
                <c:pt idx="1781">
                  <c:v>20.319270239452681</c:v>
                </c:pt>
                <c:pt idx="1782">
                  <c:v>20.330672748004559</c:v>
                </c:pt>
                <c:pt idx="1783">
                  <c:v>20.342075256556441</c:v>
                </c:pt>
                <c:pt idx="1784">
                  <c:v>20.353477765108323</c:v>
                </c:pt>
                <c:pt idx="1785">
                  <c:v>20.364880273660205</c:v>
                </c:pt>
                <c:pt idx="1786">
                  <c:v>20.376282782212087</c:v>
                </c:pt>
                <c:pt idx="1787">
                  <c:v>20.387685290763969</c:v>
                </c:pt>
                <c:pt idx="1788">
                  <c:v>20.399087799315847</c:v>
                </c:pt>
                <c:pt idx="1789">
                  <c:v>20.410490307867732</c:v>
                </c:pt>
                <c:pt idx="1790">
                  <c:v>20.421892816419611</c:v>
                </c:pt>
                <c:pt idx="1791">
                  <c:v>20.433295324971493</c:v>
                </c:pt>
                <c:pt idx="1792">
                  <c:v>20.444697833523374</c:v>
                </c:pt>
                <c:pt idx="1793">
                  <c:v>20.456100342075256</c:v>
                </c:pt>
                <c:pt idx="1794">
                  <c:v>20.467502850627138</c:v>
                </c:pt>
                <c:pt idx="1795">
                  <c:v>20.47890535917902</c:v>
                </c:pt>
                <c:pt idx="1796">
                  <c:v>20.490307867730902</c:v>
                </c:pt>
                <c:pt idx="1797">
                  <c:v>20.501710376282784</c:v>
                </c:pt>
                <c:pt idx="1798">
                  <c:v>20.513112884834666</c:v>
                </c:pt>
                <c:pt idx="1799">
                  <c:v>20.524515393386544</c:v>
                </c:pt>
                <c:pt idx="1800">
                  <c:v>20.535917901938426</c:v>
                </c:pt>
                <c:pt idx="1801">
                  <c:v>20.547320410490308</c:v>
                </c:pt>
                <c:pt idx="1802">
                  <c:v>20.558722919042189</c:v>
                </c:pt>
                <c:pt idx="1803">
                  <c:v>20.570125427594071</c:v>
                </c:pt>
                <c:pt idx="1804">
                  <c:v>20.581527936145953</c:v>
                </c:pt>
                <c:pt idx="1805">
                  <c:v>20.592930444697831</c:v>
                </c:pt>
                <c:pt idx="1806">
                  <c:v>20.604332953249717</c:v>
                </c:pt>
                <c:pt idx="1807">
                  <c:v>20.615735461801595</c:v>
                </c:pt>
                <c:pt idx="1808">
                  <c:v>20.627137970353481</c:v>
                </c:pt>
                <c:pt idx="1809">
                  <c:v>20.638540478905359</c:v>
                </c:pt>
                <c:pt idx="1810">
                  <c:v>20.649942987457241</c:v>
                </c:pt>
                <c:pt idx="1811">
                  <c:v>20.661345496009123</c:v>
                </c:pt>
                <c:pt idx="1812">
                  <c:v>20.672748004561004</c:v>
                </c:pt>
                <c:pt idx="1813">
                  <c:v>20.684150513112883</c:v>
                </c:pt>
                <c:pt idx="1814">
                  <c:v>20.695553021664768</c:v>
                </c:pt>
                <c:pt idx="1815">
                  <c:v>20.706955530216646</c:v>
                </c:pt>
                <c:pt idx="1816">
                  <c:v>20.718358038768528</c:v>
                </c:pt>
                <c:pt idx="1817">
                  <c:v>20.72976054732041</c:v>
                </c:pt>
                <c:pt idx="1818">
                  <c:v>20.741163055872292</c:v>
                </c:pt>
                <c:pt idx="1819">
                  <c:v>20.752565564424174</c:v>
                </c:pt>
                <c:pt idx="1820">
                  <c:v>20.763968072976056</c:v>
                </c:pt>
                <c:pt idx="1821">
                  <c:v>20.775370581527934</c:v>
                </c:pt>
                <c:pt idx="1822">
                  <c:v>20.786773090079819</c:v>
                </c:pt>
                <c:pt idx="1823">
                  <c:v>20.798175598631698</c:v>
                </c:pt>
                <c:pt idx="1824">
                  <c:v>20.809578107183579</c:v>
                </c:pt>
                <c:pt idx="1825">
                  <c:v>20.820980615735461</c:v>
                </c:pt>
                <c:pt idx="1826">
                  <c:v>20.832383124287343</c:v>
                </c:pt>
                <c:pt idx="1827">
                  <c:v>20.843785632839225</c:v>
                </c:pt>
                <c:pt idx="1828">
                  <c:v>20.855188141391107</c:v>
                </c:pt>
                <c:pt idx="1829">
                  <c:v>20.866590649942989</c:v>
                </c:pt>
                <c:pt idx="1830">
                  <c:v>20.877993158494871</c:v>
                </c:pt>
                <c:pt idx="1831">
                  <c:v>20.889395667046749</c:v>
                </c:pt>
                <c:pt idx="1832">
                  <c:v>20.900798175598631</c:v>
                </c:pt>
                <c:pt idx="1833">
                  <c:v>20.912200684150513</c:v>
                </c:pt>
                <c:pt idx="1834">
                  <c:v>20.923603192702394</c:v>
                </c:pt>
                <c:pt idx="1835">
                  <c:v>20.935005701254276</c:v>
                </c:pt>
                <c:pt idx="1836">
                  <c:v>20.946408209806158</c:v>
                </c:pt>
                <c:pt idx="1837">
                  <c:v>20.95781071835804</c:v>
                </c:pt>
                <c:pt idx="1838">
                  <c:v>20.969213226909918</c:v>
                </c:pt>
                <c:pt idx="1839">
                  <c:v>20.980615735461804</c:v>
                </c:pt>
                <c:pt idx="1840">
                  <c:v>20.992018244013682</c:v>
                </c:pt>
                <c:pt idx="1841">
                  <c:v>21.003420752565564</c:v>
                </c:pt>
                <c:pt idx="1842">
                  <c:v>21.014823261117446</c:v>
                </c:pt>
                <c:pt idx="1843">
                  <c:v>21.026225769669328</c:v>
                </c:pt>
                <c:pt idx="1844">
                  <c:v>21.037628278221209</c:v>
                </c:pt>
                <c:pt idx="1845">
                  <c:v>21.049030786773091</c:v>
                </c:pt>
                <c:pt idx="1846">
                  <c:v>21.06043329532497</c:v>
                </c:pt>
                <c:pt idx="1847">
                  <c:v>21.071835803876855</c:v>
                </c:pt>
                <c:pt idx="1848">
                  <c:v>21.083238312428733</c:v>
                </c:pt>
                <c:pt idx="1849">
                  <c:v>21.094640820980615</c:v>
                </c:pt>
                <c:pt idx="1850">
                  <c:v>21.106043329532497</c:v>
                </c:pt>
                <c:pt idx="1851">
                  <c:v>21.117445838084379</c:v>
                </c:pt>
                <c:pt idx="1852">
                  <c:v>21.128848346636257</c:v>
                </c:pt>
                <c:pt idx="1853">
                  <c:v>21.140250855188143</c:v>
                </c:pt>
                <c:pt idx="1854">
                  <c:v>21.151653363740021</c:v>
                </c:pt>
                <c:pt idx="1855">
                  <c:v>21.163055872291906</c:v>
                </c:pt>
                <c:pt idx="1856">
                  <c:v>21.174458380843785</c:v>
                </c:pt>
                <c:pt idx="1857">
                  <c:v>21.185860889395666</c:v>
                </c:pt>
                <c:pt idx="1858">
                  <c:v>21.197263397947548</c:v>
                </c:pt>
                <c:pt idx="1859">
                  <c:v>21.20866590649943</c:v>
                </c:pt>
                <c:pt idx="1860">
                  <c:v>21.220068415051312</c:v>
                </c:pt>
                <c:pt idx="1861">
                  <c:v>21.231470923603194</c:v>
                </c:pt>
                <c:pt idx="1862">
                  <c:v>21.242873432155072</c:v>
                </c:pt>
                <c:pt idx="1863">
                  <c:v>21.254275940706954</c:v>
                </c:pt>
                <c:pt idx="1864">
                  <c:v>21.265678449258836</c:v>
                </c:pt>
                <c:pt idx="1865">
                  <c:v>21.277080957810718</c:v>
                </c:pt>
                <c:pt idx="1866">
                  <c:v>21.288483466362599</c:v>
                </c:pt>
                <c:pt idx="1867">
                  <c:v>21.299885974914481</c:v>
                </c:pt>
                <c:pt idx="1868">
                  <c:v>21.311288483466363</c:v>
                </c:pt>
                <c:pt idx="1869">
                  <c:v>21.322690992018245</c:v>
                </c:pt>
                <c:pt idx="1870">
                  <c:v>21.334093500570127</c:v>
                </c:pt>
                <c:pt idx="1871">
                  <c:v>21.345496009122005</c:v>
                </c:pt>
                <c:pt idx="1872">
                  <c:v>21.356898517673891</c:v>
                </c:pt>
                <c:pt idx="1873">
                  <c:v>21.368301026225769</c:v>
                </c:pt>
                <c:pt idx="1874">
                  <c:v>21.379703534777651</c:v>
                </c:pt>
                <c:pt idx="1875">
                  <c:v>21.391106043329533</c:v>
                </c:pt>
                <c:pt idx="1876">
                  <c:v>21.402508551881414</c:v>
                </c:pt>
                <c:pt idx="1877">
                  <c:v>21.413911060433296</c:v>
                </c:pt>
                <c:pt idx="1878">
                  <c:v>21.425313568985178</c:v>
                </c:pt>
                <c:pt idx="1879">
                  <c:v>21.436716077537056</c:v>
                </c:pt>
                <c:pt idx="1880">
                  <c:v>21.448118586088942</c:v>
                </c:pt>
                <c:pt idx="1881">
                  <c:v>21.45952109464082</c:v>
                </c:pt>
                <c:pt idx="1882">
                  <c:v>21.470923603192702</c:v>
                </c:pt>
                <c:pt idx="1883">
                  <c:v>21.482326111744584</c:v>
                </c:pt>
                <c:pt idx="1884">
                  <c:v>21.493728620296466</c:v>
                </c:pt>
                <c:pt idx="1885">
                  <c:v>21.505131128848344</c:v>
                </c:pt>
                <c:pt idx="1886">
                  <c:v>21.516533637400229</c:v>
                </c:pt>
                <c:pt idx="1887">
                  <c:v>21.527936145952108</c:v>
                </c:pt>
                <c:pt idx="1888">
                  <c:v>21.539338654503993</c:v>
                </c:pt>
                <c:pt idx="1889">
                  <c:v>21.550741163055871</c:v>
                </c:pt>
                <c:pt idx="1890">
                  <c:v>21.562143671607753</c:v>
                </c:pt>
                <c:pt idx="1891">
                  <c:v>21.573546180159635</c:v>
                </c:pt>
                <c:pt idx="1892">
                  <c:v>21.584948688711517</c:v>
                </c:pt>
                <c:pt idx="1893">
                  <c:v>21.596351197263395</c:v>
                </c:pt>
                <c:pt idx="1894">
                  <c:v>21.607753705815281</c:v>
                </c:pt>
                <c:pt idx="1895">
                  <c:v>21.619156214367159</c:v>
                </c:pt>
                <c:pt idx="1896">
                  <c:v>21.630558722919041</c:v>
                </c:pt>
                <c:pt idx="1897">
                  <c:v>21.641961231470923</c:v>
                </c:pt>
                <c:pt idx="1898">
                  <c:v>21.653363740022805</c:v>
                </c:pt>
                <c:pt idx="1899">
                  <c:v>21.664766248574686</c:v>
                </c:pt>
                <c:pt idx="1900">
                  <c:v>21.676168757126568</c:v>
                </c:pt>
                <c:pt idx="1901">
                  <c:v>21.68757126567845</c:v>
                </c:pt>
                <c:pt idx="1902">
                  <c:v>21.698973774230332</c:v>
                </c:pt>
                <c:pt idx="1903">
                  <c:v>21.710376282782214</c:v>
                </c:pt>
                <c:pt idx="1904">
                  <c:v>21.721778791334092</c:v>
                </c:pt>
                <c:pt idx="1905">
                  <c:v>21.733181299885977</c:v>
                </c:pt>
                <c:pt idx="1906">
                  <c:v>21.744583808437856</c:v>
                </c:pt>
                <c:pt idx="1907">
                  <c:v>21.755986316989738</c:v>
                </c:pt>
                <c:pt idx="1908">
                  <c:v>21.767388825541619</c:v>
                </c:pt>
                <c:pt idx="1909">
                  <c:v>21.778791334093501</c:v>
                </c:pt>
                <c:pt idx="1910">
                  <c:v>21.79019384264538</c:v>
                </c:pt>
                <c:pt idx="1911">
                  <c:v>21.801596351197265</c:v>
                </c:pt>
                <c:pt idx="1912">
                  <c:v>21.812998859749143</c:v>
                </c:pt>
                <c:pt idx="1913">
                  <c:v>21.824401368301029</c:v>
                </c:pt>
                <c:pt idx="1914">
                  <c:v>21.835803876852907</c:v>
                </c:pt>
                <c:pt idx="1915">
                  <c:v>21.847206385404789</c:v>
                </c:pt>
                <c:pt idx="1916">
                  <c:v>21.858608893956671</c:v>
                </c:pt>
                <c:pt idx="1917">
                  <c:v>21.870011402508553</c:v>
                </c:pt>
                <c:pt idx="1918">
                  <c:v>21.881413911060431</c:v>
                </c:pt>
                <c:pt idx="1919">
                  <c:v>21.892816419612316</c:v>
                </c:pt>
                <c:pt idx="1920">
                  <c:v>21.904218928164195</c:v>
                </c:pt>
                <c:pt idx="1921">
                  <c:v>21.915621436716076</c:v>
                </c:pt>
                <c:pt idx="1922">
                  <c:v>21.927023945267958</c:v>
                </c:pt>
                <c:pt idx="1923">
                  <c:v>21.93842645381984</c:v>
                </c:pt>
                <c:pt idx="1924">
                  <c:v>21.949828962371722</c:v>
                </c:pt>
                <c:pt idx="1925">
                  <c:v>21.961231470923604</c:v>
                </c:pt>
                <c:pt idx="1926">
                  <c:v>21.972633979475482</c:v>
                </c:pt>
                <c:pt idx="1927">
                  <c:v>21.984036488027368</c:v>
                </c:pt>
                <c:pt idx="1928">
                  <c:v>21.995438996579246</c:v>
                </c:pt>
                <c:pt idx="1929">
                  <c:v>22.006841505131128</c:v>
                </c:pt>
                <c:pt idx="1930">
                  <c:v>22.01824401368301</c:v>
                </c:pt>
                <c:pt idx="1931">
                  <c:v>22.029646522234891</c:v>
                </c:pt>
                <c:pt idx="1932">
                  <c:v>22.041049030786773</c:v>
                </c:pt>
                <c:pt idx="1933">
                  <c:v>22.052451539338655</c:v>
                </c:pt>
                <c:pt idx="1934">
                  <c:v>22.063854047890537</c:v>
                </c:pt>
                <c:pt idx="1935">
                  <c:v>22.075256556442419</c:v>
                </c:pt>
                <c:pt idx="1936">
                  <c:v>22.086659064994301</c:v>
                </c:pt>
                <c:pt idx="1937">
                  <c:v>22.098061573546179</c:v>
                </c:pt>
                <c:pt idx="1938">
                  <c:v>22.109464082098064</c:v>
                </c:pt>
                <c:pt idx="1939">
                  <c:v>22.120866590649943</c:v>
                </c:pt>
                <c:pt idx="1940">
                  <c:v>22.132269099201825</c:v>
                </c:pt>
                <c:pt idx="1941">
                  <c:v>22.143671607753706</c:v>
                </c:pt>
                <c:pt idx="1942">
                  <c:v>22.155074116305588</c:v>
                </c:pt>
                <c:pt idx="1943">
                  <c:v>22.166476624857467</c:v>
                </c:pt>
                <c:pt idx="1944">
                  <c:v>22.177879133409352</c:v>
                </c:pt>
                <c:pt idx="1945">
                  <c:v>22.18928164196123</c:v>
                </c:pt>
                <c:pt idx="1946">
                  <c:v>22.200684150513116</c:v>
                </c:pt>
                <c:pt idx="1947">
                  <c:v>22.212086659064994</c:v>
                </c:pt>
                <c:pt idx="1948">
                  <c:v>22.223489167616876</c:v>
                </c:pt>
                <c:pt idx="1949">
                  <c:v>22.234891676168758</c:v>
                </c:pt>
                <c:pt idx="1950">
                  <c:v>22.246294184720639</c:v>
                </c:pt>
                <c:pt idx="1951">
                  <c:v>22.257696693272518</c:v>
                </c:pt>
                <c:pt idx="1952">
                  <c:v>22.269099201824403</c:v>
                </c:pt>
                <c:pt idx="1953">
                  <c:v>22.280501710376281</c:v>
                </c:pt>
                <c:pt idx="1954">
                  <c:v>22.291904218928163</c:v>
                </c:pt>
                <c:pt idx="1955">
                  <c:v>22.303306727480045</c:v>
                </c:pt>
                <c:pt idx="1956">
                  <c:v>22.314709236031927</c:v>
                </c:pt>
                <c:pt idx="1957">
                  <c:v>22.326111744583809</c:v>
                </c:pt>
                <c:pt idx="1958">
                  <c:v>22.337514253135691</c:v>
                </c:pt>
                <c:pt idx="1959">
                  <c:v>22.348916761687569</c:v>
                </c:pt>
                <c:pt idx="1960">
                  <c:v>22.360319270239454</c:v>
                </c:pt>
                <c:pt idx="1961">
                  <c:v>22.371721778791333</c:v>
                </c:pt>
                <c:pt idx="1962">
                  <c:v>22.383124287343215</c:v>
                </c:pt>
                <c:pt idx="1963">
                  <c:v>22.394526795895096</c:v>
                </c:pt>
                <c:pt idx="1964">
                  <c:v>22.405929304446978</c:v>
                </c:pt>
                <c:pt idx="1965">
                  <c:v>22.41733181299886</c:v>
                </c:pt>
                <c:pt idx="1966">
                  <c:v>22.428734321550742</c:v>
                </c:pt>
                <c:pt idx="1967">
                  <c:v>22.440136830102624</c:v>
                </c:pt>
                <c:pt idx="1968">
                  <c:v>22.451539338654506</c:v>
                </c:pt>
                <c:pt idx="1969">
                  <c:v>22.462941847206388</c:v>
                </c:pt>
                <c:pt idx="1970">
                  <c:v>22.474344355758266</c:v>
                </c:pt>
                <c:pt idx="1971">
                  <c:v>22.485746864310148</c:v>
                </c:pt>
                <c:pt idx="1972">
                  <c:v>22.49714937286203</c:v>
                </c:pt>
                <c:pt idx="1973">
                  <c:v>22.508551881413911</c:v>
                </c:pt>
                <c:pt idx="1974">
                  <c:v>22.519954389965793</c:v>
                </c:pt>
                <c:pt idx="1975">
                  <c:v>22.531356898517675</c:v>
                </c:pt>
                <c:pt idx="1976">
                  <c:v>22.542759407069553</c:v>
                </c:pt>
                <c:pt idx="1977">
                  <c:v>22.554161915621439</c:v>
                </c:pt>
                <c:pt idx="1978">
                  <c:v>22.565564424173317</c:v>
                </c:pt>
                <c:pt idx="1979">
                  <c:v>22.576966932725199</c:v>
                </c:pt>
                <c:pt idx="1980">
                  <c:v>22.588369441277081</c:v>
                </c:pt>
                <c:pt idx="1981">
                  <c:v>22.599771949828963</c:v>
                </c:pt>
                <c:pt idx="1982">
                  <c:v>22.611174458380844</c:v>
                </c:pt>
                <c:pt idx="1983">
                  <c:v>22.622576966932726</c:v>
                </c:pt>
                <c:pt idx="1984">
                  <c:v>22.633979475484605</c:v>
                </c:pt>
                <c:pt idx="1985">
                  <c:v>22.64538198403649</c:v>
                </c:pt>
                <c:pt idx="1986">
                  <c:v>22.656784492588368</c:v>
                </c:pt>
                <c:pt idx="1987">
                  <c:v>22.66818700114025</c:v>
                </c:pt>
                <c:pt idx="1988">
                  <c:v>22.679589509692132</c:v>
                </c:pt>
                <c:pt idx="1989">
                  <c:v>22.690992018244014</c:v>
                </c:pt>
                <c:pt idx="1990">
                  <c:v>22.702394526795892</c:v>
                </c:pt>
                <c:pt idx="1991">
                  <c:v>22.713797035347778</c:v>
                </c:pt>
                <c:pt idx="1992">
                  <c:v>22.725199543899656</c:v>
                </c:pt>
                <c:pt idx="1993">
                  <c:v>22.736602052451541</c:v>
                </c:pt>
                <c:pt idx="1994">
                  <c:v>22.74800456100342</c:v>
                </c:pt>
                <c:pt idx="1995">
                  <c:v>22.759407069555301</c:v>
                </c:pt>
                <c:pt idx="1996">
                  <c:v>22.770809578107183</c:v>
                </c:pt>
                <c:pt idx="1997">
                  <c:v>22.782212086659065</c:v>
                </c:pt>
                <c:pt idx="1998">
                  <c:v>22.793614595210947</c:v>
                </c:pt>
                <c:pt idx="1999">
                  <c:v>22.805017103762829</c:v>
                </c:pt>
                <c:pt idx="2000">
                  <c:v>22.816419612314711</c:v>
                </c:pt>
                <c:pt idx="2001">
                  <c:v>22.827822120866589</c:v>
                </c:pt>
                <c:pt idx="2002">
                  <c:v>22.839224629418471</c:v>
                </c:pt>
                <c:pt idx="2003">
                  <c:v>22.850627137970353</c:v>
                </c:pt>
                <c:pt idx="2004">
                  <c:v>22.862029646522235</c:v>
                </c:pt>
                <c:pt idx="2005">
                  <c:v>22.873432155074116</c:v>
                </c:pt>
                <c:pt idx="2006">
                  <c:v>22.884834663625998</c:v>
                </c:pt>
                <c:pt idx="2007">
                  <c:v>22.89623717217788</c:v>
                </c:pt>
                <c:pt idx="2008">
                  <c:v>22.907639680729762</c:v>
                </c:pt>
                <c:pt idx="2009">
                  <c:v>22.91904218928164</c:v>
                </c:pt>
                <c:pt idx="2010">
                  <c:v>22.930444697833526</c:v>
                </c:pt>
                <c:pt idx="2011">
                  <c:v>22.941847206385404</c:v>
                </c:pt>
                <c:pt idx="2012">
                  <c:v>22.953249714937286</c:v>
                </c:pt>
                <c:pt idx="2013">
                  <c:v>22.964652223489168</c:v>
                </c:pt>
                <c:pt idx="2014">
                  <c:v>22.97605473204105</c:v>
                </c:pt>
                <c:pt idx="2015">
                  <c:v>22.987457240592931</c:v>
                </c:pt>
                <c:pt idx="2016">
                  <c:v>22.998859749144813</c:v>
                </c:pt>
                <c:pt idx="2017">
                  <c:v>23.010262257696692</c:v>
                </c:pt>
                <c:pt idx="2018">
                  <c:v>23.021664766248577</c:v>
                </c:pt>
                <c:pt idx="2019">
                  <c:v>23.033067274800455</c:v>
                </c:pt>
                <c:pt idx="2020">
                  <c:v>23.044469783352337</c:v>
                </c:pt>
                <c:pt idx="2021">
                  <c:v>23.055872291904219</c:v>
                </c:pt>
                <c:pt idx="2022">
                  <c:v>23.067274800456101</c:v>
                </c:pt>
                <c:pt idx="2023">
                  <c:v>23.078677309007979</c:v>
                </c:pt>
                <c:pt idx="2024">
                  <c:v>23.090079817559864</c:v>
                </c:pt>
                <c:pt idx="2025">
                  <c:v>23.101482326111743</c:v>
                </c:pt>
                <c:pt idx="2026">
                  <c:v>23.112884834663628</c:v>
                </c:pt>
                <c:pt idx="2027">
                  <c:v>23.124287343215506</c:v>
                </c:pt>
                <c:pt idx="2028">
                  <c:v>23.135689851767388</c:v>
                </c:pt>
                <c:pt idx="2029">
                  <c:v>23.14709236031927</c:v>
                </c:pt>
                <c:pt idx="2030">
                  <c:v>23.158494868871152</c:v>
                </c:pt>
                <c:pt idx="2031">
                  <c:v>23.169897377423034</c:v>
                </c:pt>
                <c:pt idx="2032">
                  <c:v>23.181299885974916</c:v>
                </c:pt>
                <c:pt idx="2033">
                  <c:v>23.192702394526794</c:v>
                </c:pt>
                <c:pt idx="2034">
                  <c:v>23.204104903078676</c:v>
                </c:pt>
                <c:pt idx="2035">
                  <c:v>23.215507411630558</c:v>
                </c:pt>
                <c:pt idx="2036">
                  <c:v>23.22690992018244</c:v>
                </c:pt>
                <c:pt idx="2037">
                  <c:v>23.238312428734321</c:v>
                </c:pt>
                <c:pt idx="2038">
                  <c:v>23.249714937286203</c:v>
                </c:pt>
                <c:pt idx="2039">
                  <c:v>23.261117445838085</c:v>
                </c:pt>
                <c:pt idx="2040">
                  <c:v>23.272519954389967</c:v>
                </c:pt>
                <c:pt idx="2041">
                  <c:v>23.283922462941849</c:v>
                </c:pt>
                <c:pt idx="2042">
                  <c:v>23.295324971493727</c:v>
                </c:pt>
                <c:pt idx="2043">
                  <c:v>23.306727480045613</c:v>
                </c:pt>
                <c:pt idx="2044">
                  <c:v>23.318129988597491</c:v>
                </c:pt>
                <c:pt idx="2045">
                  <c:v>23.329532497149373</c:v>
                </c:pt>
                <c:pt idx="2046">
                  <c:v>23.340935005701255</c:v>
                </c:pt>
                <c:pt idx="2047">
                  <c:v>23.352337514253136</c:v>
                </c:pt>
                <c:pt idx="2048">
                  <c:v>23.363740022805015</c:v>
                </c:pt>
                <c:pt idx="2049">
                  <c:v>23.3751425313569</c:v>
                </c:pt>
                <c:pt idx="2050">
                  <c:v>23.386545039908778</c:v>
                </c:pt>
                <c:pt idx="2051">
                  <c:v>23.397947548460664</c:v>
                </c:pt>
                <c:pt idx="2052">
                  <c:v>23.409350057012542</c:v>
                </c:pt>
                <c:pt idx="2053">
                  <c:v>23.420752565564424</c:v>
                </c:pt>
                <c:pt idx="2054">
                  <c:v>23.432155074116306</c:v>
                </c:pt>
                <c:pt idx="2055">
                  <c:v>23.443557582668188</c:v>
                </c:pt>
                <c:pt idx="2056">
                  <c:v>23.454960091220066</c:v>
                </c:pt>
                <c:pt idx="2057">
                  <c:v>23.466362599771951</c:v>
                </c:pt>
                <c:pt idx="2058">
                  <c:v>23.47776510832383</c:v>
                </c:pt>
                <c:pt idx="2059">
                  <c:v>23.489167616875712</c:v>
                </c:pt>
                <c:pt idx="2060">
                  <c:v>23.500570125427593</c:v>
                </c:pt>
                <c:pt idx="2061">
                  <c:v>23.511972633979475</c:v>
                </c:pt>
                <c:pt idx="2062">
                  <c:v>23.523375142531357</c:v>
                </c:pt>
                <c:pt idx="2063">
                  <c:v>23.534777651083239</c:v>
                </c:pt>
                <c:pt idx="2064">
                  <c:v>23.546180159635117</c:v>
                </c:pt>
                <c:pt idx="2065">
                  <c:v>23.557582668187003</c:v>
                </c:pt>
                <c:pt idx="2066">
                  <c:v>23.568985176738881</c:v>
                </c:pt>
                <c:pt idx="2067">
                  <c:v>23.580387685290763</c:v>
                </c:pt>
                <c:pt idx="2068">
                  <c:v>23.591790193842645</c:v>
                </c:pt>
                <c:pt idx="2069">
                  <c:v>23.603192702394526</c:v>
                </c:pt>
                <c:pt idx="2070">
                  <c:v>23.614595210946408</c:v>
                </c:pt>
                <c:pt idx="2071">
                  <c:v>23.62599771949829</c:v>
                </c:pt>
                <c:pt idx="2072">
                  <c:v>23.637400228050172</c:v>
                </c:pt>
                <c:pt idx="2073">
                  <c:v>23.648802736602054</c:v>
                </c:pt>
                <c:pt idx="2074">
                  <c:v>23.660205245153936</c:v>
                </c:pt>
                <c:pt idx="2075">
                  <c:v>23.671607753705814</c:v>
                </c:pt>
                <c:pt idx="2076">
                  <c:v>23.683010262257696</c:v>
                </c:pt>
                <c:pt idx="2077">
                  <c:v>23.694412770809578</c:v>
                </c:pt>
                <c:pt idx="2078">
                  <c:v>23.70581527936146</c:v>
                </c:pt>
                <c:pt idx="2079">
                  <c:v>23.717217787913341</c:v>
                </c:pt>
                <c:pt idx="2080">
                  <c:v>23.728620296465223</c:v>
                </c:pt>
                <c:pt idx="2081">
                  <c:v>23.740022805017102</c:v>
                </c:pt>
                <c:pt idx="2082">
                  <c:v>23.751425313568987</c:v>
                </c:pt>
                <c:pt idx="2083">
                  <c:v>23.762827822120865</c:v>
                </c:pt>
                <c:pt idx="2084">
                  <c:v>23.774230330672751</c:v>
                </c:pt>
                <c:pt idx="2085">
                  <c:v>23.785632839224629</c:v>
                </c:pt>
                <c:pt idx="2086">
                  <c:v>23.797035347776511</c:v>
                </c:pt>
                <c:pt idx="2087">
                  <c:v>23.808437856328393</c:v>
                </c:pt>
                <c:pt idx="2088">
                  <c:v>23.819840364880275</c:v>
                </c:pt>
                <c:pt idx="2089">
                  <c:v>23.831242873432153</c:v>
                </c:pt>
                <c:pt idx="2090">
                  <c:v>23.842645381984038</c:v>
                </c:pt>
                <c:pt idx="2091">
                  <c:v>23.854047890535917</c:v>
                </c:pt>
                <c:pt idx="2092">
                  <c:v>23.865450399087798</c:v>
                </c:pt>
                <c:pt idx="2093">
                  <c:v>23.87685290763968</c:v>
                </c:pt>
                <c:pt idx="2094">
                  <c:v>23.888255416191562</c:v>
                </c:pt>
                <c:pt idx="2095">
                  <c:v>23.899657924743444</c:v>
                </c:pt>
                <c:pt idx="2096">
                  <c:v>23.911060433295326</c:v>
                </c:pt>
                <c:pt idx="2097">
                  <c:v>23.922462941847204</c:v>
                </c:pt>
                <c:pt idx="2098">
                  <c:v>23.93386545039909</c:v>
                </c:pt>
                <c:pt idx="2099">
                  <c:v>23.945267958950968</c:v>
                </c:pt>
                <c:pt idx="2100">
                  <c:v>23.95667046750285</c:v>
                </c:pt>
                <c:pt idx="2101">
                  <c:v>23.968072976054732</c:v>
                </c:pt>
                <c:pt idx="2102">
                  <c:v>23.979475484606613</c:v>
                </c:pt>
                <c:pt idx="2103">
                  <c:v>23.990877993158495</c:v>
                </c:pt>
                <c:pt idx="2104">
                  <c:v>24.002280501710377</c:v>
                </c:pt>
                <c:pt idx="2105">
                  <c:v>24.013683010262259</c:v>
                </c:pt>
                <c:pt idx="2106">
                  <c:v>24.025085518814141</c:v>
                </c:pt>
                <c:pt idx="2107">
                  <c:v>24.036488027366019</c:v>
                </c:pt>
                <c:pt idx="2108">
                  <c:v>24.047890535917901</c:v>
                </c:pt>
                <c:pt idx="2109">
                  <c:v>24.059293044469783</c:v>
                </c:pt>
                <c:pt idx="2110">
                  <c:v>24.070695553021665</c:v>
                </c:pt>
                <c:pt idx="2111">
                  <c:v>24.082098061573546</c:v>
                </c:pt>
                <c:pt idx="2112">
                  <c:v>24.093500570125428</c:v>
                </c:pt>
                <c:pt idx="2113">
                  <c:v>24.10490307867731</c:v>
                </c:pt>
                <c:pt idx="2114">
                  <c:v>24.116305587229188</c:v>
                </c:pt>
                <c:pt idx="2115">
                  <c:v>24.127708095781074</c:v>
                </c:pt>
                <c:pt idx="2116">
                  <c:v>24.139110604332952</c:v>
                </c:pt>
                <c:pt idx="2117">
                  <c:v>24.150513112884838</c:v>
                </c:pt>
                <c:pt idx="2118">
                  <c:v>24.161915621436716</c:v>
                </c:pt>
                <c:pt idx="2119">
                  <c:v>24.173318129988598</c:v>
                </c:pt>
                <c:pt idx="2120">
                  <c:v>24.18472063854048</c:v>
                </c:pt>
                <c:pt idx="2121">
                  <c:v>24.196123147092361</c:v>
                </c:pt>
                <c:pt idx="2122">
                  <c:v>24.20752565564424</c:v>
                </c:pt>
                <c:pt idx="2123">
                  <c:v>24.218928164196125</c:v>
                </c:pt>
                <c:pt idx="2124">
                  <c:v>24.230330672748003</c:v>
                </c:pt>
                <c:pt idx="2125">
                  <c:v>24.241733181299885</c:v>
                </c:pt>
                <c:pt idx="2126">
                  <c:v>24.253135689851767</c:v>
                </c:pt>
                <c:pt idx="2127">
                  <c:v>24.264538198403649</c:v>
                </c:pt>
                <c:pt idx="2128">
                  <c:v>24.275940706955527</c:v>
                </c:pt>
                <c:pt idx="2129">
                  <c:v>24.287343215507413</c:v>
                </c:pt>
                <c:pt idx="2130">
                  <c:v>24.298745724059291</c:v>
                </c:pt>
                <c:pt idx="2131">
                  <c:v>24.310148232611176</c:v>
                </c:pt>
                <c:pt idx="2132">
                  <c:v>24.321550741163055</c:v>
                </c:pt>
                <c:pt idx="2133">
                  <c:v>24.332953249714937</c:v>
                </c:pt>
                <c:pt idx="2134">
                  <c:v>24.344355758266818</c:v>
                </c:pt>
                <c:pt idx="2135">
                  <c:v>24.3557582668187</c:v>
                </c:pt>
                <c:pt idx="2136">
                  <c:v>24.367160775370582</c:v>
                </c:pt>
                <c:pt idx="2137">
                  <c:v>24.378563283922464</c:v>
                </c:pt>
                <c:pt idx="2138">
                  <c:v>24.389965792474342</c:v>
                </c:pt>
                <c:pt idx="2139">
                  <c:v>24.401368301026224</c:v>
                </c:pt>
                <c:pt idx="2140">
                  <c:v>24.412770809578106</c:v>
                </c:pt>
                <c:pt idx="2141">
                  <c:v>24.424173318129988</c:v>
                </c:pt>
                <c:pt idx="2142">
                  <c:v>24.43557582668187</c:v>
                </c:pt>
                <c:pt idx="2143">
                  <c:v>24.446978335233752</c:v>
                </c:pt>
                <c:pt idx="2144">
                  <c:v>24.458380843785633</c:v>
                </c:pt>
                <c:pt idx="2145">
                  <c:v>24.469783352337515</c:v>
                </c:pt>
                <c:pt idx="2146">
                  <c:v>24.481185860889397</c:v>
                </c:pt>
                <c:pt idx="2147">
                  <c:v>24.492588369441275</c:v>
                </c:pt>
                <c:pt idx="2148">
                  <c:v>24.503990877993161</c:v>
                </c:pt>
                <c:pt idx="2149">
                  <c:v>24.515393386545039</c:v>
                </c:pt>
                <c:pt idx="2150">
                  <c:v>24.526795895096921</c:v>
                </c:pt>
                <c:pt idx="2151">
                  <c:v>24.538198403648803</c:v>
                </c:pt>
                <c:pt idx="2152">
                  <c:v>24.549600912200685</c:v>
                </c:pt>
                <c:pt idx="2153">
                  <c:v>24.561003420752566</c:v>
                </c:pt>
                <c:pt idx="2154">
                  <c:v>24.572405929304448</c:v>
                </c:pt>
                <c:pt idx="2155">
                  <c:v>24.583808437856327</c:v>
                </c:pt>
                <c:pt idx="2156">
                  <c:v>24.595210946408212</c:v>
                </c:pt>
                <c:pt idx="2157">
                  <c:v>24.60661345496009</c:v>
                </c:pt>
                <c:pt idx="2158">
                  <c:v>24.618015963511972</c:v>
                </c:pt>
                <c:pt idx="2159">
                  <c:v>24.629418472063854</c:v>
                </c:pt>
                <c:pt idx="2160">
                  <c:v>24.640820980615736</c:v>
                </c:pt>
                <c:pt idx="2161">
                  <c:v>24.652223489167614</c:v>
                </c:pt>
                <c:pt idx="2162">
                  <c:v>24.6636259977195</c:v>
                </c:pt>
                <c:pt idx="2163">
                  <c:v>24.675028506271378</c:v>
                </c:pt>
                <c:pt idx="2164">
                  <c:v>24.686431014823263</c:v>
                </c:pt>
                <c:pt idx="2165">
                  <c:v>24.697833523375142</c:v>
                </c:pt>
                <c:pt idx="2166">
                  <c:v>24.709236031927023</c:v>
                </c:pt>
                <c:pt idx="2167">
                  <c:v>24.720638540478905</c:v>
                </c:pt>
                <c:pt idx="2168">
                  <c:v>24.732041049030787</c:v>
                </c:pt>
                <c:pt idx="2169">
                  <c:v>24.743443557582665</c:v>
                </c:pt>
                <c:pt idx="2170">
                  <c:v>24.754846066134551</c:v>
                </c:pt>
                <c:pt idx="2171">
                  <c:v>24.766248574686429</c:v>
                </c:pt>
                <c:pt idx="2172">
                  <c:v>24.777651083238311</c:v>
                </c:pt>
                <c:pt idx="2173">
                  <c:v>24.789053591790193</c:v>
                </c:pt>
                <c:pt idx="2174">
                  <c:v>24.800456100342075</c:v>
                </c:pt>
                <c:pt idx="2175">
                  <c:v>24.811858608893957</c:v>
                </c:pt>
                <c:pt idx="2176">
                  <c:v>24.823261117445838</c:v>
                </c:pt>
                <c:pt idx="2177">
                  <c:v>24.83466362599772</c:v>
                </c:pt>
                <c:pt idx="2178">
                  <c:v>24.846066134549602</c:v>
                </c:pt>
                <c:pt idx="2179">
                  <c:v>24.857468643101484</c:v>
                </c:pt>
                <c:pt idx="2180">
                  <c:v>24.868871151653362</c:v>
                </c:pt>
                <c:pt idx="2181">
                  <c:v>24.880273660205248</c:v>
                </c:pt>
                <c:pt idx="2182">
                  <c:v>24.891676168757126</c:v>
                </c:pt>
                <c:pt idx="2183">
                  <c:v>24.903078677309008</c:v>
                </c:pt>
                <c:pt idx="2184">
                  <c:v>24.91448118586089</c:v>
                </c:pt>
                <c:pt idx="2185">
                  <c:v>24.925883694412772</c:v>
                </c:pt>
                <c:pt idx="2186">
                  <c:v>24.937286202964653</c:v>
                </c:pt>
                <c:pt idx="2187">
                  <c:v>24.948688711516535</c:v>
                </c:pt>
                <c:pt idx="2188">
                  <c:v>24.960091220068414</c:v>
                </c:pt>
                <c:pt idx="2189">
                  <c:v>24.971493728620299</c:v>
                </c:pt>
                <c:pt idx="2190">
                  <c:v>24.982896237172177</c:v>
                </c:pt>
                <c:pt idx="2191">
                  <c:v>24.994298745724059</c:v>
                </c:pt>
                <c:pt idx="2192">
                  <c:v>25.005701254275941</c:v>
                </c:pt>
                <c:pt idx="2193">
                  <c:v>25.017103762827826</c:v>
                </c:pt>
                <c:pt idx="2194">
                  <c:v>25.028506271379701</c:v>
                </c:pt>
                <c:pt idx="2195">
                  <c:v>25.039908779931586</c:v>
                </c:pt>
                <c:pt idx="2196">
                  <c:v>25.051311288483468</c:v>
                </c:pt>
                <c:pt idx="2197">
                  <c:v>25.062713797035347</c:v>
                </c:pt>
                <c:pt idx="2198">
                  <c:v>25.074116305587228</c:v>
                </c:pt>
                <c:pt idx="2199">
                  <c:v>25.085518814139114</c:v>
                </c:pt>
                <c:pt idx="2200">
                  <c:v>25.096921322690989</c:v>
                </c:pt>
                <c:pt idx="2201">
                  <c:v>25.108323831242874</c:v>
                </c:pt>
                <c:pt idx="2202">
                  <c:v>25.119726339794756</c:v>
                </c:pt>
                <c:pt idx="2203">
                  <c:v>25.131128848346634</c:v>
                </c:pt>
                <c:pt idx="2204">
                  <c:v>25.142531356898516</c:v>
                </c:pt>
                <c:pt idx="2205">
                  <c:v>25.153933865450401</c:v>
                </c:pt>
                <c:pt idx="2206">
                  <c:v>25.16533637400228</c:v>
                </c:pt>
                <c:pt idx="2207">
                  <c:v>25.176738882554162</c:v>
                </c:pt>
                <c:pt idx="2208">
                  <c:v>25.188141391106043</c:v>
                </c:pt>
                <c:pt idx="2209">
                  <c:v>25.199543899657922</c:v>
                </c:pt>
                <c:pt idx="2210">
                  <c:v>25.210946408209807</c:v>
                </c:pt>
                <c:pt idx="2211">
                  <c:v>25.222348916761689</c:v>
                </c:pt>
                <c:pt idx="2212">
                  <c:v>25.233751425313567</c:v>
                </c:pt>
                <c:pt idx="2213">
                  <c:v>25.245153933865449</c:v>
                </c:pt>
                <c:pt idx="2214">
                  <c:v>25.256556442417335</c:v>
                </c:pt>
                <c:pt idx="2215">
                  <c:v>25.267958950969216</c:v>
                </c:pt>
                <c:pt idx="2216">
                  <c:v>25.279361459521095</c:v>
                </c:pt>
                <c:pt idx="2217">
                  <c:v>25.290763968072977</c:v>
                </c:pt>
                <c:pt idx="2218">
                  <c:v>25.302166476624858</c:v>
                </c:pt>
                <c:pt idx="2219">
                  <c:v>25.313568985176737</c:v>
                </c:pt>
                <c:pt idx="2220">
                  <c:v>25.324971493728622</c:v>
                </c:pt>
                <c:pt idx="2221">
                  <c:v>25.336374002280504</c:v>
                </c:pt>
                <c:pt idx="2222">
                  <c:v>25.347776510832382</c:v>
                </c:pt>
                <c:pt idx="2223">
                  <c:v>25.359179019384264</c:v>
                </c:pt>
                <c:pt idx="2224">
                  <c:v>25.37058152793615</c:v>
                </c:pt>
                <c:pt idx="2225">
                  <c:v>25.381984036488024</c:v>
                </c:pt>
                <c:pt idx="2226">
                  <c:v>25.39338654503991</c:v>
                </c:pt>
                <c:pt idx="2227">
                  <c:v>25.404789053591792</c:v>
                </c:pt>
                <c:pt idx="2228">
                  <c:v>25.41619156214367</c:v>
                </c:pt>
                <c:pt idx="2229">
                  <c:v>25.427594070695552</c:v>
                </c:pt>
                <c:pt idx="2230">
                  <c:v>25.438996579247437</c:v>
                </c:pt>
                <c:pt idx="2231">
                  <c:v>25.450399087799312</c:v>
                </c:pt>
                <c:pt idx="2232">
                  <c:v>25.461801596351197</c:v>
                </c:pt>
                <c:pt idx="2233">
                  <c:v>25.473204104903079</c:v>
                </c:pt>
                <c:pt idx="2234">
                  <c:v>25.484606613454957</c:v>
                </c:pt>
                <c:pt idx="2235">
                  <c:v>25.496009122006839</c:v>
                </c:pt>
                <c:pt idx="2236">
                  <c:v>25.507411630558725</c:v>
                </c:pt>
                <c:pt idx="2237">
                  <c:v>25.518814139110603</c:v>
                </c:pt>
                <c:pt idx="2238">
                  <c:v>25.530216647662485</c:v>
                </c:pt>
                <c:pt idx="2239">
                  <c:v>25.541619156214367</c:v>
                </c:pt>
                <c:pt idx="2240">
                  <c:v>25.553021664766252</c:v>
                </c:pt>
                <c:pt idx="2241">
                  <c:v>25.56442417331813</c:v>
                </c:pt>
                <c:pt idx="2242">
                  <c:v>25.575826681870012</c:v>
                </c:pt>
                <c:pt idx="2243">
                  <c:v>25.587229190421894</c:v>
                </c:pt>
                <c:pt idx="2244">
                  <c:v>25.598631698973772</c:v>
                </c:pt>
                <c:pt idx="2245">
                  <c:v>25.610034207525658</c:v>
                </c:pt>
                <c:pt idx="2246">
                  <c:v>25.62143671607754</c:v>
                </c:pt>
                <c:pt idx="2247">
                  <c:v>25.632839224629418</c:v>
                </c:pt>
                <c:pt idx="2248">
                  <c:v>25.6442417331813</c:v>
                </c:pt>
                <c:pt idx="2249">
                  <c:v>25.655644241733182</c:v>
                </c:pt>
                <c:pt idx="2250">
                  <c:v>25.66704675028506</c:v>
                </c:pt>
                <c:pt idx="2251">
                  <c:v>25.678449258836945</c:v>
                </c:pt>
                <c:pt idx="2252">
                  <c:v>25.689851767388827</c:v>
                </c:pt>
                <c:pt idx="2253">
                  <c:v>25.701254275940705</c:v>
                </c:pt>
                <c:pt idx="2254">
                  <c:v>25.712656784492587</c:v>
                </c:pt>
                <c:pt idx="2255">
                  <c:v>25.724059293044473</c:v>
                </c:pt>
                <c:pt idx="2256">
                  <c:v>25.735461801596347</c:v>
                </c:pt>
                <c:pt idx="2257">
                  <c:v>25.746864310148233</c:v>
                </c:pt>
                <c:pt idx="2258">
                  <c:v>25.758266818700115</c:v>
                </c:pt>
                <c:pt idx="2259">
                  <c:v>25.769669327251993</c:v>
                </c:pt>
                <c:pt idx="2260">
                  <c:v>25.781071835803875</c:v>
                </c:pt>
                <c:pt idx="2261">
                  <c:v>25.79247434435576</c:v>
                </c:pt>
                <c:pt idx="2262">
                  <c:v>25.803876852907642</c:v>
                </c:pt>
                <c:pt idx="2263">
                  <c:v>25.81527936145952</c:v>
                </c:pt>
                <c:pt idx="2264">
                  <c:v>25.826681870011402</c:v>
                </c:pt>
                <c:pt idx="2265">
                  <c:v>25.838084378563288</c:v>
                </c:pt>
                <c:pt idx="2266">
                  <c:v>25.849486887115162</c:v>
                </c:pt>
                <c:pt idx="2267">
                  <c:v>25.860889395667048</c:v>
                </c:pt>
                <c:pt idx="2268">
                  <c:v>25.87229190421893</c:v>
                </c:pt>
                <c:pt idx="2269">
                  <c:v>25.883694412770808</c:v>
                </c:pt>
                <c:pt idx="2270">
                  <c:v>25.89509692132269</c:v>
                </c:pt>
                <c:pt idx="2271">
                  <c:v>25.906499429874575</c:v>
                </c:pt>
                <c:pt idx="2272">
                  <c:v>25.917901938426454</c:v>
                </c:pt>
                <c:pt idx="2273">
                  <c:v>25.929304446978335</c:v>
                </c:pt>
                <c:pt idx="2274">
                  <c:v>25.940706955530217</c:v>
                </c:pt>
                <c:pt idx="2275">
                  <c:v>25.952109464082096</c:v>
                </c:pt>
                <c:pt idx="2276">
                  <c:v>25.963511972633981</c:v>
                </c:pt>
                <c:pt idx="2277">
                  <c:v>25.974914481185863</c:v>
                </c:pt>
                <c:pt idx="2278">
                  <c:v>25.986316989737741</c:v>
                </c:pt>
                <c:pt idx="2279">
                  <c:v>25.997719498289623</c:v>
                </c:pt>
                <c:pt idx="2280">
                  <c:v>26.009122006841505</c:v>
                </c:pt>
                <c:pt idx="2281">
                  <c:v>26.020524515393383</c:v>
                </c:pt>
                <c:pt idx="2282">
                  <c:v>26.031927023945268</c:v>
                </c:pt>
                <c:pt idx="2283">
                  <c:v>26.04332953249715</c:v>
                </c:pt>
                <c:pt idx="2284">
                  <c:v>26.054732041049032</c:v>
                </c:pt>
                <c:pt idx="2285">
                  <c:v>26.06613454960091</c:v>
                </c:pt>
                <c:pt idx="2286">
                  <c:v>26.077537058152796</c:v>
                </c:pt>
                <c:pt idx="2287">
                  <c:v>26.088939566704678</c:v>
                </c:pt>
                <c:pt idx="2288">
                  <c:v>26.100342075256556</c:v>
                </c:pt>
                <c:pt idx="2289">
                  <c:v>26.111744583808438</c:v>
                </c:pt>
                <c:pt idx="2290">
                  <c:v>26.12314709236032</c:v>
                </c:pt>
                <c:pt idx="2291">
                  <c:v>26.134549600912198</c:v>
                </c:pt>
                <c:pt idx="2292">
                  <c:v>26.145952109464083</c:v>
                </c:pt>
                <c:pt idx="2293">
                  <c:v>26.157354618015965</c:v>
                </c:pt>
                <c:pt idx="2294">
                  <c:v>26.168757126567844</c:v>
                </c:pt>
                <c:pt idx="2295">
                  <c:v>26.180159635119725</c:v>
                </c:pt>
                <c:pt idx="2296">
                  <c:v>26.191562143671611</c:v>
                </c:pt>
                <c:pt idx="2297">
                  <c:v>26.202964652223486</c:v>
                </c:pt>
                <c:pt idx="2298">
                  <c:v>26.214367160775371</c:v>
                </c:pt>
                <c:pt idx="2299">
                  <c:v>26.225769669327253</c:v>
                </c:pt>
                <c:pt idx="2300">
                  <c:v>26.237172177879131</c:v>
                </c:pt>
                <c:pt idx="2301">
                  <c:v>26.248574686431013</c:v>
                </c:pt>
                <c:pt idx="2302">
                  <c:v>26.259977194982898</c:v>
                </c:pt>
                <c:pt idx="2303">
                  <c:v>26.271379703534777</c:v>
                </c:pt>
                <c:pt idx="2304">
                  <c:v>26.282782212086659</c:v>
                </c:pt>
                <c:pt idx="2305">
                  <c:v>26.29418472063854</c:v>
                </c:pt>
                <c:pt idx="2306">
                  <c:v>26.305587229190419</c:v>
                </c:pt>
                <c:pt idx="2307">
                  <c:v>26.316989737742304</c:v>
                </c:pt>
                <c:pt idx="2308">
                  <c:v>26.328392246294186</c:v>
                </c:pt>
                <c:pt idx="2309">
                  <c:v>26.339794754846068</c:v>
                </c:pt>
                <c:pt idx="2310">
                  <c:v>26.351197263397946</c:v>
                </c:pt>
                <c:pt idx="2311">
                  <c:v>26.362599771949828</c:v>
                </c:pt>
                <c:pt idx="2312">
                  <c:v>26.374002280501713</c:v>
                </c:pt>
                <c:pt idx="2313">
                  <c:v>26.385404789053592</c:v>
                </c:pt>
                <c:pt idx="2314">
                  <c:v>26.396807297605474</c:v>
                </c:pt>
                <c:pt idx="2315">
                  <c:v>26.408209806157355</c:v>
                </c:pt>
                <c:pt idx="2316">
                  <c:v>26.419612314709234</c:v>
                </c:pt>
                <c:pt idx="2317">
                  <c:v>26.431014823261119</c:v>
                </c:pt>
                <c:pt idx="2318">
                  <c:v>26.442417331813001</c:v>
                </c:pt>
                <c:pt idx="2319">
                  <c:v>26.453819840364879</c:v>
                </c:pt>
                <c:pt idx="2320">
                  <c:v>26.465222348916761</c:v>
                </c:pt>
                <c:pt idx="2321">
                  <c:v>26.476624857468643</c:v>
                </c:pt>
                <c:pt idx="2322">
                  <c:v>26.488027366020521</c:v>
                </c:pt>
                <c:pt idx="2323">
                  <c:v>26.499429874572407</c:v>
                </c:pt>
                <c:pt idx="2324">
                  <c:v>26.510832383124288</c:v>
                </c:pt>
                <c:pt idx="2325">
                  <c:v>26.522234891676167</c:v>
                </c:pt>
                <c:pt idx="2326">
                  <c:v>26.533637400228049</c:v>
                </c:pt>
                <c:pt idx="2327">
                  <c:v>26.545039908779934</c:v>
                </c:pt>
                <c:pt idx="2328">
                  <c:v>26.556442417331809</c:v>
                </c:pt>
                <c:pt idx="2329">
                  <c:v>26.567844925883694</c:v>
                </c:pt>
                <c:pt idx="2330">
                  <c:v>26.579247434435576</c:v>
                </c:pt>
                <c:pt idx="2331">
                  <c:v>26.590649942987461</c:v>
                </c:pt>
                <c:pt idx="2332">
                  <c:v>26.602052451539336</c:v>
                </c:pt>
                <c:pt idx="2333">
                  <c:v>26.613454960091222</c:v>
                </c:pt>
                <c:pt idx="2334">
                  <c:v>26.624857468643103</c:v>
                </c:pt>
                <c:pt idx="2335">
                  <c:v>26.636259977194982</c:v>
                </c:pt>
                <c:pt idx="2336">
                  <c:v>26.647662485746864</c:v>
                </c:pt>
                <c:pt idx="2337">
                  <c:v>26.659064994298749</c:v>
                </c:pt>
                <c:pt idx="2338">
                  <c:v>26.670467502850627</c:v>
                </c:pt>
                <c:pt idx="2339">
                  <c:v>26.681870011402509</c:v>
                </c:pt>
                <c:pt idx="2340">
                  <c:v>26.693272519954391</c:v>
                </c:pt>
                <c:pt idx="2341">
                  <c:v>26.704675028506269</c:v>
                </c:pt>
                <c:pt idx="2342">
                  <c:v>26.716077537058151</c:v>
                </c:pt>
                <c:pt idx="2343">
                  <c:v>26.727480045610037</c:v>
                </c:pt>
                <c:pt idx="2344">
                  <c:v>26.738882554161915</c:v>
                </c:pt>
                <c:pt idx="2345">
                  <c:v>26.750285062713797</c:v>
                </c:pt>
                <c:pt idx="2346">
                  <c:v>26.761687571265679</c:v>
                </c:pt>
                <c:pt idx="2347">
                  <c:v>26.773090079817557</c:v>
                </c:pt>
                <c:pt idx="2348">
                  <c:v>26.784492588369442</c:v>
                </c:pt>
                <c:pt idx="2349">
                  <c:v>26.795895096921324</c:v>
                </c:pt>
                <c:pt idx="2350">
                  <c:v>26.807297605473202</c:v>
                </c:pt>
                <c:pt idx="2351">
                  <c:v>26.818700114025084</c:v>
                </c:pt>
                <c:pt idx="2352">
                  <c:v>26.830102622576966</c:v>
                </c:pt>
                <c:pt idx="2353">
                  <c:v>26.841505131128852</c:v>
                </c:pt>
                <c:pt idx="2354">
                  <c:v>26.85290763968073</c:v>
                </c:pt>
                <c:pt idx="2355">
                  <c:v>26.864310148232612</c:v>
                </c:pt>
                <c:pt idx="2356">
                  <c:v>26.875712656784494</c:v>
                </c:pt>
                <c:pt idx="2357">
                  <c:v>26.887115165336372</c:v>
                </c:pt>
                <c:pt idx="2358">
                  <c:v>26.898517673888257</c:v>
                </c:pt>
                <c:pt idx="2359">
                  <c:v>26.909920182440139</c:v>
                </c:pt>
                <c:pt idx="2360">
                  <c:v>26.921322690992017</c:v>
                </c:pt>
                <c:pt idx="2361">
                  <c:v>26.932725199543899</c:v>
                </c:pt>
                <c:pt idx="2362">
                  <c:v>26.944127708095785</c:v>
                </c:pt>
                <c:pt idx="2363">
                  <c:v>26.955530216647659</c:v>
                </c:pt>
                <c:pt idx="2364">
                  <c:v>26.966932725199545</c:v>
                </c:pt>
                <c:pt idx="2365">
                  <c:v>26.978335233751427</c:v>
                </c:pt>
                <c:pt idx="2366">
                  <c:v>26.989737742303305</c:v>
                </c:pt>
                <c:pt idx="2367">
                  <c:v>27.001140250855187</c:v>
                </c:pt>
                <c:pt idx="2368">
                  <c:v>27.012542759407072</c:v>
                </c:pt>
                <c:pt idx="2369">
                  <c:v>27.02394526795895</c:v>
                </c:pt>
                <c:pt idx="2370">
                  <c:v>27.035347776510832</c:v>
                </c:pt>
                <c:pt idx="2371">
                  <c:v>27.046750285062714</c:v>
                </c:pt>
                <c:pt idx="2372">
                  <c:v>27.058152793614592</c:v>
                </c:pt>
                <c:pt idx="2373">
                  <c:v>27.069555302166474</c:v>
                </c:pt>
                <c:pt idx="2374">
                  <c:v>27.08095781071836</c:v>
                </c:pt>
                <c:pt idx="2375">
                  <c:v>27.092360319270238</c:v>
                </c:pt>
                <c:pt idx="2376">
                  <c:v>27.10376282782212</c:v>
                </c:pt>
                <c:pt idx="2377">
                  <c:v>27.115165336374002</c:v>
                </c:pt>
                <c:pt idx="2378">
                  <c:v>27.126567844925887</c:v>
                </c:pt>
                <c:pt idx="2379">
                  <c:v>27.137970353477765</c:v>
                </c:pt>
                <c:pt idx="2380">
                  <c:v>27.149372862029647</c:v>
                </c:pt>
                <c:pt idx="2381">
                  <c:v>27.160775370581529</c:v>
                </c:pt>
                <c:pt idx="2382">
                  <c:v>27.172177879133407</c:v>
                </c:pt>
                <c:pt idx="2383">
                  <c:v>27.183580387685289</c:v>
                </c:pt>
                <c:pt idx="2384">
                  <c:v>27.194982896237175</c:v>
                </c:pt>
                <c:pt idx="2385">
                  <c:v>27.206385404789053</c:v>
                </c:pt>
                <c:pt idx="2386">
                  <c:v>27.217787913340935</c:v>
                </c:pt>
                <c:pt idx="2387">
                  <c:v>27.229190421892817</c:v>
                </c:pt>
                <c:pt idx="2388">
                  <c:v>27.240592930444695</c:v>
                </c:pt>
                <c:pt idx="2389">
                  <c:v>27.25199543899658</c:v>
                </c:pt>
                <c:pt idx="2390">
                  <c:v>27.263397947548462</c:v>
                </c:pt>
                <c:pt idx="2391">
                  <c:v>27.274800456100341</c:v>
                </c:pt>
                <c:pt idx="2392">
                  <c:v>27.286202964652222</c:v>
                </c:pt>
                <c:pt idx="2393">
                  <c:v>27.297605473204108</c:v>
                </c:pt>
                <c:pt idx="2394">
                  <c:v>27.309007981755983</c:v>
                </c:pt>
                <c:pt idx="2395">
                  <c:v>27.320410490307868</c:v>
                </c:pt>
                <c:pt idx="2396">
                  <c:v>27.33181299885975</c:v>
                </c:pt>
                <c:pt idx="2397">
                  <c:v>27.343215507411628</c:v>
                </c:pt>
                <c:pt idx="2398">
                  <c:v>27.35461801596351</c:v>
                </c:pt>
                <c:pt idx="2399">
                  <c:v>27.366020524515395</c:v>
                </c:pt>
                <c:pt idx="2400">
                  <c:v>27.377423033067277</c:v>
                </c:pt>
                <c:pt idx="2401">
                  <c:v>27.388825541619156</c:v>
                </c:pt>
                <c:pt idx="2402">
                  <c:v>27.400228050171037</c:v>
                </c:pt>
                <c:pt idx="2403">
                  <c:v>27.411630558722923</c:v>
                </c:pt>
                <c:pt idx="2404">
                  <c:v>27.423033067274798</c:v>
                </c:pt>
                <c:pt idx="2405">
                  <c:v>27.434435575826683</c:v>
                </c:pt>
                <c:pt idx="2406">
                  <c:v>27.445838084378565</c:v>
                </c:pt>
                <c:pt idx="2407">
                  <c:v>27.457240592930443</c:v>
                </c:pt>
                <c:pt idx="2408">
                  <c:v>27.468643101482325</c:v>
                </c:pt>
                <c:pt idx="2409">
                  <c:v>27.48004561003421</c:v>
                </c:pt>
                <c:pt idx="2410">
                  <c:v>27.491448118586089</c:v>
                </c:pt>
                <c:pt idx="2411">
                  <c:v>27.50285062713797</c:v>
                </c:pt>
                <c:pt idx="2412">
                  <c:v>27.514253135689852</c:v>
                </c:pt>
                <c:pt idx="2413">
                  <c:v>27.525655644241731</c:v>
                </c:pt>
                <c:pt idx="2414">
                  <c:v>27.537058152793612</c:v>
                </c:pt>
                <c:pt idx="2415">
                  <c:v>27.548460661345498</c:v>
                </c:pt>
                <c:pt idx="2416">
                  <c:v>27.559863169897376</c:v>
                </c:pt>
                <c:pt idx="2417">
                  <c:v>27.571265678449258</c:v>
                </c:pt>
                <c:pt idx="2418">
                  <c:v>27.58266818700114</c:v>
                </c:pt>
                <c:pt idx="2419">
                  <c:v>27.594070695553018</c:v>
                </c:pt>
                <c:pt idx="2420">
                  <c:v>27.605473204104904</c:v>
                </c:pt>
                <c:pt idx="2421">
                  <c:v>27.616875712656785</c:v>
                </c:pt>
                <c:pt idx="2422">
                  <c:v>27.628278221208667</c:v>
                </c:pt>
                <c:pt idx="2423">
                  <c:v>27.639680729760546</c:v>
                </c:pt>
                <c:pt idx="2424">
                  <c:v>27.651083238312431</c:v>
                </c:pt>
                <c:pt idx="2425">
                  <c:v>27.662485746864313</c:v>
                </c:pt>
                <c:pt idx="2426">
                  <c:v>27.673888255416191</c:v>
                </c:pt>
                <c:pt idx="2427">
                  <c:v>27.685290763968073</c:v>
                </c:pt>
                <c:pt idx="2428">
                  <c:v>27.696693272519958</c:v>
                </c:pt>
                <c:pt idx="2429">
                  <c:v>27.708095781071833</c:v>
                </c:pt>
                <c:pt idx="2430">
                  <c:v>27.719498289623719</c:v>
                </c:pt>
                <c:pt idx="2431">
                  <c:v>27.7309007981756</c:v>
                </c:pt>
                <c:pt idx="2432">
                  <c:v>27.742303306727479</c:v>
                </c:pt>
                <c:pt idx="2433">
                  <c:v>27.753705815279361</c:v>
                </c:pt>
                <c:pt idx="2434">
                  <c:v>27.765108323831246</c:v>
                </c:pt>
                <c:pt idx="2435">
                  <c:v>27.776510832383121</c:v>
                </c:pt>
                <c:pt idx="2436">
                  <c:v>27.787913340935006</c:v>
                </c:pt>
                <c:pt idx="2437">
                  <c:v>27.799315849486888</c:v>
                </c:pt>
                <c:pt idx="2438">
                  <c:v>27.810718358038766</c:v>
                </c:pt>
                <c:pt idx="2439">
                  <c:v>27.822120866590648</c:v>
                </c:pt>
                <c:pt idx="2440">
                  <c:v>27.833523375142533</c:v>
                </c:pt>
                <c:pt idx="2441">
                  <c:v>27.844925883694412</c:v>
                </c:pt>
                <c:pt idx="2442">
                  <c:v>27.856328392246294</c:v>
                </c:pt>
                <c:pt idx="2443">
                  <c:v>27.867730900798175</c:v>
                </c:pt>
                <c:pt idx="2444">
                  <c:v>27.879133409350054</c:v>
                </c:pt>
                <c:pt idx="2445">
                  <c:v>27.890535917901936</c:v>
                </c:pt>
                <c:pt idx="2446">
                  <c:v>27.901938426453821</c:v>
                </c:pt>
                <c:pt idx="2447">
                  <c:v>27.913340935005703</c:v>
                </c:pt>
                <c:pt idx="2448">
                  <c:v>27.924743443557581</c:v>
                </c:pt>
                <c:pt idx="2449">
                  <c:v>27.936145952109463</c:v>
                </c:pt>
                <c:pt idx="2450">
                  <c:v>27.947548460661348</c:v>
                </c:pt>
                <c:pt idx="2451">
                  <c:v>27.958950969213227</c:v>
                </c:pt>
                <c:pt idx="2452">
                  <c:v>27.970353477765109</c:v>
                </c:pt>
                <c:pt idx="2453">
                  <c:v>27.98175598631699</c:v>
                </c:pt>
                <c:pt idx="2454">
                  <c:v>27.993158494868869</c:v>
                </c:pt>
                <c:pt idx="2455">
                  <c:v>28.004561003420754</c:v>
                </c:pt>
                <c:pt idx="2456">
                  <c:v>28.015963511972636</c:v>
                </c:pt>
                <c:pt idx="2457">
                  <c:v>28.027366020524514</c:v>
                </c:pt>
                <c:pt idx="2458">
                  <c:v>28.038768529076396</c:v>
                </c:pt>
                <c:pt idx="2459">
                  <c:v>28.050171037628282</c:v>
                </c:pt>
                <c:pt idx="2460">
                  <c:v>28.061573546180156</c:v>
                </c:pt>
                <c:pt idx="2461">
                  <c:v>28.072976054732042</c:v>
                </c:pt>
                <c:pt idx="2462">
                  <c:v>28.084378563283924</c:v>
                </c:pt>
                <c:pt idx="2463">
                  <c:v>28.095781071835802</c:v>
                </c:pt>
                <c:pt idx="2464">
                  <c:v>28.107183580387684</c:v>
                </c:pt>
                <c:pt idx="2465">
                  <c:v>28.118586088939569</c:v>
                </c:pt>
                <c:pt idx="2466">
                  <c:v>28.129988597491444</c:v>
                </c:pt>
                <c:pt idx="2467">
                  <c:v>28.141391106043329</c:v>
                </c:pt>
                <c:pt idx="2468">
                  <c:v>28.152793614595211</c:v>
                </c:pt>
                <c:pt idx="2469">
                  <c:v>28.164196123147097</c:v>
                </c:pt>
                <c:pt idx="2470">
                  <c:v>28.175598631698971</c:v>
                </c:pt>
                <c:pt idx="2471">
                  <c:v>28.187001140250857</c:v>
                </c:pt>
                <c:pt idx="2472">
                  <c:v>28.198403648802739</c:v>
                </c:pt>
                <c:pt idx="2473">
                  <c:v>28.209806157354617</c:v>
                </c:pt>
                <c:pt idx="2474">
                  <c:v>28.221208665906499</c:v>
                </c:pt>
                <c:pt idx="2475">
                  <c:v>28.232611174458384</c:v>
                </c:pt>
                <c:pt idx="2476">
                  <c:v>28.244013683010259</c:v>
                </c:pt>
                <c:pt idx="2477">
                  <c:v>28.255416191562144</c:v>
                </c:pt>
                <c:pt idx="2478">
                  <c:v>28.266818700114026</c:v>
                </c:pt>
                <c:pt idx="2479">
                  <c:v>28.278221208665904</c:v>
                </c:pt>
                <c:pt idx="2480">
                  <c:v>28.289623717217786</c:v>
                </c:pt>
                <c:pt idx="2481">
                  <c:v>28.301026225769672</c:v>
                </c:pt>
                <c:pt idx="2482">
                  <c:v>28.31242873432155</c:v>
                </c:pt>
                <c:pt idx="2483">
                  <c:v>28.323831242873432</c:v>
                </c:pt>
                <c:pt idx="2484">
                  <c:v>28.335233751425314</c:v>
                </c:pt>
                <c:pt idx="2485">
                  <c:v>28.346636259977192</c:v>
                </c:pt>
                <c:pt idx="2486">
                  <c:v>28.358038768529077</c:v>
                </c:pt>
                <c:pt idx="2487">
                  <c:v>28.369441277080959</c:v>
                </c:pt>
                <c:pt idx="2488">
                  <c:v>28.380843785632837</c:v>
                </c:pt>
                <c:pt idx="2489">
                  <c:v>28.392246294184719</c:v>
                </c:pt>
                <c:pt idx="2490">
                  <c:v>28.403648802736605</c:v>
                </c:pt>
                <c:pt idx="2491">
                  <c:v>28.415051311288487</c:v>
                </c:pt>
                <c:pt idx="2492">
                  <c:v>28.426453819840365</c:v>
                </c:pt>
                <c:pt idx="2493">
                  <c:v>28.437856328392247</c:v>
                </c:pt>
                <c:pt idx="2494">
                  <c:v>28.449258836944129</c:v>
                </c:pt>
                <c:pt idx="2495">
                  <c:v>28.460661345496007</c:v>
                </c:pt>
                <c:pt idx="2496">
                  <c:v>28.472063854047892</c:v>
                </c:pt>
                <c:pt idx="2497">
                  <c:v>28.483466362599774</c:v>
                </c:pt>
                <c:pt idx="2498">
                  <c:v>28.494868871151652</c:v>
                </c:pt>
                <c:pt idx="2499">
                  <c:v>28.506271379703534</c:v>
                </c:pt>
                <c:pt idx="2500">
                  <c:v>28.51767388825542</c:v>
                </c:pt>
                <c:pt idx="2501">
                  <c:v>28.529076396807294</c:v>
                </c:pt>
                <c:pt idx="2502">
                  <c:v>28.54047890535918</c:v>
                </c:pt>
                <c:pt idx="2503">
                  <c:v>28.551881413911062</c:v>
                </c:pt>
                <c:pt idx="2504">
                  <c:v>28.56328392246294</c:v>
                </c:pt>
                <c:pt idx="2505">
                  <c:v>28.574686431014822</c:v>
                </c:pt>
                <c:pt idx="2506">
                  <c:v>28.586088939566707</c:v>
                </c:pt>
                <c:pt idx="2507">
                  <c:v>28.597491448118582</c:v>
                </c:pt>
                <c:pt idx="2508">
                  <c:v>28.608893956670467</c:v>
                </c:pt>
                <c:pt idx="2509">
                  <c:v>28.620296465222349</c:v>
                </c:pt>
                <c:pt idx="2510">
                  <c:v>28.631698973774228</c:v>
                </c:pt>
                <c:pt idx="2511">
                  <c:v>28.643101482326109</c:v>
                </c:pt>
                <c:pt idx="2512">
                  <c:v>28.654503990877995</c:v>
                </c:pt>
                <c:pt idx="2513">
                  <c:v>28.665906499429877</c:v>
                </c:pt>
                <c:pt idx="2514">
                  <c:v>28.677309007981755</c:v>
                </c:pt>
                <c:pt idx="2515">
                  <c:v>28.688711516533637</c:v>
                </c:pt>
                <c:pt idx="2516">
                  <c:v>28.700114025085522</c:v>
                </c:pt>
                <c:pt idx="2517">
                  <c:v>28.711516533637401</c:v>
                </c:pt>
                <c:pt idx="2518">
                  <c:v>28.722919042189282</c:v>
                </c:pt>
                <c:pt idx="2519">
                  <c:v>28.734321550741164</c:v>
                </c:pt>
                <c:pt idx="2520">
                  <c:v>28.745724059293043</c:v>
                </c:pt>
                <c:pt idx="2521">
                  <c:v>28.757126567844928</c:v>
                </c:pt>
                <c:pt idx="2522">
                  <c:v>28.76852907639681</c:v>
                </c:pt>
                <c:pt idx="2523">
                  <c:v>28.779931584948688</c:v>
                </c:pt>
                <c:pt idx="2524">
                  <c:v>28.79133409350057</c:v>
                </c:pt>
                <c:pt idx="2525">
                  <c:v>28.802736602052452</c:v>
                </c:pt>
                <c:pt idx="2526">
                  <c:v>28.81413911060433</c:v>
                </c:pt>
                <c:pt idx="2527">
                  <c:v>28.825541619156215</c:v>
                </c:pt>
                <c:pt idx="2528">
                  <c:v>28.836944127708097</c:v>
                </c:pt>
                <c:pt idx="2529">
                  <c:v>28.848346636259976</c:v>
                </c:pt>
                <c:pt idx="2530">
                  <c:v>28.859749144811857</c:v>
                </c:pt>
                <c:pt idx="2531">
                  <c:v>28.871151653363743</c:v>
                </c:pt>
                <c:pt idx="2532">
                  <c:v>28.882554161915618</c:v>
                </c:pt>
                <c:pt idx="2533">
                  <c:v>28.893956670467503</c:v>
                </c:pt>
                <c:pt idx="2534">
                  <c:v>28.905359179019385</c:v>
                </c:pt>
                <c:pt idx="2535">
                  <c:v>28.916761687571263</c:v>
                </c:pt>
                <c:pt idx="2536">
                  <c:v>28.928164196123145</c:v>
                </c:pt>
                <c:pt idx="2537">
                  <c:v>28.93956670467503</c:v>
                </c:pt>
                <c:pt idx="2538">
                  <c:v>28.950969213226912</c:v>
                </c:pt>
                <c:pt idx="2539">
                  <c:v>28.962371721778791</c:v>
                </c:pt>
                <c:pt idx="2540">
                  <c:v>28.973774230330672</c:v>
                </c:pt>
                <c:pt idx="2541">
                  <c:v>28.985176738882558</c:v>
                </c:pt>
                <c:pt idx="2542">
                  <c:v>28.996579247434433</c:v>
                </c:pt>
                <c:pt idx="2543">
                  <c:v>29.007981755986318</c:v>
                </c:pt>
                <c:pt idx="2544">
                  <c:v>29.0193842645382</c:v>
                </c:pt>
                <c:pt idx="2545">
                  <c:v>29.030786773090078</c:v>
                </c:pt>
                <c:pt idx="2546">
                  <c:v>29.04218928164196</c:v>
                </c:pt>
                <c:pt idx="2547">
                  <c:v>29.053591790193845</c:v>
                </c:pt>
                <c:pt idx="2548">
                  <c:v>29.064994298745724</c:v>
                </c:pt>
                <c:pt idx="2549">
                  <c:v>29.076396807297606</c:v>
                </c:pt>
                <c:pt idx="2550">
                  <c:v>29.087799315849487</c:v>
                </c:pt>
                <c:pt idx="2551">
                  <c:v>29.099201824401366</c:v>
                </c:pt>
                <c:pt idx="2552">
                  <c:v>29.110604332953251</c:v>
                </c:pt>
                <c:pt idx="2553">
                  <c:v>29.122006841505133</c:v>
                </c:pt>
                <c:pt idx="2554">
                  <c:v>29.133409350057011</c:v>
                </c:pt>
                <c:pt idx="2555">
                  <c:v>29.144811858608893</c:v>
                </c:pt>
                <c:pt idx="2556">
                  <c:v>29.156214367160775</c:v>
                </c:pt>
                <c:pt idx="2557">
                  <c:v>29.167616875712653</c:v>
                </c:pt>
                <c:pt idx="2558">
                  <c:v>29.179019384264539</c:v>
                </c:pt>
                <c:pt idx="2559">
                  <c:v>29.190421892816421</c:v>
                </c:pt>
                <c:pt idx="2560">
                  <c:v>29.201824401368302</c:v>
                </c:pt>
                <c:pt idx="2561">
                  <c:v>29.213226909920181</c:v>
                </c:pt>
                <c:pt idx="2562">
                  <c:v>29.224629418472066</c:v>
                </c:pt>
                <c:pt idx="2563">
                  <c:v>29.236031927023948</c:v>
                </c:pt>
                <c:pt idx="2564">
                  <c:v>29.247434435575826</c:v>
                </c:pt>
                <c:pt idx="2565">
                  <c:v>29.258836944127708</c:v>
                </c:pt>
                <c:pt idx="2566">
                  <c:v>29.27023945267959</c:v>
                </c:pt>
                <c:pt idx="2567">
                  <c:v>29.281641961231468</c:v>
                </c:pt>
                <c:pt idx="2568">
                  <c:v>29.293044469783354</c:v>
                </c:pt>
                <c:pt idx="2569">
                  <c:v>29.304446978335235</c:v>
                </c:pt>
                <c:pt idx="2570">
                  <c:v>29.315849486887114</c:v>
                </c:pt>
                <c:pt idx="2571">
                  <c:v>29.327251995438996</c:v>
                </c:pt>
                <c:pt idx="2572">
                  <c:v>29.338654503990881</c:v>
                </c:pt>
                <c:pt idx="2573">
                  <c:v>29.350057012542756</c:v>
                </c:pt>
                <c:pt idx="2574">
                  <c:v>29.361459521094641</c:v>
                </c:pt>
                <c:pt idx="2575">
                  <c:v>29.372862029646523</c:v>
                </c:pt>
                <c:pt idx="2576">
                  <c:v>29.384264538198401</c:v>
                </c:pt>
                <c:pt idx="2577">
                  <c:v>29.395667046750283</c:v>
                </c:pt>
                <c:pt idx="2578">
                  <c:v>29.407069555302169</c:v>
                </c:pt>
                <c:pt idx="2579">
                  <c:v>29.418472063854047</c:v>
                </c:pt>
                <c:pt idx="2580">
                  <c:v>29.429874572405929</c:v>
                </c:pt>
                <c:pt idx="2581">
                  <c:v>29.441277080957811</c:v>
                </c:pt>
                <c:pt idx="2582">
                  <c:v>29.452679589509696</c:v>
                </c:pt>
                <c:pt idx="2583">
                  <c:v>29.464082098061574</c:v>
                </c:pt>
                <c:pt idx="2584">
                  <c:v>29.475484606613456</c:v>
                </c:pt>
                <c:pt idx="2585">
                  <c:v>29.486887115165338</c:v>
                </c:pt>
                <c:pt idx="2586">
                  <c:v>29.498289623717216</c:v>
                </c:pt>
                <c:pt idx="2587">
                  <c:v>29.509692132269098</c:v>
                </c:pt>
                <c:pt idx="2588">
                  <c:v>29.521094640820984</c:v>
                </c:pt>
                <c:pt idx="2589">
                  <c:v>29.532497149372862</c:v>
                </c:pt>
                <c:pt idx="2590">
                  <c:v>29.543899657924744</c:v>
                </c:pt>
                <c:pt idx="2591">
                  <c:v>29.555302166476626</c:v>
                </c:pt>
                <c:pt idx="2592">
                  <c:v>29.566704675028504</c:v>
                </c:pt>
                <c:pt idx="2593">
                  <c:v>29.578107183580389</c:v>
                </c:pt>
                <c:pt idx="2594">
                  <c:v>29.589509692132271</c:v>
                </c:pt>
                <c:pt idx="2595">
                  <c:v>29.600912200684149</c:v>
                </c:pt>
                <c:pt idx="2596">
                  <c:v>29.612314709236031</c:v>
                </c:pt>
                <c:pt idx="2597">
                  <c:v>29.623717217787913</c:v>
                </c:pt>
                <c:pt idx="2598">
                  <c:v>29.635119726339791</c:v>
                </c:pt>
                <c:pt idx="2599">
                  <c:v>29.646522234891677</c:v>
                </c:pt>
                <c:pt idx="2600">
                  <c:v>29.657924743443559</c:v>
                </c:pt>
                <c:pt idx="2601">
                  <c:v>29.669327251995437</c:v>
                </c:pt>
                <c:pt idx="2602">
                  <c:v>29.680729760547319</c:v>
                </c:pt>
                <c:pt idx="2603">
                  <c:v>29.692132269099204</c:v>
                </c:pt>
                <c:pt idx="2604">
                  <c:v>29.703534777651079</c:v>
                </c:pt>
                <c:pt idx="2605">
                  <c:v>29.714937286202964</c:v>
                </c:pt>
                <c:pt idx="2606">
                  <c:v>29.726339794754846</c:v>
                </c:pt>
                <c:pt idx="2607">
                  <c:v>29.737742303306732</c:v>
                </c:pt>
                <c:pt idx="2608">
                  <c:v>29.749144811858606</c:v>
                </c:pt>
                <c:pt idx="2609">
                  <c:v>29.760547320410492</c:v>
                </c:pt>
                <c:pt idx="2610">
                  <c:v>29.771949828962374</c:v>
                </c:pt>
                <c:pt idx="2611">
                  <c:v>29.783352337514252</c:v>
                </c:pt>
                <c:pt idx="2612">
                  <c:v>29.794754846066134</c:v>
                </c:pt>
                <c:pt idx="2613">
                  <c:v>29.806157354618019</c:v>
                </c:pt>
                <c:pt idx="2614">
                  <c:v>29.817559863169897</c:v>
                </c:pt>
                <c:pt idx="2615">
                  <c:v>29.828962371721779</c:v>
                </c:pt>
                <c:pt idx="2616">
                  <c:v>29.840364880273661</c:v>
                </c:pt>
                <c:pt idx="2617">
                  <c:v>29.851767388825539</c:v>
                </c:pt>
                <c:pt idx="2618">
                  <c:v>29.863169897377421</c:v>
                </c:pt>
                <c:pt idx="2619">
                  <c:v>29.874572405929307</c:v>
                </c:pt>
                <c:pt idx="2620">
                  <c:v>29.885974914481185</c:v>
                </c:pt>
                <c:pt idx="2621">
                  <c:v>29.897377423033067</c:v>
                </c:pt>
                <c:pt idx="2622">
                  <c:v>29.908779931584949</c:v>
                </c:pt>
                <c:pt idx="2623">
                  <c:v>29.920182440136827</c:v>
                </c:pt>
                <c:pt idx="2624">
                  <c:v>29.931584948688712</c:v>
                </c:pt>
                <c:pt idx="2625">
                  <c:v>29.942987457240594</c:v>
                </c:pt>
                <c:pt idx="2626">
                  <c:v>29.954389965792473</c:v>
                </c:pt>
                <c:pt idx="2627">
                  <c:v>29.965792474344354</c:v>
                </c:pt>
                <c:pt idx="2628">
                  <c:v>29.977194982896236</c:v>
                </c:pt>
                <c:pt idx="2629">
                  <c:v>29.988597491448122</c:v>
                </c:pt>
                <c:pt idx="2630">
                  <c:v>30</c:v>
                </c:pt>
                <c:pt idx="2631">
                  <c:v>30.011402508551882</c:v>
                </c:pt>
                <c:pt idx="2632">
                  <c:v>30.022805017103764</c:v>
                </c:pt>
                <c:pt idx="2633">
                  <c:v>30.034207525655642</c:v>
                </c:pt>
                <c:pt idx="2634">
                  <c:v>30.045610034207527</c:v>
                </c:pt>
                <c:pt idx="2635">
                  <c:v>30.057012542759409</c:v>
                </c:pt>
                <c:pt idx="2636">
                  <c:v>30.068415051311288</c:v>
                </c:pt>
                <c:pt idx="2637">
                  <c:v>30.079817559863169</c:v>
                </c:pt>
                <c:pt idx="2638">
                  <c:v>30.091220068415055</c:v>
                </c:pt>
                <c:pt idx="2639">
                  <c:v>30.10262257696693</c:v>
                </c:pt>
                <c:pt idx="2640">
                  <c:v>30.114025085518815</c:v>
                </c:pt>
                <c:pt idx="2641">
                  <c:v>30.125427594070697</c:v>
                </c:pt>
                <c:pt idx="2642">
                  <c:v>30.136830102622575</c:v>
                </c:pt>
                <c:pt idx="2643">
                  <c:v>30.148232611174457</c:v>
                </c:pt>
                <c:pt idx="2644">
                  <c:v>30.159635119726342</c:v>
                </c:pt>
                <c:pt idx="2645">
                  <c:v>30.171037628278221</c:v>
                </c:pt>
                <c:pt idx="2646">
                  <c:v>30.182440136830103</c:v>
                </c:pt>
                <c:pt idx="2647">
                  <c:v>30.193842645381984</c:v>
                </c:pt>
                <c:pt idx="2648">
                  <c:v>30.205245153933863</c:v>
                </c:pt>
                <c:pt idx="2649">
                  <c:v>30.216647662485745</c:v>
                </c:pt>
                <c:pt idx="2650">
                  <c:v>30.22805017103763</c:v>
                </c:pt>
                <c:pt idx="2651">
                  <c:v>30.239452679589512</c:v>
                </c:pt>
                <c:pt idx="2652">
                  <c:v>30.25085518814139</c:v>
                </c:pt>
                <c:pt idx="2653">
                  <c:v>30.262257696693272</c:v>
                </c:pt>
                <c:pt idx="2654">
                  <c:v>30.273660205245157</c:v>
                </c:pt>
                <c:pt idx="2655">
                  <c:v>30.285062713797036</c:v>
                </c:pt>
                <c:pt idx="2656">
                  <c:v>30.296465222348917</c:v>
                </c:pt>
                <c:pt idx="2657">
                  <c:v>30.307867730900799</c:v>
                </c:pt>
                <c:pt idx="2658">
                  <c:v>30.319270239452678</c:v>
                </c:pt>
                <c:pt idx="2659">
                  <c:v>30.330672748004559</c:v>
                </c:pt>
                <c:pt idx="2660">
                  <c:v>30.342075256556445</c:v>
                </c:pt>
                <c:pt idx="2661">
                  <c:v>30.353477765108323</c:v>
                </c:pt>
                <c:pt idx="2662">
                  <c:v>30.364880273660205</c:v>
                </c:pt>
                <c:pt idx="2663">
                  <c:v>30.376282782212087</c:v>
                </c:pt>
                <c:pt idx="2664">
                  <c:v>30.387685290763965</c:v>
                </c:pt>
                <c:pt idx="2665">
                  <c:v>30.399087799315851</c:v>
                </c:pt>
                <c:pt idx="2666">
                  <c:v>30.410490307867732</c:v>
                </c:pt>
                <c:pt idx="2667">
                  <c:v>30.421892816419611</c:v>
                </c:pt>
                <c:pt idx="2668">
                  <c:v>30.433295324971493</c:v>
                </c:pt>
                <c:pt idx="2669">
                  <c:v>30.444697833523378</c:v>
                </c:pt>
                <c:pt idx="2670">
                  <c:v>30.456100342075253</c:v>
                </c:pt>
                <c:pt idx="2671">
                  <c:v>30.467502850627138</c:v>
                </c:pt>
                <c:pt idx="2672">
                  <c:v>30.47890535917902</c:v>
                </c:pt>
                <c:pt idx="2673">
                  <c:v>30.490307867730898</c:v>
                </c:pt>
                <c:pt idx="2674">
                  <c:v>30.50171037628278</c:v>
                </c:pt>
                <c:pt idx="2675">
                  <c:v>30.513112884834666</c:v>
                </c:pt>
                <c:pt idx="2676">
                  <c:v>30.524515393386547</c:v>
                </c:pt>
                <c:pt idx="2677">
                  <c:v>30.535917901938426</c:v>
                </c:pt>
                <c:pt idx="2678">
                  <c:v>30.547320410490308</c:v>
                </c:pt>
                <c:pt idx="2679">
                  <c:v>30.558722919042193</c:v>
                </c:pt>
                <c:pt idx="2680">
                  <c:v>30.570125427594068</c:v>
                </c:pt>
                <c:pt idx="2681">
                  <c:v>30.581527936145953</c:v>
                </c:pt>
                <c:pt idx="2682">
                  <c:v>30.592930444697835</c:v>
                </c:pt>
                <c:pt idx="2683">
                  <c:v>30.604332953249713</c:v>
                </c:pt>
                <c:pt idx="2684">
                  <c:v>30.615735461801595</c:v>
                </c:pt>
                <c:pt idx="2685">
                  <c:v>30.627137970353481</c:v>
                </c:pt>
                <c:pt idx="2686">
                  <c:v>30.638540478905359</c:v>
                </c:pt>
                <c:pt idx="2687">
                  <c:v>30.649942987457241</c:v>
                </c:pt>
                <c:pt idx="2688">
                  <c:v>30.661345496009123</c:v>
                </c:pt>
                <c:pt idx="2689">
                  <c:v>30.672748004561001</c:v>
                </c:pt>
                <c:pt idx="2690">
                  <c:v>30.684150513112883</c:v>
                </c:pt>
                <c:pt idx="2691">
                  <c:v>30.695553021664768</c:v>
                </c:pt>
                <c:pt idx="2692">
                  <c:v>30.706955530216646</c:v>
                </c:pt>
                <c:pt idx="2693">
                  <c:v>30.718358038768528</c:v>
                </c:pt>
                <c:pt idx="2694">
                  <c:v>30.72976054732041</c:v>
                </c:pt>
                <c:pt idx="2695">
                  <c:v>30.741163055872288</c:v>
                </c:pt>
                <c:pt idx="2696">
                  <c:v>30.752565564424174</c:v>
                </c:pt>
                <c:pt idx="2697">
                  <c:v>30.763968072976056</c:v>
                </c:pt>
                <c:pt idx="2698">
                  <c:v>30.775370581527937</c:v>
                </c:pt>
                <c:pt idx="2699">
                  <c:v>30.786773090079816</c:v>
                </c:pt>
                <c:pt idx="2700">
                  <c:v>30.798175598631701</c:v>
                </c:pt>
                <c:pt idx="2701">
                  <c:v>30.809578107183583</c:v>
                </c:pt>
                <c:pt idx="2702">
                  <c:v>30.820980615735461</c:v>
                </c:pt>
                <c:pt idx="2703">
                  <c:v>30.832383124287343</c:v>
                </c:pt>
                <c:pt idx="2704">
                  <c:v>30.843785632839229</c:v>
                </c:pt>
                <c:pt idx="2705">
                  <c:v>30.855188141391103</c:v>
                </c:pt>
                <c:pt idx="2706">
                  <c:v>30.866590649942989</c:v>
                </c:pt>
                <c:pt idx="2707">
                  <c:v>30.877993158494871</c:v>
                </c:pt>
                <c:pt idx="2708">
                  <c:v>30.889395667046749</c:v>
                </c:pt>
                <c:pt idx="2709">
                  <c:v>30.900798175598631</c:v>
                </c:pt>
                <c:pt idx="2710">
                  <c:v>30.912200684150516</c:v>
                </c:pt>
                <c:pt idx="2711">
                  <c:v>30.923603192702391</c:v>
                </c:pt>
                <c:pt idx="2712">
                  <c:v>30.935005701254276</c:v>
                </c:pt>
                <c:pt idx="2713">
                  <c:v>30.946408209806158</c:v>
                </c:pt>
                <c:pt idx="2714">
                  <c:v>30.957810718358036</c:v>
                </c:pt>
                <c:pt idx="2715">
                  <c:v>30.969213226909918</c:v>
                </c:pt>
                <c:pt idx="2716">
                  <c:v>30.980615735461804</c:v>
                </c:pt>
                <c:pt idx="2717">
                  <c:v>30.992018244013682</c:v>
                </c:pt>
                <c:pt idx="2718">
                  <c:v>31.003420752565564</c:v>
                </c:pt>
                <c:pt idx="2719">
                  <c:v>31.014823261117446</c:v>
                </c:pt>
                <c:pt idx="2720">
                  <c:v>31.026225769669331</c:v>
                </c:pt>
                <c:pt idx="2721">
                  <c:v>31.037628278221206</c:v>
                </c:pt>
                <c:pt idx="2722">
                  <c:v>31.049030786773091</c:v>
                </c:pt>
                <c:pt idx="2723">
                  <c:v>31.060433295324973</c:v>
                </c:pt>
                <c:pt idx="2724">
                  <c:v>31.071835803876851</c:v>
                </c:pt>
                <c:pt idx="2725">
                  <c:v>31.083238312428733</c:v>
                </c:pt>
                <c:pt idx="2726">
                  <c:v>31.094640820980619</c:v>
                </c:pt>
                <c:pt idx="2727">
                  <c:v>31.106043329532497</c:v>
                </c:pt>
                <c:pt idx="2728">
                  <c:v>31.117445838084379</c:v>
                </c:pt>
                <c:pt idx="2729">
                  <c:v>31.128848346636261</c:v>
                </c:pt>
                <c:pt idx="2730">
                  <c:v>31.140250855188139</c:v>
                </c:pt>
                <c:pt idx="2731">
                  <c:v>31.151653363740024</c:v>
                </c:pt>
                <c:pt idx="2732">
                  <c:v>31.163055872291906</c:v>
                </c:pt>
                <c:pt idx="2733">
                  <c:v>31.174458380843785</c:v>
                </c:pt>
                <c:pt idx="2734">
                  <c:v>31.185860889395666</c:v>
                </c:pt>
                <c:pt idx="2735">
                  <c:v>31.197263397947552</c:v>
                </c:pt>
                <c:pt idx="2736">
                  <c:v>31.208665906499427</c:v>
                </c:pt>
                <c:pt idx="2737">
                  <c:v>31.220068415051312</c:v>
                </c:pt>
                <c:pt idx="2738">
                  <c:v>31.231470923603194</c:v>
                </c:pt>
                <c:pt idx="2739">
                  <c:v>31.242873432155072</c:v>
                </c:pt>
                <c:pt idx="2740">
                  <c:v>31.254275940706954</c:v>
                </c:pt>
                <c:pt idx="2741">
                  <c:v>31.265678449258839</c:v>
                </c:pt>
                <c:pt idx="2742">
                  <c:v>31.277080957810714</c:v>
                </c:pt>
                <c:pt idx="2743">
                  <c:v>31.288483466362599</c:v>
                </c:pt>
                <c:pt idx="2744">
                  <c:v>31.299885974914481</c:v>
                </c:pt>
                <c:pt idx="2745">
                  <c:v>31.311288483466367</c:v>
                </c:pt>
                <c:pt idx="2746">
                  <c:v>31.322690992018241</c:v>
                </c:pt>
                <c:pt idx="2747">
                  <c:v>31.334093500570127</c:v>
                </c:pt>
                <c:pt idx="2748">
                  <c:v>31.345496009122009</c:v>
                </c:pt>
                <c:pt idx="2749">
                  <c:v>31.356898517673887</c:v>
                </c:pt>
                <c:pt idx="2750">
                  <c:v>31.368301026225769</c:v>
                </c:pt>
                <c:pt idx="2751">
                  <c:v>31.379703534777654</c:v>
                </c:pt>
                <c:pt idx="2752">
                  <c:v>31.391106043329529</c:v>
                </c:pt>
                <c:pt idx="2753">
                  <c:v>31.402508551881414</c:v>
                </c:pt>
                <c:pt idx="2754">
                  <c:v>31.413911060433296</c:v>
                </c:pt>
                <c:pt idx="2755">
                  <c:v>31.425313568985175</c:v>
                </c:pt>
                <c:pt idx="2756">
                  <c:v>31.436716077537056</c:v>
                </c:pt>
                <c:pt idx="2757">
                  <c:v>31.448118586088942</c:v>
                </c:pt>
                <c:pt idx="2758">
                  <c:v>31.45952109464082</c:v>
                </c:pt>
                <c:pt idx="2759">
                  <c:v>31.470923603192702</c:v>
                </c:pt>
                <c:pt idx="2760">
                  <c:v>31.482326111744584</c:v>
                </c:pt>
                <c:pt idx="2761">
                  <c:v>31.493728620296462</c:v>
                </c:pt>
                <c:pt idx="2762">
                  <c:v>31.505131128848348</c:v>
                </c:pt>
                <c:pt idx="2763">
                  <c:v>31.516533637400229</c:v>
                </c:pt>
                <c:pt idx="2764">
                  <c:v>31.527936145952108</c:v>
                </c:pt>
                <c:pt idx="2765">
                  <c:v>31.53933865450399</c:v>
                </c:pt>
                <c:pt idx="2766">
                  <c:v>31.550741163055875</c:v>
                </c:pt>
                <c:pt idx="2767">
                  <c:v>31.562143671607757</c:v>
                </c:pt>
                <c:pt idx="2768">
                  <c:v>31.573546180159635</c:v>
                </c:pt>
                <c:pt idx="2769">
                  <c:v>31.584948688711517</c:v>
                </c:pt>
                <c:pt idx="2770">
                  <c:v>31.596351197263399</c:v>
                </c:pt>
                <c:pt idx="2771">
                  <c:v>31.607753705815277</c:v>
                </c:pt>
                <c:pt idx="2772">
                  <c:v>31.619156214367163</c:v>
                </c:pt>
                <c:pt idx="2773">
                  <c:v>31.630558722919044</c:v>
                </c:pt>
                <c:pt idx="2774">
                  <c:v>31.641961231470923</c:v>
                </c:pt>
                <c:pt idx="2775">
                  <c:v>31.653363740022805</c:v>
                </c:pt>
                <c:pt idx="2776">
                  <c:v>31.66476624857469</c:v>
                </c:pt>
                <c:pt idx="2777">
                  <c:v>31.676168757126565</c:v>
                </c:pt>
                <c:pt idx="2778">
                  <c:v>31.68757126567845</c:v>
                </c:pt>
                <c:pt idx="2779">
                  <c:v>31.698973774230332</c:v>
                </c:pt>
                <c:pt idx="2780">
                  <c:v>31.71037628278221</c:v>
                </c:pt>
                <c:pt idx="2781">
                  <c:v>31.721778791334092</c:v>
                </c:pt>
                <c:pt idx="2782">
                  <c:v>31.733181299885977</c:v>
                </c:pt>
                <c:pt idx="2783">
                  <c:v>31.744583808437852</c:v>
                </c:pt>
                <c:pt idx="2784">
                  <c:v>31.755986316989738</c:v>
                </c:pt>
                <c:pt idx="2785">
                  <c:v>31.767388825541619</c:v>
                </c:pt>
                <c:pt idx="2786">
                  <c:v>31.778791334093498</c:v>
                </c:pt>
                <c:pt idx="2787">
                  <c:v>31.79019384264538</c:v>
                </c:pt>
                <c:pt idx="2788">
                  <c:v>31.801596351197265</c:v>
                </c:pt>
                <c:pt idx="2789">
                  <c:v>31.812998859749147</c:v>
                </c:pt>
                <c:pt idx="2790">
                  <c:v>31.824401368301025</c:v>
                </c:pt>
                <c:pt idx="2791">
                  <c:v>31.835803876852907</c:v>
                </c:pt>
                <c:pt idx="2792">
                  <c:v>31.847206385404792</c:v>
                </c:pt>
                <c:pt idx="2793">
                  <c:v>31.858608893956671</c:v>
                </c:pt>
                <c:pt idx="2794">
                  <c:v>31.870011402508553</c:v>
                </c:pt>
                <c:pt idx="2795">
                  <c:v>31.881413911060434</c:v>
                </c:pt>
                <c:pt idx="2796">
                  <c:v>31.892816419612313</c:v>
                </c:pt>
                <c:pt idx="2797">
                  <c:v>31.904218928164198</c:v>
                </c:pt>
                <c:pt idx="2798">
                  <c:v>31.91562143671608</c:v>
                </c:pt>
                <c:pt idx="2799">
                  <c:v>31.927023945267958</c:v>
                </c:pt>
                <c:pt idx="2800">
                  <c:v>31.93842645381984</c:v>
                </c:pt>
                <c:pt idx="2801">
                  <c:v>31.949828962371722</c:v>
                </c:pt>
                <c:pt idx="2802">
                  <c:v>31.9612314709236</c:v>
                </c:pt>
                <c:pt idx="2803">
                  <c:v>31.972633979475486</c:v>
                </c:pt>
                <c:pt idx="2804">
                  <c:v>31.984036488027368</c:v>
                </c:pt>
                <c:pt idx="2805">
                  <c:v>31.995438996579246</c:v>
                </c:pt>
                <c:pt idx="2806">
                  <c:v>32.006841505131128</c:v>
                </c:pt>
                <c:pt idx="2807">
                  <c:v>32.01824401368301</c:v>
                </c:pt>
                <c:pt idx="2808">
                  <c:v>32.029646522234891</c:v>
                </c:pt>
                <c:pt idx="2809">
                  <c:v>32.041049030786773</c:v>
                </c:pt>
                <c:pt idx="2810">
                  <c:v>32.052451539338655</c:v>
                </c:pt>
                <c:pt idx="2811">
                  <c:v>32.06385404789053</c:v>
                </c:pt>
                <c:pt idx="2812">
                  <c:v>32.075256556442419</c:v>
                </c:pt>
                <c:pt idx="2813">
                  <c:v>32.086659064994301</c:v>
                </c:pt>
                <c:pt idx="2814">
                  <c:v>32.098061573546183</c:v>
                </c:pt>
                <c:pt idx="2815">
                  <c:v>32.109464082098057</c:v>
                </c:pt>
                <c:pt idx="2816">
                  <c:v>32.120866590649946</c:v>
                </c:pt>
                <c:pt idx="2817">
                  <c:v>32.132269099201828</c:v>
                </c:pt>
                <c:pt idx="2818">
                  <c:v>32.143671607753703</c:v>
                </c:pt>
                <c:pt idx="2819">
                  <c:v>32.155074116305585</c:v>
                </c:pt>
                <c:pt idx="2820">
                  <c:v>32.166476624857474</c:v>
                </c:pt>
                <c:pt idx="2821">
                  <c:v>32.177879133409348</c:v>
                </c:pt>
                <c:pt idx="2822">
                  <c:v>32.18928164196123</c:v>
                </c:pt>
                <c:pt idx="2823">
                  <c:v>32.200684150513112</c:v>
                </c:pt>
                <c:pt idx="2824">
                  <c:v>32.212086659064994</c:v>
                </c:pt>
                <c:pt idx="2825">
                  <c:v>32.223489167616876</c:v>
                </c:pt>
                <c:pt idx="2826">
                  <c:v>32.234891676168758</c:v>
                </c:pt>
                <c:pt idx="2827">
                  <c:v>32.246294184720639</c:v>
                </c:pt>
                <c:pt idx="2828">
                  <c:v>32.257696693272521</c:v>
                </c:pt>
                <c:pt idx="2829">
                  <c:v>32.269099201824403</c:v>
                </c:pt>
                <c:pt idx="2830">
                  <c:v>32.280501710376278</c:v>
                </c:pt>
                <c:pt idx="2831">
                  <c:v>32.291904218928167</c:v>
                </c:pt>
                <c:pt idx="2832">
                  <c:v>32.303306727480049</c:v>
                </c:pt>
                <c:pt idx="2833">
                  <c:v>32.314709236031923</c:v>
                </c:pt>
                <c:pt idx="2834">
                  <c:v>32.326111744583805</c:v>
                </c:pt>
                <c:pt idx="2835">
                  <c:v>32.337514253135694</c:v>
                </c:pt>
                <c:pt idx="2836">
                  <c:v>32.348916761687576</c:v>
                </c:pt>
                <c:pt idx="2837">
                  <c:v>32.360319270239451</c:v>
                </c:pt>
                <c:pt idx="2838">
                  <c:v>32.371721778791333</c:v>
                </c:pt>
                <c:pt idx="2839">
                  <c:v>32.383124287343215</c:v>
                </c:pt>
                <c:pt idx="2840">
                  <c:v>32.394526795895096</c:v>
                </c:pt>
                <c:pt idx="2841">
                  <c:v>32.405929304446978</c:v>
                </c:pt>
                <c:pt idx="2842">
                  <c:v>32.41733181299886</c:v>
                </c:pt>
                <c:pt idx="2843">
                  <c:v>32.428734321550742</c:v>
                </c:pt>
                <c:pt idx="2844">
                  <c:v>32.440136830102624</c:v>
                </c:pt>
                <c:pt idx="2845">
                  <c:v>32.451539338654506</c:v>
                </c:pt>
                <c:pt idx="2846">
                  <c:v>32.46294184720638</c:v>
                </c:pt>
                <c:pt idx="2847">
                  <c:v>32.474344355758269</c:v>
                </c:pt>
                <c:pt idx="2848">
                  <c:v>32.485746864310151</c:v>
                </c:pt>
                <c:pt idx="2849">
                  <c:v>32.497149372862026</c:v>
                </c:pt>
                <c:pt idx="2850">
                  <c:v>32.508551881413908</c:v>
                </c:pt>
                <c:pt idx="2851">
                  <c:v>32.519954389965797</c:v>
                </c:pt>
                <c:pt idx="2852">
                  <c:v>32.531356898517672</c:v>
                </c:pt>
                <c:pt idx="2853">
                  <c:v>32.542759407069553</c:v>
                </c:pt>
                <c:pt idx="2854">
                  <c:v>32.554161915621435</c:v>
                </c:pt>
                <c:pt idx="2855">
                  <c:v>32.565564424173317</c:v>
                </c:pt>
                <c:pt idx="2856">
                  <c:v>32.576966932725199</c:v>
                </c:pt>
                <c:pt idx="2857">
                  <c:v>32.588369441277081</c:v>
                </c:pt>
                <c:pt idx="2858">
                  <c:v>32.599771949828963</c:v>
                </c:pt>
                <c:pt idx="2859">
                  <c:v>32.611174458380844</c:v>
                </c:pt>
                <c:pt idx="2860">
                  <c:v>32.622576966932726</c:v>
                </c:pt>
                <c:pt idx="2861">
                  <c:v>32.633979475484608</c:v>
                </c:pt>
                <c:pt idx="2862">
                  <c:v>32.64538198403649</c:v>
                </c:pt>
                <c:pt idx="2863">
                  <c:v>32.656784492588372</c:v>
                </c:pt>
                <c:pt idx="2864">
                  <c:v>32.668187001140254</c:v>
                </c:pt>
                <c:pt idx="2865">
                  <c:v>32.679589509692129</c:v>
                </c:pt>
                <c:pt idx="2866">
                  <c:v>32.690992018244017</c:v>
                </c:pt>
                <c:pt idx="2867">
                  <c:v>32.702394526795899</c:v>
                </c:pt>
                <c:pt idx="2868">
                  <c:v>32.713797035347774</c:v>
                </c:pt>
                <c:pt idx="2869">
                  <c:v>32.725199543899656</c:v>
                </c:pt>
                <c:pt idx="2870">
                  <c:v>32.736602052451538</c:v>
                </c:pt>
                <c:pt idx="2871">
                  <c:v>32.74800456100342</c:v>
                </c:pt>
                <c:pt idx="2872">
                  <c:v>32.759407069555301</c:v>
                </c:pt>
                <c:pt idx="2873">
                  <c:v>32.770809578107183</c:v>
                </c:pt>
                <c:pt idx="2874">
                  <c:v>32.782212086659065</c:v>
                </c:pt>
                <c:pt idx="2875">
                  <c:v>32.793614595210947</c:v>
                </c:pt>
                <c:pt idx="2876">
                  <c:v>32.805017103762829</c:v>
                </c:pt>
                <c:pt idx="2877">
                  <c:v>32.816419612314704</c:v>
                </c:pt>
                <c:pt idx="2878">
                  <c:v>32.827822120866593</c:v>
                </c:pt>
                <c:pt idx="2879">
                  <c:v>32.839224629418474</c:v>
                </c:pt>
                <c:pt idx="2880">
                  <c:v>32.850627137970349</c:v>
                </c:pt>
                <c:pt idx="2881">
                  <c:v>32.862029646522231</c:v>
                </c:pt>
                <c:pt idx="2882">
                  <c:v>32.87343215507412</c:v>
                </c:pt>
                <c:pt idx="2883">
                  <c:v>32.884834663626002</c:v>
                </c:pt>
                <c:pt idx="2884">
                  <c:v>32.896237172177877</c:v>
                </c:pt>
                <c:pt idx="2885">
                  <c:v>32.907639680729758</c:v>
                </c:pt>
                <c:pt idx="2886">
                  <c:v>32.919042189281647</c:v>
                </c:pt>
                <c:pt idx="2887">
                  <c:v>32.930444697833522</c:v>
                </c:pt>
                <c:pt idx="2888">
                  <c:v>32.941847206385404</c:v>
                </c:pt>
                <c:pt idx="2889">
                  <c:v>32.953249714937286</c:v>
                </c:pt>
                <c:pt idx="2890">
                  <c:v>32.964652223489168</c:v>
                </c:pt>
                <c:pt idx="2891">
                  <c:v>32.97605473204105</c:v>
                </c:pt>
                <c:pt idx="2892">
                  <c:v>32.987457240592931</c:v>
                </c:pt>
                <c:pt idx="2893">
                  <c:v>32.998859749144813</c:v>
                </c:pt>
                <c:pt idx="2894">
                  <c:v>33.010262257696695</c:v>
                </c:pt>
                <c:pt idx="2895">
                  <c:v>33.021664766248577</c:v>
                </c:pt>
                <c:pt idx="2896">
                  <c:v>33.033067274800452</c:v>
                </c:pt>
                <c:pt idx="2897">
                  <c:v>33.044469783352341</c:v>
                </c:pt>
                <c:pt idx="2898">
                  <c:v>33.055872291904222</c:v>
                </c:pt>
                <c:pt idx="2899">
                  <c:v>33.067274800456097</c:v>
                </c:pt>
                <c:pt idx="2900">
                  <c:v>33.078677309007979</c:v>
                </c:pt>
                <c:pt idx="2901">
                  <c:v>33.090079817559861</c:v>
                </c:pt>
                <c:pt idx="2902">
                  <c:v>33.101482326111743</c:v>
                </c:pt>
                <c:pt idx="2903">
                  <c:v>33.112884834663625</c:v>
                </c:pt>
                <c:pt idx="2904">
                  <c:v>33.124287343215506</c:v>
                </c:pt>
                <c:pt idx="2905">
                  <c:v>33.135689851767388</c:v>
                </c:pt>
                <c:pt idx="2906">
                  <c:v>33.14709236031927</c:v>
                </c:pt>
                <c:pt idx="2907">
                  <c:v>33.158494868871152</c:v>
                </c:pt>
                <c:pt idx="2908">
                  <c:v>33.169897377423034</c:v>
                </c:pt>
                <c:pt idx="2909">
                  <c:v>33.181299885974916</c:v>
                </c:pt>
                <c:pt idx="2910">
                  <c:v>33.192702394526798</c:v>
                </c:pt>
                <c:pt idx="2911">
                  <c:v>33.204104903078679</c:v>
                </c:pt>
                <c:pt idx="2912">
                  <c:v>33.215507411630554</c:v>
                </c:pt>
                <c:pt idx="2913">
                  <c:v>33.226909920182443</c:v>
                </c:pt>
                <c:pt idx="2914">
                  <c:v>33.238312428734325</c:v>
                </c:pt>
                <c:pt idx="2915">
                  <c:v>33.2497149372862</c:v>
                </c:pt>
                <c:pt idx="2916">
                  <c:v>33.261117445838082</c:v>
                </c:pt>
                <c:pt idx="2917">
                  <c:v>33.272519954389971</c:v>
                </c:pt>
                <c:pt idx="2918">
                  <c:v>33.283922462941845</c:v>
                </c:pt>
                <c:pt idx="2919">
                  <c:v>33.295324971493727</c:v>
                </c:pt>
                <c:pt idx="2920">
                  <c:v>33.306727480045609</c:v>
                </c:pt>
                <c:pt idx="2921">
                  <c:v>33.318129988597491</c:v>
                </c:pt>
                <c:pt idx="2922">
                  <c:v>33.329532497149373</c:v>
                </c:pt>
                <c:pt idx="2923">
                  <c:v>33.340935005701255</c:v>
                </c:pt>
                <c:pt idx="2924">
                  <c:v>33.352337514253136</c:v>
                </c:pt>
                <c:pt idx="2925">
                  <c:v>33.363740022805018</c:v>
                </c:pt>
                <c:pt idx="2926">
                  <c:v>33.3751425313569</c:v>
                </c:pt>
                <c:pt idx="2927">
                  <c:v>33.386545039908782</c:v>
                </c:pt>
                <c:pt idx="2928">
                  <c:v>33.397947548460664</c:v>
                </c:pt>
                <c:pt idx="2929">
                  <c:v>33.409350057012546</c:v>
                </c:pt>
                <c:pt idx="2930">
                  <c:v>33.420752565564428</c:v>
                </c:pt>
                <c:pt idx="2931">
                  <c:v>33.432155074116302</c:v>
                </c:pt>
                <c:pt idx="2932">
                  <c:v>33.443557582668184</c:v>
                </c:pt>
                <c:pt idx="2933">
                  <c:v>33.454960091220073</c:v>
                </c:pt>
                <c:pt idx="2934">
                  <c:v>33.466362599771948</c:v>
                </c:pt>
                <c:pt idx="2935">
                  <c:v>33.47776510832383</c:v>
                </c:pt>
                <c:pt idx="2936">
                  <c:v>33.489167616875712</c:v>
                </c:pt>
                <c:pt idx="2937">
                  <c:v>33.500570125427593</c:v>
                </c:pt>
                <c:pt idx="2938">
                  <c:v>33.511972633979475</c:v>
                </c:pt>
                <c:pt idx="2939">
                  <c:v>33.523375142531357</c:v>
                </c:pt>
                <c:pt idx="2940">
                  <c:v>33.534777651083239</c:v>
                </c:pt>
                <c:pt idx="2941">
                  <c:v>33.546180159635121</c:v>
                </c:pt>
                <c:pt idx="2942">
                  <c:v>33.557582668187003</c:v>
                </c:pt>
                <c:pt idx="2943">
                  <c:v>33.568985176738877</c:v>
                </c:pt>
                <c:pt idx="2944">
                  <c:v>33.580387685290766</c:v>
                </c:pt>
                <c:pt idx="2945">
                  <c:v>33.591790193842648</c:v>
                </c:pt>
                <c:pt idx="2946">
                  <c:v>33.603192702394523</c:v>
                </c:pt>
                <c:pt idx="2947">
                  <c:v>33.614595210946405</c:v>
                </c:pt>
                <c:pt idx="2948">
                  <c:v>33.625997719498294</c:v>
                </c:pt>
                <c:pt idx="2949">
                  <c:v>33.637400228050168</c:v>
                </c:pt>
                <c:pt idx="2950">
                  <c:v>33.64880273660205</c:v>
                </c:pt>
                <c:pt idx="2951">
                  <c:v>33.660205245153932</c:v>
                </c:pt>
                <c:pt idx="2952">
                  <c:v>33.671607753705821</c:v>
                </c:pt>
                <c:pt idx="2953">
                  <c:v>33.683010262257696</c:v>
                </c:pt>
                <c:pt idx="2954">
                  <c:v>33.694412770809578</c:v>
                </c:pt>
                <c:pt idx="2955">
                  <c:v>33.70581527936146</c:v>
                </c:pt>
                <c:pt idx="2956">
                  <c:v>33.717217787913341</c:v>
                </c:pt>
                <c:pt idx="2957">
                  <c:v>33.728620296465223</c:v>
                </c:pt>
                <c:pt idx="2958">
                  <c:v>33.740022805017105</c:v>
                </c:pt>
                <c:pt idx="2959">
                  <c:v>33.751425313568987</c:v>
                </c:pt>
                <c:pt idx="2960">
                  <c:v>33.762827822120869</c:v>
                </c:pt>
                <c:pt idx="2961">
                  <c:v>33.774230330672751</c:v>
                </c:pt>
                <c:pt idx="2962">
                  <c:v>33.785632839224625</c:v>
                </c:pt>
                <c:pt idx="2963">
                  <c:v>33.797035347776507</c:v>
                </c:pt>
                <c:pt idx="2964">
                  <c:v>33.808437856328396</c:v>
                </c:pt>
                <c:pt idx="2965">
                  <c:v>33.819840364880271</c:v>
                </c:pt>
                <c:pt idx="2966">
                  <c:v>33.831242873432153</c:v>
                </c:pt>
                <c:pt idx="2967">
                  <c:v>33.842645381984035</c:v>
                </c:pt>
                <c:pt idx="2968">
                  <c:v>33.854047890535917</c:v>
                </c:pt>
                <c:pt idx="2969">
                  <c:v>33.865450399087798</c:v>
                </c:pt>
                <c:pt idx="2970">
                  <c:v>33.87685290763968</c:v>
                </c:pt>
                <c:pt idx="2971">
                  <c:v>33.888255416191562</c:v>
                </c:pt>
                <c:pt idx="2972">
                  <c:v>33.899657924743444</c:v>
                </c:pt>
                <c:pt idx="2973">
                  <c:v>33.911060433295326</c:v>
                </c:pt>
                <c:pt idx="2974">
                  <c:v>33.922462941847208</c:v>
                </c:pt>
                <c:pt idx="2975">
                  <c:v>33.93386545039909</c:v>
                </c:pt>
                <c:pt idx="2976">
                  <c:v>33.945267958950971</c:v>
                </c:pt>
                <c:pt idx="2977">
                  <c:v>33.956670467502853</c:v>
                </c:pt>
                <c:pt idx="2978">
                  <c:v>33.968072976054728</c:v>
                </c:pt>
                <c:pt idx="2979">
                  <c:v>33.979475484606617</c:v>
                </c:pt>
                <c:pt idx="2980">
                  <c:v>33.990877993158499</c:v>
                </c:pt>
                <c:pt idx="2981">
                  <c:v>34.002280501710374</c:v>
                </c:pt>
                <c:pt idx="2982">
                  <c:v>34.013683010262255</c:v>
                </c:pt>
                <c:pt idx="2983">
                  <c:v>34.025085518814144</c:v>
                </c:pt>
                <c:pt idx="2984">
                  <c:v>34.036488027366019</c:v>
                </c:pt>
                <c:pt idx="2985">
                  <c:v>34.047890535917901</c:v>
                </c:pt>
                <c:pt idx="2986">
                  <c:v>34.059293044469783</c:v>
                </c:pt>
                <c:pt idx="2987">
                  <c:v>34.070695553021665</c:v>
                </c:pt>
                <c:pt idx="2988">
                  <c:v>34.082098061573546</c:v>
                </c:pt>
                <c:pt idx="2989">
                  <c:v>34.093500570125428</c:v>
                </c:pt>
                <c:pt idx="2990">
                  <c:v>34.10490307867731</c:v>
                </c:pt>
                <c:pt idx="2991">
                  <c:v>34.116305587229192</c:v>
                </c:pt>
                <c:pt idx="2992">
                  <c:v>34.127708095781074</c:v>
                </c:pt>
                <c:pt idx="2993">
                  <c:v>34.139110604332949</c:v>
                </c:pt>
                <c:pt idx="2994">
                  <c:v>34.15051311288483</c:v>
                </c:pt>
                <c:pt idx="2995">
                  <c:v>34.161915621436719</c:v>
                </c:pt>
                <c:pt idx="2996">
                  <c:v>34.173318129988601</c:v>
                </c:pt>
                <c:pt idx="2997">
                  <c:v>34.184720638540476</c:v>
                </c:pt>
                <c:pt idx="2998">
                  <c:v>34.196123147092358</c:v>
                </c:pt>
                <c:pt idx="2999">
                  <c:v>34.207525655644247</c:v>
                </c:pt>
                <c:pt idx="3000">
                  <c:v>34.218928164196122</c:v>
                </c:pt>
                <c:pt idx="3001">
                  <c:v>34.230330672748003</c:v>
                </c:pt>
                <c:pt idx="3002">
                  <c:v>34.241733181299885</c:v>
                </c:pt>
                <c:pt idx="3003">
                  <c:v>34.253135689851767</c:v>
                </c:pt>
                <c:pt idx="3004">
                  <c:v>34.264538198403649</c:v>
                </c:pt>
                <c:pt idx="3005">
                  <c:v>34.275940706955531</c:v>
                </c:pt>
                <c:pt idx="3006">
                  <c:v>34.287343215507413</c:v>
                </c:pt>
                <c:pt idx="3007">
                  <c:v>34.298745724059295</c:v>
                </c:pt>
                <c:pt idx="3008">
                  <c:v>34.310148232611176</c:v>
                </c:pt>
                <c:pt idx="3009">
                  <c:v>34.321550741163051</c:v>
                </c:pt>
                <c:pt idx="3010">
                  <c:v>34.33295324971494</c:v>
                </c:pt>
                <c:pt idx="3011">
                  <c:v>34.344355758266822</c:v>
                </c:pt>
                <c:pt idx="3012">
                  <c:v>34.355758266818697</c:v>
                </c:pt>
                <c:pt idx="3013">
                  <c:v>34.367160775370579</c:v>
                </c:pt>
                <c:pt idx="3014">
                  <c:v>34.378563283922468</c:v>
                </c:pt>
                <c:pt idx="3015">
                  <c:v>34.389965792474342</c:v>
                </c:pt>
                <c:pt idx="3016">
                  <c:v>34.401368301026224</c:v>
                </c:pt>
                <c:pt idx="3017">
                  <c:v>34.412770809578106</c:v>
                </c:pt>
                <c:pt idx="3018">
                  <c:v>34.424173318129988</c:v>
                </c:pt>
                <c:pt idx="3019">
                  <c:v>34.43557582668187</c:v>
                </c:pt>
                <c:pt idx="3020">
                  <c:v>34.446978335233752</c:v>
                </c:pt>
                <c:pt idx="3021">
                  <c:v>34.458380843785633</c:v>
                </c:pt>
                <c:pt idx="3022">
                  <c:v>34.469783352337515</c:v>
                </c:pt>
                <c:pt idx="3023">
                  <c:v>34.481185860889397</c:v>
                </c:pt>
                <c:pt idx="3024">
                  <c:v>34.492588369441279</c:v>
                </c:pt>
                <c:pt idx="3025">
                  <c:v>34.503990877993154</c:v>
                </c:pt>
                <c:pt idx="3026">
                  <c:v>34.515393386545043</c:v>
                </c:pt>
                <c:pt idx="3027">
                  <c:v>34.526795895096924</c:v>
                </c:pt>
                <c:pt idx="3028">
                  <c:v>34.538198403648799</c:v>
                </c:pt>
                <c:pt idx="3029">
                  <c:v>34.549600912200681</c:v>
                </c:pt>
                <c:pt idx="3030">
                  <c:v>34.56100342075257</c:v>
                </c:pt>
                <c:pt idx="3031">
                  <c:v>34.572405929304445</c:v>
                </c:pt>
                <c:pt idx="3032">
                  <c:v>34.583808437856327</c:v>
                </c:pt>
                <c:pt idx="3033">
                  <c:v>34.595210946408208</c:v>
                </c:pt>
                <c:pt idx="3034">
                  <c:v>34.60661345496009</c:v>
                </c:pt>
                <c:pt idx="3035">
                  <c:v>34.618015963511972</c:v>
                </c:pt>
                <c:pt idx="3036">
                  <c:v>34.629418472063854</c:v>
                </c:pt>
                <c:pt idx="3037">
                  <c:v>34.640820980615736</c:v>
                </c:pt>
                <c:pt idx="3038">
                  <c:v>34.652223489167618</c:v>
                </c:pt>
                <c:pt idx="3039">
                  <c:v>34.6636259977195</c:v>
                </c:pt>
                <c:pt idx="3040">
                  <c:v>34.675028506271374</c:v>
                </c:pt>
                <c:pt idx="3041">
                  <c:v>34.686431014823263</c:v>
                </c:pt>
                <c:pt idx="3042">
                  <c:v>34.697833523375145</c:v>
                </c:pt>
                <c:pt idx="3043">
                  <c:v>34.709236031927027</c:v>
                </c:pt>
                <c:pt idx="3044">
                  <c:v>34.720638540478902</c:v>
                </c:pt>
                <c:pt idx="3045">
                  <c:v>34.732041049030791</c:v>
                </c:pt>
                <c:pt idx="3046">
                  <c:v>34.743443557582673</c:v>
                </c:pt>
                <c:pt idx="3047">
                  <c:v>34.754846066134547</c:v>
                </c:pt>
                <c:pt idx="3048">
                  <c:v>34.766248574686429</c:v>
                </c:pt>
                <c:pt idx="3049">
                  <c:v>34.777651083238311</c:v>
                </c:pt>
                <c:pt idx="3050">
                  <c:v>34.789053591790193</c:v>
                </c:pt>
                <c:pt idx="3051">
                  <c:v>34.800456100342075</c:v>
                </c:pt>
                <c:pt idx="3052">
                  <c:v>34.811858608893957</c:v>
                </c:pt>
                <c:pt idx="3053">
                  <c:v>34.823261117445838</c:v>
                </c:pt>
                <c:pt idx="3054">
                  <c:v>34.83466362599772</c:v>
                </c:pt>
                <c:pt idx="3055">
                  <c:v>34.846066134549602</c:v>
                </c:pt>
                <c:pt idx="3056">
                  <c:v>34.857468643101477</c:v>
                </c:pt>
                <c:pt idx="3057">
                  <c:v>34.868871151653366</c:v>
                </c:pt>
                <c:pt idx="3058">
                  <c:v>34.880273660205248</c:v>
                </c:pt>
                <c:pt idx="3059">
                  <c:v>34.891676168757122</c:v>
                </c:pt>
                <c:pt idx="3060">
                  <c:v>34.903078677309004</c:v>
                </c:pt>
                <c:pt idx="3061">
                  <c:v>34.914481185860893</c:v>
                </c:pt>
                <c:pt idx="3062">
                  <c:v>34.925883694412768</c:v>
                </c:pt>
                <c:pt idx="3063">
                  <c:v>34.93728620296465</c:v>
                </c:pt>
                <c:pt idx="3064">
                  <c:v>34.948688711516532</c:v>
                </c:pt>
                <c:pt idx="3065">
                  <c:v>34.960091220068421</c:v>
                </c:pt>
                <c:pt idx="3066">
                  <c:v>34.971493728620295</c:v>
                </c:pt>
                <c:pt idx="3067">
                  <c:v>34.982896237172177</c:v>
                </c:pt>
                <c:pt idx="3068">
                  <c:v>34.994298745724059</c:v>
                </c:pt>
                <c:pt idx="3069">
                  <c:v>35.005701254275941</c:v>
                </c:pt>
                <c:pt idx="3070">
                  <c:v>35.017103762827823</c:v>
                </c:pt>
                <c:pt idx="3071">
                  <c:v>35.028506271379705</c:v>
                </c:pt>
                <c:pt idx="3072">
                  <c:v>35.039908779931586</c:v>
                </c:pt>
                <c:pt idx="3073">
                  <c:v>35.051311288483468</c:v>
                </c:pt>
                <c:pt idx="3074">
                  <c:v>35.06271379703535</c:v>
                </c:pt>
                <c:pt idx="3075">
                  <c:v>35.074116305587225</c:v>
                </c:pt>
                <c:pt idx="3076">
                  <c:v>35.085518814139114</c:v>
                </c:pt>
                <c:pt idx="3077">
                  <c:v>35.096921322690996</c:v>
                </c:pt>
                <c:pt idx="3078">
                  <c:v>35.10832383124287</c:v>
                </c:pt>
                <c:pt idx="3079">
                  <c:v>35.119726339794752</c:v>
                </c:pt>
                <c:pt idx="3080">
                  <c:v>35.131128848346634</c:v>
                </c:pt>
                <c:pt idx="3081">
                  <c:v>35.142531356898516</c:v>
                </c:pt>
                <c:pt idx="3082">
                  <c:v>35.153933865450398</c:v>
                </c:pt>
                <c:pt idx="3083">
                  <c:v>35.16533637400228</c:v>
                </c:pt>
                <c:pt idx="3084">
                  <c:v>35.176738882554162</c:v>
                </c:pt>
                <c:pt idx="3085">
                  <c:v>35.188141391106043</c:v>
                </c:pt>
                <c:pt idx="3086">
                  <c:v>35.199543899657925</c:v>
                </c:pt>
                <c:pt idx="3087">
                  <c:v>35.210946408209807</c:v>
                </c:pt>
                <c:pt idx="3088">
                  <c:v>35.222348916761689</c:v>
                </c:pt>
                <c:pt idx="3089">
                  <c:v>35.233751425313571</c:v>
                </c:pt>
                <c:pt idx="3090">
                  <c:v>35.245153933865453</c:v>
                </c:pt>
                <c:pt idx="3091">
                  <c:v>35.256556442417327</c:v>
                </c:pt>
                <c:pt idx="3092">
                  <c:v>35.267958950969216</c:v>
                </c:pt>
                <c:pt idx="3093">
                  <c:v>35.279361459521098</c:v>
                </c:pt>
                <c:pt idx="3094">
                  <c:v>35.290763968072973</c:v>
                </c:pt>
                <c:pt idx="3095">
                  <c:v>35.302166476624855</c:v>
                </c:pt>
                <c:pt idx="3096">
                  <c:v>35.313568985176744</c:v>
                </c:pt>
                <c:pt idx="3097">
                  <c:v>35.324971493728619</c:v>
                </c:pt>
                <c:pt idx="3098">
                  <c:v>35.3363740022805</c:v>
                </c:pt>
                <c:pt idx="3099">
                  <c:v>35.347776510832382</c:v>
                </c:pt>
                <c:pt idx="3100">
                  <c:v>35.359179019384264</c:v>
                </c:pt>
                <c:pt idx="3101">
                  <c:v>35.370581527936146</c:v>
                </c:pt>
                <c:pt idx="3102">
                  <c:v>35.381984036488028</c:v>
                </c:pt>
                <c:pt idx="3103">
                  <c:v>35.39338654503991</c:v>
                </c:pt>
                <c:pt idx="3104">
                  <c:v>35.404789053591792</c:v>
                </c:pt>
                <c:pt idx="3105">
                  <c:v>35.416191562143673</c:v>
                </c:pt>
                <c:pt idx="3106">
                  <c:v>35.427594070695548</c:v>
                </c:pt>
                <c:pt idx="3107">
                  <c:v>35.438996579247437</c:v>
                </c:pt>
                <c:pt idx="3108">
                  <c:v>35.450399087799319</c:v>
                </c:pt>
                <c:pt idx="3109">
                  <c:v>35.461801596351194</c:v>
                </c:pt>
                <c:pt idx="3110">
                  <c:v>35.473204104903076</c:v>
                </c:pt>
                <c:pt idx="3111">
                  <c:v>35.484606613454957</c:v>
                </c:pt>
                <c:pt idx="3112">
                  <c:v>35.496009122006846</c:v>
                </c:pt>
                <c:pt idx="3113">
                  <c:v>35.507411630558721</c:v>
                </c:pt>
                <c:pt idx="3114">
                  <c:v>35.518814139110603</c:v>
                </c:pt>
                <c:pt idx="3115">
                  <c:v>35.530216647662485</c:v>
                </c:pt>
                <c:pt idx="3116">
                  <c:v>35.541619156214367</c:v>
                </c:pt>
                <c:pt idx="3117">
                  <c:v>35.553021664766248</c:v>
                </c:pt>
                <c:pt idx="3118">
                  <c:v>35.56442417331813</c:v>
                </c:pt>
                <c:pt idx="3119">
                  <c:v>35.575826681870012</c:v>
                </c:pt>
                <c:pt idx="3120">
                  <c:v>35.587229190421894</c:v>
                </c:pt>
                <c:pt idx="3121">
                  <c:v>35.598631698973776</c:v>
                </c:pt>
                <c:pt idx="3122">
                  <c:v>35.610034207525651</c:v>
                </c:pt>
                <c:pt idx="3123">
                  <c:v>35.62143671607754</c:v>
                </c:pt>
                <c:pt idx="3124">
                  <c:v>35.632839224629421</c:v>
                </c:pt>
                <c:pt idx="3125">
                  <c:v>35.644241733181296</c:v>
                </c:pt>
                <c:pt idx="3126">
                  <c:v>35.655644241733178</c:v>
                </c:pt>
                <c:pt idx="3127">
                  <c:v>35.667046750285067</c:v>
                </c:pt>
                <c:pt idx="3128">
                  <c:v>35.678449258836942</c:v>
                </c:pt>
                <c:pt idx="3129">
                  <c:v>35.689851767388824</c:v>
                </c:pt>
                <c:pt idx="3130">
                  <c:v>35.701254275940705</c:v>
                </c:pt>
                <c:pt idx="3131">
                  <c:v>35.712656784492587</c:v>
                </c:pt>
                <c:pt idx="3132">
                  <c:v>35.724059293044469</c:v>
                </c:pt>
                <c:pt idx="3133">
                  <c:v>35.735461801596351</c:v>
                </c:pt>
                <c:pt idx="3134">
                  <c:v>35.746864310148233</c:v>
                </c:pt>
                <c:pt idx="3135">
                  <c:v>35.758266818700115</c:v>
                </c:pt>
                <c:pt idx="3136">
                  <c:v>35.769669327251997</c:v>
                </c:pt>
                <c:pt idx="3137">
                  <c:v>35.781071835803878</c:v>
                </c:pt>
                <c:pt idx="3138">
                  <c:v>35.79247434435576</c:v>
                </c:pt>
                <c:pt idx="3139">
                  <c:v>35.803876852907642</c:v>
                </c:pt>
                <c:pt idx="3140">
                  <c:v>35.815279361459524</c:v>
                </c:pt>
                <c:pt idx="3141">
                  <c:v>35.826681870011399</c:v>
                </c:pt>
                <c:pt idx="3142">
                  <c:v>35.838084378563281</c:v>
                </c:pt>
                <c:pt idx="3143">
                  <c:v>35.84948688711517</c:v>
                </c:pt>
                <c:pt idx="3144">
                  <c:v>35.860889395667044</c:v>
                </c:pt>
                <c:pt idx="3145">
                  <c:v>35.872291904218926</c:v>
                </c:pt>
                <c:pt idx="3146">
                  <c:v>35.883694412770808</c:v>
                </c:pt>
                <c:pt idx="3147">
                  <c:v>35.89509692132269</c:v>
                </c:pt>
                <c:pt idx="3148">
                  <c:v>35.906499429874572</c:v>
                </c:pt>
                <c:pt idx="3149">
                  <c:v>35.917901938426454</c:v>
                </c:pt>
                <c:pt idx="3150">
                  <c:v>35.929304446978335</c:v>
                </c:pt>
                <c:pt idx="3151">
                  <c:v>35.940706955530217</c:v>
                </c:pt>
                <c:pt idx="3152">
                  <c:v>35.952109464082099</c:v>
                </c:pt>
                <c:pt idx="3153">
                  <c:v>35.963511972633974</c:v>
                </c:pt>
                <c:pt idx="3154">
                  <c:v>35.974914481185863</c:v>
                </c:pt>
                <c:pt idx="3155">
                  <c:v>35.986316989737745</c:v>
                </c:pt>
                <c:pt idx="3156">
                  <c:v>35.997719498289626</c:v>
                </c:pt>
                <c:pt idx="3157">
                  <c:v>36.009122006841501</c:v>
                </c:pt>
                <c:pt idx="3158">
                  <c:v>36.02052451539339</c:v>
                </c:pt>
                <c:pt idx="3159">
                  <c:v>36.031927023945272</c:v>
                </c:pt>
                <c:pt idx="3160">
                  <c:v>36.043329532497147</c:v>
                </c:pt>
                <c:pt idx="3161">
                  <c:v>36.054732041049029</c:v>
                </c:pt>
                <c:pt idx="3162">
                  <c:v>36.066134549600918</c:v>
                </c:pt>
                <c:pt idx="3163">
                  <c:v>36.077537058152792</c:v>
                </c:pt>
                <c:pt idx="3164">
                  <c:v>36.088939566704674</c:v>
                </c:pt>
                <c:pt idx="3165">
                  <c:v>36.100342075256556</c:v>
                </c:pt>
                <c:pt idx="3166">
                  <c:v>36.111744583808438</c:v>
                </c:pt>
                <c:pt idx="3167">
                  <c:v>36.12314709236032</c:v>
                </c:pt>
                <c:pt idx="3168">
                  <c:v>36.134549600912202</c:v>
                </c:pt>
                <c:pt idx="3169">
                  <c:v>36.145952109464083</c:v>
                </c:pt>
                <c:pt idx="3170">
                  <c:v>36.157354618015965</c:v>
                </c:pt>
                <c:pt idx="3171">
                  <c:v>36.168757126567847</c:v>
                </c:pt>
                <c:pt idx="3172">
                  <c:v>36.180159635119722</c:v>
                </c:pt>
                <c:pt idx="3173">
                  <c:v>36.191562143671604</c:v>
                </c:pt>
                <c:pt idx="3174">
                  <c:v>36.202964652223493</c:v>
                </c:pt>
                <c:pt idx="3175">
                  <c:v>36.214367160775367</c:v>
                </c:pt>
                <c:pt idx="3176">
                  <c:v>36.225769669327249</c:v>
                </c:pt>
                <c:pt idx="3177">
                  <c:v>36.237172177879131</c:v>
                </c:pt>
                <c:pt idx="3178">
                  <c:v>36.248574686431013</c:v>
                </c:pt>
                <c:pt idx="3179">
                  <c:v>36.259977194982895</c:v>
                </c:pt>
                <c:pt idx="3180">
                  <c:v>36.271379703534777</c:v>
                </c:pt>
                <c:pt idx="3181">
                  <c:v>36.282782212086659</c:v>
                </c:pt>
                <c:pt idx="3182">
                  <c:v>36.29418472063854</c:v>
                </c:pt>
                <c:pt idx="3183">
                  <c:v>36.305587229190422</c:v>
                </c:pt>
                <c:pt idx="3184">
                  <c:v>36.316989737742304</c:v>
                </c:pt>
                <c:pt idx="3185">
                  <c:v>36.328392246294186</c:v>
                </c:pt>
                <c:pt idx="3186">
                  <c:v>36.339794754846068</c:v>
                </c:pt>
                <c:pt idx="3187">
                  <c:v>36.35119726339795</c:v>
                </c:pt>
                <c:pt idx="3188">
                  <c:v>36.362599771949824</c:v>
                </c:pt>
                <c:pt idx="3189">
                  <c:v>36.374002280501713</c:v>
                </c:pt>
                <c:pt idx="3190">
                  <c:v>36.385404789053595</c:v>
                </c:pt>
                <c:pt idx="3191">
                  <c:v>36.39680729760547</c:v>
                </c:pt>
                <c:pt idx="3192">
                  <c:v>36.408209806157352</c:v>
                </c:pt>
                <c:pt idx="3193">
                  <c:v>36.419612314709241</c:v>
                </c:pt>
                <c:pt idx="3194">
                  <c:v>36.431014823261116</c:v>
                </c:pt>
                <c:pt idx="3195">
                  <c:v>36.442417331812997</c:v>
                </c:pt>
                <c:pt idx="3196">
                  <c:v>36.453819840364879</c:v>
                </c:pt>
                <c:pt idx="3197">
                  <c:v>36.465222348916761</c:v>
                </c:pt>
                <c:pt idx="3198">
                  <c:v>36.476624857468643</c:v>
                </c:pt>
                <c:pt idx="3199">
                  <c:v>36.488027366020525</c:v>
                </c:pt>
                <c:pt idx="3200">
                  <c:v>36.499429874572407</c:v>
                </c:pt>
                <c:pt idx="3201">
                  <c:v>36.510832383124288</c:v>
                </c:pt>
                <c:pt idx="3202">
                  <c:v>36.52223489167617</c:v>
                </c:pt>
                <c:pt idx="3203">
                  <c:v>36.533637400228052</c:v>
                </c:pt>
                <c:pt idx="3204">
                  <c:v>36.545039908779927</c:v>
                </c:pt>
                <c:pt idx="3205">
                  <c:v>36.556442417331816</c:v>
                </c:pt>
                <c:pt idx="3206">
                  <c:v>36.567844925883698</c:v>
                </c:pt>
                <c:pt idx="3207">
                  <c:v>36.579247434435572</c:v>
                </c:pt>
                <c:pt idx="3208">
                  <c:v>36.590649942987454</c:v>
                </c:pt>
                <c:pt idx="3209">
                  <c:v>36.602052451539343</c:v>
                </c:pt>
                <c:pt idx="3210">
                  <c:v>36.613454960091218</c:v>
                </c:pt>
                <c:pt idx="3211">
                  <c:v>36.6248574686431</c:v>
                </c:pt>
                <c:pt idx="3212">
                  <c:v>36.636259977194982</c:v>
                </c:pt>
                <c:pt idx="3213">
                  <c:v>36.647662485746864</c:v>
                </c:pt>
                <c:pt idx="3214">
                  <c:v>36.659064994298745</c:v>
                </c:pt>
                <c:pt idx="3215">
                  <c:v>36.670467502850627</c:v>
                </c:pt>
                <c:pt idx="3216">
                  <c:v>36.681870011402509</c:v>
                </c:pt>
                <c:pt idx="3217">
                  <c:v>36.693272519954391</c:v>
                </c:pt>
                <c:pt idx="3218">
                  <c:v>36.704675028506273</c:v>
                </c:pt>
                <c:pt idx="3219">
                  <c:v>36.716077537058148</c:v>
                </c:pt>
                <c:pt idx="3220">
                  <c:v>36.727480045610037</c:v>
                </c:pt>
                <c:pt idx="3221">
                  <c:v>36.738882554161918</c:v>
                </c:pt>
                <c:pt idx="3222">
                  <c:v>36.750285062713793</c:v>
                </c:pt>
                <c:pt idx="3223">
                  <c:v>36.761687571265675</c:v>
                </c:pt>
                <c:pt idx="3224">
                  <c:v>36.773090079817564</c:v>
                </c:pt>
                <c:pt idx="3225">
                  <c:v>36.784492588369446</c:v>
                </c:pt>
                <c:pt idx="3226">
                  <c:v>36.795895096921321</c:v>
                </c:pt>
                <c:pt idx="3227">
                  <c:v>36.807297605473202</c:v>
                </c:pt>
                <c:pt idx="3228">
                  <c:v>36.818700114025091</c:v>
                </c:pt>
                <c:pt idx="3229">
                  <c:v>36.830102622576966</c:v>
                </c:pt>
                <c:pt idx="3230">
                  <c:v>36.841505131128848</c:v>
                </c:pt>
                <c:pt idx="3231">
                  <c:v>36.85290763968073</c:v>
                </c:pt>
                <c:pt idx="3232">
                  <c:v>36.864310148232612</c:v>
                </c:pt>
                <c:pt idx="3233">
                  <c:v>36.875712656784494</c:v>
                </c:pt>
                <c:pt idx="3234">
                  <c:v>36.887115165336375</c:v>
                </c:pt>
                <c:pt idx="3235">
                  <c:v>36.89851767388825</c:v>
                </c:pt>
                <c:pt idx="3236">
                  <c:v>36.909920182440139</c:v>
                </c:pt>
                <c:pt idx="3237">
                  <c:v>36.921322690992021</c:v>
                </c:pt>
                <c:pt idx="3238">
                  <c:v>36.932725199543896</c:v>
                </c:pt>
                <c:pt idx="3239">
                  <c:v>36.944127708095778</c:v>
                </c:pt>
                <c:pt idx="3240">
                  <c:v>36.955530216647666</c:v>
                </c:pt>
                <c:pt idx="3241">
                  <c:v>36.966932725199541</c:v>
                </c:pt>
                <c:pt idx="3242">
                  <c:v>36.978335233751423</c:v>
                </c:pt>
                <c:pt idx="3243">
                  <c:v>36.989737742303305</c:v>
                </c:pt>
                <c:pt idx="3244">
                  <c:v>37.001140250855187</c:v>
                </c:pt>
                <c:pt idx="3245">
                  <c:v>37.012542759407069</c:v>
                </c:pt>
                <c:pt idx="3246">
                  <c:v>37.02394526795895</c:v>
                </c:pt>
                <c:pt idx="3247">
                  <c:v>37.035347776510832</c:v>
                </c:pt>
                <c:pt idx="3248">
                  <c:v>37.046750285062714</c:v>
                </c:pt>
                <c:pt idx="3249">
                  <c:v>37.058152793614596</c:v>
                </c:pt>
                <c:pt idx="3250">
                  <c:v>37.069555302166478</c:v>
                </c:pt>
                <c:pt idx="3251">
                  <c:v>37.08095781071836</c:v>
                </c:pt>
                <c:pt idx="3252">
                  <c:v>37.092360319270242</c:v>
                </c:pt>
                <c:pt idx="3253">
                  <c:v>37.103762827822123</c:v>
                </c:pt>
                <c:pt idx="3254">
                  <c:v>37.115165336373998</c:v>
                </c:pt>
                <c:pt idx="3255">
                  <c:v>37.126567844925887</c:v>
                </c:pt>
                <c:pt idx="3256">
                  <c:v>37.137970353477769</c:v>
                </c:pt>
                <c:pt idx="3257">
                  <c:v>37.149372862029644</c:v>
                </c:pt>
                <c:pt idx="3258">
                  <c:v>37.160775370581526</c:v>
                </c:pt>
                <c:pt idx="3259">
                  <c:v>37.172177879133415</c:v>
                </c:pt>
                <c:pt idx="3260">
                  <c:v>37.183580387685289</c:v>
                </c:pt>
                <c:pt idx="3261">
                  <c:v>37.194982896237171</c:v>
                </c:pt>
                <c:pt idx="3262">
                  <c:v>37.206385404789053</c:v>
                </c:pt>
                <c:pt idx="3263">
                  <c:v>37.217787913340935</c:v>
                </c:pt>
                <c:pt idx="3264">
                  <c:v>37.229190421892817</c:v>
                </c:pt>
                <c:pt idx="3265">
                  <c:v>37.240592930444699</c:v>
                </c:pt>
                <c:pt idx="3266">
                  <c:v>37.251995438996573</c:v>
                </c:pt>
                <c:pt idx="3267">
                  <c:v>37.263397947548462</c:v>
                </c:pt>
                <c:pt idx="3268">
                  <c:v>37.274800456100344</c:v>
                </c:pt>
                <c:pt idx="3269">
                  <c:v>37.286202964652219</c:v>
                </c:pt>
                <c:pt idx="3270">
                  <c:v>37.297605473204101</c:v>
                </c:pt>
                <c:pt idx="3271">
                  <c:v>37.30900798175599</c:v>
                </c:pt>
                <c:pt idx="3272">
                  <c:v>37.320410490307871</c:v>
                </c:pt>
                <c:pt idx="3273">
                  <c:v>37.331812998859746</c:v>
                </c:pt>
                <c:pt idx="3274">
                  <c:v>37.343215507411628</c:v>
                </c:pt>
                <c:pt idx="3275">
                  <c:v>37.354618015963517</c:v>
                </c:pt>
                <c:pt idx="3276">
                  <c:v>37.366020524515392</c:v>
                </c:pt>
                <c:pt idx="3277">
                  <c:v>37.377423033067274</c:v>
                </c:pt>
                <c:pt idx="3278">
                  <c:v>37.388825541619156</c:v>
                </c:pt>
                <c:pt idx="3279">
                  <c:v>37.400228050171037</c:v>
                </c:pt>
                <c:pt idx="3280">
                  <c:v>37.411630558722919</c:v>
                </c:pt>
                <c:pt idx="3281">
                  <c:v>37.423033067274801</c:v>
                </c:pt>
                <c:pt idx="3282">
                  <c:v>37.434435575826683</c:v>
                </c:pt>
                <c:pt idx="3283">
                  <c:v>37.445838084378565</c:v>
                </c:pt>
                <c:pt idx="3284">
                  <c:v>37.457240592930447</c:v>
                </c:pt>
                <c:pt idx="3285">
                  <c:v>37.468643101482321</c:v>
                </c:pt>
                <c:pt idx="3286">
                  <c:v>37.48004561003421</c:v>
                </c:pt>
                <c:pt idx="3287">
                  <c:v>37.491448118586092</c:v>
                </c:pt>
                <c:pt idx="3288">
                  <c:v>37.502850627137967</c:v>
                </c:pt>
                <c:pt idx="3289">
                  <c:v>37.514253135689849</c:v>
                </c:pt>
                <c:pt idx="3290">
                  <c:v>37.525655644241738</c:v>
                </c:pt>
                <c:pt idx="3291">
                  <c:v>37.537058152793612</c:v>
                </c:pt>
                <c:pt idx="3292">
                  <c:v>37.548460661345494</c:v>
                </c:pt>
                <c:pt idx="3293">
                  <c:v>37.559863169897376</c:v>
                </c:pt>
                <c:pt idx="3294">
                  <c:v>37.571265678449265</c:v>
                </c:pt>
                <c:pt idx="3295">
                  <c:v>37.58266818700114</c:v>
                </c:pt>
                <c:pt idx="3296">
                  <c:v>37.594070695553022</c:v>
                </c:pt>
                <c:pt idx="3297">
                  <c:v>37.605473204104904</c:v>
                </c:pt>
                <c:pt idx="3298">
                  <c:v>37.616875712656785</c:v>
                </c:pt>
                <c:pt idx="3299">
                  <c:v>37.628278221208667</c:v>
                </c:pt>
                <c:pt idx="3300">
                  <c:v>37.639680729760549</c:v>
                </c:pt>
                <c:pt idx="3301">
                  <c:v>37.651083238312424</c:v>
                </c:pt>
                <c:pt idx="3302">
                  <c:v>37.662485746864313</c:v>
                </c:pt>
                <c:pt idx="3303">
                  <c:v>37.673888255416195</c:v>
                </c:pt>
                <c:pt idx="3304">
                  <c:v>37.685290763968069</c:v>
                </c:pt>
                <c:pt idx="3305">
                  <c:v>37.696693272519951</c:v>
                </c:pt>
                <c:pt idx="3306">
                  <c:v>37.70809578107184</c:v>
                </c:pt>
                <c:pt idx="3307">
                  <c:v>37.719498289623715</c:v>
                </c:pt>
                <c:pt idx="3308">
                  <c:v>37.730900798175597</c:v>
                </c:pt>
                <c:pt idx="3309">
                  <c:v>37.742303306727479</c:v>
                </c:pt>
                <c:pt idx="3310">
                  <c:v>37.753705815279361</c:v>
                </c:pt>
                <c:pt idx="3311">
                  <c:v>37.765108323831242</c:v>
                </c:pt>
                <c:pt idx="3312">
                  <c:v>37.776510832383124</c:v>
                </c:pt>
                <c:pt idx="3313">
                  <c:v>37.787913340935006</c:v>
                </c:pt>
                <c:pt idx="3314">
                  <c:v>37.799315849486888</c:v>
                </c:pt>
                <c:pt idx="3315">
                  <c:v>37.81071835803877</c:v>
                </c:pt>
                <c:pt idx="3316">
                  <c:v>37.822120866590645</c:v>
                </c:pt>
                <c:pt idx="3317">
                  <c:v>37.833523375142533</c:v>
                </c:pt>
                <c:pt idx="3318">
                  <c:v>37.844925883694415</c:v>
                </c:pt>
                <c:pt idx="3319">
                  <c:v>37.856328392246297</c:v>
                </c:pt>
                <c:pt idx="3320">
                  <c:v>37.867730900798172</c:v>
                </c:pt>
                <c:pt idx="3321">
                  <c:v>37.879133409350061</c:v>
                </c:pt>
                <c:pt idx="3322">
                  <c:v>37.890535917901943</c:v>
                </c:pt>
                <c:pt idx="3323">
                  <c:v>37.901938426453817</c:v>
                </c:pt>
                <c:pt idx="3324">
                  <c:v>37.913340935005699</c:v>
                </c:pt>
                <c:pt idx="3325">
                  <c:v>37.924743443557588</c:v>
                </c:pt>
                <c:pt idx="3326">
                  <c:v>37.936145952109463</c:v>
                </c:pt>
                <c:pt idx="3327">
                  <c:v>37.947548460661345</c:v>
                </c:pt>
                <c:pt idx="3328">
                  <c:v>37.958950969213227</c:v>
                </c:pt>
                <c:pt idx="3329">
                  <c:v>37.970353477765109</c:v>
                </c:pt>
                <c:pt idx="3330">
                  <c:v>37.98175598631699</c:v>
                </c:pt>
                <c:pt idx="3331">
                  <c:v>37.993158494868872</c:v>
                </c:pt>
                <c:pt idx="3332">
                  <c:v>38.004561003420747</c:v>
                </c:pt>
                <c:pt idx="3333">
                  <c:v>38.015963511972636</c:v>
                </c:pt>
                <c:pt idx="3334">
                  <c:v>38.027366020524518</c:v>
                </c:pt>
                <c:pt idx="3335">
                  <c:v>38.038768529076393</c:v>
                </c:pt>
                <c:pt idx="3336">
                  <c:v>38.050171037628274</c:v>
                </c:pt>
                <c:pt idx="3337">
                  <c:v>38.061573546180163</c:v>
                </c:pt>
                <c:pt idx="3338">
                  <c:v>38.072976054732038</c:v>
                </c:pt>
                <c:pt idx="3339">
                  <c:v>38.08437856328392</c:v>
                </c:pt>
                <c:pt idx="3340">
                  <c:v>38.095781071835802</c:v>
                </c:pt>
                <c:pt idx="3341">
                  <c:v>38.107183580387691</c:v>
                </c:pt>
                <c:pt idx="3342">
                  <c:v>38.118586088939566</c:v>
                </c:pt>
                <c:pt idx="3343">
                  <c:v>38.129988597491447</c:v>
                </c:pt>
                <c:pt idx="3344">
                  <c:v>38.141391106043329</c:v>
                </c:pt>
                <c:pt idx="3345">
                  <c:v>38.152793614595211</c:v>
                </c:pt>
                <c:pt idx="3346">
                  <c:v>38.164196123147093</c:v>
                </c:pt>
                <c:pt idx="3347">
                  <c:v>38.175598631698975</c:v>
                </c:pt>
                <c:pt idx="3348">
                  <c:v>38.187001140250857</c:v>
                </c:pt>
                <c:pt idx="3349">
                  <c:v>38.198403648802739</c:v>
                </c:pt>
                <c:pt idx="3350">
                  <c:v>38.20980615735462</c:v>
                </c:pt>
                <c:pt idx="3351">
                  <c:v>38.221208665906495</c:v>
                </c:pt>
                <c:pt idx="3352">
                  <c:v>38.232611174458384</c:v>
                </c:pt>
                <c:pt idx="3353">
                  <c:v>38.244013683010266</c:v>
                </c:pt>
                <c:pt idx="3354">
                  <c:v>38.255416191562141</c:v>
                </c:pt>
                <c:pt idx="3355">
                  <c:v>38.266818700114023</c:v>
                </c:pt>
                <c:pt idx="3356">
                  <c:v>38.278221208665911</c:v>
                </c:pt>
                <c:pt idx="3357">
                  <c:v>38.289623717217786</c:v>
                </c:pt>
                <c:pt idx="3358">
                  <c:v>38.301026225769668</c:v>
                </c:pt>
                <c:pt idx="3359">
                  <c:v>38.31242873432155</c:v>
                </c:pt>
                <c:pt idx="3360">
                  <c:v>38.323831242873432</c:v>
                </c:pt>
                <c:pt idx="3361">
                  <c:v>38.335233751425314</c:v>
                </c:pt>
                <c:pt idx="3362">
                  <c:v>38.346636259977195</c:v>
                </c:pt>
                <c:pt idx="3363">
                  <c:v>38.358038768529077</c:v>
                </c:pt>
                <c:pt idx="3364">
                  <c:v>38.369441277080959</c:v>
                </c:pt>
                <c:pt idx="3365">
                  <c:v>38.380843785632841</c:v>
                </c:pt>
                <c:pt idx="3366">
                  <c:v>38.392246294184723</c:v>
                </c:pt>
                <c:pt idx="3367">
                  <c:v>38.403648802736598</c:v>
                </c:pt>
                <c:pt idx="3368">
                  <c:v>38.415051311288487</c:v>
                </c:pt>
                <c:pt idx="3369">
                  <c:v>38.426453819840368</c:v>
                </c:pt>
                <c:pt idx="3370">
                  <c:v>38.437856328392243</c:v>
                </c:pt>
                <c:pt idx="3371">
                  <c:v>38.449258836944125</c:v>
                </c:pt>
                <c:pt idx="3372">
                  <c:v>38.460661345496014</c:v>
                </c:pt>
                <c:pt idx="3373">
                  <c:v>38.472063854047889</c:v>
                </c:pt>
                <c:pt idx="3374">
                  <c:v>38.483466362599771</c:v>
                </c:pt>
                <c:pt idx="3375">
                  <c:v>38.494868871151652</c:v>
                </c:pt>
                <c:pt idx="3376">
                  <c:v>38.506271379703534</c:v>
                </c:pt>
                <c:pt idx="3377">
                  <c:v>38.517673888255416</c:v>
                </c:pt>
                <c:pt idx="3378">
                  <c:v>38.529076396807298</c:v>
                </c:pt>
                <c:pt idx="3379">
                  <c:v>38.54047890535918</c:v>
                </c:pt>
                <c:pt idx="3380">
                  <c:v>38.551881413911062</c:v>
                </c:pt>
                <c:pt idx="3381">
                  <c:v>38.563283922462944</c:v>
                </c:pt>
                <c:pt idx="3382">
                  <c:v>38.574686431014818</c:v>
                </c:pt>
                <c:pt idx="3383">
                  <c:v>38.586088939566707</c:v>
                </c:pt>
                <c:pt idx="3384">
                  <c:v>38.597491448118589</c:v>
                </c:pt>
                <c:pt idx="3385">
                  <c:v>38.608893956670464</c:v>
                </c:pt>
                <c:pt idx="3386">
                  <c:v>38.620296465222346</c:v>
                </c:pt>
                <c:pt idx="3387">
                  <c:v>38.631698973774235</c:v>
                </c:pt>
                <c:pt idx="3388">
                  <c:v>38.643101482326117</c:v>
                </c:pt>
                <c:pt idx="3389">
                  <c:v>38.654503990877991</c:v>
                </c:pt>
                <c:pt idx="3390">
                  <c:v>38.665906499429873</c:v>
                </c:pt>
                <c:pt idx="3391">
                  <c:v>38.677309007981755</c:v>
                </c:pt>
                <c:pt idx="3392">
                  <c:v>38.688711516533637</c:v>
                </c:pt>
                <c:pt idx="3393">
                  <c:v>38.700114025085519</c:v>
                </c:pt>
                <c:pt idx="3394">
                  <c:v>38.711516533637401</c:v>
                </c:pt>
                <c:pt idx="3395">
                  <c:v>38.722919042189282</c:v>
                </c:pt>
                <c:pt idx="3396">
                  <c:v>38.734321550741164</c:v>
                </c:pt>
                <c:pt idx="3397">
                  <c:v>38.745724059293046</c:v>
                </c:pt>
                <c:pt idx="3398">
                  <c:v>38.757126567844921</c:v>
                </c:pt>
                <c:pt idx="3399">
                  <c:v>38.76852907639681</c:v>
                </c:pt>
                <c:pt idx="3400">
                  <c:v>38.779931584948692</c:v>
                </c:pt>
                <c:pt idx="3401">
                  <c:v>38.791334093500566</c:v>
                </c:pt>
                <c:pt idx="3402">
                  <c:v>38.802736602052448</c:v>
                </c:pt>
                <c:pt idx="3403">
                  <c:v>38.814139110604337</c:v>
                </c:pt>
                <c:pt idx="3404">
                  <c:v>38.825541619156212</c:v>
                </c:pt>
                <c:pt idx="3405">
                  <c:v>38.836944127708094</c:v>
                </c:pt>
                <c:pt idx="3406">
                  <c:v>38.848346636259976</c:v>
                </c:pt>
                <c:pt idx="3407">
                  <c:v>38.859749144811857</c:v>
                </c:pt>
                <c:pt idx="3408">
                  <c:v>38.871151653363739</c:v>
                </c:pt>
                <c:pt idx="3409">
                  <c:v>38.882554161915621</c:v>
                </c:pt>
                <c:pt idx="3410">
                  <c:v>38.893956670467503</c:v>
                </c:pt>
                <c:pt idx="3411">
                  <c:v>38.905359179019385</c:v>
                </c:pt>
                <c:pt idx="3412">
                  <c:v>38.916761687571267</c:v>
                </c:pt>
                <c:pt idx="3413">
                  <c:v>38.928164196123149</c:v>
                </c:pt>
                <c:pt idx="3414">
                  <c:v>38.93956670467503</c:v>
                </c:pt>
                <c:pt idx="3415">
                  <c:v>38.950969213226912</c:v>
                </c:pt>
                <c:pt idx="3416">
                  <c:v>38.962371721778794</c:v>
                </c:pt>
                <c:pt idx="3417">
                  <c:v>38.973774230330669</c:v>
                </c:pt>
                <c:pt idx="3418">
                  <c:v>38.985176738882558</c:v>
                </c:pt>
                <c:pt idx="3419">
                  <c:v>38.99657924743444</c:v>
                </c:pt>
                <c:pt idx="3420">
                  <c:v>39.007981755986314</c:v>
                </c:pt>
                <c:pt idx="3421">
                  <c:v>39.019384264538196</c:v>
                </c:pt>
                <c:pt idx="3422">
                  <c:v>39.030786773090078</c:v>
                </c:pt>
                <c:pt idx="3423">
                  <c:v>39.04218928164196</c:v>
                </c:pt>
                <c:pt idx="3424">
                  <c:v>39.053591790193842</c:v>
                </c:pt>
                <c:pt idx="3425">
                  <c:v>39.064994298745724</c:v>
                </c:pt>
                <c:pt idx="3426">
                  <c:v>39.076396807297606</c:v>
                </c:pt>
                <c:pt idx="3427">
                  <c:v>39.087799315849487</c:v>
                </c:pt>
                <c:pt idx="3428">
                  <c:v>39.099201824401369</c:v>
                </c:pt>
                <c:pt idx="3429">
                  <c:v>39.110604332953244</c:v>
                </c:pt>
                <c:pt idx="3430">
                  <c:v>39.122006841505133</c:v>
                </c:pt>
                <c:pt idx="3431">
                  <c:v>39.133409350057015</c:v>
                </c:pt>
                <c:pt idx="3432">
                  <c:v>39.144811858608897</c:v>
                </c:pt>
                <c:pt idx="3433">
                  <c:v>39.156214367160771</c:v>
                </c:pt>
                <c:pt idx="3434">
                  <c:v>39.16761687571266</c:v>
                </c:pt>
                <c:pt idx="3435">
                  <c:v>39.179019384264542</c:v>
                </c:pt>
                <c:pt idx="3436">
                  <c:v>39.190421892816417</c:v>
                </c:pt>
                <c:pt idx="3437">
                  <c:v>39.201824401368299</c:v>
                </c:pt>
                <c:pt idx="3438">
                  <c:v>39.213226909920188</c:v>
                </c:pt>
                <c:pt idx="3439">
                  <c:v>39.224629418472063</c:v>
                </c:pt>
                <c:pt idx="3440">
                  <c:v>39.236031927023944</c:v>
                </c:pt>
                <c:pt idx="3441">
                  <c:v>39.247434435575826</c:v>
                </c:pt>
                <c:pt idx="3442">
                  <c:v>39.258836944127708</c:v>
                </c:pt>
                <c:pt idx="3443">
                  <c:v>39.27023945267959</c:v>
                </c:pt>
                <c:pt idx="3444">
                  <c:v>39.281641961231472</c:v>
                </c:pt>
                <c:pt idx="3445">
                  <c:v>39.293044469783354</c:v>
                </c:pt>
                <c:pt idx="3446">
                  <c:v>39.304446978335235</c:v>
                </c:pt>
                <c:pt idx="3447">
                  <c:v>39.315849486887117</c:v>
                </c:pt>
                <c:pt idx="3448">
                  <c:v>39.327251995438992</c:v>
                </c:pt>
                <c:pt idx="3449">
                  <c:v>39.338654503990881</c:v>
                </c:pt>
                <c:pt idx="3450">
                  <c:v>39.350057012542763</c:v>
                </c:pt>
                <c:pt idx="3451">
                  <c:v>39.361459521094638</c:v>
                </c:pt>
                <c:pt idx="3452">
                  <c:v>39.372862029646519</c:v>
                </c:pt>
                <c:pt idx="3453">
                  <c:v>39.384264538198401</c:v>
                </c:pt>
                <c:pt idx="3454">
                  <c:v>39.395667046750283</c:v>
                </c:pt>
                <c:pt idx="3455">
                  <c:v>39.407069555302165</c:v>
                </c:pt>
                <c:pt idx="3456">
                  <c:v>39.418472063854047</c:v>
                </c:pt>
                <c:pt idx="3457">
                  <c:v>39.429874572405929</c:v>
                </c:pt>
                <c:pt idx="3458">
                  <c:v>39.441277080957811</c:v>
                </c:pt>
                <c:pt idx="3459">
                  <c:v>39.452679589509692</c:v>
                </c:pt>
                <c:pt idx="3460">
                  <c:v>39.464082098061574</c:v>
                </c:pt>
                <c:pt idx="3461">
                  <c:v>39.475484606613456</c:v>
                </c:pt>
                <c:pt idx="3462">
                  <c:v>39.486887115165338</c:v>
                </c:pt>
                <c:pt idx="3463">
                  <c:v>39.49828962371722</c:v>
                </c:pt>
                <c:pt idx="3464">
                  <c:v>39.509692132269095</c:v>
                </c:pt>
                <c:pt idx="3465">
                  <c:v>39.521094640820984</c:v>
                </c:pt>
                <c:pt idx="3466">
                  <c:v>39.532497149372865</c:v>
                </c:pt>
                <c:pt idx="3467">
                  <c:v>39.54389965792474</c:v>
                </c:pt>
                <c:pt idx="3468">
                  <c:v>39.555302166476622</c:v>
                </c:pt>
                <c:pt idx="3469">
                  <c:v>39.566704675028511</c:v>
                </c:pt>
                <c:pt idx="3470">
                  <c:v>39.578107183580386</c:v>
                </c:pt>
                <c:pt idx="3471">
                  <c:v>39.589509692132268</c:v>
                </c:pt>
                <c:pt idx="3472">
                  <c:v>39.600912200684149</c:v>
                </c:pt>
                <c:pt idx="3473">
                  <c:v>39.612314709236031</c:v>
                </c:pt>
                <c:pt idx="3474">
                  <c:v>39.623717217787913</c:v>
                </c:pt>
                <c:pt idx="3475">
                  <c:v>39.635119726339795</c:v>
                </c:pt>
                <c:pt idx="3476">
                  <c:v>39.646522234891677</c:v>
                </c:pt>
                <c:pt idx="3477">
                  <c:v>39.657924743443559</c:v>
                </c:pt>
                <c:pt idx="3478">
                  <c:v>39.669327251995441</c:v>
                </c:pt>
                <c:pt idx="3479">
                  <c:v>39.680729760547322</c:v>
                </c:pt>
                <c:pt idx="3480">
                  <c:v>39.692132269099204</c:v>
                </c:pt>
                <c:pt idx="3481">
                  <c:v>39.703534777651086</c:v>
                </c:pt>
                <c:pt idx="3482">
                  <c:v>39.714937286202968</c:v>
                </c:pt>
                <c:pt idx="3483">
                  <c:v>39.726339794754843</c:v>
                </c:pt>
                <c:pt idx="3484">
                  <c:v>39.737742303306725</c:v>
                </c:pt>
                <c:pt idx="3485">
                  <c:v>39.749144811858613</c:v>
                </c:pt>
                <c:pt idx="3486">
                  <c:v>39.760547320410488</c:v>
                </c:pt>
                <c:pt idx="3487">
                  <c:v>39.77194982896237</c:v>
                </c:pt>
                <c:pt idx="3488">
                  <c:v>39.783352337514252</c:v>
                </c:pt>
                <c:pt idx="3489">
                  <c:v>39.794754846066134</c:v>
                </c:pt>
                <c:pt idx="3490">
                  <c:v>39.806157354618016</c:v>
                </c:pt>
                <c:pt idx="3491">
                  <c:v>39.817559863169897</c:v>
                </c:pt>
                <c:pt idx="3492">
                  <c:v>39.828962371721779</c:v>
                </c:pt>
                <c:pt idx="3493">
                  <c:v>39.840364880273661</c:v>
                </c:pt>
                <c:pt idx="3494">
                  <c:v>39.851767388825543</c:v>
                </c:pt>
                <c:pt idx="3495">
                  <c:v>39.863169897377418</c:v>
                </c:pt>
                <c:pt idx="3496">
                  <c:v>39.874572405929307</c:v>
                </c:pt>
                <c:pt idx="3497">
                  <c:v>39.885974914481189</c:v>
                </c:pt>
                <c:pt idx="3498">
                  <c:v>39.897377423033063</c:v>
                </c:pt>
                <c:pt idx="3499">
                  <c:v>39.908779931584945</c:v>
                </c:pt>
                <c:pt idx="3500">
                  <c:v>39.920182440136834</c:v>
                </c:pt>
                <c:pt idx="3501">
                  <c:v>39.931584948688716</c:v>
                </c:pt>
                <c:pt idx="3502">
                  <c:v>39.942987457240591</c:v>
                </c:pt>
                <c:pt idx="3503">
                  <c:v>39.954389965792473</c:v>
                </c:pt>
                <c:pt idx="3504">
                  <c:v>39.965792474344362</c:v>
                </c:pt>
                <c:pt idx="3505">
                  <c:v>39.977194982896236</c:v>
                </c:pt>
                <c:pt idx="3506">
                  <c:v>39.988597491448118</c:v>
                </c:pt>
                <c:pt idx="3507">
                  <c:v>40</c:v>
                </c:pt>
                <c:pt idx="3508">
                  <c:v>40.011402508551882</c:v>
                </c:pt>
                <c:pt idx="3509">
                  <c:v>40.022805017103764</c:v>
                </c:pt>
                <c:pt idx="3510">
                  <c:v>40.034207525655646</c:v>
                </c:pt>
                <c:pt idx="3511">
                  <c:v>40.045610034207527</c:v>
                </c:pt>
                <c:pt idx="3512">
                  <c:v>40.057012542759409</c:v>
                </c:pt>
                <c:pt idx="3513">
                  <c:v>40.068415051311291</c:v>
                </c:pt>
                <c:pt idx="3514">
                  <c:v>40.079817559863166</c:v>
                </c:pt>
                <c:pt idx="3515">
                  <c:v>40.091220068415048</c:v>
                </c:pt>
                <c:pt idx="3516">
                  <c:v>40.102622576966937</c:v>
                </c:pt>
                <c:pt idx="3517">
                  <c:v>40.114025085518811</c:v>
                </c:pt>
                <c:pt idx="3518">
                  <c:v>40.125427594070693</c:v>
                </c:pt>
                <c:pt idx="3519">
                  <c:v>40.136830102622575</c:v>
                </c:pt>
                <c:pt idx="3520">
                  <c:v>40.148232611174457</c:v>
                </c:pt>
                <c:pt idx="3521">
                  <c:v>40.159635119726339</c:v>
                </c:pt>
                <c:pt idx="3522">
                  <c:v>40.171037628278221</c:v>
                </c:pt>
                <c:pt idx="3523">
                  <c:v>40.182440136830103</c:v>
                </c:pt>
                <c:pt idx="3524">
                  <c:v>40.193842645381984</c:v>
                </c:pt>
                <c:pt idx="3525">
                  <c:v>40.205245153933866</c:v>
                </c:pt>
                <c:pt idx="3526">
                  <c:v>40.216647662485748</c:v>
                </c:pt>
                <c:pt idx="3527">
                  <c:v>40.22805017103763</c:v>
                </c:pt>
                <c:pt idx="3528">
                  <c:v>40.239452679589512</c:v>
                </c:pt>
                <c:pt idx="3529">
                  <c:v>40.250855188141394</c:v>
                </c:pt>
                <c:pt idx="3530">
                  <c:v>40.262257696693268</c:v>
                </c:pt>
                <c:pt idx="3531">
                  <c:v>40.273660205245157</c:v>
                </c:pt>
                <c:pt idx="3532">
                  <c:v>40.285062713797039</c:v>
                </c:pt>
                <c:pt idx="3533">
                  <c:v>40.296465222348914</c:v>
                </c:pt>
                <c:pt idx="3534">
                  <c:v>40.307867730900796</c:v>
                </c:pt>
                <c:pt idx="3535">
                  <c:v>40.319270239452685</c:v>
                </c:pt>
                <c:pt idx="3536">
                  <c:v>40.330672748004559</c:v>
                </c:pt>
                <c:pt idx="3537">
                  <c:v>40.342075256556441</c:v>
                </c:pt>
                <c:pt idx="3538">
                  <c:v>40.353477765108323</c:v>
                </c:pt>
                <c:pt idx="3539">
                  <c:v>40.364880273660205</c:v>
                </c:pt>
                <c:pt idx="3540">
                  <c:v>40.376282782212087</c:v>
                </c:pt>
                <c:pt idx="3541">
                  <c:v>40.387685290763969</c:v>
                </c:pt>
                <c:pt idx="3542">
                  <c:v>40.399087799315851</c:v>
                </c:pt>
                <c:pt idx="3543">
                  <c:v>40.410490307867732</c:v>
                </c:pt>
                <c:pt idx="3544">
                  <c:v>40.421892816419614</c:v>
                </c:pt>
                <c:pt idx="3545">
                  <c:v>40.433295324971489</c:v>
                </c:pt>
                <c:pt idx="3546">
                  <c:v>40.444697833523371</c:v>
                </c:pt>
                <c:pt idx="3547">
                  <c:v>40.45610034207526</c:v>
                </c:pt>
                <c:pt idx="3548">
                  <c:v>40.467502850627142</c:v>
                </c:pt>
                <c:pt idx="3549">
                  <c:v>40.478905359179016</c:v>
                </c:pt>
                <c:pt idx="3550">
                  <c:v>40.490307867730898</c:v>
                </c:pt>
                <c:pt idx="3551">
                  <c:v>40.501710376282787</c:v>
                </c:pt>
                <c:pt idx="3552">
                  <c:v>40.513112884834662</c:v>
                </c:pt>
                <c:pt idx="3553">
                  <c:v>40.524515393386544</c:v>
                </c:pt>
                <c:pt idx="3554">
                  <c:v>40.535917901938426</c:v>
                </c:pt>
                <c:pt idx="3555">
                  <c:v>40.547320410490308</c:v>
                </c:pt>
                <c:pt idx="3556">
                  <c:v>40.558722919042189</c:v>
                </c:pt>
                <c:pt idx="3557">
                  <c:v>40.570125427594071</c:v>
                </c:pt>
                <c:pt idx="3558">
                  <c:v>40.581527936145953</c:v>
                </c:pt>
                <c:pt idx="3559">
                  <c:v>40.592930444697835</c:v>
                </c:pt>
                <c:pt idx="3560">
                  <c:v>40.604332953249717</c:v>
                </c:pt>
                <c:pt idx="3561">
                  <c:v>40.615735461801592</c:v>
                </c:pt>
                <c:pt idx="3562">
                  <c:v>40.627137970353481</c:v>
                </c:pt>
                <c:pt idx="3563">
                  <c:v>40.638540478905362</c:v>
                </c:pt>
                <c:pt idx="3564">
                  <c:v>40.649942987457237</c:v>
                </c:pt>
                <c:pt idx="3565">
                  <c:v>40.661345496009119</c:v>
                </c:pt>
                <c:pt idx="3566">
                  <c:v>40.672748004561008</c:v>
                </c:pt>
                <c:pt idx="3567">
                  <c:v>40.684150513112883</c:v>
                </c:pt>
                <c:pt idx="3568">
                  <c:v>40.695553021664765</c:v>
                </c:pt>
                <c:pt idx="3569">
                  <c:v>40.706955530216646</c:v>
                </c:pt>
                <c:pt idx="3570">
                  <c:v>40.718358038768528</c:v>
                </c:pt>
                <c:pt idx="3571">
                  <c:v>40.72976054732041</c:v>
                </c:pt>
                <c:pt idx="3572">
                  <c:v>40.741163055872292</c:v>
                </c:pt>
                <c:pt idx="3573">
                  <c:v>40.752565564424174</c:v>
                </c:pt>
                <c:pt idx="3574">
                  <c:v>40.763968072976056</c:v>
                </c:pt>
                <c:pt idx="3575">
                  <c:v>40.775370581527937</c:v>
                </c:pt>
                <c:pt idx="3576">
                  <c:v>40.786773090079819</c:v>
                </c:pt>
                <c:pt idx="3577">
                  <c:v>40.798175598631694</c:v>
                </c:pt>
                <c:pt idx="3578">
                  <c:v>40.809578107183583</c:v>
                </c:pt>
                <c:pt idx="3579">
                  <c:v>40.820980615735465</c:v>
                </c:pt>
                <c:pt idx="3580">
                  <c:v>40.83238312428734</c:v>
                </c:pt>
                <c:pt idx="3581">
                  <c:v>40.843785632839221</c:v>
                </c:pt>
                <c:pt idx="3582">
                  <c:v>40.85518814139111</c:v>
                </c:pt>
                <c:pt idx="3583">
                  <c:v>40.866590649942985</c:v>
                </c:pt>
                <c:pt idx="3584">
                  <c:v>40.877993158494867</c:v>
                </c:pt>
                <c:pt idx="3585">
                  <c:v>40.889395667046749</c:v>
                </c:pt>
                <c:pt idx="3586">
                  <c:v>40.900798175598631</c:v>
                </c:pt>
                <c:pt idx="3587">
                  <c:v>40.912200684150513</c:v>
                </c:pt>
                <c:pt idx="3588">
                  <c:v>40.923603192702394</c:v>
                </c:pt>
                <c:pt idx="3589">
                  <c:v>40.935005701254276</c:v>
                </c:pt>
                <c:pt idx="3590">
                  <c:v>40.946408209806158</c:v>
                </c:pt>
                <c:pt idx="3591">
                  <c:v>40.95781071835804</c:v>
                </c:pt>
                <c:pt idx="3592">
                  <c:v>40.969213226909922</c:v>
                </c:pt>
                <c:pt idx="3593">
                  <c:v>40.980615735461804</c:v>
                </c:pt>
                <c:pt idx="3594">
                  <c:v>40.992018244013686</c:v>
                </c:pt>
                <c:pt idx="3595">
                  <c:v>41.003420752565567</c:v>
                </c:pt>
                <c:pt idx="3596">
                  <c:v>41.014823261117442</c:v>
                </c:pt>
                <c:pt idx="3597">
                  <c:v>41.026225769669331</c:v>
                </c:pt>
                <c:pt idx="3598">
                  <c:v>41.037628278221213</c:v>
                </c:pt>
                <c:pt idx="3599">
                  <c:v>41.049030786773088</c:v>
                </c:pt>
                <c:pt idx="3600">
                  <c:v>41.06043329532497</c:v>
                </c:pt>
                <c:pt idx="3601">
                  <c:v>41.071835803876851</c:v>
                </c:pt>
                <c:pt idx="3602">
                  <c:v>41.083238312428733</c:v>
                </c:pt>
                <c:pt idx="3603">
                  <c:v>41.094640820980615</c:v>
                </c:pt>
                <c:pt idx="3604">
                  <c:v>41.106043329532497</c:v>
                </c:pt>
                <c:pt idx="3605">
                  <c:v>41.117445838084379</c:v>
                </c:pt>
                <c:pt idx="3606">
                  <c:v>41.128848346636261</c:v>
                </c:pt>
                <c:pt idx="3607">
                  <c:v>41.140250855188143</c:v>
                </c:pt>
                <c:pt idx="3608">
                  <c:v>41.151653363740017</c:v>
                </c:pt>
                <c:pt idx="3609">
                  <c:v>41.163055872291906</c:v>
                </c:pt>
                <c:pt idx="3610">
                  <c:v>41.174458380843788</c:v>
                </c:pt>
                <c:pt idx="3611">
                  <c:v>41.185860889395663</c:v>
                </c:pt>
                <c:pt idx="3612">
                  <c:v>41.197263397947545</c:v>
                </c:pt>
                <c:pt idx="3613">
                  <c:v>41.208665906499434</c:v>
                </c:pt>
                <c:pt idx="3614">
                  <c:v>41.220068415051308</c:v>
                </c:pt>
                <c:pt idx="3615">
                  <c:v>41.23147092360319</c:v>
                </c:pt>
                <c:pt idx="3616">
                  <c:v>41.242873432155072</c:v>
                </c:pt>
                <c:pt idx="3617">
                  <c:v>41.254275940706961</c:v>
                </c:pt>
                <c:pt idx="3618">
                  <c:v>41.265678449258836</c:v>
                </c:pt>
                <c:pt idx="3619">
                  <c:v>41.277080957810718</c:v>
                </c:pt>
                <c:pt idx="3620">
                  <c:v>41.288483466362599</c:v>
                </c:pt>
                <c:pt idx="3621">
                  <c:v>41.299885974914481</c:v>
                </c:pt>
                <c:pt idx="3622">
                  <c:v>41.311288483466363</c:v>
                </c:pt>
                <c:pt idx="3623">
                  <c:v>41.322690992018245</c:v>
                </c:pt>
                <c:pt idx="3624">
                  <c:v>41.334093500570127</c:v>
                </c:pt>
                <c:pt idx="3625">
                  <c:v>41.345496009122009</c:v>
                </c:pt>
                <c:pt idx="3626">
                  <c:v>41.356898517673891</c:v>
                </c:pt>
                <c:pt idx="3627">
                  <c:v>41.368301026225765</c:v>
                </c:pt>
                <c:pt idx="3628">
                  <c:v>41.379703534777654</c:v>
                </c:pt>
                <c:pt idx="3629">
                  <c:v>41.391106043329536</c:v>
                </c:pt>
                <c:pt idx="3630">
                  <c:v>41.402508551881411</c:v>
                </c:pt>
                <c:pt idx="3631">
                  <c:v>41.413911060433293</c:v>
                </c:pt>
                <c:pt idx="3632">
                  <c:v>41.425313568985175</c:v>
                </c:pt>
                <c:pt idx="3633">
                  <c:v>41.436716077537056</c:v>
                </c:pt>
                <c:pt idx="3634">
                  <c:v>41.448118586088938</c:v>
                </c:pt>
                <c:pt idx="3635">
                  <c:v>41.45952109464082</c:v>
                </c:pt>
                <c:pt idx="3636">
                  <c:v>41.470923603192702</c:v>
                </c:pt>
                <c:pt idx="3637">
                  <c:v>41.482326111744584</c:v>
                </c:pt>
                <c:pt idx="3638">
                  <c:v>41.493728620296466</c:v>
                </c:pt>
                <c:pt idx="3639">
                  <c:v>41.505131128848348</c:v>
                </c:pt>
                <c:pt idx="3640">
                  <c:v>41.516533637400229</c:v>
                </c:pt>
                <c:pt idx="3641">
                  <c:v>41.527936145952111</c:v>
                </c:pt>
                <c:pt idx="3642">
                  <c:v>41.539338654503993</c:v>
                </c:pt>
                <c:pt idx="3643">
                  <c:v>41.550741163055868</c:v>
                </c:pt>
                <c:pt idx="3644">
                  <c:v>41.562143671607757</c:v>
                </c:pt>
                <c:pt idx="3645">
                  <c:v>41.573546180159639</c:v>
                </c:pt>
                <c:pt idx="3646">
                  <c:v>41.584948688711513</c:v>
                </c:pt>
                <c:pt idx="3647">
                  <c:v>41.596351197263395</c:v>
                </c:pt>
                <c:pt idx="3648">
                  <c:v>41.607753705815284</c:v>
                </c:pt>
                <c:pt idx="3649">
                  <c:v>41.619156214367159</c:v>
                </c:pt>
                <c:pt idx="3650">
                  <c:v>41.630558722919041</c:v>
                </c:pt>
                <c:pt idx="3651">
                  <c:v>41.641961231470923</c:v>
                </c:pt>
                <c:pt idx="3652">
                  <c:v>41.653363740022805</c:v>
                </c:pt>
                <c:pt idx="3653">
                  <c:v>41.664766248574686</c:v>
                </c:pt>
                <c:pt idx="3654">
                  <c:v>41.676168757126568</c:v>
                </c:pt>
                <c:pt idx="3655">
                  <c:v>41.68757126567845</c:v>
                </c:pt>
                <c:pt idx="3656">
                  <c:v>41.698973774230332</c:v>
                </c:pt>
                <c:pt idx="3657">
                  <c:v>41.710376282782214</c:v>
                </c:pt>
                <c:pt idx="3658">
                  <c:v>41.721778791334089</c:v>
                </c:pt>
                <c:pt idx="3659">
                  <c:v>41.733181299885977</c:v>
                </c:pt>
                <c:pt idx="3660">
                  <c:v>41.744583808437859</c:v>
                </c:pt>
                <c:pt idx="3661">
                  <c:v>41.755986316989741</c:v>
                </c:pt>
                <c:pt idx="3662">
                  <c:v>41.767388825541616</c:v>
                </c:pt>
                <c:pt idx="3663">
                  <c:v>41.778791334093498</c:v>
                </c:pt>
                <c:pt idx="3664">
                  <c:v>41.790193842645387</c:v>
                </c:pt>
                <c:pt idx="3665">
                  <c:v>41.801596351197261</c:v>
                </c:pt>
                <c:pt idx="3666">
                  <c:v>41.812998859749143</c:v>
                </c:pt>
                <c:pt idx="3667">
                  <c:v>41.824401368301025</c:v>
                </c:pt>
                <c:pt idx="3668">
                  <c:v>41.835803876852907</c:v>
                </c:pt>
                <c:pt idx="3669">
                  <c:v>41.847206385404789</c:v>
                </c:pt>
                <c:pt idx="3670">
                  <c:v>41.858608893956671</c:v>
                </c:pt>
                <c:pt idx="3671">
                  <c:v>41.870011402508553</c:v>
                </c:pt>
                <c:pt idx="3672">
                  <c:v>41.881413911060434</c:v>
                </c:pt>
                <c:pt idx="3673">
                  <c:v>41.892816419612316</c:v>
                </c:pt>
                <c:pt idx="3674">
                  <c:v>41.904218928164191</c:v>
                </c:pt>
                <c:pt idx="3675">
                  <c:v>41.91562143671608</c:v>
                </c:pt>
                <c:pt idx="3676">
                  <c:v>41.927023945267962</c:v>
                </c:pt>
                <c:pt idx="3677">
                  <c:v>41.938426453819837</c:v>
                </c:pt>
                <c:pt idx="3678">
                  <c:v>41.949828962371718</c:v>
                </c:pt>
                <c:pt idx="3679">
                  <c:v>41.961231470923607</c:v>
                </c:pt>
                <c:pt idx="3680">
                  <c:v>41.972633979475482</c:v>
                </c:pt>
                <c:pt idx="3681">
                  <c:v>41.984036488027364</c:v>
                </c:pt>
                <c:pt idx="3682">
                  <c:v>41.995438996579246</c:v>
                </c:pt>
                <c:pt idx="3683">
                  <c:v>42.006841505131128</c:v>
                </c:pt>
                <c:pt idx="3684">
                  <c:v>42.01824401368301</c:v>
                </c:pt>
                <c:pt idx="3685">
                  <c:v>42.029646522234891</c:v>
                </c:pt>
                <c:pt idx="3686">
                  <c:v>42.041049030786773</c:v>
                </c:pt>
                <c:pt idx="3687">
                  <c:v>42.052451539338655</c:v>
                </c:pt>
                <c:pt idx="3688">
                  <c:v>42.063854047890537</c:v>
                </c:pt>
                <c:pt idx="3689">
                  <c:v>42.075256556442419</c:v>
                </c:pt>
                <c:pt idx="3690">
                  <c:v>42.086659064994301</c:v>
                </c:pt>
                <c:pt idx="3691">
                  <c:v>42.098061573546183</c:v>
                </c:pt>
                <c:pt idx="3692">
                  <c:v>42.109464082098064</c:v>
                </c:pt>
                <c:pt idx="3693">
                  <c:v>42.120866590649939</c:v>
                </c:pt>
                <c:pt idx="3694">
                  <c:v>42.132269099201821</c:v>
                </c:pt>
                <c:pt idx="3695">
                  <c:v>42.14367160775371</c:v>
                </c:pt>
                <c:pt idx="3696">
                  <c:v>42.155074116305585</c:v>
                </c:pt>
                <c:pt idx="3697">
                  <c:v>42.166476624857467</c:v>
                </c:pt>
                <c:pt idx="3698">
                  <c:v>42.177879133409348</c:v>
                </c:pt>
                <c:pt idx="3699">
                  <c:v>42.18928164196123</c:v>
                </c:pt>
                <c:pt idx="3700">
                  <c:v>42.200684150513112</c:v>
                </c:pt>
                <c:pt idx="3701">
                  <c:v>42.212086659064994</c:v>
                </c:pt>
                <c:pt idx="3702">
                  <c:v>42.223489167616876</c:v>
                </c:pt>
                <c:pt idx="3703">
                  <c:v>42.234891676168758</c:v>
                </c:pt>
                <c:pt idx="3704">
                  <c:v>42.246294184720639</c:v>
                </c:pt>
                <c:pt idx="3705">
                  <c:v>42.257696693272514</c:v>
                </c:pt>
                <c:pt idx="3706">
                  <c:v>42.269099201824403</c:v>
                </c:pt>
                <c:pt idx="3707">
                  <c:v>42.280501710376285</c:v>
                </c:pt>
                <c:pt idx="3708">
                  <c:v>42.291904218928167</c:v>
                </c:pt>
                <c:pt idx="3709">
                  <c:v>42.303306727480042</c:v>
                </c:pt>
                <c:pt idx="3710">
                  <c:v>42.314709236031931</c:v>
                </c:pt>
                <c:pt idx="3711">
                  <c:v>42.326111744583812</c:v>
                </c:pt>
                <c:pt idx="3712">
                  <c:v>42.337514253135687</c:v>
                </c:pt>
                <c:pt idx="3713">
                  <c:v>42.348916761687569</c:v>
                </c:pt>
                <c:pt idx="3714">
                  <c:v>42.360319270239458</c:v>
                </c:pt>
                <c:pt idx="3715">
                  <c:v>42.371721778791333</c:v>
                </c:pt>
                <c:pt idx="3716">
                  <c:v>42.383124287343215</c:v>
                </c:pt>
                <c:pt idx="3717">
                  <c:v>42.394526795895096</c:v>
                </c:pt>
                <c:pt idx="3718">
                  <c:v>42.405929304446978</c:v>
                </c:pt>
                <c:pt idx="3719">
                  <c:v>42.41733181299886</c:v>
                </c:pt>
                <c:pt idx="3720">
                  <c:v>42.428734321550742</c:v>
                </c:pt>
                <c:pt idx="3721">
                  <c:v>42.440136830102624</c:v>
                </c:pt>
                <c:pt idx="3722">
                  <c:v>42.451539338654506</c:v>
                </c:pt>
                <c:pt idx="3723">
                  <c:v>42.462941847206388</c:v>
                </c:pt>
                <c:pt idx="3724">
                  <c:v>42.474344355758262</c:v>
                </c:pt>
                <c:pt idx="3725">
                  <c:v>42.485746864310144</c:v>
                </c:pt>
                <c:pt idx="3726">
                  <c:v>42.497149372862033</c:v>
                </c:pt>
                <c:pt idx="3727">
                  <c:v>42.508551881413908</c:v>
                </c:pt>
                <c:pt idx="3728">
                  <c:v>42.51995438996579</c:v>
                </c:pt>
                <c:pt idx="3729">
                  <c:v>42.531356898517672</c:v>
                </c:pt>
                <c:pt idx="3730">
                  <c:v>42.54275940706956</c:v>
                </c:pt>
                <c:pt idx="3731">
                  <c:v>42.554161915621435</c:v>
                </c:pt>
                <c:pt idx="3732">
                  <c:v>42.565564424173317</c:v>
                </c:pt>
                <c:pt idx="3733">
                  <c:v>42.576966932725199</c:v>
                </c:pt>
                <c:pt idx="3734">
                  <c:v>42.588369441277081</c:v>
                </c:pt>
                <c:pt idx="3735">
                  <c:v>42.599771949828963</c:v>
                </c:pt>
                <c:pt idx="3736">
                  <c:v>42.611174458380844</c:v>
                </c:pt>
                <c:pt idx="3737">
                  <c:v>42.622576966932726</c:v>
                </c:pt>
                <c:pt idx="3738">
                  <c:v>42.633979475484608</c:v>
                </c:pt>
                <c:pt idx="3739">
                  <c:v>42.64538198403649</c:v>
                </c:pt>
                <c:pt idx="3740">
                  <c:v>42.656784492588365</c:v>
                </c:pt>
                <c:pt idx="3741">
                  <c:v>42.668187001140254</c:v>
                </c:pt>
                <c:pt idx="3742">
                  <c:v>42.679589509692136</c:v>
                </c:pt>
                <c:pt idx="3743">
                  <c:v>42.69099201824401</c:v>
                </c:pt>
                <c:pt idx="3744">
                  <c:v>42.702394526795892</c:v>
                </c:pt>
                <c:pt idx="3745">
                  <c:v>42.713797035347781</c:v>
                </c:pt>
                <c:pt idx="3746">
                  <c:v>42.725199543899656</c:v>
                </c:pt>
                <c:pt idx="3747">
                  <c:v>42.736602052451538</c:v>
                </c:pt>
                <c:pt idx="3748">
                  <c:v>42.74800456100342</c:v>
                </c:pt>
                <c:pt idx="3749">
                  <c:v>42.759407069555301</c:v>
                </c:pt>
                <c:pt idx="3750">
                  <c:v>42.770809578107183</c:v>
                </c:pt>
                <c:pt idx="3751">
                  <c:v>42.782212086659065</c:v>
                </c:pt>
                <c:pt idx="3752">
                  <c:v>42.793614595210947</c:v>
                </c:pt>
                <c:pt idx="3753">
                  <c:v>42.805017103762829</c:v>
                </c:pt>
                <c:pt idx="3754">
                  <c:v>42.816419612314711</c:v>
                </c:pt>
                <c:pt idx="3755">
                  <c:v>42.827822120866593</c:v>
                </c:pt>
                <c:pt idx="3756">
                  <c:v>42.839224629418467</c:v>
                </c:pt>
                <c:pt idx="3757">
                  <c:v>42.850627137970356</c:v>
                </c:pt>
                <c:pt idx="3758">
                  <c:v>42.862029646522238</c:v>
                </c:pt>
                <c:pt idx="3759">
                  <c:v>42.873432155074113</c:v>
                </c:pt>
                <c:pt idx="3760">
                  <c:v>42.884834663625995</c:v>
                </c:pt>
                <c:pt idx="3761">
                  <c:v>42.896237172177884</c:v>
                </c:pt>
                <c:pt idx="3762">
                  <c:v>42.907639680729758</c:v>
                </c:pt>
                <c:pt idx="3763">
                  <c:v>42.91904218928164</c:v>
                </c:pt>
                <c:pt idx="3764">
                  <c:v>42.930444697833522</c:v>
                </c:pt>
                <c:pt idx="3765">
                  <c:v>42.941847206385404</c:v>
                </c:pt>
                <c:pt idx="3766">
                  <c:v>42.953249714937286</c:v>
                </c:pt>
                <c:pt idx="3767">
                  <c:v>42.964652223489168</c:v>
                </c:pt>
                <c:pt idx="3768">
                  <c:v>42.97605473204105</c:v>
                </c:pt>
                <c:pt idx="3769">
                  <c:v>42.987457240592931</c:v>
                </c:pt>
                <c:pt idx="3770">
                  <c:v>42.998859749144813</c:v>
                </c:pt>
                <c:pt idx="3771">
                  <c:v>43.010262257696688</c:v>
                </c:pt>
                <c:pt idx="3772">
                  <c:v>43.021664766248577</c:v>
                </c:pt>
                <c:pt idx="3773">
                  <c:v>43.033067274800459</c:v>
                </c:pt>
                <c:pt idx="3774">
                  <c:v>43.044469783352334</c:v>
                </c:pt>
                <c:pt idx="3775">
                  <c:v>43.055872291904215</c:v>
                </c:pt>
                <c:pt idx="3776">
                  <c:v>43.067274800456104</c:v>
                </c:pt>
                <c:pt idx="3777">
                  <c:v>43.078677309007986</c:v>
                </c:pt>
                <c:pt idx="3778">
                  <c:v>43.090079817559861</c:v>
                </c:pt>
                <c:pt idx="3779">
                  <c:v>43.101482326111743</c:v>
                </c:pt>
                <c:pt idx="3780">
                  <c:v>43.112884834663632</c:v>
                </c:pt>
                <c:pt idx="3781">
                  <c:v>43.124287343215506</c:v>
                </c:pt>
                <c:pt idx="3782">
                  <c:v>43.135689851767388</c:v>
                </c:pt>
                <c:pt idx="3783">
                  <c:v>43.14709236031927</c:v>
                </c:pt>
                <c:pt idx="3784">
                  <c:v>43.158494868871152</c:v>
                </c:pt>
                <c:pt idx="3785">
                  <c:v>43.169897377423034</c:v>
                </c:pt>
                <c:pt idx="3786">
                  <c:v>43.181299885974916</c:v>
                </c:pt>
                <c:pt idx="3787">
                  <c:v>43.19270239452679</c:v>
                </c:pt>
                <c:pt idx="3788">
                  <c:v>43.204104903078679</c:v>
                </c:pt>
                <c:pt idx="3789">
                  <c:v>43.215507411630561</c:v>
                </c:pt>
                <c:pt idx="3790">
                  <c:v>43.226909920182436</c:v>
                </c:pt>
                <c:pt idx="3791">
                  <c:v>43.238312428734318</c:v>
                </c:pt>
                <c:pt idx="3792">
                  <c:v>43.249714937286207</c:v>
                </c:pt>
                <c:pt idx="3793">
                  <c:v>43.261117445838082</c:v>
                </c:pt>
                <c:pt idx="3794">
                  <c:v>43.272519954389963</c:v>
                </c:pt>
                <c:pt idx="3795">
                  <c:v>43.283922462941845</c:v>
                </c:pt>
                <c:pt idx="3796">
                  <c:v>43.295324971493727</c:v>
                </c:pt>
                <c:pt idx="3797">
                  <c:v>43.306727480045609</c:v>
                </c:pt>
                <c:pt idx="3798">
                  <c:v>43.318129988597491</c:v>
                </c:pt>
                <c:pt idx="3799">
                  <c:v>43.329532497149373</c:v>
                </c:pt>
                <c:pt idx="3800">
                  <c:v>43.340935005701255</c:v>
                </c:pt>
                <c:pt idx="3801">
                  <c:v>43.352337514253136</c:v>
                </c:pt>
                <c:pt idx="3802">
                  <c:v>43.363740022805018</c:v>
                </c:pt>
                <c:pt idx="3803">
                  <c:v>43.3751425313569</c:v>
                </c:pt>
                <c:pt idx="3804">
                  <c:v>43.386545039908782</c:v>
                </c:pt>
                <c:pt idx="3805">
                  <c:v>43.397947548460664</c:v>
                </c:pt>
                <c:pt idx="3806">
                  <c:v>43.409350057012539</c:v>
                </c:pt>
                <c:pt idx="3807">
                  <c:v>43.420752565564428</c:v>
                </c:pt>
                <c:pt idx="3808">
                  <c:v>43.432155074116309</c:v>
                </c:pt>
                <c:pt idx="3809">
                  <c:v>43.443557582668184</c:v>
                </c:pt>
                <c:pt idx="3810">
                  <c:v>43.454960091220066</c:v>
                </c:pt>
                <c:pt idx="3811">
                  <c:v>43.466362599771955</c:v>
                </c:pt>
                <c:pt idx="3812">
                  <c:v>43.47776510832383</c:v>
                </c:pt>
                <c:pt idx="3813">
                  <c:v>43.489167616875712</c:v>
                </c:pt>
                <c:pt idx="3814">
                  <c:v>43.500570125427593</c:v>
                </c:pt>
                <c:pt idx="3815">
                  <c:v>43.511972633979475</c:v>
                </c:pt>
                <c:pt idx="3816">
                  <c:v>43.523375142531357</c:v>
                </c:pt>
                <c:pt idx="3817">
                  <c:v>43.534777651083239</c:v>
                </c:pt>
                <c:pt idx="3818">
                  <c:v>43.546180159635114</c:v>
                </c:pt>
                <c:pt idx="3819">
                  <c:v>43.557582668187003</c:v>
                </c:pt>
                <c:pt idx="3820">
                  <c:v>43.568985176738884</c:v>
                </c:pt>
                <c:pt idx="3821">
                  <c:v>43.580387685290759</c:v>
                </c:pt>
                <c:pt idx="3822">
                  <c:v>43.591790193842641</c:v>
                </c:pt>
                <c:pt idx="3823">
                  <c:v>43.60319270239453</c:v>
                </c:pt>
                <c:pt idx="3824">
                  <c:v>43.614595210946412</c:v>
                </c:pt>
                <c:pt idx="3825">
                  <c:v>43.625997719498287</c:v>
                </c:pt>
                <c:pt idx="3826">
                  <c:v>43.637400228050168</c:v>
                </c:pt>
                <c:pt idx="3827">
                  <c:v>43.648802736602057</c:v>
                </c:pt>
                <c:pt idx="3828">
                  <c:v>43.660205245153932</c:v>
                </c:pt>
                <c:pt idx="3829">
                  <c:v>43.671607753705814</c:v>
                </c:pt>
                <c:pt idx="3830">
                  <c:v>43.683010262257696</c:v>
                </c:pt>
                <c:pt idx="3831">
                  <c:v>43.694412770809578</c:v>
                </c:pt>
                <c:pt idx="3832">
                  <c:v>43.70581527936146</c:v>
                </c:pt>
                <c:pt idx="3833">
                  <c:v>43.717217787913341</c:v>
                </c:pt>
                <c:pt idx="3834">
                  <c:v>43.728620296465223</c:v>
                </c:pt>
                <c:pt idx="3835">
                  <c:v>43.740022805017105</c:v>
                </c:pt>
                <c:pt idx="3836">
                  <c:v>43.751425313568987</c:v>
                </c:pt>
                <c:pt idx="3837">
                  <c:v>43.762827822120862</c:v>
                </c:pt>
                <c:pt idx="3838">
                  <c:v>43.774230330672751</c:v>
                </c:pt>
                <c:pt idx="3839">
                  <c:v>43.785632839224633</c:v>
                </c:pt>
                <c:pt idx="3840">
                  <c:v>43.797035347776507</c:v>
                </c:pt>
                <c:pt idx="3841">
                  <c:v>43.808437856328389</c:v>
                </c:pt>
                <c:pt idx="3842">
                  <c:v>43.819840364880278</c:v>
                </c:pt>
                <c:pt idx="3843">
                  <c:v>43.831242873432153</c:v>
                </c:pt>
                <c:pt idx="3844">
                  <c:v>43.842645381984035</c:v>
                </c:pt>
                <c:pt idx="3845">
                  <c:v>43.854047890535917</c:v>
                </c:pt>
                <c:pt idx="3846">
                  <c:v>43.865450399087806</c:v>
                </c:pt>
                <c:pt idx="3847">
                  <c:v>43.87685290763968</c:v>
                </c:pt>
                <c:pt idx="3848">
                  <c:v>43.888255416191562</c:v>
                </c:pt>
                <c:pt idx="3849">
                  <c:v>43.899657924743444</c:v>
                </c:pt>
                <c:pt idx="3850">
                  <c:v>43.911060433295326</c:v>
                </c:pt>
                <c:pt idx="3851">
                  <c:v>43.922462941847208</c:v>
                </c:pt>
                <c:pt idx="3852">
                  <c:v>43.93386545039909</c:v>
                </c:pt>
                <c:pt idx="3853">
                  <c:v>43.945267958950964</c:v>
                </c:pt>
                <c:pt idx="3854">
                  <c:v>43.956670467502853</c:v>
                </c:pt>
                <c:pt idx="3855">
                  <c:v>43.968072976054735</c:v>
                </c:pt>
                <c:pt idx="3856">
                  <c:v>43.97947548460661</c:v>
                </c:pt>
                <c:pt idx="3857">
                  <c:v>43.990877993158492</c:v>
                </c:pt>
                <c:pt idx="3858">
                  <c:v>44.002280501710381</c:v>
                </c:pt>
                <c:pt idx="3859">
                  <c:v>44.013683010262255</c:v>
                </c:pt>
                <c:pt idx="3860">
                  <c:v>44.025085518814137</c:v>
                </c:pt>
                <c:pt idx="3861">
                  <c:v>44.036488027366019</c:v>
                </c:pt>
                <c:pt idx="3862">
                  <c:v>44.047890535917901</c:v>
                </c:pt>
                <c:pt idx="3863">
                  <c:v>44.059293044469783</c:v>
                </c:pt>
                <c:pt idx="3864">
                  <c:v>44.070695553021665</c:v>
                </c:pt>
                <c:pt idx="3865">
                  <c:v>44.082098061573546</c:v>
                </c:pt>
                <c:pt idx="3866">
                  <c:v>44.093500570125428</c:v>
                </c:pt>
                <c:pt idx="3867">
                  <c:v>44.10490307867731</c:v>
                </c:pt>
                <c:pt idx="3868">
                  <c:v>44.116305587229192</c:v>
                </c:pt>
                <c:pt idx="3869">
                  <c:v>44.127708095781074</c:v>
                </c:pt>
                <c:pt idx="3870">
                  <c:v>44.139110604332956</c:v>
                </c:pt>
                <c:pt idx="3871">
                  <c:v>44.150513112884838</c:v>
                </c:pt>
                <c:pt idx="3872">
                  <c:v>44.161915621436712</c:v>
                </c:pt>
                <c:pt idx="3873">
                  <c:v>44.173318129988601</c:v>
                </c:pt>
                <c:pt idx="3874">
                  <c:v>44.184720638540483</c:v>
                </c:pt>
                <c:pt idx="3875">
                  <c:v>44.196123147092358</c:v>
                </c:pt>
                <c:pt idx="3876">
                  <c:v>44.20752565564424</c:v>
                </c:pt>
                <c:pt idx="3877">
                  <c:v>44.218928164196129</c:v>
                </c:pt>
                <c:pt idx="3878">
                  <c:v>44.230330672748003</c:v>
                </c:pt>
                <c:pt idx="3879">
                  <c:v>44.241733181299885</c:v>
                </c:pt>
                <c:pt idx="3880">
                  <c:v>44.253135689851767</c:v>
                </c:pt>
                <c:pt idx="3881">
                  <c:v>44.264538198403649</c:v>
                </c:pt>
                <c:pt idx="3882">
                  <c:v>44.275940706955531</c:v>
                </c:pt>
                <c:pt idx="3883">
                  <c:v>44.287343215507413</c:v>
                </c:pt>
                <c:pt idx="3884">
                  <c:v>44.298745724059287</c:v>
                </c:pt>
                <c:pt idx="3885">
                  <c:v>44.310148232611176</c:v>
                </c:pt>
                <c:pt idx="3886">
                  <c:v>44.321550741163058</c:v>
                </c:pt>
                <c:pt idx="3887">
                  <c:v>44.332953249714933</c:v>
                </c:pt>
                <c:pt idx="3888">
                  <c:v>44.344355758266815</c:v>
                </c:pt>
                <c:pt idx="3889">
                  <c:v>44.355758266818704</c:v>
                </c:pt>
                <c:pt idx="3890">
                  <c:v>44.367160775370579</c:v>
                </c:pt>
                <c:pt idx="3891">
                  <c:v>44.37856328392246</c:v>
                </c:pt>
                <c:pt idx="3892">
                  <c:v>44.389965792474342</c:v>
                </c:pt>
                <c:pt idx="3893">
                  <c:v>44.401368301026231</c:v>
                </c:pt>
                <c:pt idx="3894">
                  <c:v>44.412770809578106</c:v>
                </c:pt>
                <c:pt idx="3895">
                  <c:v>44.424173318129988</c:v>
                </c:pt>
                <c:pt idx="3896">
                  <c:v>44.43557582668187</c:v>
                </c:pt>
                <c:pt idx="3897">
                  <c:v>44.446978335233752</c:v>
                </c:pt>
                <c:pt idx="3898">
                  <c:v>44.458380843785633</c:v>
                </c:pt>
                <c:pt idx="3899">
                  <c:v>44.469783352337515</c:v>
                </c:pt>
                <c:pt idx="3900">
                  <c:v>44.481185860889397</c:v>
                </c:pt>
                <c:pt idx="3901">
                  <c:v>44.492588369441279</c:v>
                </c:pt>
                <c:pt idx="3902">
                  <c:v>44.503990877993161</c:v>
                </c:pt>
                <c:pt idx="3903">
                  <c:v>44.515393386545036</c:v>
                </c:pt>
                <c:pt idx="3904">
                  <c:v>44.526795895096924</c:v>
                </c:pt>
                <c:pt idx="3905">
                  <c:v>44.538198403648806</c:v>
                </c:pt>
                <c:pt idx="3906">
                  <c:v>44.549600912200681</c:v>
                </c:pt>
                <c:pt idx="3907">
                  <c:v>44.561003420752563</c:v>
                </c:pt>
                <c:pt idx="3908">
                  <c:v>44.572405929304452</c:v>
                </c:pt>
                <c:pt idx="3909">
                  <c:v>44.583808437856327</c:v>
                </c:pt>
                <c:pt idx="3910">
                  <c:v>44.595210946408208</c:v>
                </c:pt>
                <c:pt idx="3911">
                  <c:v>44.60661345496009</c:v>
                </c:pt>
                <c:pt idx="3912">
                  <c:v>44.618015963511972</c:v>
                </c:pt>
                <c:pt idx="3913">
                  <c:v>44.629418472063854</c:v>
                </c:pt>
                <c:pt idx="3914">
                  <c:v>44.640820980615736</c:v>
                </c:pt>
                <c:pt idx="3915">
                  <c:v>44.652223489167618</c:v>
                </c:pt>
                <c:pt idx="3916">
                  <c:v>44.6636259977195</c:v>
                </c:pt>
                <c:pt idx="3917">
                  <c:v>44.675028506271381</c:v>
                </c:pt>
                <c:pt idx="3918">
                  <c:v>44.686431014823263</c:v>
                </c:pt>
                <c:pt idx="3919">
                  <c:v>44.697833523375138</c:v>
                </c:pt>
                <c:pt idx="3920">
                  <c:v>44.709236031927027</c:v>
                </c:pt>
                <c:pt idx="3921">
                  <c:v>44.720638540478909</c:v>
                </c:pt>
                <c:pt idx="3922">
                  <c:v>44.732041049030784</c:v>
                </c:pt>
                <c:pt idx="3923">
                  <c:v>44.743443557582665</c:v>
                </c:pt>
                <c:pt idx="3924">
                  <c:v>44.754846066134554</c:v>
                </c:pt>
                <c:pt idx="3925">
                  <c:v>44.766248574686429</c:v>
                </c:pt>
                <c:pt idx="3926">
                  <c:v>44.777651083238311</c:v>
                </c:pt>
                <c:pt idx="3927">
                  <c:v>44.789053591790193</c:v>
                </c:pt>
                <c:pt idx="3928">
                  <c:v>44.800456100342075</c:v>
                </c:pt>
                <c:pt idx="3929">
                  <c:v>44.811858608893957</c:v>
                </c:pt>
                <c:pt idx="3930">
                  <c:v>44.823261117445838</c:v>
                </c:pt>
                <c:pt idx="3931">
                  <c:v>44.83466362599772</c:v>
                </c:pt>
                <c:pt idx="3932">
                  <c:v>44.846066134549602</c:v>
                </c:pt>
                <c:pt idx="3933">
                  <c:v>44.857468643101484</c:v>
                </c:pt>
                <c:pt idx="3934">
                  <c:v>44.868871151653359</c:v>
                </c:pt>
                <c:pt idx="3935">
                  <c:v>44.880273660205248</c:v>
                </c:pt>
                <c:pt idx="3936">
                  <c:v>44.89167616875713</c:v>
                </c:pt>
                <c:pt idx="3937">
                  <c:v>44.903078677309011</c:v>
                </c:pt>
                <c:pt idx="3938">
                  <c:v>44.914481185860886</c:v>
                </c:pt>
                <c:pt idx="3939">
                  <c:v>44.925883694412775</c:v>
                </c:pt>
                <c:pt idx="3940">
                  <c:v>44.937286202964657</c:v>
                </c:pt>
                <c:pt idx="3941">
                  <c:v>44.948688711516532</c:v>
                </c:pt>
                <c:pt idx="3942">
                  <c:v>44.960091220068414</c:v>
                </c:pt>
                <c:pt idx="3943">
                  <c:v>44.971493728620295</c:v>
                </c:pt>
                <c:pt idx="3944">
                  <c:v>44.982896237172177</c:v>
                </c:pt>
                <c:pt idx="3945">
                  <c:v>44.994298745724059</c:v>
                </c:pt>
                <c:pt idx="3946">
                  <c:v>45.005701254275941</c:v>
                </c:pt>
                <c:pt idx="3947">
                  <c:v>45.017103762827823</c:v>
                </c:pt>
                <c:pt idx="3948">
                  <c:v>45.028506271379705</c:v>
                </c:pt>
                <c:pt idx="3949">
                  <c:v>45.039908779931586</c:v>
                </c:pt>
                <c:pt idx="3950">
                  <c:v>45.051311288483461</c:v>
                </c:pt>
                <c:pt idx="3951">
                  <c:v>45.06271379703535</c:v>
                </c:pt>
                <c:pt idx="3952">
                  <c:v>45.074116305587232</c:v>
                </c:pt>
                <c:pt idx="3953">
                  <c:v>45.085518814139107</c:v>
                </c:pt>
                <c:pt idx="3954">
                  <c:v>45.096921322690989</c:v>
                </c:pt>
                <c:pt idx="3955">
                  <c:v>45.108323831242878</c:v>
                </c:pt>
                <c:pt idx="3956">
                  <c:v>45.119726339794752</c:v>
                </c:pt>
                <c:pt idx="3957">
                  <c:v>45.131128848346634</c:v>
                </c:pt>
                <c:pt idx="3958">
                  <c:v>45.142531356898516</c:v>
                </c:pt>
                <c:pt idx="3959">
                  <c:v>45.153933865450398</c:v>
                </c:pt>
                <c:pt idx="3960">
                  <c:v>45.16533637400228</c:v>
                </c:pt>
                <c:pt idx="3961">
                  <c:v>45.176738882554162</c:v>
                </c:pt>
                <c:pt idx="3962">
                  <c:v>45.188141391106043</c:v>
                </c:pt>
                <c:pt idx="3963">
                  <c:v>45.199543899657925</c:v>
                </c:pt>
                <c:pt idx="3964">
                  <c:v>45.210946408209807</c:v>
                </c:pt>
                <c:pt idx="3965">
                  <c:v>45.222348916761689</c:v>
                </c:pt>
                <c:pt idx="3966">
                  <c:v>45.233751425313571</c:v>
                </c:pt>
                <c:pt idx="3967">
                  <c:v>45.245153933865453</c:v>
                </c:pt>
                <c:pt idx="3968">
                  <c:v>45.256556442417335</c:v>
                </c:pt>
                <c:pt idx="3969">
                  <c:v>45.267958950969209</c:v>
                </c:pt>
                <c:pt idx="3970">
                  <c:v>45.279361459521098</c:v>
                </c:pt>
                <c:pt idx="3971">
                  <c:v>45.29076396807298</c:v>
                </c:pt>
                <c:pt idx="3972">
                  <c:v>45.302166476624855</c:v>
                </c:pt>
                <c:pt idx="3973">
                  <c:v>45.313568985176737</c:v>
                </c:pt>
                <c:pt idx="3974">
                  <c:v>45.324971493728619</c:v>
                </c:pt>
                <c:pt idx="3975">
                  <c:v>45.3363740022805</c:v>
                </c:pt>
                <c:pt idx="3976">
                  <c:v>45.347776510832382</c:v>
                </c:pt>
                <c:pt idx="3977">
                  <c:v>45.359179019384264</c:v>
                </c:pt>
                <c:pt idx="3978">
                  <c:v>45.370581527936146</c:v>
                </c:pt>
                <c:pt idx="3979">
                  <c:v>45.381984036488028</c:v>
                </c:pt>
                <c:pt idx="3980">
                  <c:v>45.39338654503991</c:v>
                </c:pt>
                <c:pt idx="3981">
                  <c:v>45.404789053591784</c:v>
                </c:pt>
                <c:pt idx="3982">
                  <c:v>45.416191562143673</c:v>
                </c:pt>
                <c:pt idx="3983">
                  <c:v>45.427594070695555</c:v>
                </c:pt>
                <c:pt idx="3984">
                  <c:v>45.438996579247437</c:v>
                </c:pt>
                <c:pt idx="3985">
                  <c:v>45.450399087799312</c:v>
                </c:pt>
                <c:pt idx="3986">
                  <c:v>45.461801596351201</c:v>
                </c:pt>
                <c:pt idx="3987">
                  <c:v>45.473204104903083</c:v>
                </c:pt>
                <c:pt idx="3988">
                  <c:v>45.484606613454957</c:v>
                </c:pt>
                <c:pt idx="3989">
                  <c:v>45.496009122006839</c:v>
                </c:pt>
                <c:pt idx="3990">
                  <c:v>45.507411630558728</c:v>
                </c:pt>
                <c:pt idx="3991">
                  <c:v>45.518814139110603</c:v>
                </c:pt>
                <c:pt idx="3992">
                  <c:v>45.530216647662485</c:v>
                </c:pt>
                <c:pt idx="3993">
                  <c:v>45.541619156214367</c:v>
                </c:pt>
                <c:pt idx="3994">
                  <c:v>45.553021664766248</c:v>
                </c:pt>
                <c:pt idx="3995">
                  <c:v>45.56442417331813</c:v>
                </c:pt>
                <c:pt idx="3996">
                  <c:v>45.575826681870012</c:v>
                </c:pt>
                <c:pt idx="3997">
                  <c:v>45.587229190421894</c:v>
                </c:pt>
                <c:pt idx="3998">
                  <c:v>45.598631698973776</c:v>
                </c:pt>
                <c:pt idx="3999">
                  <c:v>45.610034207525658</c:v>
                </c:pt>
                <c:pt idx="4000">
                  <c:v>45.621436716077532</c:v>
                </c:pt>
                <c:pt idx="4001">
                  <c:v>45.632839224629421</c:v>
                </c:pt>
                <c:pt idx="4002">
                  <c:v>45.644241733181303</c:v>
                </c:pt>
                <c:pt idx="4003">
                  <c:v>45.655644241733178</c:v>
                </c:pt>
                <c:pt idx="4004">
                  <c:v>45.66704675028506</c:v>
                </c:pt>
                <c:pt idx="4005">
                  <c:v>45.678449258836942</c:v>
                </c:pt>
                <c:pt idx="4006">
                  <c:v>45.689851767388831</c:v>
                </c:pt>
                <c:pt idx="4007">
                  <c:v>45.701254275940705</c:v>
                </c:pt>
                <c:pt idx="4008">
                  <c:v>45.712656784492587</c:v>
                </c:pt>
                <c:pt idx="4009">
                  <c:v>45.724059293044469</c:v>
                </c:pt>
                <c:pt idx="4010">
                  <c:v>45.735461801596351</c:v>
                </c:pt>
                <c:pt idx="4011">
                  <c:v>45.746864310148233</c:v>
                </c:pt>
                <c:pt idx="4012">
                  <c:v>45.758266818700115</c:v>
                </c:pt>
                <c:pt idx="4013">
                  <c:v>45.769669327251997</c:v>
                </c:pt>
                <c:pt idx="4014">
                  <c:v>45.781071835803878</c:v>
                </c:pt>
                <c:pt idx="4015">
                  <c:v>45.79247434435576</c:v>
                </c:pt>
                <c:pt idx="4016">
                  <c:v>45.803876852907635</c:v>
                </c:pt>
                <c:pt idx="4017">
                  <c:v>45.815279361459524</c:v>
                </c:pt>
                <c:pt idx="4018">
                  <c:v>45.826681870011406</c:v>
                </c:pt>
                <c:pt idx="4019">
                  <c:v>45.838084378563281</c:v>
                </c:pt>
                <c:pt idx="4020">
                  <c:v>45.849486887115162</c:v>
                </c:pt>
                <c:pt idx="4021">
                  <c:v>45.860889395667051</c:v>
                </c:pt>
                <c:pt idx="4022">
                  <c:v>45.872291904218926</c:v>
                </c:pt>
                <c:pt idx="4023">
                  <c:v>45.883694412770808</c:v>
                </c:pt>
                <c:pt idx="4024">
                  <c:v>45.89509692132269</c:v>
                </c:pt>
                <c:pt idx="4025">
                  <c:v>45.906499429874572</c:v>
                </c:pt>
                <c:pt idx="4026">
                  <c:v>45.917901938426454</c:v>
                </c:pt>
                <c:pt idx="4027">
                  <c:v>45.929304446978335</c:v>
                </c:pt>
                <c:pt idx="4028">
                  <c:v>45.940706955530217</c:v>
                </c:pt>
                <c:pt idx="4029">
                  <c:v>45.952109464082099</c:v>
                </c:pt>
                <c:pt idx="4030">
                  <c:v>45.963511972633981</c:v>
                </c:pt>
                <c:pt idx="4031">
                  <c:v>45.974914481185863</c:v>
                </c:pt>
                <c:pt idx="4032">
                  <c:v>45.986316989737745</c:v>
                </c:pt>
                <c:pt idx="4033">
                  <c:v>45.997719498289626</c:v>
                </c:pt>
                <c:pt idx="4034">
                  <c:v>46.009122006841508</c:v>
                </c:pt>
                <c:pt idx="4035">
                  <c:v>46.020524515393383</c:v>
                </c:pt>
                <c:pt idx="4036">
                  <c:v>46.031927023945265</c:v>
                </c:pt>
                <c:pt idx="4037">
                  <c:v>46.043329532497154</c:v>
                </c:pt>
                <c:pt idx="4038">
                  <c:v>46.054732041049029</c:v>
                </c:pt>
                <c:pt idx="4039">
                  <c:v>46.06613454960091</c:v>
                </c:pt>
                <c:pt idx="4040">
                  <c:v>46.077537058152792</c:v>
                </c:pt>
                <c:pt idx="4041">
                  <c:v>46.088939566704674</c:v>
                </c:pt>
                <c:pt idx="4042">
                  <c:v>46.100342075256556</c:v>
                </c:pt>
                <c:pt idx="4043">
                  <c:v>46.111744583808438</c:v>
                </c:pt>
                <c:pt idx="4044">
                  <c:v>46.12314709236032</c:v>
                </c:pt>
                <c:pt idx="4045">
                  <c:v>46.134549600912202</c:v>
                </c:pt>
                <c:pt idx="4046">
                  <c:v>46.145952109464083</c:v>
                </c:pt>
                <c:pt idx="4047">
                  <c:v>46.157354618015958</c:v>
                </c:pt>
                <c:pt idx="4048">
                  <c:v>46.168757126567847</c:v>
                </c:pt>
                <c:pt idx="4049">
                  <c:v>46.180159635119729</c:v>
                </c:pt>
                <c:pt idx="4050">
                  <c:v>46.191562143671604</c:v>
                </c:pt>
                <c:pt idx="4051">
                  <c:v>46.202964652223486</c:v>
                </c:pt>
                <c:pt idx="4052">
                  <c:v>46.214367160775375</c:v>
                </c:pt>
                <c:pt idx="4053">
                  <c:v>46.225769669327256</c:v>
                </c:pt>
                <c:pt idx="4054">
                  <c:v>46.237172177879131</c:v>
                </c:pt>
                <c:pt idx="4055">
                  <c:v>46.248574686431013</c:v>
                </c:pt>
                <c:pt idx="4056">
                  <c:v>46.259977194982902</c:v>
                </c:pt>
                <c:pt idx="4057">
                  <c:v>46.271379703534777</c:v>
                </c:pt>
                <c:pt idx="4058">
                  <c:v>46.282782212086659</c:v>
                </c:pt>
                <c:pt idx="4059">
                  <c:v>46.29418472063854</c:v>
                </c:pt>
                <c:pt idx="4060">
                  <c:v>46.305587229190422</c:v>
                </c:pt>
                <c:pt idx="4061">
                  <c:v>46.316989737742304</c:v>
                </c:pt>
                <c:pt idx="4062">
                  <c:v>46.328392246294186</c:v>
                </c:pt>
                <c:pt idx="4063">
                  <c:v>46.339794754846068</c:v>
                </c:pt>
                <c:pt idx="4064">
                  <c:v>46.35119726339795</c:v>
                </c:pt>
                <c:pt idx="4065">
                  <c:v>46.362599771949832</c:v>
                </c:pt>
                <c:pt idx="4066">
                  <c:v>46.374002280501706</c:v>
                </c:pt>
                <c:pt idx="4067">
                  <c:v>46.385404789053588</c:v>
                </c:pt>
                <c:pt idx="4068">
                  <c:v>46.396807297605477</c:v>
                </c:pt>
                <c:pt idx="4069">
                  <c:v>46.408209806157352</c:v>
                </c:pt>
                <c:pt idx="4070">
                  <c:v>46.419612314709234</c:v>
                </c:pt>
                <c:pt idx="4071">
                  <c:v>46.431014823261116</c:v>
                </c:pt>
                <c:pt idx="4072">
                  <c:v>46.442417331812997</c:v>
                </c:pt>
                <c:pt idx="4073">
                  <c:v>46.453819840364879</c:v>
                </c:pt>
                <c:pt idx="4074">
                  <c:v>46.465222348916761</c:v>
                </c:pt>
                <c:pt idx="4075">
                  <c:v>46.476624857468643</c:v>
                </c:pt>
                <c:pt idx="4076">
                  <c:v>46.488027366020525</c:v>
                </c:pt>
                <c:pt idx="4077">
                  <c:v>46.499429874572407</c:v>
                </c:pt>
                <c:pt idx="4078">
                  <c:v>46.510832383124288</c:v>
                </c:pt>
                <c:pt idx="4079">
                  <c:v>46.52223489167617</c:v>
                </c:pt>
                <c:pt idx="4080">
                  <c:v>46.533637400228052</c:v>
                </c:pt>
                <c:pt idx="4081">
                  <c:v>46.545039908779934</c:v>
                </c:pt>
                <c:pt idx="4082">
                  <c:v>46.556442417331809</c:v>
                </c:pt>
                <c:pt idx="4083">
                  <c:v>46.567844925883698</c:v>
                </c:pt>
                <c:pt idx="4084">
                  <c:v>46.57924743443558</c:v>
                </c:pt>
                <c:pt idx="4085">
                  <c:v>46.590649942987454</c:v>
                </c:pt>
                <c:pt idx="4086">
                  <c:v>46.602052451539336</c:v>
                </c:pt>
                <c:pt idx="4087">
                  <c:v>46.613454960091225</c:v>
                </c:pt>
                <c:pt idx="4088">
                  <c:v>46.6248574686431</c:v>
                </c:pt>
                <c:pt idx="4089">
                  <c:v>46.636259977194982</c:v>
                </c:pt>
                <c:pt idx="4090">
                  <c:v>46.647662485746864</c:v>
                </c:pt>
                <c:pt idx="4091">
                  <c:v>46.659064994298745</c:v>
                </c:pt>
                <c:pt idx="4092">
                  <c:v>46.670467502850627</c:v>
                </c:pt>
                <c:pt idx="4093">
                  <c:v>46.681870011402509</c:v>
                </c:pt>
                <c:pt idx="4094">
                  <c:v>46.693272519954391</c:v>
                </c:pt>
                <c:pt idx="4095">
                  <c:v>46.704675028506273</c:v>
                </c:pt>
                <c:pt idx="4096">
                  <c:v>46.716077537058155</c:v>
                </c:pt>
                <c:pt idx="4097">
                  <c:v>46.727480045610029</c:v>
                </c:pt>
                <c:pt idx="4098">
                  <c:v>46.738882554161911</c:v>
                </c:pt>
                <c:pt idx="4099">
                  <c:v>46.7502850627138</c:v>
                </c:pt>
                <c:pt idx="4100">
                  <c:v>46.761687571265682</c:v>
                </c:pt>
                <c:pt idx="4101">
                  <c:v>46.773090079817557</c:v>
                </c:pt>
                <c:pt idx="4102">
                  <c:v>46.784492588369439</c:v>
                </c:pt>
                <c:pt idx="4103">
                  <c:v>46.795895096921328</c:v>
                </c:pt>
                <c:pt idx="4104">
                  <c:v>46.807297605473202</c:v>
                </c:pt>
                <c:pt idx="4105">
                  <c:v>46.818700114025084</c:v>
                </c:pt>
                <c:pt idx="4106">
                  <c:v>46.830102622576966</c:v>
                </c:pt>
                <c:pt idx="4107">
                  <c:v>46.841505131128848</c:v>
                </c:pt>
                <c:pt idx="4108">
                  <c:v>46.85290763968073</c:v>
                </c:pt>
                <c:pt idx="4109">
                  <c:v>46.864310148232612</c:v>
                </c:pt>
                <c:pt idx="4110">
                  <c:v>46.875712656784494</c:v>
                </c:pt>
                <c:pt idx="4111">
                  <c:v>46.887115165336375</c:v>
                </c:pt>
                <c:pt idx="4112">
                  <c:v>46.898517673888257</c:v>
                </c:pt>
                <c:pt idx="4113">
                  <c:v>46.909920182440132</c:v>
                </c:pt>
                <c:pt idx="4114">
                  <c:v>46.921322690992021</c:v>
                </c:pt>
                <c:pt idx="4115">
                  <c:v>46.932725199543903</c:v>
                </c:pt>
                <c:pt idx="4116">
                  <c:v>46.944127708095778</c:v>
                </c:pt>
                <c:pt idx="4117">
                  <c:v>46.955530216647659</c:v>
                </c:pt>
                <c:pt idx="4118">
                  <c:v>46.966932725199548</c:v>
                </c:pt>
                <c:pt idx="4119">
                  <c:v>46.978335233751423</c:v>
                </c:pt>
                <c:pt idx="4120">
                  <c:v>46.989737742303305</c:v>
                </c:pt>
                <c:pt idx="4121">
                  <c:v>47.001140250855187</c:v>
                </c:pt>
                <c:pt idx="4122">
                  <c:v>47.012542759407069</c:v>
                </c:pt>
                <c:pt idx="4123">
                  <c:v>47.02394526795895</c:v>
                </c:pt>
                <c:pt idx="4124">
                  <c:v>47.035347776510832</c:v>
                </c:pt>
                <c:pt idx="4125">
                  <c:v>47.046750285062714</c:v>
                </c:pt>
                <c:pt idx="4126">
                  <c:v>47.058152793614596</c:v>
                </c:pt>
                <c:pt idx="4127">
                  <c:v>47.069555302166478</c:v>
                </c:pt>
                <c:pt idx="4128">
                  <c:v>47.08095781071836</c:v>
                </c:pt>
                <c:pt idx="4129">
                  <c:v>47.092360319270234</c:v>
                </c:pt>
                <c:pt idx="4130">
                  <c:v>47.103762827822123</c:v>
                </c:pt>
                <c:pt idx="4131">
                  <c:v>47.115165336374005</c:v>
                </c:pt>
                <c:pt idx="4132">
                  <c:v>47.12656784492588</c:v>
                </c:pt>
                <c:pt idx="4133">
                  <c:v>47.137970353477762</c:v>
                </c:pt>
                <c:pt idx="4134">
                  <c:v>47.149372862029651</c:v>
                </c:pt>
                <c:pt idx="4135">
                  <c:v>47.160775370581526</c:v>
                </c:pt>
                <c:pt idx="4136">
                  <c:v>47.172177879133407</c:v>
                </c:pt>
                <c:pt idx="4137">
                  <c:v>47.183580387685289</c:v>
                </c:pt>
                <c:pt idx="4138">
                  <c:v>47.194982896237171</c:v>
                </c:pt>
                <c:pt idx="4139">
                  <c:v>47.206385404789053</c:v>
                </c:pt>
                <c:pt idx="4140">
                  <c:v>47.217787913340935</c:v>
                </c:pt>
                <c:pt idx="4141">
                  <c:v>47.229190421892817</c:v>
                </c:pt>
                <c:pt idx="4142">
                  <c:v>47.240592930444699</c:v>
                </c:pt>
                <c:pt idx="4143">
                  <c:v>47.25199543899658</c:v>
                </c:pt>
                <c:pt idx="4144">
                  <c:v>47.263397947548462</c:v>
                </c:pt>
                <c:pt idx="4145">
                  <c:v>47.274800456100344</c:v>
                </c:pt>
                <c:pt idx="4146">
                  <c:v>47.286202964652226</c:v>
                </c:pt>
                <c:pt idx="4147">
                  <c:v>47.297605473204108</c:v>
                </c:pt>
                <c:pt idx="4148">
                  <c:v>47.309007981755983</c:v>
                </c:pt>
                <c:pt idx="4149">
                  <c:v>47.320410490307871</c:v>
                </c:pt>
                <c:pt idx="4150">
                  <c:v>47.331812998859753</c:v>
                </c:pt>
                <c:pt idx="4151">
                  <c:v>47.343215507411628</c:v>
                </c:pt>
                <c:pt idx="4152">
                  <c:v>47.35461801596351</c:v>
                </c:pt>
                <c:pt idx="4153">
                  <c:v>47.366020524515392</c:v>
                </c:pt>
                <c:pt idx="4154">
                  <c:v>47.377423033067274</c:v>
                </c:pt>
                <c:pt idx="4155">
                  <c:v>47.388825541619156</c:v>
                </c:pt>
                <c:pt idx="4156">
                  <c:v>47.400228050171037</c:v>
                </c:pt>
                <c:pt idx="4157">
                  <c:v>47.411630558722919</c:v>
                </c:pt>
                <c:pt idx="4158">
                  <c:v>47.423033067274801</c:v>
                </c:pt>
                <c:pt idx="4159">
                  <c:v>47.434435575826683</c:v>
                </c:pt>
                <c:pt idx="4160">
                  <c:v>47.445838084378558</c:v>
                </c:pt>
                <c:pt idx="4161">
                  <c:v>47.457240592930447</c:v>
                </c:pt>
                <c:pt idx="4162">
                  <c:v>47.468643101482328</c:v>
                </c:pt>
                <c:pt idx="4163">
                  <c:v>47.480045610034203</c:v>
                </c:pt>
                <c:pt idx="4164">
                  <c:v>47.491448118586085</c:v>
                </c:pt>
                <c:pt idx="4165">
                  <c:v>47.502850627137974</c:v>
                </c:pt>
                <c:pt idx="4166">
                  <c:v>47.514253135689856</c:v>
                </c:pt>
                <c:pt idx="4167">
                  <c:v>47.525655644241731</c:v>
                </c:pt>
                <c:pt idx="4168">
                  <c:v>47.537058152793612</c:v>
                </c:pt>
                <c:pt idx="4169">
                  <c:v>47.548460661345501</c:v>
                </c:pt>
                <c:pt idx="4170">
                  <c:v>47.559863169897376</c:v>
                </c:pt>
                <c:pt idx="4171">
                  <c:v>47.571265678449258</c:v>
                </c:pt>
                <c:pt idx="4172">
                  <c:v>47.58266818700114</c:v>
                </c:pt>
                <c:pt idx="4173">
                  <c:v>47.594070695553022</c:v>
                </c:pt>
                <c:pt idx="4174">
                  <c:v>47.605473204104904</c:v>
                </c:pt>
                <c:pt idx="4175">
                  <c:v>47.616875712656785</c:v>
                </c:pt>
                <c:pt idx="4176">
                  <c:v>47.628278221208667</c:v>
                </c:pt>
                <c:pt idx="4177">
                  <c:v>47.639680729760549</c:v>
                </c:pt>
                <c:pt idx="4178">
                  <c:v>47.651083238312431</c:v>
                </c:pt>
                <c:pt idx="4179">
                  <c:v>47.662485746864306</c:v>
                </c:pt>
                <c:pt idx="4180">
                  <c:v>47.673888255416195</c:v>
                </c:pt>
                <c:pt idx="4181">
                  <c:v>47.685290763968077</c:v>
                </c:pt>
                <c:pt idx="4182">
                  <c:v>47.696693272519951</c:v>
                </c:pt>
                <c:pt idx="4183">
                  <c:v>47.708095781071833</c:v>
                </c:pt>
                <c:pt idx="4184">
                  <c:v>47.719498289623715</c:v>
                </c:pt>
                <c:pt idx="4185">
                  <c:v>47.730900798175597</c:v>
                </c:pt>
                <c:pt idx="4186">
                  <c:v>47.742303306727479</c:v>
                </c:pt>
                <c:pt idx="4187">
                  <c:v>47.753705815279361</c:v>
                </c:pt>
                <c:pt idx="4188">
                  <c:v>47.765108323831242</c:v>
                </c:pt>
                <c:pt idx="4189">
                  <c:v>47.776510832383124</c:v>
                </c:pt>
                <c:pt idx="4190">
                  <c:v>47.787913340935006</c:v>
                </c:pt>
                <c:pt idx="4191">
                  <c:v>47.799315849486888</c:v>
                </c:pt>
                <c:pt idx="4192">
                  <c:v>47.81071835803877</c:v>
                </c:pt>
                <c:pt idx="4193">
                  <c:v>47.822120866590652</c:v>
                </c:pt>
                <c:pt idx="4194">
                  <c:v>47.833523375142533</c:v>
                </c:pt>
                <c:pt idx="4195">
                  <c:v>47.844925883694408</c:v>
                </c:pt>
                <c:pt idx="4196">
                  <c:v>47.856328392246297</c:v>
                </c:pt>
                <c:pt idx="4197">
                  <c:v>47.867730900798179</c:v>
                </c:pt>
                <c:pt idx="4198">
                  <c:v>47.879133409350054</c:v>
                </c:pt>
                <c:pt idx="4199">
                  <c:v>47.890535917901936</c:v>
                </c:pt>
                <c:pt idx="4200">
                  <c:v>47.901938426453825</c:v>
                </c:pt>
                <c:pt idx="4201">
                  <c:v>47.913340935005699</c:v>
                </c:pt>
                <c:pt idx="4202">
                  <c:v>47.924743443557581</c:v>
                </c:pt>
                <c:pt idx="4203">
                  <c:v>47.936145952109463</c:v>
                </c:pt>
                <c:pt idx="4204">
                  <c:v>47.947548460661345</c:v>
                </c:pt>
                <c:pt idx="4205">
                  <c:v>47.958950969213227</c:v>
                </c:pt>
                <c:pt idx="4206">
                  <c:v>47.970353477765109</c:v>
                </c:pt>
                <c:pt idx="4207">
                  <c:v>47.98175598631699</c:v>
                </c:pt>
                <c:pt idx="4208">
                  <c:v>47.993158494868872</c:v>
                </c:pt>
                <c:pt idx="4209">
                  <c:v>48.004561003420754</c:v>
                </c:pt>
                <c:pt idx="4210">
                  <c:v>48.015963511972629</c:v>
                </c:pt>
                <c:pt idx="4211">
                  <c:v>48.027366020524518</c:v>
                </c:pt>
                <c:pt idx="4212">
                  <c:v>48.0387685290764</c:v>
                </c:pt>
                <c:pt idx="4213">
                  <c:v>48.050171037628282</c:v>
                </c:pt>
                <c:pt idx="4214">
                  <c:v>48.061573546180156</c:v>
                </c:pt>
                <c:pt idx="4215">
                  <c:v>48.072976054732038</c:v>
                </c:pt>
                <c:pt idx="4216">
                  <c:v>48.084378563283927</c:v>
                </c:pt>
                <c:pt idx="4217">
                  <c:v>48.095781071835802</c:v>
                </c:pt>
                <c:pt idx="4218">
                  <c:v>48.107183580387684</c:v>
                </c:pt>
                <c:pt idx="4219">
                  <c:v>48.118586088939566</c:v>
                </c:pt>
                <c:pt idx="4220">
                  <c:v>48.129988597491447</c:v>
                </c:pt>
                <c:pt idx="4221">
                  <c:v>48.141391106043329</c:v>
                </c:pt>
                <c:pt idx="4222">
                  <c:v>48.152793614595211</c:v>
                </c:pt>
                <c:pt idx="4223">
                  <c:v>48.164196123147093</c:v>
                </c:pt>
                <c:pt idx="4224">
                  <c:v>48.175598631698975</c:v>
                </c:pt>
                <c:pt idx="4225">
                  <c:v>48.187001140250857</c:v>
                </c:pt>
                <c:pt idx="4226">
                  <c:v>48.198403648802731</c:v>
                </c:pt>
                <c:pt idx="4227">
                  <c:v>48.20980615735462</c:v>
                </c:pt>
                <c:pt idx="4228">
                  <c:v>48.221208665906502</c:v>
                </c:pt>
                <c:pt idx="4229">
                  <c:v>48.232611174458377</c:v>
                </c:pt>
                <c:pt idx="4230">
                  <c:v>48.244013683010259</c:v>
                </c:pt>
                <c:pt idx="4231">
                  <c:v>48.255416191562148</c:v>
                </c:pt>
                <c:pt idx="4232">
                  <c:v>48.266818700114023</c:v>
                </c:pt>
                <c:pt idx="4233">
                  <c:v>48.278221208665904</c:v>
                </c:pt>
                <c:pt idx="4234">
                  <c:v>48.289623717217786</c:v>
                </c:pt>
                <c:pt idx="4235">
                  <c:v>48.301026225769675</c:v>
                </c:pt>
                <c:pt idx="4236">
                  <c:v>48.31242873432155</c:v>
                </c:pt>
                <c:pt idx="4237">
                  <c:v>48.323831242873432</c:v>
                </c:pt>
                <c:pt idx="4238">
                  <c:v>48.335233751425314</c:v>
                </c:pt>
                <c:pt idx="4239">
                  <c:v>48.346636259977195</c:v>
                </c:pt>
                <c:pt idx="4240">
                  <c:v>48.358038768529077</c:v>
                </c:pt>
                <c:pt idx="4241">
                  <c:v>48.369441277080959</c:v>
                </c:pt>
                <c:pt idx="4242">
                  <c:v>48.380843785632841</c:v>
                </c:pt>
                <c:pt idx="4243">
                  <c:v>48.392246294184723</c:v>
                </c:pt>
                <c:pt idx="4244">
                  <c:v>48.403648802736605</c:v>
                </c:pt>
                <c:pt idx="4245">
                  <c:v>48.415051311288479</c:v>
                </c:pt>
                <c:pt idx="4246">
                  <c:v>48.426453819840361</c:v>
                </c:pt>
                <c:pt idx="4247">
                  <c:v>48.43785632839225</c:v>
                </c:pt>
                <c:pt idx="4248">
                  <c:v>48.449258836944125</c:v>
                </c:pt>
                <c:pt idx="4249">
                  <c:v>48.460661345496007</c:v>
                </c:pt>
                <c:pt idx="4250">
                  <c:v>48.472063854047889</c:v>
                </c:pt>
                <c:pt idx="4251">
                  <c:v>48.483466362599771</c:v>
                </c:pt>
                <c:pt idx="4252">
                  <c:v>48.494868871151652</c:v>
                </c:pt>
                <c:pt idx="4253">
                  <c:v>48.506271379703534</c:v>
                </c:pt>
                <c:pt idx="4254">
                  <c:v>48.517673888255416</c:v>
                </c:pt>
                <c:pt idx="4255">
                  <c:v>48.529076396807298</c:v>
                </c:pt>
                <c:pt idx="4256">
                  <c:v>48.54047890535918</c:v>
                </c:pt>
                <c:pt idx="4257">
                  <c:v>48.551881413911055</c:v>
                </c:pt>
                <c:pt idx="4258">
                  <c:v>48.563283922462944</c:v>
                </c:pt>
                <c:pt idx="4259">
                  <c:v>48.574686431014825</c:v>
                </c:pt>
                <c:pt idx="4260">
                  <c:v>48.586088939566707</c:v>
                </c:pt>
                <c:pt idx="4261">
                  <c:v>48.597491448118582</c:v>
                </c:pt>
                <c:pt idx="4262">
                  <c:v>48.608893956670471</c:v>
                </c:pt>
                <c:pt idx="4263">
                  <c:v>48.620296465222353</c:v>
                </c:pt>
                <c:pt idx="4264">
                  <c:v>48.631698973774228</c:v>
                </c:pt>
                <c:pt idx="4265">
                  <c:v>48.643101482326109</c:v>
                </c:pt>
                <c:pt idx="4266">
                  <c:v>48.654503990877998</c:v>
                </c:pt>
                <c:pt idx="4267">
                  <c:v>48.665906499429873</c:v>
                </c:pt>
                <c:pt idx="4268">
                  <c:v>48.677309007981755</c:v>
                </c:pt>
                <c:pt idx="4269">
                  <c:v>48.688711516533637</c:v>
                </c:pt>
                <c:pt idx="4270">
                  <c:v>48.700114025085519</c:v>
                </c:pt>
                <c:pt idx="4271">
                  <c:v>48.711516533637401</c:v>
                </c:pt>
                <c:pt idx="4272">
                  <c:v>48.722919042189282</c:v>
                </c:pt>
                <c:pt idx="4273">
                  <c:v>48.734321550741164</c:v>
                </c:pt>
                <c:pt idx="4274">
                  <c:v>48.745724059293046</c:v>
                </c:pt>
                <c:pt idx="4275">
                  <c:v>48.757126567844928</c:v>
                </c:pt>
                <c:pt idx="4276">
                  <c:v>48.768529076396803</c:v>
                </c:pt>
                <c:pt idx="4277">
                  <c:v>48.779931584948685</c:v>
                </c:pt>
                <c:pt idx="4278">
                  <c:v>48.791334093500573</c:v>
                </c:pt>
                <c:pt idx="4279">
                  <c:v>48.802736602052448</c:v>
                </c:pt>
                <c:pt idx="4280">
                  <c:v>48.81413911060433</c:v>
                </c:pt>
                <c:pt idx="4281">
                  <c:v>48.825541619156212</c:v>
                </c:pt>
                <c:pt idx="4282">
                  <c:v>48.836944127708101</c:v>
                </c:pt>
                <c:pt idx="4283">
                  <c:v>48.848346636259976</c:v>
                </c:pt>
                <c:pt idx="4284">
                  <c:v>48.859749144811857</c:v>
                </c:pt>
                <c:pt idx="4285">
                  <c:v>48.871151653363739</c:v>
                </c:pt>
                <c:pt idx="4286">
                  <c:v>48.882554161915621</c:v>
                </c:pt>
                <c:pt idx="4287">
                  <c:v>48.893956670467503</c:v>
                </c:pt>
                <c:pt idx="4288">
                  <c:v>48.905359179019385</c:v>
                </c:pt>
                <c:pt idx="4289">
                  <c:v>48.916761687571267</c:v>
                </c:pt>
                <c:pt idx="4290">
                  <c:v>48.928164196123149</c:v>
                </c:pt>
                <c:pt idx="4291">
                  <c:v>48.93956670467503</c:v>
                </c:pt>
                <c:pt idx="4292">
                  <c:v>48.950969213226905</c:v>
                </c:pt>
                <c:pt idx="4293">
                  <c:v>48.962371721778794</c:v>
                </c:pt>
                <c:pt idx="4294">
                  <c:v>48.973774230330676</c:v>
                </c:pt>
                <c:pt idx="4295">
                  <c:v>48.985176738882551</c:v>
                </c:pt>
                <c:pt idx="4296">
                  <c:v>48.996579247434433</c:v>
                </c:pt>
                <c:pt idx="4297">
                  <c:v>49.007981755986322</c:v>
                </c:pt>
                <c:pt idx="4298">
                  <c:v>49.019384264538196</c:v>
                </c:pt>
                <c:pt idx="4299">
                  <c:v>49.030786773090078</c:v>
                </c:pt>
                <c:pt idx="4300">
                  <c:v>49.04218928164196</c:v>
                </c:pt>
                <c:pt idx="4301">
                  <c:v>49.053591790193842</c:v>
                </c:pt>
                <c:pt idx="4302">
                  <c:v>49.064994298745724</c:v>
                </c:pt>
                <c:pt idx="4303">
                  <c:v>49.076396807297606</c:v>
                </c:pt>
                <c:pt idx="4304">
                  <c:v>49.087799315849487</c:v>
                </c:pt>
                <c:pt idx="4305">
                  <c:v>49.099201824401369</c:v>
                </c:pt>
                <c:pt idx="4306">
                  <c:v>49.110604332953251</c:v>
                </c:pt>
                <c:pt idx="4307">
                  <c:v>49.122006841505133</c:v>
                </c:pt>
                <c:pt idx="4308">
                  <c:v>49.133409350057008</c:v>
                </c:pt>
                <c:pt idx="4309">
                  <c:v>49.144811858608897</c:v>
                </c:pt>
                <c:pt idx="4310">
                  <c:v>49.156214367160779</c:v>
                </c:pt>
                <c:pt idx="4311">
                  <c:v>49.167616875712653</c:v>
                </c:pt>
                <c:pt idx="4312">
                  <c:v>49.179019384264535</c:v>
                </c:pt>
                <c:pt idx="4313">
                  <c:v>49.190421892816424</c:v>
                </c:pt>
                <c:pt idx="4314">
                  <c:v>49.201824401368299</c:v>
                </c:pt>
                <c:pt idx="4315">
                  <c:v>49.213226909920181</c:v>
                </c:pt>
                <c:pt idx="4316">
                  <c:v>49.224629418472063</c:v>
                </c:pt>
                <c:pt idx="4317">
                  <c:v>49.236031927023944</c:v>
                </c:pt>
                <c:pt idx="4318">
                  <c:v>49.247434435575826</c:v>
                </c:pt>
                <c:pt idx="4319">
                  <c:v>49.258836944127708</c:v>
                </c:pt>
                <c:pt idx="4320">
                  <c:v>49.27023945267959</c:v>
                </c:pt>
                <c:pt idx="4321">
                  <c:v>49.281641961231472</c:v>
                </c:pt>
                <c:pt idx="4322">
                  <c:v>49.293044469783354</c:v>
                </c:pt>
                <c:pt idx="4323">
                  <c:v>49.304446978335228</c:v>
                </c:pt>
                <c:pt idx="4324">
                  <c:v>49.315849486887117</c:v>
                </c:pt>
                <c:pt idx="4325">
                  <c:v>49.327251995438999</c:v>
                </c:pt>
                <c:pt idx="4326">
                  <c:v>49.338654503990874</c:v>
                </c:pt>
                <c:pt idx="4327">
                  <c:v>49.350057012542756</c:v>
                </c:pt>
                <c:pt idx="4328">
                  <c:v>49.361459521094645</c:v>
                </c:pt>
                <c:pt idx="4329">
                  <c:v>49.372862029646527</c:v>
                </c:pt>
                <c:pt idx="4330">
                  <c:v>49.384264538198401</c:v>
                </c:pt>
                <c:pt idx="4331">
                  <c:v>49.395667046750283</c:v>
                </c:pt>
                <c:pt idx="4332">
                  <c:v>49.407069555302172</c:v>
                </c:pt>
                <c:pt idx="4333">
                  <c:v>49.418472063854047</c:v>
                </c:pt>
                <c:pt idx="4334">
                  <c:v>49.429874572405929</c:v>
                </c:pt>
                <c:pt idx="4335">
                  <c:v>49.441277080957811</c:v>
                </c:pt>
                <c:pt idx="4336">
                  <c:v>49.452679589509692</c:v>
                </c:pt>
                <c:pt idx="4337">
                  <c:v>49.464082098061574</c:v>
                </c:pt>
                <c:pt idx="4338">
                  <c:v>49.475484606613456</c:v>
                </c:pt>
                <c:pt idx="4339">
                  <c:v>49.486887115165331</c:v>
                </c:pt>
                <c:pt idx="4340">
                  <c:v>49.49828962371722</c:v>
                </c:pt>
                <c:pt idx="4341">
                  <c:v>49.509692132269102</c:v>
                </c:pt>
                <c:pt idx="4342">
                  <c:v>49.521094640820976</c:v>
                </c:pt>
                <c:pt idx="4343">
                  <c:v>49.532497149372858</c:v>
                </c:pt>
                <c:pt idx="4344">
                  <c:v>49.543899657924747</c:v>
                </c:pt>
                <c:pt idx="4345">
                  <c:v>49.555302166476622</c:v>
                </c:pt>
                <c:pt idx="4346">
                  <c:v>49.566704675028504</c:v>
                </c:pt>
                <c:pt idx="4347">
                  <c:v>49.578107183580386</c:v>
                </c:pt>
                <c:pt idx="4348">
                  <c:v>49.589509692132268</c:v>
                </c:pt>
                <c:pt idx="4349">
                  <c:v>49.600912200684149</c:v>
                </c:pt>
                <c:pt idx="4350">
                  <c:v>49.612314709236031</c:v>
                </c:pt>
                <c:pt idx="4351">
                  <c:v>49.623717217787913</c:v>
                </c:pt>
                <c:pt idx="4352">
                  <c:v>49.635119726339795</c:v>
                </c:pt>
                <c:pt idx="4353">
                  <c:v>49.646522234891677</c:v>
                </c:pt>
                <c:pt idx="4354">
                  <c:v>49.657924743443559</c:v>
                </c:pt>
                <c:pt idx="4355">
                  <c:v>49.669327251995441</c:v>
                </c:pt>
                <c:pt idx="4356">
                  <c:v>49.680729760547322</c:v>
                </c:pt>
                <c:pt idx="4357">
                  <c:v>49.692132269099204</c:v>
                </c:pt>
                <c:pt idx="4358">
                  <c:v>49.703534777651079</c:v>
                </c:pt>
                <c:pt idx="4359">
                  <c:v>49.714937286202968</c:v>
                </c:pt>
                <c:pt idx="4360">
                  <c:v>49.72633979475485</c:v>
                </c:pt>
                <c:pt idx="4361">
                  <c:v>49.737742303306725</c:v>
                </c:pt>
                <c:pt idx="4362">
                  <c:v>49.749144811858606</c:v>
                </c:pt>
                <c:pt idx="4363">
                  <c:v>49.760547320410495</c:v>
                </c:pt>
                <c:pt idx="4364">
                  <c:v>49.77194982896237</c:v>
                </c:pt>
                <c:pt idx="4365">
                  <c:v>49.783352337514252</c:v>
                </c:pt>
                <c:pt idx="4366">
                  <c:v>49.794754846066134</c:v>
                </c:pt>
                <c:pt idx="4367">
                  <c:v>49.806157354618016</c:v>
                </c:pt>
                <c:pt idx="4368">
                  <c:v>49.817559863169897</c:v>
                </c:pt>
                <c:pt idx="4369">
                  <c:v>49.828962371721779</c:v>
                </c:pt>
                <c:pt idx="4370">
                  <c:v>49.840364880273654</c:v>
                </c:pt>
                <c:pt idx="4371">
                  <c:v>49.851767388825543</c:v>
                </c:pt>
                <c:pt idx="4372">
                  <c:v>49.863169897377425</c:v>
                </c:pt>
                <c:pt idx="4373">
                  <c:v>49.874572405929307</c:v>
                </c:pt>
                <c:pt idx="4374">
                  <c:v>49.885974914481181</c:v>
                </c:pt>
                <c:pt idx="4375">
                  <c:v>49.89737742303307</c:v>
                </c:pt>
                <c:pt idx="4376">
                  <c:v>49.908779931584952</c:v>
                </c:pt>
                <c:pt idx="4377">
                  <c:v>49.920182440136827</c:v>
                </c:pt>
                <c:pt idx="4378">
                  <c:v>49.931584948688709</c:v>
                </c:pt>
                <c:pt idx="4379">
                  <c:v>49.942987457240598</c:v>
                </c:pt>
                <c:pt idx="4380">
                  <c:v>49.954389965792473</c:v>
                </c:pt>
                <c:pt idx="4381">
                  <c:v>49.965792474344354</c:v>
                </c:pt>
                <c:pt idx="4382">
                  <c:v>49.977194982896236</c:v>
                </c:pt>
                <c:pt idx="4383">
                  <c:v>49.988597491448118</c:v>
                </c:pt>
                <c:pt idx="4384">
                  <c:v>50</c:v>
                </c:pt>
                <c:pt idx="4385">
                  <c:v>50.011402508551882</c:v>
                </c:pt>
                <c:pt idx="4386">
                  <c:v>50.022805017103764</c:v>
                </c:pt>
                <c:pt idx="4387">
                  <c:v>50.034207525655653</c:v>
                </c:pt>
                <c:pt idx="4388">
                  <c:v>50.04561003420752</c:v>
                </c:pt>
                <c:pt idx="4389">
                  <c:v>50.057012542759402</c:v>
                </c:pt>
                <c:pt idx="4390">
                  <c:v>50.068415051311291</c:v>
                </c:pt>
                <c:pt idx="4391">
                  <c:v>50.079817559863173</c:v>
                </c:pt>
                <c:pt idx="4392">
                  <c:v>50.091220068415055</c:v>
                </c:pt>
                <c:pt idx="4393">
                  <c:v>50.102622576966937</c:v>
                </c:pt>
                <c:pt idx="4394">
                  <c:v>50.114025085518811</c:v>
                </c:pt>
                <c:pt idx="4395">
                  <c:v>50.125427594070693</c:v>
                </c:pt>
                <c:pt idx="4396">
                  <c:v>50.136830102622575</c:v>
                </c:pt>
                <c:pt idx="4397">
                  <c:v>50.148232611174457</c:v>
                </c:pt>
                <c:pt idx="4398">
                  <c:v>50.159635119726346</c:v>
                </c:pt>
                <c:pt idx="4399">
                  <c:v>50.171037628278228</c:v>
                </c:pt>
                <c:pt idx="4400">
                  <c:v>50.182440136830095</c:v>
                </c:pt>
                <c:pt idx="4401">
                  <c:v>50.193842645381977</c:v>
                </c:pt>
                <c:pt idx="4402">
                  <c:v>50.205245153933866</c:v>
                </c:pt>
                <c:pt idx="4403">
                  <c:v>50.216647662485748</c:v>
                </c:pt>
                <c:pt idx="4404">
                  <c:v>50.22805017103763</c:v>
                </c:pt>
                <c:pt idx="4405">
                  <c:v>50.239452679589512</c:v>
                </c:pt>
                <c:pt idx="4406">
                  <c:v>50.250855188141387</c:v>
                </c:pt>
                <c:pt idx="4407">
                  <c:v>50.262257696693268</c:v>
                </c:pt>
                <c:pt idx="4408">
                  <c:v>50.27366020524515</c:v>
                </c:pt>
                <c:pt idx="4409">
                  <c:v>50.285062713797032</c:v>
                </c:pt>
                <c:pt idx="4410">
                  <c:v>50.296465222348921</c:v>
                </c:pt>
                <c:pt idx="4411">
                  <c:v>50.307867730900803</c:v>
                </c:pt>
                <c:pt idx="4412">
                  <c:v>50.319270239452685</c:v>
                </c:pt>
                <c:pt idx="4413">
                  <c:v>50.330672748004559</c:v>
                </c:pt>
                <c:pt idx="4414">
                  <c:v>50.342075256556441</c:v>
                </c:pt>
                <c:pt idx="4415">
                  <c:v>50.353477765108323</c:v>
                </c:pt>
                <c:pt idx="4416">
                  <c:v>50.364880273660205</c:v>
                </c:pt>
                <c:pt idx="4417">
                  <c:v>50.376282782212087</c:v>
                </c:pt>
                <c:pt idx="4418">
                  <c:v>50.387685290763976</c:v>
                </c:pt>
                <c:pt idx="4419">
                  <c:v>50.399087799315843</c:v>
                </c:pt>
                <c:pt idx="4420">
                  <c:v>50.410490307867725</c:v>
                </c:pt>
                <c:pt idx="4421">
                  <c:v>50.421892816419614</c:v>
                </c:pt>
                <c:pt idx="4422">
                  <c:v>50.433295324971496</c:v>
                </c:pt>
                <c:pt idx="4423">
                  <c:v>50.444697833523378</c:v>
                </c:pt>
                <c:pt idx="4424">
                  <c:v>50.45610034207526</c:v>
                </c:pt>
                <c:pt idx="4425">
                  <c:v>50.467502850627135</c:v>
                </c:pt>
                <c:pt idx="4426">
                  <c:v>50.478905359179016</c:v>
                </c:pt>
                <c:pt idx="4427">
                  <c:v>50.490307867730898</c:v>
                </c:pt>
                <c:pt idx="4428">
                  <c:v>50.50171037628278</c:v>
                </c:pt>
                <c:pt idx="4429">
                  <c:v>50.513112884834669</c:v>
                </c:pt>
                <c:pt idx="4430">
                  <c:v>50.524515393386551</c:v>
                </c:pt>
                <c:pt idx="4431">
                  <c:v>50.535917901938433</c:v>
                </c:pt>
                <c:pt idx="4432">
                  <c:v>50.5473204104903</c:v>
                </c:pt>
                <c:pt idx="4433">
                  <c:v>50.558722919042189</c:v>
                </c:pt>
                <c:pt idx="4434">
                  <c:v>50.570125427594071</c:v>
                </c:pt>
                <c:pt idx="4435">
                  <c:v>50.581527936145953</c:v>
                </c:pt>
                <c:pt idx="4436">
                  <c:v>50.592930444697835</c:v>
                </c:pt>
                <c:pt idx="4437">
                  <c:v>50.604332953249717</c:v>
                </c:pt>
                <c:pt idx="4438">
                  <c:v>50.615735461801592</c:v>
                </c:pt>
                <c:pt idx="4439">
                  <c:v>50.627137970353473</c:v>
                </c:pt>
                <c:pt idx="4440">
                  <c:v>50.638540478905355</c:v>
                </c:pt>
                <c:pt idx="4441">
                  <c:v>50.649942987457244</c:v>
                </c:pt>
                <c:pt idx="4442">
                  <c:v>50.661345496009126</c:v>
                </c:pt>
                <c:pt idx="4443">
                  <c:v>50.672748004561008</c:v>
                </c:pt>
                <c:pt idx="4444">
                  <c:v>50.684150513112883</c:v>
                </c:pt>
                <c:pt idx="4445">
                  <c:v>50.695553021664765</c:v>
                </c:pt>
                <c:pt idx="4446">
                  <c:v>50.706955530216646</c:v>
                </c:pt>
                <c:pt idx="4447">
                  <c:v>50.718358038768528</c:v>
                </c:pt>
                <c:pt idx="4448">
                  <c:v>50.72976054732041</c:v>
                </c:pt>
                <c:pt idx="4449">
                  <c:v>50.741163055872299</c:v>
                </c:pt>
                <c:pt idx="4450">
                  <c:v>50.752565564424167</c:v>
                </c:pt>
                <c:pt idx="4451">
                  <c:v>50.763968072976049</c:v>
                </c:pt>
                <c:pt idx="4452">
                  <c:v>50.775370581527937</c:v>
                </c:pt>
                <c:pt idx="4453">
                  <c:v>50.786773090079819</c:v>
                </c:pt>
                <c:pt idx="4454">
                  <c:v>50.798175598631701</c:v>
                </c:pt>
                <c:pt idx="4455">
                  <c:v>50.809578107183583</c:v>
                </c:pt>
                <c:pt idx="4456">
                  <c:v>50.820980615735465</c:v>
                </c:pt>
                <c:pt idx="4457">
                  <c:v>50.83238312428734</c:v>
                </c:pt>
                <c:pt idx="4458">
                  <c:v>50.843785632839221</c:v>
                </c:pt>
                <c:pt idx="4459">
                  <c:v>50.855188141391103</c:v>
                </c:pt>
                <c:pt idx="4460">
                  <c:v>50.866590649942992</c:v>
                </c:pt>
                <c:pt idx="4461">
                  <c:v>50.877993158494874</c:v>
                </c:pt>
                <c:pt idx="4462">
                  <c:v>50.889395667046756</c:v>
                </c:pt>
                <c:pt idx="4463">
                  <c:v>50.900798175598624</c:v>
                </c:pt>
                <c:pt idx="4464">
                  <c:v>50.912200684150513</c:v>
                </c:pt>
                <c:pt idx="4465">
                  <c:v>50.923603192702394</c:v>
                </c:pt>
                <c:pt idx="4466">
                  <c:v>50.935005701254276</c:v>
                </c:pt>
                <c:pt idx="4467">
                  <c:v>50.946408209806158</c:v>
                </c:pt>
                <c:pt idx="4468">
                  <c:v>50.95781071835804</c:v>
                </c:pt>
                <c:pt idx="4469">
                  <c:v>50.969213226909915</c:v>
                </c:pt>
                <c:pt idx="4470">
                  <c:v>50.980615735461797</c:v>
                </c:pt>
                <c:pt idx="4471">
                  <c:v>50.992018244013678</c:v>
                </c:pt>
                <c:pt idx="4472">
                  <c:v>51.003420752565567</c:v>
                </c:pt>
                <c:pt idx="4473">
                  <c:v>51.014823261117449</c:v>
                </c:pt>
                <c:pt idx="4474">
                  <c:v>51.026225769669331</c:v>
                </c:pt>
                <c:pt idx="4475">
                  <c:v>51.037628278221206</c:v>
                </c:pt>
                <c:pt idx="4476">
                  <c:v>51.049030786773088</c:v>
                </c:pt>
                <c:pt idx="4477">
                  <c:v>51.06043329532497</c:v>
                </c:pt>
                <c:pt idx="4478">
                  <c:v>51.071835803876851</c:v>
                </c:pt>
                <c:pt idx="4479">
                  <c:v>51.083238312428733</c:v>
                </c:pt>
                <c:pt idx="4480">
                  <c:v>51.094640820980622</c:v>
                </c:pt>
                <c:pt idx="4481">
                  <c:v>51.106043329532504</c:v>
                </c:pt>
                <c:pt idx="4482">
                  <c:v>51.117445838084372</c:v>
                </c:pt>
                <c:pt idx="4483">
                  <c:v>51.128848346636261</c:v>
                </c:pt>
                <c:pt idx="4484">
                  <c:v>51.140250855188143</c:v>
                </c:pt>
                <c:pt idx="4485">
                  <c:v>51.151653363740024</c:v>
                </c:pt>
                <c:pt idx="4486">
                  <c:v>51.163055872291906</c:v>
                </c:pt>
                <c:pt idx="4487">
                  <c:v>51.174458380843788</c:v>
                </c:pt>
                <c:pt idx="4488">
                  <c:v>51.185860889395663</c:v>
                </c:pt>
                <c:pt idx="4489">
                  <c:v>51.197263397947545</c:v>
                </c:pt>
                <c:pt idx="4490">
                  <c:v>51.208665906499427</c:v>
                </c:pt>
                <c:pt idx="4491">
                  <c:v>51.220068415051315</c:v>
                </c:pt>
                <c:pt idx="4492">
                  <c:v>51.231470923603197</c:v>
                </c:pt>
                <c:pt idx="4493">
                  <c:v>51.242873432155079</c:v>
                </c:pt>
                <c:pt idx="4494">
                  <c:v>51.254275940706947</c:v>
                </c:pt>
                <c:pt idx="4495">
                  <c:v>51.265678449258836</c:v>
                </c:pt>
                <c:pt idx="4496">
                  <c:v>51.277080957810718</c:v>
                </c:pt>
                <c:pt idx="4497">
                  <c:v>51.288483466362599</c:v>
                </c:pt>
                <c:pt idx="4498">
                  <c:v>51.299885974914481</c:v>
                </c:pt>
                <c:pt idx="4499">
                  <c:v>51.311288483466363</c:v>
                </c:pt>
                <c:pt idx="4500">
                  <c:v>51.322690992018252</c:v>
                </c:pt>
                <c:pt idx="4501">
                  <c:v>51.33409350057012</c:v>
                </c:pt>
                <c:pt idx="4502">
                  <c:v>51.345496009122002</c:v>
                </c:pt>
                <c:pt idx="4503">
                  <c:v>51.356898517673891</c:v>
                </c:pt>
                <c:pt idx="4504">
                  <c:v>51.368301026225772</c:v>
                </c:pt>
                <c:pt idx="4505">
                  <c:v>51.379703534777654</c:v>
                </c:pt>
                <c:pt idx="4506">
                  <c:v>51.391106043329536</c:v>
                </c:pt>
                <c:pt idx="4507">
                  <c:v>51.402508551881411</c:v>
                </c:pt>
                <c:pt idx="4508">
                  <c:v>51.413911060433293</c:v>
                </c:pt>
                <c:pt idx="4509">
                  <c:v>51.425313568985175</c:v>
                </c:pt>
                <c:pt idx="4510">
                  <c:v>51.436716077537056</c:v>
                </c:pt>
                <c:pt idx="4511">
                  <c:v>51.448118586088945</c:v>
                </c:pt>
                <c:pt idx="4512">
                  <c:v>51.459521094640827</c:v>
                </c:pt>
                <c:pt idx="4513">
                  <c:v>51.470923603192695</c:v>
                </c:pt>
                <c:pt idx="4514">
                  <c:v>51.482326111744584</c:v>
                </c:pt>
                <c:pt idx="4515">
                  <c:v>51.493728620296466</c:v>
                </c:pt>
                <c:pt idx="4516">
                  <c:v>51.505131128848348</c:v>
                </c:pt>
                <c:pt idx="4517">
                  <c:v>51.516533637400229</c:v>
                </c:pt>
                <c:pt idx="4518">
                  <c:v>51.527936145952111</c:v>
                </c:pt>
                <c:pt idx="4519">
                  <c:v>51.539338654503986</c:v>
                </c:pt>
                <c:pt idx="4520">
                  <c:v>51.550741163055868</c:v>
                </c:pt>
                <c:pt idx="4521">
                  <c:v>51.56214367160775</c:v>
                </c:pt>
                <c:pt idx="4522">
                  <c:v>51.573546180159639</c:v>
                </c:pt>
                <c:pt idx="4523">
                  <c:v>51.584948688711521</c:v>
                </c:pt>
                <c:pt idx="4524">
                  <c:v>51.596351197263402</c:v>
                </c:pt>
                <c:pt idx="4525">
                  <c:v>51.607753705815284</c:v>
                </c:pt>
                <c:pt idx="4526">
                  <c:v>51.619156214367159</c:v>
                </c:pt>
                <c:pt idx="4527">
                  <c:v>51.630558722919041</c:v>
                </c:pt>
                <c:pt idx="4528">
                  <c:v>51.641961231470923</c:v>
                </c:pt>
                <c:pt idx="4529">
                  <c:v>51.653363740022805</c:v>
                </c:pt>
                <c:pt idx="4530">
                  <c:v>51.664766248574686</c:v>
                </c:pt>
                <c:pt idx="4531">
                  <c:v>51.676168757126575</c:v>
                </c:pt>
                <c:pt idx="4532">
                  <c:v>51.687571265678443</c:v>
                </c:pt>
                <c:pt idx="4533">
                  <c:v>51.698973774230325</c:v>
                </c:pt>
                <c:pt idx="4534">
                  <c:v>51.710376282782214</c:v>
                </c:pt>
                <c:pt idx="4535">
                  <c:v>51.721778791334096</c:v>
                </c:pt>
                <c:pt idx="4536">
                  <c:v>51.733181299885977</c:v>
                </c:pt>
                <c:pt idx="4537">
                  <c:v>51.744583808437859</c:v>
                </c:pt>
                <c:pt idx="4538">
                  <c:v>51.755986316989734</c:v>
                </c:pt>
                <c:pt idx="4539">
                  <c:v>51.767388825541616</c:v>
                </c:pt>
                <c:pt idx="4540">
                  <c:v>51.778791334093498</c:v>
                </c:pt>
                <c:pt idx="4541">
                  <c:v>51.79019384264538</c:v>
                </c:pt>
                <c:pt idx="4542">
                  <c:v>51.801596351197269</c:v>
                </c:pt>
                <c:pt idx="4543">
                  <c:v>51.81299885974915</c:v>
                </c:pt>
                <c:pt idx="4544">
                  <c:v>51.824401368301018</c:v>
                </c:pt>
                <c:pt idx="4545">
                  <c:v>51.835803876852907</c:v>
                </c:pt>
                <c:pt idx="4546">
                  <c:v>51.847206385404789</c:v>
                </c:pt>
                <c:pt idx="4547">
                  <c:v>51.858608893956671</c:v>
                </c:pt>
                <c:pt idx="4548">
                  <c:v>51.870011402508553</c:v>
                </c:pt>
                <c:pt idx="4549">
                  <c:v>51.881413911060434</c:v>
                </c:pt>
                <c:pt idx="4550">
                  <c:v>51.892816419612316</c:v>
                </c:pt>
                <c:pt idx="4551">
                  <c:v>51.904218928164191</c:v>
                </c:pt>
                <c:pt idx="4552">
                  <c:v>51.915621436716073</c:v>
                </c:pt>
                <c:pt idx="4553">
                  <c:v>51.927023945267962</c:v>
                </c:pt>
                <c:pt idx="4554">
                  <c:v>51.938426453819844</c:v>
                </c:pt>
                <c:pt idx="4555">
                  <c:v>51.949828962371726</c:v>
                </c:pt>
                <c:pt idx="4556">
                  <c:v>51.961231470923607</c:v>
                </c:pt>
                <c:pt idx="4557">
                  <c:v>51.972633979475482</c:v>
                </c:pt>
                <c:pt idx="4558">
                  <c:v>51.984036488027364</c:v>
                </c:pt>
                <c:pt idx="4559">
                  <c:v>51.995438996579246</c:v>
                </c:pt>
                <c:pt idx="4560">
                  <c:v>52.006841505131128</c:v>
                </c:pt>
                <c:pt idx="4561">
                  <c:v>52.01824401368301</c:v>
                </c:pt>
                <c:pt idx="4562">
                  <c:v>52.029646522234898</c:v>
                </c:pt>
                <c:pt idx="4563">
                  <c:v>52.041049030786766</c:v>
                </c:pt>
                <c:pt idx="4564">
                  <c:v>52.052451539338648</c:v>
                </c:pt>
                <c:pt idx="4565">
                  <c:v>52.063854047890537</c:v>
                </c:pt>
                <c:pt idx="4566">
                  <c:v>52.075256556442419</c:v>
                </c:pt>
                <c:pt idx="4567">
                  <c:v>52.086659064994301</c:v>
                </c:pt>
                <c:pt idx="4568">
                  <c:v>52.098061573546183</c:v>
                </c:pt>
                <c:pt idx="4569">
                  <c:v>52.109464082098064</c:v>
                </c:pt>
                <c:pt idx="4570">
                  <c:v>52.120866590649939</c:v>
                </c:pt>
                <c:pt idx="4571">
                  <c:v>52.132269099201821</c:v>
                </c:pt>
                <c:pt idx="4572">
                  <c:v>52.143671607753703</c:v>
                </c:pt>
                <c:pt idx="4573">
                  <c:v>52.155074116305592</c:v>
                </c:pt>
                <c:pt idx="4574">
                  <c:v>52.166476624857474</c:v>
                </c:pt>
                <c:pt idx="4575">
                  <c:v>52.177879133409355</c:v>
                </c:pt>
                <c:pt idx="4576">
                  <c:v>52.18928164196123</c:v>
                </c:pt>
                <c:pt idx="4577">
                  <c:v>52.200684150513112</c:v>
                </c:pt>
                <c:pt idx="4578">
                  <c:v>52.212086659064994</c:v>
                </c:pt>
                <c:pt idx="4579">
                  <c:v>52.223489167616876</c:v>
                </c:pt>
                <c:pt idx="4580">
                  <c:v>52.234891676168758</c:v>
                </c:pt>
                <c:pt idx="4581">
                  <c:v>52.246294184720639</c:v>
                </c:pt>
                <c:pt idx="4582">
                  <c:v>52.257696693272514</c:v>
                </c:pt>
                <c:pt idx="4583">
                  <c:v>52.269099201824396</c:v>
                </c:pt>
                <c:pt idx="4584">
                  <c:v>52.280501710376285</c:v>
                </c:pt>
                <c:pt idx="4585">
                  <c:v>52.291904218928167</c:v>
                </c:pt>
                <c:pt idx="4586">
                  <c:v>52.303306727480049</c:v>
                </c:pt>
                <c:pt idx="4587">
                  <c:v>52.314709236031931</c:v>
                </c:pt>
                <c:pt idx="4588">
                  <c:v>52.326111744583805</c:v>
                </c:pt>
                <c:pt idx="4589">
                  <c:v>52.337514253135687</c:v>
                </c:pt>
                <c:pt idx="4590">
                  <c:v>52.348916761687569</c:v>
                </c:pt>
                <c:pt idx="4591">
                  <c:v>52.360319270239451</c:v>
                </c:pt>
                <c:pt idx="4592">
                  <c:v>52.371721778791333</c:v>
                </c:pt>
                <c:pt idx="4593">
                  <c:v>52.383124287343222</c:v>
                </c:pt>
                <c:pt idx="4594">
                  <c:v>52.394526795895104</c:v>
                </c:pt>
                <c:pt idx="4595">
                  <c:v>52.405929304446971</c:v>
                </c:pt>
                <c:pt idx="4596">
                  <c:v>52.41733181299886</c:v>
                </c:pt>
                <c:pt idx="4597">
                  <c:v>52.428734321550742</c:v>
                </c:pt>
                <c:pt idx="4598">
                  <c:v>52.440136830102624</c:v>
                </c:pt>
                <c:pt idx="4599">
                  <c:v>52.451539338654506</c:v>
                </c:pt>
                <c:pt idx="4600">
                  <c:v>52.462941847206388</c:v>
                </c:pt>
                <c:pt idx="4601">
                  <c:v>52.474344355758262</c:v>
                </c:pt>
                <c:pt idx="4602">
                  <c:v>52.485746864310144</c:v>
                </c:pt>
                <c:pt idx="4603">
                  <c:v>52.497149372862026</c:v>
                </c:pt>
                <c:pt idx="4604">
                  <c:v>52.508551881413915</c:v>
                </c:pt>
                <c:pt idx="4605">
                  <c:v>52.519954389965797</c:v>
                </c:pt>
                <c:pt idx="4606">
                  <c:v>52.531356898517679</c:v>
                </c:pt>
                <c:pt idx="4607">
                  <c:v>52.542759407069553</c:v>
                </c:pt>
                <c:pt idx="4608">
                  <c:v>52.554161915621435</c:v>
                </c:pt>
                <c:pt idx="4609">
                  <c:v>52.565564424173317</c:v>
                </c:pt>
                <c:pt idx="4610">
                  <c:v>52.576966932725199</c:v>
                </c:pt>
                <c:pt idx="4611">
                  <c:v>52.588369441277081</c:v>
                </c:pt>
                <c:pt idx="4612">
                  <c:v>52.599771949828963</c:v>
                </c:pt>
                <c:pt idx="4613">
                  <c:v>52.611174458380837</c:v>
                </c:pt>
                <c:pt idx="4614">
                  <c:v>52.622576966932719</c:v>
                </c:pt>
                <c:pt idx="4615">
                  <c:v>52.633979475484608</c:v>
                </c:pt>
                <c:pt idx="4616">
                  <c:v>52.64538198403649</c:v>
                </c:pt>
                <c:pt idx="4617">
                  <c:v>52.656784492588372</c:v>
                </c:pt>
                <c:pt idx="4618">
                  <c:v>52.668187001140254</c:v>
                </c:pt>
                <c:pt idx="4619">
                  <c:v>52.679589509692136</c:v>
                </c:pt>
                <c:pt idx="4620">
                  <c:v>52.69099201824401</c:v>
                </c:pt>
                <c:pt idx="4621">
                  <c:v>52.702394526795892</c:v>
                </c:pt>
                <c:pt idx="4622">
                  <c:v>52.713797035347774</c:v>
                </c:pt>
                <c:pt idx="4623">
                  <c:v>52.725199543899656</c:v>
                </c:pt>
                <c:pt idx="4624">
                  <c:v>52.736602052451545</c:v>
                </c:pt>
                <c:pt idx="4625">
                  <c:v>52.748004561003427</c:v>
                </c:pt>
                <c:pt idx="4626">
                  <c:v>52.759407069555294</c:v>
                </c:pt>
                <c:pt idx="4627">
                  <c:v>52.770809578107183</c:v>
                </c:pt>
                <c:pt idx="4628">
                  <c:v>52.782212086659065</c:v>
                </c:pt>
                <c:pt idx="4629">
                  <c:v>52.793614595210947</c:v>
                </c:pt>
                <c:pt idx="4630">
                  <c:v>52.805017103762829</c:v>
                </c:pt>
                <c:pt idx="4631">
                  <c:v>52.816419612314711</c:v>
                </c:pt>
                <c:pt idx="4632">
                  <c:v>52.827822120866585</c:v>
                </c:pt>
                <c:pt idx="4633">
                  <c:v>52.839224629418467</c:v>
                </c:pt>
                <c:pt idx="4634">
                  <c:v>52.850627137970349</c:v>
                </c:pt>
                <c:pt idx="4635">
                  <c:v>52.862029646522238</c:v>
                </c:pt>
                <c:pt idx="4636">
                  <c:v>52.87343215507412</c:v>
                </c:pt>
                <c:pt idx="4637">
                  <c:v>52.884834663626002</c:v>
                </c:pt>
                <c:pt idx="4638">
                  <c:v>52.896237172177884</c:v>
                </c:pt>
                <c:pt idx="4639">
                  <c:v>52.907639680729758</c:v>
                </c:pt>
                <c:pt idx="4640">
                  <c:v>52.91904218928164</c:v>
                </c:pt>
                <c:pt idx="4641">
                  <c:v>52.930444697833522</c:v>
                </c:pt>
                <c:pt idx="4642">
                  <c:v>52.941847206385404</c:v>
                </c:pt>
                <c:pt idx="4643">
                  <c:v>52.953249714937286</c:v>
                </c:pt>
                <c:pt idx="4644">
                  <c:v>52.964652223489175</c:v>
                </c:pt>
                <c:pt idx="4645">
                  <c:v>52.976054732041042</c:v>
                </c:pt>
                <c:pt idx="4646">
                  <c:v>52.987457240592931</c:v>
                </c:pt>
                <c:pt idx="4647">
                  <c:v>52.998859749144813</c:v>
                </c:pt>
                <c:pt idx="4648">
                  <c:v>53.010262257696695</c:v>
                </c:pt>
                <c:pt idx="4649">
                  <c:v>53.021664766248577</c:v>
                </c:pt>
                <c:pt idx="4650">
                  <c:v>53.033067274800459</c:v>
                </c:pt>
                <c:pt idx="4651">
                  <c:v>53.044469783352334</c:v>
                </c:pt>
                <c:pt idx="4652">
                  <c:v>53.055872291904215</c:v>
                </c:pt>
                <c:pt idx="4653">
                  <c:v>53.067274800456097</c:v>
                </c:pt>
                <c:pt idx="4654">
                  <c:v>53.078677309007979</c:v>
                </c:pt>
                <c:pt idx="4655">
                  <c:v>53.090079817559868</c:v>
                </c:pt>
                <c:pt idx="4656">
                  <c:v>53.10148232611175</c:v>
                </c:pt>
                <c:pt idx="4657">
                  <c:v>53.112884834663618</c:v>
                </c:pt>
                <c:pt idx="4658">
                  <c:v>53.124287343215506</c:v>
                </c:pt>
                <c:pt idx="4659">
                  <c:v>53.135689851767388</c:v>
                </c:pt>
                <c:pt idx="4660">
                  <c:v>53.14709236031927</c:v>
                </c:pt>
                <c:pt idx="4661">
                  <c:v>53.158494868871152</c:v>
                </c:pt>
                <c:pt idx="4662">
                  <c:v>53.169897377423034</c:v>
                </c:pt>
                <c:pt idx="4663">
                  <c:v>53.181299885974923</c:v>
                </c:pt>
                <c:pt idx="4664">
                  <c:v>53.19270239452679</c:v>
                </c:pt>
                <c:pt idx="4665">
                  <c:v>53.204104903078672</c:v>
                </c:pt>
                <c:pt idx="4666">
                  <c:v>53.215507411630561</c:v>
                </c:pt>
                <c:pt idx="4667">
                  <c:v>53.226909920182443</c:v>
                </c:pt>
                <c:pt idx="4668">
                  <c:v>53.238312428734325</c:v>
                </c:pt>
                <c:pt idx="4669">
                  <c:v>53.249714937286207</c:v>
                </c:pt>
                <c:pt idx="4670">
                  <c:v>53.261117445838082</c:v>
                </c:pt>
                <c:pt idx="4671">
                  <c:v>53.272519954389963</c:v>
                </c:pt>
                <c:pt idx="4672">
                  <c:v>53.283922462941845</c:v>
                </c:pt>
                <c:pt idx="4673">
                  <c:v>53.295324971493727</c:v>
                </c:pt>
                <c:pt idx="4674">
                  <c:v>53.306727480045609</c:v>
                </c:pt>
                <c:pt idx="4675">
                  <c:v>53.318129988597498</c:v>
                </c:pt>
                <c:pt idx="4676">
                  <c:v>53.329532497149366</c:v>
                </c:pt>
                <c:pt idx="4677">
                  <c:v>53.340935005701255</c:v>
                </c:pt>
                <c:pt idx="4678">
                  <c:v>53.352337514253136</c:v>
                </c:pt>
                <c:pt idx="4679">
                  <c:v>53.363740022805018</c:v>
                </c:pt>
                <c:pt idx="4680">
                  <c:v>53.3751425313569</c:v>
                </c:pt>
                <c:pt idx="4681">
                  <c:v>53.386545039908782</c:v>
                </c:pt>
                <c:pt idx="4682">
                  <c:v>53.397947548460657</c:v>
                </c:pt>
                <c:pt idx="4683">
                  <c:v>53.409350057012539</c:v>
                </c:pt>
                <c:pt idx="4684">
                  <c:v>53.42075256556442</c:v>
                </c:pt>
                <c:pt idx="4685">
                  <c:v>53.432155074116302</c:v>
                </c:pt>
                <c:pt idx="4686">
                  <c:v>53.443557582668191</c:v>
                </c:pt>
                <c:pt idx="4687">
                  <c:v>53.454960091220073</c:v>
                </c:pt>
                <c:pt idx="4688">
                  <c:v>53.466362599771955</c:v>
                </c:pt>
                <c:pt idx="4689">
                  <c:v>53.47776510832383</c:v>
                </c:pt>
                <c:pt idx="4690">
                  <c:v>53.489167616875712</c:v>
                </c:pt>
                <c:pt idx="4691">
                  <c:v>53.500570125427593</c:v>
                </c:pt>
                <c:pt idx="4692">
                  <c:v>53.511972633979475</c:v>
                </c:pt>
                <c:pt idx="4693">
                  <c:v>53.523375142531357</c:v>
                </c:pt>
                <c:pt idx="4694">
                  <c:v>53.534777651083246</c:v>
                </c:pt>
                <c:pt idx="4695">
                  <c:v>53.546180159635114</c:v>
                </c:pt>
                <c:pt idx="4696">
                  <c:v>53.557582668186996</c:v>
                </c:pt>
                <c:pt idx="4697">
                  <c:v>53.568985176738884</c:v>
                </c:pt>
                <c:pt idx="4698">
                  <c:v>53.580387685290766</c:v>
                </c:pt>
                <c:pt idx="4699">
                  <c:v>53.591790193842648</c:v>
                </c:pt>
                <c:pt idx="4700">
                  <c:v>53.60319270239453</c:v>
                </c:pt>
                <c:pt idx="4701">
                  <c:v>53.614595210946405</c:v>
                </c:pt>
                <c:pt idx="4702">
                  <c:v>53.625997719498287</c:v>
                </c:pt>
                <c:pt idx="4703">
                  <c:v>53.637400228050168</c:v>
                </c:pt>
                <c:pt idx="4704">
                  <c:v>53.64880273660205</c:v>
                </c:pt>
                <c:pt idx="4705">
                  <c:v>53.660205245153932</c:v>
                </c:pt>
                <c:pt idx="4706">
                  <c:v>53.671607753705821</c:v>
                </c:pt>
                <c:pt idx="4707">
                  <c:v>53.683010262257703</c:v>
                </c:pt>
                <c:pt idx="4708">
                  <c:v>53.694412770809578</c:v>
                </c:pt>
                <c:pt idx="4709">
                  <c:v>53.70581527936146</c:v>
                </c:pt>
                <c:pt idx="4710">
                  <c:v>53.717217787913341</c:v>
                </c:pt>
                <c:pt idx="4711">
                  <c:v>53.728620296465223</c:v>
                </c:pt>
                <c:pt idx="4712">
                  <c:v>53.740022805017105</c:v>
                </c:pt>
                <c:pt idx="4713">
                  <c:v>53.751425313568987</c:v>
                </c:pt>
                <c:pt idx="4714">
                  <c:v>53.762827822120862</c:v>
                </c:pt>
                <c:pt idx="4715">
                  <c:v>53.774230330672744</c:v>
                </c:pt>
                <c:pt idx="4716">
                  <c:v>53.785632839224625</c:v>
                </c:pt>
                <c:pt idx="4717">
                  <c:v>53.797035347776514</c:v>
                </c:pt>
                <c:pt idx="4718">
                  <c:v>53.808437856328396</c:v>
                </c:pt>
                <c:pt idx="4719">
                  <c:v>53.819840364880278</c:v>
                </c:pt>
                <c:pt idx="4720">
                  <c:v>53.831242873432153</c:v>
                </c:pt>
                <c:pt idx="4721">
                  <c:v>53.842645381984035</c:v>
                </c:pt>
                <c:pt idx="4722">
                  <c:v>53.854047890535917</c:v>
                </c:pt>
                <c:pt idx="4723">
                  <c:v>53.865450399087798</c:v>
                </c:pt>
                <c:pt idx="4724">
                  <c:v>53.87685290763968</c:v>
                </c:pt>
                <c:pt idx="4725">
                  <c:v>53.888255416191569</c:v>
                </c:pt>
                <c:pt idx="4726">
                  <c:v>53.899657924743437</c:v>
                </c:pt>
                <c:pt idx="4727">
                  <c:v>53.911060433295319</c:v>
                </c:pt>
                <c:pt idx="4728">
                  <c:v>53.922462941847208</c:v>
                </c:pt>
                <c:pt idx="4729">
                  <c:v>53.93386545039909</c:v>
                </c:pt>
                <c:pt idx="4730">
                  <c:v>53.945267958950971</c:v>
                </c:pt>
                <c:pt idx="4731">
                  <c:v>53.956670467502853</c:v>
                </c:pt>
                <c:pt idx="4732">
                  <c:v>53.968072976054735</c:v>
                </c:pt>
                <c:pt idx="4733">
                  <c:v>53.97947548460661</c:v>
                </c:pt>
                <c:pt idx="4734">
                  <c:v>53.990877993158492</c:v>
                </c:pt>
                <c:pt idx="4735">
                  <c:v>54.002280501710374</c:v>
                </c:pt>
                <c:pt idx="4736">
                  <c:v>54.013683010262255</c:v>
                </c:pt>
                <c:pt idx="4737">
                  <c:v>54.025085518814144</c:v>
                </c:pt>
                <c:pt idx="4738">
                  <c:v>54.036488027366026</c:v>
                </c:pt>
                <c:pt idx="4739">
                  <c:v>54.047890535917901</c:v>
                </c:pt>
                <c:pt idx="4740">
                  <c:v>54.059293044469783</c:v>
                </c:pt>
                <c:pt idx="4741">
                  <c:v>54.070695553021665</c:v>
                </c:pt>
                <c:pt idx="4742">
                  <c:v>54.082098061573546</c:v>
                </c:pt>
                <c:pt idx="4743">
                  <c:v>54.093500570125428</c:v>
                </c:pt>
                <c:pt idx="4744">
                  <c:v>54.10490307867731</c:v>
                </c:pt>
                <c:pt idx="4745">
                  <c:v>54.116305587229185</c:v>
                </c:pt>
                <c:pt idx="4746">
                  <c:v>54.127708095781067</c:v>
                </c:pt>
                <c:pt idx="4747">
                  <c:v>54.139110604332949</c:v>
                </c:pt>
                <c:pt idx="4748">
                  <c:v>54.150513112884838</c:v>
                </c:pt>
                <c:pt idx="4749">
                  <c:v>54.161915621436719</c:v>
                </c:pt>
                <c:pt idx="4750">
                  <c:v>54.173318129988601</c:v>
                </c:pt>
                <c:pt idx="4751">
                  <c:v>54.184720638540476</c:v>
                </c:pt>
                <c:pt idx="4752">
                  <c:v>54.196123147092358</c:v>
                </c:pt>
                <c:pt idx="4753">
                  <c:v>54.20752565564424</c:v>
                </c:pt>
                <c:pt idx="4754">
                  <c:v>54.218928164196122</c:v>
                </c:pt>
                <c:pt idx="4755">
                  <c:v>54.230330672748003</c:v>
                </c:pt>
                <c:pt idx="4756">
                  <c:v>54.241733181299892</c:v>
                </c:pt>
                <c:pt idx="4757">
                  <c:v>54.253135689851774</c:v>
                </c:pt>
                <c:pt idx="4758">
                  <c:v>54.264538198403642</c:v>
                </c:pt>
                <c:pt idx="4759">
                  <c:v>54.275940706955531</c:v>
                </c:pt>
                <c:pt idx="4760">
                  <c:v>54.287343215507413</c:v>
                </c:pt>
                <c:pt idx="4761">
                  <c:v>54.298745724059295</c:v>
                </c:pt>
                <c:pt idx="4762">
                  <c:v>54.310148232611176</c:v>
                </c:pt>
                <c:pt idx="4763">
                  <c:v>54.321550741163058</c:v>
                </c:pt>
                <c:pt idx="4764">
                  <c:v>54.332953249714933</c:v>
                </c:pt>
                <c:pt idx="4765">
                  <c:v>54.344355758266815</c:v>
                </c:pt>
                <c:pt idx="4766">
                  <c:v>54.355758266818697</c:v>
                </c:pt>
                <c:pt idx="4767">
                  <c:v>54.367160775370579</c:v>
                </c:pt>
                <c:pt idx="4768">
                  <c:v>54.378563283922468</c:v>
                </c:pt>
                <c:pt idx="4769">
                  <c:v>54.389965792474349</c:v>
                </c:pt>
                <c:pt idx="4770">
                  <c:v>54.401368301026224</c:v>
                </c:pt>
                <c:pt idx="4771">
                  <c:v>54.412770809578106</c:v>
                </c:pt>
                <c:pt idx="4772">
                  <c:v>54.424173318129988</c:v>
                </c:pt>
                <c:pt idx="4773">
                  <c:v>54.43557582668187</c:v>
                </c:pt>
                <c:pt idx="4774">
                  <c:v>54.446978335233752</c:v>
                </c:pt>
                <c:pt idx="4775">
                  <c:v>54.458380843785633</c:v>
                </c:pt>
                <c:pt idx="4776">
                  <c:v>54.469783352337522</c:v>
                </c:pt>
                <c:pt idx="4777">
                  <c:v>54.48118586088939</c:v>
                </c:pt>
                <c:pt idx="4778">
                  <c:v>54.492588369441272</c:v>
                </c:pt>
                <c:pt idx="4779">
                  <c:v>54.503990877993161</c:v>
                </c:pt>
                <c:pt idx="4780">
                  <c:v>54.515393386545043</c:v>
                </c:pt>
                <c:pt idx="4781">
                  <c:v>54.526795895096924</c:v>
                </c:pt>
                <c:pt idx="4782">
                  <c:v>54.538198403648806</c:v>
                </c:pt>
                <c:pt idx="4783">
                  <c:v>54.549600912200681</c:v>
                </c:pt>
                <c:pt idx="4784">
                  <c:v>54.561003420752563</c:v>
                </c:pt>
                <c:pt idx="4785">
                  <c:v>54.572405929304445</c:v>
                </c:pt>
                <c:pt idx="4786">
                  <c:v>54.583808437856327</c:v>
                </c:pt>
                <c:pt idx="4787">
                  <c:v>54.595210946408216</c:v>
                </c:pt>
                <c:pt idx="4788">
                  <c:v>54.606613454960097</c:v>
                </c:pt>
                <c:pt idx="4789">
                  <c:v>54.618015963511965</c:v>
                </c:pt>
                <c:pt idx="4790">
                  <c:v>54.629418472063854</c:v>
                </c:pt>
                <c:pt idx="4791">
                  <c:v>54.640820980615736</c:v>
                </c:pt>
                <c:pt idx="4792">
                  <c:v>54.652223489167618</c:v>
                </c:pt>
                <c:pt idx="4793">
                  <c:v>54.6636259977195</c:v>
                </c:pt>
                <c:pt idx="4794">
                  <c:v>54.675028506271381</c:v>
                </c:pt>
                <c:pt idx="4795">
                  <c:v>54.686431014823256</c:v>
                </c:pt>
                <c:pt idx="4796">
                  <c:v>54.697833523375138</c:v>
                </c:pt>
                <c:pt idx="4797">
                  <c:v>54.70923603192702</c:v>
                </c:pt>
                <c:pt idx="4798">
                  <c:v>54.720638540478902</c:v>
                </c:pt>
                <c:pt idx="4799">
                  <c:v>54.732041049030791</c:v>
                </c:pt>
                <c:pt idx="4800">
                  <c:v>54.743443557582673</c:v>
                </c:pt>
                <c:pt idx="4801">
                  <c:v>54.754846066134554</c:v>
                </c:pt>
                <c:pt idx="4802">
                  <c:v>54.766248574686429</c:v>
                </c:pt>
                <c:pt idx="4803">
                  <c:v>54.777651083238311</c:v>
                </c:pt>
                <c:pt idx="4804">
                  <c:v>54.789053591790193</c:v>
                </c:pt>
                <c:pt idx="4805">
                  <c:v>54.800456100342075</c:v>
                </c:pt>
                <c:pt idx="4806">
                  <c:v>54.811858608893957</c:v>
                </c:pt>
                <c:pt idx="4807">
                  <c:v>54.823261117445846</c:v>
                </c:pt>
                <c:pt idx="4808">
                  <c:v>54.834663625997713</c:v>
                </c:pt>
                <c:pt idx="4809">
                  <c:v>54.846066134549595</c:v>
                </c:pt>
                <c:pt idx="4810">
                  <c:v>54.857468643101484</c:v>
                </c:pt>
                <c:pt idx="4811">
                  <c:v>54.868871151653366</c:v>
                </c:pt>
                <c:pt idx="4812">
                  <c:v>54.880273660205248</c:v>
                </c:pt>
                <c:pt idx="4813">
                  <c:v>54.89167616875713</c:v>
                </c:pt>
                <c:pt idx="4814">
                  <c:v>54.903078677309004</c:v>
                </c:pt>
                <c:pt idx="4815">
                  <c:v>54.914481185860886</c:v>
                </c:pt>
                <c:pt idx="4816">
                  <c:v>54.925883694412768</c:v>
                </c:pt>
                <c:pt idx="4817">
                  <c:v>54.93728620296465</c:v>
                </c:pt>
                <c:pt idx="4818">
                  <c:v>54.948688711516539</c:v>
                </c:pt>
                <c:pt idx="4819">
                  <c:v>54.960091220068421</c:v>
                </c:pt>
                <c:pt idx="4820">
                  <c:v>54.971493728620288</c:v>
                </c:pt>
                <c:pt idx="4821">
                  <c:v>54.982896237172177</c:v>
                </c:pt>
                <c:pt idx="4822">
                  <c:v>54.994298745724059</c:v>
                </c:pt>
                <c:pt idx="4823">
                  <c:v>55.005701254275941</c:v>
                </c:pt>
                <c:pt idx="4824">
                  <c:v>55.017103762827823</c:v>
                </c:pt>
                <c:pt idx="4825">
                  <c:v>55.028506271379705</c:v>
                </c:pt>
                <c:pt idx="4826">
                  <c:v>55.039908779931594</c:v>
                </c:pt>
                <c:pt idx="4827">
                  <c:v>55.051311288483461</c:v>
                </c:pt>
                <c:pt idx="4828">
                  <c:v>55.062713797035343</c:v>
                </c:pt>
                <c:pt idx="4829">
                  <c:v>55.074116305587225</c:v>
                </c:pt>
                <c:pt idx="4830">
                  <c:v>55.085518814139114</c:v>
                </c:pt>
                <c:pt idx="4831">
                  <c:v>55.096921322690996</c:v>
                </c:pt>
                <c:pt idx="4832">
                  <c:v>55.108323831242878</c:v>
                </c:pt>
                <c:pt idx="4833">
                  <c:v>55.119726339794752</c:v>
                </c:pt>
                <c:pt idx="4834">
                  <c:v>55.131128848346634</c:v>
                </c:pt>
                <c:pt idx="4835">
                  <c:v>55.142531356898516</c:v>
                </c:pt>
                <c:pt idx="4836">
                  <c:v>55.153933865450398</c:v>
                </c:pt>
                <c:pt idx="4837">
                  <c:v>55.16533637400228</c:v>
                </c:pt>
                <c:pt idx="4838">
                  <c:v>55.176738882554169</c:v>
                </c:pt>
                <c:pt idx="4839">
                  <c:v>55.188141391106036</c:v>
                </c:pt>
                <c:pt idx="4840">
                  <c:v>55.199543899657918</c:v>
                </c:pt>
                <c:pt idx="4841">
                  <c:v>55.210946408209807</c:v>
                </c:pt>
                <c:pt idx="4842">
                  <c:v>55.222348916761689</c:v>
                </c:pt>
                <c:pt idx="4843">
                  <c:v>55.233751425313571</c:v>
                </c:pt>
                <c:pt idx="4844">
                  <c:v>55.245153933865453</c:v>
                </c:pt>
                <c:pt idx="4845">
                  <c:v>55.256556442417335</c:v>
                </c:pt>
                <c:pt idx="4846">
                  <c:v>55.267958950969209</c:v>
                </c:pt>
                <c:pt idx="4847">
                  <c:v>55.279361459521091</c:v>
                </c:pt>
                <c:pt idx="4848">
                  <c:v>55.290763968072973</c:v>
                </c:pt>
                <c:pt idx="4849">
                  <c:v>55.302166476624862</c:v>
                </c:pt>
                <c:pt idx="4850">
                  <c:v>55.313568985176744</c:v>
                </c:pt>
                <c:pt idx="4851">
                  <c:v>55.324971493728626</c:v>
                </c:pt>
                <c:pt idx="4852">
                  <c:v>55.3363740022805</c:v>
                </c:pt>
                <c:pt idx="4853">
                  <c:v>55.347776510832382</c:v>
                </c:pt>
                <c:pt idx="4854">
                  <c:v>55.359179019384264</c:v>
                </c:pt>
                <c:pt idx="4855">
                  <c:v>55.370581527936146</c:v>
                </c:pt>
                <c:pt idx="4856">
                  <c:v>55.381984036488028</c:v>
                </c:pt>
                <c:pt idx="4857">
                  <c:v>55.393386545039917</c:v>
                </c:pt>
                <c:pt idx="4858">
                  <c:v>55.404789053591784</c:v>
                </c:pt>
                <c:pt idx="4859">
                  <c:v>55.416191562143666</c:v>
                </c:pt>
                <c:pt idx="4860">
                  <c:v>55.427594070695548</c:v>
                </c:pt>
                <c:pt idx="4861">
                  <c:v>55.438996579247437</c:v>
                </c:pt>
                <c:pt idx="4862">
                  <c:v>55.450399087799319</c:v>
                </c:pt>
                <c:pt idx="4863">
                  <c:v>55.461801596351201</c:v>
                </c:pt>
                <c:pt idx="4864">
                  <c:v>55.473204104903076</c:v>
                </c:pt>
                <c:pt idx="4865">
                  <c:v>55.484606613454957</c:v>
                </c:pt>
                <c:pt idx="4866">
                  <c:v>55.496009122006839</c:v>
                </c:pt>
                <c:pt idx="4867">
                  <c:v>55.507411630558721</c:v>
                </c:pt>
                <c:pt idx="4868">
                  <c:v>55.518814139110603</c:v>
                </c:pt>
                <c:pt idx="4869">
                  <c:v>55.530216647662492</c:v>
                </c:pt>
                <c:pt idx="4870">
                  <c:v>55.541619156214374</c:v>
                </c:pt>
                <c:pt idx="4871">
                  <c:v>55.553021664766241</c:v>
                </c:pt>
                <c:pt idx="4872">
                  <c:v>55.56442417331813</c:v>
                </c:pt>
                <c:pt idx="4873">
                  <c:v>55.575826681870012</c:v>
                </c:pt>
                <c:pt idx="4874">
                  <c:v>55.587229190421894</c:v>
                </c:pt>
                <c:pt idx="4875">
                  <c:v>55.598631698973776</c:v>
                </c:pt>
                <c:pt idx="4876">
                  <c:v>55.610034207525658</c:v>
                </c:pt>
                <c:pt idx="4877">
                  <c:v>55.621436716077532</c:v>
                </c:pt>
                <c:pt idx="4878">
                  <c:v>55.632839224629414</c:v>
                </c:pt>
                <c:pt idx="4879">
                  <c:v>55.644241733181296</c:v>
                </c:pt>
                <c:pt idx="4880">
                  <c:v>55.655644241733185</c:v>
                </c:pt>
                <c:pt idx="4881">
                  <c:v>55.667046750285067</c:v>
                </c:pt>
                <c:pt idx="4882">
                  <c:v>55.678449258836949</c:v>
                </c:pt>
                <c:pt idx="4883">
                  <c:v>55.689851767388824</c:v>
                </c:pt>
                <c:pt idx="4884">
                  <c:v>55.701254275940705</c:v>
                </c:pt>
                <c:pt idx="4885">
                  <c:v>55.712656784492587</c:v>
                </c:pt>
                <c:pt idx="4886">
                  <c:v>55.724059293044469</c:v>
                </c:pt>
                <c:pt idx="4887">
                  <c:v>55.735461801596351</c:v>
                </c:pt>
                <c:pt idx="4888">
                  <c:v>55.74686431014824</c:v>
                </c:pt>
                <c:pt idx="4889">
                  <c:v>55.758266818700108</c:v>
                </c:pt>
                <c:pt idx="4890">
                  <c:v>55.769669327251989</c:v>
                </c:pt>
                <c:pt idx="4891">
                  <c:v>55.781071835803871</c:v>
                </c:pt>
                <c:pt idx="4892">
                  <c:v>55.79247434435576</c:v>
                </c:pt>
                <c:pt idx="4893">
                  <c:v>55.803876852907642</c:v>
                </c:pt>
                <c:pt idx="4894">
                  <c:v>55.815279361459524</c:v>
                </c:pt>
                <c:pt idx="4895">
                  <c:v>55.826681870011406</c:v>
                </c:pt>
                <c:pt idx="4896">
                  <c:v>55.838084378563281</c:v>
                </c:pt>
                <c:pt idx="4897">
                  <c:v>55.849486887115162</c:v>
                </c:pt>
                <c:pt idx="4898">
                  <c:v>55.860889395667044</c:v>
                </c:pt>
                <c:pt idx="4899">
                  <c:v>55.872291904218926</c:v>
                </c:pt>
                <c:pt idx="4900">
                  <c:v>55.883694412770815</c:v>
                </c:pt>
                <c:pt idx="4901">
                  <c:v>55.895096921322697</c:v>
                </c:pt>
                <c:pt idx="4902">
                  <c:v>55.906499429874565</c:v>
                </c:pt>
                <c:pt idx="4903">
                  <c:v>55.917901938426454</c:v>
                </c:pt>
                <c:pt idx="4904">
                  <c:v>55.929304446978335</c:v>
                </c:pt>
                <c:pt idx="4905">
                  <c:v>55.940706955530217</c:v>
                </c:pt>
                <c:pt idx="4906">
                  <c:v>55.952109464082099</c:v>
                </c:pt>
                <c:pt idx="4907">
                  <c:v>55.963511972633981</c:v>
                </c:pt>
                <c:pt idx="4908">
                  <c:v>55.974914481185856</c:v>
                </c:pt>
                <c:pt idx="4909">
                  <c:v>55.986316989737738</c:v>
                </c:pt>
                <c:pt idx="4910">
                  <c:v>55.997719498289619</c:v>
                </c:pt>
                <c:pt idx="4911">
                  <c:v>56.009122006841508</c:v>
                </c:pt>
                <c:pt idx="4912">
                  <c:v>56.02052451539339</c:v>
                </c:pt>
                <c:pt idx="4913">
                  <c:v>56.031927023945272</c:v>
                </c:pt>
                <c:pt idx="4914">
                  <c:v>56.043329532497154</c:v>
                </c:pt>
                <c:pt idx="4915">
                  <c:v>56.054732041049029</c:v>
                </c:pt>
                <c:pt idx="4916">
                  <c:v>56.06613454960091</c:v>
                </c:pt>
                <c:pt idx="4917">
                  <c:v>56.077537058152792</c:v>
                </c:pt>
                <c:pt idx="4918">
                  <c:v>56.088939566704674</c:v>
                </c:pt>
                <c:pt idx="4919">
                  <c:v>56.100342075256563</c:v>
                </c:pt>
                <c:pt idx="4920">
                  <c:v>56.111744583808445</c:v>
                </c:pt>
                <c:pt idx="4921">
                  <c:v>56.123147092360313</c:v>
                </c:pt>
                <c:pt idx="4922">
                  <c:v>56.134549600912194</c:v>
                </c:pt>
                <c:pt idx="4923">
                  <c:v>56.145952109464083</c:v>
                </c:pt>
                <c:pt idx="4924">
                  <c:v>56.157354618015965</c:v>
                </c:pt>
                <c:pt idx="4925">
                  <c:v>56.168757126567847</c:v>
                </c:pt>
                <c:pt idx="4926">
                  <c:v>56.180159635119729</c:v>
                </c:pt>
                <c:pt idx="4927">
                  <c:v>56.191562143671604</c:v>
                </c:pt>
                <c:pt idx="4928">
                  <c:v>56.202964652223486</c:v>
                </c:pt>
                <c:pt idx="4929">
                  <c:v>56.214367160775367</c:v>
                </c:pt>
                <c:pt idx="4930">
                  <c:v>56.225769669327249</c:v>
                </c:pt>
                <c:pt idx="4931">
                  <c:v>56.237172177879138</c:v>
                </c:pt>
                <c:pt idx="4932">
                  <c:v>56.24857468643102</c:v>
                </c:pt>
                <c:pt idx="4933">
                  <c:v>56.259977194982888</c:v>
                </c:pt>
                <c:pt idx="4934">
                  <c:v>56.271379703534777</c:v>
                </c:pt>
                <c:pt idx="4935">
                  <c:v>56.282782212086659</c:v>
                </c:pt>
                <c:pt idx="4936">
                  <c:v>56.29418472063854</c:v>
                </c:pt>
                <c:pt idx="4937">
                  <c:v>56.305587229190422</c:v>
                </c:pt>
                <c:pt idx="4938">
                  <c:v>56.316989737742304</c:v>
                </c:pt>
                <c:pt idx="4939">
                  <c:v>56.328392246294193</c:v>
                </c:pt>
                <c:pt idx="4940">
                  <c:v>56.339794754846061</c:v>
                </c:pt>
                <c:pt idx="4941">
                  <c:v>56.351197263397943</c:v>
                </c:pt>
                <c:pt idx="4942">
                  <c:v>56.362599771949832</c:v>
                </c:pt>
                <c:pt idx="4943">
                  <c:v>56.374002280501713</c:v>
                </c:pt>
                <c:pt idx="4944">
                  <c:v>56.385404789053595</c:v>
                </c:pt>
                <c:pt idx="4945">
                  <c:v>56.396807297605477</c:v>
                </c:pt>
                <c:pt idx="4946">
                  <c:v>56.408209806157352</c:v>
                </c:pt>
                <c:pt idx="4947">
                  <c:v>56.419612314709234</c:v>
                </c:pt>
                <c:pt idx="4948">
                  <c:v>56.431014823261116</c:v>
                </c:pt>
                <c:pt idx="4949">
                  <c:v>56.442417331812997</c:v>
                </c:pt>
                <c:pt idx="4950">
                  <c:v>56.453819840364886</c:v>
                </c:pt>
                <c:pt idx="4951">
                  <c:v>56.465222348916768</c:v>
                </c:pt>
                <c:pt idx="4952">
                  <c:v>56.476624857468636</c:v>
                </c:pt>
                <c:pt idx="4953">
                  <c:v>56.488027366020518</c:v>
                </c:pt>
                <c:pt idx="4954">
                  <c:v>56.499429874572407</c:v>
                </c:pt>
                <c:pt idx="4955">
                  <c:v>56.510832383124288</c:v>
                </c:pt>
                <c:pt idx="4956">
                  <c:v>56.52223489167617</c:v>
                </c:pt>
                <c:pt idx="4957">
                  <c:v>56.533637400228052</c:v>
                </c:pt>
                <c:pt idx="4958">
                  <c:v>56.545039908779934</c:v>
                </c:pt>
                <c:pt idx="4959">
                  <c:v>56.556442417331809</c:v>
                </c:pt>
                <c:pt idx="4960">
                  <c:v>56.567844925883691</c:v>
                </c:pt>
                <c:pt idx="4961">
                  <c:v>56.579247434435572</c:v>
                </c:pt>
                <c:pt idx="4962">
                  <c:v>56.590649942987461</c:v>
                </c:pt>
                <c:pt idx="4963">
                  <c:v>56.602052451539343</c:v>
                </c:pt>
                <c:pt idx="4964">
                  <c:v>56.613454960091225</c:v>
                </c:pt>
                <c:pt idx="4965">
                  <c:v>56.6248574686431</c:v>
                </c:pt>
                <c:pt idx="4966">
                  <c:v>56.636259977194982</c:v>
                </c:pt>
                <c:pt idx="4967">
                  <c:v>56.647662485746864</c:v>
                </c:pt>
                <c:pt idx="4968">
                  <c:v>56.659064994298745</c:v>
                </c:pt>
                <c:pt idx="4969">
                  <c:v>56.670467502850627</c:v>
                </c:pt>
                <c:pt idx="4970">
                  <c:v>56.681870011402516</c:v>
                </c:pt>
                <c:pt idx="4971">
                  <c:v>56.693272519954384</c:v>
                </c:pt>
                <c:pt idx="4972">
                  <c:v>56.704675028506266</c:v>
                </c:pt>
                <c:pt idx="4973">
                  <c:v>56.716077537058155</c:v>
                </c:pt>
                <c:pt idx="4974">
                  <c:v>56.727480045610037</c:v>
                </c:pt>
                <c:pt idx="4975">
                  <c:v>56.738882554161918</c:v>
                </c:pt>
                <c:pt idx="4976">
                  <c:v>56.7502850627138</c:v>
                </c:pt>
                <c:pt idx="4977">
                  <c:v>56.761687571265675</c:v>
                </c:pt>
                <c:pt idx="4978">
                  <c:v>56.773090079817557</c:v>
                </c:pt>
                <c:pt idx="4979">
                  <c:v>56.784492588369439</c:v>
                </c:pt>
                <c:pt idx="4980">
                  <c:v>56.795895096921321</c:v>
                </c:pt>
                <c:pt idx="4981">
                  <c:v>56.80729760547321</c:v>
                </c:pt>
                <c:pt idx="4982">
                  <c:v>56.818700114025091</c:v>
                </c:pt>
                <c:pt idx="4983">
                  <c:v>56.830102622576973</c:v>
                </c:pt>
                <c:pt idx="4984">
                  <c:v>56.841505131128841</c:v>
                </c:pt>
                <c:pt idx="4985">
                  <c:v>56.85290763968073</c:v>
                </c:pt>
                <c:pt idx="4986">
                  <c:v>56.864310148232612</c:v>
                </c:pt>
                <c:pt idx="4987">
                  <c:v>56.875712656784494</c:v>
                </c:pt>
                <c:pt idx="4988">
                  <c:v>56.887115165336375</c:v>
                </c:pt>
                <c:pt idx="4989">
                  <c:v>56.898517673888257</c:v>
                </c:pt>
                <c:pt idx="4990">
                  <c:v>56.909920182440132</c:v>
                </c:pt>
                <c:pt idx="4991">
                  <c:v>56.921322690992014</c:v>
                </c:pt>
                <c:pt idx="4992">
                  <c:v>56.932725199543896</c:v>
                </c:pt>
                <c:pt idx="4993">
                  <c:v>56.944127708095785</c:v>
                </c:pt>
                <c:pt idx="4994">
                  <c:v>56.955530216647666</c:v>
                </c:pt>
                <c:pt idx="4995">
                  <c:v>56.966932725199548</c:v>
                </c:pt>
                <c:pt idx="4996">
                  <c:v>56.978335233751423</c:v>
                </c:pt>
                <c:pt idx="4997">
                  <c:v>56.989737742303305</c:v>
                </c:pt>
                <c:pt idx="4998">
                  <c:v>57.001140250855187</c:v>
                </c:pt>
                <c:pt idx="4999">
                  <c:v>57.012542759407069</c:v>
                </c:pt>
                <c:pt idx="5000">
                  <c:v>57.02394526795895</c:v>
                </c:pt>
                <c:pt idx="5001">
                  <c:v>57.035347776510839</c:v>
                </c:pt>
                <c:pt idx="5002">
                  <c:v>57.046750285062707</c:v>
                </c:pt>
                <c:pt idx="5003">
                  <c:v>57.058152793614589</c:v>
                </c:pt>
                <c:pt idx="5004">
                  <c:v>57.069555302166478</c:v>
                </c:pt>
                <c:pt idx="5005">
                  <c:v>57.08095781071836</c:v>
                </c:pt>
                <c:pt idx="5006">
                  <c:v>57.092360319270242</c:v>
                </c:pt>
                <c:pt idx="5007">
                  <c:v>57.103762827822123</c:v>
                </c:pt>
                <c:pt idx="5008">
                  <c:v>57.115165336374005</c:v>
                </c:pt>
                <c:pt idx="5009">
                  <c:v>57.12656784492588</c:v>
                </c:pt>
                <c:pt idx="5010">
                  <c:v>57.137970353477762</c:v>
                </c:pt>
                <c:pt idx="5011">
                  <c:v>57.149372862029644</c:v>
                </c:pt>
                <c:pt idx="5012">
                  <c:v>57.160775370581533</c:v>
                </c:pt>
                <c:pt idx="5013">
                  <c:v>57.172177879133415</c:v>
                </c:pt>
                <c:pt idx="5014">
                  <c:v>57.183580387685296</c:v>
                </c:pt>
                <c:pt idx="5015">
                  <c:v>57.194982896237164</c:v>
                </c:pt>
                <c:pt idx="5016">
                  <c:v>57.206385404789053</c:v>
                </c:pt>
                <c:pt idx="5017">
                  <c:v>57.217787913340935</c:v>
                </c:pt>
                <c:pt idx="5018">
                  <c:v>57.229190421892817</c:v>
                </c:pt>
                <c:pt idx="5019">
                  <c:v>57.240592930444699</c:v>
                </c:pt>
                <c:pt idx="5020">
                  <c:v>57.25199543899658</c:v>
                </c:pt>
                <c:pt idx="5021">
                  <c:v>57.263397947548455</c:v>
                </c:pt>
                <c:pt idx="5022">
                  <c:v>57.274800456100337</c:v>
                </c:pt>
                <c:pt idx="5023">
                  <c:v>57.286202964652219</c:v>
                </c:pt>
                <c:pt idx="5024">
                  <c:v>57.297605473204108</c:v>
                </c:pt>
                <c:pt idx="5025">
                  <c:v>57.30900798175599</c:v>
                </c:pt>
                <c:pt idx="5026">
                  <c:v>57.320410490307871</c:v>
                </c:pt>
                <c:pt idx="5027">
                  <c:v>57.331812998859753</c:v>
                </c:pt>
                <c:pt idx="5028">
                  <c:v>57.343215507411628</c:v>
                </c:pt>
                <c:pt idx="5029">
                  <c:v>57.35461801596351</c:v>
                </c:pt>
                <c:pt idx="5030">
                  <c:v>57.366020524515392</c:v>
                </c:pt>
                <c:pt idx="5031">
                  <c:v>57.377423033067274</c:v>
                </c:pt>
                <c:pt idx="5032">
                  <c:v>57.388825541619163</c:v>
                </c:pt>
                <c:pt idx="5033">
                  <c:v>57.400228050171044</c:v>
                </c:pt>
                <c:pt idx="5034">
                  <c:v>57.411630558722912</c:v>
                </c:pt>
                <c:pt idx="5035">
                  <c:v>57.423033067274801</c:v>
                </c:pt>
                <c:pt idx="5036">
                  <c:v>57.434435575826683</c:v>
                </c:pt>
                <c:pt idx="5037">
                  <c:v>57.445838084378565</c:v>
                </c:pt>
                <c:pt idx="5038">
                  <c:v>57.457240592930447</c:v>
                </c:pt>
                <c:pt idx="5039">
                  <c:v>57.468643101482328</c:v>
                </c:pt>
                <c:pt idx="5040">
                  <c:v>57.480045610034203</c:v>
                </c:pt>
                <c:pt idx="5041">
                  <c:v>57.491448118586085</c:v>
                </c:pt>
                <c:pt idx="5042">
                  <c:v>57.502850627137967</c:v>
                </c:pt>
                <c:pt idx="5043">
                  <c:v>57.514253135689856</c:v>
                </c:pt>
                <c:pt idx="5044">
                  <c:v>57.525655644241738</c:v>
                </c:pt>
                <c:pt idx="5045">
                  <c:v>57.53705815279362</c:v>
                </c:pt>
                <c:pt idx="5046">
                  <c:v>57.548460661345487</c:v>
                </c:pt>
                <c:pt idx="5047">
                  <c:v>57.559863169897376</c:v>
                </c:pt>
                <c:pt idx="5048">
                  <c:v>57.571265678449258</c:v>
                </c:pt>
                <c:pt idx="5049">
                  <c:v>57.58266818700114</c:v>
                </c:pt>
                <c:pt idx="5050">
                  <c:v>57.594070695553022</c:v>
                </c:pt>
                <c:pt idx="5051">
                  <c:v>57.605473204104904</c:v>
                </c:pt>
                <c:pt idx="5052">
                  <c:v>57.616875712656793</c:v>
                </c:pt>
                <c:pt idx="5053">
                  <c:v>57.62827822120866</c:v>
                </c:pt>
                <c:pt idx="5054">
                  <c:v>57.639680729760542</c:v>
                </c:pt>
                <c:pt idx="5055">
                  <c:v>57.651083238312431</c:v>
                </c:pt>
                <c:pt idx="5056">
                  <c:v>57.662485746864313</c:v>
                </c:pt>
                <c:pt idx="5057">
                  <c:v>57.673888255416195</c:v>
                </c:pt>
                <c:pt idx="5058">
                  <c:v>57.685290763968077</c:v>
                </c:pt>
                <c:pt idx="5059">
                  <c:v>57.696693272519951</c:v>
                </c:pt>
                <c:pt idx="5060">
                  <c:v>57.708095781071833</c:v>
                </c:pt>
                <c:pt idx="5061">
                  <c:v>57.719498289623715</c:v>
                </c:pt>
                <c:pt idx="5062">
                  <c:v>57.730900798175597</c:v>
                </c:pt>
                <c:pt idx="5063">
                  <c:v>57.742303306727486</c:v>
                </c:pt>
                <c:pt idx="5064">
                  <c:v>57.753705815279368</c:v>
                </c:pt>
                <c:pt idx="5065">
                  <c:v>57.765108323831235</c:v>
                </c:pt>
                <c:pt idx="5066">
                  <c:v>57.776510832383124</c:v>
                </c:pt>
                <c:pt idx="5067">
                  <c:v>57.787913340935006</c:v>
                </c:pt>
                <c:pt idx="5068">
                  <c:v>57.799315849486888</c:v>
                </c:pt>
                <c:pt idx="5069">
                  <c:v>57.81071835803877</c:v>
                </c:pt>
                <c:pt idx="5070">
                  <c:v>57.822120866590652</c:v>
                </c:pt>
                <c:pt idx="5071">
                  <c:v>57.833523375142526</c:v>
                </c:pt>
                <c:pt idx="5072">
                  <c:v>57.844925883694408</c:v>
                </c:pt>
                <c:pt idx="5073">
                  <c:v>57.85632839224629</c:v>
                </c:pt>
                <c:pt idx="5074">
                  <c:v>57.867730900798179</c:v>
                </c:pt>
                <c:pt idx="5075">
                  <c:v>57.879133409350061</c:v>
                </c:pt>
                <c:pt idx="5076">
                  <c:v>57.890535917901943</c:v>
                </c:pt>
                <c:pt idx="5077">
                  <c:v>57.901938426453825</c:v>
                </c:pt>
                <c:pt idx="5078">
                  <c:v>57.913340935005699</c:v>
                </c:pt>
                <c:pt idx="5079">
                  <c:v>57.924743443557581</c:v>
                </c:pt>
                <c:pt idx="5080">
                  <c:v>57.936145952109463</c:v>
                </c:pt>
                <c:pt idx="5081">
                  <c:v>57.947548460661345</c:v>
                </c:pt>
                <c:pt idx="5082">
                  <c:v>57.958950969213227</c:v>
                </c:pt>
                <c:pt idx="5083">
                  <c:v>57.970353477765116</c:v>
                </c:pt>
                <c:pt idx="5084">
                  <c:v>57.981755986316983</c:v>
                </c:pt>
                <c:pt idx="5085">
                  <c:v>57.993158494868865</c:v>
                </c:pt>
                <c:pt idx="5086">
                  <c:v>58.004561003420754</c:v>
                </c:pt>
                <c:pt idx="5087">
                  <c:v>58.015963511972636</c:v>
                </c:pt>
                <c:pt idx="5088">
                  <c:v>58.027366020524518</c:v>
                </c:pt>
                <c:pt idx="5089">
                  <c:v>58.0387685290764</c:v>
                </c:pt>
                <c:pt idx="5090">
                  <c:v>58.050171037628274</c:v>
                </c:pt>
                <c:pt idx="5091">
                  <c:v>58.061573546180156</c:v>
                </c:pt>
                <c:pt idx="5092">
                  <c:v>58.072976054732038</c:v>
                </c:pt>
                <c:pt idx="5093">
                  <c:v>58.08437856328392</c:v>
                </c:pt>
                <c:pt idx="5094">
                  <c:v>58.095781071835809</c:v>
                </c:pt>
                <c:pt idx="5095">
                  <c:v>58.107183580387691</c:v>
                </c:pt>
                <c:pt idx="5096">
                  <c:v>58.118586088939573</c:v>
                </c:pt>
                <c:pt idx="5097">
                  <c:v>58.129988597491447</c:v>
                </c:pt>
                <c:pt idx="5098">
                  <c:v>58.141391106043329</c:v>
                </c:pt>
                <c:pt idx="5099">
                  <c:v>58.152793614595211</c:v>
                </c:pt>
                <c:pt idx="5100">
                  <c:v>58.164196123147093</c:v>
                </c:pt>
                <c:pt idx="5101">
                  <c:v>58.175598631698975</c:v>
                </c:pt>
                <c:pt idx="5102">
                  <c:v>58.187001140250857</c:v>
                </c:pt>
                <c:pt idx="5103">
                  <c:v>58.198403648802731</c:v>
                </c:pt>
                <c:pt idx="5104">
                  <c:v>58.209806157354613</c:v>
                </c:pt>
                <c:pt idx="5105">
                  <c:v>58.221208665906502</c:v>
                </c:pt>
                <c:pt idx="5106">
                  <c:v>58.232611174458384</c:v>
                </c:pt>
                <c:pt idx="5107">
                  <c:v>58.244013683010266</c:v>
                </c:pt>
                <c:pt idx="5108">
                  <c:v>58.255416191562148</c:v>
                </c:pt>
                <c:pt idx="5109">
                  <c:v>58.266818700114023</c:v>
                </c:pt>
                <c:pt idx="5110">
                  <c:v>58.278221208665904</c:v>
                </c:pt>
                <c:pt idx="5111">
                  <c:v>58.289623717217786</c:v>
                </c:pt>
                <c:pt idx="5112">
                  <c:v>58.301026225769668</c:v>
                </c:pt>
                <c:pt idx="5113">
                  <c:v>58.31242873432155</c:v>
                </c:pt>
                <c:pt idx="5114">
                  <c:v>58.323831242873439</c:v>
                </c:pt>
                <c:pt idx="5115">
                  <c:v>58.335233751425307</c:v>
                </c:pt>
                <c:pt idx="5116">
                  <c:v>58.346636259977188</c:v>
                </c:pt>
                <c:pt idx="5117">
                  <c:v>58.358038768529077</c:v>
                </c:pt>
                <c:pt idx="5118">
                  <c:v>58.369441277080959</c:v>
                </c:pt>
                <c:pt idx="5119">
                  <c:v>58.380843785632841</c:v>
                </c:pt>
                <c:pt idx="5120">
                  <c:v>58.392246294184723</c:v>
                </c:pt>
                <c:pt idx="5121">
                  <c:v>58.403648802736605</c:v>
                </c:pt>
                <c:pt idx="5122">
                  <c:v>58.415051311288479</c:v>
                </c:pt>
                <c:pt idx="5123">
                  <c:v>58.426453819840361</c:v>
                </c:pt>
                <c:pt idx="5124">
                  <c:v>58.437856328392243</c:v>
                </c:pt>
                <c:pt idx="5125">
                  <c:v>58.449258836944132</c:v>
                </c:pt>
                <c:pt idx="5126">
                  <c:v>58.460661345496014</c:v>
                </c:pt>
                <c:pt idx="5127">
                  <c:v>58.472063854047896</c:v>
                </c:pt>
                <c:pt idx="5128">
                  <c:v>58.483466362599771</c:v>
                </c:pt>
                <c:pt idx="5129">
                  <c:v>58.494868871151652</c:v>
                </c:pt>
                <c:pt idx="5130">
                  <c:v>58.506271379703534</c:v>
                </c:pt>
                <c:pt idx="5131">
                  <c:v>58.517673888255416</c:v>
                </c:pt>
                <c:pt idx="5132">
                  <c:v>58.529076396807298</c:v>
                </c:pt>
                <c:pt idx="5133">
                  <c:v>58.54047890535918</c:v>
                </c:pt>
                <c:pt idx="5134">
                  <c:v>58.551881413911055</c:v>
                </c:pt>
                <c:pt idx="5135">
                  <c:v>58.563283922462936</c:v>
                </c:pt>
                <c:pt idx="5136">
                  <c:v>58.574686431014825</c:v>
                </c:pt>
                <c:pt idx="5137">
                  <c:v>58.586088939566707</c:v>
                </c:pt>
                <c:pt idx="5138">
                  <c:v>58.597491448118589</c:v>
                </c:pt>
                <c:pt idx="5139">
                  <c:v>58.608893956670471</c:v>
                </c:pt>
                <c:pt idx="5140">
                  <c:v>58.620296465222346</c:v>
                </c:pt>
                <c:pt idx="5141">
                  <c:v>58.631698973774228</c:v>
                </c:pt>
                <c:pt idx="5142">
                  <c:v>58.643101482326109</c:v>
                </c:pt>
                <c:pt idx="5143">
                  <c:v>58.654503990877991</c:v>
                </c:pt>
                <c:pt idx="5144">
                  <c:v>58.665906499429873</c:v>
                </c:pt>
                <c:pt idx="5145">
                  <c:v>58.677309007981762</c:v>
                </c:pt>
                <c:pt idx="5146">
                  <c:v>58.688711516533644</c:v>
                </c:pt>
                <c:pt idx="5147">
                  <c:v>58.700114025085512</c:v>
                </c:pt>
                <c:pt idx="5148">
                  <c:v>58.711516533637401</c:v>
                </c:pt>
                <c:pt idx="5149">
                  <c:v>58.722919042189282</c:v>
                </c:pt>
                <c:pt idx="5150">
                  <c:v>58.734321550741164</c:v>
                </c:pt>
                <c:pt idx="5151">
                  <c:v>58.745724059293046</c:v>
                </c:pt>
                <c:pt idx="5152">
                  <c:v>58.757126567844928</c:v>
                </c:pt>
                <c:pt idx="5153">
                  <c:v>58.768529076396803</c:v>
                </c:pt>
                <c:pt idx="5154">
                  <c:v>58.779931584948685</c:v>
                </c:pt>
                <c:pt idx="5155">
                  <c:v>58.791334093500566</c:v>
                </c:pt>
                <c:pt idx="5156">
                  <c:v>58.802736602052455</c:v>
                </c:pt>
                <c:pt idx="5157">
                  <c:v>58.814139110604337</c:v>
                </c:pt>
                <c:pt idx="5158">
                  <c:v>58.825541619156219</c:v>
                </c:pt>
                <c:pt idx="5159">
                  <c:v>58.836944127708094</c:v>
                </c:pt>
                <c:pt idx="5160">
                  <c:v>58.848346636259976</c:v>
                </c:pt>
                <c:pt idx="5161">
                  <c:v>58.859749144811857</c:v>
                </c:pt>
                <c:pt idx="5162">
                  <c:v>58.871151653363739</c:v>
                </c:pt>
                <c:pt idx="5163">
                  <c:v>58.882554161915621</c:v>
                </c:pt>
                <c:pt idx="5164">
                  <c:v>58.893956670467503</c:v>
                </c:pt>
                <c:pt idx="5165">
                  <c:v>58.905359179019392</c:v>
                </c:pt>
                <c:pt idx="5166">
                  <c:v>58.91676168757126</c:v>
                </c:pt>
                <c:pt idx="5167">
                  <c:v>58.928164196123149</c:v>
                </c:pt>
                <c:pt idx="5168">
                  <c:v>58.93956670467503</c:v>
                </c:pt>
                <c:pt idx="5169">
                  <c:v>58.950969213226912</c:v>
                </c:pt>
                <c:pt idx="5170">
                  <c:v>58.962371721778794</c:v>
                </c:pt>
                <c:pt idx="5171">
                  <c:v>58.973774230330676</c:v>
                </c:pt>
                <c:pt idx="5172">
                  <c:v>58.985176738882551</c:v>
                </c:pt>
                <c:pt idx="5173">
                  <c:v>58.996579247434433</c:v>
                </c:pt>
                <c:pt idx="5174">
                  <c:v>59.007981755986314</c:v>
                </c:pt>
                <c:pt idx="5175">
                  <c:v>59.019384264538196</c:v>
                </c:pt>
                <c:pt idx="5176">
                  <c:v>59.030786773090085</c:v>
                </c:pt>
                <c:pt idx="5177">
                  <c:v>59.042189281641967</c:v>
                </c:pt>
                <c:pt idx="5178">
                  <c:v>59.053591790193835</c:v>
                </c:pt>
                <c:pt idx="5179">
                  <c:v>59.064994298745724</c:v>
                </c:pt>
                <c:pt idx="5180">
                  <c:v>59.076396807297606</c:v>
                </c:pt>
                <c:pt idx="5181">
                  <c:v>59.087799315849487</c:v>
                </c:pt>
                <c:pt idx="5182">
                  <c:v>59.099201824401369</c:v>
                </c:pt>
                <c:pt idx="5183">
                  <c:v>59.110604332953251</c:v>
                </c:pt>
                <c:pt idx="5184">
                  <c:v>59.122006841505126</c:v>
                </c:pt>
                <c:pt idx="5185">
                  <c:v>59.133409350057008</c:v>
                </c:pt>
                <c:pt idx="5186">
                  <c:v>59.14481185860889</c:v>
                </c:pt>
                <c:pt idx="5187">
                  <c:v>59.156214367160779</c:v>
                </c:pt>
                <c:pt idx="5188">
                  <c:v>59.16761687571266</c:v>
                </c:pt>
                <c:pt idx="5189">
                  <c:v>59.179019384264542</c:v>
                </c:pt>
                <c:pt idx="5190">
                  <c:v>59.190421892816424</c:v>
                </c:pt>
                <c:pt idx="5191">
                  <c:v>59.201824401368299</c:v>
                </c:pt>
                <c:pt idx="5192">
                  <c:v>59.213226909920181</c:v>
                </c:pt>
                <c:pt idx="5193">
                  <c:v>59.224629418472063</c:v>
                </c:pt>
                <c:pt idx="5194">
                  <c:v>59.236031927023944</c:v>
                </c:pt>
                <c:pt idx="5195">
                  <c:v>59.247434435575826</c:v>
                </c:pt>
                <c:pt idx="5196">
                  <c:v>59.258836944127715</c:v>
                </c:pt>
                <c:pt idx="5197">
                  <c:v>59.270239452679583</c:v>
                </c:pt>
                <c:pt idx="5198">
                  <c:v>59.281641961231472</c:v>
                </c:pt>
                <c:pt idx="5199">
                  <c:v>59.293044469783354</c:v>
                </c:pt>
                <c:pt idx="5200">
                  <c:v>59.304446978335235</c:v>
                </c:pt>
                <c:pt idx="5201">
                  <c:v>59.315849486887117</c:v>
                </c:pt>
                <c:pt idx="5202">
                  <c:v>59.327251995438999</c:v>
                </c:pt>
                <c:pt idx="5203">
                  <c:v>59.338654503990874</c:v>
                </c:pt>
                <c:pt idx="5204">
                  <c:v>59.350057012542756</c:v>
                </c:pt>
                <c:pt idx="5205">
                  <c:v>59.361459521094638</c:v>
                </c:pt>
                <c:pt idx="5206">
                  <c:v>59.372862029646519</c:v>
                </c:pt>
                <c:pt idx="5207">
                  <c:v>59.384264538198408</c:v>
                </c:pt>
                <c:pt idx="5208">
                  <c:v>59.39566704675029</c:v>
                </c:pt>
                <c:pt idx="5209">
                  <c:v>59.407069555302158</c:v>
                </c:pt>
                <c:pt idx="5210">
                  <c:v>59.418472063854047</c:v>
                </c:pt>
                <c:pt idx="5211">
                  <c:v>59.429874572405929</c:v>
                </c:pt>
                <c:pt idx="5212">
                  <c:v>59.441277080957811</c:v>
                </c:pt>
                <c:pt idx="5213">
                  <c:v>59.452679589509692</c:v>
                </c:pt>
                <c:pt idx="5214">
                  <c:v>59.464082098061574</c:v>
                </c:pt>
                <c:pt idx="5215">
                  <c:v>59.475484606613463</c:v>
                </c:pt>
                <c:pt idx="5216">
                  <c:v>59.486887115165331</c:v>
                </c:pt>
                <c:pt idx="5217">
                  <c:v>59.498289623717213</c:v>
                </c:pt>
                <c:pt idx="5218">
                  <c:v>59.509692132269102</c:v>
                </c:pt>
                <c:pt idx="5219">
                  <c:v>59.521094640820984</c:v>
                </c:pt>
                <c:pt idx="5220">
                  <c:v>59.532497149372865</c:v>
                </c:pt>
                <c:pt idx="5221">
                  <c:v>59.543899657924747</c:v>
                </c:pt>
                <c:pt idx="5222">
                  <c:v>59.555302166476622</c:v>
                </c:pt>
                <c:pt idx="5223">
                  <c:v>59.566704675028504</c:v>
                </c:pt>
                <c:pt idx="5224">
                  <c:v>59.578107183580386</c:v>
                </c:pt>
                <c:pt idx="5225">
                  <c:v>59.589509692132268</c:v>
                </c:pt>
                <c:pt idx="5226">
                  <c:v>59.600912200684149</c:v>
                </c:pt>
                <c:pt idx="5227">
                  <c:v>59.612314709236038</c:v>
                </c:pt>
                <c:pt idx="5228">
                  <c:v>59.623717217787906</c:v>
                </c:pt>
                <c:pt idx="5229">
                  <c:v>59.635119726339795</c:v>
                </c:pt>
                <c:pt idx="5230">
                  <c:v>59.646522234891677</c:v>
                </c:pt>
                <c:pt idx="5231">
                  <c:v>59.657924743443559</c:v>
                </c:pt>
                <c:pt idx="5232">
                  <c:v>59.669327251995441</c:v>
                </c:pt>
                <c:pt idx="5233">
                  <c:v>59.680729760547322</c:v>
                </c:pt>
                <c:pt idx="5234">
                  <c:v>59.692132269099204</c:v>
                </c:pt>
                <c:pt idx="5235">
                  <c:v>59.703534777651079</c:v>
                </c:pt>
                <c:pt idx="5236">
                  <c:v>59.714937286202961</c:v>
                </c:pt>
                <c:pt idx="5237">
                  <c:v>59.726339794754843</c:v>
                </c:pt>
                <c:pt idx="5238">
                  <c:v>59.737742303306732</c:v>
                </c:pt>
                <c:pt idx="5239">
                  <c:v>59.749144811858613</c:v>
                </c:pt>
                <c:pt idx="5240">
                  <c:v>59.760547320410495</c:v>
                </c:pt>
                <c:pt idx="5241">
                  <c:v>59.77194982896237</c:v>
                </c:pt>
                <c:pt idx="5242">
                  <c:v>59.783352337514252</c:v>
                </c:pt>
                <c:pt idx="5243">
                  <c:v>59.794754846066134</c:v>
                </c:pt>
                <c:pt idx="5244">
                  <c:v>59.806157354618016</c:v>
                </c:pt>
                <c:pt idx="5245">
                  <c:v>59.817559863169897</c:v>
                </c:pt>
                <c:pt idx="5246">
                  <c:v>59.828962371721786</c:v>
                </c:pt>
                <c:pt idx="5247">
                  <c:v>59.840364880273654</c:v>
                </c:pt>
                <c:pt idx="5248">
                  <c:v>59.851767388825536</c:v>
                </c:pt>
                <c:pt idx="5249">
                  <c:v>59.863169897377425</c:v>
                </c:pt>
                <c:pt idx="5250">
                  <c:v>59.874572405929307</c:v>
                </c:pt>
                <c:pt idx="5251">
                  <c:v>59.885974914481189</c:v>
                </c:pt>
                <c:pt idx="5252">
                  <c:v>59.89737742303307</c:v>
                </c:pt>
                <c:pt idx="5253">
                  <c:v>59.908779931584945</c:v>
                </c:pt>
                <c:pt idx="5254">
                  <c:v>59.920182440136827</c:v>
                </c:pt>
                <c:pt idx="5255">
                  <c:v>59.931584948688709</c:v>
                </c:pt>
                <c:pt idx="5256">
                  <c:v>59.942987457240591</c:v>
                </c:pt>
                <c:pt idx="5257">
                  <c:v>59.954389965792473</c:v>
                </c:pt>
                <c:pt idx="5258">
                  <c:v>59.965792474344362</c:v>
                </c:pt>
                <c:pt idx="5259">
                  <c:v>59.977194982896243</c:v>
                </c:pt>
                <c:pt idx="5260">
                  <c:v>59.988597491448118</c:v>
                </c:pt>
                <c:pt idx="5261">
                  <c:v>60</c:v>
                </c:pt>
                <c:pt idx="5262">
                  <c:v>60.011402508551882</c:v>
                </c:pt>
                <c:pt idx="5263">
                  <c:v>60.022805017103764</c:v>
                </c:pt>
                <c:pt idx="5264">
                  <c:v>60.034207525655646</c:v>
                </c:pt>
                <c:pt idx="5265">
                  <c:v>60.045610034207527</c:v>
                </c:pt>
                <c:pt idx="5266">
                  <c:v>60.057012542759402</c:v>
                </c:pt>
                <c:pt idx="5267">
                  <c:v>60.068415051311284</c:v>
                </c:pt>
                <c:pt idx="5268">
                  <c:v>60.079817559863166</c:v>
                </c:pt>
                <c:pt idx="5269">
                  <c:v>60.091220068415055</c:v>
                </c:pt>
                <c:pt idx="5270">
                  <c:v>60.102622576966937</c:v>
                </c:pt>
                <c:pt idx="5271">
                  <c:v>60.114025085518819</c:v>
                </c:pt>
                <c:pt idx="5272">
                  <c:v>60.125427594070693</c:v>
                </c:pt>
                <c:pt idx="5273">
                  <c:v>60.136830102622575</c:v>
                </c:pt>
                <c:pt idx="5274">
                  <c:v>60.148232611174457</c:v>
                </c:pt>
                <c:pt idx="5275">
                  <c:v>60.159635119726339</c:v>
                </c:pt>
                <c:pt idx="5276">
                  <c:v>60.171037628278221</c:v>
                </c:pt>
                <c:pt idx="5277">
                  <c:v>60.18244013683011</c:v>
                </c:pt>
                <c:pt idx="5278">
                  <c:v>60.193842645381977</c:v>
                </c:pt>
                <c:pt idx="5279">
                  <c:v>60.205245153933859</c:v>
                </c:pt>
                <c:pt idx="5280">
                  <c:v>60.216647662485748</c:v>
                </c:pt>
                <c:pt idx="5281">
                  <c:v>60.22805017103763</c:v>
                </c:pt>
                <c:pt idx="5282">
                  <c:v>60.239452679589512</c:v>
                </c:pt>
                <c:pt idx="5283">
                  <c:v>60.250855188141394</c:v>
                </c:pt>
                <c:pt idx="5284">
                  <c:v>60.262257696693275</c:v>
                </c:pt>
                <c:pt idx="5285">
                  <c:v>60.27366020524515</c:v>
                </c:pt>
                <c:pt idx="5286">
                  <c:v>60.285062713797032</c:v>
                </c:pt>
                <c:pt idx="5287">
                  <c:v>60.296465222348914</c:v>
                </c:pt>
                <c:pt idx="5288">
                  <c:v>60.307867730900796</c:v>
                </c:pt>
                <c:pt idx="5289">
                  <c:v>60.319270239452685</c:v>
                </c:pt>
                <c:pt idx="5290">
                  <c:v>60.330672748004567</c:v>
                </c:pt>
                <c:pt idx="5291">
                  <c:v>60.342075256556441</c:v>
                </c:pt>
                <c:pt idx="5292">
                  <c:v>60.353477765108323</c:v>
                </c:pt>
                <c:pt idx="5293">
                  <c:v>60.364880273660205</c:v>
                </c:pt>
                <c:pt idx="5294">
                  <c:v>60.376282782212087</c:v>
                </c:pt>
                <c:pt idx="5295">
                  <c:v>60.387685290763969</c:v>
                </c:pt>
                <c:pt idx="5296">
                  <c:v>60.399087799315851</c:v>
                </c:pt>
                <c:pt idx="5297">
                  <c:v>60.410490307867725</c:v>
                </c:pt>
                <c:pt idx="5298">
                  <c:v>60.421892816419607</c:v>
                </c:pt>
                <c:pt idx="5299">
                  <c:v>60.433295324971489</c:v>
                </c:pt>
                <c:pt idx="5300">
                  <c:v>60.444697833523378</c:v>
                </c:pt>
                <c:pt idx="5301">
                  <c:v>60.45610034207526</c:v>
                </c:pt>
                <c:pt idx="5302">
                  <c:v>60.467502850627142</c:v>
                </c:pt>
                <c:pt idx="5303">
                  <c:v>60.478905359179024</c:v>
                </c:pt>
                <c:pt idx="5304">
                  <c:v>60.490307867730898</c:v>
                </c:pt>
                <c:pt idx="5305">
                  <c:v>60.50171037628278</c:v>
                </c:pt>
                <c:pt idx="5306">
                  <c:v>60.513112884834662</c:v>
                </c:pt>
                <c:pt idx="5307">
                  <c:v>60.524515393386544</c:v>
                </c:pt>
                <c:pt idx="5308">
                  <c:v>60.535917901938433</c:v>
                </c:pt>
                <c:pt idx="5309">
                  <c:v>60.547320410490315</c:v>
                </c:pt>
                <c:pt idx="5310">
                  <c:v>60.558722919042182</c:v>
                </c:pt>
                <c:pt idx="5311">
                  <c:v>60.570125427594071</c:v>
                </c:pt>
                <c:pt idx="5312">
                  <c:v>60.581527936145953</c:v>
                </c:pt>
                <c:pt idx="5313">
                  <c:v>60.592930444697835</c:v>
                </c:pt>
                <c:pt idx="5314">
                  <c:v>60.604332953249717</c:v>
                </c:pt>
                <c:pt idx="5315">
                  <c:v>60.615735461801599</c:v>
                </c:pt>
                <c:pt idx="5316">
                  <c:v>60.627137970353473</c:v>
                </c:pt>
                <c:pt idx="5317">
                  <c:v>60.638540478905355</c:v>
                </c:pt>
                <c:pt idx="5318">
                  <c:v>60.649942987457237</c:v>
                </c:pt>
                <c:pt idx="5319">
                  <c:v>60.661345496009119</c:v>
                </c:pt>
                <c:pt idx="5320">
                  <c:v>60.672748004561008</c:v>
                </c:pt>
                <c:pt idx="5321">
                  <c:v>60.68415051311289</c:v>
                </c:pt>
                <c:pt idx="5322">
                  <c:v>60.695553021664765</c:v>
                </c:pt>
                <c:pt idx="5323">
                  <c:v>60.706955530216646</c:v>
                </c:pt>
                <c:pt idx="5324">
                  <c:v>60.718358038768528</c:v>
                </c:pt>
                <c:pt idx="5325">
                  <c:v>60.72976054732041</c:v>
                </c:pt>
                <c:pt idx="5326">
                  <c:v>60.741163055872292</c:v>
                </c:pt>
                <c:pt idx="5327">
                  <c:v>60.752565564424174</c:v>
                </c:pt>
                <c:pt idx="5328">
                  <c:v>60.763968072976063</c:v>
                </c:pt>
                <c:pt idx="5329">
                  <c:v>60.77537058152793</c:v>
                </c:pt>
                <c:pt idx="5330">
                  <c:v>60.786773090079812</c:v>
                </c:pt>
                <c:pt idx="5331">
                  <c:v>60.798175598631701</c:v>
                </c:pt>
                <c:pt idx="5332">
                  <c:v>60.809578107183583</c:v>
                </c:pt>
                <c:pt idx="5333">
                  <c:v>60.820980615735465</c:v>
                </c:pt>
                <c:pt idx="5334">
                  <c:v>60.832383124287347</c:v>
                </c:pt>
                <c:pt idx="5335">
                  <c:v>60.843785632839221</c:v>
                </c:pt>
                <c:pt idx="5336">
                  <c:v>60.855188141391103</c:v>
                </c:pt>
                <c:pt idx="5337">
                  <c:v>60.866590649942985</c:v>
                </c:pt>
                <c:pt idx="5338">
                  <c:v>60.877993158494867</c:v>
                </c:pt>
                <c:pt idx="5339">
                  <c:v>60.889395667046756</c:v>
                </c:pt>
                <c:pt idx="5340">
                  <c:v>60.900798175598638</c:v>
                </c:pt>
                <c:pt idx="5341">
                  <c:v>60.912200684150505</c:v>
                </c:pt>
                <c:pt idx="5342">
                  <c:v>60.923603192702394</c:v>
                </c:pt>
                <c:pt idx="5343">
                  <c:v>60.935005701254276</c:v>
                </c:pt>
                <c:pt idx="5344">
                  <c:v>60.946408209806158</c:v>
                </c:pt>
                <c:pt idx="5345">
                  <c:v>60.95781071835804</c:v>
                </c:pt>
                <c:pt idx="5346">
                  <c:v>60.969213226909922</c:v>
                </c:pt>
                <c:pt idx="5347">
                  <c:v>60.980615735461797</c:v>
                </c:pt>
                <c:pt idx="5348">
                  <c:v>60.992018244013678</c:v>
                </c:pt>
                <c:pt idx="5349">
                  <c:v>61.00342075256556</c:v>
                </c:pt>
                <c:pt idx="5350">
                  <c:v>61.014823261117442</c:v>
                </c:pt>
                <c:pt idx="5351">
                  <c:v>61.026225769669331</c:v>
                </c:pt>
                <c:pt idx="5352">
                  <c:v>61.037628278221213</c:v>
                </c:pt>
                <c:pt idx="5353">
                  <c:v>61.049030786773095</c:v>
                </c:pt>
                <c:pt idx="5354">
                  <c:v>61.06043329532497</c:v>
                </c:pt>
                <c:pt idx="5355">
                  <c:v>61.071835803876851</c:v>
                </c:pt>
                <c:pt idx="5356">
                  <c:v>61.083238312428733</c:v>
                </c:pt>
                <c:pt idx="5357">
                  <c:v>61.094640820980615</c:v>
                </c:pt>
                <c:pt idx="5358">
                  <c:v>61.106043329532497</c:v>
                </c:pt>
                <c:pt idx="5359">
                  <c:v>61.117445838084386</c:v>
                </c:pt>
                <c:pt idx="5360">
                  <c:v>61.128848346636254</c:v>
                </c:pt>
                <c:pt idx="5361">
                  <c:v>61.140250855188135</c:v>
                </c:pt>
                <c:pt idx="5362">
                  <c:v>61.151653363740024</c:v>
                </c:pt>
                <c:pt idx="5363">
                  <c:v>61.163055872291906</c:v>
                </c:pt>
                <c:pt idx="5364">
                  <c:v>61.174458380843788</c:v>
                </c:pt>
                <c:pt idx="5365">
                  <c:v>61.18586088939567</c:v>
                </c:pt>
                <c:pt idx="5366">
                  <c:v>61.197263397947545</c:v>
                </c:pt>
                <c:pt idx="5367">
                  <c:v>61.208665906499427</c:v>
                </c:pt>
                <c:pt idx="5368">
                  <c:v>61.220068415051308</c:v>
                </c:pt>
                <c:pt idx="5369">
                  <c:v>61.23147092360319</c:v>
                </c:pt>
                <c:pt idx="5370">
                  <c:v>61.242873432155079</c:v>
                </c:pt>
                <c:pt idx="5371">
                  <c:v>61.254275940706961</c:v>
                </c:pt>
                <c:pt idx="5372">
                  <c:v>61.265678449258843</c:v>
                </c:pt>
                <c:pt idx="5373">
                  <c:v>61.277080957810718</c:v>
                </c:pt>
                <c:pt idx="5374">
                  <c:v>61.288483466362599</c:v>
                </c:pt>
                <c:pt idx="5375">
                  <c:v>61.299885974914481</c:v>
                </c:pt>
                <c:pt idx="5376">
                  <c:v>61.311288483466363</c:v>
                </c:pt>
                <c:pt idx="5377">
                  <c:v>61.322690992018245</c:v>
                </c:pt>
                <c:pt idx="5378">
                  <c:v>61.334093500570134</c:v>
                </c:pt>
                <c:pt idx="5379">
                  <c:v>61.345496009122002</c:v>
                </c:pt>
                <c:pt idx="5380">
                  <c:v>61.356898517673883</c:v>
                </c:pt>
                <c:pt idx="5381">
                  <c:v>61.368301026225765</c:v>
                </c:pt>
                <c:pt idx="5382">
                  <c:v>61.379703534777654</c:v>
                </c:pt>
                <c:pt idx="5383">
                  <c:v>61.391106043329536</c:v>
                </c:pt>
                <c:pt idx="5384">
                  <c:v>61.402508551881418</c:v>
                </c:pt>
                <c:pt idx="5385">
                  <c:v>61.413911060433293</c:v>
                </c:pt>
                <c:pt idx="5386">
                  <c:v>61.425313568985175</c:v>
                </c:pt>
                <c:pt idx="5387">
                  <c:v>61.436716077537056</c:v>
                </c:pt>
                <c:pt idx="5388">
                  <c:v>61.448118586088938</c:v>
                </c:pt>
                <c:pt idx="5389">
                  <c:v>61.45952109464082</c:v>
                </c:pt>
                <c:pt idx="5390">
                  <c:v>61.470923603192709</c:v>
                </c:pt>
                <c:pt idx="5391">
                  <c:v>61.482326111744577</c:v>
                </c:pt>
                <c:pt idx="5392">
                  <c:v>61.493728620296459</c:v>
                </c:pt>
                <c:pt idx="5393">
                  <c:v>61.505131128848348</c:v>
                </c:pt>
                <c:pt idx="5394">
                  <c:v>61.516533637400229</c:v>
                </c:pt>
                <c:pt idx="5395">
                  <c:v>61.527936145952111</c:v>
                </c:pt>
                <c:pt idx="5396">
                  <c:v>61.539338654503993</c:v>
                </c:pt>
                <c:pt idx="5397">
                  <c:v>61.550741163055875</c:v>
                </c:pt>
                <c:pt idx="5398">
                  <c:v>61.56214367160775</c:v>
                </c:pt>
                <c:pt idx="5399">
                  <c:v>61.573546180159632</c:v>
                </c:pt>
                <c:pt idx="5400">
                  <c:v>61.584948688711513</c:v>
                </c:pt>
                <c:pt idx="5401">
                  <c:v>61.596351197263402</c:v>
                </c:pt>
                <c:pt idx="5402">
                  <c:v>61.607753705815284</c:v>
                </c:pt>
                <c:pt idx="5403">
                  <c:v>61.619156214367166</c:v>
                </c:pt>
                <c:pt idx="5404">
                  <c:v>61.630558722919041</c:v>
                </c:pt>
                <c:pt idx="5405">
                  <c:v>61.641961231470923</c:v>
                </c:pt>
                <c:pt idx="5406">
                  <c:v>61.653363740022805</c:v>
                </c:pt>
                <c:pt idx="5407">
                  <c:v>61.664766248574686</c:v>
                </c:pt>
                <c:pt idx="5408">
                  <c:v>61.676168757126568</c:v>
                </c:pt>
                <c:pt idx="5409">
                  <c:v>61.687571265678457</c:v>
                </c:pt>
                <c:pt idx="5410">
                  <c:v>61.698973774230325</c:v>
                </c:pt>
                <c:pt idx="5411">
                  <c:v>61.710376282782207</c:v>
                </c:pt>
                <c:pt idx="5412">
                  <c:v>61.721778791334089</c:v>
                </c:pt>
                <c:pt idx="5413">
                  <c:v>61.733181299885977</c:v>
                </c:pt>
                <c:pt idx="5414">
                  <c:v>61.744583808437859</c:v>
                </c:pt>
                <c:pt idx="5415">
                  <c:v>61.755986316989741</c:v>
                </c:pt>
                <c:pt idx="5416">
                  <c:v>61.767388825541616</c:v>
                </c:pt>
                <c:pt idx="5417">
                  <c:v>61.778791334093498</c:v>
                </c:pt>
                <c:pt idx="5418">
                  <c:v>61.79019384264538</c:v>
                </c:pt>
                <c:pt idx="5419">
                  <c:v>61.801596351197261</c:v>
                </c:pt>
                <c:pt idx="5420">
                  <c:v>61.812998859749143</c:v>
                </c:pt>
                <c:pt idx="5421">
                  <c:v>61.824401368301032</c:v>
                </c:pt>
                <c:pt idx="5422">
                  <c:v>61.835803876852914</c:v>
                </c:pt>
                <c:pt idx="5423">
                  <c:v>61.847206385404782</c:v>
                </c:pt>
                <c:pt idx="5424">
                  <c:v>61.858608893956671</c:v>
                </c:pt>
                <c:pt idx="5425">
                  <c:v>61.870011402508553</c:v>
                </c:pt>
                <c:pt idx="5426">
                  <c:v>61.881413911060434</c:v>
                </c:pt>
                <c:pt idx="5427">
                  <c:v>61.892816419612316</c:v>
                </c:pt>
                <c:pt idx="5428">
                  <c:v>61.904218928164198</c:v>
                </c:pt>
                <c:pt idx="5429">
                  <c:v>61.915621436716073</c:v>
                </c:pt>
                <c:pt idx="5430">
                  <c:v>61.927023945267955</c:v>
                </c:pt>
                <c:pt idx="5431">
                  <c:v>61.938426453819837</c:v>
                </c:pt>
                <c:pt idx="5432">
                  <c:v>61.949828962371726</c:v>
                </c:pt>
                <c:pt idx="5433">
                  <c:v>61.961231470923607</c:v>
                </c:pt>
                <c:pt idx="5434">
                  <c:v>61.972633979475489</c:v>
                </c:pt>
                <c:pt idx="5435">
                  <c:v>61.984036488027364</c:v>
                </c:pt>
                <c:pt idx="5436">
                  <c:v>61.995438996579246</c:v>
                </c:pt>
                <c:pt idx="5437">
                  <c:v>62.006841505131128</c:v>
                </c:pt>
                <c:pt idx="5438">
                  <c:v>62.01824401368301</c:v>
                </c:pt>
                <c:pt idx="5439">
                  <c:v>62.029646522234891</c:v>
                </c:pt>
                <c:pt idx="5440">
                  <c:v>62.04104903078678</c:v>
                </c:pt>
                <c:pt idx="5441">
                  <c:v>62.052451539338662</c:v>
                </c:pt>
                <c:pt idx="5442">
                  <c:v>62.06385404789053</c:v>
                </c:pt>
                <c:pt idx="5443">
                  <c:v>62.075256556442412</c:v>
                </c:pt>
                <c:pt idx="5444">
                  <c:v>62.086659064994301</c:v>
                </c:pt>
                <c:pt idx="5445">
                  <c:v>62.098061573546183</c:v>
                </c:pt>
                <c:pt idx="5446">
                  <c:v>62.109464082098064</c:v>
                </c:pt>
                <c:pt idx="5447">
                  <c:v>62.120866590649946</c:v>
                </c:pt>
                <c:pt idx="5448">
                  <c:v>62.132269099201821</c:v>
                </c:pt>
                <c:pt idx="5449">
                  <c:v>62.143671607753703</c:v>
                </c:pt>
                <c:pt idx="5450">
                  <c:v>62.155074116305585</c:v>
                </c:pt>
                <c:pt idx="5451">
                  <c:v>62.166476624857467</c:v>
                </c:pt>
                <c:pt idx="5452">
                  <c:v>62.177879133409355</c:v>
                </c:pt>
                <c:pt idx="5453">
                  <c:v>62.189281641961237</c:v>
                </c:pt>
                <c:pt idx="5454">
                  <c:v>62.200684150513105</c:v>
                </c:pt>
                <c:pt idx="5455">
                  <c:v>62.212086659064994</c:v>
                </c:pt>
                <c:pt idx="5456">
                  <c:v>62.223489167616876</c:v>
                </c:pt>
                <c:pt idx="5457">
                  <c:v>62.234891676168758</c:v>
                </c:pt>
                <c:pt idx="5458">
                  <c:v>62.246294184720639</c:v>
                </c:pt>
                <c:pt idx="5459">
                  <c:v>62.257696693272521</c:v>
                </c:pt>
                <c:pt idx="5460">
                  <c:v>62.269099201824396</c:v>
                </c:pt>
                <c:pt idx="5461">
                  <c:v>62.280501710376278</c:v>
                </c:pt>
                <c:pt idx="5462">
                  <c:v>62.29190421892816</c:v>
                </c:pt>
                <c:pt idx="5463">
                  <c:v>62.303306727480049</c:v>
                </c:pt>
                <c:pt idx="5464">
                  <c:v>62.314709236031931</c:v>
                </c:pt>
                <c:pt idx="5465">
                  <c:v>62.326111744583812</c:v>
                </c:pt>
                <c:pt idx="5466">
                  <c:v>62.337514253135694</c:v>
                </c:pt>
                <c:pt idx="5467">
                  <c:v>62.348916761687569</c:v>
                </c:pt>
                <c:pt idx="5468">
                  <c:v>62.360319270239451</c:v>
                </c:pt>
                <c:pt idx="5469">
                  <c:v>62.371721778791333</c:v>
                </c:pt>
                <c:pt idx="5470">
                  <c:v>62.383124287343215</c:v>
                </c:pt>
                <c:pt idx="5471">
                  <c:v>62.394526795895104</c:v>
                </c:pt>
                <c:pt idx="5472">
                  <c:v>62.405929304446985</c:v>
                </c:pt>
                <c:pt idx="5473">
                  <c:v>62.417331812998853</c:v>
                </c:pt>
                <c:pt idx="5474">
                  <c:v>62.428734321550735</c:v>
                </c:pt>
                <c:pt idx="5475">
                  <c:v>62.440136830102624</c:v>
                </c:pt>
                <c:pt idx="5476">
                  <c:v>62.451539338654506</c:v>
                </c:pt>
                <c:pt idx="5477">
                  <c:v>62.462941847206388</c:v>
                </c:pt>
                <c:pt idx="5478">
                  <c:v>62.474344355758269</c:v>
                </c:pt>
                <c:pt idx="5479">
                  <c:v>62.485746864310144</c:v>
                </c:pt>
                <c:pt idx="5480">
                  <c:v>62.497149372862026</c:v>
                </c:pt>
                <c:pt idx="5481">
                  <c:v>62.508551881413908</c:v>
                </c:pt>
                <c:pt idx="5482">
                  <c:v>62.51995438996579</c:v>
                </c:pt>
                <c:pt idx="5483">
                  <c:v>62.531356898517679</c:v>
                </c:pt>
                <c:pt idx="5484">
                  <c:v>62.54275940706956</c:v>
                </c:pt>
                <c:pt idx="5485">
                  <c:v>62.554161915621428</c:v>
                </c:pt>
                <c:pt idx="5486">
                  <c:v>62.565564424173317</c:v>
                </c:pt>
                <c:pt idx="5487">
                  <c:v>62.576966932725199</c:v>
                </c:pt>
                <c:pt idx="5488">
                  <c:v>62.588369441277081</c:v>
                </c:pt>
                <c:pt idx="5489">
                  <c:v>62.599771949828963</c:v>
                </c:pt>
                <c:pt idx="5490">
                  <c:v>62.611174458380844</c:v>
                </c:pt>
                <c:pt idx="5491">
                  <c:v>62.622576966932733</c:v>
                </c:pt>
                <c:pt idx="5492">
                  <c:v>62.633979475484601</c:v>
                </c:pt>
                <c:pt idx="5493">
                  <c:v>62.645381984036483</c:v>
                </c:pt>
                <c:pt idx="5494">
                  <c:v>62.656784492588372</c:v>
                </c:pt>
                <c:pt idx="5495">
                  <c:v>62.668187001140254</c:v>
                </c:pt>
                <c:pt idx="5496">
                  <c:v>62.679589509692136</c:v>
                </c:pt>
                <c:pt idx="5497">
                  <c:v>62.690992018244017</c:v>
                </c:pt>
                <c:pt idx="5498">
                  <c:v>62.702394526795892</c:v>
                </c:pt>
                <c:pt idx="5499">
                  <c:v>62.713797035347774</c:v>
                </c:pt>
                <c:pt idx="5500">
                  <c:v>62.725199543899656</c:v>
                </c:pt>
                <c:pt idx="5501">
                  <c:v>62.736602052451538</c:v>
                </c:pt>
                <c:pt idx="5502">
                  <c:v>62.748004561003427</c:v>
                </c:pt>
                <c:pt idx="5503">
                  <c:v>62.759407069555309</c:v>
                </c:pt>
                <c:pt idx="5504">
                  <c:v>62.770809578107176</c:v>
                </c:pt>
                <c:pt idx="5505">
                  <c:v>62.782212086659058</c:v>
                </c:pt>
                <c:pt idx="5506">
                  <c:v>62.793614595210947</c:v>
                </c:pt>
                <c:pt idx="5507">
                  <c:v>62.805017103762829</c:v>
                </c:pt>
                <c:pt idx="5508">
                  <c:v>62.816419612314711</c:v>
                </c:pt>
                <c:pt idx="5509">
                  <c:v>62.827822120866593</c:v>
                </c:pt>
                <c:pt idx="5510">
                  <c:v>62.839224629418474</c:v>
                </c:pt>
                <c:pt idx="5511">
                  <c:v>62.850627137970349</c:v>
                </c:pt>
                <c:pt idx="5512">
                  <c:v>62.862029646522231</c:v>
                </c:pt>
                <c:pt idx="5513">
                  <c:v>62.873432155074113</c:v>
                </c:pt>
                <c:pt idx="5514">
                  <c:v>62.884834663626002</c:v>
                </c:pt>
                <c:pt idx="5515">
                  <c:v>62.896237172177884</c:v>
                </c:pt>
                <c:pt idx="5516">
                  <c:v>62.907639680729766</c:v>
                </c:pt>
                <c:pt idx="5517">
                  <c:v>62.91904218928164</c:v>
                </c:pt>
                <c:pt idx="5518">
                  <c:v>62.930444697833522</c:v>
                </c:pt>
                <c:pt idx="5519">
                  <c:v>62.941847206385404</c:v>
                </c:pt>
                <c:pt idx="5520">
                  <c:v>62.953249714937286</c:v>
                </c:pt>
                <c:pt idx="5521">
                  <c:v>62.964652223489168</c:v>
                </c:pt>
                <c:pt idx="5522">
                  <c:v>62.976054732041057</c:v>
                </c:pt>
                <c:pt idx="5523">
                  <c:v>62.987457240592924</c:v>
                </c:pt>
                <c:pt idx="5524">
                  <c:v>62.998859749144806</c:v>
                </c:pt>
                <c:pt idx="5525">
                  <c:v>63.010262257696695</c:v>
                </c:pt>
                <c:pt idx="5526">
                  <c:v>63.021664766248577</c:v>
                </c:pt>
                <c:pt idx="5527">
                  <c:v>63.033067274800459</c:v>
                </c:pt>
                <c:pt idx="5528">
                  <c:v>63.044469783352341</c:v>
                </c:pt>
                <c:pt idx="5529">
                  <c:v>63.055872291904215</c:v>
                </c:pt>
                <c:pt idx="5530">
                  <c:v>63.067274800456097</c:v>
                </c:pt>
                <c:pt idx="5531">
                  <c:v>63.078677309007979</c:v>
                </c:pt>
                <c:pt idx="5532">
                  <c:v>63.090079817559861</c:v>
                </c:pt>
                <c:pt idx="5533">
                  <c:v>63.10148232611175</c:v>
                </c:pt>
                <c:pt idx="5534">
                  <c:v>63.112884834663632</c:v>
                </c:pt>
                <c:pt idx="5535">
                  <c:v>63.124287343215514</c:v>
                </c:pt>
                <c:pt idx="5536">
                  <c:v>63.135689851767381</c:v>
                </c:pt>
                <c:pt idx="5537">
                  <c:v>63.14709236031927</c:v>
                </c:pt>
                <c:pt idx="5538">
                  <c:v>63.158494868871152</c:v>
                </c:pt>
                <c:pt idx="5539">
                  <c:v>63.169897377423034</c:v>
                </c:pt>
                <c:pt idx="5540">
                  <c:v>63.181299885974916</c:v>
                </c:pt>
                <c:pt idx="5541">
                  <c:v>63.192702394526798</c:v>
                </c:pt>
                <c:pt idx="5542">
                  <c:v>63.204104903078672</c:v>
                </c:pt>
                <c:pt idx="5543">
                  <c:v>63.215507411630554</c:v>
                </c:pt>
                <c:pt idx="5544">
                  <c:v>63.226909920182436</c:v>
                </c:pt>
                <c:pt idx="5545">
                  <c:v>63.238312428734325</c:v>
                </c:pt>
                <c:pt idx="5546">
                  <c:v>63.249714937286207</c:v>
                </c:pt>
                <c:pt idx="5547">
                  <c:v>63.261117445838089</c:v>
                </c:pt>
                <c:pt idx="5548">
                  <c:v>63.272519954389963</c:v>
                </c:pt>
                <c:pt idx="5549">
                  <c:v>63.283922462941845</c:v>
                </c:pt>
                <c:pt idx="5550">
                  <c:v>63.295324971493727</c:v>
                </c:pt>
                <c:pt idx="5551">
                  <c:v>63.306727480045609</c:v>
                </c:pt>
                <c:pt idx="5552">
                  <c:v>63.318129988597491</c:v>
                </c:pt>
                <c:pt idx="5553">
                  <c:v>63.32953249714938</c:v>
                </c:pt>
                <c:pt idx="5554">
                  <c:v>63.340935005701247</c:v>
                </c:pt>
                <c:pt idx="5555">
                  <c:v>63.352337514253129</c:v>
                </c:pt>
                <c:pt idx="5556">
                  <c:v>63.363740022805018</c:v>
                </c:pt>
                <c:pt idx="5557">
                  <c:v>63.3751425313569</c:v>
                </c:pt>
                <c:pt idx="5558">
                  <c:v>63.386545039908782</c:v>
                </c:pt>
                <c:pt idx="5559">
                  <c:v>63.397947548460664</c:v>
                </c:pt>
                <c:pt idx="5560">
                  <c:v>63.409350057012546</c:v>
                </c:pt>
                <c:pt idx="5561">
                  <c:v>63.42075256556442</c:v>
                </c:pt>
                <c:pt idx="5562">
                  <c:v>63.432155074116302</c:v>
                </c:pt>
                <c:pt idx="5563">
                  <c:v>63.443557582668184</c:v>
                </c:pt>
                <c:pt idx="5564">
                  <c:v>63.454960091220073</c:v>
                </c:pt>
                <c:pt idx="5565">
                  <c:v>63.466362599771955</c:v>
                </c:pt>
                <c:pt idx="5566">
                  <c:v>63.477765108323837</c:v>
                </c:pt>
                <c:pt idx="5567">
                  <c:v>63.489167616875704</c:v>
                </c:pt>
                <c:pt idx="5568">
                  <c:v>63.500570125427593</c:v>
                </c:pt>
                <c:pt idx="5569">
                  <c:v>63.511972633979475</c:v>
                </c:pt>
                <c:pt idx="5570">
                  <c:v>63.523375142531357</c:v>
                </c:pt>
                <c:pt idx="5571">
                  <c:v>63.534777651083239</c:v>
                </c:pt>
                <c:pt idx="5572">
                  <c:v>63.546180159635121</c:v>
                </c:pt>
                <c:pt idx="5573">
                  <c:v>63.557582668186996</c:v>
                </c:pt>
                <c:pt idx="5574">
                  <c:v>63.568985176738877</c:v>
                </c:pt>
                <c:pt idx="5575">
                  <c:v>63.580387685290759</c:v>
                </c:pt>
                <c:pt idx="5576">
                  <c:v>63.591790193842648</c:v>
                </c:pt>
                <c:pt idx="5577">
                  <c:v>63.60319270239453</c:v>
                </c:pt>
                <c:pt idx="5578">
                  <c:v>63.614595210946412</c:v>
                </c:pt>
                <c:pt idx="5579">
                  <c:v>63.625997719498294</c:v>
                </c:pt>
                <c:pt idx="5580">
                  <c:v>63.637400228050168</c:v>
                </c:pt>
                <c:pt idx="5581">
                  <c:v>63.64880273660205</c:v>
                </c:pt>
                <c:pt idx="5582">
                  <c:v>63.660205245153932</c:v>
                </c:pt>
                <c:pt idx="5583">
                  <c:v>63.671607753705814</c:v>
                </c:pt>
                <c:pt idx="5584">
                  <c:v>63.683010262257703</c:v>
                </c:pt>
                <c:pt idx="5585">
                  <c:v>63.694412770809585</c:v>
                </c:pt>
                <c:pt idx="5586">
                  <c:v>63.705815279361452</c:v>
                </c:pt>
                <c:pt idx="5587">
                  <c:v>63.717217787913341</c:v>
                </c:pt>
                <c:pt idx="5588">
                  <c:v>63.728620296465223</c:v>
                </c:pt>
                <c:pt idx="5589">
                  <c:v>63.740022805017105</c:v>
                </c:pt>
                <c:pt idx="5590">
                  <c:v>63.751425313568987</c:v>
                </c:pt>
                <c:pt idx="5591">
                  <c:v>63.762827822120869</c:v>
                </c:pt>
                <c:pt idx="5592">
                  <c:v>63.774230330672744</c:v>
                </c:pt>
                <c:pt idx="5593">
                  <c:v>63.785632839224625</c:v>
                </c:pt>
                <c:pt idx="5594">
                  <c:v>63.797035347776507</c:v>
                </c:pt>
                <c:pt idx="5595">
                  <c:v>63.808437856328396</c:v>
                </c:pt>
                <c:pt idx="5596">
                  <c:v>63.819840364880278</c:v>
                </c:pt>
                <c:pt idx="5597">
                  <c:v>63.83124287343216</c:v>
                </c:pt>
                <c:pt idx="5598">
                  <c:v>63.842645381984028</c:v>
                </c:pt>
                <c:pt idx="5599">
                  <c:v>63.854047890535917</c:v>
                </c:pt>
                <c:pt idx="5600">
                  <c:v>63.865450399087798</c:v>
                </c:pt>
                <c:pt idx="5601">
                  <c:v>63.87685290763968</c:v>
                </c:pt>
                <c:pt idx="5602">
                  <c:v>63.888255416191562</c:v>
                </c:pt>
                <c:pt idx="5603">
                  <c:v>63.899657924743444</c:v>
                </c:pt>
                <c:pt idx="5604">
                  <c:v>63.911060433295333</c:v>
                </c:pt>
                <c:pt idx="5605">
                  <c:v>63.922462941847201</c:v>
                </c:pt>
                <c:pt idx="5606">
                  <c:v>63.933865450399082</c:v>
                </c:pt>
                <c:pt idx="5607">
                  <c:v>63.945267958950971</c:v>
                </c:pt>
                <c:pt idx="5608">
                  <c:v>63.956670467502853</c:v>
                </c:pt>
                <c:pt idx="5609">
                  <c:v>63.968072976054735</c:v>
                </c:pt>
                <c:pt idx="5610">
                  <c:v>63.979475484606617</c:v>
                </c:pt>
                <c:pt idx="5611">
                  <c:v>63.990877993158492</c:v>
                </c:pt>
                <c:pt idx="5612">
                  <c:v>64.002280501710374</c:v>
                </c:pt>
                <c:pt idx="5613">
                  <c:v>64.013683010262255</c:v>
                </c:pt>
                <c:pt idx="5614">
                  <c:v>64.025085518814137</c:v>
                </c:pt>
                <c:pt idx="5615">
                  <c:v>64.036488027366019</c:v>
                </c:pt>
                <c:pt idx="5616">
                  <c:v>64.047890535917901</c:v>
                </c:pt>
                <c:pt idx="5617">
                  <c:v>64.059293044469783</c:v>
                </c:pt>
                <c:pt idx="5618">
                  <c:v>64.070695553021665</c:v>
                </c:pt>
                <c:pt idx="5619">
                  <c:v>64.082098061573546</c:v>
                </c:pt>
                <c:pt idx="5620">
                  <c:v>64.093500570125428</c:v>
                </c:pt>
                <c:pt idx="5621">
                  <c:v>64.10490307867731</c:v>
                </c:pt>
                <c:pt idx="5622">
                  <c:v>64.116305587229192</c:v>
                </c:pt>
                <c:pt idx="5623">
                  <c:v>64.12770809578106</c:v>
                </c:pt>
                <c:pt idx="5624">
                  <c:v>64.139110604332956</c:v>
                </c:pt>
                <c:pt idx="5625">
                  <c:v>64.150513112884838</c:v>
                </c:pt>
                <c:pt idx="5626">
                  <c:v>64.161915621436719</c:v>
                </c:pt>
                <c:pt idx="5627">
                  <c:v>64.173318129988601</c:v>
                </c:pt>
                <c:pt idx="5628">
                  <c:v>64.184720638540483</c:v>
                </c:pt>
                <c:pt idx="5629">
                  <c:v>64.196123147092365</c:v>
                </c:pt>
                <c:pt idx="5630">
                  <c:v>64.207525655644233</c:v>
                </c:pt>
                <c:pt idx="5631">
                  <c:v>64.218928164196114</c:v>
                </c:pt>
                <c:pt idx="5632">
                  <c:v>64.230330672748011</c:v>
                </c:pt>
                <c:pt idx="5633">
                  <c:v>64.241733181299892</c:v>
                </c:pt>
                <c:pt idx="5634">
                  <c:v>64.253135689851774</c:v>
                </c:pt>
                <c:pt idx="5635">
                  <c:v>64.264538198403656</c:v>
                </c:pt>
                <c:pt idx="5636">
                  <c:v>64.275940706955524</c:v>
                </c:pt>
                <c:pt idx="5637">
                  <c:v>64.287343215507406</c:v>
                </c:pt>
                <c:pt idx="5638">
                  <c:v>64.298745724059287</c:v>
                </c:pt>
                <c:pt idx="5639">
                  <c:v>64.310148232611169</c:v>
                </c:pt>
                <c:pt idx="5640">
                  <c:v>64.321550741163065</c:v>
                </c:pt>
                <c:pt idx="5641">
                  <c:v>64.332953249714947</c:v>
                </c:pt>
                <c:pt idx="5642">
                  <c:v>64.344355758266815</c:v>
                </c:pt>
                <c:pt idx="5643">
                  <c:v>64.355758266818697</c:v>
                </c:pt>
                <c:pt idx="5644">
                  <c:v>64.367160775370579</c:v>
                </c:pt>
                <c:pt idx="5645">
                  <c:v>64.37856328392246</c:v>
                </c:pt>
                <c:pt idx="5646">
                  <c:v>64.389965792474342</c:v>
                </c:pt>
                <c:pt idx="5647">
                  <c:v>64.401368301026224</c:v>
                </c:pt>
                <c:pt idx="5648">
                  <c:v>64.412770809578106</c:v>
                </c:pt>
                <c:pt idx="5649">
                  <c:v>64.424173318129988</c:v>
                </c:pt>
                <c:pt idx="5650">
                  <c:v>64.43557582668187</c:v>
                </c:pt>
                <c:pt idx="5651">
                  <c:v>64.446978335233752</c:v>
                </c:pt>
                <c:pt idx="5652">
                  <c:v>64.458380843785633</c:v>
                </c:pt>
                <c:pt idx="5653">
                  <c:v>64.469783352337515</c:v>
                </c:pt>
                <c:pt idx="5654">
                  <c:v>64.481185860889397</c:v>
                </c:pt>
                <c:pt idx="5655">
                  <c:v>64.492588369441279</c:v>
                </c:pt>
                <c:pt idx="5656">
                  <c:v>64.503990877993161</c:v>
                </c:pt>
                <c:pt idx="5657">
                  <c:v>64.515393386545043</c:v>
                </c:pt>
                <c:pt idx="5658">
                  <c:v>64.526795895096924</c:v>
                </c:pt>
                <c:pt idx="5659">
                  <c:v>64.538198403648806</c:v>
                </c:pt>
                <c:pt idx="5660">
                  <c:v>64.549600912200688</c:v>
                </c:pt>
                <c:pt idx="5661">
                  <c:v>64.561003420752556</c:v>
                </c:pt>
                <c:pt idx="5662">
                  <c:v>64.572405929304438</c:v>
                </c:pt>
                <c:pt idx="5663">
                  <c:v>64.583808437856334</c:v>
                </c:pt>
                <c:pt idx="5664">
                  <c:v>64.595210946408216</c:v>
                </c:pt>
                <c:pt idx="5665">
                  <c:v>64.606613454960097</c:v>
                </c:pt>
                <c:pt idx="5666">
                  <c:v>64.618015963511979</c:v>
                </c:pt>
                <c:pt idx="5667">
                  <c:v>64.629418472063847</c:v>
                </c:pt>
                <c:pt idx="5668">
                  <c:v>64.640820980615729</c:v>
                </c:pt>
                <c:pt idx="5669">
                  <c:v>64.652223489167611</c:v>
                </c:pt>
                <c:pt idx="5670">
                  <c:v>64.663625997719492</c:v>
                </c:pt>
                <c:pt idx="5671">
                  <c:v>64.675028506271389</c:v>
                </c:pt>
                <c:pt idx="5672">
                  <c:v>64.68643101482327</c:v>
                </c:pt>
                <c:pt idx="5673">
                  <c:v>64.697833523375152</c:v>
                </c:pt>
                <c:pt idx="5674">
                  <c:v>64.70923603192702</c:v>
                </c:pt>
                <c:pt idx="5675">
                  <c:v>64.720638540478902</c:v>
                </c:pt>
                <c:pt idx="5676">
                  <c:v>64.732041049030784</c:v>
                </c:pt>
                <c:pt idx="5677">
                  <c:v>64.743443557582665</c:v>
                </c:pt>
                <c:pt idx="5678">
                  <c:v>64.754846066134547</c:v>
                </c:pt>
                <c:pt idx="5679">
                  <c:v>64.766248574686429</c:v>
                </c:pt>
                <c:pt idx="5680">
                  <c:v>64.777651083238311</c:v>
                </c:pt>
                <c:pt idx="5681">
                  <c:v>64.789053591790193</c:v>
                </c:pt>
                <c:pt idx="5682">
                  <c:v>64.800456100342075</c:v>
                </c:pt>
                <c:pt idx="5683">
                  <c:v>64.811858608893957</c:v>
                </c:pt>
                <c:pt idx="5684">
                  <c:v>64.823261117445838</c:v>
                </c:pt>
                <c:pt idx="5685">
                  <c:v>64.83466362599772</c:v>
                </c:pt>
                <c:pt idx="5686">
                  <c:v>64.846066134549602</c:v>
                </c:pt>
                <c:pt idx="5687">
                  <c:v>64.857468643101484</c:v>
                </c:pt>
                <c:pt idx="5688">
                  <c:v>64.868871151653366</c:v>
                </c:pt>
                <c:pt idx="5689">
                  <c:v>64.880273660205248</c:v>
                </c:pt>
                <c:pt idx="5690">
                  <c:v>64.89167616875713</c:v>
                </c:pt>
                <c:pt idx="5691">
                  <c:v>64.903078677309011</c:v>
                </c:pt>
                <c:pt idx="5692">
                  <c:v>64.914481185860879</c:v>
                </c:pt>
                <c:pt idx="5693">
                  <c:v>64.925883694412761</c:v>
                </c:pt>
                <c:pt idx="5694">
                  <c:v>64.937286202964657</c:v>
                </c:pt>
                <c:pt idx="5695">
                  <c:v>64.948688711516539</c:v>
                </c:pt>
                <c:pt idx="5696">
                  <c:v>64.960091220068421</c:v>
                </c:pt>
                <c:pt idx="5697">
                  <c:v>64.971493728620302</c:v>
                </c:pt>
                <c:pt idx="5698">
                  <c:v>64.982896237172184</c:v>
                </c:pt>
                <c:pt idx="5699">
                  <c:v>64.994298745724052</c:v>
                </c:pt>
                <c:pt idx="5700">
                  <c:v>65.005701254275934</c:v>
                </c:pt>
                <c:pt idx="5701">
                  <c:v>65.017103762827816</c:v>
                </c:pt>
                <c:pt idx="5702">
                  <c:v>65.028506271379712</c:v>
                </c:pt>
                <c:pt idx="5703">
                  <c:v>65.039908779931594</c:v>
                </c:pt>
                <c:pt idx="5704">
                  <c:v>65.051311288483475</c:v>
                </c:pt>
                <c:pt idx="5705">
                  <c:v>65.062713797035343</c:v>
                </c:pt>
                <c:pt idx="5706">
                  <c:v>65.074116305587225</c:v>
                </c:pt>
                <c:pt idx="5707">
                  <c:v>65.085518814139107</c:v>
                </c:pt>
                <c:pt idx="5708">
                  <c:v>65.096921322690989</c:v>
                </c:pt>
                <c:pt idx="5709">
                  <c:v>65.10832383124287</c:v>
                </c:pt>
                <c:pt idx="5710">
                  <c:v>65.119726339794752</c:v>
                </c:pt>
                <c:pt idx="5711">
                  <c:v>65.131128848346634</c:v>
                </c:pt>
                <c:pt idx="5712">
                  <c:v>65.142531356898516</c:v>
                </c:pt>
                <c:pt idx="5713">
                  <c:v>65.153933865450398</c:v>
                </c:pt>
                <c:pt idx="5714">
                  <c:v>65.16533637400228</c:v>
                </c:pt>
                <c:pt idx="5715">
                  <c:v>65.176738882554162</c:v>
                </c:pt>
                <c:pt idx="5716">
                  <c:v>65.188141391106043</c:v>
                </c:pt>
                <c:pt idx="5717">
                  <c:v>65.199543899657925</c:v>
                </c:pt>
                <c:pt idx="5718">
                  <c:v>65.210946408209807</c:v>
                </c:pt>
                <c:pt idx="5719">
                  <c:v>65.222348916761689</c:v>
                </c:pt>
                <c:pt idx="5720">
                  <c:v>65.233751425313571</c:v>
                </c:pt>
                <c:pt idx="5721">
                  <c:v>65.245153933865453</c:v>
                </c:pt>
                <c:pt idx="5722">
                  <c:v>65.256556442417335</c:v>
                </c:pt>
                <c:pt idx="5723">
                  <c:v>65.267958950969216</c:v>
                </c:pt>
                <c:pt idx="5724">
                  <c:v>65.279361459521084</c:v>
                </c:pt>
                <c:pt idx="5725">
                  <c:v>65.29076396807298</c:v>
                </c:pt>
                <c:pt idx="5726">
                  <c:v>65.302166476624862</c:v>
                </c:pt>
                <c:pt idx="5727">
                  <c:v>65.313568985176744</c:v>
                </c:pt>
                <c:pt idx="5728">
                  <c:v>65.324971493728626</c:v>
                </c:pt>
                <c:pt idx="5729">
                  <c:v>65.336374002280508</c:v>
                </c:pt>
                <c:pt idx="5730">
                  <c:v>65.347776510832375</c:v>
                </c:pt>
                <c:pt idx="5731">
                  <c:v>65.359179019384257</c:v>
                </c:pt>
                <c:pt idx="5732">
                  <c:v>65.370581527936139</c:v>
                </c:pt>
                <c:pt idx="5733">
                  <c:v>65.381984036488035</c:v>
                </c:pt>
                <c:pt idx="5734">
                  <c:v>65.393386545039917</c:v>
                </c:pt>
                <c:pt idx="5735">
                  <c:v>65.404789053591799</c:v>
                </c:pt>
                <c:pt idx="5736">
                  <c:v>65.416191562143666</c:v>
                </c:pt>
                <c:pt idx="5737">
                  <c:v>65.427594070695548</c:v>
                </c:pt>
                <c:pt idx="5738">
                  <c:v>65.43899657924743</c:v>
                </c:pt>
                <c:pt idx="5739">
                  <c:v>65.450399087799312</c:v>
                </c:pt>
                <c:pt idx="5740">
                  <c:v>65.461801596351194</c:v>
                </c:pt>
                <c:pt idx="5741">
                  <c:v>65.473204104903076</c:v>
                </c:pt>
                <c:pt idx="5742">
                  <c:v>65.484606613454972</c:v>
                </c:pt>
                <c:pt idx="5743">
                  <c:v>65.496009122006839</c:v>
                </c:pt>
                <c:pt idx="5744">
                  <c:v>65.507411630558721</c:v>
                </c:pt>
                <c:pt idx="5745">
                  <c:v>65.518814139110603</c:v>
                </c:pt>
                <c:pt idx="5746">
                  <c:v>65.530216647662485</c:v>
                </c:pt>
                <c:pt idx="5747">
                  <c:v>65.541619156214367</c:v>
                </c:pt>
                <c:pt idx="5748">
                  <c:v>65.553021664766248</c:v>
                </c:pt>
                <c:pt idx="5749">
                  <c:v>65.56442417331813</c:v>
                </c:pt>
                <c:pt idx="5750">
                  <c:v>65.575826681870012</c:v>
                </c:pt>
                <c:pt idx="5751">
                  <c:v>65.587229190421894</c:v>
                </c:pt>
                <c:pt idx="5752">
                  <c:v>65.598631698973776</c:v>
                </c:pt>
                <c:pt idx="5753">
                  <c:v>65.610034207525658</c:v>
                </c:pt>
                <c:pt idx="5754">
                  <c:v>65.62143671607754</c:v>
                </c:pt>
                <c:pt idx="5755">
                  <c:v>65.632839224629407</c:v>
                </c:pt>
                <c:pt idx="5756">
                  <c:v>65.644241733181303</c:v>
                </c:pt>
                <c:pt idx="5757">
                  <c:v>65.655644241733185</c:v>
                </c:pt>
                <c:pt idx="5758">
                  <c:v>65.667046750285067</c:v>
                </c:pt>
                <c:pt idx="5759">
                  <c:v>65.678449258836949</c:v>
                </c:pt>
                <c:pt idx="5760">
                  <c:v>65.689851767388831</c:v>
                </c:pt>
                <c:pt idx="5761">
                  <c:v>65.701254275940698</c:v>
                </c:pt>
                <c:pt idx="5762">
                  <c:v>65.71265678449258</c:v>
                </c:pt>
                <c:pt idx="5763">
                  <c:v>65.724059293044462</c:v>
                </c:pt>
                <c:pt idx="5764">
                  <c:v>65.735461801596358</c:v>
                </c:pt>
                <c:pt idx="5765">
                  <c:v>65.74686431014824</c:v>
                </c:pt>
                <c:pt idx="5766">
                  <c:v>65.758266818700122</c:v>
                </c:pt>
                <c:pt idx="5767">
                  <c:v>65.769669327252004</c:v>
                </c:pt>
                <c:pt idx="5768">
                  <c:v>65.781071835803871</c:v>
                </c:pt>
                <c:pt idx="5769">
                  <c:v>65.792474344355753</c:v>
                </c:pt>
                <c:pt idx="5770">
                  <c:v>65.803876852907635</c:v>
                </c:pt>
                <c:pt idx="5771">
                  <c:v>65.815279361459517</c:v>
                </c:pt>
                <c:pt idx="5772">
                  <c:v>65.826681870011399</c:v>
                </c:pt>
                <c:pt idx="5773">
                  <c:v>65.838084378563295</c:v>
                </c:pt>
                <c:pt idx="5774">
                  <c:v>65.849486887115162</c:v>
                </c:pt>
                <c:pt idx="5775">
                  <c:v>65.860889395667044</c:v>
                </c:pt>
                <c:pt idx="5776">
                  <c:v>65.872291904218926</c:v>
                </c:pt>
                <c:pt idx="5777">
                  <c:v>65.883694412770808</c:v>
                </c:pt>
                <c:pt idx="5778">
                  <c:v>65.89509692132269</c:v>
                </c:pt>
                <c:pt idx="5779">
                  <c:v>65.906499429874572</c:v>
                </c:pt>
                <c:pt idx="5780">
                  <c:v>65.917901938426454</c:v>
                </c:pt>
                <c:pt idx="5781">
                  <c:v>65.929304446978335</c:v>
                </c:pt>
                <c:pt idx="5782">
                  <c:v>65.940706955530217</c:v>
                </c:pt>
                <c:pt idx="5783">
                  <c:v>65.952109464082099</c:v>
                </c:pt>
                <c:pt idx="5784">
                  <c:v>65.963511972633981</c:v>
                </c:pt>
                <c:pt idx="5785">
                  <c:v>65.974914481185863</c:v>
                </c:pt>
                <c:pt idx="5786">
                  <c:v>65.986316989737745</c:v>
                </c:pt>
                <c:pt idx="5787">
                  <c:v>65.997719498289626</c:v>
                </c:pt>
                <c:pt idx="5788">
                  <c:v>66.009122006841508</c:v>
                </c:pt>
                <c:pt idx="5789">
                  <c:v>66.02052451539339</c:v>
                </c:pt>
                <c:pt idx="5790">
                  <c:v>66.031927023945272</c:v>
                </c:pt>
                <c:pt idx="5791">
                  <c:v>66.043329532497154</c:v>
                </c:pt>
                <c:pt idx="5792">
                  <c:v>66.054732041049036</c:v>
                </c:pt>
                <c:pt idx="5793">
                  <c:v>66.066134549600903</c:v>
                </c:pt>
                <c:pt idx="5794">
                  <c:v>66.077537058152785</c:v>
                </c:pt>
                <c:pt idx="5795">
                  <c:v>66.088939566704681</c:v>
                </c:pt>
                <c:pt idx="5796">
                  <c:v>66.100342075256563</c:v>
                </c:pt>
                <c:pt idx="5797">
                  <c:v>66.111744583808445</c:v>
                </c:pt>
                <c:pt idx="5798">
                  <c:v>66.123147092360327</c:v>
                </c:pt>
                <c:pt idx="5799">
                  <c:v>66.134549600912194</c:v>
                </c:pt>
                <c:pt idx="5800">
                  <c:v>66.145952109464076</c:v>
                </c:pt>
                <c:pt idx="5801">
                  <c:v>66.157354618015958</c:v>
                </c:pt>
                <c:pt idx="5802">
                  <c:v>66.16875712656784</c:v>
                </c:pt>
                <c:pt idx="5803">
                  <c:v>66.180159635119722</c:v>
                </c:pt>
                <c:pt idx="5804">
                  <c:v>66.191562143671618</c:v>
                </c:pt>
                <c:pt idx="5805">
                  <c:v>66.202964652223486</c:v>
                </c:pt>
                <c:pt idx="5806">
                  <c:v>66.214367160775367</c:v>
                </c:pt>
                <c:pt idx="5807">
                  <c:v>66.225769669327249</c:v>
                </c:pt>
                <c:pt idx="5808">
                  <c:v>66.237172177879131</c:v>
                </c:pt>
                <c:pt idx="5809">
                  <c:v>66.248574686431013</c:v>
                </c:pt>
                <c:pt idx="5810">
                  <c:v>66.259977194982895</c:v>
                </c:pt>
                <c:pt idx="5811">
                  <c:v>66.271379703534777</c:v>
                </c:pt>
                <c:pt idx="5812">
                  <c:v>66.282782212086659</c:v>
                </c:pt>
                <c:pt idx="5813">
                  <c:v>66.29418472063854</c:v>
                </c:pt>
                <c:pt idx="5814">
                  <c:v>66.305587229190422</c:v>
                </c:pt>
                <c:pt idx="5815">
                  <c:v>66.316989737742304</c:v>
                </c:pt>
                <c:pt idx="5816">
                  <c:v>66.328392246294186</c:v>
                </c:pt>
                <c:pt idx="5817">
                  <c:v>66.339794754846068</c:v>
                </c:pt>
                <c:pt idx="5818">
                  <c:v>66.35119726339795</c:v>
                </c:pt>
                <c:pt idx="5819">
                  <c:v>66.362599771949832</c:v>
                </c:pt>
                <c:pt idx="5820">
                  <c:v>66.374002280501713</c:v>
                </c:pt>
                <c:pt idx="5821">
                  <c:v>66.385404789053595</c:v>
                </c:pt>
                <c:pt idx="5822">
                  <c:v>66.396807297605477</c:v>
                </c:pt>
                <c:pt idx="5823">
                  <c:v>66.408209806157359</c:v>
                </c:pt>
                <c:pt idx="5824">
                  <c:v>66.419612314709227</c:v>
                </c:pt>
                <c:pt idx="5825">
                  <c:v>66.431014823261108</c:v>
                </c:pt>
                <c:pt idx="5826">
                  <c:v>66.442417331813004</c:v>
                </c:pt>
                <c:pt idx="5827">
                  <c:v>66.453819840364886</c:v>
                </c:pt>
                <c:pt idx="5828">
                  <c:v>66.465222348916768</c:v>
                </c:pt>
                <c:pt idx="5829">
                  <c:v>66.47662485746865</c:v>
                </c:pt>
                <c:pt idx="5830">
                  <c:v>66.488027366020518</c:v>
                </c:pt>
                <c:pt idx="5831">
                  <c:v>66.4994298745724</c:v>
                </c:pt>
                <c:pt idx="5832">
                  <c:v>66.510832383124281</c:v>
                </c:pt>
                <c:pt idx="5833">
                  <c:v>66.522234891676163</c:v>
                </c:pt>
                <c:pt idx="5834">
                  <c:v>66.533637400228045</c:v>
                </c:pt>
                <c:pt idx="5835">
                  <c:v>66.545039908779941</c:v>
                </c:pt>
                <c:pt idx="5836">
                  <c:v>66.556442417331823</c:v>
                </c:pt>
                <c:pt idx="5837">
                  <c:v>66.567844925883691</c:v>
                </c:pt>
                <c:pt idx="5838">
                  <c:v>66.579247434435572</c:v>
                </c:pt>
                <c:pt idx="5839">
                  <c:v>66.590649942987454</c:v>
                </c:pt>
                <c:pt idx="5840">
                  <c:v>66.602052451539336</c:v>
                </c:pt>
                <c:pt idx="5841">
                  <c:v>66.613454960091218</c:v>
                </c:pt>
                <c:pt idx="5842">
                  <c:v>66.6248574686431</c:v>
                </c:pt>
                <c:pt idx="5843">
                  <c:v>66.636259977194982</c:v>
                </c:pt>
                <c:pt idx="5844">
                  <c:v>66.647662485746864</c:v>
                </c:pt>
                <c:pt idx="5845">
                  <c:v>66.659064994298745</c:v>
                </c:pt>
                <c:pt idx="5846">
                  <c:v>66.670467502850627</c:v>
                </c:pt>
                <c:pt idx="5847">
                  <c:v>66.681870011402509</c:v>
                </c:pt>
                <c:pt idx="5848">
                  <c:v>66.693272519954391</c:v>
                </c:pt>
                <c:pt idx="5849">
                  <c:v>66.704675028506273</c:v>
                </c:pt>
                <c:pt idx="5850">
                  <c:v>66.716077537058155</c:v>
                </c:pt>
                <c:pt idx="5851">
                  <c:v>66.727480045610037</c:v>
                </c:pt>
                <c:pt idx="5852">
                  <c:v>66.738882554161918</c:v>
                </c:pt>
                <c:pt idx="5853">
                  <c:v>66.7502850627138</c:v>
                </c:pt>
                <c:pt idx="5854">
                  <c:v>66.761687571265682</c:v>
                </c:pt>
                <c:pt idx="5855">
                  <c:v>66.773090079817564</c:v>
                </c:pt>
                <c:pt idx="5856">
                  <c:v>66.784492588369432</c:v>
                </c:pt>
                <c:pt idx="5857">
                  <c:v>66.795895096921328</c:v>
                </c:pt>
                <c:pt idx="5858">
                  <c:v>66.80729760547321</c:v>
                </c:pt>
                <c:pt idx="5859">
                  <c:v>66.818700114025091</c:v>
                </c:pt>
                <c:pt idx="5860">
                  <c:v>66.830102622576973</c:v>
                </c:pt>
                <c:pt idx="5861">
                  <c:v>66.841505131128855</c:v>
                </c:pt>
                <c:pt idx="5862">
                  <c:v>66.852907639680723</c:v>
                </c:pt>
                <c:pt idx="5863">
                  <c:v>66.864310148232605</c:v>
                </c:pt>
                <c:pt idx="5864">
                  <c:v>66.875712656784486</c:v>
                </c:pt>
                <c:pt idx="5865">
                  <c:v>66.887115165336368</c:v>
                </c:pt>
                <c:pt idx="5866">
                  <c:v>66.898517673888264</c:v>
                </c:pt>
                <c:pt idx="5867">
                  <c:v>66.909920182440146</c:v>
                </c:pt>
                <c:pt idx="5868">
                  <c:v>66.921322690992014</c:v>
                </c:pt>
                <c:pt idx="5869">
                  <c:v>66.932725199543896</c:v>
                </c:pt>
                <c:pt idx="5870">
                  <c:v>66.944127708095778</c:v>
                </c:pt>
                <c:pt idx="5871">
                  <c:v>66.955530216647659</c:v>
                </c:pt>
                <c:pt idx="5872">
                  <c:v>66.966932725199541</c:v>
                </c:pt>
                <c:pt idx="5873">
                  <c:v>66.978335233751423</c:v>
                </c:pt>
                <c:pt idx="5874">
                  <c:v>66.989737742303305</c:v>
                </c:pt>
                <c:pt idx="5875">
                  <c:v>67.001140250855187</c:v>
                </c:pt>
                <c:pt idx="5876">
                  <c:v>67.012542759407069</c:v>
                </c:pt>
                <c:pt idx="5877">
                  <c:v>67.02394526795895</c:v>
                </c:pt>
                <c:pt idx="5878">
                  <c:v>67.035347776510832</c:v>
                </c:pt>
                <c:pt idx="5879">
                  <c:v>67.046750285062714</c:v>
                </c:pt>
                <c:pt idx="5880">
                  <c:v>67.058152793614596</c:v>
                </c:pt>
                <c:pt idx="5881">
                  <c:v>67.069555302166478</c:v>
                </c:pt>
                <c:pt idx="5882">
                  <c:v>67.08095781071836</c:v>
                </c:pt>
                <c:pt idx="5883">
                  <c:v>67.092360319270242</c:v>
                </c:pt>
                <c:pt idx="5884">
                  <c:v>67.103762827822123</c:v>
                </c:pt>
                <c:pt idx="5885">
                  <c:v>67.115165336374005</c:v>
                </c:pt>
                <c:pt idx="5886">
                  <c:v>67.126567844925887</c:v>
                </c:pt>
                <c:pt idx="5887">
                  <c:v>67.137970353477755</c:v>
                </c:pt>
                <c:pt idx="5888">
                  <c:v>67.149372862029651</c:v>
                </c:pt>
                <c:pt idx="5889">
                  <c:v>67.160775370581533</c:v>
                </c:pt>
                <c:pt idx="5890">
                  <c:v>67.172177879133415</c:v>
                </c:pt>
                <c:pt idx="5891">
                  <c:v>67.183580387685296</c:v>
                </c:pt>
                <c:pt idx="5892">
                  <c:v>67.194982896237178</c:v>
                </c:pt>
                <c:pt idx="5893">
                  <c:v>67.206385404789046</c:v>
                </c:pt>
                <c:pt idx="5894">
                  <c:v>67.217787913340928</c:v>
                </c:pt>
                <c:pt idx="5895">
                  <c:v>67.22919042189281</c:v>
                </c:pt>
                <c:pt idx="5896">
                  <c:v>67.240592930444691</c:v>
                </c:pt>
                <c:pt idx="5897">
                  <c:v>67.251995438996587</c:v>
                </c:pt>
                <c:pt idx="5898">
                  <c:v>67.263397947548469</c:v>
                </c:pt>
                <c:pt idx="5899">
                  <c:v>67.274800456100337</c:v>
                </c:pt>
                <c:pt idx="5900">
                  <c:v>67.286202964652219</c:v>
                </c:pt>
                <c:pt idx="5901">
                  <c:v>67.297605473204101</c:v>
                </c:pt>
                <c:pt idx="5902">
                  <c:v>67.309007981755983</c:v>
                </c:pt>
                <c:pt idx="5903">
                  <c:v>67.320410490307864</c:v>
                </c:pt>
                <c:pt idx="5904">
                  <c:v>67.331812998859746</c:v>
                </c:pt>
                <c:pt idx="5905">
                  <c:v>67.343215507411642</c:v>
                </c:pt>
                <c:pt idx="5906">
                  <c:v>67.35461801596351</c:v>
                </c:pt>
                <c:pt idx="5907">
                  <c:v>67.366020524515392</c:v>
                </c:pt>
                <c:pt idx="5908">
                  <c:v>67.377423033067274</c:v>
                </c:pt>
                <c:pt idx="5909">
                  <c:v>67.388825541619156</c:v>
                </c:pt>
                <c:pt idx="5910">
                  <c:v>67.400228050171037</c:v>
                </c:pt>
                <c:pt idx="5911">
                  <c:v>67.411630558722919</c:v>
                </c:pt>
                <c:pt idx="5912">
                  <c:v>67.423033067274801</c:v>
                </c:pt>
                <c:pt idx="5913">
                  <c:v>67.434435575826683</c:v>
                </c:pt>
                <c:pt idx="5914">
                  <c:v>67.445838084378565</c:v>
                </c:pt>
                <c:pt idx="5915">
                  <c:v>67.457240592930447</c:v>
                </c:pt>
                <c:pt idx="5916">
                  <c:v>67.468643101482328</c:v>
                </c:pt>
                <c:pt idx="5917">
                  <c:v>67.48004561003421</c:v>
                </c:pt>
                <c:pt idx="5918">
                  <c:v>67.491448118586078</c:v>
                </c:pt>
                <c:pt idx="5919">
                  <c:v>67.502850627137974</c:v>
                </c:pt>
                <c:pt idx="5920">
                  <c:v>67.514253135689856</c:v>
                </c:pt>
                <c:pt idx="5921">
                  <c:v>67.525655644241738</c:v>
                </c:pt>
                <c:pt idx="5922">
                  <c:v>67.53705815279362</c:v>
                </c:pt>
                <c:pt idx="5923">
                  <c:v>67.548460661345501</c:v>
                </c:pt>
                <c:pt idx="5924">
                  <c:v>67.559863169897383</c:v>
                </c:pt>
                <c:pt idx="5925">
                  <c:v>67.571265678449251</c:v>
                </c:pt>
                <c:pt idx="5926">
                  <c:v>67.582668187001133</c:v>
                </c:pt>
                <c:pt idx="5927">
                  <c:v>67.594070695553015</c:v>
                </c:pt>
                <c:pt idx="5928">
                  <c:v>67.605473204104911</c:v>
                </c:pt>
                <c:pt idx="5929">
                  <c:v>67.616875712656793</c:v>
                </c:pt>
                <c:pt idx="5930">
                  <c:v>67.628278221208674</c:v>
                </c:pt>
                <c:pt idx="5931">
                  <c:v>67.639680729760542</c:v>
                </c:pt>
                <c:pt idx="5932">
                  <c:v>67.651083238312424</c:v>
                </c:pt>
                <c:pt idx="5933">
                  <c:v>67.662485746864306</c:v>
                </c:pt>
                <c:pt idx="5934">
                  <c:v>67.673888255416188</c:v>
                </c:pt>
                <c:pt idx="5935">
                  <c:v>67.685290763968069</c:v>
                </c:pt>
                <c:pt idx="5936">
                  <c:v>67.696693272519965</c:v>
                </c:pt>
                <c:pt idx="5937">
                  <c:v>67.708095781071833</c:v>
                </c:pt>
                <c:pt idx="5938">
                  <c:v>67.719498289623715</c:v>
                </c:pt>
                <c:pt idx="5939">
                  <c:v>67.730900798175597</c:v>
                </c:pt>
                <c:pt idx="5940">
                  <c:v>67.742303306727479</c:v>
                </c:pt>
                <c:pt idx="5941">
                  <c:v>67.753705815279361</c:v>
                </c:pt>
                <c:pt idx="5942">
                  <c:v>67.765108323831242</c:v>
                </c:pt>
                <c:pt idx="5943">
                  <c:v>67.776510832383124</c:v>
                </c:pt>
                <c:pt idx="5944">
                  <c:v>67.787913340935006</c:v>
                </c:pt>
                <c:pt idx="5945">
                  <c:v>67.799315849486888</c:v>
                </c:pt>
                <c:pt idx="5946">
                  <c:v>67.81071835803877</c:v>
                </c:pt>
                <c:pt idx="5947">
                  <c:v>67.822120866590652</c:v>
                </c:pt>
                <c:pt idx="5948">
                  <c:v>67.833523375142533</c:v>
                </c:pt>
                <c:pt idx="5949">
                  <c:v>67.844925883694415</c:v>
                </c:pt>
                <c:pt idx="5950">
                  <c:v>67.856328392246297</c:v>
                </c:pt>
                <c:pt idx="5951">
                  <c:v>67.867730900798179</c:v>
                </c:pt>
                <c:pt idx="5952">
                  <c:v>67.879133409350061</c:v>
                </c:pt>
                <c:pt idx="5953">
                  <c:v>67.890535917901943</c:v>
                </c:pt>
                <c:pt idx="5954">
                  <c:v>67.901938426453825</c:v>
                </c:pt>
                <c:pt idx="5955">
                  <c:v>67.913340935005706</c:v>
                </c:pt>
                <c:pt idx="5956">
                  <c:v>67.924743443557574</c:v>
                </c:pt>
                <c:pt idx="5957">
                  <c:v>67.936145952109456</c:v>
                </c:pt>
                <c:pt idx="5958">
                  <c:v>67.947548460661338</c:v>
                </c:pt>
                <c:pt idx="5959">
                  <c:v>67.958950969213234</c:v>
                </c:pt>
                <c:pt idx="5960">
                  <c:v>67.970353477765116</c:v>
                </c:pt>
                <c:pt idx="5961">
                  <c:v>67.981755986316998</c:v>
                </c:pt>
                <c:pt idx="5962">
                  <c:v>67.993158494868865</c:v>
                </c:pt>
                <c:pt idx="5963">
                  <c:v>68.004561003420747</c:v>
                </c:pt>
                <c:pt idx="5964">
                  <c:v>68.015963511972629</c:v>
                </c:pt>
                <c:pt idx="5965">
                  <c:v>68.027366020524511</c:v>
                </c:pt>
                <c:pt idx="5966">
                  <c:v>68.038768529076393</c:v>
                </c:pt>
                <c:pt idx="5967">
                  <c:v>68.050171037628289</c:v>
                </c:pt>
                <c:pt idx="5968">
                  <c:v>68.061573546180156</c:v>
                </c:pt>
                <c:pt idx="5969">
                  <c:v>68.072976054732038</c:v>
                </c:pt>
                <c:pt idx="5970">
                  <c:v>68.08437856328392</c:v>
                </c:pt>
                <c:pt idx="5971">
                  <c:v>68.095781071835802</c:v>
                </c:pt>
                <c:pt idx="5972">
                  <c:v>68.107183580387684</c:v>
                </c:pt>
                <c:pt idx="5973">
                  <c:v>68.118586088939566</c:v>
                </c:pt>
                <c:pt idx="5974">
                  <c:v>68.129988597491447</c:v>
                </c:pt>
                <c:pt idx="5975">
                  <c:v>68.141391106043329</c:v>
                </c:pt>
                <c:pt idx="5976">
                  <c:v>68.152793614595211</c:v>
                </c:pt>
                <c:pt idx="5977">
                  <c:v>68.164196123147093</c:v>
                </c:pt>
                <c:pt idx="5978">
                  <c:v>68.175598631698975</c:v>
                </c:pt>
                <c:pt idx="5979">
                  <c:v>68.187001140250857</c:v>
                </c:pt>
                <c:pt idx="5980">
                  <c:v>68.198403648802739</c:v>
                </c:pt>
                <c:pt idx="5981">
                  <c:v>68.20980615735462</c:v>
                </c:pt>
                <c:pt idx="5982">
                  <c:v>68.221208665906502</c:v>
                </c:pt>
                <c:pt idx="5983">
                  <c:v>68.232611174458384</c:v>
                </c:pt>
                <c:pt idx="5984">
                  <c:v>68.244013683010266</c:v>
                </c:pt>
                <c:pt idx="5985">
                  <c:v>68.255416191562148</c:v>
                </c:pt>
                <c:pt idx="5986">
                  <c:v>68.26681870011403</c:v>
                </c:pt>
                <c:pt idx="5987">
                  <c:v>68.278221208665897</c:v>
                </c:pt>
                <c:pt idx="5988">
                  <c:v>68.289623717217779</c:v>
                </c:pt>
                <c:pt idx="5989">
                  <c:v>68.301026225769661</c:v>
                </c:pt>
                <c:pt idx="5990">
                  <c:v>68.312428734321557</c:v>
                </c:pt>
                <c:pt idx="5991">
                  <c:v>68.323831242873439</c:v>
                </c:pt>
                <c:pt idx="5992">
                  <c:v>68.335233751425321</c:v>
                </c:pt>
                <c:pt idx="5993">
                  <c:v>68.346636259977203</c:v>
                </c:pt>
                <c:pt idx="5994">
                  <c:v>68.35803876852907</c:v>
                </c:pt>
                <c:pt idx="5995">
                  <c:v>68.369441277080952</c:v>
                </c:pt>
                <c:pt idx="5996">
                  <c:v>68.380843785632834</c:v>
                </c:pt>
                <c:pt idx="5997">
                  <c:v>68.392246294184716</c:v>
                </c:pt>
                <c:pt idx="5998">
                  <c:v>68.403648802736612</c:v>
                </c:pt>
                <c:pt idx="5999">
                  <c:v>68.415051311288494</c:v>
                </c:pt>
                <c:pt idx="6000">
                  <c:v>68.426453819840361</c:v>
                </c:pt>
                <c:pt idx="6001">
                  <c:v>68.437856328392243</c:v>
                </c:pt>
                <c:pt idx="6002">
                  <c:v>68.449258836944125</c:v>
                </c:pt>
                <c:pt idx="6003">
                  <c:v>68.460661345496007</c:v>
                </c:pt>
                <c:pt idx="6004">
                  <c:v>68.472063854047889</c:v>
                </c:pt>
                <c:pt idx="6005">
                  <c:v>68.483466362599771</c:v>
                </c:pt>
                <c:pt idx="6006">
                  <c:v>68.494868871151652</c:v>
                </c:pt>
                <c:pt idx="6007">
                  <c:v>68.506271379703534</c:v>
                </c:pt>
                <c:pt idx="6008">
                  <c:v>68.517673888255416</c:v>
                </c:pt>
                <c:pt idx="6009">
                  <c:v>68.529076396807298</c:v>
                </c:pt>
                <c:pt idx="6010">
                  <c:v>68.54047890535918</c:v>
                </c:pt>
                <c:pt idx="6011">
                  <c:v>68.551881413911062</c:v>
                </c:pt>
                <c:pt idx="6012">
                  <c:v>68.563283922462944</c:v>
                </c:pt>
                <c:pt idx="6013">
                  <c:v>68.574686431014825</c:v>
                </c:pt>
                <c:pt idx="6014">
                  <c:v>68.586088939566707</c:v>
                </c:pt>
                <c:pt idx="6015">
                  <c:v>68.597491448118589</c:v>
                </c:pt>
                <c:pt idx="6016">
                  <c:v>68.608893956670471</c:v>
                </c:pt>
                <c:pt idx="6017">
                  <c:v>68.620296465222353</c:v>
                </c:pt>
                <c:pt idx="6018">
                  <c:v>68.631698973774235</c:v>
                </c:pt>
                <c:pt idx="6019">
                  <c:v>68.643101482326102</c:v>
                </c:pt>
                <c:pt idx="6020">
                  <c:v>68.654503990877984</c:v>
                </c:pt>
                <c:pt idx="6021">
                  <c:v>68.66590649942988</c:v>
                </c:pt>
                <c:pt idx="6022">
                  <c:v>68.677309007981762</c:v>
                </c:pt>
                <c:pt idx="6023">
                  <c:v>68.688711516533644</c:v>
                </c:pt>
                <c:pt idx="6024">
                  <c:v>68.700114025085526</c:v>
                </c:pt>
                <c:pt idx="6025">
                  <c:v>68.711516533637393</c:v>
                </c:pt>
                <c:pt idx="6026">
                  <c:v>68.722919042189275</c:v>
                </c:pt>
                <c:pt idx="6027">
                  <c:v>68.734321550741157</c:v>
                </c:pt>
                <c:pt idx="6028">
                  <c:v>68.745724059293039</c:v>
                </c:pt>
                <c:pt idx="6029">
                  <c:v>68.757126567844935</c:v>
                </c:pt>
                <c:pt idx="6030">
                  <c:v>68.768529076396817</c:v>
                </c:pt>
                <c:pt idx="6031">
                  <c:v>68.779931584948685</c:v>
                </c:pt>
                <c:pt idx="6032">
                  <c:v>68.791334093500566</c:v>
                </c:pt>
                <c:pt idx="6033">
                  <c:v>68.802736602052448</c:v>
                </c:pt>
                <c:pt idx="6034">
                  <c:v>68.81413911060433</c:v>
                </c:pt>
                <c:pt idx="6035">
                  <c:v>68.825541619156212</c:v>
                </c:pt>
                <c:pt idx="6036">
                  <c:v>68.836944127708094</c:v>
                </c:pt>
                <c:pt idx="6037">
                  <c:v>68.848346636259976</c:v>
                </c:pt>
                <c:pt idx="6038">
                  <c:v>68.859749144811857</c:v>
                </c:pt>
                <c:pt idx="6039">
                  <c:v>68.871151653363739</c:v>
                </c:pt>
                <c:pt idx="6040">
                  <c:v>68.882554161915621</c:v>
                </c:pt>
                <c:pt idx="6041">
                  <c:v>68.893956670467503</c:v>
                </c:pt>
                <c:pt idx="6042">
                  <c:v>68.905359179019385</c:v>
                </c:pt>
                <c:pt idx="6043">
                  <c:v>68.916761687571267</c:v>
                </c:pt>
                <c:pt idx="6044">
                  <c:v>68.928164196123149</c:v>
                </c:pt>
                <c:pt idx="6045">
                  <c:v>68.93956670467503</c:v>
                </c:pt>
                <c:pt idx="6046">
                  <c:v>68.950969213226912</c:v>
                </c:pt>
                <c:pt idx="6047">
                  <c:v>68.962371721778794</c:v>
                </c:pt>
                <c:pt idx="6048">
                  <c:v>68.973774230330676</c:v>
                </c:pt>
                <c:pt idx="6049">
                  <c:v>68.985176738882558</c:v>
                </c:pt>
                <c:pt idx="6050">
                  <c:v>68.996579247434425</c:v>
                </c:pt>
                <c:pt idx="6051">
                  <c:v>69.007981755986307</c:v>
                </c:pt>
                <c:pt idx="6052">
                  <c:v>69.019384264538203</c:v>
                </c:pt>
                <c:pt idx="6053">
                  <c:v>69.030786773090085</c:v>
                </c:pt>
                <c:pt idx="6054">
                  <c:v>69.042189281641967</c:v>
                </c:pt>
                <c:pt idx="6055">
                  <c:v>69.053591790193849</c:v>
                </c:pt>
                <c:pt idx="6056">
                  <c:v>69.064994298745717</c:v>
                </c:pt>
                <c:pt idx="6057">
                  <c:v>69.076396807297598</c:v>
                </c:pt>
                <c:pt idx="6058">
                  <c:v>69.08779931584948</c:v>
                </c:pt>
                <c:pt idx="6059">
                  <c:v>69.099201824401362</c:v>
                </c:pt>
                <c:pt idx="6060">
                  <c:v>69.110604332953258</c:v>
                </c:pt>
                <c:pt idx="6061">
                  <c:v>69.12200684150514</c:v>
                </c:pt>
                <c:pt idx="6062">
                  <c:v>69.133409350057022</c:v>
                </c:pt>
                <c:pt idx="6063">
                  <c:v>69.14481185860889</c:v>
                </c:pt>
                <c:pt idx="6064">
                  <c:v>69.156214367160771</c:v>
                </c:pt>
                <c:pt idx="6065">
                  <c:v>69.167616875712653</c:v>
                </c:pt>
                <c:pt idx="6066">
                  <c:v>69.179019384264535</c:v>
                </c:pt>
                <c:pt idx="6067">
                  <c:v>69.190421892816417</c:v>
                </c:pt>
                <c:pt idx="6068">
                  <c:v>69.201824401368299</c:v>
                </c:pt>
                <c:pt idx="6069">
                  <c:v>69.213226909920181</c:v>
                </c:pt>
                <c:pt idx="6070">
                  <c:v>69.224629418472063</c:v>
                </c:pt>
                <c:pt idx="6071">
                  <c:v>69.236031927023944</c:v>
                </c:pt>
                <c:pt idx="6072">
                  <c:v>69.247434435575826</c:v>
                </c:pt>
                <c:pt idx="6073">
                  <c:v>69.258836944127708</c:v>
                </c:pt>
                <c:pt idx="6074">
                  <c:v>69.27023945267959</c:v>
                </c:pt>
                <c:pt idx="6075">
                  <c:v>69.281641961231472</c:v>
                </c:pt>
                <c:pt idx="6076">
                  <c:v>69.293044469783354</c:v>
                </c:pt>
                <c:pt idx="6077">
                  <c:v>69.304446978335235</c:v>
                </c:pt>
                <c:pt idx="6078">
                  <c:v>69.315849486887117</c:v>
                </c:pt>
                <c:pt idx="6079">
                  <c:v>69.327251995438999</c:v>
                </c:pt>
                <c:pt idx="6080">
                  <c:v>69.338654503990881</c:v>
                </c:pt>
                <c:pt idx="6081">
                  <c:v>69.350057012542749</c:v>
                </c:pt>
                <c:pt idx="6082">
                  <c:v>69.361459521094631</c:v>
                </c:pt>
                <c:pt idx="6083">
                  <c:v>69.372862029646527</c:v>
                </c:pt>
                <c:pt idx="6084">
                  <c:v>69.384264538198408</c:v>
                </c:pt>
                <c:pt idx="6085">
                  <c:v>69.39566704675029</c:v>
                </c:pt>
                <c:pt idx="6086">
                  <c:v>69.407069555302172</c:v>
                </c:pt>
                <c:pt idx="6087">
                  <c:v>69.418472063854054</c:v>
                </c:pt>
                <c:pt idx="6088">
                  <c:v>69.429874572405922</c:v>
                </c:pt>
                <c:pt idx="6089">
                  <c:v>69.441277080957803</c:v>
                </c:pt>
                <c:pt idx="6090">
                  <c:v>69.452679589509685</c:v>
                </c:pt>
                <c:pt idx="6091">
                  <c:v>69.464082098061581</c:v>
                </c:pt>
                <c:pt idx="6092">
                  <c:v>69.475484606613463</c:v>
                </c:pt>
                <c:pt idx="6093">
                  <c:v>69.486887115165345</c:v>
                </c:pt>
                <c:pt idx="6094">
                  <c:v>69.498289623717213</c:v>
                </c:pt>
                <c:pt idx="6095">
                  <c:v>69.509692132269095</c:v>
                </c:pt>
                <c:pt idx="6096">
                  <c:v>69.521094640820976</c:v>
                </c:pt>
                <c:pt idx="6097">
                  <c:v>69.532497149372858</c:v>
                </c:pt>
                <c:pt idx="6098">
                  <c:v>69.54389965792474</c:v>
                </c:pt>
                <c:pt idx="6099">
                  <c:v>69.555302166476622</c:v>
                </c:pt>
                <c:pt idx="6100">
                  <c:v>69.566704675028504</c:v>
                </c:pt>
                <c:pt idx="6101">
                  <c:v>69.578107183580386</c:v>
                </c:pt>
                <c:pt idx="6102">
                  <c:v>69.589509692132268</c:v>
                </c:pt>
                <c:pt idx="6103">
                  <c:v>69.600912200684149</c:v>
                </c:pt>
                <c:pt idx="6104">
                  <c:v>69.612314709236031</c:v>
                </c:pt>
                <c:pt idx="6105">
                  <c:v>69.623717217787913</c:v>
                </c:pt>
                <c:pt idx="6106">
                  <c:v>69.635119726339795</c:v>
                </c:pt>
                <c:pt idx="6107">
                  <c:v>69.646522234891677</c:v>
                </c:pt>
                <c:pt idx="6108">
                  <c:v>69.657924743443559</c:v>
                </c:pt>
                <c:pt idx="6109">
                  <c:v>69.669327251995441</c:v>
                </c:pt>
                <c:pt idx="6110">
                  <c:v>69.680729760547322</c:v>
                </c:pt>
                <c:pt idx="6111">
                  <c:v>69.692132269099204</c:v>
                </c:pt>
                <c:pt idx="6112">
                  <c:v>69.703534777651086</c:v>
                </c:pt>
                <c:pt idx="6113">
                  <c:v>69.714937286202954</c:v>
                </c:pt>
                <c:pt idx="6114">
                  <c:v>69.72633979475485</c:v>
                </c:pt>
                <c:pt idx="6115">
                  <c:v>69.737742303306732</c:v>
                </c:pt>
                <c:pt idx="6116">
                  <c:v>69.749144811858613</c:v>
                </c:pt>
                <c:pt idx="6117">
                  <c:v>69.760547320410495</c:v>
                </c:pt>
                <c:pt idx="6118">
                  <c:v>69.771949828962377</c:v>
                </c:pt>
                <c:pt idx="6119">
                  <c:v>69.783352337514245</c:v>
                </c:pt>
                <c:pt idx="6120">
                  <c:v>69.794754846066127</c:v>
                </c:pt>
                <c:pt idx="6121">
                  <c:v>69.806157354618009</c:v>
                </c:pt>
                <c:pt idx="6122">
                  <c:v>69.817559863169905</c:v>
                </c:pt>
                <c:pt idx="6123">
                  <c:v>69.828962371721786</c:v>
                </c:pt>
                <c:pt idx="6124">
                  <c:v>69.840364880273668</c:v>
                </c:pt>
                <c:pt idx="6125">
                  <c:v>69.851767388825536</c:v>
                </c:pt>
                <c:pt idx="6126">
                  <c:v>69.863169897377418</c:v>
                </c:pt>
                <c:pt idx="6127">
                  <c:v>69.8745724059293</c:v>
                </c:pt>
                <c:pt idx="6128">
                  <c:v>69.885974914481181</c:v>
                </c:pt>
                <c:pt idx="6129">
                  <c:v>69.897377423033063</c:v>
                </c:pt>
                <c:pt idx="6130">
                  <c:v>69.908779931584945</c:v>
                </c:pt>
                <c:pt idx="6131">
                  <c:v>69.920182440136841</c:v>
                </c:pt>
                <c:pt idx="6132">
                  <c:v>69.931584948688709</c:v>
                </c:pt>
                <c:pt idx="6133">
                  <c:v>69.942987457240591</c:v>
                </c:pt>
                <c:pt idx="6134">
                  <c:v>69.954389965792473</c:v>
                </c:pt>
                <c:pt idx="6135">
                  <c:v>69.965792474344354</c:v>
                </c:pt>
                <c:pt idx="6136">
                  <c:v>69.977194982896236</c:v>
                </c:pt>
                <c:pt idx="6137">
                  <c:v>69.988597491448118</c:v>
                </c:pt>
                <c:pt idx="6138">
                  <c:v>70</c:v>
                </c:pt>
                <c:pt idx="6139">
                  <c:v>70.011402508551882</c:v>
                </c:pt>
                <c:pt idx="6140">
                  <c:v>70.022805017103764</c:v>
                </c:pt>
                <c:pt idx="6141">
                  <c:v>70.034207525655646</c:v>
                </c:pt>
                <c:pt idx="6142">
                  <c:v>70.045610034207527</c:v>
                </c:pt>
                <c:pt idx="6143">
                  <c:v>70.057012542759409</c:v>
                </c:pt>
                <c:pt idx="6144">
                  <c:v>70.068415051311277</c:v>
                </c:pt>
                <c:pt idx="6145">
                  <c:v>70.079817559863173</c:v>
                </c:pt>
                <c:pt idx="6146">
                  <c:v>70.091220068415055</c:v>
                </c:pt>
                <c:pt idx="6147">
                  <c:v>70.102622576966937</c:v>
                </c:pt>
                <c:pt idx="6148">
                  <c:v>70.114025085518819</c:v>
                </c:pt>
                <c:pt idx="6149">
                  <c:v>70.1254275940707</c:v>
                </c:pt>
                <c:pt idx="6150">
                  <c:v>70.136830102622568</c:v>
                </c:pt>
                <c:pt idx="6151">
                  <c:v>70.14823261117445</c:v>
                </c:pt>
                <c:pt idx="6152">
                  <c:v>70.159635119726332</c:v>
                </c:pt>
                <c:pt idx="6153">
                  <c:v>70.171037628278228</c:v>
                </c:pt>
                <c:pt idx="6154">
                  <c:v>70.18244013683011</c:v>
                </c:pt>
                <c:pt idx="6155">
                  <c:v>70.193842645381991</c:v>
                </c:pt>
                <c:pt idx="6156">
                  <c:v>70.205245153933873</c:v>
                </c:pt>
                <c:pt idx="6157">
                  <c:v>70.216647662485741</c:v>
                </c:pt>
                <c:pt idx="6158">
                  <c:v>70.228050171037623</c:v>
                </c:pt>
                <c:pt idx="6159">
                  <c:v>70.239452679589505</c:v>
                </c:pt>
                <c:pt idx="6160">
                  <c:v>70.250855188141387</c:v>
                </c:pt>
                <c:pt idx="6161">
                  <c:v>70.262257696693268</c:v>
                </c:pt>
                <c:pt idx="6162">
                  <c:v>70.273660205245164</c:v>
                </c:pt>
                <c:pt idx="6163">
                  <c:v>70.285062713797032</c:v>
                </c:pt>
                <c:pt idx="6164">
                  <c:v>70.296465222348914</c:v>
                </c:pt>
                <c:pt idx="6165">
                  <c:v>70.307867730900796</c:v>
                </c:pt>
                <c:pt idx="6166">
                  <c:v>70.319270239452678</c:v>
                </c:pt>
                <c:pt idx="6167">
                  <c:v>70.330672748004559</c:v>
                </c:pt>
                <c:pt idx="6168">
                  <c:v>70.342075256556441</c:v>
                </c:pt>
                <c:pt idx="6169">
                  <c:v>70.353477765108323</c:v>
                </c:pt>
                <c:pt idx="6170">
                  <c:v>70.364880273660205</c:v>
                </c:pt>
                <c:pt idx="6171">
                  <c:v>70.376282782212087</c:v>
                </c:pt>
                <c:pt idx="6172">
                  <c:v>70.387685290763969</c:v>
                </c:pt>
                <c:pt idx="6173">
                  <c:v>70.399087799315851</c:v>
                </c:pt>
                <c:pt idx="6174">
                  <c:v>70.410490307867732</c:v>
                </c:pt>
                <c:pt idx="6175">
                  <c:v>70.421892816419614</c:v>
                </c:pt>
                <c:pt idx="6176">
                  <c:v>70.433295324971496</c:v>
                </c:pt>
                <c:pt idx="6177">
                  <c:v>70.444697833523378</c:v>
                </c:pt>
                <c:pt idx="6178">
                  <c:v>70.45610034207526</c:v>
                </c:pt>
                <c:pt idx="6179">
                  <c:v>70.467502850627142</c:v>
                </c:pt>
                <c:pt idx="6180">
                  <c:v>70.478905359179024</c:v>
                </c:pt>
                <c:pt idx="6181">
                  <c:v>70.490307867730905</c:v>
                </c:pt>
                <c:pt idx="6182">
                  <c:v>70.501710376282773</c:v>
                </c:pt>
                <c:pt idx="6183">
                  <c:v>70.513112884834655</c:v>
                </c:pt>
                <c:pt idx="6184">
                  <c:v>70.524515393386551</c:v>
                </c:pt>
                <c:pt idx="6185">
                  <c:v>70.535917901938433</c:v>
                </c:pt>
                <c:pt idx="6186">
                  <c:v>70.547320410490315</c:v>
                </c:pt>
                <c:pt idx="6187">
                  <c:v>70.558722919042197</c:v>
                </c:pt>
                <c:pt idx="6188">
                  <c:v>70.570125427594064</c:v>
                </c:pt>
                <c:pt idx="6189">
                  <c:v>70.581527936145946</c:v>
                </c:pt>
                <c:pt idx="6190">
                  <c:v>70.592930444697828</c:v>
                </c:pt>
                <c:pt idx="6191">
                  <c:v>70.60433295324971</c:v>
                </c:pt>
                <c:pt idx="6192">
                  <c:v>70.615735461801592</c:v>
                </c:pt>
                <c:pt idx="6193">
                  <c:v>70.627137970353488</c:v>
                </c:pt>
                <c:pt idx="6194">
                  <c:v>70.638540478905355</c:v>
                </c:pt>
                <c:pt idx="6195">
                  <c:v>70.649942987457237</c:v>
                </c:pt>
                <c:pt idx="6196">
                  <c:v>70.661345496009119</c:v>
                </c:pt>
                <c:pt idx="6197">
                  <c:v>70.672748004561001</c:v>
                </c:pt>
                <c:pt idx="6198">
                  <c:v>70.684150513112883</c:v>
                </c:pt>
                <c:pt idx="6199">
                  <c:v>70.695553021664765</c:v>
                </c:pt>
                <c:pt idx="6200">
                  <c:v>70.706955530216646</c:v>
                </c:pt>
                <c:pt idx="6201">
                  <c:v>70.718358038768528</c:v>
                </c:pt>
                <c:pt idx="6202">
                  <c:v>70.72976054732041</c:v>
                </c:pt>
                <c:pt idx="6203">
                  <c:v>70.741163055872292</c:v>
                </c:pt>
                <c:pt idx="6204">
                  <c:v>70.752565564424174</c:v>
                </c:pt>
                <c:pt idx="6205">
                  <c:v>70.763968072976056</c:v>
                </c:pt>
                <c:pt idx="6206">
                  <c:v>70.775370581527937</c:v>
                </c:pt>
                <c:pt idx="6207">
                  <c:v>70.786773090079819</c:v>
                </c:pt>
                <c:pt idx="6208">
                  <c:v>70.798175598631701</c:v>
                </c:pt>
                <c:pt idx="6209">
                  <c:v>70.809578107183583</c:v>
                </c:pt>
                <c:pt idx="6210">
                  <c:v>70.820980615735465</c:v>
                </c:pt>
                <c:pt idx="6211">
                  <c:v>70.832383124287347</c:v>
                </c:pt>
                <c:pt idx="6212">
                  <c:v>70.843785632839229</c:v>
                </c:pt>
                <c:pt idx="6213">
                  <c:v>70.855188141391096</c:v>
                </c:pt>
                <c:pt idx="6214">
                  <c:v>70.866590649942978</c:v>
                </c:pt>
                <c:pt idx="6215">
                  <c:v>70.877993158494874</c:v>
                </c:pt>
                <c:pt idx="6216">
                  <c:v>70.889395667046756</c:v>
                </c:pt>
                <c:pt idx="6217">
                  <c:v>70.900798175598638</c:v>
                </c:pt>
                <c:pt idx="6218">
                  <c:v>70.91220068415052</c:v>
                </c:pt>
                <c:pt idx="6219">
                  <c:v>70.923603192702387</c:v>
                </c:pt>
                <c:pt idx="6220">
                  <c:v>70.935005701254269</c:v>
                </c:pt>
                <c:pt idx="6221">
                  <c:v>70.946408209806151</c:v>
                </c:pt>
                <c:pt idx="6222">
                  <c:v>70.957810718358033</c:v>
                </c:pt>
                <c:pt idx="6223">
                  <c:v>70.969213226909915</c:v>
                </c:pt>
                <c:pt idx="6224">
                  <c:v>70.980615735461811</c:v>
                </c:pt>
                <c:pt idx="6225">
                  <c:v>70.992018244013693</c:v>
                </c:pt>
                <c:pt idx="6226">
                  <c:v>71.00342075256556</c:v>
                </c:pt>
                <c:pt idx="6227">
                  <c:v>71.014823261117442</c:v>
                </c:pt>
                <c:pt idx="6228">
                  <c:v>71.026225769669324</c:v>
                </c:pt>
                <c:pt idx="6229">
                  <c:v>71.037628278221206</c:v>
                </c:pt>
                <c:pt idx="6230">
                  <c:v>71.049030786773088</c:v>
                </c:pt>
                <c:pt idx="6231">
                  <c:v>71.06043329532497</c:v>
                </c:pt>
                <c:pt idx="6232">
                  <c:v>71.071835803876851</c:v>
                </c:pt>
                <c:pt idx="6233">
                  <c:v>71.083238312428733</c:v>
                </c:pt>
                <c:pt idx="6234">
                  <c:v>71.094640820980615</c:v>
                </c:pt>
                <c:pt idx="6235">
                  <c:v>71.106043329532497</c:v>
                </c:pt>
                <c:pt idx="6236">
                  <c:v>71.117445838084379</c:v>
                </c:pt>
                <c:pt idx="6237">
                  <c:v>71.128848346636261</c:v>
                </c:pt>
                <c:pt idx="6238">
                  <c:v>71.140250855188143</c:v>
                </c:pt>
                <c:pt idx="6239">
                  <c:v>71.151653363740024</c:v>
                </c:pt>
                <c:pt idx="6240">
                  <c:v>71.163055872291906</c:v>
                </c:pt>
                <c:pt idx="6241">
                  <c:v>71.174458380843788</c:v>
                </c:pt>
                <c:pt idx="6242">
                  <c:v>71.18586088939567</c:v>
                </c:pt>
                <c:pt idx="6243">
                  <c:v>71.197263397947552</c:v>
                </c:pt>
                <c:pt idx="6244">
                  <c:v>71.208665906499434</c:v>
                </c:pt>
                <c:pt idx="6245">
                  <c:v>71.220068415051301</c:v>
                </c:pt>
                <c:pt idx="6246">
                  <c:v>71.231470923603197</c:v>
                </c:pt>
                <c:pt idx="6247">
                  <c:v>71.242873432155079</c:v>
                </c:pt>
                <c:pt idx="6248">
                  <c:v>71.254275940706961</c:v>
                </c:pt>
                <c:pt idx="6249">
                  <c:v>71.265678449258843</c:v>
                </c:pt>
                <c:pt idx="6250">
                  <c:v>71.277080957810725</c:v>
                </c:pt>
                <c:pt idx="6251">
                  <c:v>71.288483466362592</c:v>
                </c:pt>
                <c:pt idx="6252">
                  <c:v>71.299885974914474</c:v>
                </c:pt>
                <c:pt idx="6253">
                  <c:v>71.311288483466356</c:v>
                </c:pt>
                <c:pt idx="6254">
                  <c:v>71.322690992018238</c:v>
                </c:pt>
                <c:pt idx="6255">
                  <c:v>71.334093500570134</c:v>
                </c:pt>
                <c:pt idx="6256">
                  <c:v>71.345496009122016</c:v>
                </c:pt>
                <c:pt idx="6257">
                  <c:v>71.356898517673883</c:v>
                </c:pt>
                <c:pt idx="6258">
                  <c:v>71.368301026225765</c:v>
                </c:pt>
                <c:pt idx="6259">
                  <c:v>71.379703534777647</c:v>
                </c:pt>
                <c:pt idx="6260">
                  <c:v>71.391106043329529</c:v>
                </c:pt>
                <c:pt idx="6261">
                  <c:v>71.402508551881411</c:v>
                </c:pt>
                <c:pt idx="6262">
                  <c:v>71.413911060433293</c:v>
                </c:pt>
                <c:pt idx="6263">
                  <c:v>71.425313568985175</c:v>
                </c:pt>
                <c:pt idx="6264">
                  <c:v>71.436716077537056</c:v>
                </c:pt>
                <c:pt idx="6265">
                  <c:v>71.448118586088938</c:v>
                </c:pt>
                <c:pt idx="6266">
                  <c:v>71.45952109464082</c:v>
                </c:pt>
                <c:pt idx="6267">
                  <c:v>71.470923603192702</c:v>
                </c:pt>
                <c:pt idx="6268">
                  <c:v>71.482326111744584</c:v>
                </c:pt>
                <c:pt idx="6269">
                  <c:v>71.493728620296466</c:v>
                </c:pt>
                <c:pt idx="6270">
                  <c:v>71.505131128848348</c:v>
                </c:pt>
                <c:pt idx="6271">
                  <c:v>71.516533637400229</c:v>
                </c:pt>
                <c:pt idx="6272">
                  <c:v>71.527936145952111</c:v>
                </c:pt>
                <c:pt idx="6273">
                  <c:v>71.539338654503993</c:v>
                </c:pt>
                <c:pt idx="6274">
                  <c:v>71.550741163055875</c:v>
                </c:pt>
                <c:pt idx="6275">
                  <c:v>71.562143671607757</c:v>
                </c:pt>
                <c:pt idx="6276">
                  <c:v>71.573546180159624</c:v>
                </c:pt>
                <c:pt idx="6277">
                  <c:v>71.584948688711521</c:v>
                </c:pt>
                <c:pt idx="6278">
                  <c:v>71.596351197263402</c:v>
                </c:pt>
                <c:pt idx="6279">
                  <c:v>71.607753705815284</c:v>
                </c:pt>
                <c:pt idx="6280">
                  <c:v>71.619156214367166</c:v>
                </c:pt>
                <c:pt idx="6281">
                  <c:v>71.630558722919048</c:v>
                </c:pt>
                <c:pt idx="6282">
                  <c:v>71.641961231470916</c:v>
                </c:pt>
                <c:pt idx="6283">
                  <c:v>71.653363740022797</c:v>
                </c:pt>
                <c:pt idx="6284">
                  <c:v>71.664766248574679</c:v>
                </c:pt>
                <c:pt idx="6285">
                  <c:v>71.676168757126561</c:v>
                </c:pt>
                <c:pt idx="6286">
                  <c:v>71.687571265678457</c:v>
                </c:pt>
                <c:pt idx="6287">
                  <c:v>71.698973774230339</c:v>
                </c:pt>
                <c:pt idx="6288">
                  <c:v>71.710376282782207</c:v>
                </c:pt>
                <c:pt idx="6289">
                  <c:v>71.721778791334089</c:v>
                </c:pt>
                <c:pt idx="6290">
                  <c:v>71.73318129988597</c:v>
                </c:pt>
                <c:pt idx="6291">
                  <c:v>71.744583808437852</c:v>
                </c:pt>
                <c:pt idx="6292">
                  <c:v>71.755986316989734</c:v>
                </c:pt>
                <c:pt idx="6293">
                  <c:v>71.767388825541616</c:v>
                </c:pt>
                <c:pt idx="6294">
                  <c:v>71.778791334093512</c:v>
                </c:pt>
                <c:pt idx="6295">
                  <c:v>71.79019384264538</c:v>
                </c:pt>
                <c:pt idx="6296">
                  <c:v>71.801596351197261</c:v>
                </c:pt>
                <c:pt idx="6297">
                  <c:v>71.812998859749143</c:v>
                </c:pt>
                <c:pt idx="6298">
                  <c:v>71.824401368301025</c:v>
                </c:pt>
                <c:pt idx="6299">
                  <c:v>71.835803876852907</c:v>
                </c:pt>
                <c:pt idx="6300">
                  <c:v>71.847206385404789</c:v>
                </c:pt>
                <c:pt idx="6301">
                  <c:v>71.858608893956671</c:v>
                </c:pt>
                <c:pt idx="6302">
                  <c:v>71.870011402508553</c:v>
                </c:pt>
                <c:pt idx="6303">
                  <c:v>71.881413911060434</c:v>
                </c:pt>
                <c:pt idx="6304">
                  <c:v>71.892816419612316</c:v>
                </c:pt>
                <c:pt idx="6305">
                  <c:v>71.904218928164198</c:v>
                </c:pt>
                <c:pt idx="6306">
                  <c:v>71.91562143671608</c:v>
                </c:pt>
                <c:pt idx="6307">
                  <c:v>71.927023945267948</c:v>
                </c:pt>
                <c:pt idx="6308">
                  <c:v>71.938426453819844</c:v>
                </c:pt>
                <c:pt idx="6309">
                  <c:v>71.949828962371726</c:v>
                </c:pt>
                <c:pt idx="6310">
                  <c:v>71.961231470923607</c:v>
                </c:pt>
                <c:pt idx="6311">
                  <c:v>71.972633979475489</c:v>
                </c:pt>
                <c:pt idx="6312">
                  <c:v>71.984036488027371</c:v>
                </c:pt>
                <c:pt idx="6313">
                  <c:v>71.995438996579253</c:v>
                </c:pt>
                <c:pt idx="6314">
                  <c:v>72.006841505131121</c:v>
                </c:pt>
                <c:pt idx="6315">
                  <c:v>72.018244013683002</c:v>
                </c:pt>
                <c:pt idx="6316">
                  <c:v>72.029646522234884</c:v>
                </c:pt>
                <c:pt idx="6317">
                  <c:v>72.04104903078678</c:v>
                </c:pt>
                <c:pt idx="6318">
                  <c:v>72.052451539338662</c:v>
                </c:pt>
                <c:pt idx="6319">
                  <c:v>72.063854047890544</c:v>
                </c:pt>
                <c:pt idx="6320">
                  <c:v>72.075256556442412</c:v>
                </c:pt>
                <c:pt idx="6321">
                  <c:v>72.086659064994294</c:v>
                </c:pt>
                <c:pt idx="6322">
                  <c:v>72.098061573546175</c:v>
                </c:pt>
                <c:pt idx="6323">
                  <c:v>72.109464082098057</c:v>
                </c:pt>
                <c:pt idx="6324">
                  <c:v>72.120866590649939</c:v>
                </c:pt>
                <c:pt idx="6325">
                  <c:v>72.132269099201835</c:v>
                </c:pt>
                <c:pt idx="6326">
                  <c:v>72.143671607753703</c:v>
                </c:pt>
                <c:pt idx="6327">
                  <c:v>72.155074116305585</c:v>
                </c:pt>
                <c:pt idx="6328">
                  <c:v>72.166476624857467</c:v>
                </c:pt>
                <c:pt idx="6329">
                  <c:v>72.177879133409348</c:v>
                </c:pt>
                <c:pt idx="6330">
                  <c:v>72.18928164196123</c:v>
                </c:pt>
                <c:pt idx="6331">
                  <c:v>72.200684150513112</c:v>
                </c:pt>
                <c:pt idx="6332">
                  <c:v>72.212086659064994</c:v>
                </c:pt>
                <c:pt idx="6333">
                  <c:v>72.223489167616876</c:v>
                </c:pt>
                <c:pt idx="6334">
                  <c:v>72.234891676168758</c:v>
                </c:pt>
                <c:pt idx="6335">
                  <c:v>72.246294184720639</c:v>
                </c:pt>
                <c:pt idx="6336">
                  <c:v>72.257696693272521</c:v>
                </c:pt>
                <c:pt idx="6337">
                  <c:v>72.269099201824403</c:v>
                </c:pt>
                <c:pt idx="6338">
                  <c:v>72.280501710376285</c:v>
                </c:pt>
                <c:pt idx="6339">
                  <c:v>72.291904218928167</c:v>
                </c:pt>
                <c:pt idx="6340">
                  <c:v>72.303306727480049</c:v>
                </c:pt>
                <c:pt idx="6341">
                  <c:v>72.314709236031931</c:v>
                </c:pt>
                <c:pt idx="6342">
                  <c:v>72.326111744583812</c:v>
                </c:pt>
                <c:pt idx="6343">
                  <c:v>72.337514253135694</c:v>
                </c:pt>
                <c:pt idx="6344">
                  <c:v>72.348916761687576</c:v>
                </c:pt>
                <c:pt idx="6345">
                  <c:v>72.360319270239444</c:v>
                </c:pt>
                <c:pt idx="6346">
                  <c:v>72.371721778791326</c:v>
                </c:pt>
                <c:pt idx="6347">
                  <c:v>72.383124287343207</c:v>
                </c:pt>
                <c:pt idx="6348">
                  <c:v>72.394526795895104</c:v>
                </c:pt>
                <c:pt idx="6349">
                  <c:v>72.405929304446985</c:v>
                </c:pt>
                <c:pt idx="6350">
                  <c:v>72.417331812998867</c:v>
                </c:pt>
                <c:pt idx="6351">
                  <c:v>72.428734321550735</c:v>
                </c:pt>
                <c:pt idx="6352">
                  <c:v>72.440136830102617</c:v>
                </c:pt>
                <c:pt idx="6353">
                  <c:v>72.451539338654499</c:v>
                </c:pt>
                <c:pt idx="6354">
                  <c:v>72.46294184720638</c:v>
                </c:pt>
                <c:pt idx="6355">
                  <c:v>72.474344355758262</c:v>
                </c:pt>
                <c:pt idx="6356">
                  <c:v>72.485746864310158</c:v>
                </c:pt>
                <c:pt idx="6357">
                  <c:v>72.497149372862026</c:v>
                </c:pt>
                <c:pt idx="6358">
                  <c:v>72.508551881413908</c:v>
                </c:pt>
                <c:pt idx="6359">
                  <c:v>72.51995438996579</c:v>
                </c:pt>
                <c:pt idx="6360">
                  <c:v>72.531356898517672</c:v>
                </c:pt>
                <c:pt idx="6361">
                  <c:v>72.542759407069553</c:v>
                </c:pt>
                <c:pt idx="6362">
                  <c:v>72.554161915621435</c:v>
                </c:pt>
                <c:pt idx="6363">
                  <c:v>72.565564424173317</c:v>
                </c:pt>
                <c:pt idx="6364">
                  <c:v>72.576966932725199</c:v>
                </c:pt>
                <c:pt idx="6365">
                  <c:v>72.588369441277081</c:v>
                </c:pt>
                <c:pt idx="6366">
                  <c:v>72.599771949828963</c:v>
                </c:pt>
                <c:pt idx="6367">
                  <c:v>72.611174458380844</c:v>
                </c:pt>
                <c:pt idx="6368">
                  <c:v>72.622576966932726</c:v>
                </c:pt>
                <c:pt idx="6369">
                  <c:v>72.633979475484608</c:v>
                </c:pt>
                <c:pt idx="6370">
                  <c:v>72.64538198403649</c:v>
                </c:pt>
                <c:pt idx="6371">
                  <c:v>72.656784492588372</c:v>
                </c:pt>
                <c:pt idx="6372">
                  <c:v>72.668187001140254</c:v>
                </c:pt>
                <c:pt idx="6373">
                  <c:v>72.679589509692136</c:v>
                </c:pt>
                <c:pt idx="6374">
                  <c:v>72.690992018244017</c:v>
                </c:pt>
                <c:pt idx="6375">
                  <c:v>72.702394526795899</c:v>
                </c:pt>
                <c:pt idx="6376">
                  <c:v>72.713797035347767</c:v>
                </c:pt>
                <c:pt idx="6377">
                  <c:v>72.725199543899649</c:v>
                </c:pt>
                <c:pt idx="6378">
                  <c:v>72.736602052451531</c:v>
                </c:pt>
                <c:pt idx="6379">
                  <c:v>72.748004561003427</c:v>
                </c:pt>
                <c:pt idx="6380">
                  <c:v>72.759407069555309</c:v>
                </c:pt>
                <c:pt idx="6381">
                  <c:v>72.77080957810719</c:v>
                </c:pt>
                <c:pt idx="6382">
                  <c:v>72.782212086659072</c:v>
                </c:pt>
                <c:pt idx="6383">
                  <c:v>72.79361459521094</c:v>
                </c:pt>
                <c:pt idx="6384">
                  <c:v>72.805017103762822</c:v>
                </c:pt>
                <c:pt idx="6385">
                  <c:v>72.816419612314704</c:v>
                </c:pt>
                <c:pt idx="6386">
                  <c:v>72.827822120866585</c:v>
                </c:pt>
                <c:pt idx="6387">
                  <c:v>72.839224629418482</c:v>
                </c:pt>
                <c:pt idx="6388">
                  <c:v>72.850627137970363</c:v>
                </c:pt>
                <c:pt idx="6389">
                  <c:v>72.862029646522231</c:v>
                </c:pt>
                <c:pt idx="6390">
                  <c:v>72.873432155074113</c:v>
                </c:pt>
                <c:pt idx="6391">
                  <c:v>72.884834663625995</c:v>
                </c:pt>
                <c:pt idx="6392">
                  <c:v>72.896237172177877</c:v>
                </c:pt>
                <c:pt idx="6393">
                  <c:v>72.907639680729758</c:v>
                </c:pt>
                <c:pt idx="6394">
                  <c:v>72.91904218928164</c:v>
                </c:pt>
                <c:pt idx="6395">
                  <c:v>72.930444697833522</c:v>
                </c:pt>
                <c:pt idx="6396">
                  <c:v>72.941847206385404</c:v>
                </c:pt>
                <c:pt idx="6397">
                  <c:v>72.953249714937286</c:v>
                </c:pt>
                <c:pt idx="6398">
                  <c:v>72.964652223489168</c:v>
                </c:pt>
                <c:pt idx="6399">
                  <c:v>72.97605473204105</c:v>
                </c:pt>
                <c:pt idx="6400">
                  <c:v>72.987457240592931</c:v>
                </c:pt>
                <c:pt idx="6401">
                  <c:v>72.998859749144813</c:v>
                </c:pt>
                <c:pt idx="6402">
                  <c:v>73.010262257696695</c:v>
                </c:pt>
                <c:pt idx="6403">
                  <c:v>73.021664766248577</c:v>
                </c:pt>
                <c:pt idx="6404">
                  <c:v>73.033067274800459</c:v>
                </c:pt>
                <c:pt idx="6405">
                  <c:v>73.044469783352341</c:v>
                </c:pt>
                <c:pt idx="6406">
                  <c:v>73.055872291904222</c:v>
                </c:pt>
                <c:pt idx="6407">
                  <c:v>73.067274800456104</c:v>
                </c:pt>
                <c:pt idx="6408">
                  <c:v>73.078677309007972</c:v>
                </c:pt>
                <c:pt idx="6409">
                  <c:v>73.090079817559854</c:v>
                </c:pt>
                <c:pt idx="6410">
                  <c:v>73.10148232611175</c:v>
                </c:pt>
                <c:pt idx="6411">
                  <c:v>73.112884834663632</c:v>
                </c:pt>
                <c:pt idx="6412">
                  <c:v>73.124287343215514</c:v>
                </c:pt>
                <c:pt idx="6413">
                  <c:v>73.135689851767395</c:v>
                </c:pt>
                <c:pt idx="6414">
                  <c:v>73.147092360319263</c:v>
                </c:pt>
                <c:pt idx="6415">
                  <c:v>73.158494868871145</c:v>
                </c:pt>
                <c:pt idx="6416">
                  <c:v>73.169897377423027</c:v>
                </c:pt>
                <c:pt idx="6417">
                  <c:v>73.181299885974909</c:v>
                </c:pt>
                <c:pt idx="6418">
                  <c:v>73.192702394526805</c:v>
                </c:pt>
                <c:pt idx="6419">
                  <c:v>73.204104903078687</c:v>
                </c:pt>
                <c:pt idx="6420">
                  <c:v>73.215507411630554</c:v>
                </c:pt>
                <c:pt idx="6421">
                  <c:v>73.226909920182436</c:v>
                </c:pt>
                <c:pt idx="6422">
                  <c:v>73.238312428734318</c:v>
                </c:pt>
                <c:pt idx="6423">
                  <c:v>73.2497149372862</c:v>
                </c:pt>
                <c:pt idx="6424">
                  <c:v>73.261117445838082</c:v>
                </c:pt>
                <c:pt idx="6425">
                  <c:v>73.272519954389963</c:v>
                </c:pt>
                <c:pt idx="6426">
                  <c:v>73.283922462941845</c:v>
                </c:pt>
                <c:pt idx="6427">
                  <c:v>73.295324971493727</c:v>
                </c:pt>
                <c:pt idx="6428">
                  <c:v>73.306727480045609</c:v>
                </c:pt>
                <c:pt idx="6429">
                  <c:v>73.318129988597491</c:v>
                </c:pt>
                <c:pt idx="6430">
                  <c:v>73.329532497149373</c:v>
                </c:pt>
                <c:pt idx="6431">
                  <c:v>73.340935005701255</c:v>
                </c:pt>
                <c:pt idx="6432">
                  <c:v>73.352337514253136</c:v>
                </c:pt>
                <c:pt idx="6433">
                  <c:v>73.363740022805018</c:v>
                </c:pt>
                <c:pt idx="6434">
                  <c:v>73.3751425313569</c:v>
                </c:pt>
                <c:pt idx="6435">
                  <c:v>73.386545039908782</c:v>
                </c:pt>
                <c:pt idx="6436">
                  <c:v>73.397947548460664</c:v>
                </c:pt>
                <c:pt idx="6437">
                  <c:v>73.409350057012546</c:v>
                </c:pt>
                <c:pt idx="6438">
                  <c:v>73.420752565564428</c:v>
                </c:pt>
                <c:pt idx="6439">
                  <c:v>73.432155074116295</c:v>
                </c:pt>
                <c:pt idx="6440">
                  <c:v>73.443557582668177</c:v>
                </c:pt>
                <c:pt idx="6441">
                  <c:v>73.454960091220073</c:v>
                </c:pt>
                <c:pt idx="6442">
                  <c:v>73.466362599771955</c:v>
                </c:pt>
                <c:pt idx="6443">
                  <c:v>73.477765108323837</c:v>
                </c:pt>
                <c:pt idx="6444">
                  <c:v>73.489167616875719</c:v>
                </c:pt>
                <c:pt idx="6445">
                  <c:v>73.500570125427586</c:v>
                </c:pt>
                <c:pt idx="6446">
                  <c:v>73.511972633979468</c:v>
                </c:pt>
                <c:pt idx="6447">
                  <c:v>73.52337514253135</c:v>
                </c:pt>
                <c:pt idx="6448">
                  <c:v>73.534777651083232</c:v>
                </c:pt>
                <c:pt idx="6449">
                  <c:v>73.546180159635128</c:v>
                </c:pt>
                <c:pt idx="6450">
                  <c:v>73.55758266818701</c:v>
                </c:pt>
                <c:pt idx="6451">
                  <c:v>73.568985176738892</c:v>
                </c:pt>
                <c:pt idx="6452">
                  <c:v>73.580387685290759</c:v>
                </c:pt>
                <c:pt idx="6453">
                  <c:v>73.591790193842641</c:v>
                </c:pt>
                <c:pt idx="6454">
                  <c:v>73.603192702394523</c:v>
                </c:pt>
                <c:pt idx="6455">
                  <c:v>73.614595210946405</c:v>
                </c:pt>
                <c:pt idx="6456">
                  <c:v>73.625997719498287</c:v>
                </c:pt>
                <c:pt idx="6457">
                  <c:v>73.637400228050183</c:v>
                </c:pt>
                <c:pt idx="6458">
                  <c:v>73.64880273660205</c:v>
                </c:pt>
                <c:pt idx="6459">
                  <c:v>73.660205245153932</c:v>
                </c:pt>
                <c:pt idx="6460">
                  <c:v>73.671607753705814</c:v>
                </c:pt>
                <c:pt idx="6461">
                  <c:v>73.683010262257696</c:v>
                </c:pt>
                <c:pt idx="6462">
                  <c:v>73.694412770809578</c:v>
                </c:pt>
                <c:pt idx="6463">
                  <c:v>73.70581527936146</c:v>
                </c:pt>
                <c:pt idx="6464">
                  <c:v>73.717217787913341</c:v>
                </c:pt>
                <c:pt idx="6465">
                  <c:v>73.728620296465223</c:v>
                </c:pt>
                <c:pt idx="6466">
                  <c:v>73.740022805017105</c:v>
                </c:pt>
                <c:pt idx="6467">
                  <c:v>73.751425313568987</c:v>
                </c:pt>
                <c:pt idx="6468">
                  <c:v>73.762827822120869</c:v>
                </c:pt>
                <c:pt idx="6469">
                  <c:v>73.774230330672751</c:v>
                </c:pt>
                <c:pt idx="6470">
                  <c:v>73.785632839224618</c:v>
                </c:pt>
                <c:pt idx="6471">
                  <c:v>73.7970353477765</c:v>
                </c:pt>
                <c:pt idx="6472">
                  <c:v>73.808437856328396</c:v>
                </c:pt>
                <c:pt idx="6473">
                  <c:v>73.819840364880278</c:v>
                </c:pt>
                <c:pt idx="6474">
                  <c:v>73.83124287343216</c:v>
                </c:pt>
                <c:pt idx="6475">
                  <c:v>73.842645381984042</c:v>
                </c:pt>
                <c:pt idx="6476">
                  <c:v>73.854047890535924</c:v>
                </c:pt>
                <c:pt idx="6477">
                  <c:v>73.865450399087791</c:v>
                </c:pt>
                <c:pt idx="6478">
                  <c:v>73.876852907639673</c:v>
                </c:pt>
                <c:pt idx="6479">
                  <c:v>73.888255416191555</c:v>
                </c:pt>
                <c:pt idx="6480">
                  <c:v>73.899657924743451</c:v>
                </c:pt>
                <c:pt idx="6481">
                  <c:v>73.911060433295333</c:v>
                </c:pt>
                <c:pt idx="6482">
                  <c:v>73.922462941847215</c:v>
                </c:pt>
                <c:pt idx="6483">
                  <c:v>73.933865450399082</c:v>
                </c:pt>
                <c:pt idx="6484">
                  <c:v>73.945267958950964</c:v>
                </c:pt>
                <c:pt idx="6485">
                  <c:v>73.956670467502846</c:v>
                </c:pt>
                <c:pt idx="6486">
                  <c:v>73.968072976054728</c:v>
                </c:pt>
                <c:pt idx="6487">
                  <c:v>73.97947548460661</c:v>
                </c:pt>
                <c:pt idx="6488">
                  <c:v>73.990877993158506</c:v>
                </c:pt>
                <c:pt idx="6489">
                  <c:v>74.002280501710374</c:v>
                </c:pt>
                <c:pt idx="6490">
                  <c:v>74.013683010262255</c:v>
                </c:pt>
                <c:pt idx="6491">
                  <c:v>74.025085518814137</c:v>
                </c:pt>
                <c:pt idx="6492">
                  <c:v>74.036488027366019</c:v>
                </c:pt>
                <c:pt idx="6493">
                  <c:v>74.047890535917901</c:v>
                </c:pt>
                <c:pt idx="6494">
                  <c:v>74.059293044469783</c:v>
                </c:pt>
                <c:pt idx="6495">
                  <c:v>74.070695553021665</c:v>
                </c:pt>
                <c:pt idx="6496">
                  <c:v>74.082098061573546</c:v>
                </c:pt>
                <c:pt idx="6497">
                  <c:v>74.093500570125428</c:v>
                </c:pt>
                <c:pt idx="6498">
                  <c:v>74.10490307867731</c:v>
                </c:pt>
                <c:pt idx="6499">
                  <c:v>74.116305587229192</c:v>
                </c:pt>
                <c:pt idx="6500">
                  <c:v>74.127708095781074</c:v>
                </c:pt>
                <c:pt idx="6501">
                  <c:v>74.139110604332956</c:v>
                </c:pt>
                <c:pt idx="6502">
                  <c:v>74.150513112884823</c:v>
                </c:pt>
                <c:pt idx="6503">
                  <c:v>74.161915621436719</c:v>
                </c:pt>
                <c:pt idx="6504">
                  <c:v>74.173318129988601</c:v>
                </c:pt>
                <c:pt idx="6505">
                  <c:v>74.184720638540483</c:v>
                </c:pt>
                <c:pt idx="6506">
                  <c:v>74.196123147092365</c:v>
                </c:pt>
                <c:pt idx="6507">
                  <c:v>74.207525655644247</c:v>
                </c:pt>
                <c:pt idx="6508">
                  <c:v>74.218928164196114</c:v>
                </c:pt>
                <c:pt idx="6509">
                  <c:v>74.230330672747996</c:v>
                </c:pt>
                <c:pt idx="6510">
                  <c:v>74.241733181299878</c:v>
                </c:pt>
                <c:pt idx="6511">
                  <c:v>74.253135689851774</c:v>
                </c:pt>
                <c:pt idx="6512">
                  <c:v>74.264538198403656</c:v>
                </c:pt>
                <c:pt idx="6513">
                  <c:v>74.275940706955538</c:v>
                </c:pt>
                <c:pt idx="6514">
                  <c:v>74.287343215507406</c:v>
                </c:pt>
                <c:pt idx="6515">
                  <c:v>74.298745724059287</c:v>
                </c:pt>
                <c:pt idx="6516">
                  <c:v>74.310148232611169</c:v>
                </c:pt>
                <c:pt idx="6517">
                  <c:v>74.321550741163051</c:v>
                </c:pt>
                <c:pt idx="6518">
                  <c:v>74.332953249714933</c:v>
                </c:pt>
                <c:pt idx="6519">
                  <c:v>74.344355758266829</c:v>
                </c:pt>
                <c:pt idx="6520">
                  <c:v>74.355758266818711</c:v>
                </c:pt>
                <c:pt idx="6521">
                  <c:v>74.367160775370579</c:v>
                </c:pt>
                <c:pt idx="6522">
                  <c:v>74.37856328392246</c:v>
                </c:pt>
                <c:pt idx="6523">
                  <c:v>74.389965792474342</c:v>
                </c:pt>
                <c:pt idx="6524">
                  <c:v>74.401368301026224</c:v>
                </c:pt>
                <c:pt idx="6525">
                  <c:v>74.412770809578106</c:v>
                </c:pt>
                <c:pt idx="6526">
                  <c:v>74.424173318129988</c:v>
                </c:pt>
                <c:pt idx="6527">
                  <c:v>74.43557582668187</c:v>
                </c:pt>
                <c:pt idx="6528">
                  <c:v>74.446978335233752</c:v>
                </c:pt>
                <c:pt idx="6529">
                  <c:v>74.458380843785633</c:v>
                </c:pt>
                <c:pt idx="6530">
                  <c:v>74.469783352337515</c:v>
                </c:pt>
                <c:pt idx="6531">
                  <c:v>74.481185860889397</c:v>
                </c:pt>
                <c:pt idx="6532">
                  <c:v>74.492588369441279</c:v>
                </c:pt>
                <c:pt idx="6533">
                  <c:v>74.503990877993147</c:v>
                </c:pt>
                <c:pt idx="6534">
                  <c:v>74.515393386545043</c:v>
                </c:pt>
                <c:pt idx="6535">
                  <c:v>74.526795895096924</c:v>
                </c:pt>
                <c:pt idx="6536">
                  <c:v>74.538198403648806</c:v>
                </c:pt>
                <c:pt idx="6537">
                  <c:v>74.549600912200688</c:v>
                </c:pt>
                <c:pt idx="6538">
                  <c:v>74.56100342075257</c:v>
                </c:pt>
                <c:pt idx="6539">
                  <c:v>74.572405929304438</c:v>
                </c:pt>
                <c:pt idx="6540">
                  <c:v>74.58380843785632</c:v>
                </c:pt>
                <c:pt idx="6541">
                  <c:v>74.595210946408201</c:v>
                </c:pt>
                <c:pt idx="6542">
                  <c:v>74.606613454960097</c:v>
                </c:pt>
                <c:pt idx="6543">
                  <c:v>74.618015963511979</c:v>
                </c:pt>
                <c:pt idx="6544">
                  <c:v>74.629418472063861</c:v>
                </c:pt>
                <c:pt idx="6545">
                  <c:v>74.640820980615743</c:v>
                </c:pt>
                <c:pt idx="6546">
                  <c:v>74.652223489167611</c:v>
                </c:pt>
                <c:pt idx="6547">
                  <c:v>74.663625997719492</c:v>
                </c:pt>
                <c:pt idx="6548">
                  <c:v>74.675028506271374</c:v>
                </c:pt>
                <c:pt idx="6549">
                  <c:v>74.686431014823256</c:v>
                </c:pt>
                <c:pt idx="6550">
                  <c:v>74.697833523375152</c:v>
                </c:pt>
                <c:pt idx="6551">
                  <c:v>74.709236031927034</c:v>
                </c:pt>
                <c:pt idx="6552">
                  <c:v>74.720638540478902</c:v>
                </c:pt>
                <c:pt idx="6553">
                  <c:v>74.732041049030784</c:v>
                </c:pt>
                <c:pt idx="6554">
                  <c:v>74.743443557582665</c:v>
                </c:pt>
                <c:pt idx="6555">
                  <c:v>74.754846066134547</c:v>
                </c:pt>
                <c:pt idx="6556">
                  <c:v>74.766248574686429</c:v>
                </c:pt>
                <c:pt idx="6557">
                  <c:v>74.777651083238311</c:v>
                </c:pt>
                <c:pt idx="6558">
                  <c:v>74.789053591790193</c:v>
                </c:pt>
                <c:pt idx="6559">
                  <c:v>74.800456100342075</c:v>
                </c:pt>
                <c:pt idx="6560">
                  <c:v>74.811858608893957</c:v>
                </c:pt>
                <c:pt idx="6561">
                  <c:v>74.823261117445838</c:v>
                </c:pt>
                <c:pt idx="6562">
                  <c:v>74.83466362599772</c:v>
                </c:pt>
                <c:pt idx="6563">
                  <c:v>74.846066134549602</c:v>
                </c:pt>
                <c:pt idx="6564">
                  <c:v>74.85746864310147</c:v>
                </c:pt>
                <c:pt idx="6565">
                  <c:v>74.868871151653366</c:v>
                </c:pt>
                <c:pt idx="6566">
                  <c:v>74.880273660205248</c:v>
                </c:pt>
                <c:pt idx="6567">
                  <c:v>74.89167616875713</c:v>
                </c:pt>
                <c:pt idx="6568">
                  <c:v>74.903078677309011</c:v>
                </c:pt>
                <c:pt idx="6569">
                  <c:v>74.914481185860893</c:v>
                </c:pt>
                <c:pt idx="6570">
                  <c:v>74.925883694412775</c:v>
                </c:pt>
                <c:pt idx="6571">
                  <c:v>74.937286202964643</c:v>
                </c:pt>
                <c:pt idx="6572">
                  <c:v>74.948688711516525</c:v>
                </c:pt>
                <c:pt idx="6573">
                  <c:v>74.960091220068421</c:v>
                </c:pt>
                <c:pt idx="6574">
                  <c:v>74.971493728620302</c:v>
                </c:pt>
                <c:pt idx="6575">
                  <c:v>74.982896237172184</c:v>
                </c:pt>
                <c:pt idx="6576">
                  <c:v>74.994298745724066</c:v>
                </c:pt>
                <c:pt idx="6577">
                  <c:v>75.005701254275934</c:v>
                </c:pt>
                <c:pt idx="6578">
                  <c:v>75.017103762827816</c:v>
                </c:pt>
                <c:pt idx="6579">
                  <c:v>75.028506271379698</c:v>
                </c:pt>
                <c:pt idx="6580">
                  <c:v>75.039908779931579</c:v>
                </c:pt>
                <c:pt idx="6581">
                  <c:v>75.051311288483475</c:v>
                </c:pt>
                <c:pt idx="6582">
                  <c:v>75.062713797035357</c:v>
                </c:pt>
                <c:pt idx="6583">
                  <c:v>75.074116305587225</c:v>
                </c:pt>
                <c:pt idx="6584">
                  <c:v>75.085518814139107</c:v>
                </c:pt>
                <c:pt idx="6585">
                  <c:v>75.096921322690989</c:v>
                </c:pt>
                <c:pt idx="6586">
                  <c:v>75.10832383124287</c:v>
                </c:pt>
                <c:pt idx="6587">
                  <c:v>75.119726339794752</c:v>
                </c:pt>
                <c:pt idx="6588">
                  <c:v>75.131128848346634</c:v>
                </c:pt>
                <c:pt idx="6589">
                  <c:v>75.14253135689853</c:v>
                </c:pt>
                <c:pt idx="6590">
                  <c:v>75.153933865450398</c:v>
                </c:pt>
                <c:pt idx="6591">
                  <c:v>75.16533637400228</c:v>
                </c:pt>
                <c:pt idx="6592">
                  <c:v>75.176738882554162</c:v>
                </c:pt>
                <c:pt idx="6593">
                  <c:v>75.188141391106043</c:v>
                </c:pt>
                <c:pt idx="6594">
                  <c:v>75.199543899657925</c:v>
                </c:pt>
                <c:pt idx="6595">
                  <c:v>75.210946408209807</c:v>
                </c:pt>
                <c:pt idx="6596">
                  <c:v>75.222348916761689</c:v>
                </c:pt>
                <c:pt idx="6597">
                  <c:v>75.233751425313571</c:v>
                </c:pt>
                <c:pt idx="6598">
                  <c:v>75.245153933865453</c:v>
                </c:pt>
                <c:pt idx="6599">
                  <c:v>75.256556442417335</c:v>
                </c:pt>
                <c:pt idx="6600">
                  <c:v>75.267958950969216</c:v>
                </c:pt>
                <c:pt idx="6601">
                  <c:v>75.279361459521098</c:v>
                </c:pt>
                <c:pt idx="6602">
                  <c:v>75.290763968072966</c:v>
                </c:pt>
                <c:pt idx="6603">
                  <c:v>75.302166476624848</c:v>
                </c:pt>
                <c:pt idx="6604">
                  <c:v>75.313568985176744</c:v>
                </c:pt>
                <c:pt idx="6605">
                  <c:v>75.324971493728626</c:v>
                </c:pt>
                <c:pt idx="6606">
                  <c:v>75.336374002280508</c:v>
                </c:pt>
                <c:pt idx="6607">
                  <c:v>75.347776510832389</c:v>
                </c:pt>
                <c:pt idx="6608">
                  <c:v>75.359179019384257</c:v>
                </c:pt>
                <c:pt idx="6609">
                  <c:v>75.370581527936139</c:v>
                </c:pt>
                <c:pt idx="6610">
                  <c:v>75.381984036488021</c:v>
                </c:pt>
                <c:pt idx="6611">
                  <c:v>75.393386545039903</c:v>
                </c:pt>
                <c:pt idx="6612">
                  <c:v>75.404789053591799</c:v>
                </c:pt>
                <c:pt idx="6613">
                  <c:v>75.41619156214368</c:v>
                </c:pt>
                <c:pt idx="6614">
                  <c:v>75.427594070695562</c:v>
                </c:pt>
                <c:pt idx="6615">
                  <c:v>75.43899657924743</c:v>
                </c:pt>
                <c:pt idx="6616">
                  <c:v>75.450399087799312</c:v>
                </c:pt>
                <c:pt idx="6617">
                  <c:v>75.461801596351194</c:v>
                </c:pt>
                <c:pt idx="6618">
                  <c:v>75.473204104903076</c:v>
                </c:pt>
                <c:pt idx="6619">
                  <c:v>75.484606613454957</c:v>
                </c:pt>
                <c:pt idx="6620">
                  <c:v>75.496009122006853</c:v>
                </c:pt>
                <c:pt idx="6621">
                  <c:v>75.507411630558721</c:v>
                </c:pt>
                <c:pt idx="6622">
                  <c:v>75.518814139110603</c:v>
                </c:pt>
                <c:pt idx="6623">
                  <c:v>75.530216647662485</c:v>
                </c:pt>
                <c:pt idx="6624">
                  <c:v>75.541619156214367</c:v>
                </c:pt>
                <c:pt idx="6625">
                  <c:v>75.553021664766248</c:v>
                </c:pt>
                <c:pt idx="6626">
                  <c:v>75.56442417331813</c:v>
                </c:pt>
                <c:pt idx="6627">
                  <c:v>75.575826681870012</c:v>
                </c:pt>
                <c:pt idx="6628">
                  <c:v>75.587229190421894</c:v>
                </c:pt>
                <c:pt idx="6629">
                  <c:v>75.598631698973776</c:v>
                </c:pt>
                <c:pt idx="6630">
                  <c:v>75.610034207525658</c:v>
                </c:pt>
                <c:pt idx="6631">
                  <c:v>75.62143671607754</c:v>
                </c:pt>
                <c:pt idx="6632">
                  <c:v>75.632839224629421</c:v>
                </c:pt>
                <c:pt idx="6633">
                  <c:v>75.644241733181289</c:v>
                </c:pt>
                <c:pt idx="6634">
                  <c:v>75.655644241733171</c:v>
                </c:pt>
                <c:pt idx="6635">
                  <c:v>75.667046750285067</c:v>
                </c:pt>
                <c:pt idx="6636">
                  <c:v>75.678449258836949</c:v>
                </c:pt>
                <c:pt idx="6637">
                  <c:v>75.689851767388831</c:v>
                </c:pt>
                <c:pt idx="6638">
                  <c:v>75.701254275940713</c:v>
                </c:pt>
                <c:pt idx="6639">
                  <c:v>75.712656784492594</c:v>
                </c:pt>
                <c:pt idx="6640">
                  <c:v>75.724059293044462</c:v>
                </c:pt>
                <c:pt idx="6641">
                  <c:v>75.735461801596344</c:v>
                </c:pt>
                <c:pt idx="6642">
                  <c:v>75.746864310148226</c:v>
                </c:pt>
                <c:pt idx="6643">
                  <c:v>75.758266818700122</c:v>
                </c:pt>
                <c:pt idx="6644">
                  <c:v>75.769669327252004</c:v>
                </c:pt>
                <c:pt idx="6645">
                  <c:v>75.781071835803886</c:v>
                </c:pt>
                <c:pt idx="6646">
                  <c:v>75.792474344355753</c:v>
                </c:pt>
                <c:pt idx="6647">
                  <c:v>75.803876852907635</c:v>
                </c:pt>
                <c:pt idx="6648">
                  <c:v>75.815279361459517</c:v>
                </c:pt>
                <c:pt idx="6649">
                  <c:v>75.826681870011399</c:v>
                </c:pt>
                <c:pt idx="6650">
                  <c:v>75.838084378563281</c:v>
                </c:pt>
                <c:pt idx="6651">
                  <c:v>75.849486887115177</c:v>
                </c:pt>
                <c:pt idx="6652">
                  <c:v>75.860889395667044</c:v>
                </c:pt>
                <c:pt idx="6653">
                  <c:v>75.872291904218926</c:v>
                </c:pt>
                <c:pt idx="6654">
                  <c:v>75.883694412770808</c:v>
                </c:pt>
                <c:pt idx="6655">
                  <c:v>75.89509692132269</c:v>
                </c:pt>
                <c:pt idx="6656">
                  <c:v>75.906499429874572</c:v>
                </c:pt>
                <c:pt idx="6657">
                  <c:v>75.917901938426454</c:v>
                </c:pt>
                <c:pt idx="6658">
                  <c:v>75.929304446978335</c:v>
                </c:pt>
                <c:pt idx="6659">
                  <c:v>75.940706955530217</c:v>
                </c:pt>
                <c:pt idx="6660">
                  <c:v>75.952109464082099</c:v>
                </c:pt>
                <c:pt idx="6661">
                  <c:v>75.963511972633981</c:v>
                </c:pt>
                <c:pt idx="6662">
                  <c:v>75.974914481185863</c:v>
                </c:pt>
                <c:pt idx="6663">
                  <c:v>75.986316989737745</c:v>
                </c:pt>
                <c:pt idx="6664">
                  <c:v>75.997719498289626</c:v>
                </c:pt>
                <c:pt idx="6665">
                  <c:v>76.009122006841494</c:v>
                </c:pt>
                <c:pt idx="6666">
                  <c:v>76.02052451539339</c:v>
                </c:pt>
                <c:pt idx="6667">
                  <c:v>76.031927023945272</c:v>
                </c:pt>
                <c:pt idx="6668">
                  <c:v>76.043329532497154</c:v>
                </c:pt>
                <c:pt idx="6669">
                  <c:v>76.054732041049036</c:v>
                </c:pt>
                <c:pt idx="6670">
                  <c:v>76.066134549600918</c:v>
                </c:pt>
                <c:pt idx="6671">
                  <c:v>76.077537058152785</c:v>
                </c:pt>
                <c:pt idx="6672">
                  <c:v>76.088939566704667</c:v>
                </c:pt>
                <c:pt idx="6673">
                  <c:v>76.100342075256549</c:v>
                </c:pt>
                <c:pt idx="6674">
                  <c:v>76.111744583808445</c:v>
                </c:pt>
                <c:pt idx="6675">
                  <c:v>76.123147092360327</c:v>
                </c:pt>
                <c:pt idx="6676">
                  <c:v>76.134549600912209</c:v>
                </c:pt>
                <c:pt idx="6677">
                  <c:v>76.145952109464076</c:v>
                </c:pt>
                <c:pt idx="6678">
                  <c:v>76.157354618015958</c:v>
                </c:pt>
                <c:pt idx="6679">
                  <c:v>76.16875712656784</c:v>
                </c:pt>
                <c:pt idx="6680">
                  <c:v>76.180159635119722</c:v>
                </c:pt>
                <c:pt idx="6681">
                  <c:v>76.191562143671604</c:v>
                </c:pt>
                <c:pt idx="6682">
                  <c:v>76.2029646522235</c:v>
                </c:pt>
                <c:pt idx="6683">
                  <c:v>76.214367160775382</c:v>
                </c:pt>
                <c:pt idx="6684">
                  <c:v>76.225769669327249</c:v>
                </c:pt>
                <c:pt idx="6685">
                  <c:v>76.237172177879131</c:v>
                </c:pt>
                <c:pt idx="6686">
                  <c:v>76.248574686431013</c:v>
                </c:pt>
                <c:pt idx="6687">
                  <c:v>76.259977194982895</c:v>
                </c:pt>
                <c:pt idx="6688">
                  <c:v>76.271379703534777</c:v>
                </c:pt>
                <c:pt idx="6689">
                  <c:v>76.282782212086659</c:v>
                </c:pt>
                <c:pt idx="6690">
                  <c:v>76.29418472063854</c:v>
                </c:pt>
                <c:pt idx="6691">
                  <c:v>76.305587229190422</c:v>
                </c:pt>
                <c:pt idx="6692">
                  <c:v>76.316989737742304</c:v>
                </c:pt>
                <c:pt idx="6693">
                  <c:v>76.328392246294186</c:v>
                </c:pt>
                <c:pt idx="6694">
                  <c:v>76.339794754846068</c:v>
                </c:pt>
                <c:pt idx="6695">
                  <c:v>76.35119726339795</c:v>
                </c:pt>
                <c:pt idx="6696">
                  <c:v>76.362599771949817</c:v>
                </c:pt>
                <c:pt idx="6697">
                  <c:v>76.374002280501713</c:v>
                </c:pt>
                <c:pt idx="6698">
                  <c:v>76.385404789053595</c:v>
                </c:pt>
                <c:pt idx="6699">
                  <c:v>76.396807297605477</c:v>
                </c:pt>
                <c:pt idx="6700">
                  <c:v>76.408209806157359</c:v>
                </c:pt>
                <c:pt idx="6701">
                  <c:v>76.419612314709241</c:v>
                </c:pt>
                <c:pt idx="6702">
                  <c:v>76.431014823261108</c:v>
                </c:pt>
                <c:pt idx="6703">
                  <c:v>76.44241733181299</c:v>
                </c:pt>
                <c:pt idx="6704">
                  <c:v>76.453819840364872</c:v>
                </c:pt>
                <c:pt idx="6705">
                  <c:v>76.465222348916768</c:v>
                </c:pt>
                <c:pt idx="6706">
                  <c:v>76.47662485746865</c:v>
                </c:pt>
                <c:pt idx="6707">
                  <c:v>76.488027366020532</c:v>
                </c:pt>
                <c:pt idx="6708">
                  <c:v>76.499429874572414</c:v>
                </c:pt>
                <c:pt idx="6709">
                  <c:v>76.510832383124281</c:v>
                </c:pt>
                <c:pt idx="6710">
                  <c:v>76.522234891676163</c:v>
                </c:pt>
                <c:pt idx="6711">
                  <c:v>76.533637400228045</c:v>
                </c:pt>
                <c:pt idx="6712">
                  <c:v>76.545039908779927</c:v>
                </c:pt>
                <c:pt idx="6713">
                  <c:v>76.556442417331823</c:v>
                </c:pt>
                <c:pt idx="6714">
                  <c:v>76.567844925883705</c:v>
                </c:pt>
                <c:pt idx="6715">
                  <c:v>76.579247434435572</c:v>
                </c:pt>
                <c:pt idx="6716">
                  <c:v>76.590649942987454</c:v>
                </c:pt>
                <c:pt idx="6717">
                  <c:v>76.602052451539336</c:v>
                </c:pt>
                <c:pt idx="6718">
                  <c:v>76.613454960091218</c:v>
                </c:pt>
                <c:pt idx="6719">
                  <c:v>76.6248574686431</c:v>
                </c:pt>
                <c:pt idx="6720">
                  <c:v>76.636259977194982</c:v>
                </c:pt>
                <c:pt idx="6721">
                  <c:v>76.647662485746864</c:v>
                </c:pt>
                <c:pt idx="6722">
                  <c:v>76.659064994298745</c:v>
                </c:pt>
                <c:pt idx="6723">
                  <c:v>76.670467502850627</c:v>
                </c:pt>
                <c:pt idx="6724">
                  <c:v>76.681870011402509</c:v>
                </c:pt>
                <c:pt idx="6725">
                  <c:v>76.693272519954391</c:v>
                </c:pt>
                <c:pt idx="6726">
                  <c:v>76.704675028506273</c:v>
                </c:pt>
                <c:pt idx="6727">
                  <c:v>76.716077537058155</c:v>
                </c:pt>
                <c:pt idx="6728">
                  <c:v>76.727480045610037</c:v>
                </c:pt>
                <c:pt idx="6729">
                  <c:v>76.738882554161918</c:v>
                </c:pt>
                <c:pt idx="6730">
                  <c:v>76.7502850627138</c:v>
                </c:pt>
                <c:pt idx="6731">
                  <c:v>76.761687571265682</c:v>
                </c:pt>
                <c:pt idx="6732">
                  <c:v>76.773090079817564</c:v>
                </c:pt>
                <c:pt idx="6733">
                  <c:v>76.784492588369446</c:v>
                </c:pt>
                <c:pt idx="6734">
                  <c:v>76.795895096921313</c:v>
                </c:pt>
                <c:pt idx="6735">
                  <c:v>76.807297605473195</c:v>
                </c:pt>
                <c:pt idx="6736">
                  <c:v>76.818700114025091</c:v>
                </c:pt>
                <c:pt idx="6737">
                  <c:v>76.830102622576973</c:v>
                </c:pt>
                <c:pt idx="6738">
                  <c:v>76.841505131128855</c:v>
                </c:pt>
                <c:pt idx="6739">
                  <c:v>76.852907639680737</c:v>
                </c:pt>
                <c:pt idx="6740">
                  <c:v>76.864310148232605</c:v>
                </c:pt>
                <c:pt idx="6741">
                  <c:v>76.875712656784486</c:v>
                </c:pt>
                <c:pt idx="6742">
                  <c:v>76.887115165336368</c:v>
                </c:pt>
                <c:pt idx="6743">
                  <c:v>76.89851767388825</c:v>
                </c:pt>
                <c:pt idx="6744">
                  <c:v>76.909920182440146</c:v>
                </c:pt>
                <c:pt idx="6745">
                  <c:v>76.921322690992028</c:v>
                </c:pt>
                <c:pt idx="6746">
                  <c:v>76.932725199543896</c:v>
                </c:pt>
                <c:pt idx="6747">
                  <c:v>76.944127708095778</c:v>
                </c:pt>
                <c:pt idx="6748">
                  <c:v>76.955530216647659</c:v>
                </c:pt>
                <c:pt idx="6749">
                  <c:v>76.966932725199541</c:v>
                </c:pt>
                <c:pt idx="6750">
                  <c:v>76.978335233751423</c:v>
                </c:pt>
                <c:pt idx="6751">
                  <c:v>76.989737742303305</c:v>
                </c:pt>
                <c:pt idx="6752">
                  <c:v>77.001140250855187</c:v>
                </c:pt>
                <c:pt idx="6753">
                  <c:v>77.012542759407069</c:v>
                </c:pt>
                <c:pt idx="6754">
                  <c:v>77.02394526795895</c:v>
                </c:pt>
                <c:pt idx="6755">
                  <c:v>77.035347776510832</c:v>
                </c:pt>
                <c:pt idx="6756">
                  <c:v>77.046750285062714</c:v>
                </c:pt>
                <c:pt idx="6757">
                  <c:v>77.058152793614596</c:v>
                </c:pt>
                <c:pt idx="6758">
                  <c:v>77.069555302166478</c:v>
                </c:pt>
                <c:pt idx="6759">
                  <c:v>77.08095781071836</c:v>
                </c:pt>
                <c:pt idx="6760">
                  <c:v>77.092360319270242</c:v>
                </c:pt>
                <c:pt idx="6761">
                  <c:v>77.103762827822123</c:v>
                </c:pt>
                <c:pt idx="6762">
                  <c:v>77.115165336374005</c:v>
                </c:pt>
                <c:pt idx="6763">
                  <c:v>77.126567844925887</c:v>
                </c:pt>
                <c:pt idx="6764">
                  <c:v>77.137970353477769</c:v>
                </c:pt>
                <c:pt idx="6765">
                  <c:v>77.149372862029637</c:v>
                </c:pt>
                <c:pt idx="6766">
                  <c:v>77.160775370581518</c:v>
                </c:pt>
                <c:pt idx="6767">
                  <c:v>77.172177879133415</c:v>
                </c:pt>
                <c:pt idx="6768">
                  <c:v>77.183580387685296</c:v>
                </c:pt>
                <c:pt idx="6769">
                  <c:v>77.194982896237178</c:v>
                </c:pt>
                <c:pt idx="6770">
                  <c:v>77.20638540478906</c:v>
                </c:pt>
                <c:pt idx="6771">
                  <c:v>77.217787913340928</c:v>
                </c:pt>
                <c:pt idx="6772">
                  <c:v>77.22919042189281</c:v>
                </c:pt>
                <c:pt idx="6773">
                  <c:v>77.240592930444691</c:v>
                </c:pt>
                <c:pt idx="6774">
                  <c:v>77.251995438996573</c:v>
                </c:pt>
                <c:pt idx="6775">
                  <c:v>77.263397947548469</c:v>
                </c:pt>
                <c:pt idx="6776">
                  <c:v>77.274800456100351</c:v>
                </c:pt>
                <c:pt idx="6777">
                  <c:v>77.286202964652233</c:v>
                </c:pt>
                <c:pt idx="6778">
                  <c:v>77.297605473204101</c:v>
                </c:pt>
                <c:pt idx="6779">
                  <c:v>77.309007981755983</c:v>
                </c:pt>
                <c:pt idx="6780">
                  <c:v>77.320410490307864</c:v>
                </c:pt>
                <c:pt idx="6781">
                  <c:v>77.331812998859746</c:v>
                </c:pt>
                <c:pt idx="6782">
                  <c:v>77.343215507411628</c:v>
                </c:pt>
                <c:pt idx="6783">
                  <c:v>77.35461801596351</c:v>
                </c:pt>
                <c:pt idx="6784">
                  <c:v>77.366020524515392</c:v>
                </c:pt>
                <c:pt idx="6785">
                  <c:v>77.377423033067274</c:v>
                </c:pt>
                <c:pt idx="6786">
                  <c:v>77.388825541619156</c:v>
                </c:pt>
                <c:pt idx="6787">
                  <c:v>77.400228050171037</c:v>
                </c:pt>
                <c:pt idx="6788">
                  <c:v>77.411630558722919</c:v>
                </c:pt>
                <c:pt idx="6789">
                  <c:v>77.423033067274801</c:v>
                </c:pt>
                <c:pt idx="6790">
                  <c:v>77.434435575826683</c:v>
                </c:pt>
                <c:pt idx="6791">
                  <c:v>77.445838084378565</c:v>
                </c:pt>
                <c:pt idx="6792">
                  <c:v>77.457240592930447</c:v>
                </c:pt>
                <c:pt idx="6793">
                  <c:v>77.468643101482328</c:v>
                </c:pt>
                <c:pt idx="6794">
                  <c:v>77.48004561003421</c:v>
                </c:pt>
                <c:pt idx="6795">
                  <c:v>77.491448118586092</c:v>
                </c:pt>
                <c:pt idx="6796">
                  <c:v>77.502850627137974</c:v>
                </c:pt>
                <c:pt idx="6797">
                  <c:v>77.514253135689842</c:v>
                </c:pt>
                <c:pt idx="6798">
                  <c:v>77.525655644241738</c:v>
                </c:pt>
                <c:pt idx="6799">
                  <c:v>77.53705815279362</c:v>
                </c:pt>
                <c:pt idx="6800">
                  <c:v>77.548460661345501</c:v>
                </c:pt>
                <c:pt idx="6801">
                  <c:v>77.559863169897383</c:v>
                </c:pt>
                <c:pt idx="6802">
                  <c:v>77.571265678449265</c:v>
                </c:pt>
                <c:pt idx="6803">
                  <c:v>77.582668187001133</c:v>
                </c:pt>
                <c:pt idx="6804">
                  <c:v>77.594070695553015</c:v>
                </c:pt>
                <c:pt idx="6805">
                  <c:v>77.605473204104896</c:v>
                </c:pt>
                <c:pt idx="6806">
                  <c:v>77.616875712656793</c:v>
                </c:pt>
                <c:pt idx="6807">
                  <c:v>77.628278221208674</c:v>
                </c:pt>
                <c:pt idx="6808">
                  <c:v>77.639680729760556</c:v>
                </c:pt>
                <c:pt idx="6809">
                  <c:v>77.651083238312424</c:v>
                </c:pt>
                <c:pt idx="6810">
                  <c:v>77.662485746864306</c:v>
                </c:pt>
                <c:pt idx="6811">
                  <c:v>77.673888255416188</c:v>
                </c:pt>
                <c:pt idx="6812">
                  <c:v>77.685290763968069</c:v>
                </c:pt>
                <c:pt idx="6813">
                  <c:v>77.696693272519951</c:v>
                </c:pt>
                <c:pt idx="6814">
                  <c:v>77.708095781071833</c:v>
                </c:pt>
                <c:pt idx="6815">
                  <c:v>77.719498289623715</c:v>
                </c:pt>
                <c:pt idx="6816">
                  <c:v>77.730900798175597</c:v>
                </c:pt>
                <c:pt idx="6817">
                  <c:v>77.742303306727479</c:v>
                </c:pt>
                <c:pt idx="6818">
                  <c:v>77.753705815279361</c:v>
                </c:pt>
                <c:pt idx="6819">
                  <c:v>77.765108323831242</c:v>
                </c:pt>
                <c:pt idx="6820">
                  <c:v>77.776510832383124</c:v>
                </c:pt>
                <c:pt idx="6821">
                  <c:v>77.787913340935006</c:v>
                </c:pt>
                <c:pt idx="6822">
                  <c:v>77.799315849486888</c:v>
                </c:pt>
                <c:pt idx="6823">
                  <c:v>77.81071835803877</c:v>
                </c:pt>
                <c:pt idx="6824">
                  <c:v>77.822120866590652</c:v>
                </c:pt>
                <c:pt idx="6825">
                  <c:v>77.833523375142533</c:v>
                </c:pt>
                <c:pt idx="6826">
                  <c:v>77.844925883694415</c:v>
                </c:pt>
                <c:pt idx="6827">
                  <c:v>77.856328392246297</c:v>
                </c:pt>
                <c:pt idx="6828">
                  <c:v>77.867730900798165</c:v>
                </c:pt>
                <c:pt idx="6829">
                  <c:v>77.879133409350061</c:v>
                </c:pt>
                <c:pt idx="6830">
                  <c:v>77.890535917901943</c:v>
                </c:pt>
                <c:pt idx="6831">
                  <c:v>77.901938426453825</c:v>
                </c:pt>
                <c:pt idx="6832">
                  <c:v>77.913340935005706</c:v>
                </c:pt>
                <c:pt idx="6833">
                  <c:v>77.924743443557588</c:v>
                </c:pt>
                <c:pt idx="6834">
                  <c:v>77.936145952109456</c:v>
                </c:pt>
                <c:pt idx="6835">
                  <c:v>77.947548460661338</c:v>
                </c:pt>
                <c:pt idx="6836">
                  <c:v>77.95895096921322</c:v>
                </c:pt>
                <c:pt idx="6837">
                  <c:v>77.970353477765116</c:v>
                </c:pt>
                <c:pt idx="6838">
                  <c:v>77.981755986316998</c:v>
                </c:pt>
                <c:pt idx="6839">
                  <c:v>77.993158494868879</c:v>
                </c:pt>
                <c:pt idx="6840">
                  <c:v>78.004561003420747</c:v>
                </c:pt>
                <c:pt idx="6841">
                  <c:v>78.015963511972629</c:v>
                </c:pt>
                <c:pt idx="6842">
                  <c:v>78.027366020524511</c:v>
                </c:pt>
                <c:pt idx="6843">
                  <c:v>78.038768529076393</c:v>
                </c:pt>
                <c:pt idx="6844">
                  <c:v>78.050171037628274</c:v>
                </c:pt>
                <c:pt idx="6845">
                  <c:v>78.061573546180156</c:v>
                </c:pt>
                <c:pt idx="6846">
                  <c:v>78.072976054732052</c:v>
                </c:pt>
                <c:pt idx="6847">
                  <c:v>78.08437856328392</c:v>
                </c:pt>
                <c:pt idx="6848">
                  <c:v>78.095781071835802</c:v>
                </c:pt>
                <c:pt idx="6849">
                  <c:v>78.107183580387684</c:v>
                </c:pt>
                <c:pt idx="6850">
                  <c:v>78.118586088939566</c:v>
                </c:pt>
                <c:pt idx="6851">
                  <c:v>78.129988597491447</c:v>
                </c:pt>
                <c:pt idx="6852">
                  <c:v>78.141391106043329</c:v>
                </c:pt>
                <c:pt idx="6853">
                  <c:v>78.152793614595211</c:v>
                </c:pt>
                <c:pt idx="6854">
                  <c:v>78.164196123147093</c:v>
                </c:pt>
                <c:pt idx="6855">
                  <c:v>78.175598631698975</c:v>
                </c:pt>
                <c:pt idx="6856">
                  <c:v>78.187001140250857</c:v>
                </c:pt>
                <c:pt idx="6857">
                  <c:v>78.198403648802739</c:v>
                </c:pt>
                <c:pt idx="6858">
                  <c:v>78.20980615735462</c:v>
                </c:pt>
                <c:pt idx="6859">
                  <c:v>78.221208665906488</c:v>
                </c:pt>
                <c:pt idx="6860">
                  <c:v>78.232611174458384</c:v>
                </c:pt>
                <c:pt idx="6861">
                  <c:v>78.244013683010266</c:v>
                </c:pt>
                <c:pt idx="6862">
                  <c:v>78.255416191562148</c:v>
                </c:pt>
                <c:pt idx="6863">
                  <c:v>78.26681870011403</c:v>
                </c:pt>
                <c:pt idx="6864">
                  <c:v>78.278221208665911</c:v>
                </c:pt>
                <c:pt idx="6865">
                  <c:v>78.289623717217793</c:v>
                </c:pt>
                <c:pt idx="6866">
                  <c:v>78.301026225769661</c:v>
                </c:pt>
                <c:pt idx="6867">
                  <c:v>78.312428734321543</c:v>
                </c:pt>
                <c:pt idx="6868">
                  <c:v>78.323831242873439</c:v>
                </c:pt>
                <c:pt idx="6869">
                  <c:v>78.335233751425321</c:v>
                </c:pt>
                <c:pt idx="6870">
                  <c:v>78.346636259977203</c:v>
                </c:pt>
                <c:pt idx="6871">
                  <c:v>78.358038768529084</c:v>
                </c:pt>
                <c:pt idx="6872">
                  <c:v>78.369441277080952</c:v>
                </c:pt>
                <c:pt idx="6873">
                  <c:v>78.380843785632834</c:v>
                </c:pt>
                <c:pt idx="6874">
                  <c:v>78.392246294184716</c:v>
                </c:pt>
                <c:pt idx="6875">
                  <c:v>78.403648802736598</c:v>
                </c:pt>
                <c:pt idx="6876">
                  <c:v>78.415051311288479</c:v>
                </c:pt>
                <c:pt idx="6877">
                  <c:v>78.426453819840376</c:v>
                </c:pt>
                <c:pt idx="6878">
                  <c:v>78.437856328392243</c:v>
                </c:pt>
                <c:pt idx="6879">
                  <c:v>78.449258836944125</c:v>
                </c:pt>
                <c:pt idx="6880">
                  <c:v>78.460661345496007</c:v>
                </c:pt>
                <c:pt idx="6881">
                  <c:v>78.472063854047889</c:v>
                </c:pt>
                <c:pt idx="6882">
                  <c:v>78.483466362599771</c:v>
                </c:pt>
                <c:pt idx="6883">
                  <c:v>78.494868871151652</c:v>
                </c:pt>
                <c:pt idx="6884">
                  <c:v>78.506271379703534</c:v>
                </c:pt>
                <c:pt idx="6885">
                  <c:v>78.517673888255416</c:v>
                </c:pt>
                <c:pt idx="6886">
                  <c:v>78.529076396807298</c:v>
                </c:pt>
                <c:pt idx="6887">
                  <c:v>78.54047890535918</c:v>
                </c:pt>
                <c:pt idx="6888">
                  <c:v>78.551881413911062</c:v>
                </c:pt>
                <c:pt idx="6889">
                  <c:v>78.563283922462944</c:v>
                </c:pt>
                <c:pt idx="6890">
                  <c:v>78.574686431014825</c:v>
                </c:pt>
                <c:pt idx="6891">
                  <c:v>78.586088939566707</c:v>
                </c:pt>
                <c:pt idx="6892">
                  <c:v>78.597491448118589</c:v>
                </c:pt>
                <c:pt idx="6893">
                  <c:v>78.608893956670471</c:v>
                </c:pt>
                <c:pt idx="6894">
                  <c:v>78.620296465222353</c:v>
                </c:pt>
                <c:pt idx="6895">
                  <c:v>78.631698973774235</c:v>
                </c:pt>
                <c:pt idx="6896">
                  <c:v>78.643101482326117</c:v>
                </c:pt>
                <c:pt idx="6897">
                  <c:v>78.654503990877984</c:v>
                </c:pt>
                <c:pt idx="6898">
                  <c:v>78.665906499429866</c:v>
                </c:pt>
                <c:pt idx="6899">
                  <c:v>78.677309007981762</c:v>
                </c:pt>
                <c:pt idx="6900">
                  <c:v>78.688711516533644</c:v>
                </c:pt>
                <c:pt idx="6901">
                  <c:v>78.700114025085526</c:v>
                </c:pt>
                <c:pt idx="6902">
                  <c:v>78.711516533637408</c:v>
                </c:pt>
                <c:pt idx="6903">
                  <c:v>78.722919042189275</c:v>
                </c:pt>
                <c:pt idx="6904">
                  <c:v>78.734321550741157</c:v>
                </c:pt>
                <c:pt idx="6905">
                  <c:v>78.745724059293039</c:v>
                </c:pt>
                <c:pt idx="6906">
                  <c:v>78.757126567844921</c:v>
                </c:pt>
                <c:pt idx="6907">
                  <c:v>78.768529076396803</c:v>
                </c:pt>
                <c:pt idx="6908">
                  <c:v>78.779931584948699</c:v>
                </c:pt>
                <c:pt idx="6909">
                  <c:v>78.791334093500566</c:v>
                </c:pt>
                <c:pt idx="6910">
                  <c:v>78.802736602052448</c:v>
                </c:pt>
                <c:pt idx="6911">
                  <c:v>78.81413911060433</c:v>
                </c:pt>
                <c:pt idx="6912">
                  <c:v>78.825541619156212</c:v>
                </c:pt>
                <c:pt idx="6913">
                  <c:v>78.836944127708094</c:v>
                </c:pt>
                <c:pt idx="6914">
                  <c:v>78.848346636259976</c:v>
                </c:pt>
                <c:pt idx="6915">
                  <c:v>78.859749144811857</c:v>
                </c:pt>
                <c:pt idx="6916">
                  <c:v>78.871151653363739</c:v>
                </c:pt>
                <c:pt idx="6917">
                  <c:v>78.882554161915621</c:v>
                </c:pt>
                <c:pt idx="6918">
                  <c:v>78.893956670467503</c:v>
                </c:pt>
                <c:pt idx="6919">
                  <c:v>78.905359179019385</c:v>
                </c:pt>
                <c:pt idx="6920">
                  <c:v>78.916761687571267</c:v>
                </c:pt>
                <c:pt idx="6921">
                  <c:v>78.928164196123149</c:v>
                </c:pt>
                <c:pt idx="6922">
                  <c:v>78.93956670467503</c:v>
                </c:pt>
                <c:pt idx="6923">
                  <c:v>78.950969213226912</c:v>
                </c:pt>
                <c:pt idx="6924">
                  <c:v>78.962371721778794</c:v>
                </c:pt>
                <c:pt idx="6925">
                  <c:v>78.973774230330676</c:v>
                </c:pt>
                <c:pt idx="6926">
                  <c:v>78.985176738882558</c:v>
                </c:pt>
                <c:pt idx="6927">
                  <c:v>78.99657924743444</c:v>
                </c:pt>
                <c:pt idx="6928">
                  <c:v>79.007981755986307</c:v>
                </c:pt>
                <c:pt idx="6929">
                  <c:v>79.019384264538189</c:v>
                </c:pt>
                <c:pt idx="6930">
                  <c:v>79.030786773090085</c:v>
                </c:pt>
                <c:pt idx="6931">
                  <c:v>79.042189281641967</c:v>
                </c:pt>
                <c:pt idx="6932">
                  <c:v>79.053591790193849</c:v>
                </c:pt>
                <c:pt idx="6933">
                  <c:v>79.064994298745731</c:v>
                </c:pt>
                <c:pt idx="6934">
                  <c:v>79.076396807297613</c:v>
                </c:pt>
                <c:pt idx="6935">
                  <c:v>79.08779931584948</c:v>
                </c:pt>
                <c:pt idx="6936">
                  <c:v>79.099201824401362</c:v>
                </c:pt>
                <c:pt idx="6937">
                  <c:v>79.110604332953244</c:v>
                </c:pt>
                <c:pt idx="6938">
                  <c:v>79.122006841505126</c:v>
                </c:pt>
                <c:pt idx="6939">
                  <c:v>79.133409350057022</c:v>
                </c:pt>
                <c:pt idx="6940">
                  <c:v>79.144811858608904</c:v>
                </c:pt>
                <c:pt idx="6941">
                  <c:v>79.156214367160771</c:v>
                </c:pt>
                <c:pt idx="6942">
                  <c:v>79.167616875712653</c:v>
                </c:pt>
                <c:pt idx="6943">
                  <c:v>79.179019384264535</c:v>
                </c:pt>
                <c:pt idx="6944">
                  <c:v>79.190421892816417</c:v>
                </c:pt>
                <c:pt idx="6945">
                  <c:v>79.201824401368299</c:v>
                </c:pt>
                <c:pt idx="6946">
                  <c:v>79.213226909920181</c:v>
                </c:pt>
                <c:pt idx="6947">
                  <c:v>79.224629418472063</c:v>
                </c:pt>
                <c:pt idx="6948">
                  <c:v>79.236031927023944</c:v>
                </c:pt>
                <c:pt idx="6949">
                  <c:v>79.247434435575826</c:v>
                </c:pt>
                <c:pt idx="6950">
                  <c:v>79.258836944127708</c:v>
                </c:pt>
                <c:pt idx="6951">
                  <c:v>79.27023945267959</c:v>
                </c:pt>
                <c:pt idx="6952">
                  <c:v>79.281641961231472</c:v>
                </c:pt>
                <c:pt idx="6953">
                  <c:v>79.293044469783354</c:v>
                </c:pt>
                <c:pt idx="6954">
                  <c:v>79.304446978335235</c:v>
                </c:pt>
                <c:pt idx="6955">
                  <c:v>79.315849486887117</c:v>
                </c:pt>
                <c:pt idx="6956">
                  <c:v>79.327251995438999</c:v>
                </c:pt>
                <c:pt idx="6957">
                  <c:v>79.338654503990881</c:v>
                </c:pt>
                <c:pt idx="6958">
                  <c:v>79.350057012542763</c:v>
                </c:pt>
                <c:pt idx="6959">
                  <c:v>79.361459521094645</c:v>
                </c:pt>
                <c:pt idx="6960">
                  <c:v>79.372862029646512</c:v>
                </c:pt>
                <c:pt idx="6961">
                  <c:v>79.384264538198408</c:v>
                </c:pt>
                <c:pt idx="6962">
                  <c:v>79.39566704675029</c:v>
                </c:pt>
                <c:pt idx="6963">
                  <c:v>79.407069555302172</c:v>
                </c:pt>
                <c:pt idx="6964">
                  <c:v>79.418472063854054</c:v>
                </c:pt>
                <c:pt idx="6965">
                  <c:v>79.429874572405936</c:v>
                </c:pt>
                <c:pt idx="6966">
                  <c:v>79.441277080957803</c:v>
                </c:pt>
                <c:pt idx="6967">
                  <c:v>79.452679589509685</c:v>
                </c:pt>
                <c:pt idx="6968">
                  <c:v>79.464082098061567</c:v>
                </c:pt>
                <c:pt idx="6969">
                  <c:v>79.475484606613449</c:v>
                </c:pt>
                <c:pt idx="6970">
                  <c:v>79.486887115165345</c:v>
                </c:pt>
                <c:pt idx="6971">
                  <c:v>79.498289623717227</c:v>
                </c:pt>
                <c:pt idx="6972">
                  <c:v>79.509692132269095</c:v>
                </c:pt>
                <c:pt idx="6973">
                  <c:v>79.521094640820976</c:v>
                </c:pt>
                <c:pt idx="6974">
                  <c:v>79.532497149372858</c:v>
                </c:pt>
                <c:pt idx="6975">
                  <c:v>79.54389965792474</c:v>
                </c:pt>
                <c:pt idx="6976">
                  <c:v>79.555302166476622</c:v>
                </c:pt>
                <c:pt idx="6977">
                  <c:v>79.566704675028504</c:v>
                </c:pt>
                <c:pt idx="6978">
                  <c:v>79.578107183580386</c:v>
                </c:pt>
                <c:pt idx="6979">
                  <c:v>79.589509692132268</c:v>
                </c:pt>
                <c:pt idx="6980">
                  <c:v>79.600912200684149</c:v>
                </c:pt>
                <c:pt idx="6981">
                  <c:v>79.612314709236031</c:v>
                </c:pt>
                <c:pt idx="6982">
                  <c:v>79.623717217787913</c:v>
                </c:pt>
                <c:pt idx="6983">
                  <c:v>79.635119726339795</c:v>
                </c:pt>
                <c:pt idx="6984">
                  <c:v>79.646522234891677</c:v>
                </c:pt>
                <c:pt idx="6985">
                  <c:v>79.657924743443559</c:v>
                </c:pt>
                <c:pt idx="6986">
                  <c:v>79.669327251995441</c:v>
                </c:pt>
                <c:pt idx="6987">
                  <c:v>79.680729760547322</c:v>
                </c:pt>
                <c:pt idx="6988">
                  <c:v>79.692132269099204</c:v>
                </c:pt>
                <c:pt idx="6989">
                  <c:v>79.703534777651086</c:v>
                </c:pt>
                <c:pt idx="6990">
                  <c:v>79.714937286202968</c:v>
                </c:pt>
                <c:pt idx="6991">
                  <c:v>79.726339794754836</c:v>
                </c:pt>
                <c:pt idx="6992">
                  <c:v>79.737742303306732</c:v>
                </c:pt>
                <c:pt idx="6993">
                  <c:v>79.749144811858613</c:v>
                </c:pt>
                <c:pt idx="6994">
                  <c:v>79.760547320410495</c:v>
                </c:pt>
                <c:pt idx="6995">
                  <c:v>79.771949828962377</c:v>
                </c:pt>
                <c:pt idx="6996">
                  <c:v>79.783352337514259</c:v>
                </c:pt>
                <c:pt idx="6997">
                  <c:v>79.794754846066127</c:v>
                </c:pt>
                <c:pt idx="6998">
                  <c:v>79.806157354618009</c:v>
                </c:pt>
                <c:pt idx="6999">
                  <c:v>79.81755986316989</c:v>
                </c:pt>
                <c:pt idx="7000">
                  <c:v>79.828962371721772</c:v>
                </c:pt>
                <c:pt idx="7001">
                  <c:v>79.840364880273668</c:v>
                </c:pt>
                <c:pt idx="7002">
                  <c:v>79.85176738882555</c:v>
                </c:pt>
                <c:pt idx="7003">
                  <c:v>79.863169897377432</c:v>
                </c:pt>
                <c:pt idx="7004">
                  <c:v>79.8745724059293</c:v>
                </c:pt>
                <c:pt idx="7005">
                  <c:v>79.885974914481181</c:v>
                </c:pt>
                <c:pt idx="7006">
                  <c:v>79.897377423033063</c:v>
                </c:pt>
                <c:pt idx="7007">
                  <c:v>79.908779931584945</c:v>
                </c:pt>
                <c:pt idx="7008">
                  <c:v>79.920182440136827</c:v>
                </c:pt>
                <c:pt idx="7009">
                  <c:v>79.931584948688723</c:v>
                </c:pt>
                <c:pt idx="7010">
                  <c:v>79.942987457240591</c:v>
                </c:pt>
                <c:pt idx="7011">
                  <c:v>79.954389965792473</c:v>
                </c:pt>
                <c:pt idx="7012">
                  <c:v>79.965792474344354</c:v>
                </c:pt>
                <c:pt idx="7013">
                  <c:v>79.977194982896236</c:v>
                </c:pt>
                <c:pt idx="7014">
                  <c:v>79.988597491448118</c:v>
                </c:pt>
                <c:pt idx="7015">
                  <c:v>80</c:v>
                </c:pt>
                <c:pt idx="7016">
                  <c:v>80.011402508551882</c:v>
                </c:pt>
                <c:pt idx="7017">
                  <c:v>80.022805017103764</c:v>
                </c:pt>
                <c:pt idx="7018">
                  <c:v>80.034207525655646</c:v>
                </c:pt>
                <c:pt idx="7019">
                  <c:v>80.045610034207527</c:v>
                </c:pt>
                <c:pt idx="7020">
                  <c:v>80.057012542759409</c:v>
                </c:pt>
                <c:pt idx="7021">
                  <c:v>80.068415051311291</c:v>
                </c:pt>
                <c:pt idx="7022">
                  <c:v>80.079817559863159</c:v>
                </c:pt>
                <c:pt idx="7023">
                  <c:v>80.091220068415055</c:v>
                </c:pt>
                <c:pt idx="7024">
                  <c:v>80.102622576966937</c:v>
                </c:pt>
                <c:pt idx="7025">
                  <c:v>80.114025085518819</c:v>
                </c:pt>
                <c:pt idx="7026">
                  <c:v>80.1254275940707</c:v>
                </c:pt>
                <c:pt idx="7027">
                  <c:v>80.136830102622582</c:v>
                </c:pt>
                <c:pt idx="7028">
                  <c:v>80.148232611174464</c:v>
                </c:pt>
                <c:pt idx="7029">
                  <c:v>80.159635119726332</c:v>
                </c:pt>
                <c:pt idx="7030">
                  <c:v>80.171037628278214</c:v>
                </c:pt>
                <c:pt idx="7031">
                  <c:v>80.182440136830095</c:v>
                </c:pt>
                <c:pt idx="7032">
                  <c:v>80.193842645381991</c:v>
                </c:pt>
                <c:pt idx="7033">
                  <c:v>80.205245153933873</c:v>
                </c:pt>
                <c:pt idx="7034">
                  <c:v>80.216647662485755</c:v>
                </c:pt>
                <c:pt idx="7035">
                  <c:v>80.228050171037623</c:v>
                </c:pt>
                <c:pt idx="7036">
                  <c:v>80.239452679589505</c:v>
                </c:pt>
                <c:pt idx="7037">
                  <c:v>80.250855188141387</c:v>
                </c:pt>
                <c:pt idx="7038">
                  <c:v>80.262257696693268</c:v>
                </c:pt>
                <c:pt idx="7039">
                  <c:v>80.27366020524515</c:v>
                </c:pt>
                <c:pt idx="7040">
                  <c:v>80.285062713797046</c:v>
                </c:pt>
                <c:pt idx="7041">
                  <c:v>80.296465222348914</c:v>
                </c:pt>
                <c:pt idx="7042">
                  <c:v>80.307867730900796</c:v>
                </c:pt>
                <c:pt idx="7043">
                  <c:v>80.319270239452678</c:v>
                </c:pt>
                <c:pt idx="7044">
                  <c:v>80.330672748004559</c:v>
                </c:pt>
                <c:pt idx="7045">
                  <c:v>80.342075256556441</c:v>
                </c:pt>
                <c:pt idx="7046">
                  <c:v>80.353477765108323</c:v>
                </c:pt>
                <c:pt idx="7047">
                  <c:v>80.364880273660205</c:v>
                </c:pt>
                <c:pt idx="7048">
                  <c:v>80.376282782212087</c:v>
                </c:pt>
                <c:pt idx="7049">
                  <c:v>80.387685290763969</c:v>
                </c:pt>
                <c:pt idx="7050">
                  <c:v>80.399087799315851</c:v>
                </c:pt>
                <c:pt idx="7051">
                  <c:v>80.410490307867732</c:v>
                </c:pt>
                <c:pt idx="7052">
                  <c:v>80.421892816419614</c:v>
                </c:pt>
                <c:pt idx="7053">
                  <c:v>80.433295324971496</c:v>
                </c:pt>
                <c:pt idx="7054">
                  <c:v>80.444697833523378</c:v>
                </c:pt>
                <c:pt idx="7055">
                  <c:v>80.45610034207526</c:v>
                </c:pt>
                <c:pt idx="7056">
                  <c:v>80.467502850627142</c:v>
                </c:pt>
                <c:pt idx="7057">
                  <c:v>80.478905359179024</c:v>
                </c:pt>
                <c:pt idx="7058">
                  <c:v>80.490307867730905</c:v>
                </c:pt>
                <c:pt idx="7059">
                  <c:v>80.501710376282787</c:v>
                </c:pt>
                <c:pt idx="7060">
                  <c:v>80.513112884834655</c:v>
                </c:pt>
                <c:pt idx="7061">
                  <c:v>80.524515393386537</c:v>
                </c:pt>
                <c:pt idx="7062">
                  <c:v>80.535917901938419</c:v>
                </c:pt>
                <c:pt idx="7063">
                  <c:v>80.547320410490315</c:v>
                </c:pt>
                <c:pt idx="7064">
                  <c:v>80.558722919042197</c:v>
                </c:pt>
                <c:pt idx="7065">
                  <c:v>80.570125427594078</c:v>
                </c:pt>
                <c:pt idx="7066">
                  <c:v>80.581527936145946</c:v>
                </c:pt>
                <c:pt idx="7067">
                  <c:v>80.592930444697828</c:v>
                </c:pt>
                <c:pt idx="7068">
                  <c:v>80.60433295324971</c:v>
                </c:pt>
                <c:pt idx="7069">
                  <c:v>80.615735461801592</c:v>
                </c:pt>
                <c:pt idx="7070">
                  <c:v>80.627137970353473</c:v>
                </c:pt>
                <c:pt idx="7071">
                  <c:v>80.638540478905369</c:v>
                </c:pt>
                <c:pt idx="7072">
                  <c:v>80.649942987457251</c:v>
                </c:pt>
                <c:pt idx="7073">
                  <c:v>80.661345496009119</c:v>
                </c:pt>
                <c:pt idx="7074">
                  <c:v>80.672748004561001</c:v>
                </c:pt>
                <c:pt idx="7075">
                  <c:v>80.684150513112883</c:v>
                </c:pt>
                <c:pt idx="7076">
                  <c:v>80.695553021664765</c:v>
                </c:pt>
                <c:pt idx="7077">
                  <c:v>80.706955530216646</c:v>
                </c:pt>
                <c:pt idx="7078">
                  <c:v>80.718358038768528</c:v>
                </c:pt>
                <c:pt idx="7079">
                  <c:v>80.72976054732041</c:v>
                </c:pt>
                <c:pt idx="7080">
                  <c:v>80.741163055872292</c:v>
                </c:pt>
                <c:pt idx="7081">
                  <c:v>80.752565564424174</c:v>
                </c:pt>
                <c:pt idx="7082">
                  <c:v>80.763968072976056</c:v>
                </c:pt>
                <c:pt idx="7083">
                  <c:v>80.775370581527937</c:v>
                </c:pt>
                <c:pt idx="7084">
                  <c:v>80.786773090079819</c:v>
                </c:pt>
                <c:pt idx="7085">
                  <c:v>80.798175598631701</c:v>
                </c:pt>
                <c:pt idx="7086">
                  <c:v>80.809578107183583</c:v>
                </c:pt>
                <c:pt idx="7087">
                  <c:v>80.820980615735465</c:v>
                </c:pt>
                <c:pt idx="7088">
                  <c:v>80.832383124287347</c:v>
                </c:pt>
                <c:pt idx="7089">
                  <c:v>80.843785632839229</c:v>
                </c:pt>
                <c:pt idx="7090">
                  <c:v>80.85518814139111</c:v>
                </c:pt>
                <c:pt idx="7091">
                  <c:v>80.866590649942978</c:v>
                </c:pt>
                <c:pt idx="7092">
                  <c:v>80.87799315849486</c:v>
                </c:pt>
                <c:pt idx="7093">
                  <c:v>80.889395667046742</c:v>
                </c:pt>
                <c:pt idx="7094">
                  <c:v>80.900798175598638</c:v>
                </c:pt>
                <c:pt idx="7095">
                  <c:v>80.91220068415052</c:v>
                </c:pt>
                <c:pt idx="7096">
                  <c:v>80.923603192702402</c:v>
                </c:pt>
                <c:pt idx="7097">
                  <c:v>80.935005701254283</c:v>
                </c:pt>
                <c:pt idx="7098">
                  <c:v>80.946408209806151</c:v>
                </c:pt>
                <c:pt idx="7099">
                  <c:v>80.957810718358033</c:v>
                </c:pt>
                <c:pt idx="7100">
                  <c:v>80.969213226909915</c:v>
                </c:pt>
                <c:pt idx="7101">
                  <c:v>80.980615735461797</c:v>
                </c:pt>
                <c:pt idx="7102">
                  <c:v>80.992018244013693</c:v>
                </c:pt>
                <c:pt idx="7103">
                  <c:v>81.003420752565575</c:v>
                </c:pt>
                <c:pt idx="7104">
                  <c:v>81.014823261117442</c:v>
                </c:pt>
                <c:pt idx="7105">
                  <c:v>81.026225769669324</c:v>
                </c:pt>
                <c:pt idx="7106">
                  <c:v>81.037628278221206</c:v>
                </c:pt>
                <c:pt idx="7107">
                  <c:v>81.049030786773088</c:v>
                </c:pt>
                <c:pt idx="7108">
                  <c:v>81.06043329532497</c:v>
                </c:pt>
                <c:pt idx="7109">
                  <c:v>81.071835803876851</c:v>
                </c:pt>
                <c:pt idx="7110">
                  <c:v>81.083238312428733</c:v>
                </c:pt>
                <c:pt idx="7111">
                  <c:v>81.094640820980615</c:v>
                </c:pt>
                <c:pt idx="7112">
                  <c:v>81.106043329532497</c:v>
                </c:pt>
                <c:pt idx="7113">
                  <c:v>81.117445838084379</c:v>
                </c:pt>
                <c:pt idx="7114">
                  <c:v>81.128848346636261</c:v>
                </c:pt>
                <c:pt idx="7115">
                  <c:v>81.140250855188143</c:v>
                </c:pt>
                <c:pt idx="7116">
                  <c:v>81.151653363740024</c:v>
                </c:pt>
                <c:pt idx="7117">
                  <c:v>81.163055872291906</c:v>
                </c:pt>
                <c:pt idx="7118">
                  <c:v>81.174458380843788</c:v>
                </c:pt>
                <c:pt idx="7119">
                  <c:v>81.18586088939567</c:v>
                </c:pt>
                <c:pt idx="7120">
                  <c:v>81.197263397947552</c:v>
                </c:pt>
                <c:pt idx="7121">
                  <c:v>81.208665906499434</c:v>
                </c:pt>
                <c:pt idx="7122">
                  <c:v>81.220068415051315</c:v>
                </c:pt>
                <c:pt idx="7123">
                  <c:v>81.231470923603183</c:v>
                </c:pt>
                <c:pt idx="7124">
                  <c:v>81.242873432155065</c:v>
                </c:pt>
                <c:pt idx="7125">
                  <c:v>81.254275940706961</c:v>
                </c:pt>
                <c:pt idx="7126">
                  <c:v>81.265678449258843</c:v>
                </c:pt>
                <c:pt idx="7127">
                  <c:v>81.277080957810725</c:v>
                </c:pt>
                <c:pt idx="7128">
                  <c:v>81.288483466362607</c:v>
                </c:pt>
                <c:pt idx="7129">
                  <c:v>81.299885974914474</c:v>
                </c:pt>
                <c:pt idx="7130">
                  <c:v>81.311288483466356</c:v>
                </c:pt>
                <c:pt idx="7131">
                  <c:v>81.322690992018238</c:v>
                </c:pt>
                <c:pt idx="7132">
                  <c:v>81.33409350057012</c:v>
                </c:pt>
                <c:pt idx="7133">
                  <c:v>81.345496009122016</c:v>
                </c:pt>
                <c:pt idx="7134">
                  <c:v>81.356898517673898</c:v>
                </c:pt>
                <c:pt idx="7135">
                  <c:v>81.368301026225765</c:v>
                </c:pt>
                <c:pt idx="7136">
                  <c:v>81.379703534777647</c:v>
                </c:pt>
                <c:pt idx="7137">
                  <c:v>81.391106043329529</c:v>
                </c:pt>
                <c:pt idx="7138">
                  <c:v>81.402508551881411</c:v>
                </c:pt>
                <c:pt idx="7139">
                  <c:v>81.413911060433293</c:v>
                </c:pt>
                <c:pt idx="7140">
                  <c:v>81.425313568985175</c:v>
                </c:pt>
                <c:pt idx="7141">
                  <c:v>81.436716077537056</c:v>
                </c:pt>
                <c:pt idx="7142">
                  <c:v>81.448118586088938</c:v>
                </c:pt>
                <c:pt idx="7143">
                  <c:v>81.45952109464082</c:v>
                </c:pt>
                <c:pt idx="7144">
                  <c:v>81.470923603192702</c:v>
                </c:pt>
                <c:pt idx="7145">
                  <c:v>81.482326111744584</c:v>
                </c:pt>
                <c:pt idx="7146">
                  <c:v>81.493728620296466</c:v>
                </c:pt>
                <c:pt idx="7147">
                  <c:v>81.505131128848348</c:v>
                </c:pt>
                <c:pt idx="7148">
                  <c:v>81.516533637400229</c:v>
                </c:pt>
                <c:pt idx="7149">
                  <c:v>81.527936145952111</c:v>
                </c:pt>
                <c:pt idx="7150">
                  <c:v>81.539338654503993</c:v>
                </c:pt>
                <c:pt idx="7151">
                  <c:v>81.550741163055875</c:v>
                </c:pt>
                <c:pt idx="7152">
                  <c:v>81.562143671607757</c:v>
                </c:pt>
                <c:pt idx="7153">
                  <c:v>81.573546180159639</c:v>
                </c:pt>
                <c:pt idx="7154">
                  <c:v>81.584948688711506</c:v>
                </c:pt>
                <c:pt idx="7155">
                  <c:v>81.596351197263388</c:v>
                </c:pt>
                <c:pt idx="7156">
                  <c:v>81.607753705815284</c:v>
                </c:pt>
                <c:pt idx="7157">
                  <c:v>81.619156214367166</c:v>
                </c:pt>
                <c:pt idx="7158">
                  <c:v>81.630558722919048</c:v>
                </c:pt>
                <c:pt idx="7159">
                  <c:v>81.64196123147093</c:v>
                </c:pt>
                <c:pt idx="7160">
                  <c:v>81.653363740022797</c:v>
                </c:pt>
                <c:pt idx="7161">
                  <c:v>81.664766248574679</c:v>
                </c:pt>
                <c:pt idx="7162">
                  <c:v>81.676168757126561</c:v>
                </c:pt>
                <c:pt idx="7163">
                  <c:v>81.687571265678443</c:v>
                </c:pt>
                <c:pt idx="7164">
                  <c:v>81.698973774230339</c:v>
                </c:pt>
                <c:pt idx="7165">
                  <c:v>81.710376282782221</c:v>
                </c:pt>
                <c:pt idx="7166">
                  <c:v>81.721778791334103</c:v>
                </c:pt>
                <c:pt idx="7167">
                  <c:v>81.73318129988597</c:v>
                </c:pt>
                <c:pt idx="7168">
                  <c:v>81.744583808437852</c:v>
                </c:pt>
                <c:pt idx="7169">
                  <c:v>81.755986316989734</c:v>
                </c:pt>
                <c:pt idx="7170">
                  <c:v>81.767388825541616</c:v>
                </c:pt>
                <c:pt idx="7171">
                  <c:v>81.778791334093498</c:v>
                </c:pt>
                <c:pt idx="7172">
                  <c:v>81.79019384264538</c:v>
                </c:pt>
                <c:pt idx="7173">
                  <c:v>81.801596351197261</c:v>
                </c:pt>
                <c:pt idx="7174">
                  <c:v>81.812998859749143</c:v>
                </c:pt>
                <c:pt idx="7175">
                  <c:v>81.824401368301025</c:v>
                </c:pt>
                <c:pt idx="7176">
                  <c:v>81.835803876852907</c:v>
                </c:pt>
                <c:pt idx="7177">
                  <c:v>81.847206385404789</c:v>
                </c:pt>
                <c:pt idx="7178">
                  <c:v>81.858608893956671</c:v>
                </c:pt>
                <c:pt idx="7179">
                  <c:v>81.870011402508553</c:v>
                </c:pt>
                <c:pt idx="7180">
                  <c:v>81.881413911060434</c:v>
                </c:pt>
                <c:pt idx="7181">
                  <c:v>81.892816419612316</c:v>
                </c:pt>
                <c:pt idx="7182">
                  <c:v>81.904218928164198</c:v>
                </c:pt>
                <c:pt idx="7183">
                  <c:v>81.91562143671608</c:v>
                </c:pt>
                <c:pt idx="7184">
                  <c:v>81.927023945267962</c:v>
                </c:pt>
                <c:pt idx="7185">
                  <c:v>81.938426453819844</c:v>
                </c:pt>
                <c:pt idx="7186">
                  <c:v>81.949828962371711</c:v>
                </c:pt>
                <c:pt idx="7187">
                  <c:v>81.961231470923607</c:v>
                </c:pt>
                <c:pt idx="7188">
                  <c:v>81.972633979475489</c:v>
                </c:pt>
                <c:pt idx="7189">
                  <c:v>81.984036488027371</c:v>
                </c:pt>
                <c:pt idx="7190">
                  <c:v>81.995438996579253</c:v>
                </c:pt>
                <c:pt idx="7191">
                  <c:v>82.006841505131135</c:v>
                </c:pt>
                <c:pt idx="7192">
                  <c:v>82.018244013683002</c:v>
                </c:pt>
                <c:pt idx="7193">
                  <c:v>82.029646522234884</c:v>
                </c:pt>
                <c:pt idx="7194">
                  <c:v>82.041049030786766</c:v>
                </c:pt>
                <c:pt idx="7195">
                  <c:v>82.052451539338662</c:v>
                </c:pt>
                <c:pt idx="7196">
                  <c:v>82.063854047890544</c:v>
                </c:pt>
                <c:pt idx="7197">
                  <c:v>82.075256556442426</c:v>
                </c:pt>
                <c:pt idx="7198">
                  <c:v>82.086659064994294</c:v>
                </c:pt>
                <c:pt idx="7199">
                  <c:v>82.098061573546175</c:v>
                </c:pt>
                <c:pt idx="7200">
                  <c:v>82.109464082098057</c:v>
                </c:pt>
                <c:pt idx="7201">
                  <c:v>82.120866590649939</c:v>
                </c:pt>
                <c:pt idx="7202">
                  <c:v>82.132269099201821</c:v>
                </c:pt>
                <c:pt idx="7203">
                  <c:v>82.143671607753703</c:v>
                </c:pt>
                <c:pt idx="7204">
                  <c:v>82.155074116305585</c:v>
                </c:pt>
                <c:pt idx="7205">
                  <c:v>82.166476624857467</c:v>
                </c:pt>
                <c:pt idx="7206">
                  <c:v>82.177879133409348</c:v>
                </c:pt>
                <c:pt idx="7207">
                  <c:v>82.18928164196123</c:v>
                </c:pt>
                <c:pt idx="7208">
                  <c:v>82.200684150513112</c:v>
                </c:pt>
                <c:pt idx="7209">
                  <c:v>82.212086659064994</c:v>
                </c:pt>
                <c:pt idx="7210">
                  <c:v>82.223489167616876</c:v>
                </c:pt>
                <c:pt idx="7211">
                  <c:v>82.234891676168758</c:v>
                </c:pt>
                <c:pt idx="7212">
                  <c:v>82.246294184720639</c:v>
                </c:pt>
                <c:pt idx="7213">
                  <c:v>82.257696693272521</c:v>
                </c:pt>
                <c:pt idx="7214">
                  <c:v>82.269099201824403</c:v>
                </c:pt>
                <c:pt idx="7215">
                  <c:v>82.280501710376285</c:v>
                </c:pt>
                <c:pt idx="7216">
                  <c:v>82.291904218928167</c:v>
                </c:pt>
                <c:pt idx="7217">
                  <c:v>82.303306727480035</c:v>
                </c:pt>
                <c:pt idx="7218">
                  <c:v>82.314709236031931</c:v>
                </c:pt>
                <c:pt idx="7219">
                  <c:v>82.326111744583812</c:v>
                </c:pt>
                <c:pt idx="7220">
                  <c:v>82.337514253135694</c:v>
                </c:pt>
                <c:pt idx="7221">
                  <c:v>82.348916761687576</c:v>
                </c:pt>
                <c:pt idx="7222">
                  <c:v>82.360319270239458</c:v>
                </c:pt>
                <c:pt idx="7223">
                  <c:v>82.371721778791326</c:v>
                </c:pt>
                <c:pt idx="7224">
                  <c:v>82.383124287343207</c:v>
                </c:pt>
                <c:pt idx="7225">
                  <c:v>82.394526795895089</c:v>
                </c:pt>
                <c:pt idx="7226">
                  <c:v>82.405929304446985</c:v>
                </c:pt>
                <c:pt idx="7227">
                  <c:v>82.417331812998867</c:v>
                </c:pt>
                <c:pt idx="7228">
                  <c:v>82.428734321550749</c:v>
                </c:pt>
                <c:pt idx="7229">
                  <c:v>82.440136830102617</c:v>
                </c:pt>
                <c:pt idx="7230">
                  <c:v>82.451539338654499</c:v>
                </c:pt>
                <c:pt idx="7231">
                  <c:v>82.46294184720638</c:v>
                </c:pt>
                <c:pt idx="7232">
                  <c:v>82.474344355758262</c:v>
                </c:pt>
                <c:pt idx="7233">
                  <c:v>82.485746864310144</c:v>
                </c:pt>
                <c:pt idx="7234">
                  <c:v>82.497149372862026</c:v>
                </c:pt>
                <c:pt idx="7235">
                  <c:v>82.508551881413922</c:v>
                </c:pt>
                <c:pt idx="7236">
                  <c:v>82.51995438996579</c:v>
                </c:pt>
                <c:pt idx="7237">
                  <c:v>82.531356898517672</c:v>
                </c:pt>
                <c:pt idx="7238">
                  <c:v>82.542759407069553</c:v>
                </c:pt>
                <c:pt idx="7239">
                  <c:v>82.554161915621435</c:v>
                </c:pt>
                <c:pt idx="7240">
                  <c:v>82.565564424173317</c:v>
                </c:pt>
                <c:pt idx="7241">
                  <c:v>82.576966932725199</c:v>
                </c:pt>
                <c:pt idx="7242">
                  <c:v>82.588369441277081</c:v>
                </c:pt>
                <c:pt idx="7243">
                  <c:v>82.599771949828963</c:v>
                </c:pt>
                <c:pt idx="7244">
                  <c:v>82.611174458380844</c:v>
                </c:pt>
                <c:pt idx="7245">
                  <c:v>82.622576966932726</c:v>
                </c:pt>
                <c:pt idx="7246">
                  <c:v>82.633979475484608</c:v>
                </c:pt>
                <c:pt idx="7247">
                  <c:v>82.64538198403649</c:v>
                </c:pt>
                <c:pt idx="7248">
                  <c:v>82.656784492588358</c:v>
                </c:pt>
                <c:pt idx="7249">
                  <c:v>82.668187001140254</c:v>
                </c:pt>
                <c:pt idx="7250">
                  <c:v>82.679589509692136</c:v>
                </c:pt>
                <c:pt idx="7251">
                  <c:v>82.690992018244017</c:v>
                </c:pt>
                <c:pt idx="7252">
                  <c:v>82.702394526795899</c:v>
                </c:pt>
                <c:pt idx="7253">
                  <c:v>82.713797035347781</c:v>
                </c:pt>
                <c:pt idx="7254">
                  <c:v>82.725199543899663</c:v>
                </c:pt>
                <c:pt idx="7255">
                  <c:v>82.736602052451531</c:v>
                </c:pt>
                <c:pt idx="7256">
                  <c:v>82.748004561003413</c:v>
                </c:pt>
                <c:pt idx="7257">
                  <c:v>82.759407069555309</c:v>
                </c:pt>
                <c:pt idx="7258">
                  <c:v>82.77080957810719</c:v>
                </c:pt>
                <c:pt idx="7259">
                  <c:v>82.782212086659072</c:v>
                </c:pt>
                <c:pt idx="7260">
                  <c:v>82.793614595210954</c:v>
                </c:pt>
                <c:pt idx="7261">
                  <c:v>82.805017103762822</c:v>
                </c:pt>
                <c:pt idx="7262">
                  <c:v>82.816419612314704</c:v>
                </c:pt>
                <c:pt idx="7263">
                  <c:v>82.827822120866585</c:v>
                </c:pt>
                <c:pt idx="7264">
                  <c:v>82.839224629418467</c:v>
                </c:pt>
                <c:pt idx="7265">
                  <c:v>82.850627137970349</c:v>
                </c:pt>
                <c:pt idx="7266">
                  <c:v>82.862029646522245</c:v>
                </c:pt>
                <c:pt idx="7267">
                  <c:v>82.873432155074113</c:v>
                </c:pt>
                <c:pt idx="7268">
                  <c:v>82.884834663625995</c:v>
                </c:pt>
                <c:pt idx="7269">
                  <c:v>82.896237172177877</c:v>
                </c:pt>
                <c:pt idx="7270">
                  <c:v>82.907639680729758</c:v>
                </c:pt>
                <c:pt idx="7271">
                  <c:v>82.91904218928164</c:v>
                </c:pt>
                <c:pt idx="7272">
                  <c:v>82.930444697833522</c:v>
                </c:pt>
                <c:pt idx="7273">
                  <c:v>82.941847206385404</c:v>
                </c:pt>
                <c:pt idx="7274">
                  <c:v>82.953249714937286</c:v>
                </c:pt>
                <c:pt idx="7275">
                  <c:v>82.964652223489168</c:v>
                </c:pt>
                <c:pt idx="7276">
                  <c:v>82.97605473204105</c:v>
                </c:pt>
                <c:pt idx="7277">
                  <c:v>82.987457240592931</c:v>
                </c:pt>
                <c:pt idx="7278">
                  <c:v>82.998859749144813</c:v>
                </c:pt>
                <c:pt idx="7279">
                  <c:v>83.010262257696695</c:v>
                </c:pt>
                <c:pt idx="7280">
                  <c:v>83.021664766248577</c:v>
                </c:pt>
                <c:pt idx="7281">
                  <c:v>83.033067274800459</c:v>
                </c:pt>
                <c:pt idx="7282">
                  <c:v>83.044469783352341</c:v>
                </c:pt>
                <c:pt idx="7283">
                  <c:v>83.055872291904222</c:v>
                </c:pt>
                <c:pt idx="7284">
                  <c:v>83.067274800456104</c:v>
                </c:pt>
                <c:pt idx="7285">
                  <c:v>83.078677309007986</c:v>
                </c:pt>
                <c:pt idx="7286">
                  <c:v>83.090079817559854</c:v>
                </c:pt>
                <c:pt idx="7287">
                  <c:v>83.101482326111736</c:v>
                </c:pt>
                <c:pt idx="7288">
                  <c:v>83.112884834663632</c:v>
                </c:pt>
                <c:pt idx="7289">
                  <c:v>83.124287343215514</c:v>
                </c:pt>
                <c:pt idx="7290">
                  <c:v>83.135689851767395</c:v>
                </c:pt>
                <c:pt idx="7291">
                  <c:v>83.147092360319277</c:v>
                </c:pt>
                <c:pt idx="7292">
                  <c:v>83.158494868871145</c:v>
                </c:pt>
                <c:pt idx="7293">
                  <c:v>83.169897377423027</c:v>
                </c:pt>
                <c:pt idx="7294">
                  <c:v>83.181299885974909</c:v>
                </c:pt>
                <c:pt idx="7295">
                  <c:v>83.19270239452679</c:v>
                </c:pt>
                <c:pt idx="7296">
                  <c:v>83.204104903078672</c:v>
                </c:pt>
                <c:pt idx="7297">
                  <c:v>83.215507411630568</c:v>
                </c:pt>
                <c:pt idx="7298">
                  <c:v>83.226909920182436</c:v>
                </c:pt>
                <c:pt idx="7299">
                  <c:v>83.238312428734318</c:v>
                </c:pt>
                <c:pt idx="7300">
                  <c:v>83.2497149372862</c:v>
                </c:pt>
                <c:pt idx="7301">
                  <c:v>83.261117445838082</c:v>
                </c:pt>
                <c:pt idx="7302">
                  <c:v>83.272519954389963</c:v>
                </c:pt>
                <c:pt idx="7303">
                  <c:v>83.283922462941845</c:v>
                </c:pt>
                <c:pt idx="7304">
                  <c:v>83.295324971493727</c:v>
                </c:pt>
                <c:pt idx="7305">
                  <c:v>83.306727480045609</c:v>
                </c:pt>
                <c:pt idx="7306">
                  <c:v>83.318129988597491</c:v>
                </c:pt>
                <c:pt idx="7307">
                  <c:v>83.329532497149373</c:v>
                </c:pt>
                <c:pt idx="7308">
                  <c:v>83.340935005701255</c:v>
                </c:pt>
                <c:pt idx="7309">
                  <c:v>83.352337514253136</c:v>
                </c:pt>
                <c:pt idx="7310">
                  <c:v>83.363740022805018</c:v>
                </c:pt>
                <c:pt idx="7311">
                  <c:v>83.3751425313569</c:v>
                </c:pt>
                <c:pt idx="7312">
                  <c:v>83.386545039908782</c:v>
                </c:pt>
                <c:pt idx="7313">
                  <c:v>83.397947548460664</c:v>
                </c:pt>
                <c:pt idx="7314">
                  <c:v>83.409350057012546</c:v>
                </c:pt>
                <c:pt idx="7315">
                  <c:v>83.420752565564428</c:v>
                </c:pt>
                <c:pt idx="7316">
                  <c:v>83.432155074116309</c:v>
                </c:pt>
                <c:pt idx="7317">
                  <c:v>83.443557582668177</c:v>
                </c:pt>
                <c:pt idx="7318">
                  <c:v>83.454960091220059</c:v>
                </c:pt>
                <c:pt idx="7319">
                  <c:v>83.466362599771955</c:v>
                </c:pt>
                <c:pt idx="7320">
                  <c:v>83.477765108323837</c:v>
                </c:pt>
                <c:pt idx="7321">
                  <c:v>83.489167616875719</c:v>
                </c:pt>
                <c:pt idx="7322">
                  <c:v>83.5005701254276</c:v>
                </c:pt>
                <c:pt idx="7323">
                  <c:v>83.511972633979482</c:v>
                </c:pt>
                <c:pt idx="7324">
                  <c:v>83.52337514253135</c:v>
                </c:pt>
                <c:pt idx="7325">
                  <c:v>83.534777651083232</c:v>
                </c:pt>
                <c:pt idx="7326">
                  <c:v>83.546180159635114</c:v>
                </c:pt>
                <c:pt idx="7327">
                  <c:v>83.557582668186996</c:v>
                </c:pt>
                <c:pt idx="7328">
                  <c:v>83.568985176738892</c:v>
                </c:pt>
                <c:pt idx="7329">
                  <c:v>83.580387685290773</c:v>
                </c:pt>
                <c:pt idx="7330">
                  <c:v>83.591790193842641</c:v>
                </c:pt>
                <c:pt idx="7331">
                  <c:v>83.603192702394523</c:v>
                </c:pt>
                <c:pt idx="7332">
                  <c:v>83.614595210946405</c:v>
                </c:pt>
                <c:pt idx="7333">
                  <c:v>83.625997719498287</c:v>
                </c:pt>
                <c:pt idx="7334">
                  <c:v>83.637400228050168</c:v>
                </c:pt>
                <c:pt idx="7335">
                  <c:v>83.64880273660205</c:v>
                </c:pt>
                <c:pt idx="7336">
                  <c:v>83.660205245153932</c:v>
                </c:pt>
                <c:pt idx="7337">
                  <c:v>83.671607753705814</c:v>
                </c:pt>
                <c:pt idx="7338">
                  <c:v>83.683010262257696</c:v>
                </c:pt>
                <c:pt idx="7339">
                  <c:v>83.694412770809578</c:v>
                </c:pt>
                <c:pt idx="7340">
                  <c:v>83.70581527936146</c:v>
                </c:pt>
                <c:pt idx="7341">
                  <c:v>83.717217787913341</c:v>
                </c:pt>
                <c:pt idx="7342">
                  <c:v>83.728620296465223</c:v>
                </c:pt>
                <c:pt idx="7343">
                  <c:v>83.740022805017105</c:v>
                </c:pt>
                <c:pt idx="7344">
                  <c:v>83.751425313568987</c:v>
                </c:pt>
                <c:pt idx="7345">
                  <c:v>83.762827822120869</c:v>
                </c:pt>
                <c:pt idx="7346">
                  <c:v>83.774230330672751</c:v>
                </c:pt>
                <c:pt idx="7347">
                  <c:v>83.785632839224633</c:v>
                </c:pt>
                <c:pt idx="7348">
                  <c:v>83.797035347776514</c:v>
                </c:pt>
                <c:pt idx="7349">
                  <c:v>83.808437856328382</c:v>
                </c:pt>
                <c:pt idx="7350">
                  <c:v>83.819840364880278</c:v>
                </c:pt>
                <c:pt idx="7351">
                  <c:v>83.83124287343216</c:v>
                </c:pt>
                <c:pt idx="7352">
                  <c:v>83.842645381984042</c:v>
                </c:pt>
                <c:pt idx="7353">
                  <c:v>83.854047890535924</c:v>
                </c:pt>
                <c:pt idx="7354">
                  <c:v>83.865450399087806</c:v>
                </c:pt>
                <c:pt idx="7355">
                  <c:v>83.876852907639673</c:v>
                </c:pt>
                <c:pt idx="7356">
                  <c:v>83.888255416191555</c:v>
                </c:pt>
                <c:pt idx="7357">
                  <c:v>83.899657924743437</c:v>
                </c:pt>
                <c:pt idx="7358">
                  <c:v>83.911060433295319</c:v>
                </c:pt>
                <c:pt idx="7359">
                  <c:v>83.922462941847215</c:v>
                </c:pt>
                <c:pt idx="7360">
                  <c:v>83.933865450399097</c:v>
                </c:pt>
                <c:pt idx="7361">
                  <c:v>83.945267958950964</c:v>
                </c:pt>
                <c:pt idx="7362">
                  <c:v>83.956670467502846</c:v>
                </c:pt>
                <c:pt idx="7363">
                  <c:v>83.968072976054728</c:v>
                </c:pt>
                <c:pt idx="7364">
                  <c:v>83.97947548460661</c:v>
                </c:pt>
                <c:pt idx="7365">
                  <c:v>83.990877993158492</c:v>
                </c:pt>
                <c:pt idx="7366">
                  <c:v>84.002280501710374</c:v>
                </c:pt>
                <c:pt idx="7367">
                  <c:v>84.013683010262255</c:v>
                </c:pt>
                <c:pt idx="7368">
                  <c:v>84.025085518814137</c:v>
                </c:pt>
                <c:pt idx="7369">
                  <c:v>84.036488027366019</c:v>
                </c:pt>
                <c:pt idx="7370">
                  <c:v>84.047890535917901</c:v>
                </c:pt>
                <c:pt idx="7371">
                  <c:v>84.059293044469783</c:v>
                </c:pt>
                <c:pt idx="7372">
                  <c:v>84.070695553021665</c:v>
                </c:pt>
                <c:pt idx="7373">
                  <c:v>84.082098061573546</c:v>
                </c:pt>
                <c:pt idx="7374">
                  <c:v>84.093500570125428</c:v>
                </c:pt>
                <c:pt idx="7375">
                  <c:v>84.10490307867731</c:v>
                </c:pt>
                <c:pt idx="7376">
                  <c:v>84.116305587229192</c:v>
                </c:pt>
                <c:pt idx="7377">
                  <c:v>84.127708095781074</c:v>
                </c:pt>
                <c:pt idx="7378">
                  <c:v>84.139110604332956</c:v>
                </c:pt>
                <c:pt idx="7379">
                  <c:v>84.150513112884838</c:v>
                </c:pt>
                <c:pt idx="7380">
                  <c:v>84.161915621436705</c:v>
                </c:pt>
                <c:pt idx="7381">
                  <c:v>84.173318129988601</c:v>
                </c:pt>
                <c:pt idx="7382">
                  <c:v>84.184720638540483</c:v>
                </c:pt>
                <c:pt idx="7383">
                  <c:v>84.196123147092365</c:v>
                </c:pt>
                <c:pt idx="7384">
                  <c:v>84.207525655644247</c:v>
                </c:pt>
                <c:pt idx="7385">
                  <c:v>84.218928164196129</c:v>
                </c:pt>
                <c:pt idx="7386">
                  <c:v>84.230330672747996</c:v>
                </c:pt>
                <c:pt idx="7387">
                  <c:v>84.241733181299878</c:v>
                </c:pt>
                <c:pt idx="7388">
                  <c:v>84.25313568985176</c:v>
                </c:pt>
                <c:pt idx="7389">
                  <c:v>84.264538198403642</c:v>
                </c:pt>
                <c:pt idx="7390">
                  <c:v>84.275940706955538</c:v>
                </c:pt>
                <c:pt idx="7391">
                  <c:v>84.28734321550742</c:v>
                </c:pt>
                <c:pt idx="7392">
                  <c:v>84.298745724059302</c:v>
                </c:pt>
                <c:pt idx="7393">
                  <c:v>84.310148232611169</c:v>
                </c:pt>
                <c:pt idx="7394">
                  <c:v>84.321550741163051</c:v>
                </c:pt>
                <c:pt idx="7395">
                  <c:v>84.332953249714933</c:v>
                </c:pt>
                <c:pt idx="7396">
                  <c:v>84.344355758266815</c:v>
                </c:pt>
                <c:pt idx="7397">
                  <c:v>84.355758266818697</c:v>
                </c:pt>
                <c:pt idx="7398">
                  <c:v>84.367160775370593</c:v>
                </c:pt>
                <c:pt idx="7399">
                  <c:v>84.37856328392246</c:v>
                </c:pt>
                <c:pt idx="7400">
                  <c:v>84.389965792474342</c:v>
                </c:pt>
                <c:pt idx="7401">
                  <c:v>84.401368301026224</c:v>
                </c:pt>
                <c:pt idx="7402">
                  <c:v>84.412770809578106</c:v>
                </c:pt>
                <c:pt idx="7403">
                  <c:v>84.424173318129988</c:v>
                </c:pt>
                <c:pt idx="7404">
                  <c:v>84.43557582668187</c:v>
                </c:pt>
                <c:pt idx="7405">
                  <c:v>84.446978335233752</c:v>
                </c:pt>
                <c:pt idx="7406">
                  <c:v>84.458380843785633</c:v>
                </c:pt>
                <c:pt idx="7407">
                  <c:v>84.469783352337515</c:v>
                </c:pt>
                <c:pt idx="7408">
                  <c:v>84.481185860889397</c:v>
                </c:pt>
                <c:pt idx="7409">
                  <c:v>84.492588369441279</c:v>
                </c:pt>
                <c:pt idx="7410">
                  <c:v>84.503990877993161</c:v>
                </c:pt>
                <c:pt idx="7411">
                  <c:v>84.515393386545028</c:v>
                </c:pt>
                <c:pt idx="7412">
                  <c:v>84.526795895096924</c:v>
                </c:pt>
                <c:pt idx="7413">
                  <c:v>84.538198403648806</c:v>
                </c:pt>
                <c:pt idx="7414">
                  <c:v>84.549600912200688</c:v>
                </c:pt>
                <c:pt idx="7415">
                  <c:v>84.56100342075257</c:v>
                </c:pt>
                <c:pt idx="7416">
                  <c:v>84.572405929304452</c:v>
                </c:pt>
                <c:pt idx="7417">
                  <c:v>84.583808437856334</c:v>
                </c:pt>
                <c:pt idx="7418">
                  <c:v>84.595210946408201</c:v>
                </c:pt>
                <c:pt idx="7419">
                  <c:v>84.606613454960083</c:v>
                </c:pt>
                <c:pt idx="7420">
                  <c:v>84.618015963511965</c:v>
                </c:pt>
                <c:pt idx="7421">
                  <c:v>84.629418472063861</c:v>
                </c:pt>
                <c:pt idx="7422">
                  <c:v>84.640820980615743</c:v>
                </c:pt>
                <c:pt idx="7423">
                  <c:v>84.652223489167625</c:v>
                </c:pt>
                <c:pt idx="7424">
                  <c:v>84.663625997719492</c:v>
                </c:pt>
                <c:pt idx="7425">
                  <c:v>84.675028506271374</c:v>
                </c:pt>
                <c:pt idx="7426">
                  <c:v>84.686431014823256</c:v>
                </c:pt>
                <c:pt idx="7427">
                  <c:v>84.697833523375138</c:v>
                </c:pt>
                <c:pt idx="7428">
                  <c:v>84.70923603192702</c:v>
                </c:pt>
                <c:pt idx="7429">
                  <c:v>84.720638540478916</c:v>
                </c:pt>
                <c:pt idx="7430">
                  <c:v>84.732041049030784</c:v>
                </c:pt>
                <c:pt idx="7431">
                  <c:v>84.743443557582665</c:v>
                </c:pt>
                <c:pt idx="7432">
                  <c:v>84.754846066134547</c:v>
                </c:pt>
                <c:pt idx="7433">
                  <c:v>84.766248574686429</c:v>
                </c:pt>
                <c:pt idx="7434">
                  <c:v>84.777651083238311</c:v>
                </c:pt>
                <c:pt idx="7435">
                  <c:v>84.789053591790193</c:v>
                </c:pt>
                <c:pt idx="7436">
                  <c:v>84.800456100342075</c:v>
                </c:pt>
                <c:pt idx="7437">
                  <c:v>84.811858608893957</c:v>
                </c:pt>
                <c:pt idx="7438">
                  <c:v>84.823261117445838</c:v>
                </c:pt>
                <c:pt idx="7439">
                  <c:v>84.83466362599772</c:v>
                </c:pt>
                <c:pt idx="7440">
                  <c:v>84.846066134549602</c:v>
                </c:pt>
                <c:pt idx="7441">
                  <c:v>84.857468643101484</c:v>
                </c:pt>
                <c:pt idx="7442">
                  <c:v>84.868871151653366</c:v>
                </c:pt>
                <c:pt idx="7443">
                  <c:v>84.880273660205248</c:v>
                </c:pt>
                <c:pt idx="7444">
                  <c:v>84.89167616875713</c:v>
                </c:pt>
                <c:pt idx="7445">
                  <c:v>84.903078677309011</c:v>
                </c:pt>
                <c:pt idx="7446">
                  <c:v>84.914481185860893</c:v>
                </c:pt>
                <c:pt idx="7447">
                  <c:v>84.925883694412775</c:v>
                </c:pt>
                <c:pt idx="7448">
                  <c:v>84.937286202964657</c:v>
                </c:pt>
                <c:pt idx="7449">
                  <c:v>84.948688711516525</c:v>
                </c:pt>
                <c:pt idx="7450">
                  <c:v>84.960091220068406</c:v>
                </c:pt>
                <c:pt idx="7451">
                  <c:v>84.971493728620288</c:v>
                </c:pt>
                <c:pt idx="7452">
                  <c:v>84.982896237172184</c:v>
                </c:pt>
                <c:pt idx="7453">
                  <c:v>84.994298745724066</c:v>
                </c:pt>
                <c:pt idx="7454">
                  <c:v>85.005701254275948</c:v>
                </c:pt>
                <c:pt idx="7455">
                  <c:v>85.017103762827816</c:v>
                </c:pt>
                <c:pt idx="7456">
                  <c:v>85.028506271379698</c:v>
                </c:pt>
                <c:pt idx="7457">
                  <c:v>85.039908779931579</c:v>
                </c:pt>
                <c:pt idx="7458">
                  <c:v>85.051311288483461</c:v>
                </c:pt>
                <c:pt idx="7459">
                  <c:v>85.062713797035343</c:v>
                </c:pt>
                <c:pt idx="7460">
                  <c:v>85.074116305587239</c:v>
                </c:pt>
                <c:pt idx="7461">
                  <c:v>85.085518814139121</c:v>
                </c:pt>
                <c:pt idx="7462">
                  <c:v>85.096921322690989</c:v>
                </c:pt>
                <c:pt idx="7463">
                  <c:v>85.10832383124287</c:v>
                </c:pt>
                <c:pt idx="7464">
                  <c:v>85.119726339794752</c:v>
                </c:pt>
                <c:pt idx="7465">
                  <c:v>85.131128848346634</c:v>
                </c:pt>
                <c:pt idx="7466">
                  <c:v>85.142531356898516</c:v>
                </c:pt>
                <c:pt idx="7467">
                  <c:v>85.153933865450398</c:v>
                </c:pt>
                <c:pt idx="7468">
                  <c:v>85.16533637400228</c:v>
                </c:pt>
                <c:pt idx="7469">
                  <c:v>85.176738882554162</c:v>
                </c:pt>
                <c:pt idx="7470">
                  <c:v>85.188141391106043</c:v>
                </c:pt>
                <c:pt idx="7471">
                  <c:v>85.199543899657925</c:v>
                </c:pt>
                <c:pt idx="7472">
                  <c:v>85.210946408209807</c:v>
                </c:pt>
                <c:pt idx="7473">
                  <c:v>85.222348916761689</c:v>
                </c:pt>
                <c:pt idx="7474">
                  <c:v>85.233751425313571</c:v>
                </c:pt>
                <c:pt idx="7475">
                  <c:v>85.245153933865453</c:v>
                </c:pt>
                <c:pt idx="7476">
                  <c:v>85.256556442417335</c:v>
                </c:pt>
                <c:pt idx="7477">
                  <c:v>85.267958950969216</c:v>
                </c:pt>
                <c:pt idx="7478">
                  <c:v>85.279361459521098</c:v>
                </c:pt>
                <c:pt idx="7479">
                  <c:v>85.29076396807298</c:v>
                </c:pt>
                <c:pt idx="7480">
                  <c:v>85.302166476624848</c:v>
                </c:pt>
                <c:pt idx="7481">
                  <c:v>85.31356898517673</c:v>
                </c:pt>
                <c:pt idx="7482">
                  <c:v>85.324971493728611</c:v>
                </c:pt>
                <c:pt idx="7483">
                  <c:v>85.336374002280508</c:v>
                </c:pt>
                <c:pt idx="7484">
                  <c:v>85.347776510832389</c:v>
                </c:pt>
                <c:pt idx="7485">
                  <c:v>85.359179019384271</c:v>
                </c:pt>
                <c:pt idx="7486">
                  <c:v>85.370581527936153</c:v>
                </c:pt>
                <c:pt idx="7487">
                  <c:v>85.381984036488021</c:v>
                </c:pt>
                <c:pt idx="7488">
                  <c:v>85.393386545039903</c:v>
                </c:pt>
                <c:pt idx="7489">
                  <c:v>85.404789053591784</c:v>
                </c:pt>
                <c:pt idx="7490">
                  <c:v>85.416191562143666</c:v>
                </c:pt>
                <c:pt idx="7491">
                  <c:v>85.427594070695562</c:v>
                </c:pt>
                <c:pt idx="7492">
                  <c:v>85.438996579247444</c:v>
                </c:pt>
                <c:pt idx="7493">
                  <c:v>85.450399087799312</c:v>
                </c:pt>
                <c:pt idx="7494">
                  <c:v>85.461801596351194</c:v>
                </c:pt>
                <c:pt idx="7495">
                  <c:v>85.473204104903076</c:v>
                </c:pt>
                <c:pt idx="7496">
                  <c:v>85.484606613454957</c:v>
                </c:pt>
                <c:pt idx="7497">
                  <c:v>85.496009122006839</c:v>
                </c:pt>
                <c:pt idx="7498">
                  <c:v>85.507411630558721</c:v>
                </c:pt>
                <c:pt idx="7499">
                  <c:v>85.518814139110603</c:v>
                </c:pt>
                <c:pt idx="7500">
                  <c:v>85.530216647662485</c:v>
                </c:pt>
                <c:pt idx="7501">
                  <c:v>85.541619156214367</c:v>
                </c:pt>
                <c:pt idx="7502">
                  <c:v>85.553021664766248</c:v>
                </c:pt>
                <c:pt idx="7503">
                  <c:v>85.56442417331813</c:v>
                </c:pt>
                <c:pt idx="7504">
                  <c:v>85.575826681870012</c:v>
                </c:pt>
                <c:pt idx="7505">
                  <c:v>85.587229190421894</c:v>
                </c:pt>
                <c:pt idx="7506">
                  <c:v>85.598631698973776</c:v>
                </c:pt>
                <c:pt idx="7507">
                  <c:v>85.610034207525658</c:v>
                </c:pt>
                <c:pt idx="7508">
                  <c:v>85.62143671607754</c:v>
                </c:pt>
                <c:pt idx="7509">
                  <c:v>85.632839224629421</c:v>
                </c:pt>
                <c:pt idx="7510">
                  <c:v>85.644241733181303</c:v>
                </c:pt>
                <c:pt idx="7511">
                  <c:v>85.655644241733185</c:v>
                </c:pt>
                <c:pt idx="7512">
                  <c:v>85.667046750285053</c:v>
                </c:pt>
                <c:pt idx="7513">
                  <c:v>85.678449258836935</c:v>
                </c:pt>
                <c:pt idx="7514">
                  <c:v>85.689851767388831</c:v>
                </c:pt>
                <c:pt idx="7515">
                  <c:v>85.701254275940713</c:v>
                </c:pt>
                <c:pt idx="7516">
                  <c:v>85.712656784492594</c:v>
                </c:pt>
                <c:pt idx="7517">
                  <c:v>85.724059293044476</c:v>
                </c:pt>
                <c:pt idx="7518">
                  <c:v>85.735461801596344</c:v>
                </c:pt>
                <c:pt idx="7519">
                  <c:v>85.746864310148226</c:v>
                </c:pt>
                <c:pt idx="7520">
                  <c:v>85.758266818700108</c:v>
                </c:pt>
                <c:pt idx="7521">
                  <c:v>85.769669327251989</c:v>
                </c:pt>
                <c:pt idx="7522">
                  <c:v>85.781071835803886</c:v>
                </c:pt>
                <c:pt idx="7523">
                  <c:v>85.792474344355767</c:v>
                </c:pt>
                <c:pt idx="7524">
                  <c:v>85.803876852907635</c:v>
                </c:pt>
                <c:pt idx="7525">
                  <c:v>85.815279361459517</c:v>
                </c:pt>
                <c:pt idx="7526">
                  <c:v>85.826681870011399</c:v>
                </c:pt>
                <c:pt idx="7527">
                  <c:v>85.838084378563281</c:v>
                </c:pt>
                <c:pt idx="7528">
                  <c:v>85.849486887115162</c:v>
                </c:pt>
                <c:pt idx="7529">
                  <c:v>85.860889395667044</c:v>
                </c:pt>
                <c:pt idx="7530">
                  <c:v>85.87229190421894</c:v>
                </c:pt>
                <c:pt idx="7531">
                  <c:v>85.883694412770808</c:v>
                </c:pt>
                <c:pt idx="7532">
                  <c:v>85.89509692132269</c:v>
                </c:pt>
                <c:pt idx="7533">
                  <c:v>85.906499429874572</c:v>
                </c:pt>
                <c:pt idx="7534">
                  <c:v>85.917901938426454</c:v>
                </c:pt>
                <c:pt idx="7535">
                  <c:v>85.929304446978335</c:v>
                </c:pt>
                <c:pt idx="7536">
                  <c:v>85.940706955530217</c:v>
                </c:pt>
                <c:pt idx="7537">
                  <c:v>85.952109464082099</c:v>
                </c:pt>
                <c:pt idx="7538">
                  <c:v>85.963511972633981</c:v>
                </c:pt>
                <c:pt idx="7539">
                  <c:v>85.974914481185863</c:v>
                </c:pt>
                <c:pt idx="7540">
                  <c:v>85.986316989737745</c:v>
                </c:pt>
                <c:pt idx="7541">
                  <c:v>85.997719498289626</c:v>
                </c:pt>
                <c:pt idx="7542">
                  <c:v>86.009122006841508</c:v>
                </c:pt>
                <c:pt idx="7543">
                  <c:v>86.020524515393376</c:v>
                </c:pt>
                <c:pt idx="7544">
                  <c:v>86.031927023945258</c:v>
                </c:pt>
                <c:pt idx="7545">
                  <c:v>86.043329532497154</c:v>
                </c:pt>
                <c:pt idx="7546">
                  <c:v>86.054732041049036</c:v>
                </c:pt>
                <c:pt idx="7547">
                  <c:v>86.066134549600918</c:v>
                </c:pt>
                <c:pt idx="7548">
                  <c:v>86.077537058152799</c:v>
                </c:pt>
                <c:pt idx="7549">
                  <c:v>86.088939566704667</c:v>
                </c:pt>
                <c:pt idx="7550">
                  <c:v>86.100342075256549</c:v>
                </c:pt>
                <c:pt idx="7551">
                  <c:v>86.111744583808431</c:v>
                </c:pt>
                <c:pt idx="7552">
                  <c:v>86.123147092360313</c:v>
                </c:pt>
                <c:pt idx="7553">
                  <c:v>86.134549600912209</c:v>
                </c:pt>
                <c:pt idx="7554">
                  <c:v>86.145952109464091</c:v>
                </c:pt>
                <c:pt idx="7555">
                  <c:v>86.157354618015972</c:v>
                </c:pt>
                <c:pt idx="7556">
                  <c:v>86.16875712656784</c:v>
                </c:pt>
                <c:pt idx="7557">
                  <c:v>86.180159635119722</c:v>
                </c:pt>
                <c:pt idx="7558">
                  <c:v>86.191562143671604</c:v>
                </c:pt>
                <c:pt idx="7559">
                  <c:v>86.202964652223486</c:v>
                </c:pt>
                <c:pt idx="7560">
                  <c:v>86.214367160775367</c:v>
                </c:pt>
                <c:pt idx="7561">
                  <c:v>86.225769669327264</c:v>
                </c:pt>
                <c:pt idx="7562">
                  <c:v>86.237172177879131</c:v>
                </c:pt>
                <c:pt idx="7563">
                  <c:v>86.248574686431013</c:v>
                </c:pt>
                <c:pt idx="7564">
                  <c:v>86.259977194982895</c:v>
                </c:pt>
                <c:pt idx="7565">
                  <c:v>86.271379703534777</c:v>
                </c:pt>
                <c:pt idx="7566">
                  <c:v>86.282782212086659</c:v>
                </c:pt>
                <c:pt idx="7567">
                  <c:v>86.29418472063854</c:v>
                </c:pt>
                <c:pt idx="7568">
                  <c:v>86.305587229190422</c:v>
                </c:pt>
                <c:pt idx="7569">
                  <c:v>86.316989737742304</c:v>
                </c:pt>
                <c:pt idx="7570">
                  <c:v>86.328392246294186</c:v>
                </c:pt>
                <c:pt idx="7571">
                  <c:v>86.339794754846068</c:v>
                </c:pt>
                <c:pt idx="7572">
                  <c:v>86.35119726339795</c:v>
                </c:pt>
                <c:pt idx="7573">
                  <c:v>86.362599771949832</c:v>
                </c:pt>
                <c:pt idx="7574">
                  <c:v>86.374002280501699</c:v>
                </c:pt>
                <c:pt idx="7575">
                  <c:v>86.385404789053581</c:v>
                </c:pt>
                <c:pt idx="7576">
                  <c:v>86.396807297605477</c:v>
                </c:pt>
                <c:pt idx="7577">
                  <c:v>86.408209806157359</c:v>
                </c:pt>
                <c:pt idx="7578">
                  <c:v>86.419612314709241</c:v>
                </c:pt>
                <c:pt idx="7579">
                  <c:v>86.431014823261123</c:v>
                </c:pt>
                <c:pt idx="7580">
                  <c:v>86.442417331813004</c:v>
                </c:pt>
                <c:pt idx="7581">
                  <c:v>86.453819840364872</c:v>
                </c:pt>
                <c:pt idx="7582">
                  <c:v>86.465222348916754</c:v>
                </c:pt>
                <c:pt idx="7583">
                  <c:v>86.476624857468636</c:v>
                </c:pt>
                <c:pt idx="7584">
                  <c:v>86.488027366020532</c:v>
                </c:pt>
                <c:pt idx="7585">
                  <c:v>86.499429874572414</c:v>
                </c:pt>
                <c:pt idx="7586">
                  <c:v>86.510832383124296</c:v>
                </c:pt>
                <c:pt idx="7587">
                  <c:v>86.522234891676163</c:v>
                </c:pt>
                <c:pt idx="7588">
                  <c:v>86.533637400228045</c:v>
                </c:pt>
                <c:pt idx="7589">
                  <c:v>86.545039908779927</c:v>
                </c:pt>
                <c:pt idx="7590">
                  <c:v>86.556442417331809</c:v>
                </c:pt>
                <c:pt idx="7591">
                  <c:v>86.567844925883691</c:v>
                </c:pt>
                <c:pt idx="7592">
                  <c:v>86.579247434435587</c:v>
                </c:pt>
                <c:pt idx="7593">
                  <c:v>86.590649942987454</c:v>
                </c:pt>
                <c:pt idx="7594">
                  <c:v>86.602052451539336</c:v>
                </c:pt>
                <c:pt idx="7595">
                  <c:v>86.613454960091218</c:v>
                </c:pt>
                <c:pt idx="7596">
                  <c:v>86.6248574686431</c:v>
                </c:pt>
                <c:pt idx="7597">
                  <c:v>86.636259977194982</c:v>
                </c:pt>
                <c:pt idx="7598">
                  <c:v>86.647662485746864</c:v>
                </c:pt>
                <c:pt idx="7599">
                  <c:v>86.659064994298745</c:v>
                </c:pt>
                <c:pt idx="7600">
                  <c:v>86.670467502850627</c:v>
                </c:pt>
                <c:pt idx="7601">
                  <c:v>86.681870011402509</c:v>
                </c:pt>
                <c:pt idx="7602">
                  <c:v>86.693272519954391</c:v>
                </c:pt>
                <c:pt idx="7603">
                  <c:v>86.704675028506273</c:v>
                </c:pt>
                <c:pt idx="7604">
                  <c:v>86.716077537058155</c:v>
                </c:pt>
                <c:pt idx="7605">
                  <c:v>86.727480045610037</c:v>
                </c:pt>
                <c:pt idx="7606">
                  <c:v>86.738882554161904</c:v>
                </c:pt>
                <c:pt idx="7607">
                  <c:v>86.7502850627138</c:v>
                </c:pt>
                <c:pt idx="7608">
                  <c:v>86.761687571265682</c:v>
                </c:pt>
                <c:pt idx="7609">
                  <c:v>86.773090079817564</c:v>
                </c:pt>
                <c:pt idx="7610">
                  <c:v>86.784492588369446</c:v>
                </c:pt>
                <c:pt idx="7611">
                  <c:v>86.795895096921328</c:v>
                </c:pt>
                <c:pt idx="7612">
                  <c:v>86.807297605473195</c:v>
                </c:pt>
                <c:pt idx="7613">
                  <c:v>86.818700114025077</c:v>
                </c:pt>
                <c:pt idx="7614">
                  <c:v>86.830102622576959</c:v>
                </c:pt>
                <c:pt idx="7615">
                  <c:v>86.841505131128855</c:v>
                </c:pt>
                <c:pt idx="7616">
                  <c:v>86.852907639680737</c:v>
                </c:pt>
                <c:pt idx="7617">
                  <c:v>86.864310148232619</c:v>
                </c:pt>
                <c:pt idx="7618">
                  <c:v>86.875712656784486</c:v>
                </c:pt>
                <c:pt idx="7619">
                  <c:v>86.887115165336368</c:v>
                </c:pt>
                <c:pt idx="7620">
                  <c:v>86.89851767388825</c:v>
                </c:pt>
                <c:pt idx="7621">
                  <c:v>86.909920182440132</c:v>
                </c:pt>
                <c:pt idx="7622">
                  <c:v>86.921322690992014</c:v>
                </c:pt>
                <c:pt idx="7623">
                  <c:v>86.93272519954391</c:v>
                </c:pt>
                <c:pt idx="7624">
                  <c:v>86.944127708095792</c:v>
                </c:pt>
                <c:pt idx="7625">
                  <c:v>86.955530216647659</c:v>
                </c:pt>
                <c:pt idx="7626">
                  <c:v>86.966932725199541</c:v>
                </c:pt>
                <c:pt idx="7627">
                  <c:v>86.978335233751423</c:v>
                </c:pt>
                <c:pt idx="7628">
                  <c:v>86.989737742303305</c:v>
                </c:pt>
                <c:pt idx="7629">
                  <c:v>87.001140250855187</c:v>
                </c:pt>
                <c:pt idx="7630">
                  <c:v>87.012542759407069</c:v>
                </c:pt>
                <c:pt idx="7631">
                  <c:v>87.02394526795895</c:v>
                </c:pt>
                <c:pt idx="7632">
                  <c:v>87.035347776510832</c:v>
                </c:pt>
                <c:pt idx="7633">
                  <c:v>87.046750285062714</c:v>
                </c:pt>
                <c:pt idx="7634">
                  <c:v>87.058152793614596</c:v>
                </c:pt>
                <c:pt idx="7635">
                  <c:v>87.069555302166478</c:v>
                </c:pt>
                <c:pt idx="7636">
                  <c:v>87.08095781071836</c:v>
                </c:pt>
                <c:pt idx="7637">
                  <c:v>87.092360319270227</c:v>
                </c:pt>
                <c:pt idx="7638">
                  <c:v>87.103762827822123</c:v>
                </c:pt>
                <c:pt idx="7639">
                  <c:v>87.115165336374005</c:v>
                </c:pt>
                <c:pt idx="7640">
                  <c:v>87.126567844925887</c:v>
                </c:pt>
                <c:pt idx="7641">
                  <c:v>87.137970353477769</c:v>
                </c:pt>
                <c:pt idx="7642">
                  <c:v>87.149372862029651</c:v>
                </c:pt>
                <c:pt idx="7643">
                  <c:v>87.160775370581518</c:v>
                </c:pt>
                <c:pt idx="7644">
                  <c:v>87.1721778791334</c:v>
                </c:pt>
                <c:pt idx="7645">
                  <c:v>87.183580387685282</c:v>
                </c:pt>
                <c:pt idx="7646">
                  <c:v>87.194982896237178</c:v>
                </c:pt>
                <c:pt idx="7647">
                  <c:v>87.20638540478906</c:v>
                </c:pt>
                <c:pt idx="7648">
                  <c:v>87.217787913340942</c:v>
                </c:pt>
                <c:pt idx="7649">
                  <c:v>87.229190421892824</c:v>
                </c:pt>
                <c:pt idx="7650">
                  <c:v>87.240592930444691</c:v>
                </c:pt>
                <c:pt idx="7651">
                  <c:v>87.251995438996573</c:v>
                </c:pt>
                <c:pt idx="7652">
                  <c:v>87.263397947548455</c:v>
                </c:pt>
                <c:pt idx="7653">
                  <c:v>87.274800456100337</c:v>
                </c:pt>
                <c:pt idx="7654">
                  <c:v>87.286202964652233</c:v>
                </c:pt>
                <c:pt idx="7655">
                  <c:v>87.297605473204115</c:v>
                </c:pt>
                <c:pt idx="7656">
                  <c:v>87.309007981755983</c:v>
                </c:pt>
                <c:pt idx="7657">
                  <c:v>87.320410490307864</c:v>
                </c:pt>
                <c:pt idx="7658">
                  <c:v>87.331812998859746</c:v>
                </c:pt>
                <c:pt idx="7659">
                  <c:v>87.343215507411628</c:v>
                </c:pt>
                <c:pt idx="7660">
                  <c:v>87.35461801596351</c:v>
                </c:pt>
                <c:pt idx="7661">
                  <c:v>87.366020524515392</c:v>
                </c:pt>
                <c:pt idx="7662">
                  <c:v>87.377423033067274</c:v>
                </c:pt>
                <c:pt idx="7663">
                  <c:v>87.388825541619156</c:v>
                </c:pt>
                <c:pt idx="7664">
                  <c:v>87.400228050171037</c:v>
                </c:pt>
                <c:pt idx="7665">
                  <c:v>87.411630558722919</c:v>
                </c:pt>
                <c:pt idx="7666">
                  <c:v>87.423033067274801</c:v>
                </c:pt>
                <c:pt idx="7667">
                  <c:v>87.434435575826683</c:v>
                </c:pt>
                <c:pt idx="7668">
                  <c:v>87.445838084378565</c:v>
                </c:pt>
                <c:pt idx="7669">
                  <c:v>87.457240592930447</c:v>
                </c:pt>
                <c:pt idx="7670">
                  <c:v>87.468643101482328</c:v>
                </c:pt>
                <c:pt idx="7671">
                  <c:v>87.48004561003421</c:v>
                </c:pt>
                <c:pt idx="7672">
                  <c:v>87.491448118586092</c:v>
                </c:pt>
                <c:pt idx="7673">
                  <c:v>87.502850627137974</c:v>
                </c:pt>
                <c:pt idx="7674">
                  <c:v>87.514253135689856</c:v>
                </c:pt>
                <c:pt idx="7675">
                  <c:v>87.525655644241724</c:v>
                </c:pt>
                <c:pt idx="7676">
                  <c:v>87.537058152793605</c:v>
                </c:pt>
                <c:pt idx="7677">
                  <c:v>87.548460661345501</c:v>
                </c:pt>
                <c:pt idx="7678">
                  <c:v>87.559863169897383</c:v>
                </c:pt>
                <c:pt idx="7679">
                  <c:v>87.571265678449265</c:v>
                </c:pt>
                <c:pt idx="7680">
                  <c:v>87.582668187001147</c:v>
                </c:pt>
                <c:pt idx="7681">
                  <c:v>87.594070695553015</c:v>
                </c:pt>
                <c:pt idx="7682">
                  <c:v>87.605473204104896</c:v>
                </c:pt>
                <c:pt idx="7683">
                  <c:v>87.616875712656778</c:v>
                </c:pt>
                <c:pt idx="7684">
                  <c:v>87.62827822120866</c:v>
                </c:pt>
                <c:pt idx="7685">
                  <c:v>87.639680729760556</c:v>
                </c:pt>
                <c:pt idx="7686">
                  <c:v>87.651083238312438</c:v>
                </c:pt>
                <c:pt idx="7687">
                  <c:v>87.662485746864306</c:v>
                </c:pt>
                <c:pt idx="7688">
                  <c:v>87.673888255416188</c:v>
                </c:pt>
                <c:pt idx="7689">
                  <c:v>87.685290763968069</c:v>
                </c:pt>
                <c:pt idx="7690">
                  <c:v>87.696693272519951</c:v>
                </c:pt>
                <c:pt idx="7691">
                  <c:v>87.708095781071833</c:v>
                </c:pt>
                <c:pt idx="7692">
                  <c:v>87.719498289623715</c:v>
                </c:pt>
                <c:pt idx="7693">
                  <c:v>87.730900798175611</c:v>
                </c:pt>
                <c:pt idx="7694">
                  <c:v>87.742303306727479</c:v>
                </c:pt>
                <c:pt idx="7695">
                  <c:v>87.753705815279361</c:v>
                </c:pt>
                <c:pt idx="7696">
                  <c:v>87.765108323831242</c:v>
                </c:pt>
                <c:pt idx="7697">
                  <c:v>87.776510832383124</c:v>
                </c:pt>
                <c:pt idx="7698">
                  <c:v>87.787913340935006</c:v>
                </c:pt>
                <c:pt idx="7699">
                  <c:v>87.799315849486888</c:v>
                </c:pt>
                <c:pt idx="7700">
                  <c:v>87.81071835803877</c:v>
                </c:pt>
                <c:pt idx="7701">
                  <c:v>87.822120866590652</c:v>
                </c:pt>
                <c:pt idx="7702">
                  <c:v>87.833523375142533</c:v>
                </c:pt>
                <c:pt idx="7703">
                  <c:v>87.844925883694415</c:v>
                </c:pt>
                <c:pt idx="7704">
                  <c:v>87.856328392246297</c:v>
                </c:pt>
                <c:pt idx="7705">
                  <c:v>87.867730900798179</c:v>
                </c:pt>
                <c:pt idx="7706">
                  <c:v>87.879133409350047</c:v>
                </c:pt>
                <c:pt idx="7707">
                  <c:v>87.890535917901929</c:v>
                </c:pt>
                <c:pt idx="7708">
                  <c:v>87.901938426453825</c:v>
                </c:pt>
                <c:pt idx="7709">
                  <c:v>87.913340935005706</c:v>
                </c:pt>
                <c:pt idx="7710">
                  <c:v>87.924743443557588</c:v>
                </c:pt>
                <c:pt idx="7711">
                  <c:v>87.93614595210947</c:v>
                </c:pt>
                <c:pt idx="7712">
                  <c:v>87.947548460661338</c:v>
                </c:pt>
                <c:pt idx="7713">
                  <c:v>87.95895096921322</c:v>
                </c:pt>
                <c:pt idx="7714">
                  <c:v>87.970353477765102</c:v>
                </c:pt>
                <c:pt idx="7715">
                  <c:v>87.981755986316983</c:v>
                </c:pt>
                <c:pt idx="7716">
                  <c:v>87.993158494868879</c:v>
                </c:pt>
                <c:pt idx="7717">
                  <c:v>88.004561003420761</c:v>
                </c:pt>
                <c:pt idx="7718">
                  <c:v>88.015963511972643</c:v>
                </c:pt>
                <c:pt idx="7719">
                  <c:v>88.027366020524511</c:v>
                </c:pt>
                <c:pt idx="7720">
                  <c:v>88.038768529076393</c:v>
                </c:pt>
                <c:pt idx="7721">
                  <c:v>88.050171037628274</c:v>
                </c:pt>
                <c:pt idx="7722">
                  <c:v>88.061573546180156</c:v>
                </c:pt>
                <c:pt idx="7723">
                  <c:v>88.072976054732038</c:v>
                </c:pt>
                <c:pt idx="7724">
                  <c:v>88.084378563283934</c:v>
                </c:pt>
                <c:pt idx="7725">
                  <c:v>88.095781071835802</c:v>
                </c:pt>
                <c:pt idx="7726">
                  <c:v>88.107183580387684</c:v>
                </c:pt>
                <c:pt idx="7727">
                  <c:v>88.118586088939566</c:v>
                </c:pt>
                <c:pt idx="7728">
                  <c:v>88.129988597491447</c:v>
                </c:pt>
                <c:pt idx="7729">
                  <c:v>88.141391106043329</c:v>
                </c:pt>
                <c:pt idx="7730">
                  <c:v>88.152793614595211</c:v>
                </c:pt>
                <c:pt idx="7731">
                  <c:v>88.164196123147093</c:v>
                </c:pt>
                <c:pt idx="7732">
                  <c:v>88.175598631698975</c:v>
                </c:pt>
                <c:pt idx="7733">
                  <c:v>88.187001140250857</c:v>
                </c:pt>
                <c:pt idx="7734">
                  <c:v>88.198403648802739</c:v>
                </c:pt>
                <c:pt idx="7735">
                  <c:v>88.20980615735462</c:v>
                </c:pt>
                <c:pt idx="7736">
                  <c:v>88.221208665906502</c:v>
                </c:pt>
                <c:pt idx="7737">
                  <c:v>88.232611174458384</c:v>
                </c:pt>
                <c:pt idx="7738">
                  <c:v>88.244013683010252</c:v>
                </c:pt>
                <c:pt idx="7739">
                  <c:v>88.255416191562148</c:v>
                </c:pt>
                <c:pt idx="7740">
                  <c:v>88.26681870011403</c:v>
                </c:pt>
                <c:pt idx="7741">
                  <c:v>88.278221208665911</c:v>
                </c:pt>
                <c:pt idx="7742">
                  <c:v>88.289623717217793</c:v>
                </c:pt>
                <c:pt idx="7743">
                  <c:v>88.301026225769675</c:v>
                </c:pt>
                <c:pt idx="7744">
                  <c:v>88.312428734321543</c:v>
                </c:pt>
                <c:pt idx="7745">
                  <c:v>88.323831242873425</c:v>
                </c:pt>
                <c:pt idx="7746">
                  <c:v>88.335233751425307</c:v>
                </c:pt>
                <c:pt idx="7747">
                  <c:v>88.346636259977203</c:v>
                </c:pt>
                <c:pt idx="7748">
                  <c:v>88.358038768529084</c:v>
                </c:pt>
                <c:pt idx="7749">
                  <c:v>88.369441277080966</c:v>
                </c:pt>
                <c:pt idx="7750">
                  <c:v>88.380843785632834</c:v>
                </c:pt>
                <c:pt idx="7751">
                  <c:v>88.392246294184716</c:v>
                </c:pt>
                <c:pt idx="7752">
                  <c:v>88.403648802736598</c:v>
                </c:pt>
                <c:pt idx="7753">
                  <c:v>88.415051311288479</c:v>
                </c:pt>
                <c:pt idx="7754">
                  <c:v>88.426453819840361</c:v>
                </c:pt>
                <c:pt idx="7755">
                  <c:v>88.437856328392257</c:v>
                </c:pt>
                <c:pt idx="7756">
                  <c:v>88.449258836944125</c:v>
                </c:pt>
                <c:pt idx="7757">
                  <c:v>88.460661345496007</c:v>
                </c:pt>
                <c:pt idx="7758">
                  <c:v>88.472063854047889</c:v>
                </c:pt>
                <c:pt idx="7759">
                  <c:v>88.483466362599771</c:v>
                </c:pt>
                <c:pt idx="7760">
                  <c:v>88.494868871151652</c:v>
                </c:pt>
                <c:pt idx="7761">
                  <c:v>88.506271379703534</c:v>
                </c:pt>
                <c:pt idx="7762">
                  <c:v>88.517673888255416</c:v>
                </c:pt>
                <c:pt idx="7763">
                  <c:v>88.529076396807298</c:v>
                </c:pt>
                <c:pt idx="7764">
                  <c:v>88.54047890535918</c:v>
                </c:pt>
                <c:pt idx="7765">
                  <c:v>88.551881413911062</c:v>
                </c:pt>
                <c:pt idx="7766">
                  <c:v>88.563283922462944</c:v>
                </c:pt>
                <c:pt idx="7767">
                  <c:v>88.574686431014825</c:v>
                </c:pt>
                <c:pt idx="7768">
                  <c:v>88.586088939566707</c:v>
                </c:pt>
                <c:pt idx="7769">
                  <c:v>88.597491448118575</c:v>
                </c:pt>
                <c:pt idx="7770">
                  <c:v>88.608893956670471</c:v>
                </c:pt>
                <c:pt idx="7771">
                  <c:v>88.620296465222353</c:v>
                </c:pt>
                <c:pt idx="7772">
                  <c:v>88.631698973774235</c:v>
                </c:pt>
                <c:pt idx="7773">
                  <c:v>88.643101482326117</c:v>
                </c:pt>
                <c:pt idx="7774">
                  <c:v>88.654503990877998</c:v>
                </c:pt>
                <c:pt idx="7775">
                  <c:v>88.665906499429866</c:v>
                </c:pt>
                <c:pt idx="7776">
                  <c:v>88.677309007981748</c:v>
                </c:pt>
                <c:pt idx="7777">
                  <c:v>88.68871151653363</c:v>
                </c:pt>
                <c:pt idx="7778">
                  <c:v>88.700114025085526</c:v>
                </c:pt>
                <c:pt idx="7779">
                  <c:v>88.711516533637408</c:v>
                </c:pt>
                <c:pt idx="7780">
                  <c:v>88.722919042189289</c:v>
                </c:pt>
                <c:pt idx="7781">
                  <c:v>88.734321550741157</c:v>
                </c:pt>
                <c:pt idx="7782">
                  <c:v>88.745724059293039</c:v>
                </c:pt>
                <c:pt idx="7783">
                  <c:v>88.757126567844921</c:v>
                </c:pt>
                <c:pt idx="7784">
                  <c:v>88.768529076396803</c:v>
                </c:pt>
                <c:pt idx="7785">
                  <c:v>88.779931584948685</c:v>
                </c:pt>
                <c:pt idx="7786">
                  <c:v>88.791334093500581</c:v>
                </c:pt>
                <c:pt idx="7787">
                  <c:v>88.802736602052462</c:v>
                </c:pt>
                <c:pt idx="7788">
                  <c:v>88.81413911060433</c:v>
                </c:pt>
                <c:pt idx="7789">
                  <c:v>88.825541619156212</c:v>
                </c:pt>
                <c:pt idx="7790">
                  <c:v>88.836944127708094</c:v>
                </c:pt>
                <c:pt idx="7791">
                  <c:v>88.848346636259976</c:v>
                </c:pt>
                <c:pt idx="7792">
                  <c:v>88.859749144811857</c:v>
                </c:pt>
                <c:pt idx="7793">
                  <c:v>88.871151653363739</c:v>
                </c:pt>
                <c:pt idx="7794">
                  <c:v>88.882554161915621</c:v>
                </c:pt>
                <c:pt idx="7795">
                  <c:v>88.893956670467503</c:v>
                </c:pt>
                <c:pt idx="7796">
                  <c:v>88.905359179019385</c:v>
                </c:pt>
                <c:pt idx="7797">
                  <c:v>88.916761687571267</c:v>
                </c:pt>
                <c:pt idx="7798">
                  <c:v>88.928164196123149</c:v>
                </c:pt>
                <c:pt idx="7799">
                  <c:v>88.93956670467503</c:v>
                </c:pt>
                <c:pt idx="7800">
                  <c:v>88.950969213226898</c:v>
                </c:pt>
                <c:pt idx="7801">
                  <c:v>88.962371721778794</c:v>
                </c:pt>
                <c:pt idx="7802">
                  <c:v>88.973774230330676</c:v>
                </c:pt>
                <c:pt idx="7803">
                  <c:v>88.985176738882558</c:v>
                </c:pt>
                <c:pt idx="7804">
                  <c:v>88.99657924743444</c:v>
                </c:pt>
                <c:pt idx="7805">
                  <c:v>89.007981755986322</c:v>
                </c:pt>
                <c:pt idx="7806">
                  <c:v>89.019384264538203</c:v>
                </c:pt>
                <c:pt idx="7807">
                  <c:v>89.030786773090071</c:v>
                </c:pt>
                <c:pt idx="7808">
                  <c:v>89.042189281641953</c:v>
                </c:pt>
                <c:pt idx="7809">
                  <c:v>89.053591790193849</c:v>
                </c:pt>
                <c:pt idx="7810">
                  <c:v>89.064994298745731</c:v>
                </c:pt>
                <c:pt idx="7811">
                  <c:v>89.076396807297613</c:v>
                </c:pt>
                <c:pt idx="7812">
                  <c:v>89.087799315849495</c:v>
                </c:pt>
                <c:pt idx="7813">
                  <c:v>89.099201824401362</c:v>
                </c:pt>
                <c:pt idx="7814">
                  <c:v>89.110604332953244</c:v>
                </c:pt>
                <c:pt idx="7815">
                  <c:v>89.122006841505126</c:v>
                </c:pt>
                <c:pt idx="7816">
                  <c:v>89.133409350057008</c:v>
                </c:pt>
                <c:pt idx="7817">
                  <c:v>89.144811858608904</c:v>
                </c:pt>
                <c:pt idx="7818">
                  <c:v>89.156214367160786</c:v>
                </c:pt>
                <c:pt idx="7819">
                  <c:v>89.167616875712653</c:v>
                </c:pt>
                <c:pt idx="7820">
                  <c:v>89.179019384264535</c:v>
                </c:pt>
                <c:pt idx="7821">
                  <c:v>89.190421892816417</c:v>
                </c:pt>
                <c:pt idx="7822">
                  <c:v>89.201824401368299</c:v>
                </c:pt>
                <c:pt idx="7823">
                  <c:v>89.213226909920181</c:v>
                </c:pt>
                <c:pt idx="7824">
                  <c:v>89.224629418472063</c:v>
                </c:pt>
                <c:pt idx="7825">
                  <c:v>89.236031927023944</c:v>
                </c:pt>
                <c:pt idx="7826">
                  <c:v>89.247434435575826</c:v>
                </c:pt>
                <c:pt idx="7827">
                  <c:v>89.258836944127708</c:v>
                </c:pt>
                <c:pt idx="7828">
                  <c:v>89.27023945267959</c:v>
                </c:pt>
                <c:pt idx="7829">
                  <c:v>89.281641961231472</c:v>
                </c:pt>
                <c:pt idx="7830">
                  <c:v>89.293044469783354</c:v>
                </c:pt>
                <c:pt idx="7831">
                  <c:v>89.304446978335235</c:v>
                </c:pt>
                <c:pt idx="7832">
                  <c:v>89.315849486887117</c:v>
                </c:pt>
                <c:pt idx="7833">
                  <c:v>89.327251995438999</c:v>
                </c:pt>
                <c:pt idx="7834">
                  <c:v>89.338654503990881</c:v>
                </c:pt>
                <c:pt idx="7835">
                  <c:v>89.350057012542763</c:v>
                </c:pt>
                <c:pt idx="7836">
                  <c:v>89.361459521094645</c:v>
                </c:pt>
                <c:pt idx="7837">
                  <c:v>89.372862029646527</c:v>
                </c:pt>
                <c:pt idx="7838">
                  <c:v>89.384264538198394</c:v>
                </c:pt>
                <c:pt idx="7839">
                  <c:v>89.395667046750276</c:v>
                </c:pt>
                <c:pt idx="7840">
                  <c:v>89.407069555302172</c:v>
                </c:pt>
                <c:pt idx="7841">
                  <c:v>89.418472063854054</c:v>
                </c:pt>
                <c:pt idx="7842">
                  <c:v>89.429874572405936</c:v>
                </c:pt>
                <c:pt idx="7843">
                  <c:v>89.441277080957818</c:v>
                </c:pt>
                <c:pt idx="7844">
                  <c:v>89.452679589509685</c:v>
                </c:pt>
                <c:pt idx="7845">
                  <c:v>89.464082098061567</c:v>
                </c:pt>
                <c:pt idx="7846">
                  <c:v>89.475484606613449</c:v>
                </c:pt>
                <c:pt idx="7847">
                  <c:v>89.486887115165331</c:v>
                </c:pt>
                <c:pt idx="7848">
                  <c:v>89.498289623717227</c:v>
                </c:pt>
                <c:pt idx="7849">
                  <c:v>89.509692132269109</c:v>
                </c:pt>
                <c:pt idx="7850">
                  <c:v>89.521094640820976</c:v>
                </c:pt>
                <c:pt idx="7851">
                  <c:v>89.532497149372858</c:v>
                </c:pt>
                <c:pt idx="7852">
                  <c:v>89.54389965792474</c:v>
                </c:pt>
                <c:pt idx="7853">
                  <c:v>89.555302166476622</c:v>
                </c:pt>
                <c:pt idx="7854">
                  <c:v>89.566704675028504</c:v>
                </c:pt>
                <c:pt idx="7855">
                  <c:v>89.578107183580386</c:v>
                </c:pt>
                <c:pt idx="7856">
                  <c:v>89.589509692132268</c:v>
                </c:pt>
                <c:pt idx="7857">
                  <c:v>89.600912200684149</c:v>
                </c:pt>
                <c:pt idx="7858">
                  <c:v>89.612314709236031</c:v>
                </c:pt>
                <c:pt idx="7859">
                  <c:v>89.623717217787913</c:v>
                </c:pt>
                <c:pt idx="7860">
                  <c:v>89.635119726339795</c:v>
                </c:pt>
                <c:pt idx="7861">
                  <c:v>89.646522234891677</c:v>
                </c:pt>
                <c:pt idx="7862">
                  <c:v>89.657924743443559</c:v>
                </c:pt>
                <c:pt idx="7863">
                  <c:v>89.669327251995441</c:v>
                </c:pt>
                <c:pt idx="7864">
                  <c:v>89.680729760547322</c:v>
                </c:pt>
                <c:pt idx="7865">
                  <c:v>89.692132269099204</c:v>
                </c:pt>
                <c:pt idx="7866">
                  <c:v>89.703534777651086</c:v>
                </c:pt>
                <c:pt idx="7867">
                  <c:v>89.714937286202968</c:v>
                </c:pt>
                <c:pt idx="7868">
                  <c:v>89.72633979475485</c:v>
                </c:pt>
                <c:pt idx="7869">
                  <c:v>89.737742303306717</c:v>
                </c:pt>
                <c:pt idx="7870">
                  <c:v>89.749144811858599</c:v>
                </c:pt>
                <c:pt idx="7871">
                  <c:v>89.760547320410495</c:v>
                </c:pt>
                <c:pt idx="7872">
                  <c:v>89.771949828962377</c:v>
                </c:pt>
                <c:pt idx="7873">
                  <c:v>89.783352337514259</c:v>
                </c:pt>
                <c:pt idx="7874">
                  <c:v>89.794754846066141</c:v>
                </c:pt>
                <c:pt idx="7875">
                  <c:v>89.806157354618023</c:v>
                </c:pt>
                <c:pt idx="7876">
                  <c:v>89.81755986316989</c:v>
                </c:pt>
                <c:pt idx="7877">
                  <c:v>89.828962371721772</c:v>
                </c:pt>
                <c:pt idx="7878">
                  <c:v>89.840364880273654</c:v>
                </c:pt>
                <c:pt idx="7879">
                  <c:v>89.85176738882555</c:v>
                </c:pt>
                <c:pt idx="7880">
                  <c:v>89.863169897377432</c:v>
                </c:pt>
                <c:pt idx="7881">
                  <c:v>89.874572405929314</c:v>
                </c:pt>
                <c:pt idx="7882">
                  <c:v>89.885974914481181</c:v>
                </c:pt>
                <c:pt idx="7883">
                  <c:v>89.897377423033063</c:v>
                </c:pt>
                <c:pt idx="7884">
                  <c:v>89.908779931584945</c:v>
                </c:pt>
                <c:pt idx="7885">
                  <c:v>89.920182440136827</c:v>
                </c:pt>
                <c:pt idx="7886">
                  <c:v>89.931584948688709</c:v>
                </c:pt>
                <c:pt idx="7887">
                  <c:v>89.942987457240591</c:v>
                </c:pt>
                <c:pt idx="7888">
                  <c:v>89.954389965792473</c:v>
                </c:pt>
                <c:pt idx="7889">
                  <c:v>89.965792474344354</c:v>
                </c:pt>
                <c:pt idx="7890">
                  <c:v>89.977194982896236</c:v>
                </c:pt>
                <c:pt idx="7891">
                  <c:v>89.988597491448118</c:v>
                </c:pt>
                <c:pt idx="7892">
                  <c:v>90</c:v>
                </c:pt>
                <c:pt idx="7893">
                  <c:v>90.011402508551882</c:v>
                </c:pt>
                <c:pt idx="7894">
                  <c:v>90.022805017103764</c:v>
                </c:pt>
                <c:pt idx="7895">
                  <c:v>90.034207525655646</c:v>
                </c:pt>
                <c:pt idx="7896">
                  <c:v>90.045610034207527</c:v>
                </c:pt>
                <c:pt idx="7897">
                  <c:v>90.057012542759409</c:v>
                </c:pt>
                <c:pt idx="7898">
                  <c:v>90.068415051311291</c:v>
                </c:pt>
                <c:pt idx="7899">
                  <c:v>90.079817559863173</c:v>
                </c:pt>
                <c:pt idx="7900">
                  <c:v>90.091220068415055</c:v>
                </c:pt>
                <c:pt idx="7901">
                  <c:v>90.102622576966922</c:v>
                </c:pt>
                <c:pt idx="7902">
                  <c:v>90.114025085518819</c:v>
                </c:pt>
                <c:pt idx="7903">
                  <c:v>90.1254275940707</c:v>
                </c:pt>
                <c:pt idx="7904">
                  <c:v>90.136830102622582</c:v>
                </c:pt>
                <c:pt idx="7905">
                  <c:v>90.148232611174464</c:v>
                </c:pt>
                <c:pt idx="7906">
                  <c:v>90.159635119726346</c:v>
                </c:pt>
                <c:pt idx="7907">
                  <c:v>90.171037628278214</c:v>
                </c:pt>
                <c:pt idx="7908">
                  <c:v>90.182440136830095</c:v>
                </c:pt>
                <c:pt idx="7909">
                  <c:v>90.193842645381977</c:v>
                </c:pt>
                <c:pt idx="7910">
                  <c:v>90.205245153933873</c:v>
                </c:pt>
                <c:pt idx="7911">
                  <c:v>90.216647662485755</c:v>
                </c:pt>
                <c:pt idx="7912">
                  <c:v>90.228050171037637</c:v>
                </c:pt>
                <c:pt idx="7913">
                  <c:v>90.239452679589505</c:v>
                </c:pt>
                <c:pt idx="7914">
                  <c:v>90.250855188141387</c:v>
                </c:pt>
                <c:pt idx="7915">
                  <c:v>90.262257696693268</c:v>
                </c:pt>
                <c:pt idx="7916">
                  <c:v>90.27366020524515</c:v>
                </c:pt>
                <c:pt idx="7917">
                  <c:v>90.285062713797032</c:v>
                </c:pt>
                <c:pt idx="7918">
                  <c:v>90.296465222348914</c:v>
                </c:pt>
                <c:pt idx="7919">
                  <c:v>90.307867730900796</c:v>
                </c:pt>
                <c:pt idx="7920">
                  <c:v>90.319270239452678</c:v>
                </c:pt>
                <c:pt idx="7921">
                  <c:v>90.330672748004559</c:v>
                </c:pt>
                <c:pt idx="7922">
                  <c:v>90.342075256556441</c:v>
                </c:pt>
                <c:pt idx="7923">
                  <c:v>90.353477765108323</c:v>
                </c:pt>
                <c:pt idx="7924">
                  <c:v>90.364880273660205</c:v>
                </c:pt>
                <c:pt idx="7925">
                  <c:v>90.376282782212087</c:v>
                </c:pt>
                <c:pt idx="7926">
                  <c:v>90.387685290763969</c:v>
                </c:pt>
                <c:pt idx="7927">
                  <c:v>90.399087799315851</c:v>
                </c:pt>
                <c:pt idx="7928">
                  <c:v>90.410490307867732</c:v>
                </c:pt>
                <c:pt idx="7929">
                  <c:v>90.421892816419614</c:v>
                </c:pt>
                <c:pt idx="7930">
                  <c:v>90.433295324971496</c:v>
                </c:pt>
                <c:pt idx="7931">
                  <c:v>90.444697833523378</c:v>
                </c:pt>
                <c:pt idx="7932">
                  <c:v>90.456100342075246</c:v>
                </c:pt>
                <c:pt idx="7933">
                  <c:v>90.467502850627142</c:v>
                </c:pt>
                <c:pt idx="7934">
                  <c:v>90.478905359179024</c:v>
                </c:pt>
                <c:pt idx="7935">
                  <c:v>90.490307867730905</c:v>
                </c:pt>
                <c:pt idx="7936">
                  <c:v>90.501710376282787</c:v>
                </c:pt>
                <c:pt idx="7937">
                  <c:v>90.513112884834669</c:v>
                </c:pt>
                <c:pt idx="7938">
                  <c:v>90.524515393386537</c:v>
                </c:pt>
                <c:pt idx="7939">
                  <c:v>90.535917901938419</c:v>
                </c:pt>
                <c:pt idx="7940">
                  <c:v>90.5473204104903</c:v>
                </c:pt>
                <c:pt idx="7941">
                  <c:v>90.558722919042197</c:v>
                </c:pt>
                <c:pt idx="7942">
                  <c:v>90.570125427594078</c:v>
                </c:pt>
                <c:pt idx="7943">
                  <c:v>90.58152793614596</c:v>
                </c:pt>
                <c:pt idx="7944">
                  <c:v>90.592930444697842</c:v>
                </c:pt>
                <c:pt idx="7945">
                  <c:v>90.60433295324971</c:v>
                </c:pt>
                <c:pt idx="7946">
                  <c:v>90.615735461801592</c:v>
                </c:pt>
                <c:pt idx="7947">
                  <c:v>90.627137970353473</c:v>
                </c:pt>
                <c:pt idx="7948">
                  <c:v>90.638540478905355</c:v>
                </c:pt>
                <c:pt idx="7949">
                  <c:v>90.649942987457237</c:v>
                </c:pt>
                <c:pt idx="7950">
                  <c:v>90.661345496009133</c:v>
                </c:pt>
                <c:pt idx="7951">
                  <c:v>90.672748004561001</c:v>
                </c:pt>
                <c:pt idx="7952">
                  <c:v>90.684150513112883</c:v>
                </c:pt>
                <c:pt idx="7953">
                  <c:v>90.695553021664765</c:v>
                </c:pt>
                <c:pt idx="7954">
                  <c:v>90.706955530216646</c:v>
                </c:pt>
                <c:pt idx="7955">
                  <c:v>90.718358038768528</c:v>
                </c:pt>
                <c:pt idx="7956">
                  <c:v>90.72976054732041</c:v>
                </c:pt>
                <c:pt idx="7957">
                  <c:v>90.741163055872292</c:v>
                </c:pt>
                <c:pt idx="7958">
                  <c:v>90.752565564424174</c:v>
                </c:pt>
                <c:pt idx="7959">
                  <c:v>90.763968072976056</c:v>
                </c:pt>
                <c:pt idx="7960">
                  <c:v>90.775370581527937</c:v>
                </c:pt>
                <c:pt idx="7961">
                  <c:v>90.786773090079819</c:v>
                </c:pt>
                <c:pt idx="7962">
                  <c:v>90.798175598631701</c:v>
                </c:pt>
                <c:pt idx="7963">
                  <c:v>90.809578107183569</c:v>
                </c:pt>
                <c:pt idx="7964">
                  <c:v>90.820980615735465</c:v>
                </c:pt>
                <c:pt idx="7965">
                  <c:v>90.832383124287347</c:v>
                </c:pt>
                <c:pt idx="7966">
                  <c:v>90.843785632839229</c:v>
                </c:pt>
                <c:pt idx="7967">
                  <c:v>90.85518814139111</c:v>
                </c:pt>
                <c:pt idx="7968">
                  <c:v>90.866590649942992</c:v>
                </c:pt>
                <c:pt idx="7969">
                  <c:v>90.877993158494874</c:v>
                </c:pt>
                <c:pt idx="7970">
                  <c:v>90.889395667046742</c:v>
                </c:pt>
                <c:pt idx="7971">
                  <c:v>90.900798175598624</c:v>
                </c:pt>
                <c:pt idx="7972">
                  <c:v>90.91220068415052</c:v>
                </c:pt>
                <c:pt idx="7973">
                  <c:v>90.923603192702402</c:v>
                </c:pt>
                <c:pt idx="7974">
                  <c:v>90.935005701254283</c:v>
                </c:pt>
                <c:pt idx="7975">
                  <c:v>90.946408209806165</c:v>
                </c:pt>
                <c:pt idx="7976">
                  <c:v>90.957810718358033</c:v>
                </c:pt>
                <c:pt idx="7977">
                  <c:v>90.969213226909915</c:v>
                </c:pt>
                <c:pt idx="7978">
                  <c:v>90.980615735461797</c:v>
                </c:pt>
                <c:pt idx="7979">
                  <c:v>90.992018244013678</c:v>
                </c:pt>
                <c:pt idx="7980">
                  <c:v>91.00342075256556</c:v>
                </c:pt>
                <c:pt idx="7981">
                  <c:v>91.014823261117456</c:v>
                </c:pt>
                <c:pt idx="7982">
                  <c:v>91.026225769669324</c:v>
                </c:pt>
                <c:pt idx="7983">
                  <c:v>91.037628278221206</c:v>
                </c:pt>
                <c:pt idx="7984">
                  <c:v>91.049030786773088</c:v>
                </c:pt>
                <c:pt idx="7985">
                  <c:v>91.06043329532497</c:v>
                </c:pt>
                <c:pt idx="7986">
                  <c:v>91.071835803876851</c:v>
                </c:pt>
                <c:pt idx="7987">
                  <c:v>91.083238312428733</c:v>
                </c:pt>
                <c:pt idx="7988">
                  <c:v>91.094640820980615</c:v>
                </c:pt>
                <c:pt idx="7989">
                  <c:v>91.106043329532497</c:v>
                </c:pt>
                <c:pt idx="7990">
                  <c:v>91.117445838084379</c:v>
                </c:pt>
                <c:pt idx="7991">
                  <c:v>91.128848346636261</c:v>
                </c:pt>
                <c:pt idx="7992">
                  <c:v>91.140250855188143</c:v>
                </c:pt>
                <c:pt idx="7993">
                  <c:v>91.151653363740024</c:v>
                </c:pt>
                <c:pt idx="7994">
                  <c:v>91.163055872291906</c:v>
                </c:pt>
                <c:pt idx="7995">
                  <c:v>91.174458380843788</c:v>
                </c:pt>
                <c:pt idx="7996">
                  <c:v>91.18586088939567</c:v>
                </c:pt>
                <c:pt idx="7997">
                  <c:v>91.197263397947552</c:v>
                </c:pt>
                <c:pt idx="7998">
                  <c:v>91.208665906499434</c:v>
                </c:pt>
                <c:pt idx="7999">
                  <c:v>91.220068415051315</c:v>
                </c:pt>
                <c:pt idx="8000">
                  <c:v>91.231470923603197</c:v>
                </c:pt>
                <c:pt idx="8001">
                  <c:v>91.242873432155065</c:v>
                </c:pt>
                <c:pt idx="8002">
                  <c:v>91.254275940706947</c:v>
                </c:pt>
                <c:pt idx="8003">
                  <c:v>91.265678449258843</c:v>
                </c:pt>
                <c:pt idx="8004">
                  <c:v>91.277080957810725</c:v>
                </c:pt>
                <c:pt idx="8005">
                  <c:v>91.288483466362607</c:v>
                </c:pt>
                <c:pt idx="8006">
                  <c:v>91.299885974914488</c:v>
                </c:pt>
                <c:pt idx="8007">
                  <c:v>91.311288483466356</c:v>
                </c:pt>
                <c:pt idx="8008">
                  <c:v>91.322690992018238</c:v>
                </c:pt>
                <c:pt idx="8009">
                  <c:v>91.33409350057012</c:v>
                </c:pt>
                <c:pt idx="8010">
                  <c:v>91.345496009122002</c:v>
                </c:pt>
                <c:pt idx="8011">
                  <c:v>91.356898517673883</c:v>
                </c:pt>
                <c:pt idx="8012">
                  <c:v>91.36830102622578</c:v>
                </c:pt>
                <c:pt idx="8013">
                  <c:v>91.379703534777661</c:v>
                </c:pt>
                <c:pt idx="8014">
                  <c:v>91.391106043329529</c:v>
                </c:pt>
                <c:pt idx="8015">
                  <c:v>91.402508551881411</c:v>
                </c:pt>
                <c:pt idx="8016">
                  <c:v>91.413911060433293</c:v>
                </c:pt>
                <c:pt idx="8017">
                  <c:v>91.425313568985175</c:v>
                </c:pt>
                <c:pt idx="8018">
                  <c:v>91.436716077537056</c:v>
                </c:pt>
                <c:pt idx="8019">
                  <c:v>91.448118586088938</c:v>
                </c:pt>
                <c:pt idx="8020">
                  <c:v>91.45952109464082</c:v>
                </c:pt>
                <c:pt idx="8021">
                  <c:v>91.470923603192702</c:v>
                </c:pt>
                <c:pt idx="8022">
                  <c:v>91.482326111744584</c:v>
                </c:pt>
                <c:pt idx="8023">
                  <c:v>91.493728620296466</c:v>
                </c:pt>
                <c:pt idx="8024">
                  <c:v>91.505131128848348</c:v>
                </c:pt>
                <c:pt idx="8025">
                  <c:v>91.516533637400229</c:v>
                </c:pt>
                <c:pt idx="8026">
                  <c:v>91.527936145952111</c:v>
                </c:pt>
                <c:pt idx="8027">
                  <c:v>91.539338654503993</c:v>
                </c:pt>
                <c:pt idx="8028">
                  <c:v>91.550741163055875</c:v>
                </c:pt>
                <c:pt idx="8029">
                  <c:v>91.562143671607757</c:v>
                </c:pt>
                <c:pt idx="8030">
                  <c:v>91.573546180159639</c:v>
                </c:pt>
                <c:pt idx="8031">
                  <c:v>91.584948688711521</c:v>
                </c:pt>
                <c:pt idx="8032">
                  <c:v>91.596351197263388</c:v>
                </c:pt>
                <c:pt idx="8033">
                  <c:v>91.60775370581527</c:v>
                </c:pt>
                <c:pt idx="8034">
                  <c:v>91.619156214367166</c:v>
                </c:pt>
                <c:pt idx="8035">
                  <c:v>91.630558722919048</c:v>
                </c:pt>
                <c:pt idx="8036">
                  <c:v>91.64196123147093</c:v>
                </c:pt>
                <c:pt idx="8037">
                  <c:v>91.653363740022812</c:v>
                </c:pt>
                <c:pt idx="8038">
                  <c:v>91.664766248574693</c:v>
                </c:pt>
                <c:pt idx="8039">
                  <c:v>91.676168757126561</c:v>
                </c:pt>
                <c:pt idx="8040">
                  <c:v>91.687571265678443</c:v>
                </c:pt>
                <c:pt idx="8041">
                  <c:v>91.698973774230325</c:v>
                </c:pt>
                <c:pt idx="8042">
                  <c:v>91.710376282782207</c:v>
                </c:pt>
                <c:pt idx="8043">
                  <c:v>91.721778791334103</c:v>
                </c:pt>
                <c:pt idx="8044">
                  <c:v>91.733181299885985</c:v>
                </c:pt>
                <c:pt idx="8045">
                  <c:v>91.744583808437852</c:v>
                </c:pt>
                <c:pt idx="8046">
                  <c:v>91.755986316989734</c:v>
                </c:pt>
                <c:pt idx="8047">
                  <c:v>91.767388825541616</c:v>
                </c:pt>
                <c:pt idx="8048">
                  <c:v>91.778791334093498</c:v>
                </c:pt>
                <c:pt idx="8049">
                  <c:v>91.79019384264538</c:v>
                </c:pt>
                <c:pt idx="8050">
                  <c:v>91.801596351197261</c:v>
                </c:pt>
                <c:pt idx="8051">
                  <c:v>91.812998859749143</c:v>
                </c:pt>
                <c:pt idx="8052">
                  <c:v>91.824401368301025</c:v>
                </c:pt>
                <c:pt idx="8053">
                  <c:v>91.835803876852907</c:v>
                </c:pt>
                <c:pt idx="8054">
                  <c:v>91.847206385404789</c:v>
                </c:pt>
                <c:pt idx="8055">
                  <c:v>91.858608893956671</c:v>
                </c:pt>
                <c:pt idx="8056">
                  <c:v>91.870011402508553</c:v>
                </c:pt>
                <c:pt idx="8057">
                  <c:v>91.881413911060434</c:v>
                </c:pt>
                <c:pt idx="8058">
                  <c:v>91.892816419612316</c:v>
                </c:pt>
                <c:pt idx="8059">
                  <c:v>91.904218928164198</c:v>
                </c:pt>
                <c:pt idx="8060">
                  <c:v>91.91562143671608</c:v>
                </c:pt>
                <c:pt idx="8061">
                  <c:v>91.927023945267962</c:v>
                </c:pt>
                <c:pt idx="8062">
                  <c:v>91.938426453819844</c:v>
                </c:pt>
                <c:pt idx="8063">
                  <c:v>91.949828962371726</c:v>
                </c:pt>
                <c:pt idx="8064">
                  <c:v>91.961231470923593</c:v>
                </c:pt>
                <c:pt idx="8065">
                  <c:v>91.972633979475489</c:v>
                </c:pt>
                <c:pt idx="8066">
                  <c:v>91.984036488027371</c:v>
                </c:pt>
                <c:pt idx="8067">
                  <c:v>91.995438996579253</c:v>
                </c:pt>
                <c:pt idx="8068">
                  <c:v>92.006841505131135</c:v>
                </c:pt>
                <c:pt idx="8069">
                  <c:v>92.018244013683017</c:v>
                </c:pt>
                <c:pt idx="8070">
                  <c:v>92.029646522234884</c:v>
                </c:pt>
                <c:pt idx="8071">
                  <c:v>92.041049030786766</c:v>
                </c:pt>
                <c:pt idx="8072">
                  <c:v>92.052451539338648</c:v>
                </c:pt>
                <c:pt idx="8073">
                  <c:v>92.06385404789053</c:v>
                </c:pt>
                <c:pt idx="8074">
                  <c:v>92.075256556442426</c:v>
                </c:pt>
                <c:pt idx="8075">
                  <c:v>92.086659064994308</c:v>
                </c:pt>
                <c:pt idx="8076">
                  <c:v>92.098061573546175</c:v>
                </c:pt>
                <c:pt idx="8077">
                  <c:v>92.109464082098057</c:v>
                </c:pt>
                <c:pt idx="8078">
                  <c:v>92.120866590649939</c:v>
                </c:pt>
                <c:pt idx="8079">
                  <c:v>92.132269099201821</c:v>
                </c:pt>
                <c:pt idx="8080">
                  <c:v>92.143671607753703</c:v>
                </c:pt>
                <c:pt idx="8081">
                  <c:v>92.155074116305585</c:v>
                </c:pt>
                <c:pt idx="8082">
                  <c:v>92.166476624857481</c:v>
                </c:pt>
                <c:pt idx="8083">
                  <c:v>92.177879133409348</c:v>
                </c:pt>
                <c:pt idx="8084">
                  <c:v>92.18928164196123</c:v>
                </c:pt>
                <c:pt idx="8085">
                  <c:v>92.200684150513112</c:v>
                </c:pt>
                <c:pt idx="8086">
                  <c:v>92.212086659064994</c:v>
                </c:pt>
                <c:pt idx="8087">
                  <c:v>92.223489167616876</c:v>
                </c:pt>
                <c:pt idx="8088">
                  <c:v>92.234891676168758</c:v>
                </c:pt>
                <c:pt idx="8089">
                  <c:v>92.246294184720639</c:v>
                </c:pt>
                <c:pt idx="8090">
                  <c:v>92.257696693272521</c:v>
                </c:pt>
                <c:pt idx="8091">
                  <c:v>92.269099201824403</c:v>
                </c:pt>
                <c:pt idx="8092">
                  <c:v>92.280501710376285</c:v>
                </c:pt>
                <c:pt idx="8093">
                  <c:v>92.291904218928167</c:v>
                </c:pt>
                <c:pt idx="8094">
                  <c:v>92.303306727480049</c:v>
                </c:pt>
                <c:pt idx="8095">
                  <c:v>92.314709236031916</c:v>
                </c:pt>
                <c:pt idx="8096">
                  <c:v>92.326111744583812</c:v>
                </c:pt>
                <c:pt idx="8097">
                  <c:v>92.337514253135694</c:v>
                </c:pt>
                <c:pt idx="8098">
                  <c:v>92.348916761687576</c:v>
                </c:pt>
                <c:pt idx="8099">
                  <c:v>92.360319270239458</c:v>
                </c:pt>
                <c:pt idx="8100">
                  <c:v>92.37172177879134</c:v>
                </c:pt>
                <c:pt idx="8101">
                  <c:v>92.383124287343207</c:v>
                </c:pt>
                <c:pt idx="8102">
                  <c:v>92.394526795895089</c:v>
                </c:pt>
                <c:pt idx="8103">
                  <c:v>92.405929304446971</c:v>
                </c:pt>
                <c:pt idx="8104">
                  <c:v>92.417331812998853</c:v>
                </c:pt>
                <c:pt idx="8105">
                  <c:v>92.428734321550749</c:v>
                </c:pt>
                <c:pt idx="8106">
                  <c:v>92.440136830102631</c:v>
                </c:pt>
                <c:pt idx="8107">
                  <c:v>92.451539338654513</c:v>
                </c:pt>
                <c:pt idx="8108">
                  <c:v>92.46294184720638</c:v>
                </c:pt>
                <c:pt idx="8109">
                  <c:v>92.474344355758262</c:v>
                </c:pt>
                <c:pt idx="8110">
                  <c:v>92.485746864310144</c:v>
                </c:pt>
                <c:pt idx="8111">
                  <c:v>92.497149372862026</c:v>
                </c:pt>
                <c:pt idx="8112">
                  <c:v>92.508551881413908</c:v>
                </c:pt>
                <c:pt idx="8113">
                  <c:v>92.519954389965804</c:v>
                </c:pt>
                <c:pt idx="8114">
                  <c:v>92.531356898517672</c:v>
                </c:pt>
                <c:pt idx="8115">
                  <c:v>92.542759407069553</c:v>
                </c:pt>
                <c:pt idx="8116">
                  <c:v>92.554161915621435</c:v>
                </c:pt>
                <c:pt idx="8117">
                  <c:v>92.565564424173317</c:v>
                </c:pt>
                <c:pt idx="8118">
                  <c:v>92.576966932725199</c:v>
                </c:pt>
                <c:pt idx="8119">
                  <c:v>92.588369441277081</c:v>
                </c:pt>
                <c:pt idx="8120">
                  <c:v>92.599771949828963</c:v>
                </c:pt>
                <c:pt idx="8121">
                  <c:v>92.611174458380844</c:v>
                </c:pt>
                <c:pt idx="8122">
                  <c:v>92.622576966932726</c:v>
                </c:pt>
                <c:pt idx="8123">
                  <c:v>92.633979475484608</c:v>
                </c:pt>
                <c:pt idx="8124">
                  <c:v>92.64538198403649</c:v>
                </c:pt>
                <c:pt idx="8125">
                  <c:v>92.656784492588372</c:v>
                </c:pt>
                <c:pt idx="8126">
                  <c:v>92.66818700114024</c:v>
                </c:pt>
                <c:pt idx="8127">
                  <c:v>92.679589509692136</c:v>
                </c:pt>
                <c:pt idx="8128">
                  <c:v>92.690992018244017</c:v>
                </c:pt>
                <c:pt idx="8129">
                  <c:v>92.702394526795899</c:v>
                </c:pt>
                <c:pt idx="8130">
                  <c:v>92.713797035347781</c:v>
                </c:pt>
                <c:pt idx="8131">
                  <c:v>92.725199543899663</c:v>
                </c:pt>
                <c:pt idx="8132">
                  <c:v>92.736602052451545</c:v>
                </c:pt>
                <c:pt idx="8133">
                  <c:v>92.748004561003413</c:v>
                </c:pt>
                <c:pt idx="8134">
                  <c:v>92.759407069555294</c:v>
                </c:pt>
                <c:pt idx="8135">
                  <c:v>92.770809578107176</c:v>
                </c:pt>
                <c:pt idx="8136">
                  <c:v>92.782212086659072</c:v>
                </c:pt>
                <c:pt idx="8137">
                  <c:v>92.793614595210954</c:v>
                </c:pt>
                <c:pt idx="8138">
                  <c:v>92.805017103762836</c:v>
                </c:pt>
                <c:pt idx="8139">
                  <c:v>92.816419612314704</c:v>
                </c:pt>
                <c:pt idx="8140">
                  <c:v>92.827822120866585</c:v>
                </c:pt>
                <c:pt idx="8141">
                  <c:v>92.839224629418467</c:v>
                </c:pt>
                <c:pt idx="8142">
                  <c:v>92.850627137970349</c:v>
                </c:pt>
                <c:pt idx="8143">
                  <c:v>92.862029646522231</c:v>
                </c:pt>
                <c:pt idx="8144">
                  <c:v>92.873432155074127</c:v>
                </c:pt>
                <c:pt idx="8145">
                  <c:v>92.884834663625995</c:v>
                </c:pt>
                <c:pt idx="8146">
                  <c:v>92.896237172177877</c:v>
                </c:pt>
                <c:pt idx="8147">
                  <c:v>92.907639680729758</c:v>
                </c:pt>
                <c:pt idx="8148">
                  <c:v>92.91904218928164</c:v>
                </c:pt>
                <c:pt idx="8149">
                  <c:v>92.930444697833522</c:v>
                </c:pt>
                <c:pt idx="8150">
                  <c:v>92.941847206385404</c:v>
                </c:pt>
                <c:pt idx="8151">
                  <c:v>92.953249714937286</c:v>
                </c:pt>
                <c:pt idx="8152">
                  <c:v>92.964652223489168</c:v>
                </c:pt>
                <c:pt idx="8153">
                  <c:v>92.97605473204105</c:v>
                </c:pt>
                <c:pt idx="8154">
                  <c:v>92.987457240592931</c:v>
                </c:pt>
                <c:pt idx="8155">
                  <c:v>92.998859749144813</c:v>
                </c:pt>
                <c:pt idx="8156">
                  <c:v>93.010262257696695</c:v>
                </c:pt>
                <c:pt idx="8157">
                  <c:v>93.021664766248577</c:v>
                </c:pt>
                <c:pt idx="8158">
                  <c:v>93.033067274800459</c:v>
                </c:pt>
                <c:pt idx="8159">
                  <c:v>93.044469783352341</c:v>
                </c:pt>
                <c:pt idx="8160">
                  <c:v>93.055872291904222</c:v>
                </c:pt>
                <c:pt idx="8161">
                  <c:v>93.067274800456104</c:v>
                </c:pt>
                <c:pt idx="8162">
                  <c:v>93.078677309007986</c:v>
                </c:pt>
                <c:pt idx="8163">
                  <c:v>93.090079817559868</c:v>
                </c:pt>
                <c:pt idx="8164">
                  <c:v>93.101482326111736</c:v>
                </c:pt>
                <c:pt idx="8165">
                  <c:v>93.112884834663618</c:v>
                </c:pt>
                <c:pt idx="8166">
                  <c:v>93.124287343215499</c:v>
                </c:pt>
                <c:pt idx="8167">
                  <c:v>93.135689851767395</c:v>
                </c:pt>
                <c:pt idx="8168">
                  <c:v>93.147092360319277</c:v>
                </c:pt>
                <c:pt idx="8169">
                  <c:v>93.158494868871159</c:v>
                </c:pt>
                <c:pt idx="8170">
                  <c:v>93.169897377423027</c:v>
                </c:pt>
                <c:pt idx="8171">
                  <c:v>93.181299885974909</c:v>
                </c:pt>
                <c:pt idx="8172">
                  <c:v>93.19270239452679</c:v>
                </c:pt>
                <c:pt idx="8173">
                  <c:v>93.204104903078672</c:v>
                </c:pt>
                <c:pt idx="8174">
                  <c:v>93.215507411630554</c:v>
                </c:pt>
                <c:pt idx="8175">
                  <c:v>93.22690992018245</c:v>
                </c:pt>
                <c:pt idx="8176">
                  <c:v>93.238312428734332</c:v>
                </c:pt>
                <c:pt idx="8177">
                  <c:v>93.2497149372862</c:v>
                </c:pt>
                <c:pt idx="8178">
                  <c:v>93.261117445838082</c:v>
                </c:pt>
                <c:pt idx="8179">
                  <c:v>93.272519954389963</c:v>
                </c:pt>
                <c:pt idx="8180">
                  <c:v>93.283922462941845</c:v>
                </c:pt>
                <c:pt idx="8181">
                  <c:v>93.295324971493727</c:v>
                </c:pt>
                <c:pt idx="8182">
                  <c:v>93.306727480045609</c:v>
                </c:pt>
                <c:pt idx="8183">
                  <c:v>93.318129988597491</c:v>
                </c:pt>
                <c:pt idx="8184">
                  <c:v>93.329532497149373</c:v>
                </c:pt>
                <c:pt idx="8185">
                  <c:v>93.340935005701255</c:v>
                </c:pt>
                <c:pt idx="8186">
                  <c:v>93.352337514253136</c:v>
                </c:pt>
                <c:pt idx="8187">
                  <c:v>93.363740022805018</c:v>
                </c:pt>
                <c:pt idx="8188">
                  <c:v>93.3751425313569</c:v>
                </c:pt>
                <c:pt idx="8189">
                  <c:v>93.386545039908782</c:v>
                </c:pt>
                <c:pt idx="8190">
                  <c:v>93.397947548460664</c:v>
                </c:pt>
                <c:pt idx="8191">
                  <c:v>93.409350057012546</c:v>
                </c:pt>
                <c:pt idx="8192">
                  <c:v>93.420752565564428</c:v>
                </c:pt>
                <c:pt idx="8193">
                  <c:v>93.432155074116309</c:v>
                </c:pt>
                <c:pt idx="8194">
                  <c:v>93.443557582668191</c:v>
                </c:pt>
                <c:pt idx="8195">
                  <c:v>93.454960091220059</c:v>
                </c:pt>
                <c:pt idx="8196">
                  <c:v>93.466362599771941</c:v>
                </c:pt>
                <c:pt idx="8197">
                  <c:v>93.477765108323823</c:v>
                </c:pt>
                <c:pt idx="8198">
                  <c:v>93.489167616875719</c:v>
                </c:pt>
                <c:pt idx="8199">
                  <c:v>93.5005701254276</c:v>
                </c:pt>
                <c:pt idx="8200">
                  <c:v>93.511972633979482</c:v>
                </c:pt>
                <c:pt idx="8201">
                  <c:v>93.523375142531364</c:v>
                </c:pt>
                <c:pt idx="8202">
                  <c:v>93.534777651083232</c:v>
                </c:pt>
                <c:pt idx="8203">
                  <c:v>93.546180159635114</c:v>
                </c:pt>
                <c:pt idx="8204">
                  <c:v>93.557582668186996</c:v>
                </c:pt>
                <c:pt idx="8205">
                  <c:v>93.568985176738877</c:v>
                </c:pt>
                <c:pt idx="8206">
                  <c:v>93.580387685290773</c:v>
                </c:pt>
                <c:pt idx="8207">
                  <c:v>93.591790193842655</c:v>
                </c:pt>
                <c:pt idx="8208">
                  <c:v>93.603192702394523</c:v>
                </c:pt>
                <c:pt idx="8209">
                  <c:v>93.614595210946405</c:v>
                </c:pt>
                <c:pt idx="8210">
                  <c:v>93.625997719498287</c:v>
                </c:pt>
                <c:pt idx="8211">
                  <c:v>93.637400228050168</c:v>
                </c:pt>
                <c:pt idx="8212">
                  <c:v>93.64880273660205</c:v>
                </c:pt>
                <c:pt idx="8213">
                  <c:v>93.660205245153932</c:v>
                </c:pt>
                <c:pt idx="8214">
                  <c:v>93.671607753705814</c:v>
                </c:pt>
                <c:pt idx="8215">
                  <c:v>93.683010262257696</c:v>
                </c:pt>
                <c:pt idx="8216">
                  <c:v>93.694412770809578</c:v>
                </c:pt>
                <c:pt idx="8217">
                  <c:v>93.70581527936146</c:v>
                </c:pt>
                <c:pt idx="8218">
                  <c:v>93.717217787913341</c:v>
                </c:pt>
                <c:pt idx="8219">
                  <c:v>93.728620296465223</c:v>
                </c:pt>
                <c:pt idx="8220">
                  <c:v>93.740022805017105</c:v>
                </c:pt>
                <c:pt idx="8221">
                  <c:v>93.751425313568987</c:v>
                </c:pt>
                <c:pt idx="8222">
                  <c:v>93.762827822120869</c:v>
                </c:pt>
                <c:pt idx="8223">
                  <c:v>93.774230330672751</c:v>
                </c:pt>
                <c:pt idx="8224">
                  <c:v>93.785632839224633</c:v>
                </c:pt>
                <c:pt idx="8225">
                  <c:v>93.797035347776514</c:v>
                </c:pt>
                <c:pt idx="8226">
                  <c:v>93.808437856328396</c:v>
                </c:pt>
                <c:pt idx="8227">
                  <c:v>93.819840364880264</c:v>
                </c:pt>
                <c:pt idx="8228">
                  <c:v>93.831242873432146</c:v>
                </c:pt>
                <c:pt idx="8229">
                  <c:v>93.842645381984042</c:v>
                </c:pt>
                <c:pt idx="8230">
                  <c:v>93.854047890535924</c:v>
                </c:pt>
                <c:pt idx="8231">
                  <c:v>93.865450399087806</c:v>
                </c:pt>
                <c:pt idx="8232">
                  <c:v>93.876852907639687</c:v>
                </c:pt>
                <c:pt idx="8233">
                  <c:v>93.888255416191555</c:v>
                </c:pt>
                <c:pt idx="8234">
                  <c:v>93.899657924743437</c:v>
                </c:pt>
                <c:pt idx="8235">
                  <c:v>93.911060433295319</c:v>
                </c:pt>
                <c:pt idx="8236">
                  <c:v>93.922462941847201</c:v>
                </c:pt>
                <c:pt idx="8237">
                  <c:v>93.933865450399097</c:v>
                </c:pt>
                <c:pt idx="8238">
                  <c:v>93.945267958950978</c:v>
                </c:pt>
                <c:pt idx="8239">
                  <c:v>93.956670467502846</c:v>
                </c:pt>
                <c:pt idx="8240">
                  <c:v>93.968072976054728</c:v>
                </c:pt>
                <c:pt idx="8241">
                  <c:v>93.97947548460661</c:v>
                </c:pt>
                <c:pt idx="8242">
                  <c:v>93.990877993158492</c:v>
                </c:pt>
                <c:pt idx="8243">
                  <c:v>94.002280501710374</c:v>
                </c:pt>
                <c:pt idx="8244">
                  <c:v>94.013683010262255</c:v>
                </c:pt>
                <c:pt idx="8245">
                  <c:v>94.025085518814137</c:v>
                </c:pt>
                <c:pt idx="8246">
                  <c:v>94.036488027366019</c:v>
                </c:pt>
                <c:pt idx="8247">
                  <c:v>94.047890535917901</c:v>
                </c:pt>
                <c:pt idx="8248">
                  <c:v>94.059293044469783</c:v>
                </c:pt>
                <c:pt idx="8249">
                  <c:v>94.070695553021665</c:v>
                </c:pt>
                <c:pt idx="8250">
                  <c:v>94.082098061573546</c:v>
                </c:pt>
                <c:pt idx="8251">
                  <c:v>94.093500570125428</c:v>
                </c:pt>
                <c:pt idx="8252">
                  <c:v>94.10490307867731</c:v>
                </c:pt>
                <c:pt idx="8253">
                  <c:v>94.116305587229192</c:v>
                </c:pt>
                <c:pt idx="8254">
                  <c:v>94.127708095781074</c:v>
                </c:pt>
                <c:pt idx="8255">
                  <c:v>94.139110604332956</c:v>
                </c:pt>
                <c:pt idx="8256">
                  <c:v>94.150513112884838</c:v>
                </c:pt>
                <c:pt idx="8257">
                  <c:v>94.161915621436719</c:v>
                </c:pt>
                <c:pt idx="8258">
                  <c:v>94.173318129988587</c:v>
                </c:pt>
                <c:pt idx="8259">
                  <c:v>94.184720638540469</c:v>
                </c:pt>
                <c:pt idx="8260">
                  <c:v>94.196123147092365</c:v>
                </c:pt>
                <c:pt idx="8261">
                  <c:v>94.207525655644247</c:v>
                </c:pt>
                <c:pt idx="8262">
                  <c:v>94.218928164196129</c:v>
                </c:pt>
                <c:pt idx="8263">
                  <c:v>94.230330672748011</c:v>
                </c:pt>
                <c:pt idx="8264">
                  <c:v>94.241733181299892</c:v>
                </c:pt>
                <c:pt idx="8265">
                  <c:v>94.25313568985176</c:v>
                </c:pt>
                <c:pt idx="8266">
                  <c:v>94.264538198403642</c:v>
                </c:pt>
                <c:pt idx="8267">
                  <c:v>94.275940706955524</c:v>
                </c:pt>
                <c:pt idx="8268">
                  <c:v>94.28734321550742</c:v>
                </c:pt>
                <c:pt idx="8269">
                  <c:v>94.298745724059302</c:v>
                </c:pt>
                <c:pt idx="8270">
                  <c:v>94.310148232611184</c:v>
                </c:pt>
                <c:pt idx="8271">
                  <c:v>94.321550741163051</c:v>
                </c:pt>
                <c:pt idx="8272">
                  <c:v>94.332953249714933</c:v>
                </c:pt>
                <c:pt idx="8273">
                  <c:v>94.344355758266815</c:v>
                </c:pt>
                <c:pt idx="8274">
                  <c:v>94.355758266818697</c:v>
                </c:pt>
                <c:pt idx="8275">
                  <c:v>94.367160775370579</c:v>
                </c:pt>
                <c:pt idx="8276">
                  <c:v>94.37856328392246</c:v>
                </c:pt>
                <c:pt idx="8277">
                  <c:v>94.389965792474342</c:v>
                </c:pt>
                <c:pt idx="8278">
                  <c:v>94.401368301026224</c:v>
                </c:pt>
                <c:pt idx="8279">
                  <c:v>94.412770809578106</c:v>
                </c:pt>
                <c:pt idx="8280">
                  <c:v>94.424173318129988</c:v>
                </c:pt>
                <c:pt idx="8281">
                  <c:v>94.43557582668187</c:v>
                </c:pt>
                <c:pt idx="8282">
                  <c:v>94.446978335233752</c:v>
                </c:pt>
                <c:pt idx="8283">
                  <c:v>94.458380843785633</c:v>
                </c:pt>
                <c:pt idx="8284">
                  <c:v>94.469783352337515</c:v>
                </c:pt>
                <c:pt idx="8285">
                  <c:v>94.481185860889397</c:v>
                </c:pt>
                <c:pt idx="8286">
                  <c:v>94.492588369441279</c:v>
                </c:pt>
                <c:pt idx="8287">
                  <c:v>94.503990877993161</c:v>
                </c:pt>
                <c:pt idx="8288">
                  <c:v>94.515393386545043</c:v>
                </c:pt>
                <c:pt idx="8289">
                  <c:v>94.526795895096924</c:v>
                </c:pt>
                <c:pt idx="8290">
                  <c:v>94.538198403648792</c:v>
                </c:pt>
                <c:pt idx="8291">
                  <c:v>94.549600912200688</c:v>
                </c:pt>
                <c:pt idx="8292">
                  <c:v>94.56100342075257</c:v>
                </c:pt>
                <c:pt idx="8293">
                  <c:v>94.572405929304452</c:v>
                </c:pt>
                <c:pt idx="8294">
                  <c:v>94.583808437856334</c:v>
                </c:pt>
                <c:pt idx="8295">
                  <c:v>94.595210946408216</c:v>
                </c:pt>
                <c:pt idx="8296">
                  <c:v>94.606613454960083</c:v>
                </c:pt>
                <c:pt idx="8297">
                  <c:v>94.618015963511965</c:v>
                </c:pt>
                <c:pt idx="8298">
                  <c:v>94.629418472063847</c:v>
                </c:pt>
                <c:pt idx="8299">
                  <c:v>94.640820980615743</c:v>
                </c:pt>
                <c:pt idx="8300">
                  <c:v>94.652223489167625</c:v>
                </c:pt>
                <c:pt idx="8301">
                  <c:v>94.663625997719507</c:v>
                </c:pt>
                <c:pt idx="8302">
                  <c:v>94.675028506271374</c:v>
                </c:pt>
                <c:pt idx="8303">
                  <c:v>94.686431014823256</c:v>
                </c:pt>
                <c:pt idx="8304">
                  <c:v>94.697833523375138</c:v>
                </c:pt>
                <c:pt idx="8305">
                  <c:v>94.70923603192702</c:v>
                </c:pt>
                <c:pt idx="8306">
                  <c:v>94.720638540478902</c:v>
                </c:pt>
                <c:pt idx="8307">
                  <c:v>94.732041049030784</c:v>
                </c:pt>
                <c:pt idx="8308">
                  <c:v>94.743443557582665</c:v>
                </c:pt>
                <c:pt idx="8309">
                  <c:v>94.754846066134547</c:v>
                </c:pt>
                <c:pt idx="8310">
                  <c:v>94.766248574686429</c:v>
                </c:pt>
                <c:pt idx="8311">
                  <c:v>94.777651083238311</c:v>
                </c:pt>
                <c:pt idx="8312">
                  <c:v>94.789053591790193</c:v>
                </c:pt>
                <c:pt idx="8313">
                  <c:v>94.800456100342075</c:v>
                </c:pt>
                <c:pt idx="8314">
                  <c:v>94.811858608893957</c:v>
                </c:pt>
                <c:pt idx="8315">
                  <c:v>94.823261117445838</c:v>
                </c:pt>
                <c:pt idx="8316">
                  <c:v>94.83466362599772</c:v>
                </c:pt>
                <c:pt idx="8317">
                  <c:v>94.846066134549602</c:v>
                </c:pt>
                <c:pt idx="8318">
                  <c:v>94.857468643101484</c:v>
                </c:pt>
                <c:pt idx="8319">
                  <c:v>94.868871151653366</c:v>
                </c:pt>
                <c:pt idx="8320">
                  <c:v>94.880273660205248</c:v>
                </c:pt>
                <c:pt idx="8321">
                  <c:v>94.891676168757115</c:v>
                </c:pt>
                <c:pt idx="8322">
                  <c:v>94.903078677309011</c:v>
                </c:pt>
                <c:pt idx="8323">
                  <c:v>94.914481185860893</c:v>
                </c:pt>
                <c:pt idx="8324">
                  <c:v>94.925883694412775</c:v>
                </c:pt>
                <c:pt idx="8325">
                  <c:v>94.937286202964657</c:v>
                </c:pt>
                <c:pt idx="8326">
                  <c:v>94.948688711516539</c:v>
                </c:pt>
                <c:pt idx="8327">
                  <c:v>94.960091220068406</c:v>
                </c:pt>
                <c:pt idx="8328">
                  <c:v>94.971493728620288</c:v>
                </c:pt>
                <c:pt idx="8329">
                  <c:v>94.98289623717217</c:v>
                </c:pt>
                <c:pt idx="8330">
                  <c:v>94.994298745724066</c:v>
                </c:pt>
                <c:pt idx="8331">
                  <c:v>95.005701254275948</c:v>
                </c:pt>
                <c:pt idx="8332">
                  <c:v>95.01710376282783</c:v>
                </c:pt>
                <c:pt idx="8333">
                  <c:v>95.028506271379712</c:v>
                </c:pt>
                <c:pt idx="8334">
                  <c:v>95.039908779931579</c:v>
                </c:pt>
                <c:pt idx="8335">
                  <c:v>95.051311288483461</c:v>
                </c:pt>
                <c:pt idx="8336">
                  <c:v>95.062713797035343</c:v>
                </c:pt>
                <c:pt idx="8337">
                  <c:v>95.074116305587225</c:v>
                </c:pt>
                <c:pt idx="8338">
                  <c:v>95.085518814139107</c:v>
                </c:pt>
                <c:pt idx="8339">
                  <c:v>95.096921322691003</c:v>
                </c:pt>
                <c:pt idx="8340">
                  <c:v>95.10832383124287</c:v>
                </c:pt>
                <c:pt idx="8341">
                  <c:v>95.119726339794752</c:v>
                </c:pt>
                <c:pt idx="8342">
                  <c:v>95.131128848346634</c:v>
                </c:pt>
                <c:pt idx="8343">
                  <c:v>95.142531356898516</c:v>
                </c:pt>
                <c:pt idx="8344">
                  <c:v>95.153933865450398</c:v>
                </c:pt>
                <c:pt idx="8345">
                  <c:v>95.16533637400228</c:v>
                </c:pt>
                <c:pt idx="8346">
                  <c:v>95.176738882554162</c:v>
                </c:pt>
                <c:pt idx="8347">
                  <c:v>95.188141391106043</c:v>
                </c:pt>
                <c:pt idx="8348">
                  <c:v>95.199543899657925</c:v>
                </c:pt>
                <c:pt idx="8349">
                  <c:v>95.210946408209807</c:v>
                </c:pt>
                <c:pt idx="8350">
                  <c:v>95.222348916761689</c:v>
                </c:pt>
                <c:pt idx="8351">
                  <c:v>95.233751425313571</c:v>
                </c:pt>
                <c:pt idx="8352">
                  <c:v>95.245153933865438</c:v>
                </c:pt>
                <c:pt idx="8353">
                  <c:v>95.256556442417335</c:v>
                </c:pt>
                <c:pt idx="8354">
                  <c:v>95.267958950969216</c:v>
                </c:pt>
                <c:pt idx="8355">
                  <c:v>95.279361459521098</c:v>
                </c:pt>
                <c:pt idx="8356">
                  <c:v>95.29076396807298</c:v>
                </c:pt>
                <c:pt idx="8357">
                  <c:v>95.302166476624862</c:v>
                </c:pt>
                <c:pt idx="8358">
                  <c:v>95.313568985176744</c:v>
                </c:pt>
                <c:pt idx="8359">
                  <c:v>95.324971493728611</c:v>
                </c:pt>
                <c:pt idx="8360">
                  <c:v>95.336374002280493</c:v>
                </c:pt>
                <c:pt idx="8361">
                  <c:v>95.347776510832389</c:v>
                </c:pt>
                <c:pt idx="8362">
                  <c:v>95.359179019384271</c:v>
                </c:pt>
                <c:pt idx="8363">
                  <c:v>95.370581527936153</c:v>
                </c:pt>
                <c:pt idx="8364">
                  <c:v>95.381984036488035</c:v>
                </c:pt>
                <c:pt idx="8365">
                  <c:v>95.393386545039903</c:v>
                </c:pt>
                <c:pt idx="8366">
                  <c:v>95.404789053591784</c:v>
                </c:pt>
                <c:pt idx="8367">
                  <c:v>95.416191562143666</c:v>
                </c:pt>
                <c:pt idx="8368">
                  <c:v>95.427594070695548</c:v>
                </c:pt>
                <c:pt idx="8369">
                  <c:v>95.43899657924743</c:v>
                </c:pt>
                <c:pt idx="8370">
                  <c:v>95.450399087799326</c:v>
                </c:pt>
                <c:pt idx="8371">
                  <c:v>95.461801596351194</c:v>
                </c:pt>
                <c:pt idx="8372">
                  <c:v>95.473204104903076</c:v>
                </c:pt>
                <c:pt idx="8373">
                  <c:v>95.484606613454957</c:v>
                </c:pt>
                <c:pt idx="8374">
                  <c:v>95.496009122006839</c:v>
                </c:pt>
                <c:pt idx="8375">
                  <c:v>95.507411630558721</c:v>
                </c:pt>
                <c:pt idx="8376">
                  <c:v>95.518814139110603</c:v>
                </c:pt>
                <c:pt idx="8377">
                  <c:v>95.530216647662485</c:v>
                </c:pt>
                <c:pt idx="8378">
                  <c:v>95.541619156214367</c:v>
                </c:pt>
                <c:pt idx="8379">
                  <c:v>95.553021664766248</c:v>
                </c:pt>
                <c:pt idx="8380">
                  <c:v>95.56442417331813</c:v>
                </c:pt>
                <c:pt idx="8381">
                  <c:v>95.575826681870012</c:v>
                </c:pt>
                <c:pt idx="8382">
                  <c:v>95.587229190421894</c:v>
                </c:pt>
                <c:pt idx="8383">
                  <c:v>95.598631698973776</c:v>
                </c:pt>
                <c:pt idx="8384">
                  <c:v>95.610034207525658</c:v>
                </c:pt>
                <c:pt idx="8385">
                  <c:v>95.62143671607754</c:v>
                </c:pt>
                <c:pt idx="8386">
                  <c:v>95.632839224629421</c:v>
                </c:pt>
                <c:pt idx="8387">
                  <c:v>95.644241733181303</c:v>
                </c:pt>
                <c:pt idx="8388">
                  <c:v>95.655644241733185</c:v>
                </c:pt>
                <c:pt idx="8389">
                  <c:v>95.667046750285067</c:v>
                </c:pt>
                <c:pt idx="8390">
                  <c:v>95.678449258836935</c:v>
                </c:pt>
                <c:pt idx="8391">
                  <c:v>95.689851767388816</c:v>
                </c:pt>
                <c:pt idx="8392">
                  <c:v>95.701254275940713</c:v>
                </c:pt>
                <c:pt idx="8393">
                  <c:v>95.712656784492594</c:v>
                </c:pt>
                <c:pt idx="8394">
                  <c:v>95.724059293044476</c:v>
                </c:pt>
                <c:pt idx="8395">
                  <c:v>95.735461801596358</c:v>
                </c:pt>
                <c:pt idx="8396">
                  <c:v>95.746864310148226</c:v>
                </c:pt>
                <c:pt idx="8397">
                  <c:v>95.758266818700108</c:v>
                </c:pt>
                <c:pt idx="8398">
                  <c:v>95.769669327251989</c:v>
                </c:pt>
                <c:pt idx="8399">
                  <c:v>95.781071835803871</c:v>
                </c:pt>
                <c:pt idx="8400">
                  <c:v>95.792474344355753</c:v>
                </c:pt>
                <c:pt idx="8401">
                  <c:v>95.803876852907649</c:v>
                </c:pt>
                <c:pt idx="8402">
                  <c:v>95.815279361459531</c:v>
                </c:pt>
                <c:pt idx="8403">
                  <c:v>95.826681870011399</c:v>
                </c:pt>
                <c:pt idx="8404">
                  <c:v>95.838084378563281</c:v>
                </c:pt>
                <c:pt idx="8405">
                  <c:v>95.849486887115162</c:v>
                </c:pt>
                <c:pt idx="8406">
                  <c:v>95.860889395667044</c:v>
                </c:pt>
                <c:pt idx="8407">
                  <c:v>95.872291904218926</c:v>
                </c:pt>
                <c:pt idx="8408">
                  <c:v>95.883694412770808</c:v>
                </c:pt>
                <c:pt idx="8409">
                  <c:v>95.89509692132269</c:v>
                </c:pt>
                <c:pt idx="8410">
                  <c:v>95.906499429874572</c:v>
                </c:pt>
                <c:pt idx="8411">
                  <c:v>95.917901938426454</c:v>
                </c:pt>
                <c:pt idx="8412">
                  <c:v>95.929304446978335</c:v>
                </c:pt>
                <c:pt idx="8413">
                  <c:v>95.940706955530217</c:v>
                </c:pt>
                <c:pt idx="8414">
                  <c:v>95.952109464082099</c:v>
                </c:pt>
                <c:pt idx="8415">
                  <c:v>95.963511972633981</c:v>
                </c:pt>
                <c:pt idx="8416">
                  <c:v>95.974914481185863</c:v>
                </c:pt>
                <c:pt idx="8417">
                  <c:v>95.986316989737745</c:v>
                </c:pt>
                <c:pt idx="8418">
                  <c:v>95.997719498289626</c:v>
                </c:pt>
                <c:pt idx="8419">
                  <c:v>96.009122006841508</c:v>
                </c:pt>
                <c:pt idx="8420">
                  <c:v>96.02052451539339</c:v>
                </c:pt>
                <c:pt idx="8421">
                  <c:v>96.031927023945258</c:v>
                </c:pt>
                <c:pt idx="8422">
                  <c:v>96.04332953249714</c:v>
                </c:pt>
                <c:pt idx="8423">
                  <c:v>96.054732041049036</c:v>
                </c:pt>
                <c:pt idx="8424">
                  <c:v>96.066134549600918</c:v>
                </c:pt>
                <c:pt idx="8425">
                  <c:v>96.077537058152799</c:v>
                </c:pt>
                <c:pt idx="8426">
                  <c:v>96.088939566704681</c:v>
                </c:pt>
                <c:pt idx="8427">
                  <c:v>96.100342075256563</c:v>
                </c:pt>
                <c:pt idx="8428">
                  <c:v>96.111744583808431</c:v>
                </c:pt>
                <c:pt idx="8429">
                  <c:v>96.123147092360313</c:v>
                </c:pt>
                <c:pt idx="8430">
                  <c:v>96.134549600912194</c:v>
                </c:pt>
                <c:pt idx="8431">
                  <c:v>96.145952109464076</c:v>
                </c:pt>
                <c:pt idx="8432">
                  <c:v>96.157354618015972</c:v>
                </c:pt>
                <c:pt idx="8433">
                  <c:v>96.168757126567854</c:v>
                </c:pt>
                <c:pt idx="8434">
                  <c:v>96.180159635119722</c:v>
                </c:pt>
                <c:pt idx="8435">
                  <c:v>96.191562143671604</c:v>
                </c:pt>
                <c:pt idx="8436">
                  <c:v>96.202964652223486</c:v>
                </c:pt>
                <c:pt idx="8437">
                  <c:v>96.214367160775367</c:v>
                </c:pt>
                <c:pt idx="8438">
                  <c:v>96.225769669327249</c:v>
                </c:pt>
                <c:pt idx="8439">
                  <c:v>96.237172177879131</c:v>
                </c:pt>
                <c:pt idx="8440">
                  <c:v>96.248574686431013</c:v>
                </c:pt>
                <c:pt idx="8441">
                  <c:v>96.259977194982895</c:v>
                </c:pt>
                <c:pt idx="8442">
                  <c:v>96.271379703534777</c:v>
                </c:pt>
                <c:pt idx="8443">
                  <c:v>96.282782212086659</c:v>
                </c:pt>
                <c:pt idx="8444">
                  <c:v>96.29418472063854</c:v>
                </c:pt>
                <c:pt idx="8445">
                  <c:v>96.305587229190422</c:v>
                </c:pt>
                <c:pt idx="8446">
                  <c:v>96.316989737742304</c:v>
                </c:pt>
                <c:pt idx="8447">
                  <c:v>96.328392246294186</c:v>
                </c:pt>
                <c:pt idx="8448">
                  <c:v>96.339794754846068</c:v>
                </c:pt>
                <c:pt idx="8449">
                  <c:v>96.35119726339795</c:v>
                </c:pt>
                <c:pt idx="8450">
                  <c:v>96.362599771949832</c:v>
                </c:pt>
                <c:pt idx="8451">
                  <c:v>96.374002280501713</c:v>
                </c:pt>
                <c:pt idx="8452">
                  <c:v>96.385404789053595</c:v>
                </c:pt>
                <c:pt idx="8453">
                  <c:v>96.396807297605463</c:v>
                </c:pt>
                <c:pt idx="8454">
                  <c:v>96.408209806157359</c:v>
                </c:pt>
                <c:pt idx="8455">
                  <c:v>96.419612314709241</c:v>
                </c:pt>
                <c:pt idx="8456">
                  <c:v>96.431014823261123</c:v>
                </c:pt>
                <c:pt idx="8457">
                  <c:v>96.442417331813004</c:v>
                </c:pt>
                <c:pt idx="8458">
                  <c:v>96.453819840364886</c:v>
                </c:pt>
                <c:pt idx="8459">
                  <c:v>96.465222348916754</c:v>
                </c:pt>
                <c:pt idx="8460">
                  <c:v>96.476624857468636</c:v>
                </c:pt>
                <c:pt idx="8461">
                  <c:v>96.488027366020518</c:v>
                </c:pt>
                <c:pt idx="8462">
                  <c:v>96.4994298745724</c:v>
                </c:pt>
                <c:pt idx="8463">
                  <c:v>96.510832383124296</c:v>
                </c:pt>
                <c:pt idx="8464">
                  <c:v>96.522234891676177</c:v>
                </c:pt>
                <c:pt idx="8465">
                  <c:v>96.533637400228045</c:v>
                </c:pt>
                <c:pt idx="8466">
                  <c:v>96.545039908779927</c:v>
                </c:pt>
                <c:pt idx="8467">
                  <c:v>96.556442417331809</c:v>
                </c:pt>
                <c:pt idx="8468">
                  <c:v>96.567844925883691</c:v>
                </c:pt>
                <c:pt idx="8469">
                  <c:v>96.579247434435572</c:v>
                </c:pt>
                <c:pt idx="8470">
                  <c:v>96.590649942987454</c:v>
                </c:pt>
                <c:pt idx="8471">
                  <c:v>96.60205245153935</c:v>
                </c:pt>
                <c:pt idx="8472">
                  <c:v>96.613454960091218</c:v>
                </c:pt>
                <c:pt idx="8473">
                  <c:v>96.6248574686431</c:v>
                </c:pt>
                <c:pt idx="8474">
                  <c:v>96.636259977194982</c:v>
                </c:pt>
                <c:pt idx="8475">
                  <c:v>96.647662485746864</c:v>
                </c:pt>
                <c:pt idx="8476">
                  <c:v>96.659064994298745</c:v>
                </c:pt>
                <c:pt idx="8477">
                  <c:v>96.670467502850627</c:v>
                </c:pt>
                <c:pt idx="8478">
                  <c:v>96.681870011402509</c:v>
                </c:pt>
                <c:pt idx="8479">
                  <c:v>96.693272519954391</c:v>
                </c:pt>
                <c:pt idx="8480">
                  <c:v>96.704675028506273</c:v>
                </c:pt>
                <c:pt idx="8481">
                  <c:v>96.716077537058155</c:v>
                </c:pt>
                <c:pt idx="8482">
                  <c:v>96.727480045610037</c:v>
                </c:pt>
                <c:pt idx="8483">
                  <c:v>96.738882554161918</c:v>
                </c:pt>
                <c:pt idx="8484">
                  <c:v>96.750285062713786</c:v>
                </c:pt>
                <c:pt idx="8485">
                  <c:v>96.761687571265682</c:v>
                </c:pt>
                <c:pt idx="8486">
                  <c:v>96.773090079817564</c:v>
                </c:pt>
                <c:pt idx="8487">
                  <c:v>96.784492588369446</c:v>
                </c:pt>
                <c:pt idx="8488">
                  <c:v>96.795895096921328</c:v>
                </c:pt>
                <c:pt idx="8489">
                  <c:v>96.80729760547321</c:v>
                </c:pt>
                <c:pt idx="8490">
                  <c:v>96.818700114025077</c:v>
                </c:pt>
                <c:pt idx="8491">
                  <c:v>96.830102622576959</c:v>
                </c:pt>
                <c:pt idx="8492">
                  <c:v>96.841505131128841</c:v>
                </c:pt>
                <c:pt idx="8493">
                  <c:v>96.852907639680723</c:v>
                </c:pt>
                <c:pt idx="8494">
                  <c:v>96.864310148232619</c:v>
                </c:pt>
                <c:pt idx="8495">
                  <c:v>96.875712656784501</c:v>
                </c:pt>
                <c:pt idx="8496">
                  <c:v>96.887115165336382</c:v>
                </c:pt>
                <c:pt idx="8497">
                  <c:v>96.89851767388825</c:v>
                </c:pt>
                <c:pt idx="8498">
                  <c:v>96.909920182440132</c:v>
                </c:pt>
                <c:pt idx="8499">
                  <c:v>96.921322690992014</c:v>
                </c:pt>
                <c:pt idx="8500">
                  <c:v>96.932725199543896</c:v>
                </c:pt>
                <c:pt idx="8501">
                  <c:v>96.944127708095778</c:v>
                </c:pt>
                <c:pt idx="8502">
                  <c:v>96.955530216647674</c:v>
                </c:pt>
                <c:pt idx="8503">
                  <c:v>96.966932725199541</c:v>
                </c:pt>
                <c:pt idx="8504">
                  <c:v>96.978335233751423</c:v>
                </c:pt>
                <c:pt idx="8505">
                  <c:v>96.989737742303305</c:v>
                </c:pt>
                <c:pt idx="8506">
                  <c:v>97.001140250855187</c:v>
                </c:pt>
                <c:pt idx="8507">
                  <c:v>97.012542759407069</c:v>
                </c:pt>
                <c:pt idx="8508">
                  <c:v>97.02394526795895</c:v>
                </c:pt>
                <c:pt idx="8509">
                  <c:v>97.035347776510832</c:v>
                </c:pt>
                <c:pt idx="8510">
                  <c:v>97.046750285062714</c:v>
                </c:pt>
                <c:pt idx="8511">
                  <c:v>97.058152793614596</c:v>
                </c:pt>
                <c:pt idx="8512">
                  <c:v>97.069555302166478</c:v>
                </c:pt>
                <c:pt idx="8513">
                  <c:v>97.08095781071836</c:v>
                </c:pt>
                <c:pt idx="8514">
                  <c:v>97.092360319270242</c:v>
                </c:pt>
                <c:pt idx="8515">
                  <c:v>97.103762827822109</c:v>
                </c:pt>
                <c:pt idx="8516">
                  <c:v>97.115165336374005</c:v>
                </c:pt>
                <c:pt idx="8517">
                  <c:v>97.126567844925887</c:v>
                </c:pt>
                <c:pt idx="8518">
                  <c:v>97.137970353477769</c:v>
                </c:pt>
                <c:pt idx="8519">
                  <c:v>97.149372862029651</c:v>
                </c:pt>
                <c:pt idx="8520">
                  <c:v>97.160775370581533</c:v>
                </c:pt>
                <c:pt idx="8521">
                  <c:v>97.172177879133415</c:v>
                </c:pt>
                <c:pt idx="8522">
                  <c:v>97.183580387685282</c:v>
                </c:pt>
                <c:pt idx="8523">
                  <c:v>97.194982896237164</c:v>
                </c:pt>
                <c:pt idx="8524">
                  <c:v>97.206385404789046</c:v>
                </c:pt>
                <c:pt idx="8525">
                  <c:v>97.217787913340942</c:v>
                </c:pt>
                <c:pt idx="8526">
                  <c:v>97.229190421892824</c:v>
                </c:pt>
                <c:pt idx="8527">
                  <c:v>97.240592930444706</c:v>
                </c:pt>
                <c:pt idx="8528">
                  <c:v>97.251995438996573</c:v>
                </c:pt>
                <c:pt idx="8529">
                  <c:v>97.263397947548455</c:v>
                </c:pt>
                <c:pt idx="8530">
                  <c:v>97.274800456100337</c:v>
                </c:pt>
                <c:pt idx="8531">
                  <c:v>97.286202964652219</c:v>
                </c:pt>
                <c:pt idx="8532">
                  <c:v>97.297605473204101</c:v>
                </c:pt>
                <c:pt idx="8533">
                  <c:v>97.309007981755997</c:v>
                </c:pt>
                <c:pt idx="8534">
                  <c:v>97.320410490307864</c:v>
                </c:pt>
                <c:pt idx="8535">
                  <c:v>97.331812998859746</c:v>
                </c:pt>
                <c:pt idx="8536">
                  <c:v>97.343215507411628</c:v>
                </c:pt>
                <c:pt idx="8537">
                  <c:v>97.35461801596351</c:v>
                </c:pt>
                <c:pt idx="8538">
                  <c:v>97.366020524515392</c:v>
                </c:pt>
                <c:pt idx="8539">
                  <c:v>97.377423033067274</c:v>
                </c:pt>
                <c:pt idx="8540">
                  <c:v>97.388825541619156</c:v>
                </c:pt>
                <c:pt idx="8541">
                  <c:v>97.400228050171037</c:v>
                </c:pt>
                <c:pt idx="8542">
                  <c:v>97.411630558722919</c:v>
                </c:pt>
                <c:pt idx="8543">
                  <c:v>97.423033067274801</c:v>
                </c:pt>
                <c:pt idx="8544">
                  <c:v>97.434435575826683</c:v>
                </c:pt>
                <c:pt idx="8545">
                  <c:v>97.445838084378565</c:v>
                </c:pt>
                <c:pt idx="8546">
                  <c:v>97.457240592930447</c:v>
                </c:pt>
                <c:pt idx="8547">
                  <c:v>97.468643101482328</c:v>
                </c:pt>
                <c:pt idx="8548">
                  <c:v>97.48004561003421</c:v>
                </c:pt>
                <c:pt idx="8549">
                  <c:v>97.491448118586092</c:v>
                </c:pt>
                <c:pt idx="8550">
                  <c:v>97.502850627137974</c:v>
                </c:pt>
                <c:pt idx="8551">
                  <c:v>97.514253135689856</c:v>
                </c:pt>
                <c:pt idx="8552">
                  <c:v>97.525655644241738</c:v>
                </c:pt>
                <c:pt idx="8553">
                  <c:v>97.537058152793605</c:v>
                </c:pt>
                <c:pt idx="8554">
                  <c:v>97.548460661345487</c:v>
                </c:pt>
                <c:pt idx="8555">
                  <c:v>97.559863169897369</c:v>
                </c:pt>
                <c:pt idx="8556">
                  <c:v>97.571265678449265</c:v>
                </c:pt>
                <c:pt idx="8557">
                  <c:v>97.582668187001147</c:v>
                </c:pt>
                <c:pt idx="8558">
                  <c:v>97.594070695553029</c:v>
                </c:pt>
                <c:pt idx="8559">
                  <c:v>97.605473204104896</c:v>
                </c:pt>
                <c:pt idx="8560">
                  <c:v>97.616875712656778</c:v>
                </c:pt>
                <c:pt idx="8561">
                  <c:v>97.62827822120866</c:v>
                </c:pt>
                <c:pt idx="8562">
                  <c:v>97.639680729760542</c:v>
                </c:pt>
                <c:pt idx="8563">
                  <c:v>97.651083238312424</c:v>
                </c:pt>
                <c:pt idx="8564">
                  <c:v>97.66248574686432</c:v>
                </c:pt>
                <c:pt idx="8565">
                  <c:v>97.673888255416202</c:v>
                </c:pt>
                <c:pt idx="8566">
                  <c:v>97.685290763968069</c:v>
                </c:pt>
                <c:pt idx="8567">
                  <c:v>97.696693272519951</c:v>
                </c:pt>
                <c:pt idx="8568">
                  <c:v>97.708095781071833</c:v>
                </c:pt>
                <c:pt idx="8569">
                  <c:v>97.719498289623715</c:v>
                </c:pt>
                <c:pt idx="8570">
                  <c:v>97.730900798175597</c:v>
                </c:pt>
                <c:pt idx="8571">
                  <c:v>97.742303306727479</c:v>
                </c:pt>
                <c:pt idx="8572">
                  <c:v>97.753705815279361</c:v>
                </c:pt>
                <c:pt idx="8573">
                  <c:v>97.765108323831242</c:v>
                </c:pt>
                <c:pt idx="8574">
                  <c:v>97.776510832383124</c:v>
                </c:pt>
                <c:pt idx="8575">
                  <c:v>97.787913340935006</c:v>
                </c:pt>
                <c:pt idx="8576">
                  <c:v>97.799315849486888</c:v>
                </c:pt>
                <c:pt idx="8577">
                  <c:v>97.81071835803877</c:v>
                </c:pt>
                <c:pt idx="8578">
                  <c:v>97.822120866590652</c:v>
                </c:pt>
                <c:pt idx="8579">
                  <c:v>97.833523375142533</c:v>
                </c:pt>
                <c:pt idx="8580">
                  <c:v>97.844925883694415</c:v>
                </c:pt>
                <c:pt idx="8581">
                  <c:v>97.856328392246297</c:v>
                </c:pt>
                <c:pt idx="8582">
                  <c:v>97.867730900798179</c:v>
                </c:pt>
                <c:pt idx="8583">
                  <c:v>97.879133409350061</c:v>
                </c:pt>
                <c:pt idx="8584">
                  <c:v>97.890535917901929</c:v>
                </c:pt>
                <c:pt idx="8585">
                  <c:v>97.90193842645381</c:v>
                </c:pt>
                <c:pt idx="8586">
                  <c:v>97.913340935005692</c:v>
                </c:pt>
                <c:pt idx="8587">
                  <c:v>97.924743443557588</c:v>
                </c:pt>
                <c:pt idx="8588">
                  <c:v>97.93614595210947</c:v>
                </c:pt>
                <c:pt idx="8589">
                  <c:v>97.947548460661352</c:v>
                </c:pt>
                <c:pt idx="8590">
                  <c:v>97.958950969213234</c:v>
                </c:pt>
                <c:pt idx="8591">
                  <c:v>97.970353477765102</c:v>
                </c:pt>
                <c:pt idx="8592">
                  <c:v>97.981755986316983</c:v>
                </c:pt>
                <c:pt idx="8593">
                  <c:v>97.993158494868865</c:v>
                </c:pt>
                <c:pt idx="8594">
                  <c:v>98.004561003420747</c:v>
                </c:pt>
                <c:pt idx="8595">
                  <c:v>98.015963511972643</c:v>
                </c:pt>
                <c:pt idx="8596">
                  <c:v>98.027366020524525</c:v>
                </c:pt>
                <c:pt idx="8597">
                  <c:v>98.038768529076393</c:v>
                </c:pt>
                <c:pt idx="8598">
                  <c:v>98.050171037628274</c:v>
                </c:pt>
                <c:pt idx="8599">
                  <c:v>98.061573546180156</c:v>
                </c:pt>
                <c:pt idx="8600">
                  <c:v>98.072976054732038</c:v>
                </c:pt>
                <c:pt idx="8601">
                  <c:v>98.08437856328392</c:v>
                </c:pt>
                <c:pt idx="8602">
                  <c:v>98.095781071835802</c:v>
                </c:pt>
                <c:pt idx="8603">
                  <c:v>98.107183580387684</c:v>
                </c:pt>
                <c:pt idx="8604">
                  <c:v>98.118586088939566</c:v>
                </c:pt>
                <c:pt idx="8605">
                  <c:v>98.129988597491447</c:v>
                </c:pt>
                <c:pt idx="8606">
                  <c:v>98.141391106043329</c:v>
                </c:pt>
                <c:pt idx="8607">
                  <c:v>98.152793614595211</c:v>
                </c:pt>
                <c:pt idx="8608">
                  <c:v>98.164196123147093</c:v>
                </c:pt>
                <c:pt idx="8609">
                  <c:v>98.175598631698975</c:v>
                </c:pt>
                <c:pt idx="8610">
                  <c:v>98.187001140250857</c:v>
                </c:pt>
                <c:pt idx="8611">
                  <c:v>98.198403648802739</c:v>
                </c:pt>
                <c:pt idx="8612">
                  <c:v>98.20980615735462</c:v>
                </c:pt>
                <c:pt idx="8613">
                  <c:v>98.221208665906502</c:v>
                </c:pt>
                <c:pt idx="8614">
                  <c:v>98.232611174458384</c:v>
                </c:pt>
                <c:pt idx="8615">
                  <c:v>98.244013683010266</c:v>
                </c:pt>
                <c:pt idx="8616">
                  <c:v>98.255416191562134</c:v>
                </c:pt>
                <c:pt idx="8617">
                  <c:v>98.266818700114015</c:v>
                </c:pt>
                <c:pt idx="8618">
                  <c:v>98.278221208665911</c:v>
                </c:pt>
                <c:pt idx="8619">
                  <c:v>98.289623717217793</c:v>
                </c:pt>
                <c:pt idx="8620">
                  <c:v>98.301026225769675</c:v>
                </c:pt>
                <c:pt idx="8621">
                  <c:v>98.312428734321557</c:v>
                </c:pt>
                <c:pt idx="8622">
                  <c:v>98.323831242873425</c:v>
                </c:pt>
                <c:pt idx="8623">
                  <c:v>98.335233751425307</c:v>
                </c:pt>
                <c:pt idx="8624">
                  <c:v>98.346636259977188</c:v>
                </c:pt>
                <c:pt idx="8625">
                  <c:v>98.35803876852907</c:v>
                </c:pt>
                <c:pt idx="8626">
                  <c:v>98.369441277080966</c:v>
                </c:pt>
                <c:pt idx="8627">
                  <c:v>98.380843785632848</c:v>
                </c:pt>
                <c:pt idx="8628">
                  <c:v>98.392246294184716</c:v>
                </c:pt>
                <c:pt idx="8629">
                  <c:v>98.403648802736598</c:v>
                </c:pt>
                <c:pt idx="8630">
                  <c:v>98.415051311288479</c:v>
                </c:pt>
                <c:pt idx="8631">
                  <c:v>98.426453819840361</c:v>
                </c:pt>
                <c:pt idx="8632">
                  <c:v>98.437856328392243</c:v>
                </c:pt>
                <c:pt idx="8633">
                  <c:v>98.449258836944125</c:v>
                </c:pt>
                <c:pt idx="8634">
                  <c:v>98.460661345496021</c:v>
                </c:pt>
                <c:pt idx="8635">
                  <c:v>98.472063854047889</c:v>
                </c:pt>
                <c:pt idx="8636">
                  <c:v>98.483466362599771</c:v>
                </c:pt>
                <c:pt idx="8637">
                  <c:v>98.494868871151652</c:v>
                </c:pt>
                <c:pt idx="8638">
                  <c:v>98.506271379703534</c:v>
                </c:pt>
                <c:pt idx="8639">
                  <c:v>98.517673888255416</c:v>
                </c:pt>
                <c:pt idx="8640">
                  <c:v>98.529076396807298</c:v>
                </c:pt>
                <c:pt idx="8641">
                  <c:v>98.54047890535918</c:v>
                </c:pt>
                <c:pt idx="8642">
                  <c:v>98.551881413911062</c:v>
                </c:pt>
                <c:pt idx="8643">
                  <c:v>98.563283922462944</c:v>
                </c:pt>
                <c:pt idx="8644">
                  <c:v>98.574686431014825</c:v>
                </c:pt>
                <c:pt idx="8645">
                  <c:v>98.586088939566707</c:v>
                </c:pt>
                <c:pt idx="8646">
                  <c:v>98.597491448118589</c:v>
                </c:pt>
                <c:pt idx="8647">
                  <c:v>98.608893956670457</c:v>
                </c:pt>
                <c:pt idx="8648">
                  <c:v>98.620296465222339</c:v>
                </c:pt>
                <c:pt idx="8649">
                  <c:v>98.631698973774235</c:v>
                </c:pt>
                <c:pt idx="8650">
                  <c:v>98.643101482326117</c:v>
                </c:pt>
                <c:pt idx="8651">
                  <c:v>98.654503990877998</c:v>
                </c:pt>
                <c:pt idx="8652">
                  <c:v>98.66590649942988</c:v>
                </c:pt>
                <c:pt idx="8653">
                  <c:v>98.677309007981748</c:v>
                </c:pt>
                <c:pt idx="8654">
                  <c:v>98.68871151653363</c:v>
                </c:pt>
                <c:pt idx="8655">
                  <c:v>98.700114025085512</c:v>
                </c:pt>
                <c:pt idx="8656">
                  <c:v>98.711516533637393</c:v>
                </c:pt>
                <c:pt idx="8657">
                  <c:v>98.722919042189289</c:v>
                </c:pt>
                <c:pt idx="8658">
                  <c:v>98.734321550741171</c:v>
                </c:pt>
                <c:pt idx="8659">
                  <c:v>98.745724059293053</c:v>
                </c:pt>
                <c:pt idx="8660">
                  <c:v>98.757126567844921</c:v>
                </c:pt>
                <c:pt idx="8661">
                  <c:v>98.768529076396803</c:v>
                </c:pt>
                <c:pt idx="8662">
                  <c:v>98.779931584948685</c:v>
                </c:pt>
                <c:pt idx="8663">
                  <c:v>98.791334093500566</c:v>
                </c:pt>
                <c:pt idx="8664">
                  <c:v>98.802736602052448</c:v>
                </c:pt>
                <c:pt idx="8665">
                  <c:v>98.814139110604344</c:v>
                </c:pt>
                <c:pt idx="8666">
                  <c:v>98.825541619156212</c:v>
                </c:pt>
                <c:pt idx="8667">
                  <c:v>98.836944127708094</c:v>
                </c:pt>
                <c:pt idx="8668">
                  <c:v>98.848346636259976</c:v>
                </c:pt>
                <c:pt idx="8669">
                  <c:v>98.859749144811857</c:v>
                </c:pt>
                <c:pt idx="8670">
                  <c:v>98.871151653363739</c:v>
                </c:pt>
                <c:pt idx="8671">
                  <c:v>98.882554161915621</c:v>
                </c:pt>
                <c:pt idx="8672">
                  <c:v>98.893956670467503</c:v>
                </c:pt>
                <c:pt idx="8673">
                  <c:v>98.905359179019385</c:v>
                </c:pt>
                <c:pt idx="8674">
                  <c:v>98.916761687571267</c:v>
                </c:pt>
                <c:pt idx="8675">
                  <c:v>98.928164196123149</c:v>
                </c:pt>
                <c:pt idx="8676">
                  <c:v>98.93956670467503</c:v>
                </c:pt>
                <c:pt idx="8677">
                  <c:v>98.950969213226912</c:v>
                </c:pt>
                <c:pt idx="8678">
                  <c:v>98.962371721778794</c:v>
                </c:pt>
                <c:pt idx="8679">
                  <c:v>98.973774230330662</c:v>
                </c:pt>
                <c:pt idx="8680">
                  <c:v>98.985176738882558</c:v>
                </c:pt>
                <c:pt idx="8681">
                  <c:v>98.99657924743444</c:v>
                </c:pt>
                <c:pt idx="8682">
                  <c:v>99.007981755986322</c:v>
                </c:pt>
                <c:pt idx="8683">
                  <c:v>99.019384264538203</c:v>
                </c:pt>
                <c:pt idx="8684">
                  <c:v>99.030786773090085</c:v>
                </c:pt>
                <c:pt idx="8685">
                  <c:v>99.042189281641953</c:v>
                </c:pt>
                <c:pt idx="8686">
                  <c:v>99.053591790193835</c:v>
                </c:pt>
                <c:pt idx="8687">
                  <c:v>99.064994298745717</c:v>
                </c:pt>
                <c:pt idx="8688">
                  <c:v>99.076396807297613</c:v>
                </c:pt>
                <c:pt idx="8689">
                  <c:v>99.087799315849495</c:v>
                </c:pt>
                <c:pt idx="8690">
                  <c:v>99.099201824401376</c:v>
                </c:pt>
                <c:pt idx="8691">
                  <c:v>99.110604332953244</c:v>
                </c:pt>
                <c:pt idx="8692">
                  <c:v>99.122006841505126</c:v>
                </c:pt>
                <c:pt idx="8693">
                  <c:v>99.133409350057008</c:v>
                </c:pt>
                <c:pt idx="8694">
                  <c:v>99.14481185860889</c:v>
                </c:pt>
                <c:pt idx="8695">
                  <c:v>99.156214367160771</c:v>
                </c:pt>
                <c:pt idx="8696">
                  <c:v>99.167616875712667</c:v>
                </c:pt>
                <c:pt idx="8697">
                  <c:v>99.179019384264535</c:v>
                </c:pt>
                <c:pt idx="8698">
                  <c:v>99.190421892816417</c:v>
                </c:pt>
                <c:pt idx="8699">
                  <c:v>99.201824401368299</c:v>
                </c:pt>
                <c:pt idx="8700">
                  <c:v>99.213226909920181</c:v>
                </c:pt>
                <c:pt idx="8701">
                  <c:v>99.224629418472063</c:v>
                </c:pt>
                <c:pt idx="8702">
                  <c:v>99.236031927023944</c:v>
                </c:pt>
                <c:pt idx="8703">
                  <c:v>99.247434435575826</c:v>
                </c:pt>
                <c:pt idx="8704">
                  <c:v>99.258836944127708</c:v>
                </c:pt>
                <c:pt idx="8705">
                  <c:v>99.27023945267959</c:v>
                </c:pt>
                <c:pt idx="8706">
                  <c:v>99.281641961231472</c:v>
                </c:pt>
                <c:pt idx="8707">
                  <c:v>99.293044469783354</c:v>
                </c:pt>
                <c:pt idx="8708">
                  <c:v>99.304446978335235</c:v>
                </c:pt>
                <c:pt idx="8709">
                  <c:v>99.315849486887117</c:v>
                </c:pt>
                <c:pt idx="8710">
                  <c:v>99.327251995438985</c:v>
                </c:pt>
                <c:pt idx="8711">
                  <c:v>99.338654503990881</c:v>
                </c:pt>
                <c:pt idx="8712">
                  <c:v>99.350057012542763</c:v>
                </c:pt>
                <c:pt idx="8713">
                  <c:v>99.361459521094645</c:v>
                </c:pt>
                <c:pt idx="8714">
                  <c:v>99.372862029646527</c:v>
                </c:pt>
                <c:pt idx="8715">
                  <c:v>99.384264538198408</c:v>
                </c:pt>
                <c:pt idx="8716">
                  <c:v>99.395667046750276</c:v>
                </c:pt>
                <c:pt idx="8717">
                  <c:v>99.407069555302158</c:v>
                </c:pt>
                <c:pt idx="8718">
                  <c:v>99.41847206385404</c:v>
                </c:pt>
                <c:pt idx="8719">
                  <c:v>99.429874572405936</c:v>
                </c:pt>
                <c:pt idx="8720">
                  <c:v>99.441277080957818</c:v>
                </c:pt>
                <c:pt idx="8721">
                  <c:v>99.4526795895097</c:v>
                </c:pt>
                <c:pt idx="8722">
                  <c:v>99.464082098061567</c:v>
                </c:pt>
                <c:pt idx="8723">
                  <c:v>99.475484606613449</c:v>
                </c:pt>
                <c:pt idx="8724">
                  <c:v>99.486887115165331</c:v>
                </c:pt>
                <c:pt idx="8725">
                  <c:v>99.498289623717213</c:v>
                </c:pt>
                <c:pt idx="8726">
                  <c:v>99.509692132269095</c:v>
                </c:pt>
                <c:pt idx="8727">
                  <c:v>99.521094640820991</c:v>
                </c:pt>
                <c:pt idx="8728">
                  <c:v>99.532497149372873</c:v>
                </c:pt>
                <c:pt idx="8729">
                  <c:v>99.54389965792474</c:v>
                </c:pt>
                <c:pt idx="8730">
                  <c:v>99.555302166476622</c:v>
                </c:pt>
                <c:pt idx="8731">
                  <c:v>99.566704675028504</c:v>
                </c:pt>
                <c:pt idx="8732">
                  <c:v>99.578107183580386</c:v>
                </c:pt>
                <c:pt idx="8733">
                  <c:v>99.589509692132268</c:v>
                </c:pt>
                <c:pt idx="8734">
                  <c:v>99.600912200684149</c:v>
                </c:pt>
                <c:pt idx="8735">
                  <c:v>99.612314709236031</c:v>
                </c:pt>
                <c:pt idx="8736">
                  <c:v>99.623717217787913</c:v>
                </c:pt>
                <c:pt idx="8737">
                  <c:v>99.635119726339795</c:v>
                </c:pt>
                <c:pt idx="8738">
                  <c:v>99.646522234891677</c:v>
                </c:pt>
                <c:pt idx="8739">
                  <c:v>99.657924743443559</c:v>
                </c:pt>
                <c:pt idx="8740">
                  <c:v>99.669327251995441</c:v>
                </c:pt>
                <c:pt idx="8741">
                  <c:v>99.680729760547308</c:v>
                </c:pt>
                <c:pt idx="8742">
                  <c:v>99.692132269099204</c:v>
                </c:pt>
                <c:pt idx="8743">
                  <c:v>99.703534777651086</c:v>
                </c:pt>
                <c:pt idx="8744">
                  <c:v>99.714937286202968</c:v>
                </c:pt>
                <c:pt idx="8745">
                  <c:v>99.72633979475485</c:v>
                </c:pt>
                <c:pt idx="8746">
                  <c:v>99.737742303306732</c:v>
                </c:pt>
                <c:pt idx="8747">
                  <c:v>99.749144811858613</c:v>
                </c:pt>
                <c:pt idx="8748">
                  <c:v>99.760547320410481</c:v>
                </c:pt>
                <c:pt idx="8749">
                  <c:v>99.771949828962363</c:v>
                </c:pt>
                <c:pt idx="8750">
                  <c:v>99.783352337514259</c:v>
                </c:pt>
                <c:pt idx="8751">
                  <c:v>99.794754846066141</c:v>
                </c:pt>
                <c:pt idx="8752">
                  <c:v>99.806157354618023</c:v>
                </c:pt>
                <c:pt idx="8753">
                  <c:v>99.817559863169905</c:v>
                </c:pt>
                <c:pt idx="8754">
                  <c:v>99.828962371721772</c:v>
                </c:pt>
                <c:pt idx="8755">
                  <c:v>99.840364880273654</c:v>
                </c:pt>
                <c:pt idx="8756">
                  <c:v>99.851767388825536</c:v>
                </c:pt>
                <c:pt idx="8757">
                  <c:v>99.863169897377418</c:v>
                </c:pt>
                <c:pt idx="8758">
                  <c:v>99.874572405929314</c:v>
                </c:pt>
                <c:pt idx="8759">
                  <c:v>99.885974914481196</c:v>
                </c:pt>
                <c:pt idx="8760">
                  <c:v>99.897377423033063</c:v>
                </c:pt>
                <c:pt idx="8761">
                  <c:v>99.908779931584945</c:v>
                </c:pt>
                <c:pt idx="8762">
                  <c:v>99.920182440136827</c:v>
                </c:pt>
                <c:pt idx="8763">
                  <c:v>99.931584948688709</c:v>
                </c:pt>
                <c:pt idx="8764">
                  <c:v>99.942987457240591</c:v>
                </c:pt>
                <c:pt idx="8765">
                  <c:v>99.954389965792473</c:v>
                </c:pt>
                <c:pt idx="8766">
                  <c:v>99.965792474344354</c:v>
                </c:pt>
                <c:pt idx="8767">
                  <c:v>99.977194982896236</c:v>
                </c:pt>
                <c:pt idx="8768">
                  <c:v>99.988597491448118</c:v>
                </c:pt>
                <c:pt idx="8769">
                  <c:v>100</c:v>
                </c:pt>
              </c:numCache>
            </c:numRef>
          </c:xVal>
          <c:yVal>
            <c:numRef>
              <c:f>'Building LOAD with CT and GCHP'!$L$5:$L$8774</c:f>
              <c:numCache>
                <c:formatCode>General</c:formatCode>
                <c:ptCount val="8770"/>
                <c:pt idx="0">
                  <c:v>200.00004545454544</c:v>
                </c:pt>
                <c:pt idx="1">
                  <c:v>200.00004545454544</c:v>
                </c:pt>
                <c:pt idx="2">
                  <c:v>200.00004545454544</c:v>
                </c:pt>
                <c:pt idx="3">
                  <c:v>200.00004545454544</c:v>
                </c:pt>
                <c:pt idx="4">
                  <c:v>200.00004545454544</c:v>
                </c:pt>
                <c:pt idx="5">
                  <c:v>200.00004545454544</c:v>
                </c:pt>
                <c:pt idx="6">
                  <c:v>200.00004545454544</c:v>
                </c:pt>
                <c:pt idx="7">
                  <c:v>200.00004545454544</c:v>
                </c:pt>
                <c:pt idx="8">
                  <c:v>200.00004545454544</c:v>
                </c:pt>
                <c:pt idx="9">
                  <c:v>200.00004545454544</c:v>
                </c:pt>
                <c:pt idx="10">
                  <c:v>200.00004545454544</c:v>
                </c:pt>
                <c:pt idx="11">
                  <c:v>200.00004545454544</c:v>
                </c:pt>
                <c:pt idx="12">
                  <c:v>200.00004545454544</c:v>
                </c:pt>
                <c:pt idx="13">
                  <c:v>200.00004545454544</c:v>
                </c:pt>
                <c:pt idx="14">
                  <c:v>200.00004545454544</c:v>
                </c:pt>
                <c:pt idx="15">
                  <c:v>200.00004545454544</c:v>
                </c:pt>
                <c:pt idx="16">
                  <c:v>200.00004545454544</c:v>
                </c:pt>
                <c:pt idx="17">
                  <c:v>200.00004545454544</c:v>
                </c:pt>
                <c:pt idx="18">
                  <c:v>200.00004545454544</c:v>
                </c:pt>
                <c:pt idx="19">
                  <c:v>200.00004545454544</c:v>
                </c:pt>
                <c:pt idx="20">
                  <c:v>200.00004545454544</c:v>
                </c:pt>
                <c:pt idx="21">
                  <c:v>200.00004545454544</c:v>
                </c:pt>
                <c:pt idx="22">
                  <c:v>200.00004545454544</c:v>
                </c:pt>
                <c:pt idx="23">
                  <c:v>200.00004545454544</c:v>
                </c:pt>
                <c:pt idx="24">
                  <c:v>200.00004545454544</c:v>
                </c:pt>
                <c:pt idx="25">
                  <c:v>200.00004545454544</c:v>
                </c:pt>
                <c:pt idx="26">
                  <c:v>200.00004545454544</c:v>
                </c:pt>
                <c:pt idx="27">
                  <c:v>200.00004545454544</c:v>
                </c:pt>
                <c:pt idx="28">
                  <c:v>200.00004545454544</c:v>
                </c:pt>
                <c:pt idx="29">
                  <c:v>200.00004545454544</c:v>
                </c:pt>
                <c:pt idx="30">
                  <c:v>200.00004545454544</c:v>
                </c:pt>
                <c:pt idx="31">
                  <c:v>200.00004545454544</c:v>
                </c:pt>
                <c:pt idx="32">
                  <c:v>200.00004545454544</c:v>
                </c:pt>
                <c:pt idx="33">
                  <c:v>200.00004545454544</c:v>
                </c:pt>
                <c:pt idx="34">
                  <c:v>200.00004545454544</c:v>
                </c:pt>
                <c:pt idx="35">
                  <c:v>200.00004545454544</c:v>
                </c:pt>
                <c:pt idx="36">
                  <c:v>200.00004545454544</c:v>
                </c:pt>
                <c:pt idx="37">
                  <c:v>200.00004545454544</c:v>
                </c:pt>
                <c:pt idx="38">
                  <c:v>200.00004545454544</c:v>
                </c:pt>
                <c:pt idx="39">
                  <c:v>200.00004545454544</c:v>
                </c:pt>
                <c:pt idx="40">
                  <c:v>200.00004545454544</c:v>
                </c:pt>
                <c:pt idx="41">
                  <c:v>200.00004545454544</c:v>
                </c:pt>
                <c:pt idx="42">
                  <c:v>200.00004545454544</c:v>
                </c:pt>
                <c:pt idx="43">
                  <c:v>200.00004545454544</c:v>
                </c:pt>
                <c:pt idx="44">
                  <c:v>200.00004545454544</c:v>
                </c:pt>
                <c:pt idx="45">
                  <c:v>200.00004545454544</c:v>
                </c:pt>
                <c:pt idx="46">
                  <c:v>200.00004545454544</c:v>
                </c:pt>
                <c:pt idx="47">
                  <c:v>200.00004545454544</c:v>
                </c:pt>
                <c:pt idx="48">
                  <c:v>200.00004545454544</c:v>
                </c:pt>
                <c:pt idx="49">
                  <c:v>200.00004545454544</c:v>
                </c:pt>
                <c:pt idx="50">
                  <c:v>200.00004545454544</c:v>
                </c:pt>
                <c:pt idx="51">
                  <c:v>200.00004545454544</c:v>
                </c:pt>
                <c:pt idx="52">
                  <c:v>200.00004545454544</c:v>
                </c:pt>
                <c:pt idx="53">
                  <c:v>200.00004545454544</c:v>
                </c:pt>
                <c:pt idx="54">
                  <c:v>200.00004545454544</c:v>
                </c:pt>
                <c:pt idx="55">
                  <c:v>200.00004545454544</c:v>
                </c:pt>
                <c:pt idx="56">
                  <c:v>200.00004545454544</c:v>
                </c:pt>
                <c:pt idx="57">
                  <c:v>200.00004545454544</c:v>
                </c:pt>
                <c:pt idx="58">
                  <c:v>200.00004545454544</c:v>
                </c:pt>
                <c:pt idx="59">
                  <c:v>200.00004545454544</c:v>
                </c:pt>
                <c:pt idx="60">
                  <c:v>200.00004545454544</c:v>
                </c:pt>
                <c:pt idx="61">
                  <c:v>200.00004545454544</c:v>
                </c:pt>
                <c:pt idx="62">
                  <c:v>200.00004545454544</c:v>
                </c:pt>
                <c:pt idx="63">
                  <c:v>200.00004545454544</c:v>
                </c:pt>
                <c:pt idx="64">
                  <c:v>200.00004545454544</c:v>
                </c:pt>
                <c:pt idx="65">
                  <c:v>200.00004545454544</c:v>
                </c:pt>
                <c:pt idx="66">
                  <c:v>200.00004545454544</c:v>
                </c:pt>
                <c:pt idx="67">
                  <c:v>200.00004545454544</c:v>
                </c:pt>
                <c:pt idx="68">
                  <c:v>200.00004545454544</c:v>
                </c:pt>
                <c:pt idx="69">
                  <c:v>200.00004545454544</c:v>
                </c:pt>
                <c:pt idx="70">
                  <c:v>200.00004545454544</c:v>
                </c:pt>
                <c:pt idx="71">
                  <c:v>200.00004545454544</c:v>
                </c:pt>
                <c:pt idx="72">
                  <c:v>200.00004545454544</c:v>
                </c:pt>
                <c:pt idx="73">
                  <c:v>200.00004545454544</c:v>
                </c:pt>
                <c:pt idx="74">
                  <c:v>200.00004545454544</c:v>
                </c:pt>
                <c:pt idx="75">
                  <c:v>200.00004545454544</c:v>
                </c:pt>
                <c:pt idx="76">
                  <c:v>200.00004545454544</c:v>
                </c:pt>
                <c:pt idx="77">
                  <c:v>200.00004545454544</c:v>
                </c:pt>
                <c:pt idx="78">
                  <c:v>200.00004545454544</c:v>
                </c:pt>
                <c:pt idx="79">
                  <c:v>200.00004545454544</c:v>
                </c:pt>
                <c:pt idx="80">
                  <c:v>200.00004545454544</c:v>
                </c:pt>
                <c:pt idx="81">
                  <c:v>200.00004545454544</c:v>
                </c:pt>
                <c:pt idx="82">
                  <c:v>200.00004545454544</c:v>
                </c:pt>
                <c:pt idx="83">
                  <c:v>200.00004545454544</c:v>
                </c:pt>
                <c:pt idx="84">
                  <c:v>200.00004545454544</c:v>
                </c:pt>
                <c:pt idx="85">
                  <c:v>200.00004545454544</c:v>
                </c:pt>
                <c:pt idx="86">
                  <c:v>200.00004545454544</c:v>
                </c:pt>
                <c:pt idx="87">
                  <c:v>200.00004545454544</c:v>
                </c:pt>
                <c:pt idx="88">
                  <c:v>200.00004545454544</c:v>
                </c:pt>
                <c:pt idx="89">
                  <c:v>200.00004545454544</c:v>
                </c:pt>
                <c:pt idx="90">
                  <c:v>200.00004545454544</c:v>
                </c:pt>
                <c:pt idx="91">
                  <c:v>200.00004545454544</c:v>
                </c:pt>
                <c:pt idx="92">
                  <c:v>200.00004545454544</c:v>
                </c:pt>
                <c:pt idx="93">
                  <c:v>200.00004545454544</c:v>
                </c:pt>
                <c:pt idx="94">
                  <c:v>200.00004545454544</c:v>
                </c:pt>
                <c:pt idx="95">
                  <c:v>200.00004545454544</c:v>
                </c:pt>
                <c:pt idx="96">
                  <c:v>200.00004545454544</c:v>
                </c:pt>
                <c:pt idx="97">
                  <c:v>200.00004545454544</c:v>
                </c:pt>
                <c:pt idx="98">
                  <c:v>200.00004545454544</c:v>
                </c:pt>
                <c:pt idx="99">
                  <c:v>200.00004545454544</c:v>
                </c:pt>
                <c:pt idx="100">
                  <c:v>200.00004545454544</c:v>
                </c:pt>
                <c:pt idx="101">
                  <c:v>200.00004545454544</c:v>
                </c:pt>
                <c:pt idx="102">
                  <c:v>200.00004545454544</c:v>
                </c:pt>
                <c:pt idx="103">
                  <c:v>200.00004545454544</c:v>
                </c:pt>
                <c:pt idx="104">
                  <c:v>200.00004545454544</c:v>
                </c:pt>
                <c:pt idx="105">
                  <c:v>200.00004545454544</c:v>
                </c:pt>
                <c:pt idx="106">
                  <c:v>200.00004545454544</c:v>
                </c:pt>
                <c:pt idx="107">
                  <c:v>200.00004545454544</c:v>
                </c:pt>
                <c:pt idx="108">
                  <c:v>200.00004545454544</c:v>
                </c:pt>
                <c:pt idx="109">
                  <c:v>200.00004545454544</c:v>
                </c:pt>
                <c:pt idx="110">
                  <c:v>200.00004545454544</c:v>
                </c:pt>
                <c:pt idx="111">
                  <c:v>200.00004545454544</c:v>
                </c:pt>
                <c:pt idx="112">
                  <c:v>200.00004545454544</c:v>
                </c:pt>
                <c:pt idx="113">
                  <c:v>200.00004545454544</c:v>
                </c:pt>
                <c:pt idx="114">
                  <c:v>200.00004545454544</c:v>
                </c:pt>
                <c:pt idx="115">
                  <c:v>200.00004545454544</c:v>
                </c:pt>
                <c:pt idx="116">
                  <c:v>200.00004545454544</c:v>
                </c:pt>
                <c:pt idx="117">
                  <c:v>200.00004545454544</c:v>
                </c:pt>
                <c:pt idx="118">
                  <c:v>200.00004545454544</c:v>
                </c:pt>
                <c:pt idx="119">
                  <c:v>200.00004545454544</c:v>
                </c:pt>
                <c:pt idx="120">
                  <c:v>200.00004545454544</c:v>
                </c:pt>
                <c:pt idx="121">
                  <c:v>200.00004545454544</c:v>
                </c:pt>
                <c:pt idx="122">
                  <c:v>200.00004545454544</c:v>
                </c:pt>
                <c:pt idx="123">
                  <c:v>200.00004545454544</c:v>
                </c:pt>
                <c:pt idx="124">
                  <c:v>200.00004545454544</c:v>
                </c:pt>
                <c:pt idx="125">
                  <c:v>200.00004545454544</c:v>
                </c:pt>
                <c:pt idx="126">
                  <c:v>200.00004545454544</c:v>
                </c:pt>
                <c:pt idx="127">
                  <c:v>200.00004545454544</c:v>
                </c:pt>
                <c:pt idx="128">
                  <c:v>200.00004545454544</c:v>
                </c:pt>
                <c:pt idx="129">
                  <c:v>200.00004545454544</c:v>
                </c:pt>
                <c:pt idx="130">
                  <c:v>200.00004545454544</c:v>
                </c:pt>
                <c:pt idx="131">
                  <c:v>200.00004545454544</c:v>
                </c:pt>
                <c:pt idx="132">
                  <c:v>200.00004545454544</c:v>
                </c:pt>
                <c:pt idx="133">
                  <c:v>200.00004545454544</c:v>
                </c:pt>
                <c:pt idx="134">
                  <c:v>200.00004545454544</c:v>
                </c:pt>
                <c:pt idx="135">
                  <c:v>200.00004545454544</c:v>
                </c:pt>
                <c:pt idx="136">
                  <c:v>200.00004545454544</c:v>
                </c:pt>
                <c:pt idx="137">
                  <c:v>200.00004545454544</c:v>
                </c:pt>
                <c:pt idx="138">
                  <c:v>200.00004545454544</c:v>
                </c:pt>
                <c:pt idx="139">
                  <c:v>200.00004545454544</c:v>
                </c:pt>
                <c:pt idx="140">
                  <c:v>200.00004545454544</c:v>
                </c:pt>
                <c:pt idx="141">
                  <c:v>200.00004545454544</c:v>
                </c:pt>
                <c:pt idx="142">
                  <c:v>200.00004545454544</c:v>
                </c:pt>
                <c:pt idx="143">
                  <c:v>200.00004545454544</c:v>
                </c:pt>
                <c:pt idx="144">
                  <c:v>200.00004545454544</c:v>
                </c:pt>
                <c:pt idx="145">
                  <c:v>200.00004545454544</c:v>
                </c:pt>
                <c:pt idx="146">
                  <c:v>200.00004545454544</c:v>
                </c:pt>
                <c:pt idx="147">
                  <c:v>200.00004545454544</c:v>
                </c:pt>
                <c:pt idx="148">
                  <c:v>200.00004545454544</c:v>
                </c:pt>
                <c:pt idx="149">
                  <c:v>200.00004545454544</c:v>
                </c:pt>
                <c:pt idx="150">
                  <c:v>200.00004545454544</c:v>
                </c:pt>
                <c:pt idx="151">
                  <c:v>200.00004545454544</c:v>
                </c:pt>
                <c:pt idx="152">
                  <c:v>200.00004545454544</c:v>
                </c:pt>
                <c:pt idx="153">
                  <c:v>200.00004545454544</c:v>
                </c:pt>
                <c:pt idx="154">
                  <c:v>200.00004545454544</c:v>
                </c:pt>
                <c:pt idx="155">
                  <c:v>200.00004545454544</c:v>
                </c:pt>
                <c:pt idx="156">
                  <c:v>200.00004545454544</c:v>
                </c:pt>
                <c:pt idx="157">
                  <c:v>200.00004545454544</c:v>
                </c:pt>
                <c:pt idx="158">
                  <c:v>200.00004545454544</c:v>
                </c:pt>
                <c:pt idx="159">
                  <c:v>200.00004545454544</c:v>
                </c:pt>
                <c:pt idx="160">
                  <c:v>200.00004545454544</c:v>
                </c:pt>
                <c:pt idx="161">
                  <c:v>200.00004545454544</c:v>
                </c:pt>
                <c:pt idx="162">
                  <c:v>200.00004545454544</c:v>
                </c:pt>
                <c:pt idx="163">
                  <c:v>200.00004545454544</c:v>
                </c:pt>
                <c:pt idx="164">
                  <c:v>200.00004545454544</c:v>
                </c:pt>
                <c:pt idx="165">
                  <c:v>200.00004545454544</c:v>
                </c:pt>
                <c:pt idx="166">
                  <c:v>200.00004545454544</c:v>
                </c:pt>
                <c:pt idx="167">
                  <c:v>200.00004545454544</c:v>
                </c:pt>
                <c:pt idx="168">
                  <c:v>200.00004545454544</c:v>
                </c:pt>
                <c:pt idx="169">
                  <c:v>200.00004545454544</c:v>
                </c:pt>
                <c:pt idx="170">
                  <c:v>200.00004545454544</c:v>
                </c:pt>
                <c:pt idx="171">
                  <c:v>200.00004545454544</c:v>
                </c:pt>
                <c:pt idx="172">
                  <c:v>200.00004545454544</c:v>
                </c:pt>
                <c:pt idx="173">
                  <c:v>200.00004545454544</c:v>
                </c:pt>
                <c:pt idx="174">
                  <c:v>200.00004545454544</c:v>
                </c:pt>
                <c:pt idx="175">
                  <c:v>200.00004545454544</c:v>
                </c:pt>
                <c:pt idx="176">
                  <c:v>200.00004545454544</c:v>
                </c:pt>
                <c:pt idx="177">
                  <c:v>200.00004545454544</c:v>
                </c:pt>
                <c:pt idx="178">
                  <c:v>200.00004545454544</c:v>
                </c:pt>
                <c:pt idx="179">
                  <c:v>200.00004545454544</c:v>
                </c:pt>
                <c:pt idx="180">
                  <c:v>200.00004545454544</c:v>
                </c:pt>
                <c:pt idx="181">
                  <c:v>200.00004545454544</c:v>
                </c:pt>
                <c:pt idx="182">
                  <c:v>200.00004545454544</c:v>
                </c:pt>
                <c:pt idx="183">
                  <c:v>200.00004545454544</c:v>
                </c:pt>
                <c:pt idx="184">
                  <c:v>200.00004545454544</c:v>
                </c:pt>
                <c:pt idx="185">
                  <c:v>200.00004545454544</c:v>
                </c:pt>
                <c:pt idx="186">
                  <c:v>200.00004545454544</c:v>
                </c:pt>
                <c:pt idx="187">
                  <c:v>200.00004545454544</c:v>
                </c:pt>
                <c:pt idx="188">
                  <c:v>200.00004545454544</c:v>
                </c:pt>
                <c:pt idx="189">
                  <c:v>200.00004545454544</c:v>
                </c:pt>
                <c:pt idx="190">
                  <c:v>200.00004545454544</c:v>
                </c:pt>
                <c:pt idx="191">
                  <c:v>200.00004545454544</c:v>
                </c:pt>
                <c:pt idx="192">
                  <c:v>200.00004545454544</c:v>
                </c:pt>
                <c:pt idx="193">
                  <c:v>200.00004545454544</c:v>
                </c:pt>
                <c:pt idx="194">
                  <c:v>200.00004545454544</c:v>
                </c:pt>
                <c:pt idx="195">
                  <c:v>200.00004545454544</c:v>
                </c:pt>
                <c:pt idx="196">
                  <c:v>200.00004545454544</c:v>
                </c:pt>
                <c:pt idx="197">
                  <c:v>200.00004545454544</c:v>
                </c:pt>
                <c:pt idx="198">
                  <c:v>200.00004545454544</c:v>
                </c:pt>
                <c:pt idx="199">
                  <c:v>200.00004545454544</c:v>
                </c:pt>
                <c:pt idx="200">
                  <c:v>200.00004545454544</c:v>
                </c:pt>
                <c:pt idx="201">
                  <c:v>200.00004545454544</c:v>
                </c:pt>
                <c:pt idx="202">
                  <c:v>200.00004545454544</c:v>
                </c:pt>
                <c:pt idx="203">
                  <c:v>200.00004545454544</c:v>
                </c:pt>
                <c:pt idx="204">
                  <c:v>200.00004545454544</c:v>
                </c:pt>
                <c:pt idx="205">
                  <c:v>200.00004545454544</c:v>
                </c:pt>
                <c:pt idx="206">
                  <c:v>200.00004545454544</c:v>
                </c:pt>
                <c:pt idx="207">
                  <c:v>200.00004545454544</c:v>
                </c:pt>
                <c:pt idx="208">
                  <c:v>200.00004545454544</c:v>
                </c:pt>
                <c:pt idx="209">
                  <c:v>200.00004545454544</c:v>
                </c:pt>
                <c:pt idx="210">
                  <c:v>200.00004545454544</c:v>
                </c:pt>
                <c:pt idx="211">
                  <c:v>200.00004545454544</c:v>
                </c:pt>
                <c:pt idx="212">
                  <c:v>200.00004545454544</c:v>
                </c:pt>
                <c:pt idx="213">
                  <c:v>200.00004545454544</c:v>
                </c:pt>
                <c:pt idx="214">
                  <c:v>200.00004545454544</c:v>
                </c:pt>
                <c:pt idx="215">
                  <c:v>200.00004545454544</c:v>
                </c:pt>
                <c:pt idx="216">
                  <c:v>200.00004545454544</c:v>
                </c:pt>
                <c:pt idx="217">
                  <c:v>200.00004545454544</c:v>
                </c:pt>
                <c:pt idx="218">
                  <c:v>200.00004545454544</c:v>
                </c:pt>
                <c:pt idx="219">
                  <c:v>200.00004545454544</c:v>
                </c:pt>
                <c:pt idx="220">
                  <c:v>200.00004545454544</c:v>
                </c:pt>
                <c:pt idx="221">
                  <c:v>200.00004545454544</c:v>
                </c:pt>
                <c:pt idx="222">
                  <c:v>200.00004545454544</c:v>
                </c:pt>
                <c:pt idx="223">
                  <c:v>200.00004545454544</c:v>
                </c:pt>
                <c:pt idx="224">
                  <c:v>200.00004545454544</c:v>
                </c:pt>
                <c:pt idx="225">
                  <c:v>200.00004545454544</c:v>
                </c:pt>
                <c:pt idx="226">
                  <c:v>200.00004545454544</c:v>
                </c:pt>
                <c:pt idx="227">
                  <c:v>200.00004545454544</c:v>
                </c:pt>
                <c:pt idx="228">
                  <c:v>200.00004545454544</c:v>
                </c:pt>
                <c:pt idx="229">
                  <c:v>200.00004545454544</c:v>
                </c:pt>
                <c:pt idx="230">
                  <c:v>200.00004545454544</c:v>
                </c:pt>
                <c:pt idx="231">
                  <c:v>200.00004545454544</c:v>
                </c:pt>
                <c:pt idx="232">
                  <c:v>200.00004545454544</c:v>
                </c:pt>
                <c:pt idx="233">
                  <c:v>200.00004545454544</c:v>
                </c:pt>
                <c:pt idx="234">
                  <c:v>200.00004545454544</c:v>
                </c:pt>
                <c:pt idx="235">
                  <c:v>200.00004545454544</c:v>
                </c:pt>
                <c:pt idx="236">
                  <c:v>200.00004545454544</c:v>
                </c:pt>
                <c:pt idx="237">
                  <c:v>200.00004545454544</c:v>
                </c:pt>
                <c:pt idx="238">
                  <c:v>200.00004545454544</c:v>
                </c:pt>
                <c:pt idx="239">
                  <c:v>200.00004545454544</c:v>
                </c:pt>
                <c:pt idx="240">
                  <c:v>200.00004545454544</c:v>
                </c:pt>
                <c:pt idx="241">
                  <c:v>200.00004545454544</c:v>
                </c:pt>
                <c:pt idx="242">
                  <c:v>200.00004545454544</c:v>
                </c:pt>
                <c:pt idx="243">
                  <c:v>200.00004545454544</c:v>
                </c:pt>
                <c:pt idx="244">
                  <c:v>200.00004545454544</c:v>
                </c:pt>
                <c:pt idx="245">
                  <c:v>200.00004545454544</c:v>
                </c:pt>
                <c:pt idx="246">
                  <c:v>200.00004545454544</c:v>
                </c:pt>
                <c:pt idx="247">
                  <c:v>200.00004545454544</c:v>
                </c:pt>
                <c:pt idx="248">
                  <c:v>200.00004545454544</c:v>
                </c:pt>
                <c:pt idx="249">
                  <c:v>200.00004545454544</c:v>
                </c:pt>
                <c:pt idx="250">
                  <c:v>200.00004545454544</c:v>
                </c:pt>
                <c:pt idx="251">
                  <c:v>200.00004545454544</c:v>
                </c:pt>
                <c:pt idx="252">
                  <c:v>200.00004545454544</c:v>
                </c:pt>
                <c:pt idx="253">
                  <c:v>200.00004545454544</c:v>
                </c:pt>
                <c:pt idx="254">
                  <c:v>200.00004545454544</c:v>
                </c:pt>
                <c:pt idx="255">
                  <c:v>200.00004545454544</c:v>
                </c:pt>
                <c:pt idx="256">
                  <c:v>200.00004545454544</c:v>
                </c:pt>
                <c:pt idx="257">
                  <c:v>200.00004545454544</c:v>
                </c:pt>
                <c:pt idx="258">
                  <c:v>200.00004545454544</c:v>
                </c:pt>
                <c:pt idx="259">
                  <c:v>200.00004545454544</c:v>
                </c:pt>
                <c:pt idx="260">
                  <c:v>200.00004545454544</c:v>
                </c:pt>
                <c:pt idx="261">
                  <c:v>200.00004545454544</c:v>
                </c:pt>
                <c:pt idx="262">
                  <c:v>200.00004545454544</c:v>
                </c:pt>
                <c:pt idx="263">
                  <c:v>200.00004545454544</c:v>
                </c:pt>
                <c:pt idx="264">
                  <c:v>200.00004545454544</c:v>
                </c:pt>
                <c:pt idx="265">
                  <c:v>200.00004545454544</c:v>
                </c:pt>
                <c:pt idx="266">
                  <c:v>200.00004545454544</c:v>
                </c:pt>
                <c:pt idx="267">
                  <c:v>200.00004545454544</c:v>
                </c:pt>
                <c:pt idx="268">
                  <c:v>200.00004545454544</c:v>
                </c:pt>
                <c:pt idx="269">
                  <c:v>200.00004545454544</c:v>
                </c:pt>
                <c:pt idx="270">
                  <c:v>200.00004545454544</c:v>
                </c:pt>
                <c:pt idx="271">
                  <c:v>200.00004545454544</c:v>
                </c:pt>
                <c:pt idx="272">
                  <c:v>200.00004545454544</c:v>
                </c:pt>
                <c:pt idx="273">
                  <c:v>200.00004545454544</c:v>
                </c:pt>
                <c:pt idx="274">
                  <c:v>200.00004545454544</c:v>
                </c:pt>
                <c:pt idx="275">
                  <c:v>200.00004545454544</c:v>
                </c:pt>
                <c:pt idx="276">
                  <c:v>200.00004545454544</c:v>
                </c:pt>
                <c:pt idx="277">
                  <c:v>200.00004545454544</c:v>
                </c:pt>
                <c:pt idx="278">
                  <c:v>200.00004545454544</c:v>
                </c:pt>
                <c:pt idx="279">
                  <c:v>200.00004545454544</c:v>
                </c:pt>
                <c:pt idx="280">
                  <c:v>200.00004545454544</c:v>
                </c:pt>
                <c:pt idx="281">
                  <c:v>200.00004545454544</c:v>
                </c:pt>
                <c:pt idx="282">
                  <c:v>200.00004545454544</c:v>
                </c:pt>
                <c:pt idx="283">
                  <c:v>200.00004545454544</c:v>
                </c:pt>
                <c:pt idx="284">
                  <c:v>200.00004545454544</c:v>
                </c:pt>
                <c:pt idx="285">
                  <c:v>200.00004545454544</c:v>
                </c:pt>
                <c:pt idx="286">
                  <c:v>200.00004545454544</c:v>
                </c:pt>
                <c:pt idx="287">
                  <c:v>200.00004545454544</c:v>
                </c:pt>
                <c:pt idx="288">
                  <c:v>200.00004545454544</c:v>
                </c:pt>
                <c:pt idx="289">
                  <c:v>200.00004545454544</c:v>
                </c:pt>
                <c:pt idx="290">
                  <c:v>200.00004545454544</c:v>
                </c:pt>
                <c:pt idx="291">
                  <c:v>200.00004545454544</c:v>
                </c:pt>
                <c:pt idx="292">
                  <c:v>200.00004545454544</c:v>
                </c:pt>
                <c:pt idx="293">
                  <c:v>200.00004545454544</c:v>
                </c:pt>
                <c:pt idx="294">
                  <c:v>200.00004545454544</c:v>
                </c:pt>
                <c:pt idx="295">
                  <c:v>200.00004545454544</c:v>
                </c:pt>
                <c:pt idx="296">
                  <c:v>200.00004545454544</c:v>
                </c:pt>
                <c:pt idx="297">
                  <c:v>200.00004545454544</c:v>
                </c:pt>
                <c:pt idx="298">
                  <c:v>200.00004545454544</c:v>
                </c:pt>
                <c:pt idx="299">
                  <c:v>200.00004545454544</c:v>
                </c:pt>
                <c:pt idx="300">
                  <c:v>200.00004545454544</c:v>
                </c:pt>
                <c:pt idx="301">
                  <c:v>200.00004545454544</c:v>
                </c:pt>
                <c:pt idx="302">
                  <c:v>200.00004545454544</c:v>
                </c:pt>
                <c:pt idx="303">
                  <c:v>200.00004545454544</c:v>
                </c:pt>
                <c:pt idx="304">
                  <c:v>200.00004545454544</c:v>
                </c:pt>
                <c:pt idx="305">
                  <c:v>200.00004545454544</c:v>
                </c:pt>
                <c:pt idx="306">
                  <c:v>200.00004545454544</c:v>
                </c:pt>
                <c:pt idx="307">
                  <c:v>200.00004545454544</c:v>
                </c:pt>
                <c:pt idx="308">
                  <c:v>200.00004545454544</c:v>
                </c:pt>
                <c:pt idx="309">
                  <c:v>200.00004545454544</c:v>
                </c:pt>
                <c:pt idx="310">
                  <c:v>200.00004545454544</c:v>
                </c:pt>
                <c:pt idx="311">
                  <c:v>199.95954545454546</c:v>
                </c:pt>
                <c:pt idx="312">
                  <c:v>199.95954545454546</c:v>
                </c:pt>
                <c:pt idx="313">
                  <c:v>199.8</c:v>
                </c:pt>
                <c:pt idx="314">
                  <c:v>199.64045454545453</c:v>
                </c:pt>
                <c:pt idx="315">
                  <c:v>199.59136363636361</c:v>
                </c:pt>
                <c:pt idx="316">
                  <c:v>199.55454545454546</c:v>
                </c:pt>
                <c:pt idx="317">
                  <c:v>199.53000000000003</c:v>
                </c:pt>
                <c:pt idx="318">
                  <c:v>199.18636363636364</c:v>
                </c:pt>
                <c:pt idx="319">
                  <c:v>199.18636363636364</c:v>
                </c:pt>
                <c:pt idx="320">
                  <c:v>199.06363636363636</c:v>
                </c:pt>
                <c:pt idx="321">
                  <c:v>198.91636363636366</c:v>
                </c:pt>
                <c:pt idx="322">
                  <c:v>198.76909090909092</c:v>
                </c:pt>
                <c:pt idx="323">
                  <c:v>198.74454545454546</c:v>
                </c:pt>
                <c:pt idx="324">
                  <c:v>198.54818181818183</c:v>
                </c:pt>
                <c:pt idx="325">
                  <c:v>198.42545454545456</c:v>
                </c:pt>
                <c:pt idx="326">
                  <c:v>198.22909090909093</c:v>
                </c:pt>
                <c:pt idx="327">
                  <c:v>198.16772727272726</c:v>
                </c:pt>
                <c:pt idx="328">
                  <c:v>198.11863636363637</c:v>
                </c:pt>
                <c:pt idx="329">
                  <c:v>198.11863636363637</c:v>
                </c:pt>
                <c:pt idx="330">
                  <c:v>197.79954545454544</c:v>
                </c:pt>
                <c:pt idx="331">
                  <c:v>197.41909090909093</c:v>
                </c:pt>
                <c:pt idx="332">
                  <c:v>196.90363636363637</c:v>
                </c:pt>
                <c:pt idx="333">
                  <c:v>196.56</c:v>
                </c:pt>
                <c:pt idx="334">
                  <c:v>195.77454545454546</c:v>
                </c:pt>
                <c:pt idx="335">
                  <c:v>195.71318181818182</c:v>
                </c:pt>
                <c:pt idx="336">
                  <c:v>195.50454545454545</c:v>
                </c:pt>
                <c:pt idx="337">
                  <c:v>195.46772727272727</c:v>
                </c:pt>
                <c:pt idx="338">
                  <c:v>195.13636363636363</c:v>
                </c:pt>
                <c:pt idx="339">
                  <c:v>194.98909090909089</c:v>
                </c:pt>
                <c:pt idx="340">
                  <c:v>194.96454545454546</c:v>
                </c:pt>
                <c:pt idx="341">
                  <c:v>194.95227272727271</c:v>
                </c:pt>
                <c:pt idx="342">
                  <c:v>194.80499999999998</c:v>
                </c:pt>
                <c:pt idx="343">
                  <c:v>194.71909090909091</c:v>
                </c:pt>
                <c:pt idx="344">
                  <c:v>194.68227272727273</c:v>
                </c:pt>
                <c:pt idx="345">
                  <c:v>194.51045454545454</c:v>
                </c:pt>
                <c:pt idx="346">
                  <c:v>193.9581818181818</c:v>
                </c:pt>
                <c:pt idx="347">
                  <c:v>193.72499999999999</c:v>
                </c:pt>
                <c:pt idx="348">
                  <c:v>193.54090909090908</c:v>
                </c:pt>
                <c:pt idx="349">
                  <c:v>193.27090909090907</c:v>
                </c:pt>
                <c:pt idx="350">
                  <c:v>193.0990909090909</c:v>
                </c:pt>
                <c:pt idx="351">
                  <c:v>192.90272727272728</c:v>
                </c:pt>
                <c:pt idx="352">
                  <c:v>192.73090909090908</c:v>
                </c:pt>
                <c:pt idx="353">
                  <c:v>192.59590909090909</c:v>
                </c:pt>
                <c:pt idx="354">
                  <c:v>192.58363636363634</c:v>
                </c:pt>
                <c:pt idx="355">
                  <c:v>192.06818181818181</c:v>
                </c:pt>
                <c:pt idx="356">
                  <c:v>192.0559090909091</c:v>
                </c:pt>
                <c:pt idx="357">
                  <c:v>191.71227272727273</c:v>
                </c:pt>
                <c:pt idx="358">
                  <c:v>191.63863636363635</c:v>
                </c:pt>
                <c:pt idx="359">
                  <c:v>191.58954545454546</c:v>
                </c:pt>
                <c:pt idx="360">
                  <c:v>191.565</c:v>
                </c:pt>
                <c:pt idx="361">
                  <c:v>191.49136363636364</c:v>
                </c:pt>
                <c:pt idx="362">
                  <c:v>191.49136363636364</c:v>
                </c:pt>
                <c:pt idx="363">
                  <c:v>191.25818181818181</c:v>
                </c:pt>
                <c:pt idx="364">
                  <c:v>190.85318181818181</c:v>
                </c:pt>
                <c:pt idx="365">
                  <c:v>190.80409090909092</c:v>
                </c:pt>
                <c:pt idx="366">
                  <c:v>190.69363636363636</c:v>
                </c:pt>
                <c:pt idx="367">
                  <c:v>190.54636363636362</c:v>
                </c:pt>
                <c:pt idx="368">
                  <c:v>190.53409090909091</c:v>
                </c:pt>
                <c:pt idx="369">
                  <c:v>190.35</c:v>
                </c:pt>
                <c:pt idx="370">
                  <c:v>190.31318181818182</c:v>
                </c:pt>
                <c:pt idx="371">
                  <c:v>190.16590909090908</c:v>
                </c:pt>
                <c:pt idx="372">
                  <c:v>189.99409090909091</c:v>
                </c:pt>
                <c:pt idx="373">
                  <c:v>189.94499999999999</c:v>
                </c:pt>
                <c:pt idx="374">
                  <c:v>189.88363636363636</c:v>
                </c:pt>
                <c:pt idx="375">
                  <c:v>189.4909090909091</c:v>
                </c:pt>
                <c:pt idx="376">
                  <c:v>189.45409090909092</c:v>
                </c:pt>
                <c:pt idx="377">
                  <c:v>189.14727272727274</c:v>
                </c:pt>
                <c:pt idx="378">
                  <c:v>189.13500000000002</c:v>
                </c:pt>
                <c:pt idx="379">
                  <c:v>189.11045454545456</c:v>
                </c:pt>
                <c:pt idx="380">
                  <c:v>189.04909090909089</c:v>
                </c:pt>
                <c:pt idx="381">
                  <c:v>189.04909090909089</c:v>
                </c:pt>
                <c:pt idx="382">
                  <c:v>188.84045454545455</c:v>
                </c:pt>
                <c:pt idx="383">
                  <c:v>188.84045454545455</c:v>
                </c:pt>
                <c:pt idx="384">
                  <c:v>188.71772727272727</c:v>
                </c:pt>
                <c:pt idx="385">
                  <c:v>188.6809090909091</c:v>
                </c:pt>
                <c:pt idx="386">
                  <c:v>188.36181818181817</c:v>
                </c:pt>
                <c:pt idx="387">
                  <c:v>188.31272727272727</c:v>
                </c:pt>
                <c:pt idx="388">
                  <c:v>188.07954545454544</c:v>
                </c:pt>
                <c:pt idx="389">
                  <c:v>188.03045454545455</c:v>
                </c:pt>
                <c:pt idx="390">
                  <c:v>188.0181818181818</c:v>
                </c:pt>
                <c:pt idx="391">
                  <c:v>187.98136363636362</c:v>
                </c:pt>
                <c:pt idx="392">
                  <c:v>187.63772727272726</c:v>
                </c:pt>
                <c:pt idx="393">
                  <c:v>187.58863636363634</c:v>
                </c:pt>
                <c:pt idx="394">
                  <c:v>187.52727272727273</c:v>
                </c:pt>
                <c:pt idx="395">
                  <c:v>187.14681818181819</c:v>
                </c:pt>
                <c:pt idx="396">
                  <c:v>187.08545454545452</c:v>
                </c:pt>
                <c:pt idx="397">
                  <c:v>186.98727272727274</c:v>
                </c:pt>
                <c:pt idx="398">
                  <c:v>186.76636363636365</c:v>
                </c:pt>
                <c:pt idx="399">
                  <c:v>186.31227272727273</c:v>
                </c:pt>
                <c:pt idx="400">
                  <c:v>186.22636363636366</c:v>
                </c:pt>
                <c:pt idx="401">
                  <c:v>185.91954545454547</c:v>
                </c:pt>
                <c:pt idx="402">
                  <c:v>185.87045454545452</c:v>
                </c:pt>
                <c:pt idx="403">
                  <c:v>185.85818181818181</c:v>
                </c:pt>
                <c:pt idx="404">
                  <c:v>185.72318181818184</c:v>
                </c:pt>
                <c:pt idx="405">
                  <c:v>185.52681818181816</c:v>
                </c:pt>
                <c:pt idx="406">
                  <c:v>185.41636363636366</c:v>
                </c:pt>
                <c:pt idx="407">
                  <c:v>185.24454545454546</c:v>
                </c:pt>
                <c:pt idx="408">
                  <c:v>185.15863636363636</c:v>
                </c:pt>
                <c:pt idx="409">
                  <c:v>185.12181818181818</c:v>
                </c:pt>
                <c:pt idx="410">
                  <c:v>185.03590909090912</c:v>
                </c:pt>
                <c:pt idx="411">
                  <c:v>184.99909090909091</c:v>
                </c:pt>
                <c:pt idx="412">
                  <c:v>184.71681818181816</c:v>
                </c:pt>
                <c:pt idx="413">
                  <c:v>184.55727272727273</c:v>
                </c:pt>
                <c:pt idx="414">
                  <c:v>184.52045454545453</c:v>
                </c:pt>
                <c:pt idx="415">
                  <c:v>184.38545454545456</c:v>
                </c:pt>
                <c:pt idx="416">
                  <c:v>184.29954545454544</c:v>
                </c:pt>
                <c:pt idx="417">
                  <c:v>183.96818181818182</c:v>
                </c:pt>
                <c:pt idx="418">
                  <c:v>183.89454545454547</c:v>
                </c:pt>
                <c:pt idx="419">
                  <c:v>183.80863636363637</c:v>
                </c:pt>
                <c:pt idx="420">
                  <c:v>183.74727272727273</c:v>
                </c:pt>
                <c:pt idx="421">
                  <c:v>183.29318181818181</c:v>
                </c:pt>
                <c:pt idx="422">
                  <c:v>183.24409090909091</c:v>
                </c:pt>
                <c:pt idx="423">
                  <c:v>182.79</c:v>
                </c:pt>
                <c:pt idx="424">
                  <c:v>182.77772727272728</c:v>
                </c:pt>
                <c:pt idx="425">
                  <c:v>182.54454545454547</c:v>
                </c:pt>
                <c:pt idx="426">
                  <c:v>182.54454545454547</c:v>
                </c:pt>
                <c:pt idx="427">
                  <c:v>182.43409090909091</c:v>
                </c:pt>
                <c:pt idx="428">
                  <c:v>182.31136363636364</c:v>
                </c:pt>
                <c:pt idx="429">
                  <c:v>181.82045454545454</c:v>
                </c:pt>
                <c:pt idx="430">
                  <c:v>181.80818181818179</c:v>
                </c:pt>
                <c:pt idx="431">
                  <c:v>181.72227272727272</c:v>
                </c:pt>
                <c:pt idx="432">
                  <c:v>181.48909090909089</c:v>
                </c:pt>
                <c:pt idx="433">
                  <c:v>181.35409090909093</c:v>
                </c:pt>
                <c:pt idx="434">
                  <c:v>181.29272727272726</c:v>
                </c:pt>
                <c:pt idx="435">
                  <c:v>181.23136363636362</c:v>
                </c:pt>
                <c:pt idx="436">
                  <c:v>181.035</c:v>
                </c:pt>
                <c:pt idx="437">
                  <c:v>180.97363636363639</c:v>
                </c:pt>
                <c:pt idx="438">
                  <c:v>180.80181818181816</c:v>
                </c:pt>
                <c:pt idx="439">
                  <c:v>180.80181818181816</c:v>
                </c:pt>
                <c:pt idx="440">
                  <c:v>180.58090909090907</c:v>
                </c:pt>
                <c:pt idx="441">
                  <c:v>180.29863636363635</c:v>
                </c:pt>
                <c:pt idx="442">
                  <c:v>179.82</c:v>
                </c:pt>
                <c:pt idx="443">
                  <c:v>179.62363636363636</c:v>
                </c:pt>
                <c:pt idx="444">
                  <c:v>179.53772727272727</c:v>
                </c:pt>
                <c:pt idx="445">
                  <c:v>179.28000000000003</c:v>
                </c:pt>
                <c:pt idx="446">
                  <c:v>179.26772727272726</c:v>
                </c:pt>
                <c:pt idx="447">
                  <c:v>179.26772727272726</c:v>
                </c:pt>
                <c:pt idx="448">
                  <c:v>179.09590909090909</c:v>
                </c:pt>
                <c:pt idx="449">
                  <c:v>178.78909090909093</c:v>
                </c:pt>
                <c:pt idx="450">
                  <c:v>178.77681818181816</c:v>
                </c:pt>
                <c:pt idx="451">
                  <c:v>178.70318181818183</c:v>
                </c:pt>
                <c:pt idx="452">
                  <c:v>178.62954545454545</c:v>
                </c:pt>
                <c:pt idx="453">
                  <c:v>178.59272727272727</c:v>
                </c:pt>
                <c:pt idx="454">
                  <c:v>178.54363636363635</c:v>
                </c:pt>
                <c:pt idx="455">
                  <c:v>178.51909090909092</c:v>
                </c:pt>
                <c:pt idx="456">
                  <c:v>178.3840909090909</c:v>
                </c:pt>
                <c:pt idx="457">
                  <c:v>178.21227272727273</c:v>
                </c:pt>
                <c:pt idx="458">
                  <c:v>178.12636363636361</c:v>
                </c:pt>
                <c:pt idx="459">
                  <c:v>178.07727272727271</c:v>
                </c:pt>
                <c:pt idx="460">
                  <c:v>178.05272727272728</c:v>
                </c:pt>
                <c:pt idx="461">
                  <c:v>177.99136363636364</c:v>
                </c:pt>
                <c:pt idx="462">
                  <c:v>177.88090909090909</c:v>
                </c:pt>
                <c:pt idx="463">
                  <c:v>177.88090909090909</c:v>
                </c:pt>
                <c:pt idx="464">
                  <c:v>177.75818181818181</c:v>
                </c:pt>
                <c:pt idx="465">
                  <c:v>177.5740909090909</c:v>
                </c:pt>
                <c:pt idx="466">
                  <c:v>177.52500000000001</c:v>
                </c:pt>
                <c:pt idx="467">
                  <c:v>177.36545454545455</c:v>
                </c:pt>
                <c:pt idx="468">
                  <c:v>177.20590909090907</c:v>
                </c:pt>
                <c:pt idx="469">
                  <c:v>177.16909090909093</c:v>
                </c:pt>
                <c:pt idx="470">
                  <c:v>177.13227272727275</c:v>
                </c:pt>
                <c:pt idx="471">
                  <c:v>177.0831818181818</c:v>
                </c:pt>
                <c:pt idx="472">
                  <c:v>177.04636363636362</c:v>
                </c:pt>
                <c:pt idx="473">
                  <c:v>177.04636363636362</c:v>
                </c:pt>
                <c:pt idx="474">
                  <c:v>177.03409090909091</c:v>
                </c:pt>
                <c:pt idx="475">
                  <c:v>177.00954545454545</c:v>
                </c:pt>
                <c:pt idx="476">
                  <c:v>176.86227272727274</c:v>
                </c:pt>
                <c:pt idx="477">
                  <c:v>176.83772727272728</c:v>
                </c:pt>
                <c:pt idx="478">
                  <c:v>176.715</c:v>
                </c:pt>
                <c:pt idx="479">
                  <c:v>176.60454545454547</c:v>
                </c:pt>
                <c:pt idx="480">
                  <c:v>176.46954545454543</c:v>
                </c:pt>
                <c:pt idx="481">
                  <c:v>176.45727272727271</c:v>
                </c:pt>
                <c:pt idx="482">
                  <c:v>176.34681818181818</c:v>
                </c:pt>
                <c:pt idx="483">
                  <c:v>176.32227272727272</c:v>
                </c:pt>
                <c:pt idx="484">
                  <c:v>175.95409090909092</c:v>
                </c:pt>
                <c:pt idx="485">
                  <c:v>175.72090909090909</c:v>
                </c:pt>
                <c:pt idx="486">
                  <c:v>175.68409090909091</c:v>
                </c:pt>
                <c:pt idx="487">
                  <c:v>175.68409090909091</c:v>
                </c:pt>
                <c:pt idx="488">
                  <c:v>175.68409090909091</c:v>
                </c:pt>
                <c:pt idx="489">
                  <c:v>175.58590909090907</c:v>
                </c:pt>
                <c:pt idx="490">
                  <c:v>175.56136363636364</c:v>
                </c:pt>
                <c:pt idx="491">
                  <c:v>175.53681818181818</c:v>
                </c:pt>
                <c:pt idx="492">
                  <c:v>175.21772727272727</c:v>
                </c:pt>
                <c:pt idx="493">
                  <c:v>175.05818181818179</c:v>
                </c:pt>
                <c:pt idx="494">
                  <c:v>174.70227272727271</c:v>
                </c:pt>
                <c:pt idx="495">
                  <c:v>174.53045454545455</c:v>
                </c:pt>
                <c:pt idx="496">
                  <c:v>174.4077272727273</c:v>
                </c:pt>
                <c:pt idx="497">
                  <c:v>174.34636363636363</c:v>
                </c:pt>
                <c:pt idx="498">
                  <c:v>174.24818181818182</c:v>
                </c:pt>
                <c:pt idx="499">
                  <c:v>174.21136363636361</c:v>
                </c:pt>
                <c:pt idx="500">
                  <c:v>174.1990909090909</c:v>
                </c:pt>
                <c:pt idx="501">
                  <c:v>174.06409090909091</c:v>
                </c:pt>
                <c:pt idx="502">
                  <c:v>173.97818181818181</c:v>
                </c:pt>
                <c:pt idx="503">
                  <c:v>173.80636363636364</c:v>
                </c:pt>
                <c:pt idx="504">
                  <c:v>173.61</c:v>
                </c:pt>
                <c:pt idx="505">
                  <c:v>173.58545454545452</c:v>
                </c:pt>
                <c:pt idx="506">
                  <c:v>173.47499999999999</c:v>
                </c:pt>
                <c:pt idx="507">
                  <c:v>173.40136363636361</c:v>
                </c:pt>
                <c:pt idx="508">
                  <c:v>173.36454545454544</c:v>
                </c:pt>
                <c:pt idx="509">
                  <c:v>173.2172727272727</c:v>
                </c:pt>
                <c:pt idx="510">
                  <c:v>173.13136363636363</c:v>
                </c:pt>
                <c:pt idx="511">
                  <c:v>173.11909090909091</c:v>
                </c:pt>
                <c:pt idx="512">
                  <c:v>173.03318181818182</c:v>
                </c:pt>
                <c:pt idx="513">
                  <c:v>172.91045454545451</c:v>
                </c:pt>
                <c:pt idx="514">
                  <c:v>172.86136363636362</c:v>
                </c:pt>
                <c:pt idx="515">
                  <c:v>172.51772727272726</c:v>
                </c:pt>
                <c:pt idx="516">
                  <c:v>172.51772727272726</c:v>
                </c:pt>
                <c:pt idx="517">
                  <c:v>172.4440909090909</c:v>
                </c:pt>
                <c:pt idx="518">
                  <c:v>172.38272727272727</c:v>
                </c:pt>
                <c:pt idx="519">
                  <c:v>172.27227272727274</c:v>
                </c:pt>
                <c:pt idx="520">
                  <c:v>172.02681818181816</c:v>
                </c:pt>
                <c:pt idx="521">
                  <c:v>171.79363636363635</c:v>
                </c:pt>
                <c:pt idx="522">
                  <c:v>171.78136363636364</c:v>
                </c:pt>
                <c:pt idx="523">
                  <c:v>171.75681818181818</c:v>
                </c:pt>
                <c:pt idx="524">
                  <c:v>171.69545454545454</c:v>
                </c:pt>
                <c:pt idx="525">
                  <c:v>171.60954545454547</c:v>
                </c:pt>
                <c:pt idx="526">
                  <c:v>171.37636363636361</c:v>
                </c:pt>
                <c:pt idx="527">
                  <c:v>171.32727272727271</c:v>
                </c:pt>
                <c:pt idx="528">
                  <c:v>171.02045454545453</c:v>
                </c:pt>
                <c:pt idx="529">
                  <c:v>170.87318181818179</c:v>
                </c:pt>
                <c:pt idx="530">
                  <c:v>170.78727272727272</c:v>
                </c:pt>
                <c:pt idx="531">
                  <c:v>170.64</c:v>
                </c:pt>
                <c:pt idx="532">
                  <c:v>170.62772727272727</c:v>
                </c:pt>
                <c:pt idx="533">
                  <c:v>170.62772727272727</c:v>
                </c:pt>
                <c:pt idx="534">
                  <c:v>170.45590909090907</c:v>
                </c:pt>
                <c:pt idx="535">
                  <c:v>170.40681818181818</c:v>
                </c:pt>
                <c:pt idx="536">
                  <c:v>170.37</c:v>
                </c:pt>
                <c:pt idx="537">
                  <c:v>170.25954545454545</c:v>
                </c:pt>
                <c:pt idx="538">
                  <c:v>170.06318181818182</c:v>
                </c:pt>
                <c:pt idx="539">
                  <c:v>169.85454545454547</c:v>
                </c:pt>
                <c:pt idx="540">
                  <c:v>169.67045454545453</c:v>
                </c:pt>
                <c:pt idx="541">
                  <c:v>169.59681818181818</c:v>
                </c:pt>
                <c:pt idx="542">
                  <c:v>169.51090909090908</c:v>
                </c:pt>
                <c:pt idx="543">
                  <c:v>169.51090909090908</c:v>
                </c:pt>
                <c:pt idx="544">
                  <c:v>169.2409090909091</c:v>
                </c:pt>
                <c:pt idx="545">
                  <c:v>169.155</c:v>
                </c:pt>
                <c:pt idx="546">
                  <c:v>169.13045454545454</c:v>
                </c:pt>
                <c:pt idx="547">
                  <c:v>168.93409090909091</c:v>
                </c:pt>
                <c:pt idx="548">
                  <c:v>168.84818181818184</c:v>
                </c:pt>
                <c:pt idx="549">
                  <c:v>168.83590909090907</c:v>
                </c:pt>
                <c:pt idx="550">
                  <c:v>168.75</c:v>
                </c:pt>
                <c:pt idx="551">
                  <c:v>168.72545454545454</c:v>
                </c:pt>
                <c:pt idx="552">
                  <c:v>168.67636363636365</c:v>
                </c:pt>
                <c:pt idx="553">
                  <c:v>168.56590909090909</c:v>
                </c:pt>
                <c:pt idx="554">
                  <c:v>168.41863636363635</c:v>
                </c:pt>
                <c:pt idx="555">
                  <c:v>168.19772727272729</c:v>
                </c:pt>
                <c:pt idx="556">
                  <c:v>168.14863636363634</c:v>
                </c:pt>
                <c:pt idx="557">
                  <c:v>167.98909090909089</c:v>
                </c:pt>
                <c:pt idx="558">
                  <c:v>167.96454545454546</c:v>
                </c:pt>
                <c:pt idx="559">
                  <c:v>167.8909090909091</c:v>
                </c:pt>
                <c:pt idx="560">
                  <c:v>167.84181818181816</c:v>
                </c:pt>
                <c:pt idx="561">
                  <c:v>167.78045454545455</c:v>
                </c:pt>
                <c:pt idx="562">
                  <c:v>167.69454545454545</c:v>
                </c:pt>
                <c:pt idx="563">
                  <c:v>167.41227272727272</c:v>
                </c:pt>
                <c:pt idx="564">
                  <c:v>167.27727272727273</c:v>
                </c:pt>
                <c:pt idx="565">
                  <c:v>167.13</c:v>
                </c:pt>
                <c:pt idx="566">
                  <c:v>167.10545454545453</c:v>
                </c:pt>
                <c:pt idx="567">
                  <c:v>167.09318181818182</c:v>
                </c:pt>
                <c:pt idx="568">
                  <c:v>167.04409090909093</c:v>
                </c:pt>
                <c:pt idx="569">
                  <c:v>167.01954545454547</c:v>
                </c:pt>
                <c:pt idx="570">
                  <c:v>166.92136363636362</c:v>
                </c:pt>
                <c:pt idx="571">
                  <c:v>166.84772727272724</c:v>
                </c:pt>
                <c:pt idx="572">
                  <c:v>166.59</c:v>
                </c:pt>
                <c:pt idx="573">
                  <c:v>166.56545454545454</c:v>
                </c:pt>
                <c:pt idx="574">
                  <c:v>166.55318181818183</c:v>
                </c:pt>
                <c:pt idx="575">
                  <c:v>166.33227272727274</c:v>
                </c:pt>
                <c:pt idx="576">
                  <c:v>166.32000000000002</c:v>
                </c:pt>
                <c:pt idx="577">
                  <c:v>166.25863636363636</c:v>
                </c:pt>
                <c:pt idx="578">
                  <c:v>166.0990909090909</c:v>
                </c:pt>
                <c:pt idx="579">
                  <c:v>165.98863636363637</c:v>
                </c:pt>
                <c:pt idx="580">
                  <c:v>165.74318181818182</c:v>
                </c:pt>
                <c:pt idx="581">
                  <c:v>165.73090909090908</c:v>
                </c:pt>
                <c:pt idx="582">
                  <c:v>165.6940909090909</c:v>
                </c:pt>
                <c:pt idx="583">
                  <c:v>165.64499999999998</c:v>
                </c:pt>
                <c:pt idx="584">
                  <c:v>165.55909090909091</c:v>
                </c:pt>
                <c:pt idx="585">
                  <c:v>165.51000000000002</c:v>
                </c:pt>
                <c:pt idx="586">
                  <c:v>165.33818181818182</c:v>
                </c:pt>
                <c:pt idx="587">
                  <c:v>165.30136363636365</c:v>
                </c:pt>
                <c:pt idx="588">
                  <c:v>165.27681818181816</c:v>
                </c:pt>
                <c:pt idx="589">
                  <c:v>165.25227272727273</c:v>
                </c:pt>
                <c:pt idx="590">
                  <c:v>165.22772727272726</c:v>
                </c:pt>
                <c:pt idx="591">
                  <c:v>165.19090909090909</c:v>
                </c:pt>
                <c:pt idx="592">
                  <c:v>165.14181818181817</c:v>
                </c:pt>
                <c:pt idx="593">
                  <c:v>165.12954545454545</c:v>
                </c:pt>
                <c:pt idx="594">
                  <c:v>164.98227272727274</c:v>
                </c:pt>
                <c:pt idx="595">
                  <c:v>164.90863636363636</c:v>
                </c:pt>
                <c:pt idx="596">
                  <c:v>164.72454545454545</c:v>
                </c:pt>
                <c:pt idx="597">
                  <c:v>164.67545454545456</c:v>
                </c:pt>
                <c:pt idx="598">
                  <c:v>164.66318181818181</c:v>
                </c:pt>
                <c:pt idx="599">
                  <c:v>164.61409090909089</c:v>
                </c:pt>
                <c:pt idx="600">
                  <c:v>164.5159090909091</c:v>
                </c:pt>
                <c:pt idx="601">
                  <c:v>164.50363636363636</c:v>
                </c:pt>
                <c:pt idx="602">
                  <c:v>164.41772727272726</c:v>
                </c:pt>
                <c:pt idx="603">
                  <c:v>164.04954545454544</c:v>
                </c:pt>
                <c:pt idx="604">
                  <c:v>164.03727272727272</c:v>
                </c:pt>
                <c:pt idx="605">
                  <c:v>164.00045454545455</c:v>
                </c:pt>
                <c:pt idx="606">
                  <c:v>163.68136363636364</c:v>
                </c:pt>
                <c:pt idx="607">
                  <c:v>163.60772727272729</c:v>
                </c:pt>
                <c:pt idx="608">
                  <c:v>163.53409090909091</c:v>
                </c:pt>
                <c:pt idx="609">
                  <c:v>163.52181818181819</c:v>
                </c:pt>
                <c:pt idx="610">
                  <c:v>163.52181818181819</c:v>
                </c:pt>
                <c:pt idx="611">
                  <c:v>163.48500000000001</c:v>
                </c:pt>
                <c:pt idx="612">
                  <c:v>163.46045454545452</c:v>
                </c:pt>
                <c:pt idx="613">
                  <c:v>163.37454545454545</c:v>
                </c:pt>
                <c:pt idx="614">
                  <c:v>163.37454545454545</c:v>
                </c:pt>
                <c:pt idx="615">
                  <c:v>163.17818181818183</c:v>
                </c:pt>
                <c:pt idx="616">
                  <c:v>163.11681818181819</c:v>
                </c:pt>
                <c:pt idx="617">
                  <c:v>163.05545454545455</c:v>
                </c:pt>
                <c:pt idx="618">
                  <c:v>163.04318181818181</c:v>
                </c:pt>
                <c:pt idx="619">
                  <c:v>162.7731818181818</c:v>
                </c:pt>
                <c:pt idx="620">
                  <c:v>162.74863636363636</c:v>
                </c:pt>
                <c:pt idx="621">
                  <c:v>162.67500000000001</c:v>
                </c:pt>
                <c:pt idx="622">
                  <c:v>162.55227272727271</c:v>
                </c:pt>
                <c:pt idx="623">
                  <c:v>162.39272727272726</c:v>
                </c:pt>
                <c:pt idx="624">
                  <c:v>162.36818181818182</c:v>
                </c:pt>
                <c:pt idx="625">
                  <c:v>162.29454545454547</c:v>
                </c:pt>
                <c:pt idx="626">
                  <c:v>162.02454545454546</c:v>
                </c:pt>
                <c:pt idx="627">
                  <c:v>162.01227272727272</c:v>
                </c:pt>
                <c:pt idx="628">
                  <c:v>161.92636363636365</c:v>
                </c:pt>
                <c:pt idx="629">
                  <c:v>161.88954545454544</c:v>
                </c:pt>
                <c:pt idx="630">
                  <c:v>161.54590909090908</c:v>
                </c:pt>
                <c:pt idx="631">
                  <c:v>161.46</c:v>
                </c:pt>
                <c:pt idx="632">
                  <c:v>161.36181818181817</c:v>
                </c:pt>
                <c:pt idx="633">
                  <c:v>161.31272727272727</c:v>
                </c:pt>
                <c:pt idx="634">
                  <c:v>161.21454545454546</c:v>
                </c:pt>
                <c:pt idx="635">
                  <c:v>161.15318181818182</c:v>
                </c:pt>
                <c:pt idx="636">
                  <c:v>161.06727272727272</c:v>
                </c:pt>
                <c:pt idx="637">
                  <c:v>161.00590909090909</c:v>
                </c:pt>
                <c:pt idx="638">
                  <c:v>160.93227272727273</c:v>
                </c:pt>
                <c:pt idx="639">
                  <c:v>160.87090909090909</c:v>
                </c:pt>
                <c:pt idx="640">
                  <c:v>160.84636363636363</c:v>
                </c:pt>
                <c:pt idx="641">
                  <c:v>160.76045454545456</c:v>
                </c:pt>
                <c:pt idx="642">
                  <c:v>160.74818181818179</c:v>
                </c:pt>
                <c:pt idx="643">
                  <c:v>160.71136363636361</c:v>
                </c:pt>
                <c:pt idx="644">
                  <c:v>160.60090909090911</c:v>
                </c:pt>
                <c:pt idx="645">
                  <c:v>160.53954545454545</c:v>
                </c:pt>
                <c:pt idx="646">
                  <c:v>160.52727272727273</c:v>
                </c:pt>
                <c:pt idx="647">
                  <c:v>160.35545454545453</c:v>
                </c:pt>
                <c:pt idx="648">
                  <c:v>160.09772727272724</c:v>
                </c:pt>
                <c:pt idx="649">
                  <c:v>160.07318181818181</c:v>
                </c:pt>
                <c:pt idx="650">
                  <c:v>160.07318181818181</c:v>
                </c:pt>
                <c:pt idx="651">
                  <c:v>160.04863636363635</c:v>
                </c:pt>
                <c:pt idx="652">
                  <c:v>159.95045454545456</c:v>
                </c:pt>
                <c:pt idx="653">
                  <c:v>159.93818181818182</c:v>
                </c:pt>
                <c:pt idx="654">
                  <c:v>159.8890909090909</c:v>
                </c:pt>
                <c:pt idx="655">
                  <c:v>159.66818181818181</c:v>
                </c:pt>
                <c:pt idx="656">
                  <c:v>159.61909090909091</c:v>
                </c:pt>
                <c:pt idx="657">
                  <c:v>159.61909090909091</c:v>
                </c:pt>
                <c:pt idx="658">
                  <c:v>159.6068181818182</c:v>
                </c:pt>
                <c:pt idx="659">
                  <c:v>159.52090909090907</c:v>
                </c:pt>
                <c:pt idx="660">
                  <c:v>159.49636363636364</c:v>
                </c:pt>
                <c:pt idx="661">
                  <c:v>159.33681818181819</c:v>
                </c:pt>
                <c:pt idx="662">
                  <c:v>159.25090909090909</c:v>
                </c:pt>
                <c:pt idx="663">
                  <c:v>159.22636363636366</c:v>
                </c:pt>
                <c:pt idx="664">
                  <c:v>159.05454545454543</c:v>
                </c:pt>
                <c:pt idx="665">
                  <c:v>159.03</c:v>
                </c:pt>
                <c:pt idx="666">
                  <c:v>158.89499999999998</c:v>
                </c:pt>
                <c:pt idx="667">
                  <c:v>158.85818181818181</c:v>
                </c:pt>
                <c:pt idx="668">
                  <c:v>158.78454545454545</c:v>
                </c:pt>
                <c:pt idx="669">
                  <c:v>158.77227272727274</c:v>
                </c:pt>
                <c:pt idx="670">
                  <c:v>158.72318181818184</c:v>
                </c:pt>
                <c:pt idx="671">
                  <c:v>158.60045454545454</c:v>
                </c:pt>
                <c:pt idx="672">
                  <c:v>158.53909090909093</c:v>
                </c:pt>
                <c:pt idx="673">
                  <c:v>158.40409090909088</c:v>
                </c:pt>
                <c:pt idx="674">
                  <c:v>158.20772727272725</c:v>
                </c:pt>
                <c:pt idx="675">
                  <c:v>158.08500000000001</c:v>
                </c:pt>
                <c:pt idx="676">
                  <c:v>157.93772727272727</c:v>
                </c:pt>
                <c:pt idx="677">
                  <c:v>157.815</c:v>
                </c:pt>
                <c:pt idx="678">
                  <c:v>157.74136363636364</c:v>
                </c:pt>
                <c:pt idx="679">
                  <c:v>157.71681818181816</c:v>
                </c:pt>
                <c:pt idx="680">
                  <c:v>157.67999999999998</c:v>
                </c:pt>
                <c:pt idx="681">
                  <c:v>157.56954545454545</c:v>
                </c:pt>
                <c:pt idx="682">
                  <c:v>157.48363636363635</c:v>
                </c:pt>
                <c:pt idx="683">
                  <c:v>157.3240909090909</c:v>
                </c:pt>
                <c:pt idx="684">
                  <c:v>157.22590909090911</c:v>
                </c:pt>
                <c:pt idx="685">
                  <c:v>157.12772727272727</c:v>
                </c:pt>
                <c:pt idx="686">
                  <c:v>157.11545454545455</c:v>
                </c:pt>
                <c:pt idx="687">
                  <c:v>157.07863636363635</c:v>
                </c:pt>
                <c:pt idx="688">
                  <c:v>157.06636363636363</c:v>
                </c:pt>
                <c:pt idx="689">
                  <c:v>156.99272727272728</c:v>
                </c:pt>
                <c:pt idx="690">
                  <c:v>156.83318181818183</c:v>
                </c:pt>
                <c:pt idx="691">
                  <c:v>156.68590909090909</c:v>
                </c:pt>
                <c:pt idx="692">
                  <c:v>156.57545454545453</c:v>
                </c:pt>
                <c:pt idx="693">
                  <c:v>156.5509090909091</c:v>
                </c:pt>
                <c:pt idx="694">
                  <c:v>156.21954545454545</c:v>
                </c:pt>
                <c:pt idx="695">
                  <c:v>156.09681818181818</c:v>
                </c:pt>
                <c:pt idx="696">
                  <c:v>155.9740909090909</c:v>
                </c:pt>
                <c:pt idx="697">
                  <c:v>155.9740909090909</c:v>
                </c:pt>
                <c:pt idx="698">
                  <c:v>155.93727272727273</c:v>
                </c:pt>
                <c:pt idx="699">
                  <c:v>155.92499999999998</c:v>
                </c:pt>
                <c:pt idx="700">
                  <c:v>155.88818181818181</c:v>
                </c:pt>
                <c:pt idx="701">
                  <c:v>155.72863636363635</c:v>
                </c:pt>
                <c:pt idx="702">
                  <c:v>155.53227272727273</c:v>
                </c:pt>
                <c:pt idx="703">
                  <c:v>155.48318181818181</c:v>
                </c:pt>
                <c:pt idx="704">
                  <c:v>155.34818181818181</c:v>
                </c:pt>
                <c:pt idx="705">
                  <c:v>155.23772727272726</c:v>
                </c:pt>
                <c:pt idx="706">
                  <c:v>155.20090909090908</c:v>
                </c:pt>
                <c:pt idx="707">
                  <c:v>155.0781818181818</c:v>
                </c:pt>
                <c:pt idx="708">
                  <c:v>155.01681818181817</c:v>
                </c:pt>
                <c:pt idx="709">
                  <c:v>154.61181818181819</c:v>
                </c:pt>
                <c:pt idx="710">
                  <c:v>154.59954545454545</c:v>
                </c:pt>
                <c:pt idx="711">
                  <c:v>154.55045454545456</c:v>
                </c:pt>
                <c:pt idx="712">
                  <c:v>154.41545454545454</c:v>
                </c:pt>
                <c:pt idx="713">
                  <c:v>154.40318181818182</c:v>
                </c:pt>
                <c:pt idx="714">
                  <c:v>154.34181818181818</c:v>
                </c:pt>
                <c:pt idx="715">
                  <c:v>154.34181818181818</c:v>
                </c:pt>
                <c:pt idx="716">
                  <c:v>154.20681818181819</c:v>
                </c:pt>
                <c:pt idx="717">
                  <c:v>154.05954545454546</c:v>
                </c:pt>
                <c:pt idx="718">
                  <c:v>153.87545454545455</c:v>
                </c:pt>
                <c:pt idx="719">
                  <c:v>153.85090909090908</c:v>
                </c:pt>
                <c:pt idx="720">
                  <c:v>153.64227272727271</c:v>
                </c:pt>
                <c:pt idx="721">
                  <c:v>153.58090909090907</c:v>
                </c:pt>
                <c:pt idx="722">
                  <c:v>153.56863636363636</c:v>
                </c:pt>
                <c:pt idx="723">
                  <c:v>153.48272727272729</c:v>
                </c:pt>
                <c:pt idx="724">
                  <c:v>153.47045454545454</c:v>
                </c:pt>
                <c:pt idx="725">
                  <c:v>153.44590909090908</c:v>
                </c:pt>
                <c:pt idx="726">
                  <c:v>153.32318181818181</c:v>
                </c:pt>
                <c:pt idx="727">
                  <c:v>153.26181818181817</c:v>
                </c:pt>
                <c:pt idx="728">
                  <c:v>153.24954545454545</c:v>
                </c:pt>
                <c:pt idx="729">
                  <c:v>153.20045454545453</c:v>
                </c:pt>
                <c:pt idx="730">
                  <c:v>152.91818181818181</c:v>
                </c:pt>
                <c:pt idx="731">
                  <c:v>152.79545454545453</c:v>
                </c:pt>
                <c:pt idx="732">
                  <c:v>152.73409090909092</c:v>
                </c:pt>
                <c:pt idx="733">
                  <c:v>152.67272727272729</c:v>
                </c:pt>
                <c:pt idx="734">
                  <c:v>152.50090909090909</c:v>
                </c:pt>
                <c:pt idx="735">
                  <c:v>152.48863636363637</c:v>
                </c:pt>
                <c:pt idx="736">
                  <c:v>152.45181818181817</c:v>
                </c:pt>
                <c:pt idx="737">
                  <c:v>152.3659090909091</c:v>
                </c:pt>
                <c:pt idx="738">
                  <c:v>152.31681818181818</c:v>
                </c:pt>
                <c:pt idx="739">
                  <c:v>152.20636363636362</c:v>
                </c:pt>
                <c:pt idx="740">
                  <c:v>152.03454545454545</c:v>
                </c:pt>
                <c:pt idx="741">
                  <c:v>151.97318181818181</c:v>
                </c:pt>
                <c:pt idx="742">
                  <c:v>151.93636363636364</c:v>
                </c:pt>
                <c:pt idx="743">
                  <c:v>151.75227272727273</c:v>
                </c:pt>
                <c:pt idx="744">
                  <c:v>151.67863636363637</c:v>
                </c:pt>
                <c:pt idx="745">
                  <c:v>151.58045454545456</c:v>
                </c:pt>
                <c:pt idx="746">
                  <c:v>151.54363636363638</c:v>
                </c:pt>
                <c:pt idx="747">
                  <c:v>151.47</c:v>
                </c:pt>
                <c:pt idx="748">
                  <c:v>151.45772727272725</c:v>
                </c:pt>
                <c:pt idx="749">
                  <c:v>151.40863636363636</c:v>
                </c:pt>
                <c:pt idx="750">
                  <c:v>151.35954545454544</c:v>
                </c:pt>
                <c:pt idx="751">
                  <c:v>151.28590909090909</c:v>
                </c:pt>
                <c:pt idx="752">
                  <c:v>151.26136363636363</c:v>
                </c:pt>
                <c:pt idx="753">
                  <c:v>151.2122727272727</c:v>
                </c:pt>
                <c:pt idx="754">
                  <c:v>151.12636363636364</c:v>
                </c:pt>
                <c:pt idx="755">
                  <c:v>151.05272727272728</c:v>
                </c:pt>
                <c:pt idx="756">
                  <c:v>150.94227272727272</c:v>
                </c:pt>
                <c:pt idx="757">
                  <c:v>150.88090909090909</c:v>
                </c:pt>
                <c:pt idx="758">
                  <c:v>150.85636363636362</c:v>
                </c:pt>
                <c:pt idx="759">
                  <c:v>150.80727272727273</c:v>
                </c:pt>
                <c:pt idx="760">
                  <c:v>150.68454545454546</c:v>
                </c:pt>
                <c:pt idx="761">
                  <c:v>150.62318181818182</c:v>
                </c:pt>
                <c:pt idx="762">
                  <c:v>150.36545454545455</c:v>
                </c:pt>
                <c:pt idx="763">
                  <c:v>150.35318181818184</c:v>
                </c:pt>
                <c:pt idx="764">
                  <c:v>150.34090909090909</c:v>
                </c:pt>
                <c:pt idx="765">
                  <c:v>150.1690909090909</c:v>
                </c:pt>
                <c:pt idx="766">
                  <c:v>150.08318181818183</c:v>
                </c:pt>
                <c:pt idx="767">
                  <c:v>150.07090909090908</c:v>
                </c:pt>
                <c:pt idx="768">
                  <c:v>150.02181818181816</c:v>
                </c:pt>
                <c:pt idx="769">
                  <c:v>149.97272727272727</c:v>
                </c:pt>
                <c:pt idx="770">
                  <c:v>149.97272727272727</c:v>
                </c:pt>
                <c:pt idx="771">
                  <c:v>149.94818181818181</c:v>
                </c:pt>
                <c:pt idx="772">
                  <c:v>149.93590909090909</c:v>
                </c:pt>
                <c:pt idx="773">
                  <c:v>149.91136363636363</c:v>
                </c:pt>
                <c:pt idx="774">
                  <c:v>149.83772727272728</c:v>
                </c:pt>
                <c:pt idx="775">
                  <c:v>149.83772727272728</c:v>
                </c:pt>
                <c:pt idx="776">
                  <c:v>149.72727272727272</c:v>
                </c:pt>
                <c:pt idx="777">
                  <c:v>149.66590909090908</c:v>
                </c:pt>
                <c:pt idx="778">
                  <c:v>149.61681818181819</c:v>
                </c:pt>
                <c:pt idx="779">
                  <c:v>149.44499999999999</c:v>
                </c:pt>
                <c:pt idx="780">
                  <c:v>149.44499999999999</c:v>
                </c:pt>
                <c:pt idx="781">
                  <c:v>149.38363636363636</c:v>
                </c:pt>
                <c:pt idx="782">
                  <c:v>149.33454545454546</c:v>
                </c:pt>
                <c:pt idx="783">
                  <c:v>149.24863636363636</c:v>
                </c:pt>
                <c:pt idx="784">
                  <c:v>149.23636363636362</c:v>
                </c:pt>
                <c:pt idx="785">
                  <c:v>149.13818181818181</c:v>
                </c:pt>
                <c:pt idx="786">
                  <c:v>149.08909090909091</c:v>
                </c:pt>
                <c:pt idx="787">
                  <c:v>149.05227272727274</c:v>
                </c:pt>
                <c:pt idx="788">
                  <c:v>149.02772727272728</c:v>
                </c:pt>
                <c:pt idx="789">
                  <c:v>148.96636363636364</c:v>
                </c:pt>
                <c:pt idx="790">
                  <c:v>148.95409090909092</c:v>
                </c:pt>
                <c:pt idx="791">
                  <c:v>148.79454545454544</c:v>
                </c:pt>
                <c:pt idx="792">
                  <c:v>148.76999999999998</c:v>
                </c:pt>
                <c:pt idx="793">
                  <c:v>148.41409090909093</c:v>
                </c:pt>
                <c:pt idx="794">
                  <c:v>148.35272727272726</c:v>
                </c:pt>
                <c:pt idx="795">
                  <c:v>148.16863636363638</c:v>
                </c:pt>
                <c:pt idx="796">
                  <c:v>148.05818181818182</c:v>
                </c:pt>
                <c:pt idx="797">
                  <c:v>147.87409090909091</c:v>
                </c:pt>
                <c:pt idx="798">
                  <c:v>147.86181818181819</c:v>
                </c:pt>
                <c:pt idx="799">
                  <c:v>147.82499999999999</c:v>
                </c:pt>
                <c:pt idx="800">
                  <c:v>147.62863636363636</c:v>
                </c:pt>
                <c:pt idx="801">
                  <c:v>147.46909090909091</c:v>
                </c:pt>
                <c:pt idx="802">
                  <c:v>147.42000000000002</c:v>
                </c:pt>
                <c:pt idx="803">
                  <c:v>147.22363636363636</c:v>
                </c:pt>
                <c:pt idx="804">
                  <c:v>147.21136363636364</c:v>
                </c:pt>
                <c:pt idx="805">
                  <c:v>147.06409090909091</c:v>
                </c:pt>
                <c:pt idx="806">
                  <c:v>146.95363636363635</c:v>
                </c:pt>
                <c:pt idx="807">
                  <c:v>146.95363636363635</c:v>
                </c:pt>
                <c:pt idx="808">
                  <c:v>146.75727272727272</c:v>
                </c:pt>
                <c:pt idx="809">
                  <c:v>146.745</c:v>
                </c:pt>
                <c:pt idx="810">
                  <c:v>146.73272727272729</c:v>
                </c:pt>
                <c:pt idx="811">
                  <c:v>146.72045454545454</c:v>
                </c:pt>
                <c:pt idx="812">
                  <c:v>146.65909090909091</c:v>
                </c:pt>
                <c:pt idx="813">
                  <c:v>146.48727272727274</c:v>
                </c:pt>
                <c:pt idx="814">
                  <c:v>146.47499999999999</c:v>
                </c:pt>
                <c:pt idx="815">
                  <c:v>146.45045454545453</c:v>
                </c:pt>
                <c:pt idx="816">
                  <c:v>146.45045454545453</c:v>
                </c:pt>
                <c:pt idx="817">
                  <c:v>146.3890909090909</c:v>
                </c:pt>
                <c:pt idx="818">
                  <c:v>146.37681818181818</c:v>
                </c:pt>
                <c:pt idx="819">
                  <c:v>146.31545454545454</c:v>
                </c:pt>
                <c:pt idx="820">
                  <c:v>146.19272727272727</c:v>
                </c:pt>
                <c:pt idx="821">
                  <c:v>146.11909090909091</c:v>
                </c:pt>
                <c:pt idx="822">
                  <c:v>146.05772727272728</c:v>
                </c:pt>
                <c:pt idx="823">
                  <c:v>145.98409090909092</c:v>
                </c:pt>
                <c:pt idx="824">
                  <c:v>145.75090909090909</c:v>
                </c:pt>
                <c:pt idx="825">
                  <c:v>145.71409090909091</c:v>
                </c:pt>
                <c:pt idx="826">
                  <c:v>145.65272727272728</c:v>
                </c:pt>
                <c:pt idx="827">
                  <c:v>145.62818181818182</c:v>
                </c:pt>
                <c:pt idx="828">
                  <c:v>145.50545454545454</c:v>
                </c:pt>
                <c:pt idx="829">
                  <c:v>145.34590909090909</c:v>
                </c:pt>
                <c:pt idx="830">
                  <c:v>145.13727272727272</c:v>
                </c:pt>
                <c:pt idx="831">
                  <c:v>145.125</c:v>
                </c:pt>
                <c:pt idx="832">
                  <c:v>145.07590909090908</c:v>
                </c:pt>
                <c:pt idx="833">
                  <c:v>144.9531818181818</c:v>
                </c:pt>
                <c:pt idx="834">
                  <c:v>144.94090909090909</c:v>
                </c:pt>
                <c:pt idx="835">
                  <c:v>144.92863636363637</c:v>
                </c:pt>
                <c:pt idx="836">
                  <c:v>144.65863636363636</c:v>
                </c:pt>
                <c:pt idx="837">
                  <c:v>144.56045454545455</c:v>
                </c:pt>
                <c:pt idx="838">
                  <c:v>144.51136363636363</c:v>
                </c:pt>
                <c:pt idx="839">
                  <c:v>144.4622727272727</c:v>
                </c:pt>
                <c:pt idx="840">
                  <c:v>144.36409090909089</c:v>
                </c:pt>
                <c:pt idx="841">
                  <c:v>144.35181818181817</c:v>
                </c:pt>
                <c:pt idx="842">
                  <c:v>144.315</c:v>
                </c:pt>
                <c:pt idx="843">
                  <c:v>144.30272727272728</c:v>
                </c:pt>
                <c:pt idx="844">
                  <c:v>144.25363636363636</c:v>
                </c:pt>
                <c:pt idx="845">
                  <c:v>144.16772727272726</c:v>
                </c:pt>
                <c:pt idx="846">
                  <c:v>144.09409090909091</c:v>
                </c:pt>
                <c:pt idx="847">
                  <c:v>144.00818181818181</c:v>
                </c:pt>
                <c:pt idx="848">
                  <c:v>143.83636363636364</c:v>
                </c:pt>
                <c:pt idx="849">
                  <c:v>143.73818181818183</c:v>
                </c:pt>
                <c:pt idx="850">
                  <c:v>143.66454545454545</c:v>
                </c:pt>
                <c:pt idx="851">
                  <c:v>143.56636363636363</c:v>
                </c:pt>
                <c:pt idx="852">
                  <c:v>143.56636363636363</c:v>
                </c:pt>
                <c:pt idx="853">
                  <c:v>143.54181818181817</c:v>
                </c:pt>
                <c:pt idx="854">
                  <c:v>143.34545454545454</c:v>
                </c:pt>
                <c:pt idx="855">
                  <c:v>143.34545454545454</c:v>
                </c:pt>
                <c:pt idx="856">
                  <c:v>143.30863636363637</c:v>
                </c:pt>
                <c:pt idx="857">
                  <c:v>143.03863636363636</c:v>
                </c:pt>
                <c:pt idx="858">
                  <c:v>142.98954545454546</c:v>
                </c:pt>
                <c:pt idx="859">
                  <c:v>142.90363636363637</c:v>
                </c:pt>
                <c:pt idx="860">
                  <c:v>142.84227272727273</c:v>
                </c:pt>
                <c:pt idx="861">
                  <c:v>142.81772727272727</c:v>
                </c:pt>
                <c:pt idx="862">
                  <c:v>142.79318181818181</c:v>
                </c:pt>
                <c:pt idx="863">
                  <c:v>142.79318181818181</c:v>
                </c:pt>
                <c:pt idx="864">
                  <c:v>142.76863636363635</c:v>
                </c:pt>
                <c:pt idx="865">
                  <c:v>142.65818181818182</c:v>
                </c:pt>
                <c:pt idx="866">
                  <c:v>142.63363636363636</c:v>
                </c:pt>
                <c:pt idx="867">
                  <c:v>142.63363636363636</c:v>
                </c:pt>
                <c:pt idx="868">
                  <c:v>142.38818181818181</c:v>
                </c:pt>
                <c:pt idx="869">
                  <c:v>142.19181818181818</c:v>
                </c:pt>
                <c:pt idx="870">
                  <c:v>142.03227272727273</c:v>
                </c:pt>
                <c:pt idx="871">
                  <c:v>142.00772727272727</c:v>
                </c:pt>
                <c:pt idx="872">
                  <c:v>141.97090909090909</c:v>
                </c:pt>
                <c:pt idx="873">
                  <c:v>141.76227272727272</c:v>
                </c:pt>
                <c:pt idx="874">
                  <c:v>141.72545454545454</c:v>
                </c:pt>
                <c:pt idx="875">
                  <c:v>141.71318181818182</c:v>
                </c:pt>
                <c:pt idx="876">
                  <c:v>141.62727272727273</c:v>
                </c:pt>
                <c:pt idx="877">
                  <c:v>141.60272727272726</c:v>
                </c:pt>
                <c:pt idx="878">
                  <c:v>141.5781818181818</c:v>
                </c:pt>
                <c:pt idx="879">
                  <c:v>141.50454545454545</c:v>
                </c:pt>
                <c:pt idx="880">
                  <c:v>141.46772727272727</c:v>
                </c:pt>
                <c:pt idx="881">
                  <c:v>141.32045454545454</c:v>
                </c:pt>
                <c:pt idx="882">
                  <c:v>141.21</c:v>
                </c:pt>
                <c:pt idx="883">
                  <c:v>140.87863636363636</c:v>
                </c:pt>
                <c:pt idx="884">
                  <c:v>140.80500000000001</c:v>
                </c:pt>
                <c:pt idx="885">
                  <c:v>140.78045454545455</c:v>
                </c:pt>
                <c:pt idx="886">
                  <c:v>140.76818181818183</c:v>
                </c:pt>
                <c:pt idx="887">
                  <c:v>140.55954545454546</c:v>
                </c:pt>
                <c:pt idx="888">
                  <c:v>140.35090909090908</c:v>
                </c:pt>
                <c:pt idx="889">
                  <c:v>140.31409090909091</c:v>
                </c:pt>
                <c:pt idx="890">
                  <c:v>140.26500000000001</c:v>
                </c:pt>
                <c:pt idx="891">
                  <c:v>140.05636363636364</c:v>
                </c:pt>
                <c:pt idx="892">
                  <c:v>139.83545454545455</c:v>
                </c:pt>
                <c:pt idx="893">
                  <c:v>139.74954545454545</c:v>
                </c:pt>
                <c:pt idx="894">
                  <c:v>139.74954545454545</c:v>
                </c:pt>
                <c:pt idx="895">
                  <c:v>139.68818181818182</c:v>
                </c:pt>
                <c:pt idx="896">
                  <c:v>139.61454545454546</c:v>
                </c:pt>
                <c:pt idx="897">
                  <c:v>139.5531818181818</c:v>
                </c:pt>
                <c:pt idx="898">
                  <c:v>139.35681818181817</c:v>
                </c:pt>
                <c:pt idx="899">
                  <c:v>139.20954545454546</c:v>
                </c:pt>
                <c:pt idx="900">
                  <c:v>139.20954545454546</c:v>
                </c:pt>
                <c:pt idx="901">
                  <c:v>139.19727272727272</c:v>
                </c:pt>
                <c:pt idx="902">
                  <c:v>139.19727272727272</c:v>
                </c:pt>
                <c:pt idx="903">
                  <c:v>139.1481818181818</c:v>
                </c:pt>
                <c:pt idx="904">
                  <c:v>139.11136363636362</c:v>
                </c:pt>
                <c:pt idx="905">
                  <c:v>139.03772727272727</c:v>
                </c:pt>
                <c:pt idx="906">
                  <c:v>138.96409090909091</c:v>
                </c:pt>
                <c:pt idx="907">
                  <c:v>138.84136363636364</c:v>
                </c:pt>
                <c:pt idx="908">
                  <c:v>138.74318181818182</c:v>
                </c:pt>
                <c:pt idx="909">
                  <c:v>138.68181818181819</c:v>
                </c:pt>
                <c:pt idx="910">
                  <c:v>138.60818181818181</c:v>
                </c:pt>
                <c:pt idx="911">
                  <c:v>138.57136363636363</c:v>
                </c:pt>
                <c:pt idx="912">
                  <c:v>138.41181818181818</c:v>
                </c:pt>
                <c:pt idx="913">
                  <c:v>138.36272727272726</c:v>
                </c:pt>
                <c:pt idx="914">
                  <c:v>138.36272727272726</c:v>
                </c:pt>
                <c:pt idx="915">
                  <c:v>138.28909090909093</c:v>
                </c:pt>
                <c:pt idx="916">
                  <c:v>138.22772727272726</c:v>
                </c:pt>
                <c:pt idx="917">
                  <c:v>138.19090909090909</c:v>
                </c:pt>
                <c:pt idx="918">
                  <c:v>138.0559090909091</c:v>
                </c:pt>
                <c:pt idx="919">
                  <c:v>138.00681818181818</c:v>
                </c:pt>
                <c:pt idx="920">
                  <c:v>137.94545454545454</c:v>
                </c:pt>
                <c:pt idx="921">
                  <c:v>137.90863636363636</c:v>
                </c:pt>
                <c:pt idx="922">
                  <c:v>137.8840909090909</c:v>
                </c:pt>
                <c:pt idx="923">
                  <c:v>137.84727272727272</c:v>
                </c:pt>
                <c:pt idx="924">
                  <c:v>137.73681818181819</c:v>
                </c:pt>
                <c:pt idx="925">
                  <c:v>137.62636363636364</c:v>
                </c:pt>
                <c:pt idx="926">
                  <c:v>137.61409090909089</c:v>
                </c:pt>
                <c:pt idx="927">
                  <c:v>137.58954545454546</c:v>
                </c:pt>
                <c:pt idx="928">
                  <c:v>137.57727272727271</c:v>
                </c:pt>
                <c:pt idx="929">
                  <c:v>137.34409090909091</c:v>
                </c:pt>
                <c:pt idx="930">
                  <c:v>137.28272727272727</c:v>
                </c:pt>
                <c:pt idx="931">
                  <c:v>137.28272727272727</c:v>
                </c:pt>
                <c:pt idx="932">
                  <c:v>137.24590909090909</c:v>
                </c:pt>
                <c:pt idx="933">
                  <c:v>137.22136363636363</c:v>
                </c:pt>
                <c:pt idx="934">
                  <c:v>137.14772727272728</c:v>
                </c:pt>
                <c:pt idx="935">
                  <c:v>137.12318181818182</c:v>
                </c:pt>
                <c:pt idx="936">
                  <c:v>137.0740909090909</c:v>
                </c:pt>
                <c:pt idx="937">
                  <c:v>137.0740909090909</c:v>
                </c:pt>
                <c:pt idx="938">
                  <c:v>137.01272727272726</c:v>
                </c:pt>
                <c:pt idx="939">
                  <c:v>136.90227272727273</c:v>
                </c:pt>
                <c:pt idx="940">
                  <c:v>136.82863636363635</c:v>
                </c:pt>
                <c:pt idx="941">
                  <c:v>136.77954545454546</c:v>
                </c:pt>
                <c:pt idx="942">
                  <c:v>136.77954545454546</c:v>
                </c:pt>
                <c:pt idx="943">
                  <c:v>136.755</c:v>
                </c:pt>
                <c:pt idx="944">
                  <c:v>136.755</c:v>
                </c:pt>
                <c:pt idx="945">
                  <c:v>136.63227272727272</c:v>
                </c:pt>
                <c:pt idx="946">
                  <c:v>136.63227272727272</c:v>
                </c:pt>
                <c:pt idx="947">
                  <c:v>136.52181818181816</c:v>
                </c:pt>
                <c:pt idx="948">
                  <c:v>136.48499999999999</c:v>
                </c:pt>
                <c:pt idx="949">
                  <c:v>136.44818181818184</c:v>
                </c:pt>
                <c:pt idx="950">
                  <c:v>136.41136363636363</c:v>
                </c:pt>
                <c:pt idx="951">
                  <c:v>136.33772727272728</c:v>
                </c:pt>
                <c:pt idx="952">
                  <c:v>136.27636363636364</c:v>
                </c:pt>
                <c:pt idx="953">
                  <c:v>136.06772727272727</c:v>
                </c:pt>
                <c:pt idx="954">
                  <c:v>136.03090909090909</c:v>
                </c:pt>
                <c:pt idx="955">
                  <c:v>136.01863636363635</c:v>
                </c:pt>
                <c:pt idx="956">
                  <c:v>135.99409090909091</c:v>
                </c:pt>
                <c:pt idx="957">
                  <c:v>135.92045454545453</c:v>
                </c:pt>
                <c:pt idx="958">
                  <c:v>135.87136363636364</c:v>
                </c:pt>
                <c:pt idx="959">
                  <c:v>135.81</c:v>
                </c:pt>
                <c:pt idx="960">
                  <c:v>135.7731818181818</c:v>
                </c:pt>
                <c:pt idx="961">
                  <c:v>135.7731818181818</c:v>
                </c:pt>
                <c:pt idx="962">
                  <c:v>135.68727272727273</c:v>
                </c:pt>
                <c:pt idx="963">
                  <c:v>135.61363636363637</c:v>
                </c:pt>
                <c:pt idx="964">
                  <c:v>135.57681818181817</c:v>
                </c:pt>
                <c:pt idx="965">
                  <c:v>135.51545454545453</c:v>
                </c:pt>
                <c:pt idx="966">
                  <c:v>135.50318181818182</c:v>
                </c:pt>
                <c:pt idx="967">
                  <c:v>135.4909090909091</c:v>
                </c:pt>
                <c:pt idx="968">
                  <c:v>135.47863636363635</c:v>
                </c:pt>
                <c:pt idx="969">
                  <c:v>135.405</c:v>
                </c:pt>
                <c:pt idx="970">
                  <c:v>135.22090909090909</c:v>
                </c:pt>
                <c:pt idx="971">
                  <c:v>135.20863636363637</c:v>
                </c:pt>
                <c:pt idx="972">
                  <c:v>135.18409090909091</c:v>
                </c:pt>
                <c:pt idx="973">
                  <c:v>135.15954545454545</c:v>
                </c:pt>
                <c:pt idx="974">
                  <c:v>135.01227272727272</c:v>
                </c:pt>
                <c:pt idx="975">
                  <c:v>134.98772727272726</c:v>
                </c:pt>
                <c:pt idx="976">
                  <c:v>134.96318181818182</c:v>
                </c:pt>
                <c:pt idx="977">
                  <c:v>134.95090909090908</c:v>
                </c:pt>
                <c:pt idx="978">
                  <c:v>134.85272727272726</c:v>
                </c:pt>
                <c:pt idx="979">
                  <c:v>134.80363636363637</c:v>
                </c:pt>
                <c:pt idx="980">
                  <c:v>134.65636363636364</c:v>
                </c:pt>
                <c:pt idx="981">
                  <c:v>134.60727272727274</c:v>
                </c:pt>
                <c:pt idx="982">
                  <c:v>134.53363636363636</c:v>
                </c:pt>
                <c:pt idx="983">
                  <c:v>134.5090909090909</c:v>
                </c:pt>
                <c:pt idx="984">
                  <c:v>134.5090909090909</c:v>
                </c:pt>
                <c:pt idx="985">
                  <c:v>134.41090909090909</c:v>
                </c:pt>
                <c:pt idx="986">
                  <c:v>134.37409090909091</c:v>
                </c:pt>
                <c:pt idx="987">
                  <c:v>134.26363636363638</c:v>
                </c:pt>
                <c:pt idx="988">
                  <c:v>134.16545454545454</c:v>
                </c:pt>
                <c:pt idx="989">
                  <c:v>134.03045454545455</c:v>
                </c:pt>
                <c:pt idx="990">
                  <c:v>134.03045454545455</c:v>
                </c:pt>
                <c:pt idx="991">
                  <c:v>134.01818181818183</c:v>
                </c:pt>
                <c:pt idx="992">
                  <c:v>133.90772727272727</c:v>
                </c:pt>
                <c:pt idx="993">
                  <c:v>133.72363636363636</c:v>
                </c:pt>
                <c:pt idx="994">
                  <c:v>133.68681818181818</c:v>
                </c:pt>
                <c:pt idx="995">
                  <c:v>133.68681818181818</c:v>
                </c:pt>
                <c:pt idx="996">
                  <c:v>133.62545454545455</c:v>
                </c:pt>
                <c:pt idx="997">
                  <c:v>133.60090909090908</c:v>
                </c:pt>
                <c:pt idx="998">
                  <c:v>133.58863636363634</c:v>
                </c:pt>
                <c:pt idx="999">
                  <c:v>133.58863636363634</c:v>
                </c:pt>
                <c:pt idx="1000">
                  <c:v>133.51500000000001</c:v>
                </c:pt>
                <c:pt idx="1001">
                  <c:v>133.50272727272727</c:v>
                </c:pt>
                <c:pt idx="1002">
                  <c:v>133.50272727272727</c:v>
                </c:pt>
                <c:pt idx="1003">
                  <c:v>133.38</c:v>
                </c:pt>
                <c:pt idx="1004">
                  <c:v>133.36772727272728</c:v>
                </c:pt>
                <c:pt idx="1005">
                  <c:v>133.36772727272728</c:v>
                </c:pt>
                <c:pt idx="1006">
                  <c:v>133.33090909090907</c:v>
                </c:pt>
                <c:pt idx="1007">
                  <c:v>133.2940909090909</c:v>
                </c:pt>
                <c:pt idx="1008">
                  <c:v>133.19590909090908</c:v>
                </c:pt>
                <c:pt idx="1009">
                  <c:v>133.19590909090908</c:v>
                </c:pt>
                <c:pt idx="1010">
                  <c:v>133.15909090909091</c:v>
                </c:pt>
                <c:pt idx="1011">
                  <c:v>133.14681818181816</c:v>
                </c:pt>
                <c:pt idx="1012">
                  <c:v>133.09772727272727</c:v>
                </c:pt>
                <c:pt idx="1013">
                  <c:v>133.01181818181817</c:v>
                </c:pt>
                <c:pt idx="1014">
                  <c:v>132.99954545454545</c:v>
                </c:pt>
                <c:pt idx="1015">
                  <c:v>132.95045454545453</c:v>
                </c:pt>
                <c:pt idx="1016">
                  <c:v>132.95045454545453</c:v>
                </c:pt>
                <c:pt idx="1017">
                  <c:v>132.91363636363636</c:v>
                </c:pt>
                <c:pt idx="1018">
                  <c:v>132.8031818181818</c:v>
                </c:pt>
                <c:pt idx="1019">
                  <c:v>132.79090909090908</c:v>
                </c:pt>
                <c:pt idx="1020">
                  <c:v>132.79090909090908</c:v>
                </c:pt>
                <c:pt idx="1021">
                  <c:v>132.77863636363637</c:v>
                </c:pt>
                <c:pt idx="1022">
                  <c:v>132.71727272727273</c:v>
                </c:pt>
                <c:pt idx="1023">
                  <c:v>132.64363636363635</c:v>
                </c:pt>
                <c:pt idx="1024">
                  <c:v>132.61909090909091</c:v>
                </c:pt>
                <c:pt idx="1025">
                  <c:v>132.58227272727274</c:v>
                </c:pt>
                <c:pt idx="1026">
                  <c:v>132.50863636363636</c:v>
                </c:pt>
                <c:pt idx="1027">
                  <c:v>132.44727272727272</c:v>
                </c:pt>
                <c:pt idx="1028">
                  <c:v>132.435</c:v>
                </c:pt>
                <c:pt idx="1029">
                  <c:v>132.3490909090909</c:v>
                </c:pt>
                <c:pt idx="1030">
                  <c:v>132.33681818181819</c:v>
                </c:pt>
                <c:pt idx="1031">
                  <c:v>132.25090909090909</c:v>
                </c:pt>
                <c:pt idx="1032">
                  <c:v>132.14045454545453</c:v>
                </c:pt>
                <c:pt idx="1033">
                  <c:v>132.10363636363635</c:v>
                </c:pt>
                <c:pt idx="1034">
                  <c:v>132.06681818181818</c:v>
                </c:pt>
                <c:pt idx="1035">
                  <c:v>132.06681818181818</c:v>
                </c:pt>
                <c:pt idx="1036">
                  <c:v>132.00545454545454</c:v>
                </c:pt>
                <c:pt idx="1037">
                  <c:v>131.99318181818182</c:v>
                </c:pt>
                <c:pt idx="1038">
                  <c:v>131.9440909090909</c:v>
                </c:pt>
                <c:pt idx="1039">
                  <c:v>131.84590909090909</c:v>
                </c:pt>
                <c:pt idx="1040">
                  <c:v>131.84590909090909</c:v>
                </c:pt>
                <c:pt idx="1041">
                  <c:v>131.7968181818182</c:v>
                </c:pt>
                <c:pt idx="1042">
                  <c:v>131.78454545454545</c:v>
                </c:pt>
                <c:pt idx="1043">
                  <c:v>131.74772727272727</c:v>
                </c:pt>
                <c:pt idx="1044">
                  <c:v>131.66181818181818</c:v>
                </c:pt>
                <c:pt idx="1045">
                  <c:v>131.55136363636365</c:v>
                </c:pt>
                <c:pt idx="1046">
                  <c:v>131.52681818181819</c:v>
                </c:pt>
                <c:pt idx="1047">
                  <c:v>131.50227272727273</c:v>
                </c:pt>
                <c:pt idx="1048">
                  <c:v>131.49</c:v>
                </c:pt>
                <c:pt idx="1049">
                  <c:v>131.4531818181818</c:v>
                </c:pt>
                <c:pt idx="1050">
                  <c:v>131.42863636363637</c:v>
                </c:pt>
                <c:pt idx="1051">
                  <c:v>131.34272727272727</c:v>
                </c:pt>
                <c:pt idx="1052">
                  <c:v>131.26909090909089</c:v>
                </c:pt>
                <c:pt idx="1053">
                  <c:v>131.10954545454544</c:v>
                </c:pt>
                <c:pt idx="1054">
                  <c:v>131.06045454545455</c:v>
                </c:pt>
                <c:pt idx="1055">
                  <c:v>131.01136363636363</c:v>
                </c:pt>
                <c:pt idx="1056">
                  <c:v>130.93772727272727</c:v>
                </c:pt>
                <c:pt idx="1057">
                  <c:v>130.9009090909091</c:v>
                </c:pt>
                <c:pt idx="1058">
                  <c:v>130.87636363636364</c:v>
                </c:pt>
                <c:pt idx="1059">
                  <c:v>130.86409090909089</c:v>
                </c:pt>
                <c:pt idx="1060">
                  <c:v>130.79045454545454</c:v>
                </c:pt>
                <c:pt idx="1061">
                  <c:v>130.79045454545454</c:v>
                </c:pt>
                <c:pt idx="1062">
                  <c:v>130.71681818181818</c:v>
                </c:pt>
                <c:pt idx="1063">
                  <c:v>130.65545454545455</c:v>
                </c:pt>
                <c:pt idx="1064">
                  <c:v>130.56954545454545</c:v>
                </c:pt>
                <c:pt idx="1065">
                  <c:v>130.39772727272728</c:v>
                </c:pt>
                <c:pt idx="1066">
                  <c:v>130.37318181818182</c:v>
                </c:pt>
                <c:pt idx="1067">
                  <c:v>130.37318181818182</c:v>
                </c:pt>
                <c:pt idx="1068">
                  <c:v>130.3240909090909</c:v>
                </c:pt>
                <c:pt idx="1069">
                  <c:v>130.31181818181818</c:v>
                </c:pt>
                <c:pt idx="1070">
                  <c:v>130.29954545454547</c:v>
                </c:pt>
                <c:pt idx="1071">
                  <c:v>130.22590909090908</c:v>
                </c:pt>
                <c:pt idx="1072">
                  <c:v>130.14000000000001</c:v>
                </c:pt>
                <c:pt idx="1073">
                  <c:v>130.12772727272727</c:v>
                </c:pt>
                <c:pt idx="1074">
                  <c:v>130.11545454545455</c:v>
                </c:pt>
                <c:pt idx="1075">
                  <c:v>130.09090909090909</c:v>
                </c:pt>
                <c:pt idx="1076">
                  <c:v>130.09090909090909</c:v>
                </c:pt>
                <c:pt idx="1077">
                  <c:v>130.06636363636363</c:v>
                </c:pt>
                <c:pt idx="1078">
                  <c:v>130.05409090909092</c:v>
                </c:pt>
                <c:pt idx="1079">
                  <c:v>130.01727272727271</c:v>
                </c:pt>
                <c:pt idx="1080">
                  <c:v>130.01727272727271</c:v>
                </c:pt>
                <c:pt idx="1081">
                  <c:v>129.95590909090907</c:v>
                </c:pt>
                <c:pt idx="1082">
                  <c:v>129.89454545454547</c:v>
                </c:pt>
                <c:pt idx="1083">
                  <c:v>129.85772727272729</c:v>
                </c:pt>
                <c:pt idx="1084">
                  <c:v>129.79636363636365</c:v>
                </c:pt>
                <c:pt idx="1085">
                  <c:v>129.74727272727273</c:v>
                </c:pt>
                <c:pt idx="1086">
                  <c:v>129.73499999999999</c:v>
                </c:pt>
                <c:pt idx="1087">
                  <c:v>129.69818181818184</c:v>
                </c:pt>
                <c:pt idx="1088">
                  <c:v>129.64909090909092</c:v>
                </c:pt>
                <c:pt idx="1089">
                  <c:v>129.62454545454545</c:v>
                </c:pt>
                <c:pt idx="1090">
                  <c:v>129.6</c:v>
                </c:pt>
                <c:pt idx="1091">
                  <c:v>129.44045454545454</c:v>
                </c:pt>
                <c:pt idx="1092">
                  <c:v>129.4281818181818</c:v>
                </c:pt>
                <c:pt idx="1093">
                  <c:v>129.37909090909091</c:v>
                </c:pt>
                <c:pt idx="1094">
                  <c:v>129.31772727272727</c:v>
                </c:pt>
                <c:pt idx="1095">
                  <c:v>129.29318181818181</c:v>
                </c:pt>
                <c:pt idx="1096">
                  <c:v>129.28090909090909</c:v>
                </c:pt>
                <c:pt idx="1097">
                  <c:v>129.24409090909091</c:v>
                </c:pt>
                <c:pt idx="1098">
                  <c:v>129.18272727272728</c:v>
                </c:pt>
                <c:pt idx="1099">
                  <c:v>129.10909090909092</c:v>
                </c:pt>
                <c:pt idx="1100">
                  <c:v>129.03545454545454</c:v>
                </c:pt>
                <c:pt idx="1101">
                  <c:v>129.0231818181818</c:v>
                </c:pt>
                <c:pt idx="1102">
                  <c:v>128.90045454545455</c:v>
                </c:pt>
                <c:pt idx="1103">
                  <c:v>128.79</c:v>
                </c:pt>
                <c:pt idx="1104">
                  <c:v>128.76545454545453</c:v>
                </c:pt>
                <c:pt idx="1105">
                  <c:v>128.75318181818182</c:v>
                </c:pt>
                <c:pt idx="1106">
                  <c:v>128.71636363636364</c:v>
                </c:pt>
                <c:pt idx="1107">
                  <c:v>128.69181818181818</c:v>
                </c:pt>
                <c:pt idx="1108">
                  <c:v>128.67954545454543</c:v>
                </c:pt>
                <c:pt idx="1109">
                  <c:v>128.58136363636362</c:v>
                </c:pt>
                <c:pt idx="1110">
                  <c:v>128.5690909090909</c:v>
                </c:pt>
                <c:pt idx="1111">
                  <c:v>128.51999999999998</c:v>
                </c:pt>
                <c:pt idx="1112">
                  <c:v>128.45863636363637</c:v>
                </c:pt>
                <c:pt idx="1113">
                  <c:v>128.43409090909091</c:v>
                </c:pt>
                <c:pt idx="1114">
                  <c:v>128.43409090909091</c:v>
                </c:pt>
                <c:pt idx="1115">
                  <c:v>128.43409090909091</c:v>
                </c:pt>
                <c:pt idx="1116">
                  <c:v>128.4218181818182</c:v>
                </c:pt>
                <c:pt idx="1117">
                  <c:v>128.38499999999999</c:v>
                </c:pt>
                <c:pt idx="1118">
                  <c:v>128.28681818181818</c:v>
                </c:pt>
                <c:pt idx="1119">
                  <c:v>128.22545454545454</c:v>
                </c:pt>
                <c:pt idx="1120">
                  <c:v>128.17636363636365</c:v>
                </c:pt>
                <c:pt idx="1121">
                  <c:v>128.15181818181819</c:v>
                </c:pt>
                <c:pt idx="1122">
                  <c:v>128.15181818181819</c:v>
                </c:pt>
                <c:pt idx="1123">
                  <c:v>128.13954545454544</c:v>
                </c:pt>
                <c:pt idx="1124">
                  <c:v>128.12727272727273</c:v>
                </c:pt>
                <c:pt idx="1125">
                  <c:v>128.09045454545455</c:v>
                </c:pt>
                <c:pt idx="1126">
                  <c:v>128.02909090909091</c:v>
                </c:pt>
                <c:pt idx="1127">
                  <c:v>127.94318181818181</c:v>
                </c:pt>
                <c:pt idx="1128">
                  <c:v>127.90636363636364</c:v>
                </c:pt>
                <c:pt idx="1129">
                  <c:v>127.90636363636364</c:v>
                </c:pt>
                <c:pt idx="1130">
                  <c:v>127.845</c:v>
                </c:pt>
                <c:pt idx="1131">
                  <c:v>127.82045454545455</c:v>
                </c:pt>
                <c:pt idx="1132">
                  <c:v>127.74681818181818</c:v>
                </c:pt>
                <c:pt idx="1133">
                  <c:v>127.74681818181818</c:v>
                </c:pt>
                <c:pt idx="1134">
                  <c:v>127.73454545454545</c:v>
                </c:pt>
                <c:pt idx="1135">
                  <c:v>127.67318181818182</c:v>
                </c:pt>
                <c:pt idx="1136">
                  <c:v>127.66090909090909</c:v>
                </c:pt>
                <c:pt idx="1137">
                  <c:v>127.66090909090909</c:v>
                </c:pt>
                <c:pt idx="1138">
                  <c:v>127.61181818181818</c:v>
                </c:pt>
                <c:pt idx="1139">
                  <c:v>127.59954545454545</c:v>
                </c:pt>
                <c:pt idx="1140">
                  <c:v>127.52590909090908</c:v>
                </c:pt>
                <c:pt idx="1141">
                  <c:v>127.44</c:v>
                </c:pt>
                <c:pt idx="1142">
                  <c:v>127.40318181818182</c:v>
                </c:pt>
                <c:pt idx="1143">
                  <c:v>127.36636363636364</c:v>
                </c:pt>
                <c:pt idx="1144">
                  <c:v>127.3540909090909</c:v>
                </c:pt>
                <c:pt idx="1145">
                  <c:v>127.30500000000001</c:v>
                </c:pt>
                <c:pt idx="1146">
                  <c:v>127.29272727272726</c:v>
                </c:pt>
                <c:pt idx="1147">
                  <c:v>127.28045454545453</c:v>
                </c:pt>
                <c:pt idx="1148">
                  <c:v>127.26818181818182</c:v>
                </c:pt>
                <c:pt idx="1149">
                  <c:v>127.09636363636363</c:v>
                </c:pt>
                <c:pt idx="1150">
                  <c:v>127.05954545454546</c:v>
                </c:pt>
                <c:pt idx="1151">
                  <c:v>127.05954545454546</c:v>
                </c:pt>
                <c:pt idx="1152">
                  <c:v>127.02272727272727</c:v>
                </c:pt>
                <c:pt idx="1153">
                  <c:v>127.01045454545454</c:v>
                </c:pt>
                <c:pt idx="1154">
                  <c:v>127.01045454545454</c:v>
                </c:pt>
                <c:pt idx="1155">
                  <c:v>127.01045454545454</c:v>
                </c:pt>
                <c:pt idx="1156">
                  <c:v>126.97363636363636</c:v>
                </c:pt>
                <c:pt idx="1157">
                  <c:v>126.96136363636364</c:v>
                </c:pt>
                <c:pt idx="1158">
                  <c:v>126.85090909090908</c:v>
                </c:pt>
                <c:pt idx="1159">
                  <c:v>126.81409090909091</c:v>
                </c:pt>
                <c:pt idx="1160">
                  <c:v>126.80181818181816</c:v>
                </c:pt>
                <c:pt idx="1161">
                  <c:v>126.78954545454545</c:v>
                </c:pt>
                <c:pt idx="1162">
                  <c:v>126.765</c:v>
                </c:pt>
                <c:pt idx="1163">
                  <c:v>126.72818181818182</c:v>
                </c:pt>
                <c:pt idx="1164">
                  <c:v>126.72818181818182</c:v>
                </c:pt>
                <c:pt idx="1165">
                  <c:v>126.70363636363635</c:v>
                </c:pt>
                <c:pt idx="1166">
                  <c:v>126.60545454545453</c:v>
                </c:pt>
                <c:pt idx="1167">
                  <c:v>126.58090909090909</c:v>
                </c:pt>
                <c:pt idx="1168">
                  <c:v>126.55636363636364</c:v>
                </c:pt>
                <c:pt idx="1169">
                  <c:v>126.55636363636364</c:v>
                </c:pt>
                <c:pt idx="1170">
                  <c:v>126.54409090909091</c:v>
                </c:pt>
                <c:pt idx="1171">
                  <c:v>126.49499999999999</c:v>
                </c:pt>
                <c:pt idx="1172">
                  <c:v>126.44590909090908</c:v>
                </c:pt>
                <c:pt idx="1173">
                  <c:v>126.40909090909091</c:v>
                </c:pt>
                <c:pt idx="1174">
                  <c:v>126.35999999999999</c:v>
                </c:pt>
                <c:pt idx="1175">
                  <c:v>126.31090909090909</c:v>
                </c:pt>
                <c:pt idx="1176">
                  <c:v>126.23727272727272</c:v>
                </c:pt>
                <c:pt idx="1177">
                  <c:v>126.22499999999999</c:v>
                </c:pt>
                <c:pt idx="1178">
                  <c:v>126.21272727272728</c:v>
                </c:pt>
                <c:pt idx="1179">
                  <c:v>126.13909090909091</c:v>
                </c:pt>
                <c:pt idx="1180">
                  <c:v>126.12681818181818</c:v>
                </c:pt>
                <c:pt idx="1181">
                  <c:v>126.12681818181818</c:v>
                </c:pt>
                <c:pt idx="1182">
                  <c:v>126.12681818181818</c:v>
                </c:pt>
                <c:pt idx="1183">
                  <c:v>126.08999999999999</c:v>
                </c:pt>
                <c:pt idx="1184">
                  <c:v>126.05318181818181</c:v>
                </c:pt>
                <c:pt idx="1185">
                  <c:v>126.02863636363637</c:v>
                </c:pt>
                <c:pt idx="1186">
                  <c:v>125.97954545454546</c:v>
                </c:pt>
                <c:pt idx="1187">
                  <c:v>125.96727272727273</c:v>
                </c:pt>
                <c:pt idx="1188">
                  <c:v>125.96727272727273</c:v>
                </c:pt>
                <c:pt idx="1189">
                  <c:v>125.93045454545454</c:v>
                </c:pt>
                <c:pt idx="1190">
                  <c:v>125.85681818181817</c:v>
                </c:pt>
                <c:pt idx="1191">
                  <c:v>125.85681818181817</c:v>
                </c:pt>
                <c:pt idx="1192">
                  <c:v>125.83227272727272</c:v>
                </c:pt>
                <c:pt idx="1193">
                  <c:v>125.80772727272728</c:v>
                </c:pt>
                <c:pt idx="1194">
                  <c:v>125.80772727272728</c:v>
                </c:pt>
                <c:pt idx="1195">
                  <c:v>125.79545454545455</c:v>
                </c:pt>
                <c:pt idx="1196">
                  <c:v>125.78318181818182</c:v>
                </c:pt>
                <c:pt idx="1197">
                  <c:v>125.64818181818181</c:v>
                </c:pt>
                <c:pt idx="1198">
                  <c:v>125.56227272727273</c:v>
                </c:pt>
                <c:pt idx="1199">
                  <c:v>125.50090909090909</c:v>
                </c:pt>
                <c:pt idx="1200">
                  <c:v>125.48863636363636</c:v>
                </c:pt>
                <c:pt idx="1201">
                  <c:v>125.47636363636363</c:v>
                </c:pt>
                <c:pt idx="1202">
                  <c:v>125.45181818181818</c:v>
                </c:pt>
                <c:pt idx="1203">
                  <c:v>125.42727272727274</c:v>
                </c:pt>
                <c:pt idx="1204">
                  <c:v>125.40272727272728</c:v>
                </c:pt>
                <c:pt idx="1205">
                  <c:v>125.37818181818182</c:v>
                </c:pt>
                <c:pt idx="1206">
                  <c:v>125.37818181818182</c:v>
                </c:pt>
                <c:pt idx="1207">
                  <c:v>125.3659090909091</c:v>
                </c:pt>
                <c:pt idx="1208">
                  <c:v>125.35363636363635</c:v>
                </c:pt>
                <c:pt idx="1209">
                  <c:v>125.35363636363635</c:v>
                </c:pt>
                <c:pt idx="1210">
                  <c:v>125.30454545454545</c:v>
                </c:pt>
                <c:pt idx="1211">
                  <c:v>125.29227272727273</c:v>
                </c:pt>
                <c:pt idx="1212">
                  <c:v>125.24318181818181</c:v>
                </c:pt>
                <c:pt idx="1213">
                  <c:v>125.21863636363636</c:v>
                </c:pt>
                <c:pt idx="1214">
                  <c:v>125.18181818181819</c:v>
                </c:pt>
                <c:pt idx="1215">
                  <c:v>125.16954545454544</c:v>
                </c:pt>
                <c:pt idx="1216">
                  <c:v>125.145</c:v>
                </c:pt>
                <c:pt idx="1217">
                  <c:v>125.145</c:v>
                </c:pt>
                <c:pt idx="1218">
                  <c:v>125.145</c:v>
                </c:pt>
                <c:pt idx="1219">
                  <c:v>125.13272727272727</c:v>
                </c:pt>
                <c:pt idx="1220">
                  <c:v>125.09590909090909</c:v>
                </c:pt>
                <c:pt idx="1221">
                  <c:v>125.03454545454545</c:v>
                </c:pt>
                <c:pt idx="1222">
                  <c:v>124.98545454545454</c:v>
                </c:pt>
                <c:pt idx="1223">
                  <c:v>124.96090909090908</c:v>
                </c:pt>
                <c:pt idx="1224">
                  <c:v>124.96090909090908</c:v>
                </c:pt>
                <c:pt idx="1225">
                  <c:v>124.93636363636364</c:v>
                </c:pt>
                <c:pt idx="1226">
                  <c:v>124.88727272727273</c:v>
                </c:pt>
                <c:pt idx="1227">
                  <c:v>124.86272727272727</c:v>
                </c:pt>
                <c:pt idx="1228">
                  <c:v>124.85045454545455</c:v>
                </c:pt>
                <c:pt idx="1229">
                  <c:v>124.85045454545455</c:v>
                </c:pt>
                <c:pt idx="1230">
                  <c:v>124.85045454545455</c:v>
                </c:pt>
                <c:pt idx="1231">
                  <c:v>124.77681818181819</c:v>
                </c:pt>
                <c:pt idx="1232">
                  <c:v>124.75227272727273</c:v>
                </c:pt>
                <c:pt idx="1233">
                  <c:v>124.59272727272727</c:v>
                </c:pt>
                <c:pt idx="1234">
                  <c:v>124.58045454545456</c:v>
                </c:pt>
                <c:pt idx="1235">
                  <c:v>124.53136363636364</c:v>
                </c:pt>
                <c:pt idx="1236">
                  <c:v>124.47</c:v>
                </c:pt>
                <c:pt idx="1237">
                  <c:v>124.45772727272727</c:v>
                </c:pt>
                <c:pt idx="1238">
                  <c:v>124.44545454545455</c:v>
                </c:pt>
                <c:pt idx="1239">
                  <c:v>124.40863636363636</c:v>
                </c:pt>
                <c:pt idx="1240">
                  <c:v>124.37181818181818</c:v>
                </c:pt>
                <c:pt idx="1241">
                  <c:v>124.32272727272726</c:v>
                </c:pt>
                <c:pt idx="1242">
                  <c:v>124.32272727272726</c:v>
                </c:pt>
                <c:pt idx="1243">
                  <c:v>124.27363636363637</c:v>
                </c:pt>
                <c:pt idx="1244">
                  <c:v>124.26136363636363</c:v>
                </c:pt>
                <c:pt idx="1245">
                  <c:v>124.21227272727272</c:v>
                </c:pt>
                <c:pt idx="1246">
                  <c:v>124.21227272727272</c:v>
                </c:pt>
                <c:pt idx="1247">
                  <c:v>124.2</c:v>
                </c:pt>
                <c:pt idx="1248">
                  <c:v>124.2</c:v>
                </c:pt>
                <c:pt idx="1249">
                  <c:v>124.02818181818182</c:v>
                </c:pt>
                <c:pt idx="1250">
                  <c:v>123.88090909090909</c:v>
                </c:pt>
                <c:pt idx="1251">
                  <c:v>123.85636363636364</c:v>
                </c:pt>
                <c:pt idx="1252">
                  <c:v>123.85636363636364</c:v>
                </c:pt>
                <c:pt idx="1253">
                  <c:v>123.84409090909091</c:v>
                </c:pt>
                <c:pt idx="1254">
                  <c:v>123.81954545454545</c:v>
                </c:pt>
                <c:pt idx="1255">
                  <c:v>123.77045454545454</c:v>
                </c:pt>
                <c:pt idx="1256">
                  <c:v>123.7090909090909</c:v>
                </c:pt>
                <c:pt idx="1257">
                  <c:v>123.69681818181819</c:v>
                </c:pt>
                <c:pt idx="1258">
                  <c:v>123.67227272727271</c:v>
                </c:pt>
                <c:pt idx="1259">
                  <c:v>123.64772727272727</c:v>
                </c:pt>
                <c:pt idx="1260">
                  <c:v>123.58636363636364</c:v>
                </c:pt>
                <c:pt idx="1261">
                  <c:v>123.54954545454545</c:v>
                </c:pt>
                <c:pt idx="1262">
                  <c:v>123.52500000000001</c:v>
                </c:pt>
                <c:pt idx="1263">
                  <c:v>123.52500000000001</c:v>
                </c:pt>
                <c:pt idx="1264">
                  <c:v>123.51272727272728</c:v>
                </c:pt>
                <c:pt idx="1265">
                  <c:v>123.47590909090908</c:v>
                </c:pt>
                <c:pt idx="1266">
                  <c:v>123.42681818181816</c:v>
                </c:pt>
                <c:pt idx="1267">
                  <c:v>123.40227272727272</c:v>
                </c:pt>
                <c:pt idx="1268">
                  <c:v>123.39</c:v>
                </c:pt>
                <c:pt idx="1269">
                  <c:v>123.35318181818182</c:v>
                </c:pt>
                <c:pt idx="1270">
                  <c:v>123.3040909090909</c:v>
                </c:pt>
                <c:pt idx="1271">
                  <c:v>123.29181818181817</c:v>
                </c:pt>
                <c:pt idx="1272">
                  <c:v>123.27954545454546</c:v>
                </c:pt>
                <c:pt idx="1273">
                  <c:v>123.26727272727273</c:v>
                </c:pt>
                <c:pt idx="1274">
                  <c:v>123.25500000000001</c:v>
                </c:pt>
                <c:pt idx="1275">
                  <c:v>123.21818181818182</c:v>
                </c:pt>
                <c:pt idx="1276">
                  <c:v>123.19363636363636</c:v>
                </c:pt>
                <c:pt idx="1277">
                  <c:v>123.18136363636364</c:v>
                </c:pt>
                <c:pt idx="1278">
                  <c:v>123.16909090909091</c:v>
                </c:pt>
                <c:pt idx="1279">
                  <c:v>123.16909090909091</c:v>
                </c:pt>
                <c:pt idx="1280">
                  <c:v>123.13227272727272</c:v>
                </c:pt>
                <c:pt idx="1281">
                  <c:v>123.11999999999999</c:v>
                </c:pt>
                <c:pt idx="1282">
                  <c:v>123.11999999999999</c:v>
                </c:pt>
                <c:pt idx="1283">
                  <c:v>123.10772727272727</c:v>
                </c:pt>
                <c:pt idx="1284">
                  <c:v>123.10772727272727</c:v>
                </c:pt>
                <c:pt idx="1285">
                  <c:v>123.10772727272727</c:v>
                </c:pt>
                <c:pt idx="1286">
                  <c:v>123.03409090909091</c:v>
                </c:pt>
                <c:pt idx="1287">
                  <c:v>122.99727272727273</c:v>
                </c:pt>
                <c:pt idx="1288">
                  <c:v>122.98499999999999</c:v>
                </c:pt>
                <c:pt idx="1289">
                  <c:v>122.98499999999999</c:v>
                </c:pt>
                <c:pt idx="1290">
                  <c:v>122.92363636363636</c:v>
                </c:pt>
                <c:pt idx="1291">
                  <c:v>122.91136363636365</c:v>
                </c:pt>
                <c:pt idx="1292">
                  <c:v>122.88681818181817</c:v>
                </c:pt>
                <c:pt idx="1293">
                  <c:v>122.88681818181817</c:v>
                </c:pt>
                <c:pt idx="1294">
                  <c:v>122.78863636363636</c:v>
                </c:pt>
                <c:pt idx="1295">
                  <c:v>122.77636363636364</c:v>
                </c:pt>
                <c:pt idx="1296">
                  <c:v>122.72727272727272</c:v>
                </c:pt>
                <c:pt idx="1297">
                  <c:v>122.69045454545454</c:v>
                </c:pt>
                <c:pt idx="1298">
                  <c:v>122.6659090909091</c:v>
                </c:pt>
                <c:pt idx="1299">
                  <c:v>122.62909090909091</c:v>
                </c:pt>
                <c:pt idx="1300">
                  <c:v>122.59227272727273</c:v>
                </c:pt>
                <c:pt idx="1301">
                  <c:v>122.46954545454545</c:v>
                </c:pt>
                <c:pt idx="1302">
                  <c:v>122.46954545454545</c:v>
                </c:pt>
                <c:pt idx="1303">
                  <c:v>122.43272727272728</c:v>
                </c:pt>
                <c:pt idx="1304">
                  <c:v>122.33454545454546</c:v>
                </c:pt>
                <c:pt idx="1305">
                  <c:v>122.33454545454546</c:v>
                </c:pt>
                <c:pt idx="1306">
                  <c:v>122.29772727272729</c:v>
                </c:pt>
                <c:pt idx="1307">
                  <c:v>122.2609090909091</c:v>
                </c:pt>
                <c:pt idx="1308">
                  <c:v>122.21181818181817</c:v>
                </c:pt>
                <c:pt idx="1309">
                  <c:v>122.175</c:v>
                </c:pt>
                <c:pt idx="1310">
                  <c:v>122.15045454545455</c:v>
                </c:pt>
                <c:pt idx="1311">
                  <c:v>122.07681818181818</c:v>
                </c:pt>
                <c:pt idx="1312">
                  <c:v>122.06454545454545</c:v>
                </c:pt>
                <c:pt idx="1313">
                  <c:v>122.06454545454545</c:v>
                </c:pt>
                <c:pt idx="1314">
                  <c:v>122.02772727272728</c:v>
                </c:pt>
                <c:pt idx="1315">
                  <c:v>122.00318181818182</c:v>
                </c:pt>
                <c:pt idx="1316">
                  <c:v>121.96636363636362</c:v>
                </c:pt>
                <c:pt idx="1317">
                  <c:v>121.92954545454545</c:v>
                </c:pt>
                <c:pt idx="1318">
                  <c:v>121.91727272727273</c:v>
                </c:pt>
                <c:pt idx="1319">
                  <c:v>121.91727272727273</c:v>
                </c:pt>
                <c:pt idx="1320">
                  <c:v>121.86818181818181</c:v>
                </c:pt>
                <c:pt idx="1321">
                  <c:v>121.86818181818181</c:v>
                </c:pt>
                <c:pt idx="1322">
                  <c:v>121.83136363636363</c:v>
                </c:pt>
                <c:pt idx="1323">
                  <c:v>121.79454545454544</c:v>
                </c:pt>
                <c:pt idx="1324">
                  <c:v>121.73318181818181</c:v>
                </c:pt>
                <c:pt idx="1325">
                  <c:v>121.70863636363636</c:v>
                </c:pt>
                <c:pt idx="1326">
                  <c:v>121.70863636363636</c:v>
                </c:pt>
                <c:pt idx="1327">
                  <c:v>121.64727272727274</c:v>
                </c:pt>
                <c:pt idx="1328">
                  <c:v>121.63499999999999</c:v>
                </c:pt>
                <c:pt idx="1329">
                  <c:v>121.61045454545454</c:v>
                </c:pt>
                <c:pt idx="1330">
                  <c:v>121.57363636363637</c:v>
                </c:pt>
                <c:pt idx="1331">
                  <c:v>121.54909090909092</c:v>
                </c:pt>
                <c:pt idx="1332">
                  <c:v>121.47545454545455</c:v>
                </c:pt>
                <c:pt idx="1333">
                  <c:v>121.47545454545455</c:v>
                </c:pt>
                <c:pt idx="1334">
                  <c:v>121.47545454545455</c:v>
                </c:pt>
                <c:pt idx="1335">
                  <c:v>121.47545454545455</c:v>
                </c:pt>
                <c:pt idx="1336">
                  <c:v>121.47545454545455</c:v>
                </c:pt>
                <c:pt idx="1337">
                  <c:v>121.47545454545455</c:v>
                </c:pt>
                <c:pt idx="1338">
                  <c:v>121.43863636363636</c:v>
                </c:pt>
                <c:pt idx="1339">
                  <c:v>121.38954545454544</c:v>
                </c:pt>
                <c:pt idx="1340">
                  <c:v>121.38954545454544</c:v>
                </c:pt>
                <c:pt idx="1341">
                  <c:v>121.31590909090909</c:v>
                </c:pt>
                <c:pt idx="1342">
                  <c:v>121.31590909090909</c:v>
                </c:pt>
                <c:pt idx="1343">
                  <c:v>121.26681818181818</c:v>
                </c:pt>
                <c:pt idx="1344">
                  <c:v>121.24227272727273</c:v>
                </c:pt>
                <c:pt idx="1345">
                  <c:v>121.21772727272727</c:v>
                </c:pt>
                <c:pt idx="1346">
                  <c:v>121.16863636363637</c:v>
                </c:pt>
                <c:pt idx="1347">
                  <c:v>121.15636363636364</c:v>
                </c:pt>
                <c:pt idx="1348">
                  <c:v>121.13181818181818</c:v>
                </c:pt>
                <c:pt idx="1349">
                  <c:v>121.13181818181818</c:v>
                </c:pt>
                <c:pt idx="1350">
                  <c:v>121.08272727272727</c:v>
                </c:pt>
                <c:pt idx="1351">
                  <c:v>121.02136363636363</c:v>
                </c:pt>
                <c:pt idx="1352">
                  <c:v>121.02136363636363</c:v>
                </c:pt>
                <c:pt idx="1353">
                  <c:v>120.99681818181818</c:v>
                </c:pt>
                <c:pt idx="1354">
                  <c:v>120.97227272727272</c:v>
                </c:pt>
                <c:pt idx="1355">
                  <c:v>120.91090909090909</c:v>
                </c:pt>
                <c:pt idx="1356">
                  <c:v>120.89863636363637</c:v>
                </c:pt>
                <c:pt idx="1357">
                  <c:v>120.8740909090909</c:v>
                </c:pt>
                <c:pt idx="1358">
                  <c:v>120.8740909090909</c:v>
                </c:pt>
                <c:pt idx="1359">
                  <c:v>120.83727272727272</c:v>
                </c:pt>
                <c:pt idx="1360">
                  <c:v>120.83727272727272</c:v>
                </c:pt>
                <c:pt idx="1361">
                  <c:v>120.81272727272727</c:v>
                </c:pt>
                <c:pt idx="1362">
                  <c:v>120.80045454545456</c:v>
                </c:pt>
                <c:pt idx="1363">
                  <c:v>120.78818181818181</c:v>
                </c:pt>
                <c:pt idx="1364">
                  <c:v>120.77590909090908</c:v>
                </c:pt>
                <c:pt idx="1365">
                  <c:v>120.75136363636364</c:v>
                </c:pt>
                <c:pt idx="1366">
                  <c:v>120.70227272727271</c:v>
                </c:pt>
                <c:pt idx="1367">
                  <c:v>120.65318181818182</c:v>
                </c:pt>
                <c:pt idx="1368">
                  <c:v>120.65318181818182</c:v>
                </c:pt>
                <c:pt idx="1369">
                  <c:v>120.6040909090909</c:v>
                </c:pt>
                <c:pt idx="1370">
                  <c:v>120.55500000000001</c:v>
                </c:pt>
                <c:pt idx="1371">
                  <c:v>120.55500000000001</c:v>
                </c:pt>
                <c:pt idx="1372">
                  <c:v>120.54272727272726</c:v>
                </c:pt>
                <c:pt idx="1373">
                  <c:v>120.39545454545454</c:v>
                </c:pt>
                <c:pt idx="1374">
                  <c:v>120.39545454545454</c:v>
                </c:pt>
                <c:pt idx="1375">
                  <c:v>120.35863636363635</c:v>
                </c:pt>
                <c:pt idx="1376">
                  <c:v>120.34636363636363</c:v>
                </c:pt>
                <c:pt idx="1377">
                  <c:v>120.30954545454546</c:v>
                </c:pt>
                <c:pt idx="1378">
                  <c:v>120.29727272727271</c:v>
                </c:pt>
                <c:pt idx="1379">
                  <c:v>120.26045454545454</c:v>
                </c:pt>
                <c:pt idx="1380">
                  <c:v>120.26045454545454</c:v>
                </c:pt>
                <c:pt idx="1381">
                  <c:v>120.24818181818182</c:v>
                </c:pt>
                <c:pt idx="1382">
                  <c:v>120.23590909090909</c:v>
                </c:pt>
                <c:pt idx="1383">
                  <c:v>120.15</c:v>
                </c:pt>
                <c:pt idx="1384">
                  <c:v>120.10090909090908</c:v>
                </c:pt>
                <c:pt idx="1385">
                  <c:v>119.96590909090909</c:v>
                </c:pt>
                <c:pt idx="1386">
                  <c:v>119.95363636363635</c:v>
                </c:pt>
                <c:pt idx="1387">
                  <c:v>119.94136363636363</c:v>
                </c:pt>
                <c:pt idx="1388">
                  <c:v>119.89227272727273</c:v>
                </c:pt>
                <c:pt idx="1389">
                  <c:v>119.89227272727273</c:v>
                </c:pt>
                <c:pt idx="1390">
                  <c:v>119.88000000000001</c:v>
                </c:pt>
                <c:pt idx="1391">
                  <c:v>119.86772727272728</c:v>
                </c:pt>
                <c:pt idx="1392">
                  <c:v>119.86772727272728</c:v>
                </c:pt>
                <c:pt idx="1393">
                  <c:v>119.85545454545453</c:v>
                </c:pt>
                <c:pt idx="1394">
                  <c:v>119.81863636363636</c:v>
                </c:pt>
                <c:pt idx="1395">
                  <c:v>119.78181818181818</c:v>
                </c:pt>
                <c:pt idx="1396">
                  <c:v>119.78181818181818</c:v>
                </c:pt>
                <c:pt idx="1397">
                  <c:v>119.76954545454547</c:v>
                </c:pt>
                <c:pt idx="1398">
                  <c:v>119.76954545454547</c:v>
                </c:pt>
                <c:pt idx="1399">
                  <c:v>119.73272727272727</c:v>
                </c:pt>
                <c:pt idx="1400">
                  <c:v>119.70818181818183</c:v>
                </c:pt>
                <c:pt idx="1401">
                  <c:v>119.69590909090908</c:v>
                </c:pt>
                <c:pt idx="1402">
                  <c:v>119.67136363636364</c:v>
                </c:pt>
                <c:pt idx="1403">
                  <c:v>119.65909090909091</c:v>
                </c:pt>
                <c:pt idx="1404">
                  <c:v>119.64681818181818</c:v>
                </c:pt>
                <c:pt idx="1405">
                  <c:v>119.56090909090909</c:v>
                </c:pt>
                <c:pt idx="1406">
                  <c:v>119.53636363636365</c:v>
                </c:pt>
                <c:pt idx="1407">
                  <c:v>119.51181818181817</c:v>
                </c:pt>
                <c:pt idx="1408">
                  <c:v>119.51181818181817</c:v>
                </c:pt>
                <c:pt idx="1409">
                  <c:v>119.49954545454545</c:v>
                </c:pt>
                <c:pt idx="1410">
                  <c:v>119.46272727272728</c:v>
                </c:pt>
                <c:pt idx="1411">
                  <c:v>119.4381818181818</c:v>
                </c:pt>
                <c:pt idx="1412">
                  <c:v>119.40136363636364</c:v>
                </c:pt>
                <c:pt idx="1413">
                  <c:v>119.38909090909091</c:v>
                </c:pt>
                <c:pt idx="1414">
                  <c:v>119.38909090909091</c:v>
                </c:pt>
                <c:pt idx="1415">
                  <c:v>119.38909090909091</c:v>
                </c:pt>
                <c:pt idx="1416">
                  <c:v>119.37681818181818</c:v>
                </c:pt>
                <c:pt idx="1417">
                  <c:v>119.35227272727272</c:v>
                </c:pt>
                <c:pt idx="1418">
                  <c:v>119.27863636363637</c:v>
                </c:pt>
                <c:pt idx="1419">
                  <c:v>119.25409090909091</c:v>
                </c:pt>
                <c:pt idx="1420">
                  <c:v>119.24181818181818</c:v>
                </c:pt>
                <c:pt idx="1421">
                  <c:v>119.20499999999998</c:v>
                </c:pt>
                <c:pt idx="1422">
                  <c:v>119.19272727272727</c:v>
                </c:pt>
                <c:pt idx="1423">
                  <c:v>119.19272727272727</c:v>
                </c:pt>
                <c:pt idx="1424">
                  <c:v>119.15590909090909</c:v>
                </c:pt>
                <c:pt idx="1425">
                  <c:v>119.14363636363636</c:v>
                </c:pt>
                <c:pt idx="1426">
                  <c:v>119.14363636363636</c:v>
                </c:pt>
                <c:pt idx="1427">
                  <c:v>119.13136363636363</c:v>
                </c:pt>
                <c:pt idx="1428">
                  <c:v>119.09454545454545</c:v>
                </c:pt>
                <c:pt idx="1429">
                  <c:v>119.04545454545455</c:v>
                </c:pt>
                <c:pt idx="1430">
                  <c:v>119.00863636363636</c:v>
                </c:pt>
                <c:pt idx="1431">
                  <c:v>118.98409090909091</c:v>
                </c:pt>
                <c:pt idx="1432">
                  <c:v>118.95954545454546</c:v>
                </c:pt>
                <c:pt idx="1433">
                  <c:v>118.935</c:v>
                </c:pt>
                <c:pt idx="1434">
                  <c:v>118.91045454545454</c:v>
                </c:pt>
                <c:pt idx="1435">
                  <c:v>118.8859090909091</c:v>
                </c:pt>
                <c:pt idx="1436">
                  <c:v>118.8859090909091</c:v>
                </c:pt>
                <c:pt idx="1437">
                  <c:v>118.87363636363636</c:v>
                </c:pt>
                <c:pt idx="1438">
                  <c:v>118.87363636363636</c:v>
                </c:pt>
                <c:pt idx="1439">
                  <c:v>118.8490909090909</c:v>
                </c:pt>
                <c:pt idx="1440">
                  <c:v>118.8490909090909</c:v>
                </c:pt>
                <c:pt idx="1441">
                  <c:v>118.81227272727273</c:v>
                </c:pt>
                <c:pt idx="1442">
                  <c:v>118.78772727272728</c:v>
                </c:pt>
                <c:pt idx="1443">
                  <c:v>118.78772727272728</c:v>
                </c:pt>
                <c:pt idx="1444">
                  <c:v>118.78772727272728</c:v>
                </c:pt>
                <c:pt idx="1445">
                  <c:v>118.77545454545455</c:v>
                </c:pt>
                <c:pt idx="1446">
                  <c:v>118.76318181818181</c:v>
                </c:pt>
                <c:pt idx="1447">
                  <c:v>118.73863636363636</c:v>
                </c:pt>
                <c:pt idx="1448">
                  <c:v>118.72636363636363</c:v>
                </c:pt>
                <c:pt idx="1449">
                  <c:v>118.71409090909091</c:v>
                </c:pt>
                <c:pt idx="1450">
                  <c:v>118.70181818181818</c:v>
                </c:pt>
                <c:pt idx="1451">
                  <c:v>118.68954545454545</c:v>
                </c:pt>
                <c:pt idx="1452">
                  <c:v>118.67727272727274</c:v>
                </c:pt>
                <c:pt idx="1453">
                  <c:v>118.67727272727274</c:v>
                </c:pt>
                <c:pt idx="1454">
                  <c:v>118.60363636363635</c:v>
                </c:pt>
                <c:pt idx="1455">
                  <c:v>118.59136363636362</c:v>
                </c:pt>
                <c:pt idx="1456">
                  <c:v>118.57909090909091</c:v>
                </c:pt>
                <c:pt idx="1457">
                  <c:v>118.48090909090909</c:v>
                </c:pt>
                <c:pt idx="1458">
                  <c:v>118.44409090909092</c:v>
                </c:pt>
                <c:pt idx="1459">
                  <c:v>118.43181818181819</c:v>
                </c:pt>
                <c:pt idx="1460">
                  <c:v>118.40727272727273</c:v>
                </c:pt>
                <c:pt idx="1461">
                  <c:v>118.395</c:v>
                </c:pt>
                <c:pt idx="1462">
                  <c:v>118.30909090909091</c:v>
                </c:pt>
                <c:pt idx="1463">
                  <c:v>118.28454545454545</c:v>
                </c:pt>
                <c:pt idx="1464">
                  <c:v>118.28454545454545</c:v>
                </c:pt>
                <c:pt idx="1465">
                  <c:v>118.25999999999999</c:v>
                </c:pt>
                <c:pt idx="1466">
                  <c:v>118.14954545454545</c:v>
                </c:pt>
                <c:pt idx="1467">
                  <c:v>118.11272727272727</c:v>
                </c:pt>
                <c:pt idx="1468">
                  <c:v>118.10045454545455</c:v>
                </c:pt>
                <c:pt idx="1469">
                  <c:v>118.10045454545455</c:v>
                </c:pt>
                <c:pt idx="1470">
                  <c:v>118.02681818181819</c:v>
                </c:pt>
                <c:pt idx="1471">
                  <c:v>118.00227272727273</c:v>
                </c:pt>
                <c:pt idx="1472">
                  <c:v>117.97772727272726</c:v>
                </c:pt>
                <c:pt idx="1473">
                  <c:v>117.96545454545455</c:v>
                </c:pt>
                <c:pt idx="1474">
                  <c:v>117.96545454545455</c:v>
                </c:pt>
                <c:pt idx="1475">
                  <c:v>117.92863636363637</c:v>
                </c:pt>
                <c:pt idx="1476">
                  <c:v>117.91636363636363</c:v>
                </c:pt>
                <c:pt idx="1477">
                  <c:v>117.9040909090909</c:v>
                </c:pt>
                <c:pt idx="1478">
                  <c:v>117.9040909090909</c:v>
                </c:pt>
                <c:pt idx="1479">
                  <c:v>117.87954545454545</c:v>
                </c:pt>
                <c:pt idx="1480">
                  <c:v>117.87954545454545</c:v>
                </c:pt>
                <c:pt idx="1481">
                  <c:v>117.80590909090908</c:v>
                </c:pt>
                <c:pt idx="1482">
                  <c:v>117.79363636363637</c:v>
                </c:pt>
                <c:pt idx="1483">
                  <c:v>117.79363636363637</c:v>
                </c:pt>
                <c:pt idx="1484">
                  <c:v>117.75681818181818</c:v>
                </c:pt>
                <c:pt idx="1485">
                  <c:v>117.75681818181818</c:v>
                </c:pt>
                <c:pt idx="1486">
                  <c:v>117.74454545454545</c:v>
                </c:pt>
                <c:pt idx="1487">
                  <c:v>117.69545454545455</c:v>
                </c:pt>
                <c:pt idx="1488">
                  <c:v>117.69545454545455</c:v>
                </c:pt>
                <c:pt idx="1489">
                  <c:v>117.65863636363636</c:v>
                </c:pt>
                <c:pt idx="1490">
                  <c:v>117.65863636363636</c:v>
                </c:pt>
                <c:pt idx="1491">
                  <c:v>117.64636363636363</c:v>
                </c:pt>
                <c:pt idx="1492">
                  <c:v>117.62181818181818</c:v>
                </c:pt>
                <c:pt idx="1493">
                  <c:v>117.59727272727272</c:v>
                </c:pt>
                <c:pt idx="1494">
                  <c:v>117.57272727272726</c:v>
                </c:pt>
                <c:pt idx="1495">
                  <c:v>117.56045454545455</c:v>
                </c:pt>
                <c:pt idx="1496">
                  <c:v>117.52363636363637</c:v>
                </c:pt>
                <c:pt idx="1497">
                  <c:v>117.48681818181819</c:v>
                </c:pt>
                <c:pt idx="1498">
                  <c:v>117.48681818181819</c:v>
                </c:pt>
                <c:pt idx="1499">
                  <c:v>117.47454545454545</c:v>
                </c:pt>
                <c:pt idx="1500">
                  <c:v>117.45</c:v>
                </c:pt>
                <c:pt idx="1501">
                  <c:v>117.43772727272727</c:v>
                </c:pt>
                <c:pt idx="1502">
                  <c:v>117.42545454545456</c:v>
                </c:pt>
                <c:pt idx="1503">
                  <c:v>117.42545454545456</c:v>
                </c:pt>
                <c:pt idx="1504">
                  <c:v>117.37636363636364</c:v>
                </c:pt>
                <c:pt idx="1505">
                  <c:v>117.3640909090909</c:v>
                </c:pt>
                <c:pt idx="1506">
                  <c:v>117.3640909090909</c:v>
                </c:pt>
                <c:pt idx="1507">
                  <c:v>117.32727272727271</c:v>
                </c:pt>
                <c:pt idx="1508">
                  <c:v>117.26590909090909</c:v>
                </c:pt>
                <c:pt idx="1509">
                  <c:v>117.2290909090909</c:v>
                </c:pt>
                <c:pt idx="1510">
                  <c:v>117.2290909090909</c:v>
                </c:pt>
                <c:pt idx="1511">
                  <c:v>117.21681818181818</c:v>
                </c:pt>
                <c:pt idx="1512">
                  <c:v>117.20454545454545</c:v>
                </c:pt>
                <c:pt idx="1513">
                  <c:v>117.15545454545453</c:v>
                </c:pt>
                <c:pt idx="1514">
                  <c:v>117.09409090909091</c:v>
                </c:pt>
                <c:pt idx="1515">
                  <c:v>117.08181818181819</c:v>
                </c:pt>
                <c:pt idx="1516">
                  <c:v>117.08181818181819</c:v>
                </c:pt>
                <c:pt idx="1517">
                  <c:v>117.08181818181819</c:v>
                </c:pt>
                <c:pt idx="1518">
                  <c:v>117.05727272727272</c:v>
                </c:pt>
                <c:pt idx="1519">
                  <c:v>117.045</c:v>
                </c:pt>
                <c:pt idx="1520">
                  <c:v>117.045</c:v>
                </c:pt>
                <c:pt idx="1521">
                  <c:v>117.02045454545454</c:v>
                </c:pt>
                <c:pt idx="1522">
                  <c:v>117.02045454545454</c:v>
                </c:pt>
                <c:pt idx="1523">
                  <c:v>117.00818181818182</c:v>
                </c:pt>
                <c:pt idx="1524">
                  <c:v>116.97136363636363</c:v>
                </c:pt>
                <c:pt idx="1525">
                  <c:v>116.9590909090909</c:v>
                </c:pt>
                <c:pt idx="1526">
                  <c:v>116.88545454545454</c:v>
                </c:pt>
                <c:pt idx="1527">
                  <c:v>116.88545454545454</c:v>
                </c:pt>
                <c:pt idx="1528">
                  <c:v>116.86090909090909</c:v>
                </c:pt>
                <c:pt idx="1529">
                  <c:v>116.86090909090909</c:v>
                </c:pt>
                <c:pt idx="1530">
                  <c:v>116.86090909090909</c:v>
                </c:pt>
                <c:pt idx="1531">
                  <c:v>116.84863636363636</c:v>
                </c:pt>
                <c:pt idx="1532">
                  <c:v>116.81181818181818</c:v>
                </c:pt>
                <c:pt idx="1533">
                  <c:v>116.76272727272728</c:v>
                </c:pt>
                <c:pt idx="1534">
                  <c:v>116.75045454545455</c:v>
                </c:pt>
                <c:pt idx="1535">
                  <c:v>116.73818181818183</c:v>
                </c:pt>
                <c:pt idx="1536">
                  <c:v>116.73818181818183</c:v>
                </c:pt>
                <c:pt idx="1537">
                  <c:v>116.72590909090908</c:v>
                </c:pt>
                <c:pt idx="1538">
                  <c:v>116.70136363636364</c:v>
                </c:pt>
                <c:pt idx="1539">
                  <c:v>116.70136363636364</c:v>
                </c:pt>
                <c:pt idx="1540">
                  <c:v>116.68909090909091</c:v>
                </c:pt>
                <c:pt idx="1541">
                  <c:v>116.68909090909091</c:v>
                </c:pt>
                <c:pt idx="1542">
                  <c:v>116.64000000000001</c:v>
                </c:pt>
                <c:pt idx="1543">
                  <c:v>116.64000000000001</c:v>
                </c:pt>
                <c:pt idx="1544">
                  <c:v>116.64000000000001</c:v>
                </c:pt>
                <c:pt idx="1545">
                  <c:v>116.61545454545454</c:v>
                </c:pt>
                <c:pt idx="1546">
                  <c:v>116.59090909090909</c:v>
                </c:pt>
                <c:pt idx="1547">
                  <c:v>116.52954545454546</c:v>
                </c:pt>
                <c:pt idx="1548">
                  <c:v>116.49272727272728</c:v>
                </c:pt>
                <c:pt idx="1549">
                  <c:v>116.48045454545453</c:v>
                </c:pt>
                <c:pt idx="1550">
                  <c:v>116.46818181818182</c:v>
                </c:pt>
                <c:pt idx="1551">
                  <c:v>116.45590909090909</c:v>
                </c:pt>
                <c:pt idx="1552">
                  <c:v>116.44363636363636</c:v>
                </c:pt>
                <c:pt idx="1553">
                  <c:v>116.41909090909091</c:v>
                </c:pt>
                <c:pt idx="1554">
                  <c:v>116.41909090909091</c:v>
                </c:pt>
                <c:pt idx="1555">
                  <c:v>116.39454545454547</c:v>
                </c:pt>
                <c:pt idx="1556">
                  <c:v>116.39454545454547</c:v>
                </c:pt>
                <c:pt idx="1557">
                  <c:v>116.35772727272727</c:v>
                </c:pt>
                <c:pt idx="1558">
                  <c:v>116.35772727272727</c:v>
                </c:pt>
                <c:pt idx="1559">
                  <c:v>116.30863636363635</c:v>
                </c:pt>
                <c:pt idx="1560">
                  <c:v>116.30863636363635</c:v>
                </c:pt>
                <c:pt idx="1561">
                  <c:v>116.22272727272727</c:v>
                </c:pt>
                <c:pt idx="1562">
                  <c:v>116.17363636363636</c:v>
                </c:pt>
                <c:pt idx="1563">
                  <c:v>116.17363636363636</c:v>
                </c:pt>
                <c:pt idx="1564">
                  <c:v>116.11227272727272</c:v>
                </c:pt>
                <c:pt idx="1565">
                  <c:v>116.1</c:v>
                </c:pt>
                <c:pt idx="1566">
                  <c:v>116.08772727272728</c:v>
                </c:pt>
                <c:pt idx="1567">
                  <c:v>116.08772727272728</c:v>
                </c:pt>
                <c:pt idx="1568">
                  <c:v>116.05090909090909</c:v>
                </c:pt>
                <c:pt idx="1569">
                  <c:v>116.03863636363636</c:v>
                </c:pt>
                <c:pt idx="1570">
                  <c:v>116.03863636363636</c:v>
                </c:pt>
                <c:pt idx="1571">
                  <c:v>116.01409090909091</c:v>
                </c:pt>
                <c:pt idx="1572">
                  <c:v>116.00181818181818</c:v>
                </c:pt>
                <c:pt idx="1573">
                  <c:v>115.98954545454546</c:v>
                </c:pt>
                <c:pt idx="1574">
                  <c:v>115.97727272727272</c:v>
                </c:pt>
                <c:pt idx="1575">
                  <c:v>115.96499999999999</c:v>
                </c:pt>
                <c:pt idx="1576">
                  <c:v>115.96499999999999</c:v>
                </c:pt>
                <c:pt idx="1577">
                  <c:v>115.95272727272727</c:v>
                </c:pt>
                <c:pt idx="1578">
                  <c:v>115.94045454545454</c:v>
                </c:pt>
                <c:pt idx="1579">
                  <c:v>115.89136363636365</c:v>
                </c:pt>
                <c:pt idx="1580">
                  <c:v>115.87909090909091</c:v>
                </c:pt>
                <c:pt idx="1581">
                  <c:v>115.84227272727273</c:v>
                </c:pt>
                <c:pt idx="1582">
                  <c:v>115.80545454545455</c:v>
                </c:pt>
                <c:pt idx="1583">
                  <c:v>115.78090909090909</c:v>
                </c:pt>
                <c:pt idx="1584">
                  <c:v>115.75636363636363</c:v>
                </c:pt>
                <c:pt idx="1585">
                  <c:v>115.71954545454545</c:v>
                </c:pt>
                <c:pt idx="1586">
                  <c:v>115.65818181818182</c:v>
                </c:pt>
                <c:pt idx="1587">
                  <c:v>115.60909090909091</c:v>
                </c:pt>
                <c:pt idx="1588">
                  <c:v>115.52318181818181</c:v>
                </c:pt>
                <c:pt idx="1589">
                  <c:v>115.5109090909091</c:v>
                </c:pt>
                <c:pt idx="1590">
                  <c:v>115.49863636363636</c:v>
                </c:pt>
                <c:pt idx="1591">
                  <c:v>115.4740909090909</c:v>
                </c:pt>
                <c:pt idx="1592">
                  <c:v>115.40045454545455</c:v>
                </c:pt>
                <c:pt idx="1593">
                  <c:v>115.38818181818181</c:v>
                </c:pt>
                <c:pt idx="1594">
                  <c:v>115.38818181818181</c:v>
                </c:pt>
                <c:pt idx="1595">
                  <c:v>115.36363636363636</c:v>
                </c:pt>
                <c:pt idx="1596">
                  <c:v>115.35136363636363</c:v>
                </c:pt>
                <c:pt idx="1597">
                  <c:v>115.33909090909091</c:v>
                </c:pt>
                <c:pt idx="1598">
                  <c:v>115.33909090909091</c:v>
                </c:pt>
                <c:pt idx="1599">
                  <c:v>115.32681818181818</c:v>
                </c:pt>
                <c:pt idx="1600">
                  <c:v>115.22863636363635</c:v>
                </c:pt>
                <c:pt idx="1601">
                  <c:v>115.22863636363635</c:v>
                </c:pt>
                <c:pt idx="1602">
                  <c:v>115.155</c:v>
                </c:pt>
                <c:pt idx="1603">
                  <c:v>115.155</c:v>
                </c:pt>
                <c:pt idx="1604">
                  <c:v>115.14272727272726</c:v>
                </c:pt>
                <c:pt idx="1605">
                  <c:v>115.13045454545454</c:v>
                </c:pt>
                <c:pt idx="1606">
                  <c:v>115.13045454545454</c:v>
                </c:pt>
                <c:pt idx="1607">
                  <c:v>115.13045454545454</c:v>
                </c:pt>
                <c:pt idx="1608">
                  <c:v>115.10590909090909</c:v>
                </c:pt>
                <c:pt idx="1609">
                  <c:v>115.05681818181819</c:v>
                </c:pt>
                <c:pt idx="1610">
                  <c:v>114.98318181818181</c:v>
                </c:pt>
                <c:pt idx="1611">
                  <c:v>114.95863636363637</c:v>
                </c:pt>
                <c:pt idx="1612">
                  <c:v>114.94636363636363</c:v>
                </c:pt>
                <c:pt idx="1613">
                  <c:v>114.93409090909091</c:v>
                </c:pt>
                <c:pt idx="1614">
                  <c:v>114.92181818181818</c:v>
                </c:pt>
                <c:pt idx="1615">
                  <c:v>114.89727272727274</c:v>
                </c:pt>
                <c:pt idx="1616">
                  <c:v>114.89727272727274</c:v>
                </c:pt>
                <c:pt idx="1617">
                  <c:v>114.88499999999999</c:v>
                </c:pt>
                <c:pt idx="1618">
                  <c:v>114.88499999999999</c:v>
                </c:pt>
                <c:pt idx="1619">
                  <c:v>114.86045454545454</c:v>
                </c:pt>
                <c:pt idx="1620">
                  <c:v>114.84818181818181</c:v>
                </c:pt>
                <c:pt idx="1621">
                  <c:v>114.83590909090908</c:v>
                </c:pt>
                <c:pt idx="1622">
                  <c:v>114.77454545454545</c:v>
                </c:pt>
                <c:pt idx="1623">
                  <c:v>114.77454545454545</c:v>
                </c:pt>
                <c:pt idx="1624">
                  <c:v>114.76227272727273</c:v>
                </c:pt>
                <c:pt idx="1625">
                  <c:v>114.71318181818182</c:v>
                </c:pt>
                <c:pt idx="1626">
                  <c:v>114.70090909090908</c:v>
                </c:pt>
                <c:pt idx="1627">
                  <c:v>114.68863636363636</c:v>
                </c:pt>
                <c:pt idx="1628">
                  <c:v>114.68863636363636</c:v>
                </c:pt>
                <c:pt idx="1629">
                  <c:v>114.61499999999999</c:v>
                </c:pt>
                <c:pt idx="1630">
                  <c:v>114.59045454545455</c:v>
                </c:pt>
                <c:pt idx="1631">
                  <c:v>114.57818181818182</c:v>
                </c:pt>
                <c:pt idx="1632">
                  <c:v>114.55363636363637</c:v>
                </c:pt>
                <c:pt idx="1633">
                  <c:v>114.48</c:v>
                </c:pt>
                <c:pt idx="1634">
                  <c:v>114.48</c:v>
                </c:pt>
                <c:pt idx="1635">
                  <c:v>114.46772727272727</c:v>
                </c:pt>
                <c:pt idx="1636">
                  <c:v>114.45545454545456</c:v>
                </c:pt>
                <c:pt idx="1637">
                  <c:v>114.44318181818181</c:v>
                </c:pt>
                <c:pt idx="1638">
                  <c:v>114.44318181818181</c:v>
                </c:pt>
                <c:pt idx="1639">
                  <c:v>114.43090909090908</c:v>
                </c:pt>
                <c:pt idx="1640">
                  <c:v>114.38181818181818</c:v>
                </c:pt>
                <c:pt idx="1641">
                  <c:v>114.36954545454545</c:v>
                </c:pt>
                <c:pt idx="1642">
                  <c:v>114.345</c:v>
                </c:pt>
                <c:pt idx="1643">
                  <c:v>114.345</c:v>
                </c:pt>
                <c:pt idx="1644">
                  <c:v>114.30818181818182</c:v>
                </c:pt>
                <c:pt idx="1645">
                  <c:v>114.29590909090908</c:v>
                </c:pt>
                <c:pt idx="1646">
                  <c:v>114.29590909090908</c:v>
                </c:pt>
                <c:pt idx="1647">
                  <c:v>114.21000000000001</c:v>
                </c:pt>
                <c:pt idx="1648">
                  <c:v>114.21000000000001</c:v>
                </c:pt>
                <c:pt idx="1649">
                  <c:v>114.19772727272726</c:v>
                </c:pt>
                <c:pt idx="1650">
                  <c:v>114.18545454545455</c:v>
                </c:pt>
                <c:pt idx="1651">
                  <c:v>114.18545454545455</c:v>
                </c:pt>
                <c:pt idx="1652">
                  <c:v>114.17318181818182</c:v>
                </c:pt>
                <c:pt idx="1653">
                  <c:v>114.17318181818182</c:v>
                </c:pt>
                <c:pt idx="1654">
                  <c:v>114.14863636363637</c:v>
                </c:pt>
                <c:pt idx="1655">
                  <c:v>114.13636363636363</c:v>
                </c:pt>
                <c:pt idx="1656">
                  <c:v>114.09954545454545</c:v>
                </c:pt>
                <c:pt idx="1657">
                  <c:v>114.08727272727272</c:v>
                </c:pt>
                <c:pt idx="1658">
                  <c:v>114.06272727272727</c:v>
                </c:pt>
                <c:pt idx="1659">
                  <c:v>114.03818181818181</c:v>
                </c:pt>
                <c:pt idx="1660">
                  <c:v>114.02590909090908</c:v>
                </c:pt>
                <c:pt idx="1661">
                  <c:v>113.97681818181819</c:v>
                </c:pt>
                <c:pt idx="1662">
                  <c:v>113.94</c:v>
                </c:pt>
                <c:pt idx="1663">
                  <c:v>113.91545454545454</c:v>
                </c:pt>
                <c:pt idx="1664">
                  <c:v>113.90318181818182</c:v>
                </c:pt>
                <c:pt idx="1665">
                  <c:v>113.89090909090909</c:v>
                </c:pt>
                <c:pt idx="1666">
                  <c:v>113.84181818181818</c:v>
                </c:pt>
                <c:pt idx="1667">
                  <c:v>113.78045454545453</c:v>
                </c:pt>
                <c:pt idx="1668">
                  <c:v>113.75590909090909</c:v>
                </c:pt>
                <c:pt idx="1669">
                  <c:v>113.74363636363637</c:v>
                </c:pt>
                <c:pt idx="1670">
                  <c:v>113.73136363636364</c:v>
                </c:pt>
                <c:pt idx="1671">
                  <c:v>113.73136363636364</c:v>
                </c:pt>
                <c:pt idx="1672">
                  <c:v>113.70681818181819</c:v>
                </c:pt>
                <c:pt idx="1673">
                  <c:v>113.70681818181819</c:v>
                </c:pt>
                <c:pt idx="1674">
                  <c:v>113.65772727272727</c:v>
                </c:pt>
                <c:pt idx="1675">
                  <c:v>113.64545454545454</c:v>
                </c:pt>
                <c:pt idx="1676">
                  <c:v>113.59636363636363</c:v>
                </c:pt>
                <c:pt idx="1677">
                  <c:v>113.5840909090909</c:v>
                </c:pt>
                <c:pt idx="1678">
                  <c:v>113.5840909090909</c:v>
                </c:pt>
                <c:pt idx="1679">
                  <c:v>113.54727272727271</c:v>
                </c:pt>
                <c:pt idx="1680">
                  <c:v>113.535</c:v>
                </c:pt>
                <c:pt idx="1681">
                  <c:v>113.46136363636364</c:v>
                </c:pt>
                <c:pt idx="1682">
                  <c:v>113.43681818181818</c:v>
                </c:pt>
                <c:pt idx="1683">
                  <c:v>113.38772727272728</c:v>
                </c:pt>
                <c:pt idx="1684">
                  <c:v>113.37545454545455</c:v>
                </c:pt>
                <c:pt idx="1685">
                  <c:v>113.35090909090908</c:v>
                </c:pt>
                <c:pt idx="1686">
                  <c:v>113.28954545454545</c:v>
                </c:pt>
                <c:pt idx="1687">
                  <c:v>113.24045454545454</c:v>
                </c:pt>
                <c:pt idx="1688">
                  <c:v>113.24045454545454</c:v>
                </c:pt>
                <c:pt idx="1689">
                  <c:v>113.20363636363635</c:v>
                </c:pt>
                <c:pt idx="1690">
                  <c:v>113.19136363636363</c:v>
                </c:pt>
                <c:pt idx="1691">
                  <c:v>113.1790909090909</c:v>
                </c:pt>
                <c:pt idx="1692">
                  <c:v>113.15454545454546</c:v>
                </c:pt>
                <c:pt idx="1693">
                  <c:v>113.09318181818182</c:v>
                </c:pt>
                <c:pt idx="1694">
                  <c:v>113.06863636363636</c:v>
                </c:pt>
                <c:pt idx="1695">
                  <c:v>113.05636363636364</c:v>
                </c:pt>
                <c:pt idx="1696">
                  <c:v>113.04409090909091</c:v>
                </c:pt>
                <c:pt idx="1697">
                  <c:v>112.99499999999999</c:v>
                </c:pt>
                <c:pt idx="1698">
                  <c:v>112.99499999999999</c:v>
                </c:pt>
                <c:pt idx="1699">
                  <c:v>112.98272727272727</c:v>
                </c:pt>
                <c:pt idx="1700">
                  <c:v>112.97045454545454</c:v>
                </c:pt>
                <c:pt idx="1701">
                  <c:v>112.92136363636364</c:v>
                </c:pt>
                <c:pt idx="1702">
                  <c:v>112.89681818181818</c:v>
                </c:pt>
                <c:pt idx="1703">
                  <c:v>112.88454545454546</c:v>
                </c:pt>
                <c:pt idx="1704">
                  <c:v>112.88454545454546</c:v>
                </c:pt>
                <c:pt idx="1705">
                  <c:v>112.85999999999999</c:v>
                </c:pt>
                <c:pt idx="1706">
                  <c:v>112.83545454545454</c:v>
                </c:pt>
                <c:pt idx="1707">
                  <c:v>112.6881818181818</c:v>
                </c:pt>
                <c:pt idx="1708">
                  <c:v>112.6881818181818</c:v>
                </c:pt>
                <c:pt idx="1709">
                  <c:v>112.67590909090909</c:v>
                </c:pt>
                <c:pt idx="1710">
                  <c:v>112.63909090909091</c:v>
                </c:pt>
                <c:pt idx="1711">
                  <c:v>112.57772727272727</c:v>
                </c:pt>
                <c:pt idx="1712">
                  <c:v>112.56545454545454</c:v>
                </c:pt>
                <c:pt idx="1713">
                  <c:v>112.52863636363637</c:v>
                </c:pt>
                <c:pt idx="1714">
                  <c:v>112.52863636363637</c:v>
                </c:pt>
                <c:pt idx="1715">
                  <c:v>112.51636363636365</c:v>
                </c:pt>
                <c:pt idx="1716">
                  <c:v>112.50409090909091</c:v>
                </c:pt>
                <c:pt idx="1717">
                  <c:v>112.47954545454546</c:v>
                </c:pt>
                <c:pt idx="1718">
                  <c:v>112.46727272727273</c:v>
                </c:pt>
                <c:pt idx="1719">
                  <c:v>112.43045454545455</c:v>
                </c:pt>
                <c:pt idx="1720">
                  <c:v>112.43045454545455</c:v>
                </c:pt>
                <c:pt idx="1721">
                  <c:v>112.41818181818181</c:v>
                </c:pt>
                <c:pt idx="1722">
                  <c:v>112.39363636363636</c:v>
                </c:pt>
                <c:pt idx="1723">
                  <c:v>112.38136363636363</c:v>
                </c:pt>
                <c:pt idx="1724">
                  <c:v>112.36909090909091</c:v>
                </c:pt>
                <c:pt idx="1725">
                  <c:v>112.36909090909091</c:v>
                </c:pt>
                <c:pt idx="1726">
                  <c:v>112.36909090909091</c:v>
                </c:pt>
                <c:pt idx="1727">
                  <c:v>112.35681818181817</c:v>
                </c:pt>
                <c:pt idx="1728">
                  <c:v>112.35681818181817</c:v>
                </c:pt>
                <c:pt idx="1729">
                  <c:v>112.34454545454545</c:v>
                </c:pt>
                <c:pt idx="1730">
                  <c:v>112.34454545454545</c:v>
                </c:pt>
                <c:pt idx="1731">
                  <c:v>112.33227272727272</c:v>
                </c:pt>
                <c:pt idx="1732">
                  <c:v>112.33227272727272</c:v>
                </c:pt>
                <c:pt idx="1733">
                  <c:v>112.28318181818182</c:v>
                </c:pt>
                <c:pt idx="1734">
                  <c:v>112.28318181818182</c:v>
                </c:pt>
                <c:pt idx="1735">
                  <c:v>112.20954545454546</c:v>
                </c:pt>
                <c:pt idx="1736">
                  <c:v>112.19727272727273</c:v>
                </c:pt>
                <c:pt idx="1737">
                  <c:v>112.185</c:v>
                </c:pt>
                <c:pt idx="1738">
                  <c:v>112.17272727272729</c:v>
                </c:pt>
                <c:pt idx="1739">
                  <c:v>112.16045454545454</c:v>
                </c:pt>
                <c:pt idx="1740">
                  <c:v>112.16045454545454</c:v>
                </c:pt>
                <c:pt idx="1741">
                  <c:v>112.14818181818181</c:v>
                </c:pt>
                <c:pt idx="1742">
                  <c:v>112.1359090909091</c:v>
                </c:pt>
                <c:pt idx="1743">
                  <c:v>112.0990909090909</c:v>
                </c:pt>
                <c:pt idx="1744">
                  <c:v>112.08681818181817</c:v>
                </c:pt>
                <c:pt idx="1745">
                  <c:v>112.00090909090909</c:v>
                </c:pt>
                <c:pt idx="1746">
                  <c:v>111.98863636363636</c:v>
                </c:pt>
                <c:pt idx="1747">
                  <c:v>111.97636363636363</c:v>
                </c:pt>
                <c:pt idx="1748">
                  <c:v>111.92727272727274</c:v>
                </c:pt>
                <c:pt idx="1749">
                  <c:v>111.91499999999999</c:v>
                </c:pt>
                <c:pt idx="1750">
                  <c:v>111.90272727272728</c:v>
                </c:pt>
                <c:pt idx="1751">
                  <c:v>111.87818181818182</c:v>
                </c:pt>
                <c:pt idx="1752">
                  <c:v>111.79227272727273</c:v>
                </c:pt>
                <c:pt idx="1753">
                  <c:v>111.75545454545454</c:v>
                </c:pt>
                <c:pt idx="1754">
                  <c:v>111.70636363636363</c:v>
                </c:pt>
                <c:pt idx="1755">
                  <c:v>111.68181818181819</c:v>
                </c:pt>
                <c:pt idx="1756">
                  <c:v>111.68181818181819</c:v>
                </c:pt>
                <c:pt idx="1757">
                  <c:v>111.65727272727273</c:v>
                </c:pt>
                <c:pt idx="1758">
                  <c:v>111.65727272727273</c:v>
                </c:pt>
                <c:pt idx="1759">
                  <c:v>111.60818181818181</c:v>
                </c:pt>
                <c:pt idx="1760">
                  <c:v>111.60818181818181</c:v>
                </c:pt>
                <c:pt idx="1761">
                  <c:v>111.58363636363637</c:v>
                </c:pt>
                <c:pt idx="1762">
                  <c:v>111.57136363636363</c:v>
                </c:pt>
                <c:pt idx="1763">
                  <c:v>111.55909090909091</c:v>
                </c:pt>
                <c:pt idx="1764">
                  <c:v>111.53454545454545</c:v>
                </c:pt>
                <c:pt idx="1765">
                  <c:v>111.53454545454545</c:v>
                </c:pt>
                <c:pt idx="1766">
                  <c:v>111.52227272727274</c:v>
                </c:pt>
                <c:pt idx="1767">
                  <c:v>111.50999999999999</c:v>
                </c:pt>
                <c:pt idx="1768">
                  <c:v>111.48545454545454</c:v>
                </c:pt>
                <c:pt idx="1769">
                  <c:v>111.375</c:v>
                </c:pt>
                <c:pt idx="1770">
                  <c:v>111.36272727272727</c:v>
                </c:pt>
                <c:pt idx="1771">
                  <c:v>111.33818181818182</c:v>
                </c:pt>
                <c:pt idx="1772">
                  <c:v>111.31363636363636</c:v>
                </c:pt>
                <c:pt idx="1773">
                  <c:v>111.27681818181819</c:v>
                </c:pt>
                <c:pt idx="1774">
                  <c:v>111.20318181818182</c:v>
                </c:pt>
                <c:pt idx="1775">
                  <c:v>111.08045454545456</c:v>
                </c:pt>
                <c:pt idx="1776">
                  <c:v>111.05590909090908</c:v>
                </c:pt>
                <c:pt idx="1777">
                  <c:v>110.97</c:v>
                </c:pt>
                <c:pt idx="1778">
                  <c:v>110.85954545454545</c:v>
                </c:pt>
                <c:pt idx="1779">
                  <c:v>110.83500000000001</c:v>
                </c:pt>
                <c:pt idx="1780">
                  <c:v>110.77363636363637</c:v>
                </c:pt>
                <c:pt idx="1781">
                  <c:v>110.71227272727272</c:v>
                </c:pt>
                <c:pt idx="1782">
                  <c:v>110.66318181818181</c:v>
                </c:pt>
                <c:pt idx="1783">
                  <c:v>110.65090909090908</c:v>
                </c:pt>
                <c:pt idx="1784">
                  <c:v>110.63863636363637</c:v>
                </c:pt>
                <c:pt idx="1785">
                  <c:v>110.60181818181819</c:v>
                </c:pt>
                <c:pt idx="1786">
                  <c:v>110.55272727272727</c:v>
                </c:pt>
                <c:pt idx="1787">
                  <c:v>110.52818181818182</c:v>
                </c:pt>
                <c:pt idx="1788">
                  <c:v>110.49136363636364</c:v>
                </c:pt>
                <c:pt idx="1789">
                  <c:v>110.40545454545453</c:v>
                </c:pt>
                <c:pt idx="1790">
                  <c:v>110.39318181818182</c:v>
                </c:pt>
                <c:pt idx="1791">
                  <c:v>110.39318181818182</c:v>
                </c:pt>
                <c:pt idx="1792">
                  <c:v>110.36863636363637</c:v>
                </c:pt>
                <c:pt idx="1793">
                  <c:v>110.31954545454545</c:v>
                </c:pt>
                <c:pt idx="1794">
                  <c:v>110.27045454545454</c:v>
                </c:pt>
                <c:pt idx="1795">
                  <c:v>110.27045454545454</c:v>
                </c:pt>
                <c:pt idx="1796">
                  <c:v>110.27045454545454</c:v>
                </c:pt>
                <c:pt idx="1797">
                  <c:v>110.25818181818182</c:v>
                </c:pt>
                <c:pt idx="1798">
                  <c:v>110.2090909090909</c:v>
                </c:pt>
                <c:pt idx="1799">
                  <c:v>110.2090909090909</c:v>
                </c:pt>
                <c:pt idx="1800">
                  <c:v>110.14772727272727</c:v>
                </c:pt>
                <c:pt idx="1801">
                  <c:v>110.14772727272727</c:v>
                </c:pt>
                <c:pt idx="1802">
                  <c:v>110.13545454545454</c:v>
                </c:pt>
                <c:pt idx="1803">
                  <c:v>110.09863636363636</c:v>
                </c:pt>
                <c:pt idx="1804">
                  <c:v>110.0740909090909</c:v>
                </c:pt>
                <c:pt idx="1805">
                  <c:v>110.04954545454545</c:v>
                </c:pt>
                <c:pt idx="1806">
                  <c:v>109.95136363636364</c:v>
                </c:pt>
                <c:pt idx="1807">
                  <c:v>109.92681818181816</c:v>
                </c:pt>
                <c:pt idx="1808">
                  <c:v>109.90227272727273</c:v>
                </c:pt>
                <c:pt idx="1809">
                  <c:v>109.85318181818182</c:v>
                </c:pt>
                <c:pt idx="1810">
                  <c:v>109.84090909090909</c:v>
                </c:pt>
                <c:pt idx="1811">
                  <c:v>109.82863636363635</c:v>
                </c:pt>
                <c:pt idx="1812">
                  <c:v>109.81636363636363</c:v>
                </c:pt>
                <c:pt idx="1813">
                  <c:v>109.66909090909091</c:v>
                </c:pt>
                <c:pt idx="1814">
                  <c:v>109.59545454545454</c:v>
                </c:pt>
                <c:pt idx="1815">
                  <c:v>109.55863636363635</c:v>
                </c:pt>
                <c:pt idx="1816">
                  <c:v>109.54636363636364</c:v>
                </c:pt>
                <c:pt idx="1817">
                  <c:v>109.42363636363636</c:v>
                </c:pt>
                <c:pt idx="1818">
                  <c:v>109.33772727272728</c:v>
                </c:pt>
                <c:pt idx="1819">
                  <c:v>109.30090909090909</c:v>
                </c:pt>
                <c:pt idx="1820">
                  <c:v>109.26409090909091</c:v>
                </c:pt>
                <c:pt idx="1821">
                  <c:v>109.25181818181818</c:v>
                </c:pt>
                <c:pt idx="1822">
                  <c:v>109.22727272727272</c:v>
                </c:pt>
                <c:pt idx="1823">
                  <c:v>109.14136363636365</c:v>
                </c:pt>
                <c:pt idx="1824">
                  <c:v>109.12909090909091</c:v>
                </c:pt>
                <c:pt idx="1825">
                  <c:v>109.11681818181818</c:v>
                </c:pt>
                <c:pt idx="1826">
                  <c:v>109.11681818181818</c:v>
                </c:pt>
                <c:pt idx="1827">
                  <c:v>109.06772727272727</c:v>
                </c:pt>
                <c:pt idx="1828">
                  <c:v>109.05545454545455</c:v>
                </c:pt>
                <c:pt idx="1829">
                  <c:v>109.04318181818181</c:v>
                </c:pt>
                <c:pt idx="1830">
                  <c:v>109.03090909090909</c:v>
                </c:pt>
                <c:pt idx="1831">
                  <c:v>109.03090909090909</c:v>
                </c:pt>
                <c:pt idx="1832">
                  <c:v>109.00636363636363</c:v>
                </c:pt>
                <c:pt idx="1833">
                  <c:v>108.94499999999999</c:v>
                </c:pt>
                <c:pt idx="1834">
                  <c:v>108.90818181818182</c:v>
                </c:pt>
                <c:pt idx="1835">
                  <c:v>108.88363636363636</c:v>
                </c:pt>
                <c:pt idx="1836">
                  <c:v>108.83454545454546</c:v>
                </c:pt>
                <c:pt idx="1837">
                  <c:v>108.81</c:v>
                </c:pt>
                <c:pt idx="1838">
                  <c:v>108.81</c:v>
                </c:pt>
                <c:pt idx="1839">
                  <c:v>108.71181818181817</c:v>
                </c:pt>
                <c:pt idx="1840">
                  <c:v>108.69954545454544</c:v>
                </c:pt>
                <c:pt idx="1841">
                  <c:v>108.65045454545455</c:v>
                </c:pt>
                <c:pt idx="1842">
                  <c:v>108.63818181818181</c:v>
                </c:pt>
                <c:pt idx="1843">
                  <c:v>108.58909090909091</c:v>
                </c:pt>
                <c:pt idx="1844">
                  <c:v>108.56454545454545</c:v>
                </c:pt>
                <c:pt idx="1845">
                  <c:v>108.56454545454545</c:v>
                </c:pt>
                <c:pt idx="1846">
                  <c:v>108.52772727272728</c:v>
                </c:pt>
                <c:pt idx="1847">
                  <c:v>108.52772727272728</c:v>
                </c:pt>
                <c:pt idx="1848">
                  <c:v>108.51545454545455</c:v>
                </c:pt>
                <c:pt idx="1849">
                  <c:v>108.47863636363635</c:v>
                </c:pt>
                <c:pt idx="1850">
                  <c:v>108.41727272727273</c:v>
                </c:pt>
                <c:pt idx="1851">
                  <c:v>108.35590909090909</c:v>
                </c:pt>
                <c:pt idx="1852">
                  <c:v>108.34363636363636</c:v>
                </c:pt>
                <c:pt idx="1853">
                  <c:v>108.29454545454544</c:v>
                </c:pt>
                <c:pt idx="1854">
                  <c:v>108.27</c:v>
                </c:pt>
                <c:pt idx="1855">
                  <c:v>108.27</c:v>
                </c:pt>
                <c:pt idx="1856">
                  <c:v>108.22090909090909</c:v>
                </c:pt>
                <c:pt idx="1857">
                  <c:v>108.15954545454545</c:v>
                </c:pt>
                <c:pt idx="1858">
                  <c:v>108.13499999999999</c:v>
                </c:pt>
                <c:pt idx="1859">
                  <c:v>108.09818181818181</c:v>
                </c:pt>
                <c:pt idx="1860">
                  <c:v>108.06136363636364</c:v>
                </c:pt>
                <c:pt idx="1861">
                  <c:v>108.06136363636364</c:v>
                </c:pt>
                <c:pt idx="1862">
                  <c:v>108.01227272727273</c:v>
                </c:pt>
                <c:pt idx="1863">
                  <c:v>107.97545454545455</c:v>
                </c:pt>
                <c:pt idx="1864">
                  <c:v>107.97545454545455</c:v>
                </c:pt>
                <c:pt idx="1865">
                  <c:v>107.93863636363636</c:v>
                </c:pt>
                <c:pt idx="1866">
                  <c:v>107.80363636363637</c:v>
                </c:pt>
                <c:pt idx="1867">
                  <c:v>107.7790909090909</c:v>
                </c:pt>
                <c:pt idx="1868">
                  <c:v>107.73</c:v>
                </c:pt>
                <c:pt idx="1869">
                  <c:v>107.70545454545456</c:v>
                </c:pt>
                <c:pt idx="1870">
                  <c:v>107.69318181818181</c:v>
                </c:pt>
                <c:pt idx="1871">
                  <c:v>107.69318181818181</c:v>
                </c:pt>
                <c:pt idx="1872">
                  <c:v>107.64409090909089</c:v>
                </c:pt>
                <c:pt idx="1873">
                  <c:v>107.60727272727273</c:v>
                </c:pt>
                <c:pt idx="1874">
                  <c:v>107.60727272727273</c:v>
                </c:pt>
                <c:pt idx="1875">
                  <c:v>107.58272727272727</c:v>
                </c:pt>
                <c:pt idx="1876">
                  <c:v>107.55818181818182</c:v>
                </c:pt>
                <c:pt idx="1877">
                  <c:v>107.53363636363636</c:v>
                </c:pt>
                <c:pt idx="1878">
                  <c:v>107.48454545454545</c:v>
                </c:pt>
                <c:pt idx="1879">
                  <c:v>107.46000000000001</c:v>
                </c:pt>
                <c:pt idx="1880">
                  <c:v>107.46000000000001</c:v>
                </c:pt>
                <c:pt idx="1881">
                  <c:v>107.37409090909091</c:v>
                </c:pt>
                <c:pt idx="1882">
                  <c:v>107.325</c:v>
                </c:pt>
                <c:pt idx="1883">
                  <c:v>107.325</c:v>
                </c:pt>
                <c:pt idx="1884">
                  <c:v>107.27590909090908</c:v>
                </c:pt>
                <c:pt idx="1885">
                  <c:v>107.20227272727271</c:v>
                </c:pt>
                <c:pt idx="1886">
                  <c:v>107.19</c:v>
                </c:pt>
                <c:pt idx="1887">
                  <c:v>107.17772727272727</c:v>
                </c:pt>
                <c:pt idx="1888">
                  <c:v>107.16545454545454</c:v>
                </c:pt>
                <c:pt idx="1889">
                  <c:v>107.07954545454545</c:v>
                </c:pt>
                <c:pt idx="1890">
                  <c:v>107.00590909090909</c:v>
                </c:pt>
                <c:pt idx="1891">
                  <c:v>106.94454545454545</c:v>
                </c:pt>
                <c:pt idx="1892">
                  <c:v>106.93227272727272</c:v>
                </c:pt>
                <c:pt idx="1893">
                  <c:v>106.88318181818182</c:v>
                </c:pt>
                <c:pt idx="1894">
                  <c:v>106.79727272727271</c:v>
                </c:pt>
                <c:pt idx="1895">
                  <c:v>106.77272727272727</c:v>
                </c:pt>
                <c:pt idx="1896">
                  <c:v>106.77272727272727</c:v>
                </c:pt>
                <c:pt idx="1897">
                  <c:v>106.74818181818182</c:v>
                </c:pt>
                <c:pt idx="1898">
                  <c:v>106.72363636363636</c:v>
                </c:pt>
                <c:pt idx="1899">
                  <c:v>106.71136363636364</c:v>
                </c:pt>
                <c:pt idx="1900">
                  <c:v>106.6990909090909</c:v>
                </c:pt>
                <c:pt idx="1901">
                  <c:v>106.62545454545455</c:v>
                </c:pt>
                <c:pt idx="1902">
                  <c:v>106.62545454545455</c:v>
                </c:pt>
                <c:pt idx="1903">
                  <c:v>106.61318181818183</c:v>
                </c:pt>
                <c:pt idx="1904">
                  <c:v>106.60090909090908</c:v>
                </c:pt>
                <c:pt idx="1905">
                  <c:v>106.57636363636364</c:v>
                </c:pt>
                <c:pt idx="1906">
                  <c:v>106.50272727272727</c:v>
                </c:pt>
                <c:pt idx="1907">
                  <c:v>106.44136363636363</c:v>
                </c:pt>
                <c:pt idx="1908">
                  <c:v>106.4290909090909</c:v>
                </c:pt>
                <c:pt idx="1909">
                  <c:v>106.38000000000001</c:v>
                </c:pt>
                <c:pt idx="1910">
                  <c:v>106.35545454545453</c:v>
                </c:pt>
                <c:pt idx="1911">
                  <c:v>106.35545454545453</c:v>
                </c:pt>
                <c:pt idx="1912">
                  <c:v>106.30636363636364</c:v>
                </c:pt>
                <c:pt idx="1913">
                  <c:v>106.29409090909091</c:v>
                </c:pt>
                <c:pt idx="1914">
                  <c:v>106.28181818181818</c:v>
                </c:pt>
                <c:pt idx="1915">
                  <c:v>106.28181818181818</c:v>
                </c:pt>
                <c:pt idx="1916">
                  <c:v>106.28181818181818</c:v>
                </c:pt>
                <c:pt idx="1917">
                  <c:v>106.24499999999999</c:v>
                </c:pt>
                <c:pt idx="1918">
                  <c:v>106.22045454545454</c:v>
                </c:pt>
                <c:pt idx="1919">
                  <c:v>106.17136363636364</c:v>
                </c:pt>
                <c:pt idx="1920">
                  <c:v>106.15909090909091</c:v>
                </c:pt>
                <c:pt idx="1921">
                  <c:v>106.14681818181818</c:v>
                </c:pt>
                <c:pt idx="1922">
                  <c:v>106.09772727272727</c:v>
                </c:pt>
                <c:pt idx="1923">
                  <c:v>106.06090909090909</c:v>
                </c:pt>
                <c:pt idx="1924">
                  <c:v>106.04863636363636</c:v>
                </c:pt>
                <c:pt idx="1925">
                  <c:v>106.03636363636365</c:v>
                </c:pt>
                <c:pt idx="1926">
                  <c:v>105.98727272727272</c:v>
                </c:pt>
                <c:pt idx="1927">
                  <c:v>105.98727272727272</c:v>
                </c:pt>
                <c:pt idx="1928">
                  <c:v>105.97499999999999</c:v>
                </c:pt>
                <c:pt idx="1929">
                  <c:v>105.95045454545453</c:v>
                </c:pt>
                <c:pt idx="1930">
                  <c:v>105.9381818181818</c:v>
                </c:pt>
                <c:pt idx="1931">
                  <c:v>105.90136363636364</c:v>
                </c:pt>
                <c:pt idx="1932">
                  <c:v>105.88909090909091</c:v>
                </c:pt>
                <c:pt idx="1933">
                  <c:v>105.82772727272727</c:v>
                </c:pt>
                <c:pt idx="1934">
                  <c:v>105.81545454545454</c:v>
                </c:pt>
                <c:pt idx="1935">
                  <c:v>105.77863636363637</c:v>
                </c:pt>
                <c:pt idx="1936">
                  <c:v>105.70499999999998</c:v>
                </c:pt>
                <c:pt idx="1937">
                  <c:v>105.70499999999998</c:v>
                </c:pt>
                <c:pt idx="1938">
                  <c:v>105.64363636363636</c:v>
                </c:pt>
                <c:pt idx="1939">
                  <c:v>105.55772727272728</c:v>
                </c:pt>
                <c:pt idx="1940">
                  <c:v>105.55772727272728</c:v>
                </c:pt>
                <c:pt idx="1941">
                  <c:v>105.44727272727273</c:v>
                </c:pt>
                <c:pt idx="1942">
                  <c:v>105.44727272727273</c:v>
                </c:pt>
                <c:pt idx="1943">
                  <c:v>105.42272727272729</c:v>
                </c:pt>
                <c:pt idx="1944">
                  <c:v>105.42272727272729</c:v>
                </c:pt>
                <c:pt idx="1945">
                  <c:v>105.42272727272729</c:v>
                </c:pt>
                <c:pt idx="1946">
                  <c:v>105.42272727272729</c:v>
                </c:pt>
                <c:pt idx="1947">
                  <c:v>105.41045454545454</c:v>
                </c:pt>
                <c:pt idx="1948">
                  <c:v>105.33681818181817</c:v>
                </c:pt>
                <c:pt idx="1949">
                  <c:v>105.32454545454544</c:v>
                </c:pt>
                <c:pt idx="1950">
                  <c:v>105.28772727272728</c:v>
                </c:pt>
                <c:pt idx="1951">
                  <c:v>105.27545454545455</c:v>
                </c:pt>
                <c:pt idx="1952">
                  <c:v>105.25090909090909</c:v>
                </c:pt>
                <c:pt idx="1953">
                  <c:v>105.16499999999999</c:v>
                </c:pt>
                <c:pt idx="1954">
                  <c:v>105.16499999999999</c:v>
                </c:pt>
                <c:pt idx="1955">
                  <c:v>105.16499999999999</c:v>
                </c:pt>
                <c:pt idx="1956">
                  <c:v>105.15272727272728</c:v>
                </c:pt>
                <c:pt idx="1957">
                  <c:v>105.14045454545455</c:v>
                </c:pt>
                <c:pt idx="1958">
                  <c:v>105.1159090909091</c:v>
                </c:pt>
                <c:pt idx="1959">
                  <c:v>105.06681818181818</c:v>
                </c:pt>
                <c:pt idx="1960">
                  <c:v>104.98090909090909</c:v>
                </c:pt>
                <c:pt idx="1961">
                  <c:v>104.96863636363636</c:v>
                </c:pt>
                <c:pt idx="1962">
                  <c:v>104.88272727272727</c:v>
                </c:pt>
                <c:pt idx="1963">
                  <c:v>104.87045454545455</c:v>
                </c:pt>
                <c:pt idx="1964">
                  <c:v>104.80909090909091</c:v>
                </c:pt>
                <c:pt idx="1965">
                  <c:v>104.77227272727274</c:v>
                </c:pt>
                <c:pt idx="1966">
                  <c:v>104.69863636363637</c:v>
                </c:pt>
                <c:pt idx="1967">
                  <c:v>104.68636363636364</c:v>
                </c:pt>
                <c:pt idx="1968">
                  <c:v>104.64954545454545</c:v>
                </c:pt>
                <c:pt idx="1969">
                  <c:v>104.625</c:v>
                </c:pt>
                <c:pt idx="1970">
                  <c:v>104.56363636363636</c:v>
                </c:pt>
                <c:pt idx="1971">
                  <c:v>104.55136363636363</c:v>
                </c:pt>
                <c:pt idx="1972">
                  <c:v>104.51454545454544</c:v>
                </c:pt>
                <c:pt idx="1973">
                  <c:v>104.47772727272726</c:v>
                </c:pt>
                <c:pt idx="1974">
                  <c:v>104.45318181818182</c:v>
                </c:pt>
                <c:pt idx="1975">
                  <c:v>104.39181818181818</c:v>
                </c:pt>
                <c:pt idx="1976">
                  <c:v>104.355</c:v>
                </c:pt>
                <c:pt idx="1977">
                  <c:v>104.355</c:v>
                </c:pt>
                <c:pt idx="1978">
                  <c:v>104.31818181818181</c:v>
                </c:pt>
                <c:pt idx="1979">
                  <c:v>104.31818181818181</c:v>
                </c:pt>
                <c:pt idx="1980">
                  <c:v>104.30590909090908</c:v>
                </c:pt>
                <c:pt idx="1981">
                  <c:v>104.30590909090908</c:v>
                </c:pt>
                <c:pt idx="1982">
                  <c:v>104.24454545454545</c:v>
                </c:pt>
                <c:pt idx="1983">
                  <c:v>104.19545454545455</c:v>
                </c:pt>
                <c:pt idx="1984">
                  <c:v>104.15863636363636</c:v>
                </c:pt>
                <c:pt idx="1985">
                  <c:v>104.10954545454545</c:v>
                </c:pt>
                <c:pt idx="1986">
                  <c:v>104.07272727272726</c:v>
                </c:pt>
                <c:pt idx="1987">
                  <c:v>104.06045454545455</c:v>
                </c:pt>
                <c:pt idx="1988">
                  <c:v>104.06045454545455</c:v>
                </c:pt>
                <c:pt idx="1989">
                  <c:v>103.98681818181819</c:v>
                </c:pt>
                <c:pt idx="1990">
                  <c:v>103.96227272727272</c:v>
                </c:pt>
                <c:pt idx="1991">
                  <c:v>103.95</c:v>
                </c:pt>
                <c:pt idx="1992">
                  <c:v>103.8640909090909</c:v>
                </c:pt>
                <c:pt idx="1993">
                  <c:v>103.82727272727271</c:v>
                </c:pt>
                <c:pt idx="1994">
                  <c:v>103.82727272727271</c:v>
                </c:pt>
                <c:pt idx="1995">
                  <c:v>103.76590909090909</c:v>
                </c:pt>
                <c:pt idx="1996">
                  <c:v>103.7290909090909</c:v>
                </c:pt>
                <c:pt idx="1997">
                  <c:v>103.68</c:v>
                </c:pt>
                <c:pt idx="1998">
                  <c:v>103.65545454545453</c:v>
                </c:pt>
                <c:pt idx="1999">
                  <c:v>103.63090909090909</c:v>
                </c:pt>
                <c:pt idx="2000">
                  <c:v>103.59409090909091</c:v>
                </c:pt>
                <c:pt idx="2001">
                  <c:v>103.56954545454545</c:v>
                </c:pt>
                <c:pt idx="2002">
                  <c:v>103.56954545454545</c:v>
                </c:pt>
                <c:pt idx="2003">
                  <c:v>103.55727272727272</c:v>
                </c:pt>
                <c:pt idx="2004">
                  <c:v>103.4590909090909</c:v>
                </c:pt>
                <c:pt idx="2005">
                  <c:v>103.41</c:v>
                </c:pt>
                <c:pt idx="2006">
                  <c:v>103.39772727272727</c:v>
                </c:pt>
                <c:pt idx="2007">
                  <c:v>103.29954545454545</c:v>
                </c:pt>
                <c:pt idx="2008">
                  <c:v>103.26272727272728</c:v>
                </c:pt>
                <c:pt idx="2009">
                  <c:v>103.25045454545455</c:v>
                </c:pt>
                <c:pt idx="2010">
                  <c:v>103.21363636363635</c:v>
                </c:pt>
                <c:pt idx="2011">
                  <c:v>103.18909090909091</c:v>
                </c:pt>
                <c:pt idx="2012">
                  <c:v>103.18909090909091</c:v>
                </c:pt>
                <c:pt idx="2013">
                  <c:v>103.15227272727273</c:v>
                </c:pt>
                <c:pt idx="2014">
                  <c:v>103.15227272727273</c:v>
                </c:pt>
                <c:pt idx="2015">
                  <c:v>103.11545454545454</c:v>
                </c:pt>
                <c:pt idx="2016">
                  <c:v>103.07863636363635</c:v>
                </c:pt>
                <c:pt idx="2017">
                  <c:v>103.04181818181817</c:v>
                </c:pt>
                <c:pt idx="2018">
                  <c:v>103.04181818181817</c:v>
                </c:pt>
                <c:pt idx="2019">
                  <c:v>103.00500000000001</c:v>
                </c:pt>
                <c:pt idx="2020">
                  <c:v>102.99272727272728</c:v>
                </c:pt>
                <c:pt idx="2021">
                  <c:v>102.98045454545453</c:v>
                </c:pt>
                <c:pt idx="2022">
                  <c:v>102.95590909090909</c:v>
                </c:pt>
                <c:pt idx="2023">
                  <c:v>102.93136363636364</c:v>
                </c:pt>
                <c:pt idx="2024">
                  <c:v>102.89454545454547</c:v>
                </c:pt>
                <c:pt idx="2025">
                  <c:v>102.89454545454547</c:v>
                </c:pt>
                <c:pt idx="2026">
                  <c:v>102.82090909090908</c:v>
                </c:pt>
                <c:pt idx="2027">
                  <c:v>102.77181818181818</c:v>
                </c:pt>
                <c:pt idx="2028">
                  <c:v>102.77181818181818</c:v>
                </c:pt>
                <c:pt idx="2029">
                  <c:v>102.62454545454545</c:v>
                </c:pt>
                <c:pt idx="2030">
                  <c:v>102.5631818181818</c:v>
                </c:pt>
                <c:pt idx="2031">
                  <c:v>102.47727272727272</c:v>
                </c:pt>
                <c:pt idx="2032">
                  <c:v>102.46499999999999</c:v>
                </c:pt>
                <c:pt idx="2033">
                  <c:v>102.42818181818181</c:v>
                </c:pt>
                <c:pt idx="2034">
                  <c:v>102.34227272727273</c:v>
                </c:pt>
                <c:pt idx="2035">
                  <c:v>102.28090909090909</c:v>
                </c:pt>
                <c:pt idx="2036">
                  <c:v>102.24409090909091</c:v>
                </c:pt>
                <c:pt idx="2037">
                  <c:v>102.23181818181817</c:v>
                </c:pt>
                <c:pt idx="2038">
                  <c:v>102.17045454545455</c:v>
                </c:pt>
                <c:pt idx="2039">
                  <c:v>102.15818181818182</c:v>
                </c:pt>
                <c:pt idx="2040">
                  <c:v>102.15818181818182</c:v>
                </c:pt>
                <c:pt idx="2041">
                  <c:v>102.07227272727273</c:v>
                </c:pt>
                <c:pt idx="2042">
                  <c:v>102.07227272727273</c:v>
                </c:pt>
                <c:pt idx="2043">
                  <c:v>102.06</c:v>
                </c:pt>
                <c:pt idx="2044">
                  <c:v>101.98636363636362</c:v>
                </c:pt>
                <c:pt idx="2045">
                  <c:v>101.925</c:v>
                </c:pt>
                <c:pt idx="2046">
                  <c:v>101.90045454545455</c:v>
                </c:pt>
                <c:pt idx="2047">
                  <c:v>101.88818181818181</c:v>
                </c:pt>
                <c:pt idx="2048">
                  <c:v>101.71636363636362</c:v>
                </c:pt>
                <c:pt idx="2049">
                  <c:v>101.66727272727273</c:v>
                </c:pt>
                <c:pt idx="2050">
                  <c:v>101.53227272727273</c:v>
                </c:pt>
                <c:pt idx="2051">
                  <c:v>101.47090909090909</c:v>
                </c:pt>
                <c:pt idx="2052">
                  <c:v>101.44636363636363</c:v>
                </c:pt>
                <c:pt idx="2053">
                  <c:v>101.43409090909091</c:v>
                </c:pt>
                <c:pt idx="2054">
                  <c:v>101.40954545454545</c:v>
                </c:pt>
                <c:pt idx="2055">
                  <c:v>101.38499999999999</c:v>
                </c:pt>
                <c:pt idx="2056">
                  <c:v>101.38499999999999</c:v>
                </c:pt>
                <c:pt idx="2057">
                  <c:v>101.37272727272726</c:v>
                </c:pt>
                <c:pt idx="2058">
                  <c:v>101.37272727272726</c:v>
                </c:pt>
                <c:pt idx="2059">
                  <c:v>101.37272727272726</c:v>
                </c:pt>
                <c:pt idx="2060">
                  <c:v>101.31136363636364</c:v>
                </c:pt>
                <c:pt idx="2061">
                  <c:v>101.28681818181818</c:v>
                </c:pt>
                <c:pt idx="2062">
                  <c:v>101.16409090909092</c:v>
                </c:pt>
                <c:pt idx="2063">
                  <c:v>101.06590909090909</c:v>
                </c:pt>
                <c:pt idx="2064">
                  <c:v>101.04136363636363</c:v>
                </c:pt>
                <c:pt idx="2065">
                  <c:v>101.0290909090909</c:v>
                </c:pt>
                <c:pt idx="2066">
                  <c:v>100.94318181818181</c:v>
                </c:pt>
                <c:pt idx="2067">
                  <c:v>100.93090909090908</c:v>
                </c:pt>
                <c:pt idx="2068">
                  <c:v>100.88181818181818</c:v>
                </c:pt>
                <c:pt idx="2069">
                  <c:v>100.85727272727273</c:v>
                </c:pt>
                <c:pt idx="2070">
                  <c:v>100.845</c:v>
                </c:pt>
                <c:pt idx="2071">
                  <c:v>100.72227272727272</c:v>
                </c:pt>
                <c:pt idx="2072">
                  <c:v>100.29272727272726</c:v>
                </c:pt>
                <c:pt idx="2073">
                  <c:v>100.24363636363637</c:v>
                </c:pt>
                <c:pt idx="2074">
                  <c:v>100.19454545454545</c:v>
                </c:pt>
                <c:pt idx="2075">
                  <c:v>100.19454545454545</c:v>
                </c:pt>
                <c:pt idx="2076">
                  <c:v>100.17</c:v>
                </c:pt>
                <c:pt idx="2077">
                  <c:v>100.17</c:v>
                </c:pt>
                <c:pt idx="2078">
                  <c:v>100.10863636363635</c:v>
                </c:pt>
                <c:pt idx="2079">
                  <c:v>100.05954545454546</c:v>
                </c:pt>
                <c:pt idx="2080">
                  <c:v>100.04727272727271</c:v>
                </c:pt>
                <c:pt idx="2081">
                  <c:v>99.973636363636359</c:v>
                </c:pt>
                <c:pt idx="2082">
                  <c:v>99.887727272727275</c:v>
                </c:pt>
                <c:pt idx="2083">
                  <c:v>99.75272727272727</c:v>
                </c:pt>
                <c:pt idx="2084">
                  <c:v>99.75272727272727</c:v>
                </c:pt>
                <c:pt idx="2085">
                  <c:v>99.74045454545454</c:v>
                </c:pt>
                <c:pt idx="2086">
                  <c:v>99.691363636363633</c:v>
                </c:pt>
                <c:pt idx="2087">
                  <c:v>99.679090909090903</c:v>
                </c:pt>
                <c:pt idx="2088">
                  <c:v>99.642272727272726</c:v>
                </c:pt>
                <c:pt idx="2089">
                  <c:v>99.470454545454544</c:v>
                </c:pt>
                <c:pt idx="2090">
                  <c:v>99.445909090909083</c:v>
                </c:pt>
                <c:pt idx="2091">
                  <c:v>99.38454545454546</c:v>
                </c:pt>
                <c:pt idx="2092">
                  <c:v>99.359999999999985</c:v>
                </c:pt>
                <c:pt idx="2093">
                  <c:v>99.359999999999985</c:v>
                </c:pt>
                <c:pt idx="2094">
                  <c:v>99.310909090909092</c:v>
                </c:pt>
                <c:pt idx="2095">
                  <c:v>99.286363636363646</c:v>
                </c:pt>
                <c:pt idx="2096">
                  <c:v>99.237272727272725</c:v>
                </c:pt>
                <c:pt idx="2097">
                  <c:v>99.188181818181803</c:v>
                </c:pt>
                <c:pt idx="2098">
                  <c:v>99.175909090909087</c:v>
                </c:pt>
                <c:pt idx="2099">
                  <c:v>99.10227272727272</c:v>
                </c:pt>
                <c:pt idx="2100">
                  <c:v>99.077727272727273</c:v>
                </c:pt>
                <c:pt idx="2101">
                  <c:v>99.077727272727273</c:v>
                </c:pt>
                <c:pt idx="2102">
                  <c:v>99.077727272727273</c:v>
                </c:pt>
                <c:pt idx="2103">
                  <c:v>99.053181818181812</c:v>
                </c:pt>
                <c:pt idx="2104">
                  <c:v>99.01636363636365</c:v>
                </c:pt>
                <c:pt idx="2105">
                  <c:v>98.967272727272729</c:v>
                </c:pt>
                <c:pt idx="2106">
                  <c:v>98.967272727272729</c:v>
                </c:pt>
                <c:pt idx="2107">
                  <c:v>98.918181818181807</c:v>
                </c:pt>
                <c:pt idx="2108">
                  <c:v>98.82</c:v>
                </c:pt>
                <c:pt idx="2109">
                  <c:v>98.807727272727277</c:v>
                </c:pt>
                <c:pt idx="2110">
                  <c:v>98.783181818181816</c:v>
                </c:pt>
                <c:pt idx="2111">
                  <c:v>98.61136363636362</c:v>
                </c:pt>
                <c:pt idx="2112">
                  <c:v>98.586818181818174</c:v>
                </c:pt>
                <c:pt idx="2113">
                  <c:v>98.574545454545444</c:v>
                </c:pt>
                <c:pt idx="2114">
                  <c:v>98.562272727272727</c:v>
                </c:pt>
                <c:pt idx="2115">
                  <c:v>98.50090909090909</c:v>
                </c:pt>
                <c:pt idx="2116">
                  <c:v>98.414999999999992</c:v>
                </c:pt>
                <c:pt idx="2117">
                  <c:v>98.292272727272731</c:v>
                </c:pt>
                <c:pt idx="2118">
                  <c:v>98.267727272727257</c:v>
                </c:pt>
                <c:pt idx="2119">
                  <c:v>98.267727272727257</c:v>
                </c:pt>
                <c:pt idx="2120">
                  <c:v>98.24318181818181</c:v>
                </c:pt>
                <c:pt idx="2121">
                  <c:v>98.206363636363633</c:v>
                </c:pt>
                <c:pt idx="2122">
                  <c:v>98.194090909090917</c:v>
                </c:pt>
                <c:pt idx="2123">
                  <c:v>98.181818181818187</c:v>
                </c:pt>
                <c:pt idx="2124">
                  <c:v>98.169545454545442</c:v>
                </c:pt>
                <c:pt idx="2125">
                  <c:v>98.144999999999996</c:v>
                </c:pt>
                <c:pt idx="2126">
                  <c:v>98.071363636363628</c:v>
                </c:pt>
                <c:pt idx="2127">
                  <c:v>98.071363636363628</c:v>
                </c:pt>
                <c:pt idx="2128">
                  <c:v>98.059090909090912</c:v>
                </c:pt>
                <c:pt idx="2129">
                  <c:v>98.046818181818182</c:v>
                </c:pt>
                <c:pt idx="2130">
                  <c:v>98.022272727272735</c:v>
                </c:pt>
                <c:pt idx="2131">
                  <c:v>98.009999999999991</c:v>
                </c:pt>
                <c:pt idx="2132">
                  <c:v>97.997727272727261</c:v>
                </c:pt>
                <c:pt idx="2133">
                  <c:v>97.948636363636368</c:v>
                </c:pt>
                <c:pt idx="2134">
                  <c:v>97.875</c:v>
                </c:pt>
                <c:pt idx="2135">
                  <c:v>97.789090909090916</c:v>
                </c:pt>
                <c:pt idx="2136">
                  <c:v>97.764545454545441</c:v>
                </c:pt>
                <c:pt idx="2137">
                  <c:v>97.715454545454548</c:v>
                </c:pt>
                <c:pt idx="2138">
                  <c:v>97.666363636363627</c:v>
                </c:pt>
                <c:pt idx="2139">
                  <c:v>97.617272727272734</c:v>
                </c:pt>
                <c:pt idx="2140">
                  <c:v>97.580454545454558</c:v>
                </c:pt>
                <c:pt idx="2141">
                  <c:v>97.555909090909083</c:v>
                </c:pt>
                <c:pt idx="2142">
                  <c:v>97.457727272727269</c:v>
                </c:pt>
                <c:pt idx="2143">
                  <c:v>97.285909090909087</c:v>
                </c:pt>
                <c:pt idx="2144">
                  <c:v>97.273636363636371</c:v>
                </c:pt>
                <c:pt idx="2145">
                  <c:v>97.224545454545449</c:v>
                </c:pt>
                <c:pt idx="2146">
                  <c:v>97.175454545454556</c:v>
                </c:pt>
                <c:pt idx="2147">
                  <c:v>96.9790909090909</c:v>
                </c:pt>
                <c:pt idx="2148">
                  <c:v>96.954545454545453</c:v>
                </c:pt>
                <c:pt idx="2149">
                  <c:v>96.954545454545453</c:v>
                </c:pt>
                <c:pt idx="2150">
                  <c:v>96.782727272727271</c:v>
                </c:pt>
                <c:pt idx="2151">
                  <c:v>96.672272727272713</c:v>
                </c:pt>
                <c:pt idx="2152">
                  <c:v>96.647727272727266</c:v>
                </c:pt>
                <c:pt idx="2153">
                  <c:v>96.475909090909084</c:v>
                </c:pt>
                <c:pt idx="2154">
                  <c:v>96.463636363636354</c:v>
                </c:pt>
                <c:pt idx="2155">
                  <c:v>96.439090909090908</c:v>
                </c:pt>
                <c:pt idx="2156">
                  <c:v>96.426818181818177</c:v>
                </c:pt>
                <c:pt idx="2157">
                  <c:v>96.340909090909093</c:v>
                </c:pt>
                <c:pt idx="2158">
                  <c:v>96.304090909090903</c:v>
                </c:pt>
                <c:pt idx="2159">
                  <c:v>96.218181818181819</c:v>
                </c:pt>
                <c:pt idx="2160">
                  <c:v>96.156818181818181</c:v>
                </c:pt>
                <c:pt idx="2161">
                  <c:v>96.083181818181828</c:v>
                </c:pt>
                <c:pt idx="2162">
                  <c:v>96.070909090909083</c:v>
                </c:pt>
                <c:pt idx="2163">
                  <c:v>96.058636363636353</c:v>
                </c:pt>
                <c:pt idx="2164">
                  <c:v>95.935909090909092</c:v>
                </c:pt>
                <c:pt idx="2165">
                  <c:v>95.813181818181803</c:v>
                </c:pt>
                <c:pt idx="2166">
                  <c:v>95.739545454545464</c:v>
                </c:pt>
                <c:pt idx="2167">
                  <c:v>95.702727272727273</c:v>
                </c:pt>
                <c:pt idx="2168">
                  <c:v>95.629090909090905</c:v>
                </c:pt>
                <c:pt idx="2169">
                  <c:v>95.58</c:v>
                </c:pt>
                <c:pt idx="2170">
                  <c:v>95.543181818181807</c:v>
                </c:pt>
                <c:pt idx="2171">
                  <c:v>95.506363636363631</c:v>
                </c:pt>
                <c:pt idx="2172">
                  <c:v>95.506363636363631</c:v>
                </c:pt>
                <c:pt idx="2173">
                  <c:v>95.444999999999993</c:v>
                </c:pt>
                <c:pt idx="2174">
                  <c:v>95.420454545454547</c:v>
                </c:pt>
                <c:pt idx="2175">
                  <c:v>95.383636363636356</c:v>
                </c:pt>
                <c:pt idx="2176">
                  <c:v>95.297727272727286</c:v>
                </c:pt>
                <c:pt idx="2177">
                  <c:v>95.285454545454542</c:v>
                </c:pt>
                <c:pt idx="2178">
                  <c:v>95.224090909090904</c:v>
                </c:pt>
                <c:pt idx="2179">
                  <c:v>95.12590909090909</c:v>
                </c:pt>
                <c:pt idx="2180">
                  <c:v>94.855909090909094</c:v>
                </c:pt>
                <c:pt idx="2181">
                  <c:v>94.806818181818187</c:v>
                </c:pt>
                <c:pt idx="2182">
                  <c:v>94.806818181818187</c:v>
                </c:pt>
                <c:pt idx="2183">
                  <c:v>94.782272727272726</c:v>
                </c:pt>
                <c:pt idx="2184">
                  <c:v>94.720909090909103</c:v>
                </c:pt>
                <c:pt idx="2185">
                  <c:v>94.671818181818182</c:v>
                </c:pt>
                <c:pt idx="2186">
                  <c:v>94.585909090909084</c:v>
                </c:pt>
                <c:pt idx="2187">
                  <c:v>94.5</c:v>
                </c:pt>
                <c:pt idx="2188">
                  <c:v>94.48772727272727</c:v>
                </c:pt>
                <c:pt idx="2189">
                  <c:v>94.328181818181818</c:v>
                </c:pt>
                <c:pt idx="2190">
                  <c:v>94.328181818181818</c:v>
                </c:pt>
                <c:pt idx="2191">
                  <c:v>94.279090909090897</c:v>
                </c:pt>
                <c:pt idx="2192">
                  <c:v>94.217727272727274</c:v>
                </c:pt>
                <c:pt idx="2193">
                  <c:v>94.168636363636367</c:v>
                </c:pt>
                <c:pt idx="2194">
                  <c:v>94.131818181818176</c:v>
                </c:pt>
                <c:pt idx="2195">
                  <c:v>94.119545454545445</c:v>
                </c:pt>
                <c:pt idx="2196">
                  <c:v>94.082727272727269</c:v>
                </c:pt>
                <c:pt idx="2197">
                  <c:v>94.070454545454552</c:v>
                </c:pt>
                <c:pt idx="2198">
                  <c:v>94.070454545454552</c:v>
                </c:pt>
                <c:pt idx="2199">
                  <c:v>94.021363636363631</c:v>
                </c:pt>
                <c:pt idx="2200">
                  <c:v>93.960000000000008</c:v>
                </c:pt>
                <c:pt idx="2201">
                  <c:v>93.898636363636371</c:v>
                </c:pt>
                <c:pt idx="2202">
                  <c:v>93.751363636363635</c:v>
                </c:pt>
                <c:pt idx="2203">
                  <c:v>93.653181818181821</c:v>
                </c:pt>
                <c:pt idx="2204">
                  <c:v>93.640909090909091</c:v>
                </c:pt>
                <c:pt idx="2205">
                  <c:v>93.628636363636375</c:v>
                </c:pt>
                <c:pt idx="2206">
                  <c:v>93.555000000000007</c:v>
                </c:pt>
                <c:pt idx="2207">
                  <c:v>93.530454545454532</c:v>
                </c:pt>
                <c:pt idx="2208">
                  <c:v>93.370909090909095</c:v>
                </c:pt>
                <c:pt idx="2209">
                  <c:v>93.272727272727266</c:v>
                </c:pt>
                <c:pt idx="2210">
                  <c:v>93.039545454545461</c:v>
                </c:pt>
                <c:pt idx="2211">
                  <c:v>92.892272727272726</c:v>
                </c:pt>
                <c:pt idx="2212">
                  <c:v>92.830909090909088</c:v>
                </c:pt>
                <c:pt idx="2213">
                  <c:v>92.781818181818181</c:v>
                </c:pt>
                <c:pt idx="2214">
                  <c:v>92.659090909090907</c:v>
                </c:pt>
                <c:pt idx="2215">
                  <c:v>92.524090909090916</c:v>
                </c:pt>
                <c:pt idx="2216">
                  <c:v>92.487272727272725</c:v>
                </c:pt>
                <c:pt idx="2217">
                  <c:v>92.462727272727278</c:v>
                </c:pt>
                <c:pt idx="2218">
                  <c:v>92.438181818181803</c:v>
                </c:pt>
                <c:pt idx="2219">
                  <c:v>92.364545454545464</c:v>
                </c:pt>
                <c:pt idx="2220">
                  <c:v>92.35227272727272</c:v>
                </c:pt>
                <c:pt idx="2221">
                  <c:v>92.339999999999989</c:v>
                </c:pt>
                <c:pt idx="2222">
                  <c:v>92.339999999999989</c:v>
                </c:pt>
                <c:pt idx="2223">
                  <c:v>92.327727272727273</c:v>
                </c:pt>
                <c:pt idx="2224">
                  <c:v>92.26636363636365</c:v>
                </c:pt>
                <c:pt idx="2225">
                  <c:v>92.10681818181817</c:v>
                </c:pt>
                <c:pt idx="2226">
                  <c:v>92.033181818181816</c:v>
                </c:pt>
                <c:pt idx="2227">
                  <c:v>91.873636363636365</c:v>
                </c:pt>
                <c:pt idx="2228">
                  <c:v>91.775454545454551</c:v>
                </c:pt>
                <c:pt idx="2229">
                  <c:v>91.73863636363636</c:v>
                </c:pt>
                <c:pt idx="2230">
                  <c:v>91.714090909090913</c:v>
                </c:pt>
                <c:pt idx="2231">
                  <c:v>91.701818181818183</c:v>
                </c:pt>
                <c:pt idx="2232">
                  <c:v>91.677272727272737</c:v>
                </c:pt>
                <c:pt idx="2233">
                  <c:v>91.615909090909099</c:v>
                </c:pt>
                <c:pt idx="2234">
                  <c:v>91.50545454545454</c:v>
                </c:pt>
                <c:pt idx="2235">
                  <c:v>91.444090909090917</c:v>
                </c:pt>
                <c:pt idx="2236">
                  <c:v>91.345909090909103</c:v>
                </c:pt>
                <c:pt idx="2237">
                  <c:v>91.272272727272735</c:v>
                </c:pt>
                <c:pt idx="2238">
                  <c:v>91.11272727272727</c:v>
                </c:pt>
                <c:pt idx="2239">
                  <c:v>91.063636363636363</c:v>
                </c:pt>
                <c:pt idx="2240">
                  <c:v>90.99</c:v>
                </c:pt>
                <c:pt idx="2241">
                  <c:v>90.830454545454558</c:v>
                </c:pt>
                <c:pt idx="2242">
                  <c:v>90.769090909090892</c:v>
                </c:pt>
                <c:pt idx="2243">
                  <c:v>90.646363636363631</c:v>
                </c:pt>
                <c:pt idx="2244">
                  <c:v>90.572727272727263</c:v>
                </c:pt>
                <c:pt idx="2245">
                  <c:v>90.548181818181817</c:v>
                </c:pt>
                <c:pt idx="2246">
                  <c:v>90.49909090909091</c:v>
                </c:pt>
                <c:pt idx="2247">
                  <c:v>90.486818181818194</c:v>
                </c:pt>
                <c:pt idx="2248">
                  <c:v>90.425454545454556</c:v>
                </c:pt>
                <c:pt idx="2249">
                  <c:v>90.388636363636365</c:v>
                </c:pt>
                <c:pt idx="2250">
                  <c:v>90.388636363636365</c:v>
                </c:pt>
                <c:pt idx="2251">
                  <c:v>90.376363636363635</c:v>
                </c:pt>
                <c:pt idx="2252">
                  <c:v>90.192272727272723</c:v>
                </c:pt>
                <c:pt idx="2253">
                  <c:v>90.18</c:v>
                </c:pt>
                <c:pt idx="2254">
                  <c:v>90.155454545454532</c:v>
                </c:pt>
                <c:pt idx="2255">
                  <c:v>90.130909090909086</c:v>
                </c:pt>
                <c:pt idx="2256">
                  <c:v>90.106363636363639</c:v>
                </c:pt>
                <c:pt idx="2257">
                  <c:v>89.995909090909095</c:v>
                </c:pt>
                <c:pt idx="2258">
                  <c:v>89.897727272727266</c:v>
                </c:pt>
                <c:pt idx="2259">
                  <c:v>89.799545454545452</c:v>
                </c:pt>
                <c:pt idx="2260">
                  <c:v>89.676818181818177</c:v>
                </c:pt>
                <c:pt idx="2261">
                  <c:v>89.62772727272727</c:v>
                </c:pt>
                <c:pt idx="2262">
                  <c:v>89.590909090909093</c:v>
                </c:pt>
                <c:pt idx="2263">
                  <c:v>89.566363636363633</c:v>
                </c:pt>
                <c:pt idx="2264">
                  <c:v>89.406818181818181</c:v>
                </c:pt>
                <c:pt idx="2265">
                  <c:v>89.333181818181828</c:v>
                </c:pt>
                <c:pt idx="2266">
                  <c:v>89.308636363636353</c:v>
                </c:pt>
                <c:pt idx="2267">
                  <c:v>89.210454545454539</c:v>
                </c:pt>
                <c:pt idx="2268">
                  <c:v>89.173636363636362</c:v>
                </c:pt>
                <c:pt idx="2269">
                  <c:v>89.161363636363646</c:v>
                </c:pt>
                <c:pt idx="2270">
                  <c:v>89.161363636363646</c:v>
                </c:pt>
                <c:pt idx="2271">
                  <c:v>89.136818181818171</c:v>
                </c:pt>
                <c:pt idx="2272">
                  <c:v>89.112272727272725</c:v>
                </c:pt>
                <c:pt idx="2273">
                  <c:v>89.01409090909091</c:v>
                </c:pt>
                <c:pt idx="2274">
                  <c:v>88.989545454545464</c:v>
                </c:pt>
                <c:pt idx="2275">
                  <c:v>88.89136363636365</c:v>
                </c:pt>
                <c:pt idx="2276">
                  <c:v>88.842272727272729</c:v>
                </c:pt>
                <c:pt idx="2277">
                  <c:v>88.817727272727282</c:v>
                </c:pt>
                <c:pt idx="2278">
                  <c:v>88.658181818181816</c:v>
                </c:pt>
                <c:pt idx="2279">
                  <c:v>88.6459090909091</c:v>
                </c:pt>
                <c:pt idx="2280">
                  <c:v>88.56</c:v>
                </c:pt>
                <c:pt idx="2281">
                  <c:v>88.461818181818174</c:v>
                </c:pt>
                <c:pt idx="2282">
                  <c:v>88.449545454545444</c:v>
                </c:pt>
                <c:pt idx="2283">
                  <c:v>88.449545454545444</c:v>
                </c:pt>
                <c:pt idx="2284">
                  <c:v>88.388181818181806</c:v>
                </c:pt>
                <c:pt idx="2285">
                  <c:v>88.253181818181815</c:v>
                </c:pt>
                <c:pt idx="2286">
                  <c:v>88.081363636363633</c:v>
                </c:pt>
                <c:pt idx="2287">
                  <c:v>87.970909090909103</c:v>
                </c:pt>
                <c:pt idx="2288">
                  <c:v>87.909545454545452</c:v>
                </c:pt>
                <c:pt idx="2289">
                  <c:v>87.897272727272735</c:v>
                </c:pt>
                <c:pt idx="2290">
                  <c:v>87.884999999999991</c:v>
                </c:pt>
                <c:pt idx="2291">
                  <c:v>87.860454545454544</c:v>
                </c:pt>
                <c:pt idx="2292">
                  <c:v>87.848181818181814</c:v>
                </c:pt>
                <c:pt idx="2293">
                  <c:v>87.76227272727273</c:v>
                </c:pt>
                <c:pt idx="2294">
                  <c:v>87.76227272727273</c:v>
                </c:pt>
                <c:pt idx="2295">
                  <c:v>87.688636363636363</c:v>
                </c:pt>
                <c:pt idx="2296">
                  <c:v>87.492272727272734</c:v>
                </c:pt>
                <c:pt idx="2297">
                  <c:v>87.492272727272734</c:v>
                </c:pt>
                <c:pt idx="2298">
                  <c:v>87.430909090909083</c:v>
                </c:pt>
                <c:pt idx="2299">
                  <c:v>87.406363636363636</c:v>
                </c:pt>
                <c:pt idx="2300">
                  <c:v>87.344999999999999</c:v>
                </c:pt>
                <c:pt idx="2301">
                  <c:v>87.295909090909078</c:v>
                </c:pt>
                <c:pt idx="2302">
                  <c:v>87.087272727272719</c:v>
                </c:pt>
                <c:pt idx="2303">
                  <c:v>86.964545454545458</c:v>
                </c:pt>
                <c:pt idx="2304">
                  <c:v>86.952272727272714</c:v>
                </c:pt>
                <c:pt idx="2305">
                  <c:v>86.903181818181821</c:v>
                </c:pt>
                <c:pt idx="2306">
                  <c:v>86.866363636363644</c:v>
                </c:pt>
                <c:pt idx="2307">
                  <c:v>86.8540909090909</c:v>
                </c:pt>
                <c:pt idx="2308">
                  <c:v>86.817272727272723</c:v>
                </c:pt>
                <c:pt idx="2309">
                  <c:v>86.817272727272723</c:v>
                </c:pt>
                <c:pt idx="2310">
                  <c:v>86.731363636363639</c:v>
                </c:pt>
                <c:pt idx="2311">
                  <c:v>86.719090909090909</c:v>
                </c:pt>
                <c:pt idx="2312">
                  <c:v>86.706818181818193</c:v>
                </c:pt>
                <c:pt idx="2313">
                  <c:v>86.633181818181825</c:v>
                </c:pt>
                <c:pt idx="2314">
                  <c:v>86.584090909090904</c:v>
                </c:pt>
                <c:pt idx="2315">
                  <c:v>86.571818181818188</c:v>
                </c:pt>
                <c:pt idx="2316">
                  <c:v>86.571818181818188</c:v>
                </c:pt>
                <c:pt idx="2317">
                  <c:v>86.49818181818182</c:v>
                </c:pt>
                <c:pt idx="2318">
                  <c:v>86.436818181818182</c:v>
                </c:pt>
                <c:pt idx="2319">
                  <c:v>86.424545454545452</c:v>
                </c:pt>
                <c:pt idx="2320">
                  <c:v>86.424545454545452</c:v>
                </c:pt>
                <c:pt idx="2321">
                  <c:v>86.166818181818172</c:v>
                </c:pt>
                <c:pt idx="2322">
                  <c:v>86.13000000000001</c:v>
                </c:pt>
                <c:pt idx="2323">
                  <c:v>86.068636363636358</c:v>
                </c:pt>
                <c:pt idx="2324">
                  <c:v>86.068636363636358</c:v>
                </c:pt>
                <c:pt idx="2325">
                  <c:v>86.056363636363642</c:v>
                </c:pt>
                <c:pt idx="2326">
                  <c:v>85.909090909090907</c:v>
                </c:pt>
                <c:pt idx="2327">
                  <c:v>85.896818181818176</c:v>
                </c:pt>
                <c:pt idx="2328">
                  <c:v>85.847727272727269</c:v>
                </c:pt>
                <c:pt idx="2329">
                  <c:v>85.761818181818171</c:v>
                </c:pt>
                <c:pt idx="2330">
                  <c:v>85.614545454545464</c:v>
                </c:pt>
                <c:pt idx="2331">
                  <c:v>85.60227272727272</c:v>
                </c:pt>
                <c:pt idx="2332">
                  <c:v>85.577727272727273</c:v>
                </c:pt>
                <c:pt idx="2333">
                  <c:v>85.577727272727273</c:v>
                </c:pt>
                <c:pt idx="2334">
                  <c:v>85.565454545454543</c:v>
                </c:pt>
                <c:pt idx="2335">
                  <c:v>85.479545454545459</c:v>
                </c:pt>
                <c:pt idx="2336">
                  <c:v>85.442727272727282</c:v>
                </c:pt>
                <c:pt idx="2337">
                  <c:v>85.393636363636361</c:v>
                </c:pt>
                <c:pt idx="2338">
                  <c:v>85.381363636363631</c:v>
                </c:pt>
                <c:pt idx="2339">
                  <c:v>85.332272727272724</c:v>
                </c:pt>
                <c:pt idx="2340">
                  <c:v>85.307727272727277</c:v>
                </c:pt>
                <c:pt idx="2341">
                  <c:v>85.234090909090909</c:v>
                </c:pt>
                <c:pt idx="2342">
                  <c:v>85.197272727272733</c:v>
                </c:pt>
                <c:pt idx="2343">
                  <c:v>84.98863636363636</c:v>
                </c:pt>
                <c:pt idx="2344">
                  <c:v>84.964090909090913</c:v>
                </c:pt>
                <c:pt idx="2345">
                  <c:v>84.951818181818183</c:v>
                </c:pt>
                <c:pt idx="2346">
                  <c:v>84.914999999999992</c:v>
                </c:pt>
                <c:pt idx="2347">
                  <c:v>84.890454545454546</c:v>
                </c:pt>
                <c:pt idx="2348">
                  <c:v>84.890454545454546</c:v>
                </c:pt>
                <c:pt idx="2349">
                  <c:v>84.78</c:v>
                </c:pt>
                <c:pt idx="2350">
                  <c:v>84.74318181818181</c:v>
                </c:pt>
                <c:pt idx="2351">
                  <c:v>84.681818181818187</c:v>
                </c:pt>
                <c:pt idx="2352">
                  <c:v>84.681818181818187</c:v>
                </c:pt>
                <c:pt idx="2353">
                  <c:v>84.497727272727261</c:v>
                </c:pt>
                <c:pt idx="2354">
                  <c:v>84.497727272727261</c:v>
                </c:pt>
                <c:pt idx="2355">
                  <c:v>84.485454545454544</c:v>
                </c:pt>
                <c:pt idx="2356">
                  <c:v>84.38727272727273</c:v>
                </c:pt>
                <c:pt idx="2357">
                  <c:v>84.350454545454554</c:v>
                </c:pt>
                <c:pt idx="2358">
                  <c:v>84.24</c:v>
                </c:pt>
                <c:pt idx="2359">
                  <c:v>84.24</c:v>
                </c:pt>
                <c:pt idx="2360">
                  <c:v>84.227727272727265</c:v>
                </c:pt>
                <c:pt idx="2361">
                  <c:v>84.215454545454548</c:v>
                </c:pt>
                <c:pt idx="2362">
                  <c:v>84.215454545454548</c:v>
                </c:pt>
                <c:pt idx="2363">
                  <c:v>84.178636363636372</c:v>
                </c:pt>
                <c:pt idx="2364">
                  <c:v>84.105000000000004</c:v>
                </c:pt>
                <c:pt idx="2365">
                  <c:v>84.080454545454558</c:v>
                </c:pt>
                <c:pt idx="2366">
                  <c:v>84.043636363636367</c:v>
                </c:pt>
                <c:pt idx="2367">
                  <c:v>84.00681818181819</c:v>
                </c:pt>
                <c:pt idx="2368">
                  <c:v>83.97</c:v>
                </c:pt>
                <c:pt idx="2369">
                  <c:v>83.945454545454552</c:v>
                </c:pt>
                <c:pt idx="2370">
                  <c:v>83.933181818181822</c:v>
                </c:pt>
                <c:pt idx="2371">
                  <c:v>83.810454545454547</c:v>
                </c:pt>
                <c:pt idx="2372">
                  <c:v>83.724545454545449</c:v>
                </c:pt>
                <c:pt idx="2373">
                  <c:v>83.724545454545449</c:v>
                </c:pt>
                <c:pt idx="2374">
                  <c:v>83.712272727272719</c:v>
                </c:pt>
                <c:pt idx="2375">
                  <c:v>83.638636363636365</c:v>
                </c:pt>
                <c:pt idx="2376">
                  <c:v>83.589545454545458</c:v>
                </c:pt>
                <c:pt idx="2377">
                  <c:v>83.503636363636375</c:v>
                </c:pt>
                <c:pt idx="2378">
                  <c:v>83.4790909090909</c:v>
                </c:pt>
                <c:pt idx="2379">
                  <c:v>83.43</c:v>
                </c:pt>
                <c:pt idx="2380">
                  <c:v>83.393181818181816</c:v>
                </c:pt>
                <c:pt idx="2381">
                  <c:v>83.393181818181816</c:v>
                </c:pt>
                <c:pt idx="2382">
                  <c:v>83.380909090909086</c:v>
                </c:pt>
                <c:pt idx="2383">
                  <c:v>83.368636363636369</c:v>
                </c:pt>
                <c:pt idx="2384">
                  <c:v>83.331818181818193</c:v>
                </c:pt>
                <c:pt idx="2385">
                  <c:v>83.270454545454541</c:v>
                </c:pt>
                <c:pt idx="2386">
                  <c:v>83.196818181818188</c:v>
                </c:pt>
                <c:pt idx="2387">
                  <c:v>83.184545454545457</c:v>
                </c:pt>
                <c:pt idx="2388">
                  <c:v>83.160000000000011</c:v>
                </c:pt>
                <c:pt idx="2389">
                  <c:v>83.135454545454536</c:v>
                </c:pt>
                <c:pt idx="2390">
                  <c:v>83.061818181818182</c:v>
                </c:pt>
                <c:pt idx="2391">
                  <c:v>82.939090909090908</c:v>
                </c:pt>
                <c:pt idx="2392">
                  <c:v>82.926818181818177</c:v>
                </c:pt>
                <c:pt idx="2393">
                  <c:v>82.902272727272717</c:v>
                </c:pt>
                <c:pt idx="2394">
                  <c:v>82.816363636363633</c:v>
                </c:pt>
                <c:pt idx="2395">
                  <c:v>82.718181818181819</c:v>
                </c:pt>
                <c:pt idx="2396">
                  <c:v>82.693636363636358</c:v>
                </c:pt>
                <c:pt idx="2397">
                  <c:v>82.607727272727274</c:v>
                </c:pt>
                <c:pt idx="2398">
                  <c:v>82.546363636363637</c:v>
                </c:pt>
                <c:pt idx="2399">
                  <c:v>82.448181818181823</c:v>
                </c:pt>
                <c:pt idx="2400">
                  <c:v>82.190454545454543</c:v>
                </c:pt>
                <c:pt idx="2401">
                  <c:v>82.165909090909096</c:v>
                </c:pt>
                <c:pt idx="2402">
                  <c:v>82.14136363636365</c:v>
                </c:pt>
                <c:pt idx="2403">
                  <c:v>82.055454545454538</c:v>
                </c:pt>
                <c:pt idx="2404">
                  <c:v>82.055454545454538</c:v>
                </c:pt>
                <c:pt idx="2405">
                  <c:v>81.944999999999993</c:v>
                </c:pt>
                <c:pt idx="2406">
                  <c:v>81.883636363636356</c:v>
                </c:pt>
                <c:pt idx="2407">
                  <c:v>81.748636363636365</c:v>
                </c:pt>
                <c:pt idx="2408">
                  <c:v>81.662727272727281</c:v>
                </c:pt>
                <c:pt idx="2409">
                  <c:v>81.564545454545453</c:v>
                </c:pt>
                <c:pt idx="2410">
                  <c:v>81.552272727272737</c:v>
                </c:pt>
                <c:pt idx="2411">
                  <c:v>81.515454545454546</c:v>
                </c:pt>
                <c:pt idx="2412">
                  <c:v>81.490909090909099</c:v>
                </c:pt>
                <c:pt idx="2413">
                  <c:v>81.466363636363624</c:v>
                </c:pt>
                <c:pt idx="2414">
                  <c:v>81.466363636363624</c:v>
                </c:pt>
                <c:pt idx="2415">
                  <c:v>81.454090909090908</c:v>
                </c:pt>
                <c:pt idx="2416">
                  <c:v>81.417272727272731</c:v>
                </c:pt>
                <c:pt idx="2417">
                  <c:v>81.417272727272731</c:v>
                </c:pt>
                <c:pt idx="2418">
                  <c:v>81.294545454545442</c:v>
                </c:pt>
                <c:pt idx="2419">
                  <c:v>81.282272727272726</c:v>
                </c:pt>
                <c:pt idx="2420">
                  <c:v>81.27</c:v>
                </c:pt>
                <c:pt idx="2421">
                  <c:v>81.27</c:v>
                </c:pt>
                <c:pt idx="2422">
                  <c:v>81.257727272727266</c:v>
                </c:pt>
                <c:pt idx="2423">
                  <c:v>81.220909090909103</c:v>
                </c:pt>
                <c:pt idx="2424">
                  <c:v>81.159545454545452</c:v>
                </c:pt>
                <c:pt idx="2425">
                  <c:v>81.147272727272735</c:v>
                </c:pt>
                <c:pt idx="2426">
                  <c:v>81.122727272727261</c:v>
                </c:pt>
                <c:pt idx="2427">
                  <c:v>81.098181818181814</c:v>
                </c:pt>
                <c:pt idx="2428">
                  <c:v>81.036818181818177</c:v>
                </c:pt>
                <c:pt idx="2429">
                  <c:v>81.024545454545446</c:v>
                </c:pt>
                <c:pt idx="2430">
                  <c:v>81.01227272727273</c:v>
                </c:pt>
                <c:pt idx="2431">
                  <c:v>80.914090909090916</c:v>
                </c:pt>
                <c:pt idx="2432">
                  <c:v>80.889545454545441</c:v>
                </c:pt>
                <c:pt idx="2433">
                  <c:v>80.889545454545441</c:v>
                </c:pt>
                <c:pt idx="2434">
                  <c:v>80.864999999999995</c:v>
                </c:pt>
                <c:pt idx="2435">
                  <c:v>80.852727272727265</c:v>
                </c:pt>
                <c:pt idx="2436">
                  <c:v>80.828181818181818</c:v>
                </c:pt>
                <c:pt idx="2437">
                  <c:v>80.705454545454558</c:v>
                </c:pt>
                <c:pt idx="2438">
                  <c:v>80.680909090909083</c:v>
                </c:pt>
                <c:pt idx="2439">
                  <c:v>80.570454545454552</c:v>
                </c:pt>
                <c:pt idx="2440">
                  <c:v>80.509090909090901</c:v>
                </c:pt>
                <c:pt idx="2441">
                  <c:v>80.374090909090896</c:v>
                </c:pt>
                <c:pt idx="2442">
                  <c:v>80.312727272727273</c:v>
                </c:pt>
                <c:pt idx="2443">
                  <c:v>80.251363636363635</c:v>
                </c:pt>
                <c:pt idx="2444">
                  <c:v>80.165454545454537</c:v>
                </c:pt>
                <c:pt idx="2445">
                  <c:v>80.079545454545453</c:v>
                </c:pt>
                <c:pt idx="2446">
                  <c:v>80.055000000000007</c:v>
                </c:pt>
                <c:pt idx="2447">
                  <c:v>79.944545454545448</c:v>
                </c:pt>
                <c:pt idx="2448">
                  <c:v>79.944545454545448</c:v>
                </c:pt>
                <c:pt idx="2449">
                  <c:v>79.907727272727271</c:v>
                </c:pt>
                <c:pt idx="2450">
                  <c:v>79.809545454545457</c:v>
                </c:pt>
                <c:pt idx="2451">
                  <c:v>79.650000000000006</c:v>
                </c:pt>
                <c:pt idx="2452">
                  <c:v>79.650000000000006</c:v>
                </c:pt>
                <c:pt idx="2453">
                  <c:v>79.539545454545461</c:v>
                </c:pt>
                <c:pt idx="2454">
                  <c:v>79.453636363636349</c:v>
                </c:pt>
                <c:pt idx="2455">
                  <c:v>79.38000000000001</c:v>
                </c:pt>
                <c:pt idx="2456">
                  <c:v>79.367727272727279</c:v>
                </c:pt>
                <c:pt idx="2457">
                  <c:v>79.367727272727279</c:v>
                </c:pt>
                <c:pt idx="2458">
                  <c:v>79.232727272727274</c:v>
                </c:pt>
                <c:pt idx="2459">
                  <c:v>79.195909090909083</c:v>
                </c:pt>
                <c:pt idx="2460">
                  <c:v>79.109999999999985</c:v>
                </c:pt>
                <c:pt idx="2461">
                  <c:v>79.097727272727269</c:v>
                </c:pt>
                <c:pt idx="2462">
                  <c:v>79.085454545454539</c:v>
                </c:pt>
                <c:pt idx="2463">
                  <c:v>79.036363636363646</c:v>
                </c:pt>
                <c:pt idx="2464">
                  <c:v>78.987272727272725</c:v>
                </c:pt>
                <c:pt idx="2465">
                  <c:v>78.938181818181803</c:v>
                </c:pt>
                <c:pt idx="2466">
                  <c:v>78.925909090909087</c:v>
                </c:pt>
                <c:pt idx="2467">
                  <c:v>78.839999999999989</c:v>
                </c:pt>
                <c:pt idx="2468">
                  <c:v>78.790909090909096</c:v>
                </c:pt>
                <c:pt idx="2469">
                  <c:v>78.754090909090905</c:v>
                </c:pt>
                <c:pt idx="2470">
                  <c:v>78.692727272727282</c:v>
                </c:pt>
                <c:pt idx="2471">
                  <c:v>78.668181818181807</c:v>
                </c:pt>
                <c:pt idx="2472">
                  <c:v>78.643636363636361</c:v>
                </c:pt>
                <c:pt idx="2473">
                  <c:v>78.557727272727277</c:v>
                </c:pt>
                <c:pt idx="2474">
                  <c:v>78.410454545454542</c:v>
                </c:pt>
                <c:pt idx="2475">
                  <c:v>78.349090909090904</c:v>
                </c:pt>
                <c:pt idx="2476">
                  <c:v>78.23863636363636</c:v>
                </c:pt>
                <c:pt idx="2477">
                  <c:v>78.226363636363644</c:v>
                </c:pt>
                <c:pt idx="2478">
                  <c:v>78.214090909090899</c:v>
                </c:pt>
                <c:pt idx="2479">
                  <c:v>78.189545454545453</c:v>
                </c:pt>
                <c:pt idx="2480">
                  <c:v>78.189545454545453</c:v>
                </c:pt>
                <c:pt idx="2481">
                  <c:v>78.164999999999992</c:v>
                </c:pt>
                <c:pt idx="2482">
                  <c:v>78.140454545454546</c:v>
                </c:pt>
                <c:pt idx="2483">
                  <c:v>78.103636363636369</c:v>
                </c:pt>
                <c:pt idx="2484">
                  <c:v>78.103636363636369</c:v>
                </c:pt>
                <c:pt idx="2485">
                  <c:v>78.054545454545462</c:v>
                </c:pt>
                <c:pt idx="2486">
                  <c:v>78.017727272727271</c:v>
                </c:pt>
                <c:pt idx="2487">
                  <c:v>77.968636363636364</c:v>
                </c:pt>
                <c:pt idx="2488">
                  <c:v>77.931818181818187</c:v>
                </c:pt>
                <c:pt idx="2489">
                  <c:v>77.919545454545457</c:v>
                </c:pt>
                <c:pt idx="2490">
                  <c:v>77.894999999999996</c:v>
                </c:pt>
                <c:pt idx="2491">
                  <c:v>77.845909090909089</c:v>
                </c:pt>
                <c:pt idx="2492">
                  <c:v>77.784545454545452</c:v>
                </c:pt>
                <c:pt idx="2493">
                  <c:v>77.759999999999991</c:v>
                </c:pt>
                <c:pt idx="2494">
                  <c:v>77.723181818181814</c:v>
                </c:pt>
                <c:pt idx="2495">
                  <c:v>77.551363636363632</c:v>
                </c:pt>
                <c:pt idx="2496">
                  <c:v>77.539090909090902</c:v>
                </c:pt>
                <c:pt idx="2497">
                  <c:v>77.489999999999995</c:v>
                </c:pt>
                <c:pt idx="2498">
                  <c:v>77.440909090909088</c:v>
                </c:pt>
                <c:pt idx="2499">
                  <c:v>77.232272727272729</c:v>
                </c:pt>
                <c:pt idx="2500">
                  <c:v>77.035909090909087</c:v>
                </c:pt>
                <c:pt idx="2501">
                  <c:v>76.913181818181812</c:v>
                </c:pt>
                <c:pt idx="2502">
                  <c:v>76.827272727272728</c:v>
                </c:pt>
                <c:pt idx="2503">
                  <c:v>76.814999999999998</c:v>
                </c:pt>
                <c:pt idx="2504">
                  <c:v>76.741363636363644</c:v>
                </c:pt>
                <c:pt idx="2505">
                  <c:v>76.729090909090914</c:v>
                </c:pt>
                <c:pt idx="2506">
                  <c:v>76.667727272727262</c:v>
                </c:pt>
                <c:pt idx="2507">
                  <c:v>76.495909090909095</c:v>
                </c:pt>
                <c:pt idx="2508">
                  <c:v>76.446818181818173</c:v>
                </c:pt>
                <c:pt idx="2509">
                  <c:v>76.299545454545452</c:v>
                </c:pt>
                <c:pt idx="2510">
                  <c:v>76.299545454545452</c:v>
                </c:pt>
                <c:pt idx="2511">
                  <c:v>76.250454545454545</c:v>
                </c:pt>
                <c:pt idx="2512">
                  <c:v>76.225909090909084</c:v>
                </c:pt>
                <c:pt idx="2513">
                  <c:v>76.12772727272727</c:v>
                </c:pt>
                <c:pt idx="2514">
                  <c:v>76.090909090909093</c:v>
                </c:pt>
                <c:pt idx="2515">
                  <c:v>76.041818181818186</c:v>
                </c:pt>
                <c:pt idx="2516">
                  <c:v>76.004999999999995</c:v>
                </c:pt>
                <c:pt idx="2517">
                  <c:v>75.955909090909088</c:v>
                </c:pt>
                <c:pt idx="2518">
                  <c:v>75.943636363636358</c:v>
                </c:pt>
                <c:pt idx="2519">
                  <c:v>75.894545454545465</c:v>
                </c:pt>
                <c:pt idx="2520">
                  <c:v>75.698181818181823</c:v>
                </c:pt>
                <c:pt idx="2521">
                  <c:v>75.661363636363632</c:v>
                </c:pt>
                <c:pt idx="2522">
                  <c:v>75.649090909090916</c:v>
                </c:pt>
                <c:pt idx="2523">
                  <c:v>75.624545454545455</c:v>
                </c:pt>
                <c:pt idx="2524">
                  <c:v>75.587727272727278</c:v>
                </c:pt>
                <c:pt idx="2525">
                  <c:v>75.587727272727278</c:v>
                </c:pt>
                <c:pt idx="2526">
                  <c:v>75.428181818181812</c:v>
                </c:pt>
                <c:pt idx="2527">
                  <c:v>75.415909090909096</c:v>
                </c:pt>
                <c:pt idx="2528">
                  <c:v>75.391363636363636</c:v>
                </c:pt>
                <c:pt idx="2529">
                  <c:v>75.354545454545445</c:v>
                </c:pt>
                <c:pt idx="2530">
                  <c:v>75.170454545454547</c:v>
                </c:pt>
                <c:pt idx="2531">
                  <c:v>75.096818181818179</c:v>
                </c:pt>
                <c:pt idx="2532">
                  <c:v>75.072272727272733</c:v>
                </c:pt>
                <c:pt idx="2533">
                  <c:v>75.010909090909081</c:v>
                </c:pt>
                <c:pt idx="2534">
                  <c:v>74.998636363636365</c:v>
                </c:pt>
                <c:pt idx="2535">
                  <c:v>74.974090909090904</c:v>
                </c:pt>
                <c:pt idx="2536">
                  <c:v>74.937272727272727</c:v>
                </c:pt>
                <c:pt idx="2537">
                  <c:v>74.912727272727267</c:v>
                </c:pt>
                <c:pt idx="2538">
                  <c:v>74.900454545454551</c:v>
                </c:pt>
                <c:pt idx="2539">
                  <c:v>74.88818181818182</c:v>
                </c:pt>
                <c:pt idx="2540">
                  <c:v>74.86363636363636</c:v>
                </c:pt>
                <c:pt idx="2541">
                  <c:v>74.814545454545453</c:v>
                </c:pt>
                <c:pt idx="2542">
                  <c:v>74.777727272727276</c:v>
                </c:pt>
                <c:pt idx="2543">
                  <c:v>74.740909090909085</c:v>
                </c:pt>
                <c:pt idx="2544">
                  <c:v>74.716363636363639</c:v>
                </c:pt>
                <c:pt idx="2545">
                  <c:v>74.667272727272731</c:v>
                </c:pt>
                <c:pt idx="2546">
                  <c:v>74.569090909090903</c:v>
                </c:pt>
                <c:pt idx="2547">
                  <c:v>74.556818181818187</c:v>
                </c:pt>
                <c:pt idx="2548">
                  <c:v>74.532272727272726</c:v>
                </c:pt>
                <c:pt idx="2549">
                  <c:v>74.52</c:v>
                </c:pt>
                <c:pt idx="2550">
                  <c:v>74.458636363636359</c:v>
                </c:pt>
                <c:pt idx="2551">
                  <c:v>74.397272727272721</c:v>
                </c:pt>
                <c:pt idx="2552">
                  <c:v>74.372727272727275</c:v>
                </c:pt>
                <c:pt idx="2553">
                  <c:v>74.360454545454544</c:v>
                </c:pt>
                <c:pt idx="2554">
                  <c:v>74.360454545454544</c:v>
                </c:pt>
                <c:pt idx="2555">
                  <c:v>74.335909090909098</c:v>
                </c:pt>
                <c:pt idx="2556">
                  <c:v>74.25</c:v>
                </c:pt>
                <c:pt idx="2557">
                  <c:v>74.25</c:v>
                </c:pt>
                <c:pt idx="2558">
                  <c:v>74.213181818181823</c:v>
                </c:pt>
                <c:pt idx="2559">
                  <c:v>74.213181818181823</c:v>
                </c:pt>
                <c:pt idx="2560">
                  <c:v>74.200909090909093</c:v>
                </c:pt>
                <c:pt idx="2561">
                  <c:v>74.065909090909088</c:v>
                </c:pt>
                <c:pt idx="2562">
                  <c:v>74.053636363636372</c:v>
                </c:pt>
                <c:pt idx="2563">
                  <c:v>73.955454545454543</c:v>
                </c:pt>
                <c:pt idx="2564">
                  <c:v>73.943181818181813</c:v>
                </c:pt>
                <c:pt idx="2565">
                  <c:v>73.943181818181813</c:v>
                </c:pt>
                <c:pt idx="2566">
                  <c:v>73.930909090909097</c:v>
                </c:pt>
                <c:pt idx="2567">
                  <c:v>73.869545454545445</c:v>
                </c:pt>
                <c:pt idx="2568">
                  <c:v>73.857272727272729</c:v>
                </c:pt>
                <c:pt idx="2569">
                  <c:v>73.808181818181822</c:v>
                </c:pt>
                <c:pt idx="2570">
                  <c:v>73.771363636363631</c:v>
                </c:pt>
                <c:pt idx="2571">
                  <c:v>73.759090909090915</c:v>
                </c:pt>
                <c:pt idx="2572">
                  <c:v>73.746818181818185</c:v>
                </c:pt>
                <c:pt idx="2573">
                  <c:v>73.722272727272724</c:v>
                </c:pt>
                <c:pt idx="2574">
                  <c:v>73.710000000000008</c:v>
                </c:pt>
                <c:pt idx="2575">
                  <c:v>73.697727272727263</c:v>
                </c:pt>
                <c:pt idx="2576">
                  <c:v>73.660909090909087</c:v>
                </c:pt>
                <c:pt idx="2577">
                  <c:v>73.648636363636356</c:v>
                </c:pt>
                <c:pt idx="2578">
                  <c:v>73.550454545454542</c:v>
                </c:pt>
                <c:pt idx="2579">
                  <c:v>73.501363636363635</c:v>
                </c:pt>
                <c:pt idx="2580">
                  <c:v>73.476818181818174</c:v>
                </c:pt>
                <c:pt idx="2581">
                  <c:v>73.464545454545458</c:v>
                </c:pt>
                <c:pt idx="2582">
                  <c:v>73.452272727272728</c:v>
                </c:pt>
                <c:pt idx="2583">
                  <c:v>73.415454545454537</c:v>
                </c:pt>
                <c:pt idx="2584">
                  <c:v>73.37863636363636</c:v>
                </c:pt>
                <c:pt idx="2585">
                  <c:v>73.366363636363644</c:v>
                </c:pt>
                <c:pt idx="2586">
                  <c:v>73.268181818181816</c:v>
                </c:pt>
                <c:pt idx="2587">
                  <c:v>73.219090909090909</c:v>
                </c:pt>
                <c:pt idx="2588">
                  <c:v>73.219090909090909</c:v>
                </c:pt>
                <c:pt idx="2589">
                  <c:v>73.206818181818178</c:v>
                </c:pt>
                <c:pt idx="2590">
                  <c:v>73.096363636363634</c:v>
                </c:pt>
                <c:pt idx="2591">
                  <c:v>73.071818181818173</c:v>
                </c:pt>
                <c:pt idx="2592">
                  <c:v>73.01045454545455</c:v>
                </c:pt>
                <c:pt idx="2593">
                  <c:v>73.01045454545455</c:v>
                </c:pt>
                <c:pt idx="2594">
                  <c:v>72.99818181818182</c:v>
                </c:pt>
                <c:pt idx="2595">
                  <c:v>72.98590909090909</c:v>
                </c:pt>
                <c:pt idx="2596">
                  <c:v>72.98590909090909</c:v>
                </c:pt>
                <c:pt idx="2597">
                  <c:v>72.961363636363643</c:v>
                </c:pt>
                <c:pt idx="2598">
                  <c:v>72.961363636363643</c:v>
                </c:pt>
                <c:pt idx="2599">
                  <c:v>72.863181818181815</c:v>
                </c:pt>
                <c:pt idx="2600">
                  <c:v>72.765000000000001</c:v>
                </c:pt>
                <c:pt idx="2601">
                  <c:v>72.63</c:v>
                </c:pt>
                <c:pt idx="2602">
                  <c:v>72.580909090909088</c:v>
                </c:pt>
                <c:pt idx="2603">
                  <c:v>72.544090909090912</c:v>
                </c:pt>
                <c:pt idx="2604">
                  <c:v>72.507272727272721</c:v>
                </c:pt>
                <c:pt idx="2605">
                  <c:v>72.421363636363637</c:v>
                </c:pt>
                <c:pt idx="2606">
                  <c:v>72.39681818181819</c:v>
                </c:pt>
                <c:pt idx="2607">
                  <c:v>72.384545454545446</c:v>
                </c:pt>
                <c:pt idx="2608">
                  <c:v>72.384545454545446</c:v>
                </c:pt>
                <c:pt idx="2609">
                  <c:v>72.347727272727269</c:v>
                </c:pt>
                <c:pt idx="2610">
                  <c:v>72.347727272727269</c:v>
                </c:pt>
                <c:pt idx="2611">
                  <c:v>72.298636363636362</c:v>
                </c:pt>
                <c:pt idx="2612">
                  <c:v>72.298636363636362</c:v>
                </c:pt>
                <c:pt idx="2613">
                  <c:v>72.274090909090916</c:v>
                </c:pt>
                <c:pt idx="2614">
                  <c:v>72.163636363636357</c:v>
                </c:pt>
                <c:pt idx="2615">
                  <c:v>72.12681818181818</c:v>
                </c:pt>
                <c:pt idx="2616">
                  <c:v>72.12681818181818</c:v>
                </c:pt>
                <c:pt idx="2617">
                  <c:v>72.10227272727272</c:v>
                </c:pt>
                <c:pt idx="2618">
                  <c:v>71.869090909090914</c:v>
                </c:pt>
                <c:pt idx="2619">
                  <c:v>71.85681818181817</c:v>
                </c:pt>
                <c:pt idx="2620">
                  <c:v>71.832272727272724</c:v>
                </c:pt>
                <c:pt idx="2621">
                  <c:v>71.820000000000007</c:v>
                </c:pt>
                <c:pt idx="2622">
                  <c:v>71.807727272727277</c:v>
                </c:pt>
                <c:pt idx="2623">
                  <c:v>71.795454545454547</c:v>
                </c:pt>
                <c:pt idx="2624">
                  <c:v>71.74636363636364</c:v>
                </c:pt>
                <c:pt idx="2625">
                  <c:v>71.697272727272733</c:v>
                </c:pt>
                <c:pt idx="2626">
                  <c:v>71.672727272727272</c:v>
                </c:pt>
                <c:pt idx="2627">
                  <c:v>71.672727272727272</c:v>
                </c:pt>
                <c:pt idx="2628">
                  <c:v>71.611363636363635</c:v>
                </c:pt>
                <c:pt idx="2629">
                  <c:v>71.599090909090904</c:v>
                </c:pt>
                <c:pt idx="2630">
                  <c:v>71.586818181818174</c:v>
                </c:pt>
                <c:pt idx="2631">
                  <c:v>71.574545454545458</c:v>
                </c:pt>
                <c:pt idx="2632">
                  <c:v>71.562272727272727</c:v>
                </c:pt>
                <c:pt idx="2633">
                  <c:v>71.55</c:v>
                </c:pt>
                <c:pt idx="2634">
                  <c:v>71.537727272727267</c:v>
                </c:pt>
                <c:pt idx="2635">
                  <c:v>71.51318181818182</c:v>
                </c:pt>
                <c:pt idx="2636">
                  <c:v>71.51318181818182</c:v>
                </c:pt>
                <c:pt idx="2637">
                  <c:v>71.50090909090909</c:v>
                </c:pt>
                <c:pt idx="2638">
                  <c:v>71.476363636363644</c:v>
                </c:pt>
                <c:pt idx="2639">
                  <c:v>71.439545454545453</c:v>
                </c:pt>
                <c:pt idx="2640">
                  <c:v>71.390454545454546</c:v>
                </c:pt>
                <c:pt idx="2641">
                  <c:v>71.378181818181815</c:v>
                </c:pt>
                <c:pt idx="2642">
                  <c:v>71.378181818181815</c:v>
                </c:pt>
                <c:pt idx="2643">
                  <c:v>71.304545454545462</c:v>
                </c:pt>
                <c:pt idx="2644">
                  <c:v>71.267727272727271</c:v>
                </c:pt>
                <c:pt idx="2645">
                  <c:v>71.267727272727271</c:v>
                </c:pt>
                <c:pt idx="2646">
                  <c:v>71.230909090909094</c:v>
                </c:pt>
                <c:pt idx="2647">
                  <c:v>71.218636363636364</c:v>
                </c:pt>
                <c:pt idx="2648">
                  <c:v>71.181818181818187</c:v>
                </c:pt>
                <c:pt idx="2649">
                  <c:v>71.083636363636359</c:v>
                </c:pt>
                <c:pt idx="2650">
                  <c:v>71.046818181818182</c:v>
                </c:pt>
                <c:pt idx="2651">
                  <c:v>71.046818181818182</c:v>
                </c:pt>
                <c:pt idx="2652">
                  <c:v>71.022272727272721</c:v>
                </c:pt>
                <c:pt idx="2653">
                  <c:v>70.936363636363637</c:v>
                </c:pt>
                <c:pt idx="2654">
                  <c:v>70.924090909090907</c:v>
                </c:pt>
                <c:pt idx="2655">
                  <c:v>70.924090909090907</c:v>
                </c:pt>
                <c:pt idx="2656">
                  <c:v>70.887272727272716</c:v>
                </c:pt>
                <c:pt idx="2657">
                  <c:v>70.887272727272716</c:v>
                </c:pt>
                <c:pt idx="2658">
                  <c:v>70.875</c:v>
                </c:pt>
                <c:pt idx="2659">
                  <c:v>70.838181818181823</c:v>
                </c:pt>
                <c:pt idx="2660">
                  <c:v>70.825909090909093</c:v>
                </c:pt>
                <c:pt idx="2661">
                  <c:v>70.801363636363632</c:v>
                </c:pt>
                <c:pt idx="2662">
                  <c:v>70.789090909090902</c:v>
                </c:pt>
                <c:pt idx="2663">
                  <c:v>70.715454545454548</c:v>
                </c:pt>
                <c:pt idx="2664">
                  <c:v>70.703181818181818</c:v>
                </c:pt>
                <c:pt idx="2665">
                  <c:v>70.61727272727272</c:v>
                </c:pt>
                <c:pt idx="2666">
                  <c:v>70.605000000000004</c:v>
                </c:pt>
                <c:pt idx="2667">
                  <c:v>70.605000000000004</c:v>
                </c:pt>
                <c:pt idx="2668">
                  <c:v>70.568181818181813</c:v>
                </c:pt>
                <c:pt idx="2669">
                  <c:v>70.543636363636352</c:v>
                </c:pt>
                <c:pt idx="2670">
                  <c:v>70.482272727272729</c:v>
                </c:pt>
                <c:pt idx="2671">
                  <c:v>70.482272727272729</c:v>
                </c:pt>
                <c:pt idx="2672">
                  <c:v>70.457727272727269</c:v>
                </c:pt>
                <c:pt idx="2673">
                  <c:v>70.433181818181822</c:v>
                </c:pt>
                <c:pt idx="2674">
                  <c:v>70.420909090909092</c:v>
                </c:pt>
                <c:pt idx="2675">
                  <c:v>70.371818181818185</c:v>
                </c:pt>
                <c:pt idx="2676">
                  <c:v>70.298181818181817</c:v>
                </c:pt>
                <c:pt idx="2677">
                  <c:v>70.298181818181817</c:v>
                </c:pt>
                <c:pt idx="2678">
                  <c:v>70.24909090909091</c:v>
                </c:pt>
                <c:pt idx="2679">
                  <c:v>70.163181818181812</c:v>
                </c:pt>
                <c:pt idx="2680">
                  <c:v>70.150909090909082</c:v>
                </c:pt>
                <c:pt idx="2681">
                  <c:v>70.077272727272728</c:v>
                </c:pt>
                <c:pt idx="2682">
                  <c:v>70.052727272727267</c:v>
                </c:pt>
                <c:pt idx="2683">
                  <c:v>70.040454545454537</c:v>
                </c:pt>
                <c:pt idx="2684">
                  <c:v>70.00363636363636</c:v>
                </c:pt>
                <c:pt idx="2685">
                  <c:v>69.954545454545453</c:v>
                </c:pt>
                <c:pt idx="2686">
                  <c:v>69.929999999999993</c:v>
                </c:pt>
                <c:pt idx="2687">
                  <c:v>69.917727272727276</c:v>
                </c:pt>
                <c:pt idx="2688">
                  <c:v>69.893181818181816</c:v>
                </c:pt>
                <c:pt idx="2689">
                  <c:v>69.770454545454541</c:v>
                </c:pt>
                <c:pt idx="2690">
                  <c:v>69.758181818181825</c:v>
                </c:pt>
                <c:pt idx="2691">
                  <c:v>69.745909090909095</c:v>
                </c:pt>
                <c:pt idx="2692">
                  <c:v>69.696818181818173</c:v>
                </c:pt>
                <c:pt idx="2693">
                  <c:v>69.62318181818182</c:v>
                </c:pt>
                <c:pt idx="2694">
                  <c:v>69.512727272727275</c:v>
                </c:pt>
                <c:pt idx="2695">
                  <c:v>69.512727272727275</c:v>
                </c:pt>
                <c:pt idx="2696">
                  <c:v>69.439090909090908</c:v>
                </c:pt>
                <c:pt idx="2697">
                  <c:v>69.439090909090908</c:v>
                </c:pt>
                <c:pt idx="2698">
                  <c:v>69.402272727272717</c:v>
                </c:pt>
                <c:pt idx="2699">
                  <c:v>69.340909090909093</c:v>
                </c:pt>
                <c:pt idx="2700">
                  <c:v>69.267272727272726</c:v>
                </c:pt>
                <c:pt idx="2701">
                  <c:v>69.181363636363628</c:v>
                </c:pt>
                <c:pt idx="2702">
                  <c:v>69.070909090909097</c:v>
                </c:pt>
                <c:pt idx="2703">
                  <c:v>69.058636363636367</c:v>
                </c:pt>
                <c:pt idx="2704">
                  <c:v>69.046363636363637</c:v>
                </c:pt>
                <c:pt idx="2705">
                  <c:v>69.009545454545446</c:v>
                </c:pt>
                <c:pt idx="2706">
                  <c:v>68.99727272727273</c:v>
                </c:pt>
                <c:pt idx="2707">
                  <c:v>68.984999999999999</c:v>
                </c:pt>
                <c:pt idx="2708">
                  <c:v>68.911363636363632</c:v>
                </c:pt>
                <c:pt idx="2709">
                  <c:v>68.75181818181818</c:v>
                </c:pt>
                <c:pt idx="2710">
                  <c:v>68.72727272727272</c:v>
                </c:pt>
                <c:pt idx="2711">
                  <c:v>68.678181818181812</c:v>
                </c:pt>
                <c:pt idx="2712">
                  <c:v>68.58</c:v>
                </c:pt>
                <c:pt idx="2713">
                  <c:v>68.567727272727268</c:v>
                </c:pt>
                <c:pt idx="2714">
                  <c:v>68.395909090909086</c:v>
                </c:pt>
                <c:pt idx="2715">
                  <c:v>68.346818181818179</c:v>
                </c:pt>
                <c:pt idx="2716">
                  <c:v>68.236363636363635</c:v>
                </c:pt>
                <c:pt idx="2717">
                  <c:v>68.211818181818174</c:v>
                </c:pt>
                <c:pt idx="2718">
                  <c:v>68.13818181818182</c:v>
                </c:pt>
                <c:pt idx="2719">
                  <c:v>68.11363636363636</c:v>
                </c:pt>
                <c:pt idx="2720">
                  <c:v>67.990909090909085</c:v>
                </c:pt>
                <c:pt idx="2721">
                  <c:v>67.966363636363639</c:v>
                </c:pt>
                <c:pt idx="2722">
                  <c:v>67.905000000000001</c:v>
                </c:pt>
                <c:pt idx="2723">
                  <c:v>67.892727272727271</c:v>
                </c:pt>
                <c:pt idx="2724">
                  <c:v>67.855909090909094</c:v>
                </c:pt>
                <c:pt idx="2725">
                  <c:v>67.659545454545452</c:v>
                </c:pt>
                <c:pt idx="2726">
                  <c:v>67.647272727272721</c:v>
                </c:pt>
                <c:pt idx="2727">
                  <c:v>67.585909090909098</c:v>
                </c:pt>
                <c:pt idx="2728">
                  <c:v>67.340454545454548</c:v>
                </c:pt>
                <c:pt idx="2729">
                  <c:v>67.328181818181818</c:v>
                </c:pt>
                <c:pt idx="2730">
                  <c:v>67.303636363636372</c:v>
                </c:pt>
                <c:pt idx="2731">
                  <c:v>67.24227272727272</c:v>
                </c:pt>
                <c:pt idx="2732">
                  <c:v>67.193181818181813</c:v>
                </c:pt>
                <c:pt idx="2733">
                  <c:v>67.13181818181819</c:v>
                </c:pt>
                <c:pt idx="2734">
                  <c:v>67.094999999999999</c:v>
                </c:pt>
                <c:pt idx="2735">
                  <c:v>67.082727272727269</c:v>
                </c:pt>
                <c:pt idx="2736">
                  <c:v>67.021363636363631</c:v>
                </c:pt>
                <c:pt idx="2737">
                  <c:v>67.009090909090915</c:v>
                </c:pt>
                <c:pt idx="2738">
                  <c:v>66.960000000000008</c:v>
                </c:pt>
                <c:pt idx="2739">
                  <c:v>66.947727272727263</c:v>
                </c:pt>
                <c:pt idx="2740">
                  <c:v>66.898636363636356</c:v>
                </c:pt>
                <c:pt idx="2741">
                  <c:v>66.88636363636364</c:v>
                </c:pt>
                <c:pt idx="2742">
                  <c:v>66.87409090909091</c:v>
                </c:pt>
                <c:pt idx="2743">
                  <c:v>66.86181818181818</c:v>
                </c:pt>
                <c:pt idx="2744">
                  <c:v>66.837272727272733</c:v>
                </c:pt>
                <c:pt idx="2745">
                  <c:v>66.800454545454542</c:v>
                </c:pt>
                <c:pt idx="2746">
                  <c:v>66.800454545454542</c:v>
                </c:pt>
                <c:pt idx="2747">
                  <c:v>66.788181818181812</c:v>
                </c:pt>
                <c:pt idx="2748">
                  <c:v>66.739090909090919</c:v>
                </c:pt>
                <c:pt idx="2749">
                  <c:v>66.702272727272728</c:v>
                </c:pt>
                <c:pt idx="2750">
                  <c:v>66.69</c:v>
                </c:pt>
                <c:pt idx="2751">
                  <c:v>66.69</c:v>
                </c:pt>
                <c:pt idx="2752">
                  <c:v>66.653181818181821</c:v>
                </c:pt>
                <c:pt idx="2753">
                  <c:v>66.604090909090914</c:v>
                </c:pt>
                <c:pt idx="2754">
                  <c:v>66.591818181818184</c:v>
                </c:pt>
                <c:pt idx="2755">
                  <c:v>66.554999999999993</c:v>
                </c:pt>
                <c:pt idx="2756">
                  <c:v>66.505909090909086</c:v>
                </c:pt>
                <c:pt idx="2757">
                  <c:v>66.493636363636369</c:v>
                </c:pt>
                <c:pt idx="2758">
                  <c:v>66.444545454545448</c:v>
                </c:pt>
                <c:pt idx="2759">
                  <c:v>66.407727272727271</c:v>
                </c:pt>
                <c:pt idx="2760">
                  <c:v>66.334090909090904</c:v>
                </c:pt>
                <c:pt idx="2761">
                  <c:v>66.211363636363643</c:v>
                </c:pt>
                <c:pt idx="2762">
                  <c:v>66.174545454545452</c:v>
                </c:pt>
                <c:pt idx="2763">
                  <c:v>66.088636363636368</c:v>
                </c:pt>
                <c:pt idx="2764">
                  <c:v>66.088636363636368</c:v>
                </c:pt>
                <c:pt idx="2765">
                  <c:v>66.015000000000001</c:v>
                </c:pt>
                <c:pt idx="2766">
                  <c:v>65.88</c:v>
                </c:pt>
                <c:pt idx="2767">
                  <c:v>65.830909090909088</c:v>
                </c:pt>
                <c:pt idx="2768">
                  <c:v>65.830909090909088</c:v>
                </c:pt>
                <c:pt idx="2769">
                  <c:v>65.818636363636358</c:v>
                </c:pt>
                <c:pt idx="2770">
                  <c:v>65.781818181818181</c:v>
                </c:pt>
                <c:pt idx="2771">
                  <c:v>65.757272727272721</c:v>
                </c:pt>
                <c:pt idx="2772">
                  <c:v>65.720454545454544</c:v>
                </c:pt>
                <c:pt idx="2773">
                  <c:v>65.708181818181814</c:v>
                </c:pt>
                <c:pt idx="2774">
                  <c:v>65.671363636363637</c:v>
                </c:pt>
                <c:pt idx="2775">
                  <c:v>65.671363636363637</c:v>
                </c:pt>
                <c:pt idx="2776">
                  <c:v>65.64681818181819</c:v>
                </c:pt>
                <c:pt idx="2777">
                  <c:v>65.634545454545446</c:v>
                </c:pt>
                <c:pt idx="2778">
                  <c:v>65.560909090909092</c:v>
                </c:pt>
                <c:pt idx="2779">
                  <c:v>65.548636363636362</c:v>
                </c:pt>
                <c:pt idx="2780">
                  <c:v>65.462727272727278</c:v>
                </c:pt>
                <c:pt idx="2781">
                  <c:v>65.462727272727278</c:v>
                </c:pt>
                <c:pt idx="2782">
                  <c:v>65.425909090909087</c:v>
                </c:pt>
                <c:pt idx="2783">
                  <c:v>65.303181818181812</c:v>
                </c:pt>
                <c:pt idx="2784">
                  <c:v>65.204999999999998</c:v>
                </c:pt>
                <c:pt idx="2785">
                  <c:v>65.10681818181817</c:v>
                </c:pt>
                <c:pt idx="2786">
                  <c:v>65.082272727272724</c:v>
                </c:pt>
                <c:pt idx="2787">
                  <c:v>64.971818181818179</c:v>
                </c:pt>
                <c:pt idx="2788">
                  <c:v>64.898181818181826</c:v>
                </c:pt>
                <c:pt idx="2789">
                  <c:v>64.873636363636365</c:v>
                </c:pt>
                <c:pt idx="2790">
                  <c:v>64.873636363636365</c:v>
                </c:pt>
                <c:pt idx="2791">
                  <c:v>64.787727272727267</c:v>
                </c:pt>
                <c:pt idx="2792">
                  <c:v>64.775454545454551</c:v>
                </c:pt>
                <c:pt idx="2793">
                  <c:v>64.714090909090899</c:v>
                </c:pt>
                <c:pt idx="2794">
                  <c:v>64.652727272727276</c:v>
                </c:pt>
                <c:pt idx="2795">
                  <c:v>64.53</c:v>
                </c:pt>
                <c:pt idx="2796">
                  <c:v>64.50545454545454</c:v>
                </c:pt>
                <c:pt idx="2797">
                  <c:v>64.358181818181819</c:v>
                </c:pt>
                <c:pt idx="2798">
                  <c:v>64.345909090909089</c:v>
                </c:pt>
                <c:pt idx="2799">
                  <c:v>64.333636363636359</c:v>
                </c:pt>
                <c:pt idx="2800">
                  <c:v>64.321363636363628</c:v>
                </c:pt>
                <c:pt idx="2801">
                  <c:v>64.272272727272721</c:v>
                </c:pt>
                <c:pt idx="2802">
                  <c:v>64.186363636363637</c:v>
                </c:pt>
                <c:pt idx="2803">
                  <c:v>64.125</c:v>
                </c:pt>
                <c:pt idx="2804">
                  <c:v>64.11272727272727</c:v>
                </c:pt>
                <c:pt idx="2805">
                  <c:v>64.075909090909093</c:v>
                </c:pt>
                <c:pt idx="2806">
                  <c:v>64.063636363636363</c:v>
                </c:pt>
                <c:pt idx="2807">
                  <c:v>64.051363636363632</c:v>
                </c:pt>
                <c:pt idx="2808">
                  <c:v>63.953181818181818</c:v>
                </c:pt>
                <c:pt idx="2809">
                  <c:v>63.916363636363634</c:v>
                </c:pt>
                <c:pt idx="2810">
                  <c:v>63.867272727272727</c:v>
                </c:pt>
                <c:pt idx="2811">
                  <c:v>63.830454545454543</c:v>
                </c:pt>
                <c:pt idx="2812">
                  <c:v>63.793636363636359</c:v>
                </c:pt>
                <c:pt idx="2813">
                  <c:v>63.646363636363631</c:v>
                </c:pt>
                <c:pt idx="2814">
                  <c:v>63.609545454545454</c:v>
                </c:pt>
                <c:pt idx="2815">
                  <c:v>63.548181818181817</c:v>
                </c:pt>
                <c:pt idx="2816">
                  <c:v>63.535909090909094</c:v>
                </c:pt>
                <c:pt idx="2817">
                  <c:v>63.437727272727273</c:v>
                </c:pt>
                <c:pt idx="2818">
                  <c:v>63.425454545454542</c:v>
                </c:pt>
                <c:pt idx="2819">
                  <c:v>63.400909090909082</c:v>
                </c:pt>
                <c:pt idx="2820">
                  <c:v>63.351818181818174</c:v>
                </c:pt>
                <c:pt idx="2821">
                  <c:v>63.155454545454546</c:v>
                </c:pt>
                <c:pt idx="2822">
                  <c:v>63.106363636363639</c:v>
                </c:pt>
                <c:pt idx="2823">
                  <c:v>63.057272727272732</c:v>
                </c:pt>
                <c:pt idx="2824">
                  <c:v>62.959090909090904</c:v>
                </c:pt>
                <c:pt idx="2825">
                  <c:v>62.94681818181818</c:v>
                </c:pt>
                <c:pt idx="2826">
                  <c:v>62.762727272727275</c:v>
                </c:pt>
                <c:pt idx="2827">
                  <c:v>62.664545454545454</c:v>
                </c:pt>
                <c:pt idx="2828">
                  <c:v>62.62772727272727</c:v>
                </c:pt>
                <c:pt idx="2829">
                  <c:v>62.603181818181817</c:v>
                </c:pt>
                <c:pt idx="2830">
                  <c:v>62.603181818181817</c:v>
                </c:pt>
                <c:pt idx="2831">
                  <c:v>62.566363636363633</c:v>
                </c:pt>
                <c:pt idx="2832">
                  <c:v>62.541818181818179</c:v>
                </c:pt>
                <c:pt idx="2833">
                  <c:v>62.517272727272726</c:v>
                </c:pt>
                <c:pt idx="2834">
                  <c:v>62.492727272727272</c:v>
                </c:pt>
                <c:pt idx="2835">
                  <c:v>62.468181818181819</c:v>
                </c:pt>
                <c:pt idx="2836">
                  <c:v>62.455909090909088</c:v>
                </c:pt>
                <c:pt idx="2837">
                  <c:v>62.455909090909088</c:v>
                </c:pt>
                <c:pt idx="2838">
                  <c:v>62.394545454545458</c:v>
                </c:pt>
                <c:pt idx="2839">
                  <c:v>62.382272727272721</c:v>
                </c:pt>
                <c:pt idx="2840">
                  <c:v>62.296363636363637</c:v>
                </c:pt>
                <c:pt idx="2841">
                  <c:v>62.247272727272723</c:v>
                </c:pt>
                <c:pt idx="2842">
                  <c:v>62.222727272727276</c:v>
                </c:pt>
                <c:pt idx="2843">
                  <c:v>62.173636363636362</c:v>
                </c:pt>
                <c:pt idx="2844">
                  <c:v>62.112272727272725</c:v>
                </c:pt>
                <c:pt idx="2845">
                  <c:v>61.731818181818177</c:v>
                </c:pt>
                <c:pt idx="2846">
                  <c:v>61.695</c:v>
                </c:pt>
                <c:pt idx="2847">
                  <c:v>61.670454545454547</c:v>
                </c:pt>
                <c:pt idx="2848">
                  <c:v>61.633636363636363</c:v>
                </c:pt>
                <c:pt idx="2849">
                  <c:v>61.609090909090909</c:v>
                </c:pt>
                <c:pt idx="2850">
                  <c:v>61.596818181818179</c:v>
                </c:pt>
                <c:pt idx="2851">
                  <c:v>61.547727272727272</c:v>
                </c:pt>
                <c:pt idx="2852">
                  <c:v>61.535454545454542</c:v>
                </c:pt>
                <c:pt idx="2853">
                  <c:v>61.510909090909088</c:v>
                </c:pt>
                <c:pt idx="2854">
                  <c:v>61.461818181818181</c:v>
                </c:pt>
                <c:pt idx="2855">
                  <c:v>61.437272727272727</c:v>
                </c:pt>
                <c:pt idx="2856">
                  <c:v>61.424999999999997</c:v>
                </c:pt>
                <c:pt idx="2857">
                  <c:v>61.38818181818182</c:v>
                </c:pt>
                <c:pt idx="2858">
                  <c:v>61.37590909090909</c:v>
                </c:pt>
                <c:pt idx="2859">
                  <c:v>61.36363636363636</c:v>
                </c:pt>
                <c:pt idx="2860">
                  <c:v>61.36363636363636</c:v>
                </c:pt>
                <c:pt idx="2861">
                  <c:v>61.314545454545453</c:v>
                </c:pt>
                <c:pt idx="2862">
                  <c:v>61.289999999999992</c:v>
                </c:pt>
                <c:pt idx="2863">
                  <c:v>61.240909090909085</c:v>
                </c:pt>
                <c:pt idx="2864">
                  <c:v>61.093636363636364</c:v>
                </c:pt>
                <c:pt idx="2865">
                  <c:v>61.093636363636364</c:v>
                </c:pt>
                <c:pt idx="2866">
                  <c:v>61.069090909090903</c:v>
                </c:pt>
                <c:pt idx="2867">
                  <c:v>61.007727272727273</c:v>
                </c:pt>
                <c:pt idx="2868">
                  <c:v>61.007727272727273</c:v>
                </c:pt>
                <c:pt idx="2869">
                  <c:v>60.983181818181812</c:v>
                </c:pt>
                <c:pt idx="2870">
                  <c:v>60.872727272727275</c:v>
                </c:pt>
                <c:pt idx="2871">
                  <c:v>60.835909090909091</c:v>
                </c:pt>
                <c:pt idx="2872">
                  <c:v>60.762272727272723</c:v>
                </c:pt>
                <c:pt idx="2873">
                  <c:v>60.737727272727277</c:v>
                </c:pt>
                <c:pt idx="2874">
                  <c:v>60.737727272727277</c:v>
                </c:pt>
                <c:pt idx="2875">
                  <c:v>60.725454545454539</c:v>
                </c:pt>
                <c:pt idx="2876">
                  <c:v>60.725454545454539</c:v>
                </c:pt>
                <c:pt idx="2877">
                  <c:v>60.725454545454539</c:v>
                </c:pt>
                <c:pt idx="2878">
                  <c:v>60.713181818181816</c:v>
                </c:pt>
                <c:pt idx="2879">
                  <c:v>60.713181818181816</c:v>
                </c:pt>
                <c:pt idx="2880">
                  <c:v>60.627272727272725</c:v>
                </c:pt>
                <c:pt idx="2881">
                  <c:v>60.615000000000002</c:v>
                </c:pt>
                <c:pt idx="2882">
                  <c:v>60.590454545454541</c:v>
                </c:pt>
                <c:pt idx="2883">
                  <c:v>60.553636363636365</c:v>
                </c:pt>
                <c:pt idx="2884">
                  <c:v>60.516818181818181</c:v>
                </c:pt>
                <c:pt idx="2885">
                  <c:v>60.455454545454543</c:v>
                </c:pt>
                <c:pt idx="2886">
                  <c:v>60.418636363636359</c:v>
                </c:pt>
                <c:pt idx="2887">
                  <c:v>60.369545454545452</c:v>
                </c:pt>
                <c:pt idx="2888">
                  <c:v>60.283636363636361</c:v>
                </c:pt>
                <c:pt idx="2889">
                  <c:v>60.259090909090908</c:v>
                </c:pt>
                <c:pt idx="2890">
                  <c:v>60.246818181818185</c:v>
                </c:pt>
                <c:pt idx="2891">
                  <c:v>60.185454545454547</c:v>
                </c:pt>
                <c:pt idx="2892">
                  <c:v>60.087272727272726</c:v>
                </c:pt>
                <c:pt idx="2893">
                  <c:v>60.062727272727273</c:v>
                </c:pt>
                <c:pt idx="2894">
                  <c:v>60.013636363636358</c:v>
                </c:pt>
                <c:pt idx="2895">
                  <c:v>60.013636363636358</c:v>
                </c:pt>
                <c:pt idx="2896">
                  <c:v>59.940000000000005</c:v>
                </c:pt>
                <c:pt idx="2897">
                  <c:v>59.940000000000005</c:v>
                </c:pt>
                <c:pt idx="2898">
                  <c:v>59.903181818181821</c:v>
                </c:pt>
                <c:pt idx="2899">
                  <c:v>59.903181818181821</c:v>
                </c:pt>
                <c:pt idx="2900">
                  <c:v>59.890909090909091</c:v>
                </c:pt>
                <c:pt idx="2901">
                  <c:v>59.780454545454546</c:v>
                </c:pt>
                <c:pt idx="2902">
                  <c:v>59.743636363636362</c:v>
                </c:pt>
                <c:pt idx="2903">
                  <c:v>59.743636363636362</c:v>
                </c:pt>
                <c:pt idx="2904">
                  <c:v>59.682272727272732</c:v>
                </c:pt>
                <c:pt idx="2905">
                  <c:v>59.669999999999995</c:v>
                </c:pt>
                <c:pt idx="2906">
                  <c:v>59.620909090909088</c:v>
                </c:pt>
                <c:pt idx="2907">
                  <c:v>59.559545454545457</c:v>
                </c:pt>
                <c:pt idx="2908">
                  <c:v>59.534999999999997</c:v>
                </c:pt>
                <c:pt idx="2909">
                  <c:v>59.522727272727273</c:v>
                </c:pt>
                <c:pt idx="2910">
                  <c:v>59.473636363636366</c:v>
                </c:pt>
                <c:pt idx="2911">
                  <c:v>59.436818181818182</c:v>
                </c:pt>
                <c:pt idx="2912">
                  <c:v>59.387727272727275</c:v>
                </c:pt>
                <c:pt idx="2913">
                  <c:v>59.338636363636368</c:v>
                </c:pt>
                <c:pt idx="2914">
                  <c:v>59.314090909090908</c:v>
                </c:pt>
                <c:pt idx="2915">
                  <c:v>59.277272727272724</c:v>
                </c:pt>
                <c:pt idx="2916">
                  <c:v>59.228181818181817</c:v>
                </c:pt>
                <c:pt idx="2917">
                  <c:v>59.215909090909093</c:v>
                </c:pt>
                <c:pt idx="2918">
                  <c:v>59.203636363636363</c:v>
                </c:pt>
                <c:pt idx="2919">
                  <c:v>59.068636363636365</c:v>
                </c:pt>
                <c:pt idx="2920">
                  <c:v>58.994999999999997</c:v>
                </c:pt>
                <c:pt idx="2921">
                  <c:v>58.982727272727274</c:v>
                </c:pt>
                <c:pt idx="2922">
                  <c:v>58.970454545454544</c:v>
                </c:pt>
                <c:pt idx="2923">
                  <c:v>58.958181818181814</c:v>
                </c:pt>
                <c:pt idx="2924">
                  <c:v>58.94590909090909</c:v>
                </c:pt>
                <c:pt idx="2925">
                  <c:v>58.896818181818183</c:v>
                </c:pt>
                <c:pt idx="2926">
                  <c:v>58.86</c:v>
                </c:pt>
                <c:pt idx="2927">
                  <c:v>58.786363636363632</c:v>
                </c:pt>
                <c:pt idx="2928">
                  <c:v>58.786363636363632</c:v>
                </c:pt>
                <c:pt idx="2929">
                  <c:v>58.786363636363632</c:v>
                </c:pt>
                <c:pt idx="2930">
                  <c:v>58.786363636363632</c:v>
                </c:pt>
                <c:pt idx="2931">
                  <c:v>58.786363636363632</c:v>
                </c:pt>
                <c:pt idx="2932">
                  <c:v>58.774090909090908</c:v>
                </c:pt>
                <c:pt idx="2933">
                  <c:v>58.761818181818185</c:v>
                </c:pt>
                <c:pt idx="2934">
                  <c:v>58.749545454545455</c:v>
                </c:pt>
                <c:pt idx="2935">
                  <c:v>58.675909090909094</c:v>
                </c:pt>
                <c:pt idx="2936">
                  <c:v>58.405909090909091</c:v>
                </c:pt>
                <c:pt idx="2937">
                  <c:v>58.344545454545454</c:v>
                </c:pt>
                <c:pt idx="2938">
                  <c:v>58.332272727272724</c:v>
                </c:pt>
                <c:pt idx="2939">
                  <c:v>58.111363636363635</c:v>
                </c:pt>
                <c:pt idx="2940">
                  <c:v>58.099090909090911</c:v>
                </c:pt>
                <c:pt idx="2941">
                  <c:v>58.086818181818181</c:v>
                </c:pt>
                <c:pt idx="2942">
                  <c:v>58.086818181818181</c:v>
                </c:pt>
                <c:pt idx="2943">
                  <c:v>58.062272727272727</c:v>
                </c:pt>
                <c:pt idx="2944">
                  <c:v>58.025454545454544</c:v>
                </c:pt>
                <c:pt idx="2945">
                  <c:v>57.98863636363636</c:v>
                </c:pt>
                <c:pt idx="2946">
                  <c:v>57.878181818181815</c:v>
                </c:pt>
                <c:pt idx="2947">
                  <c:v>57.865909090909085</c:v>
                </c:pt>
                <c:pt idx="2948">
                  <c:v>57.829090909090908</c:v>
                </c:pt>
                <c:pt idx="2949">
                  <c:v>57.78</c:v>
                </c:pt>
                <c:pt idx="2950">
                  <c:v>57.767727272727271</c:v>
                </c:pt>
                <c:pt idx="2951">
                  <c:v>57.718636363636364</c:v>
                </c:pt>
                <c:pt idx="2952">
                  <c:v>57.706363636363641</c:v>
                </c:pt>
                <c:pt idx="2953">
                  <c:v>57.657272727272726</c:v>
                </c:pt>
                <c:pt idx="2954">
                  <c:v>57.644999999999996</c:v>
                </c:pt>
                <c:pt idx="2955">
                  <c:v>57.632727272727273</c:v>
                </c:pt>
                <c:pt idx="2956">
                  <c:v>57.62045454545455</c:v>
                </c:pt>
                <c:pt idx="2957">
                  <c:v>57.583636363636366</c:v>
                </c:pt>
                <c:pt idx="2958">
                  <c:v>57.571363636363628</c:v>
                </c:pt>
                <c:pt idx="2959">
                  <c:v>57.559090909090905</c:v>
                </c:pt>
                <c:pt idx="2960">
                  <c:v>57.497727272727275</c:v>
                </c:pt>
                <c:pt idx="2961">
                  <c:v>57.387272727272723</c:v>
                </c:pt>
                <c:pt idx="2962">
                  <c:v>57.252272727272725</c:v>
                </c:pt>
                <c:pt idx="2963">
                  <c:v>57.203181818181818</c:v>
                </c:pt>
                <c:pt idx="2964">
                  <c:v>57.203181818181818</c:v>
                </c:pt>
                <c:pt idx="2965">
                  <c:v>57.166363636363634</c:v>
                </c:pt>
                <c:pt idx="2966">
                  <c:v>57.092727272727274</c:v>
                </c:pt>
                <c:pt idx="2967">
                  <c:v>57.080454545454543</c:v>
                </c:pt>
                <c:pt idx="2968">
                  <c:v>57.019090909090906</c:v>
                </c:pt>
                <c:pt idx="2969">
                  <c:v>56.97</c:v>
                </c:pt>
                <c:pt idx="2970">
                  <c:v>56.920909090909092</c:v>
                </c:pt>
                <c:pt idx="2971">
                  <c:v>56.785909090909094</c:v>
                </c:pt>
                <c:pt idx="2972">
                  <c:v>56.773636363636356</c:v>
                </c:pt>
                <c:pt idx="2973">
                  <c:v>56.74909090909091</c:v>
                </c:pt>
                <c:pt idx="2974">
                  <c:v>56.724545454545449</c:v>
                </c:pt>
                <c:pt idx="2975">
                  <c:v>56.663181818181819</c:v>
                </c:pt>
                <c:pt idx="2976">
                  <c:v>56.663181818181819</c:v>
                </c:pt>
                <c:pt idx="2977">
                  <c:v>56.638636363636365</c:v>
                </c:pt>
                <c:pt idx="2978">
                  <c:v>56.638636363636365</c:v>
                </c:pt>
                <c:pt idx="2979">
                  <c:v>56.565000000000005</c:v>
                </c:pt>
                <c:pt idx="2980">
                  <c:v>56.528181818181821</c:v>
                </c:pt>
                <c:pt idx="2981">
                  <c:v>56.491363636363637</c:v>
                </c:pt>
                <c:pt idx="2982">
                  <c:v>56.479090909090914</c:v>
                </c:pt>
                <c:pt idx="2983">
                  <c:v>56.393181818181823</c:v>
                </c:pt>
                <c:pt idx="2984">
                  <c:v>56.393181818181823</c:v>
                </c:pt>
                <c:pt idx="2985">
                  <c:v>56.393181818181823</c:v>
                </c:pt>
                <c:pt idx="2986">
                  <c:v>56.270454545454548</c:v>
                </c:pt>
                <c:pt idx="2987">
                  <c:v>56.233636363636364</c:v>
                </c:pt>
                <c:pt idx="2988">
                  <c:v>56.147727272727273</c:v>
                </c:pt>
                <c:pt idx="2989">
                  <c:v>56.098636363636366</c:v>
                </c:pt>
                <c:pt idx="2990">
                  <c:v>56.061818181818182</c:v>
                </c:pt>
                <c:pt idx="2991">
                  <c:v>56.061818181818182</c:v>
                </c:pt>
                <c:pt idx="2992">
                  <c:v>56.049545454545452</c:v>
                </c:pt>
                <c:pt idx="2993">
                  <c:v>56.049545454545452</c:v>
                </c:pt>
                <c:pt idx="2994">
                  <c:v>56.024999999999999</c:v>
                </c:pt>
                <c:pt idx="2995">
                  <c:v>56.012727272727275</c:v>
                </c:pt>
                <c:pt idx="2996">
                  <c:v>55.975909090909092</c:v>
                </c:pt>
                <c:pt idx="2997">
                  <c:v>55.926818181818177</c:v>
                </c:pt>
                <c:pt idx="2998">
                  <c:v>55.926818181818177</c:v>
                </c:pt>
                <c:pt idx="2999">
                  <c:v>55.87772727272727</c:v>
                </c:pt>
                <c:pt idx="3000">
                  <c:v>55.853181818181817</c:v>
                </c:pt>
                <c:pt idx="3001">
                  <c:v>55.804090909090903</c:v>
                </c:pt>
                <c:pt idx="3002">
                  <c:v>55.791818181818186</c:v>
                </c:pt>
                <c:pt idx="3003">
                  <c:v>55.705909090909088</c:v>
                </c:pt>
                <c:pt idx="3004">
                  <c:v>55.705909090909088</c:v>
                </c:pt>
                <c:pt idx="3005">
                  <c:v>55.57090909090909</c:v>
                </c:pt>
                <c:pt idx="3006">
                  <c:v>55.546363636363637</c:v>
                </c:pt>
                <c:pt idx="3007">
                  <c:v>55.497272727272723</c:v>
                </c:pt>
                <c:pt idx="3008">
                  <c:v>55.484999999999999</c:v>
                </c:pt>
                <c:pt idx="3009">
                  <c:v>55.484999999999999</c:v>
                </c:pt>
                <c:pt idx="3010">
                  <c:v>55.448181818181816</c:v>
                </c:pt>
                <c:pt idx="3011">
                  <c:v>55.423636363636362</c:v>
                </c:pt>
                <c:pt idx="3012">
                  <c:v>55.337727272727278</c:v>
                </c:pt>
                <c:pt idx="3013">
                  <c:v>55.337727272727278</c:v>
                </c:pt>
                <c:pt idx="3014">
                  <c:v>55.325454545454541</c:v>
                </c:pt>
                <c:pt idx="3015">
                  <c:v>55.325454545454541</c:v>
                </c:pt>
                <c:pt idx="3016">
                  <c:v>55.313181818181818</c:v>
                </c:pt>
                <c:pt idx="3017">
                  <c:v>55.313181818181818</c:v>
                </c:pt>
                <c:pt idx="3018">
                  <c:v>55.300909090909094</c:v>
                </c:pt>
                <c:pt idx="3019">
                  <c:v>55.288636363636357</c:v>
                </c:pt>
                <c:pt idx="3020">
                  <c:v>55.276363636363634</c:v>
                </c:pt>
                <c:pt idx="3021">
                  <c:v>55.26409090909091</c:v>
                </c:pt>
                <c:pt idx="3022">
                  <c:v>55.227272727272727</c:v>
                </c:pt>
                <c:pt idx="3023">
                  <c:v>55.153636363636359</c:v>
                </c:pt>
                <c:pt idx="3024">
                  <c:v>55.153636363636359</c:v>
                </c:pt>
                <c:pt idx="3025">
                  <c:v>55.055454545454545</c:v>
                </c:pt>
                <c:pt idx="3026">
                  <c:v>54.994090909090914</c:v>
                </c:pt>
                <c:pt idx="3027">
                  <c:v>54.920454545454547</c:v>
                </c:pt>
                <c:pt idx="3028">
                  <c:v>54.908181818181816</c:v>
                </c:pt>
                <c:pt idx="3029">
                  <c:v>54.895909090909086</c:v>
                </c:pt>
                <c:pt idx="3030">
                  <c:v>54.822272727272733</c:v>
                </c:pt>
                <c:pt idx="3031">
                  <c:v>54.773181818181818</c:v>
                </c:pt>
                <c:pt idx="3032">
                  <c:v>54.760909090909088</c:v>
                </c:pt>
                <c:pt idx="3033">
                  <c:v>54.687272727272727</c:v>
                </c:pt>
                <c:pt idx="3034">
                  <c:v>54.662727272727267</c:v>
                </c:pt>
                <c:pt idx="3035">
                  <c:v>54.650454545454544</c:v>
                </c:pt>
                <c:pt idx="3036">
                  <c:v>54.601363636363637</c:v>
                </c:pt>
                <c:pt idx="3037">
                  <c:v>54.552272727272729</c:v>
                </c:pt>
                <c:pt idx="3038">
                  <c:v>54.527727272727276</c:v>
                </c:pt>
                <c:pt idx="3039">
                  <c:v>54.503181818181815</c:v>
                </c:pt>
                <c:pt idx="3040">
                  <c:v>54.503181818181815</c:v>
                </c:pt>
                <c:pt idx="3041">
                  <c:v>54.490909090909085</c:v>
                </c:pt>
                <c:pt idx="3042">
                  <c:v>54.466363636363639</c:v>
                </c:pt>
                <c:pt idx="3043">
                  <c:v>54.454090909090908</c:v>
                </c:pt>
                <c:pt idx="3044">
                  <c:v>54.392727272727271</c:v>
                </c:pt>
                <c:pt idx="3045">
                  <c:v>54.355909090909087</c:v>
                </c:pt>
                <c:pt idx="3046">
                  <c:v>54.294545454545457</c:v>
                </c:pt>
                <c:pt idx="3047">
                  <c:v>54.294545454545457</c:v>
                </c:pt>
                <c:pt idx="3048">
                  <c:v>54.220909090909089</c:v>
                </c:pt>
                <c:pt idx="3049">
                  <c:v>54.159545454545459</c:v>
                </c:pt>
                <c:pt idx="3050">
                  <c:v>54.159545454545459</c:v>
                </c:pt>
                <c:pt idx="3051">
                  <c:v>54.122727272727275</c:v>
                </c:pt>
                <c:pt idx="3052">
                  <c:v>54.110454545454544</c:v>
                </c:pt>
                <c:pt idx="3053">
                  <c:v>54.085909090909091</c:v>
                </c:pt>
                <c:pt idx="3054">
                  <c:v>54.049090909090907</c:v>
                </c:pt>
                <c:pt idx="3055">
                  <c:v>54.049090909090907</c:v>
                </c:pt>
                <c:pt idx="3056">
                  <c:v>54.036818181818184</c:v>
                </c:pt>
                <c:pt idx="3057">
                  <c:v>54.012272727272723</c:v>
                </c:pt>
                <c:pt idx="3058">
                  <c:v>54.012272727272723</c:v>
                </c:pt>
                <c:pt idx="3059">
                  <c:v>54</c:v>
                </c:pt>
                <c:pt idx="3060">
                  <c:v>53.950909090909093</c:v>
                </c:pt>
                <c:pt idx="3061">
                  <c:v>53.926363636363632</c:v>
                </c:pt>
                <c:pt idx="3062">
                  <c:v>53.877272727272725</c:v>
                </c:pt>
                <c:pt idx="3063">
                  <c:v>53.852727272727279</c:v>
                </c:pt>
                <c:pt idx="3064">
                  <c:v>53.828181818181818</c:v>
                </c:pt>
                <c:pt idx="3065">
                  <c:v>53.803636363636365</c:v>
                </c:pt>
                <c:pt idx="3066">
                  <c:v>53.791363636363634</c:v>
                </c:pt>
                <c:pt idx="3067">
                  <c:v>53.766818181818181</c:v>
                </c:pt>
                <c:pt idx="3068">
                  <c:v>53.656363636363636</c:v>
                </c:pt>
                <c:pt idx="3069">
                  <c:v>53.631818181818183</c:v>
                </c:pt>
                <c:pt idx="3070">
                  <c:v>53.594999999999999</c:v>
                </c:pt>
                <c:pt idx="3071">
                  <c:v>53.582727272727269</c:v>
                </c:pt>
                <c:pt idx="3072">
                  <c:v>53.545909090909092</c:v>
                </c:pt>
                <c:pt idx="3073">
                  <c:v>53.533636363636361</c:v>
                </c:pt>
                <c:pt idx="3074">
                  <c:v>53.509090909090908</c:v>
                </c:pt>
                <c:pt idx="3075">
                  <c:v>53.46</c:v>
                </c:pt>
                <c:pt idx="3076">
                  <c:v>53.423181818181817</c:v>
                </c:pt>
                <c:pt idx="3077">
                  <c:v>53.398636363636356</c:v>
                </c:pt>
                <c:pt idx="3078">
                  <c:v>53.312727272727273</c:v>
                </c:pt>
                <c:pt idx="3079">
                  <c:v>53.214545454545451</c:v>
                </c:pt>
                <c:pt idx="3080">
                  <c:v>53.140909090909091</c:v>
                </c:pt>
                <c:pt idx="3081">
                  <c:v>53.116363636363637</c:v>
                </c:pt>
                <c:pt idx="3082">
                  <c:v>53.079545454545453</c:v>
                </c:pt>
                <c:pt idx="3083">
                  <c:v>53.079545454545453</c:v>
                </c:pt>
                <c:pt idx="3084">
                  <c:v>53.054999999999993</c:v>
                </c:pt>
                <c:pt idx="3085">
                  <c:v>52.981363636363639</c:v>
                </c:pt>
                <c:pt idx="3086">
                  <c:v>52.932272727272732</c:v>
                </c:pt>
                <c:pt idx="3087">
                  <c:v>52.883181818181825</c:v>
                </c:pt>
                <c:pt idx="3088">
                  <c:v>52.883181818181825</c:v>
                </c:pt>
                <c:pt idx="3089">
                  <c:v>52.870909090909088</c:v>
                </c:pt>
                <c:pt idx="3090">
                  <c:v>52.846363636363634</c:v>
                </c:pt>
                <c:pt idx="3091">
                  <c:v>52.797272727272727</c:v>
                </c:pt>
                <c:pt idx="3092">
                  <c:v>52.772727272727273</c:v>
                </c:pt>
                <c:pt idx="3093">
                  <c:v>52.76045454545455</c:v>
                </c:pt>
                <c:pt idx="3094">
                  <c:v>52.674545454545452</c:v>
                </c:pt>
                <c:pt idx="3095">
                  <c:v>52.564090909090908</c:v>
                </c:pt>
                <c:pt idx="3096">
                  <c:v>52.564090909090908</c:v>
                </c:pt>
                <c:pt idx="3097">
                  <c:v>52.50272727272727</c:v>
                </c:pt>
                <c:pt idx="3098">
                  <c:v>52.429090909090903</c:v>
                </c:pt>
                <c:pt idx="3099">
                  <c:v>52.416818181818186</c:v>
                </c:pt>
                <c:pt idx="3100">
                  <c:v>52.269545454545458</c:v>
                </c:pt>
                <c:pt idx="3101">
                  <c:v>52.257272727272721</c:v>
                </c:pt>
                <c:pt idx="3102">
                  <c:v>52.19590909090909</c:v>
                </c:pt>
                <c:pt idx="3103">
                  <c:v>51.999545454545455</c:v>
                </c:pt>
                <c:pt idx="3104">
                  <c:v>51.975000000000001</c:v>
                </c:pt>
                <c:pt idx="3105">
                  <c:v>51.950454545454541</c:v>
                </c:pt>
                <c:pt idx="3106">
                  <c:v>51.950454545454541</c:v>
                </c:pt>
                <c:pt idx="3107">
                  <c:v>51.938181818181818</c:v>
                </c:pt>
                <c:pt idx="3108">
                  <c:v>51.925909090909094</c:v>
                </c:pt>
                <c:pt idx="3109">
                  <c:v>51.901363636363634</c:v>
                </c:pt>
                <c:pt idx="3110">
                  <c:v>51.754090909090912</c:v>
                </c:pt>
                <c:pt idx="3111">
                  <c:v>51.668181818181822</c:v>
                </c:pt>
                <c:pt idx="3112">
                  <c:v>51.643636363636361</c:v>
                </c:pt>
                <c:pt idx="3113">
                  <c:v>51.533181818181816</c:v>
                </c:pt>
                <c:pt idx="3114">
                  <c:v>51.520909090909086</c:v>
                </c:pt>
                <c:pt idx="3115">
                  <c:v>51.49636363636364</c:v>
                </c:pt>
                <c:pt idx="3116">
                  <c:v>51.484090909090909</c:v>
                </c:pt>
                <c:pt idx="3117">
                  <c:v>51.459545454545456</c:v>
                </c:pt>
                <c:pt idx="3118">
                  <c:v>51.447272727272733</c:v>
                </c:pt>
                <c:pt idx="3119">
                  <c:v>51.447272727272733</c:v>
                </c:pt>
                <c:pt idx="3120">
                  <c:v>51.410454545454542</c:v>
                </c:pt>
                <c:pt idx="3121">
                  <c:v>51.385909090909088</c:v>
                </c:pt>
                <c:pt idx="3122">
                  <c:v>51.312272727272727</c:v>
                </c:pt>
                <c:pt idx="3123">
                  <c:v>51.287727272727267</c:v>
                </c:pt>
                <c:pt idx="3124">
                  <c:v>51.201818181818183</c:v>
                </c:pt>
                <c:pt idx="3125">
                  <c:v>51.201818181818183</c:v>
                </c:pt>
                <c:pt idx="3126">
                  <c:v>51.164999999999992</c:v>
                </c:pt>
                <c:pt idx="3127">
                  <c:v>51.103636363636362</c:v>
                </c:pt>
                <c:pt idx="3128">
                  <c:v>51.091363636363639</c:v>
                </c:pt>
                <c:pt idx="3129">
                  <c:v>51.066818181818178</c:v>
                </c:pt>
                <c:pt idx="3130">
                  <c:v>51.03</c:v>
                </c:pt>
                <c:pt idx="3131">
                  <c:v>50.980909090909087</c:v>
                </c:pt>
                <c:pt idx="3132">
                  <c:v>50.968636363636364</c:v>
                </c:pt>
                <c:pt idx="3133">
                  <c:v>50.87045454545455</c:v>
                </c:pt>
                <c:pt idx="3134">
                  <c:v>50.87045454545455</c:v>
                </c:pt>
                <c:pt idx="3135">
                  <c:v>50.87045454545455</c:v>
                </c:pt>
                <c:pt idx="3136">
                  <c:v>50.821363636363628</c:v>
                </c:pt>
                <c:pt idx="3137">
                  <c:v>50.710909090909091</c:v>
                </c:pt>
                <c:pt idx="3138">
                  <c:v>50.674090909090907</c:v>
                </c:pt>
                <c:pt idx="3139">
                  <c:v>50.588181818181816</c:v>
                </c:pt>
                <c:pt idx="3140">
                  <c:v>50.551363636363632</c:v>
                </c:pt>
                <c:pt idx="3141">
                  <c:v>50.539090909090909</c:v>
                </c:pt>
                <c:pt idx="3142">
                  <c:v>50.477727272727279</c:v>
                </c:pt>
                <c:pt idx="3143">
                  <c:v>50.465454545454541</c:v>
                </c:pt>
                <c:pt idx="3144">
                  <c:v>50.256818181818183</c:v>
                </c:pt>
                <c:pt idx="3145">
                  <c:v>50.207727272727269</c:v>
                </c:pt>
                <c:pt idx="3146">
                  <c:v>50.207727272727269</c:v>
                </c:pt>
                <c:pt idx="3147">
                  <c:v>50.158636363636361</c:v>
                </c:pt>
                <c:pt idx="3148">
                  <c:v>50.146363636363631</c:v>
                </c:pt>
                <c:pt idx="3149">
                  <c:v>50.134090909090908</c:v>
                </c:pt>
                <c:pt idx="3150">
                  <c:v>50.121818181818185</c:v>
                </c:pt>
                <c:pt idx="3151">
                  <c:v>50.121818181818185</c:v>
                </c:pt>
                <c:pt idx="3152">
                  <c:v>50.085000000000001</c:v>
                </c:pt>
                <c:pt idx="3153">
                  <c:v>49.974545454545449</c:v>
                </c:pt>
                <c:pt idx="3154">
                  <c:v>49.913181818181819</c:v>
                </c:pt>
                <c:pt idx="3155">
                  <c:v>49.876363636363635</c:v>
                </c:pt>
                <c:pt idx="3156">
                  <c:v>49.827272727272728</c:v>
                </c:pt>
                <c:pt idx="3157">
                  <c:v>49.815000000000005</c:v>
                </c:pt>
                <c:pt idx="3158">
                  <c:v>49.765909090909091</c:v>
                </c:pt>
                <c:pt idx="3159">
                  <c:v>49.765909090909091</c:v>
                </c:pt>
                <c:pt idx="3160">
                  <c:v>49.75363636363636</c:v>
                </c:pt>
                <c:pt idx="3161">
                  <c:v>49.741363636363637</c:v>
                </c:pt>
                <c:pt idx="3162">
                  <c:v>49.741363636363637</c:v>
                </c:pt>
                <c:pt idx="3163">
                  <c:v>49.741363636363637</c:v>
                </c:pt>
                <c:pt idx="3164">
                  <c:v>49.716818181818176</c:v>
                </c:pt>
                <c:pt idx="3165">
                  <c:v>49.69227272727273</c:v>
                </c:pt>
                <c:pt idx="3166">
                  <c:v>49.667727272727269</c:v>
                </c:pt>
                <c:pt idx="3167">
                  <c:v>49.630909090909086</c:v>
                </c:pt>
                <c:pt idx="3168">
                  <c:v>49.594090909090902</c:v>
                </c:pt>
                <c:pt idx="3169">
                  <c:v>49.508181818181825</c:v>
                </c:pt>
                <c:pt idx="3170">
                  <c:v>49.483636363636364</c:v>
                </c:pt>
                <c:pt idx="3171">
                  <c:v>49.459090909090904</c:v>
                </c:pt>
                <c:pt idx="3172">
                  <c:v>49.434545454545457</c:v>
                </c:pt>
                <c:pt idx="3173">
                  <c:v>49.434545454545457</c:v>
                </c:pt>
                <c:pt idx="3174">
                  <c:v>49.348636363636366</c:v>
                </c:pt>
                <c:pt idx="3175">
                  <c:v>49.324090909090906</c:v>
                </c:pt>
                <c:pt idx="3176">
                  <c:v>49.287272727272722</c:v>
                </c:pt>
                <c:pt idx="3177">
                  <c:v>49.274999999999999</c:v>
                </c:pt>
                <c:pt idx="3178">
                  <c:v>49.189090909090908</c:v>
                </c:pt>
                <c:pt idx="3179">
                  <c:v>49.115454545454547</c:v>
                </c:pt>
                <c:pt idx="3180">
                  <c:v>49.115454545454547</c:v>
                </c:pt>
                <c:pt idx="3181">
                  <c:v>49.115454545454547</c:v>
                </c:pt>
                <c:pt idx="3182">
                  <c:v>49.115454545454547</c:v>
                </c:pt>
                <c:pt idx="3183">
                  <c:v>49.066363636363633</c:v>
                </c:pt>
                <c:pt idx="3184">
                  <c:v>48.955909090909088</c:v>
                </c:pt>
                <c:pt idx="3185">
                  <c:v>48.955909090909088</c:v>
                </c:pt>
                <c:pt idx="3186">
                  <c:v>48.894545454545458</c:v>
                </c:pt>
                <c:pt idx="3187">
                  <c:v>48.87</c:v>
                </c:pt>
                <c:pt idx="3188">
                  <c:v>48.87</c:v>
                </c:pt>
                <c:pt idx="3189">
                  <c:v>48.87</c:v>
                </c:pt>
                <c:pt idx="3190">
                  <c:v>48.87</c:v>
                </c:pt>
                <c:pt idx="3191">
                  <c:v>48.833181818181814</c:v>
                </c:pt>
                <c:pt idx="3192">
                  <c:v>48.82090909090909</c:v>
                </c:pt>
                <c:pt idx="3193">
                  <c:v>48.771818181818183</c:v>
                </c:pt>
                <c:pt idx="3194">
                  <c:v>48.734999999999999</c:v>
                </c:pt>
                <c:pt idx="3195">
                  <c:v>48.722727272727276</c:v>
                </c:pt>
                <c:pt idx="3196">
                  <c:v>48.698181818181816</c:v>
                </c:pt>
                <c:pt idx="3197">
                  <c:v>48.649090909090908</c:v>
                </c:pt>
                <c:pt idx="3198">
                  <c:v>48.624545454545455</c:v>
                </c:pt>
                <c:pt idx="3199">
                  <c:v>48.6</c:v>
                </c:pt>
                <c:pt idx="3200">
                  <c:v>48.6</c:v>
                </c:pt>
                <c:pt idx="3201">
                  <c:v>48.563181818181818</c:v>
                </c:pt>
                <c:pt idx="3202">
                  <c:v>48.550909090909094</c:v>
                </c:pt>
                <c:pt idx="3203">
                  <c:v>48.526363636363634</c:v>
                </c:pt>
                <c:pt idx="3204">
                  <c:v>48.501818181818187</c:v>
                </c:pt>
                <c:pt idx="3205">
                  <c:v>48.48954545454545</c:v>
                </c:pt>
                <c:pt idx="3206">
                  <c:v>48.477272727272727</c:v>
                </c:pt>
                <c:pt idx="3207">
                  <c:v>48.465000000000003</c:v>
                </c:pt>
                <c:pt idx="3208">
                  <c:v>48.440454545454543</c:v>
                </c:pt>
                <c:pt idx="3209">
                  <c:v>48.403636363636359</c:v>
                </c:pt>
                <c:pt idx="3210">
                  <c:v>48.403636363636359</c:v>
                </c:pt>
                <c:pt idx="3211">
                  <c:v>48.403636363636359</c:v>
                </c:pt>
                <c:pt idx="3212">
                  <c:v>48.391363636363636</c:v>
                </c:pt>
                <c:pt idx="3213">
                  <c:v>48.391363636363636</c:v>
                </c:pt>
                <c:pt idx="3214">
                  <c:v>48.366818181818175</c:v>
                </c:pt>
                <c:pt idx="3215">
                  <c:v>48.33</c:v>
                </c:pt>
                <c:pt idx="3216">
                  <c:v>48.33</c:v>
                </c:pt>
                <c:pt idx="3217">
                  <c:v>48.317727272727268</c:v>
                </c:pt>
                <c:pt idx="3218">
                  <c:v>48.293181818181822</c:v>
                </c:pt>
                <c:pt idx="3219">
                  <c:v>48.293181818181822</c:v>
                </c:pt>
                <c:pt idx="3220">
                  <c:v>48.280909090909091</c:v>
                </c:pt>
                <c:pt idx="3221">
                  <c:v>48.268636363636361</c:v>
                </c:pt>
                <c:pt idx="3222">
                  <c:v>48.256363636363638</c:v>
                </c:pt>
                <c:pt idx="3223">
                  <c:v>48.244090909090914</c:v>
                </c:pt>
                <c:pt idx="3224">
                  <c:v>48.244090909090914</c:v>
                </c:pt>
                <c:pt idx="3225">
                  <c:v>48.207272727272731</c:v>
                </c:pt>
                <c:pt idx="3226">
                  <c:v>48.195000000000007</c:v>
                </c:pt>
                <c:pt idx="3227">
                  <c:v>48.195000000000007</c:v>
                </c:pt>
                <c:pt idx="3228">
                  <c:v>48.158181818181816</c:v>
                </c:pt>
                <c:pt idx="3229">
                  <c:v>48.145909090909086</c:v>
                </c:pt>
                <c:pt idx="3230">
                  <c:v>48.109090909090909</c:v>
                </c:pt>
                <c:pt idx="3231">
                  <c:v>48.096818181818179</c:v>
                </c:pt>
                <c:pt idx="3232">
                  <c:v>48.084545454545456</c:v>
                </c:pt>
                <c:pt idx="3233">
                  <c:v>48.072272727272733</c:v>
                </c:pt>
                <c:pt idx="3234">
                  <c:v>48.072272727272733</c:v>
                </c:pt>
                <c:pt idx="3235">
                  <c:v>48.059999999999995</c:v>
                </c:pt>
                <c:pt idx="3236">
                  <c:v>48.047727272727272</c:v>
                </c:pt>
                <c:pt idx="3237">
                  <c:v>48.047727272727272</c:v>
                </c:pt>
                <c:pt idx="3238">
                  <c:v>48.047727272727272</c:v>
                </c:pt>
                <c:pt idx="3239">
                  <c:v>48.035454545454542</c:v>
                </c:pt>
                <c:pt idx="3240">
                  <c:v>48.023181818181818</c:v>
                </c:pt>
                <c:pt idx="3241">
                  <c:v>48.010909090909088</c:v>
                </c:pt>
                <c:pt idx="3242">
                  <c:v>48.010909090909088</c:v>
                </c:pt>
                <c:pt idx="3243">
                  <c:v>47.986363636363635</c:v>
                </c:pt>
                <c:pt idx="3244">
                  <c:v>47.986363636363635</c:v>
                </c:pt>
                <c:pt idx="3245">
                  <c:v>47.974090909090911</c:v>
                </c:pt>
                <c:pt idx="3246">
                  <c:v>47.937272727272727</c:v>
                </c:pt>
                <c:pt idx="3247">
                  <c:v>47.87590909090909</c:v>
                </c:pt>
                <c:pt idx="3248">
                  <c:v>47.87590909090909</c:v>
                </c:pt>
                <c:pt idx="3249">
                  <c:v>47.851363636363637</c:v>
                </c:pt>
                <c:pt idx="3250">
                  <c:v>47.826818181818183</c:v>
                </c:pt>
                <c:pt idx="3251">
                  <c:v>47.826818181818183</c:v>
                </c:pt>
                <c:pt idx="3252">
                  <c:v>47.79</c:v>
                </c:pt>
                <c:pt idx="3253">
                  <c:v>47.79</c:v>
                </c:pt>
                <c:pt idx="3254">
                  <c:v>47.777727272727276</c:v>
                </c:pt>
                <c:pt idx="3255">
                  <c:v>47.765454545454546</c:v>
                </c:pt>
                <c:pt idx="3256">
                  <c:v>47.716363636363639</c:v>
                </c:pt>
                <c:pt idx="3257">
                  <c:v>47.716363636363639</c:v>
                </c:pt>
                <c:pt idx="3258">
                  <c:v>47.704090909090908</c:v>
                </c:pt>
                <c:pt idx="3259">
                  <c:v>47.679545454545455</c:v>
                </c:pt>
                <c:pt idx="3260">
                  <c:v>47.667272727272731</c:v>
                </c:pt>
                <c:pt idx="3261">
                  <c:v>47.642727272727271</c:v>
                </c:pt>
                <c:pt idx="3262">
                  <c:v>47.630454545454548</c:v>
                </c:pt>
                <c:pt idx="3263">
                  <c:v>47.569090909090903</c:v>
                </c:pt>
                <c:pt idx="3264">
                  <c:v>47.55681818181818</c:v>
                </c:pt>
                <c:pt idx="3265">
                  <c:v>47.544545454545457</c:v>
                </c:pt>
                <c:pt idx="3266">
                  <c:v>47.483181818181812</c:v>
                </c:pt>
                <c:pt idx="3267">
                  <c:v>47.446363636363628</c:v>
                </c:pt>
                <c:pt idx="3268">
                  <c:v>47.384999999999998</c:v>
                </c:pt>
                <c:pt idx="3269">
                  <c:v>47.360454545454552</c:v>
                </c:pt>
                <c:pt idx="3270">
                  <c:v>47.31136363636363</c:v>
                </c:pt>
                <c:pt idx="3271">
                  <c:v>47.286818181818184</c:v>
                </c:pt>
                <c:pt idx="3272">
                  <c:v>47.225454545454539</c:v>
                </c:pt>
                <c:pt idx="3273">
                  <c:v>47.213181818181816</c:v>
                </c:pt>
                <c:pt idx="3274">
                  <c:v>47.139545454545448</c:v>
                </c:pt>
                <c:pt idx="3275">
                  <c:v>47.078181818181818</c:v>
                </c:pt>
                <c:pt idx="3276">
                  <c:v>47.053636363636365</c:v>
                </c:pt>
                <c:pt idx="3277">
                  <c:v>46.980000000000004</c:v>
                </c:pt>
                <c:pt idx="3278">
                  <c:v>46.881818181818183</c:v>
                </c:pt>
                <c:pt idx="3279">
                  <c:v>46.820454545454545</c:v>
                </c:pt>
                <c:pt idx="3280">
                  <c:v>46.783636363636361</c:v>
                </c:pt>
                <c:pt idx="3281">
                  <c:v>46.673181818181817</c:v>
                </c:pt>
                <c:pt idx="3282">
                  <c:v>46.673181818181817</c:v>
                </c:pt>
                <c:pt idx="3283">
                  <c:v>46.660909090909094</c:v>
                </c:pt>
                <c:pt idx="3284">
                  <c:v>46.599545454545449</c:v>
                </c:pt>
                <c:pt idx="3285">
                  <c:v>46.575000000000003</c:v>
                </c:pt>
                <c:pt idx="3286">
                  <c:v>46.562727272727273</c:v>
                </c:pt>
                <c:pt idx="3287">
                  <c:v>46.550454545454542</c:v>
                </c:pt>
                <c:pt idx="3288">
                  <c:v>46.489090909090912</c:v>
                </c:pt>
                <c:pt idx="3289">
                  <c:v>46.440000000000005</c:v>
                </c:pt>
                <c:pt idx="3290">
                  <c:v>46.427727272727267</c:v>
                </c:pt>
                <c:pt idx="3291">
                  <c:v>46.37863636363636</c:v>
                </c:pt>
                <c:pt idx="3292">
                  <c:v>46.304999999999993</c:v>
                </c:pt>
                <c:pt idx="3293">
                  <c:v>46.292727272727269</c:v>
                </c:pt>
                <c:pt idx="3294">
                  <c:v>46.231363636363639</c:v>
                </c:pt>
                <c:pt idx="3295">
                  <c:v>46.206818181818178</c:v>
                </c:pt>
                <c:pt idx="3296">
                  <c:v>46.169999999999995</c:v>
                </c:pt>
                <c:pt idx="3297">
                  <c:v>46.157727272727271</c:v>
                </c:pt>
                <c:pt idx="3298">
                  <c:v>46.145454545454548</c:v>
                </c:pt>
                <c:pt idx="3299">
                  <c:v>46.133181818181825</c:v>
                </c:pt>
                <c:pt idx="3300">
                  <c:v>46.108636363636364</c:v>
                </c:pt>
                <c:pt idx="3301">
                  <c:v>46.096363636363641</c:v>
                </c:pt>
                <c:pt idx="3302">
                  <c:v>46.084090909090904</c:v>
                </c:pt>
                <c:pt idx="3303">
                  <c:v>46.07181818181818</c:v>
                </c:pt>
                <c:pt idx="3304">
                  <c:v>46.059545454545457</c:v>
                </c:pt>
                <c:pt idx="3305">
                  <c:v>46.059545454545457</c:v>
                </c:pt>
                <c:pt idx="3306">
                  <c:v>46.034999999999997</c:v>
                </c:pt>
                <c:pt idx="3307">
                  <c:v>45.961363636363643</c:v>
                </c:pt>
                <c:pt idx="3308">
                  <c:v>45.924545454545452</c:v>
                </c:pt>
                <c:pt idx="3309">
                  <c:v>45.924545454545452</c:v>
                </c:pt>
                <c:pt idx="3310">
                  <c:v>45.924545454545452</c:v>
                </c:pt>
                <c:pt idx="3311">
                  <c:v>45.924545454545452</c:v>
                </c:pt>
                <c:pt idx="3312">
                  <c:v>45.9</c:v>
                </c:pt>
                <c:pt idx="3313">
                  <c:v>45.838636363636368</c:v>
                </c:pt>
                <c:pt idx="3314">
                  <c:v>45.777272727272724</c:v>
                </c:pt>
                <c:pt idx="3315">
                  <c:v>45.75272727272727</c:v>
                </c:pt>
                <c:pt idx="3316">
                  <c:v>45.740454545454547</c:v>
                </c:pt>
                <c:pt idx="3317">
                  <c:v>45.642272727272726</c:v>
                </c:pt>
                <c:pt idx="3318">
                  <c:v>45.642272727272726</c:v>
                </c:pt>
                <c:pt idx="3319">
                  <c:v>45.629999999999995</c:v>
                </c:pt>
                <c:pt idx="3320">
                  <c:v>45.605454545454542</c:v>
                </c:pt>
                <c:pt idx="3321">
                  <c:v>45.531818181818181</c:v>
                </c:pt>
                <c:pt idx="3322">
                  <c:v>45.482727272727274</c:v>
                </c:pt>
                <c:pt idx="3323">
                  <c:v>45.458181818181814</c:v>
                </c:pt>
                <c:pt idx="3324">
                  <c:v>45.421363636363637</c:v>
                </c:pt>
                <c:pt idx="3325">
                  <c:v>45.396818181818183</c:v>
                </c:pt>
                <c:pt idx="3326">
                  <c:v>45.347727272727276</c:v>
                </c:pt>
                <c:pt idx="3327">
                  <c:v>45.347727272727276</c:v>
                </c:pt>
                <c:pt idx="3328">
                  <c:v>45.335454545454539</c:v>
                </c:pt>
                <c:pt idx="3329">
                  <c:v>45.298636363636362</c:v>
                </c:pt>
                <c:pt idx="3330">
                  <c:v>45.200454545454541</c:v>
                </c:pt>
                <c:pt idx="3331">
                  <c:v>44.942727272727268</c:v>
                </c:pt>
                <c:pt idx="3332">
                  <c:v>44.893636363636361</c:v>
                </c:pt>
                <c:pt idx="3333">
                  <c:v>44.881363636363638</c:v>
                </c:pt>
                <c:pt idx="3334">
                  <c:v>44.869090909090914</c:v>
                </c:pt>
                <c:pt idx="3335">
                  <c:v>44.820000000000007</c:v>
                </c:pt>
                <c:pt idx="3336">
                  <c:v>44.80772727272727</c:v>
                </c:pt>
                <c:pt idx="3337">
                  <c:v>44.795454545454547</c:v>
                </c:pt>
                <c:pt idx="3338">
                  <c:v>44.770909090909086</c:v>
                </c:pt>
                <c:pt idx="3339">
                  <c:v>44.74636363636364</c:v>
                </c:pt>
                <c:pt idx="3340">
                  <c:v>44.697272727272733</c:v>
                </c:pt>
                <c:pt idx="3341">
                  <c:v>44.672727272727272</c:v>
                </c:pt>
                <c:pt idx="3342">
                  <c:v>44.660454545454542</c:v>
                </c:pt>
                <c:pt idx="3343">
                  <c:v>44.648181818181818</c:v>
                </c:pt>
                <c:pt idx="3344">
                  <c:v>44.623636363636365</c:v>
                </c:pt>
                <c:pt idx="3345">
                  <c:v>44.586818181818181</c:v>
                </c:pt>
                <c:pt idx="3346">
                  <c:v>44.562272727272727</c:v>
                </c:pt>
                <c:pt idx="3347">
                  <c:v>44.55</c:v>
                </c:pt>
                <c:pt idx="3348">
                  <c:v>44.525454545454544</c:v>
                </c:pt>
                <c:pt idx="3349">
                  <c:v>44.476363636363637</c:v>
                </c:pt>
                <c:pt idx="3350">
                  <c:v>44.464090909090906</c:v>
                </c:pt>
                <c:pt idx="3351">
                  <c:v>44.414999999999999</c:v>
                </c:pt>
                <c:pt idx="3352">
                  <c:v>44.402727272727276</c:v>
                </c:pt>
                <c:pt idx="3353">
                  <c:v>44.378181818181815</c:v>
                </c:pt>
                <c:pt idx="3354">
                  <c:v>44.267727272727271</c:v>
                </c:pt>
                <c:pt idx="3355">
                  <c:v>44.255454545454548</c:v>
                </c:pt>
                <c:pt idx="3356">
                  <c:v>44.18181818181818</c:v>
                </c:pt>
                <c:pt idx="3357">
                  <c:v>44.144999999999996</c:v>
                </c:pt>
                <c:pt idx="3358">
                  <c:v>44.108181818181812</c:v>
                </c:pt>
                <c:pt idx="3359">
                  <c:v>44.022272727272721</c:v>
                </c:pt>
                <c:pt idx="3360">
                  <c:v>44.01</c:v>
                </c:pt>
                <c:pt idx="3361">
                  <c:v>43.997727272727275</c:v>
                </c:pt>
                <c:pt idx="3362">
                  <c:v>43.924090909090907</c:v>
                </c:pt>
                <c:pt idx="3363">
                  <c:v>43.838181818181816</c:v>
                </c:pt>
                <c:pt idx="3364">
                  <c:v>43.825909090909093</c:v>
                </c:pt>
                <c:pt idx="3365">
                  <c:v>43.764545454545448</c:v>
                </c:pt>
                <c:pt idx="3366">
                  <c:v>43.74</c:v>
                </c:pt>
                <c:pt idx="3367">
                  <c:v>43.74</c:v>
                </c:pt>
                <c:pt idx="3368">
                  <c:v>43.703181818181818</c:v>
                </c:pt>
                <c:pt idx="3369">
                  <c:v>43.678636363636365</c:v>
                </c:pt>
                <c:pt idx="3370">
                  <c:v>43.617272727272727</c:v>
                </c:pt>
                <c:pt idx="3371">
                  <c:v>43.580454545454543</c:v>
                </c:pt>
                <c:pt idx="3372">
                  <c:v>43.482272727272729</c:v>
                </c:pt>
                <c:pt idx="3373">
                  <c:v>43.433181818181822</c:v>
                </c:pt>
                <c:pt idx="3374">
                  <c:v>43.420909090909092</c:v>
                </c:pt>
                <c:pt idx="3375">
                  <c:v>43.408636363636361</c:v>
                </c:pt>
                <c:pt idx="3376">
                  <c:v>43.261363636363633</c:v>
                </c:pt>
                <c:pt idx="3377">
                  <c:v>43.24909090909091</c:v>
                </c:pt>
                <c:pt idx="3378">
                  <c:v>43.187727272727273</c:v>
                </c:pt>
                <c:pt idx="3379">
                  <c:v>43.114090909090912</c:v>
                </c:pt>
                <c:pt idx="3380">
                  <c:v>43.077272727272728</c:v>
                </c:pt>
                <c:pt idx="3381">
                  <c:v>43.028181818181821</c:v>
                </c:pt>
                <c:pt idx="3382">
                  <c:v>43.00363636363636</c:v>
                </c:pt>
                <c:pt idx="3383">
                  <c:v>43.00363636363636</c:v>
                </c:pt>
                <c:pt idx="3384">
                  <c:v>42.991363636363637</c:v>
                </c:pt>
                <c:pt idx="3385">
                  <c:v>42.966818181818176</c:v>
                </c:pt>
                <c:pt idx="3386">
                  <c:v>42.966818181818176</c:v>
                </c:pt>
                <c:pt idx="3387">
                  <c:v>42.929999999999993</c:v>
                </c:pt>
                <c:pt idx="3388">
                  <c:v>42.905454545454546</c:v>
                </c:pt>
                <c:pt idx="3389">
                  <c:v>42.868636363636362</c:v>
                </c:pt>
                <c:pt idx="3390">
                  <c:v>42.794999999999995</c:v>
                </c:pt>
                <c:pt idx="3391">
                  <c:v>42.758181818181825</c:v>
                </c:pt>
                <c:pt idx="3392">
                  <c:v>42.69681818181818</c:v>
                </c:pt>
                <c:pt idx="3393">
                  <c:v>42.647727272727273</c:v>
                </c:pt>
                <c:pt idx="3394">
                  <c:v>42.623181818181813</c:v>
                </c:pt>
                <c:pt idx="3395">
                  <c:v>42.623181818181813</c:v>
                </c:pt>
                <c:pt idx="3396">
                  <c:v>42.61090909090909</c:v>
                </c:pt>
                <c:pt idx="3397">
                  <c:v>42.574090909090906</c:v>
                </c:pt>
                <c:pt idx="3398">
                  <c:v>42.561818181818182</c:v>
                </c:pt>
                <c:pt idx="3399">
                  <c:v>42.561818181818182</c:v>
                </c:pt>
                <c:pt idx="3400">
                  <c:v>42.537272727272722</c:v>
                </c:pt>
                <c:pt idx="3401">
                  <c:v>42.488181818181815</c:v>
                </c:pt>
                <c:pt idx="3402">
                  <c:v>42.475909090909092</c:v>
                </c:pt>
                <c:pt idx="3403">
                  <c:v>42.402272727272724</c:v>
                </c:pt>
                <c:pt idx="3404">
                  <c:v>42.39</c:v>
                </c:pt>
                <c:pt idx="3405">
                  <c:v>42.291818181818179</c:v>
                </c:pt>
                <c:pt idx="3406">
                  <c:v>42.291818181818179</c:v>
                </c:pt>
                <c:pt idx="3407">
                  <c:v>42.267272727272726</c:v>
                </c:pt>
                <c:pt idx="3408">
                  <c:v>42.267272727272726</c:v>
                </c:pt>
                <c:pt idx="3409">
                  <c:v>42.254999999999995</c:v>
                </c:pt>
                <c:pt idx="3410">
                  <c:v>42.218181818181819</c:v>
                </c:pt>
                <c:pt idx="3411">
                  <c:v>42.218181818181819</c:v>
                </c:pt>
                <c:pt idx="3412">
                  <c:v>42.218181818181819</c:v>
                </c:pt>
                <c:pt idx="3413">
                  <c:v>42.205909090909088</c:v>
                </c:pt>
                <c:pt idx="3414">
                  <c:v>42.132272727272721</c:v>
                </c:pt>
                <c:pt idx="3415">
                  <c:v>42.107727272727274</c:v>
                </c:pt>
                <c:pt idx="3416">
                  <c:v>42.107727272727274</c:v>
                </c:pt>
                <c:pt idx="3417">
                  <c:v>42.107727272727274</c:v>
                </c:pt>
                <c:pt idx="3418">
                  <c:v>42.07090909090909</c:v>
                </c:pt>
                <c:pt idx="3419">
                  <c:v>41.960454545454539</c:v>
                </c:pt>
                <c:pt idx="3420">
                  <c:v>41.935909090909092</c:v>
                </c:pt>
                <c:pt idx="3421">
                  <c:v>41.923636363636362</c:v>
                </c:pt>
                <c:pt idx="3422">
                  <c:v>41.911363636363632</c:v>
                </c:pt>
                <c:pt idx="3423">
                  <c:v>41.874545454545448</c:v>
                </c:pt>
                <c:pt idx="3424">
                  <c:v>41.800909090909094</c:v>
                </c:pt>
                <c:pt idx="3425">
                  <c:v>41.788636363636357</c:v>
                </c:pt>
                <c:pt idx="3426">
                  <c:v>41.776363636363634</c:v>
                </c:pt>
                <c:pt idx="3427">
                  <c:v>41.715000000000003</c:v>
                </c:pt>
                <c:pt idx="3428">
                  <c:v>41.715000000000003</c:v>
                </c:pt>
                <c:pt idx="3429">
                  <c:v>41.690454545454543</c:v>
                </c:pt>
                <c:pt idx="3430">
                  <c:v>41.592272727272729</c:v>
                </c:pt>
                <c:pt idx="3431">
                  <c:v>41.567727272727268</c:v>
                </c:pt>
                <c:pt idx="3432">
                  <c:v>41.530909090909091</c:v>
                </c:pt>
                <c:pt idx="3433">
                  <c:v>41.518636363636361</c:v>
                </c:pt>
                <c:pt idx="3434">
                  <c:v>41.494090909090914</c:v>
                </c:pt>
                <c:pt idx="3435">
                  <c:v>41.445</c:v>
                </c:pt>
                <c:pt idx="3436">
                  <c:v>41.445</c:v>
                </c:pt>
                <c:pt idx="3437">
                  <c:v>41.43272727272727</c:v>
                </c:pt>
                <c:pt idx="3438">
                  <c:v>41.420454545454547</c:v>
                </c:pt>
                <c:pt idx="3439">
                  <c:v>41.408181818181816</c:v>
                </c:pt>
                <c:pt idx="3440">
                  <c:v>41.346818181818179</c:v>
                </c:pt>
                <c:pt idx="3441">
                  <c:v>41.297727272727272</c:v>
                </c:pt>
                <c:pt idx="3442">
                  <c:v>41.285454545454542</c:v>
                </c:pt>
                <c:pt idx="3443">
                  <c:v>41.285454545454542</c:v>
                </c:pt>
                <c:pt idx="3444">
                  <c:v>41.248636363636365</c:v>
                </c:pt>
                <c:pt idx="3445">
                  <c:v>41.150454545454544</c:v>
                </c:pt>
                <c:pt idx="3446">
                  <c:v>41.13818181818182</c:v>
                </c:pt>
                <c:pt idx="3447">
                  <c:v>41.12590909090909</c:v>
                </c:pt>
                <c:pt idx="3448">
                  <c:v>41.12590909090909</c:v>
                </c:pt>
                <c:pt idx="3449">
                  <c:v>41.064545454545453</c:v>
                </c:pt>
                <c:pt idx="3450">
                  <c:v>41.052272727272729</c:v>
                </c:pt>
                <c:pt idx="3451">
                  <c:v>41.04</c:v>
                </c:pt>
                <c:pt idx="3452">
                  <c:v>41.015454545454546</c:v>
                </c:pt>
                <c:pt idx="3453">
                  <c:v>40.892727272727271</c:v>
                </c:pt>
                <c:pt idx="3454">
                  <c:v>40.80681818181818</c:v>
                </c:pt>
                <c:pt idx="3455">
                  <c:v>40.769999999999996</c:v>
                </c:pt>
                <c:pt idx="3456">
                  <c:v>40.769999999999996</c:v>
                </c:pt>
                <c:pt idx="3457">
                  <c:v>40.733181818181812</c:v>
                </c:pt>
                <c:pt idx="3458">
                  <c:v>40.684090909090905</c:v>
                </c:pt>
                <c:pt idx="3459">
                  <c:v>40.647272727272721</c:v>
                </c:pt>
                <c:pt idx="3460">
                  <c:v>40.56136363636363</c:v>
                </c:pt>
                <c:pt idx="3461">
                  <c:v>40.549090909090907</c:v>
                </c:pt>
                <c:pt idx="3462">
                  <c:v>40.487727272727277</c:v>
                </c:pt>
                <c:pt idx="3463">
                  <c:v>40.487727272727277</c:v>
                </c:pt>
                <c:pt idx="3464">
                  <c:v>40.475454545454539</c:v>
                </c:pt>
                <c:pt idx="3465">
                  <c:v>40.450909090909093</c:v>
                </c:pt>
                <c:pt idx="3466">
                  <c:v>40.401818181818186</c:v>
                </c:pt>
                <c:pt idx="3467">
                  <c:v>40.377272727272725</c:v>
                </c:pt>
                <c:pt idx="3468">
                  <c:v>40.365000000000002</c:v>
                </c:pt>
                <c:pt idx="3469">
                  <c:v>40.365000000000002</c:v>
                </c:pt>
                <c:pt idx="3470">
                  <c:v>40.365000000000002</c:v>
                </c:pt>
                <c:pt idx="3471">
                  <c:v>40.315909090909095</c:v>
                </c:pt>
                <c:pt idx="3472">
                  <c:v>40.291363636363634</c:v>
                </c:pt>
                <c:pt idx="3473">
                  <c:v>40.279090909090911</c:v>
                </c:pt>
                <c:pt idx="3474">
                  <c:v>40.279090909090911</c:v>
                </c:pt>
                <c:pt idx="3475">
                  <c:v>40.230000000000004</c:v>
                </c:pt>
                <c:pt idx="3476">
                  <c:v>40.217727272727274</c:v>
                </c:pt>
                <c:pt idx="3477">
                  <c:v>40.205454545454543</c:v>
                </c:pt>
                <c:pt idx="3478">
                  <c:v>40.156363636363636</c:v>
                </c:pt>
                <c:pt idx="3479">
                  <c:v>40.107272727272729</c:v>
                </c:pt>
                <c:pt idx="3480">
                  <c:v>40.045909090909092</c:v>
                </c:pt>
                <c:pt idx="3481">
                  <c:v>40.009090909090908</c:v>
                </c:pt>
                <c:pt idx="3482">
                  <c:v>39.996818181818185</c:v>
                </c:pt>
                <c:pt idx="3483">
                  <c:v>39.972272727272724</c:v>
                </c:pt>
                <c:pt idx="3484">
                  <c:v>39.972272727272724</c:v>
                </c:pt>
                <c:pt idx="3485">
                  <c:v>39.972272727272724</c:v>
                </c:pt>
                <c:pt idx="3486">
                  <c:v>39.96</c:v>
                </c:pt>
                <c:pt idx="3487">
                  <c:v>39.886363636363633</c:v>
                </c:pt>
                <c:pt idx="3488">
                  <c:v>39.849545454545449</c:v>
                </c:pt>
                <c:pt idx="3489">
                  <c:v>39.837272727272726</c:v>
                </c:pt>
                <c:pt idx="3490">
                  <c:v>39.825000000000003</c:v>
                </c:pt>
                <c:pt idx="3491">
                  <c:v>39.825000000000003</c:v>
                </c:pt>
                <c:pt idx="3492">
                  <c:v>39.775909090909089</c:v>
                </c:pt>
                <c:pt idx="3493">
                  <c:v>39.714545454545451</c:v>
                </c:pt>
                <c:pt idx="3494">
                  <c:v>39.653181818181821</c:v>
                </c:pt>
                <c:pt idx="3495">
                  <c:v>39.653181818181821</c:v>
                </c:pt>
                <c:pt idx="3496">
                  <c:v>39.481363636363639</c:v>
                </c:pt>
                <c:pt idx="3497">
                  <c:v>39.444545454545455</c:v>
                </c:pt>
                <c:pt idx="3498">
                  <c:v>39.419999999999995</c:v>
                </c:pt>
                <c:pt idx="3499">
                  <c:v>39.395454545454548</c:v>
                </c:pt>
                <c:pt idx="3500">
                  <c:v>39.383181818181825</c:v>
                </c:pt>
                <c:pt idx="3501">
                  <c:v>39.358636363636364</c:v>
                </c:pt>
                <c:pt idx="3502">
                  <c:v>39.346363636363641</c:v>
                </c:pt>
                <c:pt idx="3503">
                  <c:v>39.346363636363641</c:v>
                </c:pt>
                <c:pt idx="3504">
                  <c:v>39.32181818181818</c:v>
                </c:pt>
                <c:pt idx="3505">
                  <c:v>39.32181818181818</c:v>
                </c:pt>
                <c:pt idx="3506">
                  <c:v>39.32181818181818</c:v>
                </c:pt>
                <c:pt idx="3507">
                  <c:v>39.260454545454543</c:v>
                </c:pt>
                <c:pt idx="3508">
                  <c:v>39.162272727272729</c:v>
                </c:pt>
                <c:pt idx="3509">
                  <c:v>39.15</c:v>
                </c:pt>
                <c:pt idx="3510">
                  <c:v>39.15</c:v>
                </c:pt>
                <c:pt idx="3511">
                  <c:v>39.137727272727275</c:v>
                </c:pt>
                <c:pt idx="3512">
                  <c:v>39.137727272727275</c:v>
                </c:pt>
                <c:pt idx="3513">
                  <c:v>39.113181818181822</c:v>
                </c:pt>
                <c:pt idx="3514">
                  <c:v>39.064090909090908</c:v>
                </c:pt>
                <c:pt idx="3515">
                  <c:v>39.015000000000001</c:v>
                </c:pt>
                <c:pt idx="3516">
                  <c:v>39.00272727272727</c:v>
                </c:pt>
                <c:pt idx="3517">
                  <c:v>38.990454545454547</c:v>
                </c:pt>
                <c:pt idx="3518">
                  <c:v>38.965909090909093</c:v>
                </c:pt>
                <c:pt idx="3519">
                  <c:v>38.941363636363633</c:v>
                </c:pt>
                <c:pt idx="3520">
                  <c:v>38.867727272727272</c:v>
                </c:pt>
                <c:pt idx="3521">
                  <c:v>38.830909090909088</c:v>
                </c:pt>
                <c:pt idx="3522">
                  <c:v>38.68363636363636</c:v>
                </c:pt>
                <c:pt idx="3523">
                  <c:v>38.634545454545453</c:v>
                </c:pt>
                <c:pt idx="3524">
                  <c:v>38.597727272727269</c:v>
                </c:pt>
                <c:pt idx="3525">
                  <c:v>38.573181818181816</c:v>
                </c:pt>
                <c:pt idx="3526">
                  <c:v>38.573181818181816</c:v>
                </c:pt>
                <c:pt idx="3527">
                  <c:v>38.524090909090908</c:v>
                </c:pt>
                <c:pt idx="3528">
                  <c:v>38.524090909090908</c:v>
                </c:pt>
                <c:pt idx="3529">
                  <c:v>38.37681818181818</c:v>
                </c:pt>
                <c:pt idx="3530">
                  <c:v>38.352272727272727</c:v>
                </c:pt>
                <c:pt idx="3531">
                  <c:v>38.315454545454543</c:v>
                </c:pt>
                <c:pt idx="3532">
                  <c:v>38.254090909090912</c:v>
                </c:pt>
                <c:pt idx="3533">
                  <c:v>38.192727272727275</c:v>
                </c:pt>
                <c:pt idx="3534">
                  <c:v>38.180454545454545</c:v>
                </c:pt>
                <c:pt idx="3535">
                  <c:v>38.155909090909091</c:v>
                </c:pt>
                <c:pt idx="3536">
                  <c:v>38.143636363636361</c:v>
                </c:pt>
                <c:pt idx="3537">
                  <c:v>38.131363636363638</c:v>
                </c:pt>
                <c:pt idx="3538">
                  <c:v>38.045454545454547</c:v>
                </c:pt>
                <c:pt idx="3539">
                  <c:v>37.984090909090909</c:v>
                </c:pt>
                <c:pt idx="3540">
                  <c:v>37.971818181818179</c:v>
                </c:pt>
                <c:pt idx="3541">
                  <c:v>37.971818181818179</c:v>
                </c:pt>
                <c:pt idx="3542">
                  <c:v>37.922727272727272</c:v>
                </c:pt>
                <c:pt idx="3543">
                  <c:v>37.910454545454542</c:v>
                </c:pt>
                <c:pt idx="3544">
                  <c:v>37.898181818181818</c:v>
                </c:pt>
                <c:pt idx="3545">
                  <c:v>37.849090909090911</c:v>
                </c:pt>
                <c:pt idx="3546">
                  <c:v>37.849090909090911</c:v>
                </c:pt>
                <c:pt idx="3547">
                  <c:v>37.726363636363637</c:v>
                </c:pt>
                <c:pt idx="3548">
                  <c:v>37.689545454545453</c:v>
                </c:pt>
                <c:pt idx="3549">
                  <c:v>37.652727272727269</c:v>
                </c:pt>
                <c:pt idx="3550">
                  <c:v>37.628181818181815</c:v>
                </c:pt>
                <c:pt idx="3551">
                  <c:v>37.615909090909085</c:v>
                </c:pt>
                <c:pt idx="3552">
                  <c:v>37.603636363636362</c:v>
                </c:pt>
                <c:pt idx="3553">
                  <c:v>37.554545454545455</c:v>
                </c:pt>
                <c:pt idx="3554">
                  <c:v>37.554545454545455</c:v>
                </c:pt>
                <c:pt idx="3555">
                  <c:v>37.43181818181818</c:v>
                </c:pt>
                <c:pt idx="3556">
                  <c:v>37.321363636363635</c:v>
                </c:pt>
                <c:pt idx="3557">
                  <c:v>37.309090909090905</c:v>
                </c:pt>
                <c:pt idx="3558">
                  <c:v>37.26</c:v>
                </c:pt>
                <c:pt idx="3559">
                  <c:v>37.247727272727275</c:v>
                </c:pt>
                <c:pt idx="3560">
                  <c:v>37.235454545454544</c:v>
                </c:pt>
                <c:pt idx="3561">
                  <c:v>37.210909090909091</c:v>
                </c:pt>
                <c:pt idx="3562">
                  <c:v>37.174090909090907</c:v>
                </c:pt>
                <c:pt idx="3563">
                  <c:v>37.149545454545454</c:v>
                </c:pt>
                <c:pt idx="3564">
                  <c:v>37.088181818181816</c:v>
                </c:pt>
                <c:pt idx="3565">
                  <c:v>37.088181818181816</c:v>
                </c:pt>
                <c:pt idx="3566">
                  <c:v>37.014545454545456</c:v>
                </c:pt>
                <c:pt idx="3567">
                  <c:v>36.99</c:v>
                </c:pt>
                <c:pt idx="3568">
                  <c:v>36.928636363636365</c:v>
                </c:pt>
                <c:pt idx="3569">
                  <c:v>36.904090909090911</c:v>
                </c:pt>
                <c:pt idx="3570">
                  <c:v>36.879545454545458</c:v>
                </c:pt>
                <c:pt idx="3571">
                  <c:v>36.867272727272727</c:v>
                </c:pt>
                <c:pt idx="3572">
                  <c:v>36.867272727272727</c:v>
                </c:pt>
                <c:pt idx="3573">
                  <c:v>36.830454545454543</c:v>
                </c:pt>
                <c:pt idx="3574">
                  <c:v>36.80590909090909</c:v>
                </c:pt>
                <c:pt idx="3575">
                  <c:v>36.80590909090909</c:v>
                </c:pt>
                <c:pt idx="3576">
                  <c:v>36.793636363636367</c:v>
                </c:pt>
                <c:pt idx="3577">
                  <c:v>36.756818181818183</c:v>
                </c:pt>
                <c:pt idx="3578">
                  <c:v>36.732272727272729</c:v>
                </c:pt>
                <c:pt idx="3579">
                  <c:v>36.72</c:v>
                </c:pt>
                <c:pt idx="3580">
                  <c:v>36.683181818181822</c:v>
                </c:pt>
                <c:pt idx="3581">
                  <c:v>36.658636363636361</c:v>
                </c:pt>
                <c:pt idx="3582">
                  <c:v>36.634090909090908</c:v>
                </c:pt>
                <c:pt idx="3583">
                  <c:v>36.621818181818185</c:v>
                </c:pt>
                <c:pt idx="3584">
                  <c:v>36.597272727272724</c:v>
                </c:pt>
                <c:pt idx="3585">
                  <c:v>36.548181818181817</c:v>
                </c:pt>
                <c:pt idx="3586">
                  <c:v>36.548181818181817</c:v>
                </c:pt>
                <c:pt idx="3587">
                  <c:v>36.548181818181817</c:v>
                </c:pt>
                <c:pt idx="3588">
                  <c:v>36.437727272727273</c:v>
                </c:pt>
                <c:pt idx="3589">
                  <c:v>36.413181818181819</c:v>
                </c:pt>
                <c:pt idx="3590">
                  <c:v>36.413181818181819</c:v>
                </c:pt>
                <c:pt idx="3591">
                  <c:v>36.413181818181819</c:v>
                </c:pt>
                <c:pt idx="3592">
                  <c:v>36.351818181818182</c:v>
                </c:pt>
                <c:pt idx="3593">
                  <c:v>36.351818181818182</c:v>
                </c:pt>
                <c:pt idx="3594">
                  <c:v>36.302727272727267</c:v>
                </c:pt>
                <c:pt idx="3595">
                  <c:v>36.302727272727267</c:v>
                </c:pt>
                <c:pt idx="3596">
                  <c:v>36.265909090909091</c:v>
                </c:pt>
                <c:pt idx="3597">
                  <c:v>36.229090909090907</c:v>
                </c:pt>
                <c:pt idx="3598">
                  <c:v>36.192272727272723</c:v>
                </c:pt>
                <c:pt idx="3599">
                  <c:v>36.18</c:v>
                </c:pt>
                <c:pt idx="3600">
                  <c:v>36.155454545454546</c:v>
                </c:pt>
                <c:pt idx="3601">
                  <c:v>36.130909090909093</c:v>
                </c:pt>
                <c:pt idx="3602">
                  <c:v>36.069545454545455</c:v>
                </c:pt>
                <c:pt idx="3603">
                  <c:v>36.069545454545455</c:v>
                </c:pt>
                <c:pt idx="3604">
                  <c:v>36.032727272727271</c:v>
                </c:pt>
                <c:pt idx="3605">
                  <c:v>36.008181818181818</c:v>
                </c:pt>
                <c:pt idx="3606">
                  <c:v>35.983636363636364</c:v>
                </c:pt>
                <c:pt idx="3607">
                  <c:v>35.94681818181818</c:v>
                </c:pt>
                <c:pt idx="3608">
                  <c:v>35.94681818181818</c:v>
                </c:pt>
                <c:pt idx="3609">
                  <c:v>35.922272727272727</c:v>
                </c:pt>
                <c:pt idx="3610">
                  <c:v>35.87318181818182</c:v>
                </c:pt>
                <c:pt idx="3611">
                  <c:v>35.848636363636366</c:v>
                </c:pt>
                <c:pt idx="3612">
                  <c:v>35.824090909090913</c:v>
                </c:pt>
                <c:pt idx="3613">
                  <c:v>35.799545454545452</c:v>
                </c:pt>
                <c:pt idx="3614">
                  <c:v>35.762727272727275</c:v>
                </c:pt>
                <c:pt idx="3615">
                  <c:v>35.750454545454545</c:v>
                </c:pt>
                <c:pt idx="3616">
                  <c:v>35.738181818181822</c:v>
                </c:pt>
                <c:pt idx="3617">
                  <c:v>35.689090909090908</c:v>
                </c:pt>
                <c:pt idx="3618">
                  <c:v>35.62772727272727</c:v>
                </c:pt>
                <c:pt idx="3619">
                  <c:v>35.62772727272727</c:v>
                </c:pt>
                <c:pt idx="3620">
                  <c:v>35.603181818181817</c:v>
                </c:pt>
                <c:pt idx="3621">
                  <c:v>35.55409090909091</c:v>
                </c:pt>
                <c:pt idx="3622">
                  <c:v>35.529545454545456</c:v>
                </c:pt>
                <c:pt idx="3623">
                  <c:v>35.504999999999995</c:v>
                </c:pt>
                <c:pt idx="3624">
                  <c:v>35.492727272727272</c:v>
                </c:pt>
                <c:pt idx="3625">
                  <c:v>35.455909090909088</c:v>
                </c:pt>
                <c:pt idx="3626">
                  <c:v>35.345454545454544</c:v>
                </c:pt>
                <c:pt idx="3627">
                  <c:v>35.32090909090909</c:v>
                </c:pt>
                <c:pt idx="3628">
                  <c:v>35.296363636363637</c:v>
                </c:pt>
                <c:pt idx="3629">
                  <c:v>35.284090909090907</c:v>
                </c:pt>
                <c:pt idx="3630">
                  <c:v>35.259545454545453</c:v>
                </c:pt>
                <c:pt idx="3631">
                  <c:v>35.185909090909092</c:v>
                </c:pt>
                <c:pt idx="3632">
                  <c:v>35.149090909090908</c:v>
                </c:pt>
                <c:pt idx="3633">
                  <c:v>35.124545454545455</c:v>
                </c:pt>
                <c:pt idx="3634">
                  <c:v>35.1</c:v>
                </c:pt>
                <c:pt idx="3635">
                  <c:v>35.1</c:v>
                </c:pt>
                <c:pt idx="3636">
                  <c:v>35.038636363636364</c:v>
                </c:pt>
                <c:pt idx="3637">
                  <c:v>35.026363636363634</c:v>
                </c:pt>
                <c:pt idx="3638">
                  <c:v>35.01409090909091</c:v>
                </c:pt>
                <c:pt idx="3639">
                  <c:v>34.977272727272727</c:v>
                </c:pt>
                <c:pt idx="3640">
                  <c:v>34.964999999999996</c:v>
                </c:pt>
                <c:pt idx="3641">
                  <c:v>34.940454545454543</c:v>
                </c:pt>
                <c:pt idx="3642">
                  <c:v>34.915909090909089</c:v>
                </c:pt>
                <c:pt idx="3643">
                  <c:v>34.83</c:v>
                </c:pt>
                <c:pt idx="3644">
                  <c:v>34.793181818181822</c:v>
                </c:pt>
                <c:pt idx="3645">
                  <c:v>34.695</c:v>
                </c:pt>
                <c:pt idx="3646">
                  <c:v>34.682727272727277</c:v>
                </c:pt>
                <c:pt idx="3647">
                  <c:v>34.670454545454547</c:v>
                </c:pt>
                <c:pt idx="3648">
                  <c:v>34.658181818181816</c:v>
                </c:pt>
                <c:pt idx="3649">
                  <c:v>34.633636363636363</c:v>
                </c:pt>
                <c:pt idx="3650">
                  <c:v>34.609090909090909</c:v>
                </c:pt>
                <c:pt idx="3651">
                  <c:v>34.56</c:v>
                </c:pt>
                <c:pt idx="3652">
                  <c:v>34.510909090909095</c:v>
                </c:pt>
                <c:pt idx="3653">
                  <c:v>34.37590909090909</c:v>
                </c:pt>
                <c:pt idx="3654">
                  <c:v>34.351363636363637</c:v>
                </c:pt>
                <c:pt idx="3655">
                  <c:v>34.326818181818183</c:v>
                </c:pt>
                <c:pt idx="3656">
                  <c:v>34.326818181818183</c:v>
                </c:pt>
                <c:pt idx="3657">
                  <c:v>34.314545454545453</c:v>
                </c:pt>
                <c:pt idx="3658">
                  <c:v>34.314545454545453</c:v>
                </c:pt>
                <c:pt idx="3659">
                  <c:v>34.253181818181815</c:v>
                </c:pt>
                <c:pt idx="3660">
                  <c:v>34.253181818181815</c:v>
                </c:pt>
                <c:pt idx="3661">
                  <c:v>34.228636363636362</c:v>
                </c:pt>
                <c:pt idx="3662">
                  <c:v>34.191818181818178</c:v>
                </c:pt>
                <c:pt idx="3663">
                  <c:v>34.142727272727271</c:v>
                </c:pt>
                <c:pt idx="3664">
                  <c:v>34.118181818181817</c:v>
                </c:pt>
                <c:pt idx="3665">
                  <c:v>34.081363636363633</c:v>
                </c:pt>
                <c:pt idx="3666">
                  <c:v>34.06909090909091</c:v>
                </c:pt>
                <c:pt idx="3667">
                  <c:v>34.05681818181818</c:v>
                </c:pt>
                <c:pt idx="3668">
                  <c:v>34.05681818181818</c:v>
                </c:pt>
                <c:pt idx="3669">
                  <c:v>34.032272727272726</c:v>
                </c:pt>
                <c:pt idx="3670">
                  <c:v>33.970909090909089</c:v>
                </c:pt>
                <c:pt idx="3671">
                  <c:v>33.921818181818182</c:v>
                </c:pt>
                <c:pt idx="3672">
                  <c:v>33.921818181818182</c:v>
                </c:pt>
                <c:pt idx="3673">
                  <c:v>33.835909090909091</c:v>
                </c:pt>
                <c:pt idx="3674">
                  <c:v>33.835909090909091</c:v>
                </c:pt>
                <c:pt idx="3675">
                  <c:v>33.835909090909091</c:v>
                </c:pt>
                <c:pt idx="3676">
                  <c:v>33.823636363636361</c:v>
                </c:pt>
                <c:pt idx="3677">
                  <c:v>33.823636363636361</c:v>
                </c:pt>
                <c:pt idx="3678">
                  <c:v>33.774545454545454</c:v>
                </c:pt>
                <c:pt idx="3679">
                  <c:v>33.76227272727273</c:v>
                </c:pt>
                <c:pt idx="3680">
                  <c:v>33.627272727272725</c:v>
                </c:pt>
                <c:pt idx="3681">
                  <c:v>33.602727272727272</c:v>
                </c:pt>
                <c:pt idx="3682">
                  <c:v>33.529090909090911</c:v>
                </c:pt>
                <c:pt idx="3683">
                  <c:v>33.394090909090906</c:v>
                </c:pt>
                <c:pt idx="3684">
                  <c:v>33.308181818181822</c:v>
                </c:pt>
                <c:pt idx="3685">
                  <c:v>33.308181818181822</c:v>
                </c:pt>
                <c:pt idx="3686">
                  <c:v>33.283636363636361</c:v>
                </c:pt>
                <c:pt idx="3687">
                  <c:v>33.271363636363638</c:v>
                </c:pt>
                <c:pt idx="3688">
                  <c:v>33.197727272727271</c:v>
                </c:pt>
                <c:pt idx="3689">
                  <c:v>33.148636363636363</c:v>
                </c:pt>
                <c:pt idx="3690">
                  <c:v>33.12409090909091</c:v>
                </c:pt>
                <c:pt idx="3691">
                  <c:v>33.050454545454542</c:v>
                </c:pt>
                <c:pt idx="3692">
                  <c:v>33.001363636363635</c:v>
                </c:pt>
                <c:pt idx="3693">
                  <c:v>32.976818181818182</c:v>
                </c:pt>
                <c:pt idx="3694">
                  <c:v>32.964545454545451</c:v>
                </c:pt>
                <c:pt idx="3695">
                  <c:v>32.927727272727267</c:v>
                </c:pt>
                <c:pt idx="3696">
                  <c:v>32.87863636363636</c:v>
                </c:pt>
                <c:pt idx="3697">
                  <c:v>32.841818181818184</c:v>
                </c:pt>
                <c:pt idx="3698">
                  <c:v>32.829545454545453</c:v>
                </c:pt>
                <c:pt idx="3699">
                  <c:v>32.817272727272723</c:v>
                </c:pt>
                <c:pt idx="3700">
                  <c:v>32.805</c:v>
                </c:pt>
                <c:pt idx="3701">
                  <c:v>32.792727272727269</c:v>
                </c:pt>
                <c:pt idx="3702">
                  <c:v>32.768181818181816</c:v>
                </c:pt>
                <c:pt idx="3703">
                  <c:v>32.682272727272725</c:v>
                </c:pt>
                <c:pt idx="3704">
                  <c:v>32.67</c:v>
                </c:pt>
                <c:pt idx="3705">
                  <c:v>32.608636363636364</c:v>
                </c:pt>
                <c:pt idx="3706">
                  <c:v>32.57181818181818</c:v>
                </c:pt>
                <c:pt idx="3707">
                  <c:v>32.48590909090909</c:v>
                </c:pt>
                <c:pt idx="3708">
                  <c:v>32.473636363636366</c:v>
                </c:pt>
                <c:pt idx="3709">
                  <c:v>32.461363636363636</c:v>
                </c:pt>
                <c:pt idx="3710">
                  <c:v>32.436818181818182</c:v>
                </c:pt>
                <c:pt idx="3711">
                  <c:v>32.4</c:v>
                </c:pt>
                <c:pt idx="3712">
                  <c:v>32.4</c:v>
                </c:pt>
                <c:pt idx="3713">
                  <c:v>32.387727272727275</c:v>
                </c:pt>
                <c:pt idx="3714">
                  <c:v>32.375454545454545</c:v>
                </c:pt>
                <c:pt idx="3715">
                  <c:v>32.375454545454545</c:v>
                </c:pt>
                <c:pt idx="3716">
                  <c:v>32.338636363636368</c:v>
                </c:pt>
                <c:pt idx="3717">
                  <c:v>32.314090909090908</c:v>
                </c:pt>
                <c:pt idx="3718">
                  <c:v>32.277272727272731</c:v>
                </c:pt>
                <c:pt idx="3719">
                  <c:v>32.191363636363633</c:v>
                </c:pt>
                <c:pt idx="3720">
                  <c:v>32.191363636363633</c:v>
                </c:pt>
                <c:pt idx="3721">
                  <c:v>32.17909090909091</c:v>
                </c:pt>
                <c:pt idx="3722">
                  <c:v>32.154545454545456</c:v>
                </c:pt>
                <c:pt idx="3723">
                  <c:v>32.129999999999995</c:v>
                </c:pt>
                <c:pt idx="3724">
                  <c:v>32.129999999999995</c:v>
                </c:pt>
                <c:pt idx="3725">
                  <c:v>32.068636363636358</c:v>
                </c:pt>
                <c:pt idx="3726">
                  <c:v>32.056363636363635</c:v>
                </c:pt>
                <c:pt idx="3727">
                  <c:v>32.007272727272728</c:v>
                </c:pt>
                <c:pt idx="3728">
                  <c:v>31.995000000000001</c:v>
                </c:pt>
                <c:pt idx="3729">
                  <c:v>31.958181818181817</c:v>
                </c:pt>
                <c:pt idx="3730">
                  <c:v>31.933636363636364</c:v>
                </c:pt>
                <c:pt idx="3731">
                  <c:v>31.89681818181818</c:v>
                </c:pt>
                <c:pt idx="3732">
                  <c:v>31.884545454545453</c:v>
                </c:pt>
                <c:pt idx="3733">
                  <c:v>31.847727272727273</c:v>
                </c:pt>
                <c:pt idx="3734">
                  <c:v>31.823181818181816</c:v>
                </c:pt>
                <c:pt idx="3735">
                  <c:v>31.798636363636362</c:v>
                </c:pt>
                <c:pt idx="3736">
                  <c:v>31.749545454545455</c:v>
                </c:pt>
                <c:pt idx="3737">
                  <c:v>31.749545454545455</c:v>
                </c:pt>
                <c:pt idx="3738">
                  <c:v>31.749545454545455</c:v>
                </c:pt>
                <c:pt idx="3739">
                  <c:v>31.749545454545455</c:v>
                </c:pt>
                <c:pt idx="3740">
                  <c:v>31.725000000000001</c:v>
                </c:pt>
                <c:pt idx="3741">
                  <c:v>31.688181818181818</c:v>
                </c:pt>
                <c:pt idx="3742">
                  <c:v>31.651363636363634</c:v>
                </c:pt>
                <c:pt idx="3743">
                  <c:v>31.63909090909091</c:v>
                </c:pt>
                <c:pt idx="3744">
                  <c:v>31.63909090909091</c:v>
                </c:pt>
                <c:pt idx="3745">
                  <c:v>31.565454545454543</c:v>
                </c:pt>
                <c:pt idx="3746">
                  <c:v>31.565454545454543</c:v>
                </c:pt>
                <c:pt idx="3747">
                  <c:v>31.565454545454543</c:v>
                </c:pt>
                <c:pt idx="3748">
                  <c:v>31.540909090909089</c:v>
                </c:pt>
                <c:pt idx="3749">
                  <c:v>31.528636363636366</c:v>
                </c:pt>
                <c:pt idx="3750">
                  <c:v>31.528636363636366</c:v>
                </c:pt>
                <c:pt idx="3751">
                  <c:v>31.491818181818182</c:v>
                </c:pt>
                <c:pt idx="3752">
                  <c:v>31.479545454545452</c:v>
                </c:pt>
                <c:pt idx="3753">
                  <c:v>31.479545454545452</c:v>
                </c:pt>
                <c:pt idx="3754">
                  <c:v>31.442727272727275</c:v>
                </c:pt>
                <c:pt idx="3755">
                  <c:v>31.430454545454545</c:v>
                </c:pt>
                <c:pt idx="3756">
                  <c:v>31.418181818181822</c:v>
                </c:pt>
                <c:pt idx="3757">
                  <c:v>31.356818181818184</c:v>
                </c:pt>
                <c:pt idx="3758">
                  <c:v>31.356818181818184</c:v>
                </c:pt>
                <c:pt idx="3759">
                  <c:v>31.332272727272727</c:v>
                </c:pt>
                <c:pt idx="3760">
                  <c:v>31.332272727272727</c:v>
                </c:pt>
                <c:pt idx="3761">
                  <c:v>31.32</c:v>
                </c:pt>
                <c:pt idx="3762">
                  <c:v>31.283181818181816</c:v>
                </c:pt>
                <c:pt idx="3763">
                  <c:v>31.246363636363636</c:v>
                </c:pt>
                <c:pt idx="3764">
                  <c:v>31.234090909090909</c:v>
                </c:pt>
                <c:pt idx="3765">
                  <c:v>31.148181818181818</c:v>
                </c:pt>
                <c:pt idx="3766">
                  <c:v>31.148181818181818</c:v>
                </c:pt>
                <c:pt idx="3767">
                  <c:v>31.135909090909092</c:v>
                </c:pt>
                <c:pt idx="3768">
                  <c:v>31.123636363636361</c:v>
                </c:pt>
                <c:pt idx="3769">
                  <c:v>31.123636363636361</c:v>
                </c:pt>
                <c:pt idx="3770">
                  <c:v>31.062272727272724</c:v>
                </c:pt>
                <c:pt idx="3771">
                  <c:v>31.025454545454547</c:v>
                </c:pt>
                <c:pt idx="3772">
                  <c:v>30.927272727272726</c:v>
                </c:pt>
                <c:pt idx="3773">
                  <c:v>30.792272727272728</c:v>
                </c:pt>
                <c:pt idx="3774">
                  <c:v>30.767727272727271</c:v>
                </c:pt>
                <c:pt idx="3775">
                  <c:v>30.767727272727271</c:v>
                </c:pt>
                <c:pt idx="3776">
                  <c:v>30.743181818181817</c:v>
                </c:pt>
                <c:pt idx="3777">
                  <c:v>30.706363636363633</c:v>
                </c:pt>
                <c:pt idx="3778">
                  <c:v>30.68181818181818</c:v>
                </c:pt>
                <c:pt idx="3779">
                  <c:v>30.669545454545453</c:v>
                </c:pt>
                <c:pt idx="3780">
                  <c:v>30.644999999999996</c:v>
                </c:pt>
                <c:pt idx="3781">
                  <c:v>30.644999999999996</c:v>
                </c:pt>
                <c:pt idx="3782">
                  <c:v>30.632727272727273</c:v>
                </c:pt>
                <c:pt idx="3783">
                  <c:v>30.620454545454542</c:v>
                </c:pt>
                <c:pt idx="3784">
                  <c:v>30.595909090909089</c:v>
                </c:pt>
                <c:pt idx="3785">
                  <c:v>30.546818181818182</c:v>
                </c:pt>
                <c:pt idx="3786">
                  <c:v>30.485454545454544</c:v>
                </c:pt>
                <c:pt idx="3787">
                  <c:v>30.485454545454544</c:v>
                </c:pt>
                <c:pt idx="3788">
                  <c:v>30.473181818181814</c:v>
                </c:pt>
                <c:pt idx="3789">
                  <c:v>30.424090909090907</c:v>
                </c:pt>
                <c:pt idx="3790">
                  <c:v>30.411818181818184</c:v>
                </c:pt>
                <c:pt idx="3791">
                  <c:v>30.411818181818184</c:v>
                </c:pt>
                <c:pt idx="3792">
                  <c:v>30.411818181818184</c:v>
                </c:pt>
                <c:pt idx="3793">
                  <c:v>30.375</c:v>
                </c:pt>
                <c:pt idx="3794">
                  <c:v>30.36272727272727</c:v>
                </c:pt>
                <c:pt idx="3795">
                  <c:v>30.301363636363639</c:v>
                </c:pt>
                <c:pt idx="3796">
                  <c:v>30.276818181818182</c:v>
                </c:pt>
                <c:pt idx="3797">
                  <c:v>30.264545454545456</c:v>
                </c:pt>
                <c:pt idx="3798">
                  <c:v>30.264545454545456</c:v>
                </c:pt>
                <c:pt idx="3799">
                  <c:v>30.240000000000002</c:v>
                </c:pt>
                <c:pt idx="3800">
                  <c:v>30.215454545454545</c:v>
                </c:pt>
                <c:pt idx="3801">
                  <c:v>30.190909090909091</c:v>
                </c:pt>
                <c:pt idx="3802">
                  <c:v>30.178636363636365</c:v>
                </c:pt>
                <c:pt idx="3803">
                  <c:v>30.080454545454547</c:v>
                </c:pt>
                <c:pt idx="3804">
                  <c:v>30.080454545454547</c:v>
                </c:pt>
                <c:pt idx="3805">
                  <c:v>30.019090909090909</c:v>
                </c:pt>
                <c:pt idx="3806">
                  <c:v>30.019090909090909</c:v>
                </c:pt>
                <c:pt idx="3807">
                  <c:v>29.957727272727272</c:v>
                </c:pt>
                <c:pt idx="3808">
                  <c:v>29.859545454545451</c:v>
                </c:pt>
                <c:pt idx="3809">
                  <c:v>29.859545454545451</c:v>
                </c:pt>
                <c:pt idx="3810">
                  <c:v>29.822727272727274</c:v>
                </c:pt>
                <c:pt idx="3811">
                  <c:v>29.822727272727274</c:v>
                </c:pt>
                <c:pt idx="3812">
                  <c:v>29.810454545454544</c:v>
                </c:pt>
                <c:pt idx="3813">
                  <c:v>29.798181818181817</c:v>
                </c:pt>
                <c:pt idx="3814">
                  <c:v>29.78590909090909</c:v>
                </c:pt>
                <c:pt idx="3815">
                  <c:v>29.773636363636363</c:v>
                </c:pt>
                <c:pt idx="3816">
                  <c:v>29.724545454545453</c:v>
                </c:pt>
                <c:pt idx="3817">
                  <c:v>29.712272727272726</c:v>
                </c:pt>
                <c:pt idx="3818">
                  <c:v>29.663181818181819</c:v>
                </c:pt>
                <c:pt idx="3819">
                  <c:v>29.589545454545451</c:v>
                </c:pt>
                <c:pt idx="3820">
                  <c:v>29.577272727272728</c:v>
                </c:pt>
                <c:pt idx="3821">
                  <c:v>29.577272727272728</c:v>
                </c:pt>
                <c:pt idx="3822">
                  <c:v>29.552727272727271</c:v>
                </c:pt>
                <c:pt idx="3823">
                  <c:v>29.515909090909091</c:v>
                </c:pt>
                <c:pt idx="3824">
                  <c:v>29.515909090909091</c:v>
                </c:pt>
                <c:pt idx="3825">
                  <c:v>29.50363636363636</c:v>
                </c:pt>
                <c:pt idx="3826">
                  <c:v>29.479090909090907</c:v>
                </c:pt>
                <c:pt idx="3827">
                  <c:v>29.454545454545453</c:v>
                </c:pt>
                <c:pt idx="3828">
                  <c:v>29.43</c:v>
                </c:pt>
                <c:pt idx="3829">
                  <c:v>29.43</c:v>
                </c:pt>
                <c:pt idx="3830">
                  <c:v>29.43</c:v>
                </c:pt>
                <c:pt idx="3831">
                  <c:v>29.405454545454546</c:v>
                </c:pt>
                <c:pt idx="3832">
                  <c:v>29.405454545454546</c:v>
                </c:pt>
                <c:pt idx="3833">
                  <c:v>29.368636363636362</c:v>
                </c:pt>
                <c:pt idx="3834">
                  <c:v>29.368636363636362</c:v>
                </c:pt>
                <c:pt idx="3835">
                  <c:v>29.356363636363639</c:v>
                </c:pt>
                <c:pt idx="3836">
                  <c:v>29.356363636363639</c:v>
                </c:pt>
                <c:pt idx="3837">
                  <c:v>29.344090909090909</c:v>
                </c:pt>
                <c:pt idx="3838">
                  <c:v>29.344090909090909</c:v>
                </c:pt>
                <c:pt idx="3839">
                  <c:v>29.307272727272725</c:v>
                </c:pt>
                <c:pt idx="3840">
                  <c:v>29.307272727272725</c:v>
                </c:pt>
                <c:pt idx="3841">
                  <c:v>29.295000000000002</c:v>
                </c:pt>
                <c:pt idx="3842">
                  <c:v>29.258181818181818</c:v>
                </c:pt>
                <c:pt idx="3843">
                  <c:v>29.258181818181818</c:v>
                </c:pt>
                <c:pt idx="3844">
                  <c:v>29.245909090909088</c:v>
                </c:pt>
                <c:pt idx="3845">
                  <c:v>29.19681818181818</c:v>
                </c:pt>
                <c:pt idx="3846">
                  <c:v>29.172272727272727</c:v>
                </c:pt>
                <c:pt idx="3847">
                  <c:v>29.172272727272727</c:v>
                </c:pt>
                <c:pt idx="3848">
                  <c:v>29.147727272727273</c:v>
                </c:pt>
                <c:pt idx="3849">
                  <c:v>29.12318181818182</c:v>
                </c:pt>
                <c:pt idx="3850">
                  <c:v>29.074090909090909</c:v>
                </c:pt>
                <c:pt idx="3851">
                  <c:v>29.074090909090909</c:v>
                </c:pt>
                <c:pt idx="3852">
                  <c:v>29.061818181818182</c:v>
                </c:pt>
                <c:pt idx="3853">
                  <c:v>29.012727272727272</c:v>
                </c:pt>
                <c:pt idx="3854">
                  <c:v>29.000454545454545</c:v>
                </c:pt>
                <c:pt idx="3855">
                  <c:v>28.988181818181818</c:v>
                </c:pt>
                <c:pt idx="3856">
                  <c:v>28.975909090909092</c:v>
                </c:pt>
                <c:pt idx="3857">
                  <c:v>28.975909090909092</c:v>
                </c:pt>
                <c:pt idx="3858">
                  <c:v>28.939090909090908</c:v>
                </c:pt>
                <c:pt idx="3859">
                  <c:v>28.742727272727272</c:v>
                </c:pt>
                <c:pt idx="3860">
                  <c:v>28.730454545454545</c:v>
                </c:pt>
                <c:pt idx="3861">
                  <c:v>28.669090909090908</c:v>
                </c:pt>
                <c:pt idx="3862">
                  <c:v>28.607727272727271</c:v>
                </c:pt>
                <c:pt idx="3863">
                  <c:v>28.583181818181817</c:v>
                </c:pt>
                <c:pt idx="3864">
                  <c:v>28.534090909090907</c:v>
                </c:pt>
                <c:pt idx="3865">
                  <c:v>28.52181818181818</c:v>
                </c:pt>
                <c:pt idx="3866">
                  <c:v>28.497272727272726</c:v>
                </c:pt>
                <c:pt idx="3867">
                  <c:v>28.472727272727273</c:v>
                </c:pt>
                <c:pt idx="3868">
                  <c:v>28.423636363636362</c:v>
                </c:pt>
                <c:pt idx="3869">
                  <c:v>28.374545454545455</c:v>
                </c:pt>
                <c:pt idx="3870">
                  <c:v>28.337727272727271</c:v>
                </c:pt>
                <c:pt idx="3871">
                  <c:v>28.300909090909087</c:v>
                </c:pt>
                <c:pt idx="3872">
                  <c:v>28.300909090909087</c:v>
                </c:pt>
                <c:pt idx="3873">
                  <c:v>28.300909090909087</c:v>
                </c:pt>
                <c:pt idx="3874">
                  <c:v>28.300909090909087</c:v>
                </c:pt>
                <c:pt idx="3875">
                  <c:v>28.300909090909087</c:v>
                </c:pt>
                <c:pt idx="3876">
                  <c:v>28.300909090909087</c:v>
                </c:pt>
                <c:pt idx="3877">
                  <c:v>28.26409090909091</c:v>
                </c:pt>
                <c:pt idx="3878">
                  <c:v>28.25181818181818</c:v>
                </c:pt>
                <c:pt idx="3879">
                  <c:v>28.239545454545457</c:v>
                </c:pt>
                <c:pt idx="3880">
                  <c:v>28.239545454545457</c:v>
                </c:pt>
                <c:pt idx="3881">
                  <c:v>28.227272727272727</c:v>
                </c:pt>
                <c:pt idx="3882">
                  <c:v>28.202727272727273</c:v>
                </c:pt>
                <c:pt idx="3883">
                  <c:v>28.202727272727273</c:v>
                </c:pt>
                <c:pt idx="3884">
                  <c:v>28.165909090909089</c:v>
                </c:pt>
                <c:pt idx="3885">
                  <c:v>28.141363636363636</c:v>
                </c:pt>
                <c:pt idx="3886">
                  <c:v>28.116818181818182</c:v>
                </c:pt>
                <c:pt idx="3887">
                  <c:v>28.08</c:v>
                </c:pt>
                <c:pt idx="3888">
                  <c:v>28.043181818181822</c:v>
                </c:pt>
                <c:pt idx="3889">
                  <c:v>27.994090909090907</c:v>
                </c:pt>
                <c:pt idx="3890">
                  <c:v>27.920454545454547</c:v>
                </c:pt>
                <c:pt idx="3891">
                  <c:v>27.908181818181816</c:v>
                </c:pt>
                <c:pt idx="3892">
                  <c:v>27.895909090909093</c:v>
                </c:pt>
                <c:pt idx="3893">
                  <c:v>27.81</c:v>
                </c:pt>
                <c:pt idx="3894">
                  <c:v>27.797727272727272</c:v>
                </c:pt>
                <c:pt idx="3895">
                  <c:v>27.760909090909092</c:v>
                </c:pt>
                <c:pt idx="3896">
                  <c:v>27.736363636363638</c:v>
                </c:pt>
                <c:pt idx="3897">
                  <c:v>27.724090909090908</c:v>
                </c:pt>
                <c:pt idx="3898">
                  <c:v>27.711818181818181</c:v>
                </c:pt>
                <c:pt idx="3899">
                  <c:v>27.675000000000001</c:v>
                </c:pt>
                <c:pt idx="3900">
                  <c:v>27.675000000000001</c:v>
                </c:pt>
                <c:pt idx="3901">
                  <c:v>27.675000000000001</c:v>
                </c:pt>
                <c:pt idx="3902">
                  <c:v>27.650454545454547</c:v>
                </c:pt>
                <c:pt idx="3903">
                  <c:v>27.650454545454547</c:v>
                </c:pt>
                <c:pt idx="3904">
                  <c:v>27.638181818181817</c:v>
                </c:pt>
                <c:pt idx="3905">
                  <c:v>27.601363636363633</c:v>
                </c:pt>
                <c:pt idx="3906">
                  <c:v>27.601363636363633</c:v>
                </c:pt>
                <c:pt idx="3907">
                  <c:v>27.601363636363633</c:v>
                </c:pt>
                <c:pt idx="3908">
                  <c:v>27.552272727272726</c:v>
                </c:pt>
                <c:pt idx="3909">
                  <c:v>27.54</c:v>
                </c:pt>
                <c:pt idx="3910">
                  <c:v>27.490909090909089</c:v>
                </c:pt>
                <c:pt idx="3911">
                  <c:v>27.441818181818181</c:v>
                </c:pt>
                <c:pt idx="3912">
                  <c:v>27.404999999999998</c:v>
                </c:pt>
                <c:pt idx="3913">
                  <c:v>27.331363636363633</c:v>
                </c:pt>
                <c:pt idx="3914">
                  <c:v>27.31909090909091</c:v>
                </c:pt>
                <c:pt idx="3915">
                  <c:v>27.294545454545453</c:v>
                </c:pt>
                <c:pt idx="3916">
                  <c:v>27.294545454545453</c:v>
                </c:pt>
                <c:pt idx="3917">
                  <c:v>27.245454545454542</c:v>
                </c:pt>
                <c:pt idx="3918">
                  <c:v>27.208636363636366</c:v>
                </c:pt>
                <c:pt idx="3919">
                  <c:v>27.184090909090905</c:v>
                </c:pt>
                <c:pt idx="3920">
                  <c:v>27.147272727272728</c:v>
                </c:pt>
                <c:pt idx="3921">
                  <c:v>27.147272727272728</c:v>
                </c:pt>
                <c:pt idx="3922">
                  <c:v>27.134999999999998</c:v>
                </c:pt>
                <c:pt idx="3923">
                  <c:v>27.134999999999998</c:v>
                </c:pt>
                <c:pt idx="3924">
                  <c:v>27.110454545454544</c:v>
                </c:pt>
                <c:pt idx="3925">
                  <c:v>27.085909090909091</c:v>
                </c:pt>
                <c:pt idx="3926">
                  <c:v>27.049090909090907</c:v>
                </c:pt>
                <c:pt idx="3927">
                  <c:v>27.036818181818184</c:v>
                </c:pt>
                <c:pt idx="3928">
                  <c:v>27.024545454545454</c:v>
                </c:pt>
                <c:pt idx="3929">
                  <c:v>27.01227272727273</c:v>
                </c:pt>
                <c:pt idx="3930">
                  <c:v>27.01227272727273</c:v>
                </c:pt>
                <c:pt idx="3931">
                  <c:v>27.01227272727273</c:v>
                </c:pt>
                <c:pt idx="3932">
                  <c:v>26.98772727272727</c:v>
                </c:pt>
                <c:pt idx="3933">
                  <c:v>26.975454545454546</c:v>
                </c:pt>
                <c:pt idx="3934">
                  <c:v>26.963181818181816</c:v>
                </c:pt>
                <c:pt idx="3935">
                  <c:v>26.889545454545456</c:v>
                </c:pt>
                <c:pt idx="3936">
                  <c:v>26.877272727272725</c:v>
                </c:pt>
                <c:pt idx="3937">
                  <c:v>26.865000000000002</c:v>
                </c:pt>
                <c:pt idx="3938">
                  <c:v>26.791363636363634</c:v>
                </c:pt>
                <c:pt idx="3939">
                  <c:v>26.779090909090911</c:v>
                </c:pt>
                <c:pt idx="3940">
                  <c:v>26.766818181818181</c:v>
                </c:pt>
                <c:pt idx="3941">
                  <c:v>26.754545454545454</c:v>
                </c:pt>
                <c:pt idx="3942">
                  <c:v>26.73</c:v>
                </c:pt>
                <c:pt idx="3943">
                  <c:v>26.717727272727274</c:v>
                </c:pt>
                <c:pt idx="3944">
                  <c:v>26.705454545454547</c:v>
                </c:pt>
                <c:pt idx="3945">
                  <c:v>26.631818181818183</c:v>
                </c:pt>
                <c:pt idx="3946">
                  <c:v>26.631818181818183</c:v>
                </c:pt>
                <c:pt idx="3947">
                  <c:v>26.607272727272726</c:v>
                </c:pt>
                <c:pt idx="3948">
                  <c:v>26.582727272727272</c:v>
                </c:pt>
                <c:pt idx="3949">
                  <c:v>26.558181818181819</c:v>
                </c:pt>
                <c:pt idx="3950">
                  <c:v>26.496818181818181</c:v>
                </c:pt>
                <c:pt idx="3951">
                  <c:v>26.484545454545451</c:v>
                </c:pt>
                <c:pt idx="3952">
                  <c:v>26.472272727272728</c:v>
                </c:pt>
                <c:pt idx="3953">
                  <c:v>26.459999999999997</c:v>
                </c:pt>
                <c:pt idx="3954">
                  <c:v>26.447727272727274</c:v>
                </c:pt>
                <c:pt idx="3955">
                  <c:v>26.435454545454544</c:v>
                </c:pt>
                <c:pt idx="3956">
                  <c:v>26.398636363636363</c:v>
                </c:pt>
                <c:pt idx="3957">
                  <c:v>26.337272727272726</c:v>
                </c:pt>
                <c:pt idx="3958">
                  <c:v>26.324999999999999</c:v>
                </c:pt>
                <c:pt idx="3959">
                  <c:v>26.324999999999999</c:v>
                </c:pt>
                <c:pt idx="3960">
                  <c:v>26.324999999999999</c:v>
                </c:pt>
                <c:pt idx="3961">
                  <c:v>26.300454545454546</c:v>
                </c:pt>
                <c:pt idx="3962">
                  <c:v>26.288181818181819</c:v>
                </c:pt>
                <c:pt idx="3963">
                  <c:v>26.288181818181819</c:v>
                </c:pt>
                <c:pt idx="3964">
                  <c:v>26.226818181818182</c:v>
                </c:pt>
                <c:pt idx="3965">
                  <c:v>26.202272727272728</c:v>
                </c:pt>
                <c:pt idx="3966">
                  <c:v>26.165454545454544</c:v>
                </c:pt>
                <c:pt idx="3967">
                  <c:v>26.153181818181817</c:v>
                </c:pt>
                <c:pt idx="3968">
                  <c:v>26.153181818181817</c:v>
                </c:pt>
                <c:pt idx="3969">
                  <c:v>26.140909090909091</c:v>
                </c:pt>
                <c:pt idx="3970">
                  <c:v>26.116363636363637</c:v>
                </c:pt>
                <c:pt idx="3971">
                  <c:v>26.104090909090907</c:v>
                </c:pt>
                <c:pt idx="3972">
                  <c:v>26.055</c:v>
                </c:pt>
                <c:pt idx="3973">
                  <c:v>26.042727272727269</c:v>
                </c:pt>
                <c:pt idx="3974">
                  <c:v>25.969090909090909</c:v>
                </c:pt>
                <c:pt idx="3975">
                  <c:v>25.92</c:v>
                </c:pt>
                <c:pt idx="3976">
                  <c:v>25.907727272727271</c:v>
                </c:pt>
                <c:pt idx="3977">
                  <c:v>25.858636363636364</c:v>
                </c:pt>
                <c:pt idx="3978">
                  <c:v>25.858636363636364</c:v>
                </c:pt>
                <c:pt idx="3979">
                  <c:v>25.834090909090911</c:v>
                </c:pt>
                <c:pt idx="3980">
                  <c:v>25.834090909090911</c:v>
                </c:pt>
                <c:pt idx="3981">
                  <c:v>25.82181818181818</c:v>
                </c:pt>
                <c:pt idx="3982">
                  <c:v>25.797272727272727</c:v>
                </c:pt>
                <c:pt idx="3983">
                  <c:v>25.785000000000004</c:v>
                </c:pt>
                <c:pt idx="3984">
                  <c:v>25.760454545454543</c:v>
                </c:pt>
                <c:pt idx="3985">
                  <c:v>25.699090909090909</c:v>
                </c:pt>
                <c:pt idx="3986">
                  <c:v>25.686818181818182</c:v>
                </c:pt>
                <c:pt idx="3987">
                  <c:v>25.674545454545456</c:v>
                </c:pt>
                <c:pt idx="3988">
                  <c:v>25.527272727272727</c:v>
                </c:pt>
                <c:pt idx="3989">
                  <c:v>25.527272727272727</c:v>
                </c:pt>
                <c:pt idx="3990">
                  <c:v>25.502727272727274</c:v>
                </c:pt>
                <c:pt idx="3991">
                  <c:v>25.416818181818183</c:v>
                </c:pt>
                <c:pt idx="3992">
                  <c:v>25.367727272727272</c:v>
                </c:pt>
                <c:pt idx="3993">
                  <c:v>25.318636363636362</c:v>
                </c:pt>
                <c:pt idx="3994">
                  <c:v>25.281818181818181</c:v>
                </c:pt>
                <c:pt idx="3995">
                  <c:v>25.281818181818181</c:v>
                </c:pt>
                <c:pt idx="3996">
                  <c:v>25.281818181818181</c:v>
                </c:pt>
                <c:pt idx="3997">
                  <c:v>25.281818181818181</c:v>
                </c:pt>
                <c:pt idx="3998">
                  <c:v>25.269545454545455</c:v>
                </c:pt>
                <c:pt idx="3999">
                  <c:v>25.257272727272724</c:v>
                </c:pt>
                <c:pt idx="4000">
                  <c:v>25.097727272727273</c:v>
                </c:pt>
                <c:pt idx="4001">
                  <c:v>25.073181818181816</c:v>
                </c:pt>
                <c:pt idx="4002">
                  <c:v>25.073181818181816</c:v>
                </c:pt>
                <c:pt idx="4003">
                  <c:v>25.060909090909092</c:v>
                </c:pt>
                <c:pt idx="4004">
                  <c:v>25.060909090909092</c:v>
                </c:pt>
                <c:pt idx="4005">
                  <c:v>25.048636363636362</c:v>
                </c:pt>
                <c:pt idx="4006">
                  <c:v>25.036363636363635</c:v>
                </c:pt>
                <c:pt idx="4007">
                  <c:v>25.011818181818178</c:v>
                </c:pt>
                <c:pt idx="4008">
                  <c:v>24.975000000000001</c:v>
                </c:pt>
                <c:pt idx="4009">
                  <c:v>24.950454545454541</c:v>
                </c:pt>
                <c:pt idx="4010">
                  <c:v>24.901363636363634</c:v>
                </c:pt>
                <c:pt idx="4011">
                  <c:v>24.754090909090912</c:v>
                </c:pt>
                <c:pt idx="4012">
                  <c:v>24.704999999999998</c:v>
                </c:pt>
                <c:pt idx="4013">
                  <c:v>24.668181818181822</c:v>
                </c:pt>
                <c:pt idx="4014">
                  <c:v>24.643636363636361</c:v>
                </c:pt>
                <c:pt idx="4015">
                  <c:v>24.631363636363638</c:v>
                </c:pt>
                <c:pt idx="4016">
                  <c:v>24.606818181818184</c:v>
                </c:pt>
                <c:pt idx="4017">
                  <c:v>24.582272727272727</c:v>
                </c:pt>
                <c:pt idx="4018">
                  <c:v>24.57</c:v>
                </c:pt>
                <c:pt idx="4019">
                  <c:v>24.57</c:v>
                </c:pt>
                <c:pt idx="4020">
                  <c:v>24.545454545454547</c:v>
                </c:pt>
                <c:pt idx="4021">
                  <c:v>24.422727272727272</c:v>
                </c:pt>
                <c:pt idx="4022">
                  <c:v>24.422727272727272</c:v>
                </c:pt>
                <c:pt idx="4023">
                  <c:v>24.410454545454545</c:v>
                </c:pt>
                <c:pt idx="4024">
                  <c:v>24.410454545454545</c:v>
                </c:pt>
                <c:pt idx="4025">
                  <c:v>24.361363636363638</c:v>
                </c:pt>
                <c:pt idx="4026">
                  <c:v>24.336818181818181</c:v>
                </c:pt>
                <c:pt idx="4027">
                  <c:v>24.324545454545454</c:v>
                </c:pt>
                <c:pt idx="4028">
                  <c:v>24.324545454545454</c:v>
                </c:pt>
                <c:pt idx="4029">
                  <c:v>24.275454545454547</c:v>
                </c:pt>
                <c:pt idx="4030">
                  <c:v>24.275454545454547</c:v>
                </c:pt>
                <c:pt idx="4031">
                  <c:v>24.238636363636363</c:v>
                </c:pt>
                <c:pt idx="4032">
                  <c:v>24.226363636363633</c:v>
                </c:pt>
                <c:pt idx="4033">
                  <c:v>24.115909090909089</c:v>
                </c:pt>
                <c:pt idx="4034">
                  <c:v>24.054545454545455</c:v>
                </c:pt>
                <c:pt idx="4035">
                  <c:v>24.029999999999998</c:v>
                </c:pt>
                <c:pt idx="4036">
                  <c:v>24.029999999999998</c:v>
                </c:pt>
                <c:pt idx="4037">
                  <c:v>24.017727272727271</c:v>
                </c:pt>
                <c:pt idx="4038">
                  <c:v>24.005454545454544</c:v>
                </c:pt>
                <c:pt idx="4039">
                  <c:v>23.956363636363633</c:v>
                </c:pt>
                <c:pt idx="4040">
                  <c:v>23.858181818181819</c:v>
                </c:pt>
                <c:pt idx="4041">
                  <c:v>23.821363636363635</c:v>
                </c:pt>
                <c:pt idx="4042">
                  <c:v>23.809090909090905</c:v>
                </c:pt>
                <c:pt idx="4043">
                  <c:v>23.772272727272728</c:v>
                </c:pt>
                <c:pt idx="4044">
                  <c:v>23.759999999999998</c:v>
                </c:pt>
                <c:pt idx="4045">
                  <c:v>23.759999999999998</c:v>
                </c:pt>
                <c:pt idx="4046">
                  <c:v>23.698636363636361</c:v>
                </c:pt>
                <c:pt idx="4047">
                  <c:v>23.698636363636361</c:v>
                </c:pt>
                <c:pt idx="4048">
                  <c:v>23.674090909090907</c:v>
                </c:pt>
                <c:pt idx="4049">
                  <c:v>23.674090909090907</c:v>
                </c:pt>
                <c:pt idx="4050">
                  <c:v>23.674090909090907</c:v>
                </c:pt>
                <c:pt idx="4051">
                  <c:v>23.61272727272727</c:v>
                </c:pt>
                <c:pt idx="4052">
                  <c:v>23.600454545454546</c:v>
                </c:pt>
                <c:pt idx="4053">
                  <c:v>23.588181818181816</c:v>
                </c:pt>
                <c:pt idx="4054">
                  <c:v>23.539090909090909</c:v>
                </c:pt>
                <c:pt idx="4055">
                  <c:v>23.526818181818182</c:v>
                </c:pt>
                <c:pt idx="4056">
                  <c:v>23.514545454545456</c:v>
                </c:pt>
                <c:pt idx="4057">
                  <c:v>23.477727272727272</c:v>
                </c:pt>
                <c:pt idx="4058">
                  <c:v>23.367272727272727</c:v>
                </c:pt>
                <c:pt idx="4059">
                  <c:v>23.318181818181817</c:v>
                </c:pt>
                <c:pt idx="4060">
                  <c:v>23.269090909090909</c:v>
                </c:pt>
                <c:pt idx="4061">
                  <c:v>23.244545454545456</c:v>
                </c:pt>
                <c:pt idx="4062">
                  <c:v>23.220000000000002</c:v>
                </c:pt>
                <c:pt idx="4063">
                  <c:v>23.158636363636365</c:v>
                </c:pt>
                <c:pt idx="4064">
                  <c:v>23.072727272727274</c:v>
                </c:pt>
                <c:pt idx="4065">
                  <c:v>23.03590909090909</c:v>
                </c:pt>
                <c:pt idx="4066">
                  <c:v>22.999090909090906</c:v>
                </c:pt>
                <c:pt idx="4067">
                  <c:v>22.986818181818183</c:v>
                </c:pt>
                <c:pt idx="4068">
                  <c:v>22.925454545454546</c:v>
                </c:pt>
                <c:pt idx="4069">
                  <c:v>22.913181818181819</c:v>
                </c:pt>
                <c:pt idx="4070">
                  <c:v>22.900909090909089</c:v>
                </c:pt>
                <c:pt idx="4071">
                  <c:v>22.802727272727271</c:v>
                </c:pt>
                <c:pt idx="4072">
                  <c:v>22.790454545454544</c:v>
                </c:pt>
                <c:pt idx="4073">
                  <c:v>22.790454545454544</c:v>
                </c:pt>
                <c:pt idx="4074">
                  <c:v>22.75363636363636</c:v>
                </c:pt>
                <c:pt idx="4075">
                  <c:v>22.741363636363637</c:v>
                </c:pt>
                <c:pt idx="4076">
                  <c:v>22.741363636363637</c:v>
                </c:pt>
                <c:pt idx="4077">
                  <c:v>22.729090909090907</c:v>
                </c:pt>
                <c:pt idx="4078">
                  <c:v>22.68</c:v>
                </c:pt>
                <c:pt idx="4079">
                  <c:v>22.643181818181816</c:v>
                </c:pt>
                <c:pt idx="4080">
                  <c:v>22.569545454545455</c:v>
                </c:pt>
                <c:pt idx="4081">
                  <c:v>22.483636363636364</c:v>
                </c:pt>
                <c:pt idx="4082">
                  <c:v>22.471363636363634</c:v>
                </c:pt>
                <c:pt idx="4083">
                  <c:v>22.44681818181818</c:v>
                </c:pt>
                <c:pt idx="4084">
                  <c:v>22.410000000000004</c:v>
                </c:pt>
                <c:pt idx="4085">
                  <c:v>22.385454545454543</c:v>
                </c:pt>
                <c:pt idx="4086">
                  <c:v>22.311818181818182</c:v>
                </c:pt>
                <c:pt idx="4087">
                  <c:v>22.299545454545456</c:v>
                </c:pt>
                <c:pt idx="4088">
                  <c:v>22.201363636363638</c:v>
                </c:pt>
                <c:pt idx="4089">
                  <c:v>22.14</c:v>
                </c:pt>
                <c:pt idx="4090">
                  <c:v>22.066363636363636</c:v>
                </c:pt>
                <c:pt idx="4091">
                  <c:v>22.054090909090906</c:v>
                </c:pt>
                <c:pt idx="4092">
                  <c:v>22.004999999999999</c:v>
                </c:pt>
                <c:pt idx="4093">
                  <c:v>21.82090909090909</c:v>
                </c:pt>
                <c:pt idx="4094">
                  <c:v>21.77181818181818</c:v>
                </c:pt>
                <c:pt idx="4095">
                  <c:v>21.710454545454546</c:v>
                </c:pt>
                <c:pt idx="4096">
                  <c:v>21.710454545454546</c:v>
                </c:pt>
                <c:pt idx="4097">
                  <c:v>21.661363636363635</c:v>
                </c:pt>
                <c:pt idx="4098">
                  <c:v>21.636818181818178</c:v>
                </c:pt>
                <c:pt idx="4099">
                  <c:v>21.624545454545455</c:v>
                </c:pt>
                <c:pt idx="4100">
                  <c:v>21.464999999999996</c:v>
                </c:pt>
                <c:pt idx="4101">
                  <c:v>21.464999999999996</c:v>
                </c:pt>
                <c:pt idx="4102">
                  <c:v>21.403636363636366</c:v>
                </c:pt>
                <c:pt idx="4103">
                  <c:v>21.33</c:v>
                </c:pt>
                <c:pt idx="4104">
                  <c:v>21.293181818181822</c:v>
                </c:pt>
                <c:pt idx="4105">
                  <c:v>21.280909090909091</c:v>
                </c:pt>
                <c:pt idx="4106">
                  <c:v>21.268636363636361</c:v>
                </c:pt>
                <c:pt idx="4107">
                  <c:v>21.244090909090907</c:v>
                </c:pt>
                <c:pt idx="4108">
                  <c:v>21.219545454545454</c:v>
                </c:pt>
                <c:pt idx="4109">
                  <c:v>21.207272727272727</c:v>
                </c:pt>
                <c:pt idx="4110">
                  <c:v>21.158181818181816</c:v>
                </c:pt>
                <c:pt idx="4111">
                  <c:v>21.14590909090909</c:v>
                </c:pt>
                <c:pt idx="4112">
                  <c:v>21.121363636363636</c:v>
                </c:pt>
                <c:pt idx="4113">
                  <c:v>21.096818181818183</c:v>
                </c:pt>
                <c:pt idx="4114">
                  <c:v>21.072272727272729</c:v>
                </c:pt>
                <c:pt idx="4115">
                  <c:v>21.010909090909092</c:v>
                </c:pt>
                <c:pt idx="4116">
                  <c:v>20.949545454545454</c:v>
                </c:pt>
                <c:pt idx="4117">
                  <c:v>20.925000000000001</c:v>
                </c:pt>
                <c:pt idx="4118">
                  <c:v>20.900454545454547</c:v>
                </c:pt>
                <c:pt idx="4119">
                  <c:v>20.900454545454547</c:v>
                </c:pt>
                <c:pt idx="4120">
                  <c:v>20.863636363636363</c:v>
                </c:pt>
                <c:pt idx="4121">
                  <c:v>20.83909090909091</c:v>
                </c:pt>
                <c:pt idx="4122">
                  <c:v>20.802272727272726</c:v>
                </c:pt>
                <c:pt idx="4123">
                  <c:v>20.802272727272726</c:v>
                </c:pt>
                <c:pt idx="4124">
                  <c:v>20.802272727272726</c:v>
                </c:pt>
                <c:pt idx="4125">
                  <c:v>20.790000000000003</c:v>
                </c:pt>
                <c:pt idx="4126">
                  <c:v>20.753181818181819</c:v>
                </c:pt>
                <c:pt idx="4127">
                  <c:v>20.728636363636365</c:v>
                </c:pt>
                <c:pt idx="4128">
                  <c:v>20.630454545454544</c:v>
                </c:pt>
                <c:pt idx="4129">
                  <c:v>20.605909090909091</c:v>
                </c:pt>
                <c:pt idx="4130">
                  <c:v>20.581363636363637</c:v>
                </c:pt>
                <c:pt idx="4131">
                  <c:v>20.581363636363637</c:v>
                </c:pt>
                <c:pt idx="4132">
                  <c:v>20.581363636363637</c:v>
                </c:pt>
                <c:pt idx="4133">
                  <c:v>20.56909090909091</c:v>
                </c:pt>
                <c:pt idx="4134">
                  <c:v>20.483181818181819</c:v>
                </c:pt>
                <c:pt idx="4135">
                  <c:v>20.470909090909089</c:v>
                </c:pt>
                <c:pt idx="4136">
                  <c:v>20.458636363636366</c:v>
                </c:pt>
                <c:pt idx="4137">
                  <c:v>20.446363636363635</c:v>
                </c:pt>
                <c:pt idx="4138">
                  <c:v>20.421818181818182</c:v>
                </c:pt>
                <c:pt idx="4139">
                  <c:v>20.188636363636363</c:v>
                </c:pt>
                <c:pt idx="4140">
                  <c:v>20.176363636363639</c:v>
                </c:pt>
                <c:pt idx="4141">
                  <c:v>20.164090909090909</c:v>
                </c:pt>
                <c:pt idx="4142">
                  <c:v>20.102727272727272</c:v>
                </c:pt>
                <c:pt idx="4143">
                  <c:v>20.090454545454545</c:v>
                </c:pt>
                <c:pt idx="4144">
                  <c:v>20.065909090909091</c:v>
                </c:pt>
                <c:pt idx="4145">
                  <c:v>20.053636363636365</c:v>
                </c:pt>
                <c:pt idx="4146">
                  <c:v>20.016818181818181</c:v>
                </c:pt>
                <c:pt idx="4147">
                  <c:v>20.004545454545454</c:v>
                </c:pt>
                <c:pt idx="4148">
                  <c:v>19.967727272727274</c:v>
                </c:pt>
                <c:pt idx="4149">
                  <c:v>19.93090909090909</c:v>
                </c:pt>
                <c:pt idx="4150">
                  <c:v>19.881818181818179</c:v>
                </c:pt>
                <c:pt idx="4151">
                  <c:v>19.857272727272726</c:v>
                </c:pt>
                <c:pt idx="4152">
                  <c:v>19.845000000000002</c:v>
                </c:pt>
                <c:pt idx="4153">
                  <c:v>19.795909090909088</c:v>
                </c:pt>
                <c:pt idx="4154">
                  <c:v>19.722272727272728</c:v>
                </c:pt>
                <c:pt idx="4155">
                  <c:v>19.709999999999997</c:v>
                </c:pt>
                <c:pt idx="4156">
                  <c:v>19.648636363636363</c:v>
                </c:pt>
                <c:pt idx="4157">
                  <c:v>19.636363636363637</c:v>
                </c:pt>
                <c:pt idx="4158">
                  <c:v>19.550454545454546</c:v>
                </c:pt>
                <c:pt idx="4159">
                  <c:v>19.525909090909092</c:v>
                </c:pt>
                <c:pt idx="4160">
                  <c:v>19.489090909090908</c:v>
                </c:pt>
                <c:pt idx="4161">
                  <c:v>19.439999999999998</c:v>
                </c:pt>
                <c:pt idx="4162">
                  <c:v>19.403181818181817</c:v>
                </c:pt>
                <c:pt idx="4163">
                  <c:v>19.329545454545453</c:v>
                </c:pt>
                <c:pt idx="4164">
                  <c:v>19.317272727272726</c:v>
                </c:pt>
                <c:pt idx="4165">
                  <c:v>19.292727272727273</c:v>
                </c:pt>
                <c:pt idx="4166">
                  <c:v>19.243636363636362</c:v>
                </c:pt>
                <c:pt idx="4167">
                  <c:v>19.219090909090909</c:v>
                </c:pt>
                <c:pt idx="4168">
                  <c:v>19.206818181818182</c:v>
                </c:pt>
                <c:pt idx="4169">
                  <c:v>19.157727272727271</c:v>
                </c:pt>
                <c:pt idx="4170">
                  <c:v>19.108636363636364</c:v>
                </c:pt>
                <c:pt idx="4171">
                  <c:v>19.07181818181818</c:v>
                </c:pt>
                <c:pt idx="4172">
                  <c:v>19.047272727272727</c:v>
                </c:pt>
                <c:pt idx="4173">
                  <c:v>18.936818181818182</c:v>
                </c:pt>
                <c:pt idx="4174">
                  <c:v>18.912272727272729</c:v>
                </c:pt>
                <c:pt idx="4175">
                  <c:v>18.875454545454545</c:v>
                </c:pt>
                <c:pt idx="4176">
                  <c:v>18.838636363636361</c:v>
                </c:pt>
                <c:pt idx="4177">
                  <c:v>18.801818181818181</c:v>
                </c:pt>
                <c:pt idx="4178">
                  <c:v>18.765000000000001</c:v>
                </c:pt>
                <c:pt idx="4179">
                  <c:v>18.740454545454543</c:v>
                </c:pt>
                <c:pt idx="4180">
                  <c:v>18.67909090909091</c:v>
                </c:pt>
                <c:pt idx="4181">
                  <c:v>18.642272727272726</c:v>
                </c:pt>
                <c:pt idx="4182">
                  <c:v>18.617727272727272</c:v>
                </c:pt>
                <c:pt idx="4183">
                  <c:v>18.568636363636365</c:v>
                </c:pt>
                <c:pt idx="4184">
                  <c:v>18.507272727272728</c:v>
                </c:pt>
                <c:pt idx="4185">
                  <c:v>18.40909090909091</c:v>
                </c:pt>
                <c:pt idx="4186">
                  <c:v>18.37227272727273</c:v>
                </c:pt>
                <c:pt idx="4187">
                  <c:v>18.286363636363635</c:v>
                </c:pt>
                <c:pt idx="4188">
                  <c:v>18.200454545454544</c:v>
                </c:pt>
                <c:pt idx="4189">
                  <c:v>18.114545454545453</c:v>
                </c:pt>
                <c:pt idx="4190">
                  <c:v>18.102272727272727</c:v>
                </c:pt>
                <c:pt idx="4191">
                  <c:v>17.942727272727272</c:v>
                </c:pt>
                <c:pt idx="4192">
                  <c:v>17.905909090909091</c:v>
                </c:pt>
                <c:pt idx="4193">
                  <c:v>17.832272727272727</c:v>
                </c:pt>
                <c:pt idx="4194">
                  <c:v>17.709545454545456</c:v>
                </c:pt>
                <c:pt idx="4195">
                  <c:v>17.648181818181818</c:v>
                </c:pt>
                <c:pt idx="4196">
                  <c:v>17.635909090909088</c:v>
                </c:pt>
                <c:pt idx="4197">
                  <c:v>17.635909090909088</c:v>
                </c:pt>
                <c:pt idx="4198">
                  <c:v>17.599090909090908</c:v>
                </c:pt>
                <c:pt idx="4199">
                  <c:v>17.562272727272727</c:v>
                </c:pt>
                <c:pt idx="4200">
                  <c:v>17.53772727272727</c:v>
                </c:pt>
                <c:pt idx="4201">
                  <c:v>17.525454545454544</c:v>
                </c:pt>
                <c:pt idx="4202">
                  <c:v>17.525454545454544</c:v>
                </c:pt>
                <c:pt idx="4203">
                  <c:v>17.28</c:v>
                </c:pt>
                <c:pt idx="4204">
                  <c:v>17.120454545454542</c:v>
                </c:pt>
                <c:pt idx="4205">
                  <c:v>16.997727272727271</c:v>
                </c:pt>
                <c:pt idx="4206">
                  <c:v>16.899545454545454</c:v>
                </c:pt>
                <c:pt idx="4207">
                  <c:v>16.813636363636363</c:v>
                </c:pt>
                <c:pt idx="4208">
                  <c:v>16.789090909090909</c:v>
                </c:pt>
                <c:pt idx="4209">
                  <c:v>16.764545454545456</c:v>
                </c:pt>
                <c:pt idx="4210">
                  <c:v>16.752272727272729</c:v>
                </c:pt>
                <c:pt idx="4211">
                  <c:v>16.654090909090911</c:v>
                </c:pt>
                <c:pt idx="4212">
                  <c:v>16.617272727272727</c:v>
                </c:pt>
                <c:pt idx="4213">
                  <c:v>16.617272727272727</c:v>
                </c:pt>
                <c:pt idx="4214">
                  <c:v>16.580454545454543</c:v>
                </c:pt>
                <c:pt idx="4215">
                  <c:v>16.580454545454543</c:v>
                </c:pt>
                <c:pt idx="4216">
                  <c:v>16.580454545454543</c:v>
                </c:pt>
                <c:pt idx="4217">
                  <c:v>16.494545454545452</c:v>
                </c:pt>
                <c:pt idx="4218">
                  <c:v>16.482272727272726</c:v>
                </c:pt>
                <c:pt idx="4219">
                  <c:v>16.47</c:v>
                </c:pt>
                <c:pt idx="4220">
                  <c:v>16.445454545454545</c:v>
                </c:pt>
                <c:pt idx="4221">
                  <c:v>16.445454545454545</c:v>
                </c:pt>
                <c:pt idx="4222">
                  <c:v>16.433181818181819</c:v>
                </c:pt>
                <c:pt idx="4223">
                  <c:v>16.420909090909092</c:v>
                </c:pt>
                <c:pt idx="4224">
                  <c:v>16.420909090909092</c:v>
                </c:pt>
                <c:pt idx="4225">
                  <c:v>16.396363636363635</c:v>
                </c:pt>
                <c:pt idx="4226">
                  <c:v>16.298181818181817</c:v>
                </c:pt>
                <c:pt idx="4227">
                  <c:v>16.298181818181817</c:v>
                </c:pt>
                <c:pt idx="4228">
                  <c:v>16.28590909090909</c:v>
                </c:pt>
                <c:pt idx="4229">
                  <c:v>16.236818181818183</c:v>
                </c:pt>
                <c:pt idx="4230">
                  <c:v>16.2</c:v>
                </c:pt>
                <c:pt idx="4231">
                  <c:v>16.187727272727273</c:v>
                </c:pt>
                <c:pt idx="4232">
                  <c:v>16.163181818181819</c:v>
                </c:pt>
                <c:pt idx="4233">
                  <c:v>16.150909090909092</c:v>
                </c:pt>
                <c:pt idx="4234">
                  <c:v>16.114090909090908</c:v>
                </c:pt>
                <c:pt idx="4235">
                  <c:v>16.003636363636364</c:v>
                </c:pt>
                <c:pt idx="4236">
                  <c:v>16.003636363636364</c:v>
                </c:pt>
                <c:pt idx="4237">
                  <c:v>15.991363636363635</c:v>
                </c:pt>
                <c:pt idx="4238">
                  <c:v>15.979090909090909</c:v>
                </c:pt>
                <c:pt idx="4239">
                  <c:v>15.966818181818182</c:v>
                </c:pt>
                <c:pt idx="4240">
                  <c:v>15.93</c:v>
                </c:pt>
                <c:pt idx="4241">
                  <c:v>15.93</c:v>
                </c:pt>
                <c:pt idx="4242">
                  <c:v>15.917727272727273</c:v>
                </c:pt>
                <c:pt idx="4243">
                  <c:v>15.893181818181818</c:v>
                </c:pt>
                <c:pt idx="4244">
                  <c:v>15.880909090909089</c:v>
                </c:pt>
                <c:pt idx="4245">
                  <c:v>15.831818181818182</c:v>
                </c:pt>
                <c:pt idx="4246">
                  <c:v>15.819545454545455</c:v>
                </c:pt>
                <c:pt idx="4247">
                  <c:v>15.807272727272728</c:v>
                </c:pt>
                <c:pt idx="4248">
                  <c:v>15.807272727272728</c:v>
                </c:pt>
                <c:pt idx="4249">
                  <c:v>15.758181818181818</c:v>
                </c:pt>
                <c:pt idx="4250">
                  <c:v>15.758181818181818</c:v>
                </c:pt>
                <c:pt idx="4251">
                  <c:v>15.733636363636364</c:v>
                </c:pt>
                <c:pt idx="4252">
                  <c:v>15.733636363636364</c:v>
                </c:pt>
                <c:pt idx="4253">
                  <c:v>15.709090909090911</c:v>
                </c:pt>
                <c:pt idx="4254">
                  <c:v>15.69681818181818</c:v>
                </c:pt>
                <c:pt idx="4255">
                  <c:v>15.684545454545454</c:v>
                </c:pt>
                <c:pt idx="4256">
                  <c:v>15.66</c:v>
                </c:pt>
                <c:pt idx="4257">
                  <c:v>15.66</c:v>
                </c:pt>
                <c:pt idx="4258">
                  <c:v>15.66</c:v>
                </c:pt>
                <c:pt idx="4259">
                  <c:v>15.647727272727273</c:v>
                </c:pt>
                <c:pt idx="4260">
                  <c:v>15.647727272727273</c:v>
                </c:pt>
                <c:pt idx="4261">
                  <c:v>15.623181818181818</c:v>
                </c:pt>
                <c:pt idx="4262">
                  <c:v>15.610909090909091</c:v>
                </c:pt>
                <c:pt idx="4263">
                  <c:v>15.574090909090909</c:v>
                </c:pt>
                <c:pt idx="4264">
                  <c:v>15.561818181818181</c:v>
                </c:pt>
                <c:pt idx="4265">
                  <c:v>15.537272727272727</c:v>
                </c:pt>
                <c:pt idx="4266">
                  <c:v>15.488181818181816</c:v>
                </c:pt>
                <c:pt idx="4267">
                  <c:v>15.47590909090909</c:v>
                </c:pt>
                <c:pt idx="4268">
                  <c:v>15.463636363636363</c:v>
                </c:pt>
                <c:pt idx="4269">
                  <c:v>15.439090909090909</c:v>
                </c:pt>
                <c:pt idx="4270">
                  <c:v>15.389999999999999</c:v>
                </c:pt>
                <c:pt idx="4271">
                  <c:v>15.365454545454545</c:v>
                </c:pt>
                <c:pt idx="4272">
                  <c:v>15.34090909090909</c:v>
                </c:pt>
                <c:pt idx="4273">
                  <c:v>15.316363636363636</c:v>
                </c:pt>
                <c:pt idx="4274">
                  <c:v>15.30409090909091</c:v>
                </c:pt>
                <c:pt idx="4275">
                  <c:v>15.291818181818183</c:v>
                </c:pt>
                <c:pt idx="4276">
                  <c:v>15.242727272727272</c:v>
                </c:pt>
                <c:pt idx="4277">
                  <c:v>15.205909090909092</c:v>
                </c:pt>
                <c:pt idx="4278">
                  <c:v>15.205909090909092</c:v>
                </c:pt>
                <c:pt idx="4279">
                  <c:v>15.193636363636365</c:v>
                </c:pt>
                <c:pt idx="4280">
                  <c:v>15.181363636363635</c:v>
                </c:pt>
                <c:pt idx="4281">
                  <c:v>15.169090909090908</c:v>
                </c:pt>
                <c:pt idx="4282">
                  <c:v>15.156818181818181</c:v>
                </c:pt>
                <c:pt idx="4283">
                  <c:v>15.144545454545455</c:v>
                </c:pt>
                <c:pt idx="4284">
                  <c:v>15.132272727272728</c:v>
                </c:pt>
                <c:pt idx="4285">
                  <c:v>15.132272727272728</c:v>
                </c:pt>
                <c:pt idx="4286">
                  <c:v>15.107727272727272</c:v>
                </c:pt>
                <c:pt idx="4287">
                  <c:v>15.083181818181817</c:v>
                </c:pt>
                <c:pt idx="4288">
                  <c:v>15.07090909090909</c:v>
                </c:pt>
                <c:pt idx="4289">
                  <c:v>15.058636363636364</c:v>
                </c:pt>
                <c:pt idx="4290">
                  <c:v>15.058636363636364</c:v>
                </c:pt>
                <c:pt idx="4291">
                  <c:v>15.021818181818182</c:v>
                </c:pt>
                <c:pt idx="4292">
                  <c:v>14.997272727272728</c:v>
                </c:pt>
                <c:pt idx="4293">
                  <c:v>14.85</c:v>
                </c:pt>
                <c:pt idx="4294">
                  <c:v>14.825454545454544</c:v>
                </c:pt>
                <c:pt idx="4295">
                  <c:v>14.75181818181818</c:v>
                </c:pt>
                <c:pt idx="4296">
                  <c:v>14.727272727272727</c:v>
                </c:pt>
                <c:pt idx="4297">
                  <c:v>14.690454545454546</c:v>
                </c:pt>
                <c:pt idx="4298">
                  <c:v>14.67818181818182</c:v>
                </c:pt>
                <c:pt idx="4299">
                  <c:v>14.641363636363636</c:v>
                </c:pt>
                <c:pt idx="4300">
                  <c:v>14.641363636363636</c:v>
                </c:pt>
                <c:pt idx="4301">
                  <c:v>14.616818181818182</c:v>
                </c:pt>
                <c:pt idx="4302">
                  <c:v>14.592272727272729</c:v>
                </c:pt>
                <c:pt idx="4303">
                  <c:v>14.580000000000002</c:v>
                </c:pt>
                <c:pt idx="4304">
                  <c:v>14.567727272727272</c:v>
                </c:pt>
                <c:pt idx="4305">
                  <c:v>14.555454545454545</c:v>
                </c:pt>
                <c:pt idx="4306">
                  <c:v>14.555454545454545</c:v>
                </c:pt>
                <c:pt idx="4307">
                  <c:v>14.543181818181818</c:v>
                </c:pt>
                <c:pt idx="4308">
                  <c:v>14.469545454545454</c:v>
                </c:pt>
                <c:pt idx="4309">
                  <c:v>14.408181818181818</c:v>
                </c:pt>
                <c:pt idx="4310">
                  <c:v>14.359090909090908</c:v>
                </c:pt>
                <c:pt idx="4311">
                  <c:v>14.322272727272727</c:v>
                </c:pt>
                <c:pt idx="4312">
                  <c:v>14.297727272727272</c:v>
                </c:pt>
                <c:pt idx="4313">
                  <c:v>14.187272727272727</c:v>
                </c:pt>
                <c:pt idx="4314">
                  <c:v>14.138181818181817</c:v>
                </c:pt>
                <c:pt idx="4315">
                  <c:v>14.04</c:v>
                </c:pt>
                <c:pt idx="4316">
                  <c:v>14.04</c:v>
                </c:pt>
                <c:pt idx="4317">
                  <c:v>14.027727272727272</c:v>
                </c:pt>
                <c:pt idx="4318">
                  <c:v>14.015454545454546</c:v>
                </c:pt>
                <c:pt idx="4319">
                  <c:v>14.003181818181819</c:v>
                </c:pt>
                <c:pt idx="4320">
                  <c:v>13.978636363636364</c:v>
                </c:pt>
                <c:pt idx="4321">
                  <c:v>13.954090909090908</c:v>
                </c:pt>
                <c:pt idx="4322">
                  <c:v>13.917272727272728</c:v>
                </c:pt>
                <c:pt idx="4323">
                  <c:v>13.892727272727273</c:v>
                </c:pt>
                <c:pt idx="4324">
                  <c:v>13.806818181818182</c:v>
                </c:pt>
                <c:pt idx="4325">
                  <c:v>13.782272727272728</c:v>
                </c:pt>
                <c:pt idx="4326">
                  <c:v>13.757727272727273</c:v>
                </c:pt>
                <c:pt idx="4327">
                  <c:v>13.745454545454544</c:v>
                </c:pt>
                <c:pt idx="4328">
                  <c:v>13.733181818181817</c:v>
                </c:pt>
                <c:pt idx="4329">
                  <c:v>13.720909090909091</c:v>
                </c:pt>
                <c:pt idx="4330">
                  <c:v>13.708636363636364</c:v>
                </c:pt>
                <c:pt idx="4331">
                  <c:v>13.684090909090909</c:v>
                </c:pt>
                <c:pt idx="4332">
                  <c:v>13.659545454545455</c:v>
                </c:pt>
                <c:pt idx="4333">
                  <c:v>13.647272727272727</c:v>
                </c:pt>
                <c:pt idx="4334">
                  <c:v>13.634999999999998</c:v>
                </c:pt>
                <c:pt idx="4335">
                  <c:v>13.634999999999998</c:v>
                </c:pt>
                <c:pt idx="4336">
                  <c:v>13.622727272727271</c:v>
                </c:pt>
                <c:pt idx="4337">
                  <c:v>13.610454545454544</c:v>
                </c:pt>
                <c:pt idx="4338">
                  <c:v>13.610454545454544</c:v>
                </c:pt>
                <c:pt idx="4339">
                  <c:v>13.610454545454544</c:v>
                </c:pt>
                <c:pt idx="4340">
                  <c:v>13.598181818181818</c:v>
                </c:pt>
                <c:pt idx="4341">
                  <c:v>13.573636363636364</c:v>
                </c:pt>
                <c:pt idx="4342">
                  <c:v>13.573636363636364</c:v>
                </c:pt>
                <c:pt idx="4343">
                  <c:v>13.561363636363637</c:v>
                </c:pt>
                <c:pt idx="4344">
                  <c:v>13.549090909090907</c:v>
                </c:pt>
                <c:pt idx="4345">
                  <c:v>13.524545454545454</c:v>
                </c:pt>
                <c:pt idx="4346">
                  <c:v>13.512272727272727</c:v>
                </c:pt>
                <c:pt idx="4347">
                  <c:v>13.512272727272727</c:v>
                </c:pt>
                <c:pt idx="4348">
                  <c:v>13.487727272727273</c:v>
                </c:pt>
                <c:pt idx="4349">
                  <c:v>13.475454545454546</c:v>
                </c:pt>
                <c:pt idx="4350">
                  <c:v>13.450909090909091</c:v>
                </c:pt>
                <c:pt idx="4351">
                  <c:v>13.438636363636363</c:v>
                </c:pt>
                <c:pt idx="4352">
                  <c:v>13.401818181818182</c:v>
                </c:pt>
                <c:pt idx="4353">
                  <c:v>13.401818181818182</c:v>
                </c:pt>
                <c:pt idx="4354">
                  <c:v>13.365</c:v>
                </c:pt>
                <c:pt idx="4355">
                  <c:v>13.131818181818181</c:v>
                </c:pt>
                <c:pt idx="4356">
                  <c:v>13.107272727272726</c:v>
                </c:pt>
                <c:pt idx="4357">
                  <c:v>13.107272727272726</c:v>
                </c:pt>
                <c:pt idx="4358">
                  <c:v>13.094999999999999</c:v>
                </c:pt>
                <c:pt idx="4359">
                  <c:v>13.094999999999999</c:v>
                </c:pt>
                <c:pt idx="4360">
                  <c:v>13.082727272727272</c:v>
                </c:pt>
                <c:pt idx="4361">
                  <c:v>13.070454545454545</c:v>
                </c:pt>
                <c:pt idx="4362">
                  <c:v>12.87409090909091</c:v>
                </c:pt>
                <c:pt idx="4363">
                  <c:v>12.837272727272728</c:v>
                </c:pt>
                <c:pt idx="4364">
                  <c:v>12.837272727272728</c:v>
                </c:pt>
                <c:pt idx="4365">
                  <c:v>12.824999999999999</c:v>
                </c:pt>
                <c:pt idx="4366">
                  <c:v>12.73909090909091</c:v>
                </c:pt>
                <c:pt idx="4367">
                  <c:v>12.714545454545453</c:v>
                </c:pt>
                <c:pt idx="4368">
                  <c:v>12.69</c:v>
                </c:pt>
                <c:pt idx="4369">
                  <c:v>12.628636363636362</c:v>
                </c:pt>
                <c:pt idx="4370">
                  <c:v>12.604090909090909</c:v>
                </c:pt>
                <c:pt idx="4371">
                  <c:v>12.567272727272726</c:v>
                </c:pt>
                <c:pt idx="4372">
                  <c:v>12.555</c:v>
                </c:pt>
                <c:pt idx="4373">
                  <c:v>12.542727272727273</c:v>
                </c:pt>
                <c:pt idx="4374">
                  <c:v>12.493636363636362</c:v>
                </c:pt>
                <c:pt idx="4375">
                  <c:v>12.481363636363636</c:v>
                </c:pt>
                <c:pt idx="4376">
                  <c:v>12.444545454545455</c:v>
                </c:pt>
                <c:pt idx="4377">
                  <c:v>12.395454545454545</c:v>
                </c:pt>
                <c:pt idx="4378">
                  <c:v>12.235909090909091</c:v>
                </c:pt>
                <c:pt idx="4379">
                  <c:v>12.174545454545454</c:v>
                </c:pt>
                <c:pt idx="4380">
                  <c:v>12.10090909090909</c:v>
                </c:pt>
                <c:pt idx="4381">
                  <c:v>12.10090909090909</c:v>
                </c:pt>
                <c:pt idx="4382">
                  <c:v>12.088636363636363</c:v>
                </c:pt>
                <c:pt idx="4383">
                  <c:v>12.027272727272727</c:v>
                </c:pt>
                <c:pt idx="4384">
                  <c:v>12.002727272727272</c:v>
                </c:pt>
                <c:pt idx="4385">
                  <c:v>11.953636363636363</c:v>
                </c:pt>
                <c:pt idx="4386">
                  <c:v>11.916818181818183</c:v>
                </c:pt>
                <c:pt idx="4387">
                  <c:v>11.904545454545453</c:v>
                </c:pt>
                <c:pt idx="4388">
                  <c:v>11.769545454545455</c:v>
                </c:pt>
                <c:pt idx="4389">
                  <c:v>11.769545454545455</c:v>
                </c:pt>
                <c:pt idx="4390">
                  <c:v>11.757272727272728</c:v>
                </c:pt>
                <c:pt idx="4391">
                  <c:v>11.757272727272728</c:v>
                </c:pt>
                <c:pt idx="4392">
                  <c:v>11.732727272727274</c:v>
                </c:pt>
                <c:pt idx="4393">
                  <c:v>11.732727272727274</c:v>
                </c:pt>
                <c:pt idx="4394">
                  <c:v>11.720454545454546</c:v>
                </c:pt>
                <c:pt idx="4395">
                  <c:v>11.720454545454546</c:v>
                </c:pt>
                <c:pt idx="4396">
                  <c:v>11.708181818181817</c:v>
                </c:pt>
                <c:pt idx="4397">
                  <c:v>11.69590909090909</c:v>
                </c:pt>
                <c:pt idx="4398">
                  <c:v>11.622272727272728</c:v>
                </c:pt>
                <c:pt idx="4399">
                  <c:v>11.597727272727273</c:v>
                </c:pt>
                <c:pt idx="4400">
                  <c:v>11.573181818181817</c:v>
                </c:pt>
                <c:pt idx="4401">
                  <c:v>11.548636363636364</c:v>
                </c:pt>
                <c:pt idx="4402">
                  <c:v>11.536363636363637</c:v>
                </c:pt>
                <c:pt idx="4403">
                  <c:v>11.536363636363637</c:v>
                </c:pt>
                <c:pt idx="4404">
                  <c:v>11.52409090909091</c:v>
                </c:pt>
                <c:pt idx="4405">
                  <c:v>11.413636363636364</c:v>
                </c:pt>
                <c:pt idx="4406">
                  <c:v>11.389090909090909</c:v>
                </c:pt>
                <c:pt idx="4407">
                  <c:v>11.37681818181818</c:v>
                </c:pt>
                <c:pt idx="4408">
                  <c:v>11.364545454545453</c:v>
                </c:pt>
                <c:pt idx="4409">
                  <c:v>11.327727272727273</c:v>
                </c:pt>
                <c:pt idx="4410">
                  <c:v>11.327727272727273</c:v>
                </c:pt>
                <c:pt idx="4411">
                  <c:v>11.315454545454546</c:v>
                </c:pt>
                <c:pt idx="4412">
                  <c:v>11.30318181818182</c:v>
                </c:pt>
                <c:pt idx="4413">
                  <c:v>11.290909090909089</c:v>
                </c:pt>
                <c:pt idx="4414">
                  <c:v>11.290909090909089</c:v>
                </c:pt>
                <c:pt idx="4415">
                  <c:v>11.278636363636362</c:v>
                </c:pt>
                <c:pt idx="4416">
                  <c:v>11.192727272727272</c:v>
                </c:pt>
                <c:pt idx="4417">
                  <c:v>11.180454545454545</c:v>
                </c:pt>
                <c:pt idx="4418">
                  <c:v>11.094545454545454</c:v>
                </c:pt>
                <c:pt idx="4419">
                  <c:v>11.020909090909091</c:v>
                </c:pt>
                <c:pt idx="4420">
                  <c:v>10.971818181818181</c:v>
                </c:pt>
                <c:pt idx="4421">
                  <c:v>10.959545454545454</c:v>
                </c:pt>
                <c:pt idx="4422">
                  <c:v>10.935</c:v>
                </c:pt>
                <c:pt idx="4423">
                  <c:v>10.935</c:v>
                </c:pt>
                <c:pt idx="4424">
                  <c:v>10.935</c:v>
                </c:pt>
                <c:pt idx="4425">
                  <c:v>10.738636363636363</c:v>
                </c:pt>
                <c:pt idx="4426">
                  <c:v>10.71409090909091</c:v>
                </c:pt>
                <c:pt idx="4427">
                  <c:v>10.701818181818183</c:v>
                </c:pt>
                <c:pt idx="4428">
                  <c:v>10.603636363636364</c:v>
                </c:pt>
                <c:pt idx="4429">
                  <c:v>10.591363636363637</c:v>
                </c:pt>
                <c:pt idx="4430">
                  <c:v>10.542272727272728</c:v>
                </c:pt>
                <c:pt idx="4431">
                  <c:v>10.517727272727273</c:v>
                </c:pt>
                <c:pt idx="4432">
                  <c:v>10.468636363636362</c:v>
                </c:pt>
                <c:pt idx="4433">
                  <c:v>10.395000000000001</c:v>
                </c:pt>
                <c:pt idx="4434">
                  <c:v>10.370454545454544</c:v>
                </c:pt>
                <c:pt idx="4435">
                  <c:v>10.333636363636364</c:v>
                </c:pt>
                <c:pt idx="4436">
                  <c:v>10.210909090909091</c:v>
                </c:pt>
                <c:pt idx="4437">
                  <c:v>10.198636363636364</c:v>
                </c:pt>
                <c:pt idx="4438">
                  <c:v>10.198636363636364</c:v>
                </c:pt>
                <c:pt idx="4439">
                  <c:v>10.112727272727273</c:v>
                </c:pt>
                <c:pt idx="4440">
                  <c:v>10.075909090909091</c:v>
                </c:pt>
                <c:pt idx="4441">
                  <c:v>10.039090909090909</c:v>
                </c:pt>
                <c:pt idx="4442">
                  <c:v>9.916363636363636</c:v>
                </c:pt>
                <c:pt idx="4443">
                  <c:v>9.8795454545454557</c:v>
                </c:pt>
                <c:pt idx="4444">
                  <c:v>9.8549999999999986</c:v>
                </c:pt>
                <c:pt idx="4445">
                  <c:v>9.8181818181818183</c:v>
                </c:pt>
                <c:pt idx="4446">
                  <c:v>9.7199999999999989</c:v>
                </c:pt>
                <c:pt idx="4447">
                  <c:v>9.6463636363636365</c:v>
                </c:pt>
                <c:pt idx="4448">
                  <c:v>9.5113636363636367</c:v>
                </c:pt>
                <c:pt idx="4449">
                  <c:v>9.4499999999999993</c:v>
                </c:pt>
                <c:pt idx="4450">
                  <c:v>9.4377272727272725</c:v>
                </c:pt>
                <c:pt idx="4451">
                  <c:v>9.4254545454545458</c:v>
                </c:pt>
                <c:pt idx="4452">
                  <c:v>9.4009090909090904</c:v>
                </c:pt>
                <c:pt idx="4453">
                  <c:v>9.3395454545454548</c:v>
                </c:pt>
                <c:pt idx="4454">
                  <c:v>9.290454545454546</c:v>
                </c:pt>
                <c:pt idx="4455">
                  <c:v>9.2536363636363639</c:v>
                </c:pt>
                <c:pt idx="4456">
                  <c:v>9.2290909090909086</c:v>
                </c:pt>
                <c:pt idx="4457">
                  <c:v>9.1063636363636355</c:v>
                </c:pt>
                <c:pt idx="4458">
                  <c:v>9.0695454545454535</c:v>
                </c:pt>
                <c:pt idx="4459">
                  <c:v>8.9959090909090911</c:v>
                </c:pt>
                <c:pt idx="4460">
                  <c:v>8.9959090909090911</c:v>
                </c:pt>
                <c:pt idx="4461">
                  <c:v>8.9836363636363643</c:v>
                </c:pt>
                <c:pt idx="4462">
                  <c:v>8.9713636363636358</c:v>
                </c:pt>
                <c:pt idx="4463">
                  <c:v>8.9468181818181822</c:v>
                </c:pt>
                <c:pt idx="4464">
                  <c:v>8.9222727272727269</c:v>
                </c:pt>
                <c:pt idx="4465">
                  <c:v>8.9222727272727269</c:v>
                </c:pt>
                <c:pt idx="4466">
                  <c:v>8.8486363636363627</c:v>
                </c:pt>
                <c:pt idx="4467">
                  <c:v>8.836363636363636</c:v>
                </c:pt>
                <c:pt idx="4468">
                  <c:v>8.7872727272727271</c:v>
                </c:pt>
                <c:pt idx="4469">
                  <c:v>8.7627272727272718</c:v>
                </c:pt>
                <c:pt idx="4470">
                  <c:v>8.750454545454545</c:v>
                </c:pt>
                <c:pt idx="4471">
                  <c:v>8.750454545454545</c:v>
                </c:pt>
                <c:pt idx="4472">
                  <c:v>8.6768181818181827</c:v>
                </c:pt>
                <c:pt idx="4473">
                  <c:v>8.6645454545454541</c:v>
                </c:pt>
                <c:pt idx="4474">
                  <c:v>8.5909090909090899</c:v>
                </c:pt>
                <c:pt idx="4475">
                  <c:v>8.5663636363636364</c:v>
                </c:pt>
                <c:pt idx="4476">
                  <c:v>8.504999999999999</c:v>
                </c:pt>
                <c:pt idx="4477">
                  <c:v>8.4681818181818187</c:v>
                </c:pt>
                <c:pt idx="4478">
                  <c:v>8.4190909090909098</c:v>
                </c:pt>
                <c:pt idx="4479">
                  <c:v>8.3577272727272724</c:v>
                </c:pt>
                <c:pt idx="4480">
                  <c:v>8.3577272727272724</c:v>
                </c:pt>
                <c:pt idx="4481">
                  <c:v>8.3331818181818171</c:v>
                </c:pt>
                <c:pt idx="4482">
                  <c:v>8.3331818181818171</c:v>
                </c:pt>
                <c:pt idx="4483">
                  <c:v>8.2963636363636368</c:v>
                </c:pt>
                <c:pt idx="4484">
                  <c:v>8.2104545454545459</c:v>
                </c:pt>
                <c:pt idx="4485">
                  <c:v>8.161363636363637</c:v>
                </c:pt>
                <c:pt idx="4486">
                  <c:v>8.161363636363637</c:v>
                </c:pt>
                <c:pt idx="4487">
                  <c:v>8.1368181818181817</c:v>
                </c:pt>
                <c:pt idx="4488">
                  <c:v>8.1</c:v>
                </c:pt>
                <c:pt idx="4489">
                  <c:v>8.0754545454545461</c:v>
                </c:pt>
                <c:pt idx="4490">
                  <c:v>7.9649999999999999</c:v>
                </c:pt>
                <c:pt idx="4491">
                  <c:v>7.9281818181818178</c:v>
                </c:pt>
                <c:pt idx="4492">
                  <c:v>7.915909090909091</c:v>
                </c:pt>
                <c:pt idx="4493">
                  <c:v>7.7686363636363636</c:v>
                </c:pt>
                <c:pt idx="4494">
                  <c:v>7.7563636363636368</c:v>
                </c:pt>
                <c:pt idx="4495">
                  <c:v>7.7440909090909082</c:v>
                </c:pt>
                <c:pt idx="4496">
                  <c:v>7.7440909090909082</c:v>
                </c:pt>
                <c:pt idx="4497">
                  <c:v>7.6336363636363629</c:v>
                </c:pt>
                <c:pt idx="4498">
                  <c:v>7.584545454545454</c:v>
                </c:pt>
                <c:pt idx="4499">
                  <c:v>7.498636363636364</c:v>
                </c:pt>
                <c:pt idx="4500">
                  <c:v>7.4863636363636363</c:v>
                </c:pt>
                <c:pt idx="4501">
                  <c:v>7.4863636363636363</c:v>
                </c:pt>
                <c:pt idx="4502">
                  <c:v>7.4495454545454542</c:v>
                </c:pt>
                <c:pt idx="4503">
                  <c:v>7.3881818181818177</c:v>
                </c:pt>
                <c:pt idx="4504">
                  <c:v>7.3513636363636365</c:v>
                </c:pt>
                <c:pt idx="4505">
                  <c:v>7.3390909090909098</c:v>
                </c:pt>
                <c:pt idx="4506">
                  <c:v>7.1918181818181823</c:v>
                </c:pt>
                <c:pt idx="4507">
                  <c:v>7.167272727272727</c:v>
                </c:pt>
                <c:pt idx="4508">
                  <c:v>7.0936363636363637</c:v>
                </c:pt>
                <c:pt idx="4509">
                  <c:v>6.9095454545454542</c:v>
                </c:pt>
                <c:pt idx="4510">
                  <c:v>6.8972727272727274</c:v>
                </c:pt>
                <c:pt idx="4511">
                  <c:v>6.8972727272727274</c:v>
                </c:pt>
                <c:pt idx="4512">
                  <c:v>6.8849999999999998</c:v>
                </c:pt>
                <c:pt idx="4513">
                  <c:v>6.8359090909090909</c:v>
                </c:pt>
                <c:pt idx="4514">
                  <c:v>6.8113636363636356</c:v>
                </c:pt>
                <c:pt idx="4515">
                  <c:v>6.7745454545454535</c:v>
                </c:pt>
                <c:pt idx="4516">
                  <c:v>6.7377272727272732</c:v>
                </c:pt>
                <c:pt idx="4517">
                  <c:v>6.6395454545454546</c:v>
                </c:pt>
                <c:pt idx="4518">
                  <c:v>6.5168181818181807</c:v>
                </c:pt>
                <c:pt idx="4519">
                  <c:v>6.4922727272727272</c:v>
                </c:pt>
                <c:pt idx="4520">
                  <c:v>6.48</c:v>
                </c:pt>
                <c:pt idx="4521">
                  <c:v>6.3940909090909095</c:v>
                </c:pt>
                <c:pt idx="4522">
                  <c:v>6.3572727272727265</c:v>
                </c:pt>
                <c:pt idx="4523">
                  <c:v>6.0504545454545449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0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0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0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0</c:v>
                </c:pt>
                <c:pt idx="5843">
                  <c:v>0</c:v>
                </c:pt>
                <c:pt idx="5844">
                  <c:v>0</c:v>
                </c:pt>
                <c:pt idx="5845">
                  <c:v>0</c:v>
                </c:pt>
                <c:pt idx="5846">
                  <c:v>0</c:v>
                </c:pt>
                <c:pt idx="5847">
                  <c:v>0</c:v>
                </c:pt>
                <c:pt idx="5848">
                  <c:v>0</c:v>
                </c:pt>
                <c:pt idx="5849">
                  <c:v>0</c:v>
                </c:pt>
                <c:pt idx="5850">
                  <c:v>0</c:v>
                </c:pt>
                <c:pt idx="5851">
                  <c:v>0</c:v>
                </c:pt>
                <c:pt idx="5852">
                  <c:v>0</c:v>
                </c:pt>
                <c:pt idx="5853">
                  <c:v>0</c:v>
                </c:pt>
                <c:pt idx="5854">
                  <c:v>0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0</c:v>
                </c:pt>
                <c:pt idx="5862">
                  <c:v>0</c:v>
                </c:pt>
                <c:pt idx="5863">
                  <c:v>0</c:v>
                </c:pt>
                <c:pt idx="5864">
                  <c:v>0</c:v>
                </c:pt>
                <c:pt idx="5865">
                  <c:v>0</c:v>
                </c:pt>
                <c:pt idx="5866">
                  <c:v>0</c:v>
                </c:pt>
                <c:pt idx="5867">
                  <c:v>0</c:v>
                </c:pt>
                <c:pt idx="5868">
                  <c:v>0</c:v>
                </c:pt>
                <c:pt idx="5869">
                  <c:v>0</c:v>
                </c:pt>
                <c:pt idx="5870">
                  <c:v>0</c:v>
                </c:pt>
                <c:pt idx="5871">
                  <c:v>0</c:v>
                </c:pt>
                <c:pt idx="5872">
                  <c:v>0</c:v>
                </c:pt>
                <c:pt idx="5873">
                  <c:v>0</c:v>
                </c:pt>
                <c:pt idx="5874">
                  <c:v>0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</c:v>
                </c:pt>
                <c:pt idx="5881">
                  <c:v>0</c:v>
                </c:pt>
                <c:pt idx="5882">
                  <c:v>0</c:v>
                </c:pt>
                <c:pt idx="5883">
                  <c:v>0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0</c:v>
                </c:pt>
                <c:pt idx="5888">
                  <c:v>0</c:v>
                </c:pt>
                <c:pt idx="5889">
                  <c:v>0</c:v>
                </c:pt>
                <c:pt idx="5890">
                  <c:v>0</c:v>
                </c:pt>
                <c:pt idx="5891">
                  <c:v>0</c:v>
                </c:pt>
                <c:pt idx="5892">
                  <c:v>0</c:v>
                </c:pt>
                <c:pt idx="5893">
                  <c:v>0</c:v>
                </c:pt>
                <c:pt idx="5894">
                  <c:v>0</c:v>
                </c:pt>
                <c:pt idx="5895">
                  <c:v>0</c:v>
                </c:pt>
                <c:pt idx="5896">
                  <c:v>0</c:v>
                </c:pt>
                <c:pt idx="5897">
                  <c:v>0</c:v>
                </c:pt>
                <c:pt idx="5898">
                  <c:v>0</c:v>
                </c:pt>
                <c:pt idx="5899">
                  <c:v>0</c:v>
                </c:pt>
                <c:pt idx="5900">
                  <c:v>0</c:v>
                </c:pt>
                <c:pt idx="5901">
                  <c:v>0</c:v>
                </c:pt>
                <c:pt idx="5902">
                  <c:v>0</c:v>
                </c:pt>
                <c:pt idx="5903">
                  <c:v>0</c:v>
                </c:pt>
                <c:pt idx="5904">
                  <c:v>0</c:v>
                </c:pt>
                <c:pt idx="5905">
                  <c:v>0</c:v>
                </c:pt>
                <c:pt idx="5906">
                  <c:v>0</c:v>
                </c:pt>
                <c:pt idx="5907">
                  <c:v>0</c:v>
                </c:pt>
                <c:pt idx="5908">
                  <c:v>0</c:v>
                </c:pt>
                <c:pt idx="5909">
                  <c:v>0</c:v>
                </c:pt>
                <c:pt idx="5910">
                  <c:v>0</c:v>
                </c:pt>
                <c:pt idx="5911">
                  <c:v>0</c:v>
                </c:pt>
                <c:pt idx="5912">
                  <c:v>0</c:v>
                </c:pt>
                <c:pt idx="5913">
                  <c:v>0</c:v>
                </c:pt>
                <c:pt idx="5914">
                  <c:v>0</c:v>
                </c:pt>
                <c:pt idx="5915">
                  <c:v>0</c:v>
                </c:pt>
                <c:pt idx="5916">
                  <c:v>0</c:v>
                </c:pt>
                <c:pt idx="5917">
                  <c:v>0</c:v>
                </c:pt>
                <c:pt idx="5918">
                  <c:v>0</c:v>
                </c:pt>
                <c:pt idx="5919">
                  <c:v>0</c:v>
                </c:pt>
                <c:pt idx="5920">
                  <c:v>0</c:v>
                </c:pt>
                <c:pt idx="5921">
                  <c:v>0</c:v>
                </c:pt>
                <c:pt idx="5922">
                  <c:v>0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0</c:v>
                </c:pt>
                <c:pt idx="5938">
                  <c:v>0</c:v>
                </c:pt>
                <c:pt idx="5939">
                  <c:v>0</c:v>
                </c:pt>
                <c:pt idx="5940">
                  <c:v>0</c:v>
                </c:pt>
                <c:pt idx="5941">
                  <c:v>0</c:v>
                </c:pt>
                <c:pt idx="5942">
                  <c:v>0</c:v>
                </c:pt>
                <c:pt idx="5943">
                  <c:v>0</c:v>
                </c:pt>
                <c:pt idx="5944">
                  <c:v>0</c:v>
                </c:pt>
                <c:pt idx="5945">
                  <c:v>0</c:v>
                </c:pt>
                <c:pt idx="5946">
                  <c:v>0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0</c:v>
                </c:pt>
                <c:pt idx="5955">
                  <c:v>0</c:v>
                </c:pt>
                <c:pt idx="5956">
                  <c:v>0</c:v>
                </c:pt>
                <c:pt idx="5957">
                  <c:v>0</c:v>
                </c:pt>
                <c:pt idx="5958">
                  <c:v>0</c:v>
                </c:pt>
                <c:pt idx="5959">
                  <c:v>0</c:v>
                </c:pt>
                <c:pt idx="5960">
                  <c:v>0</c:v>
                </c:pt>
                <c:pt idx="5961">
                  <c:v>0</c:v>
                </c:pt>
                <c:pt idx="5962">
                  <c:v>0</c:v>
                </c:pt>
                <c:pt idx="5963">
                  <c:v>0</c:v>
                </c:pt>
                <c:pt idx="5964">
                  <c:v>0</c:v>
                </c:pt>
                <c:pt idx="5965">
                  <c:v>0</c:v>
                </c:pt>
                <c:pt idx="5966">
                  <c:v>0</c:v>
                </c:pt>
                <c:pt idx="5967">
                  <c:v>0</c:v>
                </c:pt>
                <c:pt idx="5968">
                  <c:v>0</c:v>
                </c:pt>
                <c:pt idx="5969">
                  <c:v>0</c:v>
                </c:pt>
                <c:pt idx="5970">
                  <c:v>0</c:v>
                </c:pt>
                <c:pt idx="5971">
                  <c:v>0</c:v>
                </c:pt>
                <c:pt idx="5972">
                  <c:v>0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</c:v>
                </c:pt>
                <c:pt idx="5980">
                  <c:v>0</c:v>
                </c:pt>
                <c:pt idx="5981">
                  <c:v>0</c:v>
                </c:pt>
                <c:pt idx="5982">
                  <c:v>0</c:v>
                </c:pt>
                <c:pt idx="5983">
                  <c:v>0</c:v>
                </c:pt>
                <c:pt idx="5984">
                  <c:v>0</c:v>
                </c:pt>
                <c:pt idx="5985">
                  <c:v>0</c:v>
                </c:pt>
                <c:pt idx="5986">
                  <c:v>0</c:v>
                </c:pt>
                <c:pt idx="5987">
                  <c:v>0</c:v>
                </c:pt>
                <c:pt idx="5988">
                  <c:v>0</c:v>
                </c:pt>
                <c:pt idx="5989">
                  <c:v>0</c:v>
                </c:pt>
                <c:pt idx="5990">
                  <c:v>0</c:v>
                </c:pt>
                <c:pt idx="5991">
                  <c:v>0</c:v>
                </c:pt>
                <c:pt idx="5992">
                  <c:v>0</c:v>
                </c:pt>
                <c:pt idx="5993">
                  <c:v>0</c:v>
                </c:pt>
                <c:pt idx="5994">
                  <c:v>0</c:v>
                </c:pt>
                <c:pt idx="5995">
                  <c:v>0</c:v>
                </c:pt>
                <c:pt idx="5996">
                  <c:v>0</c:v>
                </c:pt>
                <c:pt idx="5997">
                  <c:v>0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0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0</c:v>
                </c:pt>
                <c:pt idx="6010">
                  <c:v>0</c:v>
                </c:pt>
                <c:pt idx="6011">
                  <c:v>0</c:v>
                </c:pt>
                <c:pt idx="6012">
                  <c:v>0</c:v>
                </c:pt>
                <c:pt idx="6013">
                  <c:v>0</c:v>
                </c:pt>
                <c:pt idx="6014">
                  <c:v>0</c:v>
                </c:pt>
                <c:pt idx="6015">
                  <c:v>0</c:v>
                </c:pt>
                <c:pt idx="6016">
                  <c:v>0</c:v>
                </c:pt>
                <c:pt idx="6017">
                  <c:v>0</c:v>
                </c:pt>
                <c:pt idx="6018">
                  <c:v>0</c:v>
                </c:pt>
                <c:pt idx="6019">
                  <c:v>0</c:v>
                </c:pt>
                <c:pt idx="6020">
                  <c:v>0</c:v>
                </c:pt>
                <c:pt idx="6021">
                  <c:v>0</c:v>
                </c:pt>
                <c:pt idx="6022">
                  <c:v>0</c:v>
                </c:pt>
                <c:pt idx="6023">
                  <c:v>0</c:v>
                </c:pt>
                <c:pt idx="6024">
                  <c:v>0</c:v>
                </c:pt>
                <c:pt idx="6025">
                  <c:v>0</c:v>
                </c:pt>
                <c:pt idx="6026">
                  <c:v>0</c:v>
                </c:pt>
                <c:pt idx="6027">
                  <c:v>0</c:v>
                </c:pt>
                <c:pt idx="6028">
                  <c:v>0</c:v>
                </c:pt>
                <c:pt idx="6029">
                  <c:v>0</c:v>
                </c:pt>
                <c:pt idx="6030">
                  <c:v>0</c:v>
                </c:pt>
                <c:pt idx="6031">
                  <c:v>0</c:v>
                </c:pt>
                <c:pt idx="6032">
                  <c:v>0</c:v>
                </c:pt>
                <c:pt idx="6033">
                  <c:v>0</c:v>
                </c:pt>
                <c:pt idx="6034">
                  <c:v>0</c:v>
                </c:pt>
                <c:pt idx="6035">
                  <c:v>0</c:v>
                </c:pt>
                <c:pt idx="6036">
                  <c:v>0</c:v>
                </c:pt>
                <c:pt idx="6037">
                  <c:v>0</c:v>
                </c:pt>
                <c:pt idx="6038">
                  <c:v>0</c:v>
                </c:pt>
                <c:pt idx="6039">
                  <c:v>0</c:v>
                </c:pt>
                <c:pt idx="6040">
                  <c:v>0</c:v>
                </c:pt>
                <c:pt idx="6041">
                  <c:v>0</c:v>
                </c:pt>
                <c:pt idx="6042">
                  <c:v>0</c:v>
                </c:pt>
                <c:pt idx="6043">
                  <c:v>0</c:v>
                </c:pt>
                <c:pt idx="6044">
                  <c:v>0</c:v>
                </c:pt>
                <c:pt idx="6045">
                  <c:v>0</c:v>
                </c:pt>
                <c:pt idx="6046">
                  <c:v>0</c:v>
                </c:pt>
                <c:pt idx="6047">
                  <c:v>0</c:v>
                </c:pt>
                <c:pt idx="6048">
                  <c:v>0</c:v>
                </c:pt>
                <c:pt idx="6049">
                  <c:v>0</c:v>
                </c:pt>
                <c:pt idx="6050">
                  <c:v>0</c:v>
                </c:pt>
                <c:pt idx="6051">
                  <c:v>0</c:v>
                </c:pt>
                <c:pt idx="6052">
                  <c:v>0</c:v>
                </c:pt>
                <c:pt idx="6053">
                  <c:v>0</c:v>
                </c:pt>
                <c:pt idx="6054">
                  <c:v>0</c:v>
                </c:pt>
                <c:pt idx="6055">
                  <c:v>0</c:v>
                </c:pt>
                <c:pt idx="6056">
                  <c:v>0</c:v>
                </c:pt>
                <c:pt idx="6057">
                  <c:v>0</c:v>
                </c:pt>
                <c:pt idx="6058">
                  <c:v>0</c:v>
                </c:pt>
                <c:pt idx="6059">
                  <c:v>0</c:v>
                </c:pt>
                <c:pt idx="6060">
                  <c:v>0</c:v>
                </c:pt>
                <c:pt idx="6061">
                  <c:v>0</c:v>
                </c:pt>
                <c:pt idx="6062">
                  <c:v>0</c:v>
                </c:pt>
                <c:pt idx="6063">
                  <c:v>0</c:v>
                </c:pt>
                <c:pt idx="6064">
                  <c:v>0</c:v>
                </c:pt>
                <c:pt idx="6065">
                  <c:v>0</c:v>
                </c:pt>
                <c:pt idx="6066">
                  <c:v>0</c:v>
                </c:pt>
                <c:pt idx="6067">
                  <c:v>0</c:v>
                </c:pt>
                <c:pt idx="6068">
                  <c:v>0</c:v>
                </c:pt>
                <c:pt idx="6069">
                  <c:v>0</c:v>
                </c:pt>
                <c:pt idx="6070">
                  <c:v>0</c:v>
                </c:pt>
                <c:pt idx="6071">
                  <c:v>0</c:v>
                </c:pt>
                <c:pt idx="6072">
                  <c:v>0</c:v>
                </c:pt>
                <c:pt idx="6073">
                  <c:v>0</c:v>
                </c:pt>
                <c:pt idx="6074">
                  <c:v>0</c:v>
                </c:pt>
                <c:pt idx="6075">
                  <c:v>0</c:v>
                </c:pt>
                <c:pt idx="6076">
                  <c:v>0</c:v>
                </c:pt>
                <c:pt idx="6077">
                  <c:v>0</c:v>
                </c:pt>
                <c:pt idx="6078">
                  <c:v>0</c:v>
                </c:pt>
                <c:pt idx="6079">
                  <c:v>0</c:v>
                </c:pt>
                <c:pt idx="6080">
                  <c:v>0</c:v>
                </c:pt>
                <c:pt idx="6081">
                  <c:v>0</c:v>
                </c:pt>
                <c:pt idx="6082">
                  <c:v>0</c:v>
                </c:pt>
                <c:pt idx="6083">
                  <c:v>0</c:v>
                </c:pt>
                <c:pt idx="6084">
                  <c:v>0</c:v>
                </c:pt>
                <c:pt idx="6085">
                  <c:v>0</c:v>
                </c:pt>
                <c:pt idx="6086">
                  <c:v>0</c:v>
                </c:pt>
                <c:pt idx="6087">
                  <c:v>0</c:v>
                </c:pt>
                <c:pt idx="6088">
                  <c:v>0</c:v>
                </c:pt>
                <c:pt idx="6089">
                  <c:v>0</c:v>
                </c:pt>
                <c:pt idx="6090">
                  <c:v>0</c:v>
                </c:pt>
                <c:pt idx="6091">
                  <c:v>0</c:v>
                </c:pt>
                <c:pt idx="6092">
                  <c:v>0</c:v>
                </c:pt>
                <c:pt idx="6093">
                  <c:v>0</c:v>
                </c:pt>
                <c:pt idx="6094">
                  <c:v>0</c:v>
                </c:pt>
                <c:pt idx="6095">
                  <c:v>0</c:v>
                </c:pt>
                <c:pt idx="6096">
                  <c:v>0</c:v>
                </c:pt>
                <c:pt idx="6097">
                  <c:v>0</c:v>
                </c:pt>
                <c:pt idx="6098">
                  <c:v>0</c:v>
                </c:pt>
                <c:pt idx="6099">
                  <c:v>0</c:v>
                </c:pt>
                <c:pt idx="6100">
                  <c:v>0</c:v>
                </c:pt>
                <c:pt idx="6101">
                  <c:v>0</c:v>
                </c:pt>
                <c:pt idx="6102">
                  <c:v>0</c:v>
                </c:pt>
                <c:pt idx="6103">
                  <c:v>0</c:v>
                </c:pt>
                <c:pt idx="6104">
                  <c:v>0</c:v>
                </c:pt>
                <c:pt idx="6105">
                  <c:v>0</c:v>
                </c:pt>
                <c:pt idx="6106">
                  <c:v>0</c:v>
                </c:pt>
                <c:pt idx="6107">
                  <c:v>0</c:v>
                </c:pt>
                <c:pt idx="6108">
                  <c:v>0</c:v>
                </c:pt>
                <c:pt idx="6109">
                  <c:v>0</c:v>
                </c:pt>
                <c:pt idx="6110">
                  <c:v>0</c:v>
                </c:pt>
                <c:pt idx="6111">
                  <c:v>0</c:v>
                </c:pt>
                <c:pt idx="6112">
                  <c:v>0</c:v>
                </c:pt>
                <c:pt idx="6113">
                  <c:v>0</c:v>
                </c:pt>
                <c:pt idx="6114">
                  <c:v>0</c:v>
                </c:pt>
                <c:pt idx="6115">
                  <c:v>0</c:v>
                </c:pt>
                <c:pt idx="6116">
                  <c:v>0</c:v>
                </c:pt>
                <c:pt idx="6117">
                  <c:v>0</c:v>
                </c:pt>
                <c:pt idx="6118">
                  <c:v>0</c:v>
                </c:pt>
                <c:pt idx="6119">
                  <c:v>0</c:v>
                </c:pt>
                <c:pt idx="6120">
                  <c:v>0</c:v>
                </c:pt>
                <c:pt idx="6121">
                  <c:v>0</c:v>
                </c:pt>
                <c:pt idx="6122">
                  <c:v>0</c:v>
                </c:pt>
                <c:pt idx="6123">
                  <c:v>0</c:v>
                </c:pt>
                <c:pt idx="6124">
                  <c:v>0</c:v>
                </c:pt>
                <c:pt idx="6125">
                  <c:v>0</c:v>
                </c:pt>
                <c:pt idx="6126">
                  <c:v>0</c:v>
                </c:pt>
                <c:pt idx="6127">
                  <c:v>0</c:v>
                </c:pt>
                <c:pt idx="6128">
                  <c:v>0</c:v>
                </c:pt>
                <c:pt idx="6129">
                  <c:v>0</c:v>
                </c:pt>
                <c:pt idx="6130">
                  <c:v>0</c:v>
                </c:pt>
                <c:pt idx="6131">
                  <c:v>0</c:v>
                </c:pt>
                <c:pt idx="6132">
                  <c:v>0</c:v>
                </c:pt>
                <c:pt idx="6133">
                  <c:v>0</c:v>
                </c:pt>
                <c:pt idx="6134">
                  <c:v>0</c:v>
                </c:pt>
                <c:pt idx="6135">
                  <c:v>0</c:v>
                </c:pt>
                <c:pt idx="6136">
                  <c:v>0</c:v>
                </c:pt>
                <c:pt idx="6137">
                  <c:v>0</c:v>
                </c:pt>
                <c:pt idx="6138">
                  <c:v>0</c:v>
                </c:pt>
                <c:pt idx="6139">
                  <c:v>0</c:v>
                </c:pt>
                <c:pt idx="6140">
                  <c:v>0</c:v>
                </c:pt>
                <c:pt idx="6141">
                  <c:v>0</c:v>
                </c:pt>
                <c:pt idx="6142">
                  <c:v>0</c:v>
                </c:pt>
                <c:pt idx="6143">
                  <c:v>0</c:v>
                </c:pt>
                <c:pt idx="6144">
                  <c:v>0</c:v>
                </c:pt>
                <c:pt idx="6145">
                  <c:v>0</c:v>
                </c:pt>
                <c:pt idx="6146">
                  <c:v>0</c:v>
                </c:pt>
                <c:pt idx="6147">
                  <c:v>0</c:v>
                </c:pt>
                <c:pt idx="6148">
                  <c:v>0</c:v>
                </c:pt>
                <c:pt idx="6149">
                  <c:v>0</c:v>
                </c:pt>
                <c:pt idx="6150">
                  <c:v>0</c:v>
                </c:pt>
                <c:pt idx="6151">
                  <c:v>0</c:v>
                </c:pt>
                <c:pt idx="6152">
                  <c:v>0</c:v>
                </c:pt>
                <c:pt idx="6153">
                  <c:v>0</c:v>
                </c:pt>
                <c:pt idx="6154">
                  <c:v>0</c:v>
                </c:pt>
                <c:pt idx="6155">
                  <c:v>0</c:v>
                </c:pt>
                <c:pt idx="6156">
                  <c:v>0</c:v>
                </c:pt>
                <c:pt idx="6157">
                  <c:v>0</c:v>
                </c:pt>
                <c:pt idx="6158">
                  <c:v>0</c:v>
                </c:pt>
                <c:pt idx="6159">
                  <c:v>0</c:v>
                </c:pt>
                <c:pt idx="6160">
                  <c:v>0</c:v>
                </c:pt>
                <c:pt idx="6161">
                  <c:v>0</c:v>
                </c:pt>
                <c:pt idx="6162">
                  <c:v>0</c:v>
                </c:pt>
                <c:pt idx="6163">
                  <c:v>0</c:v>
                </c:pt>
                <c:pt idx="6164">
                  <c:v>0</c:v>
                </c:pt>
                <c:pt idx="6165">
                  <c:v>0</c:v>
                </c:pt>
                <c:pt idx="6166">
                  <c:v>0</c:v>
                </c:pt>
                <c:pt idx="6167">
                  <c:v>0</c:v>
                </c:pt>
                <c:pt idx="6168">
                  <c:v>0</c:v>
                </c:pt>
                <c:pt idx="6169">
                  <c:v>0</c:v>
                </c:pt>
                <c:pt idx="6170">
                  <c:v>0</c:v>
                </c:pt>
                <c:pt idx="6171">
                  <c:v>0</c:v>
                </c:pt>
                <c:pt idx="6172">
                  <c:v>0</c:v>
                </c:pt>
                <c:pt idx="6173">
                  <c:v>0</c:v>
                </c:pt>
                <c:pt idx="6174">
                  <c:v>0</c:v>
                </c:pt>
                <c:pt idx="6175">
                  <c:v>0</c:v>
                </c:pt>
                <c:pt idx="6176">
                  <c:v>0</c:v>
                </c:pt>
                <c:pt idx="6177">
                  <c:v>0</c:v>
                </c:pt>
                <c:pt idx="6178">
                  <c:v>0</c:v>
                </c:pt>
                <c:pt idx="6179">
                  <c:v>0</c:v>
                </c:pt>
                <c:pt idx="6180">
                  <c:v>0</c:v>
                </c:pt>
                <c:pt idx="6181">
                  <c:v>0</c:v>
                </c:pt>
                <c:pt idx="6182">
                  <c:v>0</c:v>
                </c:pt>
                <c:pt idx="6183">
                  <c:v>0</c:v>
                </c:pt>
                <c:pt idx="6184">
                  <c:v>0</c:v>
                </c:pt>
                <c:pt idx="6185">
                  <c:v>0</c:v>
                </c:pt>
                <c:pt idx="6186">
                  <c:v>0</c:v>
                </c:pt>
                <c:pt idx="6187">
                  <c:v>0</c:v>
                </c:pt>
                <c:pt idx="6188">
                  <c:v>0</c:v>
                </c:pt>
                <c:pt idx="6189">
                  <c:v>0</c:v>
                </c:pt>
                <c:pt idx="6190">
                  <c:v>0</c:v>
                </c:pt>
                <c:pt idx="6191">
                  <c:v>0</c:v>
                </c:pt>
                <c:pt idx="6192">
                  <c:v>0</c:v>
                </c:pt>
                <c:pt idx="6193">
                  <c:v>0</c:v>
                </c:pt>
                <c:pt idx="6194">
                  <c:v>0</c:v>
                </c:pt>
                <c:pt idx="6195">
                  <c:v>0</c:v>
                </c:pt>
                <c:pt idx="6196">
                  <c:v>0</c:v>
                </c:pt>
                <c:pt idx="6197">
                  <c:v>0</c:v>
                </c:pt>
                <c:pt idx="6198">
                  <c:v>0</c:v>
                </c:pt>
                <c:pt idx="6199">
                  <c:v>0</c:v>
                </c:pt>
                <c:pt idx="6200">
                  <c:v>0</c:v>
                </c:pt>
                <c:pt idx="6201">
                  <c:v>0</c:v>
                </c:pt>
                <c:pt idx="6202">
                  <c:v>0</c:v>
                </c:pt>
                <c:pt idx="6203">
                  <c:v>0</c:v>
                </c:pt>
                <c:pt idx="6204">
                  <c:v>0</c:v>
                </c:pt>
                <c:pt idx="6205">
                  <c:v>0</c:v>
                </c:pt>
                <c:pt idx="6206">
                  <c:v>0</c:v>
                </c:pt>
                <c:pt idx="6207">
                  <c:v>0</c:v>
                </c:pt>
                <c:pt idx="6208">
                  <c:v>0</c:v>
                </c:pt>
                <c:pt idx="6209">
                  <c:v>0</c:v>
                </c:pt>
                <c:pt idx="6210">
                  <c:v>0</c:v>
                </c:pt>
                <c:pt idx="6211">
                  <c:v>0</c:v>
                </c:pt>
                <c:pt idx="6212">
                  <c:v>0</c:v>
                </c:pt>
                <c:pt idx="6213">
                  <c:v>0</c:v>
                </c:pt>
                <c:pt idx="6214">
                  <c:v>0</c:v>
                </c:pt>
                <c:pt idx="6215">
                  <c:v>0</c:v>
                </c:pt>
                <c:pt idx="6216">
                  <c:v>0</c:v>
                </c:pt>
                <c:pt idx="6217">
                  <c:v>0</c:v>
                </c:pt>
                <c:pt idx="6218">
                  <c:v>0</c:v>
                </c:pt>
                <c:pt idx="6219">
                  <c:v>0</c:v>
                </c:pt>
                <c:pt idx="6220">
                  <c:v>0</c:v>
                </c:pt>
                <c:pt idx="6221">
                  <c:v>0</c:v>
                </c:pt>
                <c:pt idx="6222">
                  <c:v>0</c:v>
                </c:pt>
                <c:pt idx="6223">
                  <c:v>0</c:v>
                </c:pt>
                <c:pt idx="6224">
                  <c:v>0</c:v>
                </c:pt>
                <c:pt idx="6225">
                  <c:v>0</c:v>
                </c:pt>
                <c:pt idx="6226">
                  <c:v>0</c:v>
                </c:pt>
                <c:pt idx="6227">
                  <c:v>0</c:v>
                </c:pt>
                <c:pt idx="6228">
                  <c:v>0</c:v>
                </c:pt>
                <c:pt idx="6229">
                  <c:v>0</c:v>
                </c:pt>
                <c:pt idx="6230">
                  <c:v>0</c:v>
                </c:pt>
                <c:pt idx="6231">
                  <c:v>0</c:v>
                </c:pt>
                <c:pt idx="6232">
                  <c:v>0</c:v>
                </c:pt>
                <c:pt idx="6233">
                  <c:v>0</c:v>
                </c:pt>
                <c:pt idx="6234">
                  <c:v>0</c:v>
                </c:pt>
                <c:pt idx="6235">
                  <c:v>0</c:v>
                </c:pt>
                <c:pt idx="6236">
                  <c:v>0</c:v>
                </c:pt>
                <c:pt idx="6237">
                  <c:v>0</c:v>
                </c:pt>
                <c:pt idx="6238">
                  <c:v>0</c:v>
                </c:pt>
                <c:pt idx="6239">
                  <c:v>0</c:v>
                </c:pt>
                <c:pt idx="6240">
                  <c:v>0</c:v>
                </c:pt>
                <c:pt idx="6241">
                  <c:v>0</c:v>
                </c:pt>
                <c:pt idx="6242">
                  <c:v>0</c:v>
                </c:pt>
                <c:pt idx="6243">
                  <c:v>0</c:v>
                </c:pt>
                <c:pt idx="6244">
                  <c:v>0</c:v>
                </c:pt>
                <c:pt idx="6245">
                  <c:v>0</c:v>
                </c:pt>
                <c:pt idx="6246">
                  <c:v>0</c:v>
                </c:pt>
                <c:pt idx="6247">
                  <c:v>0</c:v>
                </c:pt>
                <c:pt idx="6248">
                  <c:v>0</c:v>
                </c:pt>
                <c:pt idx="6249">
                  <c:v>0</c:v>
                </c:pt>
                <c:pt idx="6250">
                  <c:v>0</c:v>
                </c:pt>
                <c:pt idx="6251">
                  <c:v>0</c:v>
                </c:pt>
                <c:pt idx="6252">
                  <c:v>0</c:v>
                </c:pt>
                <c:pt idx="6253">
                  <c:v>0</c:v>
                </c:pt>
                <c:pt idx="6254">
                  <c:v>0</c:v>
                </c:pt>
                <c:pt idx="6255">
                  <c:v>0</c:v>
                </c:pt>
                <c:pt idx="6256">
                  <c:v>0</c:v>
                </c:pt>
                <c:pt idx="6257">
                  <c:v>0</c:v>
                </c:pt>
                <c:pt idx="6258">
                  <c:v>0</c:v>
                </c:pt>
                <c:pt idx="6259">
                  <c:v>0</c:v>
                </c:pt>
                <c:pt idx="6260">
                  <c:v>0</c:v>
                </c:pt>
                <c:pt idx="6261">
                  <c:v>0</c:v>
                </c:pt>
                <c:pt idx="6262">
                  <c:v>0</c:v>
                </c:pt>
                <c:pt idx="6263">
                  <c:v>0</c:v>
                </c:pt>
                <c:pt idx="6264">
                  <c:v>0</c:v>
                </c:pt>
                <c:pt idx="6265">
                  <c:v>0</c:v>
                </c:pt>
                <c:pt idx="6266">
                  <c:v>0</c:v>
                </c:pt>
                <c:pt idx="6267">
                  <c:v>0</c:v>
                </c:pt>
                <c:pt idx="6268">
                  <c:v>0</c:v>
                </c:pt>
                <c:pt idx="6269">
                  <c:v>0</c:v>
                </c:pt>
                <c:pt idx="6270">
                  <c:v>0</c:v>
                </c:pt>
                <c:pt idx="6271">
                  <c:v>0</c:v>
                </c:pt>
                <c:pt idx="6272">
                  <c:v>0</c:v>
                </c:pt>
                <c:pt idx="6273">
                  <c:v>0</c:v>
                </c:pt>
                <c:pt idx="6274">
                  <c:v>0</c:v>
                </c:pt>
                <c:pt idx="6275">
                  <c:v>0</c:v>
                </c:pt>
                <c:pt idx="6276">
                  <c:v>0</c:v>
                </c:pt>
                <c:pt idx="6277">
                  <c:v>0</c:v>
                </c:pt>
                <c:pt idx="6278">
                  <c:v>0</c:v>
                </c:pt>
                <c:pt idx="6279">
                  <c:v>0</c:v>
                </c:pt>
                <c:pt idx="6280">
                  <c:v>0</c:v>
                </c:pt>
                <c:pt idx="6281">
                  <c:v>0</c:v>
                </c:pt>
                <c:pt idx="6282">
                  <c:v>0</c:v>
                </c:pt>
                <c:pt idx="6283">
                  <c:v>0</c:v>
                </c:pt>
                <c:pt idx="6284">
                  <c:v>0</c:v>
                </c:pt>
                <c:pt idx="6285">
                  <c:v>0</c:v>
                </c:pt>
                <c:pt idx="6286">
                  <c:v>0</c:v>
                </c:pt>
                <c:pt idx="6287">
                  <c:v>0</c:v>
                </c:pt>
                <c:pt idx="6288">
                  <c:v>0</c:v>
                </c:pt>
                <c:pt idx="6289">
                  <c:v>0</c:v>
                </c:pt>
                <c:pt idx="6290">
                  <c:v>0</c:v>
                </c:pt>
                <c:pt idx="6291">
                  <c:v>0</c:v>
                </c:pt>
                <c:pt idx="6292">
                  <c:v>0</c:v>
                </c:pt>
                <c:pt idx="6293">
                  <c:v>0</c:v>
                </c:pt>
                <c:pt idx="6294">
                  <c:v>0</c:v>
                </c:pt>
                <c:pt idx="6295">
                  <c:v>0</c:v>
                </c:pt>
                <c:pt idx="6296">
                  <c:v>0</c:v>
                </c:pt>
                <c:pt idx="6297">
                  <c:v>0</c:v>
                </c:pt>
                <c:pt idx="6298">
                  <c:v>0</c:v>
                </c:pt>
                <c:pt idx="6299">
                  <c:v>0</c:v>
                </c:pt>
                <c:pt idx="6300">
                  <c:v>0</c:v>
                </c:pt>
                <c:pt idx="6301">
                  <c:v>0</c:v>
                </c:pt>
                <c:pt idx="6302">
                  <c:v>0</c:v>
                </c:pt>
                <c:pt idx="6303">
                  <c:v>0</c:v>
                </c:pt>
                <c:pt idx="6304">
                  <c:v>0</c:v>
                </c:pt>
                <c:pt idx="6305">
                  <c:v>0</c:v>
                </c:pt>
                <c:pt idx="6306">
                  <c:v>0</c:v>
                </c:pt>
                <c:pt idx="6307">
                  <c:v>0</c:v>
                </c:pt>
                <c:pt idx="6308">
                  <c:v>0</c:v>
                </c:pt>
                <c:pt idx="6309">
                  <c:v>0</c:v>
                </c:pt>
                <c:pt idx="6310">
                  <c:v>0</c:v>
                </c:pt>
                <c:pt idx="6311">
                  <c:v>0</c:v>
                </c:pt>
                <c:pt idx="6312">
                  <c:v>0</c:v>
                </c:pt>
                <c:pt idx="6313">
                  <c:v>0</c:v>
                </c:pt>
                <c:pt idx="6314">
                  <c:v>0</c:v>
                </c:pt>
                <c:pt idx="6315">
                  <c:v>0</c:v>
                </c:pt>
                <c:pt idx="6316">
                  <c:v>0</c:v>
                </c:pt>
                <c:pt idx="6317">
                  <c:v>0</c:v>
                </c:pt>
                <c:pt idx="6318">
                  <c:v>0</c:v>
                </c:pt>
                <c:pt idx="6319">
                  <c:v>0</c:v>
                </c:pt>
                <c:pt idx="6320">
                  <c:v>0</c:v>
                </c:pt>
                <c:pt idx="6321">
                  <c:v>0</c:v>
                </c:pt>
                <c:pt idx="6322">
                  <c:v>0</c:v>
                </c:pt>
                <c:pt idx="6323">
                  <c:v>0</c:v>
                </c:pt>
                <c:pt idx="6324">
                  <c:v>0</c:v>
                </c:pt>
                <c:pt idx="6325">
                  <c:v>0</c:v>
                </c:pt>
                <c:pt idx="6326">
                  <c:v>0</c:v>
                </c:pt>
                <c:pt idx="6327">
                  <c:v>0</c:v>
                </c:pt>
                <c:pt idx="6328">
                  <c:v>0</c:v>
                </c:pt>
                <c:pt idx="6329">
                  <c:v>0</c:v>
                </c:pt>
                <c:pt idx="6330">
                  <c:v>0</c:v>
                </c:pt>
                <c:pt idx="6331">
                  <c:v>0</c:v>
                </c:pt>
                <c:pt idx="6332">
                  <c:v>0</c:v>
                </c:pt>
                <c:pt idx="6333">
                  <c:v>0</c:v>
                </c:pt>
                <c:pt idx="6334">
                  <c:v>0</c:v>
                </c:pt>
                <c:pt idx="6335">
                  <c:v>0</c:v>
                </c:pt>
                <c:pt idx="6336">
                  <c:v>0</c:v>
                </c:pt>
                <c:pt idx="6337">
                  <c:v>0</c:v>
                </c:pt>
                <c:pt idx="6338">
                  <c:v>0</c:v>
                </c:pt>
                <c:pt idx="6339">
                  <c:v>0</c:v>
                </c:pt>
                <c:pt idx="6340">
                  <c:v>0</c:v>
                </c:pt>
                <c:pt idx="6341">
                  <c:v>0</c:v>
                </c:pt>
                <c:pt idx="6342">
                  <c:v>0</c:v>
                </c:pt>
                <c:pt idx="6343">
                  <c:v>0</c:v>
                </c:pt>
                <c:pt idx="6344">
                  <c:v>0</c:v>
                </c:pt>
                <c:pt idx="6345">
                  <c:v>0</c:v>
                </c:pt>
                <c:pt idx="6346">
                  <c:v>0</c:v>
                </c:pt>
                <c:pt idx="6347">
                  <c:v>0</c:v>
                </c:pt>
                <c:pt idx="6348">
                  <c:v>0</c:v>
                </c:pt>
                <c:pt idx="6349">
                  <c:v>0</c:v>
                </c:pt>
                <c:pt idx="6350">
                  <c:v>0</c:v>
                </c:pt>
                <c:pt idx="6351">
                  <c:v>0</c:v>
                </c:pt>
                <c:pt idx="6352">
                  <c:v>0</c:v>
                </c:pt>
                <c:pt idx="6353">
                  <c:v>0</c:v>
                </c:pt>
                <c:pt idx="6354">
                  <c:v>0</c:v>
                </c:pt>
                <c:pt idx="6355">
                  <c:v>0</c:v>
                </c:pt>
                <c:pt idx="6356">
                  <c:v>0</c:v>
                </c:pt>
                <c:pt idx="6357">
                  <c:v>0</c:v>
                </c:pt>
                <c:pt idx="6358">
                  <c:v>0</c:v>
                </c:pt>
                <c:pt idx="6359">
                  <c:v>0</c:v>
                </c:pt>
                <c:pt idx="6360">
                  <c:v>0</c:v>
                </c:pt>
                <c:pt idx="6361">
                  <c:v>0</c:v>
                </c:pt>
                <c:pt idx="6362">
                  <c:v>0</c:v>
                </c:pt>
                <c:pt idx="6363">
                  <c:v>0</c:v>
                </c:pt>
                <c:pt idx="6364">
                  <c:v>0</c:v>
                </c:pt>
                <c:pt idx="6365">
                  <c:v>0</c:v>
                </c:pt>
                <c:pt idx="6366">
                  <c:v>0</c:v>
                </c:pt>
                <c:pt idx="6367">
                  <c:v>0</c:v>
                </c:pt>
                <c:pt idx="6368">
                  <c:v>0</c:v>
                </c:pt>
                <c:pt idx="6369">
                  <c:v>0</c:v>
                </c:pt>
                <c:pt idx="6370">
                  <c:v>0</c:v>
                </c:pt>
                <c:pt idx="6371">
                  <c:v>0</c:v>
                </c:pt>
                <c:pt idx="6372">
                  <c:v>0</c:v>
                </c:pt>
                <c:pt idx="6373">
                  <c:v>0</c:v>
                </c:pt>
                <c:pt idx="6374">
                  <c:v>0</c:v>
                </c:pt>
                <c:pt idx="6375">
                  <c:v>0</c:v>
                </c:pt>
                <c:pt idx="6376">
                  <c:v>0</c:v>
                </c:pt>
                <c:pt idx="6377">
                  <c:v>0</c:v>
                </c:pt>
                <c:pt idx="6378">
                  <c:v>0</c:v>
                </c:pt>
                <c:pt idx="6379">
                  <c:v>0</c:v>
                </c:pt>
                <c:pt idx="6380">
                  <c:v>0</c:v>
                </c:pt>
                <c:pt idx="6381">
                  <c:v>0</c:v>
                </c:pt>
                <c:pt idx="6382">
                  <c:v>0</c:v>
                </c:pt>
                <c:pt idx="6383">
                  <c:v>0</c:v>
                </c:pt>
                <c:pt idx="6384">
                  <c:v>0</c:v>
                </c:pt>
                <c:pt idx="6385">
                  <c:v>0</c:v>
                </c:pt>
                <c:pt idx="6386">
                  <c:v>0</c:v>
                </c:pt>
                <c:pt idx="6387">
                  <c:v>0</c:v>
                </c:pt>
                <c:pt idx="6388">
                  <c:v>0</c:v>
                </c:pt>
                <c:pt idx="6389">
                  <c:v>0</c:v>
                </c:pt>
                <c:pt idx="6390">
                  <c:v>0</c:v>
                </c:pt>
                <c:pt idx="6391">
                  <c:v>0</c:v>
                </c:pt>
                <c:pt idx="6392">
                  <c:v>0</c:v>
                </c:pt>
                <c:pt idx="6393">
                  <c:v>0</c:v>
                </c:pt>
                <c:pt idx="6394">
                  <c:v>0</c:v>
                </c:pt>
                <c:pt idx="6395">
                  <c:v>0</c:v>
                </c:pt>
                <c:pt idx="6396">
                  <c:v>0</c:v>
                </c:pt>
                <c:pt idx="6397">
                  <c:v>0</c:v>
                </c:pt>
                <c:pt idx="6398">
                  <c:v>0</c:v>
                </c:pt>
                <c:pt idx="6399">
                  <c:v>0</c:v>
                </c:pt>
                <c:pt idx="6400">
                  <c:v>0</c:v>
                </c:pt>
                <c:pt idx="6401">
                  <c:v>0</c:v>
                </c:pt>
                <c:pt idx="6402">
                  <c:v>0</c:v>
                </c:pt>
                <c:pt idx="6403">
                  <c:v>0</c:v>
                </c:pt>
                <c:pt idx="6404">
                  <c:v>0</c:v>
                </c:pt>
                <c:pt idx="6405">
                  <c:v>0</c:v>
                </c:pt>
                <c:pt idx="6406">
                  <c:v>0</c:v>
                </c:pt>
                <c:pt idx="6407">
                  <c:v>0</c:v>
                </c:pt>
                <c:pt idx="6408">
                  <c:v>0</c:v>
                </c:pt>
                <c:pt idx="6409">
                  <c:v>0</c:v>
                </c:pt>
                <c:pt idx="6410">
                  <c:v>0</c:v>
                </c:pt>
                <c:pt idx="6411">
                  <c:v>0</c:v>
                </c:pt>
                <c:pt idx="6412">
                  <c:v>0</c:v>
                </c:pt>
                <c:pt idx="6413">
                  <c:v>0</c:v>
                </c:pt>
                <c:pt idx="6414">
                  <c:v>0</c:v>
                </c:pt>
                <c:pt idx="6415">
                  <c:v>0</c:v>
                </c:pt>
                <c:pt idx="6416">
                  <c:v>0</c:v>
                </c:pt>
                <c:pt idx="6417">
                  <c:v>0</c:v>
                </c:pt>
                <c:pt idx="6418">
                  <c:v>0</c:v>
                </c:pt>
                <c:pt idx="6419">
                  <c:v>0</c:v>
                </c:pt>
                <c:pt idx="6420">
                  <c:v>0</c:v>
                </c:pt>
                <c:pt idx="6421">
                  <c:v>0</c:v>
                </c:pt>
                <c:pt idx="6422">
                  <c:v>0</c:v>
                </c:pt>
                <c:pt idx="6423">
                  <c:v>0</c:v>
                </c:pt>
                <c:pt idx="6424">
                  <c:v>0</c:v>
                </c:pt>
                <c:pt idx="6425">
                  <c:v>0</c:v>
                </c:pt>
                <c:pt idx="6426">
                  <c:v>0</c:v>
                </c:pt>
                <c:pt idx="6427">
                  <c:v>0</c:v>
                </c:pt>
                <c:pt idx="6428">
                  <c:v>0</c:v>
                </c:pt>
                <c:pt idx="6429">
                  <c:v>0</c:v>
                </c:pt>
                <c:pt idx="6430">
                  <c:v>0</c:v>
                </c:pt>
                <c:pt idx="6431">
                  <c:v>0</c:v>
                </c:pt>
                <c:pt idx="6432">
                  <c:v>0</c:v>
                </c:pt>
                <c:pt idx="6433">
                  <c:v>0</c:v>
                </c:pt>
                <c:pt idx="6434">
                  <c:v>0</c:v>
                </c:pt>
                <c:pt idx="6435">
                  <c:v>0</c:v>
                </c:pt>
                <c:pt idx="6436">
                  <c:v>0</c:v>
                </c:pt>
                <c:pt idx="6437">
                  <c:v>0</c:v>
                </c:pt>
                <c:pt idx="6438">
                  <c:v>0</c:v>
                </c:pt>
                <c:pt idx="6439">
                  <c:v>0</c:v>
                </c:pt>
                <c:pt idx="6440">
                  <c:v>0</c:v>
                </c:pt>
                <c:pt idx="6441">
                  <c:v>0</c:v>
                </c:pt>
                <c:pt idx="6442">
                  <c:v>0</c:v>
                </c:pt>
                <c:pt idx="6443">
                  <c:v>0</c:v>
                </c:pt>
                <c:pt idx="6444">
                  <c:v>0</c:v>
                </c:pt>
                <c:pt idx="6445">
                  <c:v>0</c:v>
                </c:pt>
                <c:pt idx="6446">
                  <c:v>0</c:v>
                </c:pt>
                <c:pt idx="6447">
                  <c:v>0</c:v>
                </c:pt>
                <c:pt idx="6448">
                  <c:v>0</c:v>
                </c:pt>
                <c:pt idx="6449">
                  <c:v>0</c:v>
                </c:pt>
                <c:pt idx="6450">
                  <c:v>0</c:v>
                </c:pt>
                <c:pt idx="6451">
                  <c:v>0</c:v>
                </c:pt>
                <c:pt idx="6452">
                  <c:v>0</c:v>
                </c:pt>
                <c:pt idx="6453">
                  <c:v>0</c:v>
                </c:pt>
                <c:pt idx="6454">
                  <c:v>0</c:v>
                </c:pt>
                <c:pt idx="6455">
                  <c:v>0</c:v>
                </c:pt>
                <c:pt idx="6456">
                  <c:v>0</c:v>
                </c:pt>
                <c:pt idx="6457">
                  <c:v>0</c:v>
                </c:pt>
                <c:pt idx="6458">
                  <c:v>0</c:v>
                </c:pt>
                <c:pt idx="6459">
                  <c:v>0</c:v>
                </c:pt>
                <c:pt idx="6460">
                  <c:v>0</c:v>
                </c:pt>
                <c:pt idx="6461">
                  <c:v>0</c:v>
                </c:pt>
                <c:pt idx="6462">
                  <c:v>0</c:v>
                </c:pt>
                <c:pt idx="6463">
                  <c:v>0</c:v>
                </c:pt>
                <c:pt idx="6464">
                  <c:v>0</c:v>
                </c:pt>
                <c:pt idx="6465">
                  <c:v>0</c:v>
                </c:pt>
                <c:pt idx="6466">
                  <c:v>0</c:v>
                </c:pt>
                <c:pt idx="6467">
                  <c:v>0</c:v>
                </c:pt>
                <c:pt idx="6468">
                  <c:v>0</c:v>
                </c:pt>
                <c:pt idx="6469">
                  <c:v>0</c:v>
                </c:pt>
                <c:pt idx="6470">
                  <c:v>0</c:v>
                </c:pt>
                <c:pt idx="6471">
                  <c:v>0</c:v>
                </c:pt>
                <c:pt idx="6472">
                  <c:v>0</c:v>
                </c:pt>
                <c:pt idx="6473">
                  <c:v>0</c:v>
                </c:pt>
                <c:pt idx="6474">
                  <c:v>0</c:v>
                </c:pt>
                <c:pt idx="6475">
                  <c:v>0</c:v>
                </c:pt>
                <c:pt idx="6476">
                  <c:v>0</c:v>
                </c:pt>
                <c:pt idx="6477">
                  <c:v>0</c:v>
                </c:pt>
                <c:pt idx="6478">
                  <c:v>0</c:v>
                </c:pt>
                <c:pt idx="6479">
                  <c:v>0</c:v>
                </c:pt>
                <c:pt idx="6480">
                  <c:v>0</c:v>
                </c:pt>
                <c:pt idx="6481">
                  <c:v>0</c:v>
                </c:pt>
                <c:pt idx="6482">
                  <c:v>0</c:v>
                </c:pt>
                <c:pt idx="6483">
                  <c:v>0</c:v>
                </c:pt>
                <c:pt idx="6484">
                  <c:v>0</c:v>
                </c:pt>
                <c:pt idx="6485">
                  <c:v>0</c:v>
                </c:pt>
                <c:pt idx="6486">
                  <c:v>0</c:v>
                </c:pt>
                <c:pt idx="6487">
                  <c:v>0</c:v>
                </c:pt>
                <c:pt idx="6488">
                  <c:v>0</c:v>
                </c:pt>
                <c:pt idx="6489">
                  <c:v>0</c:v>
                </c:pt>
                <c:pt idx="6490">
                  <c:v>0</c:v>
                </c:pt>
                <c:pt idx="6491">
                  <c:v>0</c:v>
                </c:pt>
                <c:pt idx="6492">
                  <c:v>0</c:v>
                </c:pt>
                <c:pt idx="6493">
                  <c:v>0</c:v>
                </c:pt>
                <c:pt idx="6494">
                  <c:v>0</c:v>
                </c:pt>
                <c:pt idx="6495">
                  <c:v>0</c:v>
                </c:pt>
                <c:pt idx="6496">
                  <c:v>0</c:v>
                </c:pt>
                <c:pt idx="6497">
                  <c:v>0</c:v>
                </c:pt>
                <c:pt idx="6498">
                  <c:v>0</c:v>
                </c:pt>
                <c:pt idx="6499">
                  <c:v>0</c:v>
                </c:pt>
                <c:pt idx="6500">
                  <c:v>0</c:v>
                </c:pt>
                <c:pt idx="6501">
                  <c:v>0</c:v>
                </c:pt>
                <c:pt idx="6502">
                  <c:v>0</c:v>
                </c:pt>
                <c:pt idx="6503">
                  <c:v>0</c:v>
                </c:pt>
                <c:pt idx="6504">
                  <c:v>0</c:v>
                </c:pt>
                <c:pt idx="6505">
                  <c:v>0</c:v>
                </c:pt>
                <c:pt idx="6506">
                  <c:v>0</c:v>
                </c:pt>
                <c:pt idx="6507">
                  <c:v>0</c:v>
                </c:pt>
                <c:pt idx="6508">
                  <c:v>0</c:v>
                </c:pt>
                <c:pt idx="6509">
                  <c:v>0</c:v>
                </c:pt>
                <c:pt idx="6510">
                  <c:v>0</c:v>
                </c:pt>
                <c:pt idx="6511">
                  <c:v>0</c:v>
                </c:pt>
                <c:pt idx="6512">
                  <c:v>0</c:v>
                </c:pt>
                <c:pt idx="6513">
                  <c:v>0</c:v>
                </c:pt>
                <c:pt idx="6514">
                  <c:v>0</c:v>
                </c:pt>
                <c:pt idx="6515">
                  <c:v>0</c:v>
                </c:pt>
                <c:pt idx="6516">
                  <c:v>0</c:v>
                </c:pt>
                <c:pt idx="6517">
                  <c:v>0</c:v>
                </c:pt>
                <c:pt idx="6518">
                  <c:v>0</c:v>
                </c:pt>
                <c:pt idx="6519">
                  <c:v>0</c:v>
                </c:pt>
                <c:pt idx="6520">
                  <c:v>0</c:v>
                </c:pt>
                <c:pt idx="6521">
                  <c:v>0</c:v>
                </c:pt>
                <c:pt idx="6522">
                  <c:v>0</c:v>
                </c:pt>
                <c:pt idx="6523">
                  <c:v>0</c:v>
                </c:pt>
                <c:pt idx="6524">
                  <c:v>0</c:v>
                </c:pt>
                <c:pt idx="6525">
                  <c:v>0</c:v>
                </c:pt>
                <c:pt idx="6526">
                  <c:v>0</c:v>
                </c:pt>
                <c:pt idx="6527">
                  <c:v>0</c:v>
                </c:pt>
                <c:pt idx="6528">
                  <c:v>0</c:v>
                </c:pt>
                <c:pt idx="6529">
                  <c:v>0</c:v>
                </c:pt>
                <c:pt idx="6530">
                  <c:v>0</c:v>
                </c:pt>
                <c:pt idx="6531">
                  <c:v>0</c:v>
                </c:pt>
                <c:pt idx="6532">
                  <c:v>0</c:v>
                </c:pt>
                <c:pt idx="6533">
                  <c:v>0</c:v>
                </c:pt>
                <c:pt idx="6534">
                  <c:v>0</c:v>
                </c:pt>
                <c:pt idx="6535">
                  <c:v>0</c:v>
                </c:pt>
                <c:pt idx="6536">
                  <c:v>0</c:v>
                </c:pt>
                <c:pt idx="6537">
                  <c:v>0</c:v>
                </c:pt>
                <c:pt idx="6538">
                  <c:v>0</c:v>
                </c:pt>
                <c:pt idx="6539">
                  <c:v>0</c:v>
                </c:pt>
                <c:pt idx="6540">
                  <c:v>0</c:v>
                </c:pt>
                <c:pt idx="6541">
                  <c:v>0</c:v>
                </c:pt>
                <c:pt idx="6542">
                  <c:v>0</c:v>
                </c:pt>
                <c:pt idx="6543">
                  <c:v>0</c:v>
                </c:pt>
                <c:pt idx="6544">
                  <c:v>0</c:v>
                </c:pt>
                <c:pt idx="6545">
                  <c:v>0</c:v>
                </c:pt>
                <c:pt idx="6546">
                  <c:v>0</c:v>
                </c:pt>
                <c:pt idx="6547">
                  <c:v>0</c:v>
                </c:pt>
                <c:pt idx="6548">
                  <c:v>0</c:v>
                </c:pt>
                <c:pt idx="6549">
                  <c:v>0</c:v>
                </c:pt>
                <c:pt idx="6550">
                  <c:v>0</c:v>
                </c:pt>
                <c:pt idx="6551">
                  <c:v>0</c:v>
                </c:pt>
                <c:pt idx="6552">
                  <c:v>0</c:v>
                </c:pt>
                <c:pt idx="6553">
                  <c:v>0</c:v>
                </c:pt>
                <c:pt idx="6554">
                  <c:v>0</c:v>
                </c:pt>
                <c:pt idx="6555">
                  <c:v>0</c:v>
                </c:pt>
                <c:pt idx="6556">
                  <c:v>0</c:v>
                </c:pt>
                <c:pt idx="6557">
                  <c:v>0</c:v>
                </c:pt>
                <c:pt idx="6558">
                  <c:v>0</c:v>
                </c:pt>
                <c:pt idx="6559">
                  <c:v>0</c:v>
                </c:pt>
                <c:pt idx="6560">
                  <c:v>0</c:v>
                </c:pt>
                <c:pt idx="6561">
                  <c:v>0</c:v>
                </c:pt>
                <c:pt idx="6562">
                  <c:v>0</c:v>
                </c:pt>
                <c:pt idx="6563">
                  <c:v>0</c:v>
                </c:pt>
                <c:pt idx="6564">
                  <c:v>0</c:v>
                </c:pt>
                <c:pt idx="6565">
                  <c:v>0</c:v>
                </c:pt>
                <c:pt idx="6566">
                  <c:v>0</c:v>
                </c:pt>
                <c:pt idx="6567">
                  <c:v>0</c:v>
                </c:pt>
                <c:pt idx="6568">
                  <c:v>0</c:v>
                </c:pt>
                <c:pt idx="6569">
                  <c:v>0</c:v>
                </c:pt>
                <c:pt idx="6570">
                  <c:v>0</c:v>
                </c:pt>
                <c:pt idx="6571">
                  <c:v>0</c:v>
                </c:pt>
                <c:pt idx="6572">
                  <c:v>0</c:v>
                </c:pt>
                <c:pt idx="6573">
                  <c:v>0</c:v>
                </c:pt>
                <c:pt idx="6574">
                  <c:v>0</c:v>
                </c:pt>
                <c:pt idx="6575">
                  <c:v>0</c:v>
                </c:pt>
                <c:pt idx="6576">
                  <c:v>0</c:v>
                </c:pt>
                <c:pt idx="6577">
                  <c:v>0</c:v>
                </c:pt>
                <c:pt idx="6578">
                  <c:v>0</c:v>
                </c:pt>
                <c:pt idx="6579">
                  <c:v>0</c:v>
                </c:pt>
                <c:pt idx="6580">
                  <c:v>0</c:v>
                </c:pt>
                <c:pt idx="6581">
                  <c:v>0</c:v>
                </c:pt>
                <c:pt idx="6582">
                  <c:v>0</c:v>
                </c:pt>
                <c:pt idx="6583">
                  <c:v>0</c:v>
                </c:pt>
                <c:pt idx="6584">
                  <c:v>0</c:v>
                </c:pt>
                <c:pt idx="6585">
                  <c:v>0</c:v>
                </c:pt>
                <c:pt idx="6586">
                  <c:v>0</c:v>
                </c:pt>
                <c:pt idx="6587">
                  <c:v>0</c:v>
                </c:pt>
                <c:pt idx="6588">
                  <c:v>0</c:v>
                </c:pt>
                <c:pt idx="6589">
                  <c:v>0</c:v>
                </c:pt>
                <c:pt idx="6590">
                  <c:v>0</c:v>
                </c:pt>
                <c:pt idx="6591">
                  <c:v>0</c:v>
                </c:pt>
                <c:pt idx="6592">
                  <c:v>0</c:v>
                </c:pt>
                <c:pt idx="6593">
                  <c:v>0</c:v>
                </c:pt>
                <c:pt idx="6594">
                  <c:v>0</c:v>
                </c:pt>
                <c:pt idx="6595">
                  <c:v>0</c:v>
                </c:pt>
                <c:pt idx="6596">
                  <c:v>0</c:v>
                </c:pt>
                <c:pt idx="6597">
                  <c:v>0</c:v>
                </c:pt>
                <c:pt idx="6598">
                  <c:v>0</c:v>
                </c:pt>
                <c:pt idx="6599">
                  <c:v>0</c:v>
                </c:pt>
                <c:pt idx="6600">
                  <c:v>0</c:v>
                </c:pt>
                <c:pt idx="6601">
                  <c:v>0</c:v>
                </c:pt>
                <c:pt idx="6602">
                  <c:v>0</c:v>
                </c:pt>
                <c:pt idx="6603">
                  <c:v>0</c:v>
                </c:pt>
                <c:pt idx="6604">
                  <c:v>0</c:v>
                </c:pt>
                <c:pt idx="6605">
                  <c:v>0</c:v>
                </c:pt>
                <c:pt idx="6606">
                  <c:v>0</c:v>
                </c:pt>
                <c:pt idx="6607">
                  <c:v>0</c:v>
                </c:pt>
                <c:pt idx="6608">
                  <c:v>0</c:v>
                </c:pt>
                <c:pt idx="6609">
                  <c:v>0</c:v>
                </c:pt>
                <c:pt idx="6610">
                  <c:v>0</c:v>
                </c:pt>
                <c:pt idx="6611">
                  <c:v>0</c:v>
                </c:pt>
                <c:pt idx="6612">
                  <c:v>0</c:v>
                </c:pt>
                <c:pt idx="6613">
                  <c:v>0</c:v>
                </c:pt>
                <c:pt idx="6614">
                  <c:v>0</c:v>
                </c:pt>
                <c:pt idx="6615">
                  <c:v>0</c:v>
                </c:pt>
                <c:pt idx="6616">
                  <c:v>0</c:v>
                </c:pt>
                <c:pt idx="6617">
                  <c:v>0</c:v>
                </c:pt>
                <c:pt idx="6618">
                  <c:v>0</c:v>
                </c:pt>
                <c:pt idx="6619">
                  <c:v>0</c:v>
                </c:pt>
                <c:pt idx="6620">
                  <c:v>0</c:v>
                </c:pt>
                <c:pt idx="6621">
                  <c:v>0</c:v>
                </c:pt>
                <c:pt idx="6622">
                  <c:v>0</c:v>
                </c:pt>
                <c:pt idx="6623">
                  <c:v>0</c:v>
                </c:pt>
                <c:pt idx="6624">
                  <c:v>0</c:v>
                </c:pt>
                <c:pt idx="6625">
                  <c:v>0</c:v>
                </c:pt>
                <c:pt idx="6626">
                  <c:v>0</c:v>
                </c:pt>
                <c:pt idx="6627">
                  <c:v>0</c:v>
                </c:pt>
                <c:pt idx="6628">
                  <c:v>0</c:v>
                </c:pt>
                <c:pt idx="6629">
                  <c:v>0</c:v>
                </c:pt>
                <c:pt idx="6630">
                  <c:v>0</c:v>
                </c:pt>
                <c:pt idx="6631">
                  <c:v>0</c:v>
                </c:pt>
                <c:pt idx="6632">
                  <c:v>0</c:v>
                </c:pt>
                <c:pt idx="6633">
                  <c:v>0</c:v>
                </c:pt>
                <c:pt idx="6634">
                  <c:v>0</c:v>
                </c:pt>
                <c:pt idx="6635">
                  <c:v>0</c:v>
                </c:pt>
                <c:pt idx="6636">
                  <c:v>0</c:v>
                </c:pt>
                <c:pt idx="6637">
                  <c:v>0</c:v>
                </c:pt>
                <c:pt idx="6638">
                  <c:v>0</c:v>
                </c:pt>
                <c:pt idx="6639">
                  <c:v>0</c:v>
                </c:pt>
                <c:pt idx="6640">
                  <c:v>0</c:v>
                </c:pt>
                <c:pt idx="6641">
                  <c:v>0</c:v>
                </c:pt>
                <c:pt idx="6642">
                  <c:v>0</c:v>
                </c:pt>
                <c:pt idx="6643">
                  <c:v>0</c:v>
                </c:pt>
                <c:pt idx="6644">
                  <c:v>0</c:v>
                </c:pt>
                <c:pt idx="6645">
                  <c:v>0</c:v>
                </c:pt>
                <c:pt idx="6646">
                  <c:v>0</c:v>
                </c:pt>
                <c:pt idx="6647">
                  <c:v>0</c:v>
                </c:pt>
                <c:pt idx="6648">
                  <c:v>0</c:v>
                </c:pt>
                <c:pt idx="6649">
                  <c:v>0</c:v>
                </c:pt>
                <c:pt idx="6650">
                  <c:v>0</c:v>
                </c:pt>
                <c:pt idx="6651">
                  <c:v>0</c:v>
                </c:pt>
                <c:pt idx="6652">
                  <c:v>0</c:v>
                </c:pt>
                <c:pt idx="6653">
                  <c:v>0</c:v>
                </c:pt>
                <c:pt idx="6654">
                  <c:v>0</c:v>
                </c:pt>
                <c:pt idx="6655">
                  <c:v>0</c:v>
                </c:pt>
                <c:pt idx="6656">
                  <c:v>0</c:v>
                </c:pt>
                <c:pt idx="6657">
                  <c:v>0</c:v>
                </c:pt>
                <c:pt idx="6658">
                  <c:v>0</c:v>
                </c:pt>
                <c:pt idx="6659">
                  <c:v>0</c:v>
                </c:pt>
                <c:pt idx="6660">
                  <c:v>0</c:v>
                </c:pt>
                <c:pt idx="6661">
                  <c:v>0</c:v>
                </c:pt>
                <c:pt idx="6662">
                  <c:v>0</c:v>
                </c:pt>
                <c:pt idx="6663">
                  <c:v>0</c:v>
                </c:pt>
                <c:pt idx="6664">
                  <c:v>0</c:v>
                </c:pt>
                <c:pt idx="6665">
                  <c:v>0</c:v>
                </c:pt>
                <c:pt idx="6666">
                  <c:v>0</c:v>
                </c:pt>
                <c:pt idx="6667">
                  <c:v>0</c:v>
                </c:pt>
                <c:pt idx="6668">
                  <c:v>0</c:v>
                </c:pt>
                <c:pt idx="6669">
                  <c:v>0</c:v>
                </c:pt>
                <c:pt idx="6670">
                  <c:v>0</c:v>
                </c:pt>
                <c:pt idx="6671">
                  <c:v>0</c:v>
                </c:pt>
                <c:pt idx="6672">
                  <c:v>0</c:v>
                </c:pt>
                <c:pt idx="6673">
                  <c:v>0</c:v>
                </c:pt>
                <c:pt idx="6674">
                  <c:v>0</c:v>
                </c:pt>
                <c:pt idx="6675">
                  <c:v>0</c:v>
                </c:pt>
                <c:pt idx="6676">
                  <c:v>0</c:v>
                </c:pt>
                <c:pt idx="6677">
                  <c:v>0</c:v>
                </c:pt>
                <c:pt idx="6678">
                  <c:v>0</c:v>
                </c:pt>
                <c:pt idx="6679">
                  <c:v>0</c:v>
                </c:pt>
                <c:pt idx="6680">
                  <c:v>0</c:v>
                </c:pt>
                <c:pt idx="6681">
                  <c:v>0</c:v>
                </c:pt>
                <c:pt idx="6682">
                  <c:v>0</c:v>
                </c:pt>
                <c:pt idx="6683">
                  <c:v>0</c:v>
                </c:pt>
                <c:pt idx="6684">
                  <c:v>0</c:v>
                </c:pt>
                <c:pt idx="6685">
                  <c:v>0</c:v>
                </c:pt>
                <c:pt idx="6686">
                  <c:v>0</c:v>
                </c:pt>
                <c:pt idx="6687">
                  <c:v>0</c:v>
                </c:pt>
                <c:pt idx="6688">
                  <c:v>0</c:v>
                </c:pt>
                <c:pt idx="6689">
                  <c:v>0</c:v>
                </c:pt>
                <c:pt idx="6690">
                  <c:v>0</c:v>
                </c:pt>
                <c:pt idx="6691">
                  <c:v>0</c:v>
                </c:pt>
                <c:pt idx="6692">
                  <c:v>0</c:v>
                </c:pt>
                <c:pt idx="6693">
                  <c:v>0</c:v>
                </c:pt>
                <c:pt idx="6694">
                  <c:v>0</c:v>
                </c:pt>
                <c:pt idx="6695">
                  <c:v>0</c:v>
                </c:pt>
                <c:pt idx="6696">
                  <c:v>0</c:v>
                </c:pt>
                <c:pt idx="6697">
                  <c:v>0</c:v>
                </c:pt>
                <c:pt idx="6698">
                  <c:v>0</c:v>
                </c:pt>
                <c:pt idx="6699">
                  <c:v>0</c:v>
                </c:pt>
                <c:pt idx="6700">
                  <c:v>0</c:v>
                </c:pt>
                <c:pt idx="6701">
                  <c:v>0</c:v>
                </c:pt>
                <c:pt idx="6702">
                  <c:v>0</c:v>
                </c:pt>
                <c:pt idx="6703">
                  <c:v>0</c:v>
                </c:pt>
                <c:pt idx="6704">
                  <c:v>0</c:v>
                </c:pt>
                <c:pt idx="6705">
                  <c:v>0</c:v>
                </c:pt>
                <c:pt idx="6706">
                  <c:v>0</c:v>
                </c:pt>
                <c:pt idx="6707">
                  <c:v>0</c:v>
                </c:pt>
                <c:pt idx="6708">
                  <c:v>0</c:v>
                </c:pt>
                <c:pt idx="6709">
                  <c:v>0</c:v>
                </c:pt>
                <c:pt idx="6710">
                  <c:v>0</c:v>
                </c:pt>
                <c:pt idx="6711">
                  <c:v>0</c:v>
                </c:pt>
                <c:pt idx="6712">
                  <c:v>0</c:v>
                </c:pt>
                <c:pt idx="6713">
                  <c:v>0</c:v>
                </c:pt>
                <c:pt idx="6714">
                  <c:v>0</c:v>
                </c:pt>
                <c:pt idx="6715">
                  <c:v>0</c:v>
                </c:pt>
                <c:pt idx="6716">
                  <c:v>0</c:v>
                </c:pt>
                <c:pt idx="6717">
                  <c:v>0</c:v>
                </c:pt>
                <c:pt idx="6718">
                  <c:v>0</c:v>
                </c:pt>
                <c:pt idx="6719">
                  <c:v>0</c:v>
                </c:pt>
                <c:pt idx="6720">
                  <c:v>0</c:v>
                </c:pt>
                <c:pt idx="6721">
                  <c:v>0</c:v>
                </c:pt>
                <c:pt idx="6722">
                  <c:v>0</c:v>
                </c:pt>
                <c:pt idx="6723">
                  <c:v>0</c:v>
                </c:pt>
                <c:pt idx="6724">
                  <c:v>0</c:v>
                </c:pt>
                <c:pt idx="6725">
                  <c:v>0</c:v>
                </c:pt>
                <c:pt idx="6726">
                  <c:v>0</c:v>
                </c:pt>
                <c:pt idx="6727">
                  <c:v>0</c:v>
                </c:pt>
                <c:pt idx="6728">
                  <c:v>0</c:v>
                </c:pt>
                <c:pt idx="6729">
                  <c:v>0</c:v>
                </c:pt>
                <c:pt idx="6730">
                  <c:v>0</c:v>
                </c:pt>
                <c:pt idx="6731">
                  <c:v>0</c:v>
                </c:pt>
                <c:pt idx="6732">
                  <c:v>0</c:v>
                </c:pt>
                <c:pt idx="6733">
                  <c:v>0</c:v>
                </c:pt>
                <c:pt idx="6734">
                  <c:v>0</c:v>
                </c:pt>
                <c:pt idx="6735">
                  <c:v>0</c:v>
                </c:pt>
                <c:pt idx="6736">
                  <c:v>0</c:v>
                </c:pt>
                <c:pt idx="6737">
                  <c:v>0</c:v>
                </c:pt>
                <c:pt idx="6738">
                  <c:v>0</c:v>
                </c:pt>
                <c:pt idx="6739">
                  <c:v>0</c:v>
                </c:pt>
                <c:pt idx="6740">
                  <c:v>0</c:v>
                </c:pt>
                <c:pt idx="6741">
                  <c:v>0</c:v>
                </c:pt>
                <c:pt idx="6742">
                  <c:v>0</c:v>
                </c:pt>
                <c:pt idx="6743">
                  <c:v>0</c:v>
                </c:pt>
                <c:pt idx="6744">
                  <c:v>0</c:v>
                </c:pt>
                <c:pt idx="6745">
                  <c:v>0</c:v>
                </c:pt>
                <c:pt idx="6746">
                  <c:v>0</c:v>
                </c:pt>
                <c:pt idx="6747">
                  <c:v>0</c:v>
                </c:pt>
                <c:pt idx="6748">
                  <c:v>0</c:v>
                </c:pt>
                <c:pt idx="6749">
                  <c:v>0</c:v>
                </c:pt>
                <c:pt idx="6750">
                  <c:v>0</c:v>
                </c:pt>
                <c:pt idx="6751">
                  <c:v>0</c:v>
                </c:pt>
                <c:pt idx="6752">
                  <c:v>0</c:v>
                </c:pt>
                <c:pt idx="6753">
                  <c:v>0</c:v>
                </c:pt>
                <c:pt idx="6754">
                  <c:v>0</c:v>
                </c:pt>
                <c:pt idx="6755">
                  <c:v>0</c:v>
                </c:pt>
                <c:pt idx="6756">
                  <c:v>0</c:v>
                </c:pt>
                <c:pt idx="6757">
                  <c:v>0</c:v>
                </c:pt>
                <c:pt idx="6758">
                  <c:v>0</c:v>
                </c:pt>
                <c:pt idx="6759">
                  <c:v>0</c:v>
                </c:pt>
                <c:pt idx="6760">
                  <c:v>0</c:v>
                </c:pt>
                <c:pt idx="6761">
                  <c:v>0</c:v>
                </c:pt>
                <c:pt idx="6762">
                  <c:v>0</c:v>
                </c:pt>
                <c:pt idx="6763">
                  <c:v>0</c:v>
                </c:pt>
                <c:pt idx="6764">
                  <c:v>0</c:v>
                </c:pt>
                <c:pt idx="6765">
                  <c:v>0</c:v>
                </c:pt>
                <c:pt idx="6766">
                  <c:v>0</c:v>
                </c:pt>
                <c:pt idx="6767">
                  <c:v>0</c:v>
                </c:pt>
                <c:pt idx="6768">
                  <c:v>0</c:v>
                </c:pt>
                <c:pt idx="6769">
                  <c:v>0</c:v>
                </c:pt>
                <c:pt idx="6770">
                  <c:v>0</c:v>
                </c:pt>
                <c:pt idx="6771">
                  <c:v>0</c:v>
                </c:pt>
                <c:pt idx="6772">
                  <c:v>0</c:v>
                </c:pt>
                <c:pt idx="6773">
                  <c:v>0</c:v>
                </c:pt>
                <c:pt idx="6774">
                  <c:v>0</c:v>
                </c:pt>
                <c:pt idx="6775">
                  <c:v>0</c:v>
                </c:pt>
                <c:pt idx="6776">
                  <c:v>0</c:v>
                </c:pt>
                <c:pt idx="6777">
                  <c:v>0</c:v>
                </c:pt>
                <c:pt idx="6778">
                  <c:v>0</c:v>
                </c:pt>
                <c:pt idx="6779">
                  <c:v>0</c:v>
                </c:pt>
                <c:pt idx="6780">
                  <c:v>0</c:v>
                </c:pt>
                <c:pt idx="6781">
                  <c:v>0</c:v>
                </c:pt>
                <c:pt idx="6782">
                  <c:v>0</c:v>
                </c:pt>
                <c:pt idx="6783">
                  <c:v>0</c:v>
                </c:pt>
                <c:pt idx="6784">
                  <c:v>0</c:v>
                </c:pt>
                <c:pt idx="6785">
                  <c:v>0</c:v>
                </c:pt>
                <c:pt idx="6786">
                  <c:v>0</c:v>
                </c:pt>
                <c:pt idx="6787">
                  <c:v>0</c:v>
                </c:pt>
                <c:pt idx="6788">
                  <c:v>0</c:v>
                </c:pt>
                <c:pt idx="6789">
                  <c:v>0</c:v>
                </c:pt>
                <c:pt idx="6790">
                  <c:v>0</c:v>
                </c:pt>
                <c:pt idx="6791">
                  <c:v>0</c:v>
                </c:pt>
                <c:pt idx="6792">
                  <c:v>0</c:v>
                </c:pt>
                <c:pt idx="6793">
                  <c:v>0</c:v>
                </c:pt>
                <c:pt idx="6794">
                  <c:v>0</c:v>
                </c:pt>
                <c:pt idx="6795">
                  <c:v>0</c:v>
                </c:pt>
                <c:pt idx="6796">
                  <c:v>0</c:v>
                </c:pt>
                <c:pt idx="6797">
                  <c:v>0</c:v>
                </c:pt>
                <c:pt idx="6798">
                  <c:v>0</c:v>
                </c:pt>
                <c:pt idx="6799">
                  <c:v>0</c:v>
                </c:pt>
                <c:pt idx="6800">
                  <c:v>0</c:v>
                </c:pt>
                <c:pt idx="6801">
                  <c:v>0</c:v>
                </c:pt>
                <c:pt idx="6802">
                  <c:v>0</c:v>
                </c:pt>
                <c:pt idx="6803">
                  <c:v>0</c:v>
                </c:pt>
                <c:pt idx="6804">
                  <c:v>0</c:v>
                </c:pt>
                <c:pt idx="6805">
                  <c:v>0</c:v>
                </c:pt>
                <c:pt idx="6806">
                  <c:v>0</c:v>
                </c:pt>
                <c:pt idx="6807">
                  <c:v>0</c:v>
                </c:pt>
                <c:pt idx="6808">
                  <c:v>0</c:v>
                </c:pt>
                <c:pt idx="6809">
                  <c:v>0</c:v>
                </c:pt>
                <c:pt idx="6810">
                  <c:v>0</c:v>
                </c:pt>
                <c:pt idx="6811">
                  <c:v>0</c:v>
                </c:pt>
                <c:pt idx="6812">
                  <c:v>0</c:v>
                </c:pt>
                <c:pt idx="6813">
                  <c:v>0</c:v>
                </c:pt>
                <c:pt idx="6814">
                  <c:v>0</c:v>
                </c:pt>
                <c:pt idx="6815">
                  <c:v>0</c:v>
                </c:pt>
                <c:pt idx="6816">
                  <c:v>0</c:v>
                </c:pt>
                <c:pt idx="6817">
                  <c:v>0</c:v>
                </c:pt>
                <c:pt idx="6818">
                  <c:v>0</c:v>
                </c:pt>
                <c:pt idx="6819">
                  <c:v>0</c:v>
                </c:pt>
                <c:pt idx="6820">
                  <c:v>0</c:v>
                </c:pt>
                <c:pt idx="6821">
                  <c:v>0</c:v>
                </c:pt>
                <c:pt idx="6822">
                  <c:v>0</c:v>
                </c:pt>
                <c:pt idx="6823">
                  <c:v>0</c:v>
                </c:pt>
                <c:pt idx="6824">
                  <c:v>0</c:v>
                </c:pt>
                <c:pt idx="6825">
                  <c:v>0</c:v>
                </c:pt>
                <c:pt idx="6826">
                  <c:v>0</c:v>
                </c:pt>
                <c:pt idx="6827">
                  <c:v>0</c:v>
                </c:pt>
                <c:pt idx="6828">
                  <c:v>0</c:v>
                </c:pt>
                <c:pt idx="6829">
                  <c:v>0</c:v>
                </c:pt>
                <c:pt idx="6830">
                  <c:v>0</c:v>
                </c:pt>
                <c:pt idx="6831">
                  <c:v>0</c:v>
                </c:pt>
                <c:pt idx="6832">
                  <c:v>0</c:v>
                </c:pt>
                <c:pt idx="6833">
                  <c:v>0</c:v>
                </c:pt>
                <c:pt idx="6834">
                  <c:v>0</c:v>
                </c:pt>
                <c:pt idx="6835">
                  <c:v>0</c:v>
                </c:pt>
                <c:pt idx="6836">
                  <c:v>0</c:v>
                </c:pt>
                <c:pt idx="6837">
                  <c:v>0</c:v>
                </c:pt>
                <c:pt idx="6838">
                  <c:v>0</c:v>
                </c:pt>
                <c:pt idx="6839">
                  <c:v>0</c:v>
                </c:pt>
                <c:pt idx="6840">
                  <c:v>0</c:v>
                </c:pt>
                <c:pt idx="6841">
                  <c:v>0</c:v>
                </c:pt>
                <c:pt idx="6842">
                  <c:v>0</c:v>
                </c:pt>
                <c:pt idx="6843">
                  <c:v>0</c:v>
                </c:pt>
                <c:pt idx="6844">
                  <c:v>0</c:v>
                </c:pt>
                <c:pt idx="6845">
                  <c:v>0</c:v>
                </c:pt>
                <c:pt idx="6846">
                  <c:v>0</c:v>
                </c:pt>
                <c:pt idx="6847">
                  <c:v>0</c:v>
                </c:pt>
                <c:pt idx="6848">
                  <c:v>0</c:v>
                </c:pt>
                <c:pt idx="6849">
                  <c:v>0</c:v>
                </c:pt>
                <c:pt idx="6850">
                  <c:v>0</c:v>
                </c:pt>
                <c:pt idx="6851">
                  <c:v>0</c:v>
                </c:pt>
                <c:pt idx="6852">
                  <c:v>0</c:v>
                </c:pt>
                <c:pt idx="6853">
                  <c:v>0</c:v>
                </c:pt>
                <c:pt idx="6854">
                  <c:v>0</c:v>
                </c:pt>
                <c:pt idx="6855">
                  <c:v>0</c:v>
                </c:pt>
                <c:pt idx="6856">
                  <c:v>0</c:v>
                </c:pt>
                <c:pt idx="6857">
                  <c:v>0</c:v>
                </c:pt>
                <c:pt idx="6858">
                  <c:v>0</c:v>
                </c:pt>
                <c:pt idx="6859">
                  <c:v>0</c:v>
                </c:pt>
                <c:pt idx="6860">
                  <c:v>0</c:v>
                </c:pt>
                <c:pt idx="6861">
                  <c:v>0</c:v>
                </c:pt>
                <c:pt idx="6862">
                  <c:v>0</c:v>
                </c:pt>
                <c:pt idx="6863">
                  <c:v>0</c:v>
                </c:pt>
                <c:pt idx="6864">
                  <c:v>0</c:v>
                </c:pt>
                <c:pt idx="6865">
                  <c:v>0</c:v>
                </c:pt>
                <c:pt idx="6866">
                  <c:v>0</c:v>
                </c:pt>
                <c:pt idx="6867">
                  <c:v>0</c:v>
                </c:pt>
                <c:pt idx="6868">
                  <c:v>0</c:v>
                </c:pt>
                <c:pt idx="6869">
                  <c:v>0</c:v>
                </c:pt>
                <c:pt idx="6870">
                  <c:v>0</c:v>
                </c:pt>
                <c:pt idx="6871">
                  <c:v>0</c:v>
                </c:pt>
                <c:pt idx="6872">
                  <c:v>0</c:v>
                </c:pt>
                <c:pt idx="6873">
                  <c:v>0</c:v>
                </c:pt>
                <c:pt idx="6874">
                  <c:v>0</c:v>
                </c:pt>
                <c:pt idx="6875">
                  <c:v>0</c:v>
                </c:pt>
                <c:pt idx="6876">
                  <c:v>0</c:v>
                </c:pt>
                <c:pt idx="6877">
                  <c:v>0</c:v>
                </c:pt>
                <c:pt idx="6878">
                  <c:v>0</c:v>
                </c:pt>
                <c:pt idx="6879">
                  <c:v>0</c:v>
                </c:pt>
                <c:pt idx="6880">
                  <c:v>0</c:v>
                </c:pt>
                <c:pt idx="6881">
                  <c:v>0</c:v>
                </c:pt>
                <c:pt idx="6882">
                  <c:v>0</c:v>
                </c:pt>
                <c:pt idx="6883">
                  <c:v>0</c:v>
                </c:pt>
                <c:pt idx="6884">
                  <c:v>0</c:v>
                </c:pt>
                <c:pt idx="6885">
                  <c:v>0</c:v>
                </c:pt>
                <c:pt idx="6886">
                  <c:v>0</c:v>
                </c:pt>
                <c:pt idx="6887">
                  <c:v>0</c:v>
                </c:pt>
                <c:pt idx="6888">
                  <c:v>0</c:v>
                </c:pt>
                <c:pt idx="6889">
                  <c:v>0</c:v>
                </c:pt>
                <c:pt idx="6890">
                  <c:v>0</c:v>
                </c:pt>
                <c:pt idx="6891">
                  <c:v>0</c:v>
                </c:pt>
                <c:pt idx="6892">
                  <c:v>0</c:v>
                </c:pt>
                <c:pt idx="6893">
                  <c:v>0</c:v>
                </c:pt>
                <c:pt idx="6894">
                  <c:v>0</c:v>
                </c:pt>
                <c:pt idx="6895">
                  <c:v>0</c:v>
                </c:pt>
                <c:pt idx="6896">
                  <c:v>0</c:v>
                </c:pt>
                <c:pt idx="6897">
                  <c:v>0</c:v>
                </c:pt>
                <c:pt idx="6898">
                  <c:v>0</c:v>
                </c:pt>
                <c:pt idx="6899">
                  <c:v>0</c:v>
                </c:pt>
                <c:pt idx="6900">
                  <c:v>0</c:v>
                </c:pt>
                <c:pt idx="6901">
                  <c:v>0</c:v>
                </c:pt>
                <c:pt idx="6902">
                  <c:v>0</c:v>
                </c:pt>
                <c:pt idx="6903">
                  <c:v>0</c:v>
                </c:pt>
                <c:pt idx="6904">
                  <c:v>0</c:v>
                </c:pt>
                <c:pt idx="6905">
                  <c:v>0</c:v>
                </c:pt>
                <c:pt idx="6906">
                  <c:v>0</c:v>
                </c:pt>
                <c:pt idx="6907">
                  <c:v>0</c:v>
                </c:pt>
                <c:pt idx="6908">
                  <c:v>0</c:v>
                </c:pt>
                <c:pt idx="6909">
                  <c:v>0</c:v>
                </c:pt>
                <c:pt idx="6910">
                  <c:v>0</c:v>
                </c:pt>
                <c:pt idx="6911">
                  <c:v>0</c:v>
                </c:pt>
                <c:pt idx="6912">
                  <c:v>0</c:v>
                </c:pt>
                <c:pt idx="6913">
                  <c:v>0</c:v>
                </c:pt>
                <c:pt idx="6914">
                  <c:v>0</c:v>
                </c:pt>
                <c:pt idx="6915">
                  <c:v>0</c:v>
                </c:pt>
                <c:pt idx="6916">
                  <c:v>0</c:v>
                </c:pt>
                <c:pt idx="6917">
                  <c:v>0</c:v>
                </c:pt>
                <c:pt idx="6918">
                  <c:v>0</c:v>
                </c:pt>
                <c:pt idx="6919">
                  <c:v>0</c:v>
                </c:pt>
                <c:pt idx="6920">
                  <c:v>0</c:v>
                </c:pt>
                <c:pt idx="6921">
                  <c:v>0</c:v>
                </c:pt>
                <c:pt idx="6922">
                  <c:v>0</c:v>
                </c:pt>
                <c:pt idx="6923">
                  <c:v>0</c:v>
                </c:pt>
                <c:pt idx="6924">
                  <c:v>0</c:v>
                </c:pt>
                <c:pt idx="6925">
                  <c:v>0</c:v>
                </c:pt>
                <c:pt idx="6926">
                  <c:v>0</c:v>
                </c:pt>
                <c:pt idx="6927">
                  <c:v>0</c:v>
                </c:pt>
                <c:pt idx="6928">
                  <c:v>0</c:v>
                </c:pt>
                <c:pt idx="6929">
                  <c:v>0</c:v>
                </c:pt>
                <c:pt idx="6930">
                  <c:v>0</c:v>
                </c:pt>
                <c:pt idx="6931">
                  <c:v>0</c:v>
                </c:pt>
                <c:pt idx="6932">
                  <c:v>0</c:v>
                </c:pt>
                <c:pt idx="6933">
                  <c:v>0</c:v>
                </c:pt>
                <c:pt idx="6934">
                  <c:v>0</c:v>
                </c:pt>
                <c:pt idx="6935">
                  <c:v>0</c:v>
                </c:pt>
                <c:pt idx="6936">
                  <c:v>0</c:v>
                </c:pt>
                <c:pt idx="6937">
                  <c:v>0</c:v>
                </c:pt>
                <c:pt idx="6938">
                  <c:v>0</c:v>
                </c:pt>
                <c:pt idx="6939">
                  <c:v>0</c:v>
                </c:pt>
                <c:pt idx="6940">
                  <c:v>0</c:v>
                </c:pt>
                <c:pt idx="6941">
                  <c:v>0</c:v>
                </c:pt>
                <c:pt idx="6942">
                  <c:v>0</c:v>
                </c:pt>
                <c:pt idx="6943">
                  <c:v>0</c:v>
                </c:pt>
                <c:pt idx="6944">
                  <c:v>0</c:v>
                </c:pt>
                <c:pt idx="6945">
                  <c:v>0</c:v>
                </c:pt>
                <c:pt idx="6946">
                  <c:v>0</c:v>
                </c:pt>
                <c:pt idx="6947">
                  <c:v>0</c:v>
                </c:pt>
                <c:pt idx="6948">
                  <c:v>0</c:v>
                </c:pt>
                <c:pt idx="6949">
                  <c:v>0</c:v>
                </c:pt>
                <c:pt idx="6950">
                  <c:v>0</c:v>
                </c:pt>
                <c:pt idx="6951">
                  <c:v>0</c:v>
                </c:pt>
                <c:pt idx="6952">
                  <c:v>0</c:v>
                </c:pt>
                <c:pt idx="6953">
                  <c:v>0</c:v>
                </c:pt>
                <c:pt idx="6954">
                  <c:v>0</c:v>
                </c:pt>
                <c:pt idx="6955">
                  <c:v>0</c:v>
                </c:pt>
                <c:pt idx="6956">
                  <c:v>0</c:v>
                </c:pt>
                <c:pt idx="6957">
                  <c:v>0</c:v>
                </c:pt>
                <c:pt idx="6958">
                  <c:v>0</c:v>
                </c:pt>
                <c:pt idx="6959">
                  <c:v>0</c:v>
                </c:pt>
                <c:pt idx="6960">
                  <c:v>0</c:v>
                </c:pt>
                <c:pt idx="6961">
                  <c:v>0</c:v>
                </c:pt>
                <c:pt idx="6962">
                  <c:v>0</c:v>
                </c:pt>
                <c:pt idx="6963">
                  <c:v>0</c:v>
                </c:pt>
                <c:pt idx="6964">
                  <c:v>0</c:v>
                </c:pt>
                <c:pt idx="6965">
                  <c:v>0</c:v>
                </c:pt>
                <c:pt idx="6966">
                  <c:v>0</c:v>
                </c:pt>
                <c:pt idx="6967">
                  <c:v>0</c:v>
                </c:pt>
                <c:pt idx="6968">
                  <c:v>0</c:v>
                </c:pt>
                <c:pt idx="6969">
                  <c:v>0</c:v>
                </c:pt>
                <c:pt idx="6970">
                  <c:v>0</c:v>
                </c:pt>
                <c:pt idx="6971">
                  <c:v>0</c:v>
                </c:pt>
                <c:pt idx="6972">
                  <c:v>0</c:v>
                </c:pt>
                <c:pt idx="6973">
                  <c:v>0</c:v>
                </c:pt>
                <c:pt idx="6974">
                  <c:v>0</c:v>
                </c:pt>
                <c:pt idx="6975">
                  <c:v>0</c:v>
                </c:pt>
                <c:pt idx="6976">
                  <c:v>0</c:v>
                </c:pt>
                <c:pt idx="6977">
                  <c:v>0</c:v>
                </c:pt>
                <c:pt idx="6978">
                  <c:v>0</c:v>
                </c:pt>
                <c:pt idx="6979">
                  <c:v>0</c:v>
                </c:pt>
                <c:pt idx="6980">
                  <c:v>0</c:v>
                </c:pt>
                <c:pt idx="6981">
                  <c:v>0</c:v>
                </c:pt>
                <c:pt idx="6982">
                  <c:v>0</c:v>
                </c:pt>
                <c:pt idx="6983">
                  <c:v>0</c:v>
                </c:pt>
                <c:pt idx="6984">
                  <c:v>0</c:v>
                </c:pt>
                <c:pt idx="6985">
                  <c:v>0</c:v>
                </c:pt>
                <c:pt idx="6986">
                  <c:v>0</c:v>
                </c:pt>
                <c:pt idx="6987">
                  <c:v>0</c:v>
                </c:pt>
                <c:pt idx="6988">
                  <c:v>0</c:v>
                </c:pt>
                <c:pt idx="6989">
                  <c:v>0</c:v>
                </c:pt>
                <c:pt idx="6990">
                  <c:v>0</c:v>
                </c:pt>
                <c:pt idx="6991">
                  <c:v>0</c:v>
                </c:pt>
                <c:pt idx="6992">
                  <c:v>0</c:v>
                </c:pt>
                <c:pt idx="6993">
                  <c:v>0</c:v>
                </c:pt>
                <c:pt idx="6994">
                  <c:v>0</c:v>
                </c:pt>
                <c:pt idx="6995">
                  <c:v>0</c:v>
                </c:pt>
                <c:pt idx="6996">
                  <c:v>0</c:v>
                </c:pt>
                <c:pt idx="6997">
                  <c:v>0</c:v>
                </c:pt>
                <c:pt idx="6998">
                  <c:v>0</c:v>
                </c:pt>
                <c:pt idx="6999">
                  <c:v>0</c:v>
                </c:pt>
                <c:pt idx="7000">
                  <c:v>0</c:v>
                </c:pt>
                <c:pt idx="7001">
                  <c:v>0</c:v>
                </c:pt>
                <c:pt idx="7002">
                  <c:v>0</c:v>
                </c:pt>
                <c:pt idx="7003">
                  <c:v>0</c:v>
                </c:pt>
                <c:pt idx="7004">
                  <c:v>0</c:v>
                </c:pt>
                <c:pt idx="7005">
                  <c:v>0</c:v>
                </c:pt>
                <c:pt idx="7006">
                  <c:v>0</c:v>
                </c:pt>
                <c:pt idx="7007">
                  <c:v>0</c:v>
                </c:pt>
                <c:pt idx="7008">
                  <c:v>0</c:v>
                </c:pt>
                <c:pt idx="7009">
                  <c:v>0</c:v>
                </c:pt>
                <c:pt idx="7010">
                  <c:v>0</c:v>
                </c:pt>
                <c:pt idx="7011">
                  <c:v>0</c:v>
                </c:pt>
                <c:pt idx="7012">
                  <c:v>0</c:v>
                </c:pt>
                <c:pt idx="7013">
                  <c:v>0</c:v>
                </c:pt>
                <c:pt idx="7014">
                  <c:v>0</c:v>
                </c:pt>
                <c:pt idx="7015">
                  <c:v>0</c:v>
                </c:pt>
                <c:pt idx="7016">
                  <c:v>0</c:v>
                </c:pt>
                <c:pt idx="7017">
                  <c:v>0</c:v>
                </c:pt>
                <c:pt idx="7018">
                  <c:v>0</c:v>
                </c:pt>
                <c:pt idx="7019">
                  <c:v>0</c:v>
                </c:pt>
                <c:pt idx="7020">
                  <c:v>0</c:v>
                </c:pt>
                <c:pt idx="7021">
                  <c:v>0</c:v>
                </c:pt>
                <c:pt idx="7022">
                  <c:v>0</c:v>
                </c:pt>
                <c:pt idx="7023">
                  <c:v>0</c:v>
                </c:pt>
                <c:pt idx="7024">
                  <c:v>0</c:v>
                </c:pt>
                <c:pt idx="7025">
                  <c:v>0</c:v>
                </c:pt>
                <c:pt idx="7026">
                  <c:v>0</c:v>
                </c:pt>
                <c:pt idx="7027">
                  <c:v>0</c:v>
                </c:pt>
                <c:pt idx="7028">
                  <c:v>0</c:v>
                </c:pt>
                <c:pt idx="7029">
                  <c:v>0</c:v>
                </c:pt>
                <c:pt idx="7030">
                  <c:v>0</c:v>
                </c:pt>
                <c:pt idx="7031">
                  <c:v>0</c:v>
                </c:pt>
                <c:pt idx="7032">
                  <c:v>0</c:v>
                </c:pt>
                <c:pt idx="7033">
                  <c:v>0</c:v>
                </c:pt>
                <c:pt idx="7034">
                  <c:v>0</c:v>
                </c:pt>
                <c:pt idx="7035">
                  <c:v>0</c:v>
                </c:pt>
                <c:pt idx="7036">
                  <c:v>0</c:v>
                </c:pt>
                <c:pt idx="7037">
                  <c:v>0</c:v>
                </c:pt>
                <c:pt idx="7038">
                  <c:v>0</c:v>
                </c:pt>
                <c:pt idx="7039">
                  <c:v>0</c:v>
                </c:pt>
                <c:pt idx="7040">
                  <c:v>0</c:v>
                </c:pt>
                <c:pt idx="7041">
                  <c:v>0</c:v>
                </c:pt>
                <c:pt idx="7042">
                  <c:v>0</c:v>
                </c:pt>
                <c:pt idx="7043">
                  <c:v>0</c:v>
                </c:pt>
                <c:pt idx="7044">
                  <c:v>0</c:v>
                </c:pt>
                <c:pt idx="7045">
                  <c:v>0</c:v>
                </c:pt>
                <c:pt idx="7046">
                  <c:v>0</c:v>
                </c:pt>
                <c:pt idx="7047">
                  <c:v>0</c:v>
                </c:pt>
                <c:pt idx="7048">
                  <c:v>0</c:v>
                </c:pt>
                <c:pt idx="7049">
                  <c:v>0</c:v>
                </c:pt>
                <c:pt idx="7050">
                  <c:v>0</c:v>
                </c:pt>
                <c:pt idx="7051">
                  <c:v>0</c:v>
                </c:pt>
                <c:pt idx="7052">
                  <c:v>0</c:v>
                </c:pt>
                <c:pt idx="7053">
                  <c:v>0</c:v>
                </c:pt>
                <c:pt idx="7054">
                  <c:v>0</c:v>
                </c:pt>
                <c:pt idx="7055">
                  <c:v>0</c:v>
                </c:pt>
                <c:pt idx="7056">
                  <c:v>0</c:v>
                </c:pt>
                <c:pt idx="7057">
                  <c:v>0</c:v>
                </c:pt>
                <c:pt idx="7058">
                  <c:v>0</c:v>
                </c:pt>
                <c:pt idx="7059">
                  <c:v>0</c:v>
                </c:pt>
                <c:pt idx="7060">
                  <c:v>0</c:v>
                </c:pt>
                <c:pt idx="7061">
                  <c:v>0</c:v>
                </c:pt>
                <c:pt idx="7062">
                  <c:v>0</c:v>
                </c:pt>
                <c:pt idx="7063">
                  <c:v>0</c:v>
                </c:pt>
                <c:pt idx="7064">
                  <c:v>0</c:v>
                </c:pt>
                <c:pt idx="7065">
                  <c:v>0</c:v>
                </c:pt>
                <c:pt idx="7066">
                  <c:v>0</c:v>
                </c:pt>
                <c:pt idx="7067">
                  <c:v>0</c:v>
                </c:pt>
                <c:pt idx="7068">
                  <c:v>0</c:v>
                </c:pt>
                <c:pt idx="7069">
                  <c:v>0</c:v>
                </c:pt>
                <c:pt idx="7070">
                  <c:v>0</c:v>
                </c:pt>
                <c:pt idx="7071">
                  <c:v>0</c:v>
                </c:pt>
                <c:pt idx="7072">
                  <c:v>0</c:v>
                </c:pt>
                <c:pt idx="7073">
                  <c:v>0</c:v>
                </c:pt>
                <c:pt idx="7074">
                  <c:v>0</c:v>
                </c:pt>
                <c:pt idx="7075">
                  <c:v>0</c:v>
                </c:pt>
                <c:pt idx="7076">
                  <c:v>0</c:v>
                </c:pt>
                <c:pt idx="7077">
                  <c:v>0</c:v>
                </c:pt>
                <c:pt idx="7078">
                  <c:v>0</c:v>
                </c:pt>
                <c:pt idx="7079">
                  <c:v>0</c:v>
                </c:pt>
                <c:pt idx="7080">
                  <c:v>0</c:v>
                </c:pt>
                <c:pt idx="7081">
                  <c:v>0</c:v>
                </c:pt>
                <c:pt idx="7082">
                  <c:v>0</c:v>
                </c:pt>
                <c:pt idx="7083">
                  <c:v>0</c:v>
                </c:pt>
                <c:pt idx="7084">
                  <c:v>0</c:v>
                </c:pt>
                <c:pt idx="7085">
                  <c:v>0</c:v>
                </c:pt>
                <c:pt idx="7086">
                  <c:v>0</c:v>
                </c:pt>
                <c:pt idx="7087">
                  <c:v>0</c:v>
                </c:pt>
                <c:pt idx="7088">
                  <c:v>0</c:v>
                </c:pt>
                <c:pt idx="7089">
                  <c:v>0</c:v>
                </c:pt>
                <c:pt idx="7090">
                  <c:v>0</c:v>
                </c:pt>
                <c:pt idx="7091">
                  <c:v>0</c:v>
                </c:pt>
                <c:pt idx="7092">
                  <c:v>0</c:v>
                </c:pt>
                <c:pt idx="7093">
                  <c:v>0</c:v>
                </c:pt>
                <c:pt idx="7094">
                  <c:v>0</c:v>
                </c:pt>
                <c:pt idx="7095">
                  <c:v>0</c:v>
                </c:pt>
                <c:pt idx="7096">
                  <c:v>0</c:v>
                </c:pt>
                <c:pt idx="7097">
                  <c:v>0</c:v>
                </c:pt>
                <c:pt idx="7098">
                  <c:v>0</c:v>
                </c:pt>
                <c:pt idx="7099">
                  <c:v>0</c:v>
                </c:pt>
                <c:pt idx="7100">
                  <c:v>0</c:v>
                </c:pt>
                <c:pt idx="7101">
                  <c:v>0</c:v>
                </c:pt>
                <c:pt idx="7102">
                  <c:v>0</c:v>
                </c:pt>
                <c:pt idx="7103">
                  <c:v>0</c:v>
                </c:pt>
                <c:pt idx="7104">
                  <c:v>0</c:v>
                </c:pt>
                <c:pt idx="7105">
                  <c:v>0</c:v>
                </c:pt>
                <c:pt idx="7106">
                  <c:v>0</c:v>
                </c:pt>
                <c:pt idx="7107">
                  <c:v>0</c:v>
                </c:pt>
                <c:pt idx="7108">
                  <c:v>0</c:v>
                </c:pt>
                <c:pt idx="7109">
                  <c:v>0</c:v>
                </c:pt>
                <c:pt idx="7110">
                  <c:v>0</c:v>
                </c:pt>
                <c:pt idx="7111">
                  <c:v>0</c:v>
                </c:pt>
                <c:pt idx="7112">
                  <c:v>0</c:v>
                </c:pt>
                <c:pt idx="7113">
                  <c:v>0</c:v>
                </c:pt>
                <c:pt idx="7114">
                  <c:v>0</c:v>
                </c:pt>
                <c:pt idx="7115">
                  <c:v>0</c:v>
                </c:pt>
                <c:pt idx="7116">
                  <c:v>0</c:v>
                </c:pt>
                <c:pt idx="7117">
                  <c:v>0</c:v>
                </c:pt>
                <c:pt idx="7118">
                  <c:v>0</c:v>
                </c:pt>
                <c:pt idx="7119">
                  <c:v>0</c:v>
                </c:pt>
                <c:pt idx="7120">
                  <c:v>0</c:v>
                </c:pt>
                <c:pt idx="7121">
                  <c:v>0</c:v>
                </c:pt>
                <c:pt idx="7122">
                  <c:v>0</c:v>
                </c:pt>
                <c:pt idx="7123">
                  <c:v>0</c:v>
                </c:pt>
                <c:pt idx="7124">
                  <c:v>0</c:v>
                </c:pt>
                <c:pt idx="7125">
                  <c:v>0</c:v>
                </c:pt>
                <c:pt idx="7126">
                  <c:v>0</c:v>
                </c:pt>
                <c:pt idx="7127">
                  <c:v>0</c:v>
                </c:pt>
                <c:pt idx="7128">
                  <c:v>0</c:v>
                </c:pt>
                <c:pt idx="7129">
                  <c:v>0</c:v>
                </c:pt>
                <c:pt idx="7130">
                  <c:v>0</c:v>
                </c:pt>
                <c:pt idx="7131">
                  <c:v>0</c:v>
                </c:pt>
                <c:pt idx="7132">
                  <c:v>0</c:v>
                </c:pt>
                <c:pt idx="7133">
                  <c:v>0</c:v>
                </c:pt>
                <c:pt idx="7134">
                  <c:v>0</c:v>
                </c:pt>
                <c:pt idx="7135">
                  <c:v>0</c:v>
                </c:pt>
                <c:pt idx="7136">
                  <c:v>0</c:v>
                </c:pt>
                <c:pt idx="7137">
                  <c:v>0</c:v>
                </c:pt>
                <c:pt idx="7138">
                  <c:v>0</c:v>
                </c:pt>
                <c:pt idx="7139">
                  <c:v>0</c:v>
                </c:pt>
                <c:pt idx="7140">
                  <c:v>0</c:v>
                </c:pt>
                <c:pt idx="7141">
                  <c:v>0</c:v>
                </c:pt>
                <c:pt idx="7142">
                  <c:v>0</c:v>
                </c:pt>
                <c:pt idx="7143">
                  <c:v>0</c:v>
                </c:pt>
                <c:pt idx="7144">
                  <c:v>0</c:v>
                </c:pt>
                <c:pt idx="7145">
                  <c:v>0</c:v>
                </c:pt>
                <c:pt idx="7146">
                  <c:v>0</c:v>
                </c:pt>
                <c:pt idx="7147">
                  <c:v>0</c:v>
                </c:pt>
                <c:pt idx="7148">
                  <c:v>0</c:v>
                </c:pt>
                <c:pt idx="7149">
                  <c:v>0</c:v>
                </c:pt>
                <c:pt idx="7150">
                  <c:v>0</c:v>
                </c:pt>
                <c:pt idx="7151">
                  <c:v>0</c:v>
                </c:pt>
                <c:pt idx="7152">
                  <c:v>0</c:v>
                </c:pt>
                <c:pt idx="7153">
                  <c:v>0</c:v>
                </c:pt>
                <c:pt idx="7154">
                  <c:v>0</c:v>
                </c:pt>
                <c:pt idx="7155">
                  <c:v>0</c:v>
                </c:pt>
                <c:pt idx="7156">
                  <c:v>0</c:v>
                </c:pt>
                <c:pt idx="7157">
                  <c:v>0</c:v>
                </c:pt>
                <c:pt idx="7158">
                  <c:v>0</c:v>
                </c:pt>
                <c:pt idx="7159">
                  <c:v>0</c:v>
                </c:pt>
                <c:pt idx="7160">
                  <c:v>0</c:v>
                </c:pt>
                <c:pt idx="7161">
                  <c:v>0</c:v>
                </c:pt>
                <c:pt idx="7162">
                  <c:v>0</c:v>
                </c:pt>
                <c:pt idx="7163">
                  <c:v>0</c:v>
                </c:pt>
                <c:pt idx="7164">
                  <c:v>0</c:v>
                </c:pt>
                <c:pt idx="7165">
                  <c:v>0</c:v>
                </c:pt>
                <c:pt idx="7166">
                  <c:v>0</c:v>
                </c:pt>
                <c:pt idx="7167">
                  <c:v>0</c:v>
                </c:pt>
                <c:pt idx="7168">
                  <c:v>0</c:v>
                </c:pt>
                <c:pt idx="7169">
                  <c:v>0</c:v>
                </c:pt>
                <c:pt idx="7170">
                  <c:v>0</c:v>
                </c:pt>
                <c:pt idx="7171">
                  <c:v>0</c:v>
                </c:pt>
                <c:pt idx="7172">
                  <c:v>0</c:v>
                </c:pt>
                <c:pt idx="7173">
                  <c:v>0</c:v>
                </c:pt>
                <c:pt idx="7174">
                  <c:v>0</c:v>
                </c:pt>
                <c:pt idx="7175">
                  <c:v>0</c:v>
                </c:pt>
                <c:pt idx="7176">
                  <c:v>0</c:v>
                </c:pt>
                <c:pt idx="7177">
                  <c:v>0</c:v>
                </c:pt>
                <c:pt idx="7178">
                  <c:v>0</c:v>
                </c:pt>
                <c:pt idx="7179">
                  <c:v>0</c:v>
                </c:pt>
                <c:pt idx="7180">
                  <c:v>0</c:v>
                </c:pt>
                <c:pt idx="7181">
                  <c:v>0</c:v>
                </c:pt>
                <c:pt idx="7182">
                  <c:v>0</c:v>
                </c:pt>
                <c:pt idx="7183">
                  <c:v>0</c:v>
                </c:pt>
                <c:pt idx="7184">
                  <c:v>0</c:v>
                </c:pt>
                <c:pt idx="7185">
                  <c:v>0</c:v>
                </c:pt>
                <c:pt idx="7186">
                  <c:v>0</c:v>
                </c:pt>
                <c:pt idx="7187">
                  <c:v>0</c:v>
                </c:pt>
                <c:pt idx="7188">
                  <c:v>0</c:v>
                </c:pt>
                <c:pt idx="7189">
                  <c:v>0</c:v>
                </c:pt>
                <c:pt idx="7190">
                  <c:v>0</c:v>
                </c:pt>
                <c:pt idx="7191">
                  <c:v>0</c:v>
                </c:pt>
                <c:pt idx="7192">
                  <c:v>0</c:v>
                </c:pt>
                <c:pt idx="7193">
                  <c:v>0</c:v>
                </c:pt>
                <c:pt idx="7194">
                  <c:v>0</c:v>
                </c:pt>
                <c:pt idx="7195">
                  <c:v>0</c:v>
                </c:pt>
                <c:pt idx="7196">
                  <c:v>0</c:v>
                </c:pt>
                <c:pt idx="7197">
                  <c:v>0</c:v>
                </c:pt>
                <c:pt idx="7198">
                  <c:v>0</c:v>
                </c:pt>
                <c:pt idx="7199">
                  <c:v>0</c:v>
                </c:pt>
                <c:pt idx="7200">
                  <c:v>0</c:v>
                </c:pt>
                <c:pt idx="7201">
                  <c:v>0</c:v>
                </c:pt>
                <c:pt idx="7202">
                  <c:v>0</c:v>
                </c:pt>
                <c:pt idx="7203">
                  <c:v>0</c:v>
                </c:pt>
                <c:pt idx="7204">
                  <c:v>0</c:v>
                </c:pt>
                <c:pt idx="7205">
                  <c:v>0</c:v>
                </c:pt>
                <c:pt idx="7206">
                  <c:v>0</c:v>
                </c:pt>
                <c:pt idx="7207">
                  <c:v>0</c:v>
                </c:pt>
                <c:pt idx="7208">
                  <c:v>0</c:v>
                </c:pt>
                <c:pt idx="7209">
                  <c:v>0</c:v>
                </c:pt>
                <c:pt idx="7210">
                  <c:v>0</c:v>
                </c:pt>
                <c:pt idx="7211">
                  <c:v>0</c:v>
                </c:pt>
                <c:pt idx="7212">
                  <c:v>0</c:v>
                </c:pt>
                <c:pt idx="7213">
                  <c:v>0</c:v>
                </c:pt>
                <c:pt idx="7214">
                  <c:v>0</c:v>
                </c:pt>
                <c:pt idx="7215">
                  <c:v>0</c:v>
                </c:pt>
                <c:pt idx="7216">
                  <c:v>0</c:v>
                </c:pt>
                <c:pt idx="7217">
                  <c:v>0</c:v>
                </c:pt>
                <c:pt idx="7218">
                  <c:v>0</c:v>
                </c:pt>
                <c:pt idx="7219">
                  <c:v>0</c:v>
                </c:pt>
                <c:pt idx="7220">
                  <c:v>0</c:v>
                </c:pt>
                <c:pt idx="7221">
                  <c:v>0</c:v>
                </c:pt>
                <c:pt idx="7222">
                  <c:v>0</c:v>
                </c:pt>
                <c:pt idx="7223">
                  <c:v>0</c:v>
                </c:pt>
                <c:pt idx="7224">
                  <c:v>0</c:v>
                </c:pt>
                <c:pt idx="7225">
                  <c:v>0</c:v>
                </c:pt>
                <c:pt idx="7226">
                  <c:v>0</c:v>
                </c:pt>
                <c:pt idx="7227">
                  <c:v>0</c:v>
                </c:pt>
                <c:pt idx="7228">
                  <c:v>0</c:v>
                </c:pt>
                <c:pt idx="7229">
                  <c:v>0</c:v>
                </c:pt>
                <c:pt idx="7230">
                  <c:v>0</c:v>
                </c:pt>
                <c:pt idx="7231">
                  <c:v>0</c:v>
                </c:pt>
                <c:pt idx="7232">
                  <c:v>0</c:v>
                </c:pt>
                <c:pt idx="7233">
                  <c:v>0</c:v>
                </c:pt>
                <c:pt idx="7234">
                  <c:v>0</c:v>
                </c:pt>
                <c:pt idx="7235">
                  <c:v>0</c:v>
                </c:pt>
                <c:pt idx="7236">
                  <c:v>0</c:v>
                </c:pt>
                <c:pt idx="7237">
                  <c:v>0</c:v>
                </c:pt>
                <c:pt idx="7238">
                  <c:v>0</c:v>
                </c:pt>
                <c:pt idx="7239">
                  <c:v>0</c:v>
                </c:pt>
                <c:pt idx="7240">
                  <c:v>0</c:v>
                </c:pt>
                <c:pt idx="7241">
                  <c:v>0</c:v>
                </c:pt>
                <c:pt idx="7242">
                  <c:v>0</c:v>
                </c:pt>
                <c:pt idx="7243">
                  <c:v>0</c:v>
                </c:pt>
                <c:pt idx="7244">
                  <c:v>0</c:v>
                </c:pt>
                <c:pt idx="7245">
                  <c:v>0</c:v>
                </c:pt>
                <c:pt idx="7246">
                  <c:v>0</c:v>
                </c:pt>
                <c:pt idx="7247">
                  <c:v>0</c:v>
                </c:pt>
                <c:pt idx="7248">
                  <c:v>0</c:v>
                </c:pt>
                <c:pt idx="7249">
                  <c:v>0</c:v>
                </c:pt>
                <c:pt idx="7250">
                  <c:v>0</c:v>
                </c:pt>
                <c:pt idx="7251">
                  <c:v>0</c:v>
                </c:pt>
                <c:pt idx="7252">
                  <c:v>0</c:v>
                </c:pt>
                <c:pt idx="7253">
                  <c:v>0</c:v>
                </c:pt>
                <c:pt idx="7254">
                  <c:v>0</c:v>
                </c:pt>
                <c:pt idx="7255">
                  <c:v>0</c:v>
                </c:pt>
                <c:pt idx="7256">
                  <c:v>0</c:v>
                </c:pt>
                <c:pt idx="7257">
                  <c:v>0</c:v>
                </c:pt>
                <c:pt idx="7258">
                  <c:v>0</c:v>
                </c:pt>
                <c:pt idx="7259">
                  <c:v>0</c:v>
                </c:pt>
                <c:pt idx="7260">
                  <c:v>0</c:v>
                </c:pt>
                <c:pt idx="7261">
                  <c:v>0</c:v>
                </c:pt>
                <c:pt idx="7262">
                  <c:v>0</c:v>
                </c:pt>
                <c:pt idx="7263">
                  <c:v>0</c:v>
                </c:pt>
                <c:pt idx="7264">
                  <c:v>0</c:v>
                </c:pt>
                <c:pt idx="7265">
                  <c:v>0</c:v>
                </c:pt>
                <c:pt idx="7266">
                  <c:v>0</c:v>
                </c:pt>
                <c:pt idx="7267">
                  <c:v>0</c:v>
                </c:pt>
                <c:pt idx="7268">
                  <c:v>0</c:v>
                </c:pt>
                <c:pt idx="7269">
                  <c:v>0</c:v>
                </c:pt>
                <c:pt idx="7270">
                  <c:v>0</c:v>
                </c:pt>
                <c:pt idx="7271">
                  <c:v>0</c:v>
                </c:pt>
                <c:pt idx="7272">
                  <c:v>0</c:v>
                </c:pt>
                <c:pt idx="7273">
                  <c:v>0</c:v>
                </c:pt>
                <c:pt idx="7274">
                  <c:v>0</c:v>
                </c:pt>
                <c:pt idx="7275">
                  <c:v>0</c:v>
                </c:pt>
                <c:pt idx="7276">
                  <c:v>0</c:v>
                </c:pt>
                <c:pt idx="7277">
                  <c:v>0</c:v>
                </c:pt>
                <c:pt idx="7278">
                  <c:v>0</c:v>
                </c:pt>
                <c:pt idx="7279">
                  <c:v>0</c:v>
                </c:pt>
                <c:pt idx="7280">
                  <c:v>0</c:v>
                </c:pt>
                <c:pt idx="7281">
                  <c:v>0</c:v>
                </c:pt>
                <c:pt idx="7282">
                  <c:v>0</c:v>
                </c:pt>
                <c:pt idx="7283">
                  <c:v>0</c:v>
                </c:pt>
                <c:pt idx="7284">
                  <c:v>0</c:v>
                </c:pt>
                <c:pt idx="7285">
                  <c:v>0</c:v>
                </c:pt>
                <c:pt idx="7286">
                  <c:v>0</c:v>
                </c:pt>
                <c:pt idx="7287">
                  <c:v>0</c:v>
                </c:pt>
                <c:pt idx="7288">
                  <c:v>0</c:v>
                </c:pt>
                <c:pt idx="7289">
                  <c:v>0</c:v>
                </c:pt>
                <c:pt idx="7290">
                  <c:v>0</c:v>
                </c:pt>
                <c:pt idx="7291">
                  <c:v>0</c:v>
                </c:pt>
                <c:pt idx="7292">
                  <c:v>0</c:v>
                </c:pt>
                <c:pt idx="7293">
                  <c:v>0</c:v>
                </c:pt>
                <c:pt idx="7294">
                  <c:v>0</c:v>
                </c:pt>
                <c:pt idx="7295">
                  <c:v>0</c:v>
                </c:pt>
                <c:pt idx="7296">
                  <c:v>0</c:v>
                </c:pt>
                <c:pt idx="7297">
                  <c:v>0</c:v>
                </c:pt>
                <c:pt idx="7298">
                  <c:v>0</c:v>
                </c:pt>
                <c:pt idx="7299">
                  <c:v>0</c:v>
                </c:pt>
                <c:pt idx="7300">
                  <c:v>0</c:v>
                </c:pt>
                <c:pt idx="7301">
                  <c:v>0</c:v>
                </c:pt>
                <c:pt idx="7302">
                  <c:v>0</c:v>
                </c:pt>
                <c:pt idx="7303">
                  <c:v>0</c:v>
                </c:pt>
                <c:pt idx="7304">
                  <c:v>0</c:v>
                </c:pt>
                <c:pt idx="7305">
                  <c:v>0</c:v>
                </c:pt>
                <c:pt idx="7306">
                  <c:v>0</c:v>
                </c:pt>
                <c:pt idx="7307">
                  <c:v>0</c:v>
                </c:pt>
                <c:pt idx="7308">
                  <c:v>0</c:v>
                </c:pt>
                <c:pt idx="7309">
                  <c:v>0</c:v>
                </c:pt>
                <c:pt idx="7310">
                  <c:v>0</c:v>
                </c:pt>
                <c:pt idx="7311">
                  <c:v>0</c:v>
                </c:pt>
                <c:pt idx="7312">
                  <c:v>0</c:v>
                </c:pt>
                <c:pt idx="7313">
                  <c:v>0</c:v>
                </c:pt>
                <c:pt idx="7314">
                  <c:v>0</c:v>
                </c:pt>
                <c:pt idx="7315">
                  <c:v>0</c:v>
                </c:pt>
                <c:pt idx="7316">
                  <c:v>0</c:v>
                </c:pt>
                <c:pt idx="7317">
                  <c:v>0</c:v>
                </c:pt>
                <c:pt idx="7318">
                  <c:v>0</c:v>
                </c:pt>
                <c:pt idx="7319">
                  <c:v>0</c:v>
                </c:pt>
                <c:pt idx="7320">
                  <c:v>0</c:v>
                </c:pt>
                <c:pt idx="7321">
                  <c:v>0</c:v>
                </c:pt>
                <c:pt idx="7322">
                  <c:v>0</c:v>
                </c:pt>
                <c:pt idx="7323">
                  <c:v>0</c:v>
                </c:pt>
                <c:pt idx="7324">
                  <c:v>0</c:v>
                </c:pt>
                <c:pt idx="7325">
                  <c:v>0</c:v>
                </c:pt>
                <c:pt idx="7326">
                  <c:v>0</c:v>
                </c:pt>
                <c:pt idx="7327">
                  <c:v>0</c:v>
                </c:pt>
                <c:pt idx="7328">
                  <c:v>0</c:v>
                </c:pt>
                <c:pt idx="7329">
                  <c:v>0</c:v>
                </c:pt>
                <c:pt idx="7330">
                  <c:v>0</c:v>
                </c:pt>
                <c:pt idx="7331">
                  <c:v>0</c:v>
                </c:pt>
                <c:pt idx="7332">
                  <c:v>0</c:v>
                </c:pt>
                <c:pt idx="7333">
                  <c:v>0</c:v>
                </c:pt>
                <c:pt idx="7334">
                  <c:v>0</c:v>
                </c:pt>
                <c:pt idx="7335">
                  <c:v>0</c:v>
                </c:pt>
                <c:pt idx="7336">
                  <c:v>0</c:v>
                </c:pt>
                <c:pt idx="7337">
                  <c:v>0</c:v>
                </c:pt>
                <c:pt idx="7338">
                  <c:v>0</c:v>
                </c:pt>
                <c:pt idx="7339">
                  <c:v>0</c:v>
                </c:pt>
                <c:pt idx="7340">
                  <c:v>0</c:v>
                </c:pt>
                <c:pt idx="7341">
                  <c:v>0</c:v>
                </c:pt>
                <c:pt idx="7342">
                  <c:v>0</c:v>
                </c:pt>
                <c:pt idx="7343">
                  <c:v>0</c:v>
                </c:pt>
                <c:pt idx="7344">
                  <c:v>0</c:v>
                </c:pt>
                <c:pt idx="7345">
                  <c:v>0</c:v>
                </c:pt>
                <c:pt idx="7346">
                  <c:v>0</c:v>
                </c:pt>
                <c:pt idx="7347">
                  <c:v>0</c:v>
                </c:pt>
                <c:pt idx="7348">
                  <c:v>0</c:v>
                </c:pt>
                <c:pt idx="7349">
                  <c:v>0</c:v>
                </c:pt>
                <c:pt idx="7350">
                  <c:v>0</c:v>
                </c:pt>
                <c:pt idx="7351">
                  <c:v>0</c:v>
                </c:pt>
                <c:pt idx="7352">
                  <c:v>0</c:v>
                </c:pt>
                <c:pt idx="7353">
                  <c:v>0</c:v>
                </c:pt>
                <c:pt idx="7354">
                  <c:v>0</c:v>
                </c:pt>
                <c:pt idx="7355">
                  <c:v>0</c:v>
                </c:pt>
                <c:pt idx="7356">
                  <c:v>0</c:v>
                </c:pt>
                <c:pt idx="7357">
                  <c:v>0</c:v>
                </c:pt>
                <c:pt idx="7358">
                  <c:v>0</c:v>
                </c:pt>
                <c:pt idx="7359">
                  <c:v>0</c:v>
                </c:pt>
                <c:pt idx="7360">
                  <c:v>0</c:v>
                </c:pt>
                <c:pt idx="7361">
                  <c:v>0</c:v>
                </c:pt>
                <c:pt idx="7362">
                  <c:v>0</c:v>
                </c:pt>
                <c:pt idx="7363">
                  <c:v>0</c:v>
                </c:pt>
                <c:pt idx="7364">
                  <c:v>0</c:v>
                </c:pt>
                <c:pt idx="7365">
                  <c:v>0</c:v>
                </c:pt>
                <c:pt idx="7366">
                  <c:v>0</c:v>
                </c:pt>
                <c:pt idx="7367">
                  <c:v>0</c:v>
                </c:pt>
                <c:pt idx="7368">
                  <c:v>0</c:v>
                </c:pt>
                <c:pt idx="7369">
                  <c:v>0</c:v>
                </c:pt>
                <c:pt idx="7370">
                  <c:v>0</c:v>
                </c:pt>
                <c:pt idx="7371">
                  <c:v>0</c:v>
                </c:pt>
                <c:pt idx="7372">
                  <c:v>0</c:v>
                </c:pt>
                <c:pt idx="7373">
                  <c:v>0</c:v>
                </c:pt>
                <c:pt idx="7374">
                  <c:v>0</c:v>
                </c:pt>
                <c:pt idx="7375">
                  <c:v>0</c:v>
                </c:pt>
                <c:pt idx="7376">
                  <c:v>0</c:v>
                </c:pt>
                <c:pt idx="7377">
                  <c:v>0</c:v>
                </c:pt>
                <c:pt idx="7378">
                  <c:v>0</c:v>
                </c:pt>
                <c:pt idx="7379">
                  <c:v>0</c:v>
                </c:pt>
                <c:pt idx="7380">
                  <c:v>0</c:v>
                </c:pt>
                <c:pt idx="7381">
                  <c:v>0</c:v>
                </c:pt>
                <c:pt idx="7382">
                  <c:v>0</c:v>
                </c:pt>
                <c:pt idx="7383">
                  <c:v>0</c:v>
                </c:pt>
                <c:pt idx="7384">
                  <c:v>0</c:v>
                </c:pt>
                <c:pt idx="7385">
                  <c:v>0</c:v>
                </c:pt>
                <c:pt idx="7386">
                  <c:v>0</c:v>
                </c:pt>
                <c:pt idx="7387">
                  <c:v>0</c:v>
                </c:pt>
                <c:pt idx="7388">
                  <c:v>0</c:v>
                </c:pt>
                <c:pt idx="7389">
                  <c:v>0</c:v>
                </c:pt>
                <c:pt idx="7390">
                  <c:v>0</c:v>
                </c:pt>
                <c:pt idx="7391">
                  <c:v>0</c:v>
                </c:pt>
                <c:pt idx="7392">
                  <c:v>0</c:v>
                </c:pt>
                <c:pt idx="7393">
                  <c:v>0</c:v>
                </c:pt>
                <c:pt idx="7394">
                  <c:v>0</c:v>
                </c:pt>
                <c:pt idx="7395">
                  <c:v>0</c:v>
                </c:pt>
                <c:pt idx="7396">
                  <c:v>0</c:v>
                </c:pt>
                <c:pt idx="7397">
                  <c:v>0</c:v>
                </c:pt>
                <c:pt idx="7398">
                  <c:v>0</c:v>
                </c:pt>
                <c:pt idx="7399">
                  <c:v>0</c:v>
                </c:pt>
                <c:pt idx="7400">
                  <c:v>0</c:v>
                </c:pt>
                <c:pt idx="7401">
                  <c:v>0</c:v>
                </c:pt>
                <c:pt idx="7402">
                  <c:v>0</c:v>
                </c:pt>
                <c:pt idx="7403">
                  <c:v>0</c:v>
                </c:pt>
                <c:pt idx="7404">
                  <c:v>0</c:v>
                </c:pt>
                <c:pt idx="7405">
                  <c:v>0</c:v>
                </c:pt>
                <c:pt idx="7406">
                  <c:v>0</c:v>
                </c:pt>
                <c:pt idx="7407">
                  <c:v>0</c:v>
                </c:pt>
                <c:pt idx="7408">
                  <c:v>0</c:v>
                </c:pt>
                <c:pt idx="7409">
                  <c:v>0</c:v>
                </c:pt>
                <c:pt idx="7410">
                  <c:v>0</c:v>
                </c:pt>
                <c:pt idx="7411">
                  <c:v>0</c:v>
                </c:pt>
                <c:pt idx="7412">
                  <c:v>0</c:v>
                </c:pt>
                <c:pt idx="7413">
                  <c:v>0</c:v>
                </c:pt>
                <c:pt idx="7414">
                  <c:v>0</c:v>
                </c:pt>
                <c:pt idx="7415">
                  <c:v>0</c:v>
                </c:pt>
                <c:pt idx="7416">
                  <c:v>0</c:v>
                </c:pt>
                <c:pt idx="7417">
                  <c:v>0</c:v>
                </c:pt>
                <c:pt idx="7418">
                  <c:v>0</c:v>
                </c:pt>
                <c:pt idx="7419">
                  <c:v>0</c:v>
                </c:pt>
                <c:pt idx="7420">
                  <c:v>0</c:v>
                </c:pt>
                <c:pt idx="7421">
                  <c:v>0</c:v>
                </c:pt>
                <c:pt idx="7422">
                  <c:v>0</c:v>
                </c:pt>
                <c:pt idx="7423">
                  <c:v>0</c:v>
                </c:pt>
                <c:pt idx="7424">
                  <c:v>0</c:v>
                </c:pt>
                <c:pt idx="7425">
                  <c:v>0</c:v>
                </c:pt>
                <c:pt idx="7426">
                  <c:v>0</c:v>
                </c:pt>
                <c:pt idx="7427">
                  <c:v>0</c:v>
                </c:pt>
                <c:pt idx="7428">
                  <c:v>0</c:v>
                </c:pt>
                <c:pt idx="7429">
                  <c:v>0</c:v>
                </c:pt>
                <c:pt idx="7430">
                  <c:v>0</c:v>
                </c:pt>
                <c:pt idx="7431">
                  <c:v>0</c:v>
                </c:pt>
                <c:pt idx="7432">
                  <c:v>0</c:v>
                </c:pt>
                <c:pt idx="7433">
                  <c:v>0</c:v>
                </c:pt>
                <c:pt idx="7434">
                  <c:v>0</c:v>
                </c:pt>
                <c:pt idx="7435">
                  <c:v>0</c:v>
                </c:pt>
                <c:pt idx="7436">
                  <c:v>0</c:v>
                </c:pt>
                <c:pt idx="7437">
                  <c:v>0</c:v>
                </c:pt>
                <c:pt idx="7438">
                  <c:v>0</c:v>
                </c:pt>
                <c:pt idx="7439">
                  <c:v>0</c:v>
                </c:pt>
                <c:pt idx="7440">
                  <c:v>0</c:v>
                </c:pt>
                <c:pt idx="7441">
                  <c:v>0</c:v>
                </c:pt>
                <c:pt idx="7442">
                  <c:v>0</c:v>
                </c:pt>
                <c:pt idx="7443">
                  <c:v>0</c:v>
                </c:pt>
                <c:pt idx="7444">
                  <c:v>0</c:v>
                </c:pt>
                <c:pt idx="7445">
                  <c:v>0</c:v>
                </c:pt>
                <c:pt idx="7446">
                  <c:v>0</c:v>
                </c:pt>
                <c:pt idx="7447">
                  <c:v>0</c:v>
                </c:pt>
                <c:pt idx="7448">
                  <c:v>0</c:v>
                </c:pt>
                <c:pt idx="7449">
                  <c:v>0</c:v>
                </c:pt>
                <c:pt idx="7450">
                  <c:v>0</c:v>
                </c:pt>
                <c:pt idx="7451">
                  <c:v>0</c:v>
                </c:pt>
                <c:pt idx="7452">
                  <c:v>0</c:v>
                </c:pt>
                <c:pt idx="7453">
                  <c:v>0</c:v>
                </c:pt>
                <c:pt idx="7454">
                  <c:v>0</c:v>
                </c:pt>
                <c:pt idx="7455">
                  <c:v>0</c:v>
                </c:pt>
                <c:pt idx="7456">
                  <c:v>0</c:v>
                </c:pt>
                <c:pt idx="7457">
                  <c:v>0</c:v>
                </c:pt>
                <c:pt idx="7458">
                  <c:v>0</c:v>
                </c:pt>
                <c:pt idx="7459">
                  <c:v>0</c:v>
                </c:pt>
                <c:pt idx="7460">
                  <c:v>0</c:v>
                </c:pt>
                <c:pt idx="7461">
                  <c:v>0</c:v>
                </c:pt>
                <c:pt idx="7462">
                  <c:v>0</c:v>
                </c:pt>
                <c:pt idx="7463">
                  <c:v>0</c:v>
                </c:pt>
                <c:pt idx="7464">
                  <c:v>0</c:v>
                </c:pt>
                <c:pt idx="7465">
                  <c:v>0</c:v>
                </c:pt>
                <c:pt idx="7466">
                  <c:v>0</c:v>
                </c:pt>
                <c:pt idx="7467">
                  <c:v>0</c:v>
                </c:pt>
                <c:pt idx="7468">
                  <c:v>0</c:v>
                </c:pt>
                <c:pt idx="7469">
                  <c:v>0</c:v>
                </c:pt>
                <c:pt idx="7470">
                  <c:v>0</c:v>
                </c:pt>
                <c:pt idx="7471">
                  <c:v>0</c:v>
                </c:pt>
                <c:pt idx="7472">
                  <c:v>0</c:v>
                </c:pt>
                <c:pt idx="7473">
                  <c:v>0</c:v>
                </c:pt>
                <c:pt idx="7474">
                  <c:v>0</c:v>
                </c:pt>
                <c:pt idx="7475">
                  <c:v>0</c:v>
                </c:pt>
                <c:pt idx="7476">
                  <c:v>0</c:v>
                </c:pt>
                <c:pt idx="7477">
                  <c:v>0</c:v>
                </c:pt>
                <c:pt idx="7478">
                  <c:v>0</c:v>
                </c:pt>
                <c:pt idx="7479">
                  <c:v>0</c:v>
                </c:pt>
                <c:pt idx="7480">
                  <c:v>0</c:v>
                </c:pt>
                <c:pt idx="7481">
                  <c:v>0</c:v>
                </c:pt>
                <c:pt idx="7482">
                  <c:v>0</c:v>
                </c:pt>
                <c:pt idx="7483">
                  <c:v>0</c:v>
                </c:pt>
                <c:pt idx="7484">
                  <c:v>0</c:v>
                </c:pt>
                <c:pt idx="7485">
                  <c:v>0</c:v>
                </c:pt>
                <c:pt idx="7486">
                  <c:v>0</c:v>
                </c:pt>
                <c:pt idx="7487">
                  <c:v>0</c:v>
                </c:pt>
                <c:pt idx="7488">
                  <c:v>0</c:v>
                </c:pt>
                <c:pt idx="7489">
                  <c:v>0</c:v>
                </c:pt>
                <c:pt idx="7490">
                  <c:v>0</c:v>
                </c:pt>
                <c:pt idx="7491">
                  <c:v>0</c:v>
                </c:pt>
                <c:pt idx="7492">
                  <c:v>0</c:v>
                </c:pt>
                <c:pt idx="7493">
                  <c:v>0</c:v>
                </c:pt>
                <c:pt idx="7494">
                  <c:v>0</c:v>
                </c:pt>
                <c:pt idx="7495">
                  <c:v>0</c:v>
                </c:pt>
                <c:pt idx="7496">
                  <c:v>0</c:v>
                </c:pt>
                <c:pt idx="7497">
                  <c:v>0</c:v>
                </c:pt>
                <c:pt idx="7498">
                  <c:v>0</c:v>
                </c:pt>
                <c:pt idx="7499">
                  <c:v>0</c:v>
                </c:pt>
                <c:pt idx="7500">
                  <c:v>0</c:v>
                </c:pt>
                <c:pt idx="7501">
                  <c:v>0</c:v>
                </c:pt>
                <c:pt idx="7502">
                  <c:v>0</c:v>
                </c:pt>
                <c:pt idx="7503">
                  <c:v>0</c:v>
                </c:pt>
                <c:pt idx="7504">
                  <c:v>0</c:v>
                </c:pt>
                <c:pt idx="7505">
                  <c:v>0</c:v>
                </c:pt>
                <c:pt idx="7506">
                  <c:v>0</c:v>
                </c:pt>
                <c:pt idx="7507">
                  <c:v>0</c:v>
                </c:pt>
                <c:pt idx="7508">
                  <c:v>0</c:v>
                </c:pt>
                <c:pt idx="7509">
                  <c:v>0</c:v>
                </c:pt>
                <c:pt idx="7510">
                  <c:v>0</c:v>
                </c:pt>
                <c:pt idx="7511">
                  <c:v>0</c:v>
                </c:pt>
                <c:pt idx="7512">
                  <c:v>0</c:v>
                </c:pt>
                <c:pt idx="7513">
                  <c:v>0</c:v>
                </c:pt>
                <c:pt idx="7514">
                  <c:v>0</c:v>
                </c:pt>
                <c:pt idx="7515">
                  <c:v>0</c:v>
                </c:pt>
                <c:pt idx="7516">
                  <c:v>0</c:v>
                </c:pt>
                <c:pt idx="7517">
                  <c:v>0</c:v>
                </c:pt>
                <c:pt idx="7518">
                  <c:v>0</c:v>
                </c:pt>
                <c:pt idx="7519">
                  <c:v>0</c:v>
                </c:pt>
                <c:pt idx="7520">
                  <c:v>0</c:v>
                </c:pt>
                <c:pt idx="7521">
                  <c:v>0</c:v>
                </c:pt>
                <c:pt idx="7522">
                  <c:v>0</c:v>
                </c:pt>
                <c:pt idx="7523">
                  <c:v>0</c:v>
                </c:pt>
                <c:pt idx="7524">
                  <c:v>0</c:v>
                </c:pt>
                <c:pt idx="7525">
                  <c:v>0</c:v>
                </c:pt>
                <c:pt idx="7526">
                  <c:v>0</c:v>
                </c:pt>
                <c:pt idx="7527">
                  <c:v>0</c:v>
                </c:pt>
                <c:pt idx="7528">
                  <c:v>0</c:v>
                </c:pt>
                <c:pt idx="7529">
                  <c:v>0</c:v>
                </c:pt>
                <c:pt idx="7530">
                  <c:v>0</c:v>
                </c:pt>
                <c:pt idx="7531">
                  <c:v>0</c:v>
                </c:pt>
                <c:pt idx="7532">
                  <c:v>0</c:v>
                </c:pt>
                <c:pt idx="7533">
                  <c:v>0</c:v>
                </c:pt>
                <c:pt idx="7534">
                  <c:v>0</c:v>
                </c:pt>
                <c:pt idx="7535">
                  <c:v>0</c:v>
                </c:pt>
                <c:pt idx="7536">
                  <c:v>0</c:v>
                </c:pt>
                <c:pt idx="7537">
                  <c:v>0</c:v>
                </c:pt>
                <c:pt idx="7538">
                  <c:v>0</c:v>
                </c:pt>
                <c:pt idx="7539">
                  <c:v>0</c:v>
                </c:pt>
                <c:pt idx="7540">
                  <c:v>0</c:v>
                </c:pt>
                <c:pt idx="7541">
                  <c:v>0</c:v>
                </c:pt>
                <c:pt idx="7542">
                  <c:v>0</c:v>
                </c:pt>
                <c:pt idx="7543">
                  <c:v>0</c:v>
                </c:pt>
                <c:pt idx="7544">
                  <c:v>0</c:v>
                </c:pt>
                <c:pt idx="7545">
                  <c:v>0</c:v>
                </c:pt>
                <c:pt idx="7546">
                  <c:v>0</c:v>
                </c:pt>
                <c:pt idx="7547">
                  <c:v>0</c:v>
                </c:pt>
                <c:pt idx="7548">
                  <c:v>0</c:v>
                </c:pt>
                <c:pt idx="7549">
                  <c:v>0</c:v>
                </c:pt>
                <c:pt idx="7550">
                  <c:v>0</c:v>
                </c:pt>
                <c:pt idx="7551">
                  <c:v>0</c:v>
                </c:pt>
                <c:pt idx="7552">
                  <c:v>0</c:v>
                </c:pt>
                <c:pt idx="7553">
                  <c:v>0</c:v>
                </c:pt>
                <c:pt idx="7554">
                  <c:v>0</c:v>
                </c:pt>
                <c:pt idx="7555">
                  <c:v>0</c:v>
                </c:pt>
                <c:pt idx="7556">
                  <c:v>0</c:v>
                </c:pt>
                <c:pt idx="7557">
                  <c:v>0</c:v>
                </c:pt>
                <c:pt idx="7558">
                  <c:v>0</c:v>
                </c:pt>
                <c:pt idx="7559">
                  <c:v>0</c:v>
                </c:pt>
                <c:pt idx="7560">
                  <c:v>0</c:v>
                </c:pt>
                <c:pt idx="7561">
                  <c:v>0</c:v>
                </c:pt>
                <c:pt idx="7562">
                  <c:v>0</c:v>
                </c:pt>
                <c:pt idx="7563">
                  <c:v>0</c:v>
                </c:pt>
                <c:pt idx="7564">
                  <c:v>0</c:v>
                </c:pt>
                <c:pt idx="7565">
                  <c:v>0</c:v>
                </c:pt>
                <c:pt idx="7566">
                  <c:v>0</c:v>
                </c:pt>
                <c:pt idx="7567">
                  <c:v>0</c:v>
                </c:pt>
                <c:pt idx="7568">
                  <c:v>0</c:v>
                </c:pt>
                <c:pt idx="7569">
                  <c:v>0</c:v>
                </c:pt>
                <c:pt idx="7570">
                  <c:v>0</c:v>
                </c:pt>
                <c:pt idx="7571">
                  <c:v>0</c:v>
                </c:pt>
                <c:pt idx="7572">
                  <c:v>0</c:v>
                </c:pt>
                <c:pt idx="7573">
                  <c:v>0</c:v>
                </c:pt>
                <c:pt idx="7574">
                  <c:v>0</c:v>
                </c:pt>
                <c:pt idx="7575">
                  <c:v>0</c:v>
                </c:pt>
                <c:pt idx="7576">
                  <c:v>0</c:v>
                </c:pt>
                <c:pt idx="7577">
                  <c:v>0</c:v>
                </c:pt>
                <c:pt idx="7578">
                  <c:v>0</c:v>
                </c:pt>
                <c:pt idx="7579">
                  <c:v>0</c:v>
                </c:pt>
                <c:pt idx="7580">
                  <c:v>0</c:v>
                </c:pt>
                <c:pt idx="7581">
                  <c:v>0</c:v>
                </c:pt>
                <c:pt idx="7582">
                  <c:v>0</c:v>
                </c:pt>
                <c:pt idx="7583">
                  <c:v>0</c:v>
                </c:pt>
                <c:pt idx="7584">
                  <c:v>0</c:v>
                </c:pt>
                <c:pt idx="7585">
                  <c:v>0</c:v>
                </c:pt>
                <c:pt idx="7586">
                  <c:v>0</c:v>
                </c:pt>
                <c:pt idx="7587">
                  <c:v>0</c:v>
                </c:pt>
                <c:pt idx="7588">
                  <c:v>0</c:v>
                </c:pt>
                <c:pt idx="7589">
                  <c:v>0</c:v>
                </c:pt>
                <c:pt idx="7590">
                  <c:v>0</c:v>
                </c:pt>
                <c:pt idx="7591">
                  <c:v>0</c:v>
                </c:pt>
                <c:pt idx="7592">
                  <c:v>0</c:v>
                </c:pt>
                <c:pt idx="7593">
                  <c:v>0</c:v>
                </c:pt>
                <c:pt idx="7594">
                  <c:v>0</c:v>
                </c:pt>
                <c:pt idx="7595">
                  <c:v>0</c:v>
                </c:pt>
                <c:pt idx="7596">
                  <c:v>0</c:v>
                </c:pt>
                <c:pt idx="7597">
                  <c:v>0</c:v>
                </c:pt>
                <c:pt idx="7598">
                  <c:v>0</c:v>
                </c:pt>
                <c:pt idx="7599">
                  <c:v>0</c:v>
                </c:pt>
                <c:pt idx="7600">
                  <c:v>0</c:v>
                </c:pt>
                <c:pt idx="7601">
                  <c:v>0</c:v>
                </c:pt>
                <c:pt idx="7602">
                  <c:v>0</c:v>
                </c:pt>
                <c:pt idx="7603">
                  <c:v>0</c:v>
                </c:pt>
                <c:pt idx="7604">
                  <c:v>0</c:v>
                </c:pt>
                <c:pt idx="7605">
                  <c:v>0</c:v>
                </c:pt>
                <c:pt idx="7606">
                  <c:v>0</c:v>
                </c:pt>
                <c:pt idx="7607">
                  <c:v>0</c:v>
                </c:pt>
                <c:pt idx="7608">
                  <c:v>0</c:v>
                </c:pt>
                <c:pt idx="7609">
                  <c:v>0</c:v>
                </c:pt>
                <c:pt idx="7610">
                  <c:v>0</c:v>
                </c:pt>
                <c:pt idx="7611">
                  <c:v>0</c:v>
                </c:pt>
                <c:pt idx="7612">
                  <c:v>0</c:v>
                </c:pt>
                <c:pt idx="7613">
                  <c:v>0</c:v>
                </c:pt>
                <c:pt idx="7614">
                  <c:v>0</c:v>
                </c:pt>
                <c:pt idx="7615">
                  <c:v>0</c:v>
                </c:pt>
                <c:pt idx="7616">
                  <c:v>0</c:v>
                </c:pt>
                <c:pt idx="7617">
                  <c:v>0</c:v>
                </c:pt>
                <c:pt idx="7618">
                  <c:v>0</c:v>
                </c:pt>
                <c:pt idx="7619">
                  <c:v>0</c:v>
                </c:pt>
                <c:pt idx="7620">
                  <c:v>0</c:v>
                </c:pt>
                <c:pt idx="7621">
                  <c:v>0</c:v>
                </c:pt>
                <c:pt idx="7622">
                  <c:v>0</c:v>
                </c:pt>
                <c:pt idx="7623">
                  <c:v>0</c:v>
                </c:pt>
                <c:pt idx="7624">
                  <c:v>0</c:v>
                </c:pt>
                <c:pt idx="7625">
                  <c:v>0</c:v>
                </c:pt>
                <c:pt idx="7626">
                  <c:v>0</c:v>
                </c:pt>
                <c:pt idx="7627">
                  <c:v>0</c:v>
                </c:pt>
                <c:pt idx="7628">
                  <c:v>0</c:v>
                </c:pt>
                <c:pt idx="7629">
                  <c:v>0</c:v>
                </c:pt>
                <c:pt idx="7630">
                  <c:v>0</c:v>
                </c:pt>
                <c:pt idx="7631">
                  <c:v>0</c:v>
                </c:pt>
                <c:pt idx="7632">
                  <c:v>0</c:v>
                </c:pt>
                <c:pt idx="7633">
                  <c:v>0</c:v>
                </c:pt>
                <c:pt idx="7634">
                  <c:v>0</c:v>
                </c:pt>
                <c:pt idx="7635">
                  <c:v>0</c:v>
                </c:pt>
                <c:pt idx="7636">
                  <c:v>0</c:v>
                </c:pt>
                <c:pt idx="7637">
                  <c:v>0</c:v>
                </c:pt>
                <c:pt idx="7638">
                  <c:v>0</c:v>
                </c:pt>
                <c:pt idx="7639">
                  <c:v>0</c:v>
                </c:pt>
                <c:pt idx="7640">
                  <c:v>0</c:v>
                </c:pt>
                <c:pt idx="7641">
                  <c:v>0</c:v>
                </c:pt>
                <c:pt idx="7642">
                  <c:v>0</c:v>
                </c:pt>
                <c:pt idx="7643">
                  <c:v>0</c:v>
                </c:pt>
                <c:pt idx="7644">
                  <c:v>0</c:v>
                </c:pt>
                <c:pt idx="7645">
                  <c:v>0</c:v>
                </c:pt>
                <c:pt idx="7646">
                  <c:v>0</c:v>
                </c:pt>
                <c:pt idx="7647">
                  <c:v>0</c:v>
                </c:pt>
                <c:pt idx="7648">
                  <c:v>0</c:v>
                </c:pt>
                <c:pt idx="7649">
                  <c:v>0</c:v>
                </c:pt>
                <c:pt idx="7650">
                  <c:v>0</c:v>
                </c:pt>
                <c:pt idx="7651">
                  <c:v>0</c:v>
                </c:pt>
                <c:pt idx="7652">
                  <c:v>0</c:v>
                </c:pt>
                <c:pt idx="7653">
                  <c:v>0</c:v>
                </c:pt>
                <c:pt idx="7654">
                  <c:v>0</c:v>
                </c:pt>
                <c:pt idx="7655">
                  <c:v>0</c:v>
                </c:pt>
                <c:pt idx="7656">
                  <c:v>0</c:v>
                </c:pt>
                <c:pt idx="7657">
                  <c:v>0</c:v>
                </c:pt>
                <c:pt idx="7658">
                  <c:v>0</c:v>
                </c:pt>
                <c:pt idx="7659">
                  <c:v>0</c:v>
                </c:pt>
                <c:pt idx="7660">
                  <c:v>0</c:v>
                </c:pt>
                <c:pt idx="7661">
                  <c:v>0</c:v>
                </c:pt>
                <c:pt idx="7662">
                  <c:v>0</c:v>
                </c:pt>
                <c:pt idx="7663">
                  <c:v>0</c:v>
                </c:pt>
                <c:pt idx="7664">
                  <c:v>0</c:v>
                </c:pt>
                <c:pt idx="7665">
                  <c:v>0</c:v>
                </c:pt>
                <c:pt idx="7666">
                  <c:v>0</c:v>
                </c:pt>
                <c:pt idx="7667">
                  <c:v>0</c:v>
                </c:pt>
                <c:pt idx="7668">
                  <c:v>0</c:v>
                </c:pt>
                <c:pt idx="7669">
                  <c:v>0</c:v>
                </c:pt>
                <c:pt idx="7670">
                  <c:v>0</c:v>
                </c:pt>
                <c:pt idx="7671">
                  <c:v>0</c:v>
                </c:pt>
                <c:pt idx="7672">
                  <c:v>0</c:v>
                </c:pt>
                <c:pt idx="7673">
                  <c:v>0</c:v>
                </c:pt>
                <c:pt idx="7674">
                  <c:v>0</c:v>
                </c:pt>
                <c:pt idx="7675">
                  <c:v>0</c:v>
                </c:pt>
                <c:pt idx="7676">
                  <c:v>0</c:v>
                </c:pt>
                <c:pt idx="7677">
                  <c:v>0</c:v>
                </c:pt>
                <c:pt idx="7678">
                  <c:v>0</c:v>
                </c:pt>
                <c:pt idx="7679">
                  <c:v>0</c:v>
                </c:pt>
                <c:pt idx="7680">
                  <c:v>0</c:v>
                </c:pt>
                <c:pt idx="7681">
                  <c:v>0</c:v>
                </c:pt>
                <c:pt idx="7682">
                  <c:v>0</c:v>
                </c:pt>
                <c:pt idx="7683">
                  <c:v>0</c:v>
                </c:pt>
                <c:pt idx="7684">
                  <c:v>0</c:v>
                </c:pt>
                <c:pt idx="7685">
                  <c:v>0</c:v>
                </c:pt>
                <c:pt idx="7686">
                  <c:v>0</c:v>
                </c:pt>
                <c:pt idx="7687">
                  <c:v>0</c:v>
                </c:pt>
                <c:pt idx="7688">
                  <c:v>0</c:v>
                </c:pt>
                <c:pt idx="7689">
                  <c:v>0</c:v>
                </c:pt>
                <c:pt idx="7690">
                  <c:v>0</c:v>
                </c:pt>
                <c:pt idx="7691">
                  <c:v>0</c:v>
                </c:pt>
                <c:pt idx="7692">
                  <c:v>0</c:v>
                </c:pt>
                <c:pt idx="7693">
                  <c:v>0</c:v>
                </c:pt>
                <c:pt idx="7694">
                  <c:v>0</c:v>
                </c:pt>
                <c:pt idx="7695">
                  <c:v>0</c:v>
                </c:pt>
                <c:pt idx="7696">
                  <c:v>0</c:v>
                </c:pt>
                <c:pt idx="7697">
                  <c:v>0</c:v>
                </c:pt>
                <c:pt idx="7698">
                  <c:v>0</c:v>
                </c:pt>
                <c:pt idx="7699">
                  <c:v>0</c:v>
                </c:pt>
                <c:pt idx="7700">
                  <c:v>0</c:v>
                </c:pt>
                <c:pt idx="7701">
                  <c:v>0</c:v>
                </c:pt>
                <c:pt idx="7702">
                  <c:v>0</c:v>
                </c:pt>
                <c:pt idx="7703">
                  <c:v>0</c:v>
                </c:pt>
                <c:pt idx="7704">
                  <c:v>0</c:v>
                </c:pt>
                <c:pt idx="7705">
                  <c:v>0</c:v>
                </c:pt>
                <c:pt idx="7706">
                  <c:v>0</c:v>
                </c:pt>
                <c:pt idx="7707">
                  <c:v>0</c:v>
                </c:pt>
                <c:pt idx="7708">
                  <c:v>0</c:v>
                </c:pt>
                <c:pt idx="7709">
                  <c:v>0</c:v>
                </c:pt>
                <c:pt idx="7710">
                  <c:v>0</c:v>
                </c:pt>
                <c:pt idx="7711">
                  <c:v>0</c:v>
                </c:pt>
                <c:pt idx="7712">
                  <c:v>0</c:v>
                </c:pt>
                <c:pt idx="7713">
                  <c:v>0</c:v>
                </c:pt>
                <c:pt idx="7714">
                  <c:v>0</c:v>
                </c:pt>
                <c:pt idx="7715">
                  <c:v>0</c:v>
                </c:pt>
                <c:pt idx="7716">
                  <c:v>0</c:v>
                </c:pt>
                <c:pt idx="7717">
                  <c:v>0</c:v>
                </c:pt>
                <c:pt idx="7718">
                  <c:v>0</c:v>
                </c:pt>
                <c:pt idx="7719">
                  <c:v>0</c:v>
                </c:pt>
                <c:pt idx="7720">
                  <c:v>0</c:v>
                </c:pt>
                <c:pt idx="7721">
                  <c:v>0</c:v>
                </c:pt>
                <c:pt idx="7722">
                  <c:v>0</c:v>
                </c:pt>
                <c:pt idx="7723">
                  <c:v>0</c:v>
                </c:pt>
                <c:pt idx="7724">
                  <c:v>0</c:v>
                </c:pt>
                <c:pt idx="7725">
                  <c:v>0</c:v>
                </c:pt>
                <c:pt idx="7726">
                  <c:v>0</c:v>
                </c:pt>
                <c:pt idx="7727">
                  <c:v>0</c:v>
                </c:pt>
                <c:pt idx="7728">
                  <c:v>0</c:v>
                </c:pt>
                <c:pt idx="7729">
                  <c:v>0</c:v>
                </c:pt>
                <c:pt idx="7730">
                  <c:v>0</c:v>
                </c:pt>
                <c:pt idx="7731">
                  <c:v>0</c:v>
                </c:pt>
                <c:pt idx="7732">
                  <c:v>0</c:v>
                </c:pt>
                <c:pt idx="7733">
                  <c:v>0</c:v>
                </c:pt>
                <c:pt idx="7734">
                  <c:v>0</c:v>
                </c:pt>
                <c:pt idx="7735">
                  <c:v>0</c:v>
                </c:pt>
                <c:pt idx="7736">
                  <c:v>0</c:v>
                </c:pt>
                <c:pt idx="7737">
                  <c:v>0</c:v>
                </c:pt>
                <c:pt idx="7738">
                  <c:v>0</c:v>
                </c:pt>
                <c:pt idx="7739">
                  <c:v>0</c:v>
                </c:pt>
                <c:pt idx="7740">
                  <c:v>0</c:v>
                </c:pt>
                <c:pt idx="7741">
                  <c:v>0</c:v>
                </c:pt>
                <c:pt idx="7742">
                  <c:v>0</c:v>
                </c:pt>
                <c:pt idx="7743">
                  <c:v>0</c:v>
                </c:pt>
                <c:pt idx="7744">
                  <c:v>0</c:v>
                </c:pt>
                <c:pt idx="7745">
                  <c:v>0</c:v>
                </c:pt>
                <c:pt idx="7746">
                  <c:v>0</c:v>
                </c:pt>
                <c:pt idx="7747">
                  <c:v>0</c:v>
                </c:pt>
                <c:pt idx="7748">
                  <c:v>0</c:v>
                </c:pt>
                <c:pt idx="7749">
                  <c:v>0</c:v>
                </c:pt>
                <c:pt idx="7750">
                  <c:v>0</c:v>
                </c:pt>
                <c:pt idx="7751">
                  <c:v>0</c:v>
                </c:pt>
                <c:pt idx="7752">
                  <c:v>0</c:v>
                </c:pt>
                <c:pt idx="7753">
                  <c:v>0</c:v>
                </c:pt>
                <c:pt idx="7754">
                  <c:v>0</c:v>
                </c:pt>
                <c:pt idx="7755">
                  <c:v>0</c:v>
                </c:pt>
                <c:pt idx="7756">
                  <c:v>0</c:v>
                </c:pt>
                <c:pt idx="7757">
                  <c:v>0</c:v>
                </c:pt>
                <c:pt idx="7758">
                  <c:v>0</c:v>
                </c:pt>
                <c:pt idx="7759">
                  <c:v>0</c:v>
                </c:pt>
                <c:pt idx="7760">
                  <c:v>0</c:v>
                </c:pt>
                <c:pt idx="7761">
                  <c:v>0</c:v>
                </c:pt>
                <c:pt idx="7762">
                  <c:v>0</c:v>
                </c:pt>
                <c:pt idx="7763">
                  <c:v>0</c:v>
                </c:pt>
                <c:pt idx="7764">
                  <c:v>0</c:v>
                </c:pt>
                <c:pt idx="7765">
                  <c:v>0</c:v>
                </c:pt>
                <c:pt idx="7766">
                  <c:v>0</c:v>
                </c:pt>
                <c:pt idx="7767">
                  <c:v>0</c:v>
                </c:pt>
                <c:pt idx="7768">
                  <c:v>0</c:v>
                </c:pt>
                <c:pt idx="7769">
                  <c:v>0</c:v>
                </c:pt>
                <c:pt idx="7770">
                  <c:v>0</c:v>
                </c:pt>
                <c:pt idx="7771">
                  <c:v>0</c:v>
                </c:pt>
                <c:pt idx="7772">
                  <c:v>0</c:v>
                </c:pt>
                <c:pt idx="7773">
                  <c:v>0</c:v>
                </c:pt>
                <c:pt idx="7774">
                  <c:v>0</c:v>
                </c:pt>
                <c:pt idx="7775">
                  <c:v>0</c:v>
                </c:pt>
                <c:pt idx="7776">
                  <c:v>0</c:v>
                </c:pt>
                <c:pt idx="7777">
                  <c:v>0</c:v>
                </c:pt>
                <c:pt idx="7778">
                  <c:v>0</c:v>
                </c:pt>
                <c:pt idx="7779">
                  <c:v>0</c:v>
                </c:pt>
                <c:pt idx="7780">
                  <c:v>0</c:v>
                </c:pt>
                <c:pt idx="7781">
                  <c:v>0</c:v>
                </c:pt>
                <c:pt idx="7782">
                  <c:v>0</c:v>
                </c:pt>
                <c:pt idx="7783">
                  <c:v>0</c:v>
                </c:pt>
                <c:pt idx="7784">
                  <c:v>0</c:v>
                </c:pt>
                <c:pt idx="7785">
                  <c:v>0</c:v>
                </c:pt>
                <c:pt idx="7786">
                  <c:v>0</c:v>
                </c:pt>
                <c:pt idx="7787">
                  <c:v>0</c:v>
                </c:pt>
                <c:pt idx="7788">
                  <c:v>0</c:v>
                </c:pt>
                <c:pt idx="7789">
                  <c:v>0</c:v>
                </c:pt>
                <c:pt idx="7790">
                  <c:v>0</c:v>
                </c:pt>
                <c:pt idx="7791">
                  <c:v>0</c:v>
                </c:pt>
                <c:pt idx="7792">
                  <c:v>0</c:v>
                </c:pt>
                <c:pt idx="7793">
                  <c:v>0</c:v>
                </c:pt>
                <c:pt idx="7794">
                  <c:v>0</c:v>
                </c:pt>
                <c:pt idx="7795">
                  <c:v>0</c:v>
                </c:pt>
                <c:pt idx="7796">
                  <c:v>0</c:v>
                </c:pt>
                <c:pt idx="7797">
                  <c:v>0</c:v>
                </c:pt>
                <c:pt idx="7798">
                  <c:v>0</c:v>
                </c:pt>
                <c:pt idx="7799">
                  <c:v>0</c:v>
                </c:pt>
                <c:pt idx="7800">
                  <c:v>0</c:v>
                </c:pt>
                <c:pt idx="7801">
                  <c:v>0</c:v>
                </c:pt>
                <c:pt idx="7802">
                  <c:v>0</c:v>
                </c:pt>
                <c:pt idx="7803">
                  <c:v>0</c:v>
                </c:pt>
                <c:pt idx="7804">
                  <c:v>0</c:v>
                </c:pt>
                <c:pt idx="7805">
                  <c:v>0</c:v>
                </c:pt>
                <c:pt idx="7806">
                  <c:v>0</c:v>
                </c:pt>
                <c:pt idx="7807">
                  <c:v>0</c:v>
                </c:pt>
                <c:pt idx="7808">
                  <c:v>0</c:v>
                </c:pt>
                <c:pt idx="7809">
                  <c:v>0</c:v>
                </c:pt>
                <c:pt idx="7810">
                  <c:v>0</c:v>
                </c:pt>
                <c:pt idx="7811">
                  <c:v>0</c:v>
                </c:pt>
                <c:pt idx="7812">
                  <c:v>0</c:v>
                </c:pt>
                <c:pt idx="7813">
                  <c:v>0</c:v>
                </c:pt>
                <c:pt idx="7814">
                  <c:v>0</c:v>
                </c:pt>
                <c:pt idx="7815">
                  <c:v>0</c:v>
                </c:pt>
                <c:pt idx="7816">
                  <c:v>0</c:v>
                </c:pt>
                <c:pt idx="7817">
                  <c:v>0</c:v>
                </c:pt>
                <c:pt idx="7818">
                  <c:v>0</c:v>
                </c:pt>
                <c:pt idx="7819">
                  <c:v>0</c:v>
                </c:pt>
                <c:pt idx="7820">
                  <c:v>0</c:v>
                </c:pt>
                <c:pt idx="7821">
                  <c:v>0</c:v>
                </c:pt>
                <c:pt idx="7822">
                  <c:v>0</c:v>
                </c:pt>
                <c:pt idx="7823">
                  <c:v>0</c:v>
                </c:pt>
                <c:pt idx="7824">
                  <c:v>0</c:v>
                </c:pt>
                <c:pt idx="7825">
                  <c:v>0</c:v>
                </c:pt>
                <c:pt idx="7826">
                  <c:v>0</c:v>
                </c:pt>
                <c:pt idx="7827">
                  <c:v>0</c:v>
                </c:pt>
                <c:pt idx="7828">
                  <c:v>0</c:v>
                </c:pt>
                <c:pt idx="7829">
                  <c:v>0</c:v>
                </c:pt>
                <c:pt idx="7830">
                  <c:v>0</c:v>
                </c:pt>
                <c:pt idx="7831">
                  <c:v>0</c:v>
                </c:pt>
                <c:pt idx="7832">
                  <c:v>0</c:v>
                </c:pt>
                <c:pt idx="7833">
                  <c:v>0</c:v>
                </c:pt>
                <c:pt idx="7834">
                  <c:v>0</c:v>
                </c:pt>
                <c:pt idx="7835">
                  <c:v>0</c:v>
                </c:pt>
                <c:pt idx="7836">
                  <c:v>0</c:v>
                </c:pt>
                <c:pt idx="7837">
                  <c:v>0</c:v>
                </c:pt>
                <c:pt idx="7838">
                  <c:v>0</c:v>
                </c:pt>
                <c:pt idx="7839">
                  <c:v>0</c:v>
                </c:pt>
                <c:pt idx="7840">
                  <c:v>0</c:v>
                </c:pt>
                <c:pt idx="7841">
                  <c:v>0</c:v>
                </c:pt>
                <c:pt idx="7842">
                  <c:v>0</c:v>
                </c:pt>
                <c:pt idx="7843">
                  <c:v>0</c:v>
                </c:pt>
                <c:pt idx="7844">
                  <c:v>0</c:v>
                </c:pt>
                <c:pt idx="7845">
                  <c:v>0</c:v>
                </c:pt>
                <c:pt idx="7846">
                  <c:v>0</c:v>
                </c:pt>
                <c:pt idx="7847">
                  <c:v>0</c:v>
                </c:pt>
                <c:pt idx="7848">
                  <c:v>0</c:v>
                </c:pt>
                <c:pt idx="7849">
                  <c:v>0</c:v>
                </c:pt>
                <c:pt idx="7850">
                  <c:v>0</c:v>
                </c:pt>
                <c:pt idx="7851">
                  <c:v>0</c:v>
                </c:pt>
                <c:pt idx="7852">
                  <c:v>0</c:v>
                </c:pt>
                <c:pt idx="7853">
                  <c:v>0</c:v>
                </c:pt>
                <c:pt idx="7854">
                  <c:v>0</c:v>
                </c:pt>
                <c:pt idx="7855">
                  <c:v>0</c:v>
                </c:pt>
                <c:pt idx="7856">
                  <c:v>0</c:v>
                </c:pt>
                <c:pt idx="7857">
                  <c:v>0</c:v>
                </c:pt>
                <c:pt idx="7858">
                  <c:v>0</c:v>
                </c:pt>
                <c:pt idx="7859">
                  <c:v>0</c:v>
                </c:pt>
                <c:pt idx="7860">
                  <c:v>0</c:v>
                </c:pt>
                <c:pt idx="7861">
                  <c:v>0</c:v>
                </c:pt>
                <c:pt idx="7862">
                  <c:v>0</c:v>
                </c:pt>
                <c:pt idx="7863">
                  <c:v>0</c:v>
                </c:pt>
                <c:pt idx="7864">
                  <c:v>0</c:v>
                </c:pt>
                <c:pt idx="7865">
                  <c:v>0</c:v>
                </c:pt>
                <c:pt idx="7866">
                  <c:v>0</c:v>
                </c:pt>
                <c:pt idx="7867">
                  <c:v>0</c:v>
                </c:pt>
                <c:pt idx="7868">
                  <c:v>0</c:v>
                </c:pt>
                <c:pt idx="7869">
                  <c:v>0</c:v>
                </c:pt>
                <c:pt idx="7870">
                  <c:v>0</c:v>
                </c:pt>
                <c:pt idx="7871">
                  <c:v>0</c:v>
                </c:pt>
                <c:pt idx="7872">
                  <c:v>0</c:v>
                </c:pt>
                <c:pt idx="7873">
                  <c:v>0</c:v>
                </c:pt>
                <c:pt idx="7874">
                  <c:v>0</c:v>
                </c:pt>
                <c:pt idx="7875">
                  <c:v>0</c:v>
                </c:pt>
                <c:pt idx="7876">
                  <c:v>0</c:v>
                </c:pt>
                <c:pt idx="7877">
                  <c:v>0</c:v>
                </c:pt>
                <c:pt idx="7878">
                  <c:v>0</c:v>
                </c:pt>
                <c:pt idx="7879">
                  <c:v>0</c:v>
                </c:pt>
                <c:pt idx="7880">
                  <c:v>0</c:v>
                </c:pt>
                <c:pt idx="7881">
                  <c:v>0</c:v>
                </c:pt>
                <c:pt idx="7882">
                  <c:v>0</c:v>
                </c:pt>
                <c:pt idx="7883">
                  <c:v>0</c:v>
                </c:pt>
                <c:pt idx="7884">
                  <c:v>0</c:v>
                </c:pt>
                <c:pt idx="7885">
                  <c:v>0</c:v>
                </c:pt>
                <c:pt idx="7886">
                  <c:v>0</c:v>
                </c:pt>
                <c:pt idx="7887">
                  <c:v>0</c:v>
                </c:pt>
                <c:pt idx="7888">
                  <c:v>0</c:v>
                </c:pt>
                <c:pt idx="7889">
                  <c:v>0</c:v>
                </c:pt>
                <c:pt idx="7890">
                  <c:v>0</c:v>
                </c:pt>
                <c:pt idx="7891">
                  <c:v>0</c:v>
                </c:pt>
                <c:pt idx="7892">
                  <c:v>0</c:v>
                </c:pt>
                <c:pt idx="7893">
                  <c:v>0</c:v>
                </c:pt>
                <c:pt idx="7894">
                  <c:v>0</c:v>
                </c:pt>
                <c:pt idx="7895">
                  <c:v>0</c:v>
                </c:pt>
                <c:pt idx="7896">
                  <c:v>0</c:v>
                </c:pt>
                <c:pt idx="7897">
                  <c:v>0</c:v>
                </c:pt>
                <c:pt idx="7898">
                  <c:v>0</c:v>
                </c:pt>
                <c:pt idx="7899">
                  <c:v>0</c:v>
                </c:pt>
                <c:pt idx="7900">
                  <c:v>0</c:v>
                </c:pt>
                <c:pt idx="7901">
                  <c:v>0</c:v>
                </c:pt>
                <c:pt idx="7902">
                  <c:v>0</c:v>
                </c:pt>
                <c:pt idx="7903">
                  <c:v>0</c:v>
                </c:pt>
                <c:pt idx="7904">
                  <c:v>0</c:v>
                </c:pt>
                <c:pt idx="7905">
                  <c:v>0</c:v>
                </c:pt>
                <c:pt idx="7906">
                  <c:v>0</c:v>
                </c:pt>
                <c:pt idx="7907">
                  <c:v>0</c:v>
                </c:pt>
                <c:pt idx="7908">
                  <c:v>0</c:v>
                </c:pt>
                <c:pt idx="7909">
                  <c:v>0</c:v>
                </c:pt>
                <c:pt idx="7910">
                  <c:v>0</c:v>
                </c:pt>
                <c:pt idx="7911">
                  <c:v>0</c:v>
                </c:pt>
                <c:pt idx="7912">
                  <c:v>0</c:v>
                </c:pt>
                <c:pt idx="7913">
                  <c:v>0</c:v>
                </c:pt>
                <c:pt idx="7914">
                  <c:v>0</c:v>
                </c:pt>
                <c:pt idx="7915">
                  <c:v>0</c:v>
                </c:pt>
                <c:pt idx="7916">
                  <c:v>0</c:v>
                </c:pt>
                <c:pt idx="7917">
                  <c:v>0</c:v>
                </c:pt>
                <c:pt idx="7918">
                  <c:v>0</c:v>
                </c:pt>
                <c:pt idx="7919">
                  <c:v>0</c:v>
                </c:pt>
                <c:pt idx="7920">
                  <c:v>0</c:v>
                </c:pt>
                <c:pt idx="7921">
                  <c:v>0</c:v>
                </c:pt>
                <c:pt idx="7922">
                  <c:v>0</c:v>
                </c:pt>
                <c:pt idx="7923">
                  <c:v>0</c:v>
                </c:pt>
                <c:pt idx="7924">
                  <c:v>0</c:v>
                </c:pt>
                <c:pt idx="7925">
                  <c:v>0</c:v>
                </c:pt>
                <c:pt idx="7926">
                  <c:v>0</c:v>
                </c:pt>
                <c:pt idx="7927">
                  <c:v>0</c:v>
                </c:pt>
                <c:pt idx="7928">
                  <c:v>0</c:v>
                </c:pt>
                <c:pt idx="7929">
                  <c:v>0</c:v>
                </c:pt>
                <c:pt idx="7930">
                  <c:v>0</c:v>
                </c:pt>
                <c:pt idx="7931">
                  <c:v>0</c:v>
                </c:pt>
                <c:pt idx="7932">
                  <c:v>0</c:v>
                </c:pt>
                <c:pt idx="7933">
                  <c:v>0</c:v>
                </c:pt>
                <c:pt idx="7934">
                  <c:v>0</c:v>
                </c:pt>
                <c:pt idx="7935">
                  <c:v>0</c:v>
                </c:pt>
                <c:pt idx="7936">
                  <c:v>0</c:v>
                </c:pt>
                <c:pt idx="7937">
                  <c:v>0</c:v>
                </c:pt>
                <c:pt idx="7938">
                  <c:v>0</c:v>
                </c:pt>
                <c:pt idx="7939">
                  <c:v>0</c:v>
                </c:pt>
                <c:pt idx="7940">
                  <c:v>0</c:v>
                </c:pt>
                <c:pt idx="7941">
                  <c:v>0</c:v>
                </c:pt>
                <c:pt idx="7942">
                  <c:v>0</c:v>
                </c:pt>
                <c:pt idx="7943">
                  <c:v>0</c:v>
                </c:pt>
                <c:pt idx="7944">
                  <c:v>0</c:v>
                </c:pt>
                <c:pt idx="7945">
                  <c:v>0</c:v>
                </c:pt>
                <c:pt idx="7946">
                  <c:v>0</c:v>
                </c:pt>
                <c:pt idx="7947">
                  <c:v>0</c:v>
                </c:pt>
                <c:pt idx="7948">
                  <c:v>0</c:v>
                </c:pt>
                <c:pt idx="7949">
                  <c:v>0</c:v>
                </c:pt>
                <c:pt idx="7950">
                  <c:v>0</c:v>
                </c:pt>
                <c:pt idx="7951">
                  <c:v>0</c:v>
                </c:pt>
                <c:pt idx="7952">
                  <c:v>0</c:v>
                </c:pt>
                <c:pt idx="7953">
                  <c:v>0</c:v>
                </c:pt>
                <c:pt idx="7954">
                  <c:v>0</c:v>
                </c:pt>
                <c:pt idx="7955">
                  <c:v>0</c:v>
                </c:pt>
                <c:pt idx="7956">
                  <c:v>0</c:v>
                </c:pt>
                <c:pt idx="7957">
                  <c:v>0</c:v>
                </c:pt>
                <c:pt idx="7958">
                  <c:v>0</c:v>
                </c:pt>
                <c:pt idx="7959">
                  <c:v>0</c:v>
                </c:pt>
                <c:pt idx="7960">
                  <c:v>0</c:v>
                </c:pt>
                <c:pt idx="7961">
                  <c:v>0</c:v>
                </c:pt>
                <c:pt idx="7962">
                  <c:v>0</c:v>
                </c:pt>
                <c:pt idx="7963">
                  <c:v>0</c:v>
                </c:pt>
                <c:pt idx="7964">
                  <c:v>0</c:v>
                </c:pt>
                <c:pt idx="7965">
                  <c:v>0</c:v>
                </c:pt>
                <c:pt idx="7966">
                  <c:v>0</c:v>
                </c:pt>
                <c:pt idx="7967">
                  <c:v>0</c:v>
                </c:pt>
                <c:pt idx="7968">
                  <c:v>0</c:v>
                </c:pt>
                <c:pt idx="7969">
                  <c:v>0</c:v>
                </c:pt>
                <c:pt idx="7970">
                  <c:v>0</c:v>
                </c:pt>
                <c:pt idx="7971">
                  <c:v>0</c:v>
                </c:pt>
                <c:pt idx="7972">
                  <c:v>0</c:v>
                </c:pt>
                <c:pt idx="7973">
                  <c:v>0</c:v>
                </c:pt>
                <c:pt idx="7974">
                  <c:v>0</c:v>
                </c:pt>
                <c:pt idx="7975">
                  <c:v>0</c:v>
                </c:pt>
                <c:pt idx="7976">
                  <c:v>0</c:v>
                </c:pt>
                <c:pt idx="7977">
                  <c:v>0</c:v>
                </c:pt>
                <c:pt idx="7978">
                  <c:v>0</c:v>
                </c:pt>
                <c:pt idx="7979">
                  <c:v>0</c:v>
                </c:pt>
                <c:pt idx="7980">
                  <c:v>0</c:v>
                </c:pt>
                <c:pt idx="7981">
                  <c:v>0</c:v>
                </c:pt>
                <c:pt idx="7982">
                  <c:v>0</c:v>
                </c:pt>
                <c:pt idx="7983">
                  <c:v>0</c:v>
                </c:pt>
                <c:pt idx="7984">
                  <c:v>0</c:v>
                </c:pt>
                <c:pt idx="7985">
                  <c:v>0</c:v>
                </c:pt>
                <c:pt idx="7986">
                  <c:v>0</c:v>
                </c:pt>
                <c:pt idx="7987">
                  <c:v>0</c:v>
                </c:pt>
                <c:pt idx="7988">
                  <c:v>0</c:v>
                </c:pt>
                <c:pt idx="7989">
                  <c:v>0</c:v>
                </c:pt>
                <c:pt idx="7990">
                  <c:v>0</c:v>
                </c:pt>
                <c:pt idx="7991">
                  <c:v>0</c:v>
                </c:pt>
                <c:pt idx="7992">
                  <c:v>0</c:v>
                </c:pt>
                <c:pt idx="7993">
                  <c:v>0</c:v>
                </c:pt>
                <c:pt idx="7994">
                  <c:v>0</c:v>
                </c:pt>
                <c:pt idx="7995">
                  <c:v>0</c:v>
                </c:pt>
                <c:pt idx="7996">
                  <c:v>0</c:v>
                </c:pt>
                <c:pt idx="7997">
                  <c:v>0</c:v>
                </c:pt>
                <c:pt idx="7998">
                  <c:v>0</c:v>
                </c:pt>
                <c:pt idx="7999">
                  <c:v>0</c:v>
                </c:pt>
                <c:pt idx="8000">
                  <c:v>0</c:v>
                </c:pt>
                <c:pt idx="8001">
                  <c:v>0</c:v>
                </c:pt>
                <c:pt idx="8002">
                  <c:v>0</c:v>
                </c:pt>
                <c:pt idx="8003">
                  <c:v>0</c:v>
                </c:pt>
                <c:pt idx="8004">
                  <c:v>0</c:v>
                </c:pt>
                <c:pt idx="8005">
                  <c:v>0</c:v>
                </c:pt>
                <c:pt idx="8006">
                  <c:v>0</c:v>
                </c:pt>
                <c:pt idx="8007">
                  <c:v>0</c:v>
                </c:pt>
                <c:pt idx="8008">
                  <c:v>0</c:v>
                </c:pt>
                <c:pt idx="8009">
                  <c:v>0</c:v>
                </c:pt>
                <c:pt idx="8010">
                  <c:v>0</c:v>
                </c:pt>
                <c:pt idx="8011">
                  <c:v>0</c:v>
                </c:pt>
                <c:pt idx="8012">
                  <c:v>0</c:v>
                </c:pt>
                <c:pt idx="8013">
                  <c:v>0</c:v>
                </c:pt>
                <c:pt idx="8014">
                  <c:v>0</c:v>
                </c:pt>
                <c:pt idx="8015">
                  <c:v>0</c:v>
                </c:pt>
                <c:pt idx="8016">
                  <c:v>0</c:v>
                </c:pt>
                <c:pt idx="8017">
                  <c:v>0</c:v>
                </c:pt>
                <c:pt idx="8018">
                  <c:v>0</c:v>
                </c:pt>
                <c:pt idx="8019">
                  <c:v>0</c:v>
                </c:pt>
                <c:pt idx="8020">
                  <c:v>0</c:v>
                </c:pt>
                <c:pt idx="8021">
                  <c:v>0</c:v>
                </c:pt>
                <c:pt idx="8022">
                  <c:v>0</c:v>
                </c:pt>
                <c:pt idx="8023">
                  <c:v>0</c:v>
                </c:pt>
                <c:pt idx="8024">
                  <c:v>0</c:v>
                </c:pt>
                <c:pt idx="8025">
                  <c:v>0</c:v>
                </c:pt>
                <c:pt idx="8026">
                  <c:v>0</c:v>
                </c:pt>
                <c:pt idx="8027">
                  <c:v>0</c:v>
                </c:pt>
                <c:pt idx="8028">
                  <c:v>0</c:v>
                </c:pt>
                <c:pt idx="8029">
                  <c:v>0</c:v>
                </c:pt>
                <c:pt idx="8030">
                  <c:v>0</c:v>
                </c:pt>
                <c:pt idx="8031">
                  <c:v>0</c:v>
                </c:pt>
                <c:pt idx="8032">
                  <c:v>0</c:v>
                </c:pt>
                <c:pt idx="8033">
                  <c:v>0</c:v>
                </c:pt>
                <c:pt idx="8034">
                  <c:v>0</c:v>
                </c:pt>
                <c:pt idx="8035">
                  <c:v>0</c:v>
                </c:pt>
                <c:pt idx="8036">
                  <c:v>0</c:v>
                </c:pt>
                <c:pt idx="8037">
                  <c:v>0</c:v>
                </c:pt>
                <c:pt idx="8038">
                  <c:v>0</c:v>
                </c:pt>
                <c:pt idx="8039">
                  <c:v>0</c:v>
                </c:pt>
                <c:pt idx="8040">
                  <c:v>0</c:v>
                </c:pt>
                <c:pt idx="8041">
                  <c:v>0</c:v>
                </c:pt>
                <c:pt idx="8042">
                  <c:v>0</c:v>
                </c:pt>
                <c:pt idx="8043">
                  <c:v>0</c:v>
                </c:pt>
                <c:pt idx="8044">
                  <c:v>0</c:v>
                </c:pt>
                <c:pt idx="8045">
                  <c:v>0</c:v>
                </c:pt>
                <c:pt idx="8046">
                  <c:v>0</c:v>
                </c:pt>
                <c:pt idx="8047">
                  <c:v>0</c:v>
                </c:pt>
                <c:pt idx="8048">
                  <c:v>0</c:v>
                </c:pt>
                <c:pt idx="8049">
                  <c:v>0</c:v>
                </c:pt>
                <c:pt idx="8050">
                  <c:v>0</c:v>
                </c:pt>
                <c:pt idx="8051">
                  <c:v>0</c:v>
                </c:pt>
                <c:pt idx="8052">
                  <c:v>0</c:v>
                </c:pt>
                <c:pt idx="8053">
                  <c:v>0</c:v>
                </c:pt>
                <c:pt idx="8054">
                  <c:v>0</c:v>
                </c:pt>
                <c:pt idx="8055">
                  <c:v>0</c:v>
                </c:pt>
                <c:pt idx="8056">
                  <c:v>0</c:v>
                </c:pt>
                <c:pt idx="8057">
                  <c:v>0</c:v>
                </c:pt>
                <c:pt idx="8058">
                  <c:v>0</c:v>
                </c:pt>
                <c:pt idx="8059">
                  <c:v>0</c:v>
                </c:pt>
                <c:pt idx="8060">
                  <c:v>0</c:v>
                </c:pt>
                <c:pt idx="8061">
                  <c:v>0</c:v>
                </c:pt>
                <c:pt idx="8062">
                  <c:v>0</c:v>
                </c:pt>
                <c:pt idx="8063">
                  <c:v>0</c:v>
                </c:pt>
                <c:pt idx="8064">
                  <c:v>0</c:v>
                </c:pt>
                <c:pt idx="8065">
                  <c:v>0</c:v>
                </c:pt>
                <c:pt idx="8066">
                  <c:v>0</c:v>
                </c:pt>
                <c:pt idx="8067">
                  <c:v>0</c:v>
                </c:pt>
                <c:pt idx="8068">
                  <c:v>0</c:v>
                </c:pt>
                <c:pt idx="8069">
                  <c:v>0</c:v>
                </c:pt>
                <c:pt idx="8070">
                  <c:v>0</c:v>
                </c:pt>
                <c:pt idx="8071">
                  <c:v>0</c:v>
                </c:pt>
                <c:pt idx="8072">
                  <c:v>0</c:v>
                </c:pt>
                <c:pt idx="8073">
                  <c:v>0</c:v>
                </c:pt>
                <c:pt idx="8074">
                  <c:v>0</c:v>
                </c:pt>
                <c:pt idx="8075">
                  <c:v>0</c:v>
                </c:pt>
                <c:pt idx="8076">
                  <c:v>0</c:v>
                </c:pt>
                <c:pt idx="8077">
                  <c:v>0</c:v>
                </c:pt>
                <c:pt idx="8078">
                  <c:v>0</c:v>
                </c:pt>
                <c:pt idx="8079">
                  <c:v>0</c:v>
                </c:pt>
                <c:pt idx="8080">
                  <c:v>0</c:v>
                </c:pt>
                <c:pt idx="8081">
                  <c:v>0</c:v>
                </c:pt>
                <c:pt idx="8082">
                  <c:v>0</c:v>
                </c:pt>
                <c:pt idx="8083">
                  <c:v>0</c:v>
                </c:pt>
                <c:pt idx="8084">
                  <c:v>0</c:v>
                </c:pt>
                <c:pt idx="8085">
                  <c:v>0</c:v>
                </c:pt>
                <c:pt idx="8086">
                  <c:v>0</c:v>
                </c:pt>
                <c:pt idx="8087">
                  <c:v>0</c:v>
                </c:pt>
                <c:pt idx="8088">
                  <c:v>0</c:v>
                </c:pt>
                <c:pt idx="8089">
                  <c:v>0</c:v>
                </c:pt>
                <c:pt idx="8090">
                  <c:v>0</c:v>
                </c:pt>
                <c:pt idx="8091">
                  <c:v>0</c:v>
                </c:pt>
                <c:pt idx="8092">
                  <c:v>0</c:v>
                </c:pt>
                <c:pt idx="8093">
                  <c:v>0</c:v>
                </c:pt>
                <c:pt idx="8094">
                  <c:v>0</c:v>
                </c:pt>
                <c:pt idx="8095">
                  <c:v>0</c:v>
                </c:pt>
                <c:pt idx="8096">
                  <c:v>0</c:v>
                </c:pt>
                <c:pt idx="8097">
                  <c:v>0</c:v>
                </c:pt>
                <c:pt idx="8098">
                  <c:v>0</c:v>
                </c:pt>
                <c:pt idx="8099">
                  <c:v>0</c:v>
                </c:pt>
                <c:pt idx="8100">
                  <c:v>0</c:v>
                </c:pt>
                <c:pt idx="8101">
                  <c:v>0</c:v>
                </c:pt>
                <c:pt idx="8102">
                  <c:v>0</c:v>
                </c:pt>
                <c:pt idx="8103">
                  <c:v>0</c:v>
                </c:pt>
                <c:pt idx="8104">
                  <c:v>0</c:v>
                </c:pt>
                <c:pt idx="8105">
                  <c:v>0</c:v>
                </c:pt>
                <c:pt idx="8106">
                  <c:v>0</c:v>
                </c:pt>
                <c:pt idx="8107">
                  <c:v>0</c:v>
                </c:pt>
                <c:pt idx="8108">
                  <c:v>0</c:v>
                </c:pt>
                <c:pt idx="8109">
                  <c:v>0</c:v>
                </c:pt>
                <c:pt idx="8110">
                  <c:v>0</c:v>
                </c:pt>
                <c:pt idx="8111">
                  <c:v>0</c:v>
                </c:pt>
                <c:pt idx="8112">
                  <c:v>0</c:v>
                </c:pt>
                <c:pt idx="8113">
                  <c:v>0</c:v>
                </c:pt>
                <c:pt idx="8114">
                  <c:v>0</c:v>
                </c:pt>
                <c:pt idx="8115">
                  <c:v>0</c:v>
                </c:pt>
                <c:pt idx="8116">
                  <c:v>0</c:v>
                </c:pt>
                <c:pt idx="8117">
                  <c:v>0</c:v>
                </c:pt>
                <c:pt idx="8118">
                  <c:v>0</c:v>
                </c:pt>
                <c:pt idx="8119">
                  <c:v>0</c:v>
                </c:pt>
                <c:pt idx="8120">
                  <c:v>0</c:v>
                </c:pt>
                <c:pt idx="8121">
                  <c:v>0</c:v>
                </c:pt>
                <c:pt idx="8122">
                  <c:v>0</c:v>
                </c:pt>
                <c:pt idx="8123">
                  <c:v>0</c:v>
                </c:pt>
                <c:pt idx="8124">
                  <c:v>0</c:v>
                </c:pt>
                <c:pt idx="8125">
                  <c:v>0</c:v>
                </c:pt>
                <c:pt idx="8126">
                  <c:v>0</c:v>
                </c:pt>
                <c:pt idx="8127">
                  <c:v>0</c:v>
                </c:pt>
                <c:pt idx="8128">
                  <c:v>0</c:v>
                </c:pt>
                <c:pt idx="8129">
                  <c:v>0</c:v>
                </c:pt>
                <c:pt idx="8130">
                  <c:v>0</c:v>
                </c:pt>
                <c:pt idx="8131">
                  <c:v>0</c:v>
                </c:pt>
                <c:pt idx="8132">
                  <c:v>0</c:v>
                </c:pt>
                <c:pt idx="8133">
                  <c:v>0</c:v>
                </c:pt>
                <c:pt idx="8134">
                  <c:v>0</c:v>
                </c:pt>
                <c:pt idx="8135">
                  <c:v>0</c:v>
                </c:pt>
                <c:pt idx="8136">
                  <c:v>0</c:v>
                </c:pt>
                <c:pt idx="8137">
                  <c:v>0</c:v>
                </c:pt>
                <c:pt idx="8138">
                  <c:v>0</c:v>
                </c:pt>
                <c:pt idx="8139">
                  <c:v>0</c:v>
                </c:pt>
                <c:pt idx="8140">
                  <c:v>0</c:v>
                </c:pt>
                <c:pt idx="8141">
                  <c:v>0</c:v>
                </c:pt>
                <c:pt idx="8142">
                  <c:v>0</c:v>
                </c:pt>
                <c:pt idx="8143">
                  <c:v>0</c:v>
                </c:pt>
                <c:pt idx="8144">
                  <c:v>0</c:v>
                </c:pt>
                <c:pt idx="8145">
                  <c:v>0</c:v>
                </c:pt>
                <c:pt idx="8146">
                  <c:v>0</c:v>
                </c:pt>
                <c:pt idx="8147">
                  <c:v>0</c:v>
                </c:pt>
                <c:pt idx="8148">
                  <c:v>0</c:v>
                </c:pt>
                <c:pt idx="8149">
                  <c:v>0</c:v>
                </c:pt>
                <c:pt idx="8150">
                  <c:v>0</c:v>
                </c:pt>
                <c:pt idx="8151">
                  <c:v>0</c:v>
                </c:pt>
                <c:pt idx="8152">
                  <c:v>0</c:v>
                </c:pt>
                <c:pt idx="8153">
                  <c:v>0</c:v>
                </c:pt>
                <c:pt idx="8154">
                  <c:v>0</c:v>
                </c:pt>
                <c:pt idx="8155">
                  <c:v>0</c:v>
                </c:pt>
                <c:pt idx="8156">
                  <c:v>0</c:v>
                </c:pt>
                <c:pt idx="8157">
                  <c:v>0</c:v>
                </c:pt>
                <c:pt idx="8158">
                  <c:v>0</c:v>
                </c:pt>
                <c:pt idx="8159">
                  <c:v>0</c:v>
                </c:pt>
                <c:pt idx="8160">
                  <c:v>0</c:v>
                </c:pt>
                <c:pt idx="8161">
                  <c:v>0</c:v>
                </c:pt>
                <c:pt idx="8162">
                  <c:v>0</c:v>
                </c:pt>
                <c:pt idx="8163">
                  <c:v>0</c:v>
                </c:pt>
                <c:pt idx="8164">
                  <c:v>0</c:v>
                </c:pt>
                <c:pt idx="8165">
                  <c:v>0</c:v>
                </c:pt>
                <c:pt idx="8166">
                  <c:v>0</c:v>
                </c:pt>
                <c:pt idx="8167">
                  <c:v>0</c:v>
                </c:pt>
                <c:pt idx="8168">
                  <c:v>0</c:v>
                </c:pt>
                <c:pt idx="8169">
                  <c:v>0</c:v>
                </c:pt>
                <c:pt idx="8170">
                  <c:v>0</c:v>
                </c:pt>
                <c:pt idx="8171">
                  <c:v>0</c:v>
                </c:pt>
                <c:pt idx="8172">
                  <c:v>0</c:v>
                </c:pt>
                <c:pt idx="8173">
                  <c:v>0</c:v>
                </c:pt>
                <c:pt idx="8174">
                  <c:v>0</c:v>
                </c:pt>
                <c:pt idx="8175">
                  <c:v>0</c:v>
                </c:pt>
                <c:pt idx="8176">
                  <c:v>0</c:v>
                </c:pt>
                <c:pt idx="8177">
                  <c:v>0</c:v>
                </c:pt>
                <c:pt idx="8178">
                  <c:v>0</c:v>
                </c:pt>
                <c:pt idx="8179">
                  <c:v>0</c:v>
                </c:pt>
                <c:pt idx="8180">
                  <c:v>0</c:v>
                </c:pt>
                <c:pt idx="8181">
                  <c:v>0</c:v>
                </c:pt>
                <c:pt idx="8182">
                  <c:v>0</c:v>
                </c:pt>
                <c:pt idx="8183">
                  <c:v>0</c:v>
                </c:pt>
                <c:pt idx="8184">
                  <c:v>0</c:v>
                </c:pt>
                <c:pt idx="8185">
                  <c:v>0</c:v>
                </c:pt>
                <c:pt idx="8186">
                  <c:v>0</c:v>
                </c:pt>
                <c:pt idx="8187">
                  <c:v>0</c:v>
                </c:pt>
                <c:pt idx="8188">
                  <c:v>0</c:v>
                </c:pt>
                <c:pt idx="8189">
                  <c:v>0</c:v>
                </c:pt>
                <c:pt idx="8190">
                  <c:v>0</c:v>
                </c:pt>
                <c:pt idx="8191">
                  <c:v>0</c:v>
                </c:pt>
                <c:pt idx="8192">
                  <c:v>0</c:v>
                </c:pt>
                <c:pt idx="8193">
                  <c:v>0</c:v>
                </c:pt>
                <c:pt idx="8194">
                  <c:v>0</c:v>
                </c:pt>
                <c:pt idx="8195">
                  <c:v>0</c:v>
                </c:pt>
                <c:pt idx="8196">
                  <c:v>0</c:v>
                </c:pt>
                <c:pt idx="8197">
                  <c:v>0</c:v>
                </c:pt>
                <c:pt idx="8198">
                  <c:v>0</c:v>
                </c:pt>
                <c:pt idx="8199">
                  <c:v>0</c:v>
                </c:pt>
                <c:pt idx="8200">
                  <c:v>0</c:v>
                </c:pt>
                <c:pt idx="8201">
                  <c:v>0</c:v>
                </c:pt>
                <c:pt idx="8202">
                  <c:v>0</c:v>
                </c:pt>
                <c:pt idx="8203">
                  <c:v>0</c:v>
                </c:pt>
                <c:pt idx="8204">
                  <c:v>0</c:v>
                </c:pt>
                <c:pt idx="8205">
                  <c:v>0</c:v>
                </c:pt>
                <c:pt idx="8206">
                  <c:v>0</c:v>
                </c:pt>
                <c:pt idx="8207">
                  <c:v>0</c:v>
                </c:pt>
                <c:pt idx="8208">
                  <c:v>0</c:v>
                </c:pt>
                <c:pt idx="8209">
                  <c:v>0</c:v>
                </c:pt>
                <c:pt idx="8210">
                  <c:v>0</c:v>
                </c:pt>
                <c:pt idx="8211">
                  <c:v>0</c:v>
                </c:pt>
                <c:pt idx="8212">
                  <c:v>0</c:v>
                </c:pt>
                <c:pt idx="8213">
                  <c:v>0</c:v>
                </c:pt>
                <c:pt idx="8214">
                  <c:v>0</c:v>
                </c:pt>
                <c:pt idx="8215">
                  <c:v>0</c:v>
                </c:pt>
                <c:pt idx="8216">
                  <c:v>0</c:v>
                </c:pt>
                <c:pt idx="8217">
                  <c:v>0</c:v>
                </c:pt>
                <c:pt idx="8218">
                  <c:v>0</c:v>
                </c:pt>
                <c:pt idx="8219">
                  <c:v>0</c:v>
                </c:pt>
                <c:pt idx="8220">
                  <c:v>0</c:v>
                </c:pt>
                <c:pt idx="8221">
                  <c:v>0</c:v>
                </c:pt>
                <c:pt idx="8222">
                  <c:v>0</c:v>
                </c:pt>
                <c:pt idx="8223">
                  <c:v>0</c:v>
                </c:pt>
                <c:pt idx="8224">
                  <c:v>0</c:v>
                </c:pt>
                <c:pt idx="8225">
                  <c:v>0</c:v>
                </c:pt>
                <c:pt idx="8226">
                  <c:v>0</c:v>
                </c:pt>
                <c:pt idx="8227">
                  <c:v>0</c:v>
                </c:pt>
                <c:pt idx="8228">
                  <c:v>0</c:v>
                </c:pt>
                <c:pt idx="8229">
                  <c:v>0</c:v>
                </c:pt>
                <c:pt idx="8230">
                  <c:v>0</c:v>
                </c:pt>
                <c:pt idx="8231">
                  <c:v>0</c:v>
                </c:pt>
                <c:pt idx="8232">
                  <c:v>0</c:v>
                </c:pt>
                <c:pt idx="8233">
                  <c:v>0</c:v>
                </c:pt>
                <c:pt idx="8234">
                  <c:v>0</c:v>
                </c:pt>
                <c:pt idx="8235">
                  <c:v>0</c:v>
                </c:pt>
                <c:pt idx="8236">
                  <c:v>0</c:v>
                </c:pt>
                <c:pt idx="8237">
                  <c:v>0</c:v>
                </c:pt>
                <c:pt idx="8238">
                  <c:v>0</c:v>
                </c:pt>
                <c:pt idx="8239">
                  <c:v>0</c:v>
                </c:pt>
                <c:pt idx="8240">
                  <c:v>0</c:v>
                </c:pt>
                <c:pt idx="8241">
                  <c:v>0</c:v>
                </c:pt>
                <c:pt idx="8242">
                  <c:v>0</c:v>
                </c:pt>
                <c:pt idx="8243">
                  <c:v>0</c:v>
                </c:pt>
                <c:pt idx="8244">
                  <c:v>0</c:v>
                </c:pt>
                <c:pt idx="8245">
                  <c:v>0</c:v>
                </c:pt>
                <c:pt idx="8246">
                  <c:v>0</c:v>
                </c:pt>
                <c:pt idx="8247">
                  <c:v>0</c:v>
                </c:pt>
                <c:pt idx="8248">
                  <c:v>0</c:v>
                </c:pt>
                <c:pt idx="8249">
                  <c:v>0</c:v>
                </c:pt>
                <c:pt idx="8250">
                  <c:v>0</c:v>
                </c:pt>
                <c:pt idx="8251">
                  <c:v>0</c:v>
                </c:pt>
                <c:pt idx="8252">
                  <c:v>0</c:v>
                </c:pt>
                <c:pt idx="8253">
                  <c:v>0</c:v>
                </c:pt>
                <c:pt idx="8254">
                  <c:v>0</c:v>
                </c:pt>
                <c:pt idx="8255">
                  <c:v>0</c:v>
                </c:pt>
                <c:pt idx="8256">
                  <c:v>0</c:v>
                </c:pt>
                <c:pt idx="8257">
                  <c:v>0</c:v>
                </c:pt>
                <c:pt idx="8258">
                  <c:v>0</c:v>
                </c:pt>
                <c:pt idx="8259">
                  <c:v>0</c:v>
                </c:pt>
                <c:pt idx="8260">
                  <c:v>0</c:v>
                </c:pt>
                <c:pt idx="8261">
                  <c:v>0</c:v>
                </c:pt>
                <c:pt idx="8262">
                  <c:v>0</c:v>
                </c:pt>
                <c:pt idx="8263">
                  <c:v>0</c:v>
                </c:pt>
                <c:pt idx="8264">
                  <c:v>0</c:v>
                </c:pt>
                <c:pt idx="8265">
                  <c:v>0</c:v>
                </c:pt>
                <c:pt idx="8266">
                  <c:v>0</c:v>
                </c:pt>
                <c:pt idx="8267">
                  <c:v>0</c:v>
                </c:pt>
                <c:pt idx="8268">
                  <c:v>0</c:v>
                </c:pt>
                <c:pt idx="8269">
                  <c:v>0</c:v>
                </c:pt>
                <c:pt idx="8270">
                  <c:v>0</c:v>
                </c:pt>
                <c:pt idx="8271">
                  <c:v>0</c:v>
                </c:pt>
                <c:pt idx="8272">
                  <c:v>0</c:v>
                </c:pt>
                <c:pt idx="8273">
                  <c:v>0</c:v>
                </c:pt>
                <c:pt idx="8274">
                  <c:v>0</c:v>
                </c:pt>
                <c:pt idx="8275">
                  <c:v>0</c:v>
                </c:pt>
                <c:pt idx="8276">
                  <c:v>0</c:v>
                </c:pt>
                <c:pt idx="8277">
                  <c:v>0</c:v>
                </c:pt>
                <c:pt idx="8278">
                  <c:v>0</c:v>
                </c:pt>
                <c:pt idx="8279">
                  <c:v>0</c:v>
                </c:pt>
                <c:pt idx="8280">
                  <c:v>0</c:v>
                </c:pt>
                <c:pt idx="8281">
                  <c:v>0</c:v>
                </c:pt>
                <c:pt idx="8282">
                  <c:v>0</c:v>
                </c:pt>
                <c:pt idx="8283">
                  <c:v>0</c:v>
                </c:pt>
                <c:pt idx="8284">
                  <c:v>0</c:v>
                </c:pt>
                <c:pt idx="8285">
                  <c:v>0</c:v>
                </c:pt>
                <c:pt idx="8286">
                  <c:v>0</c:v>
                </c:pt>
                <c:pt idx="8287">
                  <c:v>0</c:v>
                </c:pt>
                <c:pt idx="8288">
                  <c:v>0</c:v>
                </c:pt>
                <c:pt idx="8289">
                  <c:v>0</c:v>
                </c:pt>
                <c:pt idx="8290">
                  <c:v>0</c:v>
                </c:pt>
                <c:pt idx="8291">
                  <c:v>0</c:v>
                </c:pt>
                <c:pt idx="8292">
                  <c:v>0</c:v>
                </c:pt>
                <c:pt idx="8293">
                  <c:v>0</c:v>
                </c:pt>
                <c:pt idx="8294">
                  <c:v>0</c:v>
                </c:pt>
                <c:pt idx="8295">
                  <c:v>0</c:v>
                </c:pt>
                <c:pt idx="8296">
                  <c:v>0</c:v>
                </c:pt>
                <c:pt idx="8297">
                  <c:v>0</c:v>
                </c:pt>
                <c:pt idx="8298">
                  <c:v>0</c:v>
                </c:pt>
                <c:pt idx="8299">
                  <c:v>0</c:v>
                </c:pt>
                <c:pt idx="8300">
                  <c:v>0</c:v>
                </c:pt>
                <c:pt idx="8301">
                  <c:v>0</c:v>
                </c:pt>
                <c:pt idx="8302">
                  <c:v>0</c:v>
                </c:pt>
                <c:pt idx="8303">
                  <c:v>0</c:v>
                </c:pt>
                <c:pt idx="8304">
                  <c:v>0</c:v>
                </c:pt>
                <c:pt idx="8305">
                  <c:v>0</c:v>
                </c:pt>
                <c:pt idx="8306">
                  <c:v>0</c:v>
                </c:pt>
                <c:pt idx="8307">
                  <c:v>0</c:v>
                </c:pt>
                <c:pt idx="8308">
                  <c:v>0</c:v>
                </c:pt>
                <c:pt idx="8309">
                  <c:v>0</c:v>
                </c:pt>
                <c:pt idx="8310">
                  <c:v>0</c:v>
                </c:pt>
                <c:pt idx="8311">
                  <c:v>0</c:v>
                </c:pt>
                <c:pt idx="8312">
                  <c:v>0</c:v>
                </c:pt>
                <c:pt idx="8313">
                  <c:v>0</c:v>
                </c:pt>
                <c:pt idx="8314">
                  <c:v>0</c:v>
                </c:pt>
                <c:pt idx="8315">
                  <c:v>0</c:v>
                </c:pt>
                <c:pt idx="8316">
                  <c:v>0</c:v>
                </c:pt>
                <c:pt idx="8317">
                  <c:v>0</c:v>
                </c:pt>
                <c:pt idx="8318">
                  <c:v>0</c:v>
                </c:pt>
                <c:pt idx="8319">
                  <c:v>0</c:v>
                </c:pt>
                <c:pt idx="8320">
                  <c:v>0</c:v>
                </c:pt>
                <c:pt idx="8321">
                  <c:v>0</c:v>
                </c:pt>
                <c:pt idx="8322">
                  <c:v>0</c:v>
                </c:pt>
                <c:pt idx="8323">
                  <c:v>0</c:v>
                </c:pt>
                <c:pt idx="8324">
                  <c:v>0</c:v>
                </c:pt>
                <c:pt idx="8325">
                  <c:v>0</c:v>
                </c:pt>
                <c:pt idx="8326">
                  <c:v>0</c:v>
                </c:pt>
                <c:pt idx="8327">
                  <c:v>0</c:v>
                </c:pt>
                <c:pt idx="8328">
                  <c:v>0</c:v>
                </c:pt>
                <c:pt idx="8329">
                  <c:v>0</c:v>
                </c:pt>
                <c:pt idx="8330">
                  <c:v>0</c:v>
                </c:pt>
                <c:pt idx="8331">
                  <c:v>0</c:v>
                </c:pt>
                <c:pt idx="8332">
                  <c:v>0</c:v>
                </c:pt>
                <c:pt idx="8333">
                  <c:v>0</c:v>
                </c:pt>
                <c:pt idx="8334">
                  <c:v>0</c:v>
                </c:pt>
                <c:pt idx="8335">
                  <c:v>0</c:v>
                </c:pt>
                <c:pt idx="8336">
                  <c:v>0</c:v>
                </c:pt>
                <c:pt idx="8337">
                  <c:v>0</c:v>
                </c:pt>
                <c:pt idx="8338">
                  <c:v>0</c:v>
                </c:pt>
                <c:pt idx="8339">
                  <c:v>0</c:v>
                </c:pt>
                <c:pt idx="8340">
                  <c:v>0</c:v>
                </c:pt>
                <c:pt idx="8341">
                  <c:v>0</c:v>
                </c:pt>
                <c:pt idx="8342">
                  <c:v>0</c:v>
                </c:pt>
                <c:pt idx="8343">
                  <c:v>0</c:v>
                </c:pt>
                <c:pt idx="8344">
                  <c:v>0</c:v>
                </c:pt>
                <c:pt idx="8345">
                  <c:v>0</c:v>
                </c:pt>
                <c:pt idx="8346">
                  <c:v>0</c:v>
                </c:pt>
                <c:pt idx="8347">
                  <c:v>0</c:v>
                </c:pt>
                <c:pt idx="8348">
                  <c:v>0</c:v>
                </c:pt>
                <c:pt idx="8349">
                  <c:v>0</c:v>
                </c:pt>
                <c:pt idx="8350">
                  <c:v>0</c:v>
                </c:pt>
                <c:pt idx="8351">
                  <c:v>0</c:v>
                </c:pt>
                <c:pt idx="8352">
                  <c:v>0</c:v>
                </c:pt>
                <c:pt idx="8353">
                  <c:v>0</c:v>
                </c:pt>
                <c:pt idx="8354">
                  <c:v>0</c:v>
                </c:pt>
                <c:pt idx="8355">
                  <c:v>0</c:v>
                </c:pt>
                <c:pt idx="8356">
                  <c:v>0</c:v>
                </c:pt>
                <c:pt idx="8357">
                  <c:v>0</c:v>
                </c:pt>
                <c:pt idx="8358">
                  <c:v>0</c:v>
                </c:pt>
                <c:pt idx="8359">
                  <c:v>0</c:v>
                </c:pt>
                <c:pt idx="8360">
                  <c:v>0</c:v>
                </c:pt>
                <c:pt idx="8361">
                  <c:v>0</c:v>
                </c:pt>
                <c:pt idx="8362">
                  <c:v>0</c:v>
                </c:pt>
                <c:pt idx="8363">
                  <c:v>0</c:v>
                </c:pt>
                <c:pt idx="8364">
                  <c:v>0</c:v>
                </c:pt>
                <c:pt idx="8365">
                  <c:v>0</c:v>
                </c:pt>
                <c:pt idx="8366">
                  <c:v>0</c:v>
                </c:pt>
                <c:pt idx="8367">
                  <c:v>0</c:v>
                </c:pt>
                <c:pt idx="8368">
                  <c:v>0</c:v>
                </c:pt>
                <c:pt idx="8369">
                  <c:v>0</c:v>
                </c:pt>
                <c:pt idx="8370">
                  <c:v>0</c:v>
                </c:pt>
                <c:pt idx="8371">
                  <c:v>0</c:v>
                </c:pt>
                <c:pt idx="8372">
                  <c:v>0</c:v>
                </c:pt>
                <c:pt idx="8373">
                  <c:v>0</c:v>
                </c:pt>
                <c:pt idx="8374">
                  <c:v>0</c:v>
                </c:pt>
                <c:pt idx="8375">
                  <c:v>0</c:v>
                </c:pt>
                <c:pt idx="8376">
                  <c:v>0</c:v>
                </c:pt>
                <c:pt idx="8377">
                  <c:v>0</c:v>
                </c:pt>
                <c:pt idx="8378">
                  <c:v>0</c:v>
                </c:pt>
                <c:pt idx="8379">
                  <c:v>0</c:v>
                </c:pt>
                <c:pt idx="8380">
                  <c:v>0</c:v>
                </c:pt>
                <c:pt idx="8381">
                  <c:v>0</c:v>
                </c:pt>
                <c:pt idx="8382">
                  <c:v>0</c:v>
                </c:pt>
                <c:pt idx="8383">
                  <c:v>0</c:v>
                </c:pt>
                <c:pt idx="8384">
                  <c:v>0</c:v>
                </c:pt>
                <c:pt idx="8385">
                  <c:v>0</c:v>
                </c:pt>
                <c:pt idx="8386">
                  <c:v>0</c:v>
                </c:pt>
                <c:pt idx="8387">
                  <c:v>0</c:v>
                </c:pt>
                <c:pt idx="8388">
                  <c:v>0</c:v>
                </c:pt>
                <c:pt idx="8389">
                  <c:v>0</c:v>
                </c:pt>
                <c:pt idx="8390">
                  <c:v>0</c:v>
                </c:pt>
                <c:pt idx="8391">
                  <c:v>0</c:v>
                </c:pt>
                <c:pt idx="8392">
                  <c:v>0</c:v>
                </c:pt>
                <c:pt idx="8393">
                  <c:v>0</c:v>
                </c:pt>
                <c:pt idx="8394">
                  <c:v>0</c:v>
                </c:pt>
                <c:pt idx="8395">
                  <c:v>0</c:v>
                </c:pt>
                <c:pt idx="8396">
                  <c:v>0</c:v>
                </c:pt>
                <c:pt idx="8397">
                  <c:v>0</c:v>
                </c:pt>
                <c:pt idx="8398">
                  <c:v>0</c:v>
                </c:pt>
                <c:pt idx="8399">
                  <c:v>0</c:v>
                </c:pt>
                <c:pt idx="8400">
                  <c:v>0</c:v>
                </c:pt>
                <c:pt idx="8401">
                  <c:v>0</c:v>
                </c:pt>
                <c:pt idx="8402">
                  <c:v>0</c:v>
                </c:pt>
                <c:pt idx="8403">
                  <c:v>0</c:v>
                </c:pt>
                <c:pt idx="8404">
                  <c:v>0</c:v>
                </c:pt>
                <c:pt idx="8405">
                  <c:v>0</c:v>
                </c:pt>
                <c:pt idx="8406">
                  <c:v>0</c:v>
                </c:pt>
                <c:pt idx="8407">
                  <c:v>0</c:v>
                </c:pt>
                <c:pt idx="8408">
                  <c:v>0</c:v>
                </c:pt>
                <c:pt idx="8409">
                  <c:v>0</c:v>
                </c:pt>
                <c:pt idx="8410">
                  <c:v>0</c:v>
                </c:pt>
                <c:pt idx="8411">
                  <c:v>0</c:v>
                </c:pt>
                <c:pt idx="8412">
                  <c:v>0</c:v>
                </c:pt>
                <c:pt idx="8413">
                  <c:v>0</c:v>
                </c:pt>
                <c:pt idx="8414">
                  <c:v>0</c:v>
                </c:pt>
                <c:pt idx="8415">
                  <c:v>0</c:v>
                </c:pt>
                <c:pt idx="8416">
                  <c:v>0</c:v>
                </c:pt>
                <c:pt idx="8417">
                  <c:v>0</c:v>
                </c:pt>
                <c:pt idx="8418">
                  <c:v>0</c:v>
                </c:pt>
                <c:pt idx="8419">
                  <c:v>0</c:v>
                </c:pt>
                <c:pt idx="8420">
                  <c:v>0</c:v>
                </c:pt>
                <c:pt idx="8421">
                  <c:v>0</c:v>
                </c:pt>
                <c:pt idx="8422">
                  <c:v>0</c:v>
                </c:pt>
                <c:pt idx="8423">
                  <c:v>0</c:v>
                </c:pt>
                <c:pt idx="8424">
                  <c:v>0</c:v>
                </c:pt>
                <c:pt idx="8425">
                  <c:v>0</c:v>
                </c:pt>
                <c:pt idx="8426">
                  <c:v>0</c:v>
                </c:pt>
                <c:pt idx="8427">
                  <c:v>0</c:v>
                </c:pt>
                <c:pt idx="8428">
                  <c:v>0</c:v>
                </c:pt>
                <c:pt idx="8429">
                  <c:v>0</c:v>
                </c:pt>
                <c:pt idx="8430">
                  <c:v>0</c:v>
                </c:pt>
                <c:pt idx="8431">
                  <c:v>0</c:v>
                </c:pt>
                <c:pt idx="8432">
                  <c:v>0</c:v>
                </c:pt>
                <c:pt idx="8433">
                  <c:v>0</c:v>
                </c:pt>
                <c:pt idx="8434">
                  <c:v>0</c:v>
                </c:pt>
                <c:pt idx="8435">
                  <c:v>0</c:v>
                </c:pt>
                <c:pt idx="8436">
                  <c:v>0</c:v>
                </c:pt>
                <c:pt idx="8437">
                  <c:v>0</c:v>
                </c:pt>
                <c:pt idx="8438">
                  <c:v>0</c:v>
                </c:pt>
                <c:pt idx="8439">
                  <c:v>0</c:v>
                </c:pt>
                <c:pt idx="8440">
                  <c:v>0</c:v>
                </c:pt>
                <c:pt idx="8441">
                  <c:v>0</c:v>
                </c:pt>
                <c:pt idx="8442">
                  <c:v>0</c:v>
                </c:pt>
                <c:pt idx="8443">
                  <c:v>0</c:v>
                </c:pt>
                <c:pt idx="8444">
                  <c:v>0</c:v>
                </c:pt>
                <c:pt idx="8445">
                  <c:v>0</c:v>
                </c:pt>
                <c:pt idx="8446">
                  <c:v>0</c:v>
                </c:pt>
                <c:pt idx="8447">
                  <c:v>0</c:v>
                </c:pt>
                <c:pt idx="8448">
                  <c:v>0</c:v>
                </c:pt>
                <c:pt idx="8449">
                  <c:v>0</c:v>
                </c:pt>
                <c:pt idx="8450">
                  <c:v>0</c:v>
                </c:pt>
                <c:pt idx="8451">
                  <c:v>0</c:v>
                </c:pt>
                <c:pt idx="8452">
                  <c:v>0</c:v>
                </c:pt>
                <c:pt idx="8453">
                  <c:v>0</c:v>
                </c:pt>
                <c:pt idx="8454">
                  <c:v>0</c:v>
                </c:pt>
                <c:pt idx="8455">
                  <c:v>0</c:v>
                </c:pt>
                <c:pt idx="8456">
                  <c:v>0</c:v>
                </c:pt>
                <c:pt idx="8457">
                  <c:v>0</c:v>
                </c:pt>
                <c:pt idx="8458">
                  <c:v>0</c:v>
                </c:pt>
                <c:pt idx="8459">
                  <c:v>0</c:v>
                </c:pt>
                <c:pt idx="8460">
                  <c:v>0</c:v>
                </c:pt>
                <c:pt idx="8461">
                  <c:v>0</c:v>
                </c:pt>
                <c:pt idx="8462">
                  <c:v>0</c:v>
                </c:pt>
                <c:pt idx="8463">
                  <c:v>0</c:v>
                </c:pt>
                <c:pt idx="8464">
                  <c:v>0</c:v>
                </c:pt>
                <c:pt idx="8465">
                  <c:v>0</c:v>
                </c:pt>
                <c:pt idx="8466">
                  <c:v>0</c:v>
                </c:pt>
                <c:pt idx="8467">
                  <c:v>0</c:v>
                </c:pt>
                <c:pt idx="8468">
                  <c:v>0</c:v>
                </c:pt>
                <c:pt idx="8469">
                  <c:v>0</c:v>
                </c:pt>
                <c:pt idx="8470">
                  <c:v>0</c:v>
                </c:pt>
                <c:pt idx="8471">
                  <c:v>0</c:v>
                </c:pt>
                <c:pt idx="8472">
                  <c:v>0</c:v>
                </c:pt>
                <c:pt idx="8473">
                  <c:v>0</c:v>
                </c:pt>
                <c:pt idx="8474">
                  <c:v>0</c:v>
                </c:pt>
                <c:pt idx="8475">
                  <c:v>0</c:v>
                </c:pt>
                <c:pt idx="8476">
                  <c:v>0</c:v>
                </c:pt>
                <c:pt idx="8477">
                  <c:v>0</c:v>
                </c:pt>
                <c:pt idx="8478">
                  <c:v>0</c:v>
                </c:pt>
                <c:pt idx="8479">
                  <c:v>0</c:v>
                </c:pt>
                <c:pt idx="8480">
                  <c:v>0</c:v>
                </c:pt>
                <c:pt idx="8481">
                  <c:v>0</c:v>
                </c:pt>
                <c:pt idx="8482">
                  <c:v>0</c:v>
                </c:pt>
                <c:pt idx="8483">
                  <c:v>0</c:v>
                </c:pt>
                <c:pt idx="8484">
                  <c:v>0</c:v>
                </c:pt>
                <c:pt idx="8485">
                  <c:v>0</c:v>
                </c:pt>
                <c:pt idx="8486">
                  <c:v>0</c:v>
                </c:pt>
                <c:pt idx="8487">
                  <c:v>0</c:v>
                </c:pt>
                <c:pt idx="8488">
                  <c:v>0</c:v>
                </c:pt>
                <c:pt idx="8489">
                  <c:v>0</c:v>
                </c:pt>
                <c:pt idx="8490">
                  <c:v>0</c:v>
                </c:pt>
                <c:pt idx="8491">
                  <c:v>0</c:v>
                </c:pt>
                <c:pt idx="8492">
                  <c:v>0</c:v>
                </c:pt>
                <c:pt idx="8493">
                  <c:v>0</c:v>
                </c:pt>
                <c:pt idx="8494">
                  <c:v>0</c:v>
                </c:pt>
                <c:pt idx="8495">
                  <c:v>0</c:v>
                </c:pt>
                <c:pt idx="8496">
                  <c:v>0</c:v>
                </c:pt>
                <c:pt idx="8497">
                  <c:v>0</c:v>
                </c:pt>
                <c:pt idx="8498">
                  <c:v>0</c:v>
                </c:pt>
                <c:pt idx="8499">
                  <c:v>0</c:v>
                </c:pt>
                <c:pt idx="8500">
                  <c:v>0</c:v>
                </c:pt>
                <c:pt idx="8501">
                  <c:v>0</c:v>
                </c:pt>
                <c:pt idx="8502">
                  <c:v>0</c:v>
                </c:pt>
                <c:pt idx="8503">
                  <c:v>0</c:v>
                </c:pt>
                <c:pt idx="8504">
                  <c:v>0</c:v>
                </c:pt>
                <c:pt idx="8505">
                  <c:v>0</c:v>
                </c:pt>
                <c:pt idx="8506">
                  <c:v>0</c:v>
                </c:pt>
                <c:pt idx="8507">
                  <c:v>0</c:v>
                </c:pt>
                <c:pt idx="8508">
                  <c:v>0</c:v>
                </c:pt>
                <c:pt idx="8509">
                  <c:v>0</c:v>
                </c:pt>
                <c:pt idx="8510">
                  <c:v>0</c:v>
                </c:pt>
                <c:pt idx="8511">
                  <c:v>0</c:v>
                </c:pt>
                <c:pt idx="8512">
                  <c:v>0</c:v>
                </c:pt>
                <c:pt idx="8513">
                  <c:v>0</c:v>
                </c:pt>
                <c:pt idx="8514">
                  <c:v>0</c:v>
                </c:pt>
                <c:pt idx="8515">
                  <c:v>0</c:v>
                </c:pt>
                <c:pt idx="8516">
                  <c:v>0</c:v>
                </c:pt>
                <c:pt idx="8517">
                  <c:v>0</c:v>
                </c:pt>
                <c:pt idx="8518">
                  <c:v>0</c:v>
                </c:pt>
                <c:pt idx="8519">
                  <c:v>0</c:v>
                </c:pt>
                <c:pt idx="8520">
                  <c:v>0</c:v>
                </c:pt>
                <c:pt idx="8521">
                  <c:v>0</c:v>
                </c:pt>
                <c:pt idx="8522">
                  <c:v>0</c:v>
                </c:pt>
                <c:pt idx="8523">
                  <c:v>0</c:v>
                </c:pt>
                <c:pt idx="8524">
                  <c:v>0</c:v>
                </c:pt>
                <c:pt idx="8525">
                  <c:v>0</c:v>
                </c:pt>
                <c:pt idx="8526">
                  <c:v>0</c:v>
                </c:pt>
                <c:pt idx="8527">
                  <c:v>0</c:v>
                </c:pt>
                <c:pt idx="8528">
                  <c:v>0</c:v>
                </c:pt>
                <c:pt idx="8529">
                  <c:v>0</c:v>
                </c:pt>
                <c:pt idx="8530">
                  <c:v>0</c:v>
                </c:pt>
                <c:pt idx="8531">
                  <c:v>0</c:v>
                </c:pt>
                <c:pt idx="8532">
                  <c:v>0</c:v>
                </c:pt>
                <c:pt idx="8533">
                  <c:v>0</c:v>
                </c:pt>
                <c:pt idx="8534">
                  <c:v>0</c:v>
                </c:pt>
                <c:pt idx="8535">
                  <c:v>0</c:v>
                </c:pt>
                <c:pt idx="8536">
                  <c:v>0</c:v>
                </c:pt>
                <c:pt idx="8537">
                  <c:v>0</c:v>
                </c:pt>
                <c:pt idx="8538">
                  <c:v>0</c:v>
                </c:pt>
                <c:pt idx="8539">
                  <c:v>0</c:v>
                </c:pt>
                <c:pt idx="8540">
                  <c:v>0</c:v>
                </c:pt>
                <c:pt idx="8541">
                  <c:v>0</c:v>
                </c:pt>
                <c:pt idx="8542">
                  <c:v>0</c:v>
                </c:pt>
                <c:pt idx="8543">
                  <c:v>0</c:v>
                </c:pt>
                <c:pt idx="8544">
                  <c:v>0</c:v>
                </c:pt>
                <c:pt idx="8545">
                  <c:v>0</c:v>
                </c:pt>
                <c:pt idx="8546">
                  <c:v>0</c:v>
                </c:pt>
                <c:pt idx="8547">
                  <c:v>0</c:v>
                </c:pt>
                <c:pt idx="8548">
                  <c:v>0</c:v>
                </c:pt>
                <c:pt idx="8549">
                  <c:v>0</c:v>
                </c:pt>
                <c:pt idx="8550">
                  <c:v>0</c:v>
                </c:pt>
                <c:pt idx="8551">
                  <c:v>0</c:v>
                </c:pt>
                <c:pt idx="8552">
                  <c:v>0</c:v>
                </c:pt>
                <c:pt idx="8553">
                  <c:v>0</c:v>
                </c:pt>
                <c:pt idx="8554">
                  <c:v>0</c:v>
                </c:pt>
                <c:pt idx="8555">
                  <c:v>0</c:v>
                </c:pt>
                <c:pt idx="8556">
                  <c:v>0</c:v>
                </c:pt>
                <c:pt idx="8557">
                  <c:v>0</c:v>
                </c:pt>
                <c:pt idx="8558">
                  <c:v>0</c:v>
                </c:pt>
                <c:pt idx="8559">
                  <c:v>0</c:v>
                </c:pt>
                <c:pt idx="8560">
                  <c:v>0</c:v>
                </c:pt>
                <c:pt idx="8561">
                  <c:v>0</c:v>
                </c:pt>
                <c:pt idx="8562">
                  <c:v>0</c:v>
                </c:pt>
                <c:pt idx="8563">
                  <c:v>0</c:v>
                </c:pt>
                <c:pt idx="8564">
                  <c:v>0</c:v>
                </c:pt>
                <c:pt idx="8565">
                  <c:v>0</c:v>
                </c:pt>
                <c:pt idx="8566">
                  <c:v>0</c:v>
                </c:pt>
                <c:pt idx="8567">
                  <c:v>0</c:v>
                </c:pt>
                <c:pt idx="8568">
                  <c:v>0</c:v>
                </c:pt>
                <c:pt idx="8569">
                  <c:v>0</c:v>
                </c:pt>
                <c:pt idx="8570">
                  <c:v>0</c:v>
                </c:pt>
                <c:pt idx="8571">
                  <c:v>0</c:v>
                </c:pt>
                <c:pt idx="8572">
                  <c:v>0</c:v>
                </c:pt>
                <c:pt idx="8573">
                  <c:v>0</c:v>
                </c:pt>
                <c:pt idx="8574">
                  <c:v>0</c:v>
                </c:pt>
                <c:pt idx="8575">
                  <c:v>0</c:v>
                </c:pt>
                <c:pt idx="8576">
                  <c:v>0</c:v>
                </c:pt>
                <c:pt idx="8577">
                  <c:v>0</c:v>
                </c:pt>
                <c:pt idx="8578">
                  <c:v>0</c:v>
                </c:pt>
                <c:pt idx="8579">
                  <c:v>0</c:v>
                </c:pt>
                <c:pt idx="8580">
                  <c:v>0</c:v>
                </c:pt>
                <c:pt idx="8581">
                  <c:v>0</c:v>
                </c:pt>
                <c:pt idx="8582">
                  <c:v>0</c:v>
                </c:pt>
                <c:pt idx="8583">
                  <c:v>0</c:v>
                </c:pt>
                <c:pt idx="8584">
                  <c:v>0</c:v>
                </c:pt>
                <c:pt idx="8585">
                  <c:v>0</c:v>
                </c:pt>
                <c:pt idx="8586">
                  <c:v>0</c:v>
                </c:pt>
                <c:pt idx="8587">
                  <c:v>0</c:v>
                </c:pt>
                <c:pt idx="8588">
                  <c:v>0</c:v>
                </c:pt>
                <c:pt idx="8589">
                  <c:v>0</c:v>
                </c:pt>
                <c:pt idx="8590">
                  <c:v>0</c:v>
                </c:pt>
                <c:pt idx="8591">
                  <c:v>0</c:v>
                </c:pt>
                <c:pt idx="8592">
                  <c:v>0</c:v>
                </c:pt>
                <c:pt idx="8593">
                  <c:v>0</c:v>
                </c:pt>
                <c:pt idx="8594">
                  <c:v>0</c:v>
                </c:pt>
                <c:pt idx="8595">
                  <c:v>0</c:v>
                </c:pt>
                <c:pt idx="8596">
                  <c:v>0</c:v>
                </c:pt>
                <c:pt idx="8597">
                  <c:v>0</c:v>
                </c:pt>
                <c:pt idx="8598">
                  <c:v>0</c:v>
                </c:pt>
                <c:pt idx="8599">
                  <c:v>0</c:v>
                </c:pt>
                <c:pt idx="8600">
                  <c:v>0</c:v>
                </c:pt>
                <c:pt idx="8601">
                  <c:v>0</c:v>
                </c:pt>
                <c:pt idx="8602">
                  <c:v>0</c:v>
                </c:pt>
                <c:pt idx="8603">
                  <c:v>0</c:v>
                </c:pt>
                <c:pt idx="8604">
                  <c:v>0</c:v>
                </c:pt>
                <c:pt idx="8605">
                  <c:v>0</c:v>
                </c:pt>
                <c:pt idx="8606">
                  <c:v>0</c:v>
                </c:pt>
                <c:pt idx="8607">
                  <c:v>0</c:v>
                </c:pt>
                <c:pt idx="8608">
                  <c:v>0</c:v>
                </c:pt>
                <c:pt idx="8609">
                  <c:v>0</c:v>
                </c:pt>
                <c:pt idx="8610">
                  <c:v>0</c:v>
                </c:pt>
                <c:pt idx="8611">
                  <c:v>0</c:v>
                </c:pt>
                <c:pt idx="8612">
                  <c:v>0</c:v>
                </c:pt>
                <c:pt idx="8613">
                  <c:v>0</c:v>
                </c:pt>
                <c:pt idx="8614">
                  <c:v>0</c:v>
                </c:pt>
                <c:pt idx="8615">
                  <c:v>0</c:v>
                </c:pt>
                <c:pt idx="8616">
                  <c:v>0</c:v>
                </c:pt>
                <c:pt idx="8617">
                  <c:v>0</c:v>
                </c:pt>
                <c:pt idx="8618">
                  <c:v>0</c:v>
                </c:pt>
                <c:pt idx="8619">
                  <c:v>0</c:v>
                </c:pt>
                <c:pt idx="8620">
                  <c:v>0</c:v>
                </c:pt>
                <c:pt idx="8621">
                  <c:v>0</c:v>
                </c:pt>
                <c:pt idx="8622">
                  <c:v>0</c:v>
                </c:pt>
                <c:pt idx="8623">
                  <c:v>0</c:v>
                </c:pt>
                <c:pt idx="8624">
                  <c:v>0</c:v>
                </c:pt>
                <c:pt idx="8625">
                  <c:v>0</c:v>
                </c:pt>
                <c:pt idx="8626">
                  <c:v>0</c:v>
                </c:pt>
                <c:pt idx="8627">
                  <c:v>0</c:v>
                </c:pt>
                <c:pt idx="8628">
                  <c:v>0</c:v>
                </c:pt>
                <c:pt idx="8629">
                  <c:v>0</c:v>
                </c:pt>
                <c:pt idx="8630">
                  <c:v>0</c:v>
                </c:pt>
                <c:pt idx="8631">
                  <c:v>0</c:v>
                </c:pt>
                <c:pt idx="8632">
                  <c:v>0</c:v>
                </c:pt>
                <c:pt idx="8633">
                  <c:v>0</c:v>
                </c:pt>
                <c:pt idx="8634">
                  <c:v>0</c:v>
                </c:pt>
                <c:pt idx="8635">
                  <c:v>0</c:v>
                </c:pt>
                <c:pt idx="8636">
                  <c:v>0</c:v>
                </c:pt>
                <c:pt idx="8637">
                  <c:v>0</c:v>
                </c:pt>
                <c:pt idx="8638">
                  <c:v>0</c:v>
                </c:pt>
                <c:pt idx="8639">
                  <c:v>0</c:v>
                </c:pt>
                <c:pt idx="8640">
                  <c:v>0</c:v>
                </c:pt>
                <c:pt idx="8641">
                  <c:v>0</c:v>
                </c:pt>
                <c:pt idx="8642">
                  <c:v>0</c:v>
                </c:pt>
                <c:pt idx="8643">
                  <c:v>0</c:v>
                </c:pt>
                <c:pt idx="8644">
                  <c:v>0</c:v>
                </c:pt>
                <c:pt idx="8645">
                  <c:v>0</c:v>
                </c:pt>
                <c:pt idx="8646">
                  <c:v>0</c:v>
                </c:pt>
                <c:pt idx="8647">
                  <c:v>0</c:v>
                </c:pt>
                <c:pt idx="8648">
                  <c:v>0</c:v>
                </c:pt>
                <c:pt idx="8649">
                  <c:v>0</c:v>
                </c:pt>
                <c:pt idx="8650">
                  <c:v>0</c:v>
                </c:pt>
                <c:pt idx="8651">
                  <c:v>0</c:v>
                </c:pt>
                <c:pt idx="8652">
                  <c:v>0</c:v>
                </c:pt>
                <c:pt idx="8653">
                  <c:v>0</c:v>
                </c:pt>
                <c:pt idx="8654">
                  <c:v>0</c:v>
                </c:pt>
                <c:pt idx="8655">
                  <c:v>0</c:v>
                </c:pt>
                <c:pt idx="8656">
                  <c:v>0</c:v>
                </c:pt>
                <c:pt idx="8657">
                  <c:v>0</c:v>
                </c:pt>
                <c:pt idx="8658">
                  <c:v>0</c:v>
                </c:pt>
                <c:pt idx="8659">
                  <c:v>0</c:v>
                </c:pt>
                <c:pt idx="8660">
                  <c:v>0</c:v>
                </c:pt>
                <c:pt idx="8661">
                  <c:v>0</c:v>
                </c:pt>
                <c:pt idx="8662">
                  <c:v>0</c:v>
                </c:pt>
                <c:pt idx="8663">
                  <c:v>0</c:v>
                </c:pt>
                <c:pt idx="8664">
                  <c:v>0</c:v>
                </c:pt>
                <c:pt idx="8665">
                  <c:v>0</c:v>
                </c:pt>
                <c:pt idx="8666">
                  <c:v>0</c:v>
                </c:pt>
                <c:pt idx="8667">
                  <c:v>0</c:v>
                </c:pt>
                <c:pt idx="8668">
                  <c:v>0</c:v>
                </c:pt>
                <c:pt idx="8669">
                  <c:v>0</c:v>
                </c:pt>
                <c:pt idx="8670">
                  <c:v>0</c:v>
                </c:pt>
                <c:pt idx="8671">
                  <c:v>0</c:v>
                </c:pt>
                <c:pt idx="8672">
                  <c:v>0</c:v>
                </c:pt>
                <c:pt idx="8673">
                  <c:v>0</c:v>
                </c:pt>
                <c:pt idx="8674">
                  <c:v>0</c:v>
                </c:pt>
                <c:pt idx="8675">
                  <c:v>0</c:v>
                </c:pt>
                <c:pt idx="8676">
                  <c:v>0</c:v>
                </c:pt>
                <c:pt idx="8677">
                  <c:v>0</c:v>
                </c:pt>
                <c:pt idx="8678">
                  <c:v>0</c:v>
                </c:pt>
                <c:pt idx="8679">
                  <c:v>0</c:v>
                </c:pt>
                <c:pt idx="8680">
                  <c:v>0</c:v>
                </c:pt>
                <c:pt idx="8681">
                  <c:v>0</c:v>
                </c:pt>
                <c:pt idx="8682">
                  <c:v>0</c:v>
                </c:pt>
                <c:pt idx="8683">
                  <c:v>0</c:v>
                </c:pt>
                <c:pt idx="8684">
                  <c:v>0</c:v>
                </c:pt>
                <c:pt idx="8685">
                  <c:v>0</c:v>
                </c:pt>
                <c:pt idx="8686">
                  <c:v>0</c:v>
                </c:pt>
                <c:pt idx="8687">
                  <c:v>0</c:v>
                </c:pt>
                <c:pt idx="8688">
                  <c:v>0</c:v>
                </c:pt>
                <c:pt idx="8689">
                  <c:v>0</c:v>
                </c:pt>
                <c:pt idx="8690">
                  <c:v>0</c:v>
                </c:pt>
                <c:pt idx="8691">
                  <c:v>0</c:v>
                </c:pt>
                <c:pt idx="8692">
                  <c:v>0</c:v>
                </c:pt>
                <c:pt idx="8693">
                  <c:v>0</c:v>
                </c:pt>
                <c:pt idx="8694">
                  <c:v>0</c:v>
                </c:pt>
                <c:pt idx="8695">
                  <c:v>0</c:v>
                </c:pt>
                <c:pt idx="8696">
                  <c:v>0</c:v>
                </c:pt>
                <c:pt idx="8697">
                  <c:v>0</c:v>
                </c:pt>
                <c:pt idx="8698">
                  <c:v>0</c:v>
                </c:pt>
                <c:pt idx="8699">
                  <c:v>0</c:v>
                </c:pt>
                <c:pt idx="8700">
                  <c:v>0</c:v>
                </c:pt>
                <c:pt idx="8701">
                  <c:v>0</c:v>
                </c:pt>
                <c:pt idx="8702">
                  <c:v>0</c:v>
                </c:pt>
                <c:pt idx="8703">
                  <c:v>0</c:v>
                </c:pt>
                <c:pt idx="8704">
                  <c:v>0</c:v>
                </c:pt>
                <c:pt idx="8705">
                  <c:v>0</c:v>
                </c:pt>
                <c:pt idx="8706">
                  <c:v>0</c:v>
                </c:pt>
                <c:pt idx="8707">
                  <c:v>0</c:v>
                </c:pt>
                <c:pt idx="8708">
                  <c:v>0</c:v>
                </c:pt>
                <c:pt idx="8709">
                  <c:v>0</c:v>
                </c:pt>
                <c:pt idx="8710">
                  <c:v>0</c:v>
                </c:pt>
                <c:pt idx="8711">
                  <c:v>0</c:v>
                </c:pt>
                <c:pt idx="8712">
                  <c:v>0</c:v>
                </c:pt>
                <c:pt idx="8713">
                  <c:v>0</c:v>
                </c:pt>
                <c:pt idx="8714">
                  <c:v>0</c:v>
                </c:pt>
                <c:pt idx="8715">
                  <c:v>0</c:v>
                </c:pt>
                <c:pt idx="8716">
                  <c:v>0</c:v>
                </c:pt>
                <c:pt idx="8717">
                  <c:v>0</c:v>
                </c:pt>
                <c:pt idx="8718">
                  <c:v>0</c:v>
                </c:pt>
                <c:pt idx="8719">
                  <c:v>0</c:v>
                </c:pt>
                <c:pt idx="8720">
                  <c:v>0</c:v>
                </c:pt>
                <c:pt idx="8721">
                  <c:v>0</c:v>
                </c:pt>
                <c:pt idx="8722">
                  <c:v>0</c:v>
                </c:pt>
                <c:pt idx="8723">
                  <c:v>0</c:v>
                </c:pt>
                <c:pt idx="8724">
                  <c:v>0</c:v>
                </c:pt>
                <c:pt idx="8725">
                  <c:v>0</c:v>
                </c:pt>
                <c:pt idx="8726">
                  <c:v>0</c:v>
                </c:pt>
                <c:pt idx="8727">
                  <c:v>0</c:v>
                </c:pt>
                <c:pt idx="8728">
                  <c:v>0</c:v>
                </c:pt>
                <c:pt idx="8729">
                  <c:v>0</c:v>
                </c:pt>
                <c:pt idx="8730">
                  <c:v>0</c:v>
                </c:pt>
                <c:pt idx="8731">
                  <c:v>0</c:v>
                </c:pt>
                <c:pt idx="8732">
                  <c:v>0</c:v>
                </c:pt>
                <c:pt idx="8733">
                  <c:v>0</c:v>
                </c:pt>
                <c:pt idx="8734">
                  <c:v>0</c:v>
                </c:pt>
                <c:pt idx="8735">
                  <c:v>0</c:v>
                </c:pt>
                <c:pt idx="8736">
                  <c:v>0</c:v>
                </c:pt>
                <c:pt idx="8737">
                  <c:v>0</c:v>
                </c:pt>
                <c:pt idx="8738">
                  <c:v>0</c:v>
                </c:pt>
                <c:pt idx="8739">
                  <c:v>0</c:v>
                </c:pt>
                <c:pt idx="8740">
                  <c:v>0</c:v>
                </c:pt>
                <c:pt idx="8741">
                  <c:v>0</c:v>
                </c:pt>
                <c:pt idx="8742">
                  <c:v>0</c:v>
                </c:pt>
                <c:pt idx="8743">
                  <c:v>0</c:v>
                </c:pt>
                <c:pt idx="8744">
                  <c:v>0</c:v>
                </c:pt>
                <c:pt idx="8745">
                  <c:v>0</c:v>
                </c:pt>
                <c:pt idx="8746">
                  <c:v>0</c:v>
                </c:pt>
                <c:pt idx="8747">
                  <c:v>0</c:v>
                </c:pt>
                <c:pt idx="8748">
                  <c:v>0</c:v>
                </c:pt>
                <c:pt idx="8749">
                  <c:v>0</c:v>
                </c:pt>
                <c:pt idx="8750">
                  <c:v>0</c:v>
                </c:pt>
                <c:pt idx="8751">
                  <c:v>0</c:v>
                </c:pt>
                <c:pt idx="8752">
                  <c:v>0</c:v>
                </c:pt>
                <c:pt idx="8753">
                  <c:v>0</c:v>
                </c:pt>
                <c:pt idx="8754">
                  <c:v>0</c:v>
                </c:pt>
                <c:pt idx="8755">
                  <c:v>0</c:v>
                </c:pt>
                <c:pt idx="8756">
                  <c:v>0</c:v>
                </c:pt>
                <c:pt idx="8757">
                  <c:v>0</c:v>
                </c:pt>
                <c:pt idx="8758">
                  <c:v>0</c:v>
                </c:pt>
                <c:pt idx="8759">
                  <c:v>0</c:v>
                </c:pt>
                <c:pt idx="8760">
                  <c:v>0</c:v>
                </c:pt>
                <c:pt idx="8761">
                  <c:v>0</c:v>
                </c:pt>
                <c:pt idx="8762">
                  <c:v>0</c:v>
                </c:pt>
                <c:pt idx="8763">
                  <c:v>0</c:v>
                </c:pt>
                <c:pt idx="8764">
                  <c:v>0</c:v>
                </c:pt>
                <c:pt idx="8765">
                  <c:v>0</c:v>
                </c:pt>
                <c:pt idx="8766">
                  <c:v>0</c:v>
                </c:pt>
                <c:pt idx="8767">
                  <c:v>0</c:v>
                </c:pt>
                <c:pt idx="8768">
                  <c:v>0</c:v>
                </c:pt>
                <c:pt idx="8769">
                  <c:v>0</c:v>
                </c:pt>
              </c:numCache>
            </c:numRef>
          </c:yVal>
          <c:smooth val="1"/>
        </c:ser>
        <c:ser>
          <c:idx val="0"/>
          <c:order val="3"/>
          <c:tx>
            <c:strRef>
              <c:f>'Building LOAD with CT and GCHP'!$C$2</c:f>
              <c:strCache>
                <c:ptCount val="1"/>
                <c:pt idx="0">
                  <c:v>Building Load met by CT</c:v>
                </c:pt>
              </c:strCache>
            </c:strRef>
          </c:tx>
          <c:marker>
            <c:symbol val="none"/>
          </c:marker>
          <c:xVal>
            <c:numRef>
              <c:f>'Building LOAD with CT and GCHP'!$V$5:$V$8774</c:f>
              <c:numCache>
                <c:formatCode>General</c:formatCode>
                <c:ptCount val="8770"/>
                <c:pt idx="0">
                  <c:v>1.1402508551881414E-2</c:v>
                </c:pt>
                <c:pt idx="1">
                  <c:v>2.2805017103762829E-2</c:v>
                </c:pt>
                <c:pt idx="2">
                  <c:v>3.4207525655644243E-2</c:v>
                </c:pt>
                <c:pt idx="3">
                  <c:v>4.5610034207525657E-2</c:v>
                </c:pt>
                <c:pt idx="4">
                  <c:v>5.7012542759407071E-2</c:v>
                </c:pt>
                <c:pt idx="5">
                  <c:v>6.8415051311288486E-2</c:v>
                </c:pt>
                <c:pt idx="6">
                  <c:v>7.9817559863169893E-2</c:v>
                </c:pt>
                <c:pt idx="7">
                  <c:v>9.1220068415051314E-2</c:v>
                </c:pt>
                <c:pt idx="8">
                  <c:v>0.10262257696693272</c:v>
                </c:pt>
                <c:pt idx="9">
                  <c:v>0.11402508551881414</c:v>
                </c:pt>
                <c:pt idx="10">
                  <c:v>0.12542759407069554</c:v>
                </c:pt>
                <c:pt idx="11">
                  <c:v>0.13683010262257697</c:v>
                </c:pt>
                <c:pt idx="12">
                  <c:v>0.14823261117445838</c:v>
                </c:pt>
                <c:pt idx="13">
                  <c:v>0.15963511972633979</c:v>
                </c:pt>
                <c:pt idx="14">
                  <c:v>0.17103762827822122</c:v>
                </c:pt>
                <c:pt idx="15">
                  <c:v>0.18244013683010263</c:v>
                </c:pt>
                <c:pt idx="16">
                  <c:v>0.19384264538198404</c:v>
                </c:pt>
                <c:pt idx="17">
                  <c:v>0.20524515393386544</c:v>
                </c:pt>
                <c:pt idx="18">
                  <c:v>0.21664766248574688</c:v>
                </c:pt>
                <c:pt idx="19">
                  <c:v>0.22805017103762829</c:v>
                </c:pt>
                <c:pt idx="20">
                  <c:v>0.23945267958950969</c:v>
                </c:pt>
                <c:pt idx="21">
                  <c:v>0.25085518814139107</c:v>
                </c:pt>
                <c:pt idx="22">
                  <c:v>0.26225769669327248</c:v>
                </c:pt>
                <c:pt idx="23">
                  <c:v>0.27366020524515394</c:v>
                </c:pt>
                <c:pt idx="24">
                  <c:v>0.28506271379703535</c:v>
                </c:pt>
                <c:pt idx="25">
                  <c:v>0.29646522234891676</c:v>
                </c:pt>
                <c:pt idx="26">
                  <c:v>0.30786773090079816</c:v>
                </c:pt>
                <c:pt idx="27">
                  <c:v>0.31927023945267957</c:v>
                </c:pt>
                <c:pt idx="28">
                  <c:v>0.33067274800456103</c:v>
                </c:pt>
                <c:pt idx="29">
                  <c:v>0.34207525655644244</c:v>
                </c:pt>
                <c:pt idx="30">
                  <c:v>0.35347776510832385</c:v>
                </c:pt>
                <c:pt idx="31">
                  <c:v>0.36488027366020526</c:v>
                </c:pt>
                <c:pt idx="32">
                  <c:v>0.37628278221208666</c:v>
                </c:pt>
                <c:pt idx="33">
                  <c:v>0.38768529076396807</c:v>
                </c:pt>
                <c:pt idx="34">
                  <c:v>0.39908779931584948</c:v>
                </c:pt>
                <c:pt idx="35">
                  <c:v>0.41049030786773089</c:v>
                </c:pt>
                <c:pt idx="36">
                  <c:v>0.42189281641961229</c:v>
                </c:pt>
                <c:pt idx="37">
                  <c:v>0.43329532497149376</c:v>
                </c:pt>
                <c:pt idx="38">
                  <c:v>0.44469783352337511</c:v>
                </c:pt>
                <c:pt idx="39">
                  <c:v>0.45610034207525657</c:v>
                </c:pt>
                <c:pt idx="40">
                  <c:v>0.46750285062713792</c:v>
                </c:pt>
                <c:pt idx="41">
                  <c:v>0.47890535917901939</c:v>
                </c:pt>
                <c:pt idx="42">
                  <c:v>0.49030786773090085</c:v>
                </c:pt>
                <c:pt idx="43">
                  <c:v>0.50171037628278214</c:v>
                </c:pt>
                <c:pt idx="44">
                  <c:v>0.51311288483466366</c:v>
                </c:pt>
                <c:pt idx="45">
                  <c:v>0.52451539338654496</c:v>
                </c:pt>
                <c:pt idx="46">
                  <c:v>0.53591790193842648</c:v>
                </c:pt>
                <c:pt idx="47">
                  <c:v>0.54732041049030788</c:v>
                </c:pt>
                <c:pt idx="48">
                  <c:v>0.55872291904218929</c:v>
                </c:pt>
                <c:pt idx="49">
                  <c:v>0.5701254275940707</c:v>
                </c:pt>
                <c:pt idx="50">
                  <c:v>0.58152793614595211</c:v>
                </c:pt>
                <c:pt idx="51">
                  <c:v>0.59293044469783351</c:v>
                </c:pt>
                <c:pt idx="52">
                  <c:v>0.60433295324971492</c:v>
                </c:pt>
                <c:pt idx="53">
                  <c:v>0.61573546180159633</c:v>
                </c:pt>
                <c:pt idx="54">
                  <c:v>0.62713797035347774</c:v>
                </c:pt>
                <c:pt idx="55">
                  <c:v>0.63854047890535914</c:v>
                </c:pt>
                <c:pt idx="56">
                  <c:v>0.64994298745724055</c:v>
                </c:pt>
                <c:pt idx="57">
                  <c:v>0.66134549600912207</c:v>
                </c:pt>
                <c:pt idx="58">
                  <c:v>0.67274800456100337</c:v>
                </c:pt>
                <c:pt idx="59">
                  <c:v>0.68415051311288488</c:v>
                </c:pt>
                <c:pt idx="60">
                  <c:v>0.69555302166476618</c:v>
                </c:pt>
                <c:pt idx="61">
                  <c:v>0.7069555302166477</c:v>
                </c:pt>
                <c:pt idx="62">
                  <c:v>0.71835803876852911</c:v>
                </c:pt>
                <c:pt idx="63">
                  <c:v>0.72976054732041051</c:v>
                </c:pt>
                <c:pt idx="64">
                  <c:v>0.74116305587229192</c:v>
                </c:pt>
                <c:pt idx="65">
                  <c:v>0.75256556442417333</c:v>
                </c:pt>
                <c:pt idx="66">
                  <c:v>0.76396807297605474</c:v>
                </c:pt>
                <c:pt idx="67">
                  <c:v>0.77537058152793614</c:v>
                </c:pt>
                <c:pt idx="68">
                  <c:v>0.78677309007981755</c:v>
                </c:pt>
                <c:pt idx="69">
                  <c:v>0.79817559863169896</c:v>
                </c:pt>
                <c:pt idx="70">
                  <c:v>0.80957810718358048</c:v>
                </c:pt>
                <c:pt idx="71">
                  <c:v>0.82098061573546177</c:v>
                </c:pt>
                <c:pt idx="72">
                  <c:v>0.83238312428734318</c:v>
                </c:pt>
                <c:pt idx="73">
                  <c:v>0.84378563283922459</c:v>
                </c:pt>
                <c:pt idx="74">
                  <c:v>0.8551881413911061</c:v>
                </c:pt>
                <c:pt idx="75">
                  <c:v>0.86659064994298751</c:v>
                </c:pt>
                <c:pt idx="76">
                  <c:v>0.87799315849486881</c:v>
                </c:pt>
                <c:pt idx="77">
                  <c:v>0.88939566704675022</c:v>
                </c:pt>
                <c:pt idx="78">
                  <c:v>0.90079817559863173</c:v>
                </c:pt>
                <c:pt idx="79">
                  <c:v>0.91220068415051314</c:v>
                </c:pt>
                <c:pt idx="80">
                  <c:v>0.92360319270239455</c:v>
                </c:pt>
                <c:pt idx="81">
                  <c:v>0.93500570125427585</c:v>
                </c:pt>
                <c:pt idx="82">
                  <c:v>0.94640820980615736</c:v>
                </c:pt>
                <c:pt idx="83">
                  <c:v>0.95781071835803877</c:v>
                </c:pt>
                <c:pt idx="84">
                  <c:v>0.96921322690992018</c:v>
                </c:pt>
                <c:pt idx="85">
                  <c:v>0.9806157354618017</c:v>
                </c:pt>
                <c:pt idx="86">
                  <c:v>0.99201824401368288</c:v>
                </c:pt>
                <c:pt idx="87">
                  <c:v>1.0034207525655643</c:v>
                </c:pt>
                <c:pt idx="88">
                  <c:v>1.0148232611174459</c:v>
                </c:pt>
                <c:pt idx="89">
                  <c:v>1.0262257696693273</c:v>
                </c:pt>
                <c:pt idx="90">
                  <c:v>1.0376282782212087</c:v>
                </c:pt>
                <c:pt idx="91">
                  <c:v>1.0490307867730899</c:v>
                </c:pt>
                <c:pt idx="92">
                  <c:v>1.0604332953249715</c:v>
                </c:pt>
                <c:pt idx="93">
                  <c:v>1.071835803876853</c:v>
                </c:pt>
                <c:pt idx="94">
                  <c:v>1.0832383124287344</c:v>
                </c:pt>
                <c:pt idx="95">
                  <c:v>1.0946408209806158</c:v>
                </c:pt>
                <c:pt idx="96">
                  <c:v>1.1060433295324972</c:v>
                </c:pt>
                <c:pt idx="97">
                  <c:v>1.1174458380843786</c:v>
                </c:pt>
                <c:pt idx="98">
                  <c:v>1.12884834663626</c:v>
                </c:pt>
                <c:pt idx="99">
                  <c:v>1.1402508551881414</c:v>
                </c:pt>
                <c:pt idx="100">
                  <c:v>1.1516533637400228</c:v>
                </c:pt>
                <c:pt idx="101">
                  <c:v>1.1630558722919042</c:v>
                </c:pt>
                <c:pt idx="102">
                  <c:v>1.1744583808437856</c:v>
                </c:pt>
                <c:pt idx="103">
                  <c:v>1.185860889395667</c:v>
                </c:pt>
                <c:pt idx="104">
                  <c:v>1.1972633979475484</c:v>
                </c:pt>
                <c:pt idx="105">
                  <c:v>1.2086659064994298</c:v>
                </c:pt>
                <c:pt idx="106">
                  <c:v>1.2200684150513113</c:v>
                </c:pt>
                <c:pt idx="107">
                  <c:v>1.2314709236031927</c:v>
                </c:pt>
                <c:pt idx="108">
                  <c:v>1.2428734321550741</c:v>
                </c:pt>
                <c:pt idx="109">
                  <c:v>1.2542759407069555</c:v>
                </c:pt>
                <c:pt idx="110">
                  <c:v>1.2656784492588371</c:v>
                </c:pt>
                <c:pt idx="111">
                  <c:v>1.2770809578107183</c:v>
                </c:pt>
                <c:pt idx="112">
                  <c:v>1.2884834663625997</c:v>
                </c:pt>
                <c:pt idx="113">
                  <c:v>1.2998859749144811</c:v>
                </c:pt>
                <c:pt idx="114">
                  <c:v>1.3112884834663627</c:v>
                </c:pt>
                <c:pt idx="115">
                  <c:v>1.3226909920182441</c:v>
                </c:pt>
                <c:pt idx="116">
                  <c:v>1.3340935005701253</c:v>
                </c:pt>
                <c:pt idx="117">
                  <c:v>1.3454960091220067</c:v>
                </c:pt>
                <c:pt idx="118">
                  <c:v>1.3568985176738884</c:v>
                </c:pt>
                <c:pt idx="119">
                  <c:v>1.3683010262257698</c:v>
                </c:pt>
                <c:pt idx="120">
                  <c:v>1.3797035347776512</c:v>
                </c:pt>
                <c:pt idx="121">
                  <c:v>1.3911060433295324</c:v>
                </c:pt>
                <c:pt idx="122">
                  <c:v>1.402508551881414</c:v>
                </c:pt>
                <c:pt idx="123">
                  <c:v>1.4139110604332954</c:v>
                </c:pt>
                <c:pt idx="124">
                  <c:v>1.4253135689851768</c:v>
                </c:pt>
                <c:pt idx="125">
                  <c:v>1.4367160775370582</c:v>
                </c:pt>
                <c:pt idx="126">
                  <c:v>1.4481185860889396</c:v>
                </c:pt>
                <c:pt idx="127">
                  <c:v>1.459521094640821</c:v>
                </c:pt>
                <c:pt idx="128">
                  <c:v>1.4709236031927024</c:v>
                </c:pt>
                <c:pt idx="129">
                  <c:v>1.4823261117445838</c:v>
                </c:pt>
                <c:pt idx="130">
                  <c:v>1.4937286202964652</c:v>
                </c:pt>
                <c:pt idx="131">
                  <c:v>1.5051311288483467</c:v>
                </c:pt>
                <c:pt idx="132">
                  <c:v>1.5165336374002281</c:v>
                </c:pt>
                <c:pt idx="133">
                  <c:v>1.5279361459521095</c:v>
                </c:pt>
                <c:pt idx="134">
                  <c:v>1.5393386545039909</c:v>
                </c:pt>
                <c:pt idx="135">
                  <c:v>1.5507411630558723</c:v>
                </c:pt>
                <c:pt idx="136">
                  <c:v>1.5621436716077537</c:v>
                </c:pt>
                <c:pt idx="137">
                  <c:v>1.5735461801596351</c:v>
                </c:pt>
                <c:pt idx="138">
                  <c:v>1.5849486887115165</c:v>
                </c:pt>
                <c:pt idx="139">
                  <c:v>1.5963511972633979</c:v>
                </c:pt>
                <c:pt idx="140">
                  <c:v>1.6077537058152795</c:v>
                </c:pt>
                <c:pt idx="141">
                  <c:v>1.619156214367161</c:v>
                </c:pt>
                <c:pt idx="142">
                  <c:v>1.6305587229190424</c:v>
                </c:pt>
                <c:pt idx="143">
                  <c:v>1.6419612314709235</c:v>
                </c:pt>
                <c:pt idx="144">
                  <c:v>1.653363740022805</c:v>
                </c:pt>
                <c:pt idx="145">
                  <c:v>1.6647662485746864</c:v>
                </c:pt>
                <c:pt idx="146">
                  <c:v>1.6761687571265678</c:v>
                </c:pt>
                <c:pt idx="147">
                  <c:v>1.6875712656784492</c:v>
                </c:pt>
                <c:pt idx="148">
                  <c:v>1.6989737742303306</c:v>
                </c:pt>
                <c:pt idx="149">
                  <c:v>1.7103762827822122</c:v>
                </c:pt>
                <c:pt idx="150">
                  <c:v>1.7217787913340936</c:v>
                </c:pt>
                <c:pt idx="151">
                  <c:v>1.733181299885975</c:v>
                </c:pt>
                <c:pt idx="152">
                  <c:v>1.7445838084378564</c:v>
                </c:pt>
                <c:pt idx="153">
                  <c:v>1.7559863169897376</c:v>
                </c:pt>
                <c:pt idx="154">
                  <c:v>1.767388825541619</c:v>
                </c:pt>
                <c:pt idx="155">
                  <c:v>1.7787913340935004</c:v>
                </c:pt>
                <c:pt idx="156">
                  <c:v>1.7901938426453818</c:v>
                </c:pt>
                <c:pt idx="157">
                  <c:v>1.8015963511972635</c:v>
                </c:pt>
                <c:pt idx="158">
                  <c:v>1.8129988597491449</c:v>
                </c:pt>
                <c:pt idx="159">
                  <c:v>1.8244013683010263</c:v>
                </c:pt>
                <c:pt idx="160">
                  <c:v>1.8358038768529077</c:v>
                </c:pt>
                <c:pt idx="161">
                  <c:v>1.8472063854047891</c:v>
                </c:pt>
                <c:pt idx="162">
                  <c:v>1.8586088939566707</c:v>
                </c:pt>
                <c:pt idx="163">
                  <c:v>1.8700114025085517</c:v>
                </c:pt>
                <c:pt idx="164">
                  <c:v>1.8814139110604331</c:v>
                </c:pt>
                <c:pt idx="165">
                  <c:v>1.8928164196123147</c:v>
                </c:pt>
                <c:pt idx="166">
                  <c:v>1.9042189281641961</c:v>
                </c:pt>
                <c:pt idx="167">
                  <c:v>1.9156214367160775</c:v>
                </c:pt>
                <c:pt idx="168">
                  <c:v>1.9270239452679589</c:v>
                </c:pt>
                <c:pt idx="169">
                  <c:v>1.9384264538198404</c:v>
                </c:pt>
                <c:pt idx="170">
                  <c:v>1.949828962371722</c:v>
                </c:pt>
                <c:pt idx="171">
                  <c:v>1.9612314709236034</c:v>
                </c:pt>
                <c:pt idx="172">
                  <c:v>1.9726339794754848</c:v>
                </c:pt>
                <c:pt idx="173">
                  <c:v>1.9840364880273658</c:v>
                </c:pt>
                <c:pt idx="174">
                  <c:v>1.9954389965792474</c:v>
                </c:pt>
                <c:pt idx="175">
                  <c:v>2.0068415051311286</c:v>
                </c:pt>
                <c:pt idx="176">
                  <c:v>2.0182440136830104</c:v>
                </c:pt>
                <c:pt idx="177">
                  <c:v>2.0296465222348918</c:v>
                </c:pt>
                <c:pt idx="178">
                  <c:v>2.0410490307867732</c:v>
                </c:pt>
                <c:pt idx="179">
                  <c:v>2.0524515393386547</c:v>
                </c:pt>
                <c:pt idx="180">
                  <c:v>2.0638540478905361</c:v>
                </c:pt>
                <c:pt idx="181">
                  <c:v>2.0752565564424175</c:v>
                </c:pt>
                <c:pt idx="182">
                  <c:v>2.0866590649942989</c:v>
                </c:pt>
                <c:pt idx="183">
                  <c:v>2.0980615735461798</c:v>
                </c:pt>
                <c:pt idx="184">
                  <c:v>2.1094640820980617</c:v>
                </c:pt>
                <c:pt idx="185">
                  <c:v>2.1208665906499431</c:v>
                </c:pt>
                <c:pt idx="186">
                  <c:v>2.1322690992018245</c:v>
                </c:pt>
                <c:pt idx="187">
                  <c:v>2.1436716077537059</c:v>
                </c:pt>
                <c:pt idx="188">
                  <c:v>2.1550741163055873</c:v>
                </c:pt>
                <c:pt idx="189">
                  <c:v>2.1664766248574687</c:v>
                </c:pt>
                <c:pt idx="190">
                  <c:v>2.1778791334093501</c:v>
                </c:pt>
                <c:pt idx="191">
                  <c:v>2.1892816419612315</c:v>
                </c:pt>
                <c:pt idx="192">
                  <c:v>2.2006841505131129</c:v>
                </c:pt>
                <c:pt idx="193">
                  <c:v>2.2120866590649944</c:v>
                </c:pt>
                <c:pt idx="194">
                  <c:v>2.2234891676168758</c:v>
                </c:pt>
                <c:pt idx="195">
                  <c:v>2.2348916761687572</c:v>
                </c:pt>
                <c:pt idx="196">
                  <c:v>2.2462941847206386</c:v>
                </c:pt>
                <c:pt idx="197">
                  <c:v>2.25769669327252</c:v>
                </c:pt>
                <c:pt idx="198">
                  <c:v>2.2690992018244014</c:v>
                </c:pt>
                <c:pt idx="199">
                  <c:v>2.2805017103762828</c:v>
                </c:pt>
                <c:pt idx="200">
                  <c:v>2.2919042189281642</c:v>
                </c:pt>
                <c:pt idx="201">
                  <c:v>2.3033067274800456</c:v>
                </c:pt>
                <c:pt idx="202">
                  <c:v>2.314709236031927</c:v>
                </c:pt>
                <c:pt idx="203">
                  <c:v>2.3261117445838084</c:v>
                </c:pt>
                <c:pt idx="204">
                  <c:v>2.3375142531356898</c:v>
                </c:pt>
                <c:pt idx="205">
                  <c:v>2.3489167616875712</c:v>
                </c:pt>
                <c:pt idx="206">
                  <c:v>2.3603192702394526</c:v>
                </c:pt>
                <c:pt idx="207">
                  <c:v>2.3717217787913341</c:v>
                </c:pt>
                <c:pt idx="208">
                  <c:v>2.3831242873432155</c:v>
                </c:pt>
                <c:pt idx="209">
                  <c:v>2.3945267958950969</c:v>
                </c:pt>
                <c:pt idx="210">
                  <c:v>2.4059293044469783</c:v>
                </c:pt>
                <c:pt idx="211">
                  <c:v>2.4173318129988597</c:v>
                </c:pt>
                <c:pt idx="212">
                  <c:v>2.4287343215507411</c:v>
                </c:pt>
                <c:pt idx="213">
                  <c:v>2.4401368301026225</c:v>
                </c:pt>
                <c:pt idx="214">
                  <c:v>2.4515393386545039</c:v>
                </c:pt>
                <c:pt idx="215">
                  <c:v>2.4629418472063853</c:v>
                </c:pt>
                <c:pt idx="216">
                  <c:v>2.4743443557582667</c:v>
                </c:pt>
                <c:pt idx="217">
                  <c:v>2.4857468643101481</c:v>
                </c:pt>
                <c:pt idx="218">
                  <c:v>2.4971493728620295</c:v>
                </c:pt>
                <c:pt idx="219">
                  <c:v>2.5085518814139109</c:v>
                </c:pt>
                <c:pt idx="220">
                  <c:v>2.5199543899657928</c:v>
                </c:pt>
                <c:pt idx="221">
                  <c:v>2.5313568985176742</c:v>
                </c:pt>
                <c:pt idx="222">
                  <c:v>2.5427594070695552</c:v>
                </c:pt>
                <c:pt idx="223">
                  <c:v>2.5541619156214366</c:v>
                </c:pt>
                <c:pt idx="224">
                  <c:v>2.565564424173318</c:v>
                </c:pt>
                <c:pt idx="225">
                  <c:v>2.5769669327251994</c:v>
                </c:pt>
                <c:pt idx="226">
                  <c:v>2.5883694412770808</c:v>
                </c:pt>
                <c:pt idx="227">
                  <c:v>2.5997719498289622</c:v>
                </c:pt>
                <c:pt idx="228">
                  <c:v>2.6111744583808436</c:v>
                </c:pt>
                <c:pt idx="229">
                  <c:v>2.6225769669327255</c:v>
                </c:pt>
                <c:pt idx="230">
                  <c:v>2.6339794754846069</c:v>
                </c:pt>
                <c:pt idx="231">
                  <c:v>2.6453819840364883</c:v>
                </c:pt>
                <c:pt idx="232">
                  <c:v>2.6567844925883692</c:v>
                </c:pt>
                <c:pt idx="233">
                  <c:v>2.6681870011402506</c:v>
                </c:pt>
                <c:pt idx="234">
                  <c:v>2.6795895096921321</c:v>
                </c:pt>
                <c:pt idx="235">
                  <c:v>2.6909920182440135</c:v>
                </c:pt>
                <c:pt idx="236">
                  <c:v>2.7023945267958949</c:v>
                </c:pt>
                <c:pt idx="237">
                  <c:v>2.7137970353477767</c:v>
                </c:pt>
                <c:pt idx="238">
                  <c:v>2.7251995438996581</c:v>
                </c:pt>
                <c:pt idx="239">
                  <c:v>2.7366020524515395</c:v>
                </c:pt>
                <c:pt idx="240">
                  <c:v>2.7480045610034209</c:v>
                </c:pt>
                <c:pt idx="241">
                  <c:v>2.7594070695553023</c:v>
                </c:pt>
                <c:pt idx="242">
                  <c:v>2.7708095781071833</c:v>
                </c:pt>
                <c:pt idx="243">
                  <c:v>2.7822120866590647</c:v>
                </c:pt>
                <c:pt idx="244">
                  <c:v>2.7936145952109461</c:v>
                </c:pt>
                <c:pt idx="245">
                  <c:v>2.805017103762828</c:v>
                </c:pt>
                <c:pt idx="246">
                  <c:v>2.8164196123147094</c:v>
                </c:pt>
                <c:pt idx="247">
                  <c:v>2.8278221208665908</c:v>
                </c:pt>
                <c:pt idx="248">
                  <c:v>2.8392246294184722</c:v>
                </c:pt>
                <c:pt idx="249">
                  <c:v>2.8506271379703536</c:v>
                </c:pt>
                <c:pt idx="250">
                  <c:v>2.862029646522235</c:v>
                </c:pt>
                <c:pt idx="251">
                  <c:v>2.8734321550741164</c:v>
                </c:pt>
                <c:pt idx="252">
                  <c:v>2.8848346636259974</c:v>
                </c:pt>
                <c:pt idx="253">
                  <c:v>2.8962371721778792</c:v>
                </c:pt>
                <c:pt idx="254">
                  <c:v>2.9076396807297606</c:v>
                </c:pt>
                <c:pt idx="255">
                  <c:v>2.9190421892816421</c:v>
                </c:pt>
                <c:pt idx="256">
                  <c:v>2.9304446978335235</c:v>
                </c:pt>
                <c:pt idx="257">
                  <c:v>2.9418472063854049</c:v>
                </c:pt>
                <c:pt idx="258">
                  <c:v>2.9532497149372863</c:v>
                </c:pt>
                <c:pt idx="259">
                  <c:v>2.9646522234891677</c:v>
                </c:pt>
                <c:pt idx="260">
                  <c:v>2.9760547320410491</c:v>
                </c:pt>
                <c:pt idx="261">
                  <c:v>2.9874572405929305</c:v>
                </c:pt>
                <c:pt idx="262">
                  <c:v>2.9988597491448119</c:v>
                </c:pt>
                <c:pt idx="263">
                  <c:v>3.0102622576966933</c:v>
                </c:pt>
                <c:pt idx="264">
                  <c:v>3.0216647662485747</c:v>
                </c:pt>
                <c:pt idx="265">
                  <c:v>3.0330672748004561</c:v>
                </c:pt>
                <c:pt idx="266">
                  <c:v>3.0444697833523375</c:v>
                </c:pt>
                <c:pt idx="267">
                  <c:v>3.0558722919042189</c:v>
                </c:pt>
                <c:pt idx="268">
                  <c:v>3.0672748004561003</c:v>
                </c:pt>
                <c:pt idx="269">
                  <c:v>3.0786773090079818</c:v>
                </c:pt>
                <c:pt idx="270">
                  <c:v>3.0900798175598632</c:v>
                </c:pt>
                <c:pt idx="271">
                  <c:v>3.1014823261117446</c:v>
                </c:pt>
                <c:pt idx="272">
                  <c:v>3.112884834663626</c:v>
                </c:pt>
                <c:pt idx="273">
                  <c:v>3.1242873432155074</c:v>
                </c:pt>
                <c:pt idx="274">
                  <c:v>3.1356898517673892</c:v>
                </c:pt>
                <c:pt idx="275">
                  <c:v>3.1470923603192702</c:v>
                </c:pt>
                <c:pt idx="276">
                  <c:v>3.1584948688711521</c:v>
                </c:pt>
                <c:pt idx="277">
                  <c:v>3.169897377423033</c:v>
                </c:pt>
                <c:pt idx="278">
                  <c:v>3.181299885974914</c:v>
                </c:pt>
                <c:pt idx="279">
                  <c:v>3.1927023945267958</c:v>
                </c:pt>
                <c:pt idx="280">
                  <c:v>3.2041049030786772</c:v>
                </c:pt>
                <c:pt idx="281">
                  <c:v>3.2155074116305591</c:v>
                </c:pt>
                <c:pt idx="282">
                  <c:v>3.2269099201824401</c:v>
                </c:pt>
                <c:pt idx="283">
                  <c:v>3.2383124287343219</c:v>
                </c:pt>
                <c:pt idx="284">
                  <c:v>3.2497149372862029</c:v>
                </c:pt>
                <c:pt idx="285">
                  <c:v>3.2611174458380847</c:v>
                </c:pt>
                <c:pt idx="286">
                  <c:v>3.2725199543899657</c:v>
                </c:pt>
                <c:pt idx="287">
                  <c:v>3.2839224629418471</c:v>
                </c:pt>
                <c:pt idx="288">
                  <c:v>3.2953249714937285</c:v>
                </c:pt>
                <c:pt idx="289">
                  <c:v>3.3067274800456099</c:v>
                </c:pt>
                <c:pt idx="290">
                  <c:v>3.3181299885974918</c:v>
                </c:pt>
                <c:pt idx="291">
                  <c:v>3.3295324971493727</c:v>
                </c:pt>
                <c:pt idx="292">
                  <c:v>3.3409350057012546</c:v>
                </c:pt>
                <c:pt idx="293">
                  <c:v>3.3523375142531355</c:v>
                </c:pt>
                <c:pt idx="294">
                  <c:v>3.3637400228050174</c:v>
                </c:pt>
                <c:pt idx="295">
                  <c:v>3.3751425313568983</c:v>
                </c:pt>
                <c:pt idx="296">
                  <c:v>3.3865450399087798</c:v>
                </c:pt>
                <c:pt idx="297">
                  <c:v>3.3979475484606612</c:v>
                </c:pt>
                <c:pt idx="298">
                  <c:v>3.4093500570125426</c:v>
                </c:pt>
                <c:pt idx="299">
                  <c:v>3.4207525655644244</c:v>
                </c:pt>
                <c:pt idx="300">
                  <c:v>3.4321550741163054</c:v>
                </c:pt>
                <c:pt idx="301">
                  <c:v>3.4435575826681872</c:v>
                </c:pt>
                <c:pt idx="302">
                  <c:v>3.4549600912200682</c:v>
                </c:pt>
                <c:pt idx="303">
                  <c:v>3.46636259977195</c:v>
                </c:pt>
                <c:pt idx="304">
                  <c:v>3.477765108323831</c:v>
                </c:pt>
                <c:pt idx="305">
                  <c:v>3.4891676168757129</c:v>
                </c:pt>
                <c:pt idx="306">
                  <c:v>3.5005701254275943</c:v>
                </c:pt>
                <c:pt idx="307">
                  <c:v>3.5119726339794752</c:v>
                </c:pt>
                <c:pt idx="308">
                  <c:v>3.5233751425313571</c:v>
                </c:pt>
                <c:pt idx="309">
                  <c:v>3.534777651083238</c:v>
                </c:pt>
                <c:pt idx="310">
                  <c:v>3.5461801596351199</c:v>
                </c:pt>
                <c:pt idx="311">
                  <c:v>3.5575826681870009</c:v>
                </c:pt>
                <c:pt idx="312">
                  <c:v>3.5689851767388827</c:v>
                </c:pt>
                <c:pt idx="313">
                  <c:v>3.5803876852907637</c:v>
                </c:pt>
                <c:pt idx="314">
                  <c:v>3.5917901938426455</c:v>
                </c:pt>
                <c:pt idx="315">
                  <c:v>3.6031927023945269</c:v>
                </c:pt>
                <c:pt idx="316">
                  <c:v>3.6145952109464079</c:v>
                </c:pt>
                <c:pt idx="317">
                  <c:v>3.6259977194982898</c:v>
                </c:pt>
                <c:pt idx="318">
                  <c:v>3.6374002280501707</c:v>
                </c:pt>
                <c:pt idx="319">
                  <c:v>3.6488027366020526</c:v>
                </c:pt>
                <c:pt idx="320">
                  <c:v>3.6602052451539335</c:v>
                </c:pt>
                <c:pt idx="321">
                  <c:v>3.6716077537058154</c:v>
                </c:pt>
                <c:pt idx="322">
                  <c:v>3.6830102622576968</c:v>
                </c:pt>
                <c:pt idx="323">
                  <c:v>3.6944127708095782</c:v>
                </c:pt>
                <c:pt idx="324">
                  <c:v>3.7058152793614596</c:v>
                </c:pt>
                <c:pt idx="325">
                  <c:v>3.7172177879133415</c:v>
                </c:pt>
                <c:pt idx="326">
                  <c:v>3.7286202964652224</c:v>
                </c:pt>
                <c:pt idx="327">
                  <c:v>3.7400228050171034</c:v>
                </c:pt>
                <c:pt idx="328">
                  <c:v>3.7514253135689852</c:v>
                </c:pt>
                <c:pt idx="329">
                  <c:v>3.7628278221208662</c:v>
                </c:pt>
                <c:pt idx="330">
                  <c:v>3.774230330672748</c:v>
                </c:pt>
                <c:pt idx="331">
                  <c:v>3.7856328392246295</c:v>
                </c:pt>
                <c:pt idx="332">
                  <c:v>3.7970353477765109</c:v>
                </c:pt>
                <c:pt idx="333">
                  <c:v>3.8084378563283923</c:v>
                </c:pt>
                <c:pt idx="334">
                  <c:v>3.8198403648802741</c:v>
                </c:pt>
                <c:pt idx="335">
                  <c:v>3.8312428734321551</c:v>
                </c:pt>
                <c:pt idx="336">
                  <c:v>3.842645381984036</c:v>
                </c:pt>
                <c:pt idx="337">
                  <c:v>3.8540478905359179</c:v>
                </c:pt>
                <c:pt idx="338">
                  <c:v>3.8654503990877989</c:v>
                </c:pt>
                <c:pt idx="339">
                  <c:v>3.8768529076396807</c:v>
                </c:pt>
                <c:pt idx="340">
                  <c:v>3.8882554161915621</c:v>
                </c:pt>
                <c:pt idx="341">
                  <c:v>3.899657924743444</c:v>
                </c:pt>
                <c:pt idx="342">
                  <c:v>3.9110604332953249</c:v>
                </c:pt>
                <c:pt idx="343">
                  <c:v>3.9224629418472068</c:v>
                </c:pt>
                <c:pt idx="344">
                  <c:v>3.9338654503990877</c:v>
                </c:pt>
                <c:pt idx="345">
                  <c:v>3.9452679589509696</c:v>
                </c:pt>
                <c:pt idx="346">
                  <c:v>3.9566704675028506</c:v>
                </c:pt>
                <c:pt idx="347">
                  <c:v>3.9680729760547315</c:v>
                </c:pt>
                <c:pt idx="348">
                  <c:v>3.9794754846066134</c:v>
                </c:pt>
                <c:pt idx="349">
                  <c:v>3.9908779931584948</c:v>
                </c:pt>
                <c:pt idx="350">
                  <c:v>4.0022805017103762</c:v>
                </c:pt>
                <c:pt idx="351">
                  <c:v>4.0136830102622572</c:v>
                </c:pt>
                <c:pt idx="352">
                  <c:v>4.025085518814139</c:v>
                </c:pt>
                <c:pt idx="353">
                  <c:v>4.0364880273660209</c:v>
                </c:pt>
                <c:pt idx="354">
                  <c:v>4.0478905359179018</c:v>
                </c:pt>
                <c:pt idx="355">
                  <c:v>4.0592930444697837</c:v>
                </c:pt>
                <c:pt idx="356">
                  <c:v>4.0706955530216646</c:v>
                </c:pt>
                <c:pt idx="357">
                  <c:v>4.0820980615735465</c:v>
                </c:pt>
                <c:pt idx="358">
                  <c:v>4.0935005701254275</c:v>
                </c:pt>
                <c:pt idx="359">
                  <c:v>4.1049030786773093</c:v>
                </c:pt>
                <c:pt idx="360">
                  <c:v>4.1163055872291903</c:v>
                </c:pt>
                <c:pt idx="361">
                  <c:v>4.1277080957810721</c:v>
                </c:pt>
                <c:pt idx="362">
                  <c:v>4.1391106043329531</c:v>
                </c:pt>
                <c:pt idx="363">
                  <c:v>4.1505131128848349</c:v>
                </c:pt>
                <c:pt idx="364">
                  <c:v>4.1619156214367159</c:v>
                </c:pt>
                <c:pt idx="365">
                  <c:v>4.1733181299885977</c:v>
                </c:pt>
                <c:pt idx="366">
                  <c:v>4.1847206385404787</c:v>
                </c:pt>
                <c:pt idx="367">
                  <c:v>4.1961231470923597</c:v>
                </c:pt>
                <c:pt idx="368">
                  <c:v>4.2075256556442415</c:v>
                </c:pt>
                <c:pt idx="369">
                  <c:v>4.2189281641961234</c:v>
                </c:pt>
                <c:pt idx="370">
                  <c:v>4.2303306727480043</c:v>
                </c:pt>
                <c:pt idx="371">
                  <c:v>4.2417331812998862</c:v>
                </c:pt>
                <c:pt idx="372">
                  <c:v>4.253135689851768</c:v>
                </c:pt>
                <c:pt idx="373">
                  <c:v>4.264538198403649</c:v>
                </c:pt>
                <c:pt idx="374">
                  <c:v>4.2759407069555309</c:v>
                </c:pt>
                <c:pt idx="375">
                  <c:v>4.2873432155074118</c:v>
                </c:pt>
                <c:pt idx="376">
                  <c:v>4.2987457240592928</c:v>
                </c:pt>
                <c:pt idx="377">
                  <c:v>4.3101482326111746</c:v>
                </c:pt>
                <c:pt idx="378">
                  <c:v>4.3215507411630556</c:v>
                </c:pt>
                <c:pt idx="379">
                  <c:v>4.3329532497149374</c:v>
                </c:pt>
                <c:pt idx="380">
                  <c:v>4.3443557582668184</c:v>
                </c:pt>
                <c:pt idx="381">
                  <c:v>4.3557582668187003</c:v>
                </c:pt>
                <c:pt idx="382">
                  <c:v>4.3671607753705812</c:v>
                </c:pt>
                <c:pt idx="383">
                  <c:v>4.3785632839224631</c:v>
                </c:pt>
                <c:pt idx="384">
                  <c:v>4.389965792474344</c:v>
                </c:pt>
                <c:pt idx="385">
                  <c:v>4.4013683010262259</c:v>
                </c:pt>
                <c:pt idx="386">
                  <c:v>4.4127708095781069</c:v>
                </c:pt>
                <c:pt idx="387">
                  <c:v>4.4241733181299887</c:v>
                </c:pt>
                <c:pt idx="388">
                  <c:v>4.4355758266818697</c:v>
                </c:pt>
                <c:pt idx="389">
                  <c:v>4.4469783352337515</c:v>
                </c:pt>
                <c:pt idx="390">
                  <c:v>4.4583808437856334</c:v>
                </c:pt>
                <c:pt idx="391">
                  <c:v>4.4697833523375143</c:v>
                </c:pt>
                <c:pt idx="392">
                  <c:v>4.4811858608893962</c:v>
                </c:pt>
                <c:pt idx="393">
                  <c:v>4.4925883694412772</c:v>
                </c:pt>
                <c:pt idx="394">
                  <c:v>4.503990877993159</c:v>
                </c:pt>
                <c:pt idx="395">
                  <c:v>4.51539338654504</c:v>
                </c:pt>
                <c:pt idx="396">
                  <c:v>4.5267958950969209</c:v>
                </c:pt>
                <c:pt idx="397">
                  <c:v>4.5381984036488028</c:v>
                </c:pt>
                <c:pt idx="398">
                  <c:v>4.5496009122006837</c:v>
                </c:pt>
                <c:pt idx="399">
                  <c:v>4.5610034207525656</c:v>
                </c:pt>
                <c:pt idx="400">
                  <c:v>4.5724059293044466</c:v>
                </c:pt>
                <c:pt idx="401">
                  <c:v>4.5838084378563284</c:v>
                </c:pt>
                <c:pt idx="402">
                  <c:v>4.5952109464082094</c:v>
                </c:pt>
                <c:pt idx="403">
                  <c:v>4.6066134549600912</c:v>
                </c:pt>
                <c:pt idx="404">
                  <c:v>4.6180159635119722</c:v>
                </c:pt>
                <c:pt idx="405">
                  <c:v>4.629418472063854</c:v>
                </c:pt>
                <c:pt idx="406">
                  <c:v>4.6408209806157359</c:v>
                </c:pt>
                <c:pt idx="407">
                  <c:v>4.6522234891676169</c:v>
                </c:pt>
                <c:pt idx="408">
                  <c:v>4.6636259977194987</c:v>
                </c:pt>
                <c:pt idx="409">
                  <c:v>4.6750285062713797</c:v>
                </c:pt>
                <c:pt idx="410">
                  <c:v>4.6864310148232615</c:v>
                </c:pt>
                <c:pt idx="411">
                  <c:v>4.6978335233751425</c:v>
                </c:pt>
                <c:pt idx="412">
                  <c:v>4.7092360319270243</c:v>
                </c:pt>
                <c:pt idx="413">
                  <c:v>4.7206385404789053</c:v>
                </c:pt>
                <c:pt idx="414">
                  <c:v>4.7320410490307871</c:v>
                </c:pt>
                <c:pt idx="415">
                  <c:v>4.7434435575826681</c:v>
                </c:pt>
                <c:pt idx="416">
                  <c:v>4.7548460661345491</c:v>
                </c:pt>
                <c:pt idx="417">
                  <c:v>4.7662485746864309</c:v>
                </c:pt>
                <c:pt idx="418">
                  <c:v>4.7776510832383119</c:v>
                </c:pt>
                <c:pt idx="419">
                  <c:v>4.7890535917901937</c:v>
                </c:pt>
                <c:pt idx="420">
                  <c:v>4.8004561003420747</c:v>
                </c:pt>
                <c:pt idx="421">
                  <c:v>4.8118586088939566</c:v>
                </c:pt>
                <c:pt idx="422">
                  <c:v>4.8232611174458384</c:v>
                </c:pt>
                <c:pt idx="423">
                  <c:v>4.8346636259977194</c:v>
                </c:pt>
                <c:pt idx="424">
                  <c:v>4.8460661345496012</c:v>
                </c:pt>
                <c:pt idx="425">
                  <c:v>4.8574686431014822</c:v>
                </c:pt>
                <c:pt idx="426">
                  <c:v>4.868871151653364</c:v>
                </c:pt>
                <c:pt idx="427">
                  <c:v>4.880273660205245</c:v>
                </c:pt>
                <c:pt idx="428">
                  <c:v>4.8916761687571269</c:v>
                </c:pt>
                <c:pt idx="429">
                  <c:v>4.9030786773090078</c:v>
                </c:pt>
                <c:pt idx="430">
                  <c:v>4.9144811858608897</c:v>
                </c:pt>
                <c:pt idx="431">
                  <c:v>4.9258836944127706</c:v>
                </c:pt>
                <c:pt idx="432">
                  <c:v>4.9372862029646525</c:v>
                </c:pt>
                <c:pt idx="433">
                  <c:v>4.9486887115165334</c:v>
                </c:pt>
                <c:pt idx="434">
                  <c:v>4.9600912200684153</c:v>
                </c:pt>
                <c:pt idx="435">
                  <c:v>4.9714937286202963</c:v>
                </c:pt>
                <c:pt idx="436">
                  <c:v>4.9828962371721772</c:v>
                </c:pt>
                <c:pt idx="437">
                  <c:v>4.9942987457240591</c:v>
                </c:pt>
                <c:pt idx="438">
                  <c:v>5.0057012542759409</c:v>
                </c:pt>
                <c:pt idx="439">
                  <c:v>5.0171037628278219</c:v>
                </c:pt>
                <c:pt idx="440">
                  <c:v>5.0285062713797037</c:v>
                </c:pt>
                <c:pt idx="441">
                  <c:v>5.0399087799315856</c:v>
                </c:pt>
                <c:pt idx="442">
                  <c:v>5.0513112884834666</c:v>
                </c:pt>
                <c:pt idx="443">
                  <c:v>5.0627137970353484</c:v>
                </c:pt>
                <c:pt idx="444">
                  <c:v>5.0741163055872294</c:v>
                </c:pt>
                <c:pt idx="445">
                  <c:v>5.0855188141391103</c:v>
                </c:pt>
                <c:pt idx="446">
                  <c:v>5.0969213226909922</c:v>
                </c:pt>
                <c:pt idx="447">
                  <c:v>5.1083238312428731</c:v>
                </c:pt>
                <c:pt idx="448">
                  <c:v>5.119726339794755</c:v>
                </c:pt>
                <c:pt idx="449">
                  <c:v>5.131128848346636</c:v>
                </c:pt>
                <c:pt idx="450">
                  <c:v>5.1425313568985178</c:v>
                </c:pt>
                <c:pt idx="451">
                  <c:v>5.1539338654503988</c:v>
                </c:pt>
                <c:pt idx="452">
                  <c:v>5.1653363740022806</c:v>
                </c:pt>
                <c:pt idx="453">
                  <c:v>5.1767388825541616</c:v>
                </c:pt>
                <c:pt idx="454">
                  <c:v>5.1881413911060434</c:v>
                </c:pt>
                <c:pt idx="455">
                  <c:v>5.1995438996579244</c:v>
                </c:pt>
                <c:pt idx="456">
                  <c:v>5.2109464082098063</c:v>
                </c:pt>
                <c:pt idx="457">
                  <c:v>5.2223489167616872</c:v>
                </c:pt>
                <c:pt idx="458">
                  <c:v>5.2337514253135691</c:v>
                </c:pt>
                <c:pt idx="459">
                  <c:v>5.2451539338654509</c:v>
                </c:pt>
                <c:pt idx="460">
                  <c:v>5.2565564424173319</c:v>
                </c:pt>
                <c:pt idx="461">
                  <c:v>5.2679589509692137</c:v>
                </c:pt>
                <c:pt idx="462">
                  <c:v>5.2793614595210947</c:v>
                </c:pt>
                <c:pt idx="463">
                  <c:v>5.2907639680729766</c:v>
                </c:pt>
                <c:pt idx="464">
                  <c:v>5.3021664766248575</c:v>
                </c:pt>
                <c:pt idx="465">
                  <c:v>5.3135689851767385</c:v>
                </c:pt>
                <c:pt idx="466">
                  <c:v>5.3249714937286203</c:v>
                </c:pt>
                <c:pt idx="467">
                  <c:v>5.3363740022805013</c:v>
                </c:pt>
                <c:pt idx="468">
                  <c:v>5.3477765108323831</c:v>
                </c:pt>
                <c:pt idx="469">
                  <c:v>5.3591790193842641</c:v>
                </c:pt>
                <c:pt idx="470">
                  <c:v>5.370581527936146</c:v>
                </c:pt>
                <c:pt idx="471">
                  <c:v>5.3819840364880269</c:v>
                </c:pt>
                <c:pt idx="472">
                  <c:v>5.3933865450399088</c:v>
                </c:pt>
                <c:pt idx="473">
                  <c:v>5.4047890535917897</c:v>
                </c:pt>
                <c:pt idx="474">
                  <c:v>5.4161915621436716</c:v>
                </c:pt>
                <c:pt idx="475">
                  <c:v>5.4275940706955534</c:v>
                </c:pt>
                <c:pt idx="476">
                  <c:v>5.4389965792474344</c:v>
                </c:pt>
                <c:pt idx="477">
                  <c:v>5.4503990877993163</c:v>
                </c:pt>
                <c:pt idx="478">
                  <c:v>5.4618015963511972</c:v>
                </c:pt>
                <c:pt idx="479">
                  <c:v>5.4732041049030791</c:v>
                </c:pt>
                <c:pt idx="480">
                  <c:v>5.48460661345496</c:v>
                </c:pt>
                <c:pt idx="481">
                  <c:v>5.4960091220068419</c:v>
                </c:pt>
                <c:pt idx="482">
                  <c:v>5.5074116305587228</c:v>
                </c:pt>
                <c:pt idx="483">
                  <c:v>5.5188141391106047</c:v>
                </c:pt>
                <c:pt idx="484">
                  <c:v>5.5302166476624857</c:v>
                </c:pt>
                <c:pt idx="485">
                  <c:v>5.5416191562143666</c:v>
                </c:pt>
                <c:pt idx="486">
                  <c:v>5.5530216647662485</c:v>
                </c:pt>
                <c:pt idx="487">
                  <c:v>5.5644241733181294</c:v>
                </c:pt>
                <c:pt idx="488">
                  <c:v>5.5758266818700113</c:v>
                </c:pt>
                <c:pt idx="489">
                  <c:v>5.5872291904218923</c:v>
                </c:pt>
                <c:pt idx="490">
                  <c:v>5.5986316989737741</c:v>
                </c:pt>
                <c:pt idx="491">
                  <c:v>5.610034207525656</c:v>
                </c:pt>
                <c:pt idx="492">
                  <c:v>5.6214367160775369</c:v>
                </c:pt>
                <c:pt idx="493">
                  <c:v>5.6328392246294188</c:v>
                </c:pt>
                <c:pt idx="494">
                  <c:v>5.6442417331812997</c:v>
                </c:pt>
                <c:pt idx="495">
                  <c:v>5.6556442417331816</c:v>
                </c:pt>
                <c:pt idx="496">
                  <c:v>5.6670467502850626</c:v>
                </c:pt>
                <c:pt idx="497">
                  <c:v>5.6784492588369444</c:v>
                </c:pt>
                <c:pt idx="498">
                  <c:v>5.6898517673888254</c:v>
                </c:pt>
                <c:pt idx="499">
                  <c:v>5.7012542759407072</c:v>
                </c:pt>
                <c:pt idx="500">
                  <c:v>5.7126567844925882</c:v>
                </c:pt>
                <c:pt idx="501">
                  <c:v>5.72405929304447</c:v>
                </c:pt>
                <c:pt idx="502">
                  <c:v>5.735461801596351</c:v>
                </c:pt>
                <c:pt idx="503">
                  <c:v>5.7468643101482328</c:v>
                </c:pt>
                <c:pt idx="504">
                  <c:v>5.7582668187001138</c:v>
                </c:pt>
                <c:pt idx="505">
                  <c:v>5.7696693272519948</c:v>
                </c:pt>
                <c:pt idx="506">
                  <c:v>5.7810718358038766</c:v>
                </c:pt>
                <c:pt idx="507">
                  <c:v>5.7924743443557585</c:v>
                </c:pt>
                <c:pt idx="508">
                  <c:v>5.8038768529076394</c:v>
                </c:pt>
                <c:pt idx="509">
                  <c:v>5.8152793614595213</c:v>
                </c:pt>
                <c:pt idx="510">
                  <c:v>5.8266818700114031</c:v>
                </c:pt>
                <c:pt idx="511">
                  <c:v>5.8380843785632841</c:v>
                </c:pt>
                <c:pt idx="512">
                  <c:v>5.849486887115166</c:v>
                </c:pt>
                <c:pt idx="513">
                  <c:v>5.8608893956670469</c:v>
                </c:pt>
                <c:pt idx="514">
                  <c:v>5.8722919042189279</c:v>
                </c:pt>
                <c:pt idx="515">
                  <c:v>5.8836944127708097</c:v>
                </c:pt>
                <c:pt idx="516">
                  <c:v>5.8950969213226907</c:v>
                </c:pt>
                <c:pt idx="517">
                  <c:v>5.9064994298745725</c:v>
                </c:pt>
                <c:pt idx="518">
                  <c:v>5.9179019384264535</c:v>
                </c:pt>
                <c:pt idx="519">
                  <c:v>5.9293044469783354</c:v>
                </c:pt>
                <c:pt idx="520">
                  <c:v>5.9407069555302163</c:v>
                </c:pt>
                <c:pt idx="521">
                  <c:v>5.9521094640820982</c:v>
                </c:pt>
                <c:pt idx="522">
                  <c:v>5.9635119726339791</c:v>
                </c:pt>
                <c:pt idx="523">
                  <c:v>5.974914481185861</c:v>
                </c:pt>
                <c:pt idx="524">
                  <c:v>5.986316989737742</c:v>
                </c:pt>
                <c:pt idx="525">
                  <c:v>5.9977194982896238</c:v>
                </c:pt>
                <c:pt idx="526">
                  <c:v>6.0091220068415048</c:v>
                </c:pt>
                <c:pt idx="527">
                  <c:v>6.0205245153933866</c:v>
                </c:pt>
                <c:pt idx="528">
                  <c:v>6.0319270239452685</c:v>
                </c:pt>
                <c:pt idx="529">
                  <c:v>6.0433295324971494</c:v>
                </c:pt>
                <c:pt idx="530">
                  <c:v>6.0547320410490313</c:v>
                </c:pt>
                <c:pt idx="531">
                  <c:v>6.0661345496009123</c:v>
                </c:pt>
                <c:pt idx="532">
                  <c:v>6.0775370581527941</c:v>
                </c:pt>
                <c:pt idx="533">
                  <c:v>6.0889395667046751</c:v>
                </c:pt>
                <c:pt idx="534">
                  <c:v>6.100342075256556</c:v>
                </c:pt>
                <c:pt idx="535">
                  <c:v>6.1117445838084379</c:v>
                </c:pt>
                <c:pt idx="536">
                  <c:v>6.1231470923603188</c:v>
                </c:pt>
                <c:pt idx="537">
                  <c:v>6.1345496009122007</c:v>
                </c:pt>
                <c:pt idx="538">
                  <c:v>6.1459521094640817</c:v>
                </c:pt>
                <c:pt idx="539">
                  <c:v>6.1573546180159635</c:v>
                </c:pt>
                <c:pt idx="540">
                  <c:v>6.1687571265678445</c:v>
                </c:pt>
                <c:pt idx="541">
                  <c:v>6.1801596351197263</c:v>
                </c:pt>
                <c:pt idx="542">
                  <c:v>6.1915621436716073</c:v>
                </c:pt>
                <c:pt idx="543">
                  <c:v>6.2029646522234891</c:v>
                </c:pt>
                <c:pt idx="544">
                  <c:v>6.214367160775371</c:v>
                </c:pt>
                <c:pt idx="545">
                  <c:v>6.225769669327252</c:v>
                </c:pt>
                <c:pt idx="546">
                  <c:v>6.2371721778791338</c:v>
                </c:pt>
                <c:pt idx="547">
                  <c:v>6.2485746864310148</c:v>
                </c:pt>
                <c:pt idx="548">
                  <c:v>6.2599771949828966</c:v>
                </c:pt>
                <c:pt idx="549">
                  <c:v>6.2713797035347785</c:v>
                </c:pt>
                <c:pt idx="550">
                  <c:v>6.2827822120866585</c:v>
                </c:pt>
                <c:pt idx="551">
                  <c:v>6.2941847206385404</c:v>
                </c:pt>
                <c:pt idx="552">
                  <c:v>6.3055872291904222</c:v>
                </c:pt>
                <c:pt idx="553">
                  <c:v>6.3169897377423041</c:v>
                </c:pt>
                <c:pt idx="554">
                  <c:v>6.3283922462941842</c:v>
                </c:pt>
                <c:pt idx="555">
                  <c:v>6.339794754846066</c:v>
                </c:pt>
                <c:pt idx="556">
                  <c:v>6.3511972633979479</c:v>
                </c:pt>
                <c:pt idx="557">
                  <c:v>6.362599771949828</c:v>
                </c:pt>
                <c:pt idx="558">
                  <c:v>6.3740022805017098</c:v>
                </c:pt>
                <c:pt idx="559">
                  <c:v>6.3854047890535917</c:v>
                </c:pt>
                <c:pt idx="560">
                  <c:v>6.3968072976054735</c:v>
                </c:pt>
                <c:pt idx="561">
                  <c:v>6.4082098061573545</c:v>
                </c:pt>
                <c:pt idx="562">
                  <c:v>6.4196123147092363</c:v>
                </c:pt>
                <c:pt idx="563">
                  <c:v>6.4310148232611182</c:v>
                </c:pt>
                <c:pt idx="564">
                  <c:v>6.4424173318129982</c:v>
                </c:pt>
                <c:pt idx="565">
                  <c:v>6.4538198403648801</c:v>
                </c:pt>
                <c:pt idx="566">
                  <c:v>6.465222348916762</c:v>
                </c:pt>
                <c:pt idx="567">
                  <c:v>6.4766248574686438</c:v>
                </c:pt>
                <c:pt idx="568">
                  <c:v>6.4880273660205239</c:v>
                </c:pt>
                <c:pt idx="569">
                  <c:v>6.4994298745724057</c:v>
                </c:pt>
                <c:pt idx="570">
                  <c:v>6.5108323831242876</c:v>
                </c:pt>
                <c:pt idx="571">
                  <c:v>6.5222348916761694</c:v>
                </c:pt>
                <c:pt idx="572">
                  <c:v>6.5336374002280495</c:v>
                </c:pt>
                <c:pt idx="573">
                  <c:v>6.5450399087799314</c:v>
                </c:pt>
                <c:pt idx="574">
                  <c:v>6.5564424173318132</c:v>
                </c:pt>
                <c:pt idx="575">
                  <c:v>6.5678449258836942</c:v>
                </c:pt>
                <c:pt idx="576">
                  <c:v>6.579247434435576</c:v>
                </c:pt>
                <c:pt idx="577">
                  <c:v>6.590649942987457</c:v>
                </c:pt>
                <c:pt idx="578">
                  <c:v>6.6020524515393388</c:v>
                </c:pt>
                <c:pt idx="579">
                  <c:v>6.6134549600912198</c:v>
                </c:pt>
                <c:pt idx="580">
                  <c:v>6.6248574686431017</c:v>
                </c:pt>
                <c:pt idx="581">
                  <c:v>6.6362599771949835</c:v>
                </c:pt>
                <c:pt idx="582">
                  <c:v>6.6476624857468654</c:v>
                </c:pt>
                <c:pt idx="583">
                  <c:v>6.6590649942987454</c:v>
                </c:pt>
                <c:pt idx="584">
                  <c:v>6.6704675028506273</c:v>
                </c:pt>
                <c:pt idx="585">
                  <c:v>6.6818700114025091</c:v>
                </c:pt>
                <c:pt idx="586">
                  <c:v>6.6932725199543892</c:v>
                </c:pt>
                <c:pt idx="587">
                  <c:v>6.7046750285062711</c:v>
                </c:pt>
                <c:pt idx="588">
                  <c:v>6.7160775370581529</c:v>
                </c:pt>
                <c:pt idx="589">
                  <c:v>6.7274800456100348</c:v>
                </c:pt>
                <c:pt idx="590">
                  <c:v>6.7388825541619148</c:v>
                </c:pt>
                <c:pt idx="591">
                  <c:v>6.7502850627137967</c:v>
                </c:pt>
                <c:pt idx="592">
                  <c:v>6.7616875712656785</c:v>
                </c:pt>
                <c:pt idx="593">
                  <c:v>6.7730900798175595</c:v>
                </c:pt>
                <c:pt idx="594">
                  <c:v>6.7844925883694414</c:v>
                </c:pt>
                <c:pt idx="595">
                  <c:v>6.7958950969213223</c:v>
                </c:pt>
                <c:pt idx="596">
                  <c:v>6.8072976054732042</c:v>
                </c:pt>
                <c:pt idx="597">
                  <c:v>6.8187001140250851</c:v>
                </c:pt>
                <c:pt idx="598">
                  <c:v>6.830102622576967</c:v>
                </c:pt>
                <c:pt idx="599">
                  <c:v>6.8415051311288488</c:v>
                </c:pt>
                <c:pt idx="600">
                  <c:v>6.8529076396807307</c:v>
                </c:pt>
                <c:pt idx="601">
                  <c:v>6.8643101482326108</c:v>
                </c:pt>
                <c:pt idx="602">
                  <c:v>6.8757126567844926</c:v>
                </c:pt>
                <c:pt idx="603">
                  <c:v>6.8871151653363745</c:v>
                </c:pt>
                <c:pt idx="604">
                  <c:v>6.8985176738882545</c:v>
                </c:pt>
                <c:pt idx="605">
                  <c:v>6.9099201824401364</c:v>
                </c:pt>
                <c:pt idx="606">
                  <c:v>6.9213226909920182</c:v>
                </c:pt>
                <c:pt idx="607">
                  <c:v>6.9327251995439001</c:v>
                </c:pt>
                <c:pt idx="608">
                  <c:v>6.9441277080957802</c:v>
                </c:pt>
                <c:pt idx="609">
                  <c:v>6.955530216647662</c:v>
                </c:pt>
                <c:pt idx="610">
                  <c:v>6.9669327251995439</c:v>
                </c:pt>
                <c:pt idx="611">
                  <c:v>6.9783352337514257</c:v>
                </c:pt>
                <c:pt idx="612">
                  <c:v>6.9897377423033067</c:v>
                </c:pt>
                <c:pt idx="613">
                  <c:v>7.0011402508551885</c:v>
                </c:pt>
                <c:pt idx="614">
                  <c:v>7.0125427594070704</c:v>
                </c:pt>
                <c:pt idx="615">
                  <c:v>7.0239452679589505</c:v>
                </c:pt>
                <c:pt idx="616">
                  <c:v>7.0353477765108323</c:v>
                </c:pt>
                <c:pt idx="617">
                  <c:v>7.0467502850627142</c:v>
                </c:pt>
                <c:pt idx="618">
                  <c:v>7.058152793614596</c:v>
                </c:pt>
                <c:pt idx="619">
                  <c:v>7.0695553021664761</c:v>
                </c:pt>
                <c:pt idx="620">
                  <c:v>7.0809578107183579</c:v>
                </c:pt>
                <c:pt idx="621">
                  <c:v>7.0923603192702398</c:v>
                </c:pt>
                <c:pt idx="622">
                  <c:v>7.1037628278221217</c:v>
                </c:pt>
                <c:pt idx="623">
                  <c:v>7.1151653363740017</c:v>
                </c:pt>
                <c:pt idx="624">
                  <c:v>7.1265678449258836</c:v>
                </c:pt>
                <c:pt idx="625">
                  <c:v>7.1379703534777654</c:v>
                </c:pt>
                <c:pt idx="626">
                  <c:v>7.1493728620296455</c:v>
                </c:pt>
                <c:pt idx="627">
                  <c:v>7.1607753705815274</c:v>
                </c:pt>
                <c:pt idx="628">
                  <c:v>7.1721778791334092</c:v>
                </c:pt>
                <c:pt idx="629">
                  <c:v>7.1835803876852911</c:v>
                </c:pt>
                <c:pt idx="630">
                  <c:v>7.194982896237172</c:v>
                </c:pt>
                <c:pt idx="631">
                  <c:v>7.2063854047890539</c:v>
                </c:pt>
                <c:pt idx="632">
                  <c:v>7.2177879133409357</c:v>
                </c:pt>
                <c:pt idx="633">
                  <c:v>7.2291904218928158</c:v>
                </c:pt>
                <c:pt idx="634">
                  <c:v>7.2405929304446977</c:v>
                </c:pt>
                <c:pt idx="635">
                  <c:v>7.2519954389965795</c:v>
                </c:pt>
                <c:pt idx="636">
                  <c:v>7.2633979475484614</c:v>
                </c:pt>
                <c:pt idx="637">
                  <c:v>7.2748004561003414</c:v>
                </c:pt>
                <c:pt idx="638">
                  <c:v>7.2862029646522233</c:v>
                </c:pt>
                <c:pt idx="639">
                  <c:v>7.2976054732041051</c:v>
                </c:pt>
                <c:pt idx="640">
                  <c:v>7.309007981755987</c:v>
                </c:pt>
                <c:pt idx="641">
                  <c:v>7.3204104903078671</c:v>
                </c:pt>
                <c:pt idx="642">
                  <c:v>7.3318129988597489</c:v>
                </c:pt>
                <c:pt idx="643">
                  <c:v>7.3432155074116308</c:v>
                </c:pt>
                <c:pt idx="644">
                  <c:v>7.3546180159635117</c:v>
                </c:pt>
                <c:pt idx="645">
                  <c:v>7.3660205245153936</c:v>
                </c:pt>
                <c:pt idx="646">
                  <c:v>7.3774230330672745</c:v>
                </c:pt>
                <c:pt idx="647">
                  <c:v>7.3888255416191564</c:v>
                </c:pt>
                <c:pt idx="648">
                  <c:v>7.4002280501710374</c:v>
                </c:pt>
                <c:pt idx="649">
                  <c:v>7.4116305587229192</c:v>
                </c:pt>
                <c:pt idx="650">
                  <c:v>7.4230330672748011</c:v>
                </c:pt>
                <c:pt idx="651">
                  <c:v>7.4344355758266829</c:v>
                </c:pt>
                <c:pt idx="652">
                  <c:v>7.445838084378563</c:v>
                </c:pt>
                <c:pt idx="653">
                  <c:v>7.4572405929304448</c:v>
                </c:pt>
                <c:pt idx="654">
                  <c:v>7.4686431014823267</c:v>
                </c:pt>
                <c:pt idx="655">
                  <c:v>7.4800456100342068</c:v>
                </c:pt>
                <c:pt idx="656">
                  <c:v>7.4914481185860886</c:v>
                </c:pt>
                <c:pt idx="657">
                  <c:v>7.5028506271379705</c:v>
                </c:pt>
                <c:pt idx="658">
                  <c:v>7.5142531356898523</c:v>
                </c:pt>
                <c:pt idx="659">
                  <c:v>7.5256556442417324</c:v>
                </c:pt>
                <c:pt idx="660">
                  <c:v>7.5370581527936142</c:v>
                </c:pt>
                <c:pt idx="661">
                  <c:v>7.5484606613454961</c:v>
                </c:pt>
                <c:pt idx="662">
                  <c:v>7.5598631698973779</c:v>
                </c:pt>
                <c:pt idx="663">
                  <c:v>7.5712656784492589</c:v>
                </c:pt>
                <c:pt idx="664">
                  <c:v>7.5826681870011399</c:v>
                </c:pt>
                <c:pt idx="665">
                  <c:v>7.5940706955530217</c:v>
                </c:pt>
                <c:pt idx="666">
                  <c:v>7.6054732041049027</c:v>
                </c:pt>
                <c:pt idx="667">
                  <c:v>7.6168757126567845</c:v>
                </c:pt>
                <c:pt idx="668">
                  <c:v>7.6282782212086664</c:v>
                </c:pt>
                <c:pt idx="669">
                  <c:v>7.6396807297605482</c:v>
                </c:pt>
                <c:pt idx="670">
                  <c:v>7.6510832383124283</c:v>
                </c:pt>
                <c:pt idx="671">
                  <c:v>7.6624857468643102</c:v>
                </c:pt>
                <c:pt idx="672">
                  <c:v>7.673888255416192</c:v>
                </c:pt>
                <c:pt idx="673">
                  <c:v>7.6852907639680721</c:v>
                </c:pt>
                <c:pt idx="674">
                  <c:v>7.6966932725199539</c:v>
                </c:pt>
                <c:pt idx="675">
                  <c:v>7.7080957810718358</c:v>
                </c:pt>
                <c:pt idx="676">
                  <c:v>7.7194982896237176</c:v>
                </c:pt>
                <c:pt idx="677">
                  <c:v>7.7309007981755977</c:v>
                </c:pt>
                <c:pt idx="678">
                  <c:v>7.7423033067274796</c:v>
                </c:pt>
                <c:pt idx="679">
                  <c:v>7.7537058152793614</c:v>
                </c:pt>
                <c:pt idx="680">
                  <c:v>7.7651083238312433</c:v>
                </c:pt>
                <c:pt idx="681">
                  <c:v>7.7765108323831242</c:v>
                </c:pt>
                <c:pt idx="682">
                  <c:v>7.7879133409350061</c:v>
                </c:pt>
                <c:pt idx="683">
                  <c:v>7.7993158494868879</c:v>
                </c:pt>
                <c:pt idx="684">
                  <c:v>7.810718358038768</c:v>
                </c:pt>
                <c:pt idx="685">
                  <c:v>7.8221208665906499</c:v>
                </c:pt>
                <c:pt idx="686">
                  <c:v>7.8335233751425317</c:v>
                </c:pt>
                <c:pt idx="687">
                  <c:v>7.8449258836944136</c:v>
                </c:pt>
                <c:pt idx="688">
                  <c:v>7.8563283922462936</c:v>
                </c:pt>
                <c:pt idx="689">
                  <c:v>7.8677309007981755</c:v>
                </c:pt>
                <c:pt idx="690">
                  <c:v>7.8791334093500573</c:v>
                </c:pt>
                <c:pt idx="691">
                  <c:v>7.8905359179019392</c:v>
                </c:pt>
                <c:pt idx="692">
                  <c:v>7.9019384264538193</c:v>
                </c:pt>
                <c:pt idx="693">
                  <c:v>7.9133409350057011</c:v>
                </c:pt>
                <c:pt idx="694">
                  <c:v>7.924743443557583</c:v>
                </c:pt>
                <c:pt idx="695">
                  <c:v>7.9361459521094631</c:v>
                </c:pt>
                <c:pt idx="696">
                  <c:v>7.9475484606613449</c:v>
                </c:pt>
                <c:pt idx="697">
                  <c:v>7.9589509692132268</c:v>
                </c:pt>
                <c:pt idx="698">
                  <c:v>7.9703534777651086</c:v>
                </c:pt>
                <c:pt idx="699">
                  <c:v>7.9817559863169896</c:v>
                </c:pt>
                <c:pt idx="700">
                  <c:v>7.9931584948688714</c:v>
                </c:pt>
                <c:pt idx="701">
                  <c:v>8.0045610034207524</c:v>
                </c:pt>
                <c:pt idx="702">
                  <c:v>8.0159635119726325</c:v>
                </c:pt>
                <c:pt idx="703">
                  <c:v>8.0273660205245143</c:v>
                </c:pt>
                <c:pt idx="704">
                  <c:v>8.0387685290763962</c:v>
                </c:pt>
                <c:pt idx="705">
                  <c:v>8.050171037628278</c:v>
                </c:pt>
                <c:pt idx="706">
                  <c:v>8.0615735461801599</c:v>
                </c:pt>
                <c:pt idx="707">
                  <c:v>8.0729760547320417</c:v>
                </c:pt>
                <c:pt idx="708">
                  <c:v>8.0843785632839236</c:v>
                </c:pt>
                <c:pt idx="709">
                  <c:v>8.0957810718358036</c:v>
                </c:pt>
                <c:pt idx="710">
                  <c:v>8.1071835803876855</c:v>
                </c:pt>
                <c:pt idx="711">
                  <c:v>8.1185860889395673</c:v>
                </c:pt>
                <c:pt idx="712">
                  <c:v>8.1299885974914492</c:v>
                </c:pt>
                <c:pt idx="713">
                  <c:v>8.1413911060433293</c:v>
                </c:pt>
                <c:pt idx="714">
                  <c:v>8.1527936145952111</c:v>
                </c:pt>
                <c:pt idx="715">
                  <c:v>8.164196123147093</c:v>
                </c:pt>
                <c:pt idx="716">
                  <c:v>8.1755986316989748</c:v>
                </c:pt>
                <c:pt idx="717">
                  <c:v>8.1870011402508549</c:v>
                </c:pt>
                <c:pt idx="718">
                  <c:v>8.1984036488027368</c:v>
                </c:pt>
                <c:pt idx="719">
                  <c:v>8.2098061573546186</c:v>
                </c:pt>
                <c:pt idx="720">
                  <c:v>8.2212086659065005</c:v>
                </c:pt>
                <c:pt idx="721">
                  <c:v>8.2326111744583805</c:v>
                </c:pt>
                <c:pt idx="722">
                  <c:v>8.2440136830102624</c:v>
                </c:pt>
                <c:pt idx="723">
                  <c:v>8.2554161915621442</c:v>
                </c:pt>
                <c:pt idx="724">
                  <c:v>8.2668187001140243</c:v>
                </c:pt>
                <c:pt idx="725">
                  <c:v>8.2782212086659062</c:v>
                </c:pt>
                <c:pt idx="726">
                  <c:v>8.289623717217788</c:v>
                </c:pt>
                <c:pt idx="727">
                  <c:v>8.3010262257696699</c:v>
                </c:pt>
                <c:pt idx="728">
                  <c:v>8.3124287343215499</c:v>
                </c:pt>
                <c:pt idx="729">
                  <c:v>8.3238312428734318</c:v>
                </c:pt>
                <c:pt idx="730">
                  <c:v>8.3352337514253136</c:v>
                </c:pt>
                <c:pt idx="731">
                  <c:v>8.3466362599771955</c:v>
                </c:pt>
                <c:pt idx="732">
                  <c:v>8.3580387685290756</c:v>
                </c:pt>
                <c:pt idx="733">
                  <c:v>8.3694412770809574</c:v>
                </c:pt>
                <c:pt idx="734">
                  <c:v>8.3808437856328393</c:v>
                </c:pt>
                <c:pt idx="735">
                  <c:v>8.3922462941847193</c:v>
                </c:pt>
                <c:pt idx="736">
                  <c:v>8.4036488027366012</c:v>
                </c:pt>
                <c:pt idx="737">
                  <c:v>8.415051311288483</c:v>
                </c:pt>
                <c:pt idx="738">
                  <c:v>8.4264538198403649</c:v>
                </c:pt>
                <c:pt idx="739">
                  <c:v>8.4378563283922468</c:v>
                </c:pt>
                <c:pt idx="740">
                  <c:v>8.4492588369441268</c:v>
                </c:pt>
                <c:pt idx="741">
                  <c:v>8.4606613454960087</c:v>
                </c:pt>
                <c:pt idx="742">
                  <c:v>8.4720638540478905</c:v>
                </c:pt>
                <c:pt idx="743">
                  <c:v>8.4834663625997724</c:v>
                </c:pt>
                <c:pt idx="744">
                  <c:v>8.4948688711516542</c:v>
                </c:pt>
                <c:pt idx="745">
                  <c:v>8.5062713797035361</c:v>
                </c:pt>
                <c:pt idx="746">
                  <c:v>8.5176738882554162</c:v>
                </c:pt>
                <c:pt idx="747">
                  <c:v>8.529076396807298</c:v>
                </c:pt>
                <c:pt idx="748">
                  <c:v>8.5404789053591799</c:v>
                </c:pt>
                <c:pt idx="749">
                  <c:v>8.5518814139110617</c:v>
                </c:pt>
                <c:pt idx="750">
                  <c:v>8.5632839224629418</c:v>
                </c:pt>
                <c:pt idx="751">
                  <c:v>8.5746864310148236</c:v>
                </c:pt>
                <c:pt idx="752">
                  <c:v>8.5860889395667055</c:v>
                </c:pt>
                <c:pt idx="753">
                  <c:v>8.5974914481185856</c:v>
                </c:pt>
                <c:pt idx="754">
                  <c:v>8.6088939566704674</c:v>
                </c:pt>
                <c:pt idx="755">
                  <c:v>8.6202964652223493</c:v>
                </c:pt>
                <c:pt idx="756">
                  <c:v>8.6316989737742311</c:v>
                </c:pt>
                <c:pt idx="757">
                  <c:v>8.6431014823261112</c:v>
                </c:pt>
                <c:pt idx="758">
                  <c:v>8.654503990877993</c:v>
                </c:pt>
                <c:pt idx="759">
                  <c:v>8.6659064994298749</c:v>
                </c:pt>
                <c:pt idx="760">
                  <c:v>8.6773090079817567</c:v>
                </c:pt>
                <c:pt idx="761">
                  <c:v>8.6887115165336368</c:v>
                </c:pt>
                <c:pt idx="762">
                  <c:v>8.7001140250855187</c:v>
                </c:pt>
                <c:pt idx="763">
                  <c:v>8.7115165336374005</c:v>
                </c:pt>
                <c:pt idx="764">
                  <c:v>8.7229190421892806</c:v>
                </c:pt>
                <c:pt idx="765">
                  <c:v>8.7343215507411625</c:v>
                </c:pt>
                <c:pt idx="766">
                  <c:v>8.7457240592930443</c:v>
                </c:pt>
                <c:pt idx="767">
                  <c:v>8.7571265678449262</c:v>
                </c:pt>
                <c:pt idx="768">
                  <c:v>8.7685290763968062</c:v>
                </c:pt>
                <c:pt idx="769">
                  <c:v>8.7799315849486881</c:v>
                </c:pt>
                <c:pt idx="770">
                  <c:v>8.7913340935005699</c:v>
                </c:pt>
                <c:pt idx="771">
                  <c:v>8.8027366020524518</c:v>
                </c:pt>
                <c:pt idx="772">
                  <c:v>8.8141391106043319</c:v>
                </c:pt>
                <c:pt idx="773">
                  <c:v>8.8255416191562137</c:v>
                </c:pt>
                <c:pt idx="774">
                  <c:v>8.8369441277080956</c:v>
                </c:pt>
                <c:pt idx="775">
                  <c:v>8.8483466362599774</c:v>
                </c:pt>
                <c:pt idx="776">
                  <c:v>8.8597491448118593</c:v>
                </c:pt>
                <c:pt idx="777">
                  <c:v>8.8711516533637393</c:v>
                </c:pt>
                <c:pt idx="778">
                  <c:v>8.8825541619156212</c:v>
                </c:pt>
                <c:pt idx="779">
                  <c:v>8.893956670467503</c:v>
                </c:pt>
                <c:pt idx="780">
                  <c:v>8.9053591790193849</c:v>
                </c:pt>
                <c:pt idx="781">
                  <c:v>8.9167616875712667</c:v>
                </c:pt>
                <c:pt idx="782">
                  <c:v>8.9281641961231468</c:v>
                </c:pt>
                <c:pt idx="783">
                  <c:v>8.9395667046750287</c:v>
                </c:pt>
                <c:pt idx="784">
                  <c:v>8.9509692132269105</c:v>
                </c:pt>
                <c:pt idx="785">
                  <c:v>8.9623717217787924</c:v>
                </c:pt>
                <c:pt idx="786">
                  <c:v>8.9737742303306725</c:v>
                </c:pt>
                <c:pt idx="787">
                  <c:v>8.9851767388825543</c:v>
                </c:pt>
                <c:pt idx="788">
                  <c:v>8.9965792474344362</c:v>
                </c:pt>
                <c:pt idx="789">
                  <c:v>9.007981755986318</c:v>
                </c:pt>
                <c:pt idx="790">
                  <c:v>9.0193842645381981</c:v>
                </c:pt>
                <c:pt idx="791">
                  <c:v>9.0307867730900799</c:v>
                </c:pt>
                <c:pt idx="792">
                  <c:v>9.0421892816419618</c:v>
                </c:pt>
                <c:pt idx="793">
                  <c:v>9.0535917901938419</c:v>
                </c:pt>
                <c:pt idx="794">
                  <c:v>9.0649942987457237</c:v>
                </c:pt>
                <c:pt idx="795">
                  <c:v>9.0763968072976056</c:v>
                </c:pt>
                <c:pt idx="796">
                  <c:v>9.0877993158494874</c:v>
                </c:pt>
                <c:pt idx="797">
                  <c:v>9.0992018244013675</c:v>
                </c:pt>
                <c:pt idx="798">
                  <c:v>9.1106043329532493</c:v>
                </c:pt>
                <c:pt idx="799">
                  <c:v>9.1220068415051312</c:v>
                </c:pt>
                <c:pt idx="800">
                  <c:v>9.133409350057013</c:v>
                </c:pt>
                <c:pt idx="801">
                  <c:v>9.1448118586088931</c:v>
                </c:pt>
                <c:pt idx="802">
                  <c:v>9.156214367160775</c:v>
                </c:pt>
                <c:pt idx="803">
                  <c:v>9.1676168757126568</c:v>
                </c:pt>
                <c:pt idx="804">
                  <c:v>9.1790193842645369</c:v>
                </c:pt>
                <c:pt idx="805">
                  <c:v>9.1904218928164187</c:v>
                </c:pt>
                <c:pt idx="806">
                  <c:v>9.2018244013683006</c:v>
                </c:pt>
                <c:pt idx="807">
                  <c:v>9.2132269099201825</c:v>
                </c:pt>
                <c:pt idx="808">
                  <c:v>9.2246294184720625</c:v>
                </c:pt>
                <c:pt idx="809">
                  <c:v>9.2360319270239444</c:v>
                </c:pt>
                <c:pt idx="810">
                  <c:v>9.2474344355758262</c:v>
                </c:pt>
                <c:pt idx="811">
                  <c:v>9.2588369441277081</c:v>
                </c:pt>
                <c:pt idx="812">
                  <c:v>9.2702394526795899</c:v>
                </c:pt>
                <c:pt idx="813">
                  <c:v>9.2816419612314718</c:v>
                </c:pt>
                <c:pt idx="814">
                  <c:v>9.2930444697833536</c:v>
                </c:pt>
                <c:pt idx="815">
                  <c:v>9.3044469783352337</c:v>
                </c:pt>
                <c:pt idx="816">
                  <c:v>9.3158494868871156</c:v>
                </c:pt>
                <c:pt idx="817">
                  <c:v>9.3272519954389974</c:v>
                </c:pt>
                <c:pt idx="818">
                  <c:v>9.3386545039908793</c:v>
                </c:pt>
                <c:pt idx="819">
                  <c:v>9.3500570125427593</c:v>
                </c:pt>
                <c:pt idx="820">
                  <c:v>9.3614595210946412</c:v>
                </c:pt>
                <c:pt idx="821">
                  <c:v>9.372862029646523</c:v>
                </c:pt>
                <c:pt idx="822">
                  <c:v>9.3842645381984031</c:v>
                </c:pt>
                <c:pt idx="823">
                  <c:v>9.395667046750285</c:v>
                </c:pt>
                <c:pt idx="824">
                  <c:v>9.4070695553021668</c:v>
                </c:pt>
                <c:pt idx="825">
                  <c:v>9.4184720638540487</c:v>
                </c:pt>
                <c:pt idx="826">
                  <c:v>9.4298745724059287</c:v>
                </c:pt>
                <c:pt idx="827">
                  <c:v>9.4412770809578106</c:v>
                </c:pt>
                <c:pt idx="828">
                  <c:v>9.4526795895096924</c:v>
                </c:pt>
                <c:pt idx="829">
                  <c:v>9.4640820980615743</c:v>
                </c:pt>
                <c:pt idx="830">
                  <c:v>9.4754846066134544</c:v>
                </c:pt>
                <c:pt idx="831">
                  <c:v>9.4868871151653362</c:v>
                </c:pt>
                <c:pt idx="832">
                  <c:v>9.4982896237172181</c:v>
                </c:pt>
                <c:pt idx="833">
                  <c:v>9.5096921322690982</c:v>
                </c:pt>
                <c:pt idx="834">
                  <c:v>9.52109464082098</c:v>
                </c:pt>
                <c:pt idx="835">
                  <c:v>9.5324971493728619</c:v>
                </c:pt>
                <c:pt idx="836">
                  <c:v>9.5438996579247437</c:v>
                </c:pt>
                <c:pt idx="837">
                  <c:v>9.5553021664766238</c:v>
                </c:pt>
                <c:pt idx="838">
                  <c:v>9.5667046750285056</c:v>
                </c:pt>
                <c:pt idx="839">
                  <c:v>9.5781071835803875</c:v>
                </c:pt>
                <c:pt idx="840">
                  <c:v>9.5895096921322693</c:v>
                </c:pt>
                <c:pt idx="841">
                  <c:v>9.6009122006841494</c:v>
                </c:pt>
                <c:pt idx="842">
                  <c:v>9.6123147092360313</c:v>
                </c:pt>
                <c:pt idx="843">
                  <c:v>9.6237172177879131</c:v>
                </c:pt>
                <c:pt idx="844">
                  <c:v>9.635119726339795</c:v>
                </c:pt>
                <c:pt idx="845">
                  <c:v>9.6465222348916768</c:v>
                </c:pt>
                <c:pt idx="846">
                  <c:v>9.6579247434435587</c:v>
                </c:pt>
                <c:pt idx="847">
                  <c:v>9.6693272519954387</c:v>
                </c:pt>
                <c:pt idx="848">
                  <c:v>9.6807297605473206</c:v>
                </c:pt>
                <c:pt idx="849">
                  <c:v>9.6921322690992024</c:v>
                </c:pt>
                <c:pt idx="850">
                  <c:v>9.7035347776510843</c:v>
                </c:pt>
                <c:pt idx="851">
                  <c:v>9.7149372862029644</c:v>
                </c:pt>
                <c:pt idx="852">
                  <c:v>9.7263397947548462</c:v>
                </c:pt>
                <c:pt idx="853">
                  <c:v>9.7377423033067281</c:v>
                </c:pt>
                <c:pt idx="854">
                  <c:v>9.7491448118586099</c:v>
                </c:pt>
                <c:pt idx="855">
                  <c:v>9.76054732041049</c:v>
                </c:pt>
                <c:pt idx="856">
                  <c:v>9.7719498289623719</c:v>
                </c:pt>
                <c:pt idx="857">
                  <c:v>9.7833523375142537</c:v>
                </c:pt>
                <c:pt idx="858">
                  <c:v>9.7947548460661356</c:v>
                </c:pt>
                <c:pt idx="859">
                  <c:v>9.8061573546180156</c:v>
                </c:pt>
                <c:pt idx="860">
                  <c:v>9.8175598631698975</c:v>
                </c:pt>
                <c:pt idx="861">
                  <c:v>9.8289623717217793</c:v>
                </c:pt>
                <c:pt idx="862">
                  <c:v>9.8403648802736594</c:v>
                </c:pt>
                <c:pt idx="863">
                  <c:v>9.8517673888255413</c:v>
                </c:pt>
                <c:pt idx="864">
                  <c:v>9.8631698973774231</c:v>
                </c:pt>
                <c:pt idx="865">
                  <c:v>9.874572405929305</c:v>
                </c:pt>
                <c:pt idx="866">
                  <c:v>9.885974914481185</c:v>
                </c:pt>
                <c:pt idx="867">
                  <c:v>9.8973774230330669</c:v>
                </c:pt>
                <c:pt idx="868">
                  <c:v>9.9087799315849487</c:v>
                </c:pt>
                <c:pt idx="869">
                  <c:v>9.9201824401368306</c:v>
                </c:pt>
                <c:pt idx="870">
                  <c:v>9.9315849486887107</c:v>
                </c:pt>
                <c:pt idx="871">
                  <c:v>9.9429874572405925</c:v>
                </c:pt>
                <c:pt idx="872">
                  <c:v>9.9543899657924744</c:v>
                </c:pt>
                <c:pt idx="873">
                  <c:v>9.9657924743443544</c:v>
                </c:pt>
                <c:pt idx="874">
                  <c:v>9.9771949828962363</c:v>
                </c:pt>
                <c:pt idx="875">
                  <c:v>9.9885974914481181</c:v>
                </c:pt>
                <c:pt idx="876">
                  <c:v>10</c:v>
                </c:pt>
                <c:pt idx="877">
                  <c:v>10.011402508551882</c:v>
                </c:pt>
                <c:pt idx="878">
                  <c:v>10.022805017103762</c:v>
                </c:pt>
                <c:pt idx="879">
                  <c:v>10.034207525655644</c:v>
                </c:pt>
                <c:pt idx="880">
                  <c:v>10.045610034207526</c:v>
                </c:pt>
                <c:pt idx="881">
                  <c:v>10.057012542759407</c:v>
                </c:pt>
                <c:pt idx="882">
                  <c:v>10.068415051311289</c:v>
                </c:pt>
                <c:pt idx="883">
                  <c:v>10.079817559863171</c:v>
                </c:pt>
                <c:pt idx="884">
                  <c:v>10.091220068415051</c:v>
                </c:pt>
                <c:pt idx="885">
                  <c:v>10.102622576966933</c:v>
                </c:pt>
                <c:pt idx="886">
                  <c:v>10.114025085518815</c:v>
                </c:pt>
                <c:pt idx="887">
                  <c:v>10.125427594070697</c:v>
                </c:pt>
                <c:pt idx="888">
                  <c:v>10.136830102622577</c:v>
                </c:pt>
                <c:pt idx="889">
                  <c:v>10.148232611174459</c:v>
                </c:pt>
                <c:pt idx="890">
                  <c:v>10.159635119726341</c:v>
                </c:pt>
                <c:pt idx="891">
                  <c:v>10.171037628278221</c:v>
                </c:pt>
                <c:pt idx="892">
                  <c:v>10.182440136830103</c:v>
                </c:pt>
                <c:pt idx="893">
                  <c:v>10.193842645381984</c:v>
                </c:pt>
                <c:pt idx="894">
                  <c:v>10.205245153933866</c:v>
                </c:pt>
                <c:pt idx="895">
                  <c:v>10.216647662485746</c:v>
                </c:pt>
                <c:pt idx="896">
                  <c:v>10.228050171037628</c:v>
                </c:pt>
                <c:pt idx="897">
                  <c:v>10.23945267958951</c:v>
                </c:pt>
                <c:pt idx="898">
                  <c:v>10.250855188141392</c:v>
                </c:pt>
                <c:pt idx="899">
                  <c:v>10.262257696693272</c:v>
                </c:pt>
                <c:pt idx="900">
                  <c:v>10.273660205245154</c:v>
                </c:pt>
                <c:pt idx="901">
                  <c:v>10.285062713797036</c:v>
                </c:pt>
                <c:pt idx="902">
                  <c:v>10.296465222348916</c:v>
                </c:pt>
                <c:pt idx="903">
                  <c:v>10.307867730900798</c:v>
                </c:pt>
                <c:pt idx="904">
                  <c:v>10.319270239452679</c:v>
                </c:pt>
                <c:pt idx="905">
                  <c:v>10.330672748004561</c:v>
                </c:pt>
                <c:pt idx="906">
                  <c:v>10.342075256556441</c:v>
                </c:pt>
                <c:pt idx="907">
                  <c:v>10.353477765108323</c:v>
                </c:pt>
                <c:pt idx="908">
                  <c:v>10.364880273660205</c:v>
                </c:pt>
                <c:pt idx="909">
                  <c:v>10.376282782212087</c:v>
                </c:pt>
                <c:pt idx="910">
                  <c:v>10.387685290763967</c:v>
                </c:pt>
                <c:pt idx="911">
                  <c:v>10.399087799315849</c:v>
                </c:pt>
                <c:pt idx="912">
                  <c:v>10.410490307867731</c:v>
                </c:pt>
                <c:pt idx="913">
                  <c:v>10.421892816419613</c:v>
                </c:pt>
                <c:pt idx="914">
                  <c:v>10.433295324971494</c:v>
                </c:pt>
                <c:pt idx="915">
                  <c:v>10.444697833523374</c:v>
                </c:pt>
                <c:pt idx="916">
                  <c:v>10.456100342075256</c:v>
                </c:pt>
                <c:pt idx="917">
                  <c:v>10.467502850627138</c:v>
                </c:pt>
                <c:pt idx="918">
                  <c:v>10.47890535917902</c:v>
                </c:pt>
                <c:pt idx="919">
                  <c:v>10.490307867730902</c:v>
                </c:pt>
                <c:pt idx="920">
                  <c:v>10.501710376282782</c:v>
                </c:pt>
                <c:pt idx="921">
                  <c:v>10.513112884834664</c:v>
                </c:pt>
                <c:pt idx="922">
                  <c:v>10.524515393386546</c:v>
                </c:pt>
                <c:pt idx="923">
                  <c:v>10.535917901938427</c:v>
                </c:pt>
                <c:pt idx="924">
                  <c:v>10.547320410490308</c:v>
                </c:pt>
                <c:pt idx="925">
                  <c:v>10.558722919042189</c:v>
                </c:pt>
                <c:pt idx="926">
                  <c:v>10.570125427594071</c:v>
                </c:pt>
                <c:pt idx="927">
                  <c:v>10.581527936145953</c:v>
                </c:pt>
                <c:pt idx="928">
                  <c:v>10.592930444697833</c:v>
                </c:pt>
                <c:pt idx="929">
                  <c:v>10.604332953249715</c:v>
                </c:pt>
                <c:pt idx="930">
                  <c:v>10.615735461801597</c:v>
                </c:pt>
                <c:pt idx="931">
                  <c:v>10.627137970353477</c:v>
                </c:pt>
                <c:pt idx="932">
                  <c:v>10.638540478905359</c:v>
                </c:pt>
                <c:pt idx="933">
                  <c:v>10.649942987457241</c:v>
                </c:pt>
                <c:pt idx="934">
                  <c:v>10.661345496009123</c:v>
                </c:pt>
                <c:pt idx="935">
                  <c:v>10.672748004561003</c:v>
                </c:pt>
                <c:pt idx="936">
                  <c:v>10.684150513112884</c:v>
                </c:pt>
                <c:pt idx="937">
                  <c:v>10.695553021664766</c:v>
                </c:pt>
                <c:pt idx="938">
                  <c:v>10.706955530216648</c:v>
                </c:pt>
                <c:pt idx="939">
                  <c:v>10.718358038768528</c:v>
                </c:pt>
                <c:pt idx="940">
                  <c:v>10.72976054732041</c:v>
                </c:pt>
                <c:pt idx="941">
                  <c:v>10.741163055872292</c:v>
                </c:pt>
                <c:pt idx="942">
                  <c:v>10.752565564424172</c:v>
                </c:pt>
                <c:pt idx="943">
                  <c:v>10.763968072976054</c:v>
                </c:pt>
                <c:pt idx="944">
                  <c:v>10.775370581527936</c:v>
                </c:pt>
                <c:pt idx="945">
                  <c:v>10.786773090079818</c:v>
                </c:pt>
                <c:pt idx="946">
                  <c:v>10.798175598631698</c:v>
                </c:pt>
                <c:pt idx="947">
                  <c:v>10.809578107183579</c:v>
                </c:pt>
                <c:pt idx="948">
                  <c:v>10.820980615735461</c:v>
                </c:pt>
                <c:pt idx="949">
                  <c:v>10.832383124287343</c:v>
                </c:pt>
                <c:pt idx="950">
                  <c:v>10.843785632839225</c:v>
                </c:pt>
                <c:pt idx="951">
                  <c:v>10.855188141391107</c:v>
                </c:pt>
                <c:pt idx="952">
                  <c:v>10.866590649942989</c:v>
                </c:pt>
                <c:pt idx="953">
                  <c:v>10.877993158494869</c:v>
                </c:pt>
                <c:pt idx="954">
                  <c:v>10.889395667046751</c:v>
                </c:pt>
                <c:pt idx="955">
                  <c:v>10.900798175598633</c:v>
                </c:pt>
                <c:pt idx="956">
                  <c:v>10.912200684150514</c:v>
                </c:pt>
                <c:pt idx="957">
                  <c:v>10.923603192702394</c:v>
                </c:pt>
                <c:pt idx="958">
                  <c:v>10.935005701254276</c:v>
                </c:pt>
                <c:pt idx="959">
                  <c:v>10.946408209806158</c:v>
                </c:pt>
                <c:pt idx="960">
                  <c:v>10.957810718358038</c:v>
                </c:pt>
                <c:pt idx="961">
                  <c:v>10.96921322690992</c:v>
                </c:pt>
                <c:pt idx="962">
                  <c:v>10.980615735461802</c:v>
                </c:pt>
                <c:pt idx="963">
                  <c:v>10.992018244013684</c:v>
                </c:pt>
                <c:pt idx="964">
                  <c:v>11.003420752565564</c:v>
                </c:pt>
                <c:pt idx="965">
                  <c:v>11.014823261117446</c:v>
                </c:pt>
                <c:pt idx="966">
                  <c:v>11.026225769669328</c:v>
                </c:pt>
                <c:pt idx="967">
                  <c:v>11.037628278221209</c:v>
                </c:pt>
                <c:pt idx="968">
                  <c:v>11.049030786773089</c:v>
                </c:pt>
                <c:pt idx="969">
                  <c:v>11.060433295324971</c:v>
                </c:pt>
                <c:pt idx="970">
                  <c:v>11.071835803876853</c:v>
                </c:pt>
                <c:pt idx="971">
                  <c:v>11.083238312428733</c:v>
                </c:pt>
                <c:pt idx="972">
                  <c:v>11.094640820980615</c:v>
                </c:pt>
                <c:pt idx="973">
                  <c:v>11.106043329532497</c:v>
                </c:pt>
                <c:pt idx="974">
                  <c:v>11.117445838084379</c:v>
                </c:pt>
                <c:pt idx="975">
                  <c:v>11.128848346636259</c:v>
                </c:pt>
                <c:pt idx="976">
                  <c:v>11.140250855188141</c:v>
                </c:pt>
                <c:pt idx="977">
                  <c:v>11.151653363740023</c:v>
                </c:pt>
                <c:pt idx="978">
                  <c:v>11.163055872291904</c:v>
                </c:pt>
                <c:pt idx="979">
                  <c:v>11.174458380843785</c:v>
                </c:pt>
                <c:pt idx="980">
                  <c:v>11.185860889395666</c:v>
                </c:pt>
                <c:pt idx="981">
                  <c:v>11.197263397947548</c:v>
                </c:pt>
                <c:pt idx="982">
                  <c:v>11.20866590649943</c:v>
                </c:pt>
                <c:pt idx="983">
                  <c:v>11.220068415051312</c:v>
                </c:pt>
                <c:pt idx="984">
                  <c:v>11.231470923603194</c:v>
                </c:pt>
                <c:pt idx="985">
                  <c:v>11.242873432155074</c:v>
                </c:pt>
                <c:pt idx="986">
                  <c:v>11.254275940706956</c:v>
                </c:pt>
                <c:pt idx="987">
                  <c:v>11.265678449258838</c:v>
                </c:pt>
                <c:pt idx="988">
                  <c:v>11.277080957810719</c:v>
                </c:pt>
                <c:pt idx="989">
                  <c:v>11.288483466362599</c:v>
                </c:pt>
                <c:pt idx="990">
                  <c:v>11.299885974914481</c:v>
                </c:pt>
                <c:pt idx="991">
                  <c:v>11.311288483466363</c:v>
                </c:pt>
                <c:pt idx="992">
                  <c:v>11.322690992018245</c:v>
                </c:pt>
                <c:pt idx="993">
                  <c:v>11.334093500570125</c:v>
                </c:pt>
                <c:pt idx="994">
                  <c:v>11.345496009122007</c:v>
                </c:pt>
                <c:pt idx="995">
                  <c:v>11.356898517673889</c:v>
                </c:pt>
                <c:pt idx="996">
                  <c:v>11.368301026225771</c:v>
                </c:pt>
                <c:pt idx="997">
                  <c:v>11.379703534777651</c:v>
                </c:pt>
                <c:pt idx="998">
                  <c:v>11.391106043329533</c:v>
                </c:pt>
                <c:pt idx="999">
                  <c:v>11.402508551881414</c:v>
                </c:pt>
                <c:pt idx="1000">
                  <c:v>11.413911060433295</c:v>
                </c:pt>
                <c:pt idx="1001">
                  <c:v>11.425313568985176</c:v>
                </c:pt>
                <c:pt idx="1002">
                  <c:v>11.436716077537058</c:v>
                </c:pt>
                <c:pt idx="1003">
                  <c:v>11.44811858608894</c:v>
                </c:pt>
                <c:pt idx="1004">
                  <c:v>11.45952109464082</c:v>
                </c:pt>
                <c:pt idx="1005">
                  <c:v>11.470923603192702</c:v>
                </c:pt>
                <c:pt idx="1006">
                  <c:v>11.482326111744584</c:v>
                </c:pt>
                <c:pt idx="1007">
                  <c:v>11.493728620296466</c:v>
                </c:pt>
                <c:pt idx="1008">
                  <c:v>11.505131128848346</c:v>
                </c:pt>
                <c:pt idx="1009">
                  <c:v>11.516533637400228</c:v>
                </c:pt>
                <c:pt idx="1010">
                  <c:v>11.527936145952109</c:v>
                </c:pt>
                <c:pt idx="1011">
                  <c:v>11.53933865450399</c:v>
                </c:pt>
                <c:pt idx="1012">
                  <c:v>11.550741163055871</c:v>
                </c:pt>
                <c:pt idx="1013">
                  <c:v>11.562143671607753</c:v>
                </c:pt>
                <c:pt idx="1014">
                  <c:v>11.573546180159635</c:v>
                </c:pt>
                <c:pt idx="1015">
                  <c:v>11.584948688711517</c:v>
                </c:pt>
                <c:pt idx="1016">
                  <c:v>11.596351197263397</c:v>
                </c:pt>
                <c:pt idx="1017">
                  <c:v>11.607753705815279</c:v>
                </c:pt>
                <c:pt idx="1018">
                  <c:v>11.619156214367161</c:v>
                </c:pt>
                <c:pt idx="1019">
                  <c:v>11.630558722919043</c:v>
                </c:pt>
                <c:pt idx="1020">
                  <c:v>11.641961231470924</c:v>
                </c:pt>
                <c:pt idx="1021">
                  <c:v>11.653363740022806</c:v>
                </c:pt>
                <c:pt idx="1022">
                  <c:v>11.664766248574686</c:v>
                </c:pt>
                <c:pt idx="1023">
                  <c:v>11.676168757126568</c:v>
                </c:pt>
                <c:pt idx="1024">
                  <c:v>11.68757126567845</c:v>
                </c:pt>
                <c:pt idx="1025">
                  <c:v>11.698973774230332</c:v>
                </c:pt>
                <c:pt idx="1026">
                  <c:v>11.710376282782212</c:v>
                </c:pt>
                <c:pt idx="1027">
                  <c:v>11.721778791334094</c:v>
                </c:pt>
                <c:pt idx="1028">
                  <c:v>11.733181299885976</c:v>
                </c:pt>
                <c:pt idx="1029">
                  <c:v>11.744583808437856</c:v>
                </c:pt>
                <c:pt idx="1030">
                  <c:v>11.755986316989738</c:v>
                </c:pt>
                <c:pt idx="1031">
                  <c:v>11.767388825541619</c:v>
                </c:pt>
                <c:pt idx="1032">
                  <c:v>11.778791334093501</c:v>
                </c:pt>
                <c:pt idx="1033">
                  <c:v>11.790193842645381</c:v>
                </c:pt>
                <c:pt idx="1034">
                  <c:v>11.801596351197263</c:v>
                </c:pt>
                <c:pt idx="1035">
                  <c:v>11.812998859749145</c:v>
                </c:pt>
                <c:pt idx="1036">
                  <c:v>11.824401368301027</c:v>
                </c:pt>
                <c:pt idx="1037">
                  <c:v>11.835803876852907</c:v>
                </c:pt>
                <c:pt idx="1038">
                  <c:v>11.847206385404789</c:v>
                </c:pt>
                <c:pt idx="1039">
                  <c:v>11.858608893956671</c:v>
                </c:pt>
                <c:pt idx="1040">
                  <c:v>11.870011402508551</c:v>
                </c:pt>
                <c:pt idx="1041">
                  <c:v>11.881413911060433</c:v>
                </c:pt>
                <c:pt idx="1042">
                  <c:v>11.892816419612315</c:v>
                </c:pt>
                <c:pt idx="1043">
                  <c:v>11.904218928164196</c:v>
                </c:pt>
                <c:pt idx="1044">
                  <c:v>11.915621436716076</c:v>
                </c:pt>
                <c:pt idx="1045">
                  <c:v>11.927023945267958</c:v>
                </c:pt>
                <c:pt idx="1046">
                  <c:v>11.93842645381984</c:v>
                </c:pt>
                <c:pt idx="1047">
                  <c:v>11.949828962371722</c:v>
                </c:pt>
                <c:pt idx="1048">
                  <c:v>11.961231470923602</c:v>
                </c:pt>
                <c:pt idx="1049">
                  <c:v>11.972633979475484</c:v>
                </c:pt>
                <c:pt idx="1050">
                  <c:v>11.984036488027366</c:v>
                </c:pt>
                <c:pt idx="1051">
                  <c:v>11.995438996579248</c:v>
                </c:pt>
                <c:pt idx="1052">
                  <c:v>12.006841505131129</c:v>
                </c:pt>
                <c:pt idx="1053">
                  <c:v>12.01824401368301</c:v>
                </c:pt>
                <c:pt idx="1054">
                  <c:v>12.029646522234891</c:v>
                </c:pt>
                <c:pt idx="1055">
                  <c:v>12.041049030786773</c:v>
                </c:pt>
                <c:pt idx="1056">
                  <c:v>12.052451539338655</c:v>
                </c:pt>
                <c:pt idx="1057">
                  <c:v>12.063854047890537</c:v>
                </c:pt>
                <c:pt idx="1058">
                  <c:v>12.075256556442419</c:v>
                </c:pt>
                <c:pt idx="1059">
                  <c:v>12.086659064994299</c:v>
                </c:pt>
                <c:pt idx="1060">
                  <c:v>12.098061573546181</c:v>
                </c:pt>
                <c:pt idx="1061">
                  <c:v>12.109464082098063</c:v>
                </c:pt>
                <c:pt idx="1062">
                  <c:v>12.120866590649943</c:v>
                </c:pt>
                <c:pt idx="1063">
                  <c:v>12.132269099201825</c:v>
                </c:pt>
                <c:pt idx="1064">
                  <c:v>12.143671607753706</c:v>
                </c:pt>
                <c:pt idx="1065">
                  <c:v>12.155074116305588</c:v>
                </c:pt>
                <c:pt idx="1066">
                  <c:v>12.166476624857468</c:v>
                </c:pt>
                <c:pt idx="1067">
                  <c:v>12.17787913340935</c:v>
                </c:pt>
                <c:pt idx="1068">
                  <c:v>12.189281641961232</c:v>
                </c:pt>
                <c:pt idx="1069">
                  <c:v>12.200684150513112</c:v>
                </c:pt>
                <c:pt idx="1070">
                  <c:v>12.212086659064994</c:v>
                </c:pt>
                <c:pt idx="1071">
                  <c:v>12.223489167616876</c:v>
                </c:pt>
                <c:pt idx="1072">
                  <c:v>12.234891676168758</c:v>
                </c:pt>
                <c:pt idx="1073">
                  <c:v>12.246294184720638</c:v>
                </c:pt>
                <c:pt idx="1074">
                  <c:v>12.25769669327252</c:v>
                </c:pt>
                <c:pt idx="1075">
                  <c:v>12.269099201824401</c:v>
                </c:pt>
                <c:pt idx="1076">
                  <c:v>12.280501710376283</c:v>
                </c:pt>
                <c:pt idx="1077">
                  <c:v>12.291904218928163</c:v>
                </c:pt>
                <c:pt idx="1078">
                  <c:v>12.303306727480045</c:v>
                </c:pt>
                <c:pt idx="1079">
                  <c:v>12.314709236031927</c:v>
                </c:pt>
                <c:pt idx="1080">
                  <c:v>12.326111744583807</c:v>
                </c:pt>
                <c:pt idx="1081">
                  <c:v>12.337514253135689</c:v>
                </c:pt>
                <c:pt idx="1082">
                  <c:v>12.348916761687571</c:v>
                </c:pt>
                <c:pt idx="1083">
                  <c:v>12.360319270239453</c:v>
                </c:pt>
                <c:pt idx="1084">
                  <c:v>12.371721778791333</c:v>
                </c:pt>
                <c:pt idx="1085">
                  <c:v>12.383124287343215</c:v>
                </c:pt>
                <c:pt idx="1086">
                  <c:v>12.394526795895096</c:v>
                </c:pt>
                <c:pt idx="1087">
                  <c:v>12.405929304446978</c:v>
                </c:pt>
                <c:pt idx="1088">
                  <c:v>12.41733181299886</c:v>
                </c:pt>
                <c:pt idx="1089">
                  <c:v>12.428734321550742</c:v>
                </c:pt>
                <c:pt idx="1090">
                  <c:v>12.440136830102624</c:v>
                </c:pt>
                <c:pt idx="1091">
                  <c:v>12.451539338654504</c:v>
                </c:pt>
                <c:pt idx="1092">
                  <c:v>12.462941847206386</c:v>
                </c:pt>
                <c:pt idx="1093">
                  <c:v>12.474344355758268</c:v>
                </c:pt>
                <c:pt idx="1094">
                  <c:v>12.485746864310149</c:v>
                </c:pt>
                <c:pt idx="1095">
                  <c:v>12.49714937286203</c:v>
                </c:pt>
                <c:pt idx="1096">
                  <c:v>12.508551881413913</c:v>
                </c:pt>
                <c:pt idx="1097">
                  <c:v>12.519954389965793</c:v>
                </c:pt>
                <c:pt idx="1098">
                  <c:v>12.531356898517673</c:v>
                </c:pt>
                <c:pt idx="1099">
                  <c:v>12.542759407069557</c:v>
                </c:pt>
                <c:pt idx="1100">
                  <c:v>12.554161915621437</c:v>
                </c:pt>
                <c:pt idx="1101">
                  <c:v>12.565564424173317</c:v>
                </c:pt>
                <c:pt idx="1102">
                  <c:v>12.576966932725201</c:v>
                </c:pt>
                <c:pt idx="1103">
                  <c:v>12.588369441277081</c:v>
                </c:pt>
                <c:pt idx="1104">
                  <c:v>12.599771949828961</c:v>
                </c:pt>
                <c:pt idx="1105">
                  <c:v>12.611174458380844</c:v>
                </c:pt>
                <c:pt idx="1106">
                  <c:v>12.622576966932725</c:v>
                </c:pt>
                <c:pt idx="1107">
                  <c:v>12.633979475484608</c:v>
                </c:pt>
                <c:pt idx="1108">
                  <c:v>12.645381984036488</c:v>
                </c:pt>
                <c:pt idx="1109">
                  <c:v>12.656784492588368</c:v>
                </c:pt>
                <c:pt idx="1110">
                  <c:v>12.668187001140252</c:v>
                </c:pt>
                <c:pt idx="1111">
                  <c:v>12.679589509692132</c:v>
                </c:pt>
                <c:pt idx="1112">
                  <c:v>12.690992018244012</c:v>
                </c:pt>
                <c:pt idx="1113">
                  <c:v>12.702394526795896</c:v>
                </c:pt>
                <c:pt idx="1114">
                  <c:v>12.713797035347776</c:v>
                </c:pt>
                <c:pt idx="1115">
                  <c:v>12.725199543899656</c:v>
                </c:pt>
                <c:pt idx="1116">
                  <c:v>12.73660205245154</c:v>
                </c:pt>
                <c:pt idx="1117">
                  <c:v>12.74800456100342</c:v>
                </c:pt>
                <c:pt idx="1118">
                  <c:v>12.759407069555301</c:v>
                </c:pt>
                <c:pt idx="1119">
                  <c:v>12.770809578107183</c:v>
                </c:pt>
                <c:pt idx="1120">
                  <c:v>12.782212086659065</c:v>
                </c:pt>
                <c:pt idx="1121">
                  <c:v>12.793614595210947</c:v>
                </c:pt>
                <c:pt idx="1122">
                  <c:v>12.805017103762829</c:v>
                </c:pt>
                <c:pt idx="1123">
                  <c:v>12.816419612314709</c:v>
                </c:pt>
                <c:pt idx="1124">
                  <c:v>12.827822120866591</c:v>
                </c:pt>
                <c:pt idx="1125">
                  <c:v>12.839224629418473</c:v>
                </c:pt>
                <c:pt idx="1126">
                  <c:v>12.850627137970353</c:v>
                </c:pt>
                <c:pt idx="1127">
                  <c:v>12.862029646522236</c:v>
                </c:pt>
                <c:pt idx="1128">
                  <c:v>12.873432155074116</c:v>
                </c:pt>
                <c:pt idx="1129">
                  <c:v>12.884834663625996</c:v>
                </c:pt>
                <c:pt idx="1130">
                  <c:v>12.89623717217788</c:v>
                </c:pt>
                <c:pt idx="1131">
                  <c:v>12.90763968072976</c:v>
                </c:pt>
                <c:pt idx="1132">
                  <c:v>12.919042189281644</c:v>
                </c:pt>
                <c:pt idx="1133">
                  <c:v>12.930444697833524</c:v>
                </c:pt>
                <c:pt idx="1134">
                  <c:v>12.941847206385404</c:v>
                </c:pt>
                <c:pt idx="1135">
                  <c:v>12.953249714937288</c:v>
                </c:pt>
                <c:pt idx="1136">
                  <c:v>12.964652223489168</c:v>
                </c:pt>
                <c:pt idx="1137">
                  <c:v>12.976054732041048</c:v>
                </c:pt>
                <c:pt idx="1138">
                  <c:v>12.987457240592931</c:v>
                </c:pt>
                <c:pt idx="1139">
                  <c:v>12.998859749144811</c:v>
                </c:pt>
                <c:pt idx="1140">
                  <c:v>13.010262257696692</c:v>
                </c:pt>
                <c:pt idx="1141">
                  <c:v>13.021664766248575</c:v>
                </c:pt>
                <c:pt idx="1142">
                  <c:v>13.033067274800455</c:v>
                </c:pt>
                <c:pt idx="1143">
                  <c:v>13.044469783352339</c:v>
                </c:pt>
                <c:pt idx="1144">
                  <c:v>13.055872291904219</c:v>
                </c:pt>
                <c:pt idx="1145">
                  <c:v>13.067274800456099</c:v>
                </c:pt>
                <c:pt idx="1146">
                  <c:v>13.078677309007983</c:v>
                </c:pt>
                <c:pt idx="1147">
                  <c:v>13.090079817559863</c:v>
                </c:pt>
                <c:pt idx="1148">
                  <c:v>13.101482326111743</c:v>
                </c:pt>
                <c:pt idx="1149">
                  <c:v>13.112884834663626</c:v>
                </c:pt>
                <c:pt idx="1150">
                  <c:v>13.124287343215506</c:v>
                </c:pt>
                <c:pt idx="1151">
                  <c:v>13.135689851767388</c:v>
                </c:pt>
                <c:pt idx="1152">
                  <c:v>13.14709236031927</c:v>
                </c:pt>
                <c:pt idx="1153">
                  <c:v>13.158494868871152</c:v>
                </c:pt>
                <c:pt idx="1154">
                  <c:v>13.169897377423034</c:v>
                </c:pt>
                <c:pt idx="1155">
                  <c:v>13.181299885974914</c:v>
                </c:pt>
                <c:pt idx="1156">
                  <c:v>13.192702394526796</c:v>
                </c:pt>
                <c:pt idx="1157">
                  <c:v>13.204104903078678</c:v>
                </c:pt>
                <c:pt idx="1158">
                  <c:v>13.21550741163056</c:v>
                </c:pt>
                <c:pt idx="1159">
                  <c:v>13.22690992018244</c:v>
                </c:pt>
                <c:pt idx="1160">
                  <c:v>13.238312428734321</c:v>
                </c:pt>
                <c:pt idx="1161">
                  <c:v>13.249714937286203</c:v>
                </c:pt>
                <c:pt idx="1162">
                  <c:v>13.261117445838083</c:v>
                </c:pt>
                <c:pt idx="1163">
                  <c:v>13.272519954389967</c:v>
                </c:pt>
                <c:pt idx="1164">
                  <c:v>13.283922462941847</c:v>
                </c:pt>
                <c:pt idx="1165">
                  <c:v>13.295324971493731</c:v>
                </c:pt>
                <c:pt idx="1166">
                  <c:v>13.306727480045611</c:v>
                </c:pt>
                <c:pt idx="1167">
                  <c:v>13.318129988597491</c:v>
                </c:pt>
                <c:pt idx="1168">
                  <c:v>13.329532497149374</c:v>
                </c:pt>
                <c:pt idx="1169">
                  <c:v>13.340935005701255</c:v>
                </c:pt>
                <c:pt idx="1170">
                  <c:v>13.352337514253135</c:v>
                </c:pt>
                <c:pt idx="1171">
                  <c:v>13.363740022805018</c:v>
                </c:pt>
                <c:pt idx="1172">
                  <c:v>13.375142531356898</c:v>
                </c:pt>
                <c:pt idx="1173">
                  <c:v>13.386545039908778</c:v>
                </c:pt>
                <c:pt idx="1174">
                  <c:v>13.397947548460662</c:v>
                </c:pt>
                <c:pt idx="1175">
                  <c:v>13.409350057012542</c:v>
                </c:pt>
                <c:pt idx="1176">
                  <c:v>13.420752565564426</c:v>
                </c:pt>
                <c:pt idx="1177">
                  <c:v>13.432155074116306</c:v>
                </c:pt>
                <c:pt idx="1178">
                  <c:v>13.443557582668186</c:v>
                </c:pt>
                <c:pt idx="1179">
                  <c:v>13.45496009122007</c:v>
                </c:pt>
                <c:pt idx="1180">
                  <c:v>13.46636259977195</c:v>
                </c:pt>
                <c:pt idx="1181">
                  <c:v>13.47776510832383</c:v>
                </c:pt>
                <c:pt idx="1182">
                  <c:v>13.489167616875713</c:v>
                </c:pt>
                <c:pt idx="1183">
                  <c:v>13.500570125427593</c:v>
                </c:pt>
                <c:pt idx="1184">
                  <c:v>13.511972633979475</c:v>
                </c:pt>
                <c:pt idx="1185">
                  <c:v>13.523375142531357</c:v>
                </c:pt>
                <c:pt idx="1186">
                  <c:v>13.534777651083237</c:v>
                </c:pt>
                <c:pt idx="1187">
                  <c:v>13.546180159635119</c:v>
                </c:pt>
                <c:pt idx="1188">
                  <c:v>13.557582668187001</c:v>
                </c:pt>
                <c:pt idx="1189">
                  <c:v>13.568985176738883</c:v>
                </c:pt>
                <c:pt idx="1190">
                  <c:v>13.580387685290765</c:v>
                </c:pt>
                <c:pt idx="1191">
                  <c:v>13.591790193842645</c:v>
                </c:pt>
                <c:pt idx="1192">
                  <c:v>13.603192702394526</c:v>
                </c:pt>
                <c:pt idx="1193">
                  <c:v>13.614595210946408</c:v>
                </c:pt>
                <c:pt idx="1194">
                  <c:v>13.62599771949829</c:v>
                </c:pt>
                <c:pt idx="1195">
                  <c:v>13.63740022805017</c:v>
                </c:pt>
                <c:pt idx="1196">
                  <c:v>13.648802736602054</c:v>
                </c:pt>
                <c:pt idx="1197">
                  <c:v>13.660205245153934</c:v>
                </c:pt>
                <c:pt idx="1198">
                  <c:v>13.671607753705814</c:v>
                </c:pt>
                <c:pt idx="1199">
                  <c:v>13.683010262257698</c:v>
                </c:pt>
                <c:pt idx="1200">
                  <c:v>13.694412770809578</c:v>
                </c:pt>
                <c:pt idx="1201">
                  <c:v>13.705815279361461</c:v>
                </c:pt>
                <c:pt idx="1202">
                  <c:v>13.717217787913341</c:v>
                </c:pt>
                <c:pt idx="1203">
                  <c:v>13.728620296465222</c:v>
                </c:pt>
                <c:pt idx="1204">
                  <c:v>13.740022805017105</c:v>
                </c:pt>
                <c:pt idx="1205">
                  <c:v>13.751425313568985</c:v>
                </c:pt>
                <c:pt idx="1206">
                  <c:v>13.762827822120865</c:v>
                </c:pt>
                <c:pt idx="1207">
                  <c:v>13.774230330672749</c:v>
                </c:pt>
                <c:pt idx="1208">
                  <c:v>13.785632839224629</c:v>
                </c:pt>
                <c:pt idx="1209">
                  <c:v>13.797035347776509</c:v>
                </c:pt>
                <c:pt idx="1210">
                  <c:v>13.808437856328393</c:v>
                </c:pt>
                <c:pt idx="1211">
                  <c:v>13.819840364880273</c:v>
                </c:pt>
                <c:pt idx="1212">
                  <c:v>13.831242873432156</c:v>
                </c:pt>
                <c:pt idx="1213">
                  <c:v>13.842645381984036</c:v>
                </c:pt>
                <c:pt idx="1214">
                  <c:v>13.854047890535917</c:v>
                </c:pt>
                <c:pt idx="1215">
                  <c:v>13.8654503990878</c:v>
                </c:pt>
                <c:pt idx="1216">
                  <c:v>13.87685290763968</c:v>
                </c:pt>
                <c:pt idx="1217">
                  <c:v>13.88825541619156</c:v>
                </c:pt>
                <c:pt idx="1218">
                  <c:v>13.899657924743444</c:v>
                </c:pt>
                <c:pt idx="1219">
                  <c:v>13.911060433295324</c:v>
                </c:pt>
                <c:pt idx="1220">
                  <c:v>13.922462941847206</c:v>
                </c:pt>
                <c:pt idx="1221">
                  <c:v>13.933865450399088</c:v>
                </c:pt>
                <c:pt idx="1222">
                  <c:v>13.945267958950968</c:v>
                </c:pt>
                <c:pt idx="1223">
                  <c:v>13.956670467502851</c:v>
                </c:pt>
                <c:pt idx="1224">
                  <c:v>13.968072976054732</c:v>
                </c:pt>
                <c:pt idx="1225">
                  <c:v>13.979475484606613</c:v>
                </c:pt>
                <c:pt idx="1226">
                  <c:v>13.990877993158495</c:v>
                </c:pt>
                <c:pt idx="1227">
                  <c:v>14.002280501710377</c:v>
                </c:pt>
                <c:pt idx="1228">
                  <c:v>14.013683010262257</c:v>
                </c:pt>
                <c:pt idx="1229">
                  <c:v>14.025085518814141</c:v>
                </c:pt>
                <c:pt idx="1230">
                  <c:v>14.036488027366021</c:v>
                </c:pt>
                <c:pt idx="1231">
                  <c:v>14.047890535917901</c:v>
                </c:pt>
                <c:pt idx="1232">
                  <c:v>14.059293044469785</c:v>
                </c:pt>
                <c:pt idx="1233">
                  <c:v>14.070695553021665</c:v>
                </c:pt>
                <c:pt idx="1234">
                  <c:v>14.082098061573548</c:v>
                </c:pt>
                <c:pt idx="1235">
                  <c:v>14.093500570125428</c:v>
                </c:pt>
                <c:pt idx="1236">
                  <c:v>14.104903078677308</c:v>
                </c:pt>
                <c:pt idx="1237">
                  <c:v>14.116305587229192</c:v>
                </c:pt>
                <c:pt idx="1238">
                  <c:v>14.127708095781072</c:v>
                </c:pt>
                <c:pt idx="1239">
                  <c:v>14.139110604332952</c:v>
                </c:pt>
                <c:pt idx="1240">
                  <c:v>14.150513112884836</c:v>
                </c:pt>
                <c:pt idx="1241">
                  <c:v>14.161915621436716</c:v>
                </c:pt>
                <c:pt idx="1242">
                  <c:v>14.173318129988596</c:v>
                </c:pt>
                <c:pt idx="1243">
                  <c:v>14.18472063854048</c:v>
                </c:pt>
                <c:pt idx="1244">
                  <c:v>14.19612314709236</c:v>
                </c:pt>
                <c:pt idx="1245">
                  <c:v>14.207525655644243</c:v>
                </c:pt>
                <c:pt idx="1246">
                  <c:v>14.218928164196123</c:v>
                </c:pt>
                <c:pt idx="1247">
                  <c:v>14.230330672748003</c:v>
                </c:pt>
                <c:pt idx="1248">
                  <c:v>14.241733181299887</c:v>
                </c:pt>
                <c:pt idx="1249">
                  <c:v>14.253135689851767</c:v>
                </c:pt>
                <c:pt idx="1250">
                  <c:v>14.264538198403647</c:v>
                </c:pt>
                <c:pt idx="1251">
                  <c:v>14.275940706955531</c:v>
                </c:pt>
                <c:pt idx="1252">
                  <c:v>14.287343215507411</c:v>
                </c:pt>
                <c:pt idx="1253">
                  <c:v>14.298745724059291</c:v>
                </c:pt>
                <c:pt idx="1254">
                  <c:v>14.310148232611175</c:v>
                </c:pt>
                <c:pt idx="1255">
                  <c:v>14.321550741163055</c:v>
                </c:pt>
                <c:pt idx="1256">
                  <c:v>14.332953249714938</c:v>
                </c:pt>
                <c:pt idx="1257">
                  <c:v>14.344355758266818</c:v>
                </c:pt>
                <c:pt idx="1258">
                  <c:v>14.3557582668187</c:v>
                </c:pt>
                <c:pt idx="1259">
                  <c:v>14.367160775370582</c:v>
                </c:pt>
                <c:pt idx="1260">
                  <c:v>14.378563283922464</c:v>
                </c:pt>
                <c:pt idx="1261">
                  <c:v>14.389965792474344</c:v>
                </c:pt>
                <c:pt idx="1262">
                  <c:v>14.401368301026226</c:v>
                </c:pt>
                <c:pt idx="1263">
                  <c:v>14.412770809578108</c:v>
                </c:pt>
                <c:pt idx="1264">
                  <c:v>14.424173318129988</c:v>
                </c:pt>
                <c:pt idx="1265">
                  <c:v>14.435575826681871</c:v>
                </c:pt>
                <c:pt idx="1266">
                  <c:v>14.446978335233752</c:v>
                </c:pt>
                <c:pt idx="1267">
                  <c:v>14.458380843785632</c:v>
                </c:pt>
                <c:pt idx="1268">
                  <c:v>14.469783352337515</c:v>
                </c:pt>
                <c:pt idx="1269">
                  <c:v>14.481185860889395</c:v>
                </c:pt>
                <c:pt idx="1270">
                  <c:v>14.492588369441279</c:v>
                </c:pt>
                <c:pt idx="1271">
                  <c:v>14.503990877993159</c:v>
                </c:pt>
                <c:pt idx="1272">
                  <c:v>14.515393386545039</c:v>
                </c:pt>
                <c:pt idx="1273">
                  <c:v>14.526795895096923</c:v>
                </c:pt>
                <c:pt idx="1274">
                  <c:v>14.538198403648803</c:v>
                </c:pt>
                <c:pt idx="1275">
                  <c:v>14.549600912200683</c:v>
                </c:pt>
                <c:pt idx="1276">
                  <c:v>14.561003420752566</c:v>
                </c:pt>
                <c:pt idx="1277">
                  <c:v>14.572405929304447</c:v>
                </c:pt>
                <c:pt idx="1278">
                  <c:v>14.583808437856327</c:v>
                </c:pt>
                <c:pt idx="1279">
                  <c:v>14.59521094640821</c:v>
                </c:pt>
                <c:pt idx="1280">
                  <c:v>14.60661345496009</c:v>
                </c:pt>
                <c:pt idx="1281">
                  <c:v>14.618015963511974</c:v>
                </c:pt>
                <c:pt idx="1282">
                  <c:v>14.629418472063854</c:v>
                </c:pt>
                <c:pt idx="1283">
                  <c:v>14.640820980615734</c:v>
                </c:pt>
                <c:pt idx="1284">
                  <c:v>14.652223489167618</c:v>
                </c:pt>
                <c:pt idx="1285">
                  <c:v>14.663625997719498</c:v>
                </c:pt>
                <c:pt idx="1286">
                  <c:v>14.675028506271378</c:v>
                </c:pt>
                <c:pt idx="1287">
                  <c:v>14.686431014823262</c:v>
                </c:pt>
                <c:pt idx="1288">
                  <c:v>14.697833523375142</c:v>
                </c:pt>
                <c:pt idx="1289">
                  <c:v>14.709236031927023</c:v>
                </c:pt>
                <c:pt idx="1290">
                  <c:v>14.720638540478905</c:v>
                </c:pt>
                <c:pt idx="1291">
                  <c:v>14.732041049030787</c:v>
                </c:pt>
                <c:pt idx="1292">
                  <c:v>14.743443557582669</c:v>
                </c:pt>
                <c:pt idx="1293">
                  <c:v>14.754846066134549</c:v>
                </c:pt>
                <c:pt idx="1294">
                  <c:v>14.766248574686431</c:v>
                </c:pt>
                <c:pt idx="1295">
                  <c:v>14.777651083238313</c:v>
                </c:pt>
                <c:pt idx="1296">
                  <c:v>14.789053591790195</c:v>
                </c:pt>
                <c:pt idx="1297">
                  <c:v>14.800456100342075</c:v>
                </c:pt>
                <c:pt idx="1298">
                  <c:v>14.811858608893957</c:v>
                </c:pt>
                <c:pt idx="1299">
                  <c:v>14.823261117445838</c:v>
                </c:pt>
                <c:pt idx="1300">
                  <c:v>14.834663625997718</c:v>
                </c:pt>
                <c:pt idx="1301">
                  <c:v>14.846066134549602</c:v>
                </c:pt>
                <c:pt idx="1302">
                  <c:v>14.857468643101482</c:v>
                </c:pt>
                <c:pt idx="1303">
                  <c:v>14.868871151653366</c:v>
                </c:pt>
                <c:pt idx="1304">
                  <c:v>14.880273660205246</c:v>
                </c:pt>
                <c:pt idx="1305">
                  <c:v>14.891676168757126</c:v>
                </c:pt>
                <c:pt idx="1306">
                  <c:v>14.90307867730901</c:v>
                </c:pt>
                <c:pt idx="1307">
                  <c:v>14.91448118586089</c:v>
                </c:pt>
                <c:pt idx="1308">
                  <c:v>14.92588369441277</c:v>
                </c:pt>
                <c:pt idx="1309">
                  <c:v>14.937286202964653</c:v>
                </c:pt>
                <c:pt idx="1310">
                  <c:v>14.948688711516533</c:v>
                </c:pt>
                <c:pt idx="1311">
                  <c:v>14.960091220068414</c:v>
                </c:pt>
                <c:pt idx="1312">
                  <c:v>14.971493728620297</c:v>
                </c:pt>
                <c:pt idx="1313">
                  <c:v>14.982896237172177</c:v>
                </c:pt>
                <c:pt idx="1314">
                  <c:v>14.994298745724061</c:v>
                </c:pt>
                <c:pt idx="1315">
                  <c:v>15.005701254275941</c:v>
                </c:pt>
                <c:pt idx="1316">
                  <c:v>15.017103762827821</c:v>
                </c:pt>
                <c:pt idx="1317">
                  <c:v>15.028506271379705</c:v>
                </c:pt>
                <c:pt idx="1318">
                  <c:v>15.039908779931585</c:v>
                </c:pt>
                <c:pt idx="1319">
                  <c:v>15.051311288483465</c:v>
                </c:pt>
                <c:pt idx="1320">
                  <c:v>15.062713797035348</c:v>
                </c:pt>
                <c:pt idx="1321">
                  <c:v>15.074116305587228</c:v>
                </c:pt>
                <c:pt idx="1322">
                  <c:v>15.08551881413911</c:v>
                </c:pt>
                <c:pt idx="1323">
                  <c:v>15.096921322690992</c:v>
                </c:pt>
                <c:pt idx="1324">
                  <c:v>15.108323831242872</c:v>
                </c:pt>
                <c:pt idx="1325">
                  <c:v>15.119726339794756</c:v>
                </c:pt>
                <c:pt idx="1326">
                  <c:v>15.131128848346636</c:v>
                </c:pt>
                <c:pt idx="1327">
                  <c:v>15.142531356898518</c:v>
                </c:pt>
                <c:pt idx="1328">
                  <c:v>15.1539338654504</c:v>
                </c:pt>
                <c:pt idx="1329">
                  <c:v>15.16533637400228</c:v>
                </c:pt>
                <c:pt idx="1330">
                  <c:v>15.176738882554162</c:v>
                </c:pt>
                <c:pt idx="1331">
                  <c:v>15.188141391106043</c:v>
                </c:pt>
                <c:pt idx="1332">
                  <c:v>15.199543899657925</c:v>
                </c:pt>
                <c:pt idx="1333">
                  <c:v>15.210946408209805</c:v>
                </c:pt>
                <c:pt idx="1334">
                  <c:v>15.222348916761689</c:v>
                </c:pt>
                <c:pt idx="1335">
                  <c:v>15.233751425313569</c:v>
                </c:pt>
                <c:pt idx="1336">
                  <c:v>15.245153933865449</c:v>
                </c:pt>
                <c:pt idx="1337">
                  <c:v>15.256556442417333</c:v>
                </c:pt>
                <c:pt idx="1338">
                  <c:v>15.267958950969213</c:v>
                </c:pt>
                <c:pt idx="1339">
                  <c:v>15.279361459521096</c:v>
                </c:pt>
                <c:pt idx="1340">
                  <c:v>15.290763968072977</c:v>
                </c:pt>
                <c:pt idx="1341">
                  <c:v>15.302166476624857</c:v>
                </c:pt>
                <c:pt idx="1342">
                  <c:v>15.31356898517674</c:v>
                </c:pt>
                <c:pt idx="1343">
                  <c:v>15.32497149372862</c:v>
                </c:pt>
                <c:pt idx="1344">
                  <c:v>15.3363740022805</c:v>
                </c:pt>
                <c:pt idx="1345">
                  <c:v>15.347776510832384</c:v>
                </c:pt>
                <c:pt idx="1346">
                  <c:v>15.359179019384264</c:v>
                </c:pt>
                <c:pt idx="1347">
                  <c:v>15.370581527936144</c:v>
                </c:pt>
                <c:pt idx="1348">
                  <c:v>15.381984036488028</c:v>
                </c:pt>
                <c:pt idx="1349">
                  <c:v>15.393386545039908</c:v>
                </c:pt>
                <c:pt idx="1350">
                  <c:v>15.404789053591792</c:v>
                </c:pt>
                <c:pt idx="1351">
                  <c:v>15.416191562143672</c:v>
                </c:pt>
                <c:pt idx="1352">
                  <c:v>15.427594070695552</c:v>
                </c:pt>
                <c:pt idx="1353">
                  <c:v>15.438996579247435</c:v>
                </c:pt>
                <c:pt idx="1354">
                  <c:v>15.450399087799315</c:v>
                </c:pt>
                <c:pt idx="1355">
                  <c:v>15.461801596351195</c:v>
                </c:pt>
                <c:pt idx="1356">
                  <c:v>15.473204104903079</c:v>
                </c:pt>
                <c:pt idx="1357">
                  <c:v>15.484606613454959</c:v>
                </c:pt>
                <c:pt idx="1358">
                  <c:v>15.496009122006841</c:v>
                </c:pt>
                <c:pt idx="1359">
                  <c:v>15.507411630558723</c:v>
                </c:pt>
                <c:pt idx="1360">
                  <c:v>15.518814139110603</c:v>
                </c:pt>
                <c:pt idx="1361">
                  <c:v>15.530216647662487</c:v>
                </c:pt>
                <c:pt idx="1362">
                  <c:v>15.541619156214367</c:v>
                </c:pt>
                <c:pt idx="1363">
                  <c:v>15.553021664766248</c:v>
                </c:pt>
                <c:pt idx="1364">
                  <c:v>15.56442417331813</c:v>
                </c:pt>
                <c:pt idx="1365">
                  <c:v>15.575826681870012</c:v>
                </c:pt>
                <c:pt idx="1366">
                  <c:v>15.587229190421892</c:v>
                </c:pt>
                <c:pt idx="1367">
                  <c:v>15.598631698973776</c:v>
                </c:pt>
                <c:pt idx="1368">
                  <c:v>15.610034207525656</c:v>
                </c:pt>
                <c:pt idx="1369">
                  <c:v>15.621436716077536</c:v>
                </c:pt>
                <c:pt idx="1370">
                  <c:v>15.63283922462942</c:v>
                </c:pt>
                <c:pt idx="1371">
                  <c:v>15.6442417331813</c:v>
                </c:pt>
                <c:pt idx="1372">
                  <c:v>15.655644241733183</c:v>
                </c:pt>
                <c:pt idx="1373">
                  <c:v>15.667046750285063</c:v>
                </c:pt>
                <c:pt idx="1374">
                  <c:v>15.678449258836944</c:v>
                </c:pt>
                <c:pt idx="1375">
                  <c:v>15.689851767388827</c:v>
                </c:pt>
                <c:pt idx="1376">
                  <c:v>15.701254275940707</c:v>
                </c:pt>
                <c:pt idx="1377">
                  <c:v>15.712656784492587</c:v>
                </c:pt>
                <c:pt idx="1378">
                  <c:v>15.724059293044471</c:v>
                </c:pt>
                <c:pt idx="1379">
                  <c:v>15.735461801596351</c:v>
                </c:pt>
                <c:pt idx="1380">
                  <c:v>15.746864310148231</c:v>
                </c:pt>
                <c:pt idx="1381">
                  <c:v>15.758266818700115</c:v>
                </c:pt>
                <c:pt idx="1382">
                  <c:v>15.769669327251995</c:v>
                </c:pt>
                <c:pt idx="1383">
                  <c:v>15.781071835803878</c:v>
                </c:pt>
                <c:pt idx="1384">
                  <c:v>15.792474344355758</c:v>
                </c:pt>
                <c:pt idx="1385">
                  <c:v>15.803876852907639</c:v>
                </c:pt>
                <c:pt idx="1386">
                  <c:v>15.815279361459522</c:v>
                </c:pt>
                <c:pt idx="1387">
                  <c:v>15.826681870011402</c:v>
                </c:pt>
                <c:pt idx="1388">
                  <c:v>15.838084378563282</c:v>
                </c:pt>
                <c:pt idx="1389">
                  <c:v>15.849486887115166</c:v>
                </c:pt>
                <c:pt idx="1390">
                  <c:v>15.860889395667046</c:v>
                </c:pt>
                <c:pt idx="1391">
                  <c:v>15.872291904218926</c:v>
                </c:pt>
                <c:pt idx="1392">
                  <c:v>15.88369441277081</c:v>
                </c:pt>
                <c:pt idx="1393">
                  <c:v>15.89509692132269</c:v>
                </c:pt>
                <c:pt idx="1394">
                  <c:v>15.906499429874573</c:v>
                </c:pt>
                <c:pt idx="1395">
                  <c:v>15.917901938426454</c:v>
                </c:pt>
                <c:pt idx="1396">
                  <c:v>15.929304446978335</c:v>
                </c:pt>
                <c:pt idx="1397">
                  <c:v>15.940706955530217</c:v>
                </c:pt>
                <c:pt idx="1398">
                  <c:v>15.952109464082099</c:v>
                </c:pt>
                <c:pt idx="1399">
                  <c:v>15.963511972633979</c:v>
                </c:pt>
                <c:pt idx="1400">
                  <c:v>15.974914481185861</c:v>
                </c:pt>
                <c:pt idx="1401">
                  <c:v>15.986316989737743</c:v>
                </c:pt>
                <c:pt idx="1402">
                  <c:v>15.997719498289623</c:v>
                </c:pt>
                <c:pt idx="1403">
                  <c:v>16.009122006841505</c:v>
                </c:pt>
                <c:pt idx="1404">
                  <c:v>16.020524515393387</c:v>
                </c:pt>
                <c:pt idx="1405">
                  <c:v>16.031927023945265</c:v>
                </c:pt>
                <c:pt idx="1406">
                  <c:v>16.04332953249715</c:v>
                </c:pt>
                <c:pt idx="1407">
                  <c:v>16.054732041049029</c:v>
                </c:pt>
                <c:pt idx="1408">
                  <c:v>16.066134549600914</c:v>
                </c:pt>
                <c:pt idx="1409">
                  <c:v>16.077537058152792</c:v>
                </c:pt>
                <c:pt idx="1410">
                  <c:v>16.088939566704674</c:v>
                </c:pt>
                <c:pt idx="1411">
                  <c:v>16.100342075256556</c:v>
                </c:pt>
                <c:pt idx="1412">
                  <c:v>16.111744583808438</c:v>
                </c:pt>
                <c:pt idx="1413">
                  <c:v>16.12314709236032</c:v>
                </c:pt>
                <c:pt idx="1414">
                  <c:v>16.134549600912202</c:v>
                </c:pt>
                <c:pt idx="1415">
                  <c:v>16.145952109464083</c:v>
                </c:pt>
                <c:pt idx="1416">
                  <c:v>16.157354618015962</c:v>
                </c:pt>
                <c:pt idx="1417">
                  <c:v>16.168757126567847</c:v>
                </c:pt>
                <c:pt idx="1418">
                  <c:v>16.180159635119725</c:v>
                </c:pt>
                <c:pt idx="1419">
                  <c:v>16.191562143671607</c:v>
                </c:pt>
                <c:pt idx="1420">
                  <c:v>16.202964652223489</c:v>
                </c:pt>
                <c:pt idx="1421">
                  <c:v>16.214367160775371</c:v>
                </c:pt>
                <c:pt idx="1422">
                  <c:v>16.225769669327253</c:v>
                </c:pt>
                <c:pt idx="1423">
                  <c:v>16.237172177879135</c:v>
                </c:pt>
                <c:pt idx="1424">
                  <c:v>16.248574686431013</c:v>
                </c:pt>
                <c:pt idx="1425">
                  <c:v>16.259977194982898</c:v>
                </c:pt>
                <c:pt idx="1426">
                  <c:v>16.271379703534777</c:v>
                </c:pt>
                <c:pt idx="1427">
                  <c:v>16.282782212086659</c:v>
                </c:pt>
                <c:pt idx="1428">
                  <c:v>16.29418472063854</c:v>
                </c:pt>
                <c:pt idx="1429">
                  <c:v>16.305587229190422</c:v>
                </c:pt>
                <c:pt idx="1430">
                  <c:v>16.316989737742304</c:v>
                </c:pt>
                <c:pt idx="1431">
                  <c:v>16.328392246294186</c:v>
                </c:pt>
                <c:pt idx="1432">
                  <c:v>16.339794754846064</c:v>
                </c:pt>
                <c:pt idx="1433">
                  <c:v>16.35119726339795</c:v>
                </c:pt>
                <c:pt idx="1434">
                  <c:v>16.362599771949828</c:v>
                </c:pt>
                <c:pt idx="1435">
                  <c:v>16.37400228050171</c:v>
                </c:pt>
                <c:pt idx="1436">
                  <c:v>16.385404789053592</c:v>
                </c:pt>
                <c:pt idx="1437">
                  <c:v>16.396807297605474</c:v>
                </c:pt>
                <c:pt idx="1438">
                  <c:v>16.408209806157352</c:v>
                </c:pt>
                <c:pt idx="1439">
                  <c:v>16.419612314709237</c:v>
                </c:pt>
                <c:pt idx="1440">
                  <c:v>16.431014823261116</c:v>
                </c:pt>
                <c:pt idx="1441">
                  <c:v>16.442417331813001</c:v>
                </c:pt>
                <c:pt idx="1442">
                  <c:v>16.453819840364879</c:v>
                </c:pt>
                <c:pt idx="1443">
                  <c:v>16.465222348916761</c:v>
                </c:pt>
                <c:pt idx="1444">
                  <c:v>16.476624857468643</c:v>
                </c:pt>
                <c:pt idx="1445">
                  <c:v>16.488027366020525</c:v>
                </c:pt>
                <c:pt idx="1446">
                  <c:v>16.499429874572407</c:v>
                </c:pt>
                <c:pt idx="1447">
                  <c:v>16.510832383124288</c:v>
                </c:pt>
                <c:pt idx="1448">
                  <c:v>16.52223489167617</c:v>
                </c:pt>
                <c:pt idx="1449">
                  <c:v>16.533637400228049</c:v>
                </c:pt>
                <c:pt idx="1450">
                  <c:v>16.54503990877993</c:v>
                </c:pt>
                <c:pt idx="1451">
                  <c:v>16.556442417331812</c:v>
                </c:pt>
                <c:pt idx="1452">
                  <c:v>16.567844925883694</c:v>
                </c:pt>
                <c:pt idx="1453">
                  <c:v>16.579247434435576</c:v>
                </c:pt>
                <c:pt idx="1454">
                  <c:v>16.590649942987458</c:v>
                </c:pt>
                <c:pt idx="1455">
                  <c:v>16.60205245153934</c:v>
                </c:pt>
                <c:pt idx="1456">
                  <c:v>16.613454960091222</c:v>
                </c:pt>
                <c:pt idx="1457">
                  <c:v>16.6248574686431</c:v>
                </c:pt>
                <c:pt idx="1458">
                  <c:v>16.636259977194985</c:v>
                </c:pt>
                <c:pt idx="1459">
                  <c:v>16.647662485746864</c:v>
                </c:pt>
                <c:pt idx="1460">
                  <c:v>16.659064994298745</c:v>
                </c:pt>
                <c:pt idx="1461">
                  <c:v>16.670467502850627</c:v>
                </c:pt>
                <c:pt idx="1462">
                  <c:v>16.681870011402509</c:v>
                </c:pt>
                <c:pt idx="1463">
                  <c:v>16.693272519954391</c:v>
                </c:pt>
                <c:pt idx="1464">
                  <c:v>16.704675028506273</c:v>
                </c:pt>
                <c:pt idx="1465">
                  <c:v>16.716077537058151</c:v>
                </c:pt>
                <c:pt idx="1466">
                  <c:v>16.727480045610037</c:v>
                </c:pt>
                <c:pt idx="1467">
                  <c:v>16.738882554161915</c:v>
                </c:pt>
                <c:pt idx="1468">
                  <c:v>16.750285062713797</c:v>
                </c:pt>
                <c:pt idx="1469">
                  <c:v>16.761687571265679</c:v>
                </c:pt>
                <c:pt idx="1470">
                  <c:v>16.77309007981756</c:v>
                </c:pt>
                <c:pt idx="1471">
                  <c:v>16.784492588369439</c:v>
                </c:pt>
                <c:pt idx="1472">
                  <c:v>16.795895096921324</c:v>
                </c:pt>
                <c:pt idx="1473">
                  <c:v>16.807297605473202</c:v>
                </c:pt>
                <c:pt idx="1474">
                  <c:v>16.818700114025084</c:v>
                </c:pt>
                <c:pt idx="1475">
                  <c:v>16.830102622576966</c:v>
                </c:pt>
                <c:pt idx="1476">
                  <c:v>16.841505131128848</c:v>
                </c:pt>
                <c:pt idx="1477">
                  <c:v>16.85290763968073</c:v>
                </c:pt>
                <c:pt idx="1478">
                  <c:v>16.864310148232612</c:v>
                </c:pt>
                <c:pt idx="1479">
                  <c:v>16.875712656784494</c:v>
                </c:pt>
                <c:pt idx="1480">
                  <c:v>16.887115165336375</c:v>
                </c:pt>
                <c:pt idx="1481">
                  <c:v>16.898517673888254</c:v>
                </c:pt>
                <c:pt idx="1482">
                  <c:v>16.909920182440136</c:v>
                </c:pt>
                <c:pt idx="1483">
                  <c:v>16.921322690992017</c:v>
                </c:pt>
                <c:pt idx="1484">
                  <c:v>16.932725199543899</c:v>
                </c:pt>
                <c:pt idx="1485">
                  <c:v>16.944127708095781</c:v>
                </c:pt>
                <c:pt idx="1486">
                  <c:v>16.955530216647663</c:v>
                </c:pt>
                <c:pt idx="1487">
                  <c:v>16.966932725199545</c:v>
                </c:pt>
                <c:pt idx="1488">
                  <c:v>16.978335233751427</c:v>
                </c:pt>
                <c:pt idx="1489">
                  <c:v>16.989737742303308</c:v>
                </c:pt>
                <c:pt idx="1490">
                  <c:v>17.001140250855187</c:v>
                </c:pt>
                <c:pt idx="1491">
                  <c:v>17.012542759407072</c:v>
                </c:pt>
                <c:pt idx="1492">
                  <c:v>17.02394526795895</c:v>
                </c:pt>
                <c:pt idx="1493">
                  <c:v>17.035347776510832</c:v>
                </c:pt>
                <c:pt idx="1494">
                  <c:v>17.046750285062714</c:v>
                </c:pt>
                <c:pt idx="1495">
                  <c:v>17.058152793614596</c:v>
                </c:pt>
                <c:pt idx="1496">
                  <c:v>17.069555302166474</c:v>
                </c:pt>
                <c:pt idx="1497">
                  <c:v>17.08095781071836</c:v>
                </c:pt>
                <c:pt idx="1498">
                  <c:v>17.092360319270238</c:v>
                </c:pt>
                <c:pt idx="1499">
                  <c:v>17.103762827822123</c:v>
                </c:pt>
                <c:pt idx="1500">
                  <c:v>17.115165336374002</c:v>
                </c:pt>
                <c:pt idx="1501">
                  <c:v>17.126567844925884</c:v>
                </c:pt>
                <c:pt idx="1502">
                  <c:v>17.137970353477765</c:v>
                </c:pt>
                <c:pt idx="1503">
                  <c:v>17.149372862029647</c:v>
                </c:pt>
                <c:pt idx="1504">
                  <c:v>17.160775370581526</c:v>
                </c:pt>
                <c:pt idx="1505">
                  <c:v>17.172177879133411</c:v>
                </c:pt>
                <c:pt idx="1506">
                  <c:v>17.183580387685289</c:v>
                </c:pt>
                <c:pt idx="1507">
                  <c:v>17.194982896237171</c:v>
                </c:pt>
                <c:pt idx="1508">
                  <c:v>17.206385404789053</c:v>
                </c:pt>
                <c:pt idx="1509">
                  <c:v>17.217787913340935</c:v>
                </c:pt>
                <c:pt idx="1510">
                  <c:v>17.229190421892817</c:v>
                </c:pt>
                <c:pt idx="1511">
                  <c:v>17.240592930444699</c:v>
                </c:pt>
                <c:pt idx="1512">
                  <c:v>17.251995438996577</c:v>
                </c:pt>
                <c:pt idx="1513">
                  <c:v>17.263397947548462</c:v>
                </c:pt>
                <c:pt idx="1514">
                  <c:v>17.274800456100341</c:v>
                </c:pt>
                <c:pt idx="1515">
                  <c:v>17.286202964652222</c:v>
                </c:pt>
                <c:pt idx="1516">
                  <c:v>17.297605473204104</c:v>
                </c:pt>
                <c:pt idx="1517">
                  <c:v>17.309007981755986</c:v>
                </c:pt>
                <c:pt idx="1518">
                  <c:v>17.320410490307868</c:v>
                </c:pt>
                <c:pt idx="1519">
                  <c:v>17.33181299885975</c:v>
                </c:pt>
                <c:pt idx="1520">
                  <c:v>17.343215507411632</c:v>
                </c:pt>
                <c:pt idx="1521">
                  <c:v>17.354618015963513</c:v>
                </c:pt>
                <c:pt idx="1522">
                  <c:v>17.366020524515395</c:v>
                </c:pt>
                <c:pt idx="1523">
                  <c:v>17.377423033067274</c:v>
                </c:pt>
                <c:pt idx="1524">
                  <c:v>17.388825541619156</c:v>
                </c:pt>
                <c:pt idx="1525">
                  <c:v>17.400228050171037</c:v>
                </c:pt>
                <c:pt idx="1526">
                  <c:v>17.411630558722919</c:v>
                </c:pt>
                <c:pt idx="1527">
                  <c:v>17.423033067274801</c:v>
                </c:pt>
                <c:pt idx="1528">
                  <c:v>17.434435575826683</c:v>
                </c:pt>
                <c:pt idx="1529">
                  <c:v>17.445838084378561</c:v>
                </c:pt>
                <c:pt idx="1530">
                  <c:v>17.457240592930447</c:v>
                </c:pt>
                <c:pt idx="1531">
                  <c:v>17.468643101482325</c:v>
                </c:pt>
                <c:pt idx="1532">
                  <c:v>17.48004561003421</c:v>
                </c:pt>
                <c:pt idx="1533">
                  <c:v>17.491448118586089</c:v>
                </c:pt>
                <c:pt idx="1534">
                  <c:v>17.50285062713797</c:v>
                </c:pt>
                <c:pt idx="1535">
                  <c:v>17.514253135689852</c:v>
                </c:pt>
                <c:pt idx="1536">
                  <c:v>17.525655644241734</c:v>
                </c:pt>
                <c:pt idx="1537">
                  <c:v>17.537058152793612</c:v>
                </c:pt>
                <c:pt idx="1538">
                  <c:v>17.548460661345498</c:v>
                </c:pt>
                <c:pt idx="1539">
                  <c:v>17.559863169897376</c:v>
                </c:pt>
                <c:pt idx="1540">
                  <c:v>17.571265678449258</c:v>
                </c:pt>
                <c:pt idx="1541">
                  <c:v>17.58266818700114</c:v>
                </c:pt>
                <c:pt idx="1542">
                  <c:v>17.594070695553022</c:v>
                </c:pt>
                <c:pt idx="1543">
                  <c:v>17.605473204104904</c:v>
                </c:pt>
                <c:pt idx="1544">
                  <c:v>17.616875712656785</c:v>
                </c:pt>
                <c:pt idx="1545">
                  <c:v>17.628278221208664</c:v>
                </c:pt>
                <c:pt idx="1546">
                  <c:v>17.639680729760549</c:v>
                </c:pt>
                <c:pt idx="1547">
                  <c:v>17.651083238312427</c:v>
                </c:pt>
                <c:pt idx="1548">
                  <c:v>17.662485746864309</c:v>
                </c:pt>
                <c:pt idx="1549">
                  <c:v>17.673888255416191</c:v>
                </c:pt>
                <c:pt idx="1550">
                  <c:v>17.685290763968073</c:v>
                </c:pt>
                <c:pt idx="1551">
                  <c:v>17.696693272519955</c:v>
                </c:pt>
                <c:pt idx="1552">
                  <c:v>17.708095781071837</c:v>
                </c:pt>
                <c:pt idx="1553">
                  <c:v>17.719498289623719</c:v>
                </c:pt>
                <c:pt idx="1554">
                  <c:v>17.730900798175597</c:v>
                </c:pt>
                <c:pt idx="1555">
                  <c:v>17.742303306727479</c:v>
                </c:pt>
                <c:pt idx="1556">
                  <c:v>17.753705815279361</c:v>
                </c:pt>
                <c:pt idx="1557">
                  <c:v>17.765108323831242</c:v>
                </c:pt>
                <c:pt idx="1558">
                  <c:v>17.776510832383124</c:v>
                </c:pt>
                <c:pt idx="1559">
                  <c:v>17.787913340935006</c:v>
                </c:pt>
                <c:pt idx="1560">
                  <c:v>17.799315849486888</c:v>
                </c:pt>
                <c:pt idx="1561">
                  <c:v>17.81071835803877</c:v>
                </c:pt>
                <c:pt idx="1562">
                  <c:v>17.822120866590648</c:v>
                </c:pt>
                <c:pt idx="1563">
                  <c:v>17.833523375142533</c:v>
                </c:pt>
                <c:pt idx="1564">
                  <c:v>17.844925883694412</c:v>
                </c:pt>
                <c:pt idx="1565">
                  <c:v>17.856328392246294</c:v>
                </c:pt>
                <c:pt idx="1566">
                  <c:v>17.867730900798175</c:v>
                </c:pt>
                <c:pt idx="1567">
                  <c:v>17.879133409350057</c:v>
                </c:pt>
                <c:pt idx="1568">
                  <c:v>17.890535917901939</c:v>
                </c:pt>
                <c:pt idx="1569">
                  <c:v>17.901938426453821</c:v>
                </c:pt>
                <c:pt idx="1570">
                  <c:v>17.913340935005699</c:v>
                </c:pt>
                <c:pt idx="1571">
                  <c:v>17.924743443557585</c:v>
                </c:pt>
                <c:pt idx="1572">
                  <c:v>17.936145952109463</c:v>
                </c:pt>
                <c:pt idx="1573">
                  <c:v>17.947548460661345</c:v>
                </c:pt>
                <c:pt idx="1574">
                  <c:v>17.958950969213227</c:v>
                </c:pt>
                <c:pt idx="1575">
                  <c:v>17.970353477765109</c:v>
                </c:pt>
                <c:pt idx="1576">
                  <c:v>17.981755986316987</c:v>
                </c:pt>
                <c:pt idx="1577">
                  <c:v>17.993158494868872</c:v>
                </c:pt>
                <c:pt idx="1578">
                  <c:v>18.004561003420751</c:v>
                </c:pt>
                <c:pt idx="1579">
                  <c:v>18.015963511972636</c:v>
                </c:pt>
                <c:pt idx="1580">
                  <c:v>18.027366020524514</c:v>
                </c:pt>
                <c:pt idx="1581">
                  <c:v>18.038768529076396</c:v>
                </c:pt>
                <c:pt idx="1582">
                  <c:v>18.050171037628278</c:v>
                </c:pt>
                <c:pt idx="1583">
                  <c:v>18.06157354618016</c:v>
                </c:pt>
                <c:pt idx="1584">
                  <c:v>18.072976054732042</c:v>
                </c:pt>
                <c:pt idx="1585">
                  <c:v>18.084378563283924</c:v>
                </c:pt>
                <c:pt idx="1586">
                  <c:v>18.095781071835802</c:v>
                </c:pt>
                <c:pt idx="1587">
                  <c:v>18.107183580387684</c:v>
                </c:pt>
                <c:pt idx="1588">
                  <c:v>18.118586088939566</c:v>
                </c:pt>
                <c:pt idx="1589">
                  <c:v>18.129988597491447</c:v>
                </c:pt>
                <c:pt idx="1590">
                  <c:v>18.141391106043329</c:v>
                </c:pt>
                <c:pt idx="1591">
                  <c:v>18.152793614595211</c:v>
                </c:pt>
                <c:pt idx="1592">
                  <c:v>18.164196123147093</c:v>
                </c:pt>
                <c:pt idx="1593">
                  <c:v>18.175598631698975</c:v>
                </c:pt>
                <c:pt idx="1594">
                  <c:v>18.187001140250857</c:v>
                </c:pt>
                <c:pt idx="1595">
                  <c:v>18.198403648802735</c:v>
                </c:pt>
                <c:pt idx="1596">
                  <c:v>18.20980615735462</c:v>
                </c:pt>
                <c:pt idx="1597">
                  <c:v>18.221208665906499</c:v>
                </c:pt>
                <c:pt idx="1598">
                  <c:v>18.232611174458381</c:v>
                </c:pt>
                <c:pt idx="1599">
                  <c:v>18.244013683010262</c:v>
                </c:pt>
                <c:pt idx="1600">
                  <c:v>18.255416191562144</c:v>
                </c:pt>
                <c:pt idx="1601">
                  <c:v>18.266818700114026</c:v>
                </c:pt>
                <c:pt idx="1602">
                  <c:v>18.278221208665908</c:v>
                </c:pt>
                <c:pt idx="1603">
                  <c:v>18.289623717217786</c:v>
                </c:pt>
                <c:pt idx="1604">
                  <c:v>18.301026225769672</c:v>
                </c:pt>
                <c:pt idx="1605">
                  <c:v>18.31242873432155</c:v>
                </c:pt>
                <c:pt idx="1606">
                  <c:v>18.323831242873432</c:v>
                </c:pt>
                <c:pt idx="1607">
                  <c:v>18.335233751425314</c:v>
                </c:pt>
                <c:pt idx="1608">
                  <c:v>18.346636259977195</c:v>
                </c:pt>
                <c:pt idx="1609">
                  <c:v>18.358038768529074</c:v>
                </c:pt>
                <c:pt idx="1610">
                  <c:v>18.369441277080959</c:v>
                </c:pt>
                <c:pt idx="1611">
                  <c:v>18.380843785632837</c:v>
                </c:pt>
                <c:pt idx="1612">
                  <c:v>18.392246294184723</c:v>
                </c:pt>
                <c:pt idx="1613">
                  <c:v>18.403648802736601</c:v>
                </c:pt>
                <c:pt idx="1614">
                  <c:v>18.415051311288483</c:v>
                </c:pt>
                <c:pt idx="1615">
                  <c:v>18.426453819840365</c:v>
                </c:pt>
                <c:pt idx="1616">
                  <c:v>18.437856328392247</c:v>
                </c:pt>
                <c:pt idx="1617">
                  <c:v>18.449258836944125</c:v>
                </c:pt>
                <c:pt idx="1618">
                  <c:v>18.46066134549601</c:v>
                </c:pt>
                <c:pt idx="1619">
                  <c:v>18.472063854047889</c:v>
                </c:pt>
                <c:pt idx="1620">
                  <c:v>18.483466362599771</c:v>
                </c:pt>
                <c:pt idx="1621">
                  <c:v>18.494868871151652</c:v>
                </c:pt>
                <c:pt idx="1622">
                  <c:v>18.506271379703534</c:v>
                </c:pt>
                <c:pt idx="1623">
                  <c:v>18.517673888255416</c:v>
                </c:pt>
                <c:pt idx="1624">
                  <c:v>18.529076396807298</c:v>
                </c:pt>
                <c:pt idx="1625">
                  <c:v>18.54047890535918</c:v>
                </c:pt>
                <c:pt idx="1626">
                  <c:v>18.551881413911062</c:v>
                </c:pt>
                <c:pt idx="1627">
                  <c:v>18.563283922462944</c:v>
                </c:pt>
                <c:pt idx="1628">
                  <c:v>18.574686431014822</c:v>
                </c:pt>
                <c:pt idx="1629">
                  <c:v>18.586088939566707</c:v>
                </c:pt>
                <c:pt idx="1630">
                  <c:v>18.597491448118586</c:v>
                </c:pt>
                <c:pt idx="1631">
                  <c:v>18.608893956670467</c:v>
                </c:pt>
                <c:pt idx="1632">
                  <c:v>18.620296465222349</c:v>
                </c:pt>
                <c:pt idx="1633">
                  <c:v>18.631698973774231</c:v>
                </c:pt>
                <c:pt idx="1634">
                  <c:v>18.643101482326109</c:v>
                </c:pt>
                <c:pt idx="1635">
                  <c:v>18.654503990877995</c:v>
                </c:pt>
                <c:pt idx="1636">
                  <c:v>18.665906499429873</c:v>
                </c:pt>
                <c:pt idx="1637">
                  <c:v>18.677309007981759</c:v>
                </c:pt>
                <c:pt idx="1638">
                  <c:v>18.688711516533637</c:v>
                </c:pt>
                <c:pt idx="1639">
                  <c:v>18.700114025085519</c:v>
                </c:pt>
                <c:pt idx="1640">
                  <c:v>18.711516533637401</c:v>
                </c:pt>
                <c:pt idx="1641">
                  <c:v>18.722919042189282</c:v>
                </c:pt>
                <c:pt idx="1642">
                  <c:v>18.734321550741161</c:v>
                </c:pt>
                <c:pt idx="1643">
                  <c:v>18.745724059293046</c:v>
                </c:pt>
                <c:pt idx="1644">
                  <c:v>18.757126567844924</c:v>
                </c:pt>
                <c:pt idx="1645">
                  <c:v>18.768529076396806</c:v>
                </c:pt>
                <c:pt idx="1646">
                  <c:v>18.779931584948688</c:v>
                </c:pt>
                <c:pt idx="1647">
                  <c:v>18.79133409350057</c:v>
                </c:pt>
                <c:pt idx="1648">
                  <c:v>18.802736602052452</c:v>
                </c:pt>
                <c:pt idx="1649">
                  <c:v>18.814139110604334</c:v>
                </c:pt>
                <c:pt idx="1650">
                  <c:v>18.825541619156212</c:v>
                </c:pt>
                <c:pt idx="1651">
                  <c:v>18.836944127708097</c:v>
                </c:pt>
                <c:pt idx="1652">
                  <c:v>18.848346636259976</c:v>
                </c:pt>
                <c:pt idx="1653">
                  <c:v>18.859749144811857</c:v>
                </c:pt>
                <c:pt idx="1654">
                  <c:v>18.871151653363739</c:v>
                </c:pt>
                <c:pt idx="1655">
                  <c:v>18.882554161915621</c:v>
                </c:pt>
                <c:pt idx="1656">
                  <c:v>18.893956670467503</c:v>
                </c:pt>
                <c:pt idx="1657">
                  <c:v>18.905359179019385</c:v>
                </c:pt>
                <c:pt idx="1658">
                  <c:v>18.916761687571267</c:v>
                </c:pt>
                <c:pt idx="1659">
                  <c:v>18.928164196123149</c:v>
                </c:pt>
                <c:pt idx="1660">
                  <c:v>18.93956670467503</c:v>
                </c:pt>
                <c:pt idx="1661">
                  <c:v>18.950969213226909</c:v>
                </c:pt>
                <c:pt idx="1662">
                  <c:v>18.962371721778794</c:v>
                </c:pt>
                <c:pt idx="1663">
                  <c:v>18.973774230330672</c:v>
                </c:pt>
                <c:pt idx="1664">
                  <c:v>18.985176738882554</c:v>
                </c:pt>
                <c:pt idx="1665">
                  <c:v>18.996579247434436</c:v>
                </c:pt>
                <c:pt idx="1666">
                  <c:v>19.007981755986318</c:v>
                </c:pt>
                <c:pt idx="1667">
                  <c:v>19.019384264538196</c:v>
                </c:pt>
                <c:pt idx="1668">
                  <c:v>19.030786773090082</c:v>
                </c:pt>
                <c:pt idx="1669">
                  <c:v>19.04218928164196</c:v>
                </c:pt>
                <c:pt idx="1670">
                  <c:v>19.053591790193845</c:v>
                </c:pt>
                <c:pt idx="1671">
                  <c:v>19.064994298745724</c:v>
                </c:pt>
                <c:pt idx="1672">
                  <c:v>19.076396807297606</c:v>
                </c:pt>
                <c:pt idx="1673">
                  <c:v>19.087799315849487</c:v>
                </c:pt>
                <c:pt idx="1674">
                  <c:v>19.099201824401369</c:v>
                </c:pt>
                <c:pt idx="1675">
                  <c:v>19.110604332953248</c:v>
                </c:pt>
                <c:pt idx="1676">
                  <c:v>19.122006841505133</c:v>
                </c:pt>
                <c:pt idx="1677">
                  <c:v>19.133409350057011</c:v>
                </c:pt>
                <c:pt idx="1678">
                  <c:v>19.144811858608893</c:v>
                </c:pt>
                <c:pt idx="1679">
                  <c:v>19.156214367160775</c:v>
                </c:pt>
                <c:pt idx="1680">
                  <c:v>19.167616875712657</c:v>
                </c:pt>
                <c:pt idx="1681">
                  <c:v>19.179019384264539</c:v>
                </c:pt>
                <c:pt idx="1682">
                  <c:v>19.190421892816421</c:v>
                </c:pt>
                <c:pt idx="1683">
                  <c:v>19.201824401368299</c:v>
                </c:pt>
                <c:pt idx="1684">
                  <c:v>19.213226909920184</c:v>
                </c:pt>
                <c:pt idx="1685">
                  <c:v>19.224629418472063</c:v>
                </c:pt>
                <c:pt idx="1686">
                  <c:v>19.236031927023944</c:v>
                </c:pt>
                <c:pt idx="1687">
                  <c:v>19.247434435575826</c:v>
                </c:pt>
                <c:pt idx="1688">
                  <c:v>19.258836944127708</c:v>
                </c:pt>
                <c:pt idx="1689">
                  <c:v>19.27023945267959</c:v>
                </c:pt>
                <c:pt idx="1690">
                  <c:v>19.281641961231472</c:v>
                </c:pt>
                <c:pt idx="1691">
                  <c:v>19.293044469783354</c:v>
                </c:pt>
                <c:pt idx="1692">
                  <c:v>19.304446978335232</c:v>
                </c:pt>
                <c:pt idx="1693">
                  <c:v>19.315849486887117</c:v>
                </c:pt>
                <c:pt idx="1694">
                  <c:v>19.327251995438996</c:v>
                </c:pt>
                <c:pt idx="1695">
                  <c:v>19.338654503990877</c:v>
                </c:pt>
                <c:pt idx="1696">
                  <c:v>19.350057012542759</c:v>
                </c:pt>
                <c:pt idx="1697">
                  <c:v>19.361459521094641</c:v>
                </c:pt>
                <c:pt idx="1698">
                  <c:v>19.372862029646523</c:v>
                </c:pt>
                <c:pt idx="1699">
                  <c:v>19.384264538198405</c:v>
                </c:pt>
                <c:pt idx="1700">
                  <c:v>19.395667046750283</c:v>
                </c:pt>
                <c:pt idx="1701">
                  <c:v>19.407069555302169</c:v>
                </c:pt>
                <c:pt idx="1702">
                  <c:v>19.418472063854047</c:v>
                </c:pt>
                <c:pt idx="1703">
                  <c:v>19.429874572405929</c:v>
                </c:pt>
                <c:pt idx="1704">
                  <c:v>19.441277080957811</c:v>
                </c:pt>
                <c:pt idx="1705">
                  <c:v>19.452679589509692</c:v>
                </c:pt>
                <c:pt idx="1706">
                  <c:v>19.464082098061574</c:v>
                </c:pt>
                <c:pt idx="1707">
                  <c:v>19.475484606613456</c:v>
                </c:pt>
                <c:pt idx="1708">
                  <c:v>19.486887115165334</c:v>
                </c:pt>
                <c:pt idx="1709">
                  <c:v>19.49828962371722</c:v>
                </c:pt>
                <c:pt idx="1710">
                  <c:v>19.509692132269098</c:v>
                </c:pt>
                <c:pt idx="1711">
                  <c:v>19.52109464082098</c:v>
                </c:pt>
                <c:pt idx="1712">
                  <c:v>19.532497149372862</c:v>
                </c:pt>
                <c:pt idx="1713">
                  <c:v>19.543899657924744</c:v>
                </c:pt>
                <c:pt idx="1714">
                  <c:v>19.555302166476622</c:v>
                </c:pt>
                <c:pt idx="1715">
                  <c:v>19.566704675028507</c:v>
                </c:pt>
                <c:pt idx="1716">
                  <c:v>19.578107183580386</c:v>
                </c:pt>
                <c:pt idx="1717">
                  <c:v>19.589509692132271</c:v>
                </c:pt>
                <c:pt idx="1718">
                  <c:v>19.600912200684149</c:v>
                </c:pt>
                <c:pt idx="1719">
                  <c:v>19.612314709236031</c:v>
                </c:pt>
                <c:pt idx="1720">
                  <c:v>19.623717217787913</c:v>
                </c:pt>
                <c:pt idx="1721">
                  <c:v>19.635119726339795</c:v>
                </c:pt>
                <c:pt idx="1722">
                  <c:v>19.646522234891677</c:v>
                </c:pt>
                <c:pt idx="1723">
                  <c:v>19.657924743443559</c:v>
                </c:pt>
                <c:pt idx="1724">
                  <c:v>19.669327251995441</c:v>
                </c:pt>
                <c:pt idx="1725">
                  <c:v>19.680729760547319</c:v>
                </c:pt>
                <c:pt idx="1726">
                  <c:v>19.692132269099201</c:v>
                </c:pt>
                <c:pt idx="1727">
                  <c:v>19.703534777651083</c:v>
                </c:pt>
                <c:pt idx="1728">
                  <c:v>19.714937286202964</c:v>
                </c:pt>
                <c:pt idx="1729">
                  <c:v>19.726339794754846</c:v>
                </c:pt>
                <c:pt idx="1730">
                  <c:v>19.737742303306728</c:v>
                </c:pt>
                <c:pt idx="1731">
                  <c:v>19.74914481185861</c:v>
                </c:pt>
                <c:pt idx="1732">
                  <c:v>19.760547320410492</c:v>
                </c:pt>
                <c:pt idx="1733">
                  <c:v>19.77194982896237</c:v>
                </c:pt>
                <c:pt idx="1734">
                  <c:v>19.783352337514255</c:v>
                </c:pt>
                <c:pt idx="1735">
                  <c:v>19.794754846066134</c:v>
                </c:pt>
                <c:pt idx="1736">
                  <c:v>19.806157354618016</c:v>
                </c:pt>
                <c:pt idx="1737">
                  <c:v>19.817559863169897</c:v>
                </c:pt>
                <c:pt idx="1738">
                  <c:v>19.828962371721779</c:v>
                </c:pt>
                <c:pt idx="1739">
                  <c:v>19.840364880273661</c:v>
                </c:pt>
                <c:pt idx="1740">
                  <c:v>19.851767388825543</c:v>
                </c:pt>
                <c:pt idx="1741">
                  <c:v>19.863169897377421</c:v>
                </c:pt>
                <c:pt idx="1742">
                  <c:v>19.874572405929307</c:v>
                </c:pt>
                <c:pt idx="1743">
                  <c:v>19.885974914481185</c:v>
                </c:pt>
                <c:pt idx="1744">
                  <c:v>19.897377423033067</c:v>
                </c:pt>
                <c:pt idx="1745">
                  <c:v>19.908779931584949</c:v>
                </c:pt>
                <c:pt idx="1746">
                  <c:v>19.920182440136831</c:v>
                </c:pt>
                <c:pt idx="1747">
                  <c:v>19.931584948688709</c:v>
                </c:pt>
                <c:pt idx="1748">
                  <c:v>19.942987457240594</c:v>
                </c:pt>
                <c:pt idx="1749">
                  <c:v>19.954389965792473</c:v>
                </c:pt>
                <c:pt idx="1750">
                  <c:v>19.965792474344358</c:v>
                </c:pt>
                <c:pt idx="1751">
                  <c:v>19.977194982896236</c:v>
                </c:pt>
                <c:pt idx="1752">
                  <c:v>19.988597491448118</c:v>
                </c:pt>
                <c:pt idx="1753">
                  <c:v>20</c:v>
                </c:pt>
                <c:pt idx="1754">
                  <c:v>20.011402508551882</c:v>
                </c:pt>
                <c:pt idx="1755">
                  <c:v>20.022805017103764</c:v>
                </c:pt>
                <c:pt idx="1756">
                  <c:v>20.034207525655646</c:v>
                </c:pt>
                <c:pt idx="1757">
                  <c:v>20.045610034207524</c:v>
                </c:pt>
                <c:pt idx="1758">
                  <c:v>20.057012542759406</c:v>
                </c:pt>
                <c:pt idx="1759">
                  <c:v>20.068415051311288</c:v>
                </c:pt>
                <c:pt idx="1760">
                  <c:v>20.079817559863169</c:v>
                </c:pt>
                <c:pt idx="1761">
                  <c:v>20.091220068415051</c:v>
                </c:pt>
                <c:pt idx="1762">
                  <c:v>20.102622576966933</c:v>
                </c:pt>
                <c:pt idx="1763">
                  <c:v>20.114025085518815</c:v>
                </c:pt>
                <c:pt idx="1764">
                  <c:v>20.125427594070697</c:v>
                </c:pt>
                <c:pt idx="1765">
                  <c:v>20.136830102622579</c:v>
                </c:pt>
                <c:pt idx="1766">
                  <c:v>20.148232611174457</c:v>
                </c:pt>
                <c:pt idx="1767">
                  <c:v>20.159635119726342</c:v>
                </c:pt>
                <c:pt idx="1768">
                  <c:v>20.171037628278221</c:v>
                </c:pt>
                <c:pt idx="1769">
                  <c:v>20.182440136830103</c:v>
                </c:pt>
                <c:pt idx="1770">
                  <c:v>20.193842645381984</c:v>
                </c:pt>
                <c:pt idx="1771">
                  <c:v>20.205245153933866</c:v>
                </c:pt>
                <c:pt idx="1772">
                  <c:v>20.216647662485745</c:v>
                </c:pt>
                <c:pt idx="1773">
                  <c:v>20.22805017103763</c:v>
                </c:pt>
                <c:pt idx="1774">
                  <c:v>20.239452679589508</c:v>
                </c:pt>
                <c:pt idx="1775">
                  <c:v>20.250855188141394</c:v>
                </c:pt>
                <c:pt idx="1776">
                  <c:v>20.262257696693272</c:v>
                </c:pt>
                <c:pt idx="1777">
                  <c:v>20.273660205245154</c:v>
                </c:pt>
                <c:pt idx="1778">
                  <c:v>20.285062713797036</c:v>
                </c:pt>
                <c:pt idx="1779">
                  <c:v>20.296465222348917</c:v>
                </c:pt>
                <c:pt idx="1780">
                  <c:v>20.307867730900796</c:v>
                </c:pt>
                <c:pt idx="1781">
                  <c:v>20.319270239452681</c:v>
                </c:pt>
                <c:pt idx="1782">
                  <c:v>20.330672748004559</c:v>
                </c:pt>
                <c:pt idx="1783">
                  <c:v>20.342075256556441</c:v>
                </c:pt>
                <c:pt idx="1784">
                  <c:v>20.353477765108323</c:v>
                </c:pt>
                <c:pt idx="1785">
                  <c:v>20.364880273660205</c:v>
                </c:pt>
                <c:pt idx="1786">
                  <c:v>20.376282782212087</c:v>
                </c:pt>
                <c:pt idx="1787">
                  <c:v>20.387685290763969</c:v>
                </c:pt>
                <c:pt idx="1788">
                  <c:v>20.399087799315847</c:v>
                </c:pt>
                <c:pt idx="1789">
                  <c:v>20.410490307867732</c:v>
                </c:pt>
                <c:pt idx="1790">
                  <c:v>20.421892816419611</c:v>
                </c:pt>
                <c:pt idx="1791">
                  <c:v>20.433295324971493</c:v>
                </c:pt>
                <c:pt idx="1792">
                  <c:v>20.444697833523374</c:v>
                </c:pt>
                <c:pt idx="1793">
                  <c:v>20.456100342075256</c:v>
                </c:pt>
                <c:pt idx="1794">
                  <c:v>20.467502850627138</c:v>
                </c:pt>
                <c:pt idx="1795">
                  <c:v>20.47890535917902</c:v>
                </c:pt>
                <c:pt idx="1796">
                  <c:v>20.490307867730902</c:v>
                </c:pt>
                <c:pt idx="1797">
                  <c:v>20.501710376282784</c:v>
                </c:pt>
                <c:pt idx="1798">
                  <c:v>20.513112884834666</c:v>
                </c:pt>
                <c:pt idx="1799">
                  <c:v>20.524515393386544</c:v>
                </c:pt>
                <c:pt idx="1800">
                  <c:v>20.535917901938426</c:v>
                </c:pt>
                <c:pt idx="1801">
                  <c:v>20.547320410490308</c:v>
                </c:pt>
                <c:pt idx="1802">
                  <c:v>20.558722919042189</c:v>
                </c:pt>
                <c:pt idx="1803">
                  <c:v>20.570125427594071</c:v>
                </c:pt>
                <c:pt idx="1804">
                  <c:v>20.581527936145953</c:v>
                </c:pt>
                <c:pt idx="1805">
                  <c:v>20.592930444697831</c:v>
                </c:pt>
                <c:pt idx="1806">
                  <c:v>20.604332953249717</c:v>
                </c:pt>
                <c:pt idx="1807">
                  <c:v>20.615735461801595</c:v>
                </c:pt>
                <c:pt idx="1808">
                  <c:v>20.627137970353481</c:v>
                </c:pt>
                <c:pt idx="1809">
                  <c:v>20.638540478905359</c:v>
                </c:pt>
                <c:pt idx="1810">
                  <c:v>20.649942987457241</c:v>
                </c:pt>
                <c:pt idx="1811">
                  <c:v>20.661345496009123</c:v>
                </c:pt>
                <c:pt idx="1812">
                  <c:v>20.672748004561004</c:v>
                </c:pt>
                <c:pt idx="1813">
                  <c:v>20.684150513112883</c:v>
                </c:pt>
                <c:pt idx="1814">
                  <c:v>20.695553021664768</c:v>
                </c:pt>
                <c:pt idx="1815">
                  <c:v>20.706955530216646</c:v>
                </c:pt>
                <c:pt idx="1816">
                  <c:v>20.718358038768528</c:v>
                </c:pt>
                <c:pt idx="1817">
                  <c:v>20.72976054732041</c:v>
                </c:pt>
                <c:pt idx="1818">
                  <c:v>20.741163055872292</c:v>
                </c:pt>
                <c:pt idx="1819">
                  <c:v>20.752565564424174</c:v>
                </c:pt>
                <c:pt idx="1820">
                  <c:v>20.763968072976056</c:v>
                </c:pt>
                <c:pt idx="1821">
                  <c:v>20.775370581527934</c:v>
                </c:pt>
                <c:pt idx="1822">
                  <c:v>20.786773090079819</c:v>
                </c:pt>
                <c:pt idx="1823">
                  <c:v>20.798175598631698</c:v>
                </c:pt>
                <c:pt idx="1824">
                  <c:v>20.809578107183579</c:v>
                </c:pt>
                <c:pt idx="1825">
                  <c:v>20.820980615735461</c:v>
                </c:pt>
                <c:pt idx="1826">
                  <c:v>20.832383124287343</c:v>
                </c:pt>
                <c:pt idx="1827">
                  <c:v>20.843785632839225</c:v>
                </c:pt>
                <c:pt idx="1828">
                  <c:v>20.855188141391107</c:v>
                </c:pt>
                <c:pt idx="1829">
                  <c:v>20.866590649942989</c:v>
                </c:pt>
                <c:pt idx="1830">
                  <c:v>20.877993158494871</c:v>
                </c:pt>
                <c:pt idx="1831">
                  <c:v>20.889395667046749</c:v>
                </c:pt>
                <c:pt idx="1832">
                  <c:v>20.900798175598631</c:v>
                </c:pt>
                <c:pt idx="1833">
                  <c:v>20.912200684150513</c:v>
                </c:pt>
                <c:pt idx="1834">
                  <c:v>20.923603192702394</c:v>
                </c:pt>
                <c:pt idx="1835">
                  <c:v>20.935005701254276</c:v>
                </c:pt>
                <c:pt idx="1836">
                  <c:v>20.946408209806158</c:v>
                </c:pt>
                <c:pt idx="1837">
                  <c:v>20.95781071835804</c:v>
                </c:pt>
                <c:pt idx="1838">
                  <c:v>20.969213226909918</c:v>
                </c:pt>
                <c:pt idx="1839">
                  <c:v>20.980615735461804</c:v>
                </c:pt>
                <c:pt idx="1840">
                  <c:v>20.992018244013682</c:v>
                </c:pt>
                <c:pt idx="1841">
                  <c:v>21.003420752565564</c:v>
                </c:pt>
                <c:pt idx="1842">
                  <c:v>21.014823261117446</c:v>
                </c:pt>
                <c:pt idx="1843">
                  <c:v>21.026225769669328</c:v>
                </c:pt>
                <c:pt idx="1844">
                  <c:v>21.037628278221209</c:v>
                </c:pt>
                <c:pt idx="1845">
                  <c:v>21.049030786773091</c:v>
                </c:pt>
                <c:pt idx="1846">
                  <c:v>21.06043329532497</c:v>
                </c:pt>
                <c:pt idx="1847">
                  <c:v>21.071835803876855</c:v>
                </c:pt>
                <c:pt idx="1848">
                  <c:v>21.083238312428733</c:v>
                </c:pt>
                <c:pt idx="1849">
                  <c:v>21.094640820980615</c:v>
                </c:pt>
                <c:pt idx="1850">
                  <c:v>21.106043329532497</c:v>
                </c:pt>
                <c:pt idx="1851">
                  <c:v>21.117445838084379</c:v>
                </c:pt>
                <c:pt idx="1852">
                  <c:v>21.128848346636257</c:v>
                </c:pt>
                <c:pt idx="1853">
                  <c:v>21.140250855188143</c:v>
                </c:pt>
                <c:pt idx="1854">
                  <c:v>21.151653363740021</c:v>
                </c:pt>
                <c:pt idx="1855">
                  <c:v>21.163055872291906</c:v>
                </c:pt>
                <c:pt idx="1856">
                  <c:v>21.174458380843785</c:v>
                </c:pt>
                <c:pt idx="1857">
                  <c:v>21.185860889395666</c:v>
                </c:pt>
                <c:pt idx="1858">
                  <c:v>21.197263397947548</c:v>
                </c:pt>
                <c:pt idx="1859">
                  <c:v>21.20866590649943</c:v>
                </c:pt>
                <c:pt idx="1860">
                  <c:v>21.220068415051312</c:v>
                </c:pt>
                <c:pt idx="1861">
                  <c:v>21.231470923603194</c:v>
                </c:pt>
                <c:pt idx="1862">
                  <c:v>21.242873432155072</c:v>
                </c:pt>
                <c:pt idx="1863">
                  <c:v>21.254275940706954</c:v>
                </c:pt>
                <c:pt idx="1864">
                  <c:v>21.265678449258836</c:v>
                </c:pt>
                <c:pt idx="1865">
                  <c:v>21.277080957810718</c:v>
                </c:pt>
                <c:pt idx="1866">
                  <c:v>21.288483466362599</c:v>
                </c:pt>
                <c:pt idx="1867">
                  <c:v>21.299885974914481</c:v>
                </c:pt>
                <c:pt idx="1868">
                  <c:v>21.311288483466363</c:v>
                </c:pt>
                <c:pt idx="1869">
                  <c:v>21.322690992018245</c:v>
                </c:pt>
                <c:pt idx="1870">
                  <c:v>21.334093500570127</c:v>
                </c:pt>
                <c:pt idx="1871">
                  <c:v>21.345496009122005</c:v>
                </c:pt>
                <c:pt idx="1872">
                  <c:v>21.356898517673891</c:v>
                </c:pt>
                <c:pt idx="1873">
                  <c:v>21.368301026225769</c:v>
                </c:pt>
                <c:pt idx="1874">
                  <c:v>21.379703534777651</c:v>
                </c:pt>
                <c:pt idx="1875">
                  <c:v>21.391106043329533</c:v>
                </c:pt>
                <c:pt idx="1876">
                  <c:v>21.402508551881414</c:v>
                </c:pt>
                <c:pt idx="1877">
                  <c:v>21.413911060433296</c:v>
                </c:pt>
                <c:pt idx="1878">
                  <c:v>21.425313568985178</c:v>
                </c:pt>
                <c:pt idx="1879">
                  <c:v>21.436716077537056</c:v>
                </c:pt>
                <c:pt idx="1880">
                  <c:v>21.448118586088942</c:v>
                </c:pt>
                <c:pt idx="1881">
                  <c:v>21.45952109464082</c:v>
                </c:pt>
                <c:pt idx="1882">
                  <c:v>21.470923603192702</c:v>
                </c:pt>
                <c:pt idx="1883">
                  <c:v>21.482326111744584</c:v>
                </c:pt>
                <c:pt idx="1884">
                  <c:v>21.493728620296466</c:v>
                </c:pt>
                <c:pt idx="1885">
                  <c:v>21.505131128848344</c:v>
                </c:pt>
                <c:pt idx="1886">
                  <c:v>21.516533637400229</c:v>
                </c:pt>
                <c:pt idx="1887">
                  <c:v>21.527936145952108</c:v>
                </c:pt>
                <c:pt idx="1888">
                  <c:v>21.539338654503993</c:v>
                </c:pt>
                <c:pt idx="1889">
                  <c:v>21.550741163055871</c:v>
                </c:pt>
                <c:pt idx="1890">
                  <c:v>21.562143671607753</c:v>
                </c:pt>
                <c:pt idx="1891">
                  <c:v>21.573546180159635</c:v>
                </c:pt>
                <c:pt idx="1892">
                  <c:v>21.584948688711517</c:v>
                </c:pt>
                <c:pt idx="1893">
                  <c:v>21.596351197263395</c:v>
                </c:pt>
                <c:pt idx="1894">
                  <c:v>21.607753705815281</c:v>
                </c:pt>
                <c:pt idx="1895">
                  <c:v>21.619156214367159</c:v>
                </c:pt>
                <c:pt idx="1896">
                  <c:v>21.630558722919041</c:v>
                </c:pt>
                <c:pt idx="1897">
                  <c:v>21.641961231470923</c:v>
                </c:pt>
                <c:pt idx="1898">
                  <c:v>21.653363740022805</c:v>
                </c:pt>
                <c:pt idx="1899">
                  <c:v>21.664766248574686</c:v>
                </c:pt>
                <c:pt idx="1900">
                  <c:v>21.676168757126568</c:v>
                </c:pt>
                <c:pt idx="1901">
                  <c:v>21.68757126567845</c:v>
                </c:pt>
                <c:pt idx="1902">
                  <c:v>21.698973774230332</c:v>
                </c:pt>
                <c:pt idx="1903">
                  <c:v>21.710376282782214</c:v>
                </c:pt>
                <c:pt idx="1904">
                  <c:v>21.721778791334092</c:v>
                </c:pt>
                <c:pt idx="1905">
                  <c:v>21.733181299885977</c:v>
                </c:pt>
                <c:pt idx="1906">
                  <c:v>21.744583808437856</c:v>
                </c:pt>
                <c:pt idx="1907">
                  <c:v>21.755986316989738</c:v>
                </c:pt>
                <c:pt idx="1908">
                  <c:v>21.767388825541619</c:v>
                </c:pt>
                <c:pt idx="1909">
                  <c:v>21.778791334093501</c:v>
                </c:pt>
                <c:pt idx="1910">
                  <c:v>21.79019384264538</c:v>
                </c:pt>
                <c:pt idx="1911">
                  <c:v>21.801596351197265</c:v>
                </c:pt>
                <c:pt idx="1912">
                  <c:v>21.812998859749143</c:v>
                </c:pt>
                <c:pt idx="1913">
                  <c:v>21.824401368301029</c:v>
                </c:pt>
                <c:pt idx="1914">
                  <c:v>21.835803876852907</c:v>
                </c:pt>
                <c:pt idx="1915">
                  <c:v>21.847206385404789</c:v>
                </c:pt>
                <c:pt idx="1916">
                  <c:v>21.858608893956671</c:v>
                </c:pt>
                <c:pt idx="1917">
                  <c:v>21.870011402508553</c:v>
                </c:pt>
                <c:pt idx="1918">
                  <c:v>21.881413911060431</c:v>
                </c:pt>
                <c:pt idx="1919">
                  <c:v>21.892816419612316</c:v>
                </c:pt>
                <c:pt idx="1920">
                  <c:v>21.904218928164195</c:v>
                </c:pt>
                <c:pt idx="1921">
                  <c:v>21.915621436716076</c:v>
                </c:pt>
                <c:pt idx="1922">
                  <c:v>21.927023945267958</c:v>
                </c:pt>
                <c:pt idx="1923">
                  <c:v>21.93842645381984</c:v>
                </c:pt>
                <c:pt idx="1924">
                  <c:v>21.949828962371722</c:v>
                </c:pt>
                <c:pt idx="1925">
                  <c:v>21.961231470923604</c:v>
                </c:pt>
                <c:pt idx="1926">
                  <c:v>21.972633979475482</c:v>
                </c:pt>
                <c:pt idx="1927">
                  <c:v>21.984036488027368</c:v>
                </c:pt>
                <c:pt idx="1928">
                  <c:v>21.995438996579246</c:v>
                </c:pt>
                <c:pt idx="1929">
                  <c:v>22.006841505131128</c:v>
                </c:pt>
                <c:pt idx="1930">
                  <c:v>22.01824401368301</c:v>
                </c:pt>
                <c:pt idx="1931">
                  <c:v>22.029646522234891</c:v>
                </c:pt>
                <c:pt idx="1932">
                  <c:v>22.041049030786773</c:v>
                </c:pt>
                <c:pt idx="1933">
                  <c:v>22.052451539338655</c:v>
                </c:pt>
                <c:pt idx="1934">
                  <c:v>22.063854047890537</c:v>
                </c:pt>
                <c:pt idx="1935">
                  <c:v>22.075256556442419</c:v>
                </c:pt>
                <c:pt idx="1936">
                  <c:v>22.086659064994301</c:v>
                </c:pt>
                <c:pt idx="1937">
                  <c:v>22.098061573546179</c:v>
                </c:pt>
                <c:pt idx="1938">
                  <c:v>22.109464082098064</c:v>
                </c:pt>
                <c:pt idx="1939">
                  <c:v>22.120866590649943</c:v>
                </c:pt>
                <c:pt idx="1940">
                  <c:v>22.132269099201825</c:v>
                </c:pt>
                <c:pt idx="1941">
                  <c:v>22.143671607753706</c:v>
                </c:pt>
                <c:pt idx="1942">
                  <c:v>22.155074116305588</c:v>
                </c:pt>
                <c:pt idx="1943">
                  <c:v>22.166476624857467</c:v>
                </c:pt>
                <c:pt idx="1944">
                  <c:v>22.177879133409352</c:v>
                </c:pt>
                <c:pt idx="1945">
                  <c:v>22.18928164196123</c:v>
                </c:pt>
                <c:pt idx="1946">
                  <c:v>22.200684150513116</c:v>
                </c:pt>
                <c:pt idx="1947">
                  <c:v>22.212086659064994</c:v>
                </c:pt>
                <c:pt idx="1948">
                  <c:v>22.223489167616876</c:v>
                </c:pt>
                <c:pt idx="1949">
                  <c:v>22.234891676168758</c:v>
                </c:pt>
                <c:pt idx="1950">
                  <c:v>22.246294184720639</c:v>
                </c:pt>
                <c:pt idx="1951">
                  <c:v>22.257696693272518</c:v>
                </c:pt>
                <c:pt idx="1952">
                  <c:v>22.269099201824403</c:v>
                </c:pt>
                <c:pt idx="1953">
                  <c:v>22.280501710376281</c:v>
                </c:pt>
                <c:pt idx="1954">
                  <c:v>22.291904218928163</c:v>
                </c:pt>
                <c:pt idx="1955">
                  <c:v>22.303306727480045</c:v>
                </c:pt>
                <c:pt idx="1956">
                  <c:v>22.314709236031927</c:v>
                </c:pt>
                <c:pt idx="1957">
                  <c:v>22.326111744583809</c:v>
                </c:pt>
                <c:pt idx="1958">
                  <c:v>22.337514253135691</c:v>
                </c:pt>
                <c:pt idx="1959">
                  <c:v>22.348916761687569</c:v>
                </c:pt>
                <c:pt idx="1960">
                  <c:v>22.360319270239454</c:v>
                </c:pt>
                <c:pt idx="1961">
                  <c:v>22.371721778791333</c:v>
                </c:pt>
                <c:pt idx="1962">
                  <c:v>22.383124287343215</c:v>
                </c:pt>
                <c:pt idx="1963">
                  <c:v>22.394526795895096</c:v>
                </c:pt>
                <c:pt idx="1964">
                  <c:v>22.405929304446978</c:v>
                </c:pt>
                <c:pt idx="1965">
                  <c:v>22.41733181299886</c:v>
                </c:pt>
                <c:pt idx="1966">
                  <c:v>22.428734321550742</c:v>
                </c:pt>
                <c:pt idx="1967">
                  <c:v>22.440136830102624</c:v>
                </c:pt>
                <c:pt idx="1968">
                  <c:v>22.451539338654506</c:v>
                </c:pt>
                <c:pt idx="1969">
                  <c:v>22.462941847206388</c:v>
                </c:pt>
                <c:pt idx="1970">
                  <c:v>22.474344355758266</c:v>
                </c:pt>
                <c:pt idx="1971">
                  <c:v>22.485746864310148</c:v>
                </c:pt>
                <c:pt idx="1972">
                  <c:v>22.49714937286203</c:v>
                </c:pt>
                <c:pt idx="1973">
                  <c:v>22.508551881413911</c:v>
                </c:pt>
                <c:pt idx="1974">
                  <c:v>22.519954389965793</c:v>
                </c:pt>
                <c:pt idx="1975">
                  <c:v>22.531356898517675</c:v>
                </c:pt>
                <c:pt idx="1976">
                  <c:v>22.542759407069553</c:v>
                </c:pt>
                <c:pt idx="1977">
                  <c:v>22.554161915621439</c:v>
                </c:pt>
                <c:pt idx="1978">
                  <c:v>22.565564424173317</c:v>
                </c:pt>
                <c:pt idx="1979">
                  <c:v>22.576966932725199</c:v>
                </c:pt>
                <c:pt idx="1980">
                  <c:v>22.588369441277081</c:v>
                </c:pt>
                <c:pt idx="1981">
                  <c:v>22.599771949828963</c:v>
                </c:pt>
                <c:pt idx="1982">
                  <c:v>22.611174458380844</c:v>
                </c:pt>
                <c:pt idx="1983">
                  <c:v>22.622576966932726</c:v>
                </c:pt>
                <c:pt idx="1984">
                  <c:v>22.633979475484605</c:v>
                </c:pt>
                <c:pt idx="1985">
                  <c:v>22.64538198403649</c:v>
                </c:pt>
                <c:pt idx="1986">
                  <c:v>22.656784492588368</c:v>
                </c:pt>
                <c:pt idx="1987">
                  <c:v>22.66818700114025</c:v>
                </c:pt>
                <c:pt idx="1988">
                  <c:v>22.679589509692132</c:v>
                </c:pt>
                <c:pt idx="1989">
                  <c:v>22.690992018244014</c:v>
                </c:pt>
                <c:pt idx="1990">
                  <c:v>22.702394526795892</c:v>
                </c:pt>
                <c:pt idx="1991">
                  <c:v>22.713797035347778</c:v>
                </c:pt>
                <c:pt idx="1992">
                  <c:v>22.725199543899656</c:v>
                </c:pt>
                <c:pt idx="1993">
                  <c:v>22.736602052451541</c:v>
                </c:pt>
                <c:pt idx="1994">
                  <c:v>22.74800456100342</c:v>
                </c:pt>
                <c:pt idx="1995">
                  <c:v>22.759407069555301</c:v>
                </c:pt>
                <c:pt idx="1996">
                  <c:v>22.770809578107183</c:v>
                </c:pt>
                <c:pt idx="1997">
                  <c:v>22.782212086659065</c:v>
                </c:pt>
                <c:pt idx="1998">
                  <c:v>22.793614595210947</c:v>
                </c:pt>
                <c:pt idx="1999">
                  <c:v>22.805017103762829</c:v>
                </c:pt>
                <c:pt idx="2000">
                  <c:v>22.816419612314711</c:v>
                </c:pt>
                <c:pt idx="2001">
                  <c:v>22.827822120866589</c:v>
                </c:pt>
                <c:pt idx="2002">
                  <c:v>22.839224629418471</c:v>
                </c:pt>
                <c:pt idx="2003">
                  <c:v>22.850627137970353</c:v>
                </c:pt>
                <c:pt idx="2004">
                  <c:v>22.862029646522235</c:v>
                </c:pt>
                <c:pt idx="2005">
                  <c:v>22.873432155074116</c:v>
                </c:pt>
                <c:pt idx="2006">
                  <c:v>22.884834663625998</c:v>
                </c:pt>
                <c:pt idx="2007">
                  <c:v>22.89623717217788</c:v>
                </c:pt>
                <c:pt idx="2008">
                  <c:v>22.907639680729762</c:v>
                </c:pt>
                <c:pt idx="2009">
                  <c:v>22.91904218928164</c:v>
                </c:pt>
                <c:pt idx="2010">
                  <c:v>22.930444697833526</c:v>
                </c:pt>
                <c:pt idx="2011">
                  <c:v>22.941847206385404</c:v>
                </c:pt>
                <c:pt idx="2012">
                  <c:v>22.953249714937286</c:v>
                </c:pt>
                <c:pt idx="2013">
                  <c:v>22.964652223489168</c:v>
                </c:pt>
                <c:pt idx="2014">
                  <c:v>22.97605473204105</c:v>
                </c:pt>
                <c:pt idx="2015">
                  <c:v>22.987457240592931</c:v>
                </c:pt>
                <c:pt idx="2016">
                  <c:v>22.998859749144813</c:v>
                </c:pt>
                <c:pt idx="2017">
                  <c:v>23.010262257696692</c:v>
                </c:pt>
                <c:pt idx="2018">
                  <c:v>23.021664766248577</c:v>
                </c:pt>
                <c:pt idx="2019">
                  <c:v>23.033067274800455</c:v>
                </c:pt>
                <c:pt idx="2020">
                  <c:v>23.044469783352337</c:v>
                </c:pt>
                <c:pt idx="2021">
                  <c:v>23.055872291904219</c:v>
                </c:pt>
                <c:pt idx="2022">
                  <c:v>23.067274800456101</c:v>
                </c:pt>
                <c:pt idx="2023">
                  <c:v>23.078677309007979</c:v>
                </c:pt>
                <c:pt idx="2024">
                  <c:v>23.090079817559864</c:v>
                </c:pt>
                <c:pt idx="2025">
                  <c:v>23.101482326111743</c:v>
                </c:pt>
                <c:pt idx="2026">
                  <c:v>23.112884834663628</c:v>
                </c:pt>
                <c:pt idx="2027">
                  <c:v>23.124287343215506</c:v>
                </c:pt>
                <c:pt idx="2028">
                  <c:v>23.135689851767388</c:v>
                </c:pt>
                <c:pt idx="2029">
                  <c:v>23.14709236031927</c:v>
                </c:pt>
                <c:pt idx="2030">
                  <c:v>23.158494868871152</c:v>
                </c:pt>
                <c:pt idx="2031">
                  <c:v>23.169897377423034</c:v>
                </c:pt>
                <c:pt idx="2032">
                  <c:v>23.181299885974916</c:v>
                </c:pt>
                <c:pt idx="2033">
                  <c:v>23.192702394526794</c:v>
                </c:pt>
                <c:pt idx="2034">
                  <c:v>23.204104903078676</c:v>
                </c:pt>
                <c:pt idx="2035">
                  <c:v>23.215507411630558</c:v>
                </c:pt>
                <c:pt idx="2036">
                  <c:v>23.22690992018244</c:v>
                </c:pt>
                <c:pt idx="2037">
                  <c:v>23.238312428734321</c:v>
                </c:pt>
                <c:pt idx="2038">
                  <c:v>23.249714937286203</c:v>
                </c:pt>
                <c:pt idx="2039">
                  <c:v>23.261117445838085</c:v>
                </c:pt>
                <c:pt idx="2040">
                  <c:v>23.272519954389967</c:v>
                </c:pt>
                <c:pt idx="2041">
                  <c:v>23.283922462941849</c:v>
                </c:pt>
                <c:pt idx="2042">
                  <c:v>23.295324971493727</c:v>
                </c:pt>
                <c:pt idx="2043">
                  <c:v>23.306727480045613</c:v>
                </c:pt>
                <c:pt idx="2044">
                  <c:v>23.318129988597491</c:v>
                </c:pt>
                <c:pt idx="2045">
                  <c:v>23.329532497149373</c:v>
                </c:pt>
                <c:pt idx="2046">
                  <c:v>23.340935005701255</c:v>
                </c:pt>
                <c:pt idx="2047">
                  <c:v>23.352337514253136</c:v>
                </c:pt>
                <c:pt idx="2048">
                  <c:v>23.363740022805015</c:v>
                </c:pt>
                <c:pt idx="2049">
                  <c:v>23.3751425313569</c:v>
                </c:pt>
                <c:pt idx="2050">
                  <c:v>23.386545039908778</c:v>
                </c:pt>
                <c:pt idx="2051">
                  <c:v>23.397947548460664</c:v>
                </c:pt>
                <c:pt idx="2052">
                  <c:v>23.409350057012542</c:v>
                </c:pt>
                <c:pt idx="2053">
                  <c:v>23.420752565564424</c:v>
                </c:pt>
                <c:pt idx="2054">
                  <c:v>23.432155074116306</c:v>
                </c:pt>
                <c:pt idx="2055">
                  <c:v>23.443557582668188</c:v>
                </c:pt>
                <c:pt idx="2056">
                  <c:v>23.454960091220066</c:v>
                </c:pt>
                <c:pt idx="2057">
                  <c:v>23.466362599771951</c:v>
                </c:pt>
                <c:pt idx="2058">
                  <c:v>23.47776510832383</c:v>
                </c:pt>
                <c:pt idx="2059">
                  <c:v>23.489167616875712</c:v>
                </c:pt>
                <c:pt idx="2060">
                  <c:v>23.500570125427593</c:v>
                </c:pt>
                <c:pt idx="2061">
                  <c:v>23.511972633979475</c:v>
                </c:pt>
                <c:pt idx="2062">
                  <c:v>23.523375142531357</c:v>
                </c:pt>
                <c:pt idx="2063">
                  <c:v>23.534777651083239</c:v>
                </c:pt>
                <c:pt idx="2064">
                  <c:v>23.546180159635117</c:v>
                </c:pt>
                <c:pt idx="2065">
                  <c:v>23.557582668187003</c:v>
                </c:pt>
                <c:pt idx="2066">
                  <c:v>23.568985176738881</c:v>
                </c:pt>
                <c:pt idx="2067">
                  <c:v>23.580387685290763</c:v>
                </c:pt>
                <c:pt idx="2068">
                  <c:v>23.591790193842645</c:v>
                </c:pt>
                <c:pt idx="2069">
                  <c:v>23.603192702394526</c:v>
                </c:pt>
                <c:pt idx="2070">
                  <c:v>23.614595210946408</c:v>
                </c:pt>
                <c:pt idx="2071">
                  <c:v>23.62599771949829</c:v>
                </c:pt>
                <c:pt idx="2072">
                  <c:v>23.637400228050172</c:v>
                </c:pt>
                <c:pt idx="2073">
                  <c:v>23.648802736602054</c:v>
                </c:pt>
                <c:pt idx="2074">
                  <c:v>23.660205245153936</c:v>
                </c:pt>
                <c:pt idx="2075">
                  <c:v>23.671607753705814</c:v>
                </c:pt>
                <c:pt idx="2076">
                  <c:v>23.683010262257696</c:v>
                </c:pt>
                <c:pt idx="2077">
                  <c:v>23.694412770809578</c:v>
                </c:pt>
                <c:pt idx="2078">
                  <c:v>23.70581527936146</c:v>
                </c:pt>
                <c:pt idx="2079">
                  <c:v>23.717217787913341</c:v>
                </c:pt>
                <c:pt idx="2080">
                  <c:v>23.728620296465223</c:v>
                </c:pt>
                <c:pt idx="2081">
                  <c:v>23.740022805017102</c:v>
                </c:pt>
                <c:pt idx="2082">
                  <c:v>23.751425313568987</c:v>
                </c:pt>
                <c:pt idx="2083">
                  <c:v>23.762827822120865</c:v>
                </c:pt>
                <c:pt idx="2084">
                  <c:v>23.774230330672751</c:v>
                </c:pt>
                <c:pt idx="2085">
                  <c:v>23.785632839224629</c:v>
                </c:pt>
                <c:pt idx="2086">
                  <c:v>23.797035347776511</c:v>
                </c:pt>
                <c:pt idx="2087">
                  <c:v>23.808437856328393</c:v>
                </c:pt>
                <c:pt idx="2088">
                  <c:v>23.819840364880275</c:v>
                </c:pt>
                <c:pt idx="2089">
                  <c:v>23.831242873432153</c:v>
                </c:pt>
                <c:pt idx="2090">
                  <c:v>23.842645381984038</c:v>
                </c:pt>
                <c:pt idx="2091">
                  <c:v>23.854047890535917</c:v>
                </c:pt>
                <c:pt idx="2092">
                  <c:v>23.865450399087798</c:v>
                </c:pt>
                <c:pt idx="2093">
                  <c:v>23.87685290763968</c:v>
                </c:pt>
                <c:pt idx="2094">
                  <c:v>23.888255416191562</c:v>
                </c:pt>
                <c:pt idx="2095">
                  <c:v>23.899657924743444</c:v>
                </c:pt>
                <c:pt idx="2096">
                  <c:v>23.911060433295326</c:v>
                </c:pt>
                <c:pt idx="2097">
                  <c:v>23.922462941847204</c:v>
                </c:pt>
                <c:pt idx="2098">
                  <c:v>23.93386545039909</c:v>
                </c:pt>
                <c:pt idx="2099">
                  <c:v>23.945267958950968</c:v>
                </c:pt>
                <c:pt idx="2100">
                  <c:v>23.95667046750285</c:v>
                </c:pt>
                <c:pt idx="2101">
                  <c:v>23.968072976054732</c:v>
                </c:pt>
                <c:pt idx="2102">
                  <c:v>23.979475484606613</c:v>
                </c:pt>
                <c:pt idx="2103">
                  <c:v>23.990877993158495</c:v>
                </c:pt>
                <c:pt idx="2104">
                  <c:v>24.002280501710377</c:v>
                </c:pt>
                <c:pt idx="2105">
                  <c:v>24.013683010262259</c:v>
                </c:pt>
                <c:pt idx="2106">
                  <c:v>24.025085518814141</c:v>
                </c:pt>
                <c:pt idx="2107">
                  <c:v>24.036488027366019</c:v>
                </c:pt>
                <c:pt idx="2108">
                  <c:v>24.047890535917901</c:v>
                </c:pt>
                <c:pt idx="2109">
                  <c:v>24.059293044469783</c:v>
                </c:pt>
                <c:pt idx="2110">
                  <c:v>24.070695553021665</c:v>
                </c:pt>
                <c:pt idx="2111">
                  <c:v>24.082098061573546</c:v>
                </c:pt>
                <c:pt idx="2112">
                  <c:v>24.093500570125428</c:v>
                </c:pt>
                <c:pt idx="2113">
                  <c:v>24.10490307867731</c:v>
                </c:pt>
                <c:pt idx="2114">
                  <c:v>24.116305587229188</c:v>
                </c:pt>
                <c:pt idx="2115">
                  <c:v>24.127708095781074</c:v>
                </c:pt>
                <c:pt idx="2116">
                  <c:v>24.139110604332952</c:v>
                </c:pt>
                <c:pt idx="2117">
                  <c:v>24.150513112884838</c:v>
                </c:pt>
                <c:pt idx="2118">
                  <c:v>24.161915621436716</c:v>
                </c:pt>
                <c:pt idx="2119">
                  <c:v>24.173318129988598</c:v>
                </c:pt>
                <c:pt idx="2120">
                  <c:v>24.18472063854048</c:v>
                </c:pt>
                <c:pt idx="2121">
                  <c:v>24.196123147092361</c:v>
                </c:pt>
                <c:pt idx="2122">
                  <c:v>24.20752565564424</c:v>
                </c:pt>
                <c:pt idx="2123">
                  <c:v>24.218928164196125</c:v>
                </c:pt>
                <c:pt idx="2124">
                  <c:v>24.230330672748003</c:v>
                </c:pt>
                <c:pt idx="2125">
                  <c:v>24.241733181299885</c:v>
                </c:pt>
                <c:pt idx="2126">
                  <c:v>24.253135689851767</c:v>
                </c:pt>
                <c:pt idx="2127">
                  <c:v>24.264538198403649</c:v>
                </c:pt>
                <c:pt idx="2128">
                  <c:v>24.275940706955527</c:v>
                </c:pt>
                <c:pt idx="2129">
                  <c:v>24.287343215507413</c:v>
                </c:pt>
                <c:pt idx="2130">
                  <c:v>24.298745724059291</c:v>
                </c:pt>
                <c:pt idx="2131">
                  <c:v>24.310148232611176</c:v>
                </c:pt>
                <c:pt idx="2132">
                  <c:v>24.321550741163055</c:v>
                </c:pt>
                <c:pt idx="2133">
                  <c:v>24.332953249714937</c:v>
                </c:pt>
                <c:pt idx="2134">
                  <c:v>24.344355758266818</c:v>
                </c:pt>
                <c:pt idx="2135">
                  <c:v>24.3557582668187</c:v>
                </c:pt>
                <c:pt idx="2136">
                  <c:v>24.367160775370582</c:v>
                </c:pt>
                <c:pt idx="2137">
                  <c:v>24.378563283922464</c:v>
                </c:pt>
                <c:pt idx="2138">
                  <c:v>24.389965792474342</c:v>
                </c:pt>
                <c:pt idx="2139">
                  <c:v>24.401368301026224</c:v>
                </c:pt>
                <c:pt idx="2140">
                  <c:v>24.412770809578106</c:v>
                </c:pt>
                <c:pt idx="2141">
                  <c:v>24.424173318129988</c:v>
                </c:pt>
                <c:pt idx="2142">
                  <c:v>24.43557582668187</c:v>
                </c:pt>
                <c:pt idx="2143">
                  <c:v>24.446978335233752</c:v>
                </c:pt>
                <c:pt idx="2144">
                  <c:v>24.458380843785633</c:v>
                </c:pt>
                <c:pt idx="2145">
                  <c:v>24.469783352337515</c:v>
                </c:pt>
                <c:pt idx="2146">
                  <c:v>24.481185860889397</c:v>
                </c:pt>
                <c:pt idx="2147">
                  <c:v>24.492588369441275</c:v>
                </c:pt>
                <c:pt idx="2148">
                  <c:v>24.503990877993161</c:v>
                </c:pt>
                <c:pt idx="2149">
                  <c:v>24.515393386545039</c:v>
                </c:pt>
                <c:pt idx="2150">
                  <c:v>24.526795895096921</c:v>
                </c:pt>
                <c:pt idx="2151">
                  <c:v>24.538198403648803</c:v>
                </c:pt>
                <c:pt idx="2152">
                  <c:v>24.549600912200685</c:v>
                </c:pt>
                <c:pt idx="2153">
                  <c:v>24.561003420752566</c:v>
                </c:pt>
                <c:pt idx="2154">
                  <c:v>24.572405929304448</c:v>
                </c:pt>
                <c:pt idx="2155">
                  <c:v>24.583808437856327</c:v>
                </c:pt>
                <c:pt idx="2156">
                  <c:v>24.595210946408212</c:v>
                </c:pt>
                <c:pt idx="2157">
                  <c:v>24.60661345496009</c:v>
                </c:pt>
                <c:pt idx="2158">
                  <c:v>24.618015963511972</c:v>
                </c:pt>
                <c:pt idx="2159">
                  <c:v>24.629418472063854</c:v>
                </c:pt>
                <c:pt idx="2160">
                  <c:v>24.640820980615736</c:v>
                </c:pt>
                <c:pt idx="2161">
                  <c:v>24.652223489167614</c:v>
                </c:pt>
                <c:pt idx="2162">
                  <c:v>24.6636259977195</c:v>
                </c:pt>
                <c:pt idx="2163">
                  <c:v>24.675028506271378</c:v>
                </c:pt>
                <c:pt idx="2164">
                  <c:v>24.686431014823263</c:v>
                </c:pt>
                <c:pt idx="2165">
                  <c:v>24.697833523375142</c:v>
                </c:pt>
                <c:pt idx="2166">
                  <c:v>24.709236031927023</c:v>
                </c:pt>
                <c:pt idx="2167">
                  <c:v>24.720638540478905</c:v>
                </c:pt>
                <c:pt idx="2168">
                  <c:v>24.732041049030787</c:v>
                </c:pt>
                <c:pt idx="2169">
                  <c:v>24.743443557582665</c:v>
                </c:pt>
                <c:pt idx="2170">
                  <c:v>24.754846066134551</c:v>
                </c:pt>
                <c:pt idx="2171">
                  <c:v>24.766248574686429</c:v>
                </c:pt>
                <c:pt idx="2172">
                  <c:v>24.777651083238311</c:v>
                </c:pt>
                <c:pt idx="2173">
                  <c:v>24.789053591790193</c:v>
                </c:pt>
                <c:pt idx="2174">
                  <c:v>24.800456100342075</c:v>
                </c:pt>
                <c:pt idx="2175">
                  <c:v>24.811858608893957</c:v>
                </c:pt>
                <c:pt idx="2176">
                  <c:v>24.823261117445838</c:v>
                </c:pt>
                <c:pt idx="2177">
                  <c:v>24.83466362599772</c:v>
                </c:pt>
                <c:pt idx="2178">
                  <c:v>24.846066134549602</c:v>
                </c:pt>
                <c:pt idx="2179">
                  <c:v>24.857468643101484</c:v>
                </c:pt>
                <c:pt idx="2180">
                  <c:v>24.868871151653362</c:v>
                </c:pt>
                <c:pt idx="2181">
                  <c:v>24.880273660205248</c:v>
                </c:pt>
                <c:pt idx="2182">
                  <c:v>24.891676168757126</c:v>
                </c:pt>
                <c:pt idx="2183">
                  <c:v>24.903078677309008</c:v>
                </c:pt>
                <c:pt idx="2184">
                  <c:v>24.91448118586089</c:v>
                </c:pt>
                <c:pt idx="2185">
                  <c:v>24.925883694412772</c:v>
                </c:pt>
                <c:pt idx="2186">
                  <c:v>24.937286202964653</c:v>
                </c:pt>
                <c:pt idx="2187">
                  <c:v>24.948688711516535</c:v>
                </c:pt>
                <c:pt idx="2188">
                  <c:v>24.960091220068414</c:v>
                </c:pt>
                <c:pt idx="2189">
                  <c:v>24.971493728620299</c:v>
                </c:pt>
                <c:pt idx="2190">
                  <c:v>24.982896237172177</c:v>
                </c:pt>
                <c:pt idx="2191">
                  <c:v>24.994298745724059</c:v>
                </c:pt>
                <c:pt idx="2192">
                  <c:v>25.005701254275941</c:v>
                </c:pt>
                <c:pt idx="2193">
                  <c:v>25.017103762827826</c:v>
                </c:pt>
                <c:pt idx="2194">
                  <c:v>25.028506271379701</c:v>
                </c:pt>
                <c:pt idx="2195">
                  <c:v>25.039908779931586</c:v>
                </c:pt>
                <c:pt idx="2196">
                  <c:v>25.051311288483468</c:v>
                </c:pt>
                <c:pt idx="2197">
                  <c:v>25.062713797035347</c:v>
                </c:pt>
                <c:pt idx="2198">
                  <c:v>25.074116305587228</c:v>
                </c:pt>
                <c:pt idx="2199">
                  <c:v>25.085518814139114</c:v>
                </c:pt>
                <c:pt idx="2200">
                  <c:v>25.096921322690989</c:v>
                </c:pt>
                <c:pt idx="2201">
                  <c:v>25.108323831242874</c:v>
                </c:pt>
                <c:pt idx="2202">
                  <c:v>25.119726339794756</c:v>
                </c:pt>
                <c:pt idx="2203">
                  <c:v>25.131128848346634</c:v>
                </c:pt>
                <c:pt idx="2204">
                  <c:v>25.142531356898516</c:v>
                </c:pt>
                <c:pt idx="2205">
                  <c:v>25.153933865450401</c:v>
                </c:pt>
                <c:pt idx="2206">
                  <c:v>25.16533637400228</c:v>
                </c:pt>
                <c:pt idx="2207">
                  <c:v>25.176738882554162</c:v>
                </c:pt>
                <c:pt idx="2208">
                  <c:v>25.188141391106043</c:v>
                </c:pt>
                <c:pt idx="2209">
                  <c:v>25.199543899657922</c:v>
                </c:pt>
                <c:pt idx="2210">
                  <c:v>25.210946408209807</c:v>
                </c:pt>
                <c:pt idx="2211">
                  <c:v>25.222348916761689</c:v>
                </c:pt>
                <c:pt idx="2212">
                  <c:v>25.233751425313567</c:v>
                </c:pt>
                <c:pt idx="2213">
                  <c:v>25.245153933865449</c:v>
                </c:pt>
                <c:pt idx="2214">
                  <c:v>25.256556442417335</c:v>
                </c:pt>
                <c:pt idx="2215">
                  <c:v>25.267958950969216</c:v>
                </c:pt>
                <c:pt idx="2216">
                  <c:v>25.279361459521095</c:v>
                </c:pt>
                <c:pt idx="2217">
                  <c:v>25.290763968072977</c:v>
                </c:pt>
                <c:pt idx="2218">
                  <c:v>25.302166476624858</c:v>
                </c:pt>
                <c:pt idx="2219">
                  <c:v>25.313568985176737</c:v>
                </c:pt>
                <c:pt idx="2220">
                  <c:v>25.324971493728622</c:v>
                </c:pt>
                <c:pt idx="2221">
                  <c:v>25.336374002280504</c:v>
                </c:pt>
                <c:pt idx="2222">
                  <c:v>25.347776510832382</c:v>
                </c:pt>
                <c:pt idx="2223">
                  <c:v>25.359179019384264</c:v>
                </c:pt>
                <c:pt idx="2224">
                  <c:v>25.37058152793615</c:v>
                </c:pt>
                <c:pt idx="2225">
                  <c:v>25.381984036488024</c:v>
                </c:pt>
                <c:pt idx="2226">
                  <c:v>25.39338654503991</c:v>
                </c:pt>
                <c:pt idx="2227">
                  <c:v>25.404789053591792</c:v>
                </c:pt>
                <c:pt idx="2228">
                  <c:v>25.41619156214367</c:v>
                </c:pt>
                <c:pt idx="2229">
                  <c:v>25.427594070695552</c:v>
                </c:pt>
                <c:pt idx="2230">
                  <c:v>25.438996579247437</c:v>
                </c:pt>
                <c:pt idx="2231">
                  <c:v>25.450399087799312</c:v>
                </c:pt>
                <c:pt idx="2232">
                  <c:v>25.461801596351197</c:v>
                </c:pt>
                <c:pt idx="2233">
                  <c:v>25.473204104903079</c:v>
                </c:pt>
                <c:pt idx="2234">
                  <c:v>25.484606613454957</c:v>
                </c:pt>
                <c:pt idx="2235">
                  <c:v>25.496009122006839</c:v>
                </c:pt>
                <c:pt idx="2236">
                  <c:v>25.507411630558725</c:v>
                </c:pt>
                <c:pt idx="2237">
                  <c:v>25.518814139110603</c:v>
                </c:pt>
                <c:pt idx="2238">
                  <c:v>25.530216647662485</c:v>
                </c:pt>
                <c:pt idx="2239">
                  <c:v>25.541619156214367</c:v>
                </c:pt>
                <c:pt idx="2240">
                  <c:v>25.553021664766252</c:v>
                </c:pt>
                <c:pt idx="2241">
                  <c:v>25.56442417331813</c:v>
                </c:pt>
                <c:pt idx="2242">
                  <c:v>25.575826681870012</c:v>
                </c:pt>
                <c:pt idx="2243">
                  <c:v>25.587229190421894</c:v>
                </c:pt>
                <c:pt idx="2244">
                  <c:v>25.598631698973772</c:v>
                </c:pt>
                <c:pt idx="2245">
                  <c:v>25.610034207525658</c:v>
                </c:pt>
                <c:pt idx="2246">
                  <c:v>25.62143671607754</c:v>
                </c:pt>
                <c:pt idx="2247">
                  <c:v>25.632839224629418</c:v>
                </c:pt>
                <c:pt idx="2248">
                  <c:v>25.6442417331813</c:v>
                </c:pt>
                <c:pt idx="2249">
                  <c:v>25.655644241733182</c:v>
                </c:pt>
                <c:pt idx="2250">
                  <c:v>25.66704675028506</c:v>
                </c:pt>
                <c:pt idx="2251">
                  <c:v>25.678449258836945</c:v>
                </c:pt>
                <c:pt idx="2252">
                  <c:v>25.689851767388827</c:v>
                </c:pt>
                <c:pt idx="2253">
                  <c:v>25.701254275940705</c:v>
                </c:pt>
                <c:pt idx="2254">
                  <c:v>25.712656784492587</c:v>
                </c:pt>
                <c:pt idx="2255">
                  <c:v>25.724059293044473</c:v>
                </c:pt>
                <c:pt idx="2256">
                  <c:v>25.735461801596347</c:v>
                </c:pt>
                <c:pt idx="2257">
                  <c:v>25.746864310148233</c:v>
                </c:pt>
                <c:pt idx="2258">
                  <c:v>25.758266818700115</c:v>
                </c:pt>
                <c:pt idx="2259">
                  <c:v>25.769669327251993</c:v>
                </c:pt>
                <c:pt idx="2260">
                  <c:v>25.781071835803875</c:v>
                </c:pt>
                <c:pt idx="2261">
                  <c:v>25.79247434435576</c:v>
                </c:pt>
                <c:pt idx="2262">
                  <c:v>25.803876852907642</c:v>
                </c:pt>
                <c:pt idx="2263">
                  <c:v>25.81527936145952</c:v>
                </c:pt>
                <c:pt idx="2264">
                  <c:v>25.826681870011402</c:v>
                </c:pt>
                <c:pt idx="2265">
                  <c:v>25.838084378563288</c:v>
                </c:pt>
                <c:pt idx="2266">
                  <c:v>25.849486887115162</c:v>
                </c:pt>
                <c:pt idx="2267">
                  <c:v>25.860889395667048</c:v>
                </c:pt>
                <c:pt idx="2268">
                  <c:v>25.87229190421893</c:v>
                </c:pt>
                <c:pt idx="2269">
                  <c:v>25.883694412770808</c:v>
                </c:pt>
                <c:pt idx="2270">
                  <c:v>25.89509692132269</c:v>
                </c:pt>
                <c:pt idx="2271">
                  <c:v>25.906499429874575</c:v>
                </c:pt>
                <c:pt idx="2272">
                  <c:v>25.917901938426454</c:v>
                </c:pt>
                <c:pt idx="2273">
                  <c:v>25.929304446978335</c:v>
                </c:pt>
                <c:pt idx="2274">
                  <c:v>25.940706955530217</c:v>
                </c:pt>
                <c:pt idx="2275">
                  <c:v>25.952109464082096</c:v>
                </c:pt>
                <c:pt idx="2276">
                  <c:v>25.963511972633981</c:v>
                </c:pt>
                <c:pt idx="2277">
                  <c:v>25.974914481185863</c:v>
                </c:pt>
                <c:pt idx="2278">
                  <c:v>25.986316989737741</c:v>
                </c:pt>
                <c:pt idx="2279">
                  <c:v>25.997719498289623</c:v>
                </c:pt>
                <c:pt idx="2280">
                  <c:v>26.009122006841505</c:v>
                </c:pt>
                <c:pt idx="2281">
                  <c:v>26.020524515393383</c:v>
                </c:pt>
                <c:pt idx="2282">
                  <c:v>26.031927023945268</c:v>
                </c:pt>
                <c:pt idx="2283">
                  <c:v>26.04332953249715</c:v>
                </c:pt>
                <c:pt idx="2284">
                  <c:v>26.054732041049032</c:v>
                </c:pt>
                <c:pt idx="2285">
                  <c:v>26.06613454960091</c:v>
                </c:pt>
                <c:pt idx="2286">
                  <c:v>26.077537058152796</c:v>
                </c:pt>
                <c:pt idx="2287">
                  <c:v>26.088939566704678</c:v>
                </c:pt>
                <c:pt idx="2288">
                  <c:v>26.100342075256556</c:v>
                </c:pt>
                <c:pt idx="2289">
                  <c:v>26.111744583808438</c:v>
                </c:pt>
                <c:pt idx="2290">
                  <c:v>26.12314709236032</c:v>
                </c:pt>
                <c:pt idx="2291">
                  <c:v>26.134549600912198</c:v>
                </c:pt>
                <c:pt idx="2292">
                  <c:v>26.145952109464083</c:v>
                </c:pt>
                <c:pt idx="2293">
                  <c:v>26.157354618015965</c:v>
                </c:pt>
                <c:pt idx="2294">
                  <c:v>26.168757126567844</c:v>
                </c:pt>
                <c:pt idx="2295">
                  <c:v>26.180159635119725</c:v>
                </c:pt>
                <c:pt idx="2296">
                  <c:v>26.191562143671611</c:v>
                </c:pt>
                <c:pt idx="2297">
                  <c:v>26.202964652223486</c:v>
                </c:pt>
                <c:pt idx="2298">
                  <c:v>26.214367160775371</c:v>
                </c:pt>
                <c:pt idx="2299">
                  <c:v>26.225769669327253</c:v>
                </c:pt>
                <c:pt idx="2300">
                  <c:v>26.237172177879131</c:v>
                </c:pt>
                <c:pt idx="2301">
                  <c:v>26.248574686431013</c:v>
                </c:pt>
                <c:pt idx="2302">
                  <c:v>26.259977194982898</c:v>
                </c:pt>
                <c:pt idx="2303">
                  <c:v>26.271379703534777</c:v>
                </c:pt>
                <c:pt idx="2304">
                  <c:v>26.282782212086659</c:v>
                </c:pt>
                <c:pt idx="2305">
                  <c:v>26.29418472063854</c:v>
                </c:pt>
                <c:pt idx="2306">
                  <c:v>26.305587229190419</c:v>
                </c:pt>
                <c:pt idx="2307">
                  <c:v>26.316989737742304</c:v>
                </c:pt>
                <c:pt idx="2308">
                  <c:v>26.328392246294186</c:v>
                </c:pt>
                <c:pt idx="2309">
                  <c:v>26.339794754846068</c:v>
                </c:pt>
                <c:pt idx="2310">
                  <c:v>26.351197263397946</c:v>
                </c:pt>
                <c:pt idx="2311">
                  <c:v>26.362599771949828</c:v>
                </c:pt>
                <c:pt idx="2312">
                  <c:v>26.374002280501713</c:v>
                </c:pt>
                <c:pt idx="2313">
                  <c:v>26.385404789053592</c:v>
                </c:pt>
                <c:pt idx="2314">
                  <c:v>26.396807297605474</c:v>
                </c:pt>
                <c:pt idx="2315">
                  <c:v>26.408209806157355</c:v>
                </c:pt>
                <c:pt idx="2316">
                  <c:v>26.419612314709234</c:v>
                </c:pt>
                <c:pt idx="2317">
                  <c:v>26.431014823261119</c:v>
                </c:pt>
                <c:pt idx="2318">
                  <c:v>26.442417331813001</c:v>
                </c:pt>
                <c:pt idx="2319">
                  <c:v>26.453819840364879</c:v>
                </c:pt>
                <c:pt idx="2320">
                  <c:v>26.465222348916761</c:v>
                </c:pt>
                <c:pt idx="2321">
                  <c:v>26.476624857468643</c:v>
                </c:pt>
                <c:pt idx="2322">
                  <c:v>26.488027366020521</c:v>
                </c:pt>
                <c:pt idx="2323">
                  <c:v>26.499429874572407</c:v>
                </c:pt>
                <c:pt idx="2324">
                  <c:v>26.510832383124288</c:v>
                </c:pt>
                <c:pt idx="2325">
                  <c:v>26.522234891676167</c:v>
                </c:pt>
                <c:pt idx="2326">
                  <c:v>26.533637400228049</c:v>
                </c:pt>
                <c:pt idx="2327">
                  <c:v>26.545039908779934</c:v>
                </c:pt>
                <c:pt idx="2328">
                  <c:v>26.556442417331809</c:v>
                </c:pt>
                <c:pt idx="2329">
                  <c:v>26.567844925883694</c:v>
                </c:pt>
                <c:pt idx="2330">
                  <c:v>26.579247434435576</c:v>
                </c:pt>
                <c:pt idx="2331">
                  <c:v>26.590649942987461</c:v>
                </c:pt>
                <c:pt idx="2332">
                  <c:v>26.602052451539336</c:v>
                </c:pt>
                <c:pt idx="2333">
                  <c:v>26.613454960091222</c:v>
                </c:pt>
                <c:pt idx="2334">
                  <c:v>26.624857468643103</c:v>
                </c:pt>
                <c:pt idx="2335">
                  <c:v>26.636259977194982</c:v>
                </c:pt>
                <c:pt idx="2336">
                  <c:v>26.647662485746864</c:v>
                </c:pt>
                <c:pt idx="2337">
                  <c:v>26.659064994298749</c:v>
                </c:pt>
                <c:pt idx="2338">
                  <c:v>26.670467502850627</c:v>
                </c:pt>
                <c:pt idx="2339">
                  <c:v>26.681870011402509</c:v>
                </c:pt>
                <c:pt idx="2340">
                  <c:v>26.693272519954391</c:v>
                </c:pt>
                <c:pt idx="2341">
                  <c:v>26.704675028506269</c:v>
                </c:pt>
                <c:pt idx="2342">
                  <c:v>26.716077537058151</c:v>
                </c:pt>
                <c:pt idx="2343">
                  <c:v>26.727480045610037</c:v>
                </c:pt>
                <c:pt idx="2344">
                  <c:v>26.738882554161915</c:v>
                </c:pt>
                <c:pt idx="2345">
                  <c:v>26.750285062713797</c:v>
                </c:pt>
                <c:pt idx="2346">
                  <c:v>26.761687571265679</c:v>
                </c:pt>
                <c:pt idx="2347">
                  <c:v>26.773090079817557</c:v>
                </c:pt>
                <c:pt idx="2348">
                  <c:v>26.784492588369442</c:v>
                </c:pt>
                <c:pt idx="2349">
                  <c:v>26.795895096921324</c:v>
                </c:pt>
                <c:pt idx="2350">
                  <c:v>26.807297605473202</c:v>
                </c:pt>
                <c:pt idx="2351">
                  <c:v>26.818700114025084</c:v>
                </c:pt>
                <c:pt idx="2352">
                  <c:v>26.830102622576966</c:v>
                </c:pt>
                <c:pt idx="2353">
                  <c:v>26.841505131128852</c:v>
                </c:pt>
                <c:pt idx="2354">
                  <c:v>26.85290763968073</c:v>
                </c:pt>
                <c:pt idx="2355">
                  <c:v>26.864310148232612</c:v>
                </c:pt>
                <c:pt idx="2356">
                  <c:v>26.875712656784494</c:v>
                </c:pt>
                <c:pt idx="2357">
                  <c:v>26.887115165336372</c:v>
                </c:pt>
                <c:pt idx="2358">
                  <c:v>26.898517673888257</c:v>
                </c:pt>
                <c:pt idx="2359">
                  <c:v>26.909920182440139</c:v>
                </c:pt>
                <c:pt idx="2360">
                  <c:v>26.921322690992017</c:v>
                </c:pt>
                <c:pt idx="2361">
                  <c:v>26.932725199543899</c:v>
                </c:pt>
                <c:pt idx="2362">
                  <c:v>26.944127708095785</c:v>
                </c:pt>
                <c:pt idx="2363">
                  <c:v>26.955530216647659</c:v>
                </c:pt>
                <c:pt idx="2364">
                  <c:v>26.966932725199545</c:v>
                </c:pt>
                <c:pt idx="2365">
                  <c:v>26.978335233751427</c:v>
                </c:pt>
                <c:pt idx="2366">
                  <c:v>26.989737742303305</c:v>
                </c:pt>
                <c:pt idx="2367">
                  <c:v>27.001140250855187</c:v>
                </c:pt>
                <c:pt idx="2368">
                  <c:v>27.012542759407072</c:v>
                </c:pt>
                <c:pt idx="2369">
                  <c:v>27.02394526795895</c:v>
                </c:pt>
                <c:pt idx="2370">
                  <c:v>27.035347776510832</c:v>
                </c:pt>
                <c:pt idx="2371">
                  <c:v>27.046750285062714</c:v>
                </c:pt>
                <c:pt idx="2372">
                  <c:v>27.058152793614592</c:v>
                </c:pt>
                <c:pt idx="2373">
                  <c:v>27.069555302166474</c:v>
                </c:pt>
                <c:pt idx="2374">
                  <c:v>27.08095781071836</c:v>
                </c:pt>
                <c:pt idx="2375">
                  <c:v>27.092360319270238</c:v>
                </c:pt>
                <c:pt idx="2376">
                  <c:v>27.10376282782212</c:v>
                </c:pt>
                <c:pt idx="2377">
                  <c:v>27.115165336374002</c:v>
                </c:pt>
                <c:pt idx="2378">
                  <c:v>27.126567844925887</c:v>
                </c:pt>
                <c:pt idx="2379">
                  <c:v>27.137970353477765</c:v>
                </c:pt>
                <c:pt idx="2380">
                  <c:v>27.149372862029647</c:v>
                </c:pt>
                <c:pt idx="2381">
                  <c:v>27.160775370581529</c:v>
                </c:pt>
                <c:pt idx="2382">
                  <c:v>27.172177879133407</c:v>
                </c:pt>
                <c:pt idx="2383">
                  <c:v>27.183580387685289</c:v>
                </c:pt>
                <c:pt idx="2384">
                  <c:v>27.194982896237175</c:v>
                </c:pt>
                <c:pt idx="2385">
                  <c:v>27.206385404789053</c:v>
                </c:pt>
                <c:pt idx="2386">
                  <c:v>27.217787913340935</c:v>
                </c:pt>
                <c:pt idx="2387">
                  <c:v>27.229190421892817</c:v>
                </c:pt>
                <c:pt idx="2388">
                  <c:v>27.240592930444695</c:v>
                </c:pt>
                <c:pt idx="2389">
                  <c:v>27.25199543899658</c:v>
                </c:pt>
                <c:pt idx="2390">
                  <c:v>27.263397947548462</c:v>
                </c:pt>
                <c:pt idx="2391">
                  <c:v>27.274800456100341</c:v>
                </c:pt>
                <c:pt idx="2392">
                  <c:v>27.286202964652222</c:v>
                </c:pt>
                <c:pt idx="2393">
                  <c:v>27.297605473204108</c:v>
                </c:pt>
                <c:pt idx="2394">
                  <c:v>27.309007981755983</c:v>
                </c:pt>
                <c:pt idx="2395">
                  <c:v>27.320410490307868</c:v>
                </c:pt>
                <c:pt idx="2396">
                  <c:v>27.33181299885975</c:v>
                </c:pt>
                <c:pt idx="2397">
                  <c:v>27.343215507411628</c:v>
                </c:pt>
                <c:pt idx="2398">
                  <c:v>27.35461801596351</c:v>
                </c:pt>
                <c:pt idx="2399">
                  <c:v>27.366020524515395</c:v>
                </c:pt>
                <c:pt idx="2400">
                  <c:v>27.377423033067277</c:v>
                </c:pt>
                <c:pt idx="2401">
                  <c:v>27.388825541619156</c:v>
                </c:pt>
                <c:pt idx="2402">
                  <c:v>27.400228050171037</c:v>
                </c:pt>
                <c:pt idx="2403">
                  <c:v>27.411630558722923</c:v>
                </c:pt>
                <c:pt idx="2404">
                  <c:v>27.423033067274798</c:v>
                </c:pt>
                <c:pt idx="2405">
                  <c:v>27.434435575826683</c:v>
                </c:pt>
                <c:pt idx="2406">
                  <c:v>27.445838084378565</c:v>
                </c:pt>
                <c:pt idx="2407">
                  <c:v>27.457240592930443</c:v>
                </c:pt>
                <c:pt idx="2408">
                  <c:v>27.468643101482325</c:v>
                </c:pt>
                <c:pt idx="2409">
                  <c:v>27.48004561003421</c:v>
                </c:pt>
                <c:pt idx="2410">
                  <c:v>27.491448118586089</c:v>
                </c:pt>
                <c:pt idx="2411">
                  <c:v>27.50285062713797</c:v>
                </c:pt>
                <c:pt idx="2412">
                  <c:v>27.514253135689852</c:v>
                </c:pt>
                <c:pt idx="2413">
                  <c:v>27.525655644241731</c:v>
                </c:pt>
                <c:pt idx="2414">
                  <c:v>27.537058152793612</c:v>
                </c:pt>
                <c:pt idx="2415">
                  <c:v>27.548460661345498</c:v>
                </c:pt>
                <c:pt idx="2416">
                  <c:v>27.559863169897376</c:v>
                </c:pt>
                <c:pt idx="2417">
                  <c:v>27.571265678449258</c:v>
                </c:pt>
                <c:pt idx="2418">
                  <c:v>27.58266818700114</c:v>
                </c:pt>
                <c:pt idx="2419">
                  <c:v>27.594070695553018</c:v>
                </c:pt>
                <c:pt idx="2420">
                  <c:v>27.605473204104904</c:v>
                </c:pt>
                <c:pt idx="2421">
                  <c:v>27.616875712656785</c:v>
                </c:pt>
                <c:pt idx="2422">
                  <c:v>27.628278221208667</c:v>
                </c:pt>
                <c:pt idx="2423">
                  <c:v>27.639680729760546</c:v>
                </c:pt>
                <c:pt idx="2424">
                  <c:v>27.651083238312431</c:v>
                </c:pt>
                <c:pt idx="2425">
                  <c:v>27.662485746864313</c:v>
                </c:pt>
                <c:pt idx="2426">
                  <c:v>27.673888255416191</c:v>
                </c:pt>
                <c:pt idx="2427">
                  <c:v>27.685290763968073</c:v>
                </c:pt>
                <c:pt idx="2428">
                  <c:v>27.696693272519958</c:v>
                </c:pt>
                <c:pt idx="2429">
                  <c:v>27.708095781071833</c:v>
                </c:pt>
                <c:pt idx="2430">
                  <c:v>27.719498289623719</c:v>
                </c:pt>
                <c:pt idx="2431">
                  <c:v>27.7309007981756</c:v>
                </c:pt>
                <c:pt idx="2432">
                  <c:v>27.742303306727479</c:v>
                </c:pt>
                <c:pt idx="2433">
                  <c:v>27.753705815279361</c:v>
                </c:pt>
                <c:pt idx="2434">
                  <c:v>27.765108323831246</c:v>
                </c:pt>
                <c:pt idx="2435">
                  <c:v>27.776510832383121</c:v>
                </c:pt>
                <c:pt idx="2436">
                  <c:v>27.787913340935006</c:v>
                </c:pt>
                <c:pt idx="2437">
                  <c:v>27.799315849486888</c:v>
                </c:pt>
                <c:pt idx="2438">
                  <c:v>27.810718358038766</c:v>
                </c:pt>
                <c:pt idx="2439">
                  <c:v>27.822120866590648</c:v>
                </c:pt>
                <c:pt idx="2440">
                  <c:v>27.833523375142533</c:v>
                </c:pt>
                <c:pt idx="2441">
                  <c:v>27.844925883694412</c:v>
                </c:pt>
                <c:pt idx="2442">
                  <c:v>27.856328392246294</c:v>
                </c:pt>
                <c:pt idx="2443">
                  <c:v>27.867730900798175</c:v>
                </c:pt>
                <c:pt idx="2444">
                  <c:v>27.879133409350054</c:v>
                </c:pt>
                <c:pt idx="2445">
                  <c:v>27.890535917901936</c:v>
                </c:pt>
                <c:pt idx="2446">
                  <c:v>27.901938426453821</c:v>
                </c:pt>
                <c:pt idx="2447">
                  <c:v>27.913340935005703</c:v>
                </c:pt>
                <c:pt idx="2448">
                  <c:v>27.924743443557581</c:v>
                </c:pt>
                <c:pt idx="2449">
                  <c:v>27.936145952109463</c:v>
                </c:pt>
                <c:pt idx="2450">
                  <c:v>27.947548460661348</c:v>
                </c:pt>
                <c:pt idx="2451">
                  <c:v>27.958950969213227</c:v>
                </c:pt>
                <c:pt idx="2452">
                  <c:v>27.970353477765109</c:v>
                </c:pt>
                <c:pt idx="2453">
                  <c:v>27.98175598631699</c:v>
                </c:pt>
                <c:pt idx="2454">
                  <c:v>27.993158494868869</c:v>
                </c:pt>
                <c:pt idx="2455">
                  <c:v>28.004561003420754</c:v>
                </c:pt>
                <c:pt idx="2456">
                  <c:v>28.015963511972636</c:v>
                </c:pt>
                <c:pt idx="2457">
                  <c:v>28.027366020524514</c:v>
                </c:pt>
                <c:pt idx="2458">
                  <c:v>28.038768529076396</c:v>
                </c:pt>
                <c:pt idx="2459">
                  <c:v>28.050171037628282</c:v>
                </c:pt>
                <c:pt idx="2460">
                  <c:v>28.061573546180156</c:v>
                </c:pt>
                <c:pt idx="2461">
                  <c:v>28.072976054732042</c:v>
                </c:pt>
                <c:pt idx="2462">
                  <c:v>28.084378563283924</c:v>
                </c:pt>
                <c:pt idx="2463">
                  <c:v>28.095781071835802</c:v>
                </c:pt>
                <c:pt idx="2464">
                  <c:v>28.107183580387684</c:v>
                </c:pt>
                <c:pt idx="2465">
                  <c:v>28.118586088939569</c:v>
                </c:pt>
                <c:pt idx="2466">
                  <c:v>28.129988597491444</c:v>
                </c:pt>
                <c:pt idx="2467">
                  <c:v>28.141391106043329</c:v>
                </c:pt>
                <c:pt idx="2468">
                  <c:v>28.152793614595211</c:v>
                </c:pt>
                <c:pt idx="2469">
                  <c:v>28.164196123147097</c:v>
                </c:pt>
                <c:pt idx="2470">
                  <c:v>28.175598631698971</c:v>
                </c:pt>
                <c:pt idx="2471">
                  <c:v>28.187001140250857</c:v>
                </c:pt>
                <c:pt idx="2472">
                  <c:v>28.198403648802739</c:v>
                </c:pt>
                <c:pt idx="2473">
                  <c:v>28.209806157354617</c:v>
                </c:pt>
                <c:pt idx="2474">
                  <c:v>28.221208665906499</c:v>
                </c:pt>
                <c:pt idx="2475">
                  <c:v>28.232611174458384</c:v>
                </c:pt>
                <c:pt idx="2476">
                  <c:v>28.244013683010259</c:v>
                </c:pt>
                <c:pt idx="2477">
                  <c:v>28.255416191562144</c:v>
                </c:pt>
                <c:pt idx="2478">
                  <c:v>28.266818700114026</c:v>
                </c:pt>
                <c:pt idx="2479">
                  <c:v>28.278221208665904</c:v>
                </c:pt>
                <c:pt idx="2480">
                  <c:v>28.289623717217786</c:v>
                </c:pt>
                <c:pt idx="2481">
                  <c:v>28.301026225769672</c:v>
                </c:pt>
                <c:pt idx="2482">
                  <c:v>28.31242873432155</c:v>
                </c:pt>
                <c:pt idx="2483">
                  <c:v>28.323831242873432</c:v>
                </c:pt>
                <c:pt idx="2484">
                  <c:v>28.335233751425314</c:v>
                </c:pt>
                <c:pt idx="2485">
                  <c:v>28.346636259977192</c:v>
                </c:pt>
                <c:pt idx="2486">
                  <c:v>28.358038768529077</c:v>
                </c:pt>
                <c:pt idx="2487">
                  <c:v>28.369441277080959</c:v>
                </c:pt>
                <c:pt idx="2488">
                  <c:v>28.380843785632837</c:v>
                </c:pt>
                <c:pt idx="2489">
                  <c:v>28.392246294184719</c:v>
                </c:pt>
                <c:pt idx="2490">
                  <c:v>28.403648802736605</c:v>
                </c:pt>
                <c:pt idx="2491">
                  <c:v>28.415051311288487</c:v>
                </c:pt>
                <c:pt idx="2492">
                  <c:v>28.426453819840365</c:v>
                </c:pt>
                <c:pt idx="2493">
                  <c:v>28.437856328392247</c:v>
                </c:pt>
                <c:pt idx="2494">
                  <c:v>28.449258836944129</c:v>
                </c:pt>
                <c:pt idx="2495">
                  <c:v>28.460661345496007</c:v>
                </c:pt>
                <c:pt idx="2496">
                  <c:v>28.472063854047892</c:v>
                </c:pt>
                <c:pt idx="2497">
                  <c:v>28.483466362599774</c:v>
                </c:pt>
                <c:pt idx="2498">
                  <c:v>28.494868871151652</c:v>
                </c:pt>
                <c:pt idx="2499">
                  <c:v>28.506271379703534</c:v>
                </c:pt>
                <c:pt idx="2500">
                  <c:v>28.51767388825542</c:v>
                </c:pt>
                <c:pt idx="2501">
                  <c:v>28.529076396807294</c:v>
                </c:pt>
                <c:pt idx="2502">
                  <c:v>28.54047890535918</c:v>
                </c:pt>
                <c:pt idx="2503">
                  <c:v>28.551881413911062</c:v>
                </c:pt>
                <c:pt idx="2504">
                  <c:v>28.56328392246294</c:v>
                </c:pt>
                <c:pt idx="2505">
                  <c:v>28.574686431014822</c:v>
                </c:pt>
                <c:pt idx="2506">
                  <c:v>28.586088939566707</c:v>
                </c:pt>
                <c:pt idx="2507">
                  <c:v>28.597491448118582</c:v>
                </c:pt>
                <c:pt idx="2508">
                  <c:v>28.608893956670467</c:v>
                </c:pt>
                <c:pt idx="2509">
                  <c:v>28.620296465222349</c:v>
                </c:pt>
                <c:pt idx="2510">
                  <c:v>28.631698973774228</c:v>
                </c:pt>
                <c:pt idx="2511">
                  <c:v>28.643101482326109</c:v>
                </c:pt>
                <c:pt idx="2512">
                  <c:v>28.654503990877995</c:v>
                </c:pt>
                <c:pt idx="2513">
                  <c:v>28.665906499429877</c:v>
                </c:pt>
                <c:pt idx="2514">
                  <c:v>28.677309007981755</c:v>
                </c:pt>
                <c:pt idx="2515">
                  <c:v>28.688711516533637</c:v>
                </c:pt>
                <c:pt idx="2516">
                  <c:v>28.700114025085522</c:v>
                </c:pt>
                <c:pt idx="2517">
                  <c:v>28.711516533637401</c:v>
                </c:pt>
                <c:pt idx="2518">
                  <c:v>28.722919042189282</c:v>
                </c:pt>
                <c:pt idx="2519">
                  <c:v>28.734321550741164</c:v>
                </c:pt>
                <c:pt idx="2520">
                  <c:v>28.745724059293043</c:v>
                </c:pt>
                <c:pt idx="2521">
                  <c:v>28.757126567844928</c:v>
                </c:pt>
                <c:pt idx="2522">
                  <c:v>28.76852907639681</c:v>
                </c:pt>
                <c:pt idx="2523">
                  <c:v>28.779931584948688</c:v>
                </c:pt>
                <c:pt idx="2524">
                  <c:v>28.79133409350057</c:v>
                </c:pt>
                <c:pt idx="2525">
                  <c:v>28.802736602052452</c:v>
                </c:pt>
                <c:pt idx="2526">
                  <c:v>28.81413911060433</c:v>
                </c:pt>
                <c:pt idx="2527">
                  <c:v>28.825541619156215</c:v>
                </c:pt>
                <c:pt idx="2528">
                  <c:v>28.836944127708097</c:v>
                </c:pt>
                <c:pt idx="2529">
                  <c:v>28.848346636259976</c:v>
                </c:pt>
                <c:pt idx="2530">
                  <c:v>28.859749144811857</c:v>
                </c:pt>
                <c:pt idx="2531">
                  <c:v>28.871151653363743</c:v>
                </c:pt>
                <c:pt idx="2532">
                  <c:v>28.882554161915618</c:v>
                </c:pt>
                <c:pt idx="2533">
                  <c:v>28.893956670467503</c:v>
                </c:pt>
                <c:pt idx="2534">
                  <c:v>28.905359179019385</c:v>
                </c:pt>
                <c:pt idx="2535">
                  <c:v>28.916761687571263</c:v>
                </c:pt>
                <c:pt idx="2536">
                  <c:v>28.928164196123145</c:v>
                </c:pt>
                <c:pt idx="2537">
                  <c:v>28.93956670467503</c:v>
                </c:pt>
                <c:pt idx="2538">
                  <c:v>28.950969213226912</c:v>
                </c:pt>
                <c:pt idx="2539">
                  <c:v>28.962371721778791</c:v>
                </c:pt>
                <c:pt idx="2540">
                  <c:v>28.973774230330672</c:v>
                </c:pt>
                <c:pt idx="2541">
                  <c:v>28.985176738882558</c:v>
                </c:pt>
                <c:pt idx="2542">
                  <c:v>28.996579247434433</c:v>
                </c:pt>
                <c:pt idx="2543">
                  <c:v>29.007981755986318</c:v>
                </c:pt>
                <c:pt idx="2544">
                  <c:v>29.0193842645382</c:v>
                </c:pt>
                <c:pt idx="2545">
                  <c:v>29.030786773090078</c:v>
                </c:pt>
                <c:pt idx="2546">
                  <c:v>29.04218928164196</c:v>
                </c:pt>
                <c:pt idx="2547">
                  <c:v>29.053591790193845</c:v>
                </c:pt>
                <c:pt idx="2548">
                  <c:v>29.064994298745724</c:v>
                </c:pt>
                <c:pt idx="2549">
                  <c:v>29.076396807297606</c:v>
                </c:pt>
                <c:pt idx="2550">
                  <c:v>29.087799315849487</c:v>
                </c:pt>
                <c:pt idx="2551">
                  <c:v>29.099201824401366</c:v>
                </c:pt>
                <c:pt idx="2552">
                  <c:v>29.110604332953251</c:v>
                </c:pt>
                <c:pt idx="2553">
                  <c:v>29.122006841505133</c:v>
                </c:pt>
                <c:pt idx="2554">
                  <c:v>29.133409350057011</c:v>
                </c:pt>
                <c:pt idx="2555">
                  <c:v>29.144811858608893</c:v>
                </c:pt>
                <c:pt idx="2556">
                  <c:v>29.156214367160775</c:v>
                </c:pt>
                <c:pt idx="2557">
                  <c:v>29.167616875712653</c:v>
                </c:pt>
                <c:pt idx="2558">
                  <c:v>29.179019384264539</c:v>
                </c:pt>
                <c:pt idx="2559">
                  <c:v>29.190421892816421</c:v>
                </c:pt>
                <c:pt idx="2560">
                  <c:v>29.201824401368302</c:v>
                </c:pt>
                <c:pt idx="2561">
                  <c:v>29.213226909920181</c:v>
                </c:pt>
                <c:pt idx="2562">
                  <c:v>29.224629418472066</c:v>
                </c:pt>
                <c:pt idx="2563">
                  <c:v>29.236031927023948</c:v>
                </c:pt>
                <c:pt idx="2564">
                  <c:v>29.247434435575826</c:v>
                </c:pt>
                <c:pt idx="2565">
                  <c:v>29.258836944127708</c:v>
                </c:pt>
                <c:pt idx="2566">
                  <c:v>29.27023945267959</c:v>
                </c:pt>
                <c:pt idx="2567">
                  <c:v>29.281641961231468</c:v>
                </c:pt>
                <c:pt idx="2568">
                  <c:v>29.293044469783354</c:v>
                </c:pt>
                <c:pt idx="2569">
                  <c:v>29.304446978335235</c:v>
                </c:pt>
                <c:pt idx="2570">
                  <c:v>29.315849486887114</c:v>
                </c:pt>
                <c:pt idx="2571">
                  <c:v>29.327251995438996</c:v>
                </c:pt>
                <c:pt idx="2572">
                  <c:v>29.338654503990881</c:v>
                </c:pt>
                <c:pt idx="2573">
                  <c:v>29.350057012542756</c:v>
                </c:pt>
                <c:pt idx="2574">
                  <c:v>29.361459521094641</c:v>
                </c:pt>
                <c:pt idx="2575">
                  <c:v>29.372862029646523</c:v>
                </c:pt>
                <c:pt idx="2576">
                  <c:v>29.384264538198401</c:v>
                </c:pt>
                <c:pt idx="2577">
                  <c:v>29.395667046750283</c:v>
                </c:pt>
                <c:pt idx="2578">
                  <c:v>29.407069555302169</c:v>
                </c:pt>
                <c:pt idx="2579">
                  <c:v>29.418472063854047</c:v>
                </c:pt>
                <c:pt idx="2580">
                  <c:v>29.429874572405929</c:v>
                </c:pt>
                <c:pt idx="2581">
                  <c:v>29.441277080957811</c:v>
                </c:pt>
                <c:pt idx="2582">
                  <c:v>29.452679589509696</c:v>
                </c:pt>
                <c:pt idx="2583">
                  <c:v>29.464082098061574</c:v>
                </c:pt>
                <c:pt idx="2584">
                  <c:v>29.475484606613456</c:v>
                </c:pt>
                <c:pt idx="2585">
                  <c:v>29.486887115165338</c:v>
                </c:pt>
                <c:pt idx="2586">
                  <c:v>29.498289623717216</c:v>
                </c:pt>
                <c:pt idx="2587">
                  <c:v>29.509692132269098</c:v>
                </c:pt>
                <c:pt idx="2588">
                  <c:v>29.521094640820984</c:v>
                </c:pt>
                <c:pt idx="2589">
                  <c:v>29.532497149372862</c:v>
                </c:pt>
                <c:pt idx="2590">
                  <c:v>29.543899657924744</c:v>
                </c:pt>
                <c:pt idx="2591">
                  <c:v>29.555302166476626</c:v>
                </c:pt>
                <c:pt idx="2592">
                  <c:v>29.566704675028504</c:v>
                </c:pt>
                <c:pt idx="2593">
                  <c:v>29.578107183580389</c:v>
                </c:pt>
                <c:pt idx="2594">
                  <c:v>29.589509692132271</c:v>
                </c:pt>
                <c:pt idx="2595">
                  <c:v>29.600912200684149</c:v>
                </c:pt>
                <c:pt idx="2596">
                  <c:v>29.612314709236031</c:v>
                </c:pt>
                <c:pt idx="2597">
                  <c:v>29.623717217787913</c:v>
                </c:pt>
                <c:pt idx="2598">
                  <c:v>29.635119726339791</c:v>
                </c:pt>
                <c:pt idx="2599">
                  <c:v>29.646522234891677</c:v>
                </c:pt>
                <c:pt idx="2600">
                  <c:v>29.657924743443559</c:v>
                </c:pt>
                <c:pt idx="2601">
                  <c:v>29.669327251995437</c:v>
                </c:pt>
                <c:pt idx="2602">
                  <c:v>29.680729760547319</c:v>
                </c:pt>
                <c:pt idx="2603">
                  <c:v>29.692132269099204</c:v>
                </c:pt>
                <c:pt idx="2604">
                  <c:v>29.703534777651079</c:v>
                </c:pt>
                <c:pt idx="2605">
                  <c:v>29.714937286202964</c:v>
                </c:pt>
                <c:pt idx="2606">
                  <c:v>29.726339794754846</c:v>
                </c:pt>
                <c:pt idx="2607">
                  <c:v>29.737742303306732</c:v>
                </c:pt>
                <c:pt idx="2608">
                  <c:v>29.749144811858606</c:v>
                </c:pt>
                <c:pt idx="2609">
                  <c:v>29.760547320410492</c:v>
                </c:pt>
                <c:pt idx="2610">
                  <c:v>29.771949828962374</c:v>
                </c:pt>
                <c:pt idx="2611">
                  <c:v>29.783352337514252</c:v>
                </c:pt>
                <c:pt idx="2612">
                  <c:v>29.794754846066134</c:v>
                </c:pt>
                <c:pt idx="2613">
                  <c:v>29.806157354618019</c:v>
                </c:pt>
                <c:pt idx="2614">
                  <c:v>29.817559863169897</c:v>
                </c:pt>
                <c:pt idx="2615">
                  <c:v>29.828962371721779</c:v>
                </c:pt>
                <c:pt idx="2616">
                  <c:v>29.840364880273661</c:v>
                </c:pt>
                <c:pt idx="2617">
                  <c:v>29.851767388825539</c:v>
                </c:pt>
                <c:pt idx="2618">
                  <c:v>29.863169897377421</c:v>
                </c:pt>
                <c:pt idx="2619">
                  <c:v>29.874572405929307</c:v>
                </c:pt>
                <c:pt idx="2620">
                  <c:v>29.885974914481185</c:v>
                </c:pt>
                <c:pt idx="2621">
                  <c:v>29.897377423033067</c:v>
                </c:pt>
                <c:pt idx="2622">
                  <c:v>29.908779931584949</c:v>
                </c:pt>
                <c:pt idx="2623">
                  <c:v>29.920182440136827</c:v>
                </c:pt>
                <c:pt idx="2624">
                  <c:v>29.931584948688712</c:v>
                </c:pt>
                <c:pt idx="2625">
                  <c:v>29.942987457240594</c:v>
                </c:pt>
                <c:pt idx="2626">
                  <c:v>29.954389965792473</c:v>
                </c:pt>
                <c:pt idx="2627">
                  <c:v>29.965792474344354</c:v>
                </c:pt>
                <c:pt idx="2628">
                  <c:v>29.977194982896236</c:v>
                </c:pt>
                <c:pt idx="2629">
                  <c:v>29.988597491448122</c:v>
                </c:pt>
                <c:pt idx="2630">
                  <c:v>30</c:v>
                </c:pt>
                <c:pt idx="2631">
                  <c:v>30.011402508551882</c:v>
                </c:pt>
                <c:pt idx="2632">
                  <c:v>30.022805017103764</c:v>
                </c:pt>
                <c:pt idx="2633">
                  <c:v>30.034207525655642</c:v>
                </c:pt>
                <c:pt idx="2634">
                  <c:v>30.045610034207527</c:v>
                </c:pt>
                <c:pt idx="2635">
                  <c:v>30.057012542759409</c:v>
                </c:pt>
                <c:pt idx="2636">
                  <c:v>30.068415051311288</c:v>
                </c:pt>
                <c:pt idx="2637">
                  <c:v>30.079817559863169</c:v>
                </c:pt>
                <c:pt idx="2638">
                  <c:v>30.091220068415055</c:v>
                </c:pt>
                <c:pt idx="2639">
                  <c:v>30.10262257696693</c:v>
                </c:pt>
                <c:pt idx="2640">
                  <c:v>30.114025085518815</c:v>
                </c:pt>
                <c:pt idx="2641">
                  <c:v>30.125427594070697</c:v>
                </c:pt>
                <c:pt idx="2642">
                  <c:v>30.136830102622575</c:v>
                </c:pt>
                <c:pt idx="2643">
                  <c:v>30.148232611174457</c:v>
                </c:pt>
                <c:pt idx="2644">
                  <c:v>30.159635119726342</c:v>
                </c:pt>
                <c:pt idx="2645">
                  <c:v>30.171037628278221</c:v>
                </c:pt>
                <c:pt idx="2646">
                  <c:v>30.182440136830103</c:v>
                </c:pt>
                <c:pt idx="2647">
                  <c:v>30.193842645381984</c:v>
                </c:pt>
                <c:pt idx="2648">
                  <c:v>30.205245153933863</c:v>
                </c:pt>
                <c:pt idx="2649">
                  <c:v>30.216647662485745</c:v>
                </c:pt>
                <c:pt idx="2650">
                  <c:v>30.22805017103763</c:v>
                </c:pt>
                <c:pt idx="2651">
                  <c:v>30.239452679589512</c:v>
                </c:pt>
                <c:pt idx="2652">
                  <c:v>30.25085518814139</c:v>
                </c:pt>
                <c:pt idx="2653">
                  <c:v>30.262257696693272</c:v>
                </c:pt>
                <c:pt idx="2654">
                  <c:v>30.273660205245157</c:v>
                </c:pt>
                <c:pt idx="2655">
                  <c:v>30.285062713797036</c:v>
                </c:pt>
                <c:pt idx="2656">
                  <c:v>30.296465222348917</c:v>
                </c:pt>
                <c:pt idx="2657">
                  <c:v>30.307867730900799</c:v>
                </c:pt>
                <c:pt idx="2658">
                  <c:v>30.319270239452678</c:v>
                </c:pt>
                <c:pt idx="2659">
                  <c:v>30.330672748004559</c:v>
                </c:pt>
                <c:pt idx="2660">
                  <c:v>30.342075256556445</c:v>
                </c:pt>
                <c:pt idx="2661">
                  <c:v>30.353477765108323</c:v>
                </c:pt>
                <c:pt idx="2662">
                  <c:v>30.364880273660205</c:v>
                </c:pt>
                <c:pt idx="2663">
                  <c:v>30.376282782212087</c:v>
                </c:pt>
                <c:pt idx="2664">
                  <c:v>30.387685290763965</c:v>
                </c:pt>
                <c:pt idx="2665">
                  <c:v>30.399087799315851</c:v>
                </c:pt>
                <c:pt idx="2666">
                  <c:v>30.410490307867732</c:v>
                </c:pt>
                <c:pt idx="2667">
                  <c:v>30.421892816419611</c:v>
                </c:pt>
                <c:pt idx="2668">
                  <c:v>30.433295324971493</c:v>
                </c:pt>
                <c:pt idx="2669">
                  <c:v>30.444697833523378</c:v>
                </c:pt>
                <c:pt idx="2670">
                  <c:v>30.456100342075253</c:v>
                </c:pt>
                <c:pt idx="2671">
                  <c:v>30.467502850627138</c:v>
                </c:pt>
                <c:pt idx="2672">
                  <c:v>30.47890535917902</c:v>
                </c:pt>
                <c:pt idx="2673">
                  <c:v>30.490307867730898</c:v>
                </c:pt>
                <c:pt idx="2674">
                  <c:v>30.50171037628278</c:v>
                </c:pt>
                <c:pt idx="2675">
                  <c:v>30.513112884834666</c:v>
                </c:pt>
                <c:pt idx="2676">
                  <c:v>30.524515393386547</c:v>
                </c:pt>
                <c:pt idx="2677">
                  <c:v>30.535917901938426</c:v>
                </c:pt>
                <c:pt idx="2678">
                  <c:v>30.547320410490308</c:v>
                </c:pt>
                <c:pt idx="2679">
                  <c:v>30.558722919042193</c:v>
                </c:pt>
                <c:pt idx="2680">
                  <c:v>30.570125427594068</c:v>
                </c:pt>
                <c:pt idx="2681">
                  <c:v>30.581527936145953</c:v>
                </c:pt>
                <c:pt idx="2682">
                  <c:v>30.592930444697835</c:v>
                </c:pt>
                <c:pt idx="2683">
                  <c:v>30.604332953249713</c:v>
                </c:pt>
                <c:pt idx="2684">
                  <c:v>30.615735461801595</c:v>
                </c:pt>
                <c:pt idx="2685">
                  <c:v>30.627137970353481</c:v>
                </c:pt>
                <c:pt idx="2686">
                  <c:v>30.638540478905359</c:v>
                </c:pt>
                <c:pt idx="2687">
                  <c:v>30.649942987457241</c:v>
                </c:pt>
                <c:pt idx="2688">
                  <c:v>30.661345496009123</c:v>
                </c:pt>
                <c:pt idx="2689">
                  <c:v>30.672748004561001</c:v>
                </c:pt>
                <c:pt idx="2690">
                  <c:v>30.684150513112883</c:v>
                </c:pt>
                <c:pt idx="2691">
                  <c:v>30.695553021664768</c:v>
                </c:pt>
                <c:pt idx="2692">
                  <c:v>30.706955530216646</c:v>
                </c:pt>
                <c:pt idx="2693">
                  <c:v>30.718358038768528</c:v>
                </c:pt>
                <c:pt idx="2694">
                  <c:v>30.72976054732041</c:v>
                </c:pt>
                <c:pt idx="2695">
                  <c:v>30.741163055872288</c:v>
                </c:pt>
                <c:pt idx="2696">
                  <c:v>30.752565564424174</c:v>
                </c:pt>
                <c:pt idx="2697">
                  <c:v>30.763968072976056</c:v>
                </c:pt>
                <c:pt idx="2698">
                  <c:v>30.775370581527937</c:v>
                </c:pt>
                <c:pt idx="2699">
                  <c:v>30.786773090079816</c:v>
                </c:pt>
                <c:pt idx="2700">
                  <c:v>30.798175598631701</c:v>
                </c:pt>
                <c:pt idx="2701">
                  <c:v>30.809578107183583</c:v>
                </c:pt>
                <c:pt idx="2702">
                  <c:v>30.820980615735461</c:v>
                </c:pt>
                <c:pt idx="2703">
                  <c:v>30.832383124287343</c:v>
                </c:pt>
                <c:pt idx="2704">
                  <c:v>30.843785632839229</c:v>
                </c:pt>
                <c:pt idx="2705">
                  <c:v>30.855188141391103</c:v>
                </c:pt>
                <c:pt idx="2706">
                  <c:v>30.866590649942989</c:v>
                </c:pt>
                <c:pt idx="2707">
                  <c:v>30.877993158494871</c:v>
                </c:pt>
                <c:pt idx="2708">
                  <c:v>30.889395667046749</c:v>
                </c:pt>
                <c:pt idx="2709">
                  <c:v>30.900798175598631</c:v>
                </c:pt>
                <c:pt idx="2710">
                  <c:v>30.912200684150516</c:v>
                </c:pt>
                <c:pt idx="2711">
                  <c:v>30.923603192702391</c:v>
                </c:pt>
                <c:pt idx="2712">
                  <c:v>30.935005701254276</c:v>
                </c:pt>
                <c:pt idx="2713">
                  <c:v>30.946408209806158</c:v>
                </c:pt>
                <c:pt idx="2714">
                  <c:v>30.957810718358036</c:v>
                </c:pt>
                <c:pt idx="2715">
                  <c:v>30.969213226909918</c:v>
                </c:pt>
                <c:pt idx="2716">
                  <c:v>30.980615735461804</c:v>
                </c:pt>
                <c:pt idx="2717">
                  <c:v>30.992018244013682</c:v>
                </c:pt>
                <c:pt idx="2718">
                  <c:v>31.003420752565564</c:v>
                </c:pt>
                <c:pt idx="2719">
                  <c:v>31.014823261117446</c:v>
                </c:pt>
                <c:pt idx="2720">
                  <c:v>31.026225769669331</c:v>
                </c:pt>
                <c:pt idx="2721">
                  <c:v>31.037628278221206</c:v>
                </c:pt>
                <c:pt idx="2722">
                  <c:v>31.049030786773091</c:v>
                </c:pt>
                <c:pt idx="2723">
                  <c:v>31.060433295324973</c:v>
                </c:pt>
                <c:pt idx="2724">
                  <c:v>31.071835803876851</c:v>
                </c:pt>
                <c:pt idx="2725">
                  <c:v>31.083238312428733</c:v>
                </c:pt>
                <c:pt idx="2726">
                  <c:v>31.094640820980619</c:v>
                </c:pt>
                <c:pt idx="2727">
                  <c:v>31.106043329532497</c:v>
                </c:pt>
                <c:pt idx="2728">
                  <c:v>31.117445838084379</c:v>
                </c:pt>
                <c:pt idx="2729">
                  <c:v>31.128848346636261</c:v>
                </c:pt>
                <c:pt idx="2730">
                  <c:v>31.140250855188139</c:v>
                </c:pt>
                <c:pt idx="2731">
                  <c:v>31.151653363740024</c:v>
                </c:pt>
                <c:pt idx="2732">
                  <c:v>31.163055872291906</c:v>
                </c:pt>
                <c:pt idx="2733">
                  <c:v>31.174458380843785</c:v>
                </c:pt>
                <c:pt idx="2734">
                  <c:v>31.185860889395666</c:v>
                </c:pt>
                <c:pt idx="2735">
                  <c:v>31.197263397947552</c:v>
                </c:pt>
                <c:pt idx="2736">
                  <c:v>31.208665906499427</c:v>
                </c:pt>
                <c:pt idx="2737">
                  <c:v>31.220068415051312</c:v>
                </c:pt>
                <c:pt idx="2738">
                  <c:v>31.231470923603194</c:v>
                </c:pt>
                <c:pt idx="2739">
                  <c:v>31.242873432155072</c:v>
                </c:pt>
                <c:pt idx="2740">
                  <c:v>31.254275940706954</c:v>
                </c:pt>
                <c:pt idx="2741">
                  <c:v>31.265678449258839</c:v>
                </c:pt>
                <c:pt idx="2742">
                  <c:v>31.277080957810714</c:v>
                </c:pt>
                <c:pt idx="2743">
                  <c:v>31.288483466362599</c:v>
                </c:pt>
                <c:pt idx="2744">
                  <c:v>31.299885974914481</c:v>
                </c:pt>
                <c:pt idx="2745">
                  <c:v>31.311288483466367</c:v>
                </c:pt>
                <c:pt idx="2746">
                  <c:v>31.322690992018241</c:v>
                </c:pt>
                <c:pt idx="2747">
                  <c:v>31.334093500570127</c:v>
                </c:pt>
                <c:pt idx="2748">
                  <c:v>31.345496009122009</c:v>
                </c:pt>
                <c:pt idx="2749">
                  <c:v>31.356898517673887</c:v>
                </c:pt>
                <c:pt idx="2750">
                  <c:v>31.368301026225769</c:v>
                </c:pt>
                <c:pt idx="2751">
                  <c:v>31.379703534777654</c:v>
                </c:pt>
                <c:pt idx="2752">
                  <c:v>31.391106043329529</c:v>
                </c:pt>
                <c:pt idx="2753">
                  <c:v>31.402508551881414</c:v>
                </c:pt>
                <c:pt idx="2754">
                  <c:v>31.413911060433296</c:v>
                </c:pt>
                <c:pt idx="2755">
                  <c:v>31.425313568985175</c:v>
                </c:pt>
                <c:pt idx="2756">
                  <c:v>31.436716077537056</c:v>
                </c:pt>
                <c:pt idx="2757">
                  <c:v>31.448118586088942</c:v>
                </c:pt>
                <c:pt idx="2758">
                  <c:v>31.45952109464082</c:v>
                </c:pt>
                <c:pt idx="2759">
                  <c:v>31.470923603192702</c:v>
                </c:pt>
                <c:pt idx="2760">
                  <c:v>31.482326111744584</c:v>
                </c:pt>
                <c:pt idx="2761">
                  <c:v>31.493728620296462</c:v>
                </c:pt>
                <c:pt idx="2762">
                  <c:v>31.505131128848348</c:v>
                </c:pt>
                <c:pt idx="2763">
                  <c:v>31.516533637400229</c:v>
                </c:pt>
                <c:pt idx="2764">
                  <c:v>31.527936145952108</c:v>
                </c:pt>
                <c:pt idx="2765">
                  <c:v>31.53933865450399</c:v>
                </c:pt>
                <c:pt idx="2766">
                  <c:v>31.550741163055875</c:v>
                </c:pt>
                <c:pt idx="2767">
                  <c:v>31.562143671607757</c:v>
                </c:pt>
                <c:pt idx="2768">
                  <c:v>31.573546180159635</c:v>
                </c:pt>
                <c:pt idx="2769">
                  <c:v>31.584948688711517</c:v>
                </c:pt>
                <c:pt idx="2770">
                  <c:v>31.596351197263399</c:v>
                </c:pt>
                <c:pt idx="2771">
                  <c:v>31.607753705815277</c:v>
                </c:pt>
                <c:pt idx="2772">
                  <c:v>31.619156214367163</c:v>
                </c:pt>
                <c:pt idx="2773">
                  <c:v>31.630558722919044</c:v>
                </c:pt>
                <c:pt idx="2774">
                  <c:v>31.641961231470923</c:v>
                </c:pt>
                <c:pt idx="2775">
                  <c:v>31.653363740022805</c:v>
                </c:pt>
                <c:pt idx="2776">
                  <c:v>31.66476624857469</c:v>
                </c:pt>
                <c:pt idx="2777">
                  <c:v>31.676168757126565</c:v>
                </c:pt>
                <c:pt idx="2778">
                  <c:v>31.68757126567845</c:v>
                </c:pt>
                <c:pt idx="2779">
                  <c:v>31.698973774230332</c:v>
                </c:pt>
                <c:pt idx="2780">
                  <c:v>31.71037628278221</c:v>
                </c:pt>
                <c:pt idx="2781">
                  <c:v>31.721778791334092</c:v>
                </c:pt>
                <c:pt idx="2782">
                  <c:v>31.733181299885977</c:v>
                </c:pt>
                <c:pt idx="2783">
                  <c:v>31.744583808437852</c:v>
                </c:pt>
                <c:pt idx="2784">
                  <c:v>31.755986316989738</c:v>
                </c:pt>
                <c:pt idx="2785">
                  <c:v>31.767388825541619</c:v>
                </c:pt>
                <c:pt idx="2786">
                  <c:v>31.778791334093498</c:v>
                </c:pt>
                <c:pt idx="2787">
                  <c:v>31.79019384264538</c:v>
                </c:pt>
                <c:pt idx="2788">
                  <c:v>31.801596351197265</c:v>
                </c:pt>
                <c:pt idx="2789">
                  <c:v>31.812998859749147</c:v>
                </c:pt>
                <c:pt idx="2790">
                  <c:v>31.824401368301025</c:v>
                </c:pt>
                <c:pt idx="2791">
                  <c:v>31.835803876852907</c:v>
                </c:pt>
                <c:pt idx="2792">
                  <c:v>31.847206385404792</c:v>
                </c:pt>
                <c:pt idx="2793">
                  <c:v>31.858608893956671</c:v>
                </c:pt>
                <c:pt idx="2794">
                  <c:v>31.870011402508553</c:v>
                </c:pt>
                <c:pt idx="2795">
                  <c:v>31.881413911060434</c:v>
                </c:pt>
                <c:pt idx="2796">
                  <c:v>31.892816419612313</c:v>
                </c:pt>
                <c:pt idx="2797">
                  <c:v>31.904218928164198</c:v>
                </c:pt>
                <c:pt idx="2798">
                  <c:v>31.91562143671608</c:v>
                </c:pt>
                <c:pt idx="2799">
                  <c:v>31.927023945267958</c:v>
                </c:pt>
                <c:pt idx="2800">
                  <c:v>31.93842645381984</c:v>
                </c:pt>
                <c:pt idx="2801">
                  <c:v>31.949828962371722</c:v>
                </c:pt>
                <c:pt idx="2802">
                  <c:v>31.9612314709236</c:v>
                </c:pt>
                <c:pt idx="2803">
                  <c:v>31.972633979475486</c:v>
                </c:pt>
                <c:pt idx="2804">
                  <c:v>31.984036488027368</c:v>
                </c:pt>
                <c:pt idx="2805">
                  <c:v>31.995438996579246</c:v>
                </c:pt>
                <c:pt idx="2806">
                  <c:v>32.006841505131128</c:v>
                </c:pt>
                <c:pt idx="2807">
                  <c:v>32.01824401368301</c:v>
                </c:pt>
                <c:pt idx="2808">
                  <c:v>32.029646522234891</c:v>
                </c:pt>
                <c:pt idx="2809">
                  <c:v>32.041049030786773</c:v>
                </c:pt>
                <c:pt idx="2810">
                  <c:v>32.052451539338655</c:v>
                </c:pt>
                <c:pt idx="2811">
                  <c:v>32.06385404789053</c:v>
                </c:pt>
                <c:pt idx="2812">
                  <c:v>32.075256556442419</c:v>
                </c:pt>
                <c:pt idx="2813">
                  <c:v>32.086659064994301</c:v>
                </c:pt>
                <c:pt idx="2814">
                  <c:v>32.098061573546183</c:v>
                </c:pt>
                <c:pt idx="2815">
                  <c:v>32.109464082098057</c:v>
                </c:pt>
                <c:pt idx="2816">
                  <c:v>32.120866590649946</c:v>
                </c:pt>
                <c:pt idx="2817">
                  <c:v>32.132269099201828</c:v>
                </c:pt>
                <c:pt idx="2818">
                  <c:v>32.143671607753703</c:v>
                </c:pt>
                <c:pt idx="2819">
                  <c:v>32.155074116305585</c:v>
                </c:pt>
                <c:pt idx="2820">
                  <c:v>32.166476624857474</c:v>
                </c:pt>
                <c:pt idx="2821">
                  <c:v>32.177879133409348</c:v>
                </c:pt>
                <c:pt idx="2822">
                  <c:v>32.18928164196123</c:v>
                </c:pt>
                <c:pt idx="2823">
                  <c:v>32.200684150513112</c:v>
                </c:pt>
                <c:pt idx="2824">
                  <c:v>32.212086659064994</c:v>
                </c:pt>
                <c:pt idx="2825">
                  <c:v>32.223489167616876</c:v>
                </c:pt>
                <c:pt idx="2826">
                  <c:v>32.234891676168758</c:v>
                </c:pt>
                <c:pt idx="2827">
                  <c:v>32.246294184720639</c:v>
                </c:pt>
                <c:pt idx="2828">
                  <c:v>32.257696693272521</c:v>
                </c:pt>
                <c:pt idx="2829">
                  <c:v>32.269099201824403</c:v>
                </c:pt>
                <c:pt idx="2830">
                  <c:v>32.280501710376278</c:v>
                </c:pt>
                <c:pt idx="2831">
                  <c:v>32.291904218928167</c:v>
                </c:pt>
                <c:pt idx="2832">
                  <c:v>32.303306727480049</c:v>
                </c:pt>
                <c:pt idx="2833">
                  <c:v>32.314709236031923</c:v>
                </c:pt>
                <c:pt idx="2834">
                  <c:v>32.326111744583805</c:v>
                </c:pt>
                <c:pt idx="2835">
                  <c:v>32.337514253135694</c:v>
                </c:pt>
                <c:pt idx="2836">
                  <c:v>32.348916761687576</c:v>
                </c:pt>
                <c:pt idx="2837">
                  <c:v>32.360319270239451</c:v>
                </c:pt>
                <c:pt idx="2838">
                  <c:v>32.371721778791333</c:v>
                </c:pt>
                <c:pt idx="2839">
                  <c:v>32.383124287343215</c:v>
                </c:pt>
                <c:pt idx="2840">
                  <c:v>32.394526795895096</c:v>
                </c:pt>
                <c:pt idx="2841">
                  <c:v>32.405929304446978</c:v>
                </c:pt>
                <c:pt idx="2842">
                  <c:v>32.41733181299886</c:v>
                </c:pt>
                <c:pt idx="2843">
                  <c:v>32.428734321550742</c:v>
                </c:pt>
                <c:pt idx="2844">
                  <c:v>32.440136830102624</c:v>
                </c:pt>
                <c:pt idx="2845">
                  <c:v>32.451539338654506</c:v>
                </c:pt>
                <c:pt idx="2846">
                  <c:v>32.46294184720638</c:v>
                </c:pt>
                <c:pt idx="2847">
                  <c:v>32.474344355758269</c:v>
                </c:pt>
                <c:pt idx="2848">
                  <c:v>32.485746864310151</c:v>
                </c:pt>
                <c:pt idx="2849">
                  <c:v>32.497149372862026</c:v>
                </c:pt>
                <c:pt idx="2850">
                  <c:v>32.508551881413908</c:v>
                </c:pt>
                <c:pt idx="2851">
                  <c:v>32.519954389965797</c:v>
                </c:pt>
                <c:pt idx="2852">
                  <c:v>32.531356898517672</c:v>
                </c:pt>
                <c:pt idx="2853">
                  <c:v>32.542759407069553</c:v>
                </c:pt>
                <c:pt idx="2854">
                  <c:v>32.554161915621435</c:v>
                </c:pt>
                <c:pt idx="2855">
                  <c:v>32.565564424173317</c:v>
                </c:pt>
                <c:pt idx="2856">
                  <c:v>32.576966932725199</c:v>
                </c:pt>
                <c:pt idx="2857">
                  <c:v>32.588369441277081</c:v>
                </c:pt>
                <c:pt idx="2858">
                  <c:v>32.599771949828963</c:v>
                </c:pt>
                <c:pt idx="2859">
                  <c:v>32.611174458380844</c:v>
                </c:pt>
                <c:pt idx="2860">
                  <c:v>32.622576966932726</c:v>
                </c:pt>
                <c:pt idx="2861">
                  <c:v>32.633979475484608</c:v>
                </c:pt>
                <c:pt idx="2862">
                  <c:v>32.64538198403649</c:v>
                </c:pt>
                <c:pt idx="2863">
                  <c:v>32.656784492588372</c:v>
                </c:pt>
                <c:pt idx="2864">
                  <c:v>32.668187001140254</c:v>
                </c:pt>
                <c:pt idx="2865">
                  <c:v>32.679589509692129</c:v>
                </c:pt>
                <c:pt idx="2866">
                  <c:v>32.690992018244017</c:v>
                </c:pt>
                <c:pt idx="2867">
                  <c:v>32.702394526795899</c:v>
                </c:pt>
                <c:pt idx="2868">
                  <c:v>32.713797035347774</c:v>
                </c:pt>
                <c:pt idx="2869">
                  <c:v>32.725199543899656</c:v>
                </c:pt>
                <c:pt idx="2870">
                  <c:v>32.736602052451538</c:v>
                </c:pt>
                <c:pt idx="2871">
                  <c:v>32.74800456100342</c:v>
                </c:pt>
                <c:pt idx="2872">
                  <c:v>32.759407069555301</c:v>
                </c:pt>
                <c:pt idx="2873">
                  <c:v>32.770809578107183</c:v>
                </c:pt>
                <c:pt idx="2874">
                  <c:v>32.782212086659065</c:v>
                </c:pt>
                <c:pt idx="2875">
                  <c:v>32.793614595210947</c:v>
                </c:pt>
                <c:pt idx="2876">
                  <c:v>32.805017103762829</c:v>
                </c:pt>
                <c:pt idx="2877">
                  <c:v>32.816419612314704</c:v>
                </c:pt>
                <c:pt idx="2878">
                  <c:v>32.827822120866593</c:v>
                </c:pt>
                <c:pt idx="2879">
                  <c:v>32.839224629418474</c:v>
                </c:pt>
                <c:pt idx="2880">
                  <c:v>32.850627137970349</c:v>
                </c:pt>
                <c:pt idx="2881">
                  <c:v>32.862029646522231</c:v>
                </c:pt>
                <c:pt idx="2882">
                  <c:v>32.87343215507412</c:v>
                </c:pt>
                <c:pt idx="2883">
                  <c:v>32.884834663626002</c:v>
                </c:pt>
                <c:pt idx="2884">
                  <c:v>32.896237172177877</c:v>
                </c:pt>
                <c:pt idx="2885">
                  <c:v>32.907639680729758</c:v>
                </c:pt>
                <c:pt idx="2886">
                  <c:v>32.919042189281647</c:v>
                </c:pt>
                <c:pt idx="2887">
                  <c:v>32.930444697833522</c:v>
                </c:pt>
                <c:pt idx="2888">
                  <c:v>32.941847206385404</c:v>
                </c:pt>
                <c:pt idx="2889">
                  <c:v>32.953249714937286</c:v>
                </c:pt>
                <c:pt idx="2890">
                  <c:v>32.964652223489168</c:v>
                </c:pt>
                <c:pt idx="2891">
                  <c:v>32.97605473204105</c:v>
                </c:pt>
                <c:pt idx="2892">
                  <c:v>32.987457240592931</c:v>
                </c:pt>
                <c:pt idx="2893">
                  <c:v>32.998859749144813</c:v>
                </c:pt>
                <c:pt idx="2894">
                  <c:v>33.010262257696695</c:v>
                </c:pt>
                <c:pt idx="2895">
                  <c:v>33.021664766248577</c:v>
                </c:pt>
                <c:pt idx="2896">
                  <c:v>33.033067274800452</c:v>
                </c:pt>
                <c:pt idx="2897">
                  <c:v>33.044469783352341</c:v>
                </c:pt>
                <c:pt idx="2898">
                  <c:v>33.055872291904222</c:v>
                </c:pt>
                <c:pt idx="2899">
                  <c:v>33.067274800456097</c:v>
                </c:pt>
                <c:pt idx="2900">
                  <c:v>33.078677309007979</c:v>
                </c:pt>
                <c:pt idx="2901">
                  <c:v>33.090079817559861</c:v>
                </c:pt>
                <c:pt idx="2902">
                  <c:v>33.101482326111743</c:v>
                </c:pt>
                <c:pt idx="2903">
                  <c:v>33.112884834663625</c:v>
                </c:pt>
                <c:pt idx="2904">
                  <c:v>33.124287343215506</c:v>
                </c:pt>
                <c:pt idx="2905">
                  <c:v>33.135689851767388</c:v>
                </c:pt>
                <c:pt idx="2906">
                  <c:v>33.14709236031927</c:v>
                </c:pt>
                <c:pt idx="2907">
                  <c:v>33.158494868871152</c:v>
                </c:pt>
                <c:pt idx="2908">
                  <c:v>33.169897377423034</c:v>
                </c:pt>
                <c:pt idx="2909">
                  <c:v>33.181299885974916</c:v>
                </c:pt>
                <c:pt idx="2910">
                  <c:v>33.192702394526798</c:v>
                </c:pt>
                <c:pt idx="2911">
                  <c:v>33.204104903078679</c:v>
                </c:pt>
                <c:pt idx="2912">
                  <c:v>33.215507411630554</c:v>
                </c:pt>
                <c:pt idx="2913">
                  <c:v>33.226909920182443</c:v>
                </c:pt>
                <c:pt idx="2914">
                  <c:v>33.238312428734325</c:v>
                </c:pt>
                <c:pt idx="2915">
                  <c:v>33.2497149372862</c:v>
                </c:pt>
                <c:pt idx="2916">
                  <c:v>33.261117445838082</c:v>
                </c:pt>
                <c:pt idx="2917">
                  <c:v>33.272519954389971</c:v>
                </c:pt>
                <c:pt idx="2918">
                  <c:v>33.283922462941845</c:v>
                </c:pt>
                <c:pt idx="2919">
                  <c:v>33.295324971493727</c:v>
                </c:pt>
                <c:pt idx="2920">
                  <c:v>33.306727480045609</c:v>
                </c:pt>
                <c:pt idx="2921">
                  <c:v>33.318129988597491</c:v>
                </c:pt>
                <c:pt idx="2922">
                  <c:v>33.329532497149373</c:v>
                </c:pt>
                <c:pt idx="2923">
                  <c:v>33.340935005701255</c:v>
                </c:pt>
                <c:pt idx="2924">
                  <c:v>33.352337514253136</c:v>
                </c:pt>
                <c:pt idx="2925">
                  <c:v>33.363740022805018</c:v>
                </c:pt>
                <c:pt idx="2926">
                  <c:v>33.3751425313569</c:v>
                </c:pt>
                <c:pt idx="2927">
                  <c:v>33.386545039908782</c:v>
                </c:pt>
                <c:pt idx="2928">
                  <c:v>33.397947548460664</c:v>
                </c:pt>
                <c:pt idx="2929">
                  <c:v>33.409350057012546</c:v>
                </c:pt>
                <c:pt idx="2930">
                  <c:v>33.420752565564428</c:v>
                </c:pt>
                <c:pt idx="2931">
                  <c:v>33.432155074116302</c:v>
                </c:pt>
                <c:pt idx="2932">
                  <c:v>33.443557582668184</c:v>
                </c:pt>
                <c:pt idx="2933">
                  <c:v>33.454960091220073</c:v>
                </c:pt>
                <c:pt idx="2934">
                  <c:v>33.466362599771948</c:v>
                </c:pt>
                <c:pt idx="2935">
                  <c:v>33.47776510832383</c:v>
                </c:pt>
                <c:pt idx="2936">
                  <c:v>33.489167616875712</c:v>
                </c:pt>
                <c:pt idx="2937">
                  <c:v>33.500570125427593</c:v>
                </c:pt>
                <c:pt idx="2938">
                  <c:v>33.511972633979475</c:v>
                </c:pt>
                <c:pt idx="2939">
                  <c:v>33.523375142531357</c:v>
                </c:pt>
                <c:pt idx="2940">
                  <c:v>33.534777651083239</c:v>
                </c:pt>
                <c:pt idx="2941">
                  <c:v>33.546180159635121</c:v>
                </c:pt>
                <c:pt idx="2942">
                  <c:v>33.557582668187003</c:v>
                </c:pt>
                <c:pt idx="2943">
                  <c:v>33.568985176738877</c:v>
                </c:pt>
                <c:pt idx="2944">
                  <c:v>33.580387685290766</c:v>
                </c:pt>
                <c:pt idx="2945">
                  <c:v>33.591790193842648</c:v>
                </c:pt>
                <c:pt idx="2946">
                  <c:v>33.603192702394523</c:v>
                </c:pt>
                <c:pt idx="2947">
                  <c:v>33.614595210946405</c:v>
                </c:pt>
                <c:pt idx="2948">
                  <c:v>33.625997719498294</c:v>
                </c:pt>
                <c:pt idx="2949">
                  <c:v>33.637400228050168</c:v>
                </c:pt>
                <c:pt idx="2950">
                  <c:v>33.64880273660205</c:v>
                </c:pt>
                <c:pt idx="2951">
                  <c:v>33.660205245153932</c:v>
                </c:pt>
                <c:pt idx="2952">
                  <c:v>33.671607753705821</c:v>
                </c:pt>
                <c:pt idx="2953">
                  <c:v>33.683010262257696</c:v>
                </c:pt>
                <c:pt idx="2954">
                  <c:v>33.694412770809578</c:v>
                </c:pt>
                <c:pt idx="2955">
                  <c:v>33.70581527936146</c:v>
                </c:pt>
                <c:pt idx="2956">
                  <c:v>33.717217787913341</c:v>
                </c:pt>
                <c:pt idx="2957">
                  <c:v>33.728620296465223</c:v>
                </c:pt>
                <c:pt idx="2958">
                  <c:v>33.740022805017105</c:v>
                </c:pt>
                <c:pt idx="2959">
                  <c:v>33.751425313568987</c:v>
                </c:pt>
                <c:pt idx="2960">
                  <c:v>33.762827822120869</c:v>
                </c:pt>
                <c:pt idx="2961">
                  <c:v>33.774230330672751</c:v>
                </c:pt>
                <c:pt idx="2962">
                  <c:v>33.785632839224625</c:v>
                </c:pt>
                <c:pt idx="2963">
                  <c:v>33.797035347776507</c:v>
                </c:pt>
                <c:pt idx="2964">
                  <c:v>33.808437856328396</c:v>
                </c:pt>
                <c:pt idx="2965">
                  <c:v>33.819840364880271</c:v>
                </c:pt>
                <c:pt idx="2966">
                  <c:v>33.831242873432153</c:v>
                </c:pt>
                <c:pt idx="2967">
                  <c:v>33.842645381984035</c:v>
                </c:pt>
                <c:pt idx="2968">
                  <c:v>33.854047890535917</c:v>
                </c:pt>
                <c:pt idx="2969">
                  <c:v>33.865450399087798</c:v>
                </c:pt>
                <c:pt idx="2970">
                  <c:v>33.87685290763968</c:v>
                </c:pt>
                <c:pt idx="2971">
                  <c:v>33.888255416191562</c:v>
                </c:pt>
                <c:pt idx="2972">
                  <c:v>33.899657924743444</c:v>
                </c:pt>
                <c:pt idx="2973">
                  <c:v>33.911060433295326</c:v>
                </c:pt>
                <c:pt idx="2974">
                  <c:v>33.922462941847208</c:v>
                </c:pt>
                <c:pt idx="2975">
                  <c:v>33.93386545039909</c:v>
                </c:pt>
                <c:pt idx="2976">
                  <c:v>33.945267958950971</c:v>
                </c:pt>
                <c:pt idx="2977">
                  <c:v>33.956670467502853</c:v>
                </c:pt>
                <c:pt idx="2978">
                  <c:v>33.968072976054728</c:v>
                </c:pt>
                <c:pt idx="2979">
                  <c:v>33.979475484606617</c:v>
                </c:pt>
                <c:pt idx="2980">
                  <c:v>33.990877993158499</c:v>
                </c:pt>
                <c:pt idx="2981">
                  <c:v>34.002280501710374</c:v>
                </c:pt>
                <c:pt idx="2982">
                  <c:v>34.013683010262255</c:v>
                </c:pt>
                <c:pt idx="2983">
                  <c:v>34.025085518814144</c:v>
                </c:pt>
                <c:pt idx="2984">
                  <c:v>34.036488027366019</c:v>
                </c:pt>
                <c:pt idx="2985">
                  <c:v>34.047890535917901</c:v>
                </c:pt>
                <c:pt idx="2986">
                  <c:v>34.059293044469783</c:v>
                </c:pt>
                <c:pt idx="2987">
                  <c:v>34.070695553021665</c:v>
                </c:pt>
                <c:pt idx="2988">
                  <c:v>34.082098061573546</c:v>
                </c:pt>
                <c:pt idx="2989">
                  <c:v>34.093500570125428</c:v>
                </c:pt>
                <c:pt idx="2990">
                  <c:v>34.10490307867731</c:v>
                </c:pt>
                <c:pt idx="2991">
                  <c:v>34.116305587229192</c:v>
                </c:pt>
                <c:pt idx="2992">
                  <c:v>34.127708095781074</c:v>
                </c:pt>
                <c:pt idx="2993">
                  <c:v>34.139110604332949</c:v>
                </c:pt>
                <c:pt idx="2994">
                  <c:v>34.15051311288483</c:v>
                </c:pt>
                <c:pt idx="2995">
                  <c:v>34.161915621436719</c:v>
                </c:pt>
                <c:pt idx="2996">
                  <c:v>34.173318129988601</c:v>
                </c:pt>
                <c:pt idx="2997">
                  <c:v>34.184720638540476</c:v>
                </c:pt>
                <c:pt idx="2998">
                  <c:v>34.196123147092358</c:v>
                </c:pt>
                <c:pt idx="2999">
                  <c:v>34.207525655644247</c:v>
                </c:pt>
                <c:pt idx="3000">
                  <c:v>34.218928164196122</c:v>
                </c:pt>
                <c:pt idx="3001">
                  <c:v>34.230330672748003</c:v>
                </c:pt>
                <c:pt idx="3002">
                  <c:v>34.241733181299885</c:v>
                </c:pt>
                <c:pt idx="3003">
                  <c:v>34.253135689851767</c:v>
                </c:pt>
                <c:pt idx="3004">
                  <c:v>34.264538198403649</c:v>
                </c:pt>
                <c:pt idx="3005">
                  <c:v>34.275940706955531</c:v>
                </c:pt>
                <c:pt idx="3006">
                  <c:v>34.287343215507413</c:v>
                </c:pt>
                <c:pt idx="3007">
                  <c:v>34.298745724059295</c:v>
                </c:pt>
                <c:pt idx="3008">
                  <c:v>34.310148232611176</c:v>
                </c:pt>
                <c:pt idx="3009">
                  <c:v>34.321550741163051</c:v>
                </c:pt>
                <c:pt idx="3010">
                  <c:v>34.33295324971494</c:v>
                </c:pt>
                <c:pt idx="3011">
                  <c:v>34.344355758266822</c:v>
                </c:pt>
                <c:pt idx="3012">
                  <c:v>34.355758266818697</c:v>
                </c:pt>
                <c:pt idx="3013">
                  <c:v>34.367160775370579</c:v>
                </c:pt>
                <c:pt idx="3014">
                  <c:v>34.378563283922468</c:v>
                </c:pt>
                <c:pt idx="3015">
                  <c:v>34.389965792474342</c:v>
                </c:pt>
                <c:pt idx="3016">
                  <c:v>34.401368301026224</c:v>
                </c:pt>
                <c:pt idx="3017">
                  <c:v>34.412770809578106</c:v>
                </c:pt>
                <c:pt idx="3018">
                  <c:v>34.424173318129988</c:v>
                </c:pt>
                <c:pt idx="3019">
                  <c:v>34.43557582668187</c:v>
                </c:pt>
                <c:pt idx="3020">
                  <c:v>34.446978335233752</c:v>
                </c:pt>
                <c:pt idx="3021">
                  <c:v>34.458380843785633</c:v>
                </c:pt>
                <c:pt idx="3022">
                  <c:v>34.469783352337515</c:v>
                </c:pt>
                <c:pt idx="3023">
                  <c:v>34.481185860889397</c:v>
                </c:pt>
                <c:pt idx="3024">
                  <c:v>34.492588369441279</c:v>
                </c:pt>
                <c:pt idx="3025">
                  <c:v>34.503990877993154</c:v>
                </c:pt>
                <c:pt idx="3026">
                  <c:v>34.515393386545043</c:v>
                </c:pt>
                <c:pt idx="3027">
                  <c:v>34.526795895096924</c:v>
                </c:pt>
                <c:pt idx="3028">
                  <c:v>34.538198403648799</c:v>
                </c:pt>
                <c:pt idx="3029">
                  <c:v>34.549600912200681</c:v>
                </c:pt>
                <c:pt idx="3030">
                  <c:v>34.56100342075257</c:v>
                </c:pt>
                <c:pt idx="3031">
                  <c:v>34.572405929304445</c:v>
                </c:pt>
                <c:pt idx="3032">
                  <c:v>34.583808437856327</c:v>
                </c:pt>
                <c:pt idx="3033">
                  <c:v>34.595210946408208</c:v>
                </c:pt>
                <c:pt idx="3034">
                  <c:v>34.60661345496009</c:v>
                </c:pt>
                <c:pt idx="3035">
                  <c:v>34.618015963511972</c:v>
                </c:pt>
                <c:pt idx="3036">
                  <c:v>34.629418472063854</c:v>
                </c:pt>
                <c:pt idx="3037">
                  <c:v>34.640820980615736</c:v>
                </c:pt>
                <c:pt idx="3038">
                  <c:v>34.652223489167618</c:v>
                </c:pt>
                <c:pt idx="3039">
                  <c:v>34.6636259977195</c:v>
                </c:pt>
                <c:pt idx="3040">
                  <c:v>34.675028506271374</c:v>
                </c:pt>
                <c:pt idx="3041">
                  <c:v>34.686431014823263</c:v>
                </c:pt>
                <c:pt idx="3042">
                  <c:v>34.697833523375145</c:v>
                </c:pt>
                <c:pt idx="3043">
                  <c:v>34.709236031927027</c:v>
                </c:pt>
                <c:pt idx="3044">
                  <c:v>34.720638540478902</c:v>
                </c:pt>
                <c:pt idx="3045">
                  <c:v>34.732041049030791</c:v>
                </c:pt>
                <c:pt idx="3046">
                  <c:v>34.743443557582673</c:v>
                </c:pt>
                <c:pt idx="3047">
                  <c:v>34.754846066134547</c:v>
                </c:pt>
                <c:pt idx="3048">
                  <c:v>34.766248574686429</c:v>
                </c:pt>
                <c:pt idx="3049">
                  <c:v>34.777651083238311</c:v>
                </c:pt>
                <c:pt idx="3050">
                  <c:v>34.789053591790193</c:v>
                </c:pt>
                <c:pt idx="3051">
                  <c:v>34.800456100342075</c:v>
                </c:pt>
                <c:pt idx="3052">
                  <c:v>34.811858608893957</c:v>
                </c:pt>
                <c:pt idx="3053">
                  <c:v>34.823261117445838</c:v>
                </c:pt>
                <c:pt idx="3054">
                  <c:v>34.83466362599772</c:v>
                </c:pt>
                <c:pt idx="3055">
                  <c:v>34.846066134549602</c:v>
                </c:pt>
                <c:pt idx="3056">
                  <c:v>34.857468643101477</c:v>
                </c:pt>
                <c:pt idx="3057">
                  <c:v>34.868871151653366</c:v>
                </c:pt>
                <c:pt idx="3058">
                  <c:v>34.880273660205248</c:v>
                </c:pt>
                <c:pt idx="3059">
                  <c:v>34.891676168757122</c:v>
                </c:pt>
                <c:pt idx="3060">
                  <c:v>34.903078677309004</c:v>
                </c:pt>
                <c:pt idx="3061">
                  <c:v>34.914481185860893</c:v>
                </c:pt>
                <c:pt idx="3062">
                  <c:v>34.925883694412768</c:v>
                </c:pt>
                <c:pt idx="3063">
                  <c:v>34.93728620296465</c:v>
                </c:pt>
                <c:pt idx="3064">
                  <c:v>34.948688711516532</c:v>
                </c:pt>
                <c:pt idx="3065">
                  <c:v>34.960091220068421</c:v>
                </c:pt>
                <c:pt idx="3066">
                  <c:v>34.971493728620295</c:v>
                </c:pt>
                <c:pt idx="3067">
                  <c:v>34.982896237172177</c:v>
                </c:pt>
                <c:pt idx="3068">
                  <c:v>34.994298745724059</c:v>
                </c:pt>
                <c:pt idx="3069">
                  <c:v>35.005701254275941</c:v>
                </c:pt>
                <c:pt idx="3070">
                  <c:v>35.017103762827823</c:v>
                </c:pt>
                <c:pt idx="3071">
                  <c:v>35.028506271379705</c:v>
                </c:pt>
                <c:pt idx="3072">
                  <c:v>35.039908779931586</c:v>
                </c:pt>
                <c:pt idx="3073">
                  <c:v>35.051311288483468</c:v>
                </c:pt>
                <c:pt idx="3074">
                  <c:v>35.06271379703535</c:v>
                </c:pt>
                <c:pt idx="3075">
                  <c:v>35.074116305587225</c:v>
                </c:pt>
                <c:pt idx="3076">
                  <c:v>35.085518814139114</c:v>
                </c:pt>
                <c:pt idx="3077">
                  <c:v>35.096921322690996</c:v>
                </c:pt>
                <c:pt idx="3078">
                  <c:v>35.10832383124287</c:v>
                </c:pt>
                <c:pt idx="3079">
                  <c:v>35.119726339794752</c:v>
                </c:pt>
                <c:pt idx="3080">
                  <c:v>35.131128848346634</c:v>
                </c:pt>
                <c:pt idx="3081">
                  <c:v>35.142531356898516</c:v>
                </c:pt>
                <c:pt idx="3082">
                  <c:v>35.153933865450398</c:v>
                </c:pt>
                <c:pt idx="3083">
                  <c:v>35.16533637400228</c:v>
                </c:pt>
                <c:pt idx="3084">
                  <c:v>35.176738882554162</c:v>
                </c:pt>
                <c:pt idx="3085">
                  <c:v>35.188141391106043</c:v>
                </c:pt>
                <c:pt idx="3086">
                  <c:v>35.199543899657925</c:v>
                </c:pt>
                <c:pt idx="3087">
                  <c:v>35.210946408209807</c:v>
                </c:pt>
                <c:pt idx="3088">
                  <c:v>35.222348916761689</c:v>
                </c:pt>
                <c:pt idx="3089">
                  <c:v>35.233751425313571</c:v>
                </c:pt>
                <c:pt idx="3090">
                  <c:v>35.245153933865453</c:v>
                </c:pt>
                <c:pt idx="3091">
                  <c:v>35.256556442417327</c:v>
                </c:pt>
                <c:pt idx="3092">
                  <c:v>35.267958950969216</c:v>
                </c:pt>
                <c:pt idx="3093">
                  <c:v>35.279361459521098</c:v>
                </c:pt>
                <c:pt idx="3094">
                  <c:v>35.290763968072973</c:v>
                </c:pt>
                <c:pt idx="3095">
                  <c:v>35.302166476624855</c:v>
                </c:pt>
                <c:pt idx="3096">
                  <c:v>35.313568985176744</c:v>
                </c:pt>
                <c:pt idx="3097">
                  <c:v>35.324971493728619</c:v>
                </c:pt>
                <c:pt idx="3098">
                  <c:v>35.3363740022805</c:v>
                </c:pt>
                <c:pt idx="3099">
                  <c:v>35.347776510832382</c:v>
                </c:pt>
                <c:pt idx="3100">
                  <c:v>35.359179019384264</c:v>
                </c:pt>
                <c:pt idx="3101">
                  <c:v>35.370581527936146</c:v>
                </c:pt>
                <c:pt idx="3102">
                  <c:v>35.381984036488028</c:v>
                </c:pt>
                <c:pt idx="3103">
                  <c:v>35.39338654503991</c:v>
                </c:pt>
                <c:pt idx="3104">
                  <c:v>35.404789053591792</c:v>
                </c:pt>
                <c:pt idx="3105">
                  <c:v>35.416191562143673</c:v>
                </c:pt>
                <c:pt idx="3106">
                  <c:v>35.427594070695548</c:v>
                </c:pt>
                <c:pt idx="3107">
                  <c:v>35.438996579247437</c:v>
                </c:pt>
                <c:pt idx="3108">
                  <c:v>35.450399087799319</c:v>
                </c:pt>
                <c:pt idx="3109">
                  <c:v>35.461801596351194</c:v>
                </c:pt>
                <c:pt idx="3110">
                  <c:v>35.473204104903076</c:v>
                </c:pt>
                <c:pt idx="3111">
                  <c:v>35.484606613454957</c:v>
                </c:pt>
                <c:pt idx="3112">
                  <c:v>35.496009122006846</c:v>
                </c:pt>
                <c:pt idx="3113">
                  <c:v>35.507411630558721</c:v>
                </c:pt>
                <c:pt idx="3114">
                  <c:v>35.518814139110603</c:v>
                </c:pt>
                <c:pt idx="3115">
                  <c:v>35.530216647662485</c:v>
                </c:pt>
                <c:pt idx="3116">
                  <c:v>35.541619156214367</c:v>
                </c:pt>
                <c:pt idx="3117">
                  <c:v>35.553021664766248</c:v>
                </c:pt>
                <c:pt idx="3118">
                  <c:v>35.56442417331813</c:v>
                </c:pt>
                <c:pt idx="3119">
                  <c:v>35.575826681870012</c:v>
                </c:pt>
                <c:pt idx="3120">
                  <c:v>35.587229190421894</c:v>
                </c:pt>
                <c:pt idx="3121">
                  <c:v>35.598631698973776</c:v>
                </c:pt>
                <c:pt idx="3122">
                  <c:v>35.610034207525651</c:v>
                </c:pt>
                <c:pt idx="3123">
                  <c:v>35.62143671607754</c:v>
                </c:pt>
                <c:pt idx="3124">
                  <c:v>35.632839224629421</c:v>
                </c:pt>
                <c:pt idx="3125">
                  <c:v>35.644241733181296</c:v>
                </c:pt>
                <c:pt idx="3126">
                  <c:v>35.655644241733178</c:v>
                </c:pt>
                <c:pt idx="3127">
                  <c:v>35.667046750285067</c:v>
                </c:pt>
                <c:pt idx="3128">
                  <c:v>35.678449258836942</c:v>
                </c:pt>
                <c:pt idx="3129">
                  <c:v>35.689851767388824</c:v>
                </c:pt>
                <c:pt idx="3130">
                  <c:v>35.701254275940705</c:v>
                </c:pt>
                <c:pt idx="3131">
                  <c:v>35.712656784492587</c:v>
                </c:pt>
                <c:pt idx="3132">
                  <c:v>35.724059293044469</c:v>
                </c:pt>
                <c:pt idx="3133">
                  <c:v>35.735461801596351</c:v>
                </c:pt>
                <c:pt idx="3134">
                  <c:v>35.746864310148233</c:v>
                </c:pt>
                <c:pt idx="3135">
                  <c:v>35.758266818700115</c:v>
                </c:pt>
                <c:pt idx="3136">
                  <c:v>35.769669327251997</c:v>
                </c:pt>
                <c:pt idx="3137">
                  <c:v>35.781071835803878</c:v>
                </c:pt>
                <c:pt idx="3138">
                  <c:v>35.79247434435576</c:v>
                </c:pt>
                <c:pt idx="3139">
                  <c:v>35.803876852907642</c:v>
                </c:pt>
                <c:pt idx="3140">
                  <c:v>35.815279361459524</c:v>
                </c:pt>
                <c:pt idx="3141">
                  <c:v>35.826681870011399</c:v>
                </c:pt>
                <c:pt idx="3142">
                  <c:v>35.838084378563281</c:v>
                </c:pt>
                <c:pt idx="3143">
                  <c:v>35.84948688711517</c:v>
                </c:pt>
                <c:pt idx="3144">
                  <c:v>35.860889395667044</c:v>
                </c:pt>
                <c:pt idx="3145">
                  <c:v>35.872291904218926</c:v>
                </c:pt>
                <c:pt idx="3146">
                  <c:v>35.883694412770808</c:v>
                </c:pt>
                <c:pt idx="3147">
                  <c:v>35.89509692132269</c:v>
                </c:pt>
                <c:pt idx="3148">
                  <c:v>35.906499429874572</c:v>
                </c:pt>
                <c:pt idx="3149">
                  <c:v>35.917901938426454</c:v>
                </c:pt>
                <c:pt idx="3150">
                  <c:v>35.929304446978335</c:v>
                </c:pt>
                <c:pt idx="3151">
                  <c:v>35.940706955530217</c:v>
                </c:pt>
                <c:pt idx="3152">
                  <c:v>35.952109464082099</c:v>
                </c:pt>
                <c:pt idx="3153">
                  <c:v>35.963511972633974</c:v>
                </c:pt>
                <c:pt idx="3154">
                  <c:v>35.974914481185863</c:v>
                </c:pt>
                <c:pt idx="3155">
                  <c:v>35.986316989737745</c:v>
                </c:pt>
                <c:pt idx="3156">
                  <c:v>35.997719498289626</c:v>
                </c:pt>
                <c:pt idx="3157">
                  <c:v>36.009122006841501</c:v>
                </c:pt>
                <c:pt idx="3158">
                  <c:v>36.02052451539339</c:v>
                </c:pt>
                <c:pt idx="3159">
                  <c:v>36.031927023945272</c:v>
                </c:pt>
                <c:pt idx="3160">
                  <c:v>36.043329532497147</c:v>
                </c:pt>
                <c:pt idx="3161">
                  <c:v>36.054732041049029</c:v>
                </c:pt>
                <c:pt idx="3162">
                  <c:v>36.066134549600918</c:v>
                </c:pt>
                <c:pt idx="3163">
                  <c:v>36.077537058152792</c:v>
                </c:pt>
                <c:pt idx="3164">
                  <c:v>36.088939566704674</c:v>
                </c:pt>
                <c:pt idx="3165">
                  <c:v>36.100342075256556</c:v>
                </c:pt>
                <c:pt idx="3166">
                  <c:v>36.111744583808438</c:v>
                </c:pt>
                <c:pt idx="3167">
                  <c:v>36.12314709236032</c:v>
                </c:pt>
                <c:pt idx="3168">
                  <c:v>36.134549600912202</c:v>
                </c:pt>
                <c:pt idx="3169">
                  <c:v>36.145952109464083</c:v>
                </c:pt>
                <c:pt idx="3170">
                  <c:v>36.157354618015965</c:v>
                </c:pt>
                <c:pt idx="3171">
                  <c:v>36.168757126567847</c:v>
                </c:pt>
                <c:pt idx="3172">
                  <c:v>36.180159635119722</c:v>
                </c:pt>
                <c:pt idx="3173">
                  <c:v>36.191562143671604</c:v>
                </c:pt>
                <c:pt idx="3174">
                  <c:v>36.202964652223493</c:v>
                </c:pt>
                <c:pt idx="3175">
                  <c:v>36.214367160775367</c:v>
                </c:pt>
                <c:pt idx="3176">
                  <c:v>36.225769669327249</c:v>
                </c:pt>
                <c:pt idx="3177">
                  <c:v>36.237172177879131</c:v>
                </c:pt>
                <c:pt idx="3178">
                  <c:v>36.248574686431013</c:v>
                </c:pt>
                <c:pt idx="3179">
                  <c:v>36.259977194982895</c:v>
                </c:pt>
                <c:pt idx="3180">
                  <c:v>36.271379703534777</c:v>
                </c:pt>
                <c:pt idx="3181">
                  <c:v>36.282782212086659</c:v>
                </c:pt>
                <c:pt idx="3182">
                  <c:v>36.29418472063854</c:v>
                </c:pt>
                <c:pt idx="3183">
                  <c:v>36.305587229190422</c:v>
                </c:pt>
                <c:pt idx="3184">
                  <c:v>36.316989737742304</c:v>
                </c:pt>
                <c:pt idx="3185">
                  <c:v>36.328392246294186</c:v>
                </c:pt>
                <c:pt idx="3186">
                  <c:v>36.339794754846068</c:v>
                </c:pt>
                <c:pt idx="3187">
                  <c:v>36.35119726339795</c:v>
                </c:pt>
                <c:pt idx="3188">
                  <c:v>36.362599771949824</c:v>
                </c:pt>
                <c:pt idx="3189">
                  <c:v>36.374002280501713</c:v>
                </c:pt>
                <c:pt idx="3190">
                  <c:v>36.385404789053595</c:v>
                </c:pt>
                <c:pt idx="3191">
                  <c:v>36.39680729760547</c:v>
                </c:pt>
                <c:pt idx="3192">
                  <c:v>36.408209806157352</c:v>
                </c:pt>
                <c:pt idx="3193">
                  <c:v>36.419612314709241</c:v>
                </c:pt>
                <c:pt idx="3194">
                  <c:v>36.431014823261116</c:v>
                </c:pt>
                <c:pt idx="3195">
                  <c:v>36.442417331812997</c:v>
                </c:pt>
                <c:pt idx="3196">
                  <c:v>36.453819840364879</c:v>
                </c:pt>
                <c:pt idx="3197">
                  <c:v>36.465222348916761</c:v>
                </c:pt>
                <c:pt idx="3198">
                  <c:v>36.476624857468643</c:v>
                </c:pt>
                <c:pt idx="3199">
                  <c:v>36.488027366020525</c:v>
                </c:pt>
                <c:pt idx="3200">
                  <c:v>36.499429874572407</c:v>
                </c:pt>
                <c:pt idx="3201">
                  <c:v>36.510832383124288</c:v>
                </c:pt>
                <c:pt idx="3202">
                  <c:v>36.52223489167617</c:v>
                </c:pt>
                <c:pt idx="3203">
                  <c:v>36.533637400228052</c:v>
                </c:pt>
                <c:pt idx="3204">
                  <c:v>36.545039908779927</c:v>
                </c:pt>
                <c:pt idx="3205">
                  <c:v>36.556442417331816</c:v>
                </c:pt>
                <c:pt idx="3206">
                  <c:v>36.567844925883698</c:v>
                </c:pt>
                <c:pt idx="3207">
                  <c:v>36.579247434435572</c:v>
                </c:pt>
                <c:pt idx="3208">
                  <c:v>36.590649942987454</c:v>
                </c:pt>
                <c:pt idx="3209">
                  <c:v>36.602052451539343</c:v>
                </c:pt>
                <c:pt idx="3210">
                  <c:v>36.613454960091218</c:v>
                </c:pt>
                <c:pt idx="3211">
                  <c:v>36.6248574686431</c:v>
                </c:pt>
                <c:pt idx="3212">
                  <c:v>36.636259977194982</c:v>
                </c:pt>
                <c:pt idx="3213">
                  <c:v>36.647662485746864</c:v>
                </c:pt>
                <c:pt idx="3214">
                  <c:v>36.659064994298745</c:v>
                </c:pt>
                <c:pt idx="3215">
                  <c:v>36.670467502850627</c:v>
                </c:pt>
                <c:pt idx="3216">
                  <c:v>36.681870011402509</c:v>
                </c:pt>
                <c:pt idx="3217">
                  <c:v>36.693272519954391</c:v>
                </c:pt>
                <c:pt idx="3218">
                  <c:v>36.704675028506273</c:v>
                </c:pt>
                <c:pt idx="3219">
                  <c:v>36.716077537058148</c:v>
                </c:pt>
                <c:pt idx="3220">
                  <c:v>36.727480045610037</c:v>
                </c:pt>
                <c:pt idx="3221">
                  <c:v>36.738882554161918</c:v>
                </c:pt>
                <c:pt idx="3222">
                  <c:v>36.750285062713793</c:v>
                </c:pt>
                <c:pt idx="3223">
                  <c:v>36.761687571265675</c:v>
                </c:pt>
                <c:pt idx="3224">
                  <c:v>36.773090079817564</c:v>
                </c:pt>
                <c:pt idx="3225">
                  <c:v>36.784492588369446</c:v>
                </c:pt>
                <c:pt idx="3226">
                  <c:v>36.795895096921321</c:v>
                </c:pt>
                <c:pt idx="3227">
                  <c:v>36.807297605473202</c:v>
                </c:pt>
                <c:pt idx="3228">
                  <c:v>36.818700114025091</c:v>
                </c:pt>
                <c:pt idx="3229">
                  <c:v>36.830102622576966</c:v>
                </c:pt>
                <c:pt idx="3230">
                  <c:v>36.841505131128848</c:v>
                </c:pt>
                <c:pt idx="3231">
                  <c:v>36.85290763968073</c:v>
                </c:pt>
                <c:pt idx="3232">
                  <c:v>36.864310148232612</c:v>
                </c:pt>
                <c:pt idx="3233">
                  <c:v>36.875712656784494</c:v>
                </c:pt>
                <c:pt idx="3234">
                  <c:v>36.887115165336375</c:v>
                </c:pt>
                <c:pt idx="3235">
                  <c:v>36.89851767388825</c:v>
                </c:pt>
                <c:pt idx="3236">
                  <c:v>36.909920182440139</c:v>
                </c:pt>
                <c:pt idx="3237">
                  <c:v>36.921322690992021</c:v>
                </c:pt>
                <c:pt idx="3238">
                  <c:v>36.932725199543896</c:v>
                </c:pt>
                <c:pt idx="3239">
                  <c:v>36.944127708095778</c:v>
                </c:pt>
                <c:pt idx="3240">
                  <c:v>36.955530216647666</c:v>
                </c:pt>
                <c:pt idx="3241">
                  <c:v>36.966932725199541</c:v>
                </c:pt>
                <c:pt idx="3242">
                  <c:v>36.978335233751423</c:v>
                </c:pt>
                <c:pt idx="3243">
                  <c:v>36.989737742303305</c:v>
                </c:pt>
                <c:pt idx="3244">
                  <c:v>37.001140250855187</c:v>
                </c:pt>
                <c:pt idx="3245">
                  <c:v>37.012542759407069</c:v>
                </c:pt>
                <c:pt idx="3246">
                  <c:v>37.02394526795895</c:v>
                </c:pt>
                <c:pt idx="3247">
                  <c:v>37.035347776510832</c:v>
                </c:pt>
                <c:pt idx="3248">
                  <c:v>37.046750285062714</c:v>
                </c:pt>
                <c:pt idx="3249">
                  <c:v>37.058152793614596</c:v>
                </c:pt>
                <c:pt idx="3250">
                  <c:v>37.069555302166478</c:v>
                </c:pt>
                <c:pt idx="3251">
                  <c:v>37.08095781071836</c:v>
                </c:pt>
                <c:pt idx="3252">
                  <c:v>37.092360319270242</c:v>
                </c:pt>
                <c:pt idx="3253">
                  <c:v>37.103762827822123</c:v>
                </c:pt>
                <c:pt idx="3254">
                  <c:v>37.115165336373998</c:v>
                </c:pt>
                <c:pt idx="3255">
                  <c:v>37.126567844925887</c:v>
                </c:pt>
                <c:pt idx="3256">
                  <c:v>37.137970353477769</c:v>
                </c:pt>
                <c:pt idx="3257">
                  <c:v>37.149372862029644</c:v>
                </c:pt>
                <c:pt idx="3258">
                  <c:v>37.160775370581526</c:v>
                </c:pt>
                <c:pt idx="3259">
                  <c:v>37.172177879133415</c:v>
                </c:pt>
                <c:pt idx="3260">
                  <c:v>37.183580387685289</c:v>
                </c:pt>
                <c:pt idx="3261">
                  <c:v>37.194982896237171</c:v>
                </c:pt>
                <c:pt idx="3262">
                  <c:v>37.206385404789053</c:v>
                </c:pt>
                <c:pt idx="3263">
                  <c:v>37.217787913340935</c:v>
                </c:pt>
                <c:pt idx="3264">
                  <c:v>37.229190421892817</c:v>
                </c:pt>
                <c:pt idx="3265">
                  <c:v>37.240592930444699</c:v>
                </c:pt>
                <c:pt idx="3266">
                  <c:v>37.251995438996573</c:v>
                </c:pt>
                <c:pt idx="3267">
                  <c:v>37.263397947548462</c:v>
                </c:pt>
                <c:pt idx="3268">
                  <c:v>37.274800456100344</c:v>
                </c:pt>
                <c:pt idx="3269">
                  <c:v>37.286202964652219</c:v>
                </c:pt>
                <c:pt idx="3270">
                  <c:v>37.297605473204101</c:v>
                </c:pt>
                <c:pt idx="3271">
                  <c:v>37.30900798175599</c:v>
                </c:pt>
                <c:pt idx="3272">
                  <c:v>37.320410490307871</c:v>
                </c:pt>
                <c:pt idx="3273">
                  <c:v>37.331812998859746</c:v>
                </c:pt>
                <c:pt idx="3274">
                  <c:v>37.343215507411628</c:v>
                </c:pt>
                <c:pt idx="3275">
                  <c:v>37.354618015963517</c:v>
                </c:pt>
                <c:pt idx="3276">
                  <c:v>37.366020524515392</c:v>
                </c:pt>
                <c:pt idx="3277">
                  <c:v>37.377423033067274</c:v>
                </c:pt>
                <c:pt idx="3278">
                  <c:v>37.388825541619156</c:v>
                </c:pt>
                <c:pt idx="3279">
                  <c:v>37.400228050171037</c:v>
                </c:pt>
                <c:pt idx="3280">
                  <c:v>37.411630558722919</c:v>
                </c:pt>
                <c:pt idx="3281">
                  <c:v>37.423033067274801</c:v>
                </c:pt>
                <c:pt idx="3282">
                  <c:v>37.434435575826683</c:v>
                </c:pt>
                <c:pt idx="3283">
                  <c:v>37.445838084378565</c:v>
                </c:pt>
                <c:pt idx="3284">
                  <c:v>37.457240592930447</c:v>
                </c:pt>
                <c:pt idx="3285">
                  <c:v>37.468643101482321</c:v>
                </c:pt>
                <c:pt idx="3286">
                  <c:v>37.48004561003421</c:v>
                </c:pt>
                <c:pt idx="3287">
                  <c:v>37.491448118586092</c:v>
                </c:pt>
                <c:pt idx="3288">
                  <c:v>37.502850627137967</c:v>
                </c:pt>
                <c:pt idx="3289">
                  <c:v>37.514253135689849</c:v>
                </c:pt>
                <c:pt idx="3290">
                  <c:v>37.525655644241738</c:v>
                </c:pt>
                <c:pt idx="3291">
                  <c:v>37.537058152793612</c:v>
                </c:pt>
                <c:pt idx="3292">
                  <c:v>37.548460661345494</c:v>
                </c:pt>
                <c:pt idx="3293">
                  <c:v>37.559863169897376</c:v>
                </c:pt>
                <c:pt idx="3294">
                  <c:v>37.571265678449265</c:v>
                </c:pt>
                <c:pt idx="3295">
                  <c:v>37.58266818700114</c:v>
                </c:pt>
                <c:pt idx="3296">
                  <c:v>37.594070695553022</c:v>
                </c:pt>
                <c:pt idx="3297">
                  <c:v>37.605473204104904</c:v>
                </c:pt>
                <c:pt idx="3298">
                  <c:v>37.616875712656785</c:v>
                </c:pt>
                <c:pt idx="3299">
                  <c:v>37.628278221208667</c:v>
                </c:pt>
                <c:pt idx="3300">
                  <c:v>37.639680729760549</c:v>
                </c:pt>
                <c:pt idx="3301">
                  <c:v>37.651083238312424</c:v>
                </c:pt>
                <c:pt idx="3302">
                  <c:v>37.662485746864313</c:v>
                </c:pt>
                <c:pt idx="3303">
                  <c:v>37.673888255416195</c:v>
                </c:pt>
                <c:pt idx="3304">
                  <c:v>37.685290763968069</c:v>
                </c:pt>
                <c:pt idx="3305">
                  <c:v>37.696693272519951</c:v>
                </c:pt>
                <c:pt idx="3306">
                  <c:v>37.70809578107184</c:v>
                </c:pt>
                <c:pt idx="3307">
                  <c:v>37.719498289623715</c:v>
                </c:pt>
                <c:pt idx="3308">
                  <c:v>37.730900798175597</c:v>
                </c:pt>
                <c:pt idx="3309">
                  <c:v>37.742303306727479</c:v>
                </c:pt>
                <c:pt idx="3310">
                  <c:v>37.753705815279361</c:v>
                </c:pt>
                <c:pt idx="3311">
                  <c:v>37.765108323831242</c:v>
                </c:pt>
                <c:pt idx="3312">
                  <c:v>37.776510832383124</c:v>
                </c:pt>
                <c:pt idx="3313">
                  <c:v>37.787913340935006</c:v>
                </c:pt>
                <c:pt idx="3314">
                  <c:v>37.799315849486888</c:v>
                </c:pt>
                <c:pt idx="3315">
                  <c:v>37.81071835803877</c:v>
                </c:pt>
                <c:pt idx="3316">
                  <c:v>37.822120866590645</c:v>
                </c:pt>
                <c:pt idx="3317">
                  <c:v>37.833523375142533</c:v>
                </c:pt>
                <c:pt idx="3318">
                  <c:v>37.844925883694415</c:v>
                </c:pt>
                <c:pt idx="3319">
                  <c:v>37.856328392246297</c:v>
                </c:pt>
                <c:pt idx="3320">
                  <c:v>37.867730900798172</c:v>
                </c:pt>
                <c:pt idx="3321">
                  <c:v>37.879133409350061</c:v>
                </c:pt>
                <c:pt idx="3322">
                  <c:v>37.890535917901943</c:v>
                </c:pt>
                <c:pt idx="3323">
                  <c:v>37.901938426453817</c:v>
                </c:pt>
                <c:pt idx="3324">
                  <c:v>37.913340935005699</c:v>
                </c:pt>
                <c:pt idx="3325">
                  <c:v>37.924743443557588</c:v>
                </c:pt>
                <c:pt idx="3326">
                  <c:v>37.936145952109463</c:v>
                </c:pt>
                <c:pt idx="3327">
                  <c:v>37.947548460661345</c:v>
                </c:pt>
                <c:pt idx="3328">
                  <c:v>37.958950969213227</c:v>
                </c:pt>
                <c:pt idx="3329">
                  <c:v>37.970353477765109</c:v>
                </c:pt>
                <c:pt idx="3330">
                  <c:v>37.98175598631699</c:v>
                </c:pt>
                <c:pt idx="3331">
                  <c:v>37.993158494868872</c:v>
                </c:pt>
                <c:pt idx="3332">
                  <c:v>38.004561003420747</c:v>
                </c:pt>
                <c:pt idx="3333">
                  <c:v>38.015963511972636</c:v>
                </c:pt>
                <c:pt idx="3334">
                  <c:v>38.027366020524518</c:v>
                </c:pt>
                <c:pt idx="3335">
                  <c:v>38.038768529076393</c:v>
                </c:pt>
                <c:pt idx="3336">
                  <c:v>38.050171037628274</c:v>
                </c:pt>
                <c:pt idx="3337">
                  <c:v>38.061573546180163</c:v>
                </c:pt>
                <c:pt idx="3338">
                  <c:v>38.072976054732038</c:v>
                </c:pt>
                <c:pt idx="3339">
                  <c:v>38.08437856328392</c:v>
                </c:pt>
                <c:pt idx="3340">
                  <c:v>38.095781071835802</c:v>
                </c:pt>
                <c:pt idx="3341">
                  <c:v>38.107183580387691</c:v>
                </c:pt>
                <c:pt idx="3342">
                  <c:v>38.118586088939566</c:v>
                </c:pt>
                <c:pt idx="3343">
                  <c:v>38.129988597491447</c:v>
                </c:pt>
                <c:pt idx="3344">
                  <c:v>38.141391106043329</c:v>
                </c:pt>
                <c:pt idx="3345">
                  <c:v>38.152793614595211</c:v>
                </c:pt>
                <c:pt idx="3346">
                  <c:v>38.164196123147093</c:v>
                </c:pt>
                <c:pt idx="3347">
                  <c:v>38.175598631698975</c:v>
                </c:pt>
                <c:pt idx="3348">
                  <c:v>38.187001140250857</c:v>
                </c:pt>
                <c:pt idx="3349">
                  <c:v>38.198403648802739</c:v>
                </c:pt>
                <c:pt idx="3350">
                  <c:v>38.20980615735462</c:v>
                </c:pt>
                <c:pt idx="3351">
                  <c:v>38.221208665906495</c:v>
                </c:pt>
                <c:pt idx="3352">
                  <c:v>38.232611174458384</c:v>
                </c:pt>
                <c:pt idx="3353">
                  <c:v>38.244013683010266</c:v>
                </c:pt>
                <c:pt idx="3354">
                  <c:v>38.255416191562141</c:v>
                </c:pt>
                <c:pt idx="3355">
                  <c:v>38.266818700114023</c:v>
                </c:pt>
                <c:pt idx="3356">
                  <c:v>38.278221208665911</c:v>
                </c:pt>
                <c:pt idx="3357">
                  <c:v>38.289623717217786</c:v>
                </c:pt>
                <c:pt idx="3358">
                  <c:v>38.301026225769668</c:v>
                </c:pt>
                <c:pt idx="3359">
                  <c:v>38.31242873432155</c:v>
                </c:pt>
                <c:pt idx="3360">
                  <c:v>38.323831242873432</c:v>
                </c:pt>
                <c:pt idx="3361">
                  <c:v>38.335233751425314</c:v>
                </c:pt>
                <c:pt idx="3362">
                  <c:v>38.346636259977195</c:v>
                </c:pt>
                <c:pt idx="3363">
                  <c:v>38.358038768529077</c:v>
                </c:pt>
                <c:pt idx="3364">
                  <c:v>38.369441277080959</c:v>
                </c:pt>
                <c:pt idx="3365">
                  <c:v>38.380843785632841</c:v>
                </c:pt>
                <c:pt idx="3366">
                  <c:v>38.392246294184723</c:v>
                </c:pt>
                <c:pt idx="3367">
                  <c:v>38.403648802736598</c:v>
                </c:pt>
                <c:pt idx="3368">
                  <c:v>38.415051311288487</c:v>
                </c:pt>
                <c:pt idx="3369">
                  <c:v>38.426453819840368</c:v>
                </c:pt>
                <c:pt idx="3370">
                  <c:v>38.437856328392243</c:v>
                </c:pt>
                <c:pt idx="3371">
                  <c:v>38.449258836944125</c:v>
                </c:pt>
                <c:pt idx="3372">
                  <c:v>38.460661345496014</c:v>
                </c:pt>
                <c:pt idx="3373">
                  <c:v>38.472063854047889</c:v>
                </c:pt>
                <c:pt idx="3374">
                  <c:v>38.483466362599771</c:v>
                </c:pt>
                <c:pt idx="3375">
                  <c:v>38.494868871151652</c:v>
                </c:pt>
                <c:pt idx="3376">
                  <c:v>38.506271379703534</c:v>
                </c:pt>
                <c:pt idx="3377">
                  <c:v>38.517673888255416</c:v>
                </c:pt>
                <c:pt idx="3378">
                  <c:v>38.529076396807298</c:v>
                </c:pt>
                <c:pt idx="3379">
                  <c:v>38.54047890535918</c:v>
                </c:pt>
                <c:pt idx="3380">
                  <c:v>38.551881413911062</c:v>
                </c:pt>
                <c:pt idx="3381">
                  <c:v>38.563283922462944</c:v>
                </c:pt>
                <c:pt idx="3382">
                  <c:v>38.574686431014818</c:v>
                </c:pt>
                <c:pt idx="3383">
                  <c:v>38.586088939566707</c:v>
                </c:pt>
                <c:pt idx="3384">
                  <c:v>38.597491448118589</c:v>
                </c:pt>
                <c:pt idx="3385">
                  <c:v>38.608893956670464</c:v>
                </c:pt>
                <c:pt idx="3386">
                  <c:v>38.620296465222346</c:v>
                </c:pt>
                <c:pt idx="3387">
                  <c:v>38.631698973774235</c:v>
                </c:pt>
                <c:pt idx="3388">
                  <c:v>38.643101482326117</c:v>
                </c:pt>
                <c:pt idx="3389">
                  <c:v>38.654503990877991</c:v>
                </c:pt>
                <c:pt idx="3390">
                  <c:v>38.665906499429873</c:v>
                </c:pt>
                <c:pt idx="3391">
                  <c:v>38.677309007981755</c:v>
                </c:pt>
                <c:pt idx="3392">
                  <c:v>38.688711516533637</c:v>
                </c:pt>
                <c:pt idx="3393">
                  <c:v>38.700114025085519</c:v>
                </c:pt>
                <c:pt idx="3394">
                  <c:v>38.711516533637401</c:v>
                </c:pt>
                <c:pt idx="3395">
                  <c:v>38.722919042189282</c:v>
                </c:pt>
                <c:pt idx="3396">
                  <c:v>38.734321550741164</c:v>
                </c:pt>
                <c:pt idx="3397">
                  <c:v>38.745724059293046</c:v>
                </c:pt>
                <c:pt idx="3398">
                  <c:v>38.757126567844921</c:v>
                </c:pt>
                <c:pt idx="3399">
                  <c:v>38.76852907639681</c:v>
                </c:pt>
                <c:pt idx="3400">
                  <c:v>38.779931584948692</c:v>
                </c:pt>
                <c:pt idx="3401">
                  <c:v>38.791334093500566</c:v>
                </c:pt>
                <c:pt idx="3402">
                  <c:v>38.802736602052448</c:v>
                </c:pt>
                <c:pt idx="3403">
                  <c:v>38.814139110604337</c:v>
                </c:pt>
                <c:pt idx="3404">
                  <c:v>38.825541619156212</c:v>
                </c:pt>
                <c:pt idx="3405">
                  <c:v>38.836944127708094</c:v>
                </c:pt>
                <c:pt idx="3406">
                  <c:v>38.848346636259976</c:v>
                </c:pt>
                <c:pt idx="3407">
                  <c:v>38.859749144811857</c:v>
                </c:pt>
                <c:pt idx="3408">
                  <c:v>38.871151653363739</c:v>
                </c:pt>
                <c:pt idx="3409">
                  <c:v>38.882554161915621</c:v>
                </c:pt>
                <c:pt idx="3410">
                  <c:v>38.893956670467503</c:v>
                </c:pt>
                <c:pt idx="3411">
                  <c:v>38.905359179019385</c:v>
                </c:pt>
                <c:pt idx="3412">
                  <c:v>38.916761687571267</c:v>
                </c:pt>
                <c:pt idx="3413">
                  <c:v>38.928164196123149</c:v>
                </c:pt>
                <c:pt idx="3414">
                  <c:v>38.93956670467503</c:v>
                </c:pt>
                <c:pt idx="3415">
                  <c:v>38.950969213226912</c:v>
                </c:pt>
                <c:pt idx="3416">
                  <c:v>38.962371721778794</c:v>
                </c:pt>
                <c:pt idx="3417">
                  <c:v>38.973774230330669</c:v>
                </c:pt>
                <c:pt idx="3418">
                  <c:v>38.985176738882558</c:v>
                </c:pt>
                <c:pt idx="3419">
                  <c:v>38.99657924743444</c:v>
                </c:pt>
                <c:pt idx="3420">
                  <c:v>39.007981755986314</c:v>
                </c:pt>
                <c:pt idx="3421">
                  <c:v>39.019384264538196</c:v>
                </c:pt>
                <c:pt idx="3422">
                  <c:v>39.030786773090078</c:v>
                </c:pt>
                <c:pt idx="3423">
                  <c:v>39.04218928164196</c:v>
                </c:pt>
                <c:pt idx="3424">
                  <c:v>39.053591790193842</c:v>
                </c:pt>
                <c:pt idx="3425">
                  <c:v>39.064994298745724</c:v>
                </c:pt>
                <c:pt idx="3426">
                  <c:v>39.076396807297606</c:v>
                </c:pt>
                <c:pt idx="3427">
                  <c:v>39.087799315849487</c:v>
                </c:pt>
                <c:pt idx="3428">
                  <c:v>39.099201824401369</c:v>
                </c:pt>
                <c:pt idx="3429">
                  <c:v>39.110604332953244</c:v>
                </c:pt>
                <c:pt idx="3430">
                  <c:v>39.122006841505133</c:v>
                </c:pt>
                <c:pt idx="3431">
                  <c:v>39.133409350057015</c:v>
                </c:pt>
                <c:pt idx="3432">
                  <c:v>39.144811858608897</c:v>
                </c:pt>
                <c:pt idx="3433">
                  <c:v>39.156214367160771</c:v>
                </c:pt>
                <c:pt idx="3434">
                  <c:v>39.16761687571266</c:v>
                </c:pt>
                <c:pt idx="3435">
                  <c:v>39.179019384264542</c:v>
                </c:pt>
                <c:pt idx="3436">
                  <c:v>39.190421892816417</c:v>
                </c:pt>
                <c:pt idx="3437">
                  <c:v>39.201824401368299</c:v>
                </c:pt>
                <c:pt idx="3438">
                  <c:v>39.213226909920188</c:v>
                </c:pt>
                <c:pt idx="3439">
                  <c:v>39.224629418472063</c:v>
                </c:pt>
                <c:pt idx="3440">
                  <c:v>39.236031927023944</c:v>
                </c:pt>
                <c:pt idx="3441">
                  <c:v>39.247434435575826</c:v>
                </c:pt>
                <c:pt idx="3442">
                  <c:v>39.258836944127708</c:v>
                </c:pt>
                <c:pt idx="3443">
                  <c:v>39.27023945267959</c:v>
                </c:pt>
                <c:pt idx="3444">
                  <c:v>39.281641961231472</c:v>
                </c:pt>
                <c:pt idx="3445">
                  <c:v>39.293044469783354</c:v>
                </c:pt>
                <c:pt idx="3446">
                  <c:v>39.304446978335235</c:v>
                </c:pt>
                <c:pt idx="3447">
                  <c:v>39.315849486887117</c:v>
                </c:pt>
                <c:pt idx="3448">
                  <c:v>39.327251995438992</c:v>
                </c:pt>
                <c:pt idx="3449">
                  <c:v>39.338654503990881</c:v>
                </c:pt>
                <c:pt idx="3450">
                  <c:v>39.350057012542763</c:v>
                </c:pt>
                <c:pt idx="3451">
                  <c:v>39.361459521094638</c:v>
                </c:pt>
                <c:pt idx="3452">
                  <c:v>39.372862029646519</c:v>
                </c:pt>
                <c:pt idx="3453">
                  <c:v>39.384264538198401</c:v>
                </c:pt>
                <c:pt idx="3454">
                  <c:v>39.395667046750283</c:v>
                </c:pt>
                <c:pt idx="3455">
                  <c:v>39.407069555302165</c:v>
                </c:pt>
                <c:pt idx="3456">
                  <c:v>39.418472063854047</c:v>
                </c:pt>
                <c:pt idx="3457">
                  <c:v>39.429874572405929</c:v>
                </c:pt>
                <c:pt idx="3458">
                  <c:v>39.441277080957811</c:v>
                </c:pt>
                <c:pt idx="3459">
                  <c:v>39.452679589509692</c:v>
                </c:pt>
                <c:pt idx="3460">
                  <c:v>39.464082098061574</c:v>
                </c:pt>
                <c:pt idx="3461">
                  <c:v>39.475484606613456</c:v>
                </c:pt>
                <c:pt idx="3462">
                  <c:v>39.486887115165338</c:v>
                </c:pt>
                <c:pt idx="3463">
                  <c:v>39.49828962371722</c:v>
                </c:pt>
                <c:pt idx="3464">
                  <c:v>39.509692132269095</c:v>
                </c:pt>
                <c:pt idx="3465">
                  <c:v>39.521094640820984</c:v>
                </c:pt>
                <c:pt idx="3466">
                  <c:v>39.532497149372865</c:v>
                </c:pt>
                <c:pt idx="3467">
                  <c:v>39.54389965792474</c:v>
                </c:pt>
                <c:pt idx="3468">
                  <c:v>39.555302166476622</c:v>
                </c:pt>
                <c:pt idx="3469">
                  <c:v>39.566704675028511</c:v>
                </c:pt>
                <c:pt idx="3470">
                  <c:v>39.578107183580386</c:v>
                </c:pt>
                <c:pt idx="3471">
                  <c:v>39.589509692132268</c:v>
                </c:pt>
                <c:pt idx="3472">
                  <c:v>39.600912200684149</c:v>
                </c:pt>
                <c:pt idx="3473">
                  <c:v>39.612314709236031</c:v>
                </c:pt>
                <c:pt idx="3474">
                  <c:v>39.623717217787913</c:v>
                </c:pt>
                <c:pt idx="3475">
                  <c:v>39.635119726339795</c:v>
                </c:pt>
                <c:pt idx="3476">
                  <c:v>39.646522234891677</c:v>
                </c:pt>
                <c:pt idx="3477">
                  <c:v>39.657924743443559</c:v>
                </c:pt>
                <c:pt idx="3478">
                  <c:v>39.669327251995441</c:v>
                </c:pt>
                <c:pt idx="3479">
                  <c:v>39.680729760547322</c:v>
                </c:pt>
                <c:pt idx="3480">
                  <c:v>39.692132269099204</c:v>
                </c:pt>
                <c:pt idx="3481">
                  <c:v>39.703534777651086</c:v>
                </c:pt>
                <c:pt idx="3482">
                  <c:v>39.714937286202968</c:v>
                </c:pt>
                <c:pt idx="3483">
                  <c:v>39.726339794754843</c:v>
                </c:pt>
                <c:pt idx="3484">
                  <c:v>39.737742303306725</c:v>
                </c:pt>
                <c:pt idx="3485">
                  <c:v>39.749144811858613</c:v>
                </c:pt>
                <c:pt idx="3486">
                  <c:v>39.760547320410488</c:v>
                </c:pt>
                <c:pt idx="3487">
                  <c:v>39.77194982896237</c:v>
                </c:pt>
                <c:pt idx="3488">
                  <c:v>39.783352337514252</c:v>
                </c:pt>
                <c:pt idx="3489">
                  <c:v>39.794754846066134</c:v>
                </c:pt>
                <c:pt idx="3490">
                  <c:v>39.806157354618016</c:v>
                </c:pt>
                <c:pt idx="3491">
                  <c:v>39.817559863169897</c:v>
                </c:pt>
                <c:pt idx="3492">
                  <c:v>39.828962371721779</c:v>
                </c:pt>
                <c:pt idx="3493">
                  <c:v>39.840364880273661</c:v>
                </c:pt>
                <c:pt idx="3494">
                  <c:v>39.851767388825543</c:v>
                </c:pt>
                <c:pt idx="3495">
                  <c:v>39.863169897377418</c:v>
                </c:pt>
                <c:pt idx="3496">
                  <c:v>39.874572405929307</c:v>
                </c:pt>
                <c:pt idx="3497">
                  <c:v>39.885974914481189</c:v>
                </c:pt>
                <c:pt idx="3498">
                  <c:v>39.897377423033063</c:v>
                </c:pt>
                <c:pt idx="3499">
                  <c:v>39.908779931584945</c:v>
                </c:pt>
                <c:pt idx="3500">
                  <c:v>39.920182440136834</c:v>
                </c:pt>
                <c:pt idx="3501">
                  <c:v>39.931584948688716</c:v>
                </c:pt>
                <c:pt idx="3502">
                  <c:v>39.942987457240591</c:v>
                </c:pt>
                <c:pt idx="3503">
                  <c:v>39.954389965792473</c:v>
                </c:pt>
                <c:pt idx="3504">
                  <c:v>39.965792474344362</c:v>
                </c:pt>
                <c:pt idx="3505">
                  <c:v>39.977194982896236</c:v>
                </c:pt>
                <c:pt idx="3506">
                  <c:v>39.988597491448118</c:v>
                </c:pt>
                <c:pt idx="3507">
                  <c:v>40</c:v>
                </c:pt>
                <c:pt idx="3508">
                  <c:v>40.011402508551882</c:v>
                </c:pt>
                <c:pt idx="3509">
                  <c:v>40.022805017103764</c:v>
                </c:pt>
                <c:pt idx="3510">
                  <c:v>40.034207525655646</c:v>
                </c:pt>
                <c:pt idx="3511">
                  <c:v>40.045610034207527</c:v>
                </c:pt>
                <c:pt idx="3512">
                  <c:v>40.057012542759409</c:v>
                </c:pt>
                <c:pt idx="3513">
                  <c:v>40.068415051311291</c:v>
                </c:pt>
                <c:pt idx="3514">
                  <c:v>40.079817559863166</c:v>
                </c:pt>
                <c:pt idx="3515">
                  <c:v>40.091220068415048</c:v>
                </c:pt>
                <c:pt idx="3516">
                  <c:v>40.102622576966937</c:v>
                </c:pt>
                <c:pt idx="3517">
                  <c:v>40.114025085518811</c:v>
                </c:pt>
                <c:pt idx="3518">
                  <c:v>40.125427594070693</c:v>
                </c:pt>
                <c:pt idx="3519">
                  <c:v>40.136830102622575</c:v>
                </c:pt>
                <c:pt idx="3520">
                  <c:v>40.148232611174457</c:v>
                </c:pt>
                <c:pt idx="3521">
                  <c:v>40.159635119726339</c:v>
                </c:pt>
                <c:pt idx="3522">
                  <c:v>40.171037628278221</c:v>
                </c:pt>
                <c:pt idx="3523">
                  <c:v>40.182440136830103</c:v>
                </c:pt>
                <c:pt idx="3524">
                  <c:v>40.193842645381984</c:v>
                </c:pt>
                <c:pt idx="3525">
                  <c:v>40.205245153933866</c:v>
                </c:pt>
                <c:pt idx="3526">
                  <c:v>40.216647662485748</c:v>
                </c:pt>
                <c:pt idx="3527">
                  <c:v>40.22805017103763</c:v>
                </c:pt>
                <c:pt idx="3528">
                  <c:v>40.239452679589512</c:v>
                </c:pt>
                <c:pt idx="3529">
                  <c:v>40.250855188141394</c:v>
                </c:pt>
                <c:pt idx="3530">
                  <c:v>40.262257696693268</c:v>
                </c:pt>
                <c:pt idx="3531">
                  <c:v>40.273660205245157</c:v>
                </c:pt>
                <c:pt idx="3532">
                  <c:v>40.285062713797039</c:v>
                </c:pt>
                <c:pt idx="3533">
                  <c:v>40.296465222348914</c:v>
                </c:pt>
                <c:pt idx="3534">
                  <c:v>40.307867730900796</c:v>
                </c:pt>
                <c:pt idx="3535">
                  <c:v>40.319270239452685</c:v>
                </c:pt>
                <c:pt idx="3536">
                  <c:v>40.330672748004559</c:v>
                </c:pt>
                <c:pt idx="3537">
                  <c:v>40.342075256556441</c:v>
                </c:pt>
                <c:pt idx="3538">
                  <c:v>40.353477765108323</c:v>
                </c:pt>
                <c:pt idx="3539">
                  <c:v>40.364880273660205</c:v>
                </c:pt>
                <c:pt idx="3540">
                  <c:v>40.376282782212087</c:v>
                </c:pt>
                <c:pt idx="3541">
                  <c:v>40.387685290763969</c:v>
                </c:pt>
                <c:pt idx="3542">
                  <c:v>40.399087799315851</c:v>
                </c:pt>
                <c:pt idx="3543">
                  <c:v>40.410490307867732</c:v>
                </c:pt>
                <c:pt idx="3544">
                  <c:v>40.421892816419614</c:v>
                </c:pt>
                <c:pt idx="3545">
                  <c:v>40.433295324971489</c:v>
                </c:pt>
                <c:pt idx="3546">
                  <c:v>40.444697833523371</c:v>
                </c:pt>
                <c:pt idx="3547">
                  <c:v>40.45610034207526</c:v>
                </c:pt>
                <c:pt idx="3548">
                  <c:v>40.467502850627142</c:v>
                </c:pt>
                <c:pt idx="3549">
                  <c:v>40.478905359179016</c:v>
                </c:pt>
                <c:pt idx="3550">
                  <c:v>40.490307867730898</c:v>
                </c:pt>
                <c:pt idx="3551">
                  <c:v>40.501710376282787</c:v>
                </c:pt>
                <c:pt idx="3552">
                  <c:v>40.513112884834662</c:v>
                </c:pt>
                <c:pt idx="3553">
                  <c:v>40.524515393386544</c:v>
                </c:pt>
                <c:pt idx="3554">
                  <c:v>40.535917901938426</c:v>
                </c:pt>
                <c:pt idx="3555">
                  <c:v>40.547320410490308</c:v>
                </c:pt>
                <c:pt idx="3556">
                  <c:v>40.558722919042189</c:v>
                </c:pt>
                <c:pt idx="3557">
                  <c:v>40.570125427594071</c:v>
                </c:pt>
                <c:pt idx="3558">
                  <c:v>40.581527936145953</c:v>
                </c:pt>
                <c:pt idx="3559">
                  <c:v>40.592930444697835</c:v>
                </c:pt>
                <c:pt idx="3560">
                  <c:v>40.604332953249717</c:v>
                </c:pt>
                <c:pt idx="3561">
                  <c:v>40.615735461801592</c:v>
                </c:pt>
                <c:pt idx="3562">
                  <c:v>40.627137970353481</c:v>
                </c:pt>
                <c:pt idx="3563">
                  <c:v>40.638540478905362</c:v>
                </c:pt>
                <c:pt idx="3564">
                  <c:v>40.649942987457237</c:v>
                </c:pt>
                <c:pt idx="3565">
                  <c:v>40.661345496009119</c:v>
                </c:pt>
                <c:pt idx="3566">
                  <c:v>40.672748004561008</c:v>
                </c:pt>
                <c:pt idx="3567">
                  <c:v>40.684150513112883</c:v>
                </c:pt>
                <c:pt idx="3568">
                  <c:v>40.695553021664765</c:v>
                </c:pt>
                <c:pt idx="3569">
                  <c:v>40.706955530216646</c:v>
                </c:pt>
                <c:pt idx="3570">
                  <c:v>40.718358038768528</c:v>
                </c:pt>
                <c:pt idx="3571">
                  <c:v>40.72976054732041</c:v>
                </c:pt>
                <c:pt idx="3572">
                  <c:v>40.741163055872292</c:v>
                </c:pt>
                <c:pt idx="3573">
                  <c:v>40.752565564424174</c:v>
                </c:pt>
                <c:pt idx="3574">
                  <c:v>40.763968072976056</c:v>
                </c:pt>
                <c:pt idx="3575">
                  <c:v>40.775370581527937</c:v>
                </c:pt>
                <c:pt idx="3576">
                  <c:v>40.786773090079819</c:v>
                </c:pt>
                <c:pt idx="3577">
                  <c:v>40.798175598631694</c:v>
                </c:pt>
                <c:pt idx="3578">
                  <c:v>40.809578107183583</c:v>
                </c:pt>
                <c:pt idx="3579">
                  <c:v>40.820980615735465</c:v>
                </c:pt>
                <c:pt idx="3580">
                  <c:v>40.83238312428734</c:v>
                </c:pt>
                <c:pt idx="3581">
                  <c:v>40.843785632839221</c:v>
                </c:pt>
                <c:pt idx="3582">
                  <c:v>40.85518814139111</c:v>
                </c:pt>
                <c:pt idx="3583">
                  <c:v>40.866590649942985</c:v>
                </c:pt>
                <c:pt idx="3584">
                  <c:v>40.877993158494867</c:v>
                </c:pt>
                <c:pt idx="3585">
                  <c:v>40.889395667046749</c:v>
                </c:pt>
                <c:pt idx="3586">
                  <c:v>40.900798175598631</c:v>
                </c:pt>
                <c:pt idx="3587">
                  <c:v>40.912200684150513</c:v>
                </c:pt>
                <c:pt idx="3588">
                  <c:v>40.923603192702394</c:v>
                </c:pt>
                <c:pt idx="3589">
                  <c:v>40.935005701254276</c:v>
                </c:pt>
                <c:pt idx="3590">
                  <c:v>40.946408209806158</c:v>
                </c:pt>
                <c:pt idx="3591">
                  <c:v>40.95781071835804</c:v>
                </c:pt>
                <c:pt idx="3592">
                  <c:v>40.969213226909922</c:v>
                </c:pt>
                <c:pt idx="3593">
                  <c:v>40.980615735461804</c:v>
                </c:pt>
                <c:pt idx="3594">
                  <c:v>40.992018244013686</c:v>
                </c:pt>
                <c:pt idx="3595">
                  <c:v>41.003420752565567</c:v>
                </c:pt>
                <c:pt idx="3596">
                  <c:v>41.014823261117442</c:v>
                </c:pt>
                <c:pt idx="3597">
                  <c:v>41.026225769669331</c:v>
                </c:pt>
                <c:pt idx="3598">
                  <c:v>41.037628278221213</c:v>
                </c:pt>
                <c:pt idx="3599">
                  <c:v>41.049030786773088</c:v>
                </c:pt>
                <c:pt idx="3600">
                  <c:v>41.06043329532497</c:v>
                </c:pt>
                <c:pt idx="3601">
                  <c:v>41.071835803876851</c:v>
                </c:pt>
                <c:pt idx="3602">
                  <c:v>41.083238312428733</c:v>
                </c:pt>
                <c:pt idx="3603">
                  <c:v>41.094640820980615</c:v>
                </c:pt>
                <c:pt idx="3604">
                  <c:v>41.106043329532497</c:v>
                </c:pt>
                <c:pt idx="3605">
                  <c:v>41.117445838084379</c:v>
                </c:pt>
                <c:pt idx="3606">
                  <c:v>41.128848346636261</c:v>
                </c:pt>
                <c:pt idx="3607">
                  <c:v>41.140250855188143</c:v>
                </c:pt>
                <c:pt idx="3608">
                  <c:v>41.151653363740017</c:v>
                </c:pt>
                <c:pt idx="3609">
                  <c:v>41.163055872291906</c:v>
                </c:pt>
                <c:pt idx="3610">
                  <c:v>41.174458380843788</c:v>
                </c:pt>
                <c:pt idx="3611">
                  <c:v>41.185860889395663</c:v>
                </c:pt>
                <c:pt idx="3612">
                  <c:v>41.197263397947545</c:v>
                </c:pt>
                <c:pt idx="3613">
                  <c:v>41.208665906499434</c:v>
                </c:pt>
                <c:pt idx="3614">
                  <c:v>41.220068415051308</c:v>
                </c:pt>
                <c:pt idx="3615">
                  <c:v>41.23147092360319</c:v>
                </c:pt>
                <c:pt idx="3616">
                  <c:v>41.242873432155072</c:v>
                </c:pt>
                <c:pt idx="3617">
                  <c:v>41.254275940706961</c:v>
                </c:pt>
                <c:pt idx="3618">
                  <c:v>41.265678449258836</c:v>
                </c:pt>
                <c:pt idx="3619">
                  <c:v>41.277080957810718</c:v>
                </c:pt>
                <c:pt idx="3620">
                  <c:v>41.288483466362599</c:v>
                </c:pt>
                <c:pt idx="3621">
                  <c:v>41.299885974914481</c:v>
                </c:pt>
                <c:pt idx="3622">
                  <c:v>41.311288483466363</c:v>
                </c:pt>
                <c:pt idx="3623">
                  <c:v>41.322690992018245</c:v>
                </c:pt>
                <c:pt idx="3624">
                  <c:v>41.334093500570127</c:v>
                </c:pt>
                <c:pt idx="3625">
                  <c:v>41.345496009122009</c:v>
                </c:pt>
                <c:pt idx="3626">
                  <c:v>41.356898517673891</c:v>
                </c:pt>
                <c:pt idx="3627">
                  <c:v>41.368301026225765</c:v>
                </c:pt>
                <c:pt idx="3628">
                  <c:v>41.379703534777654</c:v>
                </c:pt>
                <c:pt idx="3629">
                  <c:v>41.391106043329536</c:v>
                </c:pt>
                <c:pt idx="3630">
                  <c:v>41.402508551881411</c:v>
                </c:pt>
                <c:pt idx="3631">
                  <c:v>41.413911060433293</c:v>
                </c:pt>
                <c:pt idx="3632">
                  <c:v>41.425313568985175</c:v>
                </c:pt>
                <c:pt idx="3633">
                  <c:v>41.436716077537056</c:v>
                </c:pt>
                <c:pt idx="3634">
                  <c:v>41.448118586088938</c:v>
                </c:pt>
                <c:pt idx="3635">
                  <c:v>41.45952109464082</c:v>
                </c:pt>
                <c:pt idx="3636">
                  <c:v>41.470923603192702</c:v>
                </c:pt>
                <c:pt idx="3637">
                  <c:v>41.482326111744584</c:v>
                </c:pt>
                <c:pt idx="3638">
                  <c:v>41.493728620296466</c:v>
                </c:pt>
                <c:pt idx="3639">
                  <c:v>41.505131128848348</c:v>
                </c:pt>
                <c:pt idx="3640">
                  <c:v>41.516533637400229</c:v>
                </c:pt>
                <c:pt idx="3641">
                  <c:v>41.527936145952111</c:v>
                </c:pt>
                <c:pt idx="3642">
                  <c:v>41.539338654503993</c:v>
                </c:pt>
                <c:pt idx="3643">
                  <c:v>41.550741163055868</c:v>
                </c:pt>
                <c:pt idx="3644">
                  <c:v>41.562143671607757</c:v>
                </c:pt>
                <c:pt idx="3645">
                  <c:v>41.573546180159639</c:v>
                </c:pt>
                <c:pt idx="3646">
                  <c:v>41.584948688711513</c:v>
                </c:pt>
                <c:pt idx="3647">
                  <c:v>41.596351197263395</c:v>
                </c:pt>
                <c:pt idx="3648">
                  <c:v>41.607753705815284</c:v>
                </c:pt>
                <c:pt idx="3649">
                  <c:v>41.619156214367159</c:v>
                </c:pt>
                <c:pt idx="3650">
                  <c:v>41.630558722919041</c:v>
                </c:pt>
                <c:pt idx="3651">
                  <c:v>41.641961231470923</c:v>
                </c:pt>
                <c:pt idx="3652">
                  <c:v>41.653363740022805</c:v>
                </c:pt>
                <c:pt idx="3653">
                  <c:v>41.664766248574686</c:v>
                </c:pt>
                <c:pt idx="3654">
                  <c:v>41.676168757126568</c:v>
                </c:pt>
                <c:pt idx="3655">
                  <c:v>41.68757126567845</c:v>
                </c:pt>
                <c:pt idx="3656">
                  <c:v>41.698973774230332</c:v>
                </c:pt>
                <c:pt idx="3657">
                  <c:v>41.710376282782214</c:v>
                </c:pt>
                <c:pt idx="3658">
                  <c:v>41.721778791334089</c:v>
                </c:pt>
                <c:pt idx="3659">
                  <c:v>41.733181299885977</c:v>
                </c:pt>
                <c:pt idx="3660">
                  <c:v>41.744583808437859</c:v>
                </c:pt>
                <c:pt idx="3661">
                  <c:v>41.755986316989741</c:v>
                </c:pt>
                <c:pt idx="3662">
                  <c:v>41.767388825541616</c:v>
                </c:pt>
                <c:pt idx="3663">
                  <c:v>41.778791334093498</c:v>
                </c:pt>
                <c:pt idx="3664">
                  <c:v>41.790193842645387</c:v>
                </c:pt>
                <c:pt idx="3665">
                  <c:v>41.801596351197261</c:v>
                </c:pt>
                <c:pt idx="3666">
                  <c:v>41.812998859749143</c:v>
                </c:pt>
                <c:pt idx="3667">
                  <c:v>41.824401368301025</c:v>
                </c:pt>
                <c:pt idx="3668">
                  <c:v>41.835803876852907</c:v>
                </c:pt>
                <c:pt idx="3669">
                  <c:v>41.847206385404789</c:v>
                </c:pt>
                <c:pt idx="3670">
                  <c:v>41.858608893956671</c:v>
                </c:pt>
                <c:pt idx="3671">
                  <c:v>41.870011402508553</c:v>
                </c:pt>
                <c:pt idx="3672">
                  <c:v>41.881413911060434</c:v>
                </c:pt>
                <c:pt idx="3673">
                  <c:v>41.892816419612316</c:v>
                </c:pt>
                <c:pt idx="3674">
                  <c:v>41.904218928164191</c:v>
                </c:pt>
                <c:pt idx="3675">
                  <c:v>41.91562143671608</c:v>
                </c:pt>
                <c:pt idx="3676">
                  <c:v>41.927023945267962</c:v>
                </c:pt>
                <c:pt idx="3677">
                  <c:v>41.938426453819837</c:v>
                </c:pt>
                <c:pt idx="3678">
                  <c:v>41.949828962371718</c:v>
                </c:pt>
                <c:pt idx="3679">
                  <c:v>41.961231470923607</c:v>
                </c:pt>
                <c:pt idx="3680">
                  <c:v>41.972633979475482</c:v>
                </c:pt>
                <c:pt idx="3681">
                  <c:v>41.984036488027364</c:v>
                </c:pt>
                <c:pt idx="3682">
                  <c:v>41.995438996579246</c:v>
                </c:pt>
                <c:pt idx="3683">
                  <c:v>42.006841505131128</c:v>
                </c:pt>
                <c:pt idx="3684">
                  <c:v>42.01824401368301</c:v>
                </c:pt>
                <c:pt idx="3685">
                  <c:v>42.029646522234891</c:v>
                </c:pt>
                <c:pt idx="3686">
                  <c:v>42.041049030786773</c:v>
                </c:pt>
                <c:pt idx="3687">
                  <c:v>42.052451539338655</c:v>
                </c:pt>
                <c:pt idx="3688">
                  <c:v>42.063854047890537</c:v>
                </c:pt>
                <c:pt idx="3689">
                  <c:v>42.075256556442419</c:v>
                </c:pt>
                <c:pt idx="3690">
                  <c:v>42.086659064994301</c:v>
                </c:pt>
                <c:pt idx="3691">
                  <c:v>42.098061573546183</c:v>
                </c:pt>
                <c:pt idx="3692">
                  <c:v>42.109464082098064</c:v>
                </c:pt>
                <c:pt idx="3693">
                  <c:v>42.120866590649939</c:v>
                </c:pt>
                <c:pt idx="3694">
                  <c:v>42.132269099201821</c:v>
                </c:pt>
                <c:pt idx="3695">
                  <c:v>42.14367160775371</c:v>
                </c:pt>
                <c:pt idx="3696">
                  <c:v>42.155074116305585</c:v>
                </c:pt>
                <c:pt idx="3697">
                  <c:v>42.166476624857467</c:v>
                </c:pt>
                <c:pt idx="3698">
                  <c:v>42.177879133409348</c:v>
                </c:pt>
                <c:pt idx="3699">
                  <c:v>42.18928164196123</c:v>
                </c:pt>
                <c:pt idx="3700">
                  <c:v>42.200684150513112</c:v>
                </c:pt>
                <c:pt idx="3701">
                  <c:v>42.212086659064994</c:v>
                </c:pt>
                <c:pt idx="3702">
                  <c:v>42.223489167616876</c:v>
                </c:pt>
                <c:pt idx="3703">
                  <c:v>42.234891676168758</c:v>
                </c:pt>
                <c:pt idx="3704">
                  <c:v>42.246294184720639</c:v>
                </c:pt>
                <c:pt idx="3705">
                  <c:v>42.257696693272514</c:v>
                </c:pt>
                <c:pt idx="3706">
                  <c:v>42.269099201824403</c:v>
                </c:pt>
                <c:pt idx="3707">
                  <c:v>42.280501710376285</c:v>
                </c:pt>
                <c:pt idx="3708">
                  <c:v>42.291904218928167</c:v>
                </c:pt>
                <c:pt idx="3709">
                  <c:v>42.303306727480042</c:v>
                </c:pt>
                <c:pt idx="3710">
                  <c:v>42.314709236031931</c:v>
                </c:pt>
                <c:pt idx="3711">
                  <c:v>42.326111744583812</c:v>
                </c:pt>
                <c:pt idx="3712">
                  <c:v>42.337514253135687</c:v>
                </c:pt>
                <c:pt idx="3713">
                  <c:v>42.348916761687569</c:v>
                </c:pt>
                <c:pt idx="3714">
                  <c:v>42.360319270239458</c:v>
                </c:pt>
                <c:pt idx="3715">
                  <c:v>42.371721778791333</c:v>
                </c:pt>
                <c:pt idx="3716">
                  <c:v>42.383124287343215</c:v>
                </c:pt>
                <c:pt idx="3717">
                  <c:v>42.394526795895096</c:v>
                </c:pt>
                <c:pt idx="3718">
                  <c:v>42.405929304446978</c:v>
                </c:pt>
                <c:pt idx="3719">
                  <c:v>42.41733181299886</c:v>
                </c:pt>
                <c:pt idx="3720">
                  <c:v>42.428734321550742</c:v>
                </c:pt>
                <c:pt idx="3721">
                  <c:v>42.440136830102624</c:v>
                </c:pt>
                <c:pt idx="3722">
                  <c:v>42.451539338654506</c:v>
                </c:pt>
                <c:pt idx="3723">
                  <c:v>42.462941847206388</c:v>
                </c:pt>
                <c:pt idx="3724">
                  <c:v>42.474344355758262</c:v>
                </c:pt>
                <c:pt idx="3725">
                  <c:v>42.485746864310144</c:v>
                </c:pt>
                <c:pt idx="3726">
                  <c:v>42.497149372862033</c:v>
                </c:pt>
                <c:pt idx="3727">
                  <c:v>42.508551881413908</c:v>
                </c:pt>
                <c:pt idx="3728">
                  <c:v>42.51995438996579</c:v>
                </c:pt>
                <c:pt idx="3729">
                  <c:v>42.531356898517672</c:v>
                </c:pt>
                <c:pt idx="3730">
                  <c:v>42.54275940706956</c:v>
                </c:pt>
                <c:pt idx="3731">
                  <c:v>42.554161915621435</c:v>
                </c:pt>
                <c:pt idx="3732">
                  <c:v>42.565564424173317</c:v>
                </c:pt>
                <c:pt idx="3733">
                  <c:v>42.576966932725199</c:v>
                </c:pt>
                <c:pt idx="3734">
                  <c:v>42.588369441277081</c:v>
                </c:pt>
                <c:pt idx="3735">
                  <c:v>42.599771949828963</c:v>
                </c:pt>
                <c:pt idx="3736">
                  <c:v>42.611174458380844</c:v>
                </c:pt>
                <c:pt idx="3737">
                  <c:v>42.622576966932726</c:v>
                </c:pt>
                <c:pt idx="3738">
                  <c:v>42.633979475484608</c:v>
                </c:pt>
                <c:pt idx="3739">
                  <c:v>42.64538198403649</c:v>
                </c:pt>
                <c:pt idx="3740">
                  <c:v>42.656784492588365</c:v>
                </c:pt>
                <c:pt idx="3741">
                  <c:v>42.668187001140254</c:v>
                </c:pt>
                <c:pt idx="3742">
                  <c:v>42.679589509692136</c:v>
                </c:pt>
                <c:pt idx="3743">
                  <c:v>42.69099201824401</c:v>
                </c:pt>
                <c:pt idx="3744">
                  <c:v>42.702394526795892</c:v>
                </c:pt>
                <c:pt idx="3745">
                  <c:v>42.713797035347781</c:v>
                </c:pt>
                <c:pt idx="3746">
                  <c:v>42.725199543899656</c:v>
                </c:pt>
                <c:pt idx="3747">
                  <c:v>42.736602052451538</c:v>
                </c:pt>
                <c:pt idx="3748">
                  <c:v>42.74800456100342</c:v>
                </c:pt>
                <c:pt idx="3749">
                  <c:v>42.759407069555301</c:v>
                </c:pt>
                <c:pt idx="3750">
                  <c:v>42.770809578107183</c:v>
                </c:pt>
                <c:pt idx="3751">
                  <c:v>42.782212086659065</c:v>
                </c:pt>
                <c:pt idx="3752">
                  <c:v>42.793614595210947</c:v>
                </c:pt>
                <c:pt idx="3753">
                  <c:v>42.805017103762829</c:v>
                </c:pt>
                <c:pt idx="3754">
                  <c:v>42.816419612314711</c:v>
                </c:pt>
                <c:pt idx="3755">
                  <c:v>42.827822120866593</c:v>
                </c:pt>
                <c:pt idx="3756">
                  <c:v>42.839224629418467</c:v>
                </c:pt>
                <c:pt idx="3757">
                  <c:v>42.850627137970356</c:v>
                </c:pt>
                <c:pt idx="3758">
                  <c:v>42.862029646522238</c:v>
                </c:pt>
                <c:pt idx="3759">
                  <c:v>42.873432155074113</c:v>
                </c:pt>
                <c:pt idx="3760">
                  <c:v>42.884834663625995</c:v>
                </c:pt>
                <c:pt idx="3761">
                  <c:v>42.896237172177884</c:v>
                </c:pt>
                <c:pt idx="3762">
                  <c:v>42.907639680729758</c:v>
                </c:pt>
                <c:pt idx="3763">
                  <c:v>42.91904218928164</c:v>
                </c:pt>
                <c:pt idx="3764">
                  <c:v>42.930444697833522</c:v>
                </c:pt>
                <c:pt idx="3765">
                  <c:v>42.941847206385404</c:v>
                </c:pt>
                <c:pt idx="3766">
                  <c:v>42.953249714937286</c:v>
                </c:pt>
                <c:pt idx="3767">
                  <c:v>42.964652223489168</c:v>
                </c:pt>
                <c:pt idx="3768">
                  <c:v>42.97605473204105</c:v>
                </c:pt>
                <c:pt idx="3769">
                  <c:v>42.987457240592931</c:v>
                </c:pt>
                <c:pt idx="3770">
                  <c:v>42.998859749144813</c:v>
                </c:pt>
                <c:pt idx="3771">
                  <c:v>43.010262257696688</c:v>
                </c:pt>
                <c:pt idx="3772">
                  <c:v>43.021664766248577</c:v>
                </c:pt>
                <c:pt idx="3773">
                  <c:v>43.033067274800459</c:v>
                </c:pt>
                <c:pt idx="3774">
                  <c:v>43.044469783352334</c:v>
                </c:pt>
                <c:pt idx="3775">
                  <c:v>43.055872291904215</c:v>
                </c:pt>
                <c:pt idx="3776">
                  <c:v>43.067274800456104</c:v>
                </c:pt>
                <c:pt idx="3777">
                  <c:v>43.078677309007986</c:v>
                </c:pt>
                <c:pt idx="3778">
                  <c:v>43.090079817559861</c:v>
                </c:pt>
                <c:pt idx="3779">
                  <c:v>43.101482326111743</c:v>
                </c:pt>
                <c:pt idx="3780">
                  <c:v>43.112884834663632</c:v>
                </c:pt>
                <c:pt idx="3781">
                  <c:v>43.124287343215506</c:v>
                </c:pt>
                <c:pt idx="3782">
                  <c:v>43.135689851767388</c:v>
                </c:pt>
                <c:pt idx="3783">
                  <c:v>43.14709236031927</c:v>
                </c:pt>
                <c:pt idx="3784">
                  <c:v>43.158494868871152</c:v>
                </c:pt>
                <c:pt idx="3785">
                  <c:v>43.169897377423034</c:v>
                </c:pt>
                <c:pt idx="3786">
                  <c:v>43.181299885974916</c:v>
                </c:pt>
                <c:pt idx="3787">
                  <c:v>43.19270239452679</c:v>
                </c:pt>
                <c:pt idx="3788">
                  <c:v>43.204104903078679</c:v>
                </c:pt>
                <c:pt idx="3789">
                  <c:v>43.215507411630561</c:v>
                </c:pt>
                <c:pt idx="3790">
                  <c:v>43.226909920182436</c:v>
                </c:pt>
                <c:pt idx="3791">
                  <c:v>43.238312428734318</c:v>
                </c:pt>
                <c:pt idx="3792">
                  <c:v>43.249714937286207</c:v>
                </c:pt>
                <c:pt idx="3793">
                  <c:v>43.261117445838082</c:v>
                </c:pt>
                <c:pt idx="3794">
                  <c:v>43.272519954389963</c:v>
                </c:pt>
                <c:pt idx="3795">
                  <c:v>43.283922462941845</c:v>
                </c:pt>
                <c:pt idx="3796">
                  <c:v>43.295324971493727</c:v>
                </c:pt>
                <c:pt idx="3797">
                  <c:v>43.306727480045609</c:v>
                </c:pt>
                <c:pt idx="3798">
                  <c:v>43.318129988597491</c:v>
                </c:pt>
                <c:pt idx="3799">
                  <c:v>43.329532497149373</c:v>
                </c:pt>
                <c:pt idx="3800">
                  <c:v>43.340935005701255</c:v>
                </c:pt>
                <c:pt idx="3801">
                  <c:v>43.352337514253136</c:v>
                </c:pt>
                <c:pt idx="3802">
                  <c:v>43.363740022805018</c:v>
                </c:pt>
                <c:pt idx="3803">
                  <c:v>43.3751425313569</c:v>
                </c:pt>
                <c:pt idx="3804">
                  <c:v>43.386545039908782</c:v>
                </c:pt>
                <c:pt idx="3805">
                  <c:v>43.397947548460664</c:v>
                </c:pt>
                <c:pt idx="3806">
                  <c:v>43.409350057012539</c:v>
                </c:pt>
                <c:pt idx="3807">
                  <c:v>43.420752565564428</c:v>
                </c:pt>
                <c:pt idx="3808">
                  <c:v>43.432155074116309</c:v>
                </c:pt>
                <c:pt idx="3809">
                  <c:v>43.443557582668184</c:v>
                </c:pt>
                <c:pt idx="3810">
                  <c:v>43.454960091220066</c:v>
                </c:pt>
                <c:pt idx="3811">
                  <c:v>43.466362599771955</c:v>
                </c:pt>
                <c:pt idx="3812">
                  <c:v>43.47776510832383</c:v>
                </c:pt>
                <c:pt idx="3813">
                  <c:v>43.489167616875712</c:v>
                </c:pt>
                <c:pt idx="3814">
                  <c:v>43.500570125427593</c:v>
                </c:pt>
                <c:pt idx="3815">
                  <c:v>43.511972633979475</c:v>
                </c:pt>
                <c:pt idx="3816">
                  <c:v>43.523375142531357</c:v>
                </c:pt>
                <c:pt idx="3817">
                  <c:v>43.534777651083239</c:v>
                </c:pt>
                <c:pt idx="3818">
                  <c:v>43.546180159635114</c:v>
                </c:pt>
                <c:pt idx="3819">
                  <c:v>43.557582668187003</c:v>
                </c:pt>
                <c:pt idx="3820">
                  <c:v>43.568985176738884</c:v>
                </c:pt>
                <c:pt idx="3821">
                  <c:v>43.580387685290759</c:v>
                </c:pt>
                <c:pt idx="3822">
                  <c:v>43.591790193842641</c:v>
                </c:pt>
                <c:pt idx="3823">
                  <c:v>43.60319270239453</c:v>
                </c:pt>
                <c:pt idx="3824">
                  <c:v>43.614595210946412</c:v>
                </c:pt>
                <c:pt idx="3825">
                  <c:v>43.625997719498287</c:v>
                </c:pt>
                <c:pt idx="3826">
                  <c:v>43.637400228050168</c:v>
                </c:pt>
                <c:pt idx="3827">
                  <c:v>43.648802736602057</c:v>
                </c:pt>
                <c:pt idx="3828">
                  <c:v>43.660205245153932</c:v>
                </c:pt>
                <c:pt idx="3829">
                  <c:v>43.671607753705814</c:v>
                </c:pt>
                <c:pt idx="3830">
                  <c:v>43.683010262257696</c:v>
                </c:pt>
                <c:pt idx="3831">
                  <c:v>43.694412770809578</c:v>
                </c:pt>
                <c:pt idx="3832">
                  <c:v>43.70581527936146</c:v>
                </c:pt>
                <c:pt idx="3833">
                  <c:v>43.717217787913341</c:v>
                </c:pt>
                <c:pt idx="3834">
                  <c:v>43.728620296465223</c:v>
                </c:pt>
                <c:pt idx="3835">
                  <c:v>43.740022805017105</c:v>
                </c:pt>
                <c:pt idx="3836">
                  <c:v>43.751425313568987</c:v>
                </c:pt>
                <c:pt idx="3837">
                  <c:v>43.762827822120862</c:v>
                </c:pt>
                <c:pt idx="3838">
                  <c:v>43.774230330672751</c:v>
                </c:pt>
                <c:pt idx="3839">
                  <c:v>43.785632839224633</c:v>
                </c:pt>
                <c:pt idx="3840">
                  <c:v>43.797035347776507</c:v>
                </c:pt>
                <c:pt idx="3841">
                  <c:v>43.808437856328389</c:v>
                </c:pt>
                <c:pt idx="3842">
                  <c:v>43.819840364880278</c:v>
                </c:pt>
                <c:pt idx="3843">
                  <c:v>43.831242873432153</c:v>
                </c:pt>
                <c:pt idx="3844">
                  <c:v>43.842645381984035</c:v>
                </c:pt>
                <c:pt idx="3845">
                  <c:v>43.854047890535917</c:v>
                </c:pt>
                <c:pt idx="3846">
                  <c:v>43.865450399087806</c:v>
                </c:pt>
                <c:pt idx="3847">
                  <c:v>43.87685290763968</c:v>
                </c:pt>
                <c:pt idx="3848">
                  <c:v>43.888255416191562</c:v>
                </c:pt>
                <c:pt idx="3849">
                  <c:v>43.899657924743444</c:v>
                </c:pt>
                <c:pt idx="3850">
                  <c:v>43.911060433295326</c:v>
                </c:pt>
                <c:pt idx="3851">
                  <c:v>43.922462941847208</c:v>
                </c:pt>
                <c:pt idx="3852">
                  <c:v>43.93386545039909</c:v>
                </c:pt>
                <c:pt idx="3853">
                  <c:v>43.945267958950964</c:v>
                </c:pt>
                <c:pt idx="3854">
                  <c:v>43.956670467502853</c:v>
                </c:pt>
                <c:pt idx="3855">
                  <c:v>43.968072976054735</c:v>
                </c:pt>
                <c:pt idx="3856">
                  <c:v>43.97947548460661</c:v>
                </c:pt>
                <c:pt idx="3857">
                  <c:v>43.990877993158492</c:v>
                </c:pt>
                <c:pt idx="3858">
                  <c:v>44.002280501710381</c:v>
                </c:pt>
                <c:pt idx="3859">
                  <c:v>44.013683010262255</c:v>
                </c:pt>
                <c:pt idx="3860">
                  <c:v>44.025085518814137</c:v>
                </c:pt>
                <c:pt idx="3861">
                  <c:v>44.036488027366019</c:v>
                </c:pt>
                <c:pt idx="3862">
                  <c:v>44.047890535917901</c:v>
                </c:pt>
                <c:pt idx="3863">
                  <c:v>44.059293044469783</c:v>
                </c:pt>
                <c:pt idx="3864">
                  <c:v>44.070695553021665</c:v>
                </c:pt>
                <c:pt idx="3865">
                  <c:v>44.082098061573546</c:v>
                </c:pt>
                <c:pt idx="3866">
                  <c:v>44.093500570125428</c:v>
                </c:pt>
                <c:pt idx="3867">
                  <c:v>44.10490307867731</c:v>
                </c:pt>
                <c:pt idx="3868">
                  <c:v>44.116305587229192</c:v>
                </c:pt>
                <c:pt idx="3869">
                  <c:v>44.127708095781074</c:v>
                </c:pt>
                <c:pt idx="3870">
                  <c:v>44.139110604332956</c:v>
                </c:pt>
                <c:pt idx="3871">
                  <c:v>44.150513112884838</c:v>
                </c:pt>
                <c:pt idx="3872">
                  <c:v>44.161915621436712</c:v>
                </c:pt>
                <c:pt idx="3873">
                  <c:v>44.173318129988601</c:v>
                </c:pt>
                <c:pt idx="3874">
                  <c:v>44.184720638540483</c:v>
                </c:pt>
                <c:pt idx="3875">
                  <c:v>44.196123147092358</c:v>
                </c:pt>
                <c:pt idx="3876">
                  <c:v>44.20752565564424</c:v>
                </c:pt>
                <c:pt idx="3877">
                  <c:v>44.218928164196129</c:v>
                </c:pt>
                <c:pt idx="3878">
                  <c:v>44.230330672748003</c:v>
                </c:pt>
                <c:pt idx="3879">
                  <c:v>44.241733181299885</c:v>
                </c:pt>
                <c:pt idx="3880">
                  <c:v>44.253135689851767</c:v>
                </c:pt>
                <c:pt idx="3881">
                  <c:v>44.264538198403649</c:v>
                </c:pt>
                <c:pt idx="3882">
                  <c:v>44.275940706955531</c:v>
                </c:pt>
                <c:pt idx="3883">
                  <c:v>44.287343215507413</c:v>
                </c:pt>
                <c:pt idx="3884">
                  <c:v>44.298745724059287</c:v>
                </c:pt>
                <c:pt idx="3885">
                  <c:v>44.310148232611176</c:v>
                </c:pt>
                <c:pt idx="3886">
                  <c:v>44.321550741163058</c:v>
                </c:pt>
                <c:pt idx="3887">
                  <c:v>44.332953249714933</c:v>
                </c:pt>
                <c:pt idx="3888">
                  <c:v>44.344355758266815</c:v>
                </c:pt>
                <c:pt idx="3889">
                  <c:v>44.355758266818704</c:v>
                </c:pt>
                <c:pt idx="3890">
                  <c:v>44.367160775370579</c:v>
                </c:pt>
                <c:pt idx="3891">
                  <c:v>44.37856328392246</c:v>
                </c:pt>
                <c:pt idx="3892">
                  <c:v>44.389965792474342</c:v>
                </c:pt>
                <c:pt idx="3893">
                  <c:v>44.401368301026231</c:v>
                </c:pt>
                <c:pt idx="3894">
                  <c:v>44.412770809578106</c:v>
                </c:pt>
                <c:pt idx="3895">
                  <c:v>44.424173318129988</c:v>
                </c:pt>
                <c:pt idx="3896">
                  <c:v>44.43557582668187</c:v>
                </c:pt>
                <c:pt idx="3897">
                  <c:v>44.446978335233752</c:v>
                </c:pt>
                <c:pt idx="3898">
                  <c:v>44.458380843785633</c:v>
                </c:pt>
                <c:pt idx="3899">
                  <c:v>44.469783352337515</c:v>
                </c:pt>
                <c:pt idx="3900">
                  <c:v>44.481185860889397</c:v>
                </c:pt>
                <c:pt idx="3901">
                  <c:v>44.492588369441279</c:v>
                </c:pt>
                <c:pt idx="3902">
                  <c:v>44.503990877993161</c:v>
                </c:pt>
                <c:pt idx="3903">
                  <c:v>44.515393386545036</c:v>
                </c:pt>
                <c:pt idx="3904">
                  <c:v>44.526795895096924</c:v>
                </c:pt>
                <c:pt idx="3905">
                  <c:v>44.538198403648806</c:v>
                </c:pt>
                <c:pt idx="3906">
                  <c:v>44.549600912200681</c:v>
                </c:pt>
                <c:pt idx="3907">
                  <c:v>44.561003420752563</c:v>
                </c:pt>
                <c:pt idx="3908">
                  <c:v>44.572405929304452</c:v>
                </c:pt>
                <c:pt idx="3909">
                  <c:v>44.583808437856327</c:v>
                </c:pt>
                <c:pt idx="3910">
                  <c:v>44.595210946408208</c:v>
                </c:pt>
                <c:pt idx="3911">
                  <c:v>44.60661345496009</c:v>
                </c:pt>
                <c:pt idx="3912">
                  <c:v>44.618015963511972</c:v>
                </c:pt>
                <c:pt idx="3913">
                  <c:v>44.629418472063854</c:v>
                </c:pt>
                <c:pt idx="3914">
                  <c:v>44.640820980615736</c:v>
                </c:pt>
                <c:pt idx="3915">
                  <c:v>44.652223489167618</c:v>
                </c:pt>
                <c:pt idx="3916">
                  <c:v>44.6636259977195</c:v>
                </c:pt>
                <c:pt idx="3917">
                  <c:v>44.675028506271381</c:v>
                </c:pt>
                <c:pt idx="3918">
                  <c:v>44.686431014823263</c:v>
                </c:pt>
                <c:pt idx="3919">
                  <c:v>44.697833523375138</c:v>
                </c:pt>
                <c:pt idx="3920">
                  <c:v>44.709236031927027</c:v>
                </c:pt>
                <c:pt idx="3921">
                  <c:v>44.720638540478909</c:v>
                </c:pt>
                <c:pt idx="3922">
                  <c:v>44.732041049030784</c:v>
                </c:pt>
                <c:pt idx="3923">
                  <c:v>44.743443557582665</c:v>
                </c:pt>
                <c:pt idx="3924">
                  <c:v>44.754846066134554</c:v>
                </c:pt>
                <c:pt idx="3925">
                  <c:v>44.766248574686429</c:v>
                </c:pt>
                <c:pt idx="3926">
                  <c:v>44.777651083238311</c:v>
                </c:pt>
                <c:pt idx="3927">
                  <c:v>44.789053591790193</c:v>
                </c:pt>
                <c:pt idx="3928">
                  <c:v>44.800456100342075</c:v>
                </c:pt>
                <c:pt idx="3929">
                  <c:v>44.811858608893957</c:v>
                </c:pt>
                <c:pt idx="3930">
                  <c:v>44.823261117445838</c:v>
                </c:pt>
                <c:pt idx="3931">
                  <c:v>44.83466362599772</c:v>
                </c:pt>
                <c:pt idx="3932">
                  <c:v>44.846066134549602</c:v>
                </c:pt>
                <c:pt idx="3933">
                  <c:v>44.857468643101484</c:v>
                </c:pt>
                <c:pt idx="3934">
                  <c:v>44.868871151653359</c:v>
                </c:pt>
                <c:pt idx="3935">
                  <c:v>44.880273660205248</c:v>
                </c:pt>
                <c:pt idx="3936">
                  <c:v>44.89167616875713</c:v>
                </c:pt>
                <c:pt idx="3937">
                  <c:v>44.903078677309011</c:v>
                </c:pt>
                <c:pt idx="3938">
                  <c:v>44.914481185860886</c:v>
                </c:pt>
                <c:pt idx="3939">
                  <c:v>44.925883694412775</c:v>
                </c:pt>
                <c:pt idx="3940">
                  <c:v>44.937286202964657</c:v>
                </c:pt>
                <c:pt idx="3941">
                  <c:v>44.948688711516532</c:v>
                </c:pt>
                <c:pt idx="3942">
                  <c:v>44.960091220068414</c:v>
                </c:pt>
                <c:pt idx="3943">
                  <c:v>44.971493728620295</c:v>
                </c:pt>
                <c:pt idx="3944">
                  <c:v>44.982896237172177</c:v>
                </c:pt>
                <c:pt idx="3945">
                  <c:v>44.994298745724059</c:v>
                </c:pt>
                <c:pt idx="3946">
                  <c:v>45.005701254275941</c:v>
                </c:pt>
                <c:pt idx="3947">
                  <c:v>45.017103762827823</c:v>
                </c:pt>
                <c:pt idx="3948">
                  <c:v>45.028506271379705</c:v>
                </c:pt>
                <c:pt idx="3949">
                  <c:v>45.039908779931586</c:v>
                </c:pt>
                <c:pt idx="3950">
                  <c:v>45.051311288483461</c:v>
                </c:pt>
                <c:pt idx="3951">
                  <c:v>45.06271379703535</c:v>
                </c:pt>
                <c:pt idx="3952">
                  <c:v>45.074116305587232</c:v>
                </c:pt>
                <c:pt idx="3953">
                  <c:v>45.085518814139107</c:v>
                </c:pt>
                <c:pt idx="3954">
                  <c:v>45.096921322690989</c:v>
                </c:pt>
                <c:pt idx="3955">
                  <c:v>45.108323831242878</c:v>
                </c:pt>
                <c:pt idx="3956">
                  <c:v>45.119726339794752</c:v>
                </c:pt>
                <c:pt idx="3957">
                  <c:v>45.131128848346634</c:v>
                </c:pt>
                <c:pt idx="3958">
                  <c:v>45.142531356898516</c:v>
                </c:pt>
                <c:pt idx="3959">
                  <c:v>45.153933865450398</c:v>
                </c:pt>
                <c:pt idx="3960">
                  <c:v>45.16533637400228</c:v>
                </c:pt>
                <c:pt idx="3961">
                  <c:v>45.176738882554162</c:v>
                </c:pt>
                <c:pt idx="3962">
                  <c:v>45.188141391106043</c:v>
                </c:pt>
                <c:pt idx="3963">
                  <c:v>45.199543899657925</c:v>
                </c:pt>
                <c:pt idx="3964">
                  <c:v>45.210946408209807</c:v>
                </c:pt>
                <c:pt idx="3965">
                  <c:v>45.222348916761689</c:v>
                </c:pt>
                <c:pt idx="3966">
                  <c:v>45.233751425313571</c:v>
                </c:pt>
                <c:pt idx="3967">
                  <c:v>45.245153933865453</c:v>
                </c:pt>
                <c:pt idx="3968">
                  <c:v>45.256556442417335</c:v>
                </c:pt>
                <c:pt idx="3969">
                  <c:v>45.267958950969209</c:v>
                </c:pt>
                <c:pt idx="3970">
                  <c:v>45.279361459521098</c:v>
                </c:pt>
                <c:pt idx="3971">
                  <c:v>45.29076396807298</c:v>
                </c:pt>
                <c:pt idx="3972">
                  <c:v>45.302166476624855</c:v>
                </c:pt>
                <c:pt idx="3973">
                  <c:v>45.313568985176737</c:v>
                </c:pt>
                <c:pt idx="3974">
                  <c:v>45.324971493728619</c:v>
                </c:pt>
                <c:pt idx="3975">
                  <c:v>45.3363740022805</c:v>
                </c:pt>
                <c:pt idx="3976">
                  <c:v>45.347776510832382</c:v>
                </c:pt>
                <c:pt idx="3977">
                  <c:v>45.359179019384264</c:v>
                </c:pt>
                <c:pt idx="3978">
                  <c:v>45.370581527936146</c:v>
                </c:pt>
                <c:pt idx="3979">
                  <c:v>45.381984036488028</c:v>
                </c:pt>
                <c:pt idx="3980">
                  <c:v>45.39338654503991</c:v>
                </c:pt>
                <c:pt idx="3981">
                  <c:v>45.404789053591784</c:v>
                </c:pt>
                <c:pt idx="3982">
                  <c:v>45.416191562143673</c:v>
                </c:pt>
                <c:pt idx="3983">
                  <c:v>45.427594070695555</c:v>
                </c:pt>
                <c:pt idx="3984">
                  <c:v>45.438996579247437</c:v>
                </c:pt>
                <c:pt idx="3985">
                  <c:v>45.450399087799312</c:v>
                </c:pt>
                <c:pt idx="3986">
                  <c:v>45.461801596351201</c:v>
                </c:pt>
                <c:pt idx="3987">
                  <c:v>45.473204104903083</c:v>
                </c:pt>
                <c:pt idx="3988">
                  <c:v>45.484606613454957</c:v>
                </c:pt>
                <c:pt idx="3989">
                  <c:v>45.496009122006839</c:v>
                </c:pt>
                <c:pt idx="3990">
                  <c:v>45.507411630558728</c:v>
                </c:pt>
                <c:pt idx="3991">
                  <c:v>45.518814139110603</c:v>
                </c:pt>
                <c:pt idx="3992">
                  <c:v>45.530216647662485</c:v>
                </c:pt>
                <c:pt idx="3993">
                  <c:v>45.541619156214367</c:v>
                </c:pt>
                <c:pt idx="3994">
                  <c:v>45.553021664766248</c:v>
                </c:pt>
                <c:pt idx="3995">
                  <c:v>45.56442417331813</c:v>
                </c:pt>
                <c:pt idx="3996">
                  <c:v>45.575826681870012</c:v>
                </c:pt>
                <c:pt idx="3997">
                  <c:v>45.587229190421894</c:v>
                </c:pt>
                <c:pt idx="3998">
                  <c:v>45.598631698973776</c:v>
                </c:pt>
                <c:pt idx="3999">
                  <c:v>45.610034207525658</c:v>
                </c:pt>
                <c:pt idx="4000">
                  <c:v>45.621436716077532</c:v>
                </c:pt>
                <c:pt idx="4001">
                  <c:v>45.632839224629421</c:v>
                </c:pt>
                <c:pt idx="4002">
                  <c:v>45.644241733181303</c:v>
                </c:pt>
                <c:pt idx="4003">
                  <c:v>45.655644241733178</c:v>
                </c:pt>
                <c:pt idx="4004">
                  <c:v>45.66704675028506</c:v>
                </c:pt>
                <c:pt idx="4005">
                  <c:v>45.678449258836942</c:v>
                </c:pt>
                <c:pt idx="4006">
                  <c:v>45.689851767388831</c:v>
                </c:pt>
                <c:pt idx="4007">
                  <c:v>45.701254275940705</c:v>
                </c:pt>
                <c:pt idx="4008">
                  <c:v>45.712656784492587</c:v>
                </c:pt>
                <c:pt idx="4009">
                  <c:v>45.724059293044469</c:v>
                </c:pt>
                <c:pt idx="4010">
                  <c:v>45.735461801596351</c:v>
                </c:pt>
                <c:pt idx="4011">
                  <c:v>45.746864310148233</c:v>
                </c:pt>
                <c:pt idx="4012">
                  <c:v>45.758266818700115</c:v>
                </c:pt>
                <c:pt idx="4013">
                  <c:v>45.769669327251997</c:v>
                </c:pt>
                <c:pt idx="4014">
                  <c:v>45.781071835803878</c:v>
                </c:pt>
                <c:pt idx="4015">
                  <c:v>45.79247434435576</c:v>
                </c:pt>
                <c:pt idx="4016">
                  <c:v>45.803876852907635</c:v>
                </c:pt>
                <c:pt idx="4017">
                  <c:v>45.815279361459524</c:v>
                </c:pt>
                <c:pt idx="4018">
                  <c:v>45.826681870011406</c:v>
                </c:pt>
                <c:pt idx="4019">
                  <c:v>45.838084378563281</c:v>
                </c:pt>
                <c:pt idx="4020">
                  <c:v>45.849486887115162</c:v>
                </c:pt>
                <c:pt idx="4021">
                  <c:v>45.860889395667051</c:v>
                </c:pt>
                <c:pt idx="4022">
                  <c:v>45.872291904218926</c:v>
                </c:pt>
                <c:pt idx="4023">
                  <c:v>45.883694412770808</c:v>
                </c:pt>
                <c:pt idx="4024">
                  <c:v>45.89509692132269</c:v>
                </c:pt>
                <c:pt idx="4025">
                  <c:v>45.906499429874572</c:v>
                </c:pt>
                <c:pt idx="4026">
                  <c:v>45.917901938426454</c:v>
                </c:pt>
                <c:pt idx="4027">
                  <c:v>45.929304446978335</c:v>
                </c:pt>
                <c:pt idx="4028">
                  <c:v>45.940706955530217</c:v>
                </c:pt>
                <c:pt idx="4029">
                  <c:v>45.952109464082099</c:v>
                </c:pt>
                <c:pt idx="4030">
                  <c:v>45.963511972633981</c:v>
                </c:pt>
                <c:pt idx="4031">
                  <c:v>45.974914481185863</c:v>
                </c:pt>
                <c:pt idx="4032">
                  <c:v>45.986316989737745</c:v>
                </c:pt>
                <c:pt idx="4033">
                  <c:v>45.997719498289626</c:v>
                </c:pt>
                <c:pt idx="4034">
                  <c:v>46.009122006841508</c:v>
                </c:pt>
                <c:pt idx="4035">
                  <c:v>46.020524515393383</c:v>
                </c:pt>
                <c:pt idx="4036">
                  <c:v>46.031927023945265</c:v>
                </c:pt>
                <c:pt idx="4037">
                  <c:v>46.043329532497154</c:v>
                </c:pt>
                <c:pt idx="4038">
                  <c:v>46.054732041049029</c:v>
                </c:pt>
                <c:pt idx="4039">
                  <c:v>46.06613454960091</c:v>
                </c:pt>
                <c:pt idx="4040">
                  <c:v>46.077537058152792</c:v>
                </c:pt>
                <c:pt idx="4041">
                  <c:v>46.088939566704674</c:v>
                </c:pt>
                <c:pt idx="4042">
                  <c:v>46.100342075256556</c:v>
                </c:pt>
                <c:pt idx="4043">
                  <c:v>46.111744583808438</c:v>
                </c:pt>
                <c:pt idx="4044">
                  <c:v>46.12314709236032</c:v>
                </c:pt>
                <c:pt idx="4045">
                  <c:v>46.134549600912202</c:v>
                </c:pt>
                <c:pt idx="4046">
                  <c:v>46.145952109464083</c:v>
                </c:pt>
                <c:pt idx="4047">
                  <c:v>46.157354618015958</c:v>
                </c:pt>
                <c:pt idx="4048">
                  <c:v>46.168757126567847</c:v>
                </c:pt>
                <c:pt idx="4049">
                  <c:v>46.180159635119729</c:v>
                </c:pt>
                <c:pt idx="4050">
                  <c:v>46.191562143671604</c:v>
                </c:pt>
                <c:pt idx="4051">
                  <c:v>46.202964652223486</c:v>
                </c:pt>
                <c:pt idx="4052">
                  <c:v>46.214367160775375</c:v>
                </c:pt>
                <c:pt idx="4053">
                  <c:v>46.225769669327256</c:v>
                </c:pt>
                <c:pt idx="4054">
                  <c:v>46.237172177879131</c:v>
                </c:pt>
                <c:pt idx="4055">
                  <c:v>46.248574686431013</c:v>
                </c:pt>
                <c:pt idx="4056">
                  <c:v>46.259977194982902</c:v>
                </c:pt>
                <c:pt idx="4057">
                  <c:v>46.271379703534777</c:v>
                </c:pt>
                <c:pt idx="4058">
                  <c:v>46.282782212086659</c:v>
                </c:pt>
                <c:pt idx="4059">
                  <c:v>46.29418472063854</c:v>
                </c:pt>
                <c:pt idx="4060">
                  <c:v>46.305587229190422</c:v>
                </c:pt>
                <c:pt idx="4061">
                  <c:v>46.316989737742304</c:v>
                </c:pt>
                <c:pt idx="4062">
                  <c:v>46.328392246294186</c:v>
                </c:pt>
                <c:pt idx="4063">
                  <c:v>46.339794754846068</c:v>
                </c:pt>
                <c:pt idx="4064">
                  <c:v>46.35119726339795</c:v>
                </c:pt>
                <c:pt idx="4065">
                  <c:v>46.362599771949832</c:v>
                </c:pt>
                <c:pt idx="4066">
                  <c:v>46.374002280501706</c:v>
                </c:pt>
                <c:pt idx="4067">
                  <c:v>46.385404789053588</c:v>
                </c:pt>
                <c:pt idx="4068">
                  <c:v>46.396807297605477</c:v>
                </c:pt>
                <c:pt idx="4069">
                  <c:v>46.408209806157352</c:v>
                </c:pt>
                <c:pt idx="4070">
                  <c:v>46.419612314709234</c:v>
                </c:pt>
                <c:pt idx="4071">
                  <c:v>46.431014823261116</c:v>
                </c:pt>
                <c:pt idx="4072">
                  <c:v>46.442417331812997</c:v>
                </c:pt>
                <c:pt idx="4073">
                  <c:v>46.453819840364879</c:v>
                </c:pt>
                <c:pt idx="4074">
                  <c:v>46.465222348916761</c:v>
                </c:pt>
                <c:pt idx="4075">
                  <c:v>46.476624857468643</c:v>
                </c:pt>
                <c:pt idx="4076">
                  <c:v>46.488027366020525</c:v>
                </c:pt>
                <c:pt idx="4077">
                  <c:v>46.499429874572407</c:v>
                </c:pt>
                <c:pt idx="4078">
                  <c:v>46.510832383124288</c:v>
                </c:pt>
                <c:pt idx="4079">
                  <c:v>46.52223489167617</c:v>
                </c:pt>
                <c:pt idx="4080">
                  <c:v>46.533637400228052</c:v>
                </c:pt>
                <c:pt idx="4081">
                  <c:v>46.545039908779934</c:v>
                </c:pt>
                <c:pt idx="4082">
                  <c:v>46.556442417331809</c:v>
                </c:pt>
                <c:pt idx="4083">
                  <c:v>46.567844925883698</c:v>
                </c:pt>
                <c:pt idx="4084">
                  <c:v>46.57924743443558</c:v>
                </c:pt>
                <c:pt idx="4085">
                  <c:v>46.590649942987454</c:v>
                </c:pt>
                <c:pt idx="4086">
                  <c:v>46.602052451539336</c:v>
                </c:pt>
                <c:pt idx="4087">
                  <c:v>46.613454960091225</c:v>
                </c:pt>
                <c:pt idx="4088">
                  <c:v>46.6248574686431</c:v>
                </c:pt>
                <c:pt idx="4089">
                  <c:v>46.636259977194982</c:v>
                </c:pt>
                <c:pt idx="4090">
                  <c:v>46.647662485746864</c:v>
                </c:pt>
                <c:pt idx="4091">
                  <c:v>46.659064994298745</c:v>
                </c:pt>
                <c:pt idx="4092">
                  <c:v>46.670467502850627</c:v>
                </c:pt>
                <c:pt idx="4093">
                  <c:v>46.681870011402509</c:v>
                </c:pt>
                <c:pt idx="4094">
                  <c:v>46.693272519954391</c:v>
                </c:pt>
                <c:pt idx="4095">
                  <c:v>46.704675028506273</c:v>
                </c:pt>
                <c:pt idx="4096">
                  <c:v>46.716077537058155</c:v>
                </c:pt>
                <c:pt idx="4097">
                  <c:v>46.727480045610029</c:v>
                </c:pt>
                <c:pt idx="4098">
                  <c:v>46.738882554161911</c:v>
                </c:pt>
                <c:pt idx="4099">
                  <c:v>46.7502850627138</c:v>
                </c:pt>
                <c:pt idx="4100">
                  <c:v>46.761687571265682</c:v>
                </c:pt>
                <c:pt idx="4101">
                  <c:v>46.773090079817557</c:v>
                </c:pt>
                <c:pt idx="4102">
                  <c:v>46.784492588369439</c:v>
                </c:pt>
                <c:pt idx="4103">
                  <c:v>46.795895096921328</c:v>
                </c:pt>
                <c:pt idx="4104">
                  <c:v>46.807297605473202</c:v>
                </c:pt>
                <c:pt idx="4105">
                  <c:v>46.818700114025084</c:v>
                </c:pt>
                <c:pt idx="4106">
                  <c:v>46.830102622576966</c:v>
                </c:pt>
                <c:pt idx="4107">
                  <c:v>46.841505131128848</c:v>
                </c:pt>
                <c:pt idx="4108">
                  <c:v>46.85290763968073</c:v>
                </c:pt>
                <c:pt idx="4109">
                  <c:v>46.864310148232612</c:v>
                </c:pt>
                <c:pt idx="4110">
                  <c:v>46.875712656784494</c:v>
                </c:pt>
                <c:pt idx="4111">
                  <c:v>46.887115165336375</c:v>
                </c:pt>
                <c:pt idx="4112">
                  <c:v>46.898517673888257</c:v>
                </c:pt>
                <c:pt idx="4113">
                  <c:v>46.909920182440132</c:v>
                </c:pt>
                <c:pt idx="4114">
                  <c:v>46.921322690992021</c:v>
                </c:pt>
                <c:pt idx="4115">
                  <c:v>46.932725199543903</c:v>
                </c:pt>
                <c:pt idx="4116">
                  <c:v>46.944127708095778</c:v>
                </c:pt>
                <c:pt idx="4117">
                  <c:v>46.955530216647659</c:v>
                </c:pt>
                <c:pt idx="4118">
                  <c:v>46.966932725199548</c:v>
                </c:pt>
                <c:pt idx="4119">
                  <c:v>46.978335233751423</c:v>
                </c:pt>
                <c:pt idx="4120">
                  <c:v>46.989737742303305</c:v>
                </c:pt>
                <c:pt idx="4121">
                  <c:v>47.001140250855187</c:v>
                </c:pt>
                <c:pt idx="4122">
                  <c:v>47.012542759407069</c:v>
                </c:pt>
                <c:pt idx="4123">
                  <c:v>47.02394526795895</c:v>
                </c:pt>
                <c:pt idx="4124">
                  <c:v>47.035347776510832</c:v>
                </c:pt>
                <c:pt idx="4125">
                  <c:v>47.046750285062714</c:v>
                </c:pt>
                <c:pt idx="4126">
                  <c:v>47.058152793614596</c:v>
                </c:pt>
                <c:pt idx="4127">
                  <c:v>47.069555302166478</c:v>
                </c:pt>
                <c:pt idx="4128">
                  <c:v>47.08095781071836</c:v>
                </c:pt>
                <c:pt idx="4129">
                  <c:v>47.092360319270234</c:v>
                </c:pt>
                <c:pt idx="4130">
                  <c:v>47.103762827822123</c:v>
                </c:pt>
                <c:pt idx="4131">
                  <c:v>47.115165336374005</c:v>
                </c:pt>
                <c:pt idx="4132">
                  <c:v>47.12656784492588</c:v>
                </c:pt>
                <c:pt idx="4133">
                  <c:v>47.137970353477762</c:v>
                </c:pt>
                <c:pt idx="4134">
                  <c:v>47.149372862029651</c:v>
                </c:pt>
                <c:pt idx="4135">
                  <c:v>47.160775370581526</c:v>
                </c:pt>
                <c:pt idx="4136">
                  <c:v>47.172177879133407</c:v>
                </c:pt>
                <c:pt idx="4137">
                  <c:v>47.183580387685289</c:v>
                </c:pt>
                <c:pt idx="4138">
                  <c:v>47.194982896237171</c:v>
                </c:pt>
                <c:pt idx="4139">
                  <c:v>47.206385404789053</c:v>
                </c:pt>
                <c:pt idx="4140">
                  <c:v>47.217787913340935</c:v>
                </c:pt>
                <c:pt idx="4141">
                  <c:v>47.229190421892817</c:v>
                </c:pt>
                <c:pt idx="4142">
                  <c:v>47.240592930444699</c:v>
                </c:pt>
                <c:pt idx="4143">
                  <c:v>47.25199543899658</c:v>
                </c:pt>
                <c:pt idx="4144">
                  <c:v>47.263397947548462</c:v>
                </c:pt>
                <c:pt idx="4145">
                  <c:v>47.274800456100344</c:v>
                </c:pt>
                <c:pt idx="4146">
                  <c:v>47.286202964652226</c:v>
                </c:pt>
                <c:pt idx="4147">
                  <c:v>47.297605473204108</c:v>
                </c:pt>
                <c:pt idx="4148">
                  <c:v>47.309007981755983</c:v>
                </c:pt>
                <c:pt idx="4149">
                  <c:v>47.320410490307871</c:v>
                </c:pt>
                <c:pt idx="4150">
                  <c:v>47.331812998859753</c:v>
                </c:pt>
                <c:pt idx="4151">
                  <c:v>47.343215507411628</c:v>
                </c:pt>
                <c:pt idx="4152">
                  <c:v>47.35461801596351</c:v>
                </c:pt>
                <c:pt idx="4153">
                  <c:v>47.366020524515392</c:v>
                </c:pt>
                <c:pt idx="4154">
                  <c:v>47.377423033067274</c:v>
                </c:pt>
                <c:pt idx="4155">
                  <c:v>47.388825541619156</c:v>
                </c:pt>
                <c:pt idx="4156">
                  <c:v>47.400228050171037</c:v>
                </c:pt>
                <c:pt idx="4157">
                  <c:v>47.411630558722919</c:v>
                </c:pt>
                <c:pt idx="4158">
                  <c:v>47.423033067274801</c:v>
                </c:pt>
                <c:pt idx="4159">
                  <c:v>47.434435575826683</c:v>
                </c:pt>
                <c:pt idx="4160">
                  <c:v>47.445838084378558</c:v>
                </c:pt>
                <c:pt idx="4161">
                  <c:v>47.457240592930447</c:v>
                </c:pt>
                <c:pt idx="4162">
                  <c:v>47.468643101482328</c:v>
                </c:pt>
                <c:pt idx="4163">
                  <c:v>47.480045610034203</c:v>
                </c:pt>
                <c:pt idx="4164">
                  <c:v>47.491448118586085</c:v>
                </c:pt>
                <c:pt idx="4165">
                  <c:v>47.502850627137974</c:v>
                </c:pt>
                <c:pt idx="4166">
                  <c:v>47.514253135689856</c:v>
                </c:pt>
                <c:pt idx="4167">
                  <c:v>47.525655644241731</c:v>
                </c:pt>
                <c:pt idx="4168">
                  <c:v>47.537058152793612</c:v>
                </c:pt>
                <c:pt idx="4169">
                  <c:v>47.548460661345501</c:v>
                </c:pt>
                <c:pt idx="4170">
                  <c:v>47.559863169897376</c:v>
                </c:pt>
                <c:pt idx="4171">
                  <c:v>47.571265678449258</c:v>
                </c:pt>
                <c:pt idx="4172">
                  <c:v>47.58266818700114</c:v>
                </c:pt>
                <c:pt idx="4173">
                  <c:v>47.594070695553022</c:v>
                </c:pt>
                <c:pt idx="4174">
                  <c:v>47.605473204104904</c:v>
                </c:pt>
                <c:pt idx="4175">
                  <c:v>47.616875712656785</c:v>
                </c:pt>
                <c:pt idx="4176">
                  <c:v>47.628278221208667</c:v>
                </c:pt>
                <c:pt idx="4177">
                  <c:v>47.639680729760549</c:v>
                </c:pt>
                <c:pt idx="4178">
                  <c:v>47.651083238312431</c:v>
                </c:pt>
                <c:pt idx="4179">
                  <c:v>47.662485746864306</c:v>
                </c:pt>
                <c:pt idx="4180">
                  <c:v>47.673888255416195</c:v>
                </c:pt>
                <c:pt idx="4181">
                  <c:v>47.685290763968077</c:v>
                </c:pt>
                <c:pt idx="4182">
                  <c:v>47.696693272519951</c:v>
                </c:pt>
                <c:pt idx="4183">
                  <c:v>47.708095781071833</c:v>
                </c:pt>
                <c:pt idx="4184">
                  <c:v>47.719498289623715</c:v>
                </c:pt>
                <c:pt idx="4185">
                  <c:v>47.730900798175597</c:v>
                </c:pt>
                <c:pt idx="4186">
                  <c:v>47.742303306727479</c:v>
                </c:pt>
                <c:pt idx="4187">
                  <c:v>47.753705815279361</c:v>
                </c:pt>
                <c:pt idx="4188">
                  <c:v>47.765108323831242</c:v>
                </c:pt>
                <c:pt idx="4189">
                  <c:v>47.776510832383124</c:v>
                </c:pt>
                <c:pt idx="4190">
                  <c:v>47.787913340935006</c:v>
                </c:pt>
                <c:pt idx="4191">
                  <c:v>47.799315849486888</c:v>
                </c:pt>
                <c:pt idx="4192">
                  <c:v>47.81071835803877</c:v>
                </c:pt>
                <c:pt idx="4193">
                  <c:v>47.822120866590652</c:v>
                </c:pt>
                <c:pt idx="4194">
                  <c:v>47.833523375142533</c:v>
                </c:pt>
                <c:pt idx="4195">
                  <c:v>47.844925883694408</c:v>
                </c:pt>
                <c:pt idx="4196">
                  <c:v>47.856328392246297</c:v>
                </c:pt>
                <c:pt idx="4197">
                  <c:v>47.867730900798179</c:v>
                </c:pt>
                <c:pt idx="4198">
                  <c:v>47.879133409350054</c:v>
                </c:pt>
                <c:pt idx="4199">
                  <c:v>47.890535917901936</c:v>
                </c:pt>
                <c:pt idx="4200">
                  <c:v>47.901938426453825</c:v>
                </c:pt>
                <c:pt idx="4201">
                  <c:v>47.913340935005699</c:v>
                </c:pt>
                <c:pt idx="4202">
                  <c:v>47.924743443557581</c:v>
                </c:pt>
                <c:pt idx="4203">
                  <c:v>47.936145952109463</c:v>
                </c:pt>
                <c:pt idx="4204">
                  <c:v>47.947548460661345</c:v>
                </c:pt>
                <c:pt idx="4205">
                  <c:v>47.958950969213227</c:v>
                </c:pt>
                <c:pt idx="4206">
                  <c:v>47.970353477765109</c:v>
                </c:pt>
                <c:pt idx="4207">
                  <c:v>47.98175598631699</c:v>
                </c:pt>
                <c:pt idx="4208">
                  <c:v>47.993158494868872</c:v>
                </c:pt>
                <c:pt idx="4209">
                  <c:v>48.004561003420754</c:v>
                </c:pt>
                <c:pt idx="4210">
                  <c:v>48.015963511972629</c:v>
                </c:pt>
                <c:pt idx="4211">
                  <c:v>48.027366020524518</c:v>
                </c:pt>
                <c:pt idx="4212">
                  <c:v>48.0387685290764</c:v>
                </c:pt>
                <c:pt idx="4213">
                  <c:v>48.050171037628282</c:v>
                </c:pt>
                <c:pt idx="4214">
                  <c:v>48.061573546180156</c:v>
                </c:pt>
                <c:pt idx="4215">
                  <c:v>48.072976054732038</c:v>
                </c:pt>
                <c:pt idx="4216">
                  <c:v>48.084378563283927</c:v>
                </c:pt>
                <c:pt idx="4217">
                  <c:v>48.095781071835802</c:v>
                </c:pt>
                <c:pt idx="4218">
                  <c:v>48.107183580387684</c:v>
                </c:pt>
                <c:pt idx="4219">
                  <c:v>48.118586088939566</c:v>
                </c:pt>
                <c:pt idx="4220">
                  <c:v>48.129988597491447</c:v>
                </c:pt>
                <c:pt idx="4221">
                  <c:v>48.141391106043329</c:v>
                </c:pt>
                <c:pt idx="4222">
                  <c:v>48.152793614595211</c:v>
                </c:pt>
                <c:pt idx="4223">
                  <c:v>48.164196123147093</c:v>
                </c:pt>
                <c:pt idx="4224">
                  <c:v>48.175598631698975</c:v>
                </c:pt>
                <c:pt idx="4225">
                  <c:v>48.187001140250857</c:v>
                </c:pt>
                <c:pt idx="4226">
                  <c:v>48.198403648802731</c:v>
                </c:pt>
                <c:pt idx="4227">
                  <c:v>48.20980615735462</c:v>
                </c:pt>
                <c:pt idx="4228">
                  <c:v>48.221208665906502</c:v>
                </c:pt>
                <c:pt idx="4229">
                  <c:v>48.232611174458377</c:v>
                </c:pt>
                <c:pt idx="4230">
                  <c:v>48.244013683010259</c:v>
                </c:pt>
                <c:pt idx="4231">
                  <c:v>48.255416191562148</c:v>
                </c:pt>
                <c:pt idx="4232">
                  <c:v>48.266818700114023</c:v>
                </c:pt>
                <c:pt idx="4233">
                  <c:v>48.278221208665904</c:v>
                </c:pt>
                <c:pt idx="4234">
                  <c:v>48.289623717217786</c:v>
                </c:pt>
                <c:pt idx="4235">
                  <c:v>48.301026225769675</c:v>
                </c:pt>
                <c:pt idx="4236">
                  <c:v>48.31242873432155</c:v>
                </c:pt>
                <c:pt idx="4237">
                  <c:v>48.323831242873432</c:v>
                </c:pt>
                <c:pt idx="4238">
                  <c:v>48.335233751425314</c:v>
                </c:pt>
                <c:pt idx="4239">
                  <c:v>48.346636259977195</c:v>
                </c:pt>
                <c:pt idx="4240">
                  <c:v>48.358038768529077</c:v>
                </c:pt>
                <c:pt idx="4241">
                  <c:v>48.369441277080959</c:v>
                </c:pt>
                <c:pt idx="4242">
                  <c:v>48.380843785632841</c:v>
                </c:pt>
                <c:pt idx="4243">
                  <c:v>48.392246294184723</c:v>
                </c:pt>
                <c:pt idx="4244">
                  <c:v>48.403648802736605</c:v>
                </c:pt>
                <c:pt idx="4245">
                  <c:v>48.415051311288479</c:v>
                </c:pt>
                <c:pt idx="4246">
                  <c:v>48.426453819840361</c:v>
                </c:pt>
                <c:pt idx="4247">
                  <c:v>48.43785632839225</c:v>
                </c:pt>
                <c:pt idx="4248">
                  <c:v>48.449258836944125</c:v>
                </c:pt>
                <c:pt idx="4249">
                  <c:v>48.460661345496007</c:v>
                </c:pt>
                <c:pt idx="4250">
                  <c:v>48.472063854047889</c:v>
                </c:pt>
                <c:pt idx="4251">
                  <c:v>48.483466362599771</c:v>
                </c:pt>
                <c:pt idx="4252">
                  <c:v>48.494868871151652</c:v>
                </c:pt>
                <c:pt idx="4253">
                  <c:v>48.506271379703534</c:v>
                </c:pt>
                <c:pt idx="4254">
                  <c:v>48.517673888255416</c:v>
                </c:pt>
                <c:pt idx="4255">
                  <c:v>48.529076396807298</c:v>
                </c:pt>
                <c:pt idx="4256">
                  <c:v>48.54047890535918</c:v>
                </c:pt>
                <c:pt idx="4257">
                  <c:v>48.551881413911055</c:v>
                </c:pt>
                <c:pt idx="4258">
                  <c:v>48.563283922462944</c:v>
                </c:pt>
                <c:pt idx="4259">
                  <c:v>48.574686431014825</c:v>
                </c:pt>
                <c:pt idx="4260">
                  <c:v>48.586088939566707</c:v>
                </c:pt>
                <c:pt idx="4261">
                  <c:v>48.597491448118582</c:v>
                </c:pt>
                <c:pt idx="4262">
                  <c:v>48.608893956670471</c:v>
                </c:pt>
                <c:pt idx="4263">
                  <c:v>48.620296465222353</c:v>
                </c:pt>
                <c:pt idx="4264">
                  <c:v>48.631698973774228</c:v>
                </c:pt>
                <c:pt idx="4265">
                  <c:v>48.643101482326109</c:v>
                </c:pt>
                <c:pt idx="4266">
                  <c:v>48.654503990877998</c:v>
                </c:pt>
                <c:pt idx="4267">
                  <c:v>48.665906499429873</c:v>
                </c:pt>
                <c:pt idx="4268">
                  <c:v>48.677309007981755</c:v>
                </c:pt>
                <c:pt idx="4269">
                  <c:v>48.688711516533637</c:v>
                </c:pt>
                <c:pt idx="4270">
                  <c:v>48.700114025085519</c:v>
                </c:pt>
                <c:pt idx="4271">
                  <c:v>48.711516533637401</c:v>
                </c:pt>
                <c:pt idx="4272">
                  <c:v>48.722919042189282</c:v>
                </c:pt>
                <c:pt idx="4273">
                  <c:v>48.734321550741164</c:v>
                </c:pt>
                <c:pt idx="4274">
                  <c:v>48.745724059293046</c:v>
                </c:pt>
                <c:pt idx="4275">
                  <c:v>48.757126567844928</c:v>
                </c:pt>
                <c:pt idx="4276">
                  <c:v>48.768529076396803</c:v>
                </c:pt>
                <c:pt idx="4277">
                  <c:v>48.779931584948685</c:v>
                </c:pt>
                <c:pt idx="4278">
                  <c:v>48.791334093500573</c:v>
                </c:pt>
                <c:pt idx="4279">
                  <c:v>48.802736602052448</c:v>
                </c:pt>
                <c:pt idx="4280">
                  <c:v>48.81413911060433</c:v>
                </c:pt>
                <c:pt idx="4281">
                  <c:v>48.825541619156212</c:v>
                </c:pt>
                <c:pt idx="4282">
                  <c:v>48.836944127708101</c:v>
                </c:pt>
                <c:pt idx="4283">
                  <c:v>48.848346636259976</c:v>
                </c:pt>
                <c:pt idx="4284">
                  <c:v>48.859749144811857</c:v>
                </c:pt>
                <c:pt idx="4285">
                  <c:v>48.871151653363739</c:v>
                </c:pt>
                <c:pt idx="4286">
                  <c:v>48.882554161915621</c:v>
                </c:pt>
                <c:pt idx="4287">
                  <c:v>48.893956670467503</c:v>
                </c:pt>
                <c:pt idx="4288">
                  <c:v>48.905359179019385</c:v>
                </c:pt>
                <c:pt idx="4289">
                  <c:v>48.916761687571267</c:v>
                </c:pt>
                <c:pt idx="4290">
                  <c:v>48.928164196123149</c:v>
                </c:pt>
                <c:pt idx="4291">
                  <c:v>48.93956670467503</c:v>
                </c:pt>
                <c:pt idx="4292">
                  <c:v>48.950969213226905</c:v>
                </c:pt>
                <c:pt idx="4293">
                  <c:v>48.962371721778794</c:v>
                </c:pt>
                <c:pt idx="4294">
                  <c:v>48.973774230330676</c:v>
                </c:pt>
                <c:pt idx="4295">
                  <c:v>48.985176738882551</c:v>
                </c:pt>
                <c:pt idx="4296">
                  <c:v>48.996579247434433</c:v>
                </c:pt>
                <c:pt idx="4297">
                  <c:v>49.007981755986322</c:v>
                </c:pt>
                <c:pt idx="4298">
                  <c:v>49.019384264538196</c:v>
                </c:pt>
                <c:pt idx="4299">
                  <c:v>49.030786773090078</c:v>
                </c:pt>
                <c:pt idx="4300">
                  <c:v>49.04218928164196</c:v>
                </c:pt>
                <c:pt idx="4301">
                  <c:v>49.053591790193842</c:v>
                </c:pt>
                <c:pt idx="4302">
                  <c:v>49.064994298745724</c:v>
                </c:pt>
                <c:pt idx="4303">
                  <c:v>49.076396807297606</c:v>
                </c:pt>
                <c:pt idx="4304">
                  <c:v>49.087799315849487</c:v>
                </c:pt>
                <c:pt idx="4305">
                  <c:v>49.099201824401369</c:v>
                </c:pt>
                <c:pt idx="4306">
                  <c:v>49.110604332953251</c:v>
                </c:pt>
                <c:pt idx="4307">
                  <c:v>49.122006841505133</c:v>
                </c:pt>
                <c:pt idx="4308">
                  <c:v>49.133409350057008</c:v>
                </c:pt>
                <c:pt idx="4309">
                  <c:v>49.144811858608897</c:v>
                </c:pt>
                <c:pt idx="4310">
                  <c:v>49.156214367160779</c:v>
                </c:pt>
                <c:pt idx="4311">
                  <c:v>49.167616875712653</c:v>
                </c:pt>
                <c:pt idx="4312">
                  <c:v>49.179019384264535</c:v>
                </c:pt>
                <c:pt idx="4313">
                  <c:v>49.190421892816424</c:v>
                </c:pt>
                <c:pt idx="4314">
                  <c:v>49.201824401368299</c:v>
                </c:pt>
                <c:pt idx="4315">
                  <c:v>49.213226909920181</c:v>
                </c:pt>
                <c:pt idx="4316">
                  <c:v>49.224629418472063</c:v>
                </c:pt>
                <c:pt idx="4317">
                  <c:v>49.236031927023944</c:v>
                </c:pt>
                <c:pt idx="4318">
                  <c:v>49.247434435575826</c:v>
                </c:pt>
                <c:pt idx="4319">
                  <c:v>49.258836944127708</c:v>
                </c:pt>
                <c:pt idx="4320">
                  <c:v>49.27023945267959</c:v>
                </c:pt>
                <c:pt idx="4321">
                  <c:v>49.281641961231472</c:v>
                </c:pt>
                <c:pt idx="4322">
                  <c:v>49.293044469783354</c:v>
                </c:pt>
                <c:pt idx="4323">
                  <c:v>49.304446978335228</c:v>
                </c:pt>
                <c:pt idx="4324">
                  <c:v>49.315849486887117</c:v>
                </c:pt>
                <c:pt idx="4325">
                  <c:v>49.327251995438999</c:v>
                </c:pt>
                <c:pt idx="4326">
                  <c:v>49.338654503990874</c:v>
                </c:pt>
                <c:pt idx="4327">
                  <c:v>49.350057012542756</c:v>
                </c:pt>
                <c:pt idx="4328">
                  <c:v>49.361459521094645</c:v>
                </c:pt>
                <c:pt idx="4329">
                  <c:v>49.372862029646527</c:v>
                </c:pt>
                <c:pt idx="4330">
                  <c:v>49.384264538198401</c:v>
                </c:pt>
                <c:pt idx="4331">
                  <c:v>49.395667046750283</c:v>
                </c:pt>
                <c:pt idx="4332">
                  <c:v>49.407069555302172</c:v>
                </c:pt>
                <c:pt idx="4333">
                  <c:v>49.418472063854047</c:v>
                </c:pt>
                <c:pt idx="4334">
                  <c:v>49.429874572405929</c:v>
                </c:pt>
                <c:pt idx="4335">
                  <c:v>49.441277080957811</c:v>
                </c:pt>
                <c:pt idx="4336">
                  <c:v>49.452679589509692</c:v>
                </c:pt>
                <c:pt idx="4337">
                  <c:v>49.464082098061574</c:v>
                </c:pt>
                <c:pt idx="4338">
                  <c:v>49.475484606613456</c:v>
                </c:pt>
                <c:pt idx="4339">
                  <c:v>49.486887115165331</c:v>
                </c:pt>
                <c:pt idx="4340">
                  <c:v>49.49828962371722</c:v>
                </c:pt>
                <c:pt idx="4341">
                  <c:v>49.509692132269102</c:v>
                </c:pt>
                <c:pt idx="4342">
                  <c:v>49.521094640820976</c:v>
                </c:pt>
                <c:pt idx="4343">
                  <c:v>49.532497149372858</c:v>
                </c:pt>
                <c:pt idx="4344">
                  <c:v>49.543899657924747</c:v>
                </c:pt>
                <c:pt idx="4345">
                  <c:v>49.555302166476622</c:v>
                </c:pt>
                <c:pt idx="4346">
                  <c:v>49.566704675028504</c:v>
                </c:pt>
                <c:pt idx="4347">
                  <c:v>49.578107183580386</c:v>
                </c:pt>
                <c:pt idx="4348">
                  <c:v>49.589509692132268</c:v>
                </c:pt>
                <c:pt idx="4349">
                  <c:v>49.600912200684149</c:v>
                </c:pt>
                <c:pt idx="4350">
                  <c:v>49.612314709236031</c:v>
                </c:pt>
                <c:pt idx="4351">
                  <c:v>49.623717217787913</c:v>
                </c:pt>
                <c:pt idx="4352">
                  <c:v>49.635119726339795</c:v>
                </c:pt>
                <c:pt idx="4353">
                  <c:v>49.646522234891677</c:v>
                </c:pt>
                <c:pt idx="4354">
                  <c:v>49.657924743443559</c:v>
                </c:pt>
                <c:pt idx="4355">
                  <c:v>49.669327251995441</c:v>
                </c:pt>
                <c:pt idx="4356">
                  <c:v>49.680729760547322</c:v>
                </c:pt>
                <c:pt idx="4357">
                  <c:v>49.692132269099204</c:v>
                </c:pt>
                <c:pt idx="4358">
                  <c:v>49.703534777651079</c:v>
                </c:pt>
                <c:pt idx="4359">
                  <c:v>49.714937286202968</c:v>
                </c:pt>
                <c:pt idx="4360">
                  <c:v>49.72633979475485</c:v>
                </c:pt>
                <c:pt idx="4361">
                  <c:v>49.737742303306725</c:v>
                </c:pt>
                <c:pt idx="4362">
                  <c:v>49.749144811858606</c:v>
                </c:pt>
                <c:pt idx="4363">
                  <c:v>49.760547320410495</c:v>
                </c:pt>
                <c:pt idx="4364">
                  <c:v>49.77194982896237</c:v>
                </c:pt>
                <c:pt idx="4365">
                  <c:v>49.783352337514252</c:v>
                </c:pt>
                <c:pt idx="4366">
                  <c:v>49.794754846066134</c:v>
                </c:pt>
                <c:pt idx="4367">
                  <c:v>49.806157354618016</c:v>
                </c:pt>
                <c:pt idx="4368">
                  <c:v>49.817559863169897</c:v>
                </c:pt>
                <c:pt idx="4369">
                  <c:v>49.828962371721779</c:v>
                </c:pt>
                <c:pt idx="4370">
                  <c:v>49.840364880273654</c:v>
                </c:pt>
                <c:pt idx="4371">
                  <c:v>49.851767388825543</c:v>
                </c:pt>
                <c:pt idx="4372">
                  <c:v>49.863169897377425</c:v>
                </c:pt>
                <c:pt idx="4373">
                  <c:v>49.874572405929307</c:v>
                </c:pt>
                <c:pt idx="4374">
                  <c:v>49.885974914481181</c:v>
                </c:pt>
                <c:pt idx="4375">
                  <c:v>49.89737742303307</c:v>
                </c:pt>
                <c:pt idx="4376">
                  <c:v>49.908779931584952</c:v>
                </c:pt>
                <c:pt idx="4377">
                  <c:v>49.920182440136827</c:v>
                </c:pt>
                <c:pt idx="4378">
                  <c:v>49.931584948688709</c:v>
                </c:pt>
                <c:pt idx="4379">
                  <c:v>49.942987457240598</c:v>
                </c:pt>
                <c:pt idx="4380">
                  <c:v>49.954389965792473</c:v>
                </c:pt>
                <c:pt idx="4381">
                  <c:v>49.965792474344354</c:v>
                </c:pt>
                <c:pt idx="4382">
                  <c:v>49.977194982896236</c:v>
                </c:pt>
                <c:pt idx="4383">
                  <c:v>49.988597491448118</c:v>
                </c:pt>
                <c:pt idx="4384">
                  <c:v>50</c:v>
                </c:pt>
                <c:pt idx="4385">
                  <c:v>50.011402508551882</c:v>
                </c:pt>
                <c:pt idx="4386">
                  <c:v>50.022805017103764</c:v>
                </c:pt>
                <c:pt idx="4387">
                  <c:v>50.034207525655653</c:v>
                </c:pt>
                <c:pt idx="4388">
                  <c:v>50.04561003420752</c:v>
                </c:pt>
                <c:pt idx="4389">
                  <c:v>50.057012542759402</c:v>
                </c:pt>
                <c:pt idx="4390">
                  <c:v>50.068415051311291</c:v>
                </c:pt>
                <c:pt idx="4391">
                  <c:v>50.079817559863173</c:v>
                </c:pt>
                <c:pt idx="4392">
                  <c:v>50.091220068415055</c:v>
                </c:pt>
                <c:pt idx="4393">
                  <c:v>50.102622576966937</c:v>
                </c:pt>
                <c:pt idx="4394">
                  <c:v>50.114025085518811</c:v>
                </c:pt>
                <c:pt idx="4395">
                  <c:v>50.125427594070693</c:v>
                </c:pt>
                <c:pt idx="4396">
                  <c:v>50.136830102622575</c:v>
                </c:pt>
                <c:pt idx="4397">
                  <c:v>50.148232611174457</c:v>
                </c:pt>
                <c:pt idx="4398">
                  <c:v>50.159635119726346</c:v>
                </c:pt>
                <c:pt idx="4399">
                  <c:v>50.171037628278228</c:v>
                </c:pt>
                <c:pt idx="4400">
                  <c:v>50.182440136830095</c:v>
                </c:pt>
                <c:pt idx="4401">
                  <c:v>50.193842645381977</c:v>
                </c:pt>
                <c:pt idx="4402">
                  <c:v>50.205245153933866</c:v>
                </c:pt>
                <c:pt idx="4403">
                  <c:v>50.216647662485748</c:v>
                </c:pt>
                <c:pt idx="4404">
                  <c:v>50.22805017103763</c:v>
                </c:pt>
                <c:pt idx="4405">
                  <c:v>50.239452679589512</c:v>
                </c:pt>
                <c:pt idx="4406">
                  <c:v>50.250855188141387</c:v>
                </c:pt>
                <c:pt idx="4407">
                  <c:v>50.262257696693268</c:v>
                </c:pt>
                <c:pt idx="4408">
                  <c:v>50.27366020524515</c:v>
                </c:pt>
                <c:pt idx="4409">
                  <c:v>50.285062713797032</c:v>
                </c:pt>
                <c:pt idx="4410">
                  <c:v>50.296465222348921</c:v>
                </c:pt>
                <c:pt idx="4411">
                  <c:v>50.307867730900803</c:v>
                </c:pt>
                <c:pt idx="4412">
                  <c:v>50.319270239452685</c:v>
                </c:pt>
                <c:pt idx="4413">
                  <c:v>50.330672748004559</c:v>
                </c:pt>
                <c:pt idx="4414">
                  <c:v>50.342075256556441</c:v>
                </c:pt>
                <c:pt idx="4415">
                  <c:v>50.353477765108323</c:v>
                </c:pt>
                <c:pt idx="4416">
                  <c:v>50.364880273660205</c:v>
                </c:pt>
                <c:pt idx="4417">
                  <c:v>50.376282782212087</c:v>
                </c:pt>
                <c:pt idx="4418">
                  <c:v>50.387685290763976</c:v>
                </c:pt>
                <c:pt idx="4419">
                  <c:v>50.399087799315843</c:v>
                </c:pt>
                <c:pt idx="4420">
                  <c:v>50.410490307867725</c:v>
                </c:pt>
                <c:pt idx="4421">
                  <c:v>50.421892816419614</c:v>
                </c:pt>
                <c:pt idx="4422">
                  <c:v>50.433295324971496</c:v>
                </c:pt>
                <c:pt idx="4423">
                  <c:v>50.444697833523378</c:v>
                </c:pt>
                <c:pt idx="4424">
                  <c:v>50.45610034207526</c:v>
                </c:pt>
                <c:pt idx="4425">
                  <c:v>50.467502850627135</c:v>
                </c:pt>
                <c:pt idx="4426">
                  <c:v>50.478905359179016</c:v>
                </c:pt>
                <c:pt idx="4427">
                  <c:v>50.490307867730898</c:v>
                </c:pt>
                <c:pt idx="4428">
                  <c:v>50.50171037628278</c:v>
                </c:pt>
                <c:pt idx="4429">
                  <c:v>50.513112884834669</c:v>
                </c:pt>
                <c:pt idx="4430">
                  <c:v>50.524515393386551</c:v>
                </c:pt>
                <c:pt idx="4431">
                  <c:v>50.535917901938433</c:v>
                </c:pt>
                <c:pt idx="4432">
                  <c:v>50.5473204104903</c:v>
                </c:pt>
                <c:pt idx="4433">
                  <c:v>50.558722919042189</c:v>
                </c:pt>
                <c:pt idx="4434">
                  <c:v>50.570125427594071</c:v>
                </c:pt>
                <c:pt idx="4435">
                  <c:v>50.581527936145953</c:v>
                </c:pt>
                <c:pt idx="4436">
                  <c:v>50.592930444697835</c:v>
                </c:pt>
                <c:pt idx="4437">
                  <c:v>50.604332953249717</c:v>
                </c:pt>
                <c:pt idx="4438">
                  <c:v>50.615735461801592</c:v>
                </c:pt>
                <c:pt idx="4439">
                  <c:v>50.627137970353473</c:v>
                </c:pt>
                <c:pt idx="4440">
                  <c:v>50.638540478905355</c:v>
                </c:pt>
                <c:pt idx="4441">
                  <c:v>50.649942987457244</c:v>
                </c:pt>
                <c:pt idx="4442">
                  <c:v>50.661345496009126</c:v>
                </c:pt>
                <c:pt idx="4443">
                  <c:v>50.672748004561008</c:v>
                </c:pt>
                <c:pt idx="4444">
                  <c:v>50.684150513112883</c:v>
                </c:pt>
                <c:pt idx="4445">
                  <c:v>50.695553021664765</c:v>
                </c:pt>
                <c:pt idx="4446">
                  <c:v>50.706955530216646</c:v>
                </c:pt>
                <c:pt idx="4447">
                  <c:v>50.718358038768528</c:v>
                </c:pt>
                <c:pt idx="4448">
                  <c:v>50.72976054732041</c:v>
                </c:pt>
                <c:pt idx="4449">
                  <c:v>50.741163055872299</c:v>
                </c:pt>
                <c:pt idx="4450">
                  <c:v>50.752565564424167</c:v>
                </c:pt>
                <c:pt idx="4451">
                  <c:v>50.763968072976049</c:v>
                </c:pt>
                <c:pt idx="4452">
                  <c:v>50.775370581527937</c:v>
                </c:pt>
                <c:pt idx="4453">
                  <c:v>50.786773090079819</c:v>
                </c:pt>
                <c:pt idx="4454">
                  <c:v>50.798175598631701</c:v>
                </c:pt>
                <c:pt idx="4455">
                  <c:v>50.809578107183583</c:v>
                </c:pt>
                <c:pt idx="4456">
                  <c:v>50.820980615735465</c:v>
                </c:pt>
                <c:pt idx="4457">
                  <c:v>50.83238312428734</c:v>
                </c:pt>
                <c:pt idx="4458">
                  <c:v>50.843785632839221</c:v>
                </c:pt>
                <c:pt idx="4459">
                  <c:v>50.855188141391103</c:v>
                </c:pt>
                <c:pt idx="4460">
                  <c:v>50.866590649942992</c:v>
                </c:pt>
                <c:pt idx="4461">
                  <c:v>50.877993158494874</c:v>
                </c:pt>
                <c:pt idx="4462">
                  <c:v>50.889395667046756</c:v>
                </c:pt>
                <c:pt idx="4463">
                  <c:v>50.900798175598624</c:v>
                </c:pt>
                <c:pt idx="4464">
                  <c:v>50.912200684150513</c:v>
                </c:pt>
                <c:pt idx="4465">
                  <c:v>50.923603192702394</c:v>
                </c:pt>
                <c:pt idx="4466">
                  <c:v>50.935005701254276</c:v>
                </c:pt>
                <c:pt idx="4467">
                  <c:v>50.946408209806158</c:v>
                </c:pt>
                <c:pt idx="4468">
                  <c:v>50.95781071835804</c:v>
                </c:pt>
                <c:pt idx="4469">
                  <c:v>50.969213226909915</c:v>
                </c:pt>
                <c:pt idx="4470">
                  <c:v>50.980615735461797</c:v>
                </c:pt>
                <c:pt idx="4471">
                  <c:v>50.992018244013678</c:v>
                </c:pt>
                <c:pt idx="4472">
                  <c:v>51.003420752565567</c:v>
                </c:pt>
                <c:pt idx="4473">
                  <c:v>51.014823261117449</c:v>
                </c:pt>
                <c:pt idx="4474">
                  <c:v>51.026225769669331</c:v>
                </c:pt>
                <c:pt idx="4475">
                  <c:v>51.037628278221206</c:v>
                </c:pt>
                <c:pt idx="4476">
                  <c:v>51.049030786773088</c:v>
                </c:pt>
                <c:pt idx="4477">
                  <c:v>51.06043329532497</c:v>
                </c:pt>
                <c:pt idx="4478">
                  <c:v>51.071835803876851</c:v>
                </c:pt>
                <c:pt idx="4479">
                  <c:v>51.083238312428733</c:v>
                </c:pt>
                <c:pt idx="4480">
                  <c:v>51.094640820980622</c:v>
                </c:pt>
                <c:pt idx="4481">
                  <c:v>51.106043329532504</c:v>
                </c:pt>
                <c:pt idx="4482">
                  <c:v>51.117445838084372</c:v>
                </c:pt>
                <c:pt idx="4483">
                  <c:v>51.128848346636261</c:v>
                </c:pt>
                <c:pt idx="4484">
                  <c:v>51.140250855188143</c:v>
                </c:pt>
                <c:pt idx="4485">
                  <c:v>51.151653363740024</c:v>
                </c:pt>
                <c:pt idx="4486">
                  <c:v>51.163055872291906</c:v>
                </c:pt>
                <c:pt idx="4487">
                  <c:v>51.174458380843788</c:v>
                </c:pt>
                <c:pt idx="4488">
                  <c:v>51.185860889395663</c:v>
                </c:pt>
                <c:pt idx="4489">
                  <c:v>51.197263397947545</c:v>
                </c:pt>
                <c:pt idx="4490">
                  <c:v>51.208665906499427</c:v>
                </c:pt>
                <c:pt idx="4491">
                  <c:v>51.220068415051315</c:v>
                </c:pt>
                <c:pt idx="4492">
                  <c:v>51.231470923603197</c:v>
                </c:pt>
                <c:pt idx="4493">
                  <c:v>51.242873432155079</c:v>
                </c:pt>
                <c:pt idx="4494">
                  <c:v>51.254275940706947</c:v>
                </c:pt>
                <c:pt idx="4495">
                  <c:v>51.265678449258836</c:v>
                </c:pt>
                <c:pt idx="4496">
                  <c:v>51.277080957810718</c:v>
                </c:pt>
                <c:pt idx="4497">
                  <c:v>51.288483466362599</c:v>
                </c:pt>
                <c:pt idx="4498">
                  <c:v>51.299885974914481</c:v>
                </c:pt>
                <c:pt idx="4499">
                  <c:v>51.311288483466363</c:v>
                </c:pt>
                <c:pt idx="4500">
                  <c:v>51.322690992018252</c:v>
                </c:pt>
                <c:pt idx="4501">
                  <c:v>51.33409350057012</c:v>
                </c:pt>
                <c:pt idx="4502">
                  <c:v>51.345496009122002</c:v>
                </c:pt>
                <c:pt idx="4503">
                  <c:v>51.356898517673891</c:v>
                </c:pt>
                <c:pt idx="4504">
                  <c:v>51.368301026225772</c:v>
                </c:pt>
                <c:pt idx="4505">
                  <c:v>51.379703534777654</c:v>
                </c:pt>
                <c:pt idx="4506">
                  <c:v>51.391106043329536</c:v>
                </c:pt>
                <c:pt idx="4507">
                  <c:v>51.402508551881411</c:v>
                </c:pt>
                <c:pt idx="4508">
                  <c:v>51.413911060433293</c:v>
                </c:pt>
                <c:pt idx="4509">
                  <c:v>51.425313568985175</c:v>
                </c:pt>
                <c:pt idx="4510">
                  <c:v>51.436716077537056</c:v>
                </c:pt>
                <c:pt idx="4511">
                  <c:v>51.448118586088945</c:v>
                </c:pt>
                <c:pt idx="4512">
                  <c:v>51.459521094640827</c:v>
                </c:pt>
                <c:pt idx="4513">
                  <c:v>51.470923603192695</c:v>
                </c:pt>
                <c:pt idx="4514">
                  <c:v>51.482326111744584</c:v>
                </c:pt>
                <c:pt idx="4515">
                  <c:v>51.493728620296466</c:v>
                </c:pt>
                <c:pt idx="4516">
                  <c:v>51.505131128848348</c:v>
                </c:pt>
                <c:pt idx="4517">
                  <c:v>51.516533637400229</c:v>
                </c:pt>
                <c:pt idx="4518">
                  <c:v>51.527936145952111</c:v>
                </c:pt>
                <c:pt idx="4519">
                  <c:v>51.539338654503986</c:v>
                </c:pt>
                <c:pt idx="4520">
                  <c:v>51.550741163055868</c:v>
                </c:pt>
                <c:pt idx="4521">
                  <c:v>51.56214367160775</c:v>
                </c:pt>
                <c:pt idx="4522">
                  <c:v>51.573546180159639</c:v>
                </c:pt>
                <c:pt idx="4523">
                  <c:v>51.584948688711521</c:v>
                </c:pt>
                <c:pt idx="4524">
                  <c:v>51.596351197263402</c:v>
                </c:pt>
                <c:pt idx="4525">
                  <c:v>51.607753705815284</c:v>
                </c:pt>
                <c:pt idx="4526">
                  <c:v>51.619156214367159</c:v>
                </c:pt>
                <c:pt idx="4527">
                  <c:v>51.630558722919041</c:v>
                </c:pt>
                <c:pt idx="4528">
                  <c:v>51.641961231470923</c:v>
                </c:pt>
                <c:pt idx="4529">
                  <c:v>51.653363740022805</c:v>
                </c:pt>
                <c:pt idx="4530">
                  <c:v>51.664766248574686</c:v>
                </c:pt>
                <c:pt idx="4531">
                  <c:v>51.676168757126575</c:v>
                </c:pt>
                <c:pt idx="4532">
                  <c:v>51.687571265678443</c:v>
                </c:pt>
                <c:pt idx="4533">
                  <c:v>51.698973774230325</c:v>
                </c:pt>
                <c:pt idx="4534">
                  <c:v>51.710376282782214</c:v>
                </c:pt>
                <c:pt idx="4535">
                  <c:v>51.721778791334096</c:v>
                </c:pt>
                <c:pt idx="4536">
                  <c:v>51.733181299885977</c:v>
                </c:pt>
                <c:pt idx="4537">
                  <c:v>51.744583808437859</c:v>
                </c:pt>
                <c:pt idx="4538">
                  <c:v>51.755986316989734</c:v>
                </c:pt>
                <c:pt idx="4539">
                  <c:v>51.767388825541616</c:v>
                </c:pt>
                <c:pt idx="4540">
                  <c:v>51.778791334093498</c:v>
                </c:pt>
                <c:pt idx="4541">
                  <c:v>51.79019384264538</c:v>
                </c:pt>
                <c:pt idx="4542">
                  <c:v>51.801596351197269</c:v>
                </c:pt>
                <c:pt idx="4543">
                  <c:v>51.81299885974915</c:v>
                </c:pt>
                <c:pt idx="4544">
                  <c:v>51.824401368301018</c:v>
                </c:pt>
                <c:pt idx="4545">
                  <c:v>51.835803876852907</c:v>
                </c:pt>
                <c:pt idx="4546">
                  <c:v>51.847206385404789</c:v>
                </c:pt>
                <c:pt idx="4547">
                  <c:v>51.858608893956671</c:v>
                </c:pt>
                <c:pt idx="4548">
                  <c:v>51.870011402508553</c:v>
                </c:pt>
                <c:pt idx="4549">
                  <c:v>51.881413911060434</c:v>
                </c:pt>
                <c:pt idx="4550">
                  <c:v>51.892816419612316</c:v>
                </c:pt>
                <c:pt idx="4551">
                  <c:v>51.904218928164191</c:v>
                </c:pt>
                <c:pt idx="4552">
                  <c:v>51.915621436716073</c:v>
                </c:pt>
                <c:pt idx="4553">
                  <c:v>51.927023945267962</c:v>
                </c:pt>
                <c:pt idx="4554">
                  <c:v>51.938426453819844</c:v>
                </c:pt>
                <c:pt idx="4555">
                  <c:v>51.949828962371726</c:v>
                </c:pt>
                <c:pt idx="4556">
                  <c:v>51.961231470923607</c:v>
                </c:pt>
                <c:pt idx="4557">
                  <c:v>51.972633979475482</c:v>
                </c:pt>
                <c:pt idx="4558">
                  <c:v>51.984036488027364</c:v>
                </c:pt>
                <c:pt idx="4559">
                  <c:v>51.995438996579246</c:v>
                </c:pt>
                <c:pt idx="4560">
                  <c:v>52.006841505131128</c:v>
                </c:pt>
                <c:pt idx="4561">
                  <c:v>52.01824401368301</c:v>
                </c:pt>
                <c:pt idx="4562">
                  <c:v>52.029646522234898</c:v>
                </c:pt>
                <c:pt idx="4563">
                  <c:v>52.041049030786766</c:v>
                </c:pt>
                <c:pt idx="4564">
                  <c:v>52.052451539338648</c:v>
                </c:pt>
                <c:pt idx="4565">
                  <c:v>52.063854047890537</c:v>
                </c:pt>
                <c:pt idx="4566">
                  <c:v>52.075256556442419</c:v>
                </c:pt>
                <c:pt idx="4567">
                  <c:v>52.086659064994301</c:v>
                </c:pt>
                <c:pt idx="4568">
                  <c:v>52.098061573546183</c:v>
                </c:pt>
                <c:pt idx="4569">
                  <c:v>52.109464082098064</c:v>
                </c:pt>
                <c:pt idx="4570">
                  <c:v>52.120866590649939</c:v>
                </c:pt>
                <c:pt idx="4571">
                  <c:v>52.132269099201821</c:v>
                </c:pt>
                <c:pt idx="4572">
                  <c:v>52.143671607753703</c:v>
                </c:pt>
                <c:pt idx="4573">
                  <c:v>52.155074116305592</c:v>
                </c:pt>
                <c:pt idx="4574">
                  <c:v>52.166476624857474</c:v>
                </c:pt>
                <c:pt idx="4575">
                  <c:v>52.177879133409355</c:v>
                </c:pt>
                <c:pt idx="4576">
                  <c:v>52.18928164196123</c:v>
                </c:pt>
                <c:pt idx="4577">
                  <c:v>52.200684150513112</c:v>
                </c:pt>
                <c:pt idx="4578">
                  <c:v>52.212086659064994</c:v>
                </c:pt>
                <c:pt idx="4579">
                  <c:v>52.223489167616876</c:v>
                </c:pt>
                <c:pt idx="4580">
                  <c:v>52.234891676168758</c:v>
                </c:pt>
                <c:pt idx="4581">
                  <c:v>52.246294184720639</c:v>
                </c:pt>
                <c:pt idx="4582">
                  <c:v>52.257696693272514</c:v>
                </c:pt>
                <c:pt idx="4583">
                  <c:v>52.269099201824396</c:v>
                </c:pt>
                <c:pt idx="4584">
                  <c:v>52.280501710376285</c:v>
                </c:pt>
                <c:pt idx="4585">
                  <c:v>52.291904218928167</c:v>
                </c:pt>
                <c:pt idx="4586">
                  <c:v>52.303306727480049</c:v>
                </c:pt>
                <c:pt idx="4587">
                  <c:v>52.314709236031931</c:v>
                </c:pt>
                <c:pt idx="4588">
                  <c:v>52.326111744583805</c:v>
                </c:pt>
                <c:pt idx="4589">
                  <c:v>52.337514253135687</c:v>
                </c:pt>
                <c:pt idx="4590">
                  <c:v>52.348916761687569</c:v>
                </c:pt>
                <c:pt idx="4591">
                  <c:v>52.360319270239451</c:v>
                </c:pt>
                <c:pt idx="4592">
                  <c:v>52.371721778791333</c:v>
                </c:pt>
                <c:pt idx="4593">
                  <c:v>52.383124287343222</c:v>
                </c:pt>
                <c:pt idx="4594">
                  <c:v>52.394526795895104</c:v>
                </c:pt>
                <c:pt idx="4595">
                  <c:v>52.405929304446971</c:v>
                </c:pt>
                <c:pt idx="4596">
                  <c:v>52.41733181299886</c:v>
                </c:pt>
                <c:pt idx="4597">
                  <c:v>52.428734321550742</c:v>
                </c:pt>
                <c:pt idx="4598">
                  <c:v>52.440136830102624</c:v>
                </c:pt>
                <c:pt idx="4599">
                  <c:v>52.451539338654506</c:v>
                </c:pt>
                <c:pt idx="4600">
                  <c:v>52.462941847206388</c:v>
                </c:pt>
                <c:pt idx="4601">
                  <c:v>52.474344355758262</c:v>
                </c:pt>
                <c:pt idx="4602">
                  <c:v>52.485746864310144</c:v>
                </c:pt>
                <c:pt idx="4603">
                  <c:v>52.497149372862026</c:v>
                </c:pt>
                <c:pt idx="4604">
                  <c:v>52.508551881413915</c:v>
                </c:pt>
                <c:pt idx="4605">
                  <c:v>52.519954389965797</c:v>
                </c:pt>
                <c:pt idx="4606">
                  <c:v>52.531356898517679</c:v>
                </c:pt>
                <c:pt idx="4607">
                  <c:v>52.542759407069553</c:v>
                </c:pt>
                <c:pt idx="4608">
                  <c:v>52.554161915621435</c:v>
                </c:pt>
                <c:pt idx="4609">
                  <c:v>52.565564424173317</c:v>
                </c:pt>
                <c:pt idx="4610">
                  <c:v>52.576966932725199</c:v>
                </c:pt>
                <c:pt idx="4611">
                  <c:v>52.588369441277081</c:v>
                </c:pt>
                <c:pt idx="4612">
                  <c:v>52.599771949828963</c:v>
                </c:pt>
                <c:pt idx="4613">
                  <c:v>52.611174458380837</c:v>
                </c:pt>
                <c:pt idx="4614">
                  <c:v>52.622576966932719</c:v>
                </c:pt>
                <c:pt idx="4615">
                  <c:v>52.633979475484608</c:v>
                </c:pt>
                <c:pt idx="4616">
                  <c:v>52.64538198403649</c:v>
                </c:pt>
                <c:pt idx="4617">
                  <c:v>52.656784492588372</c:v>
                </c:pt>
                <c:pt idx="4618">
                  <c:v>52.668187001140254</c:v>
                </c:pt>
                <c:pt idx="4619">
                  <c:v>52.679589509692136</c:v>
                </c:pt>
                <c:pt idx="4620">
                  <c:v>52.69099201824401</c:v>
                </c:pt>
                <c:pt idx="4621">
                  <c:v>52.702394526795892</c:v>
                </c:pt>
                <c:pt idx="4622">
                  <c:v>52.713797035347774</c:v>
                </c:pt>
                <c:pt idx="4623">
                  <c:v>52.725199543899656</c:v>
                </c:pt>
                <c:pt idx="4624">
                  <c:v>52.736602052451545</c:v>
                </c:pt>
                <c:pt idx="4625">
                  <c:v>52.748004561003427</c:v>
                </c:pt>
                <c:pt idx="4626">
                  <c:v>52.759407069555294</c:v>
                </c:pt>
                <c:pt idx="4627">
                  <c:v>52.770809578107183</c:v>
                </c:pt>
                <c:pt idx="4628">
                  <c:v>52.782212086659065</c:v>
                </c:pt>
                <c:pt idx="4629">
                  <c:v>52.793614595210947</c:v>
                </c:pt>
                <c:pt idx="4630">
                  <c:v>52.805017103762829</c:v>
                </c:pt>
                <c:pt idx="4631">
                  <c:v>52.816419612314711</c:v>
                </c:pt>
                <c:pt idx="4632">
                  <c:v>52.827822120866585</c:v>
                </c:pt>
                <c:pt idx="4633">
                  <c:v>52.839224629418467</c:v>
                </c:pt>
                <c:pt idx="4634">
                  <c:v>52.850627137970349</c:v>
                </c:pt>
                <c:pt idx="4635">
                  <c:v>52.862029646522238</c:v>
                </c:pt>
                <c:pt idx="4636">
                  <c:v>52.87343215507412</c:v>
                </c:pt>
                <c:pt idx="4637">
                  <c:v>52.884834663626002</c:v>
                </c:pt>
                <c:pt idx="4638">
                  <c:v>52.896237172177884</c:v>
                </c:pt>
                <c:pt idx="4639">
                  <c:v>52.907639680729758</c:v>
                </c:pt>
                <c:pt idx="4640">
                  <c:v>52.91904218928164</c:v>
                </c:pt>
                <c:pt idx="4641">
                  <c:v>52.930444697833522</c:v>
                </c:pt>
                <c:pt idx="4642">
                  <c:v>52.941847206385404</c:v>
                </c:pt>
                <c:pt idx="4643">
                  <c:v>52.953249714937286</c:v>
                </c:pt>
                <c:pt idx="4644">
                  <c:v>52.964652223489175</c:v>
                </c:pt>
                <c:pt idx="4645">
                  <c:v>52.976054732041042</c:v>
                </c:pt>
                <c:pt idx="4646">
                  <c:v>52.987457240592931</c:v>
                </c:pt>
                <c:pt idx="4647">
                  <c:v>52.998859749144813</c:v>
                </c:pt>
                <c:pt idx="4648">
                  <c:v>53.010262257696695</c:v>
                </c:pt>
                <c:pt idx="4649">
                  <c:v>53.021664766248577</c:v>
                </c:pt>
                <c:pt idx="4650">
                  <c:v>53.033067274800459</c:v>
                </c:pt>
                <c:pt idx="4651">
                  <c:v>53.044469783352334</c:v>
                </c:pt>
                <c:pt idx="4652">
                  <c:v>53.055872291904215</c:v>
                </c:pt>
                <c:pt idx="4653">
                  <c:v>53.067274800456097</c:v>
                </c:pt>
                <c:pt idx="4654">
                  <c:v>53.078677309007979</c:v>
                </c:pt>
                <c:pt idx="4655">
                  <c:v>53.090079817559868</c:v>
                </c:pt>
                <c:pt idx="4656">
                  <c:v>53.10148232611175</c:v>
                </c:pt>
                <c:pt idx="4657">
                  <c:v>53.112884834663618</c:v>
                </c:pt>
                <c:pt idx="4658">
                  <c:v>53.124287343215506</c:v>
                </c:pt>
                <c:pt idx="4659">
                  <c:v>53.135689851767388</c:v>
                </c:pt>
                <c:pt idx="4660">
                  <c:v>53.14709236031927</c:v>
                </c:pt>
                <c:pt idx="4661">
                  <c:v>53.158494868871152</c:v>
                </c:pt>
                <c:pt idx="4662">
                  <c:v>53.169897377423034</c:v>
                </c:pt>
                <c:pt idx="4663">
                  <c:v>53.181299885974923</c:v>
                </c:pt>
                <c:pt idx="4664">
                  <c:v>53.19270239452679</c:v>
                </c:pt>
                <c:pt idx="4665">
                  <c:v>53.204104903078672</c:v>
                </c:pt>
                <c:pt idx="4666">
                  <c:v>53.215507411630561</c:v>
                </c:pt>
                <c:pt idx="4667">
                  <c:v>53.226909920182443</c:v>
                </c:pt>
                <c:pt idx="4668">
                  <c:v>53.238312428734325</c:v>
                </c:pt>
                <c:pt idx="4669">
                  <c:v>53.249714937286207</c:v>
                </c:pt>
                <c:pt idx="4670">
                  <c:v>53.261117445838082</c:v>
                </c:pt>
                <c:pt idx="4671">
                  <c:v>53.272519954389963</c:v>
                </c:pt>
                <c:pt idx="4672">
                  <c:v>53.283922462941845</c:v>
                </c:pt>
                <c:pt idx="4673">
                  <c:v>53.295324971493727</c:v>
                </c:pt>
                <c:pt idx="4674">
                  <c:v>53.306727480045609</c:v>
                </c:pt>
                <c:pt idx="4675">
                  <c:v>53.318129988597498</c:v>
                </c:pt>
                <c:pt idx="4676">
                  <c:v>53.329532497149366</c:v>
                </c:pt>
                <c:pt idx="4677">
                  <c:v>53.340935005701255</c:v>
                </c:pt>
                <c:pt idx="4678">
                  <c:v>53.352337514253136</c:v>
                </c:pt>
                <c:pt idx="4679">
                  <c:v>53.363740022805018</c:v>
                </c:pt>
                <c:pt idx="4680">
                  <c:v>53.3751425313569</c:v>
                </c:pt>
                <c:pt idx="4681">
                  <c:v>53.386545039908782</c:v>
                </c:pt>
                <c:pt idx="4682">
                  <c:v>53.397947548460657</c:v>
                </c:pt>
                <c:pt idx="4683">
                  <c:v>53.409350057012539</c:v>
                </c:pt>
                <c:pt idx="4684">
                  <c:v>53.42075256556442</c:v>
                </c:pt>
                <c:pt idx="4685">
                  <c:v>53.432155074116302</c:v>
                </c:pt>
                <c:pt idx="4686">
                  <c:v>53.443557582668191</c:v>
                </c:pt>
                <c:pt idx="4687">
                  <c:v>53.454960091220073</c:v>
                </c:pt>
                <c:pt idx="4688">
                  <c:v>53.466362599771955</c:v>
                </c:pt>
                <c:pt idx="4689">
                  <c:v>53.47776510832383</c:v>
                </c:pt>
                <c:pt idx="4690">
                  <c:v>53.489167616875712</c:v>
                </c:pt>
                <c:pt idx="4691">
                  <c:v>53.500570125427593</c:v>
                </c:pt>
                <c:pt idx="4692">
                  <c:v>53.511972633979475</c:v>
                </c:pt>
                <c:pt idx="4693">
                  <c:v>53.523375142531357</c:v>
                </c:pt>
                <c:pt idx="4694">
                  <c:v>53.534777651083246</c:v>
                </c:pt>
                <c:pt idx="4695">
                  <c:v>53.546180159635114</c:v>
                </c:pt>
                <c:pt idx="4696">
                  <c:v>53.557582668186996</c:v>
                </c:pt>
                <c:pt idx="4697">
                  <c:v>53.568985176738884</c:v>
                </c:pt>
                <c:pt idx="4698">
                  <c:v>53.580387685290766</c:v>
                </c:pt>
                <c:pt idx="4699">
                  <c:v>53.591790193842648</c:v>
                </c:pt>
                <c:pt idx="4700">
                  <c:v>53.60319270239453</c:v>
                </c:pt>
                <c:pt idx="4701">
                  <c:v>53.614595210946405</c:v>
                </c:pt>
                <c:pt idx="4702">
                  <c:v>53.625997719498287</c:v>
                </c:pt>
                <c:pt idx="4703">
                  <c:v>53.637400228050168</c:v>
                </c:pt>
                <c:pt idx="4704">
                  <c:v>53.64880273660205</c:v>
                </c:pt>
                <c:pt idx="4705">
                  <c:v>53.660205245153932</c:v>
                </c:pt>
                <c:pt idx="4706">
                  <c:v>53.671607753705821</c:v>
                </c:pt>
                <c:pt idx="4707">
                  <c:v>53.683010262257703</c:v>
                </c:pt>
                <c:pt idx="4708">
                  <c:v>53.694412770809578</c:v>
                </c:pt>
                <c:pt idx="4709">
                  <c:v>53.70581527936146</c:v>
                </c:pt>
                <c:pt idx="4710">
                  <c:v>53.717217787913341</c:v>
                </c:pt>
                <c:pt idx="4711">
                  <c:v>53.728620296465223</c:v>
                </c:pt>
                <c:pt idx="4712">
                  <c:v>53.740022805017105</c:v>
                </c:pt>
                <c:pt idx="4713">
                  <c:v>53.751425313568987</c:v>
                </c:pt>
                <c:pt idx="4714">
                  <c:v>53.762827822120862</c:v>
                </c:pt>
                <c:pt idx="4715">
                  <c:v>53.774230330672744</c:v>
                </c:pt>
                <c:pt idx="4716">
                  <c:v>53.785632839224625</c:v>
                </c:pt>
                <c:pt idx="4717">
                  <c:v>53.797035347776514</c:v>
                </c:pt>
                <c:pt idx="4718">
                  <c:v>53.808437856328396</c:v>
                </c:pt>
                <c:pt idx="4719">
                  <c:v>53.819840364880278</c:v>
                </c:pt>
                <c:pt idx="4720">
                  <c:v>53.831242873432153</c:v>
                </c:pt>
                <c:pt idx="4721">
                  <c:v>53.842645381984035</c:v>
                </c:pt>
                <c:pt idx="4722">
                  <c:v>53.854047890535917</c:v>
                </c:pt>
                <c:pt idx="4723">
                  <c:v>53.865450399087798</c:v>
                </c:pt>
                <c:pt idx="4724">
                  <c:v>53.87685290763968</c:v>
                </c:pt>
                <c:pt idx="4725">
                  <c:v>53.888255416191569</c:v>
                </c:pt>
                <c:pt idx="4726">
                  <c:v>53.899657924743437</c:v>
                </c:pt>
                <c:pt idx="4727">
                  <c:v>53.911060433295319</c:v>
                </c:pt>
                <c:pt idx="4728">
                  <c:v>53.922462941847208</c:v>
                </c:pt>
                <c:pt idx="4729">
                  <c:v>53.93386545039909</c:v>
                </c:pt>
                <c:pt idx="4730">
                  <c:v>53.945267958950971</c:v>
                </c:pt>
                <c:pt idx="4731">
                  <c:v>53.956670467502853</c:v>
                </c:pt>
                <c:pt idx="4732">
                  <c:v>53.968072976054735</c:v>
                </c:pt>
                <c:pt idx="4733">
                  <c:v>53.97947548460661</c:v>
                </c:pt>
                <c:pt idx="4734">
                  <c:v>53.990877993158492</c:v>
                </c:pt>
                <c:pt idx="4735">
                  <c:v>54.002280501710374</c:v>
                </c:pt>
                <c:pt idx="4736">
                  <c:v>54.013683010262255</c:v>
                </c:pt>
                <c:pt idx="4737">
                  <c:v>54.025085518814144</c:v>
                </c:pt>
                <c:pt idx="4738">
                  <c:v>54.036488027366026</c:v>
                </c:pt>
                <c:pt idx="4739">
                  <c:v>54.047890535917901</c:v>
                </c:pt>
                <c:pt idx="4740">
                  <c:v>54.059293044469783</c:v>
                </c:pt>
                <c:pt idx="4741">
                  <c:v>54.070695553021665</c:v>
                </c:pt>
                <c:pt idx="4742">
                  <c:v>54.082098061573546</c:v>
                </c:pt>
                <c:pt idx="4743">
                  <c:v>54.093500570125428</c:v>
                </c:pt>
                <c:pt idx="4744">
                  <c:v>54.10490307867731</c:v>
                </c:pt>
                <c:pt idx="4745">
                  <c:v>54.116305587229185</c:v>
                </c:pt>
                <c:pt idx="4746">
                  <c:v>54.127708095781067</c:v>
                </c:pt>
                <c:pt idx="4747">
                  <c:v>54.139110604332949</c:v>
                </c:pt>
                <c:pt idx="4748">
                  <c:v>54.150513112884838</c:v>
                </c:pt>
                <c:pt idx="4749">
                  <c:v>54.161915621436719</c:v>
                </c:pt>
                <c:pt idx="4750">
                  <c:v>54.173318129988601</c:v>
                </c:pt>
                <c:pt idx="4751">
                  <c:v>54.184720638540476</c:v>
                </c:pt>
                <c:pt idx="4752">
                  <c:v>54.196123147092358</c:v>
                </c:pt>
                <c:pt idx="4753">
                  <c:v>54.20752565564424</c:v>
                </c:pt>
                <c:pt idx="4754">
                  <c:v>54.218928164196122</c:v>
                </c:pt>
                <c:pt idx="4755">
                  <c:v>54.230330672748003</c:v>
                </c:pt>
                <c:pt idx="4756">
                  <c:v>54.241733181299892</c:v>
                </c:pt>
                <c:pt idx="4757">
                  <c:v>54.253135689851774</c:v>
                </c:pt>
                <c:pt idx="4758">
                  <c:v>54.264538198403642</c:v>
                </c:pt>
                <c:pt idx="4759">
                  <c:v>54.275940706955531</c:v>
                </c:pt>
                <c:pt idx="4760">
                  <c:v>54.287343215507413</c:v>
                </c:pt>
                <c:pt idx="4761">
                  <c:v>54.298745724059295</c:v>
                </c:pt>
                <c:pt idx="4762">
                  <c:v>54.310148232611176</c:v>
                </c:pt>
                <c:pt idx="4763">
                  <c:v>54.321550741163058</c:v>
                </c:pt>
                <c:pt idx="4764">
                  <c:v>54.332953249714933</c:v>
                </c:pt>
                <c:pt idx="4765">
                  <c:v>54.344355758266815</c:v>
                </c:pt>
                <c:pt idx="4766">
                  <c:v>54.355758266818697</c:v>
                </c:pt>
                <c:pt idx="4767">
                  <c:v>54.367160775370579</c:v>
                </c:pt>
                <c:pt idx="4768">
                  <c:v>54.378563283922468</c:v>
                </c:pt>
                <c:pt idx="4769">
                  <c:v>54.389965792474349</c:v>
                </c:pt>
                <c:pt idx="4770">
                  <c:v>54.401368301026224</c:v>
                </c:pt>
                <c:pt idx="4771">
                  <c:v>54.412770809578106</c:v>
                </c:pt>
                <c:pt idx="4772">
                  <c:v>54.424173318129988</c:v>
                </c:pt>
                <c:pt idx="4773">
                  <c:v>54.43557582668187</c:v>
                </c:pt>
                <c:pt idx="4774">
                  <c:v>54.446978335233752</c:v>
                </c:pt>
                <c:pt idx="4775">
                  <c:v>54.458380843785633</c:v>
                </c:pt>
                <c:pt idx="4776">
                  <c:v>54.469783352337522</c:v>
                </c:pt>
                <c:pt idx="4777">
                  <c:v>54.48118586088939</c:v>
                </c:pt>
                <c:pt idx="4778">
                  <c:v>54.492588369441272</c:v>
                </c:pt>
                <c:pt idx="4779">
                  <c:v>54.503990877993161</c:v>
                </c:pt>
                <c:pt idx="4780">
                  <c:v>54.515393386545043</c:v>
                </c:pt>
                <c:pt idx="4781">
                  <c:v>54.526795895096924</c:v>
                </c:pt>
                <c:pt idx="4782">
                  <c:v>54.538198403648806</c:v>
                </c:pt>
                <c:pt idx="4783">
                  <c:v>54.549600912200681</c:v>
                </c:pt>
                <c:pt idx="4784">
                  <c:v>54.561003420752563</c:v>
                </c:pt>
                <c:pt idx="4785">
                  <c:v>54.572405929304445</c:v>
                </c:pt>
                <c:pt idx="4786">
                  <c:v>54.583808437856327</c:v>
                </c:pt>
                <c:pt idx="4787">
                  <c:v>54.595210946408216</c:v>
                </c:pt>
                <c:pt idx="4788">
                  <c:v>54.606613454960097</c:v>
                </c:pt>
                <c:pt idx="4789">
                  <c:v>54.618015963511965</c:v>
                </c:pt>
                <c:pt idx="4790">
                  <c:v>54.629418472063854</c:v>
                </c:pt>
                <c:pt idx="4791">
                  <c:v>54.640820980615736</c:v>
                </c:pt>
                <c:pt idx="4792">
                  <c:v>54.652223489167618</c:v>
                </c:pt>
                <c:pt idx="4793">
                  <c:v>54.6636259977195</c:v>
                </c:pt>
                <c:pt idx="4794">
                  <c:v>54.675028506271381</c:v>
                </c:pt>
                <c:pt idx="4795">
                  <c:v>54.686431014823256</c:v>
                </c:pt>
                <c:pt idx="4796">
                  <c:v>54.697833523375138</c:v>
                </c:pt>
                <c:pt idx="4797">
                  <c:v>54.70923603192702</c:v>
                </c:pt>
                <c:pt idx="4798">
                  <c:v>54.720638540478902</c:v>
                </c:pt>
                <c:pt idx="4799">
                  <c:v>54.732041049030791</c:v>
                </c:pt>
                <c:pt idx="4800">
                  <c:v>54.743443557582673</c:v>
                </c:pt>
                <c:pt idx="4801">
                  <c:v>54.754846066134554</c:v>
                </c:pt>
                <c:pt idx="4802">
                  <c:v>54.766248574686429</c:v>
                </c:pt>
                <c:pt idx="4803">
                  <c:v>54.777651083238311</c:v>
                </c:pt>
                <c:pt idx="4804">
                  <c:v>54.789053591790193</c:v>
                </c:pt>
                <c:pt idx="4805">
                  <c:v>54.800456100342075</c:v>
                </c:pt>
                <c:pt idx="4806">
                  <c:v>54.811858608893957</c:v>
                </c:pt>
                <c:pt idx="4807">
                  <c:v>54.823261117445846</c:v>
                </c:pt>
                <c:pt idx="4808">
                  <c:v>54.834663625997713</c:v>
                </c:pt>
                <c:pt idx="4809">
                  <c:v>54.846066134549595</c:v>
                </c:pt>
                <c:pt idx="4810">
                  <c:v>54.857468643101484</c:v>
                </c:pt>
                <c:pt idx="4811">
                  <c:v>54.868871151653366</c:v>
                </c:pt>
                <c:pt idx="4812">
                  <c:v>54.880273660205248</c:v>
                </c:pt>
                <c:pt idx="4813">
                  <c:v>54.89167616875713</c:v>
                </c:pt>
                <c:pt idx="4814">
                  <c:v>54.903078677309004</c:v>
                </c:pt>
                <c:pt idx="4815">
                  <c:v>54.914481185860886</c:v>
                </c:pt>
                <c:pt idx="4816">
                  <c:v>54.925883694412768</c:v>
                </c:pt>
                <c:pt idx="4817">
                  <c:v>54.93728620296465</c:v>
                </c:pt>
                <c:pt idx="4818">
                  <c:v>54.948688711516539</c:v>
                </c:pt>
                <c:pt idx="4819">
                  <c:v>54.960091220068421</c:v>
                </c:pt>
                <c:pt idx="4820">
                  <c:v>54.971493728620288</c:v>
                </c:pt>
                <c:pt idx="4821">
                  <c:v>54.982896237172177</c:v>
                </c:pt>
                <c:pt idx="4822">
                  <c:v>54.994298745724059</c:v>
                </c:pt>
                <c:pt idx="4823">
                  <c:v>55.005701254275941</c:v>
                </c:pt>
                <c:pt idx="4824">
                  <c:v>55.017103762827823</c:v>
                </c:pt>
                <c:pt idx="4825">
                  <c:v>55.028506271379705</c:v>
                </c:pt>
                <c:pt idx="4826">
                  <c:v>55.039908779931594</c:v>
                </c:pt>
                <c:pt idx="4827">
                  <c:v>55.051311288483461</c:v>
                </c:pt>
                <c:pt idx="4828">
                  <c:v>55.062713797035343</c:v>
                </c:pt>
                <c:pt idx="4829">
                  <c:v>55.074116305587225</c:v>
                </c:pt>
                <c:pt idx="4830">
                  <c:v>55.085518814139114</c:v>
                </c:pt>
                <c:pt idx="4831">
                  <c:v>55.096921322690996</c:v>
                </c:pt>
                <c:pt idx="4832">
                  <c:v>55.108323831242878</c:v>
                </c:pt>
                <c:pt idx="4833">
                  <c:v>55.119726339794752</c:v>
                </c:pt>
                <c:pt idx="4834">
                  <c:v>55.131128848346634</c:v>
                </c:pt>
                <c:pt idx="4835">
                  <c:v>55.142531356898516</c:v>
                </c:pt>
                <c:pt idx="4836">
                  <c:v>55.153933865450398</c:v>
                </c:pt>
                <c:pt idx="4837">
                  <c:v>55.16533637400228</c:v>
                </c:pt>
                <c:pt idx="4838">
                  <c:v>55.176738882554169</c:v>
                </c:pt>
                <c:pt idx="4839">
                  <c:v>55.188141391106036</c:v>
                </c:pt>
                <c:pt idx="4840">
                  <c:v>55.199543899657918</c:v>
                </c:pt>
                <c:pt idx="4841">
                  <c:v>55.210946408209807</c:v>
                </c:pt>
                <c:pt idx="4842">
                  <c:v>55.222348916761689</c:v>
                </c:pt>
                <c:pt idx="4843">
                  <c:v>55.233751425313571</c:v>
                </c:pt>
                <c:pt idx="4844">
                  <c:v>55.245153933865453</c:v>
                </c:pt>
                <c:pt idx="4845">
                  <c:v>55.256556442417335</c:v>
                </c:pt>
                <c:pt idx="4846">
                  <c:v>55.267958950969209</c:v>
                </c:pt>
                <c:pt idx="4847">
                  <c:v>55.279361459521091</c:v>
                </c:pt>
                <c:pt idx="4848">
                  <c:v>55.290763968072973</c:v>
                </c:pt>
                <c:pt idx="4849">
                  <c:v>55.302166476624862</c:v>
                </c:pt>
                <c:pt idx="4850">
                  <c:v>55.313568985176744</c:v>
                </c:pt>
                <c:pt idx="4851">
                  <c:v>55.324971493728626</c:v>
                </c:pt>
                <c:pt idx="4852">
                  <c:v>55.3363740022805</c:v>
                </c:pt>
                <c:pt idx="4853">
                  <c:v>55.347776510832382</c:v>
                </c:pt>
                <c:pt idx="4854">
                  <c:v>55.359179019384264</c:v>
                </c:pt>
                <c:pt idx="4855">
                  <c:v>55.370581527936146</c:v>
                </c:pt>
                <c:pt idx="4856">
                  <c:v>55.381984036488028</c:v>
                </c:pt>
                <c:pt idx="4857">
                  <c:v>55.393386545039917</c:v>
                </c:pt>
                <c:pt idx="4858">
                  <c:v>55.404789053591784</c:v>
                </c:pt>
                <c:pt idx="4859">
                  <c:v>55.416191562143666</c:v>
                </c:pt>
                <c:pt idx="4860">
                  <c:v>55.427594070695548</c:v>
                </c:pt>
                <c:pt idx="4861">
                  <c:v>55.438996579247437</c:v>
                </c:pt>
                <c:pt idx="4862">
                  <c:v>55.450399087799319</c:v>
                </c:pt>
                <c:pt idx="4863">
                  <c:v>55.461801596351201</c:v>
                </c:pt>
                <c:pt idx="4864">
                  <c:v>55.473204104903076</c:v>
                </c:pt>
                <c:pt idx="4865">
                  <c:v>55.484606613454957</c:v>
                </c:pt>
                <c:pt idx="4866">
                  <c:v>55.496009122006839</c:v>
                </c:pt>
                <c:pt idx="4867">
                  <c:v>55.507411630558721</c:v>
                </c:pt>
                <c:pt idx="4868">
                  <c:v>55.518814139110603</c:v>
                </c:pt>
                <c:pt idx="4869">
                  <c:v>55.530216647662492</c:v>
                </c:pt>
                <c:pt idx="4870">
                  <c:v>55.541619156214374</c:v>
                </c:pt>
                <c:pt idx="4871">
                  <c:v>55.553021664766241</c:v>
                </c:pt>
                <c:pt idx="4872">
                  <c:v>55.56442417331813</c:v>
                </c:pt>
                <c:pt idx="4873">
                  <c:v>55.575826681870012</c:v>
                </c:pt>
                <c:pt idx="4874">
                  <c:v>55.587229190421894</c:v>
                </c:pt>
                <c:pt idx="4875">
                  <c:v>55.598631698973776</c:v>
                </c:pt>
                <c:pt idx="4876">
                  <c:v>55.610034207525658</c:v>
                </c:pt>
                <c:pt idx="4877">
                  <c:v>55.621436716077532</c:v>
                </c:pt>
                <c:pt idx="4878">
                  <c:v>55.632839224629414</c:v>
                </c:pt>
                <c:pt idx="4879">
                  <c:v>55.644241733181296</c:v>
                </c:pt>
                <c:pt idx="4880">
                  <c:v>55.655644241733185</c:v>
                </c:pt>
                <c:pt idx="4881">
                  <c:v>55.667046750285067</c:v>
                </c:pt>
                <c:pt idx="4882">
                  <c:v>55.678449258836949</c:v>
                </c:pt>
                <c:pt idx="4883">
                  <c:v>55.689851767388824</c:v>
                </c:pt>
                <c:pt idx="4884">
                  <c:v>55.701254275940705</c:v>
                </c:pt>
                <c:pt idx="4885">
                  <c:v>55.712656784492587</c:v>
                </c:pt>
                <c:pt idx="4886">
                  <c:v>55.724059293044469</c:v>
                </c:pt>
                <c:pt idx="4887">
                  <c:v>55.735461801596351</c:v>
                </c:pt>
                <c:pt idx="4888">
                  <c:v>55.74686431014824</c:v>
                </c:pt>
                <c:pt idx="4889">
                  <c:v>55.758266818700108</c:v>
                </c:pt>
                <c:pt idx="4890">
                  <c:v>55.769669327251989</c:v>
                </c:pt>
                <c:pt idx="4891">
                  <c:v>55.781071835803871</c:v>
                </c:pt>
                <c:pt idx="4892">
                  <c:v>55.79247434435576</c:v>
                </c:pt>
                <c:pt idx="4893">
                  <c:v>55.803876852907642</c:v>
                </c:pt>
                <c:pt idx="4894">
                  <c:v>55.815279361459524</c:v>
                </c:pt>
                <c:pt idx="4895">
                  <c:v>55.826681870011406</c:v>
                </c:pt>
                <c:pt idx="4896">
                  <c:v>55.838084378563281</c:v>
                </c:pt>
                <c:pt idx="4897">
                  <c:v>55.849486887115162</c:v>
                </c:pt>
                <c:pt idx="4898">
                  <c:v>55.860889395667044</c:v>
                </c:pt>
                <c:pt idx="4899">
                  <c:v>55.872291904218926</c:v>
                </c:pt>
                <c:pt idx="4900">
                  <c:v>55.883694412770815</c:v>
                </c:pt>
                <c:pt idx="4901">
                  <c:v>55.895096921322697</c:v>
                </c:pt>
                <c:pt idx="4902">
                  <c:v>55.906499429874565</c:v>
                </c:pt>
                <c:pt idx="4903">
                  <c:v>55.917901938426454</c:v>
                </c:pt>
                <c:pt idx="4904">
                  <c:v>55.929304446978335</c:v>
                </c:pt>
                <c:pt idx="4905">
                  <c:v>55.940706955530217</c:v>
                </c:pt>
                <c:pt idx="4906">
                  <c:v>55.952109464082099</c:v>
                </c:pt>
                <c:pt idx="4907">
                  <c:v>55.963511972633981</c:v>
                </c:pt>
                <c:pt idx="4908">
                  <c:v>55.974914481185856</c:v>
                </c:pt>
                <c:pt idx="4909">
                  <c:v>55.986316989737738</c:v>
                </c:pt>
                <c:pt idx="4910">
                  <c:v>55.997719498289619</c:v>
                </c:pt>
                <c:pt idx="4911">
                  <c:v>56.009122006841508</c:v>
                </c:pt>
                <c:pt idx="4912">
                  <c:v>56.02052451539339</c:v>
                </c:pt>
                <c:pt idx="4913">
                  <c:v>56.031927023945272</c:v>
                </c:pt>
                <c:pt idx="4914">
                  <c:v>56.043329532497154</c:v>
                </c:pt>
                <c:pt idx="4915">
                  <c:v>56.054732041049029</c:v>
                </c:pt>
                <c:pt idx="4916">
                  <c:v>56.06613454960091</c:v>
                </c:pt>
                <c:pt idx="4917">
                  <c:v>56.077537058152792</c:v>
                </c:pt>
                <c:pt idx="4918">
                  <c:v>56.088939566704674</c:v>
                </c:pt>
                <c:pt idx="4919">
                  <c:v>56.100342075256563</c:v>
                </c:pt>
                <c:pt idx="4920">
                  <c:v>56.111744583808445</c:v>
                </c:pt>
                <c:pt idx="4921">
                  <c:v>56.123147092360313</c:v>
                </c:pt>
                <c:pt idx="4922">
                  <c:v>56.134549600912194</c:v>
                </c:pt>
                <c:pt idx="4923">
                  <c:v>56.145952109464083</c:v>
                </c:pt>
                <c:pt idx="4924">
                  <c:v>56.157354618015965</c:v>
                </c:pt>
                <c:pt idx="4925">
                  <c:v>56.168757126567847</c:v>
                </c:pt>
                <c:pt idx="4926">
                  <c:v>56.180159635119729</c:v>
                </c:pt>
                <c:pt idx="4927">
                  <c:v>56.191562143671604</c:v>
                </c:pt>
                <c:pt idx="4928">
                  <c:v>56.202964652223486</c:v>
                </c:pt>
                <c:pt idx="4929">
                  <c:v>56.214367160775367</c:v>
                </c:pt>
                <c:pt idx="4930">
                  <c:v>56.225769669327249</c:v>
                </c:pt>
                <c:pt idx="4931">
                  <c:v>56.237172177879138</c:v>
                </c:pt>
                <c:pt idx="4932">
                  <c:v>56.24857468643102</c:v>
                </c:pt>
                <c:pt idx="4933">
                  <c:v>56.259977194982888</c:v>
                </c:pt>
                <c:pt idx="4934">
                  <c:v>56.271379703534777</c:v>
                </c:pt>
                <c:pt idx="4935">
                  <c:v>56.282782212086659</c:v>
                </c:pt>
                <c:pt idx="4936">
                  <c:v>56.29418472063854</c:v>
                </c:pt>
                <c:pt idx="4937">
                  <c:v>56.305587229190422</c:v>
                </c:pt>
                <c:pt idx="4938">
                  <c:v>56.316989737742304</c:v>
                </c:pt>
                <c:pt idx="4939">
                  <c:v>56.328392246294193</c:v>
                </c:pt>
                <c:pt idx="4940">
                  <c:v>56.339794754846061</c:v>
                </c:pt>
                <c:pt idx="4941">
                  <c:v>56.351197263397943</c:v>
                </c:pt>
                <c:pt idx="4942">
                  <c:v>56.362599771949832</c:v>
                </c:pt>
                <c:pt idx="4943">
                  <c:v>56.374002280501713</c:v>
                </c:pt>
                <c:pt idx="4944">
                  <c:v>56.385404789053595</c:v>
                </c:pt>
                <c:pt idx="4945">
                  <c:v>56.396807297605477</c:v>
                </c:pt>
                <c:pt idx="4946">
                  <c:v>56.408209806157352</c:v>
                </c:pt>
                <c:pt idx="4947">
                  <c:v>56.419612314709234</c:v>
                </c:pt>
                <c:pt idx="4948">
                  <c:v>56.431014823261116</c:v>
                </c:pt>
                <c:pt idx="4949">
                  <c:v>56.442417331812997</c:v>
                </c:pt>
                <c:pt idx="4950">
                  <c:v>56.453819840364886</c:v>
                </c:pt>
                <c:pt idx="4951">
                  <c:v>56.465222348916768</c:v>
                </c:pt>
                <c:pt idx="4952">
                  <c:v>56.476624857468636</c:v>
                </c:pt>
                <c:pt idx="4953">
                  <c:v>56.488027366020518</c:v>
                </c:pt>
                <c:pt idx="4954">
                  <c:v>56.499429874572407</c:v>
                </c:pt>
                <c:pt idx="4955">
                  <c:v>56.510832383124288</c:v>
                </c:pt>
                <c:pt idx="4956">
                  <c:v>56.52223489167617</c:v>
                </c:pt>
                <c:pt idx="4957">
                  <c:v>56.533637400228052</c:v>
                </c:pt>
                <c:pt idx="4958">
                  <c:v>56.545039908779934</c:v>
                </c:pt>
                <c:pt idx="4959">
                  <c:v>56.556442417331809</c:v>
                </c:pt>
                <c:pt idx="4960">
                  <c:v>56.567844925883691</c:v>
                </c:pt>
                <c:pt idx="4961">
                  <c:v>56.579247434435572</c:v>
                </c:pt>
                <c:pt idx="4962">
                  <c:v>56.590649942987461</c:v>
                </c:pt>
                <c:pt idx="4963">
                  <c:v>56.602052451539343</c:v>
                </c:pt>
                <c:pt idx="4964">
                  <c:v>56.613454960091225</c:v>
                </c:pt>
                <c:pt idx="4965">
                  <c:v>56.6248574686431</c:v>
                </c:pt>
                <c:pt idx="4966">
                  <c:v>56.636259977194982</c:v>
                </c:pt>
                <c:pt idx="4967">
                  <c:v>56.647662485746864</c:v>
                </c:pt>
                <c:pt idx="4968">
                  <c:v>56.659064994298745</c:v>
                </c:pt>
                <c:pt idx="4969">
                  <c:v>56.670467502850627</c:v>
                </c:pt>
                <c:pt idx="4970">
                  <c:v>56.681870011402516</c:v>
                </c:pt>
                <c:pt idx="4971">
                  <c:v>56.693272519954384</c:v>
                </c:pt>
                <c:pt idx="4972">
                  <c:v>56.704675028506266</c:v>
                </c:pt>
                <c:pt idx="4973">
                  <c:v>56.716077537058155</c:v>
                </c:pt>
                <c:pt idx="4974">
                  <c:v>56.727480045610037</c:v>
                </c:pt>
                <c:pt idx="4975">
                  <c:v>56.738882554161918</c:v>
                </c:pt>
                <c:pt idx="4976">
                  <c:v>56.7502850627138</c:v>
                </c:pt>
                <c:pt idx="4977">
                  <c:v>56.761687571265675</c:v>
                </c:pt>
                <c:pt idx="4978">
                  <c:v>56.773090079817557</c:v>
                </c:pt>
                <c:pt idx="4979">
                  <c:v>56.784492588369439</c:v>
                </c:pt>
                <c:pt idx="4980">
                  <c:v>56.795895096921321</c:v>
                </c:pt>
                <c:pt idx="4981">
                  <c:v>56.80729760547321</c:v>
                </c:pt>
                <c:pt idx="4982">
                  <c:v>56.818700114025091</c:v>
                </c:pt>
                <c:pt idx="4983">
                  <c:v>56.830102622576973</c:v>
                </c:pt>
                <c:pt idx="4984">
                  <c:v>56.841505131128841</c:v>
                </c:pt>
                <c:pt idx="4985">
                  <c:v>56.85290763968073</c:v>
                </c:pt>
                <c:pt idx="4986">
                  <c:v>56.864310148232612</c:v>
                </c:pt>
                <c:pt idx="4987">
                  <c:v>56.875712656784494</c:v>
                </c:pt>
                <c:pt idx="4988">
                  <c:v>56.887115165336375</c:v>
                </c:pt>
                <c:pt idx="4989">
                  <c:v>56.898517673888257</c:v>
                </c:pt>
                <c:pt idx="4990">
                  <c:v>56.909920182440132</c:v>
                </c:pt>
                <c:pt idx="4991">
                  <c:v>56.921322690992014</c:v>
                </c:pt>
                <c:pt idx="4992">
                  <c:v>56.932725199543896</c:v>
                </c:pt>
                <c:pt idx="4993">
                  <c:v>56.944127708095785</c:v>
                </c:pt>
                <c:pt idx="4994">
                  <c:v>56.955530216647666</c:v>
                </c:pt>
                <c:pt idx="4995">
                  <c:v>56.966932725199548</c:v>
                </c:pt>
                <c:pt idx="4996">
                  <c:v>56.978335233751423</c:v>
                </c:pt>
                <c:pt idx="4997">
                  <c:v>56.989737742303305</c:v>
                </c:pt>
                <c:pt idx="4998">
                  <c:v>57.001140250855187</c:v>
                </c:pt>
                <c:pt idx="4999">
                  <c:v>57.012542759407069</c:v>
                </c:pt>
                <c:pt idx="5000">
                  <c:v>57.02394526795895</c:v>
                </c:pt>
                <c:pt idx="5001">
                  <c:v>57.035347776510839</c:v>
                </c:pt>
                <c:pt idx="5002">
                  <c:v>57.046750285062707</c:v>
                </c:pt>
                <c:pt idx="5003">
                  <c:v>57.058152793614589</c:v>
                </c:pt>
                <c:pt idx="5004">
                  <c:v>57.069555302166478</c:v>
                </c:pt>
                <c:pt idx="5005">
                  <c:v>57.08095781071836</c:v>
                </c:pt>
                <c:pt idx="5006">
                  <c:v>57.092360319270242</c:v>
                </c:pt>
                <c:pt idx="5007">
                  <c:v>57.103762827822123</c:v>
                </c:pt>
                <c:pt idx="5008">
                  <c:v>57.115165336374005</c:v>
                </c:pt>
                <c:pt idx="5009">
                  <c:v>57.12656784492588</c:v>
                </c:pt>
                <c:pt idx="5010">
                  <c:v>57.137970353477762</c:v>
                </c:pt>
                <c:pt idx="5011">
                  <c:v>57.149372862029644</c:v>
                </c:pt>
                <c:pt idx="5012">
                  <c:v>57.160775370581533</c:v>
                </c:pt>
                <c:pt idx="5013">
                  <c:v>57.172177879133415</c:v>
                </c:pt>
                <c:pt idx="5014">
                  <c:v>57.183580387685296</c:v>
                </c:pt>
                <c:pt idx="5015">
                  <c:v>57.194982896237164</c:v>
                </c:pt>
                <c:pt idx="5016">
                  <c:v>57.206385404789053</c:v>
                </c:pt>
                <c:pt idx="5017">
                  <c:v>57.217787913340935</c:v>
                </c:pt>
                <c:pt idx="5018">
                  <c:v>57.229190421892817</c:v>
                </c:pt>
                <c:pt idx="5019">
                  <c:v>57.240592930444699</c:v>
                </c:pt>
                <c:pt idx="5020">
                  <c:v>57.25199543899658</c:v>
                </c:pt>
                <c:pt idx="5021">
                  <c:v>57.263397947548455</c:v>
                </c:pt>
                <c:pt idx="5022">
                  <c:v>57.274800456100337</c:v>
                </c:pt>
                <c:pt idx="5023">
                  <c:v>57.286202964652219</c:v>
                </c:pt>
                <c:pt idx="5024">
                  <c:v>57.297605473204108</c:v>
                </c:pt>
                <c:pt idx="5025">
                  <c:v>57.30900798175599</c:v>
                </c:pt>
                <c:pt idx="5026">
                  <c:v>57.320410490307871</c:v>
                </c:pt>
                <c:pt idx="5027">
                  <c:v>57.331812998859753</c:v>
                </c:pt>
                <c:pt idx="5028">
                  <c:v>57.343215507411628</c:v>
                </c:pt>
                <c:pt idx="5029">
                  <c:v>57.35461801596351</c:v>
                </c:pt>
                <c:pt idx="5030">
                  <c:v>57.366020524515392</c:v>
                </c:pt>
                <c:pt idx="5031">
                  <c:v>57.377423033067274</c:v>
                </c:pt>
                <c:pt idx="5032">
                  <c:v>57.388825541619163</c:v>
                </c:pt>
                <c:pt idx="5033">
                  <c:v>57.400228050171044</c:v>
                </c:pt>
                <c:pt idx="5034">
                  <c:v>57.411630558722912</c:v>
                </c:pt>
                <c:pt idx="5035">
                  <c:v>57.423033067274801</c:v>
                </c:pt>
                <c:pt idx="5036">
                  <c:v>57.434435575826683</c:v>
                </c:pt>
                <c:pt idx="5037">
                  <c:v>57.445838084378565</c:v>
                </c:pt>
                <c:pt idx="5038">
                  <c:v>57.457240592930447</c:v>
                </c:pt>
                <c:pt idx="5039">
                  <c:v>57.468643101482328</c:v>
                </c:pt>
                <c:pt idx="5040">
                  <c:v>57.480045610034203</c:v>
                </c:pt>
                <c:pt idx="5041">
                  <c:v>57.491448118586085</c:v>
                </c:pt>
                <c:pt idx="5042">
                  <c:v>57.502850627137967</c:v>
                </c:pt>
                <c:pt idx="5043">
                  <c:v>57.514253135689856</c:v>
                </c:pt>
                <c:pt idx="5044">
                  <c:v>57.525655644241738</c:v>
                </c:pt>
                <c:pt idx="5045">
                  <c:v>57.53705815279362</c:v>
                </c:pt>
                <c:pt idx="5046">
                  <c:v>57.548460661345487</c:v>
                </c:pt>
                <c:pt idx="5047">
                  <c:v>57.559863169897376</c:v>
                </c:pt>
                <c:pt idx="5048">
                  <c:v>57.571265678449258</c:v>
                </c:pt>
                <c:pt idx="5049">
                  <c:v>57.58266818700114</c:v>
                </c:pt>
                <c:pt idx="5050">
                  <c:v>57.594070695553022</c:v>
                </c:pt>
                <c:pt idx="5051">
                  <c:v>57.605473204104904</c:v>
                </c:pt>
                <c:pt idx="5052">
                  <c:v>57.616875712656793</c:v>
                </c:pt>
                <c:pt idx="5053">
                  <c:v>57.62827822120866</c:v>
                </c:pt>
                <c:pt idx="5054">
                  <c:v>57.639680729760542</c:v>
                </c:pt>
                <c:pt idx="5055">
                  <c:v>57.651083238312431</c:v>
                </c:pt>
                <c:pt idx="5056">
                  <c:v>57.662485746864313</c:v>
                </c:pt>
                <c:pt idx="5057">
                  <c:v>57.673888255416195</c:v>
                </c:pt>
                <c:pt idx="5058">
                  <c:v>57.685290763968077</c:v>
                </c:pt>
                <c:pt idx="5059">
                  <c:v>57.696693272519951</c:v>
                </c:pt>
                <c:pt idx="5060">
                  <c:v>57.708095781071833</c:v>
                </c:pt>
                <c:pt idx="5061">
                  <c:v>57.719498289623715</c:v>
                </c:pt>
                <c:pt idx="5062">
                  <c:v>57.730900798175597</c:v>
                </c:pt>
                <c:pt idx="5063">
                  <c:v>57.742303306727486</c:v>
                </c:pt>
                <c:pt idx="5064">
                  <c:v>57.753705815279368</c:v>
                </c:pt>
                <c:pt idx="5065">
                  <c:v>57.765108323831235</c:v>
                </c:pt>
                <c:pt idx="5066">
                  <c:v>57.776510832383124</c:v>
                </c:pt>
                <c:pt idx="5067">
                  <c:v>57.787913340935006</c:v>
                </c:pt>
                <c:pt idx="5068">
                  <c:v>57.799315849486888</c:v>
                </c:pt>
                <c:pt idx="5069">
                  <c:v>57.81071835803877</c:v>
                </c:pt>
                <c:pt idx="5070">
                  <c:v>57.822120866590652</c:v>
                </c:pt>
                <c:pt idx="5071">
                  <c:v>57.833523375142526</c:v>
                </c:pt>
                <c:pt idx="5072">
                  <c:v>57.844925883694408</c:v>
                </c:pt>
                <c:pt idx="5073">
                  <c:v>57.85632839224629</c:v>
                </c:pt>
                <c:pt idx="5074">
                  <c:v>57.867730900798179</c:v>
                </c:pt>
                <c:pt idx="5075">
                  <c:v>57.879133409350061</c:v>
                </c:pt>
                <c:pt idx="5076">
                  <c:v>57.890535917901943</c:v>
                </c:pt>
                <c:pt idx="5077">
                  <c:v>57.901938426453825</c:v>
                </c:pt>
                <c:pt idx="5078">
                  <c:v>57.913340935005699</c:v>
                </c:pt>
                <c:pt idx="5079">
                  <c:v>57.924743443557581</c:v>
                </c:pt>
                <c:pt idx="5080">
                  <c:v>57.936145952109463</c:v>
                </c:pt>
                <c:pt idx="5081">
                  <c:v>57.947548460661345</c:v>
                </c:pt>
                <c:pt idx="5082">
                  <c:v>57.958950969213227</c:v>
                </c:pt>
                <c:pt idx="5083">
                  <c:v>57.970353477765116</c:v>
                </c:pt>
                <c:pt idx="5084">
                  <c:v>57.981755986316983</c:v>
                </c:pt>
                <c:pt idx="5085">
                  <c:v>57.993158494868865</c:v>
                </c:pt>
                <c:pt idx="5086">
                  <c:v>58.004561003420754</c:v>
                </c:pt>
                <c:pt idx="5087">
                  <c:v>58.015963511972636</c:v>
                </c:pt>
                <c:pt idx="5088">
                  <c:v>58.027366020524518</c:v>
                </c:pt>
                <c:pt idx="5089">
                  <c:v>58.0387685290764</c:v>
                </c:pt>
                <c:pt idx="5090">
                  <c:v>58.050171037628274</c:v>
                </c:pt>
                <c:pt idx="5091">
                  <c:v>58.061573546180156</c:v>
                </c:pt>
                <c:pt idx="5092">
                  <c:v>58.072976054732038</c:v>
                </c:pt>
                <c:pt idx="5093">
                  <c:v>58.08437856328392</c:v>
                </c:pt>
                <c:pt idx="5094">
                  <c:v>58.095781071835809</c:v>
                </c:pt>
                <c:pt idx="5095">
                  <c:v>58.107183580387691</c:v>
                </c:pt>
                <c:pt idx="5096">
                  <c:v>58.118586088939573</c:v>
                </c:pt>
                <c:pt idx="5097">
                  <c:v>58.129988597491447</c:v>
                </c:pt>
                <c:pt idx="5098">
                  <c:v>58.141391106043329</c:v>
                </c:pt>
                <c:pt idx="5099">
                  <c:v>58.152793614595211</c:v>
                </c:pt>
                <c:pt idx="5100">
                  <c:v>58.164196123147093</c:v>
                </c:pt>
                <c:pt idx="5101">
                  <c:v>58.175598631698975</c:v>
                </c:pt>
                <c:pt idx="5102">
                  <c:v>58.187001140250857</c:v>
                </c:pt>
                <c:pt idx="5103">
                  <c:v>58.198403648802731</c:v>
                </c:pt>
                <c:pt idx="5104">
                  <c:v>58.209806157354613</c:v>
                </c:pt>
                <c:pt idx="5105">
                  <c:v>58.221208665906502</c:v>
                </c:pt>
                <c:pt idx="5106">
                  <c:v>58.232611174458384</c:v>
                </c:pt>
                <c:pt idx="5107">
                  <c:v>58.244013683010266</c:v>
                </c:pt>
                <c:pt idx="5108">
                  <c:v>58.255416191562148</c:v>
                </c:pt>
                <c:pt idx="5109">
                  <c:v>58.266818700114023</c:v>
                </c:pt>
                <c:pt idx="5110">
                  <c:v>58.278221208665904</c:v>
                </c:pt>
                <c:pt idx="5111">
                  <c:v>58.289623717217786</c:v>
                </c:pt>
                <c:pt idx="5112">
                  <c:v>58.301026225769668</c:v>
                </c:pt>
                <c:pt idx="5113">
                  <c:v>58.31242873432155</c:v>
                </c:pt>
                <c:pt idx="5114">
                  <c:v>58.323831242873439</c:v>
                </c:pt>
                <c:pt idx="5115">
                  <c:v>58.335233751425307</c:v>
                </c:pt>
                <c:pt idx="5116">
                  <c:v>58.346636259977188</c:v>
                </c:pt>
                <c:pt idx="5117">
                  <c:v>58.358038768529077</c:v>
                </c:pt>
                <c:pt idx="5118">
                  <c:v>58.369441277080959</c:v>
                </c:pt>
                <c:pt idx="5119">
                  <c:v>58.380843785632841</c:v>
                </c:pt>
                <c:pt idx="5120">
                  <c:v>58.392246294184723</c:v>
                </c:pt>
                <c:pt idx="5121">
                  <c:v>58.403648802736605</c:v>
                </c:pt>
                <c:pt idx="5122">
                  <c:v>58.415051311288479</c:v>
                </c:pt>
                <c:pt idx="5123">
                  <c:v>58.426453819840361</c:v>
                </c:pt>
                <c:pt idx="5124">
                  <c:v>58.437856328392243</c:v>
                </c:pt>
                <c:pt idx="5125">
                  <c:v>58.449258836944132</c:v>
                </c:pt>
                <c:pt idx="5126">
                  <c:v>58.460661345496014</c:v>
                </c:pt>
                <c:pt idx="5127">
                  <c:v>58.472063854047896</c:v>
                </c:pt>
                <c:pt idx="5128">
                  <c:v>58.483466362599771</c:v>
                </c:pt>
                <c:pt idx="5129">
                  <c:v>58.494868871151652</c:v>
                </c:pt>
                <c:pt idx="5130">
                  <c:v>58.506271379703534</c:v>
                </c:pt>
                <c:pt idx="5131">
                  <c:v>58.517673888255416</c:v>
                </c:pt>
                <c:pt idx="5132">
                  <c:v>58.529076396807298</c:v>
                </c:pt>
                <c:pt idx="5133">
                  <c:v>58.54047890535918</c:v>
                </c:pt>
                <c:pt idx="5134">
                  <c:v>58.551881413911055</c:v>
                </c:pt>
                <c:pt idx="5135">
                  <c:v>58.563283922462936</c:v>
                </c:pt>
                <c:pt idx="5136">
                  <c:v>58.574686431014825</c:v>
                </c:pt>
                <c:pt idx="5137">
                  <c:v>58.586088939566707</c:v>
                </c:pt>
                <c:pt idx="5138">
                  <c:v>58.597491448118589</c:v>
                </c:pt>
                <c:pt idx="5139">
                  <c:v>58.608893956670471</c:v>
                </c:pt>
                <c:pt idx="5140">
                  <c:v>58.620296465222346</c:v>
                </c:pt>
                <c:pt idx="5141">
                  <c:v>58.631698973774228</c:v>
                </c:pt>
                <c:pt idx="5142">
                  <c:v>58.643101482326109</c:v>
                </c:pt>
                <c:pt idx="5143">
                  <c:v>58.654503990877991</c:v>
                </c:pt>
                <c:pt idx="5144">
                  <c:v>58.665906499429873</c:v>
                </c:pt>
                <c:pt idx="5145">
                  <c:v>58.677309007981762</c:v>
                </c:pt>
                <c:pt idx="5146">
                  <c:v>58.688711516533644</c:v>
                </c:pt>
                <c:pt idx="5147">
                  <c:v>58.700114025085512</c:v>
                </c:pt>
                <c:pt idx="5148">
                  <c:v>58.711516533637401</c:v>
                </c:pt>
                <c:pt idx="5149">
                  <c:v>58.722919042189282</c:v>
                </c:pt>
                <c:pt idx="5150">
                  <c:v>58.734321550741164</c:v>
                </c:pt>
                <c:pt idx="5151">
                  <c:v>58.745724059293046</c:v>
                </c:pt>
                <c:pt idx="5152">
                  <c:v>58.757126567844928</c:v>
                </c:pt>
                <c:pt idx="5153">
                  <c:v>58.768529076396803</c:v>
                </c:pt>
                <c:pt idx="5154">
                  <c:v>58.779931584948685</c:v>
                </c:pt>
                <c:pt idx="5155">
                  <c:v>58.791334093500566</c:v>
                </c:pt>
                <c:pt idx="5156">
                  <c:v>58.802736602052455</c:v>
                </c:pt>
                <c:pt idx="5157">
                  <c:v>58.814139110604337</c:v>
                </c:pt>
                <c:pt idx="5158">
                  <c:v>58.825541619156219</c:v>
                </c:pt>
                <c:pt idx="5159">
                  <c:v>58.836944127708094</c:v>
                </c:pt>
                <c:pt idx="5160">
                  <c:v>58.848346636259976</c:v>
                </c:pt>
                <c:pt idx="5161">
                  <c:v>58.859749144811857</c:v>
                </c:pt>
                <c:pt idx="5162">
                  <c:v>58.871151653363739</c:v>
                </c:pt>
                <c:pt idx="5163">
                  <c:v>58.882554161915621</c:v>
                </c:pt>
                <c:pt idx="5164">
                  <c:v>58.893956670467503</c:v>
                </c:pt>
                <c:pt idx="5165">
                  <c:v>58.905359179019392</c:v>
                </c:pt>
                <c:pt idx="5166">
                  <c:v>58.91676168757126</c:v>
                </c:pt>
                <c:pt idx="5167">
                  <c:v>58.928164196123149</c:v>
                </c:pt>
                <c:pt idx="5168">
                  <c:v>58.93956670467503</c:v>
                </c:pt>
                <c:pt idx="5169">
                  <c:v>58.950969213226912</c:v>
                </c:pt>
                <c:pt idx="5170">
                  <c:v>58.962371721778794</c:v>
                </c:pt>
                <c:pt idx="5171">
                  <c:v>58.973774230330676</c:v>
                </c:pt>
                <c:pt idx="5172">
                  <c:v>58.985176738882551</c:v>
                </c:pt>
                <c:pt idx="5173">
                  <c:v>58.996579247434433</c:v>
                </c:pt>
                <c:pt idx="5174">
                  <c:v>59.007981755986314</c:v>
                </c:pt>
                <c:pt idx="5175">
                  <c:v>59.019384264538196</c:v>
                </c:pt>
                <c:pt idx="5176">
                  <c:v>59.030786773090085</c:v>
                </c:pt>
                <c:pt idx="5177">
                  <c:v>59.042189281641967</c:v>
                </c:pt>
                <c:pt idx="5178">
                  <c:v>59.053591790193835</c:v>
                </c:pt>
                <c:pt idx="5179">
                  <c:v>59.064994298745724</c:v>
                </c:pt>
                <c:pt idx="5180">
                  <c:v>59.076396807297606</c:v>
                </c:pt>
                <c:pt idx="5181">
                  <c:v>59.087799315849487</c:v>
                </c:pt>
                <c:pt idx="5182">
                  <c:v>59.099201824401369</c:v>
                </c:pt>
                <c:pt idx="5183">
                  <c:v>59.110604332953251</c:v>
                </c:pt>
                <c:pt idx="5184">
                  <c:v>59.122006841505126</c:v>
                </c:pt>
                <c:pt idx="5185">
                  <c:v>59.133409350057008</c:v>
                </c:pt>
                <c:pt idx="5186">
                  <c:v>59.14481185860889</c:v>
                </c:pt>
                <c:pt idx="5187">
                  <c:v>59.156214367160779</c:v>
                </c:pt>
                <c:pt idx="5188">
                  <c:v>59.16761687571266</c:v>
                </c:pt>
                <c:pt idx="5189">
                  <c:v>59.179019384264542</c:v>
                </c:pt>
                <c:pt idx="5190">
                  <c:v>59.190421892816424</c:v>
                </c:pt>
                <c:pt idx="5191">
                  <c:v>59.201824401368299</c:v>
                </c:pt>
                <c:pt idx="5192">
                  <c:v>59.213226909920181</c:v>
                </c:pt>
                <c:pt idx="5193">
                  <c:v>59.224629418472063</c:v>
                </c:pt>
                <c:pt idx="5194">
                  <c:v>59.236031927023944</c:v>
                </c:pt>
                <c:pt idx="5195">
                  <c:v>59.247434435575826</c:v>
                </c:pt>
                <c:pt idx="5196">
                  <c:v>59.258836944127715</c:v>
                </c:pt>
                <c:pt idx="5197">
                  <c:v>59.270239452679583</c:v>
                </c:pt>
                <c:pt idx="5198">
                  <c:v>59.281641961231472</c:v>
                </c:pt>
                <c:pt idx="5199">
                  <c:v>59.293044469783354</c:v>
                </c:pt>
                <c:pt idx="5200">
                  <c:v>59.304446978335235</c:v>
                </c:pt>
                <c:pt idx="5201">
                  <c:v>59.315849486887117</c:v>
                </c:pt>
                <c:pt idx="5202">
                  <c:v>59.327251995438999</c:v>
                </c:pt>
                <c:pt idx="5203">
                  <c:v>59.338654503990874</c:v>
                </c:pt>
                <c:pt idx="5204">
                  <c:v>59.350057012542756</c:v>
                </c:pt>
                <c:pt idx="5205">
                  <c:v>59.361459521094638</c:v>
                </c:pt>
                <c:pt idx="5206">
                  <c:v>59.372862029646519</c:v>
                </c:pt>
                <c:pt idx="5207">
                  <c:v>59.384264538198408</c:v>
                </c:pt>
                <c:pt idx="5208">
                  <c:v>59.39566704675029</c:v>
                </c:pt>
                <c:pt idx="5209">
                  <c:v>59.407069555302158</c:v>
                </c:pt>
                <c:pt idx="5210">
                  <c:v>59.418472063854047</c:v>
                </c:pt>
                <c:pt idx="5211">
                  <c:v>59.429874572405929</c:v>
                </c:pt>
                <c:pt idx="5212">
                  <c:v>59.441277080957811</c:v>
                </c:pt>
                <c:pt idx="5213">
                  <c:v>59.452679589509692</c:v>
                </c:pt>
                <c:pt idx="5214">
                  <c:v>59.464082098061574</c:v>
                </c:pt>
                <c:pt idx="5215">
                  <c:v>59.475484606613463</c:v>
                </c:pt>
                <c:pt idx="5216">
                  <c:v>59.486887115165331</c:v>
                </c:pt>
                <c:pt idx="5217">
                  <c:v>59.498289623717213</c:v>
                </c:pt>
                <c:pt idx="5218">
                  <c:v>59.509692132269102</c:v>
                </c:pt>
                <c:pt idx="5219">
                  <c:v>59.521094640820984</c:v>
                </c:pt>
                <c:pt idx="5220">
                  <c:v>59.532497149372865</c:v>
                </c:pt>
                <c:pt idx="5221">
                  <c:v>59.543899657924747</c:v>
                </c:pt>
                <c:pt idx="5222">
                  <c:v>59.555302166476622</c:v>
                </c:pt>
                <c:pt idx="5223">
                  <c:v>59.566704675028504</c:v>
                </c:pt>
                <c:pt idx="5224">
                  <c:v>59.578107183580386</c:v>
                </c:pt>
                <c:pt idx="5225">
                  <c:v>59.589509692132268</c:v>
                </c:pt>
                <c:pt idx="5226">
                  <c:v>59.600912200684149</c:v>
                </c:pt>
                <c:pt idx="5227">
                  <c:v>59.612314709236038</c:v>
                </c:pt>
                <c:pt idx="5228">
                  <c:v>59.623717217787906</c:v>
                </c:pt>
                <c:pt idx="5229">
                  <c:v>59.635119726339795</c:v>
                </c:pt>
                <c:pt idx="5230">
                  <c:v>59.646522234891677</c:v>
                </c:pt>
                <c:pt idx="5231">
                  <c:v>59.657924743443559</c:v>
                </c:pt>
                <c:pt idx="5232">
                  <c:v>59.669327251995441</c:v>
                </c:pt>
                <c:pt idx="5233">
                  <c:v>59.680729760547322</c:v>
                </c:pt>
                <c:pt idx="5234">
                  <c:v>59.692132269099204</c:v>
                </c:pt>
                <c:pt idx="5235">
                  <c:v>59.703534777651079</c:v>
                </c:pt>
                <c:pt idx="5236">
                  <c:v>59.714937286202961</c:v>
                </c:pt>
                <c:pt idx="5237">
                  <c:v>59.726339794754843</c:v>
                </c:pt>
                <c:pt idx="5238">
                  <c:v>59.737742303306732</c:v>
                </c:pt>
                <c:pt idx="5239">
                  <c:v>59.749144811858613</c:v>
                </c:pt>
                <c:pt idx="5240">
                  <c:v>59.760547320410495</c:v>
                </c:pt>
                <c:pt idx="5241">
                  <c:v>59.77194982896237</c:v>
                </c:pt>
                <c:pt idx="5242">
                  <c:v>59.783352337514252</c:v>
                </c:pt>
                <c:pt idx="5243">
                  <c:v>59.794754846066134</c:v>
                </c:pt>
                <c:pt idx="5244">
                  <c:v>59.806157354618016</c:v>
                </c:pt>
                <c:pt idx="5245">
                  <c:v>59.817559863169897</c:v>
                </c:pt>
                <c:pt idx="5246">
                  <c:v>59.828962371721786</c:v>
                </c:pt>
                <c:pt idx="5247">
                  <c:v>59.840364880273654</c:v>
                </c:pt>
                <c:pt idx="5248">
                  <c:v>59.851767388825536</c:v>
                </c:pt>
                <c:pt idx="5249">
                  <c:v>59.863169897377425</c:v>
                </c:pt>
                <c:pt idx="5250">
                  <c:v>59.874572405929307</c:v>
                </c:pt>
                <c:pt idx="5251">
                  <c:v>59.885974914481189</c:v>
                </c:pt>
                <c:pt idx="5252">
                  <c:v>59.89737742303307</c:v>
                </c:pt>
                <c:pt idx="5253">
                  <c:v>59.908779931584945</c:v>
                </c:pt>
                <c:pt idx="5254">
                  <c:v>59.920182440136827</c:v>
                </c:pt>
                <c:pt idx="5255">
                  <c:v>59.931584948688709</c:v>
                </c:pt>
                <c:pt idx="5256">
                  <c:v>59.942987457240591</c:v>
                </c:pt>
                <c:pt idx="5257">
                  <c:v>59.954389965792473</c:v>
                </c:pt>
                <c:pt idx="5258">
                  <c:v>59.965792474344362</c:v>
                </c:pt>
                <c:pt idx="5259">
                  <c:v>59.977194982896243</c:v>
                </c:pt>
                <c:pt idx="5260">
                  <c:v>59.988597491448118</c:v>
                </c:pt>
                <c:pt idx="5261">
                  <c:v>60</c:v>
                </c:pt>
                <c:pt idx="5262">
                  <c:v>60.011402508551882</c:v>
                </c:pt>
                <c:pt idx="5263">
                  <c:v>60.022805017103764</c:v>
                </c:pt>
                <c:pt idx="5264">
                  <c:v>60.034207525655646</c:v>
                </c:pt>
                <c:pt idx="5265">
                  <c:v>60.045610034207527</c:v>
                </c:pt>
                <c:pt idx="5266">
                  <c:v>60.057012542759402</c:v>
                </c:pt>
                <c:pt idx="5267">
                  <c:v>60.068415051311284</c:v>
                </c:pt>
                <c:pt idx="5268">
                  <c:v>60.079817559863166</c:v>
                </c:pt>
                <c:pt idx="5269">
                  <c:v>60.091220068415055</c:v>
                </c:pt>
                <c:pt idx="5270">
                  <c:v>60.102622576966937</c:v>
                </c:pt>
                <c:pt idx="5271">
                  <c:v>60.114025085518819</c:v>
                </c:pt>
                <c:pt idx="5272">
                  <c:v>60.125427594070693</c:v>
                </c:pt>
                <c:pt idx="5273">
                  <c:v>60.136830102622575</c:v>
                </c:pt>
                <c:pt idx="5274">
                  <c:v>60.148232611174457</c:v>
                </c:pt>
                <c:pt idx="5275">
                  <c:v>60.159635119726339</c:v>
                </c:pt>
                <c:pt idx="5276">
                  <c:v>60.171037628278221</c:v>
                </c:pt>
                <c:pt idx="5277">
                  <c:v>60.18244013683011</c:v>
                </c:pt>
                <c:pt idx="5278">
                  <c:v>60.193842645381977</c:v>
                </c:pt>
                <c:pt idx="5279">
                  <c:v>60.205245153933859</c:v>
                </c:pt>
                <c:pt idx="5280">
                  <c:v>60.216647662485748</c:v>
                </c:pt>
                <c:pt idx="5281">
                  <c:v>60.22805017103763</c:v>
                </c:pt>
                <c:pt idx="5282">
                  <c:v>60.239452679589512</c:v>
                </c:pt>
                <c:pt idx="5283">
                  <c:v>60.250855188141394</c:v>
                </c:pt>
                <c:pt idx="5284">
                  <c:v>60.262257696693275</c:v>
                </c:pt>
                <c:pt idx="5285">
                  <c:v>60.27366020524515</c:v>
                </c:pt>
                <c:pt idx="5286">
                  <c:v>60.285062713797032</c:v>
                </c:pt>
                <c:pt idx="5287">
                  <c:v>60.296465222348914</c:v>
                </c:pt>
                <c:pt idx="5288">
                  <c:v>60.307867730900796</c:v>
                </c:pt>
                <c:pt idx="5289">
                  <c:v>60.319270239452685</c:v>
                </c:pt>
                <c:pt idx="5290">
                  <c:v>60.330672748004567</c:v>
                </c:pt>
                <c:pt idx="5291">
                  <c:v>60.342075256556441</c:v>
                </c:pt>
                <c:pt idx="5292">
                  <c:v>60.353477765108323</c:v>
                </c:pt>
                <c:pt idx="5293">
                  <c:v>60.364880273660205</c:v>
                </c:pt>
                <c:pt idx="5294">
                  <c:v>60.376282782212087</c:v>
                </c:pt>
                <c:pt idx="5295">
                  <c:v>60.387685290763969</c:v>
                </c:pt>
                <c:pt idx="5296">
                  <c:v>60.399087799315851</c:v>
                </c:pt>
                <c:pt idx="5297">
                  <c:v>60.410490307867725</c:v>
                </c:pt>
                <c:pt idx="5298">
                  <c:v>60.421892816419607</c:v>
                </c:pt>
                <c:pt idx="5299">
                  <c:v>60.433295324971489</c:v>
                </c:pt>
                <c:pt idx="5300">
                  <c:v>60.444697833523378</c:v>
                </c:pt>
                <c:pt idx="5301">
                  <c:v>60.45610034207526</c:v>
                </c:pt>
                <c:pt idx="5302">
                  <c:v>60.467502850627142</c:v>
                </c:pt>
                <c:pt idx="5303">
                  <c:v>60.478905359179024</c:v>
                </c:pt>
                <c:pt idx="5304">
                  <c:v>60.490307867730898</c:v>
                </c:pt>
                <c:pt idx="5305">
                  <c:v>60.50171037628278</c:v>
                </c:pt>
                <c:pt idx="5306">
                  <c:v>60.513112884834662</c:v>
                </c:pt>
                <c:pt idx="5307">
                  <c:v>60.524515393386544</c:v>
                </c:pt>
                <c:pt idx="5308">
                  <c:v>60.535917901938433</c:v>
                </c:pt>
                <c:pt idx="5309">
                  <c:v>60.547320410490315</c:v>
                </c:pt>
                <c:pt idx="5310">
                  <c:v>60.558722919042182</c:v>
                </c:pt>
                <c:pt idx="5311">
                  <c:v>60.570125427594071</c:v>
                </c:pt>
                <c:pt idx="5312">
                  <c:v>60.581527936145953</c:v>
                </c:pt>
                <c:pt idx="5313">
                  <c:v>60.592930444697835</c:v>
                </c:pt>
                <c:pt idx="5314">
                  <c:v>60.604332953249717</c:v>
                </c:pt>
                <c:pt idx="5315">
                  <c:v>60.615735461801599</c:v>
                </c:pt>
                <c:pt idx="5316">
                  <c:v>60.627137970353473</c:v>
                </c:pt>
                <c:pt idx="5317">
                  <c:v>60.638540478905355</c:v>
                </c:pt>
                <c:pt idx="5318">
                  <c:v>60.649942987457237</c:v>
                </c:pt>
                <c:pt idx="5319">
                  <c:v>60.661345496009119</c:v>
                </c:pt>
                <c:pt idx="5320">
                  <c:v>60.672748004561008</c:v>
                </c:pt>
                <c:pt idx="5321">
                  <c:v>60.68415051311289</c:v>
                </c:pt>
                <c:pt idx="5322">
                  <c:v>60.695553021664765</c:v>
                </c:pt>
                <c:pt idx="5323">
                  <c:v>60.706955530216646</c:v>
                </c:pt>
                <c:pt idx="5324">
                  <c:v>60.718358038768528</c:v>
                </c:pt>
                <c:pt idx="5325">
                  <c:v>60.72976054732041</c:v>
                </c:pt>
                <c:pt idx="5326">
                  <c:v>60.741163055872292</c:v>
                </c:pt>
                <c:pt idx="5327">
                  <c:v>60.752565564424174</c:v>
                </c:pt>
                <c:pt idx="5328">
                  <c:v>60.763968072976063</c:v>
                </c:pt>
                <c:pt idx="5329">
                  <c:v>60.77537058152793</c:v>
                </c:pt>
                <c:pt idx="5330">
                  <c:v>60.786773090079812</c:v>
                </c:pt>
                <c:pt idx="5331">
                  <c:v>60.798175598631701</c:v>
                </c:pt>
                <c:pt idx="5332">
                  <c:v>60.809578107183583</c:v>
                </c:pt>
                <c:pt idx="5333">
                  <c:v>60.820980615735465</c:v>
                </c:pt>
                <c:pt idx="5334">
                  <c:v>60.832383124287347</c:v>
                </c:pt>
                <c:pt idx="5335">
                  <c:v>60.843785632839221</c:v>
                </c:pt>
                <c:pt idx="5336">
                  <c:v>60.855188141391103</c:v>
                </c:pt>
                <c:pt idx="5337">
                  <c:v>60.866590649942985</c:v>
                </c:pt>
                <c:pt idx="5338">
                  <c:v>60.877993158494867</c:v>
                </c:pt>
                <c:pt idx="5339">
                  <c:v>60.889395667046756</c:v>
                </c:pt>
                <c:pt idx="5340">
                  <c:v>60.900798175598638</c:v>
                </c:pt>
                <c:pt idx="5341">
                  <c:v>60.912200684150505</c:v>
                </c:pt>
                <c:pt idx="5342">
                  <c:v>60.923603192702394</c:v>
                </c:pt>
                <c:pt idx="5343">
                  <c:v>60.935005701254276</c:v>
                </c:pt>
                <c:pt idx="5344">
                  <c:v>60.946408209806158</c:v>
                </c:pt>
                <c:pt idx="5345">
                  <c:v>60.95781071835804</c:v>
                </c:pt>
                <c:pt idx="5346">
                  <c:v>60.969213226909922</c:v>
                </c:pt>
                <c:pt idx="5347">
                  <c:v>60.980615735461797</c:v>
                </c:pt>
                <c:pt idx="5348">
                  <c:v>60.992018244013678</c:v>
                </c:pt>
                <c:pt idx="5349">
                  <c:v>61.00342075256556</c:v>
                </c:pt>
                <c:pt idx="5350">
                  <c:v>61.014823261117442</c:v>
                </c:pt>
                <c:pt idx="5351">
                  <c:v>61.026225769669331</c:v>
                </c:pt>
                <c:pt idx="5352">
                  <c:v>61.037628278221213</c:v>
                </c:pt>
                <c:pt idx="5353">
                  <c:v>61.049030786773095</c:v>
                </c:pt>
                <c:pt idx="5354">
                  <c:v>61.06043329532497</c:v>
                </c:pt>
                <c:pt idx="5355">
                  <c:v>61.071835803876851</c:v>
                </c:pt>
                <c:pt idx="5356">
                  <c:v>61.083238312428733</c:v>
                </c:pt>
                <c:pt idx="5357">
                  <c:v>61.094640820980615</c:v>
                </c:pt>
                <c:pt idx="5358">
                  <c:v>61.106043329532497</c:v>
                </c:pt>
                <c:pt idx="5359">
                  <c:v>61.117445838084386</c:v>
                </c:pt>
                <c:pt idx="5360">
                  <c:v>61.128848346636254</c:v>
                </c:pt>
                <c:pt idx="5361">
                  <c:v>61.140250855188135</c:v>
                </c:pt>
                <c:pt idx="5362">
                  <c:v>61.151653363740024</c:v>
                </c:pt>
                <c:pt idx="5363">
                  <c:v>61.163055872291906</c:v>
                </c:pt>
                <c:pt idx="5364">
                  <c:v>61.174458380843788</c:v>
                </c:pt>
                <c:pt idx="5365">
                  <c:v>61.18586088939567</c:v>
                </c:pt>
                <c:pt idx="5366">
                  <c:v>61.197263397947545</c:v>
                </c:pt>
                <c:pt idx="5367">
                  <c:v>61.208665906499427</c:v>
                </c:pt>
                <c:pt idx="5368">
                  <c:v>61.220068415051308</c:v>
                </c:pt>
                <c:pt idx="5369">
                  <c:v>61.23147092360319</c:v>
                </c:pt>
                <c:pt idx="5370">
                  <c:v>61.242873432155079</c:v>
                </c:pt>
                <c:pt idx="5371">
                  <c:v>61.254275940706961</c:v>
                </c:pt>
                <c:pt idx="5372">
                  <c:v>61.265678449258843</c:v>
                </c:pt>
                <c:pt idx="5373">
                  <c:v>61.277080957810718</c:v>
                </c:pt>
                <c:pt idx="5374">
                  <c:v>61.288483466362599</c:v>
                </c:pt>
                <c:pt idx="5375">
                  <c:v>61.299885974914481</c:v>
                </c:pt>
                <c:pt idx="5376">
                  <c:v>61.311288483466363</c:v>
                </c:pt>
                <c:pt idx="5377">
                  <c:v>61.322690992018245</c:v>
                </c:pt>
                <c:pt idx="5378">
                  <c:v>61.334093500570134</c:v>
                </c:pt>
                <c:pt idx="5379">
                  <c:v>61.345496009122002</c:v>
                </c:pt>
                <c:pt idx="5380">
                  <c:v>61.356898517673883</c:v>
                </c:pt>
                <c:pt idx="5381">
                  <c:v>61.368301026225765</c:v>
                </c:pt>
                <c:pt idx="5382">
                  <c:v>61.379703534777654</c:v>
                </c:pt>
                <c:pt idx="5383">
                  <c:v>61.391106043329536</c:v>
                </c:pt>
                <c:pt idx="5384">
                  <c:v>61.402508551881418</c:v>
                </c:pt>
                <c:pt idx="5385">
                  <c:v>61.413911060433293</c:v>
                </c:pt>
                <c:pt idx="5386">
                  <c:v>61.425313568985175</c:v>
                </c:pt>
                <c:pt idx="5387">
                  <c:v>61.436716077537056</c:v>
                </c:pt>
                <c:pt idx="5388">
                  <c:v>61.448118586088938</c:v>
                </c:pt>
                <c:pt idx="5389">
                  <c:v>61.45952109464082</c:v>
                </c:pt>
                <c:pt idx="5390">
                  <c:v>61.470923603192709</c:v>
                </c:pt>
                <c:pt idx="5391">
                  <c:v>61.482326111744577</c:v>
                </c:pt>
                <c:pt idx="5392">
                  <c:v>61.493728620296459</c:v>
                </c:pt>
                <c:pt idx="5393">
                  <c:v>61.505131128848348</c:v>
                </c:pt>
                <c:pt idx="5394">
                  <c:v>61.516533637400229</c:v>
                </c:pt>
                <c:pt idx="5395">
                  <c:v>61.527936145952111</c:v>
                </c:pt>
                <c:pt idx="5396">
                  <c:v>61.539338654503993</c:v>
                </c:pt>
                <c:pt idx="5397">
                  <c:v>61.550741163055875</c:v>
                </c:pt>
                <c:pt idx="5398">
                  <c:v>61.56214367160775</c:v>
                </c:pt>
                <c:pt idx="5399">
                  <c:v>61.573546180159632</c:v>
                </c:pt>
                <c:pt idx="5400">
                  <c:v>61.584948688711513</c:v>
                </c:pt>
                <c:pt idx="5401">
                  <c:v>61.596351197263402</c:v>
                </c:pt>
                <c:pt idx="5402">
                  <c:v>61.607753705815284</c:v>
                </c:pt>
                <c:pt idx="5403">
                  <c:v>61.619156214367166</c:v>
                </c:pt>
                <c:pt idx="5404">
                  <c:v>61.630558722919041</c:v>
                </c:pt>
                <c:pt idx="5405">
                  <c:v>61.641961231470923</c:v>
                </c:pt>
                <c:pt idx="5406">
                  <c:v>61.653363740022805</c:v>
                </c:pt>
                <c:pt idx="5407">
                  <c:v>61.664766248574686</c:v>
                </c:pt>
                <c:pt idx="5408">
                  <c:v>61.676168757126568</c:v>
                </c:pt>
                <c:pt idx="5409">
                  <c:v>61.687571265678457</c:v>
                </c:pt>
                <c:pt idx="5410">
                  <c:v>61.698973774230325</c:v>
                </c:pt>
                <c:pt idx="5411">
                  <c:v>61.710376282782207</c:v>
                </c:pt>
                <c:pt idx="5412">
                  <c:v>61.721778791334089</c:v>
                </c:pt>
                <c:pt idx="5413">
                  <c:v>61.733181299885977</c:v>
                </c:pt>
                <c:pt idx="5414">
                  <c:v>61.744583808437859</c:v>
                </c:pt>
                <c:pt idx="5415">
                  <c:v>61.755986316989741</c:v>
                </c:pt>
                <c:pt idx="5416">
                  <c:v>61.767388825541616</c:v>
                </c:pt>
                <c:pt idx="5417">
                  <c:v>61.778791334093498</c:v>
                </c:pt>
                <c:pt idx="5418">
                  <c:v>61.79019384264538</c:v>
                </c:pt>
                <c:pt idx="5419">
                  <c:v>61.801596351197261</c:v>
                </c:pt>
                <c:pt idx="5420">
                  <c:v>61.812998859749143</c:v>
                </c:pt>
                <c:pt idx="5421">
                  <c:v>61.824401368301032</c:v>
                </c:pt>
                <c:pt idx="5422">
                  <c:v>61.835803876852914</c:v>
                </c:pt>
                <c:pt idx="5423">
                  <c:v>61.847206385404782</c:v>
                </c:pt>
                <c:pt idx="5424">
                  <c:v>61.858608893956671</c:v>
                </c:pt>
                <c:pt idx="5425">
                  <c:v>61.870011402508553</c:v>
                </c:pt>
                <c:pt idx="5426">
                  <c:v>61.881413911060434</c:v>
                </c:pt>
                <c:pt idx="5427">
                  <c:v>61.892816419612316</c:v>
                </c:pt>
                <c:pt idx="5428">
                  <c:v>61.904218928164198</c:v>
                </c:pt>
                <c:pt idx="5429">
                  <c:v>61.915621436716073</c:v>
                </c:pt>
                <c:pt idx="5430">
                  <c:v>61.927023945267955</c:v>
                </c:pt>
                <c:pt idx="5431">
                  <c:v>61.938426453819837</c:v>
                </c:pt>
                <c:pt idx="5432">
                  <c:v>61.949828962371726</c:v>
                </c:pt>
                <c:pt idx="5433">
                  <c:v>61.961231470923607</c:v>
                </c:pt>
                <c:pt idx="5434">
                  <c:v>61.972633979475489</c:v>
                </c:pt>
                <c:pt idx="5435">
                  <c:v>61.984036488027364</c:v>
                </c:pt>
                <c:pt idx="5436">
                  <c:v>61.995438996579246</c:v>
                </c:pt>
                <c:pt idx="5437">
                  <c:v>62.006841505131128</c:v>
                </c:pt>
                <c:pt idx="5438">
                  <c:v>62.01824401368301</c:v>
                </c:pt>
                <c:pt idx="5439">
                  <c:v>62.029646522234891</c:v>
                </c:pt>
                <c:pt idx="5440">
                  <c:v>62.04104903078678</c:v>
                </c:pt>
                <c:pt idx="5441">
                  <c:v>62.052451539338662</c:v>
                </c:pt>
                <c:pt idx="5442">
                  <c:v>62.06385404789053</c:v>
                </c:pt>
                <c:pt idx="5443">
                  <c:v>62.075256556442412</c:v>
                </c:pt>
                <c:pt idx="5444">
                  <c:v>62.086659064994301</c:v>
                </c:pt>
                <c:pt idx="5445">
                  <c:v>62.098061573546183</c:v>
                </c:pt>
                <c:pt idx="5446">
                  <c:v>62.109464082098064</c:v>
                </c:pt>
                <c:pt idx="5447">
                  <c:v>62.120866590649946</c:v>
                </c:pt>
                <c:pt idx="5448">
                  <c:v>62.132269099201821</c:v>
                </c:pt>
                <c:pt idx="5449">
                  <c:v>62.143671607753703</c:v>
                </c:pt>
                <c:pt idx="5450">
                  <c:v>62.155074116305585</c:v>
                </c:pt>
                <c:pt idx="5451">
                  <c:v>62.166476624857467</c:v>
                </c:pt>
                <c:pt idx="5452">
                  <c:v>62.177879133409355</c:v>
                </c:pt>
                <c:pt idx="5453">
                  <c:v>62.189281641961237</c:v>
                </c:pt>
                <c:pt idx="5454">
                  <c:v>62.200684150513105</c:v>
                </c:pt>
                <c:pt idx="5455">
                  <c:v>62.212086659064994</c:v>
                </c:pt>
                <c:pt idx="5456">
                  <c:v>62.223489167616876</c:v>
                </c:pt>
                <c:pt idx="5457">
                  <c:v>62.234891676168758</c:v>
                </c:pt>
                <c:pt idx="5458">
                  <c:v>62.246294184720639</c:v>
                </c:pt>
                <c:pt idx="5459">
                  <c:v>62.257696693272521</c:v>
                </c:pt>
                <c:pt idx="5460">
                  <c:v>62.269099201824396</c:v>
                </c:pt>
                <c:pt idx="5461">
                  <c:v>62.280501710376278</c:v>
                </c:pt>
                <c:pt idx="5462">
                  <c:v>62.29190421892816</c:v>
                </c:pt>
                <c:pt idx="5463">
                  <c:v>62.303306727480049</c:v>
                </c:pt>
                <c:pt idx="5464">
                  <c:v>62.314709236031931</c:v>
                </c:pt>
                <c:pt idx="5465">
                  <c:v>62.326111744583812</c:v>
                </c:pt>
                <c:pt idx="5466">
                  <c:v>62.337514253135694</c:v>
                </c:pt>
                <c:pt idx="5467">
                  <c:v>62.348916761687569</c:v>
                </c:pt>
                <c:pt idx="5468">
                  <c:v>62.360319270239451</c:v>
                </c:pt>
                <c:pt idx="5469">
                  <c:v>62.371721778791333</c:v>
                </c:pt>
                <c:pt idx="5470">
                  <c:v>62.383124287343215</c:v>
                </c:pt>
                <c:pt idx="5471">
                  <c:v>62.394526795895104</c:v>
                </c:pt>
                <c:pt idx="5472">
                  <c:v>62.405929304446985</c:v>
                </c:pt>
                <c:pt idx="5473">
                  <c:v>62.417331812998853</c:v>
                </c:pt>
                <c:pt idx="5474">
                  <c:v>62.428734321550735</c:v>
                </c:pt>
                <c:pt idx="5475">
                  <c:v>62.440136830102624</c:v>
                </c:pt>
                <c:pt idx="5476">
                  <c:v>62.451539338654506</c:v>
                </c:pt>
                <c:pt idx="5477">
                  <c:v>62.462941847206388</c:v>
                </c:pt>
                <c:pt idx="5478">
                  <c:v>62.474344355758269</c:v>
                </c:pt>
                <c:pt idx="5479">
                  <c:v>62.485746864310144</c:v>
                </c:pt>
                <c:pt idx="5480">
                  <c:v>62.497149372862026</c:v>
                </c:pt>
                <c:pt idx="5481">
                  <c:v>62.508551881413908</c:v>
                </c:pt>
                <c:pt idx="5482">
                  <c:v>62.51995438996579</c:v>
                </c:pt>
                <c:pt idx="5483">
                  <c:v>62.531356898517679</c:v>
                </c:pt>
                <c:pt idx="5484">
                  <c:v>62.54275940706956</c:v>
                </c:pt>
                <c:pt idx="5485">
                  <c:v>62.554161915621428</c:v>
                </c:pt>
                <c:pt idx="5486">
                  <c:v>62.565564424173317</c:v>
                </c:pt>
                <c:pt idx="5487">
                  <c:v>62.576966932725199</c:v>
                </c:pt>
                <c:pt idx="5488">
                  <c:v>62.588369441277081</c:v>
                </c:pt>
                <c:pt idx="5489">
                  <c:v>62.599771949828963</c:v>
                </c:pt>
                <c:pt idx="5490">
                  <c:v>62.611174458380844</c:v>
                </c:pt>
                <c:pt idx="5491">
                  <c:v>62.622576966932733</c:v>
                </c:pt>
                <c:pt idx="5492">
                  <c:v>62.633979475484601</c:v>
                </c:pt>
                <c:pt idx="5493">
                  <c:v>62.645381984036483</c:v>
                </c:pt>
                <c:pt idx="5494">
                  <c:v>62.656784492588372</c:v>
                </c:pt>
                <c:pt idx="5495">
                  <c:v>62.668187001140254</c:v>
                </c:pt>
                <c:pt idx="5496">
                  <c:v>62.679589509692136</c:v>
                </c:pt>
                <c:pt idx="5497">
                  <c:v>62.690992018244017</c:v>
                </c:pt>
                <c:pt idx="5498">
                  <c:v>62.702394526795892</c:v>
                </c:pt>
                <c:pt idx="5499">
                  <c:v>62.713797035347774</c:v>
                </c:pt>
                <c:pt idx="5500">
                  <c:v>62.725199543899656</c:v>
                </c:pt>
                <c:pt idx="5501">
                  <c:v>62.736602052451538</c:v>
                </c:pt>
                <c:pt idx="5502">
                  <c:v>62.748004561003427</c:v>
                </c:pt>
                <c:pt idx="5503">
                  <c:v>62.759407069555309</c:v>
                </c:pt>
                <c:pt idx="5504">
                  <c:v>62.770809578107176</c:v>
                </c:pt>
                <c:pt idx="5505">
                  <c:v>62.782212086659058</c:v>
                </c:pt>
                <c:pt idx="5506">
                  <c:v>62.793614595210947</c:v>
                </c:pt>
                <c:pt idx="5507">
                  <c:v>62.805017103762829</c:v>
                </c:pt>
                <c:pt idx="5508">
                  <c:v>62.816419612314711</c:v>
                </c:pt>
                <c:pt idx="5509">
                  <c:v>62.827822120866593</c:v>
                </c:pt>
                <c:pt idx="5510">
                  <c:v>62.839224629418474</c:v>
                </c:pt>
                <c:pt idx="5511">
                  <c:v>62.850627137970349</c:v>
                </c:pt>
                <c:pt idx="5512">
                  <c:v>62.862029646522231</c:v>
                </c:pt>
                <c:pt idx="5513">
                  <c:v>62.873432155074113</c:v>
                </c:pt>
                <c:pt idx="5514">
                  <c:v>62.884834663626002</c:v>
                </c:pt>
                <c:pt idx="5515">
                  <c:v>62.896237172177884</c:v>
                </c:pt>
                <c:pt idx="5516">
                  <c:v>62.907639680729766</c:v>
                </c:pt>
                <c:pt idx="5517">
                  <c:v>62.91904218928164</c:v>
                </c:pt>
                <c:pt idx="5518">
                  <c:v>62.930444697833522</c:v>
                </c:pt>
                <c:pt idx="5519">
                  <c:v>62.941847206385404</c:v>
                </c:pt>
                <c:pt idx="5520">
                  <c:v>62.953249714937286</c:v>
                </c:pt>
                <c:pt idx="5521">
                  <c:v>62.964652223489168</c:v>
                </c:pt>
                <c:pt idx="5522">
                  <c:v>62.976054732041057</c:v>
                </c:pt>
                <c:pt idx="5523">
                  <c:v>62.987457240592924</c:v>
                </c:pt>
                <c:pt idx="5524">
                  <c:v>62.998859749144806</c:v>
                </c:pt>
                <c:pt idx="5525">
                  <c:v>63.010262257696695</c:v>
                </c:pt>
                <c:pt idx="5526">
                  <c:v>63.021664766248577</c:v>
                </c:pt>
                <c:pt idx="5527">
                  <c:v>63.033067274800459</c:v>
                </c:pt>
                <c:pt idx="5528">
                  <c:v>63.044469783352341</c:v>
                </c:pt>
                <c:pt idx="5529">
                  <c:v>63.055872291904215</c:v>
                </c:pt>
                <c:pt idx="5530">
                  <c:v>63.067274800456097</c:v>
                </c:pt>
                <c:pt idx="5531">
                  <c:v>63.078677309007979</c:v>
                </c:pt>
                <c:pt idx="5532">
                  <c:v>63.090079817559861</c:v>
                </c:pt>
                <c:pt idx="5533">
                  <c:v>63.10148232611175</c:v>
                </c:pt>
                <c:pt idx="5534">
                  <c:v>63.112884834663632</c:v>
                </c:pt>
                <c:pt idx="5535">
                  <c:v>63.124287343215514</c:v>
                </c:pt>
                <c:pt idx="5536">
                  <c:v>63.135689851767381</c:v>
                </c:pt>
                <c:pt idx="5537">
                  <c:v>63.14709236031927</c:v>
                </c:pt>
                <c:pt idx="5538">
                  <c:v>63.158494868871152</c:v>
                </c:pt>
                <c:pt idx="5539">
                  <c:v>63.169897377423034</c:v>
                </c:pt>
                <c:pt idx="5540">
                  <c:v>63.181299885974916</c:v>
                </c:pt>
                <c:pt idx="5541">
                  <c:v>63.192702394526798</c:v>
                </c:pt>
                <c:pt idx="5542">
                  <c:v>63.204104903078672</c:v>
                </c:pt>
                <c:pt idx="5543">
                  <c:v>63.215507411630554</c:v>
                </c:pt>
                <c:pt idx="5544">
                  <c:v>63.226909920182436</c:v>
                </c:pt>
                <c:pt idx="5545">
                  <c:v>63.238312428734325</c:v>
                </c:pt>
                <c:pt idx="5546">
                  <c:v>63.249714937286207</c:v>
                </c:pt>
                <c:pt idx="5547">
                  <c:v>63.261117445838089</c:v>
                </c:pt>
                <c:pt idx="5548">
                  <c:v>63.272519954389963</c:v>
                </c:pt>
                <c:pt idx="5549">
                  <c:v>63.283922462941845</c:v>
                </c:pt>
                <c:pt idx="5550">
                  <c:v>63.295324971493727</c:v>
                </c:pt>
                <c:pt idx="5551">
                  <c:v>63.306727480045609</c:v>
                </c:pt>
                <c:pt idx="5552">
                  <c:v>63.318129988597491</c:v>
                </c:pt>
                <c:pt idx="5553">
                  <c:v>63.32953249714938</c:v>
                </c:pt>
                <c:pt idx="5554">
                  <c:v>63.340935005701247</c:v>
                </c:pt>
                <c:pt idx="5555">
                  <c:v>63.352337514253129</c:v>
                </c:pt>
                <c:pt idx="5556">
                  <c:v>63.363740022805018</c:v>
                </c:pt>
                <c:pt idx="5557">
                  <c:v>63.3751425313569</c:v>
                </c:pt>
                <c:pt idx="5558">
                  <c:v>63.386545039908782</c:v>
                </c:pt>
                <c:pt idx="5559">
                  <c:v>63.397947548460664</c:v>
                </c:pt>
                <c:pt idx="5560">
                  <c:v>63.409350057012546</c:v>
                </c:pt>
                <c:pt idx="5561">
                  <c:v>63.42075256556442</c:v>
                </c:pt>
                <c:pt idx="5562">
                  <c:v>63.432155074116302</c:v>
                </c:pt>
                <c:pt idx="5563">
                  <c:v>63.443557582668184</c:v>
                </c:pt>
                <c:pt idx="5564">
                  <c:v>63.454960091220073</c:v>
                </c:pt>
                <c:pt idx="5565">
                  <c:v>63.466362599771955</c:v>
                </c:pt>
                <c:pt idx="5566">
                  <c:v>63.477765108323837</c:v>
                </c:pt>
                <c:pt idx="5567">
                  <c:v>63.489167616875704</c:v>
                </c:pt>
                <c:pt idx="5568">
                  <c:v>63.500570125427593</c:v>
                </c:pt>
                <c:pt idx="5569">
                  <c:v>63.511972633979475</c:v>
                </c:pt>
                <c:pt idx="5570">
                  <c:v>63.523375142531357</c:v>
                </c:pt>
                <c:pt idx="5571">
                  <c:v>63.534777651083239</c:v>
                </c:pt>
                <c:pt idx="5572">
                  <c:v>63.546180159635121</c:v>
                </c:pt>
                <c:pt idx="5573">
                  <c:v>63.557582668186996</c:v>
                </c:pt>
                <c:pt idx="5574">
                  <c:v>63.568985176738877</c:v>
                </c:pt>
                <c:pt idx="5575">
                  <c:v>63.580387685290759</c:v>
                </c:pt>
                <c:pt idx="5576">
                  <c:v>63.591790193842648</c:v>
                </c:pt>
                <c:pt idx="5577">
                  <c:v>63.60319270239453</c:v>
                </c:pt>
                <c:pt idx="5578">
                  <c:v>63.614595210946412</c:v>
                </c:pt>
                <c:pt idx="5579">
                  <c:v>63.625997719498294</c:v>
                </c:pt>
                <c:pt idx="5580">
                  <c:v>63.637400228050168</c:v>
                </c:pt>
                <c:pt idx="5581">
                  <c:v>63.64880273660205</c:v>
                </c:pt>
                <c:pt idx="5582">
                  <c:v>63.660205245153932</c:v>
                </c:pt>
                <c:pt idx="5583">
                  <c:v>63.671607753705814</c:v>
                </c:pt>
                <c:pt idx="5584">
                  <c:v>63.683010262257703</c:v>
                </c:pt>
                <c:pt idx="5585">
                  <c:v>63.694412770809585</c:v>
                </c:pt>
                <c:pt idx="5586">
                  <c:v>63.705815279361452</c:v>
                </c:pt>
                <c:pt idx="5587">
                  <c:v>63.717217787913341</c:v>
                </c:pt>
                <c:pt idx="5588">
                  <c:v>63.728620296465223</c:v>
                </c:pt>
                <c:pt idx="5589">
                  <c:v>63.740022805017105</c:v>
                </c:pt>
                <c:pt idx="5590">
                  <c:v>63.751425313568987</c:v>
                </c:pt>
                <c:pt idx="5591">
                  <c:v>63.762827822120869</c:v>
                </c:pt>
                <c:pt idx="5592">
                  <c:v>63.774230330672744</c:v>
                </c:pt>
                <c:pt idx="5593">
                  <c:v>63.785632839224625</c:v>
                </c:pt>
                <c:pt idx="5594">
                  <c:v>63.797035347776507</c:v>
                </c:pt>
                <c:pt idx="5595">
                  <c:v>63.808437856328396</c:v>
                </c:pt>
                <c:pt idx="5596">
                  <c:v>63.819840364880278</c:v>
                </c:pt>
                <c:pt idx="5597">
                  <c:v>63.83124287343216</c:v>
                </c:pt>
                <c:pt idx="5598">
                  <c:v>63.842645381984028</c:v>
                </c:pt>
                <c:pt idx="5599">
                  <c:v>63.854047890535917</c:v>
                </c:pt>
                <c:pt idx="5600">
                  <c:v>63.865450399087798</c:v>
                </c:pt>
                <c:pt idx="5601">
                  <c:v>63.87685290763968</c:v>
                </c:pt>
                <c:pt idx="5602">
                  <c:v>63.888255416191562</c:v>
                </c:pt>
                <c:pt idx="5603">
                  <c:v>63.899657924743444</c:v>
                </c:pt>
                <c:pt idx="5604">
                  <c:v>63.911060433295333</c:v>
                </c:pt>
                <c:pt idx="5605">
                  <c:v>63.922462941847201</c:v>
                </c:pt>
                <c:pt idx="5606">
                  <c:v>63.933865450399082</c:v>
                </c:pt>
                <c:pt idx="5607">
                  <c:v>63.945267958950971</c:v>
                </c:pt>
                <c:pt idx="5608">
                  <c:v>63.956670467502853</c:v>
                </c:pt>
                <c:pt idx="5609">
                  <c:v>63.968072976054735</c:v>
                </c:pt>
                <c:pt idx="5610">
                  <c:v>63.979475484606617</c:v>
                </c:pt>
                <c:pt idx="5611">
                  <c:v>63.990877993158492</c:v>
                </c:pt>
                <c:pt idx="5612">
                  <c:v>64.002280501710374</c:v>
                </c:pt>
                <c:pt idx="5613">
                  <c:v>64.013683010262255</c:v>
                </c:pt>
                <c:pt idx="5614">
                  <c:v>64.025085518814137</c:v>
                </c:pt>
                <c:pt idx="5615">
                  <c:v>64.036488027366019</c:v>
                </c:pt>
                <c:pt idx="5616">
                  <c:v>64.047890535917901</c:v>
                </c:pt>
                <c:pt idx="5617">
                  <c:v>64.059293044469783</c:v>
                </c:pt>
                <c:pt idx="5618">
                  <c:v>64.070695553021665</c:v>
                </c:pt>
                <c:pt idx="5619">
                  <c:v>64.082098061573546</c:v>
                </c:pt>
                <c:pt idx="5620">
                  <c:v>64.093500570125428</c:v>
                </c:pt>
                <c:pt idx="5621">
                  <c:v>64.10490307867731</c:v>
                </c:pt>
                <c:pt idx="5622">
                  <c:v>64.116305587229192</c:v>
                </c:pt>
                <c:pt idx="5623">
                  <c:v>64.12770809578106</c:v>
                </c:pt>
                <c:pt idx="5624">
                  <c:v>64.139110604332956</c:v>
                </c:pt>
                <c:pt idx="5625">
                  <c:v>64.150513112884838</c:v>
                </c:pt>
                <c:pt idx="5626">
                  <c:v>64.161915621436719</c:v>
                </c:pt>
                <c:pt idx="5627">
                  <c:v>64.173318129988601</c:v>
                </c:pt>
                <c:pt idx="5628">
                  <c:v>64.184720638540483</c:v>
                </c:pt>
                <c:pt idx="5629">
                  <c:v>64.196123147092365</c:v>
                </c:pt>
                <c:pt idx="5630">
                  <c:v>64.207525655644233</c:v>
                </c:pt>
                <c:pt idx="5631">
                  <c:v>64.218928164196114</c:v>
                </c:pt>
                <c:pt idx="5632">
                  <c:v>64.230330672748011</c:v>
                </c:pt>
                <c:pt idx="5633">
                  <c:v>64.241733181299892</c:v>
                </c:pt>
                <c:pt idx="5634">
                  <c:v>64.253135689851774</c:v>
                </c:pt>
                <c:pt idx="5635">
                  <c:v>64.264538198403656</c:v>
                </c:pt>
                <c:pt idx="5636">
                  <c:v>64.275940706955524</c:v>
                </c:pt>
                <c:pt idx="5637">
                  <c:v>64.287343215507406</c:v>
                </c:pt>
                <c:pt idx="5638">
                  <c:v>64.298745724059287</c:v>
                </c:pt>
                <c:pt idx="5639">
                  <c:v>64.310148232611169</c:v>
                </c:pt>
                <c:pt idx="5640">
                  <c:v>64.321550741163065</c:v>
                </c:pt>
                <c:pt idx="5641">
                  <c:v>64.332953249714947</c:v>
                </c:pt>
                <c:pt idx="5642">
                  <c:v>64.344355758266815</c:v>
                </c:pt>
                <c:pt idx="5643">
                  <c:v>64.355758266818697</c:v>
                </c:pt>
                <c:pt idx="5644">
                  <c:v>64.367160775370579</c:v>
                </c:pt>
                <c:pt idx="5645">
                  <c:v>64.37856328392246</c:v>
                </c:pt>
                <c:pt idx="5646">
                  <c:v>64.389965792474342</c:v>
                </c:pt>
                <c:pt idx="5647">
                  <c:v>64.401368301026224</c:v>
                </c:pt>
                <c:pt idx="5648">
                  <c:v>64.412770809578106</c:v>
                </c:pt>
                <c:pt idx="5649">
                  <c:v>64.424173318129988</c:v>
                </c:pt>
                <c:pt idx="5650">
                  <c:v>64.43557582668187</c:v>
                </c:pt>
                <c:pt idx="5651">
                  <c:v>64.446978335233752</c:v>
                </c:pt>
                <c:pt idx="5652">
                  <c:v>64.458380843785633</c:v>
                </c:pt>
                <c:pt idx="5653">
                  <c:v>64.469783352337515</c:v>
                </c:pt>
                <c:pt idx="5654">
                  <c:v>64.481185860889397</c:v>
                </c:pt>
                <c:pt idx="5655">
                  <c:v>64.492588369441279</c:v>
                </c:pt>
                <c:pt idx="5656">
                  <c:v>64.503990877993161</c:v>
                </c:pt>
                <c:pt idx="5657">
                  <c:v>64.515393386545043</c:v>
                </c:pt>
                <c:pt idx="5658">
                  <c:v>64.526795895096924</c:v>
                </c:pt>
                <c:pt idx="5659">
                  <c:v>64.538198403648806</c:v>
                </c:pt>
                <c:pt idx="5660">
                  <c:v>64.549600912200688</c:v>
                </c:pt>
                <c:pt idx="5661">
                  <c:v>64.561003420752556</c:v>
                </c:pt>
                <c:pt idx="5662">
                  <c:v>64.572405929304438</c:v>
                </c:pt>
                <c:pt idx="5663">
                  <c:v>64.583808437856334</c:v>
                </c:pt>
                <c:pt idx="5664">
                  <c:v>64.595210946408216</c:v>
                </c:pt>
                <c:pt idx="5665">
                  <c:v>64.606613454960097</c:v>
                </c:pt>
                <c:pt idx="5666">
                  <c:v>64.618015963511979</c:v>
                </c:pt>
                <c:pt idx="5667">
                  <c:v>64.629418472063847</c:v>
                </c:pt>
                <c:pt idx="5668">
                  <c:v>64.640820980615729</c:v>
                </c:pt>
                <c:pt idx="5669">
                  <c:v>64.652223489167611</c:v>
                </c:pt>
                <c:pt idx="5670">
                  <c:v>64.663625997719492</c:v>
                </c:pt>
                <c:pt idx="5671">
                  <c:v>64.675028506271389</c:v>
                </c:pt>
                <c:pt idx="5672">
                  <c:v>64.68643101482327</c:v>
                </c:pt>
                <c:pt idx="5673">
                  <c:v>64.697833523375152</c:v>
                </c:pt>
                <c:pt idx="5674">
                  <c:v>64.70923603192702</c:v>
                </c:pt>
                <c:pt idx="5675">
                  <c:v>64.720638540478902</c:v>
                </c:pt>
                <c:pt idx="5676">
                  <c:v>64.732041049030784</c:v>
                </c:pt>
                <c:pt idx="5677">
                  <c:v>64.743443557582665</c:v>
                </c:pt>
                <c:pt idx="5678">
                  <c:v>64.754846066134547</c:v>
                </c:pt>
                <c:pt idx="5679">
                  <c:v>64.766248574686429</c:v>
                </c:pt>
                <c:pt idx="5680">
                  <c:v>64.777651083238311</c:v>
                </c:pt>
                <c:pt idx="5681">
                  <c:v>64.789053591790193</c:v>
                </c:pt>
                <c:pt idx="5682">
                  <c:v>64.800456100342075</c:v>
                </c:pt>
                <c:pt idx="5683">
                  <c:v>64.811858608893957</c:v>
                </c:pt>
                <c:pt idx="5684">
                  <c:v>64.823261117445838</c:v>
                </c:pt>
                <c:pt idx="5685">
                  <c:v>64.83466362599772</c:v>
                </c:pt>
                <c:pt idx="5686">
                  <c:v>64.846066134549602</c:v>
                </c:pt>
                <c:pt idx="5687">
                  <c:v>64.857468643101484</c:v>
                </c:pt>
                <c:pt idx="5688">
                  <c:v>64.868871151653366</c:v>
                </c:pt>
                <c:pt idx="5689">
                  <c:v>64.880273660205248</c:v>
                </c:pt>
                <c:pt idx="5690">
                  <c:v>64.89167616875713</c:v>
                </c:pt>
                <c:pt idx="5691">
                  <c:v>64.903078677309011</c:v>
                </c:pt>
                <c:pt idx="5692">
                  <c:v>64.914481185860879</c:v>
                </c:pt>
                <c:pt idx="5693">
                  <c:v>64.925883694412761</c:v>
                </c:pt>
                <c:pt idx="5694">
                  <c:v>64.937286202964657</c:v>
                </c:pt>
                <c:pt idx="5695">
                  <c:v>64.948688711516539</c:v>
                </c:pt>
                <c:pt idx="5696">
                  <c:v>64.960091220068421</c:v>
                </c:pt>
                <c:pt idx="5697">
                  <c:v>64.971493728620302</c:v>
                </c:pt>
                <c:pt idx="5698">
                  <c:v>64.982896237172184</c:v>
                </c:pt>
                <c:pt idx="5699">
                  <c:v>64.994298745724052</c:v>
                </c:pt>
                <c:pt idx="5700">
                  <c:v>65.005701254275934</c:v>
                </c:pt>
                <c:pt idx="5701">
                  <c:v>65.017103762827816</c:v>
                </c:pt>
                <c:pt idx="5702">
                  <c:v>65.028506271379712</c:v>
                </c:pt>
                <c:pt idx="5703">
                  <c:v>65.039908779931594</c:v>
                </c:pt>
                <c:pt idx="5704">
                  <c:v>65.051311288483475</c:v>
                </c:pt>
                <c:pt idx="5705">
                  <c:v>65.062713797035343</c:v>
                </c:pt>
                <c:pt idx="5706">
                  <c:v>65.074116305587225</c:v>
                </c:pt>
                <c:pt idx="5707">
                  <c:v>65.085518814139107</c:v>
                </c:pt>
                <c:pt idx="5708">
                  <c:v>65.096921322690989</c:v>
                </c:pt>
                <c:pt idx="5709">
                  <c:v>65.10832383124287</c:v>
                </c:pt>
                <c:pt idx="5710">
                  <c:v>65.119726339794752</c:v>
                </c:pt>
                <c:pt idx="5711">
                  <c:v>65.131128848346634</c:v>
                </c:pt>
                <c:pt idx="5712">
                  <c:v>65.142531356898516</c:v>
                </c:pt>
                <c:pt idx="5713">
                  <c:v>65.153933865450398</c:v>
                </c:pt>
                <c:pt idx="5714">
                  <c:v>65.16533637400228</c:v>
                </c:pt>
                <c:pt idx="5715">
                  <c:v>65.176738882554162</c:v>
                </c:pt>
                <c:pt idx="5716">
                  <c:v>65.188141391106043</c:v>
                </c:pt>
                <c:pt idx="5717">
                  <c:v>65.199543899657925</c:v>
                </c:pt>
                <c:pt idx="5718">
                  <c:v>65.210946408209807</c:v>
                </c:pt>
                <c:pt idx="5719">
                  <c:v>65.222348916761689</c:v>
                </c:pt>
                <c:pt idx="5720">
                  <c:v>65.233751425313571</c:v>
                </c:pt>
                <c:pt idx="5721">
                  <c:v>65.245153933865453</c:v>
                </c:pt>
                <c:pt idx="5722">
                  <c:v>65.256556442417335</c:v>
                </c:pt>
                <c:pt idx="5723">
                  <c:v>65.267958950969216</c:v>
                </c:pt>
                <c:pt idx="5724">
                  <c:v>65.279361459521084</c:v>
                </c:pt>
                <c:pt idx="5725">
                  <c:v>65.29076396807298</c:v>
                </c:pt>
                <c:pt idx="5726">
                  <c:v>65.302166476624862</c:v>
                </c:pt>
                <c:pt idx="5727">
                  <c:v>65.313568985176744</c:v>
                </c:pt>
                <c:pt idx="5728">
                  <c:v>65.324971493728626</c:v>
                </c:pt>
                <c:pt idx="5729">
                  <c:v>65.336374002280508</c:v>
                </c:pt>
                <c:pt idx="5730">
                  <c:v>65.347776510832375</c:v>
                </c:pt>
                <c:pt idx="5731">
                  <c:v>65.359179019384257</c:v>
                </c:pt>
                <c:pt idx="5732">
                  <c:v>65.370581527936139</c:v>
                </c:pt>
                <c:pt idx="5733">
                  <c:v>65.381984036488035</c:v>
                </c:pt>
                <c:pt idx="5734">
                  <c:v>65.393386545039917</c:v>
                </c:pt>
                <c:pt idx="5735">
                  <c:v>65.404789053591799</c:v>
                </c:pt>
                <c:pt idx="5736">
                  <c:v>65.416191562143666</c:v>
                </c:pt>
                <c:pt idx="5737">
                  <c:v>65.427594070695548</c:v>
                </c:pt>
                <c:pt idx="5738">
                  <c:v>65.43899657924743</c:v>
                </c:pt>
                <c:pt idx="5739">
                  <c:v>65.450399087799312</c:v>
                </c:pt>
                <c:pt idx="5740">
                  <c:v>65.461801596351194</c:v>
                </c:pt>
                <c:pt idx="5741">
                  <c:v>65.473204104903076</c:v>
                </c:pt>
                <c:pt idx="5742">
                  <c:v>65.484606613454972</c:v>
                </c:pt>
                <c:pt idx="5743">
                  <c:v>65.496009122006839</c:v>
                </c:pt>
                <c:pt idx="5744">
                  <c:v>65.507411630558721</c:v>
                </c:pt>
                <c:pt idx="5745">
                  <c:v>65.518814139110603</c:v>
                </c:pt>
                <c:pt idx="5746">
                  <c:v>65.530216647662485</c:v>
                </c:pt>
                <c:pt idx="5747">
                  <c:v>65.541619156214367</c:v>
                </c:pt>
                <c:pt idx="5748">
                  <c:v>65.553021664766248</c:v>
                </c:pt>
                <c:pt idx="5749">
                  <c:v>65.56442417331813</c:v>
                </c:pt>
                <c:pt idx="5750">
                  <c:v>65.575826681870012</c:v>
                </c:pt>
                <c:pt idx="5751">
                  <c:v>65.587229190421894</c:v>
                </c:pt>
                <c:pt idx="5752">
                  <c:v>65.598631698973776</c:v>
                </c:pt>
                <c:pt idx="5753">
                  <c:v>65.610034207525658</c:v>
                </c:pt>
                <c:pt idx="5754">
                  <c:v>65.62143671607754</c:v>
                </c:pt>
                <c:pt idx="5755">
                  <c:v>65.632839224629407</c:v>
                </c:pt>
                <c:pt idx="5756">
                  <c:v>65.644241733181303</c:v>
                </c:pt>
                <c:pt idx="5757">
                  <c:v>65.655644241733185</c:v>
                </c:pt>
                <c:pt idx="5758">
                  <c:v>65.667046750285067</c:v>
                </c:pt>
                <c:pt idx="5759">
                  <c:v>65.678449258836949</c:v>
                </c:pt>
                <c:pt idx="5760">
                  <c:v>65.689851767388831</c:v>
                </c:pt>
                <c:pt idx="5761">
                  <c:v>65.701254275940698</c:v>
                </c:pt>
                <c:pt idx="5762">
                  <c:v>65.71265678449258</c:v>
                </c:pt>
                <c:pt idx="5763">
                  <c:v>65.724059293044462</c:v>
                </c:pt>
                <c:pt idx="5764">
                  <c:v>65.735461801596358</c:v>
                </c:pt>
                <c:pt idx="5765">
                  <c:v>65.74686431014824</c:v>
                </c:pt>
                <c:pt idx="5766">
                  <c:v>65.758266818700122</c:v>
                </c:pt>
                <c:pt idx="5767">
                  <c:v>65.769669327252004</c:v>
                </c:pt>
                <c:pt idx="5768">
                  <c:v>65.781071835803871</c:v>
                </c:pt>
                <c:pt idx="5769">
                  <c:v>65.792474344355753</c:v>
                </c:pt>
                <c:pt idx="5770">
                  <c:v>65.803876852907635</c:v>
                </c:pt>
                <c:pt idx="5771">
                  <c:v>65.815279361459517</c:v>
                </c:pt>
                <c:pt idx="5772">
                  <c:v>65.826681870011399</c:v>
                </c:pt>
                <c:pt idx="5773">
                  <c:v>65.838084378563295</c:v>
                </c:pt>
                <c:pt idx="5774">
                  <c:v>65.849486887115162</c:v>
                </c:pt>
                <c:pt idx="5775">
                  <c:v>65.860889395667044</c:v>
                </c:pt>
                <c:pt idx="5776">
                  <c:v>65.872291904218926</c:v>
                </c:pt>
                <c:pt idx="5777">
                  <c:v>65.883694412770808</c:v>
                </c:pt>
                <c:pt idx="5778">
                  <c:v>65.89509692132269</c:v>
                </c:pt>
                <c:pt idx="5779">
                  <c:v>65.906499429874572</c:v>
                </c:pt>
                <c:pt idx="5780">
                  <c:v>65.917901938426454</c:v>
                </c:pt>
                <c:pt idx="5781">
                  <c:v>65.929304446978335</c:v>
                </c:pt>
                <c:pt idx="5782">
                  <c:v>65.940706955530217</c:v>
                </c:pt>
                <c:pt idx="5783">
                  <c:v>65.952109464082099</c:v>
                </c:pt>
                <c:pt idx="5784">
                  <c:v>65.963511972633981</c:v>
                </c:pt>
                <c:pt idx="5785">
                  <c:v>65.974914481185863</c:v>
                </c:pt>
                <c:pt idx="5786">
                  <c:v>65.986316989737745</c:v>
                </c:pt>
                <c:pt idx="5787">
                  <c:v>65.997719498289626</c:v>
                </c:pt>
                <c:pt idx="5788">
                  <c:v>66.009122006841508</c:v>
                </c:pt>
                <c:pt idx="5789">
                  <c:v>66.02052451539339</c:v>
                </c:pt>
                <c:pt idx="5790">
                  <c:v>66.031927023945272</c:v>
                </c:pt>
                <c:pt idx="5791">
                  <c:v>66.043329532497154</c:v>
                </c:pt>
                <c:pt idx="5792">
                  <c:v>66.054732041049036</c:v>
                </c:pt>
                <c:pt idx="5793">
                  <c:v>66.066134549600903</c:v>
                </c:pt>
                <c:pt idx="5794">
                  <c:v>66.077537058152785</c:v>
                </c:pt>
                <c:pt idx="5795">
                  <c:v>66.088939566704681</c:v>
                </c:pt>
                <c:pt idx="5796">
                  <c:v>66.100342075256563</c:v>
                </c:pt>
                <c:pt idx="5797">
                  <c:v>66.111744583808445</c:v>
                </c:pt>
                <c:pt idx="5798">
                  <c:v>66.123147092360327</c:v>
                </c:pt>
                <c:pt idx="5799">
                  <c:v>66.134549600912194</c:v>
                </c:pt>
                <c:pt idx="5800">
                  <c:v>66.145952109464076</c:v>
                </c:pt>
                <c:pt idx="5801">
                  <c:v>66.157354618015958</c:v>
                </c:pt>
                <c:pt idx="5802">
                  <c:v>66.16875712656784</c:v>
                </c:pt>
                <c:pt idx="5803">
                  <c:v>66.180159635119722</c:v>
                </c:pt>
                <c:pt idx="5804">
                  <c:v>66.191562143671618</c:v>
                </c:pt>
                <c:pt idx="5805">
                  <c:v>66.202964652223486</c:v>
                </c:pt>
                <c:pt idx="5806">
                  <c:v>66.214367160775367</c:v>
                </c:pt>
                <c:pt idx="5807">
                  <c:v>66.225769669327249</c:v>
                </c:pt>
                <c:pt idx="5808">
                  <c:v>66.237172177879131</c:v>
                </c:pt>
                <c:pt idx="5809">
                  <c:v>66.248574686431013</c:v>
                </c:pt>
                <c:pt idx="5810">
                  <c:v>66.259977194982895</c:v>
                </c:pt>
                <c:pt idx="5811">
                  <c:v>66.271379703534777</c:v>
                </c:pt>
                <c:pt idx="5812">
                  <c:v>66.282782212086659</c:v>
                </c:pt>
                <c:pt idx="5813">
                  <c:v>66.29418472063854</c:v>
                </c:pt>
                <c:pt idx="5814">
                  <c:v>66.305587229190422</c:v>
                </c:pt>
                <c:pt idx="5815">
                  <c:v>66.316989737742304</c:v>
                </c:pt>
                <c:pt idx="5816">
                  <c:v>66.328392246294186</c:v>
                </c:pt>
                <c:pt idx="5817">
                  <c:v>66.339794754846068</c:v>
                </c:pt>
                <c:pt idx="5818">
                  <c:v>66.35119726339795</c:v>
                </c:pt>
                <c:pt idx="5819">
                  <c:v>66.362599771949832</c:v>
                </c:pt>
                <c:pt idx="5820">
                  <c:v>66.374002280501713</c:v>
                </c:pt>
                <c:pt idx="5821">
                  <c:v>66.385404789053595</c:v>
                </c:pt>
                <c:pt idx="5822">
                  <c:v>66.396807297605477</c:v>
                </c:pt>
                <c:pt idx="5823">
                  <c:v>66.408209806157359</c:v>
                </c:pt>
                <c:pt idx="5824">
                  <c:v>66.419612314709227</c:v>
                </c:pt>
                <c:pt idx="5825">
                  <c:v>66.431014823261108</c:v>
                </c:pt>
                <c:pt idx="5826">
                  <c:v>66.442417331813004</c:v>
                </c:pt>
                <c:pt idx="5827">
                  <c:v>66.453819840364886</c:v>
                </c:pt>
                <c:pt idx="5828">
                  <c:v>66.465222348916768</c:v>
                </c:pt>
                <c:pt idx="5829">
                  <c:v>66.47662485746865</c:v>
                </c:pt>
                <c:pt idx="5830">
                  <c:v>66.488027366020518</c:v>
                </c:pt>
                <c:pt idx="5831">
                  <c:v>66.4994298745724</c:v>
                </c:pt>
                <c:pt idx="5832">
                  <c:v>66.510832383124281</c:v>
                </c:pt>
                <c:pt idx="5833">
                  <c:v>66.522234891676163</c:v>
                </c:pt>
                <c:pt idx="5834">
                  <c:v>66.533637400228045</c:v>
                </c:pt>
                <c:pt idx="5835">
                  <c:v>66.545039908779941</c:v>
                </c:pt>
                <c:pt idx="5836">
                  <c:v>66.556442417331823</c:v>
                </c:pt>
                <c:pt idx="5837">
                  <c:v>66.567844925883691</c:v>
                </c:pt>
                <c:pt idx="5838">
                  <c:v>66.579247434435572</c:v>
                </c:pt>
                <c:pt idx="5839">
                  <c:v>66.590649942987454</c:v>
                </c:pt>
                <c:pt idx="5840">
                  <c:v>66.602052451539336</c:v>
                </c:pt>
                <c:pt idx="5841">
                  <c:v>66.613454960091218</c:v>
                </c:pt>
                <c:pt idx="5842">
                  <c:v>66.6248574686431</c:v>
                </c:pt>
                <c:pt idx="5843">
                  <c:v>66.636259977194982</c:v>
                </c:pt>
                <c:pt idx="5844">
                  <c:v>66.647662485746864</c:v>
                </c:pt>
                <c:pt idx="5845">
                  <c:v>66.659064994298745</c:v>
                </c:pt>
                <c:pt idx="5846">
                  <c:v>66.670467502850627</c:v>
                </c:pt>
                <c:pt idx="5847">
                  <c:v>66.681870011402509</c:v>
                </c:pt>
                <c:pt idx="5848">
                  <c:v>66.693272519954391</c:v>
                </c:pt>
                <c:pt idx="5849">
                  <c:v>66.704675028506273</c:v>
                </c:pt>
                <c:pt idx="5850">
                  <c:v>66.716077537058155</c:v>
                </c:pt>
                <c:pt idx="5851">
                  <c:v>66.727480045610037</c:v>
                </c:pt>
                <c:pt idx="5852">
                  <c:v>66.738882554161918</c:v>
                </c:pt>
                <c:pt idx="5853">
                  <c:v>66.7502850627138</c:v>
                </c:pt>
                <c:pt idx="5854">
                  <c:v>66.761687571265682</c:v>
                </c:pt>
                <c:pt idx="5855">
                  <c:v>66.773090079817564</c:v>
                </c:pt>
                <c:pt idx="5856">
                  <c:v>66.784492588369432</c:v>
                </c:pt>
                <c:pt idx="5857">
                  <c:v>66.795895096921328</c:v>
                </c:pt>
                <c:pt idx="5858">
                  <c:v>66.80729760547321</c:v>
                </c:pt>
                <c:pt idx="5859">
                  <c:v>66.818700114025091</c:v>
                </c:pt>
                <c:pt idx="5860">
                  <c:v>66.830102622576973</c:v>
                </c:pt>
                <c:pt idx="5861">
                  <c:v>66.841505131128855</c:v>
                </c:pt>
                <c:pt idx="5862">
                  <c:v>66.852907639680723</c:v>
                </c:pt>
                <c:pt idx="5863">
                  <c:v>66.864310148232605</c:v>
                </c:pt>
                <c:pt idx="5864">
                  <c:v>66.875712656784486</c:v>
                </c:pt>
                <c:pt idx="5865">
                  <c:v>66.887115165336368</c:v>
                </c:pt>
                <c:pt idx="5866">
                  <c:v>66.898517673888264</c:v>
                </c:pt>
                <c:pt idx="5867">
                  <c:v>66.909920182440146</c:v>
                </c:pt>
                <c:pt idx="5868">
                  <c:v>66.921322690992014</c:v>
                </c:pt>
                <c:pt idx="5869">
                  <c:v>66.932725199543896</c:v>
                </c:pt>
                <c:pt idx="5870">
                  <c:v>66.944127708095778</c:v>
                </c:pt>
                <c:pt idx="5871">
                  <c:v>66.955530216647659</c:v>
                </c:pt>
                <c:pt idx="5872">
                  <c:v>66.966932725199541</c:v>
                </c:pt>
                <c:pt idx="5873">
                  <c:v>66.978335233751423</c:v>
                </c:pt>
                <c:pt idx="5874">
                  <c:v>66.989737742303305</c:v>
                </c:pt>
                <c:pt idx="5875">
                  <c:v>67.001140250855187</c:v>
                </c:pt>
                <c:pt idx="5876">
                  <c:v>67.012542759407069</c:v>
                </c:pt>
                <c:pt idx="5877">
                  <c:v>67.02394526795895</c:v>
                </c:pt>
                <c:pt idx="5878">
                  <c:v>67.035347776510832</c:v>
                </c:pt>
                <c:pt idx="5879">
                  <c:v>67.046750285062714</c:v>
                </c:pt>
                <c:pt idx="5880">
                  <c:v>67.058152793614596</c:v>
                </c:pt>
                <c:pt idx="5881">
                  <c:v>67.069555302166478</c:v>
                </c:pt>
                <c:pt idx="5882">
                  <c:v>67.08095781071836</c:v>
                </c:pt>
                <c:pt idx="5883">
                  <c:v>67.092360319270242</c:v>
                </c:pt>
                <c:pt idx="5884">
                  <c:v>67.103762827822123</c:v>
                </c:pt>
                <c:pt idx="5885">
                  <c:v>67.115165336374005</c:v>
                </c:pt>
                <c:pt idx="5886">
                  <c:v>67.126567844925887</c:v>
                </c:pt>
                <c:pt idx="5887">
                  <c:v>67.137970353477755</c:v>
                </c:pt>
                <c:pt idx="5888">
                  <c:v>67.149372862029651</c:v>
                </c:pt>
                <c:pt idx="5889">
                  <c:v>67.160775370581533</c:v>
                </c:pt>
                <c:pt idx="5890">
                  <c:v>67.172177879133415</c:v>
                </c:pt>
                <c:pt idx="5891">
                  <c:v>67.183580387685296</c:v>
                </c:pt>
                <c:pt idx="5892">
                  <c:v>67.194982896237178</c:v>
                </c:pt>
                <c:pt idx="5893">
                  <c:v>67.206385404789046</c:v>
                </c:pt>
                <c:pt idx="5894">
                  <c:v>67.217787913340928</c:v>
                </c:pt>
                <c:pt idx="5895">
                  <c:v>67.22919042189281</c:v>
                </c:pt>
                <c:pt idx="5896">
                  <c:v>67.240592930444691</c:v>
                </c:pt>
                <c:pt idx="5897">
                  <c:v>67.251995438996587</c:v>
                </c:pt>
                <c:pt idx="5898">
                  <c:v>67.263397947548469</c:v>
                </c:pt>
                <c:pt idx="5899">
                  <c:v>67.274800456100337</c:v>
                </c:pt>
                <c:pt idx="5900">
                  <c:v>67.286202964652219</c:v>
                </c:pt>
                <c:pt idx="5901">
                  <c:v>67.297605473204101</c:v>
                </c:pt>
                <c:pt idx="5902">
                  <c:v>67.309007981755983</c:v>
                </c:pt>
                <c:pt idx="5903">
                  <c:v>67.320410490307864</c:v>
                </c:pt>
                <c:pt idx="5904">
                  <c:v>67.331812998859746</c:v>
                </c:pt>
                <c:pt idx="5905">
                  <c:v>67.343215507411642</c:v>
                </c:pt>
                <c:pt idx="5906">
                  <c:v>67.35461801596351</c:v>
                </c:pt>
                <c:pt idx="5907">
                  <c:v>67.366020524515392</c:v>
                </c:pt>
                <c:pt idx="5908">
                  <c:v>67.377423033067274</c:v>
                </c:pt>
                <c:pt idx="5909">
                  <c:v>67.388825541619156</c:v>
                </c:pt>
                <c:pt idx="5910">
                  <c:v>67.400228050171037</c:v>
                </c:pt>
                <c:pt idx="5911">
                  <c:v>67.411630558722919</c:v>
                </c:pt>
                <c:pt idx="5912">
                  <c:v>67.423033067274801</c:v>
                </c:pt>
                <c:pt idx="5913">
                  <c:v>67.434435575826683</c:v>
                </c:pt>
                <c:pt idx="5914">
                  <c:v>67.445838084378565</c:v>
                </c:pt>
                <c:pt idx="5915">
                  <c:v>67.457240592930447</c:v>
                </c:pt>
                <c:pt idx="5916">
                  <c:v>67.468643101482328</c:v>
                </c:pt>
                <c:pt idx="5917">
                  <c:v>67.48004561003421</c:v>
                </c:pt>
                <c:pt idx="5918">
                  <c:v>67.491448118586078</c:v>
                </c:pt>
                <c:pt idx="5919">
                  <c:v>67.502850627137974</c:v>
                </c:pt>
                <c:pt idx="5920">
                  <c:v>67.514253135689856</c:v>
                </c:pt>
                <c:pt idx="5921">
                  <c:v>67.525655644241738</c:v>
                </c:pt>
                <c:pt idx="5922">
                  <c:v>67.53705815279362</c:v>
                </c:pt>
                <c:pt idx="5923">
                  <c:v>67.548460661345501</c:v>
                </c:pt>
                <c:pt idx="5924">
                  <c:v>67.559863169897383</c:v>
                </c:pt>
                <c:pt idx="5925">
                  <c:v>67.571265678449251</c:v>
                </c:pt>
                <c:pt idx="5926">
                  <c:v>67.582668187001133</c:v>
                </c:pt>
                <c:pt idx="5927">
                  <c:v>67.594070695553015</c:v>
                </c:pt>
                <c:pt idx="5928">
                  <c:v>67.605473204104911</c:v>
                </c:pt>
                <c:pt idx="5929">
                  <c:v>67.616875712656793</c:v>
                </c:pt>
                <c:pt idx="5930">
                  <c:v>67.628278221208674</c:v>
                </c:pt>
                <c:pt idx="5931">
                  <c:v>67.639680729760542</c:v>
                </c:pt>
                <c:pt idx="5932">
                  <c:v>67.651083238312424</c:v>
                </c:pt>
                <c:pt idx="5933">
                  <c:v>67.662485746864306</c:v>
                </c:pt>
                <c:pt idx="5934">
                  <c:v>67.673888255416188</c:v>
                </c:pt>
                <c:pt idx="5935">
                  <c:v>67.685290763968069</c:v>
                </c:pt>
                <c:pt idx="5936">
                  <c:v>67.696693272519965</c:v>
                </c:pt>
                <c:pt idx="5937">
                  <c:v>67.708095781071833</c:v>
                </c:pt>
                <c:pt idx="5938">
                  <c:v>67.719498289623715</c:v>
                </c:pt>
                <c:pt idx="5939">
                  <c:v>67.730900798175597</c:v>
                </c:pt>
                <c:pt idx="5940">
                  <c:v>67.742303306727479</c:v>
                </c:pt>
                <c:pt idx="5941">
                  <c:v>67.753705815279361</c:v>
                </c:pt>
                <c:pt idx="5942">
                  <c:v>67.765108323831242</c:v>
                </c:pt>
                <c:pt idx="5943">
                  <c:v>67.776510832383124</c:v>
                </c:pt>
                <c:pt idx="5944">
                  <c:v>67.787913340935006</c:v>
                </c:pt>
                <c:pt idx="5945">
                  <c:v>67.799315849486888</c:v>
                </c:pt>
                <c:pt idx="5946">
                  <c:v>67.81071835803877</c:v>
                </c:pt>
                <c:pt idx="5947">
                  <c:v>67.822120866590652</c:v>
                </c:pt>
                <c:pt idx="5948">
                  <c:v>67.833523375142533</c:v>
                </c:pt>
                <c:pt idx="5949">
                  <c:v>67.844925883694415</c:v>
                </c:pt>
                <c:pt idx="5950">
                  <c:v>67.856328392246297</c:v>
                </c:pt>
                <c:pt idx="5951">
                  <c:v>67.867730900798179</c:v>
                </c:pt>
                <c:pt idx="5952">
                  <c:v>67.879133409350061</c:v>
                </c:pt>
                <c:pt idx="5953">
                  <c:v>67.890535917901943</c:v>
                </c:pt>
                <c:pt idx="5954">
                  <c:v>67.901938426453825</c:v>
                </c:pt>
                <c:pt idx="5955">
                  <c:v>67.913340935005706</c:v>
                </c:pt>
                <c:pt idx="5956">
                  <c:v>67.924743443557574</c:v>
                </c:pt>
                <c:pt idx="5957">
                  <c:v>67.936145952109456</c:v>
                </c:pt>
                <c:pt idx="5958">
                  <c:v>67.947548460661338</c:v>
                </c:pt>
                <c:pt idx="5959">
                  <c:v>67.958950969213234</c:v>
                </c:pt>
                <c:pt idx="5960">
                  <c:v>67.970353477765116</c:v>
                </c:pt>
                <c:pt idx="5961">
                  <c:v>67.981755986316998</c:v>
                </c:pt>
                <c:pt idx="5962">
                  <c:v>67.993158494868865</c:v>
                </c:pt>
                <c:pt idx="5963">
                  <c:v>68.004561003420747</c:v>
                </c:pt>
                <c:pt idx="5964">
                  <c:v>68.015963511972629</c:v>
                </c:pt>
                <c:pt idx="5965">
                  <c:v>68.027366020524511</c:v>
                </c:pt>
                <c:pt idx="5966">
                  <c:v>68.038768529076393</c:v>
                </c:pt>
                <c:pt idx="5967">
                  <c:v>68.050171037628289</c:v>
                </c:pt>
                <c:pt idx="5968">
                  <c:v>68.061573546180156</c:v>
                </c:pt>
                <c:pt idx="5969">
                  <c:v>68.072976054732038</c:v>
                </c:pt>
                <c:pt idx="5970">
                  <c:v>68.08437856328392</c:v>
                </c:pt>
                <c:pt idx="5971">
                  <c:v>68.095781071835802</c:v>
                </c:pt>
                <c:pt idx="5972">
                  <c:v>68.107183580387684</c:v>
                </c:pt>
                <c:pt idx="5973">
                  <c:v>68.118586088939566</c:v>
                </c:pt>
                <c:pt idx="5974">
                  <c:v>68.129988597491447</c:v>
                </c:pt>
                <c:pt idx="5975">
                  <c:v>68.141391106043329</c:v>
                </c:pt>
                <c:pt idx="5976">
                  <c:v>68.152793614595211</c:v>
                </c:pt>
                <c:pt idx="5977">
                  <c:v>68.164196123147093</c:v>
                </c:pt>
                <c:pt idx="5978">
                  <c:v>68.175598631698975</c:v>
                </c:pt>
                <c:pt idx="5979">
                  <c:v>68.187001140250857</c:v>
                </c:pt>
                <c:pt idx="5980">
                  <c:v>68.198403648802739</c:v>
                </c:pt>
                <c:pt idx="5981">
                  <c:v>68.20980615735462</c:v>
                </c:pt>
                <c:pt idx="5982">
                  <c:v>68.221208665906502</c:v>
                </c:pt>
                <c:pt idx="5983">
                  <c:v>68.232611174458384</c:v>
                </c:pt>
                <c:pt idx="5984">
                  <c:v>68.244013683010266</c:v>
                </c:pt>
                <c:pt idx="5985">
                  <c:v>68.255416191562148</c:v>
                </c:pt>
                <c:pt idx="5986">
                  <c:v>68.26681870011403</c:v>
                </c:pt>
                <c:pt idx="5987">
                  <c:v>68.278221208665897</c:v>
                </c:pt>
                <c:pt idx="5988">
                  <c:v>68.289623717217779</c:v>
                </c:pt>
                <c:pt idx="5989">
                  <c:v>68.301026225769661</c:v>
                </c:pt>
                <c:pt idx="5990">
                  <c:v>68.312428734321557</c:v>
                </c:pt>
                <c:pt idx="5991">
                  <c:v>68.323831242873439</c:v>
                </c:pt>
                <c:pt idx="5992">
                  <c:v>68.335233751425321</c:v>
                </c:pt>
                <c:pt idx="5993">
                  <c:v>68.346636259977203</c:v>
                </c:pt>
                <c:pt idx="5994">
                  <c:v>68.35803876852907</c:v>
                </c:pt>
                <c:pt idx="5995">
                  <c:v>68.369441277080952</c:v>
                </c:pt>
                <c:pt idx="5996">
                  <c:v>68.380843785632834</c:v>
                </c:pt>
                <c:pt idx="5997">
                  <c:v>68.392246294184716</c:v>
                </c:pt>
                <c:pt idx="5998">
                  <c:v>68.403648802736612</c:v>
                </c:pt>
                <c:pt idx="5999">
                  <c:v>68.415051311288494</c:v>
                </c:pt>
                <c:pt idx="6000">
                  <c:v>68.426453819840361</c:v>
                </c:pt>
                <c:pt idx="6001">
                  <c:v>68.437856328392243</c:v>
                </c:pt>
                <c:pt idx="6002">
                  <c:v>68.449258836944125</c:v>
                </c:pt>
                <c:pt idx="6003">
                  <c:v>68.460661345496007</c:v>
                </c:pt>
                <c:pt idx="6004">
                  <c:v>68.472063854047889</c:v>
                </c:pt>
                <c:pt idx="6005">
                  <c:v>68.483466362599771</c:v>
                </c:pt>
                <c:pt idx="6006">
                  <c:v>68.494868871151652</c:v>
                </c:pt>
                <c:pt idx="6007">
                  <c:v>68.506271379703534</c:v>
                </c:pt>
                <c:pt idx="6008">
                  <c:v>68.517673888255416</c:v>
                </c:pt>
                <c:pt idx="6009">
                  <c:v>68.529076396807298</c:v>
                </c:pt>
                <c:pt idx="6010">
                  <c:v>68.54047890535918</c:v>
                </c:pt>
                <c:pt idx="6011">
                  <c:v>68.551881413911062</c:v>
                </c:pt>
                <c:pt idx="6012">
                  <c:v>68.563283922462944</c:v>
                </c:pt>
                <c:pt idx="6013">
                  <c:v>68.574686431014825</c:v>
                </c:pt>
                <c:pt idx="6014">
                  <c:v>68.586088939566707</c:v>
                </c:pt>
                <c:pt idx="6015">
                  <c:v>68.597491448118589</c:v>
                </c:pt>
                <c:pt idx="6016">
                  <c:v>68.608893956670471</c:v>
                </c:pt>
                <c:pt idx="6017">
                  <c:v>68.620296465222353</c:v>
                </c:pt>
                <c:pt idx="6018">
                  <c:v>68.631698973774235</c:v>
                </c:pt>
                <c:pt idx="6019">
                  <c:v>68.643101482326102</c:v>
                </c:pt>
                <c:pt idx="6020">
                  <c:v>68.654503990877984</c:v>
                </c:pt>
                <c:pt idx="6021">
                  <c:v>68.66590649942988</c:v>
                </c:pt>
                <c:pt idx="6022">
                  <c:v>68.677309007981762</c:v>
                </c:pt>
                <c:pt idx="6023">
                  <c:v>68.688711516533644</c:v>
                </c:pt>
                <c:pt idx="6024">
                  <c:v>68.700114025085526</c:v>
                </c:pt>
                <c:pt idx="6025">
                  <c:v>68.711516533637393</c:v>
                </c:pt>
                <c:pt idx="6026">
                  <c:v>68.722919042189275</c:v>
                </c:pt>
                <c:pt idx="6027">
                  <c:v>68.734321550741157</c:v>
                </c:pt>
                <c:pt idx="6028">
                  <c:v>68.745724059293039</c:v>
                </c:pt>
                <c:pt idx="6029">
                  <c:v>68.757126567844935</c:v>
                </c:pt>
                <c:pt idx="6030">
                  <c:v>68.768529076396817</c:v>
                </c:pt>
                <c:pt idx="6031">
                  <c:v>68.779931584948685</c:v>
                </c:pt>
                <c:pt idx="6032">
                  <c:v>68.791334093500566</c:v>
                </c:pt>
                <c:pt idx="6033">
                  <c:v>68.802736602052448</c:v>
                </c:pt>
                <c:pt idx="6034">
                  <c:v>68.81413911060433</c:v>
                </c:pt>
                <c:pt idx="6035">
                  <c:v>68.825541619156212</c:v>
                </c:pt>
                <c:pt idx="6036">
                  <c:v>68.836944127708094</c:v>
                </c:pt>
                <c:pt idx="6037">
                  <c:v>68.848346636259976</c:v>
                </c:pt>
                <c:pt idx="6038">
                  <c:v>68.859749144811857</c:v>
                </c:pt>
                <c:pt idx="6039">
                  <c:v>68.871151653363739</c:v>
                </c:pt>
                <c:pt idx="6040">
                  <c:v>68.882554161915621</c:v>
                </c:pt>
                <c:pt idx="6041">
                  <c:v>68.893956670467503</c:v>
                </c:pt>
                <c:pt idx="6042">
                  <c:v>68.905359179019385</c:v>
                </c:pt>
                <c:pt idx="6043">
                  <c:v>68.916761687571267</c:v>
                </c:pt>
                <c:pt idx="6044">
                  <c:v>68.928164196123149</c:v>
                </c:pt>
                <c:pt idx="6045">
                  <c:v>68.93956670467503</c:v>
                </c:pt>
                <c:pt idx="6046">
                  <c:v>68.950969213226912</c:v>
                </c:pt>
                <c:pt idx="6047">
                  <c:v>68.962371721778794</c:v>
                </c:pt>
                <c:pt idx="6048">
                  <c:v>68.973774230330676</c:v>
                </c:pt>
                <c:pt idx="6049">
                  <c:v>68.985176738882558</c:v>
                </c:pt>
                <c:pt idx="6050">
                  <c:v>68.996579247434425</c:v>
                </c:pt>
                <c:pt idx="6051">
                  <c:v>69.007981755986307</c:v>
                </c:pt>
                <c:pt idx="6052">
                  <c:v>69.019384264538203</c:v>
                </c:pt>
                <c:pt idx="6053">
                  <c:v>69.030786773090085</c:v>
                </c:pt>
                <c:pt idx="6054">
                  <c:v>69.042189281641967</c:v>
                </c:pt>
                <c:pt idx="6055">
                  <c:v>69.053591790193849</c:v>
                </c:pt>
                <c:pt idx="6056">
                  <c:v>69.064994298745717</c:v>
                </c:pt>
                <c:pt idx="6057">
                  <c:v>69.076396807297598</c:v>
                </c:pt>
                <c:pt idx="6058">
                  <c:v>69.08779931584948</c:v>
                </c:pt>
                <c:pt idx="6059">
                  <c:v>69.099201824401362</c:v>
                </c:pt>
                <c:pt idx="6060">
                  <c:v>69.110604332953258</c:v>
                </c:pt>
                <c:pt idx="6061">
                  <c:v>69.12200684150514</c:v>
                </c:pt>
                <c:pt idx="6062">
                  <c:v>69.133409350057022</c:v>
                </c:pt>
                <c:pt idx="6063">
                  <c:v>69.14481185860889</c:v>
                </c:pt>
                <c:pt idx="6064">
                  <c:v>69.156214367160771</c:v>
                </c:pt>
                <c:pt idx="6065">
                  <c:v>69.167616875712653</c:v>
                </c:pt>
                <c:pt idx="6066">
                  <c:v>69.179019384264535</c:v>
                </c:pt>
                <c:pt idx="6067">
                  <c:v>69.190421892816417</c:v>
                </c:pt>
                <c:pt idx="6068">
                  <c:v>69.201824401368299</c:v>
                </c:pt>
                <c:pt idx="6069">
                  <c:v>69.213226909920181</c:v>
                </c:pt>
                <c:pt idx="6070">
                  <c:v>69.224629418472063</c:v>
                </c:pt>
                <c:pt idx="6071">
                  <c:v>69.236031927023944</c:v>
                </c:pt>
                <c:pt idx="6072">
                  <c:v>69.247434435575826</c:v>
                </c:pt>
                <c:pt idx="6073">
                  <c:v>69.258836944127708</c:v>
                </c:pt>
                <c:pt idx="6074">
                  <c:v>69.27023945267959</c:v>
                </c:pt>
                <c:pt idx="6075">
                  <c:v>69.281641961231472</c:v>
                </c:pt>
                <c:pt idx="6076">
                  <c:v>69.293044469783354</c:v>
                </c:pt>
                <c:pt idx="6077">
                  <c:v>69.304446978335235</c:v>
                </c:pt>
                <c:pt idx="6078">
                  <c:v>69.315849486887117</c:v>
                </c:pt>
                <c:pt idx="6079">
                  <c:v>69.327251995438999</c:v>
                </c:pt>
                <c:pt idx="6080">
                  <c:v>69.338654503990881</c:v>
                </c:pt>
                <c:pt idx="6081">
                  <c:v>69.350057012542749</c:v>
                </c:pt>
                <c:pt idx="6082">
                  <c:v>69.361459521094631</c:v>
                </c:pt>
                <c:pt idx="6083">
                  <c:v>69.372862029646527</c:v>
                </c:pt>
                <c:pt idx="6084">
                  <c:v>69.384264538198408</c:v>
                </c:pt>
                <c:pt idx="6085">
                  <c:v>69.39566704675029</c:v>
                </c:pt>
                <c:pt idx="6086">
                  <c:v>69.407069555302172</c:v>
                </c:pt>
                <c:pt idx="6087">
                  <c:v>69.418472063854054</c:v>
                </c:pt>
                <c:pt idx="6088">
                  <c:v>69.429874572405922</c:v>
                </c:pt>
                <c:pt idx="6089">
                  <c:v>69.441277080957803</c:v>
                </c:pt>
                <c:pt idx="6090">
                  <c:v>69.452679589509685</c:v>
                </c:pt>
                <c:pt idx="6091">
                  <c:v>69.464082098061581</c:v>
                </c:pt>
                <c:pt idx="6092">
                  <c:v>69.475484606613463</c:v>
                </c:pt>
                <c:pt idx="6093">
                  <c:v>69.486887115165345</c:v>
                </c:pt>
                <c:pt idx="6094">
                  <c:v>69.498289623717213</c:v>
                </c:pt>
                <c:pt idx="6095">
                  <c:v>69.509692132269095</c:v>
                </c:pt>
                <c:pt idx="6096">
                  <c:v>69.521094640820976</c:v>
                </c:pt>
                <c:pt idx="6097">
                  <c:v>69.532497149372858</c:v>
                </c:pt>
                <c:pt idx="6098">
                  <c:v>69.54389965792474</c:v>
                </c:pt>
                <c:pt idx="6099">
                  <c:v>69.555302166476622</c:v>
                </c:pt>
                <c:pt idx="6100">
                  <c:v>69.566704675028504</c:v>
                </c:pt>
                <c:pt idx="6101">
                  <c:v>69.578107183580386</c:v>
                </c:pt>
                <c:pt idx="6102">
                  <c:v>69.589509692132268</c:v>
                </c:pt>
                <c:pt idx="6103">
                  <c:v>69.600912200684149</c:v>
                </c:pt>
                <c:pt idx="6104">
                  <c:v>69.612314709236031</c:v>
                </c:pt>
                <c:pt idx="6105">
                  <c:v>69.623717217787913</c:v>
                </c:pt>
                <c:pt idx="6106">
                  <c:v>69.635119726339795</c:v>
                </c:pt>
                <c:pt idx="6107">
                  <c:v>69.646522234891677</c:v>
                </c:pt>
                <c:pt idx="6108">
                  <c:v>69.657924743443559</c:v>
                </c:pt>
                <c:pt idx="6109">
                  <c:v>69.669327251995441</c:v>
                </c:pt>
                <c:pt idx="6110">
                  <c:v>69.680729760547322</c:v>
                </c:pt>
                <c:pt idx="6111">
                  <c:v>69.692132269099204</c:v>
                </c:pt>
                <c:pt idx="6112">
                  <c:v>69.703534777651086</c:v>
                </c:pt>
                <c:pt idx="6113">
                  <c:v>69.714937286202954</c:v>
                </c:pt>
                <c:pt idx="6114">
                  <c:v>69.72633979475485</c:v>
                </c:pt>
                <c:pt idx="6115">
                  <c:v>69.737742303306732</c:v>
                </c:pt>
                <c:pt idx="6116">
                  <c:v>69.749144811858613</c:v>
                </c:pt>
                <c:pt idx="6117">
                  <c:v>69.760547320410495</c:v>
                </c:pt>
                <c:pt idx="6118">
                  <c:v>69.771949828962377</c:v>
                </c:pt>
                <c:pt idx="6119">
                  <c:v>69.783352337514245</c:v>
                </c:pt>
                <c:pt idx="6120">
                  <c:v>69.794754846066127</c:v>
                </c:pt>
                <c:pt idx="6121">
                  <c:v>69.806157354618009</c:v>
                </c:pt>
                <c:pt idx="6122">
                  <c:v>69.817559863169905</c:v>
                </c:pt>
                <c:pt idx="6123">
                  <c:v>69.828962371721786</c:v>
                </c:pt>
                <c:pt idx="6124">
                  <c:v>69.840364880273668</c:v>
                </c:pt>
                <c:pt idx="6125">
                  <c:v>69.851767388825536</c:v>
                </c:pt>
                <c:pt idx="6126">
                  <c:v>69.863169897377418</c:v>
                </c:pt>
                <c:pt idx="6127">
                  <c:v>69.8745724059293</c:v>
                </c:pt>
                <c:pt idx="6128">
                  <c:v>69.885974914481181</c:v>
                </c:pt>
                <c:pt idx="6129">
                  <c:v>69.897377423033063</c:v>
                </c:pt>
                <c:pt idx="6130">
                  <c:v>69.908779931584945</c:v>
                </c:pt>
                <c:pt idx="6131">
                  <c:v>69.920182440136841</c:v>
                </c:pt>
                <c:pt idx="6132">
                  <c:v>69.931584948688709</c:v>
                </c:pt>
                <c:pt idx="6133">
                  <c:v>69.942987457240591</c:v>
                </c:pt>
                <c:pt idx="6134">
                  <c:v>69.954389965792473</c:v>
                </c:pt>
                <c:pt idx="6135">
                  <c:v>69.965792474344354</c:v>
                </c:pt>
                <c:pt idx="6136">
                  <c:v>69.977194982896236</c:v>
                </c:pt>
                <c:pt idx="6137">
                  <c:v>69.988597491448118</c:v>
                </c:pt>
                <c:pt idx="6138">
                  <c:v>70</c:v>
                </c:pt>
                <c:pt idx="6139">
                  <c:v>70.011402508551882</c:v>
                </c:pt>
                <c:pt idx="6140">
                  <c:v>70.022805017103764</c:v>
                </c:pt>
                <c:pt idx="6141">
                  <c:v>70.034207525655646</c:v>
                </c:pt>
                <c:pt idx="6142">
                  <c:v>70.045610034207527</c:v>
                </c:pt>
                <c:pt idx="6143">
                  <c:v>70.057012542759409</c:v>
                </c:pt>
                <c:pt idx="6144">
                  <c:v>70.068415051311277</c:v>
                </c:pt>
                <c:pt idx="6145">
                  <c:v>70.079817559863173</c:v>
                </c:pt>
                <c:pt idx="6146">
                  <c:v>70.091220068415055</c:v>
                </c:pt>
                <c:pt idx="6147">
                  <c:v>70.102622576966937</c:v>
                </c:pt>
                <c:pt idx="6148">
                  <c:v>70.114025085518819</c:v>
                </c:pt>
                <c:pt idx="6149">
                  <c:v>70.1254275940707</c:v>
                </c:pt>
                <c:pt idx="6150">
                  <c:v>70.136830102622568</c:v>
                </c:pt>
                <c:pt idx="6151">
                  <c:v>70.14823261117445</c:v>
                </c:pt>
                <c:pt idx="6152">
                  <c:v>70.159635119726332</c:v>
                </c:pt>
                <c:pt idx="6153">
                  <c:v>70.171037628278228</c:v>
                </c:pt>
                <c:pt idx="6154">
                  <c:v>70.18244013683011</c:v>
                </c:pt>
                <c:pt idx="6155">
                  <c:v>70.193842645381991</c:v>
                </c:pt>
                <c:pt idx="6156">
                  <c:v>70.205245153933873</c:v>
                </c:pt>
                <c:pt idx="6157">
                  <c:v>70.216647662485741</c:v>
                </c:pt>
                <c:pt idx="6158">
                  <c:v>70.228050171037623</c:v>
                </c:pt>
                <c:pt idx="6159">
                  <c:v>70.239452679589505</c:v>
                </c:pt>
                <c:pt idx="6160">
                  <c:v>70.250855188141387</c:v>
                </c:pt>
                <c:pt idx="6161">
                  <c:v>70.262257696693268</c:v>
                </c:pt>
                <c:pt idx="6162">
                  <c:v>70.273660205245164</c:v>
                </c:pt>
                <c:pt idx="6163">
                  <c:v>70.285062713797032</c:v>
                </c:pt>
                <c:pt idx="6164">
                  <c:v>70.296465222348914</c:v>
                </c:pt>
                <c:pt idx="6165">
                  <c:v>70.307867730900796</c:v>
                </c:pt>
                <c:pt idx="6166">
                  <c:v>70.319270239452678</c:v>
                </c:pt>
                <c:pt idx="6167">
                  <c:v>70.330672748004559</c:v>
                </c:pt>
                <c:pt idx="6168">
                  <c:v>70.342075256556441</c:v>
                </c:pt>
                <c:pt idx="6169">
                  <c:v>70.353477765108323</c:v>
                </c:pt>
                <c:pt idx="6170">
                  <c:v>70.364880273660205</c:v>
                </c:pt>
                <c:pt idx="6171">
                  <c:v>70.376282782212087</c:v>
                </c:pt>
                <c:pt idx="6172">
                  <c:v>70.387685290763969</c:v>
                </c:pt>
                <c:pt idx="6173">
                  <c:v>70.399087799315851</c:v>
                </c:pt>
                <c:pt idx="6174">
                  <c:v>70.410490307867732</c:v>
                </c:pt>
                <c:pt idx="6175">
                  <c:v>70.421892816419614</c:v>
                </c:pt>
                <c:pt idx="6176">
                  <c:v>70.433295324971496</c:v>
                </c:pt>
                <c:pt idx="6177">
                  <c:v>70.444697833523378</c:v>
                </c:pt>
                <c:pt idx="6178">
                  <c:v>70.45610034207526</c:v>
                </c:pt>
                <c:pt idx="6179">
                  <c:v>70.467502850627142</c:v>
                </c:pt>
                <c:pt idx="6180">
                  <c:v>70.478905359179024</c:v>
                </c:pt>
                <c:pt idx="6181">
                  <c:v>70.490307867730905</c:v>
                </c:pt>
                <c:pt idx="6182">
                  <c:v>70.501710376282773</c:v>
                </c:pt>
                <c:pt idx="6183">
                  <c:v>70.513112884834655</c:v>
                </c:pt>
                <c:pt idx="6184">
                  <c:v>70.524515393386551</c:v>
                </c:pt>
                <c:pt idx="6185">
                  <c:v>70.535917901938433</c:v>
                </c:pt>
                <c:pt idx="6186">
                  <c:v>70.547320410490315</c:v>
                </c:pt>
                <c:pt idx="6187">
                  <c:v>70.558722919042197</c:v>
                </c:pt>
                <c:pt idx="6188">
                  <c:v>70.570125427594064</c:v>
                </c:pt>
                <c:pt idx="6189">
                  <c:v>70.581527936145946</c:v>
                </c:pt>
                <c:pt idx="6190">
                  <c:v>70.592930444697828</c:v>
                </c:pt>
                <c:pt idx="6191">
                  <c:v>70.60433295324971</c:v>
                </c:pt>
                <c:pt idx="6192">
                  <c:v>70.615735461801592</c:v>
                </c:pt>
                <c:pt idx="6193">
                  <c:v>70.627137970353488</c:v>
                </c:pt>
                <c:pt idx="6194">
                  <c:v>70.638540478905355</c:v>
                </c:pt>
                <c:pt idx="6195">
                  <c:v>70.649942987457237</c:v>
                </c:pt>
                <c:pt idx="6196">
                  <c:v>70.661345496009119</c:v>
                </c:pt>
                <c:pt idx="6197">
                  <c:v>70.672748004561001</c:v>
                </c:pt>
                <c:pt idx="6198">
                  <c:v>70.684150513112883</c:v>
                </c:pt>
                <c:pt idx="6199">
                  <c:v>70.695553021664765</c:v>
                </c:pt>
                <c:pt idx="6200">
                  <c:v>70.706955530216646</c:v>
                </c:pt>
                <c:pt idx="6201">
                  <c:v>70.718358038768528</c:v>
                </c:pt>
                <c:pt idx="6202">
                  <c:v>70.72976054732041</c:v>
                </c:pt>
                <c:pt idx="6203">
                  <c:v>70.741163055872292</c:v>
                </c:pt>
                <c:pt idx="6204">
                  <c:v>70.752565564424174</c:v>
                </c:pt>
                <c:pt idx="6205">
                  <c:v>70.763968072976056</c:v>
                </c:pt>
                <c:pt idx="6206">
                  <c:v>70.775370581527937</c:v>
                </c:pt>
                <c:pt idx="6207">
                  <c:v>70.786773090079819</c:v>
                </c:pt>
                <c:pt idx="6208">
                  <c:v>70.798175598631701</c:v>
                </c:pt>
                <c:pt idx="6209">
                  <c:v>70.809578107183583</c:v>
                </c:pt>
                <c:pt idx="6210">
                  <c:v>70.820980615735465</c:v>
                </c:pt>
                <c:pt idx="6211">
                  <c:v>70.832383124287347</c:v>
                </c:pt>
                <c:pt idx="6212">
                  <c:v>70.843785632839229</c:v>
                </c:pt>
                <c:pt idx="6213">
                  <c:v>70.855188141391096</c:v>
                </c:pt>
                <c:pt idx="6214">
                  <c:v>70.866590649942978</c:v>
                </c:pt>
                <c:pt idx="6215">
                  <c:v>70.877993158494874</c:v>
                </c:pt>
                <c:pt idx="6216">
                  <c:v>70.889395667046756</c:v>
                </c:pt>
                <c:pt idx="6217">
                  <c:v>70.900798175598638</c:v>
                </c:pt>
                <c:pt idx="6218">
                  <c:v>70.91220068415052</c:v>
                </c:pt>
                <c:pt idx="6219">
                  <c:v>70.923603192702387</c:v>
                </c:pt>
                <c:pt idx="6220">
                  <c:v>70.935005701254269</c:v>
                </c:pt>
                <c:pt idx="6221">
                  <c:v>70.946408209806151</c:v>
                </c:pt>
                <c:pt idx="6222">
                  <c:v>70.957810718358033</c:v>
                </c:pt>
                <c:pt idx="6223">
                  <c:v>70.969213226909915</c:v>
                </c:pt>
                <c:pt idx="6224">
                  <c:v>70.980615735461811</c:v>
                </c:pt>
                <c:pt idx="6225">
                  <c:v>70.992018244013693</c:v>
                </c:pt>
                <c:pt idx="6226">
                  <c:v>71.00342075256556</c:v>
                </c:pt>
                <c:pt idx="6227">
                  <c:v>71.014823261117442</c:v>
                </c:pt>
                <c:pt idx="6228">
                  <c:v>71.026225769669324</c:v>
                </c:pt>
                <c:pt idx="6229">
                  <c:v>71.037628278221206</c:v>
                </c:pt>
                <c:pt idx="6230">
                  <c:v>71.049030786773088</c:v>
                </c:pt>
                <c:pt idx="6231">
                  <c:v>71.06043329532497</c:v>
                </c:pt>
                <c:pt idx="6232">
                  <c:v>71.071835803876851</c:v>
                </c:pt>
                <c:pt idx="6233">
                  <c:v>71.083238312428733</c:v>
                </c:pt>
                <c:pt idx="6234">
                  <c:v>71.094640820980615</c:v>
                </c:pt>
                <c:pt idx="6235">
                  <c:v>71.106043329532497</c:v>
                </c:pt>
                <c:pt idx="6236">
                  <c:v>71.117445838084379</c:v>
                </c:pt>
                <c:pt idx="6237">
                  <c:v>71.128848346636261</c:v>
                </c:pt>
                <c:pt idx="6238">
                  <c:v>71.140250855188143</c:v>
                </c:pt>
                <c:pt idx="6239">
                  <c:v>71.151653363740024</c:v>
                </c:pt>
                <c:pt idx="6240">
                  <c:v>71.163055872291906</c:v>
                </c:pt>
                <c:pt idx="6241">
                  <c:v>71.174458380843788</c:v>
                </c:pt>
                <c:pt idx="6242">
                  <c:v>71.18586088939567</c:v>
                </c:pt>
                <c:pt idx="6243">
                  <c:v>71.197263397947552</c:v>
                </c:pt>
                <c:pt idx="6244">
                  <c:v>71.208665906499434</c:v>
                </c:pt>
                <c:pt idx="6245">
                  <c:v>71.220068415051301</c:v>
                </c:pt>
                <c:pt idx="6246">
                  <c:v>71.231470923603197</c:v>
                </c:pt>
                <c:pt idx="6247">
                  <c:v>71.242873432155079</c:v>
                </c:pt>
                <c:pt idx="6248">
                  <c:v>71.254275940706961</c:v>
                </c:pt>
                <c:pt idx="6249">
                  <c:v>71.265678449258843</c:v>
                </c:pt>
                <c:pt idx="6250">
                  <c:v>71.277080957810725</c:v>
                </c:pt>
                <c:pt idx="6251">
                  <c:v>71.288483466362592</c:v>
                </c:pt>
                <c:pt idx="6252">
                  <c:v>71.299885974914474</c:v>
                </c:pt>
                <c:pt idx="6253">
                  <c:v>71.311288483466356</c:v>
                </c:pt>
                <c:pt idx="6254">
                  <c:v>71.322690992018238</c:v>
                </c:pt>
                <c:pt idx="6255">
                  <c:v>71.334093500570134</c:v>
                </c:pt>
                <c:pt idx="6256">
                  <c:v>71.345496009122016</c:v>
                </c:pt>
                <c:pt idx="6257">
                  <c:v>71.356898517673883</c:v>
                </c:pt>
                <c:pt idx="6258">
                  <c:v>71.368301026225765</c:v>
                </c:pt>
                <c:pt idx="6259">
                  <c:v>71.379703534777647</c:v>
                </c:pt>
                <c:pt idx="6260">
                  <c:v>71.391106043329529</c:v>
                </c:pt>
                <c:pt idx="6261">
                  <c:v>71.402508551881411</c:v>
                </c:pt>
                <c:pt idx="6262">
                  <c:v>71.413911060433293</c:v>
                </c:pt>
                <c:pt idx="6263">
                  <c:v>71.425313568985175</c:v>
                </c:pt>
                <c:pt idx="6264">
                  <c:v>71.436716077537056</c:v>
                </c:pt>
                <c:pt idx="6265">
                  <c:v>71.448118586088938</c:v>
                </c:pt>
                <c:pt idx="6266">
                  <c:v>71.45952109464082</c:v>
                </c:pt>
                <c:pt idx="6267">
                  <c:v>71.470923603192702</c:v>
                </c:pt>
                <c:pt idx="6268">
                  <c:v>71.482326111744584</c:v>
                </c:pt>
                <c:pt idx="6269">
                  <c:v>71.493728620296466</c:v>
                </c:pt>
                <c:pt idx="6270">
                  <c:v>71.505131128848348</c:v>
                </c:pt>
                <c:pt idx="6271">
                  <c:v>71.516533637400229</c:v>
                </c:pt>
                <c:pt idx="6272">
                  <c:v>71.527936145952111</c:v>
                </c:pt>
                <c:pt idx="6273">
                  <c:v>71.539338654503993</c:v>
                </c:pt>
                <c:pt idx="6274">
                  <c:v>71.550741163055875</c:v>
                </c:pt>
                <c:pt idx="6275">
                  <c:v>71.562143671607757</c:v>
                </c:pt>
                <c:pt idx="6276">
                  <c:v>71.573546180159624</c:v>
                </c:pt>
                <c:pt idx="6277">
                  <c:v>71.584948688711521</c:v>
                </c:pt>
                <c:pt idx="6278">
                  <c:v>71.596351197263402</c:v>
                </c:pt>
                <c:pt idx="6279">
                  <c:v>71.607753705815284</c:v>
                </c:pt>
                <c:pt idx="6280">
                  <c:v>71.619156214367166</c:v>
                </c:pt>
                <c:pt idx="6281">
                  <c:v>71.630558722919048</c:v>
                </c:pt>
                <c:pt idx="6282">
                  <c:v>71.641961231470916</c:v>
                </c:pt>
                <c:pt idx="6283">
                  <c:v>71.653363740022797</c:v>
                </c:pt>
                <c:pt idx="6284">
                  <c:v>71.664766248574679</c:v>
                </c:pt>
                <c:pt idx="6285">
                  <c:v>71.676168757126561</c:v>
                </c:pt>
                <c:pt idx="6286">
                  <c:v>71.687571265678457</c:v>
                </c:pt>
                <c:pt idx="6287">
                  <c:v>71.698973774230339</c:v>
                </c:pt>
                <c:pt idx="6288">
                  <c:v>71.710376282782207</c:v>
                </c:pt>
                <c:pt idx="6289">
                  <c:v>71.721778791334089</c:v>
                </c:pt>
                <c:pt idx="6290">
                  <c:v>71.73318129988597</c:v>
                </c:pt>
                <c:pt idx="6291">
                  <c:v>71.744583808437852</c:v>
                </c:pt>
                <c:pt idx="6292">
                  <c:v>71.755986316989734</c:v>
                </c:pt>
                <c:pt idx="6293">
                  <c:v>71.767388825541616</c:v>
                </c:pt>
                <c:pt idx="6294">
                  <c:v>71.778791334093512</c:v>
                </c:pt>
                <c:pt idx="6295">
                  <c:v>71.79019384264538</c:v>
                </c:pt>
                <c:pt idx="6296">
                  <c:v>71.801596351197261</c:v>
                </c:pt>
                <c:pt idx="6297">
                  <c:v>71.812998859749143</c:v>
                </c:pt>
                <c:pt idx="6298">
                  <c:v>71.824401368301025</c:v>
                </c:pt>
                <c:pt idx="6299">
                  <c:v>71.835803876852907</c:v>
                </c:pt>
                <c:pt idx="6300">
                  <c:v>71.847206385404789</c:v>
                </c:pt>
                <c:pt idx="6301">
                  <c:v>71.858608893956671</c:v>
                </c:pt>
                <c:pt idx="6302">
                  <c:v>71.870011402508553</c:v>
                </c:pt>
                <c:pt idx="6303">
                  <c:v>71.881413911060434</c:v>
                </c:pt>
                <c:pt idx="6304">
                  <c:v>71.892816419612316</c:v>
                </c:pt>
                <c:pt idx="6305">
                  <c:v>71.904218928164198</c:v>
                </c:pt>
                <c:pt idx="6306">
                  <c:v>71.91562143671608</c:v>
                </c:pt>
                <c:pt idx="6307">
                  <c:v>71.927023945267948</c:v>
                </c:pt>
                <c:pt idx="6308">
                  <c:v>71.938426453819844</c:v>
                </c:pt>
                <c:pt idx="6309">
                  <c:v>71.949828962371726</c:v>
                </c:pt>
                <c:pt idx="6310">
                  <c:v>71.961231470923607</c:v>
                </c:pt>
                <c:pt idx="6311">
                  <c:v>71.972633979475489</c:v>
                </c:pt>
                <c:pt idx="6312">
                  <c:v>71.984036488027371</c:v>
                </c:pt>
                <c:pt idx="6313">
                  <c:v>71.995438996579253</c:v>
                </c:pt>
                <c:pt idx="6314">
                  <c:v>72.006841505131121</c:v>
                </c:pt>
                <c:pt idx="6315">
                  <c:v>72.018244013683002</c:v>
                </c:pt>
                <c:pt idx="6316">
                  <c:v>72.029646522234884</c:v>
                </c:pt>
                <c:pt idx="6317">
                  <c:v>72.04104903078678</c:v>
                </c:pt>
                <c:pt idx="6318">
                  <c:v>72.052451539338662</c:v>
                </c:pt>
                <c:pt idx="6319">
                  <c:v>72.063854047890544</c:v>
                </c:pt>
                <c:pt idx="6320">
                  <c:v>72.075256556442412</c:v>
                </c:pt>
                <c:pt idx="6321">
                  <c:v>72.086659064994294</c:v>
                </c:pt>
                <c:pt idx="6322">
                  <c:v>72.098061573546175</c:v>
                </c:pt>
                <c:pt idx="6323">
                  <c:v>72.109464082098057</c:v>
                </c:pt>
                <c:pt idx="6324">
                  <c:v>72.120866590649939</c:v>
                </c:pt>
                <c:pt idx="6325">
                  <c:v>72.132269099201835</c:v>
                </c:pt>
                <c:pt idx="6326">
                  <c:v>72.143671607753703</c:v>
                </c:pt>
                <c:pt idx="6327">
                  <c:v>72.155074116305585</c:v>
                </c:pt>
                <c:pt idx="6328">
                  <c:v>72.166476624857467</c:v>
                </c:pt>
                <c:pt idx="6329">
                  <c:v>72.177879133409348</c:v>
                </c:pt>
                <c:pt idx="6330">
                  <c:v>72.18928164196123</c:v>
                </c:pt>
                <c:pt idx="6331">
                  <c:v>72.200684150513112</c:v>
                </c:pt>
                <c:pt idx="6332">
                  <c:v>72.212086659064994</c:v>
                </c:pt>
                <c:pt idx="6333">
                  <c:v>72.223489167616876</c:v>
                </c:pt>
                <c:pt idx="6334">
                  <c:v>72.234891676168758</c:v>
                </c:pt>
                <c:pt idx="6335">
                  <c:v>72.246294184720639</c:v>
                </c:pt>
                <c:pt idx="6336">
                  <c:v>72.257696693272521</c:v>
                </c:pt>
                <c:pt idx="6337">
                  <c:v>72.269099201824403</c:v>
                </c:pt>
                <c:pt idx="6338">
                  <c:v>72.280501710376285</c:v>
                </c:pt>
                <c:pt idx="6339">
                  <c:v>72.291904218928167</c:v>
                </c:pt>
                <c:pt idx="6340">
                  <c:v>72.303306727480049</c:v>
                </c:pt>
                <c:pt idx="6341">
                  <c:v>72.314709236031931</c:v>
                </c:pt>
                <c:pt idx="6342">
                  <c:v>72.326111744583812</c:v>
                </c:pt>
                <c:pt idx="6343">
                  <c:v>72.337514253135694</c:v>
                </c:pt>
                <c:pt idx="6344">
                  <c:v>72.348916761687576</c:v>
                </c:pt>
                <c:pt idx="6345">
                  <c:v>72.360319270239444</c:v>
                </c:pt>
                <c:pt idx="6346">
                  <c:v>72.371721778791326</c:v>
                </c:pt>
                <c:pt idx="6347">
                  <c:v>72.383124287343207</c:v>
                </c:pt>
                <c:pt idx="6348">
                  <c:v>72.394526795895104</c:v>
                </c:pt>
                <c:pt idx="6349">
                  <c:v>72.405929304446985</c:v>
                </c:pt>
                <c:pt idx="6350">
                  <c:v>72.417331812998867</c:v>
                </c:pt>
                <c:pt idx="6351">
                  <c:v>72.428734321550735</c:v>
                </c:pt>
                <c:pt idx="6352">
                  <c:v>72.440136830102617</c:v>
                </c:pt>
                <c:pt idx="6353">
                  <c:v>72.451539338654499</c:v>
                </c:pt>
                <c:pt idx="6354">
                  <c:v>72.46294184720638</c:v>
                </c:pt>
                <c:pt idx="6355">
                  <c:v>72.474344355758262</c:v>
                </c:pt>
                <c:pt idx="6356">
                  <c:v>72.485746864310158</c:v>
                </c:pt>
                <c:pt idx="6357">
                  <c:v>72.497149372862026</c:v>
                </c:pt>
                <c:pt idx="6358">
                  <c:v>72.508551881413908</c:v>
                </c:pt>
                <c:pt idx="6359">
                  <c:v>72.51995438996579</c:v>
                </c:pt>
                <c:pt idx="6360">
                  <c:v>72.531356898517672</c:v>
                </c:pt>
                <c:pt idx="6361">
                  <c:v>72.542759407069553</c:v>
                </c:pt>
                <c:pt idx="6362">
                  <c:v>72.554161915621435</c:v>
                </c:pt>
                <c:pt idx="6363">
                  <c:v>72.565564424173317</c:v>
                </c:pt>
                <c:pt idx="6364">
                  <c:v>72.576966932725199</c:v>
                </c:pt>
                <c:pt idx="6365">
                  <c:v>72.588369441277081</c:v>
                </c:pt>
                <c:pt idx="6366">
                  <c:v>72.599771949828963</c:v>
                </c:pt>
                <c:pt idx="6367">
                  <c:v>72.611174458380844</c:v>
                </c:pt>
                <c:pt idx="6368">
                  <c:v>72.622576966932726</c:v>
                </c:pt>
                <c:pt idx="6369">
                  <c:v>72.633979475484608</c:v>
                </c:pt>
                <c:pt idx="6370">
                  <c:v>72.64538198403649</c:v>
                </c:pt>
                <c:pt idx="6371">
                  <c:v>72.656784492588372</c:v>
                </c:pt>
                <c:pt idx="6372">
                  <c:v>72.668187001140254</c:v>
                </c:pt>
                <c:pt idx="6373">
                  <c:v>72.679589509692136</c:v>
                </c:pt>
                <c:pt idx="6374">
                  <c:v>72.690992018244017</c:v>
                </c:pt>
                <c:pt idx="6375">
                  <c:v>72.702394526795899</c:v>
                </c:pt>
                <c:pt idx="6376">
                  <c:v>72.713797035347767</c:v>
                </c:pt>
                <c:pt idx="6377">
                  <c:v>72.725199543899649</c:v>
                </c:pt>
                <c:pt idx="6378">
                  <c:v>72.736602052451531</c:v>
                </c:pt>
                <c:pt idx="6379">
                  <c:v>72.748004561003427</c:v>
                </c:pt>
                <c:pt idx="6380">
                  <c:v>72.759407069555309</c:v>
                </c:pt>
                <c:pt idx="6381">
                  <c:v>72.77080957810719</c:v>
                </c:pt>
                <c:pt idx="6382">
                  <c:v>72.782212086659072</c:v>
                </c:pt>
                <c:pt idx="6383">
                  <c:v>72.79361459521094</c:v>
                </c:pt>
                <c:pt idx="6384">
                  <c:v>72.805017103762822</c:v>
                </c:pt>
                <c:pt idx="6385">
                  <c:v>72.816419612314704</c:v>
                </c:pt>
                <c:pt idx="6386">
                  <c:v>72.827822120866585</c:v>
                </c:pt>
                <c:pt idx="6387">
                  <c:v>72.839224629418482</c:v>
                </c:pt>
                <c:pt idx="6388">
                  <c:v>72.850627137970363</c:v>
                </c:pt>
                <c:pt idx="6389">
                  <c:v>72.862029646522231</c:v>
                </c:pt>
                <c:pt idx="6390">
                  <c:v>72.873432155074113</c:v>
                </c:pt>
                <c:pt idx="6391">
                  <c:v>72.884834663625995</c:v>
                </c:pt>
                <c:pt idx="6392">
                  <c:v>72.896237172177877</c:v>
                </c:pt>
                <c:pt idx="6393">
                  <c:v>72.907639680729758</c:v>
                </c:pt>
                <c:pt idx="6394">
                  <c:v>72.91904218928164</c:v>
                </c:pt>
                <c:pt idx="6395">
                  <c:v>72.930444697833522</c:v>
                </c:pt>
                <c:pt idx="6396">
                  <c:v>72.941847206385404</c:v>
                </c:pt>
                <c:pt idx="6397">
                  <c:v>72.953249714937286</c:v>
                </c:pt>
                <c:pt idx="6398">
                  <c:v>72.964652223489168</c:v>
                </c:pt>
                <c:pt idx="6399">
                  <c:v>72.97605473204105</c:v>
                </c:pt>
                <c:pt idx="6400">
                  <c:v>72.987457240592931</c:v>
                </c:pt>
                <c:pt idx="6401">
                  <c:v>72.998859749144813</c:v>
                </c:pt>
                <c:pt idx="6402">
                  <c:v>73.010262257696695</c:v>
                </c:pt>
                <c:pt idx="6403">
                  <c:v>73.021664766248577</c:v>
                </c:pt>
                <c:pt idx="6404">
                  <c:v>73.033067274800459</c:v>
                </c:pt>
                <c:pt idx="6405">
                  <c:v>73.044469783352341</c:v>
                </c:pt>
                <c:pt idx="6406">
                  <c:v>73.055872291904222</c:v>
                </c:pt>
                <c:pt idx="6407">
                  <c:v>73.067274800456104</c:v>
                </c:pt>
                <c:pt idx="6408">
                  <c:v>73.078677309007972</c:v>
                </c:pt>
                <c:pt idx="6409">
                  <c:v>73.090079817559854</c:v>
                </c:pt>
                <c:pt idx="6410">
                  <c:v>73.10148232611175</c:v>
                </c:pt>
                <c:pt idx="6411">
                  <c:v>73.112884834663632</c:v>
                </c:pt>
                <c:pt idx="6412">
                  <c:v>73.124287343215514</c:v>
                </c:pt>
                <c:pt idx="6413">
                  <c:v>73.135689851767395</c:v>
                </c:pt>
                <c:pt idx="6414">
                  <c:v>73.147092360319263</c:v>
                </c:pt>
                <c:pt idx="6415">
                  <c:v>73.158494868871145</c:v>
                </c:pt>
                <c:pt idx="6416">
                  <c:v>73.169897377423027</c:v>
                </c:pt>
                <c:pt idx="6417">
                  <c:v>73.181299885974909</c:v>
                </c:pt>
                <c:pt idx="6418">
                  <c:v>73.192702394526805</c:v>
                </c:pt>
                <c:pt idx="6419">
                  <c:v>73.204104903078687</c:v>
                </c:pt>
                <c:pt idx="6420">
                  <c:v>73.215507411630554</c:v>
                </c:pt>
                <c:pt idx="6421">
                  <c:v>73.226909920182436</c:v>
                </c:pt>
                <c:pt idx="6422">
                  <c:v>73.238312428734318</c:v>
                </c:pt>
                <c:pt idx="6423">
                  <c:v>73.2497149372862</c:v>
                </c:pt>
                <c:pt idx="6424">
                  <c:v>73.261117445838082</c:v>
                </c:pt>
                <c:pt idx="6425">
                  <c:v>73.272519954389963</c:v>
                </c:pt>
                <c:pt idx="6426">
                  <c:v>73.283922462941845</c:v>
                </c:pt>
                <c:pt idx="6427">
                  <c:v>73.295324971493727</c:v>
                </c:pt>
                <c:pt idx="6428">
                  <c:v>73.306727480045609</c:v>
                </c:pt>
                <c:pt idx="6429">
                  <c:v>73.318129988597491</c:v>
                </c:pt>
                <c:pt idx="6430">
                  <c:v>73.329532497149373</c:v>
                </c:pt>
                <c:pt idx="6431">
                  <c:v>73.340935005701255</c:v>
                </c:pt>
                <c:pt idx="6432">
                  <c:v>73.352337514253136</c:v>
                </c:pt>
                <c:pt idx="6433">
                  <c:v>73.363740022805018</c:v>
                </c:pt>
                <c:pt idx="6434">
                  <c:v>73.3751425313569</c:v>
                </c:pt>
                <c:pt idx="6435">
                  <c:v>73.386545039908782</c:v>
                </c:pt>
                <c:pt idx="6436">
                  <c:v>73.397947548460664</c:v>
                </c:pt>
                <c:pt idx="6437">
                  <c:v>73.409350057012546</c:v>
                </c:pt>
                <c:pt idx="6438">
                  <c:v>73.420752565564428</c:v>
                </c:pt>
                <c:pt idx="6439">
                  <c:v>73.432155074116295</c:v>
                </c:pt>
                <c:pt idx="6440">
                  <c:v>73.443557582668177</c:v>
                </c:pt>
                <c:pt idx="6441">
                  <c:v>73.454960091220073</c:v>
                </c:pt>
                <c:pt idx="6442">
                  <c:v>73.466362599771955</c:v>
                </c:pt>
                <c:pt idx="6443">
                  <c:v>73.477765108323837</c:v>
                </c:pt>
                <c:pt idx="6444">
                  <c:v>73.489167616875719</c:v>
                </c:pt>
                <c:pt idx="6445">
                  <c:v>73.500570125427586</c:v>
                </c:pt>
                <c:pt idx="6446">
                  <c:v>73.511972633979468</c:v>
                </c:pt>
                <c:pt idx="6447">
                  <c:v>73.52337514253135</c:v>
                </c:pt>
                <c:pt idx="6448">
                  <c:v>73.534777651083232</c:v>
                </c:pt>
                <c:pt idx="6449">
                  <c:v>73.546180159635128</c:v>
                </c:pt>
                <c:pt idx="6450">
                  <c:v>73.55758266818701</c:v>
                </c:pt>
                <c:pt idx="6451">
                  <c:v>73.568985176738892</c:v>
                </c:pt>
                <c:pt idx="6452">
                  <c:v>73.580387685290759</c:v>
                </c:pt>
                <c:pt idx="6453">
                  <c:v>73.591790193842641</c:v>
                </c:pt>
                <c:pt idx="6454">
                  <c:v>73.603192702394523</c:v>
                </c:pt>
                <c:pt idx="6455">
                  <c:v>73.614595210946405</c:v>
                </c:pt>
                <c:pt idx="6456">
                  <c:v>73.625997719498287</c:v>
                </c:pt>
                <c:pt idx="6457">
                  <c:v>73.637400228050183</c:v>
                </c:pt>
                <c:pt idx="6458">
                  <c:v>73.64880273660205</c:v>
                </c:pt>
                <c:pt idx="6459">
                  <c:v>73.660205245153932</c:v>
                </c:pt>
                <c:pt idx="6460">
                  <c:v>73.671607753705814</c:v>
                </c:pt>
                <c:pt idx="6461">
                  <c:v>73.683010262257696</c:v>
                </c:pt>
                <c:pt idx="6462">
                  <c:v>73.694412770809578</c:v>
                </c:pt>
                <c:pt idx="6463">
                  <c:v>73.70581527936146</c:v>
                </c:pt>
                <c:pt idx="6464">
                  <c:v>73.717217787913341</c:v>
                </c:pt>
                <c:pt idx="6465">
                  <c:v>73.728620296465223</c:v>
                </c:pt>
                <c:pt idx="6466">
                  <c:v>73.740022805017105</c:v>
                </c:pt>
                <c:pt idx="6467">
                  <c:v>73.751425313568987</c:v>
                </c:pt>
                <c:pt idx="6468">
                  <c:v>73.762827822120869</c:v>
                </c:pt>
                <c:pt idx="6469">
                  <c:v>73.774230330672751</c:v>
                </c:pt>
                <c:pt idx="6470">
                  <c:v>73.785632839224618</c:v>
                </c:pt>
                <c:pt idx="6471">
                  <c:v>73.7970353477765</c:v>
                </c:pt>
                <c:pt idx="6472">
                  <c:v>73.808437856328396</c:v>
                </c:pt>
                <c:pt idx="6473">
                  <c:v>73.819840364880278</c:v>
                </c:pt>
                <c:pt idx="6474">
                  <c:v>73.83124287343216</c:v>
                </c:pt>
                <c:pt idx="6475">
                  <c:v>73.842645381984042</c:v>
                </c:pt>
                <c:pt idx="6476">
                  <c:v>73.854047890535924</c:v>
                </c:pt>
                <c:pt idx="6477">
                  <c:v>73.865450399087791</c:v>
                </c:pt>
                <c:pt idx="6478">
                  <c:v>73.876852907639673</c:v>
                </c:pt>
                <c:pt idx="6479">
                  <c:v>73.888255416191555</c:v>
                </c:pt>
                <c:pt idx="6480">
                  <c:v>73.899657924743451</c:v>
                </c:pt>
                <c:pt idx="6481">
                  <c:v>73.911060433295333</c:v>
                </c:pt>
                <c:pt idx="6482">
                  <c:v>73.922462941847215</c:v>
                </c:pt>
                <c:pt idx="6483">
                  <c:v>73.933865450399082</c:v>
                </c:pt>
                <c:pt idx="6484">
                  <c:v>73.945267958950964</c:v>
                </c:pt>
                <c:pt idx="6485">
                  <c:v>73.956670467502846</c:v>
                </c:pt>
                <c:pt idx="6486">
                  <c:v>73.968072976054728</c:v>
                </c:pt>
                <c:pt idx="6487">
                  <c:v>73.97947548460661</c:v>
                </c:pt>
                <c:pt idx="6488">
                  <c:v>73.990877993158506</c:v>
                </c:pt>
                <c:pt idx="6489">
                  <c:v>74.002280501710374</c:v>
                </c:pt>
                <c:pt idx="6490">
                  <c:v>74.013683010262255</c:v>
                </c:pt>
                <c:pt idx="6491">
                  <c:v>74.025085518814137</c:v>
                </c:pt>
                <c:pt idx="6492">
                  <c:v>74.036488027366019</c:v>
                </c:pt>
                <c:pt idx="6493">
                  <c:v>74.047890535917901</c:v>
                </c:pt>
                <c:pt idx="6494">
                  <c:v>74.059293044469783</c:v>
                </c:pt>
                <c:pt idx="6495">
                  <c:v>74.070695553021665</c:v>
                </c:pt>
                <c:pt idx="6496">
                  <c:v>74.082098061573546</c:v>
                </c:pt>
                <c:pt idx="6497">
                  <c:v>74.093500570125428</c:v>
                </c:pt>
                <c:pt idx="6498">
                  <c:v>74.10490307867731</c:v>
                </c:pt>
                <c:pt idx="6499">
                  <c:v>74.116305587229192</c:v>
                </c:pt>
                <c:pt idx="6500">
                  <c:v>74.127708095781074</c:v>
                </c:pt>
                <c:pt idx="6501">
                  <c:v>74.139110604332956</c:v>
                </c:pt>
                <c:pt idx="6502">
                  <c:v>74.150513112884823</c:v>
                </c:pt>
                <c:pt idx="6503">
                  <c:v>74.161915621436719</c:v>
                </c:pt>
                <c:pt idx="6504">
                  <c:v>74.173318129988601</c:v>
                </c:pt>
                <c:pt idx="6505">
                  <c:v>74.184720638540483</c:v>
                </c:pt>
                <c:pt idx="6506">
                  <c:v>74.196123147092365</c:v>
                </c:pt>
                <c:pt idx="6507">
                  <c:v>74.207525655644247</c:v>
                </c:pt>
                <c:pt idx="6508">
                  <c:v>74.218928164196114</c:v>
                </c:pt>
                <c:pt idx="6509">
                  <c:v>74.230330672747996</c:v>
                </c:pt>
                <c:pt idx="6510">
                  <c:v>74.241733181299878</c:v>
                </c:pt>
                <c:pt idx="6511">
                  <c:v>74.253135689851774</c:v>
                </c:pt>
                <c:pt idx="6512">
                  <c:v>74.264538198403656</c:v>
                </c:pt>
                <c:pt idx="6513">
                  <c:v>74.275940706955538</c:v>
                </c:pt>
                <c:pt idx="6514">
                  <c:v>74.287343215507406</c:v>
                </c:pt>
                <c:pt idx="6515">
                  <c:v>74.298745724059287</c:v>
                </c:pt>
                <c:pt idx="6516">
                  <c:v>74.310148232611169</c:v>
                </c:pt>
                <c:pt idx="6517">
                  <c:v>74.321550741163051</c:v>
                </c:pt>
                <c:pt idx="6518">
                  <c:v>74.332953249714933</c:v>
                </c:pt>
                <c:pt idx="6519">
                  <c:v>74.344355758266829</c:v>
                </c:pt>
                <c:pt idx="6520">
                  <c:v>74.355758266818711</c:v>
                </c:pt>
                <c:pt idx="6521">
                  <c:v>74.367160775370579</c:v>
                </c:pt>
                <c:pt idx="6522">
                  <c:v>74.37856328392246</c:v>
                </c:pt>
                <c:pt idx="6523">
                  <c:v>74.389965792474342</c:v>
                </c:pt>
                <c:pt idx="6524">
                  <c:v>74.401368301026224</c:v>
                </c:pt>
                <c:pt idx="6525">
                  <c:v>74.412770809578106</c:v>
                </c:pt>
                <c:pt idx="6526">
                  <c:v>74.424173318129988</c:v>
                </c:pt>
                <c:pt idx="6527">
                  <c:v>74.43557582668187</c:v>
                </c:pt>
                <c:pt idx="6528">
                  <c:v>74.446978335233752</c:v>
                </c:pt>
                <c:pt idx="6529">
                  <c:v>74.458380843785633</c:v>
                </c:pt>
                <c:pt idx="6530">
                  <c:v>74.469783352337515</c:v>
                </c:pt>
                <c:pt idx="6531">
                  <c:v>74.481185860889397</c:v>
                </c:pt>
                <c:pt idx="6532">
                  <c:v>74.492588369441279</c:v>
                </c:pt>
                <c:pt idx="6533">
                  <c:v>74.503990877993147</c:v>
                </c:pt>
                <c:pt idx="6534">
                  <c:v>74.515393386545043</c:v>
                </c:pt>
                <c:pt idx="6535">
                  <c:v>74.526795895096924</c:v>
                </c:pt>
                <c:pt idx="6536">
                  <c:v>74.538198403648806</c:v>
                </c:pt>
                <c:pt idx="6537">
                  <c:v>74.549600912200688</c:v>
                </c:pt>
                <c:pt idx="6538">
                  <c:v>74.56100342075257</c:v>
                </c:pt>
                <c:pt idx="6539">
                  <c:v>74.572405929304438</c:v>
                </c:pt>
                <c:pt idx="6540">
                  <c:v>74.58380843785632</c:v>
                </c:pt>
                <c:pt idx="6541">
                  <c:v>74.595210946408201</c:v>
                </c:pt>
                <c:pt idx="6542">
                  <c:v>74.606613454960097</c:v>
                </c:pt>
                <c:pt idx="6543">
                  <c:v>74.618015963511979</c:v>
                </c:pt>
                <c:pt idx="6544">
                  <c:v>74.629418472063861</c:v>
                </c:pt>
                <c:pt idx="6545">
                  <c:v>74.640820980615743</c:v>
                </c:pt>
                <c:pt idx="6546">
                  <c:v>74.652223489167611</c:v>
                </c:pt>
                <c:pt idx="6547">
                  <c:v>74.663625997719492</c:v>
                </c:pt>
                <c:pt idx="6548">
                  <c:v>74.675028506271374</c:v>
                </c:pt>
                <c:pt idx="6549">
                  <c:v>74.686431014823256</c:v>
                </c:pt>
                <c:pt idx="6550">
                  <c:v>74.697833523375152</c:v>
                </c:pt>
                <c:pt idx="6551">
                  <c:v>74.709236031927034</c:v>
                </c:pt>
                <c:pt idx="6552">
                  <c:v>74.720638540478902</c:v>
                </c:pt>
                <c:pt idx="6553">
                  <c:v>74.732041049030784</c:v>
                </c:pt>
                <c:pt idx="6554">
                  <c:v>74.743443557582665</c:v>
                </c:pt>
                <c:pt idx="6555">
                  <c:v>74.754846066134547</c:v>
                </c:pt>
                <c:pt idx="6556">
                  <c:v>74.766248574686429</c:v>
                </c:pt>
                <c:pt idx="6557">
                  <c:v>74.777651083238311</c:v>
                </c:pt>
                <c:pt idx="6558">
                  <c:v>74.789053591790193</c:v>
                </c:pt>
                <c:pt idx="6559">
                  <c:v>74.800456100342075</c:v>
                </c:pt>
                <c:pt idx="6560">
                  <c:v>74.811858608893957</c:v>
                </c:pt>
                <c:pt idx="6561">
                  <c:v>74.823261117445838</c:v>
                </c:pt>
                <c:pt idx="6562">
                  <c:v>74.83466362599772</c:v>
                </c:pt>
                <c:pt idx="6563">
                  <c:v>74.846066134549602</c:v>
                </c:pt>
                <c:pt idx="6564">
                  <c:v>74.85746864310147</c:v>
                </c:pt>
                <c:pt idx="6565">
                  <c:v>74.868871151653366</c:v>
                </c:pt>
                <c:pt idx="6566">
                  <c:v>74.880273660205248</c:v>
                </c:pt>
                <c:pt idx="6567">
                  <c:v>74.89167616875713</c:v>
                </c:pt>
                <c:pt idx="6568">
                  <c:v>74.903078677309011</c:v>
                </c:pt>
                <c:pt idx="6569">
                  <c:v>74.914481185860893</c:v>
                </c:pt>
                <c:pt idx="6570">
                  <c:v>74.925883694412775</c:v>
                </c:pt>
                <c:pt idx="6571">
                  <c:v>74.937286202964643</c:v>
                </c:pt>
                <c:pt idx="6572">
                  <c:v>74.948688711516525</c:v>
                </c:pt>
                <c:pt idx="6573">
                  <c:v>74.960091220068421</c:v>
                </c:pt>
                <c:pt idx="6574">
                  <c:v>74.971493728620302</c:v>
                </c:pt>
                <c:pt idx="6575">
                  <c:v>74.982896237172184</c:v>
                </c:pt>
                <c:pt idx="6576">
                  <c:v>74.994298745724066</c:v>
                </c:pt>
                <c:pt idx="6577">
                  <c:v>75.005701254275934</c:v>
                </c:pt>
                <c:pt idx="6578">
                  <c:v>75.017103762827816</c:v>
                </c:pt>
                <c:pt idx="6579">
                  <c:v>75.028506271379698</c:v>
                </c:pt>
                <c:pt idx="6580">
                  <c:v>75.039908779931579</c:v>
                </c:pt>
                <c:pt idx="6581">
                  <c:v>75.051311288483475</c:v>
                </c:pt>
                <c:pt idx="6582">
                  <c:v>75.062713797035357</c:v>
                </c:pt>
                <c:pt idx="6583">
                  <c:v>75.074116305587225</c:v>
                </c:pt>
                <c:pt idx="6584">
                  <c:v>75.085518814139107</c:v>
                </c:pt>
                <c:pt idx="6585">
                  <c:v>75.096921322690989</c:v>
                </c:pt>
                <c:pt idx="6586">
                  <c:v>75.10832383124287</c:v>
                </c:pt>
                <c:pt idx="6587">
                  <c:v>75.119726339794752</c:v>
                </c:pt>
                <c:pt idx="6588">
                  <c:v>75.131128848346634</c:v>
                </c:pt>
                <c:pt idx="6589">
                  <c:v>75.14253135689853</c:v>
                </c:pt>
                <c:pt idx="6590">
                  <c:v>75.153933865450398</c:v>
                </c:pt>
                <c:pt idx="6591">
                  <c:v>75.16533637400228</c:v>
                </c:pt>
                <c:pt idx="6592">
                  <c:v>75.176738882554162</c:v>
                </c:pt>
                <c:pt idx="6593">
                  <c:v>75.188141391106043</c:v>
                </c:pt>
                <c:pt idx="6594">
                  <c:v>75.199543899657925</c:v>
                </c:pt>
                <c:pt idx="6595">
                  <c:v>75.210946408209807</c:v>
                </c:pt>
                <c:pt idx="6596">
                  <c:v>75.222348916761689</c:v>
                </c:pt>
                <c:pt idx="6597">
                  <c:v>75.233751425313571</c:v>
                </c:pt>
                <c:pt idx="6598">
                  <c:v>75.245153933865453</c:v>
                </c:pt>
                <c:pt idx="6599">
                  <c:v>75.256556442417335</c:v>
                </c:pt>
                <c:pt idx="6600">
                  <c:v>75.267958950969216</c:v>
                </c:pt>
                <c:pt idx="6601">
                  <c:v>75.279361459521098</c:v>
                </c:pt>
                <c:pt idx="6602">
                  <c:v>75.290763968072966</c:v>
                </c:pt>
                <c:pt idx="6603">
                  <c:v>75.302166476624848</c:v>
                </c:pt>
                <c:pt idx="6604">
                  <c:v>75.313568985176744</c:v>
                </c:pt>
                <c:pt idx="6605">
                  <c:v>75.324971493728626</c:v>
                </c:pt>
                <c:pt idx="6606">
                  <c:v>75.336374002280508</c:v>
                </c:pt>
                <c:pt idx="6607">
                  <c:v>75.347776510832389</c:v>
                </c:pt>
                <c:pt idx="6608">
                  <c:v>75.359179019384257</c:v>
                </c:pt>
                <c:pt idx="6609">
                  <c:v>75.370581527936139</c:v>
                </c:pt>
                <c:pt idx="6610">
                  <c:v>75.381984036488021</c:v>
                </c:pt>
                <c:pt idx="6611">
                  <c:v>75.393386545039903</c:v>
                </c:pt>
                <c:pt idx="6612">
                  <c:v>75.404789053591799</c:v>
                </c:pt>
                <c:pt idx="6613">
                  <c:v>75.41619156214368</c:v>
                </c:pt>
                <c:pt idx="6614">
                  <c:v>75.427594070695562</c:v>
                </c:pt>
                <c:pt idx="6615">
                  <c:v>75.43899657924743</c:v>
                </c:pt>
                <c:pt idx="6616">
                  <c:v>75.450399087799312</c:v>
                </c:pt>
                <c:pt idx="6617">
                  <c:v>75.461801596351194</c:v>
                </c:pt>
                <c:pt idx="6618">
                  <c:v>75.473204104903076</c:v>
                </c:pt>
                <c:pt idx="6619">
                  <c:v>75.484606613454957</c:v>
                </c:pt>
                <c:pt idx="6620">
                  <c:v>75.496009122006853</c:v>
                </c:pt>
                <c:pt idx="6621">
                  <c:v>75.507411630558721</c:v>
                </c:pt>
                <c:pt idx="6622">
                  <c:v>75.518814139110603</c:v>
                </c:pt>
                <c:pt idx="6623">
                  <c:v>75.530216647662485</c:v>
                </c:pt>
                <c:pt idx="6624">
                  <c:v>75.541619156214367</c:v>
                </c:pt>
                <c:pt idx="6625">
                  <c:v>75.553021664766248</c:v>
                </c:pt>
                <c:pt idx="6626">
                  <c:v>75.56442417331813</c:v>
                </c:pt>
                <c:pt idx="6627">
                  <c:v>75.575826681870012</c:v>
                </c:pt>
                <c:pt idx="6628">
                  <c:v>75.587229190421894</c:v>
                </c:pt>
                <c:pt idx="6629">
                  <c:v>75.598631698973776</c:v>
                </c:pt>
                <c:pt idx="6630">
                  <c:v>75.610034207525658</c:v>
                </c:pt>
                <c:pt idx="6631">
                  <c:v>75.62143671607754</c:v>
                </c:pt>
                <c:pt idx="6632">
                  <c:v>75.632839224629421</c:v>
                </c:pt>
                <c:pt idx="6633">
                  <c:v>75.644241733181289</c:v>
                </c:pt>
                <c:pt idx="6634">
                  <c:v>75.655644241733171</c:v>
                </c:pt>
                <c:pt idx="6635">
                  <c:v>75.667046750285067</c:v>
                </c:pt>
                <c:pt idx="6636">
                  <c:v>75.678449258836949</c:v>
                </c:pt>
                <c:pt idx="6637">
                  <c:v>75.689851767388831</c:v>
                </c:pt>
                <c:pt idx="6638">
                  <c:v>75.701254275940713</c:v>
                </c:pt>
                <c:pt idx="6639">
                  <c:v>75.712656784492594</c:v>
                </c:pt>
                <c:pt idx="6640">
                  <c:v>75.724059293044462</c:v>
                </c:pt>
                <c:pt idx="6641">
                  <c:v>75.735461801596344</c:v>
                </c:pt>
                <c:pt idx="6642">
                  <c:v>75.746864310148226</c:v>
                </c:pt>
                <c:pt idx="6643">
                  <c:v>75.758266818700122</c:v>
                </c:pt>
                <c:pt idx="6644">
                  <c:v>75.769669327252004</c:v>
                </c:pt>
                <c:pt idx="6645">
                  <c:v>75.781071835803886</c:v>
                </c:pt>
                <c:pt idx="6646">
                  <c:v>75.792474344355753</c:v>
                </c:pt>
                <c:pt idx="6647">
                  <c:v>75.803876852907635</c:v>
                </c:pt>
                <c:pt idx="6648">
                  <c:v>75.815279361459517</c:v>
                </c:pt>
                <c:pt idx="6649">
                  <c:v>75.826681870011399</c:v>
                </c:pt>
                <c:pt idx="6650">
                  <c:v>75.838084378563281</c:v>
                </c:pt>
                <c:pt idx="6651">
                  <c:v>75.849486887115177</c:v>
                </c:pt>
                <c:pt idx="6652">
                  <c:v>75.860889395667044</c:v>
                </c:pt>
                <c:pt idx="6653">
                  <c:v>75.872291904218926</c:v>
                </c:pt>
                <c:pt idx="6654">
                  <c:v>75.883694412770808</c:v>
                </c:pt>
                <c:pt idx="6655">
                  <c:v>75.89509692132269</c:v>
                </c:pt>
                <c:pt idx="6656">
                  <c:v>75.906499429874572</c:v>
                </c:pt>
                <c:pt idx="6657">
                  <c:v>75.917901938426454</c:v>
                </c:pt>
                <c:pt idx="6658">
                  <c:v>75.929304446978335</c:v>
                </c:pt>
                <c:pt idx="6659">
                  <c:v>75.940706955530217</c:v>
                </c:pt>
                <c:pt idx="6660">
                  <c:v>75.952109464082099</c:v>
                </c:pt>
                <c:pt idx="6661">
                  <c:v>75.963511972633981</c:v>
                </c:pt>
                <c:pt idx="6662">
                  <c:v>75.974914481185863</c:v>
                </c:pt>
                <c:pt idx="6663">
                  <c:v>75.986316989737745</c:v>
                </c:pt>
                <c:pt idx="6664">
                  <c:v>75.997719498289626</c:v>
                </c:pt>
                <c:pt idx="6665">
                  <c:v>76.009122006841494</c:v>
                </c:pt>
                <c:pt idx="6666">
                  <c:v>76.02052451539339</c:v>
                </c:pt>
                <c:pt idx="6667">
                  <c:v>76.031927023945272</c:v>
                </c:pt>
                <c:pt idx="6668">
                  <c:v>76.043329532497154</c:v>
                </c:pt>
                <c:pt idx="6669">
                  <c:v>76.054732041049036</c:v>
                </c:pt>
                <c:pt idx="6670">
                  <c:v>76.066134549600918</c:v>
                </c:pt>
                <c:pt idx="6671">
                  <c:v>76.077537058152785</c:v>
                </c:pt>
                <c:pt idx="6672">
                  <c:v>76.088939566704667</c:v>
                </c:pt>
                <c:pt idx="6673">
                  <c:v>76.100342075256549</c:v>
                </c:pt>
                <c:pt idx="6674">
                  <c:v>76.111744583808445</c:v>
                </c:pt>
                <c:pt idx="6675">
                  <c:v>76.123147092360327</c:v>
                </c:pt>
                <c:pt idx="6676">
                  <c:v>76.134549600912209</c:v>
                </c:pt>
                <c:pt idx="6677">
                  <c:v>76.145952109464076</c:v>
                </c:pt>
                <c:pt idx="6678">
                  <c:v>76.157354618015958</c:v>
                </c:pt>
                <c:pt idx="6679">
                  <c:v>76.16875712656784</c:v>
                </c:pt>
                <c:pt idx="6680">
                  <c:v>76.180159635119722</c:v>
                </c:pt>
                <c:pt idx="6681">
                  <c:v>76.191562143671604</c:v>
                </c:pt>
                <c:pt idx="6682">
                  <c:v>76.2029646522235</c:v>
                </c:pt>
                <c:pt idx="6683">
                  <c:v>76.214367160775382</c:v>
                </c:pt>
                <c:pt idx="6684">
                  <c:v>76.225769669327249</c:v>
                </c:pt>
                <c:pt idx="6685">
                  <c:v>76.237172177879131</c:v>
                </c:pt>
                <c:pt idx="6686">
                  <c:v>76.248574686431013</c:v>
                </c:pt>
                <c:pt idx="6687">
                  <c:v>76.259977194982895</c:v>
                </c:pt>
                <c:pt idx="6688">
                  <c:v>76.271379703534777</c:v>
                </c:pt>
                <c:pt idx="6689">
                  <c:v>76.282782212086659</c:v>
                </c:pt>
                <c:pt idx="6690">
                  <c:v>76.29418472063854</c:v>
                </c:pt>
                <c:pt idx="6691">
                  <c:v>76.305587229190422</c:v>
                </c:pt>
                <c:pt idx="6692">
                  <c:v>76.316989737742304</c:v>
                </c:pt>
                <c:pt idx="6693">
                  <c:v>76.328392246294186</c:v>
                </c:pt>
                <c:pt idx="6694">
                  <c:v>76.339794754846068</c:v>
                </c:pt>
                <c:pt idx="6695">
                  <c:v>76.35119726339795</c:v>
                </c:pt>
                <c:pt idx="6696">
                  <c:v>76.362599771949817</c:v>
                </c:pt>
                <c:pt idx="6697">
                  <c:v>76.374002280501713</c:v>
                </c:pt>
                <c:pt idx="6698">
                  <c:v>76.385404789053595</c:v>
                </c:pt>
                <c:pt idx="6699">
                  <c:v>76.396807297605477</c:v>
                </c:pt>
                <c:pt idx="6700">
                  <c:v>76.408209806157359</c:v>
                </c:pt>
                <c:pt idx="6701">
                  <c:v>76.419612314709241</c:v>
                </c:pt>
                <c:pt idx="6702">
                  <c:v>76.431014823261108</c:v>
                </c:pt>
                <c:pt idx="6703">
                  <c:v>76.44241733181299</c:v>
                </c:pt>
                <c:pt idx="6704">
                  <c:v>76.453819840364872</c:v>
                </c:pt>
                <c:pt idx="6705">
                  <c:v>76.465222348916768</c:v>
                </c:pt>
                <c:pt idx="6706">
                  <c:v>76.47662485746865</c:v>
                </c:pt>
                <c:pt idx="6707">
                  <c:v>76.488027366020532</c:v>
                </c:pt>
                <c:pt idx="6708">
                  <c:v>76.499429874572414</c:v>
                </c:pt>
                <c:pt idx="6709">
                  <c:v>76.510832383124281</c:v>
                </c:pt>
                <c:pt idx="6710">
                  <c:v>76.522234891676163</c:v>
                </c:pt>
                <c:pt idx="6711">
                  <c:v>76.533637400228045</c:v>
                </c:pt>
                <c:pt idx="6712">
                  <c:v>76.545039908779927</c:v>
                </c:pt>
                <c:pt idx="6713">
                  <c:v>76.556442417331823</c:v>
                </c:pt>
                <c:pt idx="6714">
                  <c:v>76.567844925883705</c:v>
                </c:pt>
                <c:pt idx="6715">
                  <c:v>76.579247434435572</c:v>
                </c:pt>
                <c:pt idx="6716">
                  <c:v>76.590649942987454</c:v>
                </c:pt>
                <c:pt idx="6717">
                  <c:v>76.602052451539336</c:v>
                </c:pt>
                <c:pt idx="6718">
                  <c:v>76.613454960091218</c:v>
                </c:pt>
                <c:pt idx="6719">
                  <c:v>76.6248574686431</c:v>
                </c:pt>
                <c:pt idx="6720">
                  <c:v>76.636259977194982</c:v>
                </c:pt>
                <c:pt idx="6721">
                  <c:v>76.647662485746864</c:v>
                </c:pt>
                <c:pt idx="6722">
                  <c:v>76.659064994298745</c:v>
                </c:pt>
                <c:pt idx="6723">
                  <c:v>76.670467502850627</c:v>
                </c:pt>
                <c:pt idx="6724">
                  <c:v>76.681870011402509</c:v>
                </c:pt>
                <c:pt idx="6725">
                  <c:v>76.693272519954391</c:v>
                </c:pt>
                <c:pt idx="6726">
                  <c:v>76.704675028506273</c:v>
                </c:pt>
                <c:pt idx="6727">
                  <c:v>76.716077537058155</c:v>
                </c:pt>
                <c:pt idx="6728">
                  <c:v>76.727480045610037</c:v>
                </c:pt>
                <c:pt idx="6729">
                  <c:v>76.738882554161918</c:v>
                </c:pt>
                <c:pt idx="6730">
                  <c:v>76.7502850627138</c:v>
                </c:pt>
                <c:pt idx="6731">
                  <c:v>76.761687571265682</c:v>
                </c:pt>
                <c:pt idx="6732">
                  <c:v>76.773090079817564</c:v>
                </c:pt>
                <c:pt idx="6733">
                  <c:v>76.784492588369446</c:v>
                </c:pt>
                <c:pt idx="6734">
                  <c:v>76.795895096921313</c:v>
                </c:pt>
                <c:pt idx="6735">
                  <c:v>76.807297605473195</c:v>
                </c:pt>
                <c:pt idx="6736">
                  <c:v>76.818700114025091</c:v>
                </c:pt>
                <c:pt idx="6737">
                  <c:v>76.830102622576973</c:v>
                </c:pt>
                <c:pt idx="6738">
                  <c:v>76.841505131128855</c:v>
                </c:pt>
                <c:pt idx="6739">
                  <c:v>76.852907639680737</c:v>
                </c:pt>
                <c:pt idx="6740">
                  <c:v>76.864310148232605</c:v>
                </c:pt>
                <c:pt idx="6741">
                  <c:v>76.875712656784486</c:v>
                </c:pt>
                <c:pt idx="6742">
                  <c:v>76.887115165336368</c:v>
                </c:pt>
                <c:pt idx="6743">
                  <c:v>76.89851767388825</c:v>
                </c:pt>
                <c:pt idx="6744">
                  <c:v>76.909920182440146</c:v>
                </c:pt>
                <c:pt idx="6745">
                  <c:v>76.921322690992028</c:v>
                </c:pt>
                <c:pt idx="6746">
                  <c:v>76.932725199543896</c:v>
                </c:pt>
                <c:pt idx="6747">
                  <c:v>76.944127708095778</c:v>
                </c:pt>
                <c:pt idx="6748">
                  <c:v>76.955530216647659</c:v>
                </c:pt>
                <c:pt idx="6749">
                  <c:v>76.966932725199541</c:v>
                </c:pt>
                <c:pt idx="6750">
                  <c:v>76.978335233751423</c:v>
                </c:pt>
                <c:pt idx="6751">
                  <c:v>76.989737742303305</c:v>
                </c:pt>
                <c:pt idx="6752">
                  <c:v>77.001140250855187</c:v>
                </c:pt>
                <c:pt idx="6753">
                  <c:v>77.012542759407069</c:v>
                </c:pt>
                <c:pt idx="6754">
                  <c:v>77.02394526795895</c:v>
                </c:pt>
                <c:pt idx="6755">
                  <c:v>77.035347776510832</c:v>
                </c:pt>
                <c:pt idx="6756">
                  <c:v>77.046750285062714</c:v>
                </c:pt>
                <c:pt idx="6757">
                  <c:v>77.058152793614596</c:v>
                </c:pt>
                <c:pt idx="6758">
                  <c:v>77.069555302166478</c:v>
                </c:pt>
                <c:pt idx="6759">
                  <c:v>77.08095781071836</c:v>
                </c:pt>
                <c:pt idx="6760">
                  <c:v>77.092360319270242</c:v>
                </c:pt>
                <c:pt idx="6761">
                  <c:v>77.103762827822123</c:v>
                </c:pt>
                <c:pt idx="6762">
                  <c:v>77.115165336374005</c:v>
                </c:pt>
                <c:pt idx="6763">
                  <c:v>77.126567844925887</c:v>
                </c:pt>
                <c:pt idx="6764">
                  <c:v>77.137970353477769</c:v>
                </c:pt>
                <c:pt idx="6765">
                  <c:v>77.149372862029637</c:v>
                </c:pt>
                <c:pt idx="6766">
                  <c:v>77.160775370581518</c:v>
                </c:pt>
                <c:pt idx="6767">
                  <c:v>77.172177879133415</c:v>
                </c:pt>
                <c:pt idx="6768">
                  <c:v>77.183580387685296</c:v>
                </c:pt>
                <c:pt idx="6769">
                  <c:v>77.194982896237178</c:v>
                </c:pt>
                <c:pt idx="6770">
                  <c:v>77.20638540478906</c:v>
                </c:pt>
                <c:pt idx="6771">
                  <c:v>77.217787913340928</c:v>
                </c:pt>
                <c:pt idx="6772">
                  <c:v>77.22919042189281</c:v>
                </c:pt>
                <c:pt idx="6773">
                  <c:v>77.240592930444691</c:v>
                </c:pt>
                <c:pt idx="6774">
                  <c:v>77.251995438996573</c:v>
                </c:pt>
                <c:pt idx="6775">
                  <c:v>77.263397947548469</c:v>
                </c:pt>
                <c:pt idx="6776">
                  <c:v>77.274800456100351</c:v>
                </c:pt>
                <c:pt idx="6777">
                  <c:v>77.286202964652233</c:v>
                </c:pt>
                <c:pt idx="6778">
                  <c:v>77.297605473204101</c:v>
                </c:pt>
                <c:pt idx="6779">
                  <c:v>77.309007981755983</c:v>
                </c:pt>
                <c:pt idx="6780">
                  <c:v>77.320410490307864</c:v>
                </c:pt>
                <c:pt idx="6781">
                  <c:v>77.331812998859746</c:v>
                </c:pt>
                <c:pt idx="6782">
                  <c:v>77.343215507411628</c:v>
                </c:pt>
                <c:pt idx="6783">
                  <c:v>77.35461801596351</c:v>
                </c:pt>
                <c:pt idx="6784">
                  <c:v>77.366020524515392</c:v>
                </c:pt>
                <c:pt idx="6785">
                  <c:v>77.377423033067274</c:v>
                </c:pt>
                <c:pt idx="6786">
                  <c:v>77.388825541619156</c:v>
                </c:pt>
                <c:pt idx="6787">
                  <c:v>77.400228050171037</c:v>
                </c:pt>
                <c:pt idx="6788">
                  <c:v>77.411630558722919</c:v>
                </c:pt>
                <c:pt idx="6789">
                  <c:v>77.423033067274801</c:v>
                </c:pt>
                <c:pt idx="6790">
                  <c:v>77.434435575826683</c:v>
                </c:pt>
                <c:pt idx="6791">
                  <c:v>77.445838084378565</c:v>
                </c:pt>
                <c:pt idx="6792">
                  <c:v>77.457240592930447</c:v>
                </c:pt>
                <c:pt idx="6793">
                  <c:v>77.468643101482328</c:v>
                </c:pt>
                <c:pt idx="6794">
                  <c:v>77.48004561003421</c:v>
                </c:pt>
                <c:pt idx="6795">
                  <c:v>77.491448118586092</c:v>
                </c:pt>
                <c:pt idx="6796">
                  <c:v>77.502850627137974</c:v>
                </c:pt>
                <c:pt idx="6797">
                  <c:v>77.514253135689842</c:v>
                </c:pt>
                <c:pt idx="6798">
                  <c:v>77.525655644241738</c:v>
                </c:pt>
                <c:pt idx="6799">
                  <c:v>77.53705815279362</c:v>
                </c:pt>
                <c:pt idx="6800">
                  <c:v>77.548460661345501</c:v>
                </c:pt>
                <c:pt idx="6801">
                  <c:v>77.559863169897383</c:v>
                </c:pt>
                <c:pt idx="6802">
                  <c:v>77.571265678449265</c:v>
                </c:pt>
                <c:pt idx="6803">
                  <c:v>77.582668187001133</c:v>
                </c:pt>
                <c:pt idx="6804">
                  <c:v>77.594070695553015</c:v>
                </c:pt>
                <c:pt idx="6805">
                  <c:v>77.605473204104896</c:v>
                </c:pt>
                <c:pt idx="6806">
                  <c:v>77.616875712656793</c:v>
                </c:pt>
                <c:pt idx="6807">
                  <c:v>77.628278221208674</c:v>
                </c:pt>
                <c:pt idx="6808">
                  <c:v>77.639680729760556</c:v>
                </c:pt>
                <c:pt idx="6809">
                  <c:v>77.651083238312424</c:v>
                </c:pt>
                <c:pt idx="6810">
                  <c:v>77.662485746864306</c:v>
                </c:pt>
                <c:pt idx="6811">
                  <c:v>77.673888255416188</c:v>
                </c:pt>
                <c:pt idx="6812">
                  <c:v>77.685290763968069</c:v>
                </c:pt>
                <c:pt idx="6813">
                  <c:v>77.696693272519951</c:v>
                </c:pt>
                <c:pt idx="6814">
                  <c:v>77.708095781071833</c:v>
                </c:pt>
                <c:pt idx="6815">
                  <c:v>77.719498289623715</c:v>
                </c:pt>
                <c:pt idx="6816">
                  <c:v>77.730900798175597</c:v>
                </c:pt>
                <c:pt idx="6817">
                  <c:v>77.742303306727479</c:v>
                </c:pt>
                <c:pt idx="6818">
                  <c:v>77.753705815279361</c:v>
                </c:pt>
                <c:pt idx="6819">
                  <c:v>77.765108323831242</c:v>
                </c:pt>
                <c:pt idx="6820">
                  <c:v>77.776510832383124</c:v>
                </c:pt>
                <c:pt idx="6821">
                  <c:v>77.787913340935006</c:v>
                </c:pt>
                <c:pt idx="6822">
                  <c:v>77.799315849486888</c:v>
                </c:pt>
                <c:pt idx="6823">
                  <c:v>77.81071835803877</c:v>
                </c:pt>
                <c:pt idx="6824">
                  <c:v>77.822120866590652</c:v>
                </c:pt>
                <c:pt idx="6825">
                  <c:v>77.833523375142533</c:v>
                </c:pt>
                <c:pt idx="6826">
                  <c:v>77.844925883694415</c:v>
                </c:pt>
                <c:pt idx="6827">
                  <c:v>77.856328392246297</c:v>
                </c:pt>
                <c:pt idx="6828">
                  <c:v>77.867730900798165</c:v>
                </c:pt>
                <c:pt idx="6829">
                  <c:v>77.879133409350061</c:v>
                </c:pt>
                <c:pt idx="6830">
                  <c:v>77.890535917901943</c:v>
                </c:pt>
                <c:pt idx="6831">
                  <c:v>77.901938426453825</c:v>
                </c:pt>
                <c:pt idx="6832">
                  <c:v>77.913340935005706</c:v>
                </c:pt>
                <c:pt idx="6833">
                  <c:v>77.924743443557588</c:v>
                </c:pt>
                <c:pt idx="6834">
                  <c:v>77.936145952109456</c:v>
                </c:pt>
                <c:pt idx="6835">
                  <c:v>77.947548460661338</c:v>
                </c:pt>
                <c:pt idx="6836">
                  <c:v>77.95895096921322</c:v>
                </c:pt>
                <c:pt idx="6837">
                  <c:v>77.970353477765116</c:v>
                </c:pt>
                <c:pt idx="6838">
                  <c:v>77.981755986316998</c:v>
                </c:pt>
                <c:pt idx="6839">
                  <c:v>77.993158494868879</c:v>
                </c:pt>
                <c:pt idx="6840">
                  <c:v>78.004561003420747</c:v>
                </c:pt>
                <c:pt idx="6841">
                  <c:v>78.015963511972629</c:v>
                </c:pt>
                <c:pt idx="6842">
                  <c:v>78.027366020524511</c:v>
                </c:pt>
                <c:pt idx="6843">
                  <c:v>78.038768529076393</c:v>
                </c:pt>
                <c:pt idx="6844">
                  <c:v>78.050171037628274</c:v>
                </c:pt>
                <c:pt idx="6845">
                  <c:v>78.061573546180156</c:v>
                </c:pt>
                <c:pt idx="6846">
                  <c:v>78.072976054732052</c:v>
                </c:pt>
                <c:pt idx="6847">
                  <c:v>78.08437856328392</c:v>
                </c:pt>
                <c:pt idx="6848">
                  <c:v>78.095781071835802</c:v>
                </c:pt>
                <c:pt idx="6849">
                  <c:v>78.107183580387684</c:v>
                </c:pt>
                <c:pt idx="6850">
                  <c:v>78.118586088939566</c:v>
                </c:pt>
                <c:pt idx="6851">
                  <c:v>78.129988597491447</c:v>
                </c:pt>
                <c:pt idx="6852">
                  <c:v>78.141391106043329</c:v>
                </c:pt>
                <c:pt idx="6853">
                  <c:v>78.152793614595211</c:v>
                </c:pt>
                <c:pt idx="6854">
                  <c:v>78.164196123147093</c:v>
                </c:pt>
                <c:pt idx="6855">
                  <c:v>78.175598631698975</c:v>
                </c:pt>
                <c:pt idx="6856">
                  <c:v>78.187001140250857</c:v>
                </c:pt>
                <c:pt idx="6857">
                  <c:v>78.198403648802739</c:v>
                </c:pt>
                <c:pt idx="6858">
                  <c:v>78.20980615735462</c:v>
                </c:pt>
                <c:pt idx="6859">
                  <c:v>78.221208665906488</c:v>
                </c:pt>
                <c:pt idx="6860">
                  <c:v>78.232611174458384</c:v>
                </c:pt>
                <c:pt idx="6861">
                  <c:v>78.244013683010266</c:v>
                </c:pt>
                <c:pt idx="6862">
                  <c:v>78.255416191562148</c:v>
                </c:pt>
                <c:pt idx="6863">
                  <c:v>78.26681870011403</c:v>
                </c:pt>
                <c:pt idx="6864">
                  <c:v>78.278221208665911</c:v>
                </c:pt>
                <c:pt idx="6865">
                  <c:v>78.289623717217793</c:v>
                </c:pt>
                <c:pt idx="6866">
                  <c:v>78.301026225769661</c:v>
                </c:pt>
                <c:pt idx="6867">
                  <c:v>78.312428734321543</c:v>
                </c:pt>
                <c:pt idx="6868">
                  <c:v>78.323831242873439</c:v>
                </c:pt>
                <c:pt idx="6869">
                  <c:v>78.335233751425321</c:v>
                </c:pt>
                <c:pt idx="6870">
                  <c:v>78.346636259977203</c:v>
                </c:pt>
                <c:pt idx="6871">
                  <c:v>78.358038768529084</c:v>
                </c:pt>
                <c:pt idx="6872">
                  <c:v>78.369441277080952</c:v>
                </c:pt>
                <c:pt idx="6873">
                  <c:v>78.380843785632834</c:v>
                </c:pt>
                <c:pt idx="6874">
                  <c:v>78.392246294184716</c:v>
                </c:pt>
                <c:pt idx="6875">
                  <c:v>78.403648802736598</c:v>
                </c:pt>
                <c:pt idx="6876">
                  <c:v>78.415051311288479</c:v>
                </c:pt>
                <c:pt idx="6877">
                  <c:v>78.426453819840376</c:v>
                </c:pt>
                <c:pt idx="6878">
                  <c:v>78.437856328392243</c:v>
                </c:pt>
                <c:pt idx="6879">
                  <c:v>78.449258836944125</c:v>
                </c:pt>
                <c:pt idx="6880">
                  <c:v>78.460661345496007</c:v>
                </c:pt>
                <c:pt idx="6881">
                  <c:v>78.472063854047889</c:v>
                </c:pt>
                <c:pt idx="6882">
                  <c:v>78.483466362599771</c:v>
                </c:pt>
                <c:pt idx="6883">
                  <c:v>78.494868871151652</c:v>
                </c:pt>
                <c:pt idx="6884">
                  <c:v>78.506271379703534</c:v>
                </c:pt>
                <c:pt idx="6885">
                  <c:v>78.517673888255416</c:v>
                </c:pt>
                <c:pt idx="6886">
                  <c:v>78.529076396807298</c:v>
                </c:pt>
                <c:pt idx="6887">
                  <c:v>78.54047890535918</c:v>
                </c:pt>
                <c:pt idx="6888">
                  <c:v>78.551881413911062</c:v>
                </c:pt>
                <c:pt idx="6889">
                  <c:v>78.563283922462944</c:v>
                </c:pt>
                <c:pt idx="6890">
                  <c:v>78.574686431014825</c:v>
                </c:pt>
                <c:pt idx="6891">
                  <c:v>78.586088939566707</c:v>
                </c:pt>
                <c:pt idx="6892">
                  <c:v>78.597491448118589</c:v>
                </c:pt>
                <c:pt idx="6893">
                  <c:v>78.608893956670471</c:v>
                </c:pt>
                <c:pt idx="6894">
                  <c:v>78.620296465222353</c:v>
                </c:pt>
                <c:pt idx="6895">
                  <c:v>78.631698973774235</c:v>
                </c:pt>
                <c:pt idx="6896">
                  <c:v>78.643101482326117</c:v>
                </c:pt>
                <c:pt idx="6897">
                  <c:v>78.654503990877984</c:v>
                </c:pt>
                <c:pt idx="6898">
                  <c:v>78.665906499429866</c:v>
                </c:pt>
                <c:pt idx="6899">
                  <c:v>78.677309007981762</c:v>
                </c:pt>
                <c:pt idx="6900">
                  <c:v>78.688711516533644</c:v>
                </c:pt>
                <c:pt idx="6901">
                  <c:v>78.700114025085526</c:v>
                </c:pt>
                <c:pt idx="6902">
                  <c:v>78.711516533637408</c:v>
                </c:pt>
                <c:pt idx="6903">
                  <c:v>78.722919042189275</c:v>
                </c:pt>
                <c:pt idx="6904">
                  <c:v>78.734321550741157</c:v>
                </c:pt>
                <c:pt idx="6905">
                  <c:v>78.745724059293039</c:v>
                </c:pt>
                <c:pt idx="6906">
                  <c:v>78.757126567844921</c:v>
                </c:pt>
                <c:pt idx="6907">
                  <c:v>78.768529076396803</c:v>
                </c:pt>
                <c:pt idx="6908">
                  <c:v>78.779931584948699</c:v>
                </c:pt>
                <c:pt idx="6909">
                  <c:v>78.791334093500566</c:v>
                </c:pt>
                <c:pt idx="6910">
                  <c:v>78.802736602052448</c:v>
                </c:pt>
                <c:pt idx="6911">
                  <c:v>78.81413911060433</c:v>
                </c:pt>
                <c:pt idx="6912">
                  <c:v>78.825541619156212</c:v>
                </c:pt>
                <c:pt idx="6913">
                  <c:v>78.836944127708094</c:v>
                </c:pt>
                <c:pt idx="6914">
                  <c:v>78.848346636259976</c:v>
                </c:pt>
                <c:pt idx="6915">
                  <c:v>78.859749144811857</c:v>
                </c:pt>
                <c:pt idx="6916">
                  <c:v>78.871151653363739</c:v>
                </c:pt>
                <c:pt idx="6917">
                  <c:v>78.882554161915621</c:v>
                </c:pt>
                <c:pt idx="6918">
                  <c:v>78.893956670467503</c:v>
                </c:pt>
                <c:pt idx="6919">
                  <c:v>78.905359179019385</c:v>
                </c:pt>
                <c:pt idx="6920">
                  <c:v>78.916761687571267</c:v>
                </c:pt>
                <c:pt idx="6921">
                  <c:v>78.928164196123149</c:v>
                </c:pt>
                <c:pt idx="6922">
                  <c:v>78.93956670467503</c:v>
                </c:pt>
                <c:pt idx="6923">
                  <c:v>78.950969213226912</c:v>
                </c:pt>
                <c:pt idx="6924">
                  <c:v>78.962371721778794</c:v>
                </c:pt>
                <c:pt idx="6925">
                  <c:v>78.973774230330676</c:v>
                </c:pt>
                <c:pt idx="6926">
                  <c:v>78.985176738882558</c:v>
                </c:pt>
                <c:pt idx="6927">
                  <c:v>78.99657924743444</c:v>
                </c:pt>
                <c:pt idx="6928">
                  <c:v>79.007981755986307</c:v>
                </c:pt>
                <c:pt idx="6929">
                  <c:v>79.019384264538189</c:v>
                </c:pt>
                <c:pt idx="6930">
                  <c:v>79.030786773090085</c:v>
                </c:pt>
                <c:pt idx="6931">
                  <c:v>79.042189281641967</c:v>
                </c:pt>
                <c:pt idx="6932">
                  <c:v>79.053591790193849</c:v>
                </c:pt>
                <c:pt idx="6933">
                  <c:v>79.064994298745731</c:v>
                </c:pt>
                <c:pt idx="6934">
                  <c:v>79.076396807297613</c:v>
                </c:pt>
                <c:pt idx="6935">
                  <c:v>79.08779931584948</c:v>
                </c:pt>
                <c:pt idx="6936">
                  <c:v>79.099201824401362</c:v>
                </c:pt>
                <c:pt idx="6937">
                  <c:v>79.110604332953244</c:v>
                </c:pt>
                <c:pt idx="6938">
                  <c:v>79.122006841505126</c:v>
                </c:pt>
                <c:pt idx="6939">
                  <c:v>79.133409350057022</c:v>
                </c:pt>
                <c:pt idx="6940">
                  <c:v>79.144811858608904</c:v>
                </c:pt>
                <c:pt idx="6941">
                  <c:v>79.156214367160771</c:v>
                </c:pt>
                <c:pt idx="6942">
                  <c:v>79.167616875712653</c:v>
                </c:pt>
                <c:pt idx="6943">
                  <c:v>79.179019384264535</c:v>
                </c:pt>
                <c:pt idx="6944">
                  <c:v>79.190421892816417</c:v>
                </c:pt>
                <c:pt idx="6945">
                  <c:v>79.201824401368299</c:v>
                </c:pt>
                <c:pt idx="6946">
                  <c:v>79.213226909920181</c:v>
                </c:pt>
                <c:pt idx="6947">
                  <c:v>79.224629418472063</c:v>
                </c:pt>
                <c:pt idx="6948">
                  <c:v>79.236031927023944</c:v>
                </c:pt>
                <c:pt idx="6949">
                  <c:v>79.247434435575826</c:v>
                </c:pt>
                <c:pt idx="6950">
                  <c:v>79.258836944127708</c:v>
                </c:pt>
                <c:pt idx="6951">
                  <c:v>79.27023945267959</c:v>
                </c:pt>
                <c:pt idx="6952">
                  <c:v>79.281641961231472</c:v>
                </c:pt>
                <c:pt idx="6953">
                  <c:v>79.293044469783354</c:v>
                </c:pt>
                <c:pt idx="6954">
                  <c:v>79.304446978335235</c:v>
                </c:pt>
                <c:pt idx="6955">
                  <c:v>79.315849486887117</c:v>
                </c:pt>
                <c:pt idx="6956">
                  <c:v>79.327251995438999</c:v>
                </c:pt>
                <c:pt idx="6957">
                  <c:v>79.338654503990881</c:v>
                </c:pt>
                <c:pt idx="6958">
                  <c:v>79.350057012542763</c:v>
                </c:pt>
                <c:pt idx="6959">
                  <c:v>79.361459521094645</c:v>
                </c:pt>
                <c:pt idx="6960">
                  <c:v>79.372862029646512</c:v>
                </c:pt>
                <c:pt idx="6961">
                  <c:v>79.384264538198408</c:v>
                </c:pt>
                <c:pt idx="6962">
                  <c:v>79.39566704675029</c:v>
                </c:pt>
                <c:pt idx="6963">
                  <c:v>79.407069555302172</c:v>
                </c:pt>
                <c:pt idx="6964">
                  <c:v>79.418472063854054</c:v>
                </c:pt>
                <c:pt idx="6965">
                  <c:v>79.429874572405936</c:v>
                </c:pt>
                <c:pt idx="6966">
                  <c:v>79.441277080957803</c:v>
                </c:pt>
                <c:pt idx="6967">
                  <c:v>79.452679589509685</c:v>
                </c:pt>
                <c:pt idx="6968">
                  <c:v>79.464082098061567</c:v>
                </c:pt>
                <c:pt idx="6969">
                  <c:v>79.475484606613449</c:v>
                </c:pt>
                <c:pt idx="6970">
                  <c:v>79.486887115165345</c:v>
                </c:pt>
                <c:pt idx="6971">
                  <c:v>79.498289623717227</c:v>
                </c:pt>
                <c:pt idx="6972">
                  <c:v>79.509692132269095</c:v>
                </c:pt>
                <c:pt idx="6973">
                  <c:v>79.521094640820976</c:v>
                </c:pt>
                <c:pt idx="6974">
                  <c:v>79.532497149372858</c:v>
                </c:pt>
                <c:pt idx="6975">
                  <c:v>79.54389965792474</c:v>
                </c:pt>
                <c:pt idx="6976">
                  <c:v>79.555302166476622</c:v>
                </c:pt>
                <c:pt idx="6977">
                  <c:v>79.566704675028504</c:v>
                </c:pt>
                <c:pt idx="6978">
                  <c:v>79.578107183580386</c:v>
                </c:pt>
                <c:pt idx="6979">
                  <c:v>79.589509692132268</c:v>
                </c:pt>
                <c:pt idx="6980">
                  <c:v>79.600912200684149</c:v>
                </c:pt>
                <c:pt idx="6981">
                  <c:v>79.612314709236031</c:v>
                </c:pt>
                <c:pt idx="6982">
                  <c:v>79.623717217787913</c:v>
                </c:pt>
                <c:pt idx="6983">
                  <c:v>79.635119726339795</c:v>
                </c:pt>
                <c:pt idx="6984">
                  <c:v>79.646522234891677</c:v>
                </c:pt>
                <c:pt idx="6985">
                  <c:v>79.657924743443559</c:v>
                </c:pt>
                <c:pt idx="6986">
                  <c:v>79.669327251995441</c:v>
                </c:pt>
                <c:pt idx="6987">
                  <c:v>79.680729760547322</c:v>
                </c:pt>
                <c:pt idx="6988">
                  <c:v>79.692132269099204</c:v>
                </c:pt>
                <c:pt idx="6989">
                  <c:v>79.703534777651086</c:v>
                </c:pt>
                <c:pt idx="6990">
                  <c:v>79.714937286202968</c:v>
                </c:pt>
                <c:pt idx="6991">
                  <c:v>79.726339794754836</c:v>
                </c:pt>
                <c:pt idx="6992">
                  <c:v>79.737742303306732</c:v>
                </c:pt>
                <c:pt idx="6993">
                  <c:v>79.749144811858613</c:v>
                </c:pt>
                <c:pt idx="6994">
                  <c:v>79.760547320410495</c:v>
                </c:pt>
                <c:pt idx="6995">
                  <c:v>79.771949828962377</c:v>
                </c:pt>
                <c:pt idx="6996">
                  <c:v>79.783352337514259</c:v>
                </c:pt>
                <c:pt idx="6997">
                  <c:v>79.794754846066127</c:v>
                </c:pt>
                <c:pt idx="6998">
                  <c:v>79.806157354618009</c:v>
                </c:pt>
                <c:pt idx="6999">
                  <c:v>79.81755986316989</c:v>
                </c:pt>
                <c:pt idx="7000">
                  <c:v>79.828962371721772</c:v>
                </c:pt>
                <c:pt idx="7001">
                  <c:v>79.840364880273668</c:v>
                </c:pt>
                <c:pt idx="7002">
                  <c:v>79.85176738882555</c:v>
                </c:pt>
                <c:pt idx="7003">
                  <c:v>79.863169897377432</c:v>
                </c:pt>
                <c:pt idx="7004">
                  <c:v>79.8745724059293</c:v>
                </c:pt>
                <c:pt idx="7005">
                  <c:v>79.885974914481181</c:v>
                </c:pt>
                <c:pt idx="7006">
                  <c:v>79.897377423033063</c:v>
                </c:pt>
                <c:pt idx="7007">
                  <c:v>79.908779931584945</c:v>
                </c:pt>
                <c:pt idx="7008">
                  <c:v>79.920182440136827</c:v>
                </c:pt>
                <c:pt idx="7009">
                  <c:v>79.931584948688723</c:v>
                </c:pt>
                <c:pt idx="7010">
                  <c:v>79.942987457240591</c:v>
                </c:pt>
                <c:pt idx="7011">
                  <c:v>79.954389965792473</c:v>
                </c:pt>
                <c:pt idx="7012">
                  <c:v>79.965792474344354</c:v>
                </c:pt>
                <c:pt idx="7013">
                  <c:v>79.977194982896236</c:v>
                </c:pt>
                <c:pt idx="7014">
                  <c:v>79.988597491448118</c:v>
                </c:pt>
                <c:pt idx="7015">
                  <c:v>80</c:v>
                </c:pt>
                <c:pt idx="7016">
                  <c:v>80.011402508551882</c:v>
                </c:pt>
                <c:pt idx="7017">
                  <c:v>80.022805017103764</c:v>
                </c:pt>
                <c:pt idx="7018">
                  <c:v>80.034207525655646</c:v>
                </c:pt>
                <c:pt idx="7019">
                  <c:v>80.045610034207527</c:v>
                </c:pt>
                <c:pt idx="7020">
                  <c:v>80.057012542759409</c:v>
                </c:pt>
                <c:pt idx="7021">
                  <c:v>80.068415051311291</c:v>
                </c:pt>
                <c:pt idx="7022">
                  <c:v>80.079817559863159</c:v>
                </c:pt>
                <c:pt idx="7023">
                  <c:v>80.091220068415055</c:v>
                </c:pt>
                <c:pt idx="7024">
                  <c:v>80.102622576966937</c:v>
                </c:pt>
                <c:pt idx="7025">
                  <c:v>80.114025085518819</c:v>
                </c:pt>
                <c:pt idx="7026">
                  <c:v>80.1254275940707</c:v>
                </c:pt>
                <c:pt idx="7027">
                  <c:v>80.136830102622582</c:v>
                </c:pt>
                <c:pt idx="7028">
                  <c:v>80.148232611174464</c:v>
                </c:pt>
                <c:pt idx="7029">
                  <c:v>80.159635119726332</c:v>
                </c:pt>
                <c:pt idx="7030">
                  <c:v>80.171037628278214</c:v>
                </c:pt>
                <c:pt idx="7031">
                  <c:v>80.182440136830095</c:v>
                </c:pt>
                <c:pt idx="7032">
                  <c:v>80.193842645381991</c:v>
                </c:pt>
                <c:pt idx="7033">
                  <c:v>80.205245153933873</c:v>
                </c:pt>
                <c:pt idx="7034">
                  <c:v>80.216647662485755</c:v>
                </c:pt>
                <c:pt idx="7035">
                  <c:v>80.228050171037623</c:v>
                </c:pt>
                <c:pt idx="7036">
                  <c:v>80.239452679589505</c:v>
                </c:pt>
                <c:pt idx="7037">
                  <c:v>80.250855188141387</c:v>
                </c:pt>
                <c:pt idx="7038">
                  <c:v>80.262257696693268</c:v>
                </c:pt>
                <c:pt idx="7039">
                  <c:v>80.27366020524515</c:v>
                </c:pt>
                <c:pt idx="7040">
                  <c:v>80.285062713797046</c:v>
                </c:pt>
                <c:pt idx="7041">
                  <c:v>80.296465222348914</c:v>
                </c:pt>
                <c:pt idx="7042">
                  <c:v>80.307867730900796</c:v>
                </c:pt>
                <c:pt idx="7043">
                  <c:v>80.319270239452678</c:v>
                </c:pt>
                <c:pt idx="7044">
                  <c:v>80.330672748004559</c:v>
                </c:pt>
                <c:pt idx="7045">
                  <c:v>80.342075256556441</c:v>
                </c:pt>
                <c:pt idx="7046">
                  <c:v>80.353477765108323</c:v>
                </c:pt>
                <c:pt idx="7047">
                  <c:v>80.364880273660205</c:v>
                </c:pt>
                <c:pt idx="7048">
                  <c:v>80.376282782212087</c:v>
                </c:pt>
                <c:pt idx="7049">
                  <c:v>80.387685290763969</c:v>
                </c:pt>
                <c:pt idx="7050">
                  <c:v>80.399087799315851</c:v>
                </c:pt>
                <c:pt idx="7051">
                  <c:v>80.410490307867732</c:v>
                </c:pt>
                <c:pt idx="7052">
                  <c:v>80.421892816419614</c:v>
                </c:pt>
                <c:pt idx="7053">
                  <c:v>80.433295324971496</c:v>
                </c:pt>
                <c:pt idx="7054">
                  <c:v>80.444697833523378</c:v>
                </c:pt>
                <c:pt idx="7055">
                  <c:v>80.45610034207526</c:v>
                </c:pt>
                <c:pt idx="7056">
                  <c:v>80.467502850627142</c:v>
                </c:pt>
                <c:pt idx="7057">
                  <c:v>80.478905359179024</c:v>
                </c:pt>
                <c:pt idx="7058">
                  <c:v>80.490307867730905</c:v>
                </c:pt>
                <c:pt idx="7059">
                  <c:v>80.501710376282787</c:v>
                </c:pt>
                <c:pt idx="7060">
                  <c:v>80.513112884834655</c:v>
                </c:pt>
                <c:pt idx="7061">
                  <c:v>80.524515393386537</c:v>
                </c:pt>
                <c:pt idx="7062">
                  <c:v>80.535917901938419</c:v>
                </c:pt>
                <c:pt idx="7063">
                  <c:v>80.547320410490315</c:v>
                </c:pt>
                <c:pt idx="7064">
                  <c:v>80.558722919042197</c:v>
                </c:pt>
                <c:pt idx="7065">
                  <c:v>80.570125427594078</c:v>
                </c:pt>
                <c:pt idx="7066">
                  <c:v>80.581527936145946</c:v>
                </c:pt>
                <c:pt idx="7067">
                  <c:v>80.592930444697828</c:v>
                </c:pt>
                <c:pt idx="7068">
                  <c:v>80.60433295324971</c:v>
                </c:pt>
                <c:pt idx="7069">
                  <c:v>80.615735461801592</c:v>
                </c:pt>
                <c:pt idx="7070">
                  <c:v>80.627137970353473</c:v>
                </c:pt>
                <c:pt idx="7071">
                  <c:v>80.638540478905369</c:v>
                </c:pt>
                <c:pt idx="7072">
                  <c:v>80.649942987457251</c:v>
                </c:pt>
                <c:pt idx="7073">
                  <c:v>80.661345496009119</c:v>
                </c:pt>
                <c:pt idx="7074">
                  <c:v>80.672748004561001</c:v>
                </c:pt>
                <c:pt idx="7075">
                  <c:v>80.684150513112883</c:v>
                </c:pt>
                <c:pt idx="7076">
                  <c:v>80.695553021664765</c:v>
                </c:pt>
                <c:pt idx="7077">
                  <c:v>80.706955530216646</c:v>
                </c:pt>
                <c:pt idx="7078">
                  <c:v>80.718358038768528</c:v>
                </c:pt>
                <c:pt idx="7079">
                  <c:v>80.72976054732041</c:v>
                </c:pt>
                <c:pt idx="7080">
                  <c:v>80.741163055872292</c:v>
                </c:pt>
                <c:pt idx="7081">
                  <c:v>80.752565564424174</c:v>
                </c:pt>
                <c:pt idx="7082">
                  <c:v>80.763968072976056</c:v>
                </c:pt>
                <c:pt idx="7083">
                  <c:v>80.775370581527937</c:v>
                </c:pt>
                <c:pt idx="7084">
                  <c:v>80.786773090079819</c:v>
                </c:pt>
                <c:pt idx="7085">
                  <c:v>80.798175598631701</c:v>
                </c:pt>
                <c:pt idx="7086">
                  <c:v>80.809578107183583</c:v>
                </c:pt>
                <c:pt idx="7087">
                  <c:v>80.820980615735465</c:v>
                </c:pt>
                <c:pt idx="7088">
                  <c:v>80.832383124287347</c:v>
                </c:pt>
                <c:pt idx="7089">
                  <c:v>80.843785632839229</c:v>
                </c:pt>
                <c:pt idx="7090">
                  <c:v>80.85518814139111</c:v>
                </c:pt>
                <c:pt idx="7091">
                  <c:v>80.866590649942978</c:v>
                </c:pt>
                <c:pt idx="7092">
                  <c:v>80.87799315849486</c:v>
                </c:pt>
                <c:pt idx="7093">
                  <c:v>80.889395667046742</c:v>
                </c:pt>
                <c:pt idx="7094">
                  <c:v>80.900798175598638</c:v>
                </c:pt>
                <c:pt idx="7095">
                  <c:v>80.91220068415052</c:v>
                </c:pt>
                <c:pt idx="7096">
                  <c:v>80.923603192702402</c:v>
                </c:pt>
                <c:pt idx="7097">
                  <c:v>80.935005701254283</c:v>
                </c:pt>
                <c:pt idx="7098">
                  <c:v>80.946408209806151</c:v>
                </c:pt>
                <c:pt idx="7099">
                  <c:v>80.957810718358033</c:v>
                </c:pt>
                <c:pt idx="7100">
                  <c:v>80.969213226909915</c:v>
                </c:pt>
                <c:pt idx="7101">
                  <c:v>80.980615735461797</c:v>
                </c:pt>
                <c:pt idx="7102">
                  <c:v>80.992018244013693</c:v>
                </c:pt>
                <c:pt idx="7103">
                  <c:v>81.003420752565575</c:v>
                </c:pt>
                <c:pt idx="7104">
                  <c:v>81.014823261117442</c:v>
                </c:pt>
                <c:pt idx="7105">
                  <c:v>81.026225769669324</c:v>
                </c:pt>
                <c:pt idx="7106">
                  <c:v>81.037628278221206</c:v>
                </c:pt>
                <c:pt idx="7107">
                  <c:v>81.049030786773088</c:v>
                </c:pt>
                <c:pt idx="7108">
                  <c:v>81.06043329532497</c:v>
                </c:pt>
                <c:pt idx="7109">
                  <c:v>81.071835803876851</c:v>
                </c:pt>
                <c:pt idx="7110">
                  <c:v>81.083238312428733</c:v>
                </c:pt>
                <c:pt idx="7111">
                  <c:v>81.094640820980615</c:v>
                </c:pt>
                <c:pt idx="7112">
                  <c:v>81.106043329532497</c:v>
                </c:pt>
                <c:pt idx="7113">
                  <c:v>81.117445838084379</c:v>
                </c:pt>
                <c:pt idx="7114">
                  <c:v>81.128848346636261</c:v>
                </c:pt>
                <c:pt idx="7115">
                  <c:v>81.140250855188143</c:v>
                </c:pt>
                <c:pt idx="7116">
                  <c:v>81.151653363740024</c:v>
                </c:pt>
                <c:pt idx="7117">
                  <c:v>81.163055872291906</c:v>
                </c:pt>
                <c:pt idx="7118">
                  <c:v>81.174458380843788</c:v>
                </c:pt>
                <c:pt idx="7119">
                  <c:v>81.18586088939567</c:v>
                </c:pt>
                <c:pt idx="7120">
                  <c:v>81.197263397947552</c:v>
                </c:pt>
                <c:pt idx="7121">
                  <c:v>81.208665906499434</c:v>
                </c:pt>
                <c:pt idx="7122">
                  <c:v>81.220068415051315</c:v>
                </c:pt>
                <c:pt idx="7123">
                  <c:v>81.231470923603183</c:v>
                </c:pt>
                <c:pt idx="7124">
                  <c:v>81.242873432155065</c:v>
                </c:pt>
                <c:pt idx="7125">
                  <c:v>81.254275940706961</c:v>
                </c:pt>
                <c:pt idx="7126">
                  <c:v>81.265678449258843</c:v>
                </c:pt>
                <c:pt idx="7127">
                  <c:v>81.277080957810725</c:v>
                </c:pt>
                <c:pt idx="7128">
                  <c:v>81.288483466362607</c:v>
                </c:pt>
                <c:pt idx="7129">
                  <c:v>81.299885974914474</c:v>
                </c:pt>
                <c:pt idx="7130">
                  <c:v>81.311288483466356</c:v>
                </c:pt>
                <c:pt idx="7131">
                  <c:v>81.322690992018238</c:v>
                </c:pt>
                <c:pt idx="7132">
                  <c:v>81.33409350057012</c:v>
                </c:pt>
                <c:pt idx="7133">
                  <c:v>81.345496009122016</c:v>
                </c:pt>
                <c:pt idx="7134">
                  <c:v>81.356898517673898</c:v>
                </c:pt>
                <c:pt idx="7135">
                  <c:v>81.368301026225765</c:v>
                </c:pt>
                <c:pt idx="7136">
                  <c:v>81.379703534777647</c:v>
                </c:pt>
                <c:pt idx="7137">
                  <c:v>81.391106043329529</c:v>
                </c:pt>
                <c:pt idx="7138">
                  <c:v>81.402508551881411</c:v>
                </c:pt>
                <c:pt idx="7139">
                  <c:v>81.413911060433293</c:v>
                </c:pt>
                <c:pt idx="7140">
                  <c:v>81.425313568985175</c:v>
                </c:pt>
                <c:pt idx="7141">
                  <c:v>81.436716077537056</c:v>
                </c:pt>
                <c:pt idx="7142">
                  <c:v>81.448118586088938</c:v>
                </c:pt>
                <c:pt idx="7143">
                  <c:v>81.45952109464082</c:v>
                </c:pt>
                <c:pt idx="7144">
                  <c:v>81.470923603192702</c:v>
                </c:pt>
                <c:pt idx="7145">
                  <c:v>81.482326111744584</c:v>
                </c:pt>
                <c:pt idx="7146">
                  <c:v>81.493728620296466</c:v>
                </c:pt>
                <c:pt idx="7147">
                  <c:v>81.505131128848348</c:v>
                </c:pt>
                <c:pt idx="7148">
                  <c:v>81.516533637400229</c:v>
                </c:pt>
                <c:pt idx="7149">
                  <c:v>81.527936145952111</c:v>
                </c:pt>
                <c:pt idx="7150">
                  <c:v>81.539338654503993</c:v>
                </c:pt>
                <c:pt idx="7151">
                  <c:v>81.550741163055875</c:v>
                </c:pt>
                <c:pt idx="7152">
                  <c:v>81.562143671607757</c:v>
                </c:pt>
                <c:pt idx="7153">
                  <c:v>81.573546180159639</c:v>
                </c:pt>
                <c:pt idx="7154">
                  <c:v>81.584948688711506</c:v>
                </c:pt>
                <c:pt idx="7155">
                  <c:v>81.596351197263388</c:v>
                </c:pt>
                <c:pt idx="7156">
                  <c:v>81.607753705815284</c:v>
                </c:pt>
                <c:pt idx="7157">
                  <c:v>81.619156214367166</c:v>
                </c:pt>
                <c:pt idx="7158">
                  <c:v>81.630558722919048</c:v>
                </c:pt>
                <c:pt idx="7159">
                  <c:v>81.64196123147093</c:v>
                </c:pt>
                <c:pt idx="7160">
                  <c:v>81.653363740022797</c:v>
                </c:pt>
                <c:pt idx="7161">
                  <c:v>81.664766248574679</c:v>
                </c:pt>
                <c:pt idx="7162">
                  <c:v>81.676168757126561</c:v>
                </c:pt>
                <c:pt idx="7163">
                  <c:v>81.687571265678443</c:v>
                </c:pt>
                <c:pt idx="7164">
                  <c:v>81.698973774230339</c:v>
                </c:pt>
                <c:pt idx="7165">
                  <c:v>81.710376282782221</c:v>
                </c:pt>
                <c:pt idx="7166">
                  <c:v>81.721778791334103</c:v>
                </c:pt>
                <c:pt idx="7167">
                  <c:v>81.73318129988597</c:v>
                </c:pt>
                <c:pt idx="7168">
                  <c:v>81.744583808437852</c:v>
                </c:pt>
                <c:pt idx="7169">
                  <c:v>81.755986316989734</c:v>
                </c:pt>
                <c:pt idx="7170">
                  <c:v>81.767388825541616</c:v>
                </c:pt>
                <c:pt idx="7171">
                  <c:v>81.778791334093498</c:v>
                </c:pt>
                <c:pt idx="7172">
                  <c:v>81.79019384264538</c:v>
                </c:pt>
                <c:pt idx="7173">
                  <c:v>81.801596351197261</c:v>
                </c:pt>
                <c:pt idx="7174">
                  <c:v>81.812998859749143</c:v>
                </c:pt>
                <c:pt idx="7175">
                  <c:v>81.824401368301025</c:v>
                </c:pt>
                <c:pt idx="7176">
                  <c:v>81.835803876852907</c:v>
                </c:pt>
                <c:pt idx="7177">
                  <c:v>81.847206385404789</c:v>
                </c:pt>
                <c:pt idx="7178">
                  <c:v>81.858608893956671</c:v>
                </c:pt>
                <c:pt idx="7179">
                  <c:v>81.870011402508553</c:v>
                </c:pt>
                <c:pt idx="7180">
                  <c:v>81.881413911060434</c:v>
                </c:pt>
                <c:pt idx="7181">
                  <c:v>81.892816419612316</c:v>
                </c:pt>
                <c:pt idx="7182">
                  <c:v>81.904218928164198</c:v>
                </c:pt>
                <c:pt idx="7183">
                  <c:v>81.91562143671608</c:v>
                </c:pt>
                <c:pt idx="7184">
                  <c:v>81.927023945267962</c:v>
                </c:pt>
                <c:pt idx="7185">
                  <c:v>81.938426453819844</c:v>
                </c:pt>
                <c:pt idx="7186">
                  <c:v>81.949828962371711</c:v>
                </c:pt>
                <c:pt idx="7187">
                  <c:v>81.961231470923607</c:v>
                </c:pt>
                <c:pt idx="7188">
                  <c:v>81.972633979475489</c:v>
                </c:pt>
                <c:pt idx="7189">
                  <c:v>81.984036488027371</c:v>
                </c:pt>
                <c:pt idx="7190">
                  <c:v>81.995438996579253</c:v>
                </c:pt>
                <c:pt idx="7191">
                  <c:v>82.006841505131135</c:v>
                </c:pt>
                <c:pt idx="7192">
                  <c:v>82.018244013683002</c:v>
                </c:pt>
                <c:pt idx="7193">
                  <c:v>82.029646522234884</c:v>
                </c:pt>
                <c:pt idx="7194">
                  <c:v>82.041049030786766</c:v>
                </c:pt>
                <c:pt idx="7195">
                  <c:v>82.052451539338662</c:v>
                </c:pt>
                <c:pt idx="7196">
                  <c:v>82.063854047890544</c:v>
                </c:pt>
                <c:pt idx="7197">
                  <c:v>82.075256556442426</c:v>
                </c:pt>
                <c:pt idx="7198">
                  <c:v>82.086659064994294</c:v>
                </c:pt>
                <c:pt idx="7199">
                  <c:v>82.098061573546175</c:v>
                </c:pt>
                <c:pt idx="7200">
                  <c:v>82.109464082098057</c:v>
                </c:pt>
                <c:pt idx="7201">
                  <c:v>82.120866590649939</c:v>
                </c:pt>
                <c:pt idx="7202">
                  <c:v>82.132269099201821</c:v>
                </c:pt>
                <c:pt idx="7203">
                  <c:v>82.143671607753703</c:v>
                </c:pt>
                <c:pt idx="7204">
                  <c:v>82.155074116305585</c:v>
                </c:pt>
                <c:pt idx="7205">
                  <c:v>82.166476624857467</c:v>
                </c:pt>
                <c:pt idx="7206">
                  <c:v>82.177879133409348</c:v>
                </c:pt>
                <c:pt idx="7207">
                  <c:v>82.18928164196123</c:v>
                </c:pt>
                <c:pt idx="7208">
                  <c:v>82.200684150513112</c:v>
                </c:pt>
                <c:pt idx="7209">
                  <c:v>82.212086659064994</c:v>
                </c:pt>
                <c:pt idx="7210">
                  <c:v>82.223489167616876</c:v>
                </c:pt>
                <c:pt idx="7211">
                  <c:v>82.234891676168758</c:v>
                </c:pt>
                <c:pt idx="7212">
                  <c:v>82.246294184720639</c:v>
                </c:pt>
                <c:pt idx="7213">
                  <c:v>82.257696693272521</c:v>
                </c:pt>
                <c:pt idx="7214">
                  <c:v>82.269099201824403</c:v>
                </c:pt>
                <c:pt idx="7215">
                  <c:v>82.280501710376285</c:v>
                </c:pt>
                <c:pt idx="7216">
                  <c:v>82.291904218928167</c:v>
                </c:pt>
                <c:pt idx="7217">
                  <c:v>82.303306727480035</c:v>
                </c:pt>
                <c:pt idx="7218">
                  <c:v>82.314709236031931</c:v>
                </c:pt>
                <c:pt idx="7219">
                  <c:v>82.326111744583812</c:v>
                </c:pt>
                <c:pt idx="7220">
                  <c:v>82.337514253135694</c:v>
                </c:pt>
                <c:pt idx="7221">
                  <c:v>82.348916761687576</c:v>
                </c:pt>
                <c:pt idx="7222">
                  <c:v>82.360319270239458</c:v>
                </c:pt>
                <c:pt idx="7223">
                  <c:v>82.371721778791326</c:v>
                </c:pt>
                <c:pt idx="7224">
                  <c:v>82.383124287343207</c:v>
                </c:pt>
                <c:pt idx="7225">
                  <c:v>82.394526795895089</c:v>
                </c:pt>
                <c:pt idx="7226">
                  <c:v>82.405929304446985</c:v>
                </c:pt>
                <c:pt idx="7227">
                  <c:v>82.417331812998867</c:v>
                </c:pt>
                <c:pt idx="7228">
                  <c:v>82.428734321550749</c:v>
                </c:pt>
                <c:pt idx="7229">
                  <c:v>82.440136830102617</c:v>
                </c:pt>
                <c:pt idx="7230">
                  <c:v>82.451539338654499</c:v>
                </c:pt>
                <c:pt idx="7231">
                  <c:v>82.46294184720638</c:v>
                </c:pt>
                <c:pt idx="7232">
                  <c:v>82.474344355758262</c:v>
                </c:pt>
                <c:pt idx="7233">
                  <c:v>82.485746864310144</c:v>
                </c:pt>
                <c:pt idx="7234">
                  <c:v>82.497149372862026</c:v>
                </c:pt>
                <c:pt idx="7235">
                  <c:v>82.508551881413922</c:v>
                </c:pt>
                <c:pt idx="7236">
                  <c:v>82.51995438996579</c:v>
                </c:pt>
                <c:pt idx="7237">
                  <c:v>82.531356898517672</c:v>
                </c:pt>
                <c:pt idx="7238">
                  <c:v>82.542759407069553</c:v>
                </c:pt>
                <c:pt idx="7239">
                  <c:v>82.554161915621435</c:v>
                </c:pt>
                <c:pt idx="7240">
                  <c:v>82.565564424173317</c:v>
                </c:pt>
                <c:pt idx="7241">
                  <c:v>82.576966932725199</c:v>
                </c:pt>
                <c:pt idx="7242">
                  <c:v>82.588369441277081</c:v>
                </c:pt>
                <c:pt idx="7243">
                  <c:v>82.599771949828963</c:v>
                </c:pt>
                <c:pt idx="7244">
                  <c:v>82.611174458380844</c:v>
                </c:pt>
                <c:pt idx="7245">
                  <c:v>82.622576966932726</c:v>
                </c:pt>
                <c:pt idx="7246">
                  <c:v>82.633979475484608</c:v>
                </c:pt>
                <c:pt idx="7247">
                  <c:v>82.64538198403649</c:v>
                </c:pt>
                <c:pt idx="7248">
                  <c:v>82.656784492588358</c:v>
                </c:pt>
                <c:pt idx="7249">
                  <c:v>82.668187001140254</c:v>
                </c:pt>
                <c:pt idx="7250">
                  <c:v>82.679589509692136</c:v>
                </c:pt>
                <c:pt idx="7251">
                  <c:v>82.690992018244017</c:v>
                </c:pt>
                <c:pt idx="7252">
                  <c:v>82.702394526795899</c:v>
                </c:pt>
                <c:pt idx="7253">
                  <c:v>82.713797035347781</c:v>
                </c:pt>
                <c:pt idx="7254">
                  <c:v>82.725199543899663</c:v>
                </c:pt>
                <c:pt idx="7255">
                  <c:v>82.736602052451531</c:v>
                </c:pt>
                <c:pt idx="7256">
                  <c:v>82.748004561003413</c:v>
                </c:pt>
                <c:pt idx="7257">
                  <c:v>82.759407069555309</c:v>
                </c:pt>
                <c:pt idx="7258">
                  <c:v>82.77080957810719</c:v>
                </c:pt>
                <c:pt idx="7259">
                  <c:v>82.782212086659072</c:v>
                </c:pt>
                <c:pt idx="7260">
                  <c:v>82.793614595210954</c:v>
                </c:pt>
                <c:pt idx="7261">
                  <c:v>82.805017103762822</c:v>
                </c:pt>
                <c:pt idx="7262">
                  <c:v>82.816419612314704</c:v>
                </c:pt>
                <c:pt idx="7263">
                  <c:v>82.827822120866585</c:v>
                </c:pt>
                <c:pt idx="7264">
                  <c:v>82.839224629418467</c:v>
                </c:pt>
                <c:pt idx="7265">
                  <c:v>82.850627137970349</c:v>
                </c:pt>
                <c:pt idx="7266">
                  <c:v>82.862029646522245</c:v>
                </c:pt>
                <c:pt idx="7267">
                  <c:v>82.873432155074113</c:v>
                </c:pt>
                <c:pt idx="7268">
                  <c:v>82.884834663625995</c:v>
                </c:pt>
                <c:pt idx="7269">
                  <c:v>82.896237172177877</c:v>
                </c:pt>
                <c:pt idx="7270">
                  <c:v>82.907639680729758</c:v>
                </c:pt>
                <c:pt idx="7271">
                  <c:v>82.91904218928164</c:v>
                </c:pt>
                <c:pt idx="7272">
                  <c:v>82.930444697833522</c:v>
                </c:pt>
                <c:pt idx="7273">
                  <c:v>82.941847206385404</c:v>
                </c:pt>
                <c:pt idx="7274">
                  <c:v>82.953249714937286</c:v>
                </c:pt>
                <c:pt idx="7275">
                  <c:v>82.964652223489168</c:v>
                </c:pt>
                <c:pt idx="7276">
                  <c:v>82.97605473204105</c:v>
                </c:pt>
                <c:pt idx="7277">
                  <c:v>82.987457240592931</c:v>
                </c:pt>
                <c:pt idx="7278">
                  <c:v>82.998859749144813</c:v>
                </c:pt>
                <c:pt idx="7279">
                  <c:v>83.010262257696695</c:v>
                </c:pt>
                <c:pt idx="7280">
                  <c:v>83.021664766248577</c:v>
                </c:pt>
                <c:pt idx="7281">
                  <c:v>83.033067274800459</c:v>
                </c:pt>
                <c:pt idx="7282">
                  <c:v>83.044469783352341</c:v>
                </c:pt>
                <c:pt idx="7283">
                  <c:v>83.055872291904222</c:v>
                </c:pt>
                <c:pt idx="7284">
                  <c:v>83.067274800456104</c:v>
                </c:pt>
                <c:pt idx="7285">
                  <c:v>83.078677309007986</c:v>
                </c:pt>
                <c:pt idx="7286">
                  <c:v>83.090079817559854</c:v>
                </c:pt>
                <c:pt idx="7287">
                  <c:v>83.101482326111736</c:v>
                </c:pt>
                <c:pt idx="7288">
                  <c:v>83.112884834663632</c:v>
                </c:pt>
                <c:pt idx="7289">
                  <c:v>83.124287343215514</c:v>
                </c:pt>
                <c:pt idx="7290">
                  <c:v>83.135689851767395</c:v>
                </c:pt>
                <c:pt idx="7291">
                  <c:v>83.147092360319277</c:v>
                </c:pt>
                <c:pt idx="7292">
                  <c:v>83.158494868871145</c:v>
                </c:pt>
                <c:pt idx="7293">
                  <c:v>83.169897377423027</c:v>
                </c:pt>
                <c:pt idx="7294">
                  <c:v>83.181299885974909</c:v>
                </c:pt>
                <c:pt idx="7295">
                  <c:v>83.19270239452679</c:v>
                </c:pt>
                <c:pt idx="7296">
                  <c:v>83.204104903078672</c:v>
                </c:pt>
                <c:pt idx="7297">
                  <c:v>83.215507411630568</c:v>
                </c:pt>
                <c:pt idx="7298">
                  <c:v>83.226909920182436</c:v>
                </c:pt>
                <c:pt idx="7299">
                  <c:v>83.238312428734318</c:v>
                </c:pt>
                <c:pt idx="7300">
                  <c:v>83.2497149372862</c:v>
                </c:pt>
                <c:pt idx="7301">
                  <c:v>83.261117445838082</c:v>
                </c:pt>
                <c:pt idx="7302">
                  <c:v>83.272519954389963</c:v>
                </c:pt>
                <c:pt idx="7303">
                  <c:v>83.283922462941845</c:v>
                </c:pt>
                <c:pt idx="7304">
                  <c:v>83.295324971493727</c:v>
                </c:pt>
                <c:pt idx="7305">
                  <c:v>83.306727480045609</c:v>
                </c:pt>
                <c:pt idx="7306">
                  <c:v>83.318129988597491</c:v>
                </c:pt>
                <c:pt idx="7307">
                  <c:v>83.329532497149373</c:v>
                </c:pt>
                <c:pt idx="7308">
                  <c:v>83.340935005701255</c:v>
                </c:pt>
                <c:pt idx="7309">
                  <c:v>83.352337514253136</c:v>
                </c:pt>
                <c:pt idx="7310">
                  <c:v>83.363740022805018</c:v>
                </c:pt>
                <c:pt idx="7311">
                  <c:v>83.3751425313569</c:v>
                </c:pt>
                <c:pt idx="7312">
                  <c:v>83.386545039908782</c:v>
                </c:pt>
                <c:pt idx="7313">
                  <c:v>83.397947548460664</c:v>
                </c:pt>
                <c:pt idx="7314">
                  <c:v>83.409350057012546</c:v>
                </c:pt>
                <c:pt idx="7315">
                  <c:v>83.420752565564428</c:v>
                </c:pt>
                <c:pt idx="7316">
                  <c:v>83.432155074116309</c:v>
                </c:pt>
                <c:pt idx="7317">
                  <c:v>83.443557582668177</c:v>
                </c:pt>
                <c:pt idx="7318">
                  <c:v>83.454960091220059</c:v>
                </c:pt>
                <c:pt idx="7319">
                  <c:v>83.466362599771955</c:v>
                </c:pt>
                <c:pt idx="7320">
                  <c:v>83.477765108323837</c:v>
                </c:pt>
                <c:pt idx="7321">
                  <c:v>83.489167616875719</c:v>
                </c:pt>
                <c:pt idx="7322">
                  <c:v>83.5005701254276</c:v>
                </c:pt>
                <c:pt idx="7323">
                  <c:v>83.511972633979482</c:v>
                </c:pt>
                <c:pt idx="7324">
                  <c:v>83.52337514253135</c:v>
                </c:pt>
                <c:pt idx="7325">
                  <c:v>83.534777651083232</c:v>
                </c:pt>
                <c:pt idx="7326">
                  <c:v>83.546180159635114</c:v>
                </c:pt>
                <c:pt idx="7327">
                  <c:v>83.557582668186996</c:v>
                </c:pt>
                <c:pt idx="7328">
                  <c:v>83.568985176738892</c:v>
                </c:pt>
                <c:pt idx="7329">
                  <c:v>83.580387685290773</c:v>
                </c:pt>
                <c:pt idx="7330">
                  <c:v>83.591790193842641</c:v>
                </c:pt>
                <c:pt idx="7331">
                  <c:v>83.603192702394523</c:v>
                </c:pt>
                <c:pt idx="7332">
                  <c:v>83.614595210946405</c:v>
                </c:pt>
                <c:pt idx="7333">
                  <c:v>83.625997719498287</c:v>
                </c:pt>
                <c:pt idx="7334">
                  <c:v>83.637400228050168</c:v>
                </c:pt>
                <c:pt idx="7335">
                  <c:v>83.64880273660205</c:v>
                </c:pt>
                <c:pt idx="7336">
                  <c:v>83.660205245153932</c:v>
                </c:pt>
                <c:pt idx="7337">
                  <c:v>83.671607753705814</c:v>
                </c:pt>
                <c:pt idx="7338">
                  <c:v>83.683010262257696</c:v>
                </c:pt>
                <c:pt idx="7339">
                  <c:v>83.694412770809578</c:v>
                </c:pt>
                <c:pt idx="7340">
                  <c:v>83.70581527936146</c:v>
                </c:pt>
                <c:pt idx="7341">
                  <c:v>83.717217787913341</c:v>
                </c:pt>
                <c:pt idx="7342">
                  <c:v>83.728620296465223</c:v>
                </c:pt>
                <c:pt idx="7343">
                  <c:v>83.740022805017105</c:v>
                </c:pt>
                <c:pt idx="7344">
                  <c:v>83.751425313568987</c:v>
                </c:pt>
                <c:pt idx="7345">
                  <c:v>83.762827822120869</c:v>
                </c:pt>
                <c:pt idx="7346">
                  <c:v>83.774230330672751</c:v>
                </c:pt>
                <c:pt idx="7347">
                  <c:v>83.785632839224633</c:v>
                </c:pt>
                <c:pt idx="7348">
                  <c:v>83.797035347776514</c:v>
                </c:pt>
                <c:pt idx="7349">
                  <c:v>83.808437856328382</c:v>
                </c:pt>
                <c:pt idx="7350">
                  <c:v>83.819840364880278</c:v>
                </c:pt>
                <c:pt idx="7351">
                  <c:v>83.83124287343216</c:v>
                </c:pt>
                <c:pt idx="7352">
                  <c:v>83.842645381984042</c:v>
                </c:pt>
                <c:pt idx="7353">
                  <c:v>83.854047890535924</c:v>
                </c:pt>
                <c:pt idx="7354">
                  <c:v>83.865450399087806</c:v>
                </c:pt>
                <c:pt idx="7355">
                  <c:v>83.876852907639673</c:v>
                </c:pt>
                <c:pt idx="7356">
                  <c:v>83.888255416191555</c:v>
                </c:pt>
                <c:pt idx="7357">
                  <c:v>83.899657924743437</c:v>
                </c:pt>
                <c:pt idx="7358">
                  <c:v>83.911060433295319</c:v>
                </c:pt>
                <c:pt idx="7359">
                  <c:v>83.922462941847215</c:v>
                </c:pt>
                <c:pt idx="7360">
                  <c:v>83.933865450399097</c:v>
                </c:pt>
                <c:pt idx="7361">
                  <c:v>83.945267958950964</c:v>
                </c:pt>
                <c:pt idx="7362">
                  <c:v>83.956670467502846</c:v>
                </c:pt>
                <c:pt idx="7363">
                  <c:v>83.968072976054728</c:v>
                </c:pt>
                <c:pt idx="7364">
                  <c:v>83.97947548460661</c:v>
                </c:pt>
                <c:pt idx="7365">
                  <c:v>83.990877993158492</c:v>
                </c:pt>
                <c:pt idx="7366">
                  <c:v>84.002280501710374</c:v>
                </c:pt>
                <c:pt idx="7367">
                  <c:v>84.013683010262255</c:v>
                </c:pt>
                <c:pt idx="7368">
                  <c:v>84.025085518814137</c:v>
                </c:pt>
                <c:pt idx="7369">
                  <c:v>84.036488027366019</c:v>
                </c:pt>
                <c:pt idx="7370">
                  <c:v>84.047890535917901</c:v>
                </c:pt>
                <c:pt idx="7371">
                  <c:v>84.059293044469783</c:v>
                </c:pt>
                <c:pt idx="7372">
                  <c:v>84.070695553021665</c:v>
                </c:pt>
                <c:pt idx="7373">
                  <c:v>84.082098061573546</c:v>
                </c:pt>
                <c:pt idx="7374">
                  <c:v>84.093500570125428</c:v>
                </c:pt>
                <c:pt idx="7375">
                  <c:v>84.10490307867731</c:v>
                </c:pt>
                <c:pt idx="7376">
                  <c:v>84.116305587229192</c:v>
                </c:pt>
                <c:pt idx="7377">
                  <c:v>84.127708095781074</c:v>
                </c:pt>
                <c:pt idx="7378">
                  <c:v>84.139110604332956</c:v>
                </c:pt>
                <c:pt idx="7379">
                  <c:v>84.150513112884838</c:v>
                </c:pt>
                <c:pt idx="7380">
                  <c:v>84.161915621436705</c:v>
                </c:pt>
                <c:pt idx="7381">
                  <c:v>84.173318129988601</c:v>
                </c:pt>
                <c:pt idx="7382">
                  <c:v>84.184720638540483</c:v>
                </c:pt>
                <c:pt idx="7383">
                  <c:v>84.196123147092365</c:v>
                </c:pt>
                <c:pt idx="7384">
                  <c:v>84.207525655644247</c:v>
                </c:pt>
                <c:pt idx="7385">
                  <c:v>84.218928164196129</c:v>
                </c:pt>
                <c:pt idx="7386">
                  <c:v>84.230330672747996</c:v>
                </c:pt>
                <c:pt idx="7387">
                  <c:v>84.241733181299878</c:v>
                </c:pt>
                <c:pt idx="7388">
                  <c:v>84.25313568985176</c:v>
                </c:pt>
                <c:pt idx="7389">
                  <c:v>84.264538198403642</c:v>
                </c:pt>
                <c:pt idx="7390">
                  <c:v>84.275940706955538</c:v>
                </c:pt>
                <c:pt idx="7391">
                  <c:v>84.28734321550742</c:v>
                </c:pt>
                <c:pt idx="7392">
                  <c:v>84.298745724059302</c:v>
                </c:pt>
                <c:pt idx="7393">
                  <c:v>84.310148232611169</c:v>
                </c:pt>
                <c:pt idx="7394">
                  <c:v>84.321550741163051</c:v>
                </c:pt>
                <c:pt idx="7395">
                  <c:v>84.332953249714933</c:v>
                </c:pt>
                <c:pt idx="7396">
                  <c:v>84.344355758266815</c:v>
                </c:pt>
                <c:pt idx="7397">
                  <c:v>84.355758266818697</c:v>
                </c:pt>
                <c:pt idx="7398">
                  <c:v>84.367160775370593</c:v>
                </c:pt>
                <c:pt idx="7399">
                  <c:v>84.37856328392246</c:v>
                </c:pt>
                <c:pt idx="7400">
                  <c:v>84.389965792474342</c:v>
                </c:pt>
                <c:pt idx="7401">
                  <c:v>84.401368301026224</c:v>
                </c:pt>
                <c:pt idx="7402">
                  <c:v>84.412770809578106</c:v>
                </c:pt>
                <c:pt idx="7403">
                  <c:v>84.424173318129988</c:v>
                </c:pt>
                <c:pt idx="7404">
                  <c:v>84.43557582668187</c:v>
                </c:pt>
                <c:pt idx="7405">
                  <c:v>84.446978335233752</c:v>
                </c:pt>
                <c:pt idx="7406">
                  <c:v>84.458380843785633</c:v>
                </c:pt>
                <c:pt idx="7407">
                  <c:v>84.469783352337515</c:v>
                </c:pt>
                <c:pt idx="7408">
                  <c:v>84.481185860889397</c:v>
                </c:pt>
                <c:pt idx="7409">
                  <c:v>84.492588369441279</c:v>
                </c:pt>
                <c:pt idx="7410">
                  <c:v>84.503990877993161</c:v>
                </c:pt>
                <c:pt idx="7411">
                  <c:v>84.515393386545028</c:v>
                </c:pt>
                <c:pt idx="7412">
                  <c:v>84.526795895096924</c:v>
                </c:pt>
                <c:pt idx="7413">
                  <c:v>84.538198403648806</c:v>
                </c:pt>
                <c:pt idx="7414">
                  <c:v>84.549600912200688</c:v>
                </c:pt>
                <c:pt idx="7415">
                  <c:v>84.56100342075257</c:v>
                </c:pt>
                <c:pt idx="7416">
                  <c:v>84.572405929304452</c:v>
                </c:pt>
                <c:pt idx="7417">
                  <c:v>84.583808437856334</c:v>
                </c:pt>
                <c:pt idx="7418">
                  <c:v>84.595210946408201</c:v>
                </c:pt>
                <c:pt idx="7419">
                  <c:v>84.606613454960083</c:v>
                </c:pt>
                <c:pt idx="7420">
                  <c:v>84.618015963511965</c:v>
                </c:pt>
                <c:pt idx="7421">
                  <c:v>84.629418472063861</c:v>
                </c:pt>
                <c:pt idx="7422">
                  <c:v>84.640820980615743</c:v>
                </c:pt>
                <c:pt idx="7423">
                  <c:v>84.652223489167625</c:v>
                </c:pt>
                <c:pt idx="7424">
                  <c:v>84.663625997719492</c:v>
                </c:pt>
                <c:pt idx="7425">
                  <c:v>84.675028506271374</c:v>
                </c:pt>
                <c:pt idx="7426">
                  <c:v>84.686431014823256</c:v>
                </c:pt>
                <c:pt idx="7427">
                  <c:v>84.697833523375138</c:v>
                </c:pt>
                <c:pt idx="7428">
                  <c:v>84.70923603192702</c:v>
                </c:pt>
                <c:pt idx="7429">
                  <c:v>84.720638540478916</c:v>
                </c:pt>
                <c:pt idx="7430">
                  <c:v>84.732041049030784</c:v>
                </c:pt>
                <c:pt idx="7431">
                  <c:v>84.743443557582665</c:v>
                </c:pt>
                <c:pt idx="7432">
                  <c:v>84.754846066134547</c:v>
                </c:pt>
                <c:pt idx="7433">
                  <c:v>84.766248574686429</c:v>
                </c:pt>
                <c:pt idx="7434">
                  <c:v>84.777651083238311</c:v>
                </c:pt>
                <c:pt idx="7435">
                  <c:v>84.789053591790193</c:v>
                </c:pt>
                <c:pt idx="7436">
                  <c:v>84.800456100342075</c:v>
                </c:pt>
                <c:pt idx="7437">
                  <c:v>84.811858608893957</c:v>
                </c:pt>
                <c:pt idx="7438">
                  <c:v>84.823261117445838</c:v>
                </c:pt>
                <c:pt idx="7439">
                  <c:v>84.83466362599772</c:v>
                </c:pt>
                <c:pt idx="7440">
                  <c:v>84.846066134549602</c:v>
                </c:pt>
                <c:pt idx="7441">
                  <c:v>84.857468643101484</c:v>
                </c:pt>
                <c:pt idx="7442">
                  <c:v>84.868871151653366</c:v>
                </c:pt>
                <c:pt idx="7443">
                  <c:v>84.880273660205248</c:v>
                </c:pt>
                <c:pt idx="7444">
                  <c:v>84.89167616875713</c:v>
                </c:pt>
                <c:pt idx="7445">
                  <c:v>84.903078677309011</c:v>
                </c:pt>
                <c:pt idx="7446">
                  <c:v>84.914481185860893</c:v>
                </c:pt>
                <c:pt idx="7447">
                  <c:v>84.925883694412775</c:v>
                </c:pt>
                <c:pt idx="7448">
                  <c:v>84.937286202964657</c:v>
                </c:pt>
                <c:pt idx="7449">
                  <c:v>84.948688711516525</c:v>
                </c:pt>
                <c:pt idx="7450">
                  <c:v>84.960091220068406</c:v>
                </c:pt>
                <c:pt idx="7451">
                  <c:v>84.971493728620288</c:v>
                </c:pt>
                <c:pt idx="7452">
                  <c:v>84.982896237172184</c:v>
                </c:pt>
                <c:pt idx="7453">
                  <c:v>84.994298745724066</c:v>
                </c:pt>
                <c:pt idx="7454">
                  <c:v>85.005701254275948</c:v>
                </c:pt>
                <c:pt idx="7455">
                  <c:v>85.017103762827816</c:v>
                </c:pt>
                <c:pt idx="7456">
                  <c:v>85.028506271379698</c:v>
                </c:pt>
                <c:pt idx="7457">
                  <c:v>85.039908779931579</c:v>
                </c:pt>
                <c:pt idx="7458">
                  <c:v>85.051311288483461</c:v>
                </c:pt>
                <c:pt idx="7459">
                  <c:v>85.062713797035343</c:v>
                </c:pt>
                <c:pt idx="7460">
                  <c:v>85.074116305587239</c:v>
                </c:pt>
                <c:pt idx="7461">
                  <c:v>85.085518814139121</c:v>
                </c:pt>
                <c:pt idx="7462">
                  <c:v>85.096921322690989</c:v>
                </c:pt>
                <c:pt idx="7463">
                  <c:v>85.10832383124287</c:v>
                </c:pt>
                <c:pt idx="7464">
                  <c:v>85.119726339794752</c:v>
                </c:pt>
                <c:pt idx="7465">
                  <c:v>85.131128848346634</c:v>
                </c:pt>
                <c:pt idx="7466">
                  <c:v>85.142531356898516</c:v>
                </c:pt>
                <c:pt idx="7467">
                  <c:v>85.153933865450398</c:v>
                </c:pt>
                <c:pt idx="7468">
                  <c:v>85.16533637400228</c:v>
                </c:pt>
                <c:pt idx="7469">
                  <c:v>85.176738882554162</c:v>
                </c:pt>
                <c:pt idx="7470">
                  <c:v>85.188141391106043</c:v>
                </c:pt>
                <c:pt idx="7471">
                  <c:v>85.199543899657925</c:v>
                </c:pt>
                <c:pt idx="7472">
                  <c:v>85.210946408209807</c:v>
                </c:pt>
                <c:pt idx="7473">
                  <c:v>85.222348916761689</c:v>
                </c:pt>
                <c:pt idx="7474">
                  <c:v>85.233751425313571</c:v>
                </c:pt>
                <c:pt idx="7475">
                  <c:v>85.245153933865453</c:v>
                </c:pt>
                <c:pt idx="7476">
                  <c:v>85.256556442417335</c:v>
                </c:pt>
                <c:pt idx="7477">
                  <c:v>85.267958950969216</c:v>
                </c:pt>
                <c:pt idx="7478">
                  <c:v>85.279361459521098</c:v>
                </c:pt>
                <c:pt idx="7479">
                  <c:v>85.29076396807298</c:v>
                </c:pt>
                <c:pt idx="7480">
                  <c:v>85.302166476624848</c:v>
                </c:pt>
                <c:pt idx="7481">
                  <c:v>85.31356898517673</c:v>
                </c:pt>
                <c:pt idx="7482">
                  <c:v>85.324971493728611</c:v>
                </c:pt>
                <c:pt idx="7483">
                  <c:v>85.336374002280508</c:v>
                </c:pt>
                <c:pt idx="7484">
                  <c:v>85.347776510832389</c:v>
                </c:pt>
                <c:pt idx="7485">
                  <c:v>85.359179019384271</c:v>
                </c:pt>
                <c:pt idx="7486">
                  <c:v>85.370581527936153</c:v>
                </c:pt>
                <c:pt idx="7487">
                  <c:v>85.381984036488021</c:v>
                </c:pt>
                <c:pt idx="7488">
                  <c:v>85.393386545039903</c:v>
                </c:pt>
                <c:pt idx="7489">
                  <c:v>85.404789053591784</c:v>
                </c:pt>
                <c:pt idx="7490">
                  <c:v>85.416191562143666</c:v>
                </c:pt>
                <c:pt idx="7491">
                  <c:v>85.427594070695562</c:v>
                </c:pt>
                <c:pt idx="7492">
                  <c:v>85.438996579247444</c:v>
                </c:pt>
                <c:pt idx="7493">
                  <c:v>85.450399087799312</c:v>
                </c:pt>
                <c:pt idx="7494">
                  <c:v>85.461801596351194</c:v>
                </c:pt>
                <c:pt idx="7495">
                  <c:v>85.473204104903076</c:v>
                </c:pt>
                <c:pt idx="7496">
                  <c:v>85.484606613454957</c:v>
                </c:pt>
                <c:pt idx="7497">
                  <c:v>85.496009122006839</c:v>
                </c:pt>
                <c:pt idx="7498">
                  <c:v>85.507411630558721</c:v>
                </c:pt>
                <c:pt idx="7499">
                  <c:v>85.518814139110603</c:v>
                </c:pt>
                <c:pt idx="7500">
                  <c:v>85.530216647662485</c:v>
                </c:pt>
                <c:pt idx="7501">
                  <c:v>85.541619156214367</c:v>
                </c:pt>
                <c:pt idx="7502">
                  <c:v>85.553021664766248</c:v>
                </c:pt>
                <c:pt idx="7503">
                  <c:v>85.56442417331813</c:v>
                </c:pt>
                <c:pt idx="7504">
                  <c:v>85.575826681870012</c:v>
                </c:pt>
                <c:pt idx="7505">
                  <c:v>85.587229190421894</c:v>
                </c:pt>
                <c:pt idx="7506">
                  <c:v>85.598631698973776</c:v>
                </c:pt>
                <c:pt idx="7507">
                  <c:v>85.610034207525658</c:v>
                </c:pt>
                <c:pt idx="7508">
                  <c:v>85.62143671607754</c:v>
                </c:pt>
                <c:pt idx="7509">
                  <c:v>85.632839224629421</c:v>
                </c:pt>
                <c:pt idx="7510">
                  <c:v>85.644241733181303</c:v>
                </c:pt>
                <c:pt idx="7511">
                  <c:v>85.655644241733185</c:v>
                </c:pt>
                <c:pt idx="7512">
                  <c:v>85.667046750285053</c:v>
                </c:pt>
                <c:pt idx="7513">
                  <c:v>85.678449258836935</c:v>
                </c:pt>
                <c:pt idx="7514">
                  <c:v>85.689851767388831</c:v>
                </c:pt>
                <c:pt idx="7515">
                  <c:v>85.701254275940713</c:v>
                </c:pt>
                <c:pt idx="7516">
                  <c:v>85.712656784492594</c:v>
                </c:pt>
                <c:pt idx="7517">
                  <c:v>85.724059293044476</c:v>
                </c:pt>
                <c:pt idx="7518">
                  <c:v>85.735461801596344</c:v>
                </c:pt>
                <c:pt idx="7519">
                  <c:v>85.746864310148226</c:v>
                </c:pt>
                <c:pt idx="7520">
                  <c:v>85.758266818700108</c:v>
                </c:pt>
                <c:pt idx="7521">
                  <c:v>85.769669327251989</c:v>
                </c:pt>
                <c:pt idx="7522">
                  <c:v>85.781071835803886</c:v>
                </c:pt>
                <c:pt idx="7523">
                  <c:v>85.792474344355767</c:v>
                </c:pt>
                <c:pt idx="7524">
                  <c:v>85.803876852907635</c:v>
                </c:pt>
                <c:pt idx="7525">
                  <c:v>85.815279361459517</c:v>
                </c:pt>
                <c:pt idx="7526">
                  <c:v>85.826681870011399</c:v>
                </c:pt>
                <c:pt idx="7527">
                  <c:v>85.838084378563281</c:v>
                </c:pt>
                <c:pt idx="7528">
                  <c:v>85.849486887115162</c:v>
                </c:pt>
                <c:pt idx="7529">
                  <c:v>85.860889395667044</c:v>
                </c:pt>
                <c:pt idx="7530">
                  <c:v>85.87229190421894</c:v>
                </c:pt>
                <c:pt idx="7531">
                  <c:v>85.883694412770808</c:v>
                </c:pt>
                <c:pt idx="7532">
                  <c:v>85.89509692132269</c:v>
                </c:pt>
                <c:pt idx="7533">
                  <c:v>85.906499429874572</c:v>
                </c:pt>
                <c:pt idx="7534">
                  <c:v>85.917901938426454</c:v>
                </c:pt>
                <c:pt idx="7535">
                  <c:v>85.929304446978335</c:v>
                </c:pt>
                <c:pt idx="7536">
                  <c:v>85.940706955530217</c:v>
                </c:pt>
                <c:pt idx="7537">
                  <c:v>85.952109464082099</c:v>
                </c:pt>
                <c:pt idx="7538">
                  <c:v>85.963511972633981</c:v>
                </c:pt>
                <c:pt idx="7539">
                  <c:v>85.974914481185863</c:v>
                </c:pt>
                <c:pt idx="7540">
                  <c:v>85.986316989737745</c:v>
                </c:pt>
                <c:pt idx="7541">
                  <c:v>85.997719498289626</c:v>
                </c:pt>
                <c:pt idx="7542">
                  <c:v>86.009122006841508</c:v>
                </c:pt>
                <c:pt idx="7543">
                  <c:v>86.020524515393376</c:v>
                </c:pt>
                <c:pt idx="7544">
                  <c:v>86.031927023945258</c:v>
                </c:pt>
                <c:pt idx="7545">
                  <c:v>86.043329532497154</c:v>
                </c:pt>
                <c:pt idx="7546">
                  <c:v>86.054732041049036</c:v>
                </c:pt>
                <c:pt idx="7547">
                  <c:v>86.066134549600918</c:v>
                </c:pt>
                <c:pt idx="7548">
                  <c:v>86.077537058152799</c:v>
                </c:pt>
                <c:pt idx="7549">
                  <c:v>86.088939566704667</c:v>
                </c:pt>
                <c:pt idx="7550">
                  <c:v>86.100342075256549</c:v>
                </c:pt>
                <c:pt idx="7551">
                  <c:v>86.111744583808431</c:v>
                </c:pt>
                <c:pt idx="7552">
                  <c:v>86.123147092360313</c:v>
                </c:pt>
                <c:pt idx="7553">
                  <c:v>86.134549600912209</c:v>
                </c:pt>
                <c:pt idx="7554">
                  <c:v>86.145952109464091</c:v>
                </c:pt>
                <c:pt idx="7555">
                  <c:v>86.157354618015972</c:v>
                </c:pt>
                <c:pt idx="7556">
                  <c:v>86.16875712656784</c:v>
                </c:pt>
                <c:pt idx="7557">
                  <c:v>86.180159635119722</c:v>
                </c:pt>
                <c:pt idx="7558">
                  <c:v>86.191562143671604</c:v>
                </c:pt>
                <c:pt idx="7559">
                  <c:v>86.202964652223486</c:v>
                </c:pt>
                <c:pt idx="7560">
                  <c:v>86.214367160775367</c:v>
                </c:pt>
                <c:pt idx="7561">
                  <c:v>86.225769669327264</c:v>
                </c:pt>
                <c:pt idx="7562">
                  <c:v>86.237172177879131</c:v>
                </c:pt>
                <c:pt idx="7563">
                  <c:v>86.248574686431013</c:v>
                </c:pt>
                <c:pt idx="7564">
                  <c:v>86.259977194982895</c:v>
                </c:pt>
                <c:pt idx="7565">
                  <c:v>86.271379703534777</c:v>
                </c:pt>
                <c:pt idx="7566">
                  <c:v>86.282782212086659</c:v>
                </c:pt>
                <c:pt idx="7567">
                  <c:v>86.29418472063854</c:v>
                </c:pt>
                <c:pt idx="7568">
                  <c:v>86.305587229190422</c:v>
                </c:pt>
                <c:pt idx="7569">
                  <c:v>86.316989737742304</c:v>
                </c:pt>
                <c:pt idx="7570">
                  <c:v>86.328392246294186</c:v>
                </c:pt>
                <c:pt idx="7571">
                  <c:v>86.339794754846068</c:v>
                </c:pt>
                <c:pt idx="7572">
                  <c:v>86.35119726339795</c:v>
                </c:pt>
                <c:pt idx="7573">
                  <c:v>86.362599771949832</c:v>
                </c:pt>
                <c:pt idx="7574">
                  <c:v>86.374002280501699</c:v>
                </c:pt>
                <c:pt idx="7575">
                  <c:v>86.385404789053581</c:v>
                </c:pt>
                <c:pt idx="7576">
                  <c:v>86.396807297605477</c:v>
                </c:pt>
                <c:pt idx="7577">
                  <c:v>86.408209806157359</c:v>
                </c:pt>
                <c:pt idx="7578">
                  <c:v>86.419612314709241</c:v>
                </c:pt>
                <c:pt idx="7579">
                  <c:v>86.431014823261123</c:v>
                </c:pt>
                <c:pt idx="7580">
                  <c:v>86.442417331813004</c:v>
                </c:pt>
                <c:pt idx="7581">
                  <c:v>86.453819840364872</c:v>
                </c:pt>
                <c:pt idx="7582">
                  <c:v>86.465222348916754</c:v>
                </c:pt>
                <c:pt idx="7583">
                  <c:v>86.476624857468636</c:v>
                </c:pt>
                <c:pt idx="7584">
                  <c:v>86.488027366020532</c:v>
                </c:pt>
                <c:pt idx="7585">
                  <c:v>86.499429874572414</c:v>
                </c:pt>
                <c:pt idx="7586">
                  <c:v>86.510832383124296</c:v>
                </c:pt>
                <c:pt idx="7587">
                  <c:v>86.522234891676163</c:v>
                </c:pt>
                <c:pt idx="7588">
                  <c:v>86.533637400228045</c:v>
                </c:pt>
                <c:pt idx="7589">
                  <c:v>86.545039908779927</c:v>
                </c:pt>
                <c:pt idx="7590">
                  <c:v>86.556442417331809</c:v>
                </c:pt>
                <c:pt idx="7591">
                  <c:v>86.567844925883691</c:v>
                </c:pt>
                <c:pt idx="7592">
                  <c:v>86.579247434435587</c:v>
                </c:pt>
                <c:pt idx="7593">
                  <c:v>86.590649942987454</c:v>
                </c:pt>
                <c:pt idx="7594">
                  <c:v>86.602052451539336</c:v>
                </c:pt>
                <c:pt idx="7595">
                  <c:v>86.613454960091218</c:v>
                </c:pt>
                <c:pt idx="7596">
                  <c:v>86.6248574686431</c:v>
                </c:pt>
                <c:pt idx="7597">
                  <c:v>86.636259977194982</c:v>
                </c:pt>
                <c:pt idx="7598">
                  <c:v>86.647662485746864</c:v>
                </c:pt>
                <c:pt idx="7599">
                  <c:v>86.659064994298745</c:v>
                </c:pt>
                <c:pt idx="7600">
                  <c:v>86.670467502850627</c:v>
                </c:pt>
                <c:pt idx="7601">
                  <c:v>86.681870011402509</c:v>
                </c:pt>
                <c:pt idx="7602">
                  <c:v>86.693272519954391</c:v>
                </c:pt>
                <c:pt idx="7603">
                  <c:v>86.704675028506273</c:v>
                </c:pt>
                <c:pt idx="7604">
                  <c:v>86.716077537058155</c:v>
                </c:pt>
                <c:pt idx="7605">
                  <c:v>86.727480045610037</c:v>
                </c:pt>
                <c:pt idx="7606">
                  <c:v>86.738882554161904</c:v>
                </c:pt>
                <c:pt idx="7607">
                  <c:v>86.7502850627138</c:v>
                </c:pt>
                <c:pt idx="7608">
                  <c:v>86.761687571265682</c:v>
                </c:pt>
                <c:pt idx="7609">
                  <c:v>86.773090079817564</c:v>
                </c:pt>
                <c:pt idx="7610">
                  <c:v>86.784492588369446</c:v>
                </c:pt>
                <c:pt idx="7611">
                  <c:v>86.795895096921328</c:v>
                </c:pt>
                <c:pt idx="7612">
                  <c:v>86.807297605473195</c:v>
                </c:pt>
                <c:pt idx="7613">
                  <c:v>86.818700114025077</c:v>
                </c:pt>
                <c:pt idx="7614">
                  <c:v>86.830102622576959</c:v>
                </c:pt>
                <c:pt idx="7615">
                  <c:v>86.841505131128855</c:v>
                </c:pt>
                <c:pt idx="7616">
                  <c:v>86.852907639680737</c:v>
                </c:pt>
                <c:pt idx="7617">
                  <c:v>86.864310148232619</c:v>
                </c:pt>
                <c:pt idx="7618">
                  <c:v>86.875712656784486</c:v>
                </c:pt>
                <c:pt idx="7619">
                  <c:v>86.887115165336368</c:v>
                </c:pt>
                <c:pt idx="7620">
                  <c:v>86.89851767388825</c:v>
                </c:pt>
                <c:pt idx="7621">
                  <c:v>86.909920182440132</c:v>
                </c:pt>
                <c:pt idx="7622">
                  <c:v>86.921322690992014</c:v>
                </c:pt>
                <c:pt idx="7623">
                  <c:v>86.93272519954391</c:v>
                </c:pt>
                <c:pt idx="7624">
                  <c:v>86.944127708095792</c:v>
                </c:pt>
                <c:pt idx="7625">
                  <c:v>86.955530216647659</c:v>
                </c:pt>
                <c:pt idx="7626">
                  <c:v>86.966932725199541</c:v>
                </c:pt>
                <c:pt idx="7627">
                  <c:v>86.978335233751423</c:v>
                </c:pt>
                <c:pt idx="7628">
                  <c:v>86.989737742303305</c:v>
                </c:pt>
                <c:pt idx="7629">
                  <c:v>87.001140250855187</c:v>
                </c:pt>
                <c:pt idx="7630">
                  <c:v>87.012542759407069</c:v>
                </c:pt>
                <c:pt idx="7631">
                  <c:v>87.02394526795895</c:v>
                </c:pt>
                <c:pt idx="7632">
                  <c:v>87.035347776510832</c:v>
                </c:pt>
                <c:pt idx="7633">
                  <c:v>87.046750285062714</c:v>
                </c:pt>
                <c:pt idx="7634">
                  <c:v>87.058152793614596</c:v>
                </c:pt>
                <c:pt idx="7635">
                  <c:v>87.069555302166478</c:v>
                </c:pt>
                <c:pt idx="7636">
                  <c:v>87.08095781071836</c:v>
                </c:pt>
                <c:pt idx="7637">
                  <c:v>87.092360319270227</c:v>
                </c:pt>
                <c:pt idx="7638">
                  <c:v>87.103762827822123</c:v>
                </c:pt>
                <c:pt idx="7639">
                  <c:v>87.115165336374005</c:v>
                </c:pt>
                <c:pt idx="7640">
                  <c:v>87.126567844925887</c:v>
                </c:pt>
                <c:pt idx="7641">
                  <c:v>87.137970353477769</c:v>
                </c:pt>
                <c:pt idx="7642">
                  <c:v>87.149372862029651</c:v>
                </c:pt>
                <c:pt idx="7643">
                  <c:v>87.160775370581518</c:v>
                </c:pt>
                <c:pt idx="7644">
                  <c:v>87.1721778791334</c:v>
                </c:pt>
                <c:pt idx="7645">
                  <c:v>87.183580387685282</c:v>
                </c:pt>
                <c:pt idx="7646">
                  <c:v>87.194982896237178</c:v>
                </c:pt>
                <c:pt idx="7647">
                  <c:v>87.20638540478906</c:v>
                </c:pt>
                <c:pt idx="7648">
                  <c:v>87.217787913340942</c:v>
                </c:pt>
                <c:pt idx="7649">
                  <c:v>87.229190421892824</c:v>
                </c:pt>
                <c:pt idx="7650">
                  <c:v>87.240592930444691</c:v>
                </c:pt>
                <c:pt idx="7651">
                  <c:v>87.251995438996573</c:v>
                </c:pt>
                <c:pt idx="7652">
                  <c:v>87.263397947548455</c:v>
                </c:pt>
                <c:pt idx="7653">
                  <c:v>87.274800456100337</c:v>
                </c:pt>
                <c:pt idx="7654">
                  <c:v>87.286202964652233</c:v>
                </c:pt>
                <c:pt idx="7655">
                  <c:v>87.297605473204115</c:v>
                </c:pt>
                <c:pt idx="7656">
                  <c:v>87.309007981755983</c:v>
                </c:pt>
                <c:pt idx="7657">
                  <c:v>87.320410490307864</c:v>
                </c:pt>
                <c:pt idx="7658">
                  <c:v>87.331812998859746</c:v>
                </c:pt>
                <c:pt idx="7659">
                  <c:v>87.343215507411628</c:v>
                </c:pt>
                <c:pt idx="7660">
                  <c:v>87.35461801596351</c:v>
                </c:pt>
                <c:pt idx="7661">
                  <c:v>87.366020524515392</c:v>
                </c:pt>
                <c:pt idx="7662">
                  <c:v>87.377423033067274</c:v>
                </c:pt>
                <c:pt idx="7663">
                  <c:v>87.388825541619156</c:v>
                </c:pt>
                <c:pt idx="7664">
                  <c:v>87.400228050171037</c:v>
                </c:pt>
                <c:pt idx="7665">
                  <c:v>87.411630558722919</c:v>
                </c:pt>
                <c:pt idx="7666">
                  <c:v>87.423033067274801</c:v>
                </c:pt>
                <c:pt idx="7667">
                  <c:v>87.434435575826683</c:v>
                </c:pt>
                <c:pt idx="7668">
                  <c:v>87.445838084378565</c:v>
                </c:pt>
                <c:pt idx="7669">
                  <c:v>87.457240592930447</c:v>
                </c:pt>
                <c:pt idx="7670">
                  <c:v>87.468643101482328</c:v>
                </c:pt>
                <c:pt idx="7671">
                  <c:v>87.48004561003421</c:v>
                </c:pt>
                <c:pt idx="7672">
                  <c:v>87.491448118586092</c:v>
                </c:pt>
                <c:pt idx="7673">
                  <c:v>87.502850627137974</c:v>
                </c:pt>
                <c:pt idx="7674">
                  <c:v>87.514253135689856</c:v>
                </c:pt>
                <c:pt idx="7675">
                  <c:v>87.525655644241724</c:v>
                </c:pt>
                <c:pt idx="7676">
                  <c:v>87.537058152793605</c:v>
                </c:pt>
                <c:pt idx="7677">
                  <c:v>87.548460661345501</c:v>
                </c:pt>
                <c:pt idx="7678">
                  <c:v>87.559863169897383</c:v>
                </c:pt>
                <c:pt idx="7679">
                  <c:v>87.571265678449265</c:v>
                </c:pt>
                <c:pt idx="7680">
                  <c:v>87.582668187001147</c:v>
                </c:pt>
                <c:pt idx="7681">
                  <c:v>87.594070695553015</c:v>
                </c:pt>
                <c:pt idx="7682">
                  <c:v>87.605473204104896</c:v>
                </c:pt>
                <c:pt idx="7683">
                  <c:v>87.616875712656778</c:v>
                </c:pt>
                <c:pt idx="7684">
                  <c:v>87.62827822120866</c:v>
                </c:pt>
                <c:pt idx="7685">
                  <c:v>87.639680729760556</c:v>
                </c:pt>
                <c:pt idx="7686">
                  <c:v>87.651083238312438</c:v>
                </c:pt>
                <c:pt idx="7687">
                  <c:v>87.662485746864306</c:v>
                </c:pt>
                <c:pt idx="7688">
                  <c:v>87.673888255416188</c:v>
                </c:pt>
                <c:pt idx="7689">
                  <c:v>87.685290763968069</c:v>
                </c:pt>
                <c:pt idx="7690">
                  <c:v>87.696693272519951</c:v>
                </c:pt>
                <c:pt idx="7691">
                  <c:v>87.708095781071833</c:v>
                </c:pt>
                <c:pt idx="7692">
                  <c:v>87.719498289623715</c:v>
                </c:pt>
                <c:pt idx="7693">
                  <c:v>87.730900798175611</c:v>
                </c:pt>
                <c:pt idx="7694">
                  <c:v>87.742303306727479</c:v>
                </c:pt>
                <c:pt idx="7695">
                  <c:v>87.753705815279361</c:v>
                </c:pt>
                <c:pt idx="7696">
                  <c:v>87.765108323831242</c:v>
                </c:pt>
                <c:pt idx="7697">
                  <c:v>87.776510832383124</c:v>
                </c:pt>
                <c:pt idx="7698">
                  <c:v>87.787913340935006</c:v>
                </c:pt>
                <c:pt idx="7699">
                  <c:v>87.799315849486888</c:v>
                </c:pt>
                <c:pt idx="7700">
                  <c:v>87.81071835803877</c:v>
                </c:pt>
                <c:pt idx="7701">
                  <c:v>87.822120866590652</c:v>
                </c:pt>
                <c:pt idx="7702">
                  <c:v>87.833523375142533</c:v>
                </c:pt>
                <c:pt idx="7703">
                  <c:v>87.844925883694415</c:v>
                </c:pt>
                <c:pt idx="7704">
                  <c:v>87.856328392246297</c:v>
                </c:pt>
                <c:pt idx="7705">
                  <c:v>87.867730900798179</c:v>
                </c:pt>
                <c:pt idx="7706">
                  <c:v>87.879133409350047</c:v>
                </c:pt>
                <c:pt idx="7707">
                  <c:v>87.890535917901929</c:v>
                </c:pt>
                <c:pt idx="7708">
                  <c:v>87.901938426453825</c:v>
                </c:pt>
                <c:pt idx="7709">
                  <c:v>87.913340935005706</c:v>
                </c:pt>
                <c:pt idx="7710">
                  <c:v>87.924743443557588</c:v>
                </c:pt>
                <c:pt idx="7711">
                  <c:v>87.93614595210947</c:v>
                </c:pt>
                <c:pt idx="7712">
                  <c:v>87.947548460661338</c:v>
                </c:pt>
                <c:pt idx="7713">
                  <c:v>87.95895096921322</c:v>
                </c:pt>
                <c:pt idx="7714">
                  <c:v>87.970353477765102</c:v>
                </c:pt>
                <c:pt idx="7715">
                  <c:v>87.981755986316983</c:v>
                </c:pt>
                <c:pt idx="7716">
                  <c:v>87.993158494868879</c:v>
                </c:pt>
                <c:pt idx="7717">
                  <c:v>88.004561003420761</c:v>
                </c:pt>
                <c:pt idx="7718">
                  <c:v>88.015963511972643</c:v>
                </c:pt>
                <c:pt idx="7719">
                  <c:v>88.027366020524511</c:v>
                </c:pt>
                <c:pt idx="7720">
                  <c:v>88.038768529076393</c:v>
                </c:pt>
                <c:pt idx="7721">
                  <c:v>88.050171037628274</c:v>
                </c:pt>
                <c:pt idx="7722">
                  <c:v>88.061573546180156</c:v>
                </c:pt>
                <c:pt idx="7723">
                  <c:v>88.072976054732038</c:v>
                </c:pt>
                <c:pt idx="7724">
                  <c:v>88.084378563283934</c:v>
                </c:pt>
                <c:pt idx="7725">
                  <c:v>88.095781071835802</c:v>
                </c:pt>
                <c:pt idx="7726">
                  <c:v>88.107183580387684</c:v>
                </c:pt>
                <c:pt idx="7727">
                  <c:v>88.118586088939566</c:v>
                </c:pt>
                <c:pt idx="7728">
                  <c:v>88.129988597491447</c:v>
                </c:pt>
                <c:pt idx="7729">
                  <c:v>88.141391106043329</c:v>
                </c:pt>
                <c:pt idx="7730">
                  <c:v>88.152793614595211</c:v>
                </c:pt>
                <c:pt idx="7731">
                  <c:v>88.164196123147093</c:v>
                </c:pt>
                <c:pt idx="7732">
                  <c:v>88.175598631698975</c:v>
                </c:pt>
                <c:pt idx="7733">
                  <c:v>88.187001140250857</c:v>
                </c:pt>
                <c:pt idx="7734">
                  <c:v>88.198403648802739</c:v>
                </c:pt>
                <c:pt idx="7735">
                  <c:v>88.20980615735462</c:v>
                </c:pt>
                <c:pt idx="7736">
                  <c:v>88.221208665906502</c:v>
                </c:pt>
                <c:pt idx="7737">
                  <c:v>88.232611174458384</c:v>
                </c:pt>
                <c:pt idx="7738">
                  <c:v>88.244013683010252</c:v>
                </c:pt>
                <c:pt idx="7739">
                  <c:v>88.255416191562148</c:v>
                </c:pt>
                <c:pt idx="7740">
                  <c:v>88.26681870011403</c:v>
                </c:pt>
                <c:pt idx="7741">
                  <c:v>88.278221208665911</c:v>
                </c:pt>
                <c:pt idx="7742">
                  <c:v>88.289623717217793</c:v>
                </c:pt>
                <c:pt idx="7743">
                  <c:v>88.301026225769675</c:v>
                </c:pt>
                <c:pt idx="7744">
                  <c:v>88.312428734321543</c:v>
                </c:pt>
                <c:pt idx="7745">
                  <c:v>88.323831242873425</c:v>
                </c:pt>
                <c:pt idx="7746">
                  <c:v>88.335233751425307</c:v>
                </c:pt>
                <c:pt idx="7747">
                  <c:v>88.346636259977203</c:v>
                </c:pt>
                <c:pt idx="7748">
                  <c:v>88.358038768529084</c:v>
                </c:pt>
                <c:pt idx="7749">
                  <c:v>88.369441277080966</c:v>
                </c:pt>
                <c:pt idx="7750">
                  <c:v>88.380843785632834</c:v>
                </c:pt>
                <c:pt idx="7751">
                  <c:v>88.392246294184716</c:v>
                </c:pt>
                <c:pt idx="7752">
                  <c:v>88.403648802736598</c:v>
                </c:pt>
                <c:pt idx="7753">
                  <c:v>88.415051311288479</c:v>
                </c:pt>
                <c:pt idx="7754">
                  <c:v>88.426453819840361</c:v>
                </c:pt>
                <c:pt idx="7755">
                  <c:v>88.437856328392257</c:v>
                </c:pt>
                <c:pt idx="7756">
                  <c:v>88.449258836944125</c:v>
                </c:pt>
                <c:pt idx="7757">
                  <c:v>88.460661345496007</c:v>
                </c:pt>
                <c:pt idx="7758">
                  <c:v>88.472063854047889</c:v>
                </c:pt>
                <c:pt idx="7759">
                  <c:v>88.483466362599771</c:v>
                </c:pt>
                <c:pt idx="7760">
                  <c:v>88.494868871151652</c:v>
                </c:pt>
                <c:pt idx="7761">
                  <c:v>88.506271379703534</c:v>
                </c:pt>
                <c:pt idx="7762">
                  <c:v>88.517673888255416</c:v>
                </c:pt>
                <c:pt idx="7763">
                  <c:v>88.529076396807298</c:v>
                </c:pt>
                <c:pt idx="7764">
                  <c:v>88.54047890535918</c:v>
                </c:pt>
                <c:pt idx="7765">
                  <c:v>88.551881413911062</c:v>
                </c:pt>
                <c:pt idx="7766">
                  <c:v>88.563283922462944</c:v>
                </c:pt>
                <c:pt idx="7767">
                  <c:v>88.574686431014825</c:v>
                </c:pt>
                <c:pt idx="7768">
                  <c:v>88.586088939566707</c:v>
                </c:pt>
                <c:pt idx="7769">
                  <c:v>88.597491448118575</c:v>
                </c:pt>
                <c:pt idx="7770">
                  <c:v>88.608893956670471</c:v>
                </c:pt>
                <c:pt idx="7771">
                  <c:v>88.620296465222353</c:v>
                </c:pt>
                <c:pt idx="7772">
                  <c:v>88.631698973774235</c:v>
                </c:pt>
                <c:pt idx="7773">
                  <c:v>88.643101482326117</c:v>
                </c:pt>
                <c:pt idx="7774">
                  <c:v>88.654503990877998</c:v>
                </c:pt>
                <c:pt idx="7775">
                  <c:v>88.665906499429866</c:v>
                </c:pt>
                <c:pt idx="7776">
                  <c:v>88.677309007981748</c:v>
                </c:pt>
                <c:pt idx="7777">
                  <c:v>88.68871151653363</c:v>
                </c:pt>
                <c:pt idx="7778">
                  <c:v>88.700114025085526</c:v>
                </c:pt>
                <c:pt idx="7779">
                  <c:v>88.711516533637408</c:v>
                </c:pt>
                <c:pt idx="7780">
                  <c:v>88.722919042189289</c:v>
                </c:pt>
                <c:pt idx="7781">
                  <c:v>88.734321550741157</c:v>
                </c:pt>
                <c:pt idx="7782">
                  <c:v>88.745724059293039</c:v>
                </c:pt>
                <c:pt idx="7783">
                  <c:v>88.757126567844921</c:v>
                </c:pt>
                <c:pt idx="7784">
                  <c:v>88.768529076396803</c:v>
                </c:pt>
                <c:pt idx="7785">
                  <c:v>88.779931584948685</c:v>
                </c:pt>
                <c:pt idx="7786">
                  <c:v>88.791334093500581</c:v>
                </c:pt>
                <c:pt idx="7787">
                  <c:v>88.802736602052462</c:v>
                </c:pt>
                <c:pt idx="7788">
                  <c:v>88.81413911060433</c:v>
                </c:pt>
                <c:pt idx="7789">
                  <c:v>88.825541619156212</c:v>
                </c:pt>
                <c:pt idx="7790">
                  <c:v>88.836944127708094</c:v>
                </c:pt>
                <c:pt idx="7791">
                  <c:v>88.848346636259976</c:v>
                </c:pt>
                <c:pt idx="7792">
                  <c:v>88.859749144811857</c:v>
                </c:pt>
                <c:pt idx="7793">
                  <c:v>88.871151653363739</c:v>
                </c:pt>
                <c:pt idx="7794">
                  <c:v>88.882554161915621</c:v>
                </c:pt>
                <c:pt idx="7795">
                  <c:v>88.893956670467503</c:v>
                </c:pt>
                <c:pt idx="7796">
                  <c:v>88.905359179019385</c:v>
                </c:pt>
                <c:pt idx="7797">
                  <c:v>88.916761687571267</c:v>
                </c:pt>
                <c:pt idx="7798">
                  <c:v>88.928164196123149</c:v>
                </c:pt>
                <c:pt idx="7799">
                  <c:v>88.93956670467503</c:v>
                </c:pt>
                <c:pt idx="7800">
                  <c:v>88.950969213226898</c:v>
                </c:pt>
                <c:pt idx="7801">
                  <c:v>88.962371721778794</c:v>
                </c:pt>
                <c:pt idx="7802">
                  <c:v>88.973774230330676</c:v>
                </c:pt>
                <c:pt idx="7803">
                  <c:v>88.985176738882558</c:v>
                </c:pt>
                <c:pt idx="7804">
                  <c:v>88.99657924743444</c:v>
                </c:pt>
                <c:pt idx="7805">
                  <c:v>89.007981755986322</c:v>
                </c:pt>
                <c:pt idx="7806">
                  <c:v>89.019384264538203</c:v>
                </c:pt>
                <c:pt idx="7807">
                  <c:v>89.030786773090071</c:v>
                </c:pt>
                <c:pt idx="7808">
                  <c:v>89.042189281641953</c:v>
                </c:pt>
                <c:pt idx="7809">
                  <c:v>89.053591790193849</c:v>
                </c:pt>
                <c:pt idx="7810">
                  <c:v>89.064994298745731</c:v>
                </c:pt>
                <c:pt idx="7811">
                  <c:v>89.076396807297613</c:v>
                </c:pt>
                <c:pt idx="7812">
                  <c:v>89.087799315849495</c:v>
                </c:pt>
                <c:pt idx="7813">
                  <c:v>89.099201824401362</c:v>
                </c:pt>
                <c:pt idx="7814">
                  <c:v>89.110604332953244</c:v>
                </c:pt>
                <c:pt idx="7815">
                  <c:v>89.122006841505126</c:v>
                </c:pt>
                <c:pt idx="7816">
                  <c:v>89.133409350057008</c:v>
                </c:pt>
                <c:pt idx="7817">
                  <c:v>89.144811858608904</c:v>
                </c:pt>
                <c:pt idx="7818">
                  <c:v>89.156214367160786</c:v>
                </c:pt>
                <c:pt idx="7819">
                  <c:v>89.167616875712653</c:v>
                </c:pt>
                <c:pt idx="7820">
                  <c:v>89.179019384264535</c:v>
                </c:pt>
                <c:pt idx="7821">
                  <c:v>89.190421892816417</c:v>
                </c:pt>
                <c:pt idx="7822">
                  <c:v>89.201824401368299</c:v>
                </c:pt>
                <c:pt idx="7823">
                  <c:v>89.213226909920181</c:v>
                </c:pt>
                <c:pt idx="7824">
                  <c:v>89.224629418472063</c:v>
                </c:pt>
                <c:pt idx="7825">
                  <c:v>89.236031927023944</c:v>
                </c:pt>
                <c:pt idx="7826">
                  <c:v>89.247434435575826</c:v>
                </c:pt>
                <c:pt idx="7827">
                  <c:v>89.258836944127708</c:v>
                </c:pt>
                <c:pt idx="7828">
                  <c:v>89.27023945267959</c:v>
                </c:pt>
                <c:pt idx="7829">
                  <c:v>89.281641961231472</c:v>
                </c:pt>
                <c:pt idx="7830">
                  <c:v>89.293044469783354</c:v>
                </c:pt>
                <c:pt idx="7831">
                  <c:v>89.304446978335235</c:v>
                </c:pt>
                <c:pt idx="7832">
                  <c:v>89.315849486887117</c:v>
                </c:pt>
                <c:pt idx="7833">
                  <c:v>89.327251995438999</c:v>
                </c:pt>
                <c:pt idx="7834">
                  <c:v>89.338654503990881</c:v>
                </c:pt>
                <c:pt idx="7835">
                  <c:v>89.350057012542763</c:v>
                </c:pt>
                <c:pt idx="7836">
                  <c:v>89.361459521094645</c:v>
                </c:pt>
                <c:pt idx="7837">
                  <c:v>89.372862029646527</c:v>
                </c:pt>
                <c:pt idx="7838">
                  <c:v>89.384264538198394</c:v>
                </c:pt>
                <c:pt idx="7839">
                  <c:v>89.395667046750276</c:v>
                </c:pt>
                <c:pt idx="7840">
                  <c:v>89.407069555302172</c:v>
                </c:pt>
                <c:pt idx="7841">
                  <c:v>89.418472063854054</c:v>
                </c:pt>
                <c:pt idx="7842">
                  <c:v>89.429874572405936</c:v>
                </c:pt>
                <c:pt idx="7843">
                  <c:v>89.441277080957818</c:v>
                </c:pt>
                <c:pt idx="7844">
                  <c:v>89.452679589509685</c:v>
                </c:pt>
                <c:pt idx="7845">
                  <c:v>89.464082098061567</c:v>
                </c:pt>
                <c:pt idx="7846">
                  <c:v>89.475484606613449</c:v>
                </c:pt>
                <c:pt idx="7847">
                  <c:v>89.486887115165331</c:v>
                </c:pt>
                <c:pt idx="7848">
                  <c:v>89.498289623717227</c:v>
                </c:pt>
                <c:pt idx="7849">
                  <c:v>89.509692132269109</c:v>
                </c:pt>
                <c:pt idx="7850">
                  <c:v>89.521094640820976</c:v>
                </c:pt>
                <c:pt idx="7851">
                  <c:v>89.532497149372858</c:v>
                </c:pt>
                <c:pt idx="7852">
                  <c:v>89.54389965792474</c:v>
                </c:pt>
                <c:pt idx="7853">
                  <c:v>89.555302166476622</c:v>
                </c:pt>
                <c:pt idx="7854">
                  <c:v>89.566704675028504</c:v>
                </c:pt>
                <c:pt idx="7855">
                  <c:v>89.578107183580386</c:v>
                </c:pt>
                <c:pt idx="7856">
                  <c:v>89.589509692132268</c:v>
                </c:pt>
                <c:pt idx="7857">
                  <c:v>89.600912200684149</c:v>
                </c:pt>
                <c:pt idx="7858">
                  <c:v>89.612314709236031</c:v>
                </c:pt>
                <c:pt idx="7859">
                  <c:v>89.623717217787913</c:v>
                </c:pt>
                <c:pt idx="7860">
                  <c:v>89.635119726339795</c:v>
                </c:pt>
                <c:pt idx="7861">
                  <c:v>89.646522234891677</c:v>
                </c:pt>
                <c:pt idx="7862">
                  <c:v>89.657924743443559</c:v>
                </c:pt>
                <c:pt idx="7863">
                  <c:v>89.669327251995441</c:v>
                </c:pt>
                <c:pt idx="7864">
                  <c:v>89.680729760547322</c:v>
                </c:pt>
                <c:pt idx="7865">
                  <c:v>89.692132269099204</c:v>
                </c:pt>
                <c:pt idx="7866">
                  <c:v>89.703534777651086</c:v>
                </c:pt>
                <c:pt idx="7867">
                  <c:v>89.714937286202968</c:v>
                </c:pt>
                <c:pt idx="7868">
                  <c:v>89.72633979475485</c:v>
                </c:pt>
                <c:pt idx="7869">
                  <c:v>89.737742303306717</c:v>
                </c:pt>
                <c:pt idx="7870">
                  <c:v>89.749144811858599</c:v>
                </c:pt>
                <c:pt idx="7871">
                  <c:v>89.760547320410495</c:v>
                </c:pt>
                <c:pt idx="7872">
                  <c:v>89.771949828962377</c:v>
                </c:pt>
                <c:pt idx="7873">
                  <c:v>89.783352337514259</c:v>
                </c:pt>
                <c:pt idx="7874">
                  <c:v>89.794754846066141</c:v>
                </c:pt>
                <c:pt idx="7875">
                  <c:v>89.806157354618023</c:v>
                </c:pt>
                <c:pt idx="7876">
                  <c:v>89.81755986316989</c:v>
                </c:pt>
                <c:pt idx="7877">
                  <c:v>89.828962371721772</c:v>
                </c:pt>
                <c:pt idx="7878">
                  <c:v>89.840364880273654</c:v>
                </c:pt>
                <c:pt idx="7879">
                  <c:v>89.85176738882555</c:v>
                </c:pt>
                <c:pt idx="7880">
                  <c:v>89.863169897377432</c:v>
                </c:pt>
                <c:pt idx="7881">
                  <c:v>89.874572405929314</c:v>
                </c:pt>
                <c:pt idx="7882">
                  <c:v>89.885974914481181</c:v>
                </c:pt>
                <c:pt idx="7883">
                  <c:v>89.897377423033063</c:v>
                </c:pt>
                <c:pt idx="7884">
                  <c:v>89.908779931584945</c:v>
                </c:pt>
                <c:pt idx="7885">
                  <c:v>89.920182440136827</c:v>
                </c:pt>
                <c:pt idx="7886">
                  <c:v>89.931584948688709</c:v>
                </c:pt>
                <c:pt idx="7887">
                  <c:v>89.942987457240591</c:v>
                </c:pt>
                <c:pt idx="7888">
                  <c:v>89.954389965792473</c:v>
                </c:pt>
                <c:pt idx="7889">
                  <c:v>89.965792474344354</c:v>
                </c:pt>
                <c:pt idx="7890">
                  <c:v>89.977194982896236</c:v>
                </c:pt>
                <c:pt idx="7891">
                  <c:v>89.988597491448118</c:v>
                </c:pt>
                <c:pt idx="7892">
                  <c:v>90</c:v>
                </c:pt>
                <c:pt idx="7893">
                  <c:v>90.011402508551882</c:v>
                </c:pt>
                <c:pt idx="7894">
                  <c:v>90.022805017103764</c:v>
                </c:pt>
                <c:pt idx="7895">
                  <c:v>90.034207525655646</c:v>
                </c:pt>
                <c:pt idx="7896">
                  <c:v>90.045610034207527</c:v>
                </c:pt>
                <c:pt idx="7897">
                  <c:v>90.057012542759409</c:v>
                </c:pt>
                <c:pt idx="7898">
                  <c:v>90.068415051311291</c:v>
                </c:pt>
                <c:pt idx="7899">
                  <c:v>90.079817559863173</c:v>
                </c:pt>
                <c:pt idx="7900">
                  <c:v>90.091220068415055</c:v>
                </c:pt>
                <c:pt idx="7901">
                  <c:v>90.102622576966922</c:v>
                </c:pt>
                <c:pt idx="7902">
                  <c:v>90.114025085518819</c:v>
                </c:pt>
                <c:pt idx="7903">
                  <c:v>90.1254275940707</c:v>
                </c:pt>
                <c:pt idx="7904">
                  <c:v>90.136830102622582</c:v>
                </c:pt>
                <c:pt idx="7905">
                  <c:v>90.148232611174464</c:v>
                </c:pt>
                <c:pt idx="7906">
                  <c:v>90.159635119726346</c:v>
                </c:pt>
                <c:pt idx="7907">
                  <c:v>90.171037628278214</c:v>
                </c:pt>
                <c:pt idx="7908">
                  <c:v>90.182440136830095</c:v>
                </c:pt>
                <c:pt idx="7909">
                  <c:v>90.193842645381977</c:v>
                </c:pt>
                <c:pt idx="7910">
                  <c:v>90.205245153933873</c:v>
                </c:pt>
                <c:pt idx="7911">
                  <c:v>90.216647662485755</c:v>
                </c:pt>
                <c:pt idx="7912">
                  <c:v>90.228050171037637</c:v>
                </c:pt>
                <c:pt idx="7913">
                  <c:v>90.239452679589505</c:v>
                </c:pt>
                <c:pt idx="7914">
                  <c:v>90.250855188141387</c:v>
                </c:pt>
                <c:pt idx="7915">
                  <c:v>90.262257696693268</c:v>
                </c:pt>
                <c:pt idx="7916">
                  <c:v>90.27366020524515</c:v>
                </c:pt>
                <c:pt idx="7917">
                  <c:v>90.285062713797032</c:v>
                </c:pt>
                <c:pt idx="7918">
                  <c:v>90.296465222348914</c:v>
                </c:pt>
                <c:pt idx="7919">
                  <c:v>90.307867730900796</c:v>
                </c:pt>
                <c:pt idx="7920">
                  <c:v>90.319270239452678</c:v>
                </c:pt>
                <c:pt idx="7921">
                  <c:v>90.330672748004559</c:v>
                </c:pt>
                <c:pt idx="7922">
                  <c:v>90.342075256556441</c:v>
                </c:pt>
                <c:pt idx="7923">
                  <c:v>90.353477765108323</c:v>
                </c:pt>
                <c:pt idx="7924">
                  <c:v>90.364880273660205</c:v>
                </c:pt>
                <c:pt idx="7925">
                  <c:v>90.376282782212087</c:v>
                </c:pt>
                <c:pt idx="7926">
                  <c:v>90.387685290763969</c:v>
                </c:pt>
                <c:pt idx="7927">
                  <c:v>90.399087799315851</c:v>
                </c:pt>
                <c:pt idx="7928">
                  <c:v>90.410490307867732</c:v>
                </c:pt>
                <c:pt idx="7929">
                  <c:v>90.421892816419614</c:v>
                </c:pt>
                <c:pt idx="7930">
                  <c:v>90.433295324971496</c:v>
                </c:pt>
                <c:pt idx="7931">
                  <c:v>90.444697833523378</c:v>
                </c:pt>
                <c:pt idx="7932">
                  <c:v>90.456100342075246</c:v>
                </c:pt>
                <c:pt idx="7933">
                  <c:v>90.467502850627142</c:v>
                </c:pt>
                <c:pt idx="7934">
                  <c:v>90.478905359179024</c:v>
                </c:pt>
                <c:pt idx="7935">
                  <c:v>90.490307867730905</c:v>
                </c:pt>
                <c:pt idx="7936">
                  <c:v>90.501710376282787</c:v>
                </c:pt>
                <c:pt idx="7937">
                  <c:v>90.513112884834669</c:v>
                </c:pt>
                <c:pt idx="7938">
                  <c:v>90.524515393386537</c:v>
                </c:pt>
                <c:pt idx="7939">
                  <c:v>90.535917901938419</c:v>
                </c:pt>
                <c:pt idx="7940">
                  <c:v>90.5473204104903</c:v>
                </c:pt>
                <c:pt idx="7941">
                  <c:v>90.558722919042197</c:v>
                </c:pt>
                <c:pt idx="7942">
                  <c:v>90.570125427594078</c:v>
                </c:pt>
                <c:pt idx="7943">
                  <c:v>90.58152793614596</c:v>
                </c:pt>
                <c:pt idx="7944">
                  <c:v>90.592930444697842</c:v>
                </c:pt>
                <c:pt idx="7945">
                  <c:v>90.60433295324971</c:v>
                </c:pt>
                <c:pt idx="7946">
                  <c:v>90.615735461801592</c:v>
                </c:pt>
                <c:pt idx="7947">
                  <c:v>90.627137970353473</c:v>
                </c:pt>
                <c:pt idx="7948">
                  <c:v>90.638540478905355</c:v>
                </c:pt>
                <c:pt idx="7949">
                  <c:v>90.649942987457237</c:v>
                </c:pt>
                <c:pt idx="7950">
                  <c:v>90.661345496009133</c:v>
                </c:pt>
                <c:pt idx="7951">
                  <c:v>90.672748004561001</c:v>
                </c:pt>
                <c:pt idx="7952">
                  <c:v>90.684150513112883</c:v>
                </c:pt>
                <c:pt idx="7953">
                  <c:v>90.695553021664765</c:v>
                </c:pt>
                <c:pt idx="7954">
                  <c:v>90.706955530216646</c:v>
                </c:pt>
                <c:pt idx="7955">
                  <c:v>90.718358038768528</c:v>
                </c:pt>
                <c:pt idx="7956">
                  <c:v>90.72976054732041</c:v>
                </c:pt>
                <c:pt idx="7957">
                  <c:v>90.741163055872292</c:v>
                </c:pt>
                <c:pt idx="7958">
                  <c:v>90.752565564424174</c:v>
                </c:pt>
                <c:pt idx="7959">
                  <c:v>90.763968072976056</c:v>
                </c:pt>
                <c:pt idx="7960">
                  <c:v>90.775370581527937</c:v>
                </c:pt>
                <c:pt idx="7961">
                  <c:v>90.786773090079819</c:v>
                </c:pt>
                <c:pt idx="7962">
                  <c:v>90.798175598631701</c:v>
                </c:pt>
                <c:pt idx="7963">
                  <c:v>90.809578107183569</c:v>
                </c:pt>
                <c:pt idx="7964">
                  <c:v>90.820980615735465</c:v>
                </c:pt>
                <c:pt idx="7965">
                  <c:v>90.832383124287347</c:v>
                </c:pt>
                <c:pt idx="7966">
                  <c:v>90.843785632839229</c:v>
                </c:pt>
                <c:pt idx="7967">
                  <c:v>90.85518814139111</c:v>
                </c:pt>
                <c:pt idx="7968">
                  <c:v>90.866590649942992</c:v>
                </c:pt>
                <c:pt idx="7969">
                  <c:v>90.877993158494874</c:v>
                </c:pt>
                <c:pt idx="7970">
                  <c:v>90.889395667046742</c:v>
                </c:pt>
                <c:pt idx="7971">
                  <c:v>90.900798175598624</c:v>
                </c:pt>
                <c:pt idx="7972">
                  <c:v>90.91220068415052</c:v>
                </c:pt>
                <c:pt idx="7973">
                  <c:v>90.923603192702402</c:v>
                </c:pt>
                <c:pt idx="7974">
                  <c:v>90.935005701254283</c:v>
                </c:pt>
                <c:pt idx="7975">
                  <c:v>90.946408209806165</c:v>
                </c:pt>
                <c:pt idx="7976">
                  <c:v>90.957810718358033</c:v>
                </c:pt>
                <c:pt idx="7977">
                  <c:v>90.969213226909915</c:v>
                </c:pt>
                <c:pt idx="7978">
                  <c:v>90.980615735461797</c:v>
                </c:pt>
                <c:pt idx="7979">
                  <c:v>90.992018244013678</c:v>
                </c:pt>
                <c:pt idx="7980">
                  <c:v>91.00342075256556</c:v>
                </c:pt>
                <c:pt idx="7981">
                  <c:v>91.014823261117456</c:v>
                </c:pt>
                <c:pt idx="7982">
                  <c:v>91.026225769669324</c:v>
                </c:pt>
                <c:pt idx="7983">
                  <c:v>91.037628278221206</c:v>
                </c:pt>
                <c:pt idx="7984">
                  <c:v>91.049030786773088</c:v>
                </c:pt>
                <c:pt idx="7985">
                  <c:v>91.06043329532497</c:v>
                </c:pt>
                <c:pt idx="7986">
                  <c:v>91.071835803876851</c:v>
                </c:pt>
                <c:pt idx="7987">
                  <c:v>91.083238312428733</c:v>
                </c:pt>
                <c:pt idx="7988">
                  <c:v>91.094640820980615</c:v>
                </c:pt>
                <c:pt idx="7989">
                  <c:v>91.106043329532497</c:v>
                </c:pt>
                <c:pt idx="7990">
                  <c:v>91.117445838084379</c:v>
                </c:pt>
                <c:pt idx="7991">
                  <c:v>91.128848346636261</c:v>
                </c:pt>
                <c:pt idx="7992">
                  <c:v>91.140250855188143</c:v>
                </c:pt>
                <c:pt idx="7993">
                  <c:v>91.151653363740024</c:v>
                </c:pt>
                <c:pt idx="7994">
                  <c:v>91.163055872291906</c:v>
                </c:pt>
                <c:pt idx="7995">
                  <c:v>91.174458380843788</c:v>
                </c:pt>
                <c:pt idx="7996">
                  <c:v>91.18586088939567</c:v>
                </c:pt>
                <c:pt idx="7997">
                  <c:v>91.197263397947552</c:v>
                </c:pt>
                <c:pt idx="7998">
                  <c:v>91.208665906499434</c:v>
                </c:pt>
                <c:pt idx="7999">
                  <c:v>91.220068415051315</c:v>
                </c:pt>
                <c:pt idx="8000">
                  <c:v>91.231470923603197</c:v>
                </c:pt>
                <c:pt idx="8001">
                  <c:v>91.242873432155065</c:v>
                </c:pt>
                <c:pt idx="8002">
                  <c:v>91.254275940706947</c:v>
                </c:pt>
                <c:pt idx="8003">
                  <c:v>91.265678449258843</c:v>
                </c:pt>
                <c:pt idx="8004">
                  <c:v>91.277080957810725</c:v>
                </c:pt>
                <c:pt idx="8005">
                  <c:v>91.288483466362607</c:v>
                </c:pt>
                <c:pt idx="8006">
                  <c:v>91.299885974914488</c:v>
                </c:pt>
                <c:pt idx="8007">
                  <c:v>91.311288483466356</c:v>
                </c:pt>
                <c:pt idx="8008">
                  <c:v>91.322690992018238</c:v>
                </c:pt>
                <c:pt idx="8009">
                  <c:v>91.33409350057012</c:v>
                </c:pt>
                <c:pt idx="8010">
                  <c:v>91.345496009122002</c:v>
                </c:pt>
                <c:pt idx="8011">
                  <c:v>91.356898517673883</c:v>
                </c:pt>
                <c:pt idx="8012">
                  <c:v>91.36830102622578</c:v>
                </c:pt>
                <c:pt idx="8013">
                  <c:v>91.379703534777661</c:v>
                </c:pt>
                <c:pt idx="8014">
                  <c:v>91.391106043329529</c:v>
                </c:pt>
                <c:pt idx="8015">
                  <c:v>91.402508551881411</c:v>
                </c:pt>
                <c:pt idx="8016">
                  <c:v>91.413911060433293</c:v>
                </c:pt>
                <c:pt idx="8017">
                  <c:v>91.425313568985175</c:v>
                </c:pt>
                <c:pt idx="8018">
                  <c:v>91.436716077537056</c:v>
                </c:pt>
                <c:pt idx="8019">
                  <c:v>91.448118586088938</c:v>
                </c:pt>
                <c:pt idx="8020">
                  <c:v>91.45952109464082</c:v>
                </c:pt>
                <c:pt idx="8021">
                  <c:v>91.470923603192702</c:v>
                </c:pt>
                <c:pt idx="8022">
                  <c:v>91.482326111744584</c:v>
                </c:pt>
                <c:pt idx="8023">
                  <c:v>91.493728620296466</c:v>
                </c:pt>
                <c:pt idx="8024">
                  <c:v>91.505131128848348</c:v>
                </c:pt>
                <c:pt idx="8025">
                  <c:v>91.516533637400229</c:v>
                </c:pt>
                <c:pt idx="8026">
                  <c:v>91.527936145952111</c:v>
                </c:pt>
                <c:pt idx="8027">
                  <c:v>91.539338654503993</c:v>
                </c:pt>
                <c:pt idx="8028">
                  <c:v>91.550741163055875</c:v>
                </c:pt>
                <c:pt idx="8029">
                  <c:v>91.562143671607757</c:v>
                </c:pt>
                <c:pt idx="8030">
                  <c:v>91.573546180159639</c:v>
                </c:pt>
                <c:pt idx="8031">
                  <c:v>91.584948688711521</c:v>
                </c:pt>
                <c:pt idx="8032">
                  <c:v>91.596351197263388</c:v>
                </c:pt>
                <c:pt idx="8033">
                  <c:v>91.60775370581527</c:v>
                </c:pt>
                <c:pt idx="8034">
                  <c:v>91.619156214367166</c:v>
                </c:pt>
                <c:pt idx="8035">
                  <c:v>91.630558722919048</c:v>
                </c:pt>
                <c:pt idx="8036">
                  <c:v>91.64196123147093</c:v>
                </c:pt>
                <c:pt idx="8037">
                  <c:v>91.653363740022812</c:v>
                </c:pt>
                <c:pt idx="8038">
                  <c:v>91.664766248574693</c:v>
                </c:pt>
                <c:pt idx="8039">
                  <c:v>91.676168757126561</c:v>
                </c:pt>
                <c:pt idx="8040">
                  <c:v>91.687571265678443</c:v>
                </c:pt>
                <c:pt idx="8041">
                  <c:v>91.698973774230325</c:v>
                </c:pt>
                <c:pt idx="8042">
                  <c:v>91.710376282782207</c:v>
                </c:pt>
                <c:pt idx="8043">
                  <c:v>91.721778791334103</c:v>
                </c:pt>
                <c:pt idx="8044">
                  <c:v>91.733181299885985</c:v>
                </c:pt>
                <c:pt idx="8045">
                  <c:v>91.744583808437852</c:v>
                </c:pt>
                <c:pt idx="8046">
                  <c:v>91.755986316989734</c:v>
                </c:pt>
                <c:pt idx="8047">
                  <c:v>91.767388825541616</c:v>
                </c:pt>
                <c:pt idx="8048">
                  <c:v>91.778791334093498</c:v>
                </c:pt>
                <c:pt idx="8049">
                  <c:v>91.79019384264538</c:v>
                </c:pt>
                <c:pt idx="8050">
                  <c:v>91.801596351197261</c:v>
                </c:pt>
                <c:pt idx="8051">
                  <c:v>91.812998859749143</c:v>
                </c:pt>
                <c:pt idx="8052">
                  <c:v>91.824401368301025</c:v>
                </c:pt>
                <c:pt idx="8053">
                  <c:v>91.835803876852907</c:v>
                </c:pt>
                <c:pt idx="8054">
                  <c:v>91.847206385404789</c:v>
                </c:pt>
                <c:pt idx="8055">
                  <c:v>91.858608893956671</c:v>
                </c:pt>
                <c:pt idx="8056">
                  <c:v>91.870011402508553</c:v>
                </c:pt>
                <c:pt idx="8057">
                  <c:v>91.881413911060434</c:v>
                </c:pt>
                <c:pt idx="8058">
                  <c:v>91.892816419612316</c:v>
                </c:pt>
                <c:pt idx="8059">
                  <c:v>91.904218928164198</c:v>
                </c:pt>
                <c:pt idx="8060">
                  <c:v>91.91562143671608</c:v>
                </c:pt>
                <c:pt idx="8061">
                  <c:v>91.927023945267962</c:v>
                </c:pt>
                <c:pt idx="8062">
                  <c:v>91.938426453819844</c:v>
                </c:pt>
                <c:pt idx="8063">
                  <c:v>91.949828962371726</c:v>
                </c:pt>
                <c:pt idx="8064">
                  <c:v>91.961231470923593</c:v>
                </c:pt>
                <c:pt idx="8065">
                  <c:v>91.972633979475489</c:v>
                </c:pt>
                <c:pt idx="8066">
                  <c:v>91.984036488027371</c:v>
                </c:pt>
                <c:pt idx="8067">
                  <c:v>91.995438996579253</c:v>
                </c:pt>
                <c:pt idx="8068">
                  <c:v>92.006841505131135</c:v>
                </c:pt>
                <c:pt idx="8069">
                  <c:v>92.018244013683017</c:v>
                </c:pt>
                <c:pt idx="8070">
                  <c:v>92.029646522234884</c:v>
                </c:pt>
                <c:pt idx="8071">
                  <c:v>92.041049030786766</c:v>
                </c:pt>
                <c:pt idx="8072">
                  <c:v>92.052451539338648</c:v>
                </c:pt>
                <c:pt idx="8073">
                  <c:v>92.06385404789053</c:v>
                </c:pt>
                <c:pt idx="8074">
                  <c:v>92.075256556442426</c:v>
                </c:pt>
                <c:pt idx="8075">
                  <c:v>92.086659064994308</c:v>
                </c:pt>
                <c:pt idx="8076">
                  <c:v>92.098061573546175</c:v>
                </c:pt>
                <c:pt idx="8077">
                  <c:v>92.109464082098057</c:v>
                </c:pt>
                <c:pt idx="8078">
                  <c:v>92.120866590649939</c:v>
                </c:pt>
                <c:pt idx="8079">
                  <c:v>92.132269099201821</c:v>
                </c:pt>
                <c:pt idx="8080">
                  <c:v>92.143671607753703</c:v>
                </c:pt>
                <c:pt idx="8081">
                  <c:v>92.155074116305585</c:v>
                </c:pt>
                <c:pt idx="8082">
                  <c:v>92.166476624857481</c:v>
                </c:pt>
                <c:pt idx="8083">
                  <c:v>92.177879133409348</c:v>
                </c:pt>
                <c:pt idx="8084">
                  <c:v>92.18928164196123</c:v>
                </c:pt>
                <c:pt idx="8085">
                  <c:v>92.200684150513112</c:v>
                </c:pt>
                <c:pt idx="8086">
                  <c:v>92.212086659064994</c:v>
                </c:pt>
                <c:pt idx="8087">
                  <c:v>92.223489167616876</c:v>
                </c:pt>
                <c:pt idx="8088">
                  <c:v>92.234891676168758</c:v>
                </c:pt>
                <c:pt idx="8089">
                  <c:v>92.246294184720639</c:v>
                </c:pt>
                <c:pt idx="8090">
                  <c:v>92.257696693272521</c:v>
                </c:pt>
                <c:pt idx="8091">
                  <c:v>92.269099201824403</c:v>
                </c:pt>
                <c:pt idx="8092">
                  <c:v>92.280501710376285</c:v>
                </c:pt>
                <c:pt idx="8093">
                  <c:v>92.291904218928167</c:v>
                </c:pt>
                <c:pt idx="8094">
                  <c:v>92.303306727480049</c:v>
                </c:pt>
                <c:pt idx="8095">
                  <c:v>92.314709236031916</c:v>
                </c:pt>
                <c:pt idx="8096">
                  <c:v>92.326111744583812</c:v>
                </c:pt>
                <c:pt idx="8097">
                  <c:v>92.337514253135694</c:v>
                </c:pt>
                <c:pt idx="8098">
                  <c:v>92.348916761687576</c:v>
                </c:pt>
                <c:pt idx="8099">
                  <c:v>92.360319270239458</c:v>
                </c:pt>
                <c:pt idx="8100">
                  <c:v>92.37172177879134</c:v>
                </c:pt>
                <c:pt idx="8101">
                  <c:v>92.383124287343207</c:v>
                </c:pt>
                <c:pt idx="8102">
                  <c:v>92.394526795895089</c:v>
                </c:pt>
                <c:pt idx="8103">
                  <c:v>92.405929304446971</c:v>
                </c:pt>
                <c:pt idx="8104">
                  <c:v>92.417331812998853</c:v>
                </c:pt>
                <c:pt idx="8105">
                  <c:v>92.428734321550749</c:v>
                </c:pt>
                <c:pt idx="8106">
                  <c:v>92.440136830102631</c:v>
                </c:pt>
                <c:pt idx="8107">
                  <c:v>92.451539338654513</c:v>
                </c:pt>
                <c:pt idx="8108">
                  <c:v>92.46294184720638</c:v>
                </c:pt>
                <c:pt idx="8109">
                  <c:v>92.474344355758262</c:v>
                </c:pt>
                <c:pt idx="8110">
                  <c:v>92.485746864310144</c:v>
                </c:pt>
                <c:pt idx="8111">
                  <c:v>92.497149372862026</c:v>
                </c:pt>
                <c:pt idx="8112">
                  <c:v>92.508551881413908</c:v>
                </c:pt>
                <c:pt idx="8113">
                  <c:v>92.519954389965804</c:v>
                </c:pt>
                <c:pt idx="8114">
                  <c:v>92.531356898517672</c:v>
                </c:pt>
                <c:pt idx="8115">
                  <c:v>92.542759407069553</c:v>
                </c:pt>
                <c:pt idx="8116">
                  <c:v>92.554161915621435</c:v>
                </c:pt>
                <c:pt idx="8117">
                  <c:v>92.565564424173317</c:v>
                </c:pt>
                <c:pt idx="8118">
                  <c:v>92.576966932725199</c:v>
                </c:pt>
                <c:pt idx="8119">
                  <c:v>92.588369441277081</c:v>
                </c:pt>
                <c:pt idx="8120">
                  <c:v>92.599771949828963</c:v>
                </c:pt>
                <c:pt idx="8121">
                  <c:v>92.611174458380844</c:v>
                </c:pt>
                <c:pt idx="8122">
                  <c:v>92.622576966932726</c:v>
                </c:pt>
                <c:pt idx="8123">
                  <c:v>92.633979475484608</c:v>
                </c:pt>
                <c:pt idx="8124">
                  <c:v>92.64538198403649</c:v>
                </c:pt>
                <c:pt idx="8125">
                  <c:v>92.656784492588372</c:v>
                </c:pt>
                <c:pt idx="8126">
                  <c:v>92.66818700114024</c:v>
                </c:pt>
                <c:pt idx="8127">
                  <c:v>92.679589509692136</c:v>
                </c:pt>
                <c:pt idx="8128">
                  <c:v>92.690992018244017</c:v>
                </c:pt>
                <c:pt idx="8129">
                  <c:v>92.702394526795899</c:v>
                </c:pt>
                <c:pt idx="8130">
                  <c:v>92.713797035347781</c:v>
                </c:pt>
                <c:pt idx="8131">
                  <c:v>92.725199543899663</c:v>
                </c:pt>
                <c:pt idx="8132">
                  <c:v>92.736602052451545</c:v>
                </c:pt>
                <c:pt idx="8133">
                  <c:v>92.748004561003413</c:v>
                </c:pt>
                <c:pt idx="8134">
                  <c:v>92.759407069555294</c:v>
                </c:pt>
                <c:pt idx="8135">
                  <c:v>92.770809578107176</c:v>
                </c:pt>
                <c:pt idx="8136">
                  <c:v>92.782212086659072</c:v>
                </c:pt>
                <c:pt idx="8137">
                  <c:v>92.793614595210954</c:v>
                </c:pt>
                <c:pt idx="8138">
                  <c:v>92.805017103762836</c:v>
                </c:pt>
                <c:pt idx="8139">
                  <c:v>92.816419612314704</c:v>
                </c:pt>
                <c:pt idx="8140">
                  <c:v>92.827822120866585</c:v>
                </c:pt>
                <c:pt idx="8141">
                  <c:v>92.839224629418467</c:v>
                </c:pt>
                <c:pt idx="8142">
                  <c:v>92.850627137970349</c:v>
                </c:pt>
                <c:pt idx="8143">
                  <c:v>92.862029646522231</c:v>
                </c:pt>
                <c:pt idx="8144">
                  <c:v>92.873432155074127</c:v>
                </c:pt>
                <c:pt idx="8145">
                  <c:v>92.884834663625995</c:v>
                </c:pt>
                <c:pt idx="8146">
                  <c:v>92.896237172177877</c:v>
                </c:pt>
                <c:pt idx="8147">
                  <c:v>92.907639680729758</c:v>
                </c:pt>
                <c:pt idx="8148">
                  <c:v>92.91904218928164</c:v>
                </c:pt>
                <c:pt idx="8149">
                  <c:v>92.930444697833522</c:v>
                </c:pt>
                <c:pt idx="8150">
                  <c:v>92.941847206385404</c:v>
                </c:pt>
                <c:pt idx="8151">
                  <c:v>92.953249714937286</c:v>
                </c:pt>
                <c:pt idx="8152">
                  <c:v>92.964652223489168</c:v>
                </c:pt>
                <c:pt idx="8153">
                  <c:v>92.97605473204105</c:v>
                </c:pt>
                <c:pt idx="8154">
                  <c:v>92.987457240592931</c:v>
                </c:pt>
                <c:pt idx="8155">
                  <c:v>92.998859749144813</c:v>
                </c:pt>
                <c:pt idx="8156">
                  <c:v>93.010262257696695</c:v>
                </c:pt>
                <c:pt idx="8157">
                  <c:v>93.021664766248577</c:v>
                </c:pt>
                <c:pt idx="8158">
                  <c:v>93.033067274800459</c:v>
                </c:pt>
                <c:pt idx="8159">
                  <c:v>93.044469783352341</c:v>
                </c:pt>
                <c:pt idx="8160">
                  <c:v>93.055872291904222</c:v>
                </c:pt>
                <c:pt idx="8161">
                  <c:v>93.067274800456104</c:v>
                </c:pt>
                <c:pt idx="8162">
                  <c:v>93.078677309007986</c:v>
                </c:pt>
                <c:pt idx="8163">
                  <c:v>93.090079817559868</c:v>
                </c:pt>
                <c:pt idx="8164">
                  <c:v>93.101482326111736</c:v>
                </c:pt>
                <c:pt idx="8165">
                  <c:v>93.112884834663618</c:v>
                </c:pt>
                <c:pt idx="8166">
                  <c:v>93.124287343215499</c:v>
                </c:pt>
                <c:pt idx="8167">
                  <c:v>93.135689851767395</c:v>
                </c:pt>
                <c:pt idx="8168">
                  <c:v>93.147092360319277</c:v>
                </c:pt>
                <c:pt idx="8169">
                  <c:v>93.158494868871159</c:v>
                </c:pt>
                <c:pt idx="8170">
                  <c:v>93.169897377423027</c:v>
                </c:pt>
                <c:pt idx="8171">
                  <c:v>93.181299885974909</c:v>
                </c:pt>
                <c:pt idx="8172">
                  <c:v>93.19270239452679</c:v>
                </c:pt>
                <c:pt idx="8173">
                  <c:v>93.204104903078672</c:v>
                </c:pt>
                <c:pt idx="8174">
                  <c:v>93.215507411630554</c:v>
                </c:pt>
                <c:pt idx="8175">
                  <c:v>93.22690992018245</c:v>
                </c:pt>
                <c:pt idx="8176">
                  <c:v>93.238312428734332</c:v>
                </c:pt>
                <c:pt idx="8177">
                  <c:v>93.2497149372862</c:v>
                </c:pt>
                <c:pt idx="8178">
                  <c:v>93.261117445838082</c:v>
                </c:pt>
                <c:pt idx="8179">
                  <c:v>93.272519954389963</c:v>
                </c:pt>
                <c:pt idx="8180">
                  <c:v>93.283922462941845</c:v>
                </c:pt>
                <c:pt idx="8181">
                  <c:v>93.295324971493727</c:v>
                </c:pt>
                <c:pt idx="8182">
                  <c:v>93.306727480045609</c:v>
                </c:pt>
                <c:pt idx="8183">
                  <c:v>93.318129988597491</c:v>
                </c:pt>
                <c:pt idx="8184">
                  <c:v>93.329532497149373</c:v>
                </c:pt>
                <c:pt idx="8185">
                  <c:v>93.340935005701255</c:v>
                </c:pt>
                <c:pt idx="8186">
                  <c:v>93.352337514253136</c:v>
                </c:pt>
                <c:pt idx="8187">
                  <c:v>93.363740022805018</c:v>
                </c:pt>
                <c:pt idx="8188">
                  <c:v>93.3751425313569</c:v>
                </c:pt>
                <c:pt idx="8189">
                  <c:v>93.386545039908782</c:v>
                </c:pt>
                <c:pt idx="8190">
                  <c:v>93.397947548460664</c:v>
                </c:pt>
                <c:pt idx="8191">
                  <c:v>93.409350057012546</c:v>
                </c:pt>
                <c:pt idx="8192">
                  <c:v>93.420752565564428</c:v>
                </c:pt>
                <c:pt idx="8193">
                  <c:v>93.432155074116309</c:v>
                </c:pt>
                <c:pt idx="8194">
                  <c:v>93.443557582668191</c:v>
                </c:pt>
                <c:pt idx="8195">
                  <c:v>93.454960091220059</c:v>
                </c:pt>
                <c:pt idx="8196">
                  <c:v>93.466362599771941</c:v>
                </c:pt>
                <c:pt idx="8197">
                  <c:v>93.477765108323823</c:v>
                </c:pt>
                <c:pt idx="8198">
                  <c:v>93.489167616875719</c:v>
                </c:pt>
                <c:pt idx="8199">
                  <c:v>93.5005701254276</c:v>
                </c:pt>
                <c:pt idx="8200">
                  <c:v>93.511972633979482</c:v>
                </c:pt>
                <c:pt idx="8201">
                  <c:v>93.523375142531364</c:v>
                </c:pt>
                <c:pt idx="8202">
                  <c:v>93.534777651083232</c:v>
                </c:pt>
                <c:pt idx="8203">
                  <c:v>93.546180159635114</c:v>
                </c:pt>
                <c:pt idx="8204">
                  <c:v>93.557582668186996</c:v>
                </c:pt>
                <c:pt idx="8205">
                  <c:v>93.568985176738877</c:v>
                </c:pt>
                <c:pt idx="8206">
                  <c:v>93.580387685290773</c:v>
                </c:pt>
                <c:pt idx="8207">
                  <c:v>93.591790193842655</c:v>
                </c:pt>
                <c:pt idx="8208">
                  <c:v>93.603192702394523</c:v>
                </c:pt>
                <c:pt idx="8209">
                  <c:v>93.614595210946405</c:v>
                </c:pt>
                <c:pt idx="8210">
                  <c:v>93.625997719498287</c:v>
                </c:pt>
                <c:pt idx="8211">
                  <c:v>93.637400228050168</c:v>
                </c:pt>
                <c:pt idx="8212">
                  <c:v>93.64880273660205</c:v>
                </c:pt>
                <c:pt idx="8213">
                  <c:v>93.660205245153932</c:v>
                </c:pt>
                <c:pt idx="8214">
                  <c:v>93.671607753705814</c:v>
                </c:pt>
                <c:pt idx="8215">
                  <c:v>93.683010262257696</c:v>
                </c:pt>
                <c:pt idx="8216">
                  <c:v>93.694412770809578</c:v>
                </c:pt>
                <c:pt idx="8217">
                  <c:v>93.70581527936146</c:v>
                </c:pt>
                <c:pt idx="8218">
                  <c:v>93.717217787913341</c:v>
                </c:pt>
                <c:pt idx="8219">
                  <c:v>93.728620296465223</c:v>
                </c:pt>
                <c:pt idx="8220">
                  <c:v>93.740022805017105</c:v>
                </c:pt>
                <c:pt idx="8221">
                  <c:v>93.751425313568987</c:v>
                </c:pt>
                <c:pt idx="8222">
                  <c:v>93.762827822120869</c:v>
                </c:pt>
                <c:pt idx="8223">
                  <c:v>93.774230330672751</c:v>
                </c:pt>
                <c:pt idx="8224">
                  <c:v>93.785632839224633</c:v>
                </c:pt>
                <c:pt idx="8225">
                  <c:v>93.797035347776514</c:v>
                </c:pt>
                <c:pt idx="8226">
                  <c:v>93.808437856328396</c:v>
                </c:pt>
                <c:pt idx="8227">
                  <c:v>93.819840364880264</c:v>
                </c:pt>
                <c:pt idx="8228">
                  <c:v>93.831242873432146</c:v>
                </c:pt>
                <c:pt idx="8229">
                  <c:v>93.842645381984042</c:v>
                </c:pt>
                <c:pt idx="8230">
                  <c:v>93.854047890535924</c:v>
                </c:pt>
                <c:pt idx="8231">
                  <c:v>93.865450399087806</c:v>
                </c:pt>
                <c:pt idx="8232">
                  <c:v>93.876852907639687</c:v>
                </c:pt>
                <c:pt idx="8233">
                  <c:v>93.888255416191555</c:v>
                </c:pt>
                <c:pt idx="8234">
                  <c:v>93.899657924743437</c:v>
                </c:pt>
                <c:pt idx="8235">
                  <c:v>93.911060433295319</c:v>
                </c:pt>
                <c:pt idx="8236">
                  <c:v>93.922462941847201</c:v>
                </c:pt>
                <c:pt idx="8237">
                  <c:v>93.933865450399097</c:v>
                </c:pt>
                <c:pt idx="8238">
                  <c:v>93.945267958950978</c:v>
                </c:pt>
                <c:pt idx="8239">
                  <c:v>93.956670467502846</c:v>
                </c:pt>
                <c:pt idx="8240">
                  <c:v>93.968072976054728</c:v>
                </c:pt>
                <c:pt idx="8241">
                  <c:v>93.97947548460661</c:v>
                </c:pt>
                <c:pt idx="8242">
                  <c:v>93.990877993158492</c:v>
                </c:pt>
                <c:pt idx="8243">
                  <c:v>94.002280501710374</c:v>
                </c:pt>
                <c:pt idx="8244">
                  <c:v>94.013683010262255</c:v>
                </c:pt>
                <c:pt idx="8245">
                  <c:v>94.025085518814137</c:v>
                </c:pt>
                <c:pt idx="8246">
                  <c:v>94.036488027366019</c:v>
                </c:pt>
                <c:pt idx="8247">
                  <c:v>94.047890535917901</c:v>
                </c:pt>
                <c:pt idx="8248">
                  <c:v>94.059293044469783</c:v>
                </c:pt>
                <c:pt idx="8249">
                  <c:v>94.070695553021665</c:v>
                </c:pt>
                <c:pt idx="8250">
                  <c:v>94.082098061573546</c:v>
                </c:pt>
                <c:pt idx="8251">
                  <c:v>94.093500570125428</c:v>
                </c:pt>
                <c:pt idx="8252">
                  <c:v>94.10490307867731</c:v>
                </c:pt>
                <c:pt idx="8253">
                  <c:v>94.116305587229192</c:v>
                </c:pt>
                <c:pt idx="8254">
                  <c:v>94.127708095781074</c:v>
                </c:pt>
                <c:pt idx="8255">
                  <c:v>94.139110604332956</c:v>
                </c:pt>
                <c:pt idx="8256">
                  <c:v>94.150513112884838</c:v>
                </c:pt>
                <c:pt idx="8257">
                  <c:v>94.161915621436719</c:v>
                </c:pt>
                <c:pt idx="8258">
                  <c:v>94.173318129988587</c:v>
                </c:pt>
                <c:pt idx="8259">
                  <c:v>94.184720638540469</c:v>
                </c:pt>
                <c:pt idx="8260">
                  <c:v>94.196123147092365</c:v>
                </c:pt>
                <c:pt idx="8261">
                  <c:v>94.207525655644247</c:v>
                </c:pt>
                <c:pt idx="8262">
                  <c:v>94.218928164196129</c:v>
                </c:pt>
                <c:pt idx="8263">
                  <c:v>94.230330672748011</c:v>
                </c:pt>
                <c:pt idx="8264">
                  <c:v>94.241733181299892</c:v>
                </c:pt>
                <c:pt idx="8265">
                  <c:v>94.25313568985176</c:v>
                </c:pt>
                <c:pt idx="8266">
                  <c:v>94.264538198403642</c:v>
                </c:pt>
                <c:pt idx="8267">
                  <c:v>94.275940706955524</c:v>
                </c:pt>
                <c:pt idx="8268">
                  <c:v>94.28734321550742</c:v>
                </c:pt>
                <c:pt idx="8269">
                  <c:v>94.298745724059302</c:v>
                </c:pt>
                <c:pt idx="8270">
                  <c:v>94.310148232611184</c:v>
                </c:pt>
                <c:pt idx="8271">
                  <c:v>94.321550741163051</c:v>
                </c:pt>
                <c:pt idx="8272">
                  <c:v>94.332953249714933</c:v>
                </c:pt>
                <c:pt idx="8273">
                  <c:v>94.344355758266815</c:v>
                </c:pt>
                <c:pt idx="8274">
                  <c:v>94.355758266818697</c:v>
                </c:pt>
                <c:pt idx="8275">
                  <c:v>94.367160775370579</c:v>
                </c:pt>
                <c:pt idx="8276">
                  <c:v>94.37856328392246</c:v>
                </c:pt>
                <c:pt idx="8277">
                  <c:v>94.389965792474342</c:v>
                </c:pt>
                <c:pt idx="8278">
                  <c:v>94.401368301026224</c:v>
                </c:pt>
                <c:pt idx="8279">
                  <c:v>94.412770809578106</c:v>
                </c:pt>
                <c:pt idx="8280">
                  <c:v>94.424173318129988</c:v>
                </c:pt>
                <c:pt idx="8281">
                  <c:v>94.43557582668187</c:v>
                </c:pt>
                <c:pt idx="8282">
                  <c:v>94.446978335233752</c:v>
                </c:pt>
                <c:pt idx="8283">
                  <c:v>94.458380843785633</c:v>
                </c:pt>
                <c:pt idx="8284">
                  <c:v>94.469783352337515</c:v>
                </c:pt>
                <c:pt idx="8285">
                  <c:v>94.481185860889397</c:v>
                </c:pt>
                <c:pt idx="8286">
                  <c:v>94.492588369441279</c:v>
                </c:pt>
                <c:pt idx="8287">
                  <c:v>94.503990877993161</c:v>
                </c:pt>
                <c:pt idx="8288">
                  <c:v>94.515393386545043</c:v>
                </c:pt>
                <c:pt idx="8289">
                  <c:v>94.526795895096924</c:v>
                </c:pt>
                <c:pt idx="8290">
                  <c:v>94.538198403648792</c:v>
                </c:pt>
                <c:pt idx="8291">
                  <c:v>94.549600912200688</c:v>
                </c:pt>
                <c:pt idx="8292">
                  <c:v>94.56100342075257</c:v>
                </c:pt>
                <c:pt idx="8293">
                  <c:v>94.572405929304452</c:v>
                </c:pt>
                <c:pt idx="8294">
                  <c:v>94.583808437856334</c:v>
                </c:pt>
                <c:pt idx="8295">
                  <c:v>94.595210946408216</c:v>
                </c:pt>
                <c:pt idx="8296">
                  <c:v>94.606613454960083</c:v>
                </c:pt>
                <c:pt idx="8297">
                  <c:v>94.618015963511965</c:v>
                </c:pt>
                <c:pt idx="8298">
                  <c:v>94.629418472063847</c:v>
                </c:pt>
                <c:pt idx="8299">
                  <c:v>94.640820980615743</c:v>
                </c:pt>
                <c:pt idx="8300">
                  <c:v>94.652223489167625</c:v>
                </c:pt>
                <c:pt idx="8301">
                  <c:v>94.663625997719507</c:v>
                </c:pt>
                <c:pt idx="8302">
                  <c:v>94.675028506271374</c:v>
                </c:pt>
                <c:pt idx="8303">
                  <c:v>94.686431014823256</c:v>
                </c:pt>
                <c:pt idx="8304">
                  <c:v>94.697833523375138</c:v>
                </c:pt>
                <c:pt idx="8305">
                  <c:v>94.70923603192702</c:v>
                </c:pt>
                <c:pt idx="8306">
                  <c:v>94.720638540478902</c:v>
                </c:pt>
                <c:pt idx="8307">
                  <c:v>94.732041049030784</c:v>
                </c:pt>
                <c:pt idx="8308">
                  <c:v>94.743443557582665</c:v>
                </c:pt>
                <c:pt idx="8309">
                  <c:v>94.754846066134547</c:v>
                </c:pt>
                <c:pt idx="8310">
                  <c:v>94.766248574686429</c:v>
                </c:pt>
                <c:pt idx="8311">
                  <c:v>94.777651083238311</c:v>
                </c:pt>
                <c:pt idx="8312">
                  <c:v>94.789053591790193</c:v>
                </c:pt>
                <c:pt idx="8313">
                  <c:v>94.800456100342075</c:v>
                </c:pt>
                <c:pt idx="8314">
                  <c:v>94.811858608893957</c:v>
                </c:pt>
                <c:pt idx="8315">
                  <c:v>94.823261117445838</c:v>
                </c:pt>
                <c:pt idx="8316">
                  <c:v>94.83466362599772</c:v>
                </c:pt>
                <c:pt idx="8317">
                  <c:v>94.846066134549602</c:v>
                </c:pt>
                <c:pt idx="8318">
                  <c:v>94.857468643101484</c:v>
                </c:pt>
                <c:pt idx="8319">
                  <c:v>94.868871151653366</c:v>
                </c:pt>
                <c:pt idx="8320">
                  <c:v>94.880273660205248</c:v>
                </c:pt>
                <c:pt idx="8321">
                  <c:v>94.891676168757115</c:v>
                </c:pt>
                <c:pt idx="8322">
                  <c:v>94.903078677309011</c:v>
                </c:pt>
                <c:pt idx="8323">
                  <c:v>94.914481185860893</c:v>
                </c:pt>
                <c:pt idx="8324">
                  <c:v>94.925883694412775</c:v>
                </c:pt>
                <c:pt idx="8325">
                  <c:v>94.937286202964657</c:v>
                </c:pt>
                <c:pt idx="8326">
                  <c:v>94.948688711516539</c:v>
                </c:pt>
                <c:pt idx="8327">
                  <c:v>94.960091220068406</c:v>
                </c:pt>
                <c:pt idx="8328">
                  <c:v>94.971493728620288</c:v>
                </c:pt>
                <c:pt idx="8329">
                  <c:v>94.98289623717217</c:v>
                </c:pt>
                <c:pt idx="8330">
                  <c:v>94.994298745724066</c:v>
                </c:pt>
                <c:pt idx="8331">
                  <c:v>95.005701254275948</c:v>
                </c:pt>
                <c:pt idx="8332">
                  <c:v>95.01710376282783</c:v>
                </c:pt>
                <c:pt idx="8333">
                  <c:v>95.028506271379712</c:v>
                </c:pt>
                <c:pt idx="8334">
                  <c:v>95.039908779931579</c:v>
                </c:pt>
                <c:pt idx="8335">
                  <c:v>95.051311288483461</c:v>
                </c:pt>
                <c:pt idx="8336">
                  <c:v>95.062713797035343</c:v>
                </c:pt>
                <c:pt idx="8337">
                  <c:v>95.074116305587225</c:v>
                </c:pt>
                <c:pt idx="8338">
                  <c:v>95.085518814139107</c:v>
                </c:pt>
                <c:pt idx="8339">
                  <c:v>95.096921322691003</c:v>
                </c:pt>
                <c:pt idx="8340">
                  <c:v>95.10832383124287</c:v>
                </c:pt>
                <c:pt idx="8341">
                  <c:v>95.119726339794752</c:v>
                </c:pt>
                <c:pt idx="8342">
                  <c:v>95.131128848346634</c:v>
                </c:pt>
                <c:pt idx="8343">
                  <c:v>95.142531356898516</c:v>
                </c:pt>
                <c:pt idx="8344">
                  <c:v>95.153933865450398</c:v>
                </c:pt>
                <c:pt idx="8345">
                  <c:v>95.16533637400228</c:v>
                </c:pt>
                <c:pt idx="8346">
                  <c:v>95.176738882554162</c:v>
                </c:pt>
                <c:pt idx="8347">
                  <c:v>95.188141391106043</c:v>
                </c:pt>
                <c:pt idx="8348">
                  <c:v>95.199543899657925</c:v>
                </c:pt>
                <c:pt idx="8349">
                  <c:v>95.210946408209807</c:v>
                </c:pt>
                <c:pt idx="8350">
                  <c:v>95.222348916761689</c:v>
                </c:pt>
                <c:pt idx="8351">
                  <c:v>95.233751425313571</c:v>
                </c:pt>
                <c:pt idx="8352">
                  <c:v>95.245153933865438</c:v>
                </c:pt>
                <c:pt idx="8353">
                  <c:v>95.256556442417335</c:v>
                </c:pt>
                <c:pt idx="8354">
                  <c:v>95.267958950969216</c:v>
                </c:pt>
                <c:pt idx="8355">
                  <c:v>95.279361459521098</c:v>
                </c:pt>
                <c:pt idx="8356">
                  <c:v>95.29076396807298</c:v>
                </c:pt>
                <c:pt idx="8357">
                  <c:v>95.302166476624862</c:v>
                </c:pt>
                <c:pt idx="8358">
                  <c:v>95.313568985176744</c:v>
                </c:pt>
                <c:pt idx="8359">
                  <c:v>95.324971493728611</c:v>
                </c:pt>
                <c:pt idx="8360">
                  <c:v>95.336374002280493</c:v>
                </c:pt>
                <c:pt idx="8361">
                  <c:v>95.347776510832389</c:v>
                </c:pt>
                <c:pt idx="8362">
                  <c:v>95.359179019384271</c:v>
                </c:pt>
                <c:pt idx="8363">
                  <c:v>95.370581527936153</c:v>
                </c:pt>
                <c:pt idx="8364">
                  <c:v>95.381984036488035</c:v>
                </c:pt>
                <c:pt idx="8365">
                  <c:v>95.393386545039903</c:v>
                </c:pt>
                <c:pt idx="8366">
                  <c:v>95.404789053591784</c:v>
                </c:pt>
                <c:pt idx="8367">
                  <c:v>95.416191562143666</c:v>
                </c:pt>
                <c:pt idx="8368">
                  <c:v>95.427594070695548</c:v>
                </c:pt>
                <c:pt idx="8369">
                  <c:v>95.43899657924743</c:v>
                </c:pt>
                <c:pt idx="8370">
                  <c:v>95.450399087799326</c:v>
                </c:pt>
                <c:pt idx="8371">
                  <c:v>95.461801596351194</c:v>
                </c:pt>
                <c:pt idx="8372">
                  <c:v>95.473204104903076</c:v>
                </c:pt>
                <c:pt idx="8373">
                  <c:v>95.484606613454957</c:v>
                </c:pt>
                <c:pt idx="8374">
                  <c:v>95.496009122006839</c:v>
                </c:pt>
                <c:pt idx="8375">
                  <c:v>95.507411630558721</c:v>
                </c:pt>
                <c:pt idx="8376">
                  <c:v>95.518814139110603</c:v>
                </c:pt>
                <c:pt idx="8377">
                  <c:v>95.530216647662485</c:v>
                </c:pt>
                <c:pt idx="8378">
                  <c:v>95.541619156214367</c:v>
                </c:pt>
                <c:pt idx="8379">
                  <c:v>95.553021664766248</c:v>
                </c:pt>
                <c:pt idx="8380">
                  <c:v>95.56442417331813</c:v>
                </c:pt>
                <c:pt idx="8381">
                  <c:v>95.575826681870012</c:v>
                </c:pt>
                <c:pt idx="8382">
                  <c:v>95.587229190421894</c:v>
                </c:pt>
                <c:pt idx="8383">
                  <c:v>95.598631698973776</c:v>
                </c:pt>
                <c:pt idx="8384">
                  <c:v>95.610034207525658</c:v>
                </c:pt>
                <c:pt idx="8385">
                  <c:v>95.62143671607754</c:v>
                </c:pt>
                <c:pt idx="8386">
                  <c:v>95.632839224629421</c:v>
                </c:pt>
                <c:pt idx="8387">
                  <c:v>95.644241733181303</c:v>
                </c:pt>
                <c:pt idx="8388">
                  <c:v>95.655644241733185</c:v>
                </c:pt>
                <c:pt idx="8389">
                  <c:v>95.667046750285067</c:v>
                </c:pt>
                <c:pt idx="8390">
                  <c:v>95.678449258836935</c:v>
                </c:pt>
                <c:pt idx="8391">
                  <c:v>95.689851767388816</c:v>
                </c:pt>
                <c:pt idx="8392">
                  <c:v>95.701254275940713</c:v>
                </c:pt>
                <c:pt idx="8393">
                  <c:v>95.712656784492594</c:v>
                </c:pt>
                <c:pt idx="8394">
                  <c:v>95.724059293044476</c:v>
                </c:pt>
                <c:pt idx="8395">
                  <c:v>95.735461801596358</c:v>
                </c:pt>
                <c:pt idx="8396">
                  <c:v>95.746864310148226</c:v>
                </c:pt>
                <c:pt idx="8397">
                  <c:v>95.758266818700108</c:v>
                </c:pt>
                <c:pt idx="8398">
                  <c:v>95.769669327251989</c:v>
                </c:pt>
                <c:pt idx="8399">
                  <c:v>95.781071835803871</c:v>
                </c:pt>
                <c:pt idx="8400">
                  <c:v>95.792474344355753</c:v>
                </c:pt>
                <c:pt idx="8401">
                  <c:v>95.803876852907649</c:v>
                </c:pt>
                <c:pt idx="8402">
                  <c:v>95.815279361459531</c:v>
                </c:pt>
                <c:pt idx="8403">
                  <c:v>95.826681870011399</c:v>
                </c:pt>
                <c:pt idx="8404">
                  <c:v>95.838084378563281</c:v>
                </c:pt>
                <c:pt idx="8405">
                  <c:v>95.849486887115162</c:v>
                </c:pt>
                <c:pt idx="8406">
                  <c:v>95.860889395667044</c:v>
                </c:pt>
                <c:pt idx="8407">
                  <c:v>95.872291904218926</c:v>
                </c:pt>
                <c:pt idx="8408">
                  <c:v>95.883694412770808</c:v>
                </c:pt>
                <c:pt idx="8409">
                  <c:v>95.89509692132269</c:v>
                </c:pt>
                <c:pt idx="8410">
                  <c:v>95.906499429874572</c:v>
                </c:pt>
                <c:pt idx="8411">
                  <c:v>95.917901938426454</c:v>
                </c:pt>
                <c:pt idx="8412">
                  <c:v>95.929304446978335</c:v>
                </c:pt>
                <c:pt idx="8413">
                  <c:v>95.940706955530217</c:v>
                </c:pt>
                <c:pt idx="8414">
                  <c:v>95.952109464082099</c:v>
                </c:pt>
                <c:pt idx="8415">
                  <c:v>95.963511972633981</c:v>
                </c:pt>
                <c:pt idx="8416">
                  <c:v>95.974914481185863</c:v>
                </c:pt>
                <c:pt idx="8417">
                  <c:v>95.986316989737745</c:v>
                </c:pt>
                <c:pt idx="8418">
                  <c:v>95.997719498289626</c:v>
                </c:pt>
                <c:pt idx="8419">
                  <c:v>96.009122006841508</c:v>
                </c:pt>
                <c:pt idx="8420">
                  <c:v>96.02052451539339</c:v>
                </c:pt>
                <c:pt idx="8421">
                  <c:v>96.031927023945258</c:v>
                </c:pt>
                <c:pt idx="8422">
                  <c:v>96.04332953249714</c:v>
                </c:pt>
                <c:pt idx="8423">
                  <c:v>96.054732041049036</c:v>
                </c:pt>
                <c:pt idx="8424">
                  <c:v>96.066134549600918</c:v>
                </c:pt>
                <c:pt idx="8425">
                  <c:v>96.077537058152799</c:v>
                </c:pt>
                <c:pt idx="8426">
                  <c:v>96.088939566704681</c:v>
                </c:pt>
                <c:pt idx="8427">
                  <c:v>96.100342075256563</c:v>
                </c:pt>
                <c:pt idx="8428">
                  <c:v>96.111744583808431</c:v>
                </c:pt>
                <c:pt idx="8429">
                  <c:v>96.123147092360313</c:v>
                </c:pt>
                <c:pt idx="8430">
                  <c:v>96.134549600912194</c:v>
                </c:pt>
                <c:pt idx="8431">
                  <c:v>96.145952109464076</c:v>
                </c:pt>
                <c:pt idx="8432">
                  <c:v>96.157354618015972</c:v>
                </c:pt>
                <c:pt idx="8433">
                  <c:v>96.168757126567854</c:v>
                </c:pt>
                <c:pt idx="8434">
                  <c:v>96.180159635119722</c:v>
                </c:pt>
                <c:pt idx="8435">
                  <c:v>96.191562143671604</c:v>
                </c:pt>
                <c:pt idx="8436">
                  <c:v>96.202964652223486</c:v>
                </c:pt>
                <c:pt idx="8437">
                  <c:v>96.214367160775367</c:v>
                </c:pt>
                <c:pt idx="8438">
                  <c:v>96.225769669327249</c:v>
                </c:pt>
                <c:pt idx="8439">
                  <c:v>96.237172177879131</c:v>
                </c:pt>
                <c:pt idx="8440">
                  <c:v>96.248574686431013</c:v>
                </c:pt>
                <c:pt idx="8441">
                  <c:v>96.259977194982895</c:v>
                </c:pt>
                <c:pt idx="8442">
                  <c:v>96.271379703534777</c:v>
                </c:pt>
                <c:pt idx="8443">
                  <c:v>96.282782212086659</c:v>
                </c:pt>
                <c:pt idx="8444">
                  <c:v>96.29418472063854</c:v>
                </c:pt>
                <c:pt idx="8445">
                  <c:v>96.305587229190422</c:v>
                </c:pt>
                <c:pt idx="8446">
                  <c:v>96.316989737742304</c:v>
                </c:pt>
                <c:pt idx="8447">
                  <c:v>96.328392246294186</c:v>
                </c:pt>
                <c:pt idx="8448">
                  <c:v>96.339794754846068</c:v>
                </c:pt>
                <c:pt idx="8449">
                  <c:v>96.35119726339795</c:v>
                </c:pt>
                <c:pt idx="8450">
                  <c:v>96.362599771949832</c:v>
                </c:pt>
                <c:pt idx="8451">
                  <c:v>96.374002280501713</c:v>
                </c:pt>
                <c:pt idx="8452">
                  <c:v>96.385404789053595</c:v>
                </c:pt>
                <c:pt idx="8453">
                  <c:v>96.396807297605463</c:v>
                </c:pt>
                <c:pt idx="8454">
                  <c:v>96.408209806157359</c:v>
                </c:pt>
                <c:pt idx="8455">
                  <c:v>96.419612314709241</c:v>
                </c:pt>
                <c:pt idx="8456">
                  <c:v>96.431014823261123</c:v>
                </c:pt>
                <c:pt idx="8457">
                  <c:v>96.442417331813004</c:v>
                </c:pt>
                <c:pt idx="8458">
                  <c:v>96.453819840364886</c:v>
                </c:pt>
                <c:pt idx="8459">
                  <c:v>96.465222348916754</c:v>
                </c:pt>
                <c:pt idx="8460">
                  <c:v>96.476624857468636</c:v>
                </c:pt>
                <c:pt idx="8461">
                  <c:v>96.488027366020518</c:v>
                </c:pt>
                <c:pt idx="8462">
                  <c:v>96.4994298745724</c:v>
                </c:pt>
                <c:pt idx="8463">
                  <c:v>96.510832383124296</c:v>
                </c:pt>
                <c:pt idx="8464">
                  <c:v>96.522234891676177</c:v>
                </c:pt>
                <c:pt idx="8465">
                  <c:v>96.533637400228045</c:v>
                </c:pt>
                <c:pt idx="8466">
                  <c:v>96.545039908779927</c:v>
                </c:pt>
                <c:pt idx="8467">
                  <c:v>96.556442417331809</c:v>
                </c:pt>
                <c:pt idx="8468">
                  <c:v>96.567844925883691</c:v>
                </c:pt>
                <c:pt idx="8469">
                  <c:v>96.579247434435572</c:v>
                </c:pt>
                <c:pt idx="8470">
                  <c:v>96.590649942987454</c:v>
                </c:pt>
                <c:pt idx="8471">
                  <c:v>96.60205245153935</c:v>
                </c:pt>
                <c:pt idx="8472">
                  <c:v>96.613454960091218</c:v>
                </c:pt>
                <c:pt idx="8473">
                  <c:v>96.6248574686431</c:v>
                </c:pt>
                <c:pt idx="8474">
                  <c:v>96.636259977194982</c:v>
                </c:pt>
                <c:pt idx="8475">
                  <c:v>96.647662485746864</c:v>
                </c:pt>
                <c:pt idx="8476">
                  <c:v>96.659064994298745</c:v>
                </c:pt>
                <c:pt idx="8477">
                  <c:v>96.670467502850627</c:v>
                </c:pt>
                <c:pt idx="8478">
                  <c:v>96.681870011402509</c:v>
                </c:pt>
                <c:pt idx="8479">
                  <c:v>96.693272519954391</c:v>
                </c:pt>
                <c:pt idx="8480">
                  <c:v>96.704675028506273</c:v>
                </c:pt>
                <c:pt idx="8481">
                  <c:v>96.716077537058155</c:v>
                </c:pt>
                <c:pt idx="8482">
                  <c:v>96.727480045610037</c:v>
                </c:pt>
                <c:pt idx="8483">
                  <c:v>96.738882554161918</c:v>
                </c:pt>
                <c:pt idx="8484">
                  <c:v>96.750285062713786</c:v>
                </c:pt>
                <c:pt idx="8485">
                  <c:v>96.761687571265682</c:v>
                </c:pt>
                <c:pt idx="8486">
                  <c:v>96.773090079817564</c:v>
                </c:pt>
                <c:pt idx="8487">
                  <c:v>96.784492588369446</c:v>
                </c:pt>
                <c:pt idx="8488">
                  <c:v>96.795895096921328</c:v>
                </c:pt>
                <c:pt idx="8489">
                  <c:v>96.80729760547321</c:v>
                </c:pt>
                <c:pt idx="8490">
                  <c:v>96.818700114025077</c:v>
                </c:pt>
                <c:pt idx="8491">
                  <c:v>96.830102622576959</c:v>
                </c:pt>
                <c:pt idx="8492">
                  <c:v>96.841505131128841</c:v>
                </c:pt>
                <c:pt idx="8493">
                  <c:v>96.852907639680723</c:v>
                </c:pt>
                <c:pt idx="8494">
                  <c:v>96.864310148232619</c:v>
                </c:pt>
                <c:pt idx="8495">
                  <c:v>96.875712656784501</c:v>
                </c:pt>
                <c:pt idx="8496">
                  <c:v>96.887115165336382</c:v>
                </c:pt>
                <c:pt idx="8497">
                  <c:v>96.89851767388825</c:v>
                </c:pt>
                <c:pt idx="8498">
                  <c:v>96.909920182440132</c:v>
                </c:pt>
                <c:pt idx="8499">
                  <c:v>96.921322690992014</c:v>
                </c:pt>
                <c:pt idx="8500">
                  <c:v>96.932725199543896</c:v>
                </c:pt>
                <c:pt idx="8501">
                  <c:v>96.944127708095778</c:v>
                </c:pt>
                <c:pt idx="8502">
                  <c:v>96.955530216647674</c:v>
                </c:pt>
                <c:pt idx="8503">
                  <c:v>96.966932725199541</c:v>
                </c:pt>
                <c:pt idx="8504">
                  <c:v>96.978335233751423</c:v>
                </c:pt>
                <c:pt idx="8505">
                  <c:v>96.989737742303305</c:v>
                </c:pt>
                <c:pt idx="8506">
                  <c:v>97.001140250855187</c:v>
                </c:pt>
                <c:pt idx="8507">
                  <c:v>97.012542759407069</c:v>
                </c:pt>
                <c:pt idx="8508">
                  <c:v>97.02394526795895</c:v>
                </c:pt>
                <c:pt idx="8509">
                  <c:v>97.035347776510832</c:v>
                </c:pt>
                <c:pt idx="8510">
                  <c:v>97.046750285062714</c:v>
                </c:pt>
                <c:pt idx="8511">
                  <c:v>97.058152793614596</c:v>
                </c:pt>
                <c:pt idx="8512">
                  <c:v>97.069555302166478</c:v>
                </c:pt>
                <c:pt idx="8513">
                  <c:v>97.08095781071836</c:v>
                </c:pt>
                <c:pt idx="8514">
                  <c:v>97.092360319270242</c:v>
                </c:pt>
                <c:pt idx="8515">
                  <c:v>97.103762827822109</c:v>
                </c:pt>
                <c:pt idx="8516">
                  <c:v>97.115165336374005</c:v>
                </c:pt>
                <c:pt idx="8517">
                  <c:v>97.126567844925887</c:v>
                </c:pt>
                <c:pt idx="8518">
                  <c:v>97.137970353477769</c:v>
                </c:pt>
                <c:pt idx="8519">
                  <c:v>97.149372862029651</c:v>
                </c:pt>
                <c:pt idx="8520">
                  <c:v>97.160775370581533</c:v>
                </c:pt>
                <c:pt idx="8521">
                  <c:v>97.172177879133415</c:v>
                </c:pt>
                <c:pt idx="8522">
                  <c:v>97.183580387685282</c:v>
                </c:pt>
                <c:pt idx="8523">
                  <c:v>97.194982896237164</c:v>
                </c:pt>
                <c:pt idx="8524">
                  <c:v>97.206385404789046</c:v>
                </c:pt>
                <c:pt idx="8525">
                  <c:v>97.217787913340942</c:v>
                </c:pt>
                <c:pt idx="8526">
                  <c:v>97.229190421892824</c:v>
                </c:pt>
                <c:pt idx="8527">
                  <c:v>97.240592930444706</c:v>
                </c:pt>
                <c:pt idx="8528">
                  <c:v>97.251995438996573</c:v>
                </c:pt>
                <c:pt idx="8529">
                  <c:v>97.263397947548455</c:v>
                </c:pt>
                <c:pt idx="8530">
                  <c:v>97.274800456100337</c:v>
                </c:pt>
                <c:pt idx="8531">
                  <c:v>97.286202964652219</c:v>
                </c:pt>
                <c:pt idx="8532">
                  <c:v>97.297605473204101</c:v>
                </c:pt>
                <c:pt idx="8533">
                  <c:v>97.309007981755997</c:v>
                </c:pt>
                <c:pt idx="8534">
                  <c:v>97.320410490307864</c:v>
                </c:pt>
                <c:pt idx="8535">
                  <c:v>97.331812998859746</c:v>
                </c:pt>
                <c:pt idx="8536">
                  <c:v>97.343215507411628</c:v>
                </c:pt>
                <c:pt idx="8537">
                  <c:v>97.35461801596351</c:v>
                </c:pt>
                <c:pt idx="8538">
                  <c:v>97.366020524515392</c:v>
                </c:pt>
                <c:pt idx="8539">
                  <c:v>97.377423033067274</c:v>
                </c:pt>
                <c:pt idx="8540">
                  <c:v>97.388825541619156</c:v>
                </c:pt>
                <c:pt idx="8541">
                  <c:v>97.400228050171037</c:v>
                </c:pt>
                <c:pt idx="8542">
                  <c:v>97.411630558722919</c:v>
                </c:pt>
                <c:pt idx="8543">
                  <c:v>97.423033067274801</c:v>
                </c:pt>
                <c:pt idx="8544">
                  <c:v>97.434435575826683</c:v>
                </c:pt>
                <c:pt idx="8545">
                  <c:v>97.445838084378565</c:v>
                </c:pt>
                <c:pt idx="8546">
                  <c:v>97.457240592930447</c:v>
                </c:pt>
                <c:pt idx="8547">
                  <c:v>97.468643101482328</c:v>
                </c:pt>
                <c:pt idx="8548">
                  <c:v>97.48004561003421</c:v>
                </c:pt>
                <c:pt idx="8549">
                  <c:v>97.491448118586092</c:v>
                </c:pt>
                <c:pt idx="8550">
                  <c:v>97.502850627137974</c:v>
                </c:pt>
                <c:pt idx="8551">
                  <c:v>97.514253135689856</c:v>
                </c:pt>
                <c:pt idx="8552">
                  <c:v>97.525655644241738</c:v>
                </c:pt>
                <c:pt idx="8553">
                  <c:v>97.537058152793605</c:v>
                </c:pt>
                <c:pt idx="8554">
                  <c:v>97.548460661345487</c:v>
                </c:pt>
                <c:pt idx="8555">
                  <c:v>97.559863169897369</c:v>
                </c:pt>
                <c:pt idx="8556">
                  <c:v>97.571265678449265</c:v>
                </c:pt>
                <c:pt idx="8557">
                  <c:v>97.582668187001147</c:v>
                </c:pt>
                <c:pt idx="8558">
                  <c:v>97.594070695553029</c:v>
                </c:pt>
                <c:pt idx="8559">
                  <c:v>97.605473204104896</c:v>
                </c:pt>
                <c:pt idx="8560">
                  <c:v>97.616875712656778</c:v>
                </c:pt>
                <c:pt idx="8561">
                  <c:v>97.62827822120866</c:v>
                </c:pt>
                <c:pt idx="8562">
                  <c:v>97.639680729760542</c:v>
                </c:pt>
                <c:pt idx="8563">
                  <c:v>97.651083238312424</c:v>
                </c:pt>
                <c:pt idx="8564">
                  <c:v>97.66248574686432</c:v>
                </c:pt>
                <c:pt idx="8565">
                  <c:v>97.673888255416202</c:v>
                </c:pt>
                <c:pt idx="8566">
                  <c:v>97.685290763968069</c:v>
                </c:pt>
                <c:pt idx="8567">
                  <c:v>97.696693272519951</c:v>
                </c:pt>
                <c:pt idx="8568">
                  <c:v>97.708095781071833</c:v>
                </c:pt>
                <c:pt idx="8569">
                  <c:v>97.719498289623715</c:v>
                </c:pt>
                <c:pt idx="8570">
                  <c:v>97.730900798175597</c:v>
                </c:pt>
                <c:pt idx="8571">
                  <c:v>97.742303306727479</c:v>
                </c:pt>
                <c:pt idx="8572">
                  <c:v>97.753705815279361</c:v>
                </c:pt>
                <c:pt idx="8573">
                  <c:v>97.765108323831242</c:v>
                </c:pt>
                <c:pt idx="8574">
                  <c:v>97.776510832383124</c:v>
                </c:pt>
                <c:pt idx="8575">
                  <c:v>97.787913340935006</c:v>
                </c:pt>
                <c:pt idx="8576">
                  <c:v>97.799315849486888</c:v>
                </c:pt>
                <c:pt idx="8577">
                  <c:v>97.81071835803877</c:v>
                </c:pt>
                <c:pt idx="8578">
                  <c:v>97.822120866590652</c:v>
                </c:pt>
                <c:pt idx="8579">
                  <c:v>97.833523375142533</c:v>
                </c:pt>
                <c:pt idx="8580">
                  <c:v>97.844925883694415</c:v>
                </c:pt>
                <c:pt idx="8581">
                  <c:v>97.856328392246297</c:v>
                </c:pt>
                <c:pt idx="8582">
                  <c:v>97.867730900798179</c:v>
                </c:pt>
                <c:pt idx="8583">
                  <c:v>97.879133409350061</c:v>
                </c:pt>
                <c:pt idx="8584">
                  <c:v>97.890535917901929</c:v>
                </c:pt>
                <c:pt idx="8585">
                  <c:v>97.90193842645381</c:v>
                </c:pt>
                <c:pt idx="8586">
                  <c:v>97.913340935005692</c:v>
                </c:pt>
                <c:pt idx="8587">
                  <c:v>97.924743443557588</c:v>
                </c:pt>
                <c:pt idx="8588">
                  <c:v>97.93614595210947</c:v>
                </c:pt>
                <c:pt idx="8589">
                  <c:v>97.947548460661352</c:v>
                </c:pt>
                <c:pt idx="8590">
                  <c:v>97.958950969213234</c:v>
                </c:pt>
                <c:pt idx="8591">
                  <c:v>97.970353477765102</c:v>
                </c:pt>
                <c:pt idx="8592">
                  <c:v>97.981755986316983</c:v>
                </c:pt>
                <c:pt idx="8593">
                  <c:v>97.993158494868865</c:v>
                </c:pt>
                <c:pt idx="8594">
                  <c:v>98.004561003420747</c:v>
                </c:pt>
                <c:pt idx="8595">
                  <c:v>98.015963511972643</c:v>
                </c:pt>
                <c:pt idx="8596">
                  <c:v>98.027366020524525</c:v>
                </c:pt>
                <c:pt idx="8597">
                  <c:v>98.038768529076393</c:v>
                </c:pt>
                <c:pt idx="8598">
                  <c:v>98.050171037628274</c:v>
                </c:pt>
                <c:pt idx="8599">
                  <c:v>98.061573546180156</c:v>
                </c:pt>
                <c:pt idx="8600">
                  <c:v>98.072976054732038</c:v>
                </c:pt>
                <c:pt idx="8601">
                  <c:v>98.08437856328392</c:v>
                </c:pt>
                <c:pt idx="8602">
                  <c:v>98.095781071835802</c:v>
                </c:pt>
                <c:pt idx="8603">
                  <c:v>98.107183580387684</c:v>
                </c:pt>
                <c:pt idx="8604">
                  <c:v>98.118586088939566</c:v>
                </c:pt>
                <c:pt idx="8605">
                  <c:v>98.129988597491447</c:v>
                </c:pt>
                <c:pt idx="8606">
                  <c:v>98.141391106043329</c:v>
                </c:pt>
                <c:pt idx="8607">
                  <c:v>98.152793614595211</c:v>
                </c:pt>
                <c:pt idx="8608">
                  <c:v>98.164196123147093</c:v>
                </c:pt>
                <c:pt idx="8609">
                  <c:v>98.175598631698975</c:v>
                </c:pt>
                <c:pt idx="8610">
                  <c:v>98.187001140250857</c:v>
                </c:pt>
                <c:pt idx="8611">
                  <c:v>98.198403648802739</c:v>
                </c:pt>
                <c:pt idx="8612">
                  <c:v>98.20980615735462</c:v>
                </c:pt>
                <c:pt idx="8613">
                  <c:v>98.221208665906502</c:v>
                </c:pt>
                <c:pt idx="8614">
                  <c:v>98.232611174458384</c:v>
                </c:pt>
                <c:pt idx="8615">
                  <c:v>98.244013683010266</c:v>
                </c:pt>
                <c:pt idx="8616">
                  <c:v>98.255416191562134</c:v>
                </c:pt>
                <c:pt idx="8617">
                  <c:v>98.266818700114015</c:v>
                </c:pt>
                <c:pt idx="8618">
                  <c:v>98.278221208665911</c:v>
                </c:pt>
                <c:pt idx="8619">
                  <c:v>98.289623717217793</c:v>
                </c:pt>
                <c:pt idx="8620">
                  <c:v>98.301026225769675</c:v>
                </c:pt>
                <c:pt idx="8621">
                  <c:v>98.312428734321557</c:v>
                </c:pt>
                <c:pt idx="8622">
                  <c:v>98.323831242873425</c:v>
                </c:pt>
                <c:pt idx="8623">
                  <c:v>98.335233751425307</c:v>
                </c:pt>
                <c:pt idx="8624">
                  <c:v>98.346636259977188</c:v>
                </c:pt>
                <c:pt idx="8625">
                  <c:v>98.35803876852907</c:v>
                </c:pt>
                <c:pt idx="8626">
                  <c:v>98.369441277080966</c:v>
                </c:pt>
                <c:pt idx="8627">
                  <c:v>98.380843785632848</c:v>
                </c:pt>
                <c:pt idx="8628">
                  <c:v>98.392246294184716</c:v>
                </c:pt>
                <c:pt idx="8629">
                  <c:v>98.403648802736598</c:v>
                </c:pt>
                <c:pt idx="8630">
                  <c:v>98.415051311288479</c:v>
                </c:pt>
                <c:pt idx="8631">
                  <c:v>98.426453819840361</c:v>
                </c:pt>
                <c:pt idx="8632">
                  <c:v>98.437856328392243</c:v>
                </c:pt>
                <c:pt idx="8633">
                  <c:v>98.449258836944125</c:v>
                </c:pt>
                <c:pt idx="8634">
                  <c:v>98.460661345496021</c:v>
                </c:pt>
                <c:pt idx="8635">
                  <c:v>98.472063854047889</c:v>
                </c:pt>
                <c:pt idx="8636">
                  <c:v>98.483466362599771</c:v>
                </c:pt>
                <c:pt idx="8637">
                  <c:v>98.494868871151652</c:v>
                </c:pt>
                <c:pt idx="8638">
                  <c:v>98.506271379703534</c:v>
                </c:pt>
                <c:pt idx="8639">
                  <c:v>98.517673888255416</c:v>
                </c:pt>
                <c:pt idx="8640">
                  <c:v>98.529076396807298</c:v>
                </c:pt>
                <c:pt idx="8641">
                  <c:v>98.54047890535918</c:v>
                </c:pt>
                <c:pt idx="8642">
                  <c:v>98.551881413911062</c:v>
                </c:pt>
                <c:pt idx="8643">
                  <c:v>98.563283922462944</c:v>
                </c:pt>
                <c:pt idx="8644">
                  <c:v>98.574686431014825</c:v>
                </c:pt>
                <c:pt idx="8645">
                  <c:v>98.586088939566707</c:v>
                </c:pt>
                <c:pt idx="8646">
                  <c:v>98.597491448118589</c:v>
                </c:pt>
                <c:pt idx="8647">
                  <c:v>98.608893956670457</c:v>
                </c:pt>
                <c:pt idx="8648">
                  <c:v>98.620296465222339</c:v>
                </c:pt>
                <c:pt idx="8649">
                  <c:v>98.631698973774235</c:v>
                </c:pt>
                <c:pt idx="8650">
                  <c:v>98.643101482326117</c:v>
                </c:pt>
                <c:pt idx="8651">
                  <c:v>98.654503990877998</c:v>
                </c:pt>
                <c:pt idx="8652">
                  <c:v>98.66590649942988</c:v>
                </c:pt>
                <c:pt idx="8653">
                  <c:v>98.677309007981748</c:v>
                </c:pt>
                <c:pt idx="8654">
                  <c:v>98.68871151653363</c:v>
                </c:pt>
                <c:pt idx="8655">
                  <c:v>98.700114025085512</c:v>
                </c:pt>
                <c:pt idx="8656">
                  <c:v>98.711516533637393</c:v>
                </c:pt>
                <c:pt idx="8657">
                  <c:v>98.722919042189289</c:v>
                </c:pt>
                <c:pt idx="8658">
                  <c:v>98.734321550741171</c:v>
                </c:pt>
                <c:pt idx="8659">
                  <c:v>98.745724059293053</c:v>
                </c:pt>
                <c:pt idx="8660">
                  <c:v>98.757126567844921</c:v>
                </c:pt>
                <c:pt idx="8661">
                  <c:v>98.768529076396803</c:v>
                </c:pt>
                <c:pt idx="8662">
                  <c:v>98.779931584948685</c:v>
                </c:pt>
                <c:pt idx="8663">
                  <c:v>98.791334093500566</c:v>
                </c:pt>
                <c:pt idx="8664">
                  <c:v>98.802736602052448</c:v>
                </c:pt>
                <c:pt idx="8665">
                  <c:v>98.814139110604344</c:v>
                </c:pt>
                <c:pt idx="8666">
                  <c:v>98.825541619156212</c:v>
                </c:pt>
                <c:pt idx="8667">
                  <c:v>98.836944127708094</c:v>
                </c:pt>
                <c:pt idx="8668">
                  <c:v>98.848346636259976</c:v>
                </c:pt>
                <c:pt idx="8669">
                  <c:v>98.859749144811857</c:v>
                </c:pt>
                <c:pt idx="8670">
                  <c:v>98.871151653363739</c:v>
                </c:pt>
                <c:pt idx="8671">
                  <c:v>98.882554161915621</c:v>
                </c:pt>
                <c:pt idx="8672">
                  <c:v>98.893956670467503</c:v>
                </c:pt>
                <c:pt idx="8673">
                  <c:v>98.905359179019385</c:v>
                </c:pt>
                <c:pt idx="8674">
                  <c:v>98.916761687571267</c:v>
                </c:pt>
                <c:pt idx="8675">
                  <c:v>98.928164196123149</c:v>
                </c:pt>
                <c:pt idx="8676">
                  <c:v>98.93956670467503</c:v>
                </c:pt>
                <c:pt idx="8677">
                  <c:v>98.950969213226912</c:v>
                </c:pt>
                <c:pt idx="8678">
                  <c:v>98.962371721778794</c:v>
                </c:pt>
                <c:pt idx="8679">
                  <c:v>98.973774230330662</c:v>
                </c:pt>
                <c:pt idx="8680">
                  <c:v>98.985176738882558</c:v>
                </c:pt>
                <c:pt idx="8681">
                  <c:v>98.99657924743444</c:v>
                </c:pt>
                <c:pt idx="8682">
                  <c:v>99.007981755986322</c:v>
                </c:pt>
                <c:pt idx="8683">
                  <c:v>99.019384264538203</c:v>
                </c:pt>
                <c:pt idx="8684">
                  <c:v>99.030786773090085</c:v>
                </c:pt>
                <c:pt idx="8685">
                  <c:v>99.042189281641953</c:v>
                </c:pt>
                <c:pt idx="8686">
                  <c:v>99.053591790193835</c:v>
                </c:pt>
                <c:pt idx="8687">
                  <c:v>99.064994298745717</c:v>
                </c:pt>
                <c:pt idx="8688">
                  <c:v>99.076396807297613</c:v>
                </c:pt>
                <c:pt idx="8689">
                  <c:v>99.087799315849495</c:v>
                </c:pt>
                <c:pt idx="8690">
                  <c:v>99.099201824401376</c:v>
                </c:pt>
                <c:pt idx="8691">
                  <c:v>99.110604332953244</c:v>
                </c:pt>
                <c:pt idx="8692">
                  <c:v>99.122006841505126</c:v>
                </c:pt>
                <c:pt idx="8693">
                  <c:v>99.133409350057008</c:v>
                </c:pt>
                <c:pt idx="8694">
                  <c:v>99.14481185860889</c:v>
                </c:pt>
                <c:pt idx="8695">
                  <c:v>99.156214367160771</c:v>
                </c:pt>
                <c:pt idx="8696">
                  <c:v>99.167616875712667</c:v>
                </c:pt>
                <c:pt idx="8697">
                  <c:v>99.179019384264535</c:v>
                </c:pt>
                <c:pt idx="8698">
                  <c:v>99.190421892816417</c:v>
                </c:pt>
                <c:pt idx="8699">
                  <c:v>99.201824401368299</c:v>
                </c:pt>
                <c:pt idx="8700">
                  <c:v>99.213226909920181</c:v>
                </c:pt>
                <c:pt idx="8701">
                  <c:v>99.224629418472063</c:v>
                </c:pt>
                <c:pt idx="8702">
                  <c:v>99.236031927023944</c:v>
                </c:pt>
                <c:pt idx="8703">
                  <c:v>99.247434435575826</c:v>
                </c:pt>
                <c:pt idx="8704">
                  <c:v>99.258836944127708</c:v>
                </c:pt>
                <c:pt idx="8705">
                  <c:v>99.27023945267959</c:v>
                </c:pt>
                <c:pt idx="8706">
                  <c:v>99.281641961231472</c:v>
                </c:pt>
                <c:pt idx="8707">
                  <c:v>99.293044469783354</c:v>
                </c:pt>
                <c:pt idx="8708">
                  <c:v>99.304446978335235</c:v>
                </c:pt>
                <c:pt idx="8709">
                  <c:v>99.315849486887117</c:v>
                </c:pt>
                <c:pt idx="8710">
                  <c:v>99.327251995438985</c:v>
                </c:pt>
                <c:pt idx="8711">
                  <c:v>99.338654503990881</c:v>
                </c:pt>
                <c:pt idx="8712">
                  <c:v>99.350057012542763</c:v>
                </c:pt>
                <c:pt idx="8713">
                  <c:v>99.361459521094645</c:v>
                </c:pt>
                <c:pt idx="8714">
                  <c:v>99.372862029646527</c:v>
                </c:pt>
                <c:pt idx="8715">
                  <c:v>99.384264538198408</c:v>
                </c:pt>
                <c:pt idx="8716">
                  <c:v>99.395667046750276</c:v>
                </c:pt>
                <c:pt idx="8717">
                  <c:v>99.407069555302158</c:v>
                </c:pt>
                <c:pt idx="8718">
                  <c:v>99.41847206385404</c:v>
                </c:pt>
                <c:pt idx="8719">
                  <c:v>99.429874572405936</c:v>
                </c:pt>
                <c:pt idx="8720">
                  <c:v>99.441277080957818</c:v>
                </c:pt>
                <c:pt idx="8721">
                  <c:v>99.4526795895097</c:v>
                </c:pt>
                <c:pt idx="8722">
                  <c:v>99.464082098061567</c:v>
                </c:pt>
                <c:pt idx="8723">
                  <c:v>99.475484606613449</c:v>
                </c:pt>
                <c:pt idx="8724">
                  <c:v>99.486887115165331</c:v>
                </c:pt>
                <c:pt idx="8725">
                  <c:v>99.498289623717213</c:v>
                </c:pt>
                <c:pt idx="8726">
                  <c:v>99.509692132269095</c:v>
                </c:pt>
                <c:pt idx="8727">
                  <c:v>99.521094640820991</c:v>
                </c:pt>
                <c:pt idx="8728">
                  <c:v>99.532497149372873</c:v>
                </c:pt>
                <c:pt idx="8729">
                  <c:v>99.54389965792474</c:v>
                </c:pt>
                <c:pt idx="8730">
                  <c:v>99.555302166476622</c:v>
                </c:pt>
                <c:pt idx="8731">
                  <c:v>99.566704675028504</c:v>
                </c:pt>
                <c:pt idx="8732">
                  <c:v>99.578107183580386</c:v>
                </c:pt>
                <c:pt idx="8733">
                  <c:v>99.589509692132268</c:v>
                </c:pt>
                <c:pt idx="8734">
                  <c:v>99.600912200684149</c:v>
                </c:pt>
                <c:pt idx="8735">
                  <c:v>99.612314709236031</c:v>
                </c:pt>
                <c:pt idx="8736">
                  <c:v>99.623717217787913</c:v>
                </c:pt>
                <c:pt idx="8737">
                  <c:v>99.635119726339795</c:v>
                </c:pt>
                <c:pt idx="8738">
                  <c:v>99.646522234891677</c:v>
                </c:pt>
                <c:pt idx="8739">
                  <c:v>99.657924743443559</c:v>
                </c:pt>
                <c:pt idx="8740">
                  <c:v>99.669327251995441</c:v>
                </c:pt>
                <c:pt idx="8741">
                  <c:v>99.680729760547308</c:v>
                </c:pt>
                <c:pt idx="8742">
                  <c:v>99.692132269099204</c:v>
                </c:pt>
                <c:pt idx="8743">
                  <c:v>99.703534777651086</c:v>
                </c:pt>
                <c:pt idx="8744">
                  <c:v>99.714937286202968</c:v>
                </c:pt>
                <c:pt idx="8745">
                  <c:v>99.72633979475485</c:v>
                </c:pt>
                <c:pt idx="8746">
                  <c:v>99.737742303306732</c:v>
                </c:pt>
                <c:pt idx="8747">
                  <c:v>99.749144811858613</c:v>
                </c:pt>
                <c:pt idx="8748">
                  <c:v>99.760547320410481</c:v>
                </c:pt>
                <c:pt idx="8749">
                  <c:v>99.771949828962363</c:v>
                </c:pt>
                <c:pt idx="8750">
                  <c:v>99.783352337514259</c:v>
                </c:pt>
                <c:pt idx="8751">
                  <c:v>99.794754846066141</c:v>
                </c:pt>
                <c:pt idx="8752">
                  <c:v>99.806157354618023</c:v>
                </c:pt>
                <c:pt idx="8753">
                  <c:v>99.817559863169905</c:v>
                </c:pt>
                <c:pt idx="8754">
                  <c:v>99.828962371721772</c:v>
                </c:pt>
                <c:pt idx="8755">
                  <c:v>99.840364880273654</c:v>
                </c:pt>
                <c:pt idx="8756">
                  <c:v>99.851767388825536</c:v>
                </c:pt>
                <c:pt idx="8757">
                  <c:v>99.863169897377418</c:v>
                </c:pt>
                <c:pt idx="8758">
                  <c:v>99.874572405929314</c:v>
                </c:pt>
                <c:pt idx="8759">
                  <c:v>99.885974914481196</c:v>
                </c:pt>
                <c:pt idx="8760">
                  <c:v>99.897377423033063</c:v>
                </c:pt>
                <c:pt idx="8761">
                  <c:v>99.908779931584945</c:v>
                </c:pt>
                <c:pt idx="8762">
                  <c:v>99.920182440136827</c:v>
                </c:pt>
                <c:pt idx="8763">
                  <c:v>99.931584948688709</c:v>
                </c:pt>
                <c:pt idx="8764">
                  <c:v>99.942987457240591</c:v>
                </c:pt>
                <c:pt idx="8765">
                  <c:v>99.954389965792473</c:v>
                </c:pt>
                <c:pt idx="8766">
                  <c:v>99.965792474344354</c:v>
                </c:pt>
                <c:pt idx="8767">
                  <c:v>99.977194982896236</c:v>
                </c:pt>
                <c:pt idx="8768">
                  <c:v>99.988597491448118</c:v>
                </c:pt>
                <c:pt idx="8769">
                  <c:v>100</c:v>
                </c:pt>
              </c:numCache>
            </c:numRef>
          </c:xVal>
          <c:yVal>
            <c:numRef>
              <c:f>'Building LOAD with CT and GCHP'!$C$5:$C$8774</c:f>
              <c:numCache>
                <c:formatCode>General</c:formatCode>
                <c:ptCount val="8770"/>
                <c:pt idx="0">
                  <c:v>376.75</c:v>
                </c:pt>
                <c:pt idx="1">
                  <c:v>374.25</c:v>
                </c:pt>
                <c:pt idx="2">
                  <c:v>363.72</c:v>
                </c:pt>
                <c:pt idx="3">
                  <c:v>355.74</c:v>
                </c:pt>
                <c:pt idx="4">
                  <c:v>339.51</c:v>
                </c:pt>
                <c:pt idx="5">
                  <c:v>322.19</c:v>
                </c:pt>
                <c:pt idx="6">
                  <c:v>315.17</c:v>
                </c:pt>
                <c:pt idx="7">
                  <c:v>310.2</c:v>
                </c:pt>
                <c:pt idx="8">
                  <c:v>303.24</c:v>
                </c:pt>
                <c:pt idx="9">
                  <c:v>302.89</c:v>
                </c:pt>
                <c:pt idx="10">
                  <c:v>297.64999999999998</c:v>
                </c:pt>
                <c:pt idx="11">
                  <c:v>294.36</c:v>
                </c:pt>
                <c:pt idx="12">
                  <c:v>294</c:v>
                </c:pt>
                <c:pt idx="13">
                  <c:v>291.47000000000003</c:v>
                </c:pt>
                <c:pt idx="14">
                  <c:v>291.27</c:v>
                </c:pt>
                <c:pt idx="15">
                  <c:v>288.69</c:v>
                </c:pt>
                <c:pt idx="16">
                  <c:v>288.39999999999998</c:v>
                </c:pt>
                <c:pt idx="17">
                  <c:v>287.02</c:v>
                </c:pt>
                <c:pt idx="18">
                  <c:v>286.37</c:v>
                </c:pt>
                <c:pt idx="19">
                  <c:v>286.32</c:v>
                </c:pt>
                <c:pt idx="20">
                  <c:v>280.97000000000003</c:v>
                </c:pt>
                <c:pt idx="21">
                  <c:v>279.74</c:v>
                </c:pt>
                <c:pt idx="22">
                  <c:v>279.02</c:v>
                </c:pt>
                <c:pt idx="23">
                  <c:v>275.45999999999998</c:v>
                </c:pt>
                <c:pt idx="24">
                  <c:v>272.06</c:v>
                </c:pt>
                <c:pt idx="25">
                  <c:v>268.66000000000003</c:v>
                </c:pt>
                <c:pt idx="26">
                  <c:v>261.06</c:v>
                </c:pt>
                <c:pt idx="27">
                  <c:v>259.24</c:v>
                </c:pt>
                <c:pt idx="28">
                  <c:v>258.31</c:v>
                </c:pt>
                <c:pt idx="29">
                  <c:v>257.39999999999998</c:v>
                </c:pt>
                <c:pt idx="30">
                  <c:v>255.96</c:v>
                </c:pt>
                <c:pt idx="31">
                  <c:v>254.08</c:v>
                </c:pt>
                <c:pt idx="32">
                  <c:v>254.07</c:v>
                </c:pt>
                <c:pt idx="33">
                  <c:v>252.37</c:v>
                </c:pt>
                <c:pt idx="34">
                  <c:v>251.57</c:v>
                </c:pt>
                <c:pt idx="35">
                  <c:v>248.16</c:v>
                </c:pt>
                <c:pt idx="36">
                  <c:v>246.06</c:v>
                </c:pt>
                <c:pt idx="37">
                  <c:v>245</c:v>
                </c:pt>
                <c:pt idx="38">
                  <c:v>242.99</c:v>
                </c:pt>
                <c:pt idx="39">
                  <c:v>242.71</c:v>
                </c:pt>
                <c:pt idx="40">
                  <c:v>240.88</c:v>
                </c:pt>
                <c:pt idx="41">
                  <c:v>240.73</c:v>
                </c:pt>
                <c:pt idx="42">
                  <c:v>240.46</c:v>
                </c:pt>
                <c:pt idx="43">
                  <c:v>239.38</c:v>
                </c:pt>
                <c:pt idx="44">
                  <c:v>239.38</c:v>
                </c:pt>
                <c:pt idx="45">
                  <c:v>238.42</c:v>
                </c:pt>
                <c:pt idx="46">
                  <c:v>237.37</c:v>
                </c:pt>
                <c:pt idx="47">
                  <c:v>236.77</c:v>
                </c:pt>
                <c:pt idx="48">
                  <c:v>236.5</c:v>
                </c:pt>
                <c:pt idx="49">
                  <c:v>235.97</c:v>
                </c:pt>
                <c:pt idx="50">
                  <c:v>233.74</c:v>
                </c:pt>
                <c:pt idx="51">
                  <c:v>233.7</c:v>
                </c:pt>
                <c:pt idx="52">
                  <c:v>232.15</c:v>
                </c:pt>
                <c:pt idx="53">
                  <c:v>230.59</c:v>
                </c:pt>
                <c:pt idx="54">
                  <c:v>228.79</c:v>
                </c:pt>
                <c:pt idx="55">
                  <c:v>227.63</c:v>
                </c:pt>
                <c:pt idx="56">
                  <c:v>227.4</c:v>
                </c:pt>
                <c:pt idx="57">
                  <c:v>226.55</c:v>
                </c:pt>
                <c:pt idx="58">
                  <c:v>226.37</c:v>
                </c:pt>
                <c:pt idx="59">
                  <c:v>224.63</c:v>
                </c:pt>
                <c:pt idx="60">
                  <c:v>223.35</c:v>
                </c:pt>
                <c:pt idx="61">
                  <c:v>221.86</c:v>
                </c:pt>
                <c:pt idx="62">
                  <c:v>221.19</c:v>
                </c:pt>
                <c:pt idx="63">
                  <c:v>221.16</c:v>
                </c:pt>
                <c:pt idx="64">
                  <c:v>220.1</c:v>
                </c:pt>
                <c:pt idx="65">
                  <c:v>219.88</c:v>
                </c:pt>
                <c:pt idx="66">
                  <c:v>219.59</c:v>
                </c:pt>
                <c:pt idx="67">
                  <c:v>219.31</c:v>
                </c:pt>
                <c:pt idx="68">
                  <c:v>219.28</c:v>
                </c:pt>
                <c:pt idx="69">
                  <c:v>217.37</c:v>
                </c:pt>
                <c:pt idx="70">
                  <c:v>216.86</c:v>
                </c:pt>
                <c:pt idx="71">
                  <c:v>216.74</c:v>
                </c:pt>
                <c:pt idx="72">
                  <c:v>216.31</c:v>
                </c:pt>
                <c:pt idx="73">
                  <c:v>216.17</c:v>
                </c:pt>
                <c:pt idx="74">
                  <c:v>215.88</c:v>
                </c:pt>
                <c:pt idx="75">
                  <c:v>215.72</c:v>
                </c:pt>
                <c:pt idx="76">
                  <c:v>215.47</c:v>
                </c:pt>
                <c:pt idx="77">
                  <c:v>214.55</c:v>
                </c:pt>
                <c:pt idx="78">
                  <c:v>214.52</c:v>
                </c:pt>
                <c:pt idx="79">
                  <c:v>214.26</c:v>
                </c:pt>
                <c:pt idx="80">
                  <c:v>214.11</c:v>
                </c:pt>
                <c:pt idx="81">
                  <c:v>213.47</c:v>
                </c:pt>
                <c:pt idx="82">
                  <c:v>212.6</c:v>
                </c:pt>
                <c:pt idx="83">
                  <c:v>211.35</c:v>
                </c:pt>
                <c:pt idx="84">
                  <c:v>210.58</c:v>
                </c:pt>
                <c:pt idx="85">
                  <c:v>210.56</c:v>
                </c:pt>
                <c:pt idx="86">
                  <c:v>209.95</c:v>
                </c:pt>
                <c:pt idx="87">
                  <c:v>209.48</c:v>
                </c:pt>
                <c:pt idx="88">
                  <c:v>209.17</c:v>
                </c:pt>
                <c:pt idx="89">
                  <c:v>208.9</c:v>
                </c:pt>
                <c:pt idx="90">
                  <c:v>208.71</c:v>
                </c:pt>
                <c:pt idx="91">
                  <c:v>208.62</c:v>
                </c:pt>
                <c:pt idx="92">
                  <c:v>208.61</c:v>
                </c:pt>
                <c:pt idx="93">
                  <c:v>208.43</c:v>
                </c:pt>
                <c:pt idx="94">
                  <c:v>208.4</c:v>
                </c:pt>
                <c:pt idx="95">
                  <c:v>208.26</c:v>
                </c:pt>
                <c:pt idx="96">
                  <c:v>208.04</c:v>
                </c:pt>
                <c:pt idx="97">
                  <c:v>207.29</c:v>
                </c:pt>
                <c:pt idx="98">
                  <c:v>207.14</c:v>
                </c:pt>
                <c:pt idx="99">
                  <c:v>206.93</c:v>
                </c:pt>
                <c:pt idx="100">
                  <c:v>206.53</c:v>
                </c:pt>
                <c:pt idx="101">
                  <c:v>206.46</c:v>
                </c:pt>
                <c:pt idx="102">
                  <c:v>206.41</c:v>
                </c:pt>
                <c:pt idx="103">
                  <c:v>205.4</c:v>
                </c:pt>
                <c:pt idx="104">
                  <c:v>205.39</c:v>
                </c:pt>
                <c:pt idx="105">
                  <c:v>205.35</c:v>
                </c:pt>
                <c:pt idx="106">
                  <c:v>205.13</c:v>
                </c:pt>
                <c:pt idx="107">
                  <c:v>204.67</c:v>
                </c:pt>
                <c:pt idx="108">
                  <c:v>204.63</c:v>
                </c:pt>
                <c:pt idx="109">
                  <c:v>204.37</c:v>
                </c:pt>
                <c:pt idx="110">
                  <c:v>204.07</c:v>
                </c:pt>
                <c:pt idx="111">
                  <c:v>203.93</c:v>
                </c:pt>
                <c:pt idx="112">
                  <c:v>203.75</c:v>
                </c:pt>
                <c:pt idx="113">
                  <c:v>203.74</c:v>
                </c:pt>
                <c:pt idx="114">
                  <c:v>203.66</c:v>
                </c:pt>
                <c:pt idx="115">
                  <c:v>203.47</c:v>
                </c:pt>
                <c:pt idx="116">
                  <c:v>203.34</c:v>
                </c:pt>
                <c:pt idx="117">
                  <c:v>203.24</c:v>
                </c:pt>
                <c:pt idx="118">
                  <c:v>202.32</c:v>
                </c:pt>
                <c:pt idx="119">
                  <c:v>202.03</c:v>
                </c:pt>
                <c:pt idx="120">
                  <c:v>201.36</c:v>
                </c:pt>
                <c:pt idx="121">
                  <c:v>201.08</c:v>
                </c:pt>
                <c:pt idx="122">
                  <c:v>201.07</c:v>
                </c:pt>
                <c:pt idx="123">
                  <c:v>200.48</c:v>
                </c:pt>
                <c:pt idx="124">
                  <c:v>200.42</c:v>
                </c:pt>
                <c:pt idx="125">
                  <c:v>200.04</c:v>
                </c:pt>
                <c:pt idx="126">
                  <c:v>199.88</c:v>
                </c:pt>
                <c:pt idx="127">
                  <c:v>199.72</c:v>
                </c:pt>
                <c:pt idx="128">
                  <c:v>199.25</c:v>
                </c:pt>
                <c:pt idx="129">
                  <c:v>199.22</c:v>
                </c:pt>
                <c:pt idx="130">
                  <c:v>199.16</c:v>
                </c:pt>
                <c:pt idx="131">
                  <c:v>198.72</c:v>
                </c:pt>
                <c:pt idx="132">
                  <c:v>198.49</c:v>
                </c:pt>
                <c:pt idx="133">
                  <c:v>198.38</c:v>
                </c:pt>
                <c:pt idx="134">
                  <c:v>198.24</c:v>
                </c:pt>
                <c:pt idx="135">
                  <c:v>198.18</c:v>
                </c:pt>
                <c:pt idx="136">
                  <c:v>198.08</c:v>
                </c:pt>
                <c:pt idx="137">
                  <c:v>197.93</c:v>
                </c:pt>
                <c:pt idx="138">
                  <c:v>197.73</c:v>
                </c:pt>
                <c:pt idx="139">
                  <c:v>197.71</c:v>
                </c:pt>
                <c:pt idx="140">
                  <c:v>197.31</c:v>
                </c:pt>
                <c:pt idx="141">
                  <c:v>197.16</c:v>
                </c:pt>
                <c:pt idx="142">
                  <c:v>197.06</c:v>
                </c:pt>
                <c:pt idx="143">
                  <c:v>196.93</c:v>
                </c:pt>
                <c:pt idx="144">
                  <c:v>196.81</c:v>
                </c:pt>
                <c:pt idx="145">
                  <c:v>196.62</c:v>
                </c:pt>
                <c:pt idx="146">
                  <c:v>196.11</c:v>
                </c:pt>
                <c:pt idx="147">
                  <c:v>196.02</c:v>
                </c:pt>
                <c:pt idx="148">
                  <c:v>195.68</c:v>
                </c:pt>
                <c:pt idx="149">
                  <c:v>195.5</c:v>
                </c:pt>
                <c:pt idx="150">
                  <c:v>195.47</c:v>
                </c:pt>
                <c:pt idx="151">
                  <c:v>195.39</c:v>
                </c:pt>
                <c:pt idx="152">
                  <c:v>194.96</c:v>
                </c:pt>
                <c:pt idx="153">
                  <c:v>194.75</c:v>
                </c:pt>
                <c:pt idx="154">
                  <c:v>194.47</c:v>
                </c:pt>
                <c:pt idx="155">
                  <c:v>194.34</c:v>
                </c:pt>
                <c:pt idx="156">
                  <c:v>194.05</c:v>
                </c:pt>
                <c:pt idx="157">
                  <c:v>193.88</c:v>
                </c:pt>
                <c:pt idx="158">
                  <c:v>193.55</c:v>
                </c:pt>
                <c:pt idx="159">
                  <c:v>193.08</c:v>
                </c:pt>
                <c:pt idx="160">
                  <c:v>192.83</c:v>
                </c:pt>
                <c:pt idx="161">
                  <c:v>192.67</c:v>
                </c:pt>
                <c:pt idx="162">
                  <c:v>192.59</c:v>
                </c:pt>
                <c:pt idx="163">
                  <c:v>192.53</c:v>
                </c:pt>
                <c:pt idx="164">
                  <c:v>192.53</c:v>
                </c:pt>
                <c:pt idx="165">
                  <c:v>192.49</c:v>
                </c:pt>
                <c:pt idx="166">
                  <c:v>191.66</c:v>
                </c:pt>
                <c:pt idx="167">
                  <c:v>191.29</c:v>
                </c:pt>
                <c:pt idx="168">
                  <c:v>191.15</c:v>
                </c:pt>
                <c:pt idx="169">
                  <c:v>190.97</c:v>
                </c:pt>
                <c:pt idx="170">
                  <c:v>190.71</c:v>
                </c:pt>
                <c:pt idx="171">
                  <c:v>190.63</c:v>
                </c:pt>
                <c:pt idx="172">
                  <c:v>190.3</c:v>
                </c:pt>
                <c:pt idx="173">
                  <c:v>190.13</c:v>
                </c:pt>
                <c:pt idx="174">
                  <c:v>189.84</c:v>
                </c:pt>
                <c:pt idx="175">
                  <c:v>189.76</c:v>
                </c:pt>
                <c:pt idx="176">
                  <c:v>189.62</c:v>
                </c:pt>
                <c:pt idx="177">
                  <c:v>189.36</c:v>
                </c:pt>
                <c:pt idx="178">
                  <c:v>189.29</c:v>
                </c:pt>
                <c:pt idx="179">
                  <c:v>189.07</c:v>
                </c:pt>
                <c:pt idx="180">
                  <c:v>188.92</c:v>
                </c:pt>
                <c:pt idx="181">
                  <c:v>188.48</c:v>
                </c:pt>
                <c:pt idx="182">
                  <c:v>188.39</c:v>
                </c:pt>
                <c:pt idx="183">
                  <c:v>187.82</c:v>
                </c:pt>
                <c:pt idx="184">
                  <c:v>187.66</c:v>
                </c:pt>
                <c:pt idx="185">
                  <c:v>187.43</c:v>
                </c:pt>
                <c:pt idx="186">
                  <c:v>187.34</c:v>
                </c:pt>
                <c:pt idx="187">
                  <c:v>187.08</c:v>
                </c:pt>
                <c:pt idx="188">
                  <c:v>186.95</c:v>
                </c:pt>
                <c:pt idx="189">
                  <c:v>186.8</c:v>
                </c:pt>
                <c:pt idx="190">
                  <c:v>186.56</c:v>
                </c:pt>
                <c:pt idx="191">
                  <c:v>186.36</c:v>
                </c:pt>
                <c:pt idx="192">
                  <c:v>185.88</c:v>
                </c:pt>
                <c:pt idx="193">
                  <c:v>185.4</c:v>
                </c:pt>
                <c:pt idx="194">
                  <c:v>185.09</c:v>
                </c:pt>
                <c:pt idx="195">
                  <c:v>184.39</c:v>
                </c:pt>
                <c:pt idx="196">
                  <c:v>184.14</c:v>
                </c:pt>
                <c:pt idx="197">
                  <c:v>184.07</c:v>
                </c:pt>
                <c:pt idx="198">
                  <c:v>183.94</c:v>
                </c:pt>
                <c:pt idx="199">
                  <c:v>183.1</c:v>
                </c:pt>
                <c:pt idx="200">
                  <c:v>182.64</c:v>
                </c:pt>
                <c:pt idx="201">
                  <c:v>182.35</c:v>
                </c:pt>
                <c:pt idx="202">
                  <c:v>182.14</c:v>
                </c:pt>
                <c:pt idx="203">
                  <c:v>181.73</c:v>
                </c:pt>
                <c:pt idx="204">
                  <c:v>181.66</c:v>
                </c:pt>
                <c:pt idx="205">
                  <c:v>181.56</c:v>
                </c:pt>
                <c:pt idx="206">
                  <c:v>180.87</c:v>
                </c:pt>
                <c:pt idx="207">
                  <c:v>180.38</c:v>
                </c:pt>
                <c:pt idx="208">
                  <c:v>180.01</c:v>
                </c:pt>
                <c:pt idx="209">
                  <c:v>179.76</c:v>
                </c:pt>
                <c:pt idx="210">
                  <c:v>179.49</c:v>
                </c:pt>
                <c:pt idx="211">
                  <c:v>179.47</c:v>
                </c:pt>
                <c:pt idx="212">
                  <c:v>179.22</c:v>
                </c:pt>
                <c:pt idx="213">
                  <c:v>179.22</c:v>
                </c:pt>
                <c:pt idx="214">
                  <c:v>178.83</c:v>
                </c:pt>
                <c:pt idx="215">
                  <c:v>178.6</c:v>
                </c:pt>
                <c:pt idx="216">
                  <c:v>178.56</c:v>
                </c:pt>
                <c:pt idx="217">
                  <c:v>178.11</c:v>
                </c:pt>
                <c:pt idx="218">
                  <c:v>178.1</c:v>
                </c:pt>
                <c:pt idx="219">
                  <c:v>177.72</c:v>
                </c:pt>
                <c:pt idx="220">
                  <c:v>177.12</c:v>
                </c:pt>
                <c:pt idx="221">
                  <c:v>176.94</c:v>
                </c:pt>
                <c:pt idx="222">
                  <c:v>176.06</c:v>
                </c:pt>
                <c:pt idx="223">
                  <c:v>175.95</c:v>
                </c:pt>
                <c:pt idx="224">
                  <c:v>175.65</c:v>
                </c:pt>
                <c:pt idx="225">
                  <c:v>175.54</c:v>
                </c:pt>
                <c:pt idx="226">
                  <c:v>175.05</c:v>
                </c:pt>
                <c:pt idx="227">
                  <c:v>174.78</c:v>
                </c:pt>
                <c:pt idx="228">
                  <c:v>174.66</c:v>
                </c:pt>
                <c:pt idx="229">
                  <c:v>174.51</c:v>
                </c:pt>
                <c:pt idx="230">
                  <c:v>174.46</c:v>
                </c:pt>
                <c:pt idx="231">
                  <c:v>174.37</c:v>
                </c:pt>
                <c:pt idx="232">
                  <c:v>174.27</c:v>
                </c:pt>
                <c:pt idx="233">
                  <c:v>173.58</c:v>
                </c:pt>
                <c:pt idx="234">
                  <c:v>173.57</c:v>
                </c:pt>
                <c:pt idx="235">
                  <c:v>173.56</c:v>
                </c:pt>
                <c:pt idx="236">
                  <c:v>173.41</c:v>
                </c:pt>
                <c:pt idx="237">
                  <c:v>173.36</c:v>
                </c:pt>
                <c:pt idx="238">
                  <c:v>173.34</c:v>
                </c:pt>
                <c:pt idx="239">
                  <c:v>173.18</c:v>
                </c:pt>
                <c:pt idx="240">
                  <c:v>173.02</c:v>
                </c:pt>
                <c:pt idx="241">
                  <c:v>171.84</c:v>
                </c:pt>
                <c:pt idx="242">
                  <c:v>171.41</c:v>
                </c:pt>
                <c:pt idx="243">
                  <c:v>171.12</c:v>
                </c:pt>
                <c:pt idx="244">
                  <c:v>171.06</c:v>
                </c:pt>
                <c:pt idx="245">
                  <c:v>170.7</c:v>
                </c:pt>
                <c:pt idx="246">
                  <c:v>170.59</c:v>
                </c:pt>
                <c:pt idx="247">
                  <c:v>170.58</c:v>
                </c:pt>
                <c:pt idx="248">
                  <c:v>170.54</c:v>
                </c:pt>
                <c:pt idx="249">
                  <c:v>170.28</c:v>
                </c:pt>
                <c:pt idx="250">
                  <c:v>170.26</c:v>
                </c:pt>
                <c:pt idx="251">
                  <c:v>169.92</c:v>
                </c:pt>
                <c:pt idx="252">
                  <c:v>169.81</c:v>
                </c:pt>
                <c:pt idx="253">
                  <c:v>169.71</c:v>
                </c:pt>
                <c:pt idx="254">
                  <c:v>169.53</c:v>
                </c:pt>
                <c:pt idx="255">
                  <c:v>169.23</c:v>
                </c:pt>
                <c:pt idx="256">
                  <c:v>169.17</c:v>
                </c:pt>
                <c:pt idx="257">
                  <c:v>169.11</c:v>
                </c:pt>
                <c:pt idx="258">
                  <c:v>169.08</c:v>
                </c:pt>
                <c:pt idx="259">
                  <c:v>169.06</c:v>
                </c:pt>
                <c:pt idx="260">
                  <c:v>169.02</c:v>
                </c:pt>
                <c:pt idx="261">
                  <c:v>168.8</c:v>
                </c:pt>
                <c:pt idx="262">
                  <c:v>168.71</c:v>
                </c:pt>
                <c:pt idx="263">
                  <c:v>168.67</c:v>
                </c:pt>
                <c:pt idx="264">
                  <c:v>168.61</c:v>
                </c:pt>
                <c:pt idx="265">
                  <c:v>168.44</c:v>
                </c:pt>
                <c:pt idx="266">
                  <c:v>168.2</c:v>
                </c:pt>
                <c:pt idx="267">
                  <c:v>167.75</c:v>
                </c:pt>
                <c:pt idx="268">
                  <c:v>167.37</c:v>
                </c:pt>
                <c:pt idx="269">
                  <c:v>166.8</c:v>
                </c:pt>
                <c:pt idx="270">
                  <c:v>166.74</c:v>
                </c:pt>
                <c:pt idx="271">
                  <c:v>166.69</c:v>
                </c:pt>
                <c:pt idx="272">
                  <c:v>166.57</c:v>
                </c:pt>
                <c:pt idx="273">
                  <c:v>166.56</c:v>
                </c:pt>
                <c:pt idx="274">
                  <c:v>166.54</c:v>
                </c:pt>
                <c:pt idx="275">
                  <c:v>166.46</c:v>
                </c:pt>
                <c:pt idx="276">
                  <c:v>166.43</c:v>
                </c:pt>
                <c:pt idx="277">
                  <c:v>166.34</c:v>
                </c:pt>
                <c:pt idx="278">
                  <c:v>166.33</c:v>
                </c:pt>
                <c:pt idx="279">
                  <c:v>166.06</c:v>
                </c:pt>
                <c:pt idx="280">
                  <c:v>165.96</c:v>
                </c:pt>
                <c:pt idx="281">
                  <c:v>165.74</c:v>
                </c:pt>
                <c:pt idx="282">
                  <c:v>165.68</c:v>
                </c:pt>
                <c:pt idx="283">
                  <c:v>165.57</c:v>
                </c:pt>
                <c:pt idx="284">
                  <c:v>165.46</c:v>
                </c:pt>
                <c:pt idx="285">
                  <c:v>165.4</c:v>
                </c:pt>
                <c:pt idx="286">
                  <c:v>165.34</c:v>
                </c:pt>
                <c:pt idx="287">
                  <c:v>165.24</c:v>
                </c:pt>
                <c:pt idx="288">
                  <c:v>165.04</c:v>
                </c:pt>
                <c:pt idx="289">
                  <c:v>164.99</c:v>
                </c:pt>
                <c:pt idx="290">
                  <c:v>164.76</c:v>
                </c:pt>
                <c:pt idx="291">
                  <c:v>164.75</c:v>
                </c:pt>
                <c:pt idx="292">
                  <c:v>164.59</c:v>
                </c:pt>
                <c:pt idx="293">
                  <c:v>164.41</c:v>
                </c:pt>
                <c:pt idx="294">
                  <c:v>164.38</c:v>
                </c:pt>
                <c:pt idx="295">
                  <c:v>164.34</c:v>
                </c:pt>
                <c:pt idx="296">
                  <c:v>164.08</c:v>
                </c:pt>
                <c:pt idx="297">
                  <c:v>163.98</c:v>
                </c:pt>
                <c:pt idx="298">
                  <c:v>163.74</c:v>
                </c:pt>
                <c:pt idx="299">
                  <c:v>163.72999999999999</c:v>
                </c:pt>
                <c:pt idx="300">
                  <c:v>163.66999999999999</c:v>
                </c:pt>
                <c:pt idx="301">
                  <c:v>163.63999999999999</c:v>
                </c:pt>
                <c:pt idx="302">
                  <c:v>163.61000000000001</c:v>
                </c:pt>
                <c:pt idx="303">
                  <c:v>163.57</c:v>
                </c:pt>
                <c:pt idx="304">
                  <c:v>163.53</c:v>
                </c:pt>
                <c:pt idx="305">
                  <c:v>163.4</c:v>
                </c:pt>
                <c:pt idx="306">
                  <c:v>163.35</c:v>
                </c:pt>
                <c:pt idx="307">
                  <c:v>163.32</c:v>
                </c:pt>
                <c:pt idx="308">
                  <c:v>163.27000000000001</c:v>
                </c:pt>
                <c:pt idx="309">
                  <c:v>163.19999999999999</c:v>
                </c:pt>
                <c:pt idx="310">
                  <c:v>163.06</c:v>
                </c:pt>
                <c:pt idx="311">
                  <c:v>162.93</c:v>
                </c:pt>
                <c:pt idx="312">
                  <c:v>162.93</c:v>
                </c:pt>
                <c:pt idx="313">
                  <c:v>162.80000000000001</c:v>
                </c:pt>
                <c:pt idx="314">
                  <c:v>162.66999999999999</c:v>
                </c:pt>
                <c:pt idx="315">
                  <c:v>162.63</c:v>
                </c:pt>
                <c:pt idx="316">
                  <c:v>162.6</c:v>
                </c:pt>
                <c:pt idx="317">
                  <c:v>162.58000000000001</c:v>
                </c:pt>
                <c:pt idx="318">
                  <c:v>162.30000000000001</c:v>
                </c:pt>
                <c:pt idx="319">
                  <c:v>162.30000000000001</c:v>
                </c:pt>
                <c:pt idx="320">
                  <c:v>162.19999999999999</c:v>
                </c:pt>
                <c:pt idx="321">
                  <c:v>162.08000000000001</c:v>
                </c:pt>
                <c:pt idx="322">
                  <c:v>161.96</c:v>
                </c:pt>
                <c:pt idx="323">
                  <c:v>161.94</c:v>
                </c:pt>
                <c:pt idx="324">
                  <c:v>161.78</c:v>
                </c:pt>
                <c:pt idx="325">
                  <c:v>161.68</c:v>
                </c:pt>
                <c:pt idx="326">
                  <c:v>161.52000000000001</c:v>
                </c:pt>
                <c:pt idx="327">
                  <c:v>161.47</c:v>
                </c:pt>
                <c:pt idx="328">
                  <c:v>161.43</c:v>
                </c:pt>
                <c:pt idx="329">
                  <c:v>161.43</c:v>
                </c:pt>
                <c:pt idx="330">
                  <c:v>161.16999999999999</c:v>
                </c:pt>
                <c:pt idx="331">
                  <c:v>160.86000000000001</c:v>
                </c:pt>
                <c:pt idx="332">
                  <c:v>160.44</c:v>
                </c:pt>
                <c:pt idx="333">
                  <c:v>160.16</c:v>
                </c:pt>
                <c:pt idx="334">
                  <c:v>159.52000000000001</c:v>
                </c:pt>
                <c:pt idx="335">
                  <c:v>159.47</c:v>
                </c:pt>
                <c:pt idx="336">
                  <c:v>159.30000000000001</c:v>
                </c:pt>
                <c:pt idx="337">
                  <c:v>159.27000000000001</c:v>
                </c:pt>
                <c:pt idx="338">
                  <c:v>159</c:v>
                </c:pt>
                <c:pt idx="339">
                  <c:v>158.88</c:v>
                </c:pt>
                <c:pt idx="340">
                  <c:v>158.86000000000001</c:v>
                </c:pt>
                <c:pt idx="341">
                  <c:v>158.85</c:v>
                </c:pt>
                <c:pt idx="342">
                  <c:v>158.72999999999999</c:v>
                </c:pt>
                <c:pt idx="343">
                  <c:v>158.66</c:v>
                </c:pt>
                <c:pt idx="344">
                  <c:v>158.63</c:v>
                </c:pt>
                <c:pt idx="345">
                  <c:v>158.49</c:v>
                </c:pt>
                <c:pt idx="346">
                  <c:v>158.04</c:v>
                </c:pt>
                <c:pt idx="347">
                  <c:v>157.85</c:v>
                </c:pt>
                <c:pt idx="348">
                  <c:v>157.69999999999999</c:v>
                </c:pt>
                <c:pt idx="349">
                  <c:v>157.47999999999999</c:v>
                </c:pt>
                <c:pt idx="350">
                  <c:v>157.34</c:v>
                </c:pt>
                <c:pt idx="351">
                  <c:v>157.18</c:v>
                </c:pt>
                <c:pt idx="352">
                  <c:v>157.04</c:v>
                </c:pt>
                <c:pt idx="353">
                  <c:v>156.93</c:v>
                </c:pt>
                <c:pt idx="354">
                  <c:v>156.91999999999999</c:v>
                </c:pt>
                <c:pt idx="355">
                  <c:v>156.5</c:v>
                </c:pt>
                <c:pt idx="356">
                  <c:v>156.49</c:v>
                </c:pt>
                <c:pt idx="357">
                  <c:v>156.21</c:v>
                </c:pt>
                <c:pt idx="358">
                  <c:v>156.15</c:v>
                </c:pt>
                <c:pt idx="359">
                  <c:v>156.11000000000001</c:v>
                </c:pt>
                <c:pt idx="360">
                  <c:v>156.09</c:v>
                </c:pt>
                <c:pt idx="361">
                  <c:v>156.03</c:v>
                </c:pt>
                <c:pt idx="362">
                  <c:v>156.03</c:v>
                </c:pt>
                <c:pt idx="363">
                  <c:v>155.84</c:v>
                </c:pt>
                <c:pt idx="364">
                  <c:v>155.51</c:v>
                </c:pt>
                <c:pt idx="365">
                  <c:v>155.47</c:v>
                </c:pt>
                <c:pt idx="366">
                  <c:v>155.38</c:v>
                </c:pt>
                <c:pt idx="367">
                  <c:v>155.26</c:v>
                </c:pt>
                <c:pt idx="368">
                  <c:v>155.25</c:v>
                </c:pt>
                <c:pt idx="369">
                  <c:v>155.1</c:v>
                </c:pt>
                <c:pt idx="370">
                  <c:v>155.07</c:v>
                </c:pt>
                <c:pt idx="371">
                  <c:v>154.94999999999999</c:v>
                </c:pt>
                <c:pt idx="372">
                  <c:v>154.81</c:v>
                </c:pt>
                <c:pt idx="373">
                  <c:v>154.77000000000001</c:v>
                </c:pt>
                <c:pt idx="374">
                  <c:v>154.72</c:v>
                </c:pt>
                <c:pt idx="375">
                  <c:v>154.4</c:v>
                </c:pt>
                <c:pt idx="376">
                  <c:v>154.37</c:v>
                </c:pt>
                <c:pt idx="377">
                  <c:v>154.12</c:v>
                </c:pt>
                <c:pt idx="378">
                  <c:v>154.11000000000001</c:v>
                </c:pt>
                <c:pt idx="379">
                  <c:v>154.09</c:v>
                </c:pt>
                <c:pt idx="380">
                  <c:v>154.04</c:v>
                </c:pt>
                <c:pt idx="381">
                  <c:v>154.04</c:v>
                </c:pt>
                <c:pt idx="382">
                  <c:v>153.87</c:v>
                </c:pt>
                <c:pt idx="383">
                  <c:v>153.87</c:v>
                </c:pt>
                <c:pt idx="384">
                  <c:v>153.77000000000001</c:v>
                </c:pt>
                <c:pt idx="385">
                  <c:v>153.74</c:v>
                </c:pt>
                <c:pt idx="386">
                  <c:v>153.47999999999999</c:v>
                </c:pt>
                <c:pt idx="387">
                  <c:v>153.44</c:v>
                </c:pt>
                <c:pt idx="388">
                  <c:v>153.25</c:v>
                </c:pt>
                <c:pt idx="389">
                  <c:v>153.21</c:v>
                </c:pt>
                <c:pt idx="390">
                  <c:v>153.19999999999999</c:v>
                </c:pt>
                <c:pt idx="391">
                  <c:v>153.16999999999999</c:v>
                </c:pt>
                <c:pt idx="392">
                  <c:v>152.88999999999999</c:v>
                </c:pt>
                <c:pt idx="393">
                  <c:v>152.85</c:v>
                </c:pt>
                <c:pt idx="394">
                  <c:v>152.80000000000001</c:v>
                </c:pt>
                <c:pt idx="395">
                  <c:v>152.49</c:v>
                </c:pt>
                <c:pt idx="396">
                  <c:v>152.44</c:v>
                </c:pt>
                <c:pt idx="397">
                  <c:v>152.36000000000001</c:v>
                </c:pt>
                <c:pt idx="398">
                  <c:v>152.18</c:v>
                </c:pt>
                <c:pt idx="399">
                  <c:v>151.81</c:v>
                </c:pt>
                <c:pt idx="400">
                  <c:v>151.74</c:v>
                </c:pt>
                <c:pt idx="401">
                  <c:v>151.49</c:v>
                </c:pt>
                <c:pt idx="402">
                  <c:v>151.44999999999999</c:v>
                </c:pt>
                <c:pt idx="403">
                  <c:v>151.44</c:v>
                </c:pt>
                <c:pt idx="404">
                  <c:v>151.33000000000001</c:v>
                </c:pt>
                <c:pt idx="405">
                  <c:v>151.16999999999999</c:v>
                </c:pt>
                <c:pt idx="406">
                  <c:v>151.08000000000001</c:v>
                </c:pt>
                <c:pt idx="407">
                  <c:v>150.94</c:v>
                </c:pt>
                <c:pt idx="408">
                  <c:v>150.87</c:v>
                </c:pt>
                <c:pt idx="409">
                  <c:v>150.84</c:v>
                </c:pt>
                <c:pt idx="410">
                  <c:v>150.77000000000001</c:v>
                </c:pt>
                <c:pt idx="411">
                  <c:v>150.74</c:v>
                </c:pt>
                <c:pt idx="412">
                  <c:v>150.51</c:v>
                </c:pt>
                <c:pt idx="413">
                  <c:v>150.38</c:v>
                </c:pt>
                <c:pt idx="414">
                  <c:v>150.35</c:v>
                </c:pt>
                <c:pt idx="415">
                  <c:v>150.24</c:v>
                </c:pt>
                <c:pt idx="416">
                  <c:v>150.16999999999999</c:v>
                </c:pt>
                <c:pt idx="417">
                  <c:v>149.9</c:v>
                </c:pt>
                <c:pt idx="418">
                  <c:v>149.84</c:v>
                </c:pt>
                <c:pt idx="419">
                  <c:v>149.77000000000001</c:v>
                </c:pt>
                <c:pt idx="420">
                  <c:v>149.72</c:v>
                </c:pt>
                <c:pt idx="421">
                  <c:v>149.35</c:v>
                </c:pt>
                <c:pt idx="422">
                  <c:v>149.31</c:v>
                </c:pt>
                <c:pt idx="423">
                  <c:v>148.94</c:v>
                </c:pt>
                <c:pt idx="424">
                  <c:v>148.93</c:v>
                </c:pt>
                <c:pt idx="425">
                  <c:v>148.74</c:v>
                </c:pt>
                <c:pt idx="426">
                  <c:v>148.74</c:v>
                </c:pt>
                <c:pt idx="427">
                  <c:v>148.65</c:v>
                </c:pt>
                <c:pt idx="428">
                  <c:v>148.55000000000001</c:v>
                </c:pt>
                <c:pt idx="429">
                  <c:v>148.15</c:v>
                </c:pt>
                <c:pt idx="430">
                  <c:v>148.13999999999999</c:v>
                </c:pt>
                <c:pt idx="431">
                  <c:v>148.07</c:v>
                </c:pt>
                <c:pt idx="432">
                  <c:v>147.88</c:v>
                </c:pt>
                <c:pt idx="433">
                  <c:v>147.77000000000001</c:v>
                </c:pt>
                <c:pt idx="434">
                  <c:v>147.72</c:v>
                </c:pt>
                <c:pt idx="435">
                  <c:v>147.66999999999999</c:v>
                </c:pt>
                <c:pt idx="436">
                  <c:v>147.51</c:v>
                </c:pt>
                <c:pt idx="437">
                  <c:v>147.46</c:v>
                </c:pt>
                <c:pt idx="438">
                  <c:v>147.32</c:v>
                </c:pt>
                <c:pt idx="439">
                  <c:v>147.32</c:v>
                </c:pt>
                <c:pt idx="440">
                  <c:v>147.13999999999999</c:v>
                </c:pt>
                <c:pt idx="441">
                  <c:v>146.91</c:v>
                </c:pt>
                <c:pt idx="442">
                  <c:v>146.52000000000001</c:v>
                </c:pt>
                <c:pt idx="443">
                  <c:v>146.36000000000001</c:v>
                </c:pt>
                <c:pt idx="444">
                  <c:v>146.29</c:v>
                </c:pt>
                <c:pt idx="445">
                  <c:v>146.08000000000001</c:v>
                </c:pt>
                <c:pt idx="446">
                  <c:v>146.07</c:v>
                </c:pt>
                <c:pt idx="447">
                  <c:v>146.07</c:v>
                </c:pt>
                <c:pt idx="448">
                  <c:v>145.93</c:v>
                </c:pt>
                <c:pt idx="449">
                  <c:v>145.68</c:v>
                </c:pt>
                <c:pt idx="450">
                  <c:v>145.66999999999999</c:v>
                </c:pt>
                <c:pt idx="451">
                  <c:v>145.61000000000001</c:v>
                </c:pt>
                <c:pt idx="452">
                  <c:v>145.55000000000001</c:v>
                </c:pt>
                <c:pt idx="453">
                  <c:v>145.52000000000001</c:v>
                </c:pt>
                <c:pt idx="454">
                  <c:v>145.47999999999999</c:v>
                </c:pt>
                <c:pt idx="455">
                  <c:v>145.46</c:v>
                </c:pt>
                <c:pt idx="456">
                  <c:v>145.35</c:v>
                </c:pt>
                <c:pt idx="457">
                  <c:v>145.21</c:v>
                </c:pt>
                <c:pt idx="458">
                  <c:v>145.13999999999999</c:v>
                </c:pt>
                <c:pt idx="459">
                  <c:v>145.1</c:v>
                </c:pt>
                <c:pt idx="460">
                  <c:v>145.08000000000001</c:v>
                </c:pt>
                <c:pt idx="461">
                  <c:v>145.03</c:v>
                </c:pt>
                <c:pt idx="462">
                  <c:v>144.94</c:v>
                </c:pt>
                <c:pt idx="463">
                  <c:v>144.94</c:v>
                </c:pt>
                <c:pt idx="464">
                  <c:v>144.84</c:v>
                </c:pt>
                <c:pt idx="465">
                  <c:v>144.69</c:v>
                </c:pt>
                <c:pt idx="466">
                  <c:v>144.65</c:v>
                </c:pt>
                <c:pt idx="467">
                  <c:v>144.52000000000001</c:v>
                </c:pt>
                <c:pt idx="468">
                  <c:v>144.38999999999999</c:v>
                </c:pt>
                <c:pt idx="469">
                  <c:v>144.36000000000001</c:v>
                </c:pt>
                <c:pt idx="470">
                  <c:v>144.33000000000001</c:v>
                </c:pt>
                <c:pt idx="471">
                  <c:v>144.29</c:v>
                </c:pt>
                <c:pt idx="472">
                  <c:v>144.26</c:v>
                </c:pt>
                <c:pt idx="473">
                  <c:v>144.26</c:v>
                </c:pt>
                <c:pt idx="474">
                  <c:v>144.25</c:v>
                </c:pt>
                <c:pt idx="475">
                  <c:v>144.22999999999999</c:v>
                </c:pt>
                <c:pt idx="476">
                  <c:v>144.11000000000001</c:v>
                </c:pt>
                <c:pt idx="477">
                  <c:v>144.09</c:v>
                </c:pt>
                <c:pt idx="478">
                  <c:v>143.99</c:v>
                </c:pt>
                <c:pt idx="479">
                  <c:v>143.9</c:v>
                </c:pt>
                <c:pt idx="480">
                  <c:v>143.79</c:v>
                </c:pt>
                <c:pt idx="481">
                  <c:v>143.78</c:v>
                </c:pt>
                <c:pt idx="482">
                  <c:v>143.69</c:v>
                </c:pt>
                <c:pt idx="483">
                  <c:v>143.66999999999999</c:v>
                </c:pt>
                <c:pt idx="484">
                  <c:v>143.37</c:v>
                </c:pt>
                <c:pt idx="485">
                  <c:v>143.18</c:v>
                </c:pt>
                <c:pt idx="486">
                  <c:v>143.15</c:v>
                </c:pt>
                <c:pt idx="487">
                  <c:v>143.15</c:v>
                </c:pt>
                <c:pt idx="488">
                  <c:v>143.15</c:v>
                </c:pt>
                <c:pt idx="489">
                  <c:v>143.07</c:v>
                </c:pt>
                <c:pt idx="490">
                  <c:v>143.05000000000001</c:v>
                </c:pt>
                <c:pt idx="491">
                  <c:v>143.03</c:v>
                </c:pt>
                <c:pt idx="492">
                  <c:v>142.77000000000001</c:v>
                </c:pt>
                <c:pt idx="493">
                  <c:v>142.63999999999999</c:v>
                </c:pt>
                <c:pt idx="494">
                  <c:v>142.35</c:v>
                </c:pt>
                <c:pt idx="495">
                  <c:v>142.21</c:v>
                </c:pt>
                <c:pt idx="496">
                  <c:v>142.11000000000001</c:v>
                </c:pt>
                <c:pt idx="497">
                  <c:v>142.06</c:v>
                </c:pt>
                <c:pt idx="498">
                  <c:v>141.97999999999999</c:v>
                </c:pt>
                <c:pt idx="499">
                  <c:v>141.94999999999999</c:v>
                </c:pt>
                <c:pt idx="500">
                  <c:v>141.94</c:v>
                </c:pt>
                <c:pt idx="501">
                  <c:v>141.83000000000001</c:v>
                </c:pt>
                <c:pt idx="502">
                  <c:v>141.76</c:v>
                </c:pt>
                <c:pt idx="503">
                  <c:v>141.62</c:v>
                </c:pt>
                <c:pt idx="504">
                  <c:v>141.46</c:v>
                </c:pt>
                <c:pt idx="505">
                  <c:v>141.44</c:v>
                </c:pt>
                <c:pt idx="506">
                  <c:v>141.35</c:v>
                </c:pt>
                <c:pt idx="507">
                  <c:v>141.29</c:v>
                </c:pt>
                <c:pt idx="508">
                  <c:v>141.26</c:v>
                </c:pt>
                <c:pt idx="509">
                  <c:v>141.13999999999999</c:v>
                </c:pt>
                <c:pt idx="510">
                  <c:v>141.07</c:v>
                </c:pt>
                <c:pt idx="511">
                  <c:v>141.06</c:v>
                </c:pt>
                <c:pt idx="512">
                  <c:v>140.99</c:v>
                </c:pt>
                <c:pt idx="513">
                  <c:v>140.88999999999999</c:v>
                </c:pt>
                <c:pt idx="514">
                  <c:v>140.85</c:v>
                </c:pt>
                <c:pt idx="515">
                  <c:v>140.57</c:v>
                </c:pt>
                <c:pt idx="516">
                  <c:v>140.57</c:v>
                </c:pt>
                <c:pt idx="517">
                  <c:v>140.51</c:v>
                </c:pt>
                <c:pt idx="518">
                  <c:v>140.46</c:v>
                </c:pt>
                <c:pt idx="519">
                  <c:v>140.37</c:v>
                </c:pt>
                <c:pt idx="520">
                  <c:v>140.16999999999999</c:v>
                </c:pt>
                <c:pt idx="521">
                  <c:v>139.97999999999999</c:v>
                </c:pt>
                <c:pt idx="522">
                  <c:v>139.97</c:v>
                </c:pt>
                <c:pt idx="523">
                  <c:v>139.94999999999999</c:v>
                </c:pt>
                <c:pt idx="524">
                  <c:v>139.9</c:v>
                </c:pt>
                <c:pt idx="525">
                  <c:v>139.83000000000001</c:v>
                </c:pt>
                <c:pt idx="526">
                  <c:v>139.63999999999999</c:v>
                </c:pt>
                <c:pt idx="527">
                  <c:v>139.6</c:v>
                </c:pt>
                <c:pt idx="528">
                  <c:v>139.35</c:v>
                </c:pt>
                <c:pt idx="529">
                  <c:v>139.22999999999999</c:v>
                </c:pt>
                <c:pt idx="530">
                  <c:v>139.16</c:v>
                </c:pt>
                <c:pt idx="531">
                  <c:v>139.04</c:v>
                </c:pt>
                <c:pt idx="532">
                  <c:v>139.03</c:v>
                </c:pt>
                <c:pt idx="533">
                  <c:v>139.03</c:v>
                </c:pt>
                <c:pt idx="534">
                  <c:v>138.88999999999999</c:v>
                </c:pt>
                <c:pt idx="535">
                  <c:v>138.85</c:v>
                </c:pt>
                <c:pt idx="536">
                  <c:v>138.82</c:v>
                </c:pt>
                <c:pt idx="537">
                  <c:v>138.72999999999999</c:v>
                </c:pt>
                <c:pt idx="538">
                  <c:v>138.57</c:v>
                </c:pt>
                <c:pt idx="539">
                  <c:v>138.4</c:v>
                </c:pt>
                <c:pt idx="540">
                  <c:v>138.25</c:v>
                </c:pt>
                <c:pt idx="541">
                  <c:v>138.19</c:v>
                </c:pt>
                <c:pt idx="542">
                  <c:v>138.12</c:v>
                </c:pt>
                <c:pt idx="543">
                  <c:v>138.12</c:v>
                </c:pt>
                <c:pt idx="544">
                  <c:v>137.9</c:v>
                </c:pt>
                <c:pt idx="545">
                  <c:v>137.83000000000001</c:v>
                </c:pt>
                <c:pt idx="546">
                  <c:v>137.81</c:v>
                </c:pt>
                <c:pt idx="547">
                  <c:v>137.65</c:v>
                </c:pt>
                <c:pt idx="548">
                  <c:v>137.58000000000001</c:v>
                </c:pt>
                <c:pt idx="549">
                  <c:v>137.57</c:v>
                </c:pt>
                <c:pt idx="550">
                  <c:v>137.5</c:v>
                </c:pt>
                <c:pt idx="551">
                  <c:v>137.47999999999999</c:v>
                </c:pt>
                <c:pt idx="552">
                  <c:v>137.44</c:v>
                </c:pt>
                <c:pt idx="553">
                  <c:v>137.35</c:v>
                </c:pt>
                <c:pt idx="554">
                  <c:v>137.22999999999999</c:v>
                </c:pt>
                <c:pt idx="555">
                  <c:v>137.05000000000001</c:v>
                </c:pt>
                <c:pt idx="556">
                  <c:v>137.01</c:v>
                </c:pt>
                <c:pt idx="557">
                  <c:v>136.88</c:v>
                </c:pt>
                <c:pt idx="558">
                  <c:v>136.86000000000001</c:v>
                </c:pt>
                <c:pt idx="559">
                  <c:v>136.80000000000001</c:v>
                </c:pt>
                <c:pt idx="560">
                  <c:v>136.76</c:v>
                </c:pt>
                <c:pt idx="561">
                  <c:v>136.71</c:v>
                </c:pt>
                <c:pt idx="562">
                  <c:v>136.63999999999999</c:v>
                </c:pt>
                <c:pt idx="563">
                  <c:v>136.41</c:v>
                </c:pt>
                <c:pt idx="564">
                  <c:v>136.30000000000001</c:v>
                </c:pt>
                <c:pt idx="565">
                  <c:v>136.18</c:v>
                </c:pt>
                <c:pt idx="566">
                  <c:v>136.16</c:v>
                </c:pt>
                <c:pt idx="567">
                  <c:v>136.15</c:v>
                </c:pt>
                <c:pt idx="568">
                  <c:v>136.11000000000001</c:v>
                </c:pt>
                <c:pt idx="569">
                  <c:v>136.09</c:v>
                </c:pt>
                <c:pt idx="570">
                  <c:v>136.01</c:v>
                </c:pt>
                <c:pt idx="571">
                  <c:v>135.94999999999999</c:v>
                </c:pt>
                <c:pt idx="572">
                  <c:v>135.74</c:v>
                </c:pt>
                <c:pt idx="573">
                  <c:v>135.72</c:v>
                </c:pt>
                <c:pt idx="574">
                  <c:v>135.71</c:v>
                </c:pt>
                <c:pt idx="575">
                  <c:v>135.53</c:v>
                </c:pt>
                <c:pt idx="576">
                  <c:v>135.52000000000001</c:v>
                </c:pt>
                <c:pt idx="577">
                  <c:v>135.47</c:v>
                </c:pt>
                <c:pt idx="578">
                  <c:v>135.34</c:v>
                </c:pt>
                <c:pt idx="579">
                  <c:v>135.25</c:v>
                </c:pt>
                <c:pt idx="580">
                  <c:v>135.05000000000001</c:v>
                </c:pt>
                <c:pt idx="581">
                  <c:v>135.04</c:v>
                </c:pt>
                <c:pt idx="582">
                  <c:v>135.01</c:v>
                </c:pt>
                <c:pt idx="583">
                  <c:v>134.97</c:v>
                </c:pt>
                <c:pt idx="584">
                  <c:v>134.9</c:v>
                </c:pt>
                <c:pt idx="585">
                  <c:v>134.86000000000001</c:v>
                </c:pt>
                <c:pt idx="586">
                  <c:v>134.72</c:v>
                </c:pt>
                <c:pt idx="587">
                  <c:v>134.69</c:v>
                </c:pt>
                <c:pt idx="588">
                  <c:v>134.66999999999999</c:v>
                </c:pt>
                <c:pt idx="589">
                  <c:v>134.65</c:v>
                </c:pt>
                <c:pt idx="590">
                  <c:v>134.63</c:v>
                </c:pt>
                <c:pt idx="591">
                  <c:v>134.6</c:v>
                </c:pt>
                <c:pt idx="592">
                  <c:v>134.56</c:v>
                </c:pt>
                <c:pt idx="593">
                  <c:v>134.55000000000001</c:v>
                </c:pt>
                <c:pt idx="594">
                  <c:v>134.43</c:v>
                </c:pt>
                <c:pt idx="595">
                  <c:v>134.37</c:v>
                </c:pt>
                <c:pt idx="596">
                  <c:v>134.22</c:v>
                </c:pt>
                <c:pt idx="597">
                  <c:v>134.18</c:v>
                </c:pt>
                <c:pt idx="598">
                  <c:v>134.16999999999999</c:v>
                </c:pt>
                <c:pt idx="599">
                  <c:v>134.13</c:v>
                </c:pt>
                <c:pt idx="600">
                  <c:v>134.05000000000001</c:v>
                </c:pt>
                <c:pt idx="601">
                  <c:v>134.04</c:v>
                </c:pt>
                <c:pt idx="602">
                  <c:v>133.97</c:v>
                </c:pt>
                <c:pt idx="603">
                  <c:v>133.66999999999999</c:v>
                </c:pt>
                <c:pt idx="604">
                  <c:v>133.66</c:v>
                </c:pt>
                <c:pt idx="605">
                  <c:v>133.63</c:v>
                </c:pt>
                <c:pt idx="606">
                  <c:v>133.37</c:v>
                </c:pt>
                <c:pt idx="607">
                  <c:v>133.31</c:v>
                </c:pt>
                <c:pt idx="608">
                  <c:v>133.25</c:v>
                </c:pt>
                <c:pt idx="609">
                  <c:v>133.24</c:v>
                </c:pt>
                <c:pt idx="610">
                  <c:v>133.24</c:v>
                </c:pt>
                <c:pt idx="611">
                  <c:v>133.21</c:v>
                </c:pt>
                <c:pt idx="612">
                  <c:v>133.19</c:v>
                </c:pt>
                <c:pt idx="613">
                  <c:v>133.12</c:v>
                </c:pt>
                <c:pt idx="614">
                  <c:v>133.12</c:v>
                </c:pt>
                <c:pt idx="615">
                  <c:v>132.96</c:v>
                </c:pt>
                <c:pt idx="616">
                  <c:v>132.91</c:v>
                </c:pt>
                <c:pt idx="617">
                  <c:v>132.86000000000001</c:v>
                </c:pt>
                <c:pt idx="618">
                  <c:v>132.85</c:v>
                </c:pt>
                <c:pt idx="619">
                  <c:v>132.63</c:v>
                </c:pt>
                <c:pt idx="620">
                  <c:v>132.61000000000001</c:v>
                </c:pt>
                <c:pt idx="621">
                  <c:v>132.55000000000001</c:v>
                </c:pt>
                <c:pt idx="622">
                  <c:v>132.44999999999999</c:v>
                </c:pt>
                <c:pt idx="623">
                  <c:v>132.32</c:v>
                </c:pt>
                <c:pt idx="624">
                  <c:v>132.30000000000001</c:v>
                </c:pt>
                <c:pt idx="625">
                  <c:v>132.24</c:v>
                </c:pt>
                <c:pt idx="626">
                  <c:v>132.02000000000001</c:v>
                </c:pt>
                <c:pt idx="627">
                  <c:v>132.01</c:v>
                </c:pt>
                <c:pt idx="628">
                  <c:v>131.94</c:v>
                </c:pt>
                <c:pt idx="629">
                  <c:v>131.91</c:v>
                </c:pt>
                <c:pt idx="630">
                  <c:v>131.63</c:v>
                </c:pt>
                <c:pt idx="631">
                  <c:v>131.56</c:v>
                </c:pt>
                <c:pt idx="632">
                  <c:v>131.47999999999999</c:v>
                </c:pt>
                <c:pt idx="633">
                  <c:v>131.44</c:v>
                </c:pt>
                <c:pt idx="634">
                  <c:v>131.36000000000001</c:v>
                </c:pt>
                <c:pt idx="635">
                  <c:v>131.31</c:v>
                </c:pt>
                <c:pt idx="636">
                  <c:v>131.24</c:v>
                </c:pt>
                <c:pt idx="637">
                  <c:v>131.19</c:v>
                </c:pt>
                <c:pt idx="638">
                  <c:v>131.13</c:v>
                </c:pt>
                <c:pt idx="639">
                  <c:v>131.08000000000001</c:v>
                </c:pt>
                <c:pt idx="640">
                  <c:v>131.06</c:v>
                </c:pt>
                <c:pt idx="641">
                  <c:v>130.99</c:v>
                </c:pt>
                <c:pt idx="642">
                  <c:v>130.97999999999999</c:v>
                </c:pt>
                <c:pt idx="643">
                  <c:v>130.94999999999999</c:v>
                </c:pt>
                <c:pt idx="644">
                  <c:v>130.86000000000001</c:v>
                </c:pt>
                <c:pt idx="645">
                  <c:v>130.81</c:v>
                </c:pt>
                <c:pt idx="646">
                  <c:v>130.80000000000001</c:v>
                </c:pt>
                <c:pt idx="647">
                  <c:v>130.66</c:v>
                </c:pt>
                <c:pt idx="648">
                  <c:v>130.44999999999999</c:v>
                </c:pt>
                <c:pt idx="649">
                  <c:v>130.43</c:v>
                </c:pt>
                <c:pt idx="650">
                  <c:v>130.43</c:v>
                </c:pt>
                <c:pt idx="651">
                  <c:v>130.41</c:v>
                </c:pt>
                <c:pt idx="652">
                  <c:v>130.33000000000001</c:v>
                </c:pt>
                <c:pt idx="653">
                  <c:v>130.32</c:v>
                </c:pt>
                <c:pt idx="654">
                  <c:v>130.28</c:v>
                </c:pt>
                <c:pt idx="655">
                  <c:v>130.1</c:v>
                </c:pt>
                <c:pt idx="656">
                  <c:v>130.06</c:v>
                </c:pt>
                <c:pt idx="657">
                  <c:v>130.06</c:v>
                </c:pt>
                <c:pt idx="658">
                  <c:v>130.05000000000001</c:v>
                </c:pt>
                <c:pt idx="659">
                  <c:v>129.97999999999999</c:v>
                </c:pt>
                <c:pt idx="660">
                  <c:v>129.96</c:v>
                </c:pt>
                <c:pt idx="661">
                  <c:v>129.83000000000001</c:v>
                </c:pt>
                <c:pt idx="662">
                  <c:v>129.76</c:v>
                </c:pt>
                <c:pt idx="663">
                  <c:v>129.74</c:v>
                </c:pt>
                <c:pt idx="664">
                  <c:v>129.6</c:v>
                </c:pt>
                <c:pt idx="665">
                  <c:v>129.58000000000001</c:v>
                </c:pt>
                <c:pt idx="666">
                  <c:v>129.47</c:v>
                </c:pt>
                <c:pt idx="667">
                  <c:v>129.44</c:v>
                </c:pt>
                <c:pt idx="668">
                  <c:v>129.38</c:v>
                </c:pt>
                <c:pt idx="669">
                  <c:v>129.37</c:v>
                </c:pt>
                <c:pt idx="670">
                  <c:v>129.33000000000001</c:v>
                </c:pt>
                <c:pt idx="671">
                  <c:v>129.22999999999999</c:v>
                </c:pt>
                <c:pt idx="672">
                  <c:v>129.18</c:v>
                </c:pt>
                <c:pt idx="673">
                  <c:v>129.07</c:v>
                </c:pt>
                <c:pt idx="674">
                  <c:v>128.91</c:v>
                </c:pt>
                <c:pt idx="675">
                  <c:v>128.81</c:v>
                </c:pt>
                <c:pt idx="676">
                  <c:v>128.69</c:v>
                </c:pt>
                <c:pt idx="677">
                  <c:v>128.59</c:v>
                </c:pt>
                <c:pt idx="678">
                  <c:v>128.53</c:v>
                </c:pt>
                <c:pt idx="679">
                  <c:v>128.51</c:v>
                </c:pt>
                <c:pt idx="680">
                  <c:v>128.47999999999999</c:v>
                </c:pt>
                <c:pt idx="681">
                  <c:v>128.38999999999999</c:v>
                </c:pt>
                <c:pt idx="682">
                  <c:v>128.32</c:v>
                </c:pt>
                <c:pt idx="683">
                  <c:v>128.19</c:v>
                </c:pt>
                <c:pt idx="684">
                  <c:v>128.11000000000001</c:v>
                </c:pt>
                <c:pt idx="685">
                  <c:v>128.03</c:v>
                </c:pt>
                <c:pt idx="686">
                  <c:v>128.02000000000001</c:v>
                </c:pt>
                <c:pt idx="687">
                  <c:v>127.99</c:v>
                </c:pt>
                <c:pt idx="688">
                  <c:v>127.98</c:v>
                </c:pt>
                <c:pt idx="689">
                  <c:v>127.92</c:v>
                </c:pt>
                <c:pt idx="690">
                  <c:v>127.79</c:v>
                </c:pt>
                <c:pt idx="691">
                  <c:v>127.67</c:v>
                </c:pt>
                <c:pt idx="692">
                  <c:v>127.58</c:v>
                </c:pt>
                <c:pt idx="693">
                  <c:v>127.56</c:v>
                </c:pt>
                <c:pt idx="694">
                  <c:v>127.29</c:v>
                </c:pt>
                <c:pt idx="695">
                  <c:v>127.19</c:v>
                </c:pt>
                <c:pt idx="696">
                  <c:v>127.09</c:v>
                </c:pt>
                <c:pt idx="697">
                  <c:v>127.09</c:v>
                </c:pt>
                <c:pt idx="698">
                  <c:v>127.06</c:v>
                </c:pt>
                <c:pt idx="699">
                  <c:v>127.05</c:v>
                </c:pt>
                <c:pt idx="700">
                  <c:v>127.02</c:v>
                </c:pt>
                <c:pt idx="701">
                  <c:v>126.89</c:v>
                </c:pt>
                <c:pt idx="702">
                  <c:v>126.73</c:v>
                </c:pt>
                <c:pt idx="703">
                  <c:v>126.69</c:v>
                </c:pt>
                <c:pt idx="704">
                  <c:v>126.58</c:v>
                </c:pt>
                <c:pt idx="705">
                  <c:v>126.49</c:v>
                </c:pt>
                <c:pt idx="706">
                  <c:v>126.46</c:v>
                </c:pt>
                <c:pt idx="707">
                  <c:v>126.36</c:v>
                </c:pt>
                <c:pt idx="708">
                  <c:v>126.31</c:v>
                </c:pt>
                <c:pt idx="709">
                  <c:v>125.98</c:v>
                </c:pt>
                <c:pt idx="710">
                  <c:v>125.97</c:v>
                </c:pt>
                <c:pt idx="711">
                  <c:v>125.93</c:v>
                </c:pt>
                <c:pt idx="712">
                  <c:v>125.82</c:v>
                </c:pt>
                <c:pt idx="713">
                  <c:v>125.81</c:v>
                </c:pt>
                <c:pt idx="714">
                  <c:v>125.76</c:v>
                </c:pt>
                <c:pt idx="715">
                  <c:v>125.76</c:v>
                </c:pt>
                <c:pt idx="716">
                  <c:v>125.65</c:v>
                </c:pt>
                <c:pt idx="717">
                  <c:v>125.53</c:v>
                </c:pt>
                <c:pt idx="718">
                  <c:v>125.38</c:v>
                </c:pt>
                <c:pt idx="719">
                  <c:v>125.36</c:v>
                </c:pt>
                <c:pt idx="720">
                  <c:v>125.19</c:v>
                </c:pt>
                <c:pt idx="721">
                  <c:v>125.14</c:v>
                </c:pt>
                <c:pt idx="722">
                  <c:v>125.13</c:v>
                </c:pt>
                <c:pt idx="723">
                  <c:v>125.06</c:v>
                </c:pt>
                <c:pt idx="724">
                  <c:v>125.05</c:v>
                </c:pt>
                <c:pt idx="725">
                  <c:v>125.03</c:v>
                </c:pt>
                <c:pt idx="726">
                  <c:v>124.93</c:v>
                </c:pt>
                <c:pt idx="727">
                  <c:v>124.88</c:v>
                </c:pt>
                <c:pt idx="728">
                  <c:v>124.87</c:v>
                </c:pt>
                <c:pt idx="729">
                  <c:v>124.83</c:v>
                </c:pt>
                <c:pt idx="730">
                  <c:v>124.6</c:v>
                </c:pt>
                <c:pt idx="731">
                  <c:v>124.5</c:v>
                </c:pt>
                <c:pt idx="732">
                  <c:v>124.45</c:v>
                </c:pt>
                <c:pt idx="733">
                  <c:v>124.4</c:v>
                </c:pt>
                <c:pt idx="734">
                  <c:v>124.26</c:v>
                </c:pt>
                <c:pt idx="735">
                  <c:v>124.25</c:v>
                </c:pt>
                <c:pt idx="736">
                  <c:v>124.22</c:v>
                </c:pt>
                <c:pt idx="737">
                  <c:v>124.15</c:v>
                </c:pt>
                <c:pt idx="738">
                  <c:v>124.11</c:v>
                </c:pt>
                <c:pt idx="739">
                  <c:v>124.02</c:v>
                </c:pt>
                <c:pt idx="740">
                  <c:v>123.88</c:v>
                </c:pt>
                <c:pt idx="741">
                  <c:v>123.83</c:v>
                </c:pt>
                <c:pt idx="742">
                  <c:v>123.8</c:v>
                </c:pt>
                <c:pt idx="743">
                  <c:v>123.65</c:v>
                </c:pt>
                <c:pt idx="744">
                  <c:v>123.59</c:v>
                </c:pt>
                <c:pt idx="745">
                  <c:v>123.51</c:v>
                </c:pt>
                <c:pt idx="746">
                  <c:v>123.48</c:v>
                </c:pt>
                <c:pt idx="747">
                  <c:v>123.42</c:v>
                </c:pt>
                <c:pt idx="748">
                  <c:v>123.41</c:v>
                </c:pt>
                <c:pt idx="749">
                  <c:v>123.37</c:v>
                </c:pt>
                <c:pt idx="750">
                  <c:v>123.33</c:v>
                </c:pt>
                <c:pt idx="751">
                  <c:v>123.27</c:v>
                </c:pt>
                <c:pt idx="752">
                  <c:v>123.25</c:v>
                </c:pt>
                <c:pt idx="753">
                  <c:v>123.21</c:v>
                </c:pt>
                <c:pt idx="754">
                  <c:v>123.14</c:v>
                </c:pt>
                <c:pt idx="755">
                  <c:v>123.08</c:v>
                </c:pt>
                <c:pt idx="756">
                  <c:v>122.99</c:v>
                </c:pt>
                <c:pt idx="757">
                  <c:v>122.94</c:v>
                </c:pt>
                <c:pt idx="758">
                  <c:v>122.92</c:v>
                </c:pt>
                <c:pt idx="759">
                  <c:v>122.88</c:v>
                </c:pt>
                <c:pt idx="760">
                  <c:v>122.78</c:v>
                </c:pt>
                <c:pt idx="761">
                  <c:v>122.73</c:v>
                </c:pt>
                <c:pt idx="762">
                  <c:v>122.52</c:v>
                </c:pt>
                <c:pt idx="763">
                  <c:v>122.51</c:v>
                </c:pt>
                <c:pt idx="764">
                  <c:v>122.5</c:v>
                </c:pt>
                <c:pt idx="765">
                  <c:v>122.36</c:v>
                </c:pt>
                <c:pt idx="766">
                  <c:v>122.29</c:v>
                </c:pt>
                <c:pt idx="767">
                  <c:v>122.28</c:v>
                </c:pt>
                <c:pt idx="768">
                  <c:v>122.24</c:v>
                </c:pt>
                <c:pt idx="769">
                  <c:v>122.2</c:v>
                </c:pt>
                <c:pt idx="770">
                  <c:v>122.2</c:v>
                </c:pt>
                <c:pt idx="771">
                  <c:v>122.18</c:v>
                </c:pt>
                <c:pt idx="772">
                  <c:v>122.17</c:v>
                </c:pt>
                <c:pt idx="773">
                  <c:v>122.15</c:v>
                </c:pt>
                <c:pt idx="774">
                  <c:v>122.09</c:v>
                </c:pt>
                <c:pt idx="775">
                  <c:v>122.09</c:v>
                </c:pt>
                <c:pt idx="776">
                  <c:v>122</c:v>
                </c:pt>
                <c:pt idx="777">
                  <c:v>121.95</c:v>
                </c:pt>
                <c:pt idx="778">
                  <c:v>121.91</c:v>
                </c:pt>
                <c:pt idx="779">
                  <c:v>121.77</c:v>
                </c:pt>
                <c:pt idx="780">
                  <c:v>121.77</c:v>
                </c:pt>
                <c:pt idx="781">
                  <c:v>121.72</c:v>
                </c:pt>
                <c:pt idx="782">
                  <c:v>121.68</c:v>
                </c:pt>
                <c:pt idx="783">
                  <c:v>121.61</c:v>
                </c:pt>
                <c:pt idx="784">
                  <c:v>121.6</c:v>
                </c:pt>
                <c:pt idx="785">
                  <c:v>121.52</c:v>
                </c:pt>
                <c:pt idx="786">
                  <c:v>121.48</c:v>
                </c:pt>
                <c:pt idx="787">
                  <c:v>121.45</c:v>
                </c:pt>
                <c:pt idx="788">
                  <c:v>121.43</c:v>
                </c:pt>
                <c:pt idx="789">
                  <c:v>121.38</c:v>
                </c:pt>
                <c:pt idx="790">
                  <c:v>121.37</c:v>
                </c:pt>
                <c:pt idx="791">
                  <c:v>121.24</c:v>
                </c:pt>
                <c:pt idx="792">
                  <c:v>121.22</c:v>
                </c:pt>
                <c:pt idx="793">
                  <c:v>120.93</c:v>
                </c:pt>
                <c:pt idx="794">
                  <c:v>120.88</c:v>
                </c:pt>
                <c:pt idx="795">
                  <c:v>120.73</c:v>
                </c:pt>
                <c:pt idx="796">
                  <c:v>120.64</c:v>
                </c:pt>
                <c:pt idx="797">
                  <c:v>120.49</c:v>
                </c:pt>
                <c:pt idx="798">
                  <c:v>120.48</c:v>
                </c:pt>
                <c:pt idx="799">
                  <c:v>120.45</c:v>
                </c:pt>
                <c:pt idx="800">
                  <c:v>120.29</c:v>
                </c:pt>
                <c:pt idx="801">
                  <c:v>120.16</c:v>
                </c:pt>
                <c:pt idx="802">
                  <c:v>120.12</c:v>
                </c:pt>
                <c:pt idx="803">
                  <c:v>119.96</c:v>
                </c:pt>
                <c:pt idx="804">
                  <c:v>119.95</c:v>
                </c:pt>
                <c:pt idx="805">
                  <c:v>119.83</c:v>
                </c:pt>
                <c:pt idx="806">
                  <c:v>119.74</c:v>
                </c:pt>
                <c:pt idx="807">
                  <c:v>119.74</c:v>
                </c:pt>
                <c:pt idx="808">
                  <c:v>119.58</c:v>
                </c:pt>
                <c:pt idx="809">
                  <c:v>119.57</c:v>
                </c:pt>
                <c:pt idx="810">
                  <c:v>119.56</c:v>
                </c:pt>
                <c:pt idx="811">
                  <c:v>119.55</c:v>
                </c:pt>
                <c:pt idx="812">
                  <c:v>119.5</c:v>
                </c:pt>
                <c:pt idx="813">
                  <c:v>119.36</c:v>
                </c:pt>
                <c:pt idx="814">
                  <c:v>119.35</c:v>
                </c:pt>
                <c:pt idx="815">
                  <c:v>119.33</c:v>
                </c:pt>
                <c:pt idx="816">
                  <c:v>119.33</c:v>
                </c:pt>
                <c:pt idx="817">
                  <c:v>119.28</c:v>
                </c:pt>
                <c:pt idx="818">
                  <c:v>119.27</c:v>
                </c:pt>
                <c:pt idx="819">
                  <c:v>119.22</c:v>
                </c:pt>
                <c:pt idx="820">
                  <c:v>119.12</c:v>
                </c:pt>
                <c:pt idx="821">
                  <c:v>119.06</c:v>
                </c:pt>
                <c:pt idx="822">
                  <c:v>119.01</c:v>
                </c:pt>
                <c:pt idx="823">
                  <c:v>118.95</c:v>
                </c:pt>
                <c:pt idx="824">
                  <c:v>118.76</c:v>
                </c:pt>
                <c:pt idx="825">
                  <c:v>118.73</c:v>
                </c:pt>
                <c:pt idx="826">
                  <c:v>118.68</c:v>
                </c:pt>
                <c:pt idx="827">
                  <c:v>118.66</c:v>
                </c:pt>
                <c:pt idx="828">
                  <c:v>118.56</c:v>
                </c:pt>
                <c:pt idx="829">
                  <c:v>118.43</c:v>
                </c:pt>
                <c:pt idx="830">
                  <c:v>118.26</c:v>
                </c:pt>
                <c:pt idx="831">
                  <c:v>118.25</c:v>
                </c:pt>
                <c:pt idx="832">
                  <c:v>118.21</c:v>
                </c:pt>
                <c:pt idx="833">
                  <c:v>118.11</c:v>
                </c:pt>
                <c:pt idx="834">
                  <c:v>118.1</c:v>
                </c:pt>
                <c:pt idx="835">
                  <c:v>118.09</c:v>
                </c:pt>
                <c:pt idx="836">
                  <c:v>117.87</c:v>
                </c:pt>
                <c:pt idx="837">
                  <c:v>117.79</c:v>
                </c:pt>
                <c:pt idx="838">
                  <c:v>117.75</c:v>
                </c:pt>
                <c:pt idx="839">
                  <c:v>117.71</c:v>
                </c:pt>
                <c:pt idx="840">
                  <c:v>117.63</c:v>
                </c:pt>
                <c:pt idx="841">
                  <c:v>117.62</c:v>
                </c:pt>
                <c:pt idx="842">
                  <c:v>117.59</c:v>
                </c:pt>
                <c:pt idx="843">
                  <c:v>117.58</c:v>
                </c:pt>
                <c:pt idx="844">
                  <c:v>117.54</c:v>
                </c:pt>
                <c:pt idx="845">
                  <c:v>117.47</c:v>
                </c:pt>
                <c:pt idx="846">
                  <c:v>117.41</c:v>
                </c:pt>
                <c:pt idx="847">
                  <c:v>117.34</c:v>
                </c:pt>
                <c:pt idx="848">
                  <c:v>117.2</c:v>
                </c:pt>
                <c:pt idx="849">
                  <c:v>117.12</c:v>
                </c:pt>
                <c:pt idx="850">
                  <c:v>117.06</c:v>
                </c:pt>
                <c:pt idx="851">
                  <c:v>116.98</c:v>
                </c:pt>
                <c:pt idx="852">
                  <c:v>116.98</c:v>
                </c:pt>
                <c:pt idx="853">
                  <c:v>116.96</c:v>
                </c:pt>
                <c:pt idx="854">
                  <c:v>116.8</c:v>
                </c:pt>
                <c:pt idx="855">
                  <c:v>116.8</c:v>
                </c:pt>
                <c:pt idx="856">
                  <c:v>116.77</c:v>
                </c:pt>
                <c:pt idx="857">
                  <c:v>116.55</c:v>
                </c:pt>
                <c:pt idx="858">
                  <c:v>116.51</c:v>
                </c:pt>
                <c:pt idx="859">
                  <c:v>116.44</c:v>
                </c:pt>
                <c:pt idx="860">
                  <c:v>116.39</c:v>
                </c:pt>
                <c:pt idx="861">
                  <c:v>116.37</c:v>
                </c:pt>
                <c:pt idx="862">
                  <c:v>116.35</c:v>
                </c:pt>
                <c:pt idx="863">
                  <c:v>116.35</c:v>
                </c:pt>
                <c:pt idx="864">
                  <c:v>116.33</c:v>
                </c:pt>
                <c:pt idx="865">
                  <c:v>116.24</c:v>
                </c:pt>
                <c:pt idx="866">
                  <c:v>116.22</c:v>
                </c:pt>
                <c:pt idx="867">
                  <c:v>116.22</c:v>
                </c:pt>
                <c:pt idx="868">
                  <c:v>116.02</c:v>
                </c:pt>
                <c:pt idx="869">
                  <c:v>115.86</c:v>
                </c:pt>
                <c:pt idx="870">
                  <c:v>115.73</c:v>
                </c:pt>
                <c:pt idx="871">
                  <c:v>115.71</c:v>
                </c:pt>
                <c:pt idx="872">
                  <c:v>115.68</c:v>
                </c:pt>
                <c:pt idx="873">
                  <c:v>115.51</c:v>
                </c:pt>
                <c:pt idx="874">
                  <c:v>115.48</c:v>
                </c:pt>
                <c:pt idx="875">
                  <c:v>115.47</c:v>
                </c:pt>
                <c:pt idx="876">
                  <c:v>115.4</c:v>
                </c:pt>
                <c:pt idx="877">
                  <c:v>115.38</c:v>
                </c:pt>
                <c:pt idx="878">
                  <c:v>115.36</c:v>
                </c:pt>
                <c:pt idx="879">
                  <c:v>115.3</c:v>
                </c:pt>
                <c:pt idx="880">
                  <c:v>115.27</c:v>
                </c:pt>
                <c:pt idx="881">
                  <c:v>115.15</c:v>
                </c:pt>
                <c:pt idx="882">
                  <c:v>115.06</c:v>
                </c:pt>
                <c:pt idx="883">
                  <c:v>114.79</c:v>
                </c:pt>
                <c:pt idx="884">
                  <c:v>114.73</c:v>
                </c:pt>
                <c:pt idx="885">
                  <c:v>114.71</c:v>
                </c:pt>
                <c:pt idx="886">
                  <c:v>114.7</c:v>
                </c:pt>
                <c:pt idx="887">
                  <c:v>114.53</c:v>
                </c:pt>
                <c:pt idx="888">
                  <c:v>114.36</c:v>
                </c:pt>
                <c:pt idx="889">
                  <c:v>114.33</c:v>
                </c:pt>
                <c:pt idx="890">
                  <c:v>114.29</c:v>
                </c:pt>
                <c:pt idx="891">
                  <c:v>114.12</c:v>
                </c:pt>
                <c:pt idx="892">
                  <c:v>113.94</c:v>
                </c:pt>
                <c:pt idx="893">
                  <c:v>113.87</c:v>
                </c:pt>
                <c:pt idx="894">
                  <c:v>113.87</c:v>
                </c:pt>
                <c:pt idx="895">
                  <c:v>113.82</c:v>
                </c:pt>
                <c:pt idx="896">
                  <c:v>113.76</c:v>
                </c:pt>
                <c:pt idx="897">
                  <c:v>113.71</c:v>
                </c:pt>
                <c:pt idx="898">
                  <c:v>113.55</c:v>
                </c:pt>
                <c:pt idx="899">
                  <c:v>113.43</c:v>
                </c:pt>
                <c:pt idx="900">
                  <c:v>113.43</c:v>
                </c:pt>
                <c:pt idx="901">
                  <c:v>113.42</c:v>
                </c:pt>
                <c:pt idx="902">
                  <c:v>113.42</c:v>
                </c:pt>
                <c:pt idx="903">
                  <c:v>113.38</c:v>
                </c:pt>
                <c:pt idx="904">
                  <c:v>113.35</c:v>
                </c:pt>
                <c:pt idx="905">
                  <c:v>113.29</c:v>
                </c:pt>
                <c:pt idx="906">
                  <c:v>113.23</c:v>
                </c:pt>
                <c:pt idx="907">
                  <c:v>113.13</c:v>
                </c:pt>
                <c:pt idx="908">
                  <c:v>113.05</c:v>
                </c:pt>
                <c:pt idx="909">
                  <c:v>113</c:v>
                </c:pt>
                <c:pt idx="910">
                  <c:v>112.94</c:v>
                </c:pt>
                <c:pt idx="911">
                  <c:v>112.91</c:v>
                </c:pt>
                <c:pt idx="912">
                  <c:v>112.78</c:v>
                </c:pt>
                <c:pt idx="913">
                  <c:v>112.74</c:v>
                </c:pt>
                <c:pt idx="914">
                  <c:v>112.74</c:v>
                </c:pt>
                <c:pt idx="915">
                  <c:v>112.68</c:v>
                </c:pt>
                <c:pt idx="916">
                  <c:v>112.63</c:v>
                </c:pt>
                <c:pt idx="917">
                  <c:v>112.6</c:v>
                </c:pt>
                <c:pt idx="918">
                  <c:v>112.49</c:v>
                </c:pt>
                <c:pt idx="919">
                  <c:v>112.45</c:v>
                </c:pt>
                <c:pt idx="920">
                  <c:v>112.4</c:v>
                </c:pt>
                <c:pt idx="921">
                  <c:v>112.37</c:v>
                </c:pt>
                <c:pt idx="922">
                  <c:v>112.35</c:v>
                </c:pt>
                <c:pt idx="923">
                  <c:v>112.32</c:v>
                </c:pt>
                <c:pt idx="924">
                  <c:v>112.23</c:v>
                </c:pt>
                <c:pt idx="925">
                  <c:v>112.14</c:v>
                </c:pt>
                <c:pt idx="926">
                  <c:v>112.13</c:v>
                </c:pt>
                <c:pt idx="927">
                  <c:v>112.11</c:v>
                </c:pt>
                <c:pt idx="928">
                  <c:v>112.1</c:v>
                </c:pt>
                <c:pt idx="929">
                  <c:v>111.91</c:v>
                </c:pt>
                <c:pt idx="930">
                  <c:v>111.86</c:v>
                </c:pt>
                <c:pt idx="931">
                  <c:v>111.86</c:v>
                </c:pt>
                <c:pt idx="932">
                  <c:v>111.83</c:v>
                </c:pt>
                <c:pt idx="933">
                  <c:v>111.81</c:v>
                </c:pt>
                <c:pt idx="934">
                  <c:v>111.75</c:v>
                </c:pt>
                <c:pt idx="935">
                  <c:v>111.73</c:v>
                </c:pt>
                <c:pt idx="936">
                  <c:v>111.69</c:v>
                </c:pt>
                <c:pt idx="937">
                  <c:v>111.69</c:v>
                </c:pt>
                <c:pt idx="938">
                  <c:v>111.64</c:v>
                </c:pt>
                <c:pt idx="939">
                  <c:v>111.55</c:v>
                </c:pt>
                <c:pt idx="940">
                  <c:v>111.49</c:v>
                </c:pt>
                <c:pt idx="941">
                  <c:v>111.45</c:v>
                </c:pt>
                <c:pt idx="942">
                  <c:v>111.45</c:v>
                </c:pt>
                <c:pt idx="943">
                  <c:v>111.43</c:v>
                </c:pt>
                <c:pt idx="944">
                  <c:v>111.43</c:v>
                </c:pt>
                <c:pt idx="945">
                  <c:v>111.33</c:v>
                </c:pt>
                <c:pt idx="946">
                  <c:v>111.33</c:v>
                </c:pt>
                <c:pt idx="947">
                  <c:v>111.24</c:v>
                </c:pt>
                <c:pt idx="948">
                  <c:v>111.21</c:v>
                </c:pt>
                <c:pt idx="949">
                  <c:v>111.18</c:v>
                </c:pt>
                <c:pt idx="950">
                  <c:v>111.15</c:v>
                </c:pt>
                <c:pt idx="951">
                  <c:v>111.09</c:v>
                </c:pt>
                <c:pt idx="952">
                  <c:v>111.04</c:v>
                </c:pt>
                <c:pt idx="953">
                  <c:v>110.87</c:v>
                </c:pt>
                <c:pt idx="954">
                  <c:v>110.84</c:v>
                </c:pt>
                <c:pt idx="955">
                  <c:v>110.83</c:v>
                </c:pt>
                <c:pt idx="956">
                  <c:v>110.81</c:v>
                </c:pt>
                <c:pt idx="957">
                  <c:v>110.75</c:v>
                </c:pt>
                <c:pt idx="958">
                  <c:v>110.71</c:v>
                </c:pt>
                <c:pt idx="959">
                  <c:v>110.66</c:v>
                </c:pt>
                <c:pt idx="960">
                  <c:v>110.63</c:v>
                </c:pt>
                <c:pt idx="961">
                  <c:v>110.63</c:v>
                </c:pt>
                <c:pt idx="962">
                  <c:v>110.56</c:v>
                </c:pt>
                <c:pt idx="963">
                  <c:v>110.5</c:v>
                </c:pt>
                <c:pt idx="964">
                  <c:v>110.47</c:v>
                </c:pt>
                <c:pt idx="965">
                  <c:v>110.42</c:v>
                </c:pt>
                <c:pt idx="966">
                  <c:v>110.41</c:v>
                </c:pt>
                <c:pt idx="967">
                  <c:v>110.4</c:v>
                </c:pt>
                <c:pt idx="968">
                  <c:v>110.39</c:v>
                </c:pt>
                <c:pt idx="969">
                  <c:v>110.33</c:v>
                </c:pt>
                <c:pt idx="970">
                  <c:v>110.18</c:v>
                </c:pt>
                <c:pt idx="971">
                  <c:v>110.17</c:v>
                </c:pt>
                <c:pt idx="972">
                  <c:v>110.15</c:v>
                </c:pt>
                <c:pt idx="973">
                  <c:v>110.13</c:v>
                </c:pt>
                <c:pt idx="974">
                  <c:v>110.01</c:v>
                </c:pt>
                <c:pt idx="975">
                  <c:v>109.99</c:v>
                </c:pt>
                <c:pt idx="976">
                  <c:v>109.97</c:v>
                </c:pt>
                <c:pt idx="977">
                  <c:v>109.96</c:v>
                </c:pt>
                <c:pt idx="978">
                  <c:v>109.88</c:v>
                </c:pt>
                <c:pt idx="979">
                  <c:v>109.84</c:v>
                </c:pt>
                <c:pt idx="980">
                  <c:v>109.72</c:v>
                </c:pt>
                <c:pt idx="981">
                  <c:v>109.68</c:v>
                </c:pt>
                <c:pt idx="982">
                  <c:v>109.62</c:v>
                </c:pt>
                <c:pt idx="983">
                  <c:v>109.6</c:v>
                </c:pt>
                <c:pt idx="984">
                  <c:v>109.6</c:v>
                </c:pt>
                <c:pt idx="985">
                  <c:v>109.52</c:v>
                </c:pt>
                <c:pt idx="986">
                  <c:v>109.49</c:v>
                </c:pt>
                <c:pt idx="987">
                  <c:v>109.4</c:v>
                </c:pt>
                <c:pt idx="988">
                  <c:v>109.32</c:v>
                </c:pt>
                <c:pt idx="989">
                  <c:v>109.21</c:v>
                </c:pt>
                <c:pt idx="990">
                  <c:v>109.21</c:v>
                </c:pt>
                <c:pt idx="991">
                  <c:v>109.2</c:v>
                </c:pt>
                <c:pt idx="992">
                  <c:v>109.11</c:v>
                </c:pt>
                <c:pt idx="993">
                  <c:v>108.96</c:v>
                </c:pt>
                <c:pt idx="994">
                  <c:v>108.93</c:v>
                </c:pt>
                <c:pt idx="995">
                  <c:v>108.93</c:v>
                </c:pt>
                <c:pt idx="996">
                  <c:v>108.88</c:v>
                </c:pt>
                <c:pt idx="997">
                  <c:v>108.86</c:v>
                </c:pt>
                <c:pt idx="998">
                  <c:v>108.85</c:v>
                </c:pt>
                <c:pt idx="999">
                  <c:v>108.85</c:v>
                </c:pt>
                <c:pt idx="1000">
                  <c:v>108.79</c:v>
                </c:pt>
                <c:pt idx="1001">
                  <c:v>108.78</c:v>
                </c:pt>
                <c:pt idx="1002">
                  <c:v>108.78</c:v>
                </c:pt>
                <c:pt idx="1003">
                  <c:v>108.68</c:v>
                </c:pt>
                <c:pt idx="1004">
                  <c:v>108.67</c:v>
                </c:pt>
                <c:pt idx="1005">
                  <c:v>108.67</c:v>
                </c:pt>
                <c:pt idx="1006">
                  <c:v>108.64</c:v>
                </c:pt>
                <c:pt idx="1007">
                  <c:v>108.61</c:v>
                </c:pt>
                <c:pt idx="1008">
                  <c:v>108.53</c:v>
                </c:pt>
                <c:pt idx="1009">
                  <c:v>108.53</c:v>
                </c:pt>
                <c:pt idx="1010">
                  <c:v>108.5</c:v>
                </c:pt>
                <c:pt idx="1011">
                  <c:v>108.49</c:v>
                </c:pt>
                <c:pt idx="1012">
                  <c:v>108.45</c:v>
                </c:pt>
                <c:pt idx="1013">
                  <c:v>108.38</c:v>
                </c:pt>
                <c:pt idx="1014">
                  <c:v>108.37</c:v>
                </c:pt>
                <c:pt idx="1015">
                  <c:v>108.33</c:v>
                </c:pt>
                <c:pt idx="1016">
                  <c:v>108.33</c:v>
                </c:pt>
                <c:pt idx="1017">
                  <c:v>108.3</c:v>
                </c:pt>
                <c:pt idx="1018">
                  <c:v>108.21</c:v>
                </c:pt>
                <c:pt idx="1019">
                  <c:v>108.2</c:v>
                </c:pt>
                <c:pt idx="1020">
                  <c:v>108.2</c:v>
                </c:pt>
                <c:pt idx="1021">
                  <c:v>108.19</c:v>
                </c:pt>
                <c:pt idx="1022">
                  <c:v>108.14</c:v>
                </c:pt>
                <c:pt idx="1023">
                  <c:v>108.08</c:v>
                </c:pt>
                <c:pt idx="1024">
                  <c:v>108.06</c:v>
                </c:pt>
                <c:pt idx="1025">
                  <c:v>108.03</c:v>
                </c:pt>
                <c:pt idx="1026">
                  <c:v>107.97</c:v>
                </c:pt>
                <c:pt idx="1027">
                  <c:v>107.92</c:v>
                </c:pt>
                <c:pt idx="1028">
                  <c:v>107.91</c:v>
                </c:pt>
                <c:pt idx="1029">
                  <c:v>107.84</c:v>
                </c:pt>
                <c:pt idx="1030">
                  <c:v>107.83</c:v>
                </c:pt>
                <c:pt idx="1031">
                  <c:v>107.76</c:v>
                </c:pt>
                <c:pt idx="1032">
                  <c:v>107.67</c:v>
                </c:pt>
                <c:pt idx="1033">
                  <c:v>107.64</c:v>
                </c:pt>
                <c:pt idx="1034">
                  <c:v>107.61</c:v>
                </c:pt>
                <c:pt idx="1035">
                  <c:v>107.61</c:v>
                </c:pt>
                <c:pt idx="1036">
                  <c:v>107.56</c:v>
                </c:pt>
                <c:pt idx="1037">
                  <c:v>107.55</c:v>
                </c:pt>
                <c:pt idx="1038">
                  <c:v>107.51</c:v>
                </c:pt>
                <c:pt idx="1039">
                  <c:v>107.43</c:v>
                </c:pt>
                <c:pt idx="1040">
                  <c:v>107.43</c:v>
                </c:pt>
                <c:pt idx="1041">
                  <c:v>107.39</c:v>
                </c:pt>
                <c:pt idx="1042">
                  <c:v>107.38</c:v>
                </c:pt>
                <c:pt idx="1043">
                  <c:v>107.35</c:v>
                </c:pt>
                <c:pt idx="1044">
                  <c:v>107.28</c:v>
                </c:pt>
                <c:pt idx="1045">
                  <c:v>107.19</c:v>
                </c:pt>
                <c:pt idx="1046">
                  <c:v>107.17</c:v>
                </c:pt>
                <c:pt idx="1047">
                  <c:v>107.15</c:v>
                </c:pt>
                <c:pt idx="1048">
                  <c:v>107.14</c:v>
                </c:pt>
                <c:pt idx="1049">
                  <c:v>107.11</c:v>
                </c:pt>
                <c:pt idx="1050">
                  <c:v>107.09</c:v>
                </c:pt>
                <c:pt idx="1051">
                  <c:v>107.02</c:v>
                </c:pt>
                <c:pt idx="1052">
                  <c:v>106.96</c:v>
                </c:pt>
                <c:pt idx="1053">
                  <c:v>106.83</c:v>
                </c:pt>
                <c:pt idx="1054">
                  <c:v>106.79</c:v>
                </c:pt>
                <c:pt idx="1055">
                  <c:v>106.75</c:v>
                </c:pt>
                <c:pt idx="1056">
                  <c:v>106.69</c:v>
                </c:pt>
                <c:pt idx="1057">
                  <c:v>106.66</c:v>
                </c:pt>
                <c:pt idx="1058">
                  <c:v>106.64</c:v>
                </c:pt>
                <c:pt idx="1059">
                  <c:v>106.63</c:v>
                </c:pt>
                <c:pt idx="1060">
                  <c:v>106.57</c:v>
                </c:pt>
                <c:pt idx="1061">
                  <c:v>106.57</c:v>
                </c:pt>
                <c:pt idx="1062">
                  <c:v>106.51</c:v>
                </c:pt>
                <c:pt idx="1063">
                  <c:v>106.46</c:v>
                </c:pt>
                <c:pt idx="1064">
                  <c:v>106.39</c:v>
                </c:pt>
                <c:pt idx="1065">
                  <c:v>106.25</c:v>
                </c:pt>
                <c:pt idx="1066">
                  <c:v>106.23</c:v>
                </c:pt>
                <c:pt idx="1067">
                  <c:v>106.23</c:v>
                </c:pt>
                <c:pt idx="1068">
                  <c:v>106.19</c:v>
                </c:pt>
                <c:pt idx="1069">
                  <c:v>106.18</c:v>
                </c:pt>
                <c:pt idx="1070">
                  <c:v>106.17</c:v>
                </c:pt>
                <c:pt idx="1071">
                  <c:v>106.11</c:v>
                </c:pt>
                <c:pt idx="1072">
                  <c:v>106.04</c:v>
                </c:pt>
                <c:pt idx="1073">
                  <c:v>106.03</c:v>
                </c:pt>
                <c:pt idx="1074">
                  <c:v>106.02</c:v>
                </c:pt>
                <c:pt idx="1075">
                  <c:v>106</c:v>
                </c:pt>
                <c:pt idx="1076">
                  <c:v>106</c:v>
                </c:pt>
                <c:pt idx="1077">
                  <c:v>105.98</c:v>
                </c:pt>
                <c:pt idx="1078">
                  <c:v>105.97</c:v>
                </c:pt>
                <c:pt idx="1079">
                  <c:v>105.94</c:v>
                </c:pt>
                <c:pt idx="1080">
                  <c:v>105.94</c:v>
                </c:pt>
                <c:pt idx="1081">
                  <c:v>105.89</c:v>
                </c:pt>
                <c:pt idx="1082">
                  <c:v>105.84</c:v>
                </c:pt>
                <c:pt idx="1083">
                  <c:v>105.81</c:v>
                </c:pt>
                <c:pt idx="1084">
                  <c:v>105.76</c:v>
                </c:pt>
                <c:pt idx="1085">
                  <c:v>105.72</c:v>
                </c:pt>
                <c:pt idx="1086">
                  <c:v>105.71</c:v>
                </c:pt>
                <c:pt idx="1087">
                  <c:v>105.68</c:v>
                </c:pt>
                <c:pt idx="1088">
                  <c:v>105.64</c:v>
                </c:pt>
                <c:pt idx="1089">
                  <c:v>105.62</c:v>
                </c:pt>
                <c:pt idx="1090">
                  <c:v>105.6</c:v>
                </c:pt>
                <c:pt idx="1091">
                  <c:v>105.47</c:v>
                </c:pt>
                <c:pt idx="1092">
                  <c:v>105.46</c:v>
                </c:pt>
                <c:pt idx="1093">
                  <c:v>105.42</c:v>
                </c:pt>
                <c:pt idx="1094">
                  <c:v>105.37</c:v>
                </c:pt>
                <c:pt idx="1095">
                  <c:v>105.35</c:v>
                </c:pt>
                <c:pt idx="1096">
                  <c:v>105.34</c:v>
                </c:pt>
                <c:pt idx="1097">
                  <c:v>105.31</c:v>
                </c:pt>
                <c:pt idx="1098">
                  <c:v>105.26</c:v>
                </c:pt>
                <c:pt idx="1099">
                  <c:v>105.2</c:v>
                </c:pt>
                <c:pt idx="1100">
                  <c:v>105.14</c:v>
                </c:pt>
                <c:pt idx="1101">
                  <c:v>105.13</c:v>
                </c:pt>
                <c:pt idx="1102">
                  <c:v>105.03</c:v>
                </c:pt>
                <c:pt idx="1103">
                  <c:v>104.94</c:v>
                </c:pt>
                <c:pt idx="1104">
                  <c:v>104.92</c:v>
                </c:pt>
                <c:pt idx="1105">
                  <c:v>104.91</c:v>
                </c:pt>
                <c:pt idx="1106">
                  <c:v>104.88</c:v>
                </c:pt>
                <c:pt idx="1107">
                  <c:v>104.86</c:v>
                </c:pt>
                <c:pt idx="1108">
                  <c:v>104.85</c:v>
                </c:pt>
                <c:pt idx="1109">
                  <c:v>104.77</c:v>
                </c:pt>
                <c:pt idx="1110">
                  <c:v>104.76</c:v>
                </c:pt>
                <c:pt idx="1111">
                  <c:v>104.72</c:v>
                </c:pt>
                <c:pt idx="1112">
                  <c:v>104.67</c:v>
                </c:pt>
                <c:pt idx="1113">
                  <c:v>104.65</c:v>
                </c:pt>
                <c:pt idx="1114">
                  <c:v>104.65</c:v>
                </c:pt>
                <c:pt idx="1115">
                  <c:v>104.65</c:v>
                </c:pt>
                <c:pt idx="1116">
                  <c:v>104.64</c:v>
                </c:pt>
                <c:pt idx="1117">
                  <c:v>104.61</c:v>
                </c:pt>
                <c:pt idx="1118">
                  <c:v>104.53</c:v>
                </c:pt>
                <c:pt idx="1119">
                  <c:v>104.48</c:v>
                </c:pt>
                <c:pt idx="1120">
                  <c:v>104.44</c:v>
                </c:pt>
                <c:pt idx="1121">
                  <c:v>104.42</c:v>
                </c:pt>
                <c:pt idx="1122">
                  <c:v>104.42</c:v>
                </c:pt>
                <c:pt idx="1123">
                  <c:v>104.41</c:v>
                </c:pt>
                <c:pt idx="1124">
                  <c:v>104.4</c:v>
                </c:pt>
                <c:pt idx="1125">
                  <c:v>104.37</c:v>
                </c:pt>
                <c:pt idx="1126">
                  <c:v>104.32</c:v>
                </c:pt>
                <c:pt idx="1127">
                  <c:v>104.25</c:v>
                </c:pt>
                <c:pt idx="1128">
                  <c:v>104.22</c:v>
                </c:pt>
                <c:pt idx="1129">
                  <c:v>104.22</c:v>
                </c:pt>
                <c:pt idx="1130">
                  <c:v>104.17</c:v>
                </c:pt>
                <c:pt idx="1131">
                  <c:v>104.15</c:v>
                </c:pt>
                <c:pt idx="1132">
                  <c:v>104.09</c:v>
                </c:pt>
                <c:pt idx="1133">
                  <c:v>104.09</c:v>
                </c:pt>
                <c:pt idx="1134">
                  <c:v>104.08</c:v>
                </c:pt>
                <c:pt idx="1135">
                  <c:v>104.03</c:v>
                </c:pt>
                <c:pt idx="1136">
                  <c:v>104.02</c:v>
                </c:pt>
                <c:pt idx="1137">
                  <c:v>104.02</c:v>
                </c:pt>
                <c:pt idx="1138">
                  <c:v>103.98</c:v>
                </c:pt>
                <c:pt idx="1139">
                  <c:v>103.97</c:v>
                </c:pt>
                <c:pt idx="1140">
                  <c:v>103.91</c:v>
                </c:pt>
                <c:pt idx="1141">
                  <c:v>103.84</c:v>
                </c:pt>
                <c:pt idx="1142">
                  <c:v>103.81</c:v>
                </c:pt>
                <c:pt idx="1143">
                  <c:v>103.78</c:v>
                </c:pt>
                <c:pt idx="1144">
                  <c:v>103.77</c:v>
                </c:pt>
                <c:pt idx="1145">
                  <c:v>103.73</c:v>
                </c:pt>
                <c:pt idx="1146">
                  <c:v>103.72</c:v>
                </c:pt>
                <c:pt idx="1147">
                  <c:v>103.71</c:v>
                </c:pt>
                <c:pt idx="1148">
                  <c:v>103.7</c:v>
                </c:pt>
                <c:pt idx="1149">
                  <c:v>103.56</c:v>
                </c:pt>
                <c:pt idx="1150">
                  <c:v>103.53</c:v>
                </c:pt>
                <c:pt idx="1151">
                  <c:v>103.53</c:v>
                </c:pt>
                <c:pt idx="1152">
                  <c:v>103.5</c:v>
                </c:pt>
                <c:pt idx="1153">
                  <c:v>103.49</c:v>
                </c:pt>
                <c:pt idx="1154">
                  <c:v>103.49</c:v>
                </c:pt>
                <c:pt idx="1155">
                  <c:v>103.49</c:v>
                </c:pt>
                <c:pt idx="1156">
                  <c:v>103.46</c:v>
                </c:pt>
                <c:pt idx="1157">
                  <c:v>103.45</c:v>
                </c:pt>
                <c:pt idx="1158">
                  <c:v>103.36</c:v>
                </c:pt>
                <c:pt idx="1159">
                  <c:v>103.33</c:v>
                </c:pt>
                <c:pt idx="1160">
                  <c:v>103.32</c:v>
                </c:pt>
                <c:pt idx="1161">
                  <c:v>103.31</c:v>
                </c:pt>
                <c:pt idx="1162">
                  <c:v>103.29</c:v>
                </c:pt>
                <c:pt idx="1163">
                  <c:v>103.26</c:v>
                </c:pt>
                <c:pt idx="1164">
                  <c:v>103.26</c:v>
                </c:pt>
                <c:pt idx="1165">
                  <c:v>103.24</c:v>
                </c:pt>
                <c:pt idx="1166">
                  <c:v>103.16</c:v>
                </c:pt>
                <c:pt idx="1167">
                  <c:v>103.14</c:v>
                </c:pt>
                <c:pt idx="1168">
                  <c:v>103.12</c:v>
                </c:pt>
                <c:pt idx="1169">
                  <c:v>103.12</c:v>
                </c:pt>
                <c:pt idx="1170">
                  <c:v>103.11</c:v>
                </c:pt>
                <c:pt idx="1171">
                  <c:v>103.07</c:v>
                </c:pt>
                <c:pt idx="1172">
                  <c:v>103.03</c:v>
                </c:pt>
                <c:pt idx="1173">
                  <c:v>103</c:v>
                </c:pt>
                <c:pt idx="1174">
                  <c:v>102.96</c:v>
                </c:pt>
                <c:pt idx="1175">
                  <c:v>102.92</c:v>
                </c:pt>
                <c:pt idx="1176">
                  <c:v>102.86</c:v>
                </c:pt>
                <c:pt idx="1177">
                  <c:v>102.85</c:v>
                </c:pt>
                <c:pt idx="1178">
                  <c:v>102.84</c:v>
                </c:pt>
                <c:pt idx="1179">
                  <c:v>102.78</c:v>
                </c:pt>
                <c:pt idx="1180">
                  <c:v>102.77</c:v>
                </c:pt>
                <c:pt idx="1181">
                  <c:v>102.77</c:v>
                </c:pt>
                <c:pt idx="1182">
                  <c:v>102.77</c:v>
                </c:pt>
                <c:pt idx="1183">
                  <c:v>102.74</c:v>
                </c:pt>
                <c:pt idx="1184">
                  <c:v>102.71</c:v>
                </c:pt>
                <c:pt idx="1185">
                  <c:v>102.69</c:v>
                </c:pt>
                <c:pt idx="1186">
                  <c:v>102.65</c:v>
                </c:pt>
                <c:pt idx="1187">
                  <c:v>102.64</c:v>
                </c:pt>
                <c:pt idx="1188">
                  <c:v>102.64</c:v>
                </c:pt>
                <c:pt idx="1189">
                  <c:v>102.61</c:v>
                </c:pt>
                <c:pt idx="1190">
                  <c:v>102.55</c:v>
                </c:pt>
                <c:pt idx="1191">
                  <c:v>102.55</c:v>
                </c:pt>
                <c:pt idx="1192">
                  <c:v>102.53</c:v>
                </c:pt>
                <c:pt idx="1193">
                  <c:v>102.51</c:v>
                </c:pt>
                <c:pt idx="1194">
                  <c:v>102.51</c:v>
                </c:pt>
                <c:pt idx="1195">
                  <c:v>102.5</c:v>
                </c:pt>
                <c:pt idx="1196">
                  <c:v>102.49</c:v>
                </c:pt>
                <c:pt idx="1197">
                  <c:v>102.38</c:v>
                </c:pt>
                <c:pt idx="1198">
                  <c:v>102.31</c:v>
                </c:pt>
                <c:pt idx="1199">
                  <c:v>102.26</c:v>
                </c:pt>
                <c:pt idx="1200">
                  <c:v>102.25</c:v>
                </c:pt>
                <c:pt idx="1201">
                  <c:v>102.24</c:v>
                </c:pt>
                <c:pt idx="1202">
                  <c:v>102.22</c:v>
                </c:pt>
                <c:pt idx="1203">
                  <c:v>102.2</c:v>
                </c:pt>
                <c:pt idx="1204">
                  <c:v>102.18</c:v>
                </c:pt>
                <c:pt idx="1205">
                  <c:v>102.16</c:v>
                </c:pt>
                <c:pt idx="1206">
                  <c:v>102.16</c:v>
                </c:pt>
                <c:pt idx="1207">
                  <c:v>102.15</c:v>
                </c:pt>
                <c:pt idx="1208">
                  <c:v>102.14</c:v>
                </c:pt>
                <c:pt idx="1209">
                  <c:v>102.14</c:v>
                </c:pt>
                <c:pt idx="1210">
                  <c:v>102.1</c:v>
                </c:pt>
                <c:pt idx="1211">
                  <c:v>102.09</c:v>
                </c:pt>
                <c:pt idx="1212">
                  <c:v>102.05</c:v>
                </c:pt>
                <c:pt idx="1213">
                  <c:v>102.03</c:v>
                </c:pt>
                <c:pt idx="1214">
                  <c:v>102</c:v>
                </c:pt>
                <c:pt idx="1215">
                  <c:v>101.99</c:v>
                </c:pt>
                <c:pt idx="1216">
                  <c:v>101.97</c:v>
                </c:pt>
                <c:pt idx="1217">
                  <c:v>101.97</c:v>
                </c:pt>
                <c:pt idx="1218">
                  <c:v>101.97</c:v>
                </c:pt>
                <c:pt idx="1219">
                  <c:v>101.96</c:v>
                </c:pt>
                <c:pt idx="1220">
                  <c:v>101.93</c:v>
                </c:pt>
                <c:pt idx="1221">
                  <c:v>101.88</c:v>
                </c:pt>
                <c:pt idx="1222">
                  <c:v>101.84</c:v>
                </c:pt>
                <c:pt idx="1223">
                  <c:v>101.82</c:v>
                </c:pt>
                <c:pt idx="1224">
                  <c:v>101.82</c:v>
                </c:pt>
                <c:pt idx="1225">
                  <c:v>101.8</c:v>
                </c:pt>
                <c:pt idx="1226">
                  <c:v>101.76</c:v>
                </c:pt>
                <c:pt idx="1227">
                  <c:v>101.74</c:v>
                </c:pt>
                <c:pt idx="1228">
                  <c:v>101.73</c:v>
                </c:pt>
                <c:pt idx="1229">
                  <c:v>101.73</c:v>
                </c:pt>
                <c:pt idx="1230">
                  <c:v>101.73</c:v>
                </c:pt>
                <c:pt idx="1231">
                  <c:v>101.67</c:v>
                </c:pt>
                <c:pt idx="1232">
                  <c:v>101.65</c:v>
                </c:pt>
                <c:pt idx="1233">
                  <c:v>101.52</c:v>
                </c:pt>
                <c:pt idx="1234">
                  <c:v>101.51</c:v>
                </c:pt>
                <c:pt idx="1235">
                  <c:v>101.47</c:v>
                </c:pt>
                <c:pt idx="1236">
                  <c:v>101.42</c:v>
                </c:pt>
                <c:pt idx="1237">
                  <c:v>101.41</c:v>
                </c:pt>
                <c:pt idx="1238">
                  <c:v>101.4</c:v>
                </c:pt>
                <c:pt idx="1239">
                  <c:v>101.37</c:v>
                </c:pt>
                <c:pt idx="1240">
                  <c:v>101.34</c:v>
                </c:pt>
                <c:pt idx="1241">
                  <c:v>101.3</c:v>
                </c:pt>
                <c:pt idx="1242">
                  <c:v>101.3</c:v>
                </c:pt>
                <c:pt idx="1243">
                  <c:v>101.26</c:v>
                </c:pt>
                <c:pt idx="1244">
                  <c:v>101.25</c:v>
                </c:pt>
                <c:pt idx="1245">
                  <c:v>101.21</c:v>
                </c:pt>
                <c:pt idx="1246">
                  <c:v>101.21</c:v>
                </c:pt>
                <c:pt idx="1247">
                  <c:v>101.2</c:v>
                </c:pt>
                <c:pt idx="1248">
                  <c:v>101.2</c:v>
                </c:pt>
                <c:pt idx="1249">
                  <c:v>101.06</c:v>
                </c:pt>
                <c:pt idx="1250">
                  <c:v>100.94</c:v>
                </c:pt>
                <c:pt idx="1251">
                  <c:v>100.92</c:v>
                </c:pt>
                <c:pt idx="1252">
                  <c:v>100.92</c:v>
                </c:pt>
                <c:pt idx="1253">
                  <c:v>100.91</c:v>
                </c:pt>
                <c:pt idx="1254">
                  <c:v>100.89</c:v>
                </c:pt>
                <c:pt idx="1255">
                  <c:v>100.85</c:v>
                </c:pt>
                <c:pt idx="1256">
                  <c:v>100.8</c:v>
                </c:pt>
                <c:pt idx="1257">
                  <c:v>100.79</c:v>
                </c:pt>
                <c:pt idx="1258">
                  <c:v>100.77</c:v>
                </c:pt>
                <c:pt idx="1259">
                  <c:v>100.75</c:v>
                </c:pt>
                <c:pt idx="1260">
                  <c:v>100.7</c:v>
                </c:pt>
                <c:pt idx="1261">
                  <c:v>100.67</c:v>
                </c:pt>
                <c:pt idx="1262">
                  <c:v>100.65</c:v>
                </c:pt>
                <c:pt idx="1263">
                  <c:v>100.65</c:v>
                </c:pt>
                <c:pt idx="1264">
                  <c:v>100.64</c:v>
                </c:pt>
                <c:pt idx="1265">
                  <c:v>100.61</c:v>
                </c:pt>
                <c:pt idx="1266">
                  <c:v>100.57</c:v>
                </c:pt>
                <c:pt idx="1267">
                  <c:v>100.55</c:v>
                </c:pt>
                <c:pt idx="1268">
                  <c:v>100.54</c:v>
                </c:pt>
                <c:pt idx="1269">
                  <c:v>100.51</c:v>
                </c:pt>
                <c:pt idx="1270">
                  <c:v>100.47</c:v>
                </c:pt>
                <c:pt idx="1271">
                  <c:v>100.46</c:v>
                </c:pt>
                <c:pt idx="1272">
                  <c:v>100.45</c:v>
                </c:pt>
                <c:pt idx="1273">
                  <c:v>100.44</c:v>
                </c:pt>
                <c:pt idx="1274">
                  <c:v>100.43</c:v>
                </c:pt>
                <c:pt idx="1275">
                  <c:v>100.4</c:v>
                </c:pt>
                <c:pt idx="1276">
                  <c:v>100.38</c:v>
                </c:pt>
                <c:pt idx="1277">
                  <c:v>100.37</c:v>
                </c:pt>
                <c:pt idx="1278">
                  <c:v>100.36</c:v>
                </c:pt>
                <c:pt idx="1279">
                  <c:v>100.36</c:v>
                </c:pt>
                <c:pt idx="1280">
                  <c:v>100.33</c:v>
                </c:pt>
                <c:pt idx="1281">
                  <c:v>100.32</c:v>
                </c:pt>
                <c:pt idx="1282">
                  <c:v>100.32</c:v>
                </c:pt>
                <c:pt idx="1283">
                  <c:v>100.31</c:v>
                </c:pt>
                <c:pt idx="1284">
                  <c:v>100.31</c:v>
                </c:pt>
                <c:pt idx="1285">
                  <c:v>100.31</c:v>
                </c:pt>
                <c:pt idx="1286">
                  <c:v>100.25</c:v>
                </c:pt>
                <c:pt idx="1287">
                  <c:v>100.22</c:v>
                </c:pt>
                <c:pt idx="1288">
                  <c:v>100.21</c:v>
                </c:pt>
                <c:pt idx="1289">
                  <c:v>100.21</c:v>
                </c:pt>
                <c:pt idx="1290">
                  <c:v>100.16</c:v>
                </c:pt>
                <c:pt idx="1291">
                  <c:v>100.15</c:v>
                </c:pt>
                <c:pt idx="1292">
                  <c:v>100.13</c:v>
                </c:pt>
                <c:pt idx="1293">
                  <c:v>100.13</c:v>
                </c:pt>
                <c:pt idx="1294">
                  <c:v>100.05</c:v>
                </c:pt>
                <c:pt idx="1295">
                  <c:v>100.04</c:v>
                </c:pt>
                <c:pt idx="1296">
                  <c:v>100</c:v>
                </c:pt>
                <c:pt idx="1297">
                  <c:v>99.97</c:v>
                </c:pt>
                <c:pt idx="1298">
                  <c:v>99.95</c:v>
                </c:pt>
                <c:pt idx="1299">
                  <c:v>99.92</c:v>
                </c:pt>
                <c:pt idx="1300">
                  <c:v>99.89</c:v>
                </c:pt>
                <c:pt idx="1301">
                  <c:v>99.79</c:v>
                </c:pt>
                <c:pt idx="1302">
                  <c:v>99.79</c:v>
                </c:pt>
                <c:pt idx="1303">
                  <c:v>99.76</c:v>
                </c:pt>
                <c:pt idx="1304">
                  <c:v>99.68</c:v>
                </c:pt>
                <c:pt idx="1305">
                  <c:v>99.68</c:v>
                </c:pt>
                <c:pt idx="1306">
                  <c:v>99.65</c:v>
                </c:pt>
                <c:pt idx="1307">
                  <c:v>99.62</c:v>
                </c:pt>
                <c:pt idx="1308">
                  <c:v>99.58</c:v>
                </c:pt>
                <c:pt idx="1309">
                  <c:v>99.55</c:v>
                </c:pt>
                <c:pt idx="1310">
                  <c:v>99.53</c:v>
                </c:pt>
                <c:pt idx="1311">
                  <c:v>99.47</c:v>
                </c:pt>
                <c:pt idx="1312">
                  <c:v>99.46</c:v>
                </c:pt>
                <c:pt idx="1313">
                  <c:v>99.46</c:v>
                </c:pt>
                <c:pt idx="1314">
                  <c:v>99.43</c:v>
                </c:pt>
                <c:pt idx="1315">
                  <c:v>99.41</c:v>
                </c:pt>
                <c:pt idx="1316">
                  <c:v>99.38</c:v>
                </c:pt>
                <c:pt idx="1317">
                  <c:v>99.35</c:v>
                </c:pt>
                <c:pt idx="1318">
                  <c:v>99.34</c:v>
                </c:pt>
                <c:pt idx="1319">
                  <c:v>99.34</c:v>
                </c:pt>
                <c:pt idx="1320">
                  <c:v>99.3</c:v>
                </c:pt>
                <c:pt idx="1321">
                  <c:v>99.3</c:v>
                </c:pt>
                <c:pt idx="1322">
                  <c:v>99.27</c:v>
                </c:pt>
                <c:pt idx="1323">
                  <c:v>99.24</c:v>
                </c:pt>
                <c:pt idx="1324">
                  <c:v>99.19</c:v>
                </c:pt>
                <c:pt idx="1325">
                  <c:v>99.17</c:v>
                </c:pt>
                <c:pt idx="1326">
                  <c:v>99.17</c:v>
                </c:pt>
                <c:pt idx="1327">
                  <c:v>99.12</c:v>
                </c:pt>
                <c:pt idx="1328">
                  <c:v>99.11</c:v>
                </c:pt>
                <c:pt idx="1329">
                  <c:v>99.09</c:v>
                </c:pt>
                <c:pt idx="1330">
                  <c:v>99.06</c:v>
                </c:pt>
                <c:pt idx="1331">
                  <c:v>99.04</c:v>
                </c:pt>
                <c:pt idx="1332">
                  <c:v>98.98</c:v>
                </c:pt>
                <c:pt idx="1333">
                  <c:v>98.98</c:v>
                </c:pt>
                <c:pt idx="1334">
                  <c:v>98.98</c:v>
                </c:pt>
                <c:pt idx="1335">
                  <c:v>98.98</c:v>
                </c:pt>
                <c:pt idx="1336">
                  <c:v>98.98</c:v>
                </c:pt>
                <c:pt idx="1337">
                  <c:v>98.98</c:v>
                </c:pt>
                <c:pt idx="1338">
                  <c:v>98.95</c:v>
                </c:pt>
                <c:pt idx="1339">
                  <c:v>98.91</c:v>
                </c:pt>
                <c:pt idx="1340">
                  <c:v>98.91</c:v>
                </c:pt>
                <c:pt idx="1341">
                  <c:v>98.85</c:v>
                </c:pt>
                <c:pt idx="1342">
                  <c:v>98.85</c:v>
                </c:pt>
                <c:pt idx="1343">
                  <c:v>98.81</c:v>
                </c:pt>
                <c:pt idx="1344">
                  <c:v>98.79</c:v>
                </c:pt>
                <c:pt idx="1345">
                  <c:v>98.77</c:v>
                </c:pt>
                <c:pt idx="1346">
                  <c:v>98.73</c:v>
                </c:pt>
                <c:pt idx="1347">
                  <c:v>98.72</c:v>
                </c:pt>
                <c:pt idx="1348">
                  <c:v>98.7</c:v>
                </c:pt>
                <c:pt idx="1349">
                  <c:v>98.7</c:v>
                </c:pt>
                <c:pt idx="1350">
                  <c:v>98.66</c:v>
                </c:pt>
                <c:pt idx="1351">
                  <c:v>98.61</c:v>
                </c:pt>
                <c:pt idx="1352">
                  <c:v>98.61</c:v>
                </c:pt>
                <c:pt idx="1353">
                  <c:v>98.59</c:v>
                </c:pt>
                <c:pt idx="1354">
                  <c:v>98.57</c:v>
                </c:pt>
                <c:pt idx="1355">
                  <c:v>98.52</c:v>
                </c:pt>
                <c:pt idx="1356">
                  <c:v>98.51</c:v>
                </c:pt>
                <c:pt idx="1357">
                  <c:v>98.49</c:v>
                </c:pt>
                <c:pt idx="1358">
                  <c:v>98.49</c:v>
                </c:pt>
                <c:pt idx="1359">
                  <c:v>98.46</c:v>
                </c:pt>
                <c:pt idx="1360">
                  <c:v>98.46</c:v>
                </c:pt>
                <c:pt idx="1361">
                  <c:v>98.44</c:v>
                </c:pt>
                <c:pt idx="1362">
                  <c:v>98.43</c:v>
                </c:pt>
                <c:pt idx="1363">
                  <c:v>98.42</c:v>
                </c:pt>
                <c:pt idx="1364">
                  <c:v>98.41</c:v>
                </c:pt>
                <c:pt idx="1365">
                  <c:v>98.39</c:v>
                </c:pt>
                <c:pt idx="1366">
                  <c:v>98.35</c:v>
                </c:pt>
                <c:pt idx="1367">
                  <c:v>98.31</c:v>
                </c:pt>
                <c:pt idx="1368">
                  <c:v>98.31</c:v>
                </c:pt>
                <c:pt idx="1369">
                  <c:v>98.27</c:v>
                </c:pt>
                <c:pt idx="1370">
                  <c:v>98.23</c:v>
                </c:pt>
                <c:pt idx="1371">
                  <c:v>98.23</c:v>
                </c:pt>
                <c:pt idx="1372">
                  <c:v>98.22</c:v>
                </c:pt>
                <c:pt idx="1373">
                  <c:v>98.1</c:v>
                </c:pt>
                <c:pt idx="1374">
                  <c:v>98.1</c:v>
                </c:pt>
                <c:pt idx="1375">
                  <c:v>98.07</c:v>
                </c:pt>
                <c:pt idx="1376">
                  <c:v>98.06</c:v>
                </c:pt>
                <c:pt idx="1377">
                  <c:v>98.03</c:v>
                </c:pt>
                <c:pt idx="1378">
                  <c:v>98.02</c:v>
                </c:pt>
                <c:pt idx="1379">
                  <c:v>97.99</c:v>
                </c:pt>
                <c:pt idx="1380">
                  <c:v>97.99</c:v>
                </c:pt>
                <c:pt idx="1381">
                  <c:v>97.98</c:v>
                </c:pt>
                <c:pt idx="1382">
                  <c:v>97.97</c:v>
                </c:pt>
                <c:pt idx="1383">
                  <c:v>97.9</c:v>
                </c:pt>
                <c:pt idx="1384">
                  <c:v>97.86</c:v>
                </c:pt>
                <c:pt idx="1385">
                  <c:v>97.75</c:v>
                </c:pt>
                <c:pt idx="1386">
                  <c:v>97.74</c:v>
                </c:pt>
                <c:pt idx="1387">
                  <c:v>97.73</c:v>
                </c:pt>
                <c:pt idx="1388">
                  <c:v>97.69</c:v>
                </c:pt>
                <c:pt idx="1389">
                  <c:v>97.69</c:v>
                </c:pt>
                <c:pt idx="1390">
                  <c:v>97.68</c:v>
                </c:pt>
                <c:pt idx="1391">
                  <c:v>97.67</c:v>
                </c:pt>
                <c:pt idx="1392">
                  <c:v>97.67</c:v>
                </c:pt>
                <c:pt idx="1393">
                  <c:v>97.66</c:v>
                </c:pt>
                <c:pt idx="1394">
                  <c:v>97.63</c:v>
                </c:pt>
                <c:pt idx="1395">
                  <c:v>97.6</c:v>
                </c:pt>
                <c:pt idx="1396">
                  <c:v>97.6</c:v>
                </c:pt>
                <c:pt idx="1397">
                  <c:v>97.59</c:v>
                </c:pt>
                <c:pt idx="1398">
                  <c:v>97.59</c:v>
                </c:pt>
                <c:pt idx="1399">
                  <c:v>97.56</c:v>
                </c:pt>
                <c:pt idx="1400">
                  <c:v>97.54</c:v>
                </c:pt>
                <c:pt idx="1401">
                  <c:v>97.53</c:v>
                </c:pt>
                <c:pt idx="1402">
                  <c:v>97.51</c:v>
                </c:pt>
                <c:pt idx="1403">
                  <c:v>97.5</c:v>
                </c:pt>
                <c:pt idx="1404">
                  <c:v>97.49</c:v>
                </c:pt>
                <c:pt idx="1405">
                  <c:v>97.42</c:v>
                </c:pt>
                <c:pt idx="1406">
                  <c:v>97.4</c:v>
                </c:pt>
                <c:pt idx="1407">
                  <c:v>97.38</c:v>
                </c:pt>
                <c:pt idx="1408">
                  <c:v>97.38</c:v>
                </c:pt>
                <c:pt idx="1409">
                  <c:v>97.37</c:v>
                </c:pt>
                <c:pt idx="1410">
                  <c:v>97.34</c:v>
                </c:pt>
                <c:pt idx="1411">
                  <c:v>97.32</c:v>
                </c:pt>
                <c:pt idx="1412">
                  <c:v>97.29</c:v>
                </c:pt>
                <c:pt idx="1413">
                  <c:v>97.28</c:v>
                </c:pt>
                <c:pt idx="1414">
                  <c:v>97.28</c:v>
                </c:pt>
                <c:pt idx="1415">
                  <c:v>97.28</c:v>
                </c:pt>
                <c:pt idx="1416">
                  <c:v>97.27</c:v>
                </c:pt>
                <c:pt idx="1417">
                  <c:v>97.25</c:v>
                </c:pt>
                <c:pt idx="1418">
                  <c:v>97.19</c:v>
                </c:pt>
                <c:pt idx="1419">
                  <c:v>97.17</c:v>
                </c:pt>
                <c:pt idx="1420">
                  <c:v>97.16</c:v>
                </c:pt>
                <c:pt idx="1421">
                  <c:v>97.13</c:v>
                </c:pt>
                <c:pt idx="1422">
                  <c:v>97.12</c:v>
                </c:pt>
                <c:pt idx="1423">
                  <c:v>97.12</c:v>
                </c:pt>
                <c:pt idx="1424">
                  <c:v>97.09</c:v>
                </c:pt>
                <c:pt idx="1425">
                  <c:v>97.08</c:v>
                </c:pt>
                <c:pt idx="1426">
                  <c:v>97.08</c:v>
                </c:pt>
                <c:pt idx="1427">
                  <c:v>97.07</c:v>
                </c:pt>
                <c:pt idx="1428">
                  <c:v>97.04</c:v>
                </c:pt>
                <c:pt idx="1429">
                  <c:v>97</c:v>
                </c:pt>
                <c:pt idx="1430">
                  <c:v>96.97</c:v>
                </c:pt>
                <c:pt idx="1431">
                  <c:v>96.95</c:v>
                </c:pt>
                <c:pt idx="1432">
                  <c:v>96.93</c:v>
                </c:pt>
                <c:pt idx="1433">
                  <c:v>96.91</c:v>
                </c:pt>
                <c:pt idx="1434">
                  <c:v>96.89</c:v>
                </c:pt>
                <c:pt idx="1435">
                  <c:v>96.87</c:v>
                </c:pt>
                <c:pt idx="1436">
                  <c:v>96.87</c:v>
                </c:pt>
                <c:pt idx="1437">
                  <c:v>96.86</c:v>
                </c:pt>
                <c:pt idx="1438">
                  <c:v>96.86</c:v>
                </c:pt>
                <c:pt idx="1439">
                  <c:v>96.84</c:v>
                </c:pt>
                <c:pt idx="1440">
                  <c:v>96.84</c:v>
                </c:pt>
                <c:pt idx="1441">
                  <c:v>96.81</c:v>
                </c:pt>
                <c:pt idx="1442">
                  <c:v>96.79</c:v>
                </c:pt>
                <c:pt idx="1443">
                  <c:v>96.79</c:v>
                </c:pt>
                <c:pt idx="1444">
                  <c:v>96.79</c:v>
                </c:pt>
                <c:pt idx="1445">
                  <c:v>96.78</c:v>
                </c:pt>
                <c:pt idx="1446">
                  <c:v>96.77</c:v>
                </c:pt>
                <c:pt idx="1447">
                  <c:v>96.75</c:v>
                </c:pt>
                <c:pt idx="1448">
                  <c:v>96.74</c:v>
                </c:pt>
                <c:pt idx="1449">
                  <c:v>96.73</c:v>
                </c:pt>
                <c:pt idx="1450">
                  <c:v>96.72</c:v>
                </c:pt>
                <c:pt idx="1451">
                  <c:v>96.71</c:v>
                </c:pt>
                <c:pt idx="1452">
                  <c:v>96.7</c:v>
                </c:pt>
                <c:pt idx="1453">
                  <c:v>96.7</c:v>
                </c:pt>
                <c:pt idx="1454">
                  <c:v>96.64</c:v>
                </c:pt>
                <c:pt idx="1455">
                  <c:v>96.63</c:v>
                </c:pt>
                <c:pt idx="1456">
                  <c:v>96.62</c:v>
                </c:pt>
                <c:pt idx="1457">
                  <c:v>96.54</c:v>
                </c:pt>
                <c:pt idx="1458">
                  <c:v>96.51</c:v>
                </c:pt>
                <c:pt idx="1459">
                  <c:v>96.5</c:v>
                </c:pt>
                <c:pt idx="1460">
                  <c:v>96.48</c:v>
                </c:pt>
                <c:pt idx="1461">
                  <c:v>96.47</c:v>
                </c:pt>
                <c:pt idx="1462">
                  <c:v>96.4</c:v>
                </c:pt>
                <c:pt idx="1463">
                  <c:v>96.38</c:v>
                </c:pt>
                <c:pt idx="1464">
                  <c:v>96.38</c:v>
                </c:pt>
                <c:pt idx="1465">
                  <c:v>96.36</c:v>
                </c:pt>
                <c:pt idx="1466">
                  <c:v>96.27</c:v>
                </c:pt>
                <c:pt idx="1467">
                  <c:v>96.24</c:v>
                </c:pt>
                <c:pt idx="1468">
                  <c:v>96.23</c:v>
                </c:pt>
                <c:pt idx="1469">
                  <c:v>96.23</c:v>
                </c:pt>
                <c:pt idx="1470">
                  <c:v>96.17</c:v>
                </c:pt>
                <c:pt idx="1471">
                  <c:v>96.15</c:v>
                </c:pt>
                <c:pt idx="1472">
                  <c:v>96.13</c:v>
                </c:pt>
                <c:pt idx="1473">
                  <c:v>96.12</c:v>
                </c:pt>
                <c:pt idx="1474">
                  <c:v>96.12</c:v>
                </c:pt>
                <c:pt idx="1475">
                  <c:v>96.09</c:v>
                </c:pt>
                <c:pt idx="1476">
                  <c:v>96.08</c:v>
                </c:pt>
                <c:pt idx="1477">
                  <c:v>96.07</c:v>
                </c:pt>
                <c:pt idx="1478">
                  <c:v>96.07</c:v>
                </c:pt>
                <c:pt idx="1479">
                  <c:v>96.05</c:v>
                </c:pt>
                <c:pt idx="1480">
                  <c:v>96.05</c:v>
                </c:pt>
                <c:pt idx="1481">
                  <c:v>95.99</c:v>
                </c:pt>
                <c:pt idx="1482">
                  <c:v>95.98</c:v>
                </c:pt>
                <c:pt idx="1483">
                  <c:v>95.98</c:v>
                </c:pt>
                <c:pt idx="1484">
                  <c:v>95.95</c:v>
                </c:pt>
                <c:pt idx="1485">
                  <c:v>95.95</c:v>
                </c:pt>
                <c:pt idx="1486">
                  <c:v>95.94</c:v>
                </c:pt>
                <c:pt idx="1487">
                  <c:v>95.9</c:v>
                </c:pt>
                <c:pt idx="1488">
                  <c:v>95.9</c:v>
                </c:pt>
                <c:pt idx="1489">
                  <c:v>95.87</c:v>
                </c:pt>
                <c:pt idx="1490">
                  <c:v>95.87</c:v>
                </c:pt>
                <c:pt idx="1491">
                  <c:v>95.86</c:v>
                </c:pt>
                <c:pt idx="1492">
                  <c:v>95.84</c:v>
                </c:pt>
                <c:pt idx="1493">
                  <c:v>95.82</c:v>
                </c:pt>
                <c:pt idx="1494">
                  <c:v>95.8</c:v>
                </c:pt>
                <c:pt idx="1495">
                  <c:v>95.79</c:v>
                </c:pt>
                <c:pt idx="1496">
                  <c:v>95.76</c:v>
                </c:pt>
                <c:pt idx="1497">
                  <c:v>95.73</c:v>
                </c:pt>
                <c:pt idx="1498">
                  <c:v>95.73</c:v>
                </c:pt>
                <c:pt idx="1499">
                  <c:v>95.72</c:v>
                </c:pt>
                <c:pt idx="1500">
                  <c:v>95.7</c:v>
                </c:pt>
                <c:pt idx="1501">
                  <c:v>95.69</c:v>
                </c:pt>
                <c:pt idx="1502">
                  <c:v>95.68</c:v>
                </c:pt>
                <c:pt idx="1503">
                  <c:v>95.68</c:v>
                </c:pt>
                <c:pt idx="1504">
                  <c:v>95.64</c:v>
                </c:pt>
                <c:pt idx="1505">
                  <c:v>95.63</c:v>
                </c:pt>
                <c:pt idx="1506">
                  <c:v>95.63</c:v>
                </c:pt>
                <c:pt idx="1507">
                  <c:v>95.6</c:v>
                </c:pt>
                <c:pt idx="1508">
                  <c:v>95.55</c:v>
                </c:pt>
                <c:pt idx="1509">
                  <c:v>95.52</c:v>
                </c:pt>
                <c:pt idx="1510">
                  <c:v>95.52</c:v>
                </c:pt>
                <c:pt idx="1511">
                  <c:v>95.51</c:v>
                </c:pt>
                <c:pt idx="1512">
                  <c:v>95.5</c:v>
                </c:pt>
                <c:pt idx="1513">
                  <c:v>95.46</c:v>
                </c:pt>
                <c:pt idx="1514">
                  <c:v>95.41</c:v>
                </c:pt>
                <c:pt idx="1515">
                  <c:v>95.4</c:v>
                </c:pt>
                <c:pt idx="1516">
                  <c:v>95.4</c:v>
                </c:pt>
                <c:pt idx="1517">
                  <c:v>95.4</c:v>
                </c:pt>
                <c:pt idx="1518">
                  <c:v>95.38</c:v>
                </c:pt>
                <c:pt idx="1519">
                  <c:v>95.37</c:v>
                </c:pt>
                <c:pt idx="1520">
                  <c:v>95.37</c:v>
                </c:pt>
                <c:pt idx="1521">
                  <c:v>95.35</c:v>
                </c:pt>
                <c:pt idx="1522">
                  <c:v>95.35</c:v>
                </c:pt>
                <c:pt idx="1523">
                  <c:v>95.34</c:v>
                </c:pt>
                <c:pt idx="1524">
                  <c:v>95.31</c:v>
                </c:pt>
                <c:pt idx="1525">
                  <c:v>95.3</c:v>
                </c:pt>
                <c:pt idx="1526">
                  <c:v>95.24</c:v>
                </c:pt>
                <c:pt idx="1527">
                  <c:v>95.24</c:v>
                </c:pt>
                <c:pt idx="1528">
                  <c:v>95.22</c:v>
                </c:pt>
                <c:pt idx="1529">
                  <c:v>95.22</c:v>
                </c:pt>
                <c:pt idx="1530">
                  <c:v>95.22</c:v>
                </c:pt>
                <c:pt idx="1531">
                  <c:v>95.21</c:v>
                </c:pt>
                <c:pt idx="1532">
                  <c:v>95.18</c:v>
                </c:pt>
                <c:pt idx="1533">
                  <c:v>95.14</c:v>
                </c:pt>
                <c:pt idx="1534">
                  <c:v>95.13</c:v>
                </c:pt>
                <c:pt idx="1535">
                  <c:v>95.12</c:v>
                </c:pt>
                <c:pt idx="1536">
                  <c:v>95.12</c:v>
                </c:pt>
                <c:pt idx="1537">
                  <c:v>95.11</c:v>
                </c:pt>
                <c:pt idx="1538">
                  <c:v>95.09</c:v>
                </c:pt>
                <c:pt idx="1539">
                  <c:v>95.09</c:v>
                </c:pt>
                <c:pt idx="1540">
                  <c:v>95.08</c:v>
                </c:pt>
                <c:pt idx="1541">
                  <c:v>95.08</c:v>
                </c:pt>
                <c:pt idx="1542">
                  <c:v>95.04</c:v>
                </c:pt>
                <c:pt idx="1543">
                  <c:v>95.04</c:v>
                </c:pt>
                <c:pt idx="1544">
                  <c:v>95.04</c:v>
                </c:pt>
                <c:pt idx="1545">
                  <c:v>95.02</c:v>
                </c:pt>
                <c:pt idx="1546">
                  <c:v>95</c:v>
                </c:pt>
                <c:pt idx="1547">
                  <c:v>94.95</c:v>
                </c:pt>
                <c:pt idx="1548">
                  <c:v>94.92</c:v>
                </c:pt>
                <c:pt idx="1549">
                  <c:v>94.91</c:v>
                </c:pt>
                <c:pt idx="1550">
                  <c:v>94.9</c:v>
                </c:pt>
                <c:pt idx="1551">
                  <c:v>94.89</c:v>
                </c:pt>
                <c:pt idx="1552">
                  <c:v>94.88</c:v>
                </c:pt>
                <c:pt idx="1553">
                  <c:v>94.86</c:v>
                </c:pt>
                <c:pt idx="1554">
                  <c:v>94.86</c:v>
                </c:pt>
                <c:pt idx="1555">
                  <c:v>94.84</c:v>
                </c:pt>
                <c:pt idx="1556">
                  <c:v>94.84</c:v>
                </c:pt>
                <c:pt idx="1557">
                  <c:v>94.81</c:v>
                </c:pt>
                <c:pt idx="1558">
                  <c:v>94.81</c:v>
                </c:pt>
                <c:pt idx="1559">
                  <c:v>94.77</c:v>
                </c:pt>
                <c:pt idx="1560">
                  <c:v>94.77</c:v>
                </c:pt>
                <c:pt idx="1561">
                  <c:v>94.7</c:v>
                </c:pt>
                <c:pt idx="1562">
                  <c:v>94.66</c:v>
                </c:pt>
                <c:pt idx="1563">
                  <c:v>94.66</c:v>
                </c:pt>
                <c:pt idx="1564">
                  <c:v>94.61</c:v>
                </c:pt>
                <c:pt idx="1565">
                  <c:v>94.6</c:v>
                </c:pt>
                <c:pt idx="1566">
                  <c:v>94.59</c:v>
                </c:pt>
                <c:pt idx="1567">
                  <c:v>94.59</c:v>
                </c:pt>
                <c:pt idx="1568">
                  <c:v>94.56</c:v>
                </c:pt>
                <c:pt idx="1569">
                  <c:v>94.55</c:v>
                </c:pt>
                <c:pt idx="1570">
                  <c:v>94.55</c:v>
                </c:pt>
                <c:pt idx="1571">
                  <c:v>94.53</c:v>
                </c:pt>
                <c:pt idx="1572">
                  <c:v>94.52</c:v>
                </c:pt>
                <c:pt idx="1573">
                  <c:v>94.51</c:v>
                </c:pt>
                <c:pt idx="1574">
                  <c:v>94.5</c:v>
                </c:pt>
                <c:pt idx="1575">
                  <c:v>94.49</c:v>
                </c:pt>
                <c:pt idx="1576">
                  <c:v>94.49</c:v>
                </c:pt>
                <c:pt idx="1577">
                  <c:v>94.48</c:v>
                </c:pt>
                <c:pt idx="1578">
                  <c:v>94.47</c:v>
                </c:pt>
                <c:pt idx="1579">
                  <c:v>94.43</c:v>
                </c:pt>
                <c:pt idx="1580">
                  <c:v>94.42</c:v>
                </c:pt>
                <c:pt idx="1581">
                  <c:v>94.39</c:v>
                </c:pt>
                <c:pt idx="1582">
                  <c:v>94.36</c:v>
                </c:pt>
                <c:pt idx="1583">
                  <c:v>94.34</c:v>
                </c:pt>
                <c:pt idx="1584">
                  <c:v>94.32</c:v>
                </c:pt>
                <c:pt idx="1585">
                  <c:v>94.29</c:v>
                </c:pt>
                <c:pt idx="1586">
                  <c:v>94.24</c:v>
                </c:pt>
                <c:pt idx="1587">
                  <c:v>94.2</c:v>
                </c:pt>
                <c:pt idx="1588">
                  <c:v>94.13</c:v>
                </c:pt>
                <c:pt idx="1589">
                  <c:v>94.12</c:v>
                </c:pt>
                <c:pt idx="1590">
                  <c:v>94.11</c:v>
                </c:pt>
                <c:pt idx="1591">
                  <c:v>94.09</c:v>
                </c:pt>
                <c:pt idx="1592">
                  <c:v>94.03</c:v>
                </c:pt>
                <c:pt idx="1593">
                  <c:v>94.02</c:v>
                </c:pt>
                <c:pt idx="1594">
                  <c:v>94.02</c:v>
                </c:pt>
                <c:pt idx="1595">
                  <c:v>94</c:v>
                </c:pt>
                <c:pt idx="1596">
                  <c:v>93.99</c:v>
                </c:pt>
                <c:pt idx="1597">
                  <c:v>93.98</c:v>
                </c:pt>
                <c:pt idx="1598">
                  <c:v>93.98</c:v>
                </c:pt>
                <c:pt idx="1599">
                  <c:v>93.97</c:v>
                </c:pt>
                <c:pt idx="1600">
                  <c:v>93.89</c:v>
                </c:pt>
                <c:pt idx="1601">
                  <c:v>93.89</c:v>
                </c:pt>
                <c:pt idx="1602">
                  <c:v>93.83</c:v>
                </c:pt>
                <c:pt idx="1603">
                  <c:v>93.83</c:v>
                </c:pt>
                <c:pt idx="1604">
                  <c:v>93.82</c:v>
                </c:pt>
                <c:pt idx="1605">
                  <c:v>93.81</c:v>
                </c:pt>
                <c:pt idx="1606">
                  <c:v>93.81</c:v>
                </c:pt>
                <c:pt idx="1607">
                  <c:v>93.81</c:v>
                </c:pt>
                <c:pt idx="1608">
                  <c:v>93.79</c:v>
                </c:pt>
                <c:pt idx="1609">
                  <c:v>93.75</c:v>
                </c:pt>
                <c:pt idx="1610">
                  <c:v>93.69</c:v>
                </c:pt>
                <c:pt idx="1611">
                  <c:v>93.67</c:v>
                </c:pt>
                <c:pt idx="1612">
                  <c:v>93.66</c:v>
                </c:pt>
                <c:pt idx="1613">
                  <c:v>93.65</c:v>
                </c:pt>
                <c:pt idx="1614">
                  <c:v>93.64</c:v>
                </c:pt>
                <c:pt idx="1615">
                  <c:v>93.62</c:v>
                </c:pt>
                <c:pt idx="1616">
                  <c:v>93.62</c:v>
                </c:pt>
                <c:pt idx="1617">
                  <c:v>93.61</c:v>
                </c:pt>
                <c:pt idx="1618">
                  <c:v>93.61</c:v>
                </c:pt>
                <c:pt idx="1619">
                  <c:v>93.59</c:v>
                </c:pt>
                <c:pt idx="1620">
                  <c:v>93.58</c:v>
                </c:pt>
                <c:pt idx="1621">
                  <c:v>93.57</c:v>
                </c:pt>
                <c:pt idx="1622">
                  <c:v>93.52</c:v>
                </c:pt>
                <c:pt idx="1623">
                  <c:v>93.52</c:v>
                </c:pt>
                <c:pt idx="1624">
                  <c:v>93.51</c:v>
                </c:pt>
                <c:pt idx="1625">
                  <c:v>93.47</c:v>
                </c:pt>
                <c:pt idx="1626">
                  <c:v>93.46</c:v>
                </c:pt>
                <c:pt idx="1627">
                  <c:v>93.45</c:v>
                </c:pt>
                <c:pt idx="1628">
                  <c:v>93.45</c:v>
                </c:pt>
                <c:pt idx="1629">
                  <c:v>93.39</c:v>
                </c:pt>
                <c:pt idx="1630">
                  <c:v>93.37</c:v>
                </c:pt>
                <c:pt idx="1631">
                  <c:v>93.36</c:v>
                </c:pt>
                <c:pt idx="1632">
                  <c:v>93.34</c:v>
                </c:pt>
                <c:pt idx="1633">
                  <c:v>93.28</c:v>
                </c:pt>
                <c:pt idx="1634">
                  <c:v>93.28</c:v>
                </c:pt>
                <c:pt idx="1635">
                  <c:v>93.27</c:v>
                </c:pt>
                <c:pt idx="1636">
                  <c:v>93.26</c:v>
                </c:pt>
                <c:pt idx="1637">
                  <c:v>93.25</c:v>
                </c:pt>
                <c:pt idx="1638">
                  <c:v>93.25</c:v>
                </c:pt>
                <c:pt idx="1639">
                  <c:v>93.24</c:v>
                </c:pt>
                <c:pt idx="1640">
                  <c:v>93.2</c:v>
                </c:pt>
                <c:pt idx="1641">
                  <c:v>93.19</c:v>
                </c:pt>
                <c:pt idx="1642">
                  <c:v>93.17</c:v>
                </c:pt>
                <c:pt idx="1643">
                  <c:v>93.17</c:v>
                </c:pt>
                <c:pt idx="1644">
                  <c:v>93.14</c:v>
                </c:pt>
                <c:pt idx="1645">
                  <c:v>93.13</c:v>
                </c:pt>
                <c:pt idx="1646">
                  <c:v>93.13</c:v>
                </c:pt>
                <c:pt idx="1647">
                  <c:v>93.06</c:v>
                </c:pt>
                <c:pt idx="1648">
                  <c:v>93.06</c:v>
                </c:pt>
                <c:pt idx="1649">
                  <c:v>93.05</c:v>
                </c:pt>
                <c:pt idx="1650">
                  <c:v>93.04</c:v>
                </c:pt>
                <c:pt idx="1651">
                  <c:v>93.04</c:v>
                </c:pt>
                <c:pt idx="1652">
                  <c:v>93.03</c:v>
                </c:pt>
                <c:pt idx="1653">
                  <c:v>93.03</c:v>
                </c:pt>
                <c:pt idx="1654">
                  <c:v>93.01</c:v>
                </c:pt>
                <c:pt idx="1655">
                  <c:v>93</c:v>
                </c:pt>
                <c:pt idx="1656">
                  <c:v>92.97</c:v>
                </c:pt>
                <c:pt idx="1657">
                  <c:v>92.96</c:v>
                </c:pt>
                <c:pt idx="1658">
                  <c:v>92.94</c:v>
                </c:pt>
                <c:pt idx="1659">
                  <c:v>92.92</c:v>
                </c:pt>
                <c:pt idx="1660">
                  <c:v>92.91</c:v>
                </c:pt>
                <c:pt idx="1661">
                  <c:v>92.87</c:v>
                </c:pt>
                <c:pt idx="1662">
                  <c:v>92.84</c:v>
                </c:pt>
                <c:pt idx="1663">
                  <c:v>92.82</c:v>
                </c:pt>
                <c:pt idx="1664">
                  <c:v>92.81</c:v>
                </c:pt>
                <c:pt idx="1665">
                  <c:v>92.8</c:v>
                </c:pt>
                <c:pt idx="1666">
                  <c:v>92.76</c:v>
                </c:pt>
                <c:pt idx="1667">
                  <c:v>92.71</c:v>
                </c:pt>
                <c:pt idx="1668">
                  <c:v>92.69</c:v>
                </c:pt>
                <c:pt idx="1669">
                  <c:v>92.68</c:v>
                </c:pt>
                <c:pt idx="1670">
                  <c:v>92.67</c:v>
                </c:pt>
                <c:pt idx="1671">
                  <c:v>92.67</c:v>
                </c:pt>
                <c:pt idx="1672">
                  <c:v>92.65</c:v>
                </c:pt>
                <c:pt idx="1673">
                  <c:v>92.65</c:v>
                </c:pt>
                <c:pt idx="1674">
                  <c:v>92.61</c:v>
                </c:pt>
                <c:pt idx="1675">
                  <c:v>92.6</c:v>
                </c:pt>
                <c:pt idx="1676">
                  <c:v>92.56</c:v>
                </c:pt>
                <c:pt idx="1677">
                  <c:v>92.55</c:v>
                </c:pt>
                <c:pt idx="1678">
                  <c:v>92.55</c:v>
                </c:pt>
                <c:pt idx="1679">
                  <c:v>92.52</c:v>
                </c:pt>
                <c:pt idx="1680">
                  <c:v>92.51</c:v>
                </c:pt>
                <c:pt idx="1681">
                  <c:v>92.45</c:v>
                </c:pt>
                <c:pt idx="1682">
                  <c:v>92.43</c:v>
                </c:pt>
                <c:pt idx="1683">
                  <c:v>92.39</c:v>
                </c:pt>
                <c:pt idx="1684">
                  <c:v>92.38</c:v>
                </c:pt>
                <c:pt idx="1685">
                  <c:v>92.36</c:v>
                </c:pt>
                <c:pt idx="1686">
                  <c:v>92.31</c:v>
                </c:pt>
                <c:pt idx="1687">
                  <c:v>92.27</c:v>
                </c:pt>
                <c:pt idx="1688">
                  <c:v>92.27</c:v>
                </c:pt>
                <c:pt idx="1689">
                  <c:v>92.24</c:v>
                </c:pt>
                <c:pt idx="1690">
                  <c:v>92.23</c:v>
                </c:pt>
                <c:pt idx="1691">
                  <c:v>92.22</c:v>
                </c:pt>
                <c:pt idx="1692">
                  <c:v>92.2</c:v>
                </c:pt>
                <c:pt idx="1693">
                  <c:v>92.15</c:v>
                </c:pt>
                <c:pt idx="1694">
                  <c:v>92.13</c:v>
                </c:pt>
                <c:pt idx="1695">
                  <c:v>92.12</c:v>
                </c:pt>
                <c:pt idx="1696">
                  <c:v>92.11</c:v>
                </c:pt>
                <c:pt idx="1697">
                  <c:v>92.07</c:v>
                </c:pt>
                <c:pt idx="1698">
                  <c:v>92.07</c:v>
                </c:pt>
                <c:pt idx="1699">
                  <c:v>92.06</c:v>
                </c:pt>
                <c:pt idx="1700">
                  <c:v>92.05</c:v>
                </c:pt>
                <c:pt idx="1701">
                  <c:v>92.01</c:v>
                </c:pt>
                <c:pt idx="1702">
                  <c:v>91.99</c:v>
                </c:pt>
                <c:pt idx="1703">
                  <c:v>91.98</c:v>
                </c:pt>
                <c:pt idx="1704">
                  <c:v>91.98</c:v>
                </c:pt>
                <c:pt idx="1705">
                  <c:v>91.96</c:v>
                </c:pt>
                <c:pt idx="1706">
                  <c:v>91.94</c:v>
                </c:pt>
                <c:pt idx="1707">
                  <c:v>91.82</c:v>
                </c:pt>
                <c:pt idx="1708">
                  <c:v>91.82</c:v>
                </c:pt>
                <c:pt idx="1709">
                  <c:v>91.81</c:v>
                </c:pt>
                <c:pt idx="1710">
                  <c:v>91.78</c:v>
                </c:pt>
                <c:pt idx="1711">
                  <c:v>91.73</c:v>
                </c:pt>
                <c:pt idx="1712">
                  <c:v>91.72</c:v>
                </c:pt>
                <c:pt idx="1713">
                  <c:v>91.69</c:v>
                </c:pt>
                <c:pt idx="1714">
                  <c:v>91.69</c:v>
                </c:pt>
                <c:pt idx="1715">
                  <c:v>91.68</c:v>
                </c:pt>
                <c:pt idx="1716">
                  <c:v>91.67</c:v>
                </c:pt>
                <c:pt idx="1717">
                  <c:v>91.65</c:v>
                </c:pt>
                <c:pt idx="1718">
                  <c:v>91.64</c:v>
                </c:pt>
                <c:pt idx="1719">
                  <c:v>91.61</c:v>
                </c:pt>
                <c:pt idx="1720">
                  <c:v>91.61</c:v>
                </c:pt>
                <c:pt idx="1721">
                  <c:v>91.6</c:v>
                </c:pt>
                <c:pt idx="1722">
                  <c:v>91.58</c:v>
                </c:pt>
                <c:pt idx="1723">
                  <c:v>91.57</c:v>
                </c:pt>
                <c:pt idx="1724">
                  <c:v>91.56</c:v>
                </c:pt>
                <c:pt idx="1725">
                  <c:v>91.56</c:v>
                </c:pt>
                <c:pt idx="1726">
                  <c:v>91.56</c:v>
                </c:pt>
                <c:pt idx="1727">
                  <c:v>91.55</c:v>
                </c:pt>
                <c:pt idx="1728">
                  <c:v>91.55</c:v>
                </c:pt>
                <c:pt idx="1729">
                  <c:v>91.54</c:v>
                </c:pt>
                <c:pt idx="1730">
                  <c:v>91.54</c:v>
                </c:pt>
                <c:pt idx="1731">
                  <c:v>91.53</c:v>
                </c:pt>
                <c:pt idx="1732">
                  <c:v>91.53</c:v>
                </c:pt>
                <c:pt idx="1733">
                  <c:v>91.49</c:v>
                </c:pt>
                <c:pt idx="1734">
                  <c:v>91.49</c:v>
                </c:pt>
                <c:pt idx="1735">
                  <c:v>91.43</c:v>
                </c:pt>
                <c:pt idx="1736">
                  <c:v>91.42</c:v>
                </c:pt>
                <c:pt idx="1737">
                  <c:v>91.41</c:v>
                </c:pt>
                <c:pt idx="1738">
                  <c:v>91.4</c:v>
                </c:pt>
                <c:pt idx="1739">
                  <c:v>91.39</c:v>
                </c:pt>
                <c:pt idx="1740">
                  <c:v>91.39</c:v>
                </c:pt>
                <c:pt idx="1741">
                  <c:v>91.38</c:v>
                </c:pt>
                <c:pt idx="1742">
                  <c:v>91.37</c:v>
                </c:pt>
                <c:pt idx="1743">
                  <c:v>91.34</c:v>
                </c:pt>
                <c:pt idx="1744">
                  <c:v>91.33</c:v>
                </c:pt>
                <c:pt idx="1745">
                  <c:v>91.26</c:v>
                </c:pt>
                <c:pt idx="1746">
                  <c:v>91.25</c:v>
                </c:pt>
                <c:pt idx="1747">
                  <c:v>91.24</c:v>
                </c:pt>
                <c:pt idx="1748">
                  <c:v>91.2</c:v>
                </c:pt>
                <c:pt idx="1749">
                  <c:v>91.19</c:v>
                </c:pt>
                <c:pt idx="1750">
                  <c:v>91.18</c:v>
                </c:pt>
                <c:pt idx="1751">
                  <c:v>91.16</c:v>
                </c:pt>
                <c:pt idx="1752">
                  <c:v>91.09</c:v>
                </c:pt>
                <c:pt idx="1753">
                  <c:v>91.06</c:v>
                </c:pt>
                <c:pt idx="1754">
                  <c:v>91.02</c:v>
                </c:pt>
                <c:pt idx="1755">
                  <c:v>91</c:v>
                </c:pt>
                <c:pt idx="1756">
                  <c:v>91</c:v>
                </c:pt>
                <c:pt idx="1757">
                  <c:v>90.98</c:v>
                </c:pt>
                <c:pt idx="1758">
                  <c:v>90.98</c:v>
                </c:pt>
                <c:pt idx="1759">
                  <c:v>90.94</c:v>
                </c:pt>
                <c:pt idx="1760">
                  <c:v>90.94</c:v>
                </c:pt>
                <c:pt idx="1761">
                  <c:v>90.92</c:v>
                </c:pt>
                <c:pt idx="1762">
                  <c:v>90.91</c:v>
                </c:pt>
                <c:pt idx="1763">
                  <c:v>90.9</c:v>
                </c:pt>
                <c:pt idx="1764">
                  <c:v>90.88</c:v>
                </c:pt>
                <c:pt idx="1765">
                  <c:v>90.88</c:v>
                </c:pt>
                <c:pt idx="1766">
                  <c:v>90.87</c:v>
                </c:pt>
                <c:pt idx="1767">
                  <c:v>90.86</c:v>
                </c:pt>
                <c:pt idx="1768">
                  <c:v>90.84</c:v>
                </c:pt>
                <c:pt idx="1769">
                  <c:v>90.75</c:v>
                </c:pt>
                <c:pt idx="1770">
                  <c:v>90.74</c:v>
                </c:pt>
                <c:pt idx="1771">
                  <c:v>90.72</c:v>
                </c:pt>
                <c:pt idx="1772">
                  <c:v>90.7</c:v>
                </c:pt>
                <c:pt idx="1773">
                  <c:v>90.67</c:v>
                </c:pt>
                <c:pt idx="1774">
                  <c:v>90.61</c:v>
                </c:pt>
                <c:pt idx="1775">
                  <c:v>90.51</c:v>
                </c:pt>
                <c:pt idx="1776">
                  <c:v>90.49</c:v>
                </c:pt>
                <c:pt idx="1777">
                  <c:v>90.42</c:v>
                </c:pt>
                <c:pt idx="1778">
                  <c:v>90.33</c:v>
                </c:pt>
                <c:pt idx="1779">
                  <c:v>90.31</c:v>
                </c:pt>
                <c:pt idx="1780">
                  <c:v>90.26</c:v>
                </c:pt>
                <c:pt idx="1781">
                  <c:v>90.21</c:v>
                </c:pt>
                <c:pt idx="1782">
                  <c:v>90.17</c:v>
                </c:pt>
                <c:pt idx="1783">
                  <c:v>90.16</c:v>
                </c:pt>
                <c:pt idx="1784">
                  <c:v>90.15</c:v>
                </c:pt>
                <c:pt idx="1785">
                  <c:v>90.12</c:v>
                </c:pt>
                <c:pt idx="1786">
                  <c:v>90.08</c:v>
                </c:pt>
                <c:pt idx="1787">
                  <c:v>90.06</c:v>
                </c:pt>
                <c:pt idx="1788">
                  <c:v>90.03</c:v>
                </c:pt>
                <c:pt idx="1789">
                  <c:v>89.96</c:v>
                </c:pt>
                <c:pt idx="1790">
                  <c:v>89.95</c:v>
                </c:pt>
                <c:pt idx="1791">
                  <c:v>89.95</c:v>
                </c:pt>
                <c:pt idx="1792">
                  <c:v>89.93</c:v>
                </c:pt>
                <c:pt idx="1793">
                  <c:v>89.89</c:v>
                </c:pt>
                <c:pt idx="1794">
                  <c:v>89.85</c:v>
                </c:pt>
                <c:pt idx="1795">
                  <c:v>89.85</c:v>
                </c:pt>
                <c:pt idx="1796">
                  <c:v>89.85</c:v>
                </c:pt>
                <c:pt idx="1797">
                  <c:v>89.84</c:v>
                </c:pt>
                <c:pt idx="1798">
                  <c:v>89.8</c:v>
                </c:pt>
                <c:pt idx="1799">
                  <c:v>89.8</c:v>
                </c:pt>
                <c:pt idx="1800">
                  <c:v>89.75</c:v>
                </c:pt>
                <c:pt idx="1801">
                  <c:v>89.75</c:v>
                </c:pt>
                <c:pt idx="1802">
                  <c:v>89.74</c:v>
                </c:pt>
                <c:pt idx="1803">
                  <c:v>89.71</c:v>
                </c:pt>
                <c:pt idx="1804">
                  <c:v>89.69</c:v>
                </c:pt>
                <c:pt idx="1805">
                  <c:v>89.67</c:v>
                </c:pt>
                <c:pt idx="1806">
                  <c:v>89.59</c:v>
                </c:pt>
                <c:pt idx="1807">
                  <c:v>89.57</c:v>
                </c:pt>
                <c:pt idx="1808">
                  <c:v>89.55</c:v>
                </c:pt>
                <c:pt idx="1809">
                  <c:v>89.51</c:v>
                </c:pt>
                <c:pt idx="1810">
                  <c:v>89.5</c:v>
                </c:pt>
                <c:pt idx="1811">
                  <c:v>89.49</c:v>
                </c:pt>
                <c:pt idx="1812">
                  <c:v>89.48</c:v>
                </c:pt>
                <c:pt idx="1813">
                  <c:v>89.36</c:v>
                </c:pt>
                <c:pt idx="1814">
                  <c:v>89.3</c:v>
                </c:pt>
                <c:pt idx="1815">
                  <c:v>89.27</c:v>
                </c:pt>
                <c:pt idx="1816">
                  <c:v>89.26</c:v>
                </c:pt>
                <c:pt idx="1817">
                  <c:v>89.16</c:v>
                </c:pt>
                <c:pt idx="1818">
                  <c:v>89.09</c:v>
                </c:pt>
                <c:pt idx="1819">
                  <c:v>89.06</c:v>
                </c:pt>
                <c:pt idx="1820">
                  <c:v>89.03</c:v>
                </c:pt>
                <c:pt idx="1821">
                  <c:v>89.02</c:v>
                </c:pt>
                <c:pt idx="1822">
                  <c:v>89</c:v>
                </c:pt>
                <c:pt idx="1823">
                  <c:v>88.93</c:v>
                </c:pt>
                <c:pt idx="1824">
                  <c:v>88.92</c:v>
                </c:pt>
                <c:pt idx="1825">
                  <c:v>88.91</c:v>
                </c:pt>
                <c:pt idx="1826">
                  <c:v>88.91</c:v>
                </c:pt>
                <c:pt idx="1827">
                  <c:v>88.87</c:v>
                </c:pt>
                <c:pt idx="1828">
                  <c:v>88.86</c:v>
                </c:pt>
                <c:pt idx="1829">
                  <c:v>88.85</c:v>
                </c:pt>
                <c:pt idx="1830">
                  <c:v>88.84</c:v>
                </c:pt>
                <c:pt idx="1831">
                  <c:v>88.84</c:v>
                </c:pt>
                <c:pt idx="1832">
                  <c:v>88.82</c:v>
                </c:pt>
                <c:pt idx="1833">
                  <c:v>88.77</c:v>
                </c:pt>
                <c:pt idx="1834">
                  <c:v>88.74</c:v>
                </c:pt>
                <c:pt idx="1835">
                  <c:v>88.72</c:v>
                </c:pt>
                <c:pt idx="1836">
                  <c:v>88.68</c:v>
                </c:pt>
                <c:pt idx="1837">
                  <c:v>88.66</c:v>
                </c:pt>
                <c:pt idx="1838">
                  <c:v>88.66</c:v>
                </c:pt>
                <c:pt idx="1839">
                  <c:v>88.58</c:v>
                </c:pt>
                <c:pt idx="1840">
                  <c:v>88.57</c:v>
                </c:pt>
                <c:pt idx="1841">
                  <c:v>88.53</c:v>
                </c:pt>
                <c:pt idx="1842">
                  <c:v>88.52</c:v>
                </c:pt>
                <c:pt idx="1843">
                  <c:v>88.48</c:v>
                </c:pt>
                <c:pt idx="1844">
                  <c:v>88.46</c:v>
                </c:pt>
                <c:pt idx="1845">
                  <c:v>88.46</c:v>
                </c:pt>
                <c:pt idx="1846">
                  <c:v>88.43</c:v>
                </c:pt>
                <c:pt idx="1847">
                  <c:v>88.43</c:v>
                </c:pt>
                <c:pt idx="1848">
                  <c:v>88.42</c:v>
                </c:pt>
                <c:pt idx="1849">
                  <c:v>88.39</c:v>
                </c:pt>
                <c:pt idx="1850">
                  <c:v>88.34</c:v>
                </c:pt>
                <c:pt idx="1851">
                  <c:v>88.29</c:v>
                </c:pt>
                <c:pt idx="1852">
                  <c:v>88.28</c:v>
                </c:pt>
                <c:pt idx="1853">
                  <c:v>88.24</c:v>
                </c:pt>
                <c:pt idx="1854">
                  <c:v>88.22</c:v>
                </c:pt>
                <c:pt idx="1855">
                  <c:v>88.22</c:v>
                </c:pt>
                <c:pt idx="1856">
                  <c:v>88.18</c:v>
                </c:pt>
                <c:pt idx="1857">
                  <c:v>88.13</c:v>
                </c:pt>
                <c:pt idx="1858">
                  <c:v>88.11</c:v>
                </c:pt>
                <c:pt idx="1859">
                  <c:v>88.08</c:v>
                </c:pt>
                <c:pt idx="1860">
                  <c:v>88.05</c:v>
                </c:pt>
                <c:pt idx="1861">
                  <c:v>88.05</c:v>
                </c:pt>
                <c:pt idx="1862">
                  <c:v>88.01</c:v>
                </c:pt>
                <c:pt idx="1863">
                  <c:v>87.98</c:v>
                </c:pt>
                <c:pt idx="1864">
                  <c:v>87.98</c:v>
                </c:pt>
                <c:pt idx="1865">
                  <c:v>87.95</c:v>
                </c:pt>
                <c:pt idx="1866">
                  <c:v>87.84</c:v>
                </c:pt>
                <c:pt idx="1867">
                  <c:v>87.82</c:v>
                </c:pt>
                <c:pt idx="1868">
                  <c:v>87.78</c:v>
                </c:pt>
                <c:pt idx="1869">
                  <c:v>87.76</c:v>
                </c:pt>
                <c:pt idx="1870">
                  <c:v>87.75</c:v>
                </c:pt>
                <c:pt idx="1871">
                  <c:v>87.75</c:v>
                </c:pt>
                <c:pt idx="1872">
                  <c:v>87.71</c:v>
                </c:pt>
                <c:pt idx="1873">
                  <c:v>87.68</c:v>
                </c:pt>
                <c:pt idx="1874">
                  <c:v>87.68</c:v>
                </c:pt>
                <c:pt idx="1875">
                  <c:v>87.66</c:v>
                </c:pt>
                <c:pt idx="1876">
                  <c:v>87.64</c:v>
                </c:pt>
                <c:pt idx="1877">
                  <c:v>87.62</c:v>
                </c:pt>
                <c:pt idx="1878">
                  <c:v>87.58</c:v>
                </c:pt>
                <c:pt idx="1879">
                  <c:v>87.56</c:v>
                </c:pt>
                <c:pt idx="1880">
                  <c:v>87.56</c:v>
                </c:pt>
                <c:pt idx="1881">
                  <c:v>87.49</c:v>
                </c:pt>
                <c:pt idx="1882">
                  <c:v>87.45</c:v>
                </c:pt>
                <c:pt idx="1883">
                  <c:v>87.45</c:v>
                </c:pt>
                <c:pt idx="1884">
                  <c:v>87.41</c:v>
                </c:pt>
                <c:pt idx="1885">
                  <c:v>87.35</c:v>
                </c:pt>
                <c:pt idx="1886">
                  <c:v>87.34</c:v>
                </c:pt>
                <c:pt idx="1887">
                  <c:v>87.33</c:v>
                </c:pt>
                <c:pt idx="1888">
                  <c:v>87.32</c:v>
                </c:pt>
                <c:pt idx="1889">
                  <c:v>87.25</c:v>
                </c:pt>
                <c:pt idx="1890">
                  <c:v>87.19</c:v>
                </c:pt>
                <c:pt idx="1891">
                  <c:v>87.14</c:v>
                </c:pt>
                <c:pt idx="1892">
                  <c:v>87.13</c:v>
                </c:pt>
                <c:pt idx="1893">
                  <c:v>87.09</c:v>
                </c:pt>
                <c:pt idx="1894">
                  <c:v>87.02</c:v>
                </c:pt>
                <c:pt idx="1895">
                  <c:v>87</c:v>
                </c:pt>
                <c:pt idx="1896">
                  <c:v>87</c:v>
                </c:pt>
                <c:pt idx="1897">
                  <c:v>86.98</c:v>
                </c:pt>
                <c:pt idx="1898">
                  <c:v>86.96</c:v>
                </c:pt>
                <c:pt idx="1899">
                  <c:v>86.95</c:v>
                </c:pt>
                <c:pt idx="1900">
                  <c:v>86.94</c:v>
                </c:pt>
                <c:pt idx="1901">
                  <c:v>86.88</c:v>
                </c:pt>
                <c:pt idx="1902">
                  <c:v>86.88</c:v>
                </c:pt>
                <c:pt idx="1903">
                  <c:v>86.87</c:v>
                </c:pt>
                <c:pt idx="1904">
                  <c:v>86.86</c:v>
                </c:pt>
                <c:pt idx="1905">
                  <c:v>86.84</c:v>
                </c:pt>
                <c:pt idx="1906">
                  <c:v>86.78</c:v>
                </c:pt>
                <c:pt idx="1907">
                  <c:v>86.73</c:v>
                </c:pt>
                <c:pt idx="1908">
                  <c:v>86.72</c:v>
                </c:pt>
                <c:pt idx="1909">
                  <c:v>86.68</c:v>
                </c:pt>
                <c:pt idx="1910">
                  <c:v>86.66</c:v>
                </c:pt>
                <c:pt idx="1911">
                  <c:v>86.66</c:v>
                </c:pt>
                <c:pt idx="1912">
                  <c:v>86.62</c:v>
                </c:pt>
                <c:pt idx="1913">
                  <c:v>86.61</c:v>
                </c:pt>
                <c:pt idx="1914">
                  <c:v>86.6</c:v>
                </c:pt>
                <c:pt idx="1915">
                  <c:v>86.6</c:v>
                </c:pt>
                <c:pt idx="1916">
                  <c:v>86.6</c:v>
                </c:pt>
                <c:pt idx="1917">
                  <c:v>86.57</c:v>
                </c:pt>
                <c:pt idx="1918">
                  <c:v>86.55</c:v>
                </c:pt>
                <c:pt idx="1919">
                  <c:v>86.51</c:v>
                </c:pt>
                <c:pt idx="1920">
                  <c:v>86.5</c:v>
                </c:pt>
                <c:pt idx="1921">
                  <c:v>86.49</c:v>
                </c:pt>
                <c:pt idx="1922">
                  <c:v>86.45</c:v>
                </c:pt>
                <c:pt idx="1923">
                  <c:v>86.42</c:v>
                </c:pt>
                <c:pt idx="1924">
                  <c:v>86.41</c:v>
                </c:pt>
                <c:pt idx="1925">
                  <c:v>86.4</c:v>
                </c:pt>
                <c:pt idx="1926">
                  <c:v>86.36</c:v>
                </c:pt>
                <c:pt idx="1927">
                  <c:v>86.36</c:v>
                </c:pt>
                <c:pt idx="1928">
                  <c:v>86.35</c:v>
                </c:pt>
                <c:pt idx="1929">
                  <c:v>86.33</c:v>
                </c:pt>
                <c:pt idx="1930">
                  <c:v>86.32</c:v>
                </c:pt>
                <c:pt idx="1931">
                  <c:v>86.29</c:v>
                </c:pt>
                <c:pt idx="1932">
                  <c:v>86.28</c:v>
                </c:pt>
                <c:pt idx="1933">
                  <c:v>86.23</c:v>
                </c:pt>
                <c:pt idx="1934">
                  <c:v>86.22</c:v>
                </c:pt>
                <c:pt idx="1935">
                  <c:v>86.19</c:v>
                </c:pt>
                <c:pt idx="1936">
                  <c:v>86.13</c:v>
                </c:pt>
                <c:pt idx="1937">
                  <c:v>86.13</c:v>
                </c:pt>
                <c:pt idx="1938">
                  <c:v>86.08</c:v>
                </c:pt>
                <c:pt idx="1939">
                  <c:v>86.01</c:v>
                </c:pt>
                <c:pt idx="1940">
                  <c:v>86.01</c:v>
                </c:pt>
                <c:pt idx="1941">
                  <c:v>85.92</c:v>
                </c:pt>
                <c:pt idx="1942">
                  <c:v>85.92</c:v>
                </c:pt>
                <c:pt idx="1943">
                  <c:v>85.9</c:v>
                </c:pt>
                <c:pt idx="1944">
                  <c:v>85.9</c:v>
                </c:pt>
                <c:pt idx="1945">
                  <c:v>85.9</c:v>
                </c:pt>
                <c:pt idx="1946">
                  <c:v>85.9</c:v>
                </c:pt>
                <c:pt idx="1947">
                  <c:v>85.89</c:v>
                </c:pt>
                <c:pt idx="1948">
                  <c:v>85.83</c:v>
                </c:pt>
                <c:pt idx="1949">
                  <c:v>85.82</c:v>
                </c:pt>
                <c:pt idx="1950">
                  <c:v>85.79</c:v>
                </c:pt>
                <c:pt idx="1951">
                  <c:v>85.78</c:v>
                </c:pt>
                <c:pt idx="1952">
                  <c:v>85.76</c:v>
                </c:pt>
                <c:pt idx="1953">
                  <c:v>85.69</c:v>
                </c:pt>
                <c:pt idx="1954">
                  <c:v>85.69</c:v>
                </c:pt>
                <c:pt idx="1955">
                  <c:v>85.69</c:v>
                </c:pt>
                <c:pt idx="1956">
                  <c:v>85.68</c:v>
                </c:pt>
                <c:pt idx="1957">
                  <c:v>85.67</c:v>
                </c:pt>
                <c:pt idx="1958">
                  <c:v>85.65</c:v>
                </c:pt>
                <c:pt idx="1959">
                  <c:v>85.61</c:v>
                </c:pt>
                <c:pt idx="1960">
                  <c:v>85.54</c:v>
                </c:pt>
                <c:pt idx="1961">
                  <c:v>85.53</c:v>
                </c:pt>
                <c:pt idx="1962">
                  <c:v>85.46</c:v>
                </c:pt>
                <c:pt idx="1963">
                  <c:v>85.45</c:v>
                </c:pt>
                <c:pt idx="1964">
                  <c:v>85.4</c:v>
                </c:pt>
                <c:pt idx="1965">
                  <c:v>85.37</c:v>
                </c:pt>
                <c:pt idx="1966">
                  <c:v>85.31</c:v>
                </c:pt>
                <c:pt idx="1967">
                  <c:v>85.3</c:v>
                </c:pt>
                <c:pt idx="1968">
                  <c:v>85.27</c:v>
                </c:pt>
                <c:pt idx="1969">
                  <c:v>85.25</c:v>
                </c:pt>
                <c:pt idx="1970">
                  <c:v>85.2</c:v>
                </c:pt>
                <c:pt idx="1971">
                  <c:v>85.19</c:v>
                </c:pt>
                <c:pt idx="1972">
                  <c:v>85.16</c:v>
                </c:pt>
                <c:pt idx="1973">
                  <c:v>85.13</c:v>
                </c:pt>
                <c:pt idx="1974">
                  <c:v>85.11</c:v>
                </c:pt>
                <c:pt idx="1975">
                  <c:v>85.06</c:v>
                </c:pt>
                <c:pt idx="1976">
                  <c:v>85.03</c:v>
                </c:pt>
                <c:pt idx="1977">
                  <c:v>85.03</c:v>
                </c:pt>
                <c:pt idx="1978">
                  <c:v>85</c:v>
                </c:pt>
                <c:pt idx="1979">
                  <c:v>85</c:v>
                </c:pt>
                <c:pt idx="1980">
                  <c:v>84.99</c:v>
                </c:pt>
                <c:pt idx="1981">
                  <c:v>84.99</c:v>
                </c:pt>
                <c:pt idx="1982">
                  <c:v>84.94</c:v>
                </c:pt>
                <c:pt idx="1983">
                  <c:v>84.9</c:v>
                </c:pt>
                <c:pt idx="1984">
                  <c:v>84.87</c:v>
                </c:pt>
                <c:pt idx="1985">
                  <c:v>84.83</c:v>
                </c:pt>
                <c:pt idx="1986">
                  <c:v>84.8</c:v>
                </c:pt>
                <c:pt idx="1987">
                  <c:v>84.79</c:v>
                </c:pt>
                <c:pt idx="1988">
                  <c:v>84.79</c:v>
                </c:pt>
                <c:pt idx="1989">
                  <c:v>84.73</c:v>
                </c:pt>
                <c:pt idx="1990">
                  <c:v>84.71</c:v>
                </c:pt>
                <c:pt idx="1991">
                  <c:v>84.7</c:v>
                </c:pt>
                <c:pt idx="1992">
                  <c:v>84.63</c:v>
                </c:pt>
                <c:pt idx="1993">
                  <c:v>84.6</c:v>
                </c:pt>
                <c:pt idx="1994">
                  <c:v>84.6</c:v>
                </c:pt>
                <c:pt idx="1995">
                  <c:v>84.55</c:v>
                </c:pt>
                <c:pt idx="1996">
                  <c:v>84.52</c:v>
                </c:pt>
                <c:pt idx="1997">
                  <c:v>84.48</c:v>
                </c:pt>
                <c:pt idx="1998">
                  <c:v>84.46</c:v>
                </c:pt>
                <c:pt idx="1999">
                  <c:v>84.44</c:v>
                </c:pt>
                <c:pt idx="2000">
                  <c:v>84.41</c:v>
                </c:pt>
                <c:pt idx="2001">
                  <c:v>84.39</c:v>
                </c:pt>
                <c:pt idx="2002">
                  <c:v>84.39</c:v>
                </c:pt>
                <c:pt idx="2003">
                  <c:v>84.38</c:v>
                </c:pt>
                <c:pt idx="2004">
                  <c:v>84.3</c:v>
                </c:pt>
                <c:pt idx="2005">
                  <c:v>84.26</c:v>
                </c:pt>
                <c:pt idx="2006">
                  <c:v>84.25</c:v>
                </c:pt>
                <c:pt idx="2007">
                  <c:v>84.17</c:v>
                </c:pt>
                <c:pt idx="2008">
                  <c:v>84.14</c:v>
                </c:pt>
                <c:pt idx="2009">
                  <c:v>84.13</c:v>
                </c:pt>
                <c:pt idx="2010">
                  <c:v>84.1</c:v>
                </c:pt>
                <c:pt idx="2011">
                  <c:v>84.08</c:v>
                </c:pt>
                <c:pt idx="2012">
                  <c:v>84.08</c:v>
                </c:pt>
                <c:pt idx="2013">
                  <c:v>84.05</c:v>
                </c:pt>
                <c:pt idx="2014">
                  <c:v>84.05</c:v>
                </c:pt>
                <c:pt idx="2015">
                  <c:v>84.02</c:v>
                </c:pt>
                <c:pt idx="2016">
                  <c:v>83.99</c:v>
                </c:pt>
                <c:pt idx="2017">
                  <c:v>83.96</c:v>
                </c:pt>
                <c:pt idx="2018">
                  <c:v>83.96</c:v>
                </c:pt>
                <c:pt idx="2019">
                  <c:v>83.93</c:v>
                </c:pt>
                <c:pt idx="2020">
                  <c:v>83.92</c:v>
                </c:pt>
                <c:pt idx="2021">
                  <c:v>83.91</c:v>
                </c:pt>
                <c:pt idx="2022">
                  <c:v>83.89</c:v>
                </c:pt>
                <c:pt idx="2023">
                  <c:v>83.87</c:v>
                </c:pt>
                <c:pt idx="2024">
                  <c:v>83.84</c:v>
                </c:pt>
                <c:pt idx="2025">
                  <c:v>83.84</c:v>
                </c:pt>
                <c:pt idx="2026">
                  <c:v>83.78</c:v>
                </c:pt>
                <c:pt idx="2027">
                  <c:v>83.74</c:v>
                </c:pt>
                <c:pt idx="2028">
                  <c:v>83.74</c:v>
                </c:pt>
                <c:pt idx="2029">
                  <c:v>83.62</c:v>
                </c:pt>
                <c:pt idx="2030">
                  <c:v>83.57</c:v>
                </c:pt>
                <c:pt idx="2031">
                  <c:v>83.5</c:v>
                </c:pt>
                <c:pt idx="2032">
                  <c:v>83.49</c:v>
                </c:pt>
                <c:pt idx="2033">
                  <c:v>83.46</c:v>
                </c:pt>
                <c:pt idx="2034">
                  <c:v>83.39</c:v>
                </c:pt>
                <c:pt idx="2035">
                  <c:v>83.34</c:v>
                </c:pt>
                <c:pt idx="2036">
                  <c:v>83.31</c:v>
                </c:pt>
                <c:pt idx="2037">
                  <c:v>83.3</c:v>
                </c:pt>
                <c:pt idx="2038">
                  <c:v>83.25</c:v>
                </c:pt>
                <c:pt idx="2039">
                  <c:v>83.24</c:v>
                </c:pt>
                <c:pt idx="2040">
                  <c:v>83.24</c:v>
                </c:pt>
                <c:pt idx="2041">
                  <c:v>83.17</c:v>
                </c:pt>
                <c:pt idx="2042">
                  <c:v>83.17</c:v>
                </c:pt>
                <c:pt idx="2043">
                  <c:v>83.16</c:v>
                </c:pt>
                <c:pt idx="2044">
                  <c:v>83.1</c:v>
                </c:pt>
                <c:pt idx="2045">
                  <c:v>83.05</c:v>
                </c:pt>
                <c:pt idx="2046">
                  <c:v>83.03</c:v>
                </c:pt>
                <c:pt idx="2047">
                  <c:v>83.02</c:v>
                </c:pt>
                <c:pt idx="2048">
                  <c:v>82.88</c:v>
                </c:pt>
                <c:pt idx="2049">
                  <c:v>82.84</c:v>
                </c:pt>
                <c:pt idx="2050">
                  <c:v>82.73</c:v>
                </c:pt>
                <c:pt idx="2051">
                  <c:v>82.68</c:v>
                </c:pt>
                <c:pt idx="2052">
                  <c:v>82.66</c:v>
                </c:pt>
                <c:pt idx="2053">
                  <c:v>82.65</c:v>
                </c:pt>
                <c:pt idx="2054">
                  <c:v>82.63</c:v>
                </c:pt>
                <c:pt idx="2055">
                  <c:v>82.61</c:v>
                </c:pt>
                <c:pt idx="2056">
                  <c:v>82.61</c:v>
                </c:pt>
                <c:pt idx="2057">
                  <c:v>82.6</c:v>
                </c:pt>
                <c:pt idx="2058">
                  <c:v>82.6</c:v>
                </c:pt>
                <c:pt idx="2059">
                  <c:v>82.6</c:v>
                </c:pt>
                <c:pt idx="2060">
                  <c:v>82.55</c:v>
                </c:pt>
                <c:pt idx="2061">
                  <c:v>82.53</c:v>
                </c:pt>
                <c:pt idx="2062">
                  <c:v>82.43</c:v>
                </c:pt>
                <c:pt idx="2063">
                  <c:v>82.35</c:v>
                </c:pt>
                <c:pt idx="2064">
                  <c:v>82.33</c:v>
                </c:pt>
                <c:pt idx="2065">
                  <c:v>82.32</c:v>
                </c:pt>
                <c:pt idx="2066">
                  <c:v>82.25</c:v>
                </c:pt>
                <c:pt idx="2067">
                  <c:v>82.24</c:v>
                </c:pt>
                <c:pt idx="2068">
                  <c:v>82.2</c:v>
                </c:pt>
                <c:pt idx="2069">
                  <c:v>82.18</c:v>
                </c:pt>
                <c:pt idx="2070">
                  <c:v>82.17</c:v>
                </c:pt>
                <c:pt idx="2071">
                  <c:v>82.07</c:v>
                </c:pt>
                <c:pt idx="2072">
                  <c:v>81.72</c:v>
                </c:pt>
                <c:pt idx="2073">
                  <c:v>81.680000000000007</c:v>
                </c:pt>
                <c:pt idx="2074">
                  <c:v>81.64</c:v>
                </c:pt>
                <c:pt idx="2075">
                  <c:v>81.64</c:v>
                </c:pt>
                <c:pt idx="2076">
                  <c:v>81.62</c:v>
                </c:pt>
                <c:pt idx="2077">
                  <c:v>81.62</c:v>
                </c:pt>
                <c:pt idx="2078">
                  <c:v>81.569999999999993</c:v>
                </c:pt>
                <c:pt idx="2079">
                  <c:v>81.53</c:v>
                </c:pt>
                <c:pt idx="2080">
                  <c:v>81.52</c:v>
                </c:pt>
                <c:pt idx="2081">
                  <c:v>81.459999999999994</c:v>
                </c:pt>
                <c:pt idx="2082">
                  <c:v>81.39</c:v>
                </c:pt>
                <c:pt idx="2083">
                  <c:v>81.28</c:v>
                </c:pt>
                <c:pt idx="2084">
                  <c:v>81.28</c:v>
                </c:pt>
                <c:pt idx="2085">
                  <c:v>81.27</c:v>
                </c:pt>
                <c:pt idx="2086">
                  <c:v>81.23</c:v>
                </c:pt>
                <c:pt idx="2087">
                  <c:v>81.22</c:v>
                </c:pt>
                <c:pt idx="2088">
                  <c:v>81.19</c:v>
                </c:pt>
                <c:pt idx="2089">
                  <c:v>81.05</c:v>
                </c:pt>
                <c:pt idx="2090">
                  <c:v>81.03</c:v>
                </c:pt>
                <c:pt idx="2091">
                  <c:v>80.98</c:v>
                </c:pt>
                <c:pt idx="2092">
                  <c:v>80.959999999999994</c:v>
                </c:pt>
                <c:pt idx="2093">
                  <c:v>80.959999999999994</c:v>
                </c:pt>
                <c:pt idx="2094">
                  <c:v>80.92</c:v>
                </c:pt>
                <c:pt idx="2095">
                  <c:v>80.900000000000006</c:v>
                </c:pt>
                <c:pt idx="2096">
                  <c:v>80.86</c:v>
                </c:pt>
                <c:pt idx="2097">
                  <c:v>80.819999999999993</c:v>
                </c:pt>
                <c:pt idx="2098">
                  <c:v>80.81</c:v>
                </c:pt>
                <c:pt idx="2099">
                  <c:v>80.75</c:v>
                </c:pt>
                <c:pt idx="2100">
                  <c:v>80.73</c:v>
                </c:pt>
                <c:pt idx="2101">
                  <c:v>80.73</c:v>
                </c:pt>
                <c:pt idx="2102">
                  <c:v>80.73</c:v>
                </c:pt>
                <c:pt idx="2103">
                  <c:v>80.709999999999994</c:v>
                </c:pt>
                <c:pt idx="2104">
                  <c:v>80.680000000000007</c:v>
                </c:pt>
                <c:pt idx="2105">
                  <c:v>80.64</c:v>
                </c:pt>
                <c:pt idx="2106">
                  <c:v>80.64</c:v>
                </c:pt>
                <c:pt idx="2107">
                  <c:v>80.599999999999994</c:v>
                </c:pt>
                <c:pt idx="2108">
                  <c:v>80.52</c:v>
                </c:pt>
                <c:pt idx="2109">
                  <c:v>80.510000000000005</c:v>
                </c:pt>
                <c:pt idx="2110">
                  <c:v>80.489999999999995</c:v>
                </c:pt>
                <c:pt idx="2111">
                  <c:v>80.349999999999994</c:v>
                </c:pt>
                <c:pt idx="2112">
                  <c:v>80.33</c:v>
                </c:pt>
                <c:pt idx="2113">
                  <c:v>80.319999999999993</c:v>
                </c:pt>
                <c:pt idx="2114">
                  <c:v>80.31</c:v>
                </c:pt>
                <c:pt idx="2115">
                  <c:v>80.260000000000005</c:v>
                </c:pt>
                <c:pt idx="2116">
                  <c:v>80.19</c:v>
                </c:pt>
                <c:pt idx="2117">
                  <c:v>80.09</c:v>
                </c:pt>
                <c:pt idx="2118">
                  <c:v>80.069999999999993</c:v>
                </c:pt>
                <c:pt idx="2119">
                  <c:v>80.069999999999993</c:v>
                </c:pt>
                <c:pt idx="2120">
                  <c:v>80.05</c:v>
                </c:pt>
                <c:pt idx="2121">
                  <c:v>80.02</c:v>
                </c:pt>
                <c:pt idx="2122">
                  <c:v>80.010000000000005</c:v>
                </c:pt>
                <c:pt idx="2123">
                  <c:v>80</c:v>
                </c:pt>
                <c:pt idx="2124">
                  <c:v>79.989999999999995</c:v>
                </c:pt>
                <c:pt idx="2125">
                  <c:v>79.97</c:v>
                </c:pt>
                <c:pt idx="2126">
                  <c:v>79.91</c:v>
                </c:pt>
                <c:pt idx="2127">
                  <c:v>79.91</c:v>
                </c:pt>
                <c:pt idx="2128">
                  <c:v>79.900000000000006</c:v>
                </c:pt>
                <c:pt idx="2129">
                  <c:v>79.89</c:v>
                </c:pt>
                <c:pt idx="2130">
                  <c:v>79.87</c:v>
                </c:pt>
                <c:pt idx="2131">
                  <c:v>79.86</c:v>
                </c:pt>
                <c:pt idx="2132">
                  <c:v>79.849999999999994</c:v>
                </c:pt>
                <c:pt idx="2133">
                  <c:v>79.81</c:v>
                </c:pt>
                <c:pt idx="2134">
                  <c:v>79.75</c:v>
                </c:pt>
                <c:pt idx="2135">
                  <c:v>79.680000000000007</c:v>
                </c:pt>
                <c:pt idx="2136">
                  <c:v>79.66</c:v>
                </c:pt>
                <c:pt idx="2137">
                  <c:v>79.62</c:v>
                </c:pt>
                <c:pt idx="2138">
                  <c:v>79.58</c:v>
                </c:pt>
                <c:pt idx="2139">
                  <c:v>79.540000000000006</c:v>
                </c:pt>
                <c:pt idx="2140">
                  <c:v>79.510000000000005</c:v>
                </c:pt>
                <c:pt idx="2141">
                  <c:v>79.489999999999995</c:v>
                </c:pt>
                <c:pt idx="2142">
                  <c:v>79.41</c:v>
                </c:pt>
                <c:pt idx="2143">
                  <c:v>79.27</c:v>
                </c:pt>
                <c:pt idx="2144">
                  <c:v>79.260000000000005</c:v>
                </c:pt>
                <c:pt idx="2145">
                  <c:v>79.22</c:v>
                </c:pt>
                <c:pt idx="2146">
                  <c:v>79.180000000000007</c:v>
                </c:pt>
                <c:pt idx="2147">
                  <c:v>79.02</c:v>
                </c:pt>
                <c:pt idx="2148">
                  <c:v>79</c:v>
                </c:pt>
                <c:pt idx="2149">
                  <c:v>79</c:v>
                </c:pt>
                <c:pt idx="2150">
                  <c:v>78.86</c:v>
                </c:pt>
                <c:pt idx="2151">
                  <c:v>78.77</c:v>
                </c:pt>
                <c:pt idx="2152">
                  <c:v>78.75</c:v>
                </c:pt>
                <c:pt idx="2153">
                  <c:v>78.61</c:v>
                </c:pt>
                <c:pt idx="2154">
                  <c:v>78.599999999999994</c:v>
                </c:pt>
                <c:pt idx="2155">
                  <c:v>78.58</c:v>
                </c:pt>
                <c:pt idx="2156">
                  <c:v>78.569999999999993</c:v>
                </c:pt>
                <c:pt idx="2157">
                  <c:v>78.5</c:v>
                </c:pt>
                <c:pt idx="2158">
                  <c:v>78.47</c:v>
                </c:pt>
                <c:pt idx="2159">
                  <c:v>78.400000000000006</c:v>
                </c:pt>
                <c:pt idx="2160">
                  <c:v>78.349999999999994</c:v>
                </c:pt>
                <c:pt idx="2161">
                  <c:v>78.290000000000006</c:v>
                </c:pt>
                <c:pt idx="2162">
                  <c:v>78.28</c:v>
                </c:pt>
                <c:pt idx="2163">
                  <c:v>78.27</c:v>
                </c:pt>
                <c:pt idx="2164">
                  <c:v>78.17</c:v>
                </c:pt>
                <c:pt idx="2165">
                  <c:v>78.069999999999993</c:v>
                </c:pt>
                <c:pt idx="2166">
                  <c:v>78.010000000000005</c:v>
                </c:pt>
                <c:pt idx="2167">
                  <c:v>77.98</c:v>
                </c:pt>
                <c:pt idx="2168">
                  <c:v>77.92</c:v>
                </c:pt>
                <c:pt idx="2169">
                  <c:v>77.88</c:v>
                </c:pt>
                <c:pt idx="2170">
                  <c:v>77.849999999999994</c:v>
                </c:pt>
                <c:pt idx="2171">
                  <c:v>77.819999999999993</c:v>
                </c:pt>
                <c:pt idx="2172">
                  <c:v>77.819999999999993</c:v>
                </c:pt>
                <c:pt idx="2173">
                  <c:v>77.77</c:v>
                </c:pt>
                <c:pt idx="2174">
                  <c:v>77.75</c:v>
                </c:pt>
                <c:pt idx="2175">
                  <c:v>77.72</c:v>
                </c:pt>
                <c:pt idx="2176">
                  <c:v>77.650000000000006</c:v>
                </c:pt>
                <c:pt idx="2177">
                  <c:v>77.64</c:v>
                </c:pt>
                <c:pt idx="2178">
                  <c:v>77.59</c:v>
                </c:pt>
                <c:pt idx="2179">
                  <c:v>77.510000000000005</c:v>
                </c:pt>
                <c:pt idx="2180">
                  <c:v>77.290000000000006</c:v>
                </c:pt>
                <c:pt idx="2181">
                  <c:v>77.25</c:v>
                </c:pt>
                <c:pt idx="2182">
                  <c:v>77.25</c:v>
                </c:pt>
                <c:pt idx="2183">
                  <c:v>77.23</c:v>
                </c:pt>
                <c:pt idx="2184">
                  <c:v>77.180000000000007</c:v>
                </c:pt>
                <c:pt idx="2185">
                  <c:v>77.14</c:v>
                </c:pt>
                <c:pt idx="2186">
                  <c:v>77.069999999999993</c:v>
                </c:pt>
                <c:pt idx="2187">
                  <c:v>77</c:v>
                </c:pt>
                <c:pt idx="2188">
                  <c:v>76.989999999999995</c:v>
                </c:pt>
                <c:pt idx="2189">
                  <c:v>76.86</c:v>
                </c:pt>
                <c:pt idx="2190">
                  <c:v>76.86</c:v>
                </c:pt>
                <c:pt idx="2191">
                  <c:v>76.819999999999993</c:v>
                </c:pt>
                <c:pt idx="2192">
                  <c:v>76.77</c:v>
                </c:pt>
                <c:pt idx="2193">
                  <c:v>76.73</c:v>
                </c:pt>
                <c:pt idx="2194">
                  <c:v>76.7</c:v>
                </c:pt>
                <c:pt idx="2195">
                  <c:v>76.69</c:v>
                </c:pt>
                <c:pt idx="2196">
                  <c:v>76.66</c:v>
                </c:pt>
                <c:pt idx="2197">
                  <c:v>76.650000000000006</c:v>
                </c:pt>
                <c:pt idx="2198">
                  <c:v>76.650000000000006</c:v>
                </c:pt>
                <c:pt idx="2199">
                  <c:v>76.61</c:v>
                </c:pt>
                <c:pt idx="2200">
                  <c:v>76.56</c:v>
                </c:pt>
                <c:pt idx="2201">
                  <c:v>76.510000000000005</c:v>
                </c:pt>
                <c:pt idx="2202">
                  <c:v>76.39</c:v>
                </c:pt>
                <c:pt idx="2203">
                  <c:v>76.31</c:v>
                </c:pt>
                <c:pt idx="2204">
                  <c:v>76.3</c:v>
                </c:pt>
                <c:pt idx="2205">
                  <c:v>76.290000000000006</c:v>
                </c:pt>
                <c:pt idx="2206">
                  <c:v>76.23</c:v>
                </c:pt>
                <c:pt idx="2207">
                  <c:v>76.209999999999994</c:v>
                </c:pt>
                <c:pt idx="2208">
                  <c:v>76.08</c:v>
                </c:pt>
                <c:pt idx="2209">
                  <c:v>76</c:v>
                </c:pt>
                <c:pt idx="2210">
                  <c:v>75.81</c:v>
                </c:pt>
                <c:pt idx="2211">
                  <c:v>75.69</c:v>
                </c:pt>
                <c:pt idx="2212">
                  <c:v>75.64</c:v>
                </c:pt>
                <c:pt idx="2213">
                  <c:v>75.599999999999994</c:v>
                </c:pt>
                <c:pt idx="2214">
                  <c:v>75.5</c:v>
                </c:pt>
                <c:pt idx="2215">
                  <c:v>75.39</c:v>
                </c:pt>
                <c:pt idx="2216">
                  <c:v>75.36</c:v>
                </c:pt>
                <c:pt idx="2217">
                  <c:v>75.34</c:v>
                </c:pt>
                <c:pt idx="2218">
                  <c:v>75.319999999999993</c:v>
                </c:pt>
                <c:pt idx="2219">
                  <c:v>75.260000000000005</c:v>
                </c:pt>
                <c:pt idx="2220">
                  <c:v>75.25</c:v>
                </c:pt>
                <c:pt idx="2221">
                  <c:v>75.239999999999995</c:v>
                </c:pt>
                <c:pt idx="2222">
                  <c:v>75.239999999999995</c:v>
                </c:pt>
                <c:pt idx="2223">
                  <c:v>75.23</c:v>
                </c:pt>
                <c:pt idx="2224">
                  <c:v>75.180000000000007</c:v>
                </c:pt>
                <c:pt idx="2225">
                  <c:v>75.05</c:v>
                </c:pt>
                <c:pt idx="2226">
                  <c:v>74.989999999999995</c:v>
                </c:pt>
                <c:pt idx="2227">
                  <c:v>74.86</c:v>
                </c:pt>
                <c:pt idx="2228">
                  <c:v>74.78</c:v>
                </c:pt>
                <c:pt idx="2229">
                  <c:v>74.75</c:v>
                </c:pt>
                <c:pt idx="2230">
                  <c:v>74.73</c:v>
                </c:pt>
                <c:pt idx="2231">
                  <c:v>74.72</c:v>
                </c:pt>
                <c:pt idx="2232">
                  <c:v>74.7</c:v>
                </c:pt>
                <c:pt idx="2233">
                  <c:v>74.650000000000006</c:v>
                </c:pt>
                <c:pt idx="2234">
                  <c:v>74.56</c:v>
                </c:pt>
                <c:pt idx="2235">
                  <c:v>74.510000000000005</c:v>
                </c:pt>
                <c:pt idx="2236">
                  <c:v>74.430000000000007</c:v>
                </c:pt>
                <c:pt idx="2237">
                  <c:v>74.37</c:v>
                </c:pt>
                <c:pt idx="2238">
                  <c:v>74.239999999999995</c:v>
                </c:pt>
                <c:pt idx="2239">
                  <c:v>74.2</c:v>
                </c:pt>
                <c:pt idx="2240">
                  <c:v>74.14</c:v>
                </c:pt>
                <c:pt idx="2241">
                  <c:v>74.010000000000005</c:v>
                </c:pt>
                <c:pt idx="2242">
                  <c:v>73.959999999999994</c:v>
                </c:pt>
                <c:pt idx="2243">
                  <c:v>73.86</c:v>
                </c:pt>
                <c:pt idx="2244">
                  <c:v>73.8</c:v>
                </c:pt>
                <c:pt idx="2245">
                  <c:v>73.78</c:v>
                </c:pt>
                <c:pt idx="2246">
                  <c:v>73.739999999999995</c:v>
                </c:pt>
                <c:pt idx="2247">
                  <c:v>73.73</c:v>
                </c:pt>
                <c:pt idx="2248">
                  <c:v>73.680000000000007</c:v>
                </c:pt>
                <c:pt idx="2249">
                  <c:v>73.650000000000006</c:v>
                </c:pt>
                <c:pt idx="2250">
                  <c:v>73.650000000000006</c:v>
                </c:pt>
                <c:pt idx="2251">
                  <c:v>73.64</c:v>
                </c:pt>
                <c:pt idx="2252">
                  <c:v>73.489999999999995</c:v>
                </c:pt>
                <c:pt idx="2253">
                  <c:v>73.48</c:v>
                </c:pt>
                <c:pt idx="2254">
                  <c:v>73.459999999999994</c:v>
                </c:pt>
                <c:pt idx="2255">
                  <c:v>73.44</c:v>
                </c:pt>
                <c:pt idx="2256">
                  <c:v>73.42</c:v>
                </c:pt>
                <c:pt idx="2257">
                  <c:v>73.33</c:v>
                </c:pt>
                <c:pt idx="2258">
                  <c:v>73.25</c:v>
                </c:pt>
                <c:pt idx="2259">
                  <c:v>73.17</c:v>
                </c:pt>
                <c:pt idx="2260">
                  <c:v>73.069999999999993</c:v>
                </c:pt>
                <c:pt idx="2261">
                  <c:v>73.03</c:v>
                </c:pt>
                <c:pt idx="2262">
                  <c:v>73</c:v>
                </c:pt>
                <c:pt idx="2263">
                  <c:v>72.98</c:v>
                </c:pt>
                <c:pt idx="2264">
                  <c:v>72.849999999999994</c:v>
                </c:pt>
                <c:pt idx="2265">
                  <c:v>72.790000000000006</c:v>
                </c:pt>
                <c:pt idx="2266">
                  <c:v>72.77</c:v>
                </c:pt>
                <c:pt idx="2267">
                  <c:v>72.69</c:v>
                </c:pt>
                <c:pt idx="2268">
                  <c:v>72.66</c:v>
                </c:pt>
                <c:pt idx="2269">
                  <c:v>72.650000000000006</c:v>
                </c:pt>
                <c:pt idx="2270">
                  <c:v>72.650000000000006</c:v>
                </c:pt>
                <c:pt idx="2271">
                  <c:v>72.63</c:v>
                </c:pt>
                <c:pt idx="2272">
                  <c:v>72.61</c:v>
                </c:pt>
                <c:pt idx="2273">
                  <c:v>72.53</c:v>
                </c:pt>
                <c:pt idx="2274">
                  <c:v>72.510000000000005</c:v>
                </c:pt>
                <c:pt idx="2275">
                  <c:v>72.430000000000007</c:v>
                </c:pt>
                <c:pt idx="2276">
                  <c:v>72.39</c:v>
                </c:pt>
                <c:pt idx="2277">
                  <c:v>72.37</c:v>
                </c:pt>
                <c:pt idx="2278">
                  <c:v>72.239999999999995</c:v>
                </c:pt>
                <c:pt idx="2279">
                  <c:v>72.23</c:v>
                </c:pt>
                <c:pt idx="2280">
                  <c:v>72.16</c:v>
                </c:pt>
                <c:pt idx="2281">
                  <c:v>72.08</c:v>
                </c:pt>
                <c:pt idx="2282">
                  <c:v>72.069999999999993</c:v>
                </c:pt>
                <c:pt idx="2283">
                  <c:v>72.069999999999993</c:v>
                </c:pt>
                <c:pt idx="2284">
                  <c:v>72.02</c:v>
                </c:pt>
                <c:pt idx="2285">
                  <c:v>71.91</c:v>
                </c:pt>
                <c:pt idx="2286">
                  <c:v>71.77</c:v>
                </c:pt>
                <c:pt idx="2287">
                  <c:v>71.680000000000007</c:v>
                </c:pt>
                <c:pt idx="2288">
                  <c:v>71.63</c:v>
                </c:pt>
                <c:pt idx="2289">
                  <c:v>71.62</c:v>
                </c:pt>
                <c:pt idx="2290">
                  <c:v>71.61</c:v>
                </c:pt>
                <c:pt idx="2291">
                  <c:v>71.59</c:v>
                </c:pt>
                <c:pt idx="2292">
                  <c:v>71.58</c:v>
                </c:pt>
                <c:pt idx="2293">
                  <c:v>71.510000000000005</c:v>
                </c:pt>
                <c:pt idx="2294">
                  <c:v>71.510000000000005</c:v>
                </c:pt>
                <c:pt idx="2295">
                  <c:v>71.45</c:v>
                </c:pt>
                <c:pt idx="2296">
                  <c:v>71.290000000000006</c:v>
                </c:pt>
                <c:pt idx="2297">
                  <c:v>71.290000000000006</c:v>
                </c:pt>
                <c:pt idx="2298">
                  <c:v>71.239999999999995</c:v>
                </c:pt>
                <c:pt idx="2299">
                  <c:v>71.22</c:v>
                </c:pt>
                <c:pt idx="2300">
                  <c:v>71.17</c:v>
                </c:pt>
                <c:pt idx="2301">
                  <c:v>71.13</c:v>
                </c:pt>
                <c:pt idx="2302">
                  <c:v>70.959999999999994</c:v>
                </c:pt>
                <c:pt idx="2303">
                  <c:v>70.86</c:v>
                </c:pt>
                <c:pt idx="2304">
                  <c:v>70.849999999999994</c:v>
                </c:pt>
                <c:pt idx="2305">
                  <c:v>70.81</c:v>
                </c:pt>
                <c:pt idx="2306">
                  <c:v>70.78</c:v>
                </c:pt>
                <c:pt idx="2307">
                  <c:v>70.77</c:v>
                </c:pt>
                <c:pt idx="2308">
                  <c:v>70.739999999999995</c:v>
                </c:pt>
                <c:pt idx="2309">
                  <c:v>70.739999999999995</c:v>
                </c:pt>
                <c:pt idx="2310">
                  <c:v>70.67</c:v>
                </c:pt>
                <c:pt idx="2311">
                  <c:v>70.66</c:v>
                </c:pt>
                <c:pt idx="2312">
                  <c:v>70.650000000000006</c:v>
                </c:pt>
                <c:pt idx="2313">
                  <c:v>70.59</c:v>
                </c:pt>
                <c:pt idx="2314">
                  <c:v>70.55</c:v>
                </c:pt>
                <c:pt idx="2315">
                  <c:v>70.540000000000006</c:v>
                </c:pt>
                <c:pt idx="2316">
                  <c:v>70.540000000000006</c:v>
                </c:pt>
                <c:pt idx="2317">
                  <c:v>70.48</c:v>
                </c:pt>
                <c:pt idx="2318">
                  <c:v>70.430000000000007</c:v>
                </c:pt>
                <c:pt idx="2319">
                  <c:v>70.42</c:v>
                </c:pt>
                <c:pt idx="2320">
                  <c:v>70.42</c:v>
                </c:pt>
                <c:pt idx="2321">
                  <c:v>70.209999999999994</c:v>
                </c:pt>
                <c:pt idx="2322">
                  <c:v>70.180000000000007</c:v>
                </c:pt>
                <c:pt idx="2323">
                  <c:v>70.13</c:v>
                </c:pt>
                <c:pt idx="2324">
                  <c:v>70.13</c:v>
                </c:pt>
                <c:pt idx="2325">
                  <c:v>70.12</c:v>
                </c:pt>
                <c:pt idx="2326">
                  <c:v>70</c:v>
                </c:pt>
                <c:pt idx="2327">
                  <c:v>69.989999999999995</c:v>
                </c:pt>
                <c:pt idx="2328">
                  <c:v>69.95</c:v>
                </c:pt>
                <c:pt idx="2329">
                  <c:v>69.88</c:v>
                </c:pt>
                <c:pt idx="2330">
                  <c:v>69.760000000000005</c:v>
                </c:pt>
                <c:pt idx="2331">
                  <c:v>69.75</c:v>
                </c:pt>
                <c:pt idx="2332">
                  <c:v>69.73</c:v>
                </c:pt>
                <c:pt idx="2333">
                  <c:v>69.73</c:v>
                </c:pt>
                <c:pt idx="2334">
                  <c:v>69.72</c:v>
                </c:pt>
                <c:pt idx="2335">
                  <c:v>69.650000000000006</c:v>
                </c:pt>
                <c:pt idx="2336">
                  <c:v>69.62</c:v>
                </c:pt>
                <c:pt idx="2337">
                  <c:v>69.58</c:v>
                </c:pt>
                <c:pt idx="2338">
                  <c:v>69.569999999999993</c:v>
                </c:pt>
                <c:pt idx="2339">
                  <c:v>69.53</c:v>
                </c:pt>
                <c:pt idx="2340">
                  <c:v>69.510000000000005</c:v>
                </c:pt>
                <c:pt idx="2341">
                  <c:v>69.45</c:v>
                </c:pt>
                <c:pt idx="2342">
                  <c:v>69.42</c:v>
                </c:pt>
                <c:pt idx="2343">
                  <c:v>69.25</c:v>
                </c:pt>
                <c:pt idx="2344">
                  <c:v>69.23</c:v>
                </c:pt>
                <c:pt idx="2345">
                  <c:v>69.22</c:v>
                </c:pt>
                <c:pt idx="2346">
                  <c:v>69.19</c:v>
                </c:pt>
                <c:pt idx="2347">
                  <c:v>69.17</c:v>
                </c:pt>
                <c:pt idx="2348">
                  <c:v>69.17</c:v>
                </c:pt>
                <c:pt idx="2349">
                  <c:v>69.08</c:v>
                </c:pt>
                <c:pt idx="2350">
                  <c:v>69.05</c:v>
                </c:pt>
                <c:pt idx="2351">
                  <c:v>69</c:v>
                </c:pt>
                <c:pt idx="2352">
                  <c:v>69</c:v>
                </c:pt>
                <c:pt idx="2353">
                  <c:v>68.849999999999994</c:v>
                </c:pt>
                <c:pt idx="2354">
                  <c:v>68.849999999999994</c:v>
                </c:pt>
                <c:pt idx="2355">
                  <c:v>68.84</c:v>
                </c:pt>
                <c:pt idx="2356">
                  <c:v>68.760000000000005</c:v>
                </c:pt>
                <c:pt idx="2357">
                  <c:v>68.73</c:v>
                </c:pt>
                <c:pt idx="2358">
                  <c:v>68.64</c:v>
                </c:pt>
                <c:pt idx="2359">
                  <c:v>68.64</c:v>
                </c:pt>
                <c:pt idx="2360">
                  <c:v>68.63</c:v>
                </c:pt>
                <c:pt idx="2361">
                  <c:v>68.62</c:v>
                </c:pt>
                <c:pt idx="2362">
                  <c:v>68.62</c:v>
                </c:pt>
                <c:pt idx="2363">
                  <c:v>68.59</c:v>
                </c:pt>
                <c:pt idx="2364">
                  <c:v>68.53</c:v>
                </c:pt>
                <c:pt idx="2365">
                  <c:v>68.510000000000005</c:v>
                </c:pt>
                <c:pt idx="2366">
                  <c:v>68.48</c:v>
                </c:pt>
                <c:pt idx="2367">
                  <c:v>68.45</c:v>
                </c:pt>
                <c:pt idx="2368">
                  <c:v>68.42</c:v>
                </c:pt>
                <c:pt idx="2369">
                  <c:v>68.400000000000006</c:v>
                </c:pt>
                <c:pt idx="2370">
                  <c:v>68.39</c:v>
                </c:pt>
                <c:pt idx="2371">
                  <c:v>68.290000000000006</c:v>
                </c:pt>
                <c:pt idx="2372">
                  <c:v>68.22</c:v>
                </c:pt>
                <c:pt idx="2373">
                  <c:v>68.22</c:v>
                </c:pt>
                <c:pt idx="2374">
                  <c:v>68.209999999999994</c:v>
                </c:pt>
                <c:pt idx="2375">
                  <c:v>68.150000000000006</c:v>
                </c:pt>
                <c:pt idx="2376">
                  <c:v>68.11</c:v>
                </c:pt>
                <c:pt idx="2377">
                  <c:v>68.040000000000006</c:v>
                </c:pt>
                <c:pt idx="2378">
                  <c:v>68.02</c:v>
                </c:pt>
                <c:pt idx="2379">
                  <c:v>67.98</c:v>
                </c:pt>
                <c:pt idx="2380">
                  <c:v>67.95</c:v>
                </c:pt>
                <c:pt idx="2381">
                  <c:v>67.95</c:v>
                </c:pt>
                <c:pt idx="2382">
                  <c:v>67.94</c:v>
                </c:pt>
                <c:pt idx="2383">
                  <c:v>67.930000000000007</c:v>
                </c:pt>
                <c:pt idx="2384">
                  <c:v>67.900000000000006</c:v>
                </c:pt>
                <c:pt idx="2385">
                  <c:v>67.849999999999994</c:v>
                </c:pt>
                <c:pt idx="2386">
                  <c:v>67.790000000000006</c:v>
                </c:pt>
                <c:pt idx="2387">
                  <c:v>67.78</c:v>
                </c:pt>
                <c:pt idx="2388">
                  <c:v>67.760000000000005</c:v>
                </c:pt>
                <c:pt idx="2389">
                  <c:v>67.739999999999995</c:v>
                </c:pt>
                <c:pt idx="2390">
                  <c:v>67.680000000000007</c:v>
                </c:pt>
                <c:pt idx="2391">
                  <c:v>67.58</c:v>
                </c:pt>
                <c:pt idx="2392">
                  <c:v>67.569999999999993</c:v>
                </c:pt>
                <c:pt idx="2393">
                  <c:v>67.55</c:v>
                </c:pt>
                <c:pt idx="2394">
                  <c:v>67.48</c:v>
                </c:pt>
                <c:pt idx="2395">
                  <c:v>67.400000000000006</c:v>
                </c:pt>
                <c:pt idx="2396">
                  <c:v>67.38</c:v>
                </c:pt>
                <c:pt idx="2397">
                  <c:v>67.31</c:v>
                </c:pt>
                <c:pt idx="2398">
                  <c:v>67.260000000000005</c:v>
                </c:pt>
                <c:pt idx="2399">
                  <c:v>67.180000000000007</c:v>
                </c:pt>
                <c:pt idx="2400">
                  <c:v>66.97</c:v>
                </c:pt>
                <c:pt idx="2401">
                  <c:v>66.95</c:v>
                </c:pt>
                <c:pt idx="2402">
                  <c:v>66.930000000000007</c:v>
                </c:pt>
                <c:pt idx="2403">
                  <c:v>66.86</c:v>
                </c:pt>
                <c:pt idx="2404">
                  <c:v>66.86</c:v>
                </c:pt>
                <c:pt idx="2405">
                  <c:v>66.77</c:v>
                </c:pt>
                <c:pt idx="2406">
                  <c:v>66.72</c:v>
                </c:pt>
                <c:pt idx="2407">
                  <c:v>66.61</c:v>
                </c:pt>
                <c:pt idx="2408">
                  <c:v>66.540000000000006</c:v>
                </c:pt>
                <c:pt idx="2409">
                  <c:v>66.459999999999994</c:v>
                </c:pt>
                <c:pt idx="2410">
                  <c:v>66.45</c:v>
                </c:pt>
                <c:pt idx="2411">
                  <c:v>66.42</c:v>
                </c:pt>
                <c:pt idx="2412">
                  <c:v>66.400000000000006</c:v>
                </c:pt>
                <c:pt idx="2413">
                  <c:v>66.38</c:v>
                </c:pt>
                <c:pt idx="2414">
                  <c:v>66.38</c:v>
                </c:pt>
                <c:pt idx="2415">
                  <c:v>66.37</c:v>
                </c:pt>
                <c:pt idx="2416">
                  <c:v>66.34</c:v>
                </c:pt>
                <c:pt idx="2417">
                  <c:v>66.34</c:v>
                </c:pt>
                <c:pt idx="2418">
                  <c:v>66.239999999999995</c:v>
                </c:pt>
                <c:pt idx="2419">
                  <c:v>66.23</c:v>
                </c:pt>
                <c:pt idx="2420">
                  <c:v>66.22</c:v>
                </c:pt>
                <c:pt idx="2421">
                  <c:v>66.22</c:v>
                </c:pt>
                <c:pt idx="2422">
                  <c:v>66.209999999999994</c:v>
                </c:pt>
                <c:pt idx="2423">
                  <c:v>66.180000000000007</c:v>
                </c:pt>
                <c:pt idx="2424">
                  <c:v>66.13</c:v>
                </c:pt>
                <c:pt idx="2425">
                  <c:v>66.12</c:v>
                </c:pt>
                <c:pt idx="2426">
                  <c:v>66.099999999999994</c:v>
                </c:pt>
                <c:pt idx="2427">
                  <c:v>66.08</c:v>
                </c:pt>
                <c:pt idx="2428">
                  <c:v>66.03</c:v>
                </c:pt>
                <c:pt idx="2429">
                  <c:v>66.02</c:v>
                </c:pt>
                <c:pt idx="2430">
                  <c:v>66.010000000000005</c:v>
                </c:pt>
                <c:pt idx="2431">
                  <c:v>65.930000000000007</c:v>
                </c:pt>
                <c:pt idx="2432">
                  <c:v>65.91</c:v>
                </c:pt>
                <c:pt idx="2433">
                  <c:v>65.91</c:v>
                </c:pt>
                <c:pt idx="2434">
                  <c:v>65.89</c:v>
                </c:pt>
                <c:pt idx="2435">
                  <c:v>65.88</c:v>
                </c:pt>
                <c:pt idx="2436">
                  <c:v>65.86</c:v>
                </c:pt>
                <c:pt idx="2437">
                  <c:v>65.760000000000005</c:v>
                </c:pt>
                <c:pt idx="2438">
                  <c:v>65.739999999999995</c:v>
                </c:pt>
                <c:pt idx="2439">
                  <c:v>65.650000000000006</c:v>
                </c:pt>
                <c:pt idx="2440">
                  <c:v>65.599999999999994</c:v>
                </c:pt>
                <c:pt idx="2441">
                  <c:v>65.489999999999995</c:v>
                </c:pt>
                <c:pt idx="2442">
                  <c:v>65.44</c:v>
                </c:pt>
                <c:pt idx="2443">
                  <c:v>65.39</c:v>
                </c:pt>
                <c:pt idx="2444">
                  <c:v>65.319999999999993</c:v>
                </c:pt>
                <c:pt idx="2445">
                  <c:v>65.25</c:v>
                </c:pt>
                <c:pt idx="2446">
                  <c:v>65.23</c:v>
                </c:pt>
                <c:pt idx="2447">
                  <c:v>65.14</c:v>
                </c:pt>
                <c:pt idx="2448">
                  <c:v>65.14</c:v>
                </c:pt>
                <c:pt idx="2449">
                  <c:v>65.11</c:v>
                </c:pt>
                <c:pt idx="2450">
                  <c:v>65.03</c:v>
                </c:pt>
                <c:pt idx="2451">
                  <c:v>64.900000000000006</c:v>
                </c:pt>
                <c:pt idx="2452">
                  <c:v>64.900000000000006</c:v>
                </c:pt>
                <c:pt idx="2453">
                  <c:v>64.81</c:v>
                </c:pt>
                <c:pt idx="2454">
                  <c:v>64.739999999999995</c:v>
                </c:pt>
                <c:pt idx="2455">
                  <c:v>64.680000000000007</c:v>
                </c:pt>
                <c:pt idx="2456">
                  <c:v>64.67</c:v>
                </c:pt>
                <c:pt idx="2457">
                  <c:v>64.67</c:v>
                </c:pt>
                <c:pt idx="2458">
                  <c:v>64.56</c:v>
                </c:pt>
                <c:pt idx="2459">
                  <c:v>64.53</c:v>
                </c:pt>
                <c:pt idx="2460">
                  <c:v>64.459999999999994</c:v>
                </c:pt>
                <c:pt idx="2461">
                  <c:v>64.45</c:v>
                </c:pt>
                <c:pt idx="2462">
                  <c:v>64.44</c:v>
                </c:pt>
                <c:pt idx="2463">
                  <c:v>64.400000000000006</c:v>
                </c:pt>
                <c:pt idx="2464">
                  <c:v>64.36</c:v>
                </c:pt>
                <c:pt idx="2465">
                  <c:v>64.319999999999993</c:v>
                </c:pt>
                <c:pt idx="2466">
                  <c:v>64.31</c:v>
                </c:pt>
                <c:pt idx="2467">
                  <c:v>64.239999999999995</c:v>
                </c:pt>
                <c:pt idx="2468">
                  <c:v>64.2</c:v>
                </c:pt>
                <c:pt idx="2469">
                  <c:v>64.17</c:v>
                </c:pt>
                <c:pt idx="2470">
                  <c:v>64.12</c:v>
                </c:pt>
                <c:pt idx="2471">
                  <c:v>64.099999999999994</c:v>
                </c:pt>
                <c:pt idx="2472">
                  <c:v>64.08</c:v>
                </c:pt>
                <c:pt idx="2473">
                  <c:v>64.010000000000005</c:v>
                </c:pt>
                <c:pt idx="2474">
                  <c:v>63.89</c:v>
                </c:pt>
                <c:pt idx="2475">
                  <c:v>63.84</c:v>
                </c:pt>
                <c:pt idx="2476">
                  <c:v>63.75</c:v>
                </c:pt>
                <c:pt idx="2477">
                  <c:v>63.74</c:v>
                </c:pt>
                <c:pt idx="2478">
                  <c:v>63.73</c:v>
                </c:pt>
                <c:pt idx="2479">
                  <c:v>63.71</c:v>
                </c:pt>
                <c:pt idx="2480">
                  <c:v>63.71</c:v>
                </c:pt>
                <c:pt idx="2481">
                  <c:v>63.69</c:v>
                </c:pt>
                <c:pt idx="2482">
                  <c:v>63.67</c:v>
                </c:pt>
                <c:pt idx="2483">
                  <c:v>63.64</c:v>
                </c:pt>
                <c:pt idx="2484">
                  <c:v>63.64</c:v>
                </c:pt>
                <c:pt idx="2485">
                  <c:v>63.6</c:v>
                </c:pt>
                <c:pt idx="2486">
                  <c:v>63.57</c:v>
                </c:pt>
                <c:pt idx="2487">
                  <c:v>63.53</c:v>
                </c:pt>
                <c:pt idx="2488">
                  <c:v>63.5</c:v>
                </c:pt>
                <c:pt idx="2489">
                  <c:v>63.49</c:v>
                </c:pt>
                <c:pt idx="2490">
                  <c:v>63.47</c:v>
                </c:pt>
                <c:pt idx="2491">
                  <c:v>63.43</c:v>
                </c:pt>
                <c:pt idx="2492">
                  <c:v>63.38</c:v>
                </c:pt>
                <c:pt idx="2493">
                  <c:v>63.36</c:v>
                </c:pt>
                <c:pt idx="2494">
                  <c:v>63.33</c:v>
                </c:pt>
                <c:pt idx="2495">
                  <c:v>63.19</c:v>
                </c:pt>
                <c:pt idx="2496">
                  <c:v>63.18</c:v>
                </c:pt>
                <c:pt idx="2497">
                  <c:v>63.14</c:v>
                </c:pt>
                <c:pt idx="2498">
                  <c:v>63.1</c:v>
                </c:pt>
                <c:pt idx="2499">
                  <c:v>62.93</c:v>
                </c:pt>
                <c:pt idx="2500">
                  <c:v>62.77</c:v>
                </c:pt>
                <c:pt idx="2501">
                  <c:v>62.67</c:v>
                </c:pt>
                <c:pt idx="2502">
                  <c:v>62.6</c:v>
                </c:pt>
                <c:pt idx="2503">
                  <c:v>62.59</c:v>
                </c:pt>
                <c:pt idx="2504">
                  <c:v>62.53</c:v>
                </c:pt>
                <c:pt idx="2505">
                  <c:v>62.52</c:v>
                </c:pt>
                <c:pt idx="2506">
                  <c:v>62.47</c:v>
                </c:pt>
                <c:pt idx="2507">
                  <c:v>62.33</c:v>
                </c:pt>
                <c:pt idx="2508">
                  <c:v>62.29</c:v>
                </c:pt>
                <c:pt idx="2509">
                  <c:v>62.17</c:v>
                </c:pt>
                <c:pt idx="2510">
                  <c:v>62.17</c:v>
                </c:pt>
                <c:pt idx="2511">
                  <c:v>62.13</c:v>
                </c:pt>
                <c:pt idx="2512">
                  <c:v>62.11</c:v>
                </c:pt>
                <c:pt idx="2513">
                  <c:v>62.03</c:v>
                </c:pt>
                <c:pt idx="2514">
                  <c:v>62</c:v>
                </c:pt>
                <c:pt idx="2515">
                  <c:v>61.96</c:v>
                </c:pt>
                <c:pt idx="2516">
                  <c:v>61.93</c:v>
                </c:pt>
                <c:pt idx="2517">
                  <c:v>61.89</c:v>
                </c:pt>
                <c:pt idx="2518">
                  <c:v>61.88</c:v>
                </c:pt>
                <c:pt idx="2519">
                  <c:v>61.84</c:v>
                </c:pt>
                <c:pt idx="2520">
                  <c:v>61.68</c:v>
                </c:pt>
                <c:pt idx="2521">
                  <c:v>61.65</c:v>
                </c:pt>
                <c:pt idx="2522">
                  <c:v>61.64</c:v>
                </c:pt>
                <c:pt idx="2523">
                  <c:v>61.62</c:v>
                </c:pt>
                <c:pt idx="2524">
                  <c:v>61.59</c:v>
                </c:pt>
                <c:pt idx="2525">
                  <c:v>61.59</c:v>
                </c:pt>
                <c:pt idx="2526">
                  <c:v>61.46</c:v>
                </c:pt>
                <c:pt idx="2527">
                  <c:v>61.45</c:v>
                </c:pt>
                <c:pt idx="2528">
                  <c:v>61.43</c:v>
                </c:pt>
                <c:pt idx="2529">
                  <c:v>61.4</c:v>
                </c:pt>
                <c:pt idx="2530">
                  <c:v>61.25</c:v>
                </c:pt>
                <c:pt idx="2531">
                  <c:v>61.19</c:v>
                </c:pt>
                <c:pt idx="2532">
                  <c:v>61.17</c:v>
                </c:pt>
                <c:pt idx="2533">
                  <c:v>61.12</c:v>
                </c:pt>
                <c:pt idx="2534">
                  <c:v>61.11</c:v>
                </c:pt>
                <c:pt idx="2535">
                  <c:v>61.09</c:v>
                </c:pt>
                <c:pt idx="2536">
                  <c:v>61.06</c:v>
                </c:pt>
                <c:pt idx="2537">
                  <c:v>61.04</c:v>
                </c:pt>
                <c:pt idx="2538">
                  <c:v>61.03</c:v>
                </c:pt>
                <c:pt idx="2539">
                  <c:v>61.02</c:v>
                </c:pt>
                <c:pt idx="2540">
                  <c:v>61</c:v>
                </c:pt>
                <c:pt idx="2541">
                  <c:v>60.96</c:v>
                </c:pt>
                <c:pt idx="2542">
                  <c:v>60.93</c:v>
                </c:pt>
                <c:pt idx="2543">
                  <c:v>60.9</c:v>
                </c:pt>
                <c:pt idx="2544">
                  <c:v>60.88</c:v>
                </c:pt>
                <c:pt idx="2545">
                  <c:v>60.84</c:v>
                </c:pt>
                <c:pt idx="2546">
                  <c:v>60.76</c:v>
                </c:pt>
                <c:pt idx="2547">
                  <c:v>60.75</c:v>
                </c:pt>
                <c:pt idx="2548">
                  <c:v>60.73</c:v>
                </c:pt>
                <c:pt idx="2549">
                  <c:v>60.72</c:v>
                </c:pt>
                <c:pt idx="2550">
                  <c:v>60.67</c:v>
                </c:pt>
                <c:pt idx="2551">
                  <c:v>60.62</c:v>
                </c:pt>
                <c:pt idx="2552">
                  <c:v>60.6</c:v>
                </c:pt>
                <c:pt idx="2553">
                  <c:v>60.59</c:v>
                </c:pt>
                <c:pt idx="2554">
                  <c:v>60.59</c:v>
                </c:pt>
                <c:pt idx="2555">
                  <c:v>60.57</c:v>
                </c:pt>
                <c:pt idx="2556">
                  <c:v>60.5</c:v>
                </c:pt>
                <c:pt idx="2557">
                  <c:v>60.5</c:v>
                </c:pt>
                <c:pt idx="2558">
                  <c:v>60.47</c:v>
                </c:pt>
                <c:pt idx="2559">
                  <c:v>60.47</c:v>
                </c:pt>
                <c:pt idx="2560">
                  <c:v>60.46</c:v>
                </c:pt>
                <c:pt idx="2561">
                  <c:v>60.35</c:v>
                </c:pt>
                <c:pt idx="2562">
                  <c:v>60.34</c:v>
                </c:pt>
                <c:pt idx="2563">
                  <c:v>60.26</c:v>
                </c:pt>
                <c:pt idx="2564">
                  <c:v>60.25</c:v>
                </c:pt>
                <c:pt idx="2565">
                  <c:v>60.25</c:v>
                </c:pt>
                <c:pt idx="2566">
                  <c:v>60.24</c:v>
                </c:pt>
                <c:pt idx="2567">
                  <c:v>60.19</c:v>
                </c:pt>
                <c:pt idx="2568">
                  <c:v>60.18</c:v>
                </c:pt>
                <c:pt idx="2569">
                  <c:v>60.14</c:v>
                </c:pt>
                <c:pt idx="2570">
                  <c:v>60.11</c:v>
                </c:pt>
                <c:pt idx="2571">
                  <c:v>60.1</c:v>
                </c:pt>
                <c:pt idx="2572">
                  <c:v>60.09</c:v>
                </c:pt>
                <c:pt idx="2573">
                  <c:v>60.07</c:v>
                </c:pt>
                <c:pt idx="2574">
                  <c:v>60.06</c:v>
                </c:pt>
                <c:pt idx="2575">
                  <c:v>60.05</c:v>
                </c:pt>
                <c:pt idx="2576">
                  <c:v>60.02</c:v>
                </c:pt>
                <c:pt idx="2577">
                  <c:v>60.01</c:v>
                </c:pt>
                <c:pt idx="2578">
                  <c:v>59.93</c:v>
                </c:pt>
                <c:pt idx="2579">
                  <c:v>59.89</c:v>
                </c:pt>
                <c:pt idx="2580">
                  <c:v>59.87</c:v>
                </c:pt>
                <c:pt idx="2581">
                  <c:v>59.86</c:v>
                </c:pt>
                <c:pt idx="2582">
                  <c:v>59.85</c:v>
                </c:pt>
                <c:pt idx="2583">
                  <c:v>59.82</c:v>
                </c:pt>
                <c:pt idx="2584">
                  <c:v>59.79</c:v>
                </c:pt>
                <c:pt idx="2585">
                  <c:v>59.78</c:v>
                </c:pt>
                <c:pt idx="2586">
                  <c:v>59.7</c:v>
                </c:pt>
                <c:pt idx="2587">
                  <c:v>59.66</c:v>
                </c:pt>
                <c:pt idx="2588">
                  <c:v>59.66</c:v>
                </c:pt>
                <c:pt idx="2589">
                  <c:v>59.65</c:v>
                </c:pt>
                <c:pt idx="2590">
                  <c:v>59.56</c:v>
                </c:pt>
                <c:pt idx="2591">
                  <c:v>59.54</c:v>
                </c:pt>
                <c:pt idx="2592">
                  <c:v>59.49</c:v>
                </c:pt>
                <c:pt idx="2593">
                  <c:v>59.49</c:v>
                </c:pt>
                <c:pt idx="2594">
                  <c:v>59.48</c:v>
                </c:pt>
                <c:pt idx="2595">
                  <c:v>59.47</c:v>
                </c:pt>
                <c:pt idx="2596">
                  <c:v>59.47</c:v>
                </c:pt>
                <c:pt idx="2597">
                  <c:v>59.45</c:v>
                </c:pt>
                <c:pt idx="2598">
                  <c:v>59.45</c:v>
                </c:pt>
                <c:pt idx="2599">
                  <c:v>59.37</c:v>
                </c:pt>
                <c:pt idx="2600">
                  <c:v>59.29</c:v>
                </c:pt>
                <c:pt idx="2601">
                  <c:v>59.18</c:v>
                </c:pt>
                <c:pt idx="2602">
                  <c:v>59.14</c:v>
                </c:pt>
                <c:pt idx="2603">
                  <c:v>59.11</c:v>
                </c:pt>
                <c:pt idx="2604">
                  <c:v>59.08</c:v>
                </c:pt>
                <c:pt idx="2605">
                  <c:v>59.01</c:v>
                </c:pt>
                <c:pt idx="2606">
                  <c:v>58.99</c:v>
                </c:pt>
                <c:pt idx="2607">
                  <c:v>58.98</c:v>
                </c:pt>
                <c:pt idx="2608">
                  <c:v>58.98</c:v>
                </c:pt>
                <c:pt idx="2609">
                  <c:v>58.95</c:v>
                </c:pt>
                <c:pt idx="2610">
                  <c:v>58.95</c:v>
                </c:pt>
                <c:pt idx="2611">
                  <c:v>58.91</c:v>
                </c:pt>
                <c:pt idx="2612">
                  <c:v>58.91</c:v>
                </c:pt>
                <c:pt idx="2613">
                  <c:v>58.89</c:v>
                </c:pt>
                <c:pt idx="2614">
                  <c:v>58.8</c:v>
                </c:pt>
                <c:pt idx="2615">
                  <c:v>58.77</c:v>
                </c:pt>
                <c:pt idx="2616">
                  <c:v>58.77</c:v>
                </c:pt>
                <c:pt idx="2617">
                  <c:v>58.75</c:v>
                </c:pt>
                <c:pt idx="2618">
                  <c:v>58.56</c:v>
                </c:pt>
                <c:pt idx="2619">
                  <c:v>58.55</c:v>
                </c:pt>
                <c:pt idx="2620">
                  <c:v>58.53</c:v>
                </c:pt>
                <c:pt idx="2621">
                  <c:v>58.52</c:v>
                </c:pt>
                <c:pt idx="2622">
                  <c:v>58.51</c:v>
                </c:pt>
                <c:pt idx="2623">
                  <c:v>58.5</c:v>
                </c:pt>
                <c:pt idx="2624">
                  <c:v>58.46</c:v>
                </c:pt>
                <c:pt idx="2625">
                  <c:v>58.42</c:v>
                </c:pt>
                <c:pt idx="2626">
                  <c:v>58.4</c:v>
                </c:pt>
                <c:pt idx="2627">
                  <c:v>58.4</c:v>
                </c:pt>
                <c:pt idx="2628">
                  <c:v>58.35</c:v>
                </c:pt>
                <c:pt idx="2629">
                  <c:v>58.34</c:v>
                </c:pt>
                <c:pt idx="2630">
                  <c:v>58.33</c:v>
                </c:pt>
                <c:pt idx="2631">
                  <c:v>58.32</c:v>
                </c:pt>
                <c:pt idx="2632">
                  <c:v>58.31</c:v>
                </c:pt>
                <c:pt idx="2633">
                  <c:v>58.3</c:v>
                </c:pt>
                <c:pt idx="2634">
                  <c:v>58.29</c:v>
                </c:pt>
                <c:pt idx="2635">
                  <c:v>58.27</c:v>
                </c:pt>
                <c:pt idx="2636">
                  <c:v>58.27</c:v>
                </c:pt>
                <c:pt idx="2637">
                  <c:v>58.26</c:v>
                </c:pt>
                <c:pt idx="2638">
                  <c:v>58.24</c:v>
                </c:pt>
                <c:pt idx="2639">
                  <c:v>58.21</c:v>
                </c:pt>
                <c:pt idx="2640">
                  <c:v>58.17</c:v>
                </c:pt>
                <c:pt idx="2641">
                  <c:v>58.16</c:v>
                </c:pt>
                <c:pt idx="2642">
                  <c:v>58.16</c:v>
                </c:pt>
                <c:pt idx="2643">
                  <c:v>58.1</c:v>
                </c:pt>
                <c:pt idx="2644">
                  <c:v>58.07</c:v>
                </c:pt>
                <c:pt idx="2645">
                  <c:v>58.07</c:v>
                </c:pt>
                <c:pt idx="2646">
                  <c:v>58.04</c:v>
                </c:pt>
                <c:pt idx="2647">
                  <c:v>58.03</c:v>
                </c:pt>
                <c:pt idx="2648">
                  <c:v>58</c:v>
                </c:pt>
                <c:pt idx="2649">
                  <c:v>57.92</c:v>
                </c:pt>
                <c:pt idx="2650">
                  <c:v>57.89</c:v>
                </c:pt>
                <c:pt idx="2651">
                  <c:v>57.89</c:v>
                </c:pt>
                <c:pt idx="2652">
                  <c:v>57.87</c:v>
                </c:pt>
                <c:pt idx="2653">
                  <c:v>57.8</c:v>
                </c:pt>
                <c:pt idx="2654">
                  <c:v>57.79</c:v>
                </c:pt>
                <c:pt idx="2655">
                  <c:v>57.79</c:v>
                </c:pt>
                <c:pt idx="2656">
                  <c:v>57.76</c:v>
                </c:pt>
                <c:pt idx="2657">
                  <c:v>57.76</c:v>
                </c:pt>
                <c:pt idx="2658">
                  <c:v>57.75</c:v>
                </c:pt>
                <c:pt idx="2659">
                  <c:v>57.72</c:v>
                </c:pt>
                <c:pt idx="2660">
                  <c:v>57.71</c:v>
                </c:pt>
                <c:pt idx="2661">
                  <c:v>57.69</c:v>
                </c:pt>
                <c:pt idx="2662">
                  <c:v>57.68</c:v>
                </c:pt>
                <c:pt idx="2663">
                  <c:v>57.62</c:v>
                </c:pt>
                <c:pt idx="2664">
                  <c:v>57.61</c:v>
                </c:pt>
                <c:pt idx="2665">
                  <c:v>57.54</c:v>
                </c:pt>
                <c:pt idx="2666">
                  <c:v>57.53</c:v>
                </c:pt>
                <c:pt idx="2667">
                  <c:v>57.53</c:v>
                </c:pt>
                <c:pt idx="2668">
                  <c:v>57.5</c:v>
                </c:pt>
                <c:pt idx="2669">
                  <c:v>57.48</c:v>
                </c:pt>
                <c:pt idx="2670">
                  <c:v>57.43</c:v>
                </c:pt>
                <c:pt idx="2671">
                  <c:v>57.43</c:v>
                </c:pt>
                <c:pt idx="2672">
                  <c:v>57.41</c:v>
                </c:pt>
                <c:pt idx="2673">
                  <c:v>57.39</c:v>
                </c:pt>
                <c:pt idx="2674">
                  <c:v>57.38</c:v>
                </c:pt>
                <c:pt idx="2675">
                  <c:v>57.34</c:v>
                </c:pt>
                <c:pt idx="2676">
                  <c:v>57.28</c:v>
                </c:pt>
                <c:pt idx="2677">
                  <c:v>57.28</c:v>
                </c:pt>
                <c:pt idx="2678">
                  <c:v>57.24</c:v>
                </c:pt>
                <c:pt idx="2679">
                  <c:v>57.17</c:v>
                </c:pt>
                <c:pt idx="2680">
                  <c:v>57.16</c:v>
                </c:pt>
                <c:pt idx="2681">
                  <c:v>57.1</c:v>
                </c:pt>
                <c:pt idx="2682">
                  <c:v>57.08</c:v>
                </c:pt>
                <c:pt idx="2683">
                  <c:v>57.07</c:v>
                </c:pt>
                <c:pt idx="2684">
                  <c:v>57.04</c:v>
                </c:pt>
                <c:pt idx="2685">
                  <c:v>57</c:v>
                </c:pt>
                <c:pt idx="2686">
                  <c:v>56.98</c:v>
                </c:pt>
                <c:pt idx="2687">
                  <c:v>56.97</c:v>
                </c:pt>
                <c:pt idx="2688">
                  <c:v>56.95</c:v>
                </c:pt>
                <c:pt idx="2689">
                  <c:v>56.85</c:v>
                </c:pt>
                <c:pt idx="2690">
                  <c:v>56.84</c:v>
                </c:pt>
                <c:pt idx="2691">
                  <c:v>56.83</c:v>
                </c:pt>
                <c:pt idx="2692">
                  <c:v>56.79</c:v>
                </c:pt>
                <c:pt idx="2693">
                  <c:v>56.73</c:v>
                </c:pt>
                <c:pt idx="2694">
                  <c:v>56.64</c:v>
                </c:pt>
                <c:pt idx="2695">
                  <c:v>56.64</c:v>
                </c:pt>
                <c:pt idx="2696">
                  <c:v>56.58</c:v>
                </c:pt>
                <c:pt idx="2697">
                  <c:v>56.58</c:v>
                </c:pt>
                <c:pt idx="2698">
                  <c:v>56.55</c:v>
                </c:pt>
                <c:pt idx="2699">
                  <c:v>56.5</c:v>
                </c:pt>
                <c:pt idx="2700">
                  <c:v>56.44</c:v>
                </c:pt>
                <c:pt idx="2701">
                  <c:v>56.37</c:v>
                </c:pt>
                <c:pt idx="2702">
                  <c:v>56.28</c:v>
                </c:pt>
                <c:pt idx="2703">
                  <c:v>56.27</c:v>
                </c:pt>
                <c:pt idx="2704">
                  <c:v>56.26</c:v>
                </c:pt>
                <c:pt idx="2705">
                  <c:v>56.23</c:v>
                </c:pt>
                <c:pt idx="2706">
                  <c:v>56.22</c:v>
                </c:pt>
                <c:pt idx="2707">
                  <c:v>56.21</c:v>
                </c:pt>
                <c:pt idx="2708">
                  <c:v>56.15</c:v>
                </c:pt>
                <c:pt idx="2709">
                  <c:v>56.02</c:v>
                </c:pt>
                <c:pt idx="2710">
                  <c:v>56</c:v>
                </c:pt>
                <c:pt idx="2711">
                  <c:v>55.96</c:v>
                </c:pt>
                <c:pt idx="2712">
                  <c:v>55.88</c:v>
                </c:pt>
                <c:pt idx="2713">
                  <c:v>55.87</c:v>
                </c:pt>
                <c:pt idx="2714">
                  <c:v>55.73</c:v>
                </c:pt>
                <c:pt idx="2715">
                  <c:v>55.69</c:v>
                </c:pt>
                <c:pt idx="2716">
                  <c:v>55.6</c:v>
                </c:pt>
                <c:pt idx="2717">
                  <c:v>55.58</c:v>
                </c:pt>
                <c:pt idx="2718">
                  <c:v>55.52</c:v>
                </c:pt>
                <c:pt idx="2719">
                  <c:v>55.5</c:v>
                </c:pt>
                <c:pt idx="2720">
                  <c:v>55.4</c:v>
                </c:pt>
                <c:pt idx="2721">
                  <c:v>55.38</c:v>
                </c:pt>
                <c:pt idx="2722">
                  <c:v>55.33</c:v>
                </c:pt>
                <c:pt idx="2723">
                  <c:v>55.32</c:v>
                </c:pt>
                <c:pt idx="2724">
                  <c:v>55.29</c:v>
                </c:pt>
                <c:pt idx="2725">
                  <c:v>55.13</c:v>
                </c:pt>
                <c:pt idx="2726">
                  <c:v>55.12</c:v>
                </c:pt>
                <c:pt idx="2727">
                  <c:v>55.07</c:v>
                </c:pt>
                <c:pt idx="2728">
                  <c:v>54.87</c:v>
                </c:pt>
                <c:pt idx="2729">
                  <c:v>54.86</c:v>
                </c:pt>
                <c:pt idx="2730">
                  <c:v>54.84</c:v>
                </c:pt>
                <c:pt idx="2731">
                  <c:v>54.79</c:v>
                </c:pt>
                <c:pt idx="2732">
                  <c:v>54.75</c:v>
                </c:pt>
                <c:pt idx="2733">
                  <c:v>54.7</c:v>
                </c:pt>
                <c:pt idx="2734">
                  <c:v>54.67</c:v>
                </c:pt>
                <c:pt idx="2735">
                  <c:v>54.66</c:v>
                </c:pt>
                <c:pt idx="2736">
                  <c:v>54.61</c:v>
                </c:pt>
                <c:pt idx="2737">
                  <c:v>54.6</c:v>
                </c:pt>
                <c:pt idx="2738">
                  <c:v>54.56</c:v>
                </c:pt>
                <c:pt idx="2739">
                  <c:v>54.55</c:v>
                </c:pt>
                <c:pt idx="2740">
                  <c:v>54.51</c:v>
                </c:pt>
                <c:pt idx="2741">
                  <c:v>54.5</c:v>
                </c:pt>
                <c:pt idx="2742">
                  <c:v>54.49</c:v>
                </c:pt>
                <c:pt idx="2743">
                  <c:v>54.48</c:v>
                </c:pt>
                <c:pt idx="2744">
                  <c:v>54.46</c:v>
                </c:pt>
                <c:pt idx="2745">
                  <c:v>54.43</c:v>
                </c:pt>
                <c:pt idx="2746">
                  <c:v>54.43</c:v>
                </c:pt>
                <c:pt idx="2747">
                  <c:v>54.42</c:v>
                </c:pt>
                <c:pt idx="2748">
                  <c:v>54.38</c:v>
                </c:pt>
                <c:pt idx="2749">
                  <c:v>54.35</c:v>
                </c:pt>
                <c:pt idx="2750">
                  <c:v>54.34</c:v>
                </c:pt>
                <c:pt idx="2751">
                  <c:v>54.34</c:v>
                </c:pt>
                <c:pt idx="2752">
                  <c:v>54.31</c:v>
                </c:pt>
                <c:pt idx="2753">
                  <c:v>54.27</c:v>
                </c:pt>
                <c:pt idx="2754">
                  <c:v>54.26</c:v>
                </c:pt>
                <c:pt idx="2755">
                  <c:v>54.23</c:v>
                </c:pt>
                <c:pt idx="2756">
                  <c:v>54.19</c:v>
                </c:pt>
                <c:pt idx="2757">
                  <c:v>54.18</c:v>
                </c:pt>
                <c:pt idx="2758">
                  <c:v>54.14</c:v>
                </c:pt>
                <c:pt idx="2759">
                  <c:v>54.11</c:v>
                </c:pt>
                <c:pt idx="2760">
                  <c:v>54.05</c:v>
                </c:pt>
                <c:pt idx="2761">
                  <c:v>53.95</c:v>
                </c:pt>
                <c:pt idx="2762">
                  <c:v>53.92</c:v>
                </c:pt>
                <c:pt idx="2763">
                  <c:v>53.85</c:v>
                </c:pt>
                <c:pt idx="2764">
                  <c:v>53.85</c:v>
                </c:pt>
                <c:pt idx="2765">
                  <c:v>53.79</c:v>
                </c:pt>
                <c:pt idx="2766">
                  <c:v>53.68</c:v>
                </c:pt>
                <c:pt idx="2767">
                  <c:v>53.64</c:v>
                </c:pt>
                <c:pt idx="2768">
                  <c:v>53.64</c:v>
                </c:pt>
                <c:pt idx="2769">
                  <c:v>53.63</c:v>
                </c:pt>
                <c:pt idx="2770">
                  <c:v>53.6</c:v>
                </c:pt>
                <c:pt idx="2771">
                  <c:v>53.58</c:v>
                </c:pt>
                <c:pt idx="2772">
                  <c:v>53.55</c:v>
                </c:pt>
                <c:pt idx="2773">
                  <c:v>53.54</c:v>
                </c:pt>
                <c:pt idx="2774">
                  <c:v>53.51</c:v>
                </c:pt>
                <c:pt idx="2775">
                  <c:v>53.51</c:v>
                </c:pt>
                <c:pt idx="2776">
                  <c:v>53.49</c:v>
                </c:pt>
                <c:pt idx="2777">
                  <c:v>53.48</c:v>
                </c:pt>
                <c:pt idx="2778">
                  <c:v>53.42</c:v>
                </c:pt>
                <c:pt idx="2779">
                  <c:v>53.41</c:v>
                </c:pt>
                <c:pt idx="2780">
                  <c:v>53.34</c:v>
                </c:pt>
                <c:pt idx="2781">
                  <c:v>53.34</c:v>
                </c:pt>
                <c:pt idx="2782">
                  <c:v>53.31</c:v>
                </c:pt>
                <c:pt idx="2783">
                  <c:v>53.21</c:v>
                </c:pt>
                <c:pt idx="2784">
                  <c:v>53.13</c:v>
                </c:pt>
                <c:pt idx="2785">
                  <c:v>53.05</c:v>
                </c:pt>
                <c:pt idx="2786">
                  <c:v>53.03</c:v>
                </c:pt>
                <c:pt idx="2787">
                  <c:v>52.94</c:v>
                </c:pt>
                <c:pt idx="2788">
                  <c:v>52.88</c:v>
                </c:pt>
                <c:pt idx="2789">
                  <c:v>52.86</c:v>
                </c:pt>
                <c:pt idx="2790">
                  <c:v>52.86</c:v>
                </c:pt>
                <c:pt idx="2791">
                  <c:v>52.79</c:v>
                </c:pt>
                <c:pt idx="2792">
                  <c:v>52.78</c:v>
                </c:pt>
                <c:pt idx="2793">
                  <c:v>52.73</c:v>
                </c:pt>
                <c:pt idx="2794">
                  <c:v>52.68</c:v>
                </c:pt>
                <c:pt idx="2795">
                  <c:v>52.58</c:v>
                </c:pt>
                <c:pt idx="2796">
                  <c:v>52.56</c:v>
                </c:pt>
                <c:pt idx="2797">
                  <c:v>52.44</c:v>
                </c:pt>
                <c:pt idx="2798">
                  <c:v>52.43</c:v>
                </c:pt>
                <c:pt idx="2799">
                  <c:v>52.42</c:v>
                </c:pt>
                <c:pt idx="2800">
                  <c:v>52.41</c:v>
                </c:pt>
                <c:pt idx="2801">
                  <c:v>52.37</c:v>
                </c:pt>
                <c:pt idx="2802">
                  <c:v>52.3</c:v>
                </c:pt>
                <c:pt idx="2803">
                  <c:v>52.25</c:v>
                </c:pt>
                <c:pt idx="2804">
                  <c:v>52.24</c:v>
                </c:pt>
                <c:pt idx="2805">
                  <c:v>52.21</c:v>
                </c:pt>
                <c:pt idx="2806">
                  <c:v>52.2</c:v>
                </c:pt>
                <c:pt idx="2807">
                  <c:v>52.19</c:v>
                </c:pt>
                <c:pt idx="2808">
                  <c:v>52.11</c:v>
                </c:pt>
                <c:pt idx="2809">
                  <c:v>52.08</c:v>
                </c:pt>
                <c:pt idx="2810">
                  <c:v>52.04</c:v>
                </c:pt>
                <c:pt idx="2811">
                  <c:v>52.01</c:v>
                </c:pt>
                <c:pt idx="2812">
                  <c:v>51.98</c:v>
                </c:pt>
                <c:pt idx="2813">
                  <c:v>51.86</c:v>
                </c:pt>
                <c:pt idx="2814">
                  <c:v>51.83</c:v>
                </c:pt>
                <c:pt idx="2815">
                  <c:v>51.78</c:v>
                </c:pt>
                <c:pt idx="2816">
                  <c:v>51.77</c:v>
                </c:pt>
                <c:pt idx="2817">
                  <c:v>51.69</c:v>
                </c:pt>
                <c:pt idx="2818">
                  <c:v>51.68</c:v>
                </c:pt>
                <c:pt idx="2819">
                  <c:v>51.66</c:v>
                </c:pt>
                <c:pt idx="2820">
                  <c:v>51.62</c:v>
                </c:pt>
                <c:pt idx="2821">
                  <c:v>51.46</c:v>
                </c:pt>
                <c:pt idx="2822">
                  <c:v>51.42</c:v>
                </c:pt>
                <c:pt idx="2823">
                  <c:v>51.38</c:v>
                </c:pt>
                <c:pt idx="2824">
                  <c:v>51.3</c:v>
                </c:pt>
                <c:pt idx="2825">
                  <c:v>51.29</c:v>
                </c:pt>
                <c:pt idx="2826">
                  <c:v>51.14</c:v>
                </c:pt>
                <c:pt idx="2827">
                  <c:v>51.06</c:v>
                </c:pt>
                <c:pt idx="2828">
                  <c:v>51.03</c:v>
                </c:pt>
                <c:pt idx="2829">
                  <c:v>51.01</c:v>
                </c:pt>
                <c:pt idx="2830">
                  <c:v>51.01</c:v>
                </c:pt>
                <c:pt idx="2831">
                  <c:v>50.98</c:v>
                </c:pt>
                <c:pt idx="2832">
                  <c:v>50.96</c:v>
                </c:pt>
                <c:pt idx="2833">
                  <c:v>50.94</c:v>
                </c:pt>
                <c:pt idx="2834">
                  <c:v>50.92</c:v>
                </c:pt>
                <c:pt idx="2835">
                  <c:v>50.9</c:v>
                </c:pt>
                <c:pt idx="2836">
                  <c:v>50.89</c:v>
                </c:pt>
                <c:pt idx="2837">
                  <c:v>50.89</c:v>
                </c:pt>
                <c:pt idx="2838">
                  <c:v>50.84</c:v>
                </c:pt>
                <c:pt idx="2839">
                  <c:v>50.83</c:v>
                </c:pt>
                <c:pt idx="2840">
                  <c:v>50.76</c:v>
                </c:pt>
                <c:pt idx="2841">
                  <c:v>50.72</c:v>
                </c:pt>
                <c:pt idx="2842">
                  <c:v>50.7</c:v>
                </c:pt>
                <c:pt idx="2843">
                  <c:v>50.66</c:v>
                </c:pt>
                <c:pt idx="2844">
                  <c:v>50.61</c:v>
                </c:pt>
                <c:pt idx="2845">
                  <c:v>50.3</c:v>
                </c:pt>
                <c:pt idx="2846">
                  <c:v>50.27</c:v>
                </c:pt>
                <c:pt idx="2847">
                  <c:v>50.25</c:v>
                </c:pt>
                <c:pt idx="2848">
                  <c:v>50.22</c:v>
                </c:pt>
                <c:pt idx="2849">
                  <c:v>50.2</c:v>
                </c:pt>
                <c:pt idx="2850">
                  <c:v>50.19</c:v>
                </c:pt>
                <c:pt idx="2851">
                  <c:v>50.15</c:v>
                </c:pt>
                <c:pt idx="2852">
                  <c:v>50.14</c:v>
                </c:pt>
                <c:pt idx="2853">
                  <c:v>50.12</c:v>
                </c:pt>
                <c:pt idx="2854">
                  <c:v>50.08</c:v>
                </c:pt>
                <c:pt idx="2855">
                  <c:v>50.06</c:v>
                </c:pt>
                <c:pt idx="2856">
                  <c:v>50.05</c:v>
                </c:pt>
                <c:pt idx="2857">
                  <c:v>50.02</c:v>
                </c:pt>
                <c:pt idx="2858">
                  <c:v>50.01</c:v>
                </c:pt>
                <c:pt idx="2859">
                  <c:v>50</c:v>
                </c:pt>
                <c:pt idx="2860">
                  <c:v>50</c:v>
                </c:pt>
                <c:pt idx="2861">
                  <c:v>49.96</c:v>
                </c:pt>
                <c:pt idx="2862">
                  <c:v>49.94</c:v>
                </c:pt>
                <c:pt idx="2863">
                  <c:v>49.9</c:v>
                </c:pt>
                <c:pt idx="2864">
                  <c:v>49.78</c:v>
                </c:pt>
                <c:pt idx="2865">
                  <c:v>49.78</c:v>
                </c:pt>
                <c:pt idx="2866">
                  <c:v>49.76</c:v>
                </c:pt>
                <c:pt idx="2867">
                  <c:v>49.71</c:v>
                </c:pt>
                <c:pt idx="2868">
                  <c:v>49.71</c:v>
                </c:pt>
                <c:pt idx="2869">
                  <c:v>49.69</c:v>
                </c:pt>
                <c:pt idx="2870">
                  <c:v>49.6</c:v>
                </c:pt>
                <c:pt idx="2871">
                  <c:v>49.57</c:v>
                </c:pt>
                <c:pt idx="2872">
                  <c:v>49.51</c:v>
                </c:pt>
                <c:pt idx="2873">
                  <c:v>49.49</c:v>
                </c:pt>
                <c:pt idx="2874">
                  <c:v>49.49</c:v>
                </c:pt>
                <c:pt idx="2875">
                  <c:v>49.48</c:v>
                </c:pt>
                <c:pt idx="2876">
                  <c:v>49.48</c:v>
                </c:pt>
                <c:pt idx="2877">
                  <c:v>49.48</c:v>
                </c:pt>
                <c:pt idx="2878">
                  <c:v>49.47</c:v>
                </c:pt>
                <c:pt idx="2879">
                  <c:v>49.47</c:v>
                </c:pt>
                <c:pt idx="2880">
                  <c:v>49.4</c:v>
                </c:pt>
                <c:pt idx="2881">
                  <c:v>49.39</c:v>
                </c:pt>
                <c:pt idx="2882">
                  <c:v>49.37</c:v>
                </c:pt>
                <c:pt idx="2883">
                  <c:v>49.34</c:v>
                </c:pt>
                <c:pt idx="2884">
                  <c:v>49.31</c:v>
                </c:pt>
                <c:pt idx="2885">
                  <c:v>49.26</c:v>
                </c:pt>
                <c:pt idx="2886">
                  <c:v>49.23</c:v>
                </c:pt>
                <c:pt idx="2887">
                  <c:v>49.19</c:v>
                </c:pt>
                <c:pt idx="2888">
                  <c:v>49.12</c:v>
                </c:pt>
                <c:pt idx="2889">
                  <c:v>49.1</c:v>
                </c:pt>
                <c:pt idx="2890">
                  <c:v>49.09</c:v>
                </c:pt>
                <c:pt idx="2891">
                  <c:v>49.04</c:v>
                </c:pt>
                <c:pt idx="2892">
                  <c:v>48.96</c:v>
                </c:pt>
                <c:pt idx="2893">
                  <c:v>48.94</c:v>
                </c:pt>
                <c:pt idx="2894">
                  <c:v>48.9</c:v>
                </c:pt>
                <c:pt idx="2895">
                  <c:v>48.9</c:v>
                </c:pt>
                <c:pt idx="2896">
                  <c:v>48.84</c:v>
                </c:pt>
                <c:pt idx="2897">
                  <c:v>48.84</c:v>
                </c:pt>
                <c:pt idx="2898">
                  <c:v>48.81</c:v>
                </c:pt>
                <c:pt idx="2899">
                  <c:v>48.81</c:v>
                </c:pt>
                <c:pt idx="2900">
                  <c:v>48.8</c:v>
                </c:pt>
                <c:pt idx="2901">
                  <c:v>48.71</c:v>
                </c:pt>
                <c:pt idx="2902">
                  <c:v>48.68</c:v>
                </c:pt>
                <c:pt idx="2903">
                  <c:v>48.68</c:v>
                </c:pt>
                <c:pt idx="2904">
                  <c:v>48.63</c:v>
                </c:pt>
                <c:pt idx="2905">
                  <c:v>48.62</c:v>
                </c:pt>
                <c:pt idx="2906">
                  <c:v>48.58</c:v>
                </c:pt>
                <c:pt idx="2907">
                  <c:v>48.53</c:v>
                </c:pt>
                <c:pt idx="2908">
                  <c:v>48.51</c:v>
                </c:pt>
                <c:pt idx="2909">
                  <c:v>48.5</c:v>
                </c:pt>
                <c:pt idx="2910">
                  <c:v>48.46</c:v>
                </c:pt>
                <c:pt idx="2911">
                  <c:v>48.43</c:v>
                </c:pt>
                <c:pt idx="2912">
                  <c:v>48.39</c:v>
                </c:pt>
                <c:pt idx="2913">
                  <c:v>48.35</c:v>
                </c:pt>
                <c:pt idx="2914">
                  <c:v>48.33</c:v>
                </c:pt>
                <c:pt idx="2915">
                  <c:v>48.3</c:v>
                </c:pt>
                <c:pt idx="2916">
                  <c:v>48.26</c:v>
                </c:pt>
                <c:pt idx="2917">
                  <c:v>48.25</c:v>
                </c:pt>
                <c:pt idx="2918">
                  <c:v>48.24</c:v>
                </c:pt>
                <c:pt idx="2919">
                  <c:v>48.13</c:v>
                </c:pt>
                <c:pt idx="2920">
                  <c:v>48.07</c:v>
                </c:pt>
                <c:pt idx="2921">
                  <c:v>48.06</c:v>
                </c:pt>
                <c:pt idx="2922">
                  <c:v>48.05</c:v>
                </c:pt>
                <c:pt idx="2923">
                  <c:v>48.04</c:v>
                </c:pt>
                <c:pt idx="2924">
                  <c:v>48.03</c:v>
                </c:pt>
                <c:pt idx="2925">
                  <c:v>47.99</c:v>
                </c:pt>
                <c:pt idx="2926">
                  <c:v>47.96</c:v>
                </c:pt>
                <c:pt idx="2927">
                  <c:v>47.9</c:v>
                </c:pt>
                <c:pt idx="2928">
                  <c:v>47.9</c:v>
                </c:pt>
                <c:pt idx="2929">
                  <c:v>47.9</c:v>
                </c:pt>
                <c:pt idx="2930">
                  <c:v>47.9</c:v>
                </c:pt>
                <c:pt idx="2931">
                  <c:v>47.9</c:v>
                </c:pt>
                <c:pt idx="2932">
                  <c:v>47.89</c:v>
                </c:pt>
                <c:pt idx="2933">
                  <c:v>47.88</c:v>
                </c:pt>
                <c:pt idx="2934">
                  <c:v>47.87</c:v>
                </c:pt>
                <c:pt idx="2935">
                  <c:v>47.81</c:v>
                </c:pt>
                <c:pt idx="2936">
                  <c:v>47.59</c:v>
                </c:pt>
                <c:pt idx="2937">
                  <c:v>47.54</c:v>
                </c:pt>
                <c:pt idx="2938">
                  <c:v>47.53</c:v>
                </c:pt>
                <c:pt idx="2939">
                  <c:v>47.35</c:v>
                </c:pt>
                <c:pt idx="2940">
                  <c:v>47.34</c:v>
                </c:pt>
                <c:pt idx="2941">
                  <c:v>47.33</c:v>
                </c:pt>
                <c:pt idx="2942">
                  <c:v>47.33</c:v>
                </c:pt>
                <c:pt idx="2943">
                  <c:v>47.31</c:v>
                </c:pt>
                <c:pt idx="2944">
                  <c:v>47.28</c:v>
                </c:pt>
                <c:pt idx="2945">
                  <c:v>47.25</c:v>
                </c:pt>
                <c:pt idx="2946">
                  <c:v>47.16</c:v>
                </c:pt>
                <c:pt idx="2947">
                  <c:v>47.15</c:v>
                </c:pt>
                <c:pt idx="2948">
                  <c:v>47.12</c:v>
                </c:pt>
                <c:pt idx="2949">
                  <c:v>47.08</c:v>
                </c:pt>
                <c:pt idx="2950">
                  <c:v>47.07</c:v>
                </c:pt>
                <c:pt idx="2951">
                  <c:v>47.03</c:v>
                </c:pt>
                <c:pt idx="2952">
                  <c:v>47.02</c:v>
                </c:pt>
                <c:pt idx="2953">
                  <c:v>46.98</c:v>
                </c:pt>
                <c:pt idx="2954">
                  <c:v>46.97</c:v>
                </c:pt>
                <c:pt idx="2955">
                  <c:v>46.96</c:v>
                </c:pt>
                <c:pt idx="2956">
                  <c:v>46.95</c:v>
                </c:pt>
                <c:pt idx="2957">
                  <c:v>46.92</c:v>
                </c:pt>
                <c:pt idx="2958">
                  <c:v>46.91</c:v>
                </c:pt>
                <c:pt idx="2959">
                  <c:v>46.9</c:v>
                </c:pt>
                <c:pt idx="2960">
                  <c:v>46.85</c:v>
                </c:pt>
                <c:pt idx="2961">
                  <c:v>46.76</c:v>
                </c:pt>
                <c:pt idx="2962">
                  <c:v>46.65</c:v>
                </c:pt>
                <c:pt idx="2963">
                  <c:v>46.61</c:v>
                </c:pt>
                <c:pt idx="2964">
                  <c:v>46.61</c:v>
                </c:pt>
                <c:pt idx="2965">
                  <c:v>46.58</c:v>
                </c:pt>
                <c:pt idx="2966">
                  <c:v>46.52</c:v>
                </c:pt>
                <c:pt idx="2967">
                  <c:v>46.51</c:v>
                </c:pt>
                <c:pt idx="2968">
                  <c:v>46.46</c:v>
                </c:pt>
                <c:pt idx="2969">
                  <c:v>46.42</c:v>
                </c:pt>
                <c:pt idx="2970">
                  <c:v>46.38</c:v>
                </c:pt>
                <c:pt idx="2971">
                  <c:v>46.27</c:v>
                </c:pt>
                <c:pt idx="2972">
                  <c:v>46.26</c:v>
                </c:pt>
                <c:pt idx="2973">
                  <c:v>46.24</c:v>
                </c:pt>
                <c:pt idx="2974">
                  <c:v>46.22</c:v>
                </c:pt>
                <c:pt idx="2975">
                  <c:v>46.17</c:v>
                </c:pt>
                <c:pt idx="2976">
                  <c:v>46.17</c:v>
                </c:pt>
                <c:pt idx="2977">
                  <c:v>46.15</c:v>
                </c:pt>
                <c:pt idx="2978">
                  <c:v>46.15</c:v>
                </c:pt>
                <c:pt idx="2979">
                  <c:v>46.09</c:v>
                </c:pt>
                <c:pt idx="2980">
                  <c:v>46.06</c:v>
                </c:pt>
                <c:pt idx="2981">
                  <c:v>46.03</c:v>
                </c:pt>
                <c:pt idx="2982">
                  <c:v>46.02</c:v>
                </c:pt>
                <c:pt idx="2983">
                  <c:v>45.95</c:v>
                </c:pt>
                <c:pt idx="2984">
                  <c:v>45.95</c:v>
                </c:pt>
                <c:pt idx="2985">
                  <c:v>45.95</c:v>
                </c:pt>
                <c:pt idx="2986">
                  <c:v>45.85</c:v>
                </c:pt>
                <c:pt idx="2987">
                  <c:v>45.82</c:v>
                </c:pt>
                <c:pt idx="2988">
                  <c:v>45.75</c:v>
                </c:pt>
                <c:pt idx="2989">
                  <c:v>45.71</c:v>
                </c:pt>
                <c:pt idx="2990">
                  <c:v>45.68</c:v>
                </c:pt>
                <c:pt idx="2991">
                  <c:v>45.68</c:v>
                </c:pt>
                <c:pt idx="2992">
                  <c:v>45.67</c:v>
                </c:pt>
                <c:pt idx="2993">
                  <c:v>45.67</c:v>
                </c:pt>
                <c:pt idx="2994">
                  <c:v>45.65</c:v>
                </c:pt>
                <c:pt idx="2995">
                  <c:v>45.64</c:v>
                </c:pt>
                <c:pt idx="2996">
                  <c:v>45.61</c:v>
                </c:pt>
                <c:pt idx="2997">
                  <c:v>45.57</c:v>
                </c:pt>
                <c:pt idx="2998">
                  <c:v>45.57</c:v>
                </c:pt>
                <c:pt idx="2999">
                  <c:v>45.53</c:v>
                </c:pt>
                <c:pt idx="3000">
                  <c:v>45.51</c:v>
                </c:pt>
                <c:pt idx="3001">
                  <c:v>45.47</c:v>
                </c:pt>
                <c:pt idx="3002">
                  <c:v>45.46</c:v>
                </c:pt>
                <c:pt idx="3003">
                  <c:v>45.39</c:v>
                </c:pt>
                <c:pt idx="3004">
                  <c:v>45.39</c:v>
                </c:pt>
                <c:pt idx="3005">
                  <c:v>45.28</c:v>
                </c:pt>
                <c:pt idx="3006">
                  <c:v>45.26</c:v>
                </c:pt>
                <c:pt idx="3007">
                  <c:v>45.22</c:v>
                </c:pt>
                <c:pt idx="3008">
                  <c:v>45.21</c:v>
                </c:pt>
                <c:pt idx="3009">
                  <c:v>45.21</c:v>
                </c:pt>
                <c:pt idx="3010">
                  <c:v>45.18</c:v>
                </c:pt>
                <c:pt idx="3011">
                  <c:v>45.16</c:v>
                </c:pt>
                <c:pt idx="3012">
                  <c:v>45.09</c:v>
                </c:pt>
                <c:pt idx="3013">
                  <c:v>45.09</c:v>
                </c:pt>
                <c:pt idx="3014">
                  <c:v>45.08</c:v>
                </c:pt>
                <c:pt idx="3015">
                  <c:v>45.08</c:v>
                </c:pt>
                <c:pt idx="3016">
                  <c:v>45.07</c:v>
                </c:pt>
                <c:pt idx="3017">
                  <c:v>45.07</c:v>
                </c:pt>
                <c:pt idx="3018">
                  <c:v>45.06</c:v>
                </c:pt>
                <c:pt idx="3019">
                  <c:v>45.05</c:v>
                </c:pt>
                <c:pt idx="3020">
                  <c:v>45.04</c:v>
                </c:pt>
                <c:pt idx="3021">
                  <c:v>45.03</c:v>
                </c:pt>
                <c:pt idx="3022">
                  <c:v>45</c:v>
                </c:pt>
                <c:pt idx="3023">
                  <c:v>44.94</c:v>
                </c:pt>
                <c:pt idx="3024">
                  <c:v>44.94</c:v>
                </c:pt>
                <c:pt idx="3025">
                  <c:v>44.86</c:v>
                </c:pt>
                <c:pt idx="3026">
                  <c:v>44.81</c:v>
                </c:pt>
                <c:pt idx="3027">
                  <c:v>44.75</c:v>
                </c:pt>
                <c:pt idx="3028">
                  <c:v>44.74</c:v>
                </c:pt>
                <c:pt idx="3029">
                  <c:v>44.73</c:v>
                </c:pt>
                <c:pt idx="3030">
                  <c:v>44.67</c:v>
                </c:pt>
                <c:pt idx="3031">
                  <c:v>44.63</c:v>
                </c:pt>
                <c:pt idx="3032">
                  <c:v>44.62</c:v>
                </c:pt>
                <c:pt idx="3033">
                  <c:v>44.56</c:v>
                </c:pt>
                <c:pt idx="3034">
                  <c:v>44.54</c:v>
                </c:pt>
                <c:pt idx="3035">
                  <c:v>44.53</c:v>
                </c:pt>
                <c:pt idx="3036">
                  <c:v>44.49</c:v>
                </c:pt>
                <c:pt idx="3037">
                  <c:v>44.45</c:v>
                </c:pt>
                <c:pt idx="3038">
                  <c:v>44.43</c:v>
                </c:pt>
                <c:pt idx="3039">
                  <c:v>44.41</c:v>
                </c:pt>
                <c:pt idx="3040">
                  <c:v>44.41</c:v>
                </c:pt>
                <c:pt idx="3041">
                  <c:v>44.4</c:v>
                </c:pt>
                <c:pt idx="3042">
                  <c:v>44.38</c:v>
                </c:pt>
                <c:pt idx="3043">
                  <c:v>44.37</c:v>
                </c:pt>
                <c:pt idx="3044">
                  <c:v>44.32</c:v>
                </c:pt>
                <c:pt idx="3045">
                  <c:v>44.29</c:v>
                </c:pt>
                <c:pt idx="3046">
                  <c:v>44.24</c:v>
                </c:pt>
                <c:pt idx="3047">
                  <c:v>44.24</c:v>
                </c:pt>
                <c:pt idx="3048">
                  <c:v>44.18</c:v>
                </c:pt>
                <c:pt idx="3049">
                  <c:v>44.13</c:v>
                </c:pt>
                <c:pt idx="3050">
                  <c:v>44.13</c:v>
                </c:pt>
                <c:pt idx="3051">
                  <c:v>44.1</c:v>
                </c:pt>
                <c:pt idx="3052">
                  <c:v>44.09</c:v>
                </c:pt>
                <c:pt idx="3053">
                  <c:v>44.07</c:v>
                </c:pt>
                <c:pt idx="3054">
                  <c:v>44.04</c:v>
                </c:pt>
                <c:pt idx="3055">
                  <c:v>44.04</c:v>
                </c:pt>
                <c:pt idx="3056">
                  <c:v>44.03</c:v>
                </c:pt>
                <c:pt idx="3057">
                  <c:v>44.01</c:v>
                </c:pt>
                <c:pt idx="3058">
                  <c:v>44.01</c:v>
                </c:pt>
                <c:pt idx="3059">
                  <c:v>44</c:v>
                </c:pt>
                <c:pt idx="3060">
                  <c:v>43.96</c:v>
                </c:pt>
                <c:pt idx="3061">
                  <c:v>43.94</c:v>
                </c:pt>
                <c:pt idx="3062">
                  <c:v>43.9</c:v>
                </c:pt>
                <c:pt idx="3063">
                  <c:v>43.88</c:v>
                </c:pt>
                <c:pt idx="3064">
                  <c:v>43.86</c:v>
                </c:pt>
                <c:pt idx="3065">
                  <c:v>43.84</c:v>
                </c:pt>
                <c:pt idx="3066">
                  <c:v>43.83</c:v>
                </c:pt>
                <c:pt idx="3067">
                  <c:v>43.81</c:v>
                </c:pt>
                <c:pt idx="3068">
                  <c:v>43.72</c:v>
                </c:pt>
                <c:pt idx="3069">
                  <c:v>43.7</c:v>
                </c:pt>
                <c:pt idx="3070">
                  <c:v>43.67</c:v>
                </c:pt>
                <c:pt idx="3071">
                  <c:v>43.66</c:v>
                </c:pt>
                <c:pt idx="3072">
                  <c:v>43.63</c:v>
                </c:pt>
                <c:pt idx="3073">
                  <c:v>43.62</c:v>
                </c:pt>
                <c:pt idx="3074">
                  <c:v>43.6</c:v>
                </c:pt>
                <c:pt idx="3075">
                  <c:v>43.56</c:v>
                </c:pt>
                <c:pt idx="3076">
                  <c:v>43.53</c:v>
                </c:pt>
                <c:pt idx="3077">
                  <c:v>43.51</c:v>
                </c:pt>
                <c:pt idx="3078">
                  <c:v>43.44</c:v>
                </c:pt>
                <c:pt idx="3079">
                  <c:v>43.36</c:v>
                </c:pt>
                <c:pt idx="3080">
                  <c:v>43.3</c:v>
                </c:pt>
                <c:pt idx="3081">
                  <c:v>43.28</c:v>
                </c:pt>
                <c:pt idx="3082">
                  <c:v>43.25</c:v>
                </c:pt>
                <c:pt idx="3083">
                  <c:v>43.25</c:v>
                </c:pt>
                <c:pt idx="3084">
                  <c:v>43.23</c:v>
                </c:pt>
                <c:pt idx="3085">
                  <c:v>43.17</c:v>
                </c:pt>
                <c:pt idx="3086">
                  <c:v>43.13</c:v>
                </c:pt>
                <c:pt idx="3087">
                  <c:v>43.09</c:v>
                </c:pt>
                <c:pt idx="3088">
                  <c:v>43.09</c:v>
                </c:pt>
                <c:pt idx="3089">
                  <c:v>43.08</c:v>
                </c:pt>
                <c:pt idx="3090">
                  <c:v>43.06</c:v>
                </c:pt>
                <c:pt idx="3091">
                  <c:v>43.02</c:v>
                </c:pt>
                <c:pt idx="3092">
                  <c:v>43</c:v>
                </c:pt>
                <c:pt idx="3093">
                  <c:v>42.99</c:v>
                </c:pt>
                <c:pt idx="3094">
                  <c:v>42.92</c:v>
                </c:pt>
                <c:pt idx="3095">
                  <c:v>42.83</c:v>
                </c:pt>
                <c:pt idx="3096">
                  <c:v>42.83</c:v>
                </c:pt>
                <c:pt idx="3097">
                  <c:v>42.78</c:v>
                </c:pt>
                <c:pt idx="3098">
                  <c:v>42.72</c:v>
                </c:pt>
                <c:pt idx="3099">
                  <c:v>42.71</c:v>
                </c:pt>
                <c:pt idx="3100">
                  <c:v>42.59</c:v>
                </c:pt>
                <c:pt idx="3101">
                  <c:v>42.58</c:v>
                </c:pt>
                <c:pt idx="3102">
                  <c:v>42.53</c:v>
                </c:pt>
                <c:pt idx="3103">
                  <c:v>42.37</c:v>
                </c:pt>
                <c:pt idx="3104">
                  <c:v>42.35</c:v>
                </c:pt>
                <c:pt idx="3105">
                  <c:v>42.33</c:v>
                </c:pt>
                <c:pt idx="3106">
                  <c:v>42.33</c:v>
                </c:pt>
                <c:pt idx="3107">
                  <c:v>42.32</c:v>
                </c:pt>
                <c:pt idx="3108">
                  <c:v>42.31</c:v>
                </c:pt>
                <c:pt idx="3109">
                  <c:v>42.29</c:v>
                </c:pt>
                <c:pt idx="3110">
                  <c:v>42.17</c:v>
                </c:pt>
                <c:pt idx="3111">
                  <c:v>42.1</c:v>
                </c:pt>
                <c:pt idx="3112">
                  <c:v>42.08</c:v>
                </c:pt>
                <c:pt idx="3113">
                  <c:v>41.99</c:v>
                </c:pt>
                <c:pt idx="3114">
                  <c:v>41.98</c:v>
                </c:pt>
                <c:pt idx="3115">
                  <c:v>41.96</c:v>
                </c:pt>
                <c:pt idx="3116">
                  <c:v>41.95</c:v>
                </c:pt>
                <c:pt idx="3117">
                  <c:v>41.93</c:v>
                </c:pt>
                <c:pt idx="3118">
                  <c:v>41.92</c:v>
                </c:pt>
                <c:pt idx="3119">
                  <c:v>41.92</c:v>
                </c:pt>
                <c:pt idx="3120">
                  <c:v>41.89</c:v>
                </c:pt>
                <c:pt idx="3121">
                  <c:v>41.87</c:v>
                </c:pt>
                <c:pt idx="3122">
                  <c:v>41.81</c:v>
                </c:pt>
                <c:pt idx="3123">
                  <c:v>41.79</c:v>
                </c:pt>
                <c:pt idx="3124">
                  <c:v>41.72</c:v>
                </c:pt>
                <c:pt idx="3125">
                  <c:v>41.72</c:v>
                </c:pt>
                <c:pt idx="3126">
                  <c:v>41.69</c:v>
                </c:pt>
                <c:pt idx="3127">
                  <c:v>41.64</c:v>
                </c:pt>
                <c:pt idx="3128">
                  <c:v>41.63</c:v>
                </c:pt>
                <c:pt idx="3129">
                  <c:v>41.61</c:v>
                </c:pt>
                <c:pt idx="3130">
                  <c:v>41.58</c:v>
                </c:pt>
                <c:pt idx="3131">
                  <c:v>41.54</c:v>
                </c:pt>
                <c:pt idx="3132">
                  <c:v>41.53</c:v>
                </c:pt>
                <c:pt idx="3133">
                  <c:v>41.45</c:v>
                </c:pt>
                <c:pt idx="3134">
                  <c:v>41.45</c:v>
                </c:pt>
                <c:pt idx="3135">
                  <c:v>41.45</c:v>
                </c:pt>
                <c:pt idx="3136">
                  <c:v>41.41</c:v>
                </c:pt>
                <c:pt idx="3137">
                  <c:v>41.32</c:v>
                </c:pt>
                <c:pt idx="3138">
                  <c:v>41.29</c:v>
                </c:pt>
                <c:pt idx="3139">
                  <c:v>41.22</c:v>
                </c:pt>
                <c:pt idx="3140">
                  <c:v>41.19</c:v>
                </c:pt>
                <c:pt idx="3141">
                  <c:v>41.18</c:v>
                </c:pt>
                <c:pt idx="3142">
                  <c:v>41.13</c:v>
                </c:pt>
                <c:pt idx="3143">
                  <c:v>41.12</c:v>
                </c:pt>
                <c:pt idx="3144">
                  <c:v>40.950000000000003</c:v>
                </c:pt>
                <c:pt idx="3145">
                  <c:v>40.909999999999997</c:v>
                </c:pt>
                <c:pt idx="3146">
                  <c:v>40.909999999999997</c:v>
                </c:pt>
                <c:pt idx="3147">
                  <c:v>40.869999999999997</c:v>
                </c:pt>
                <c:pt idx="3148">
                  <c:v>40.86</c:v>
                </c:pt>
                <c:pt idx="3149">
                  <c:v>40.85</c:v>
                </c:pt>
                <c:pt idx="3150">
                  <c:v>40.840000000000003</c:v>
                </c:pt>
                <c:pt idx="3151">
                  <c:v>40.840000000000003</c:v>
                </c:pt>
                <c:pt idx="3152">
                  <c:v>40.81</c:v>
                </c:pt>
                <c:pt idx="3153">
                  <c:v>40.72</c:v>
                </c:pt>
                <c:pt idx="3154">
                  <c:v>40.67</c:v>
                </c:pt>
                <c:pt idx="3155">
                  <c:v>40.64</c:v>
                </c:pt>
                <c:pt idx="3156">
                  <c:v>40.6</c:v>
                </c:pt>
                <c:pt idx="3157">
                  <c:v>40.590000000000003</c:v>
                </c:pt>
                <c:pt idx="3158">
                  <c:v>40.549999999999997</c:v>
                </c:pt>
                <c:pt idx="3159">
                  <c:v>40.549999999999997</c:v>
                </c:pt>
                <c:pt idx="3160">
                  <c:v>40.54</c:v>
                </c:pt>
                <c:pt idx="3161">
                  <c:v>40.53</c:v>
                </c:pt>
                <c:pt idx="3162">
                  <c:v>40.53</c:v>
                </c:pt>
                <c:pt idx="3163">
                  <c:v>40.53</c:v>
                </c:pt>
                <c:pt idx="3164">
                  <c:v>40.51</c:v>
                </c:pt>
                <c:pt idx="3165">
                  <c:v>40.49</c:v>
                </c:pt>
                <c:pt idx="3166">
                  <c:v>40.47</c:v>
                </c:pt>
                <c:pt idx="3167">
                  <c:v>40.44</c:v>
                </c:pt>
                <c:pt idx="3168">
                  <c:v>40.409999999999997</c:v>
                </c:pt>
                <c:pt idx="3169">
                  <c:v>40.340000000000003</c:v>
                </c:pt>
                <c:pt idx="3170">
                  <c:v>40.32</c:v>
                </c:pt>
                <c:pt idx="3171">
                  <c:v>40.299999999999997</c:v>
                </c:pt>
                <c:pt idx="3172">
                  <c:v>40.28</c:v>
                </c:pt>
                <c:pt idx="3173">
                  <c:v>40.28</c:v>
                </c:pt>
                <c:pt idx="3174">
                  <c:v>40.21</c:v>
                </c:pt>
                <c:pt idx="3175">
                  <c:v>40.19</c:v>
                </c:pt>
                <c:pt idx="3176">
                  <c:v>40.159999999999997</c:v>
                </c:pt>
                <c:pt idx="3177">
                  <c:v>40.15</c:v>
                </c:pt>
                <c:pt idx="3178">
                  <c:v>40.08</c:v>
                </c:pt>
                <c:pt idx="3179">
                  <c:v>40.020000000000003</c:v>
                </c:pt>
                <c:pt idx="3180">
                  <c:v>40.020000000000003</c:v>
                </c:pt>
                <c:pt idx="3181">
                  <c:v>40.020000000000003</c:v>
                </c:pt>
                <c:pt idx="3182">
                  <c:v>40.020000000000003</c:v>
                </c:pt>
                <c:pt idx="3183">
                  <c:v>39.979999999999997</c:v>
                </c:pt>
                <c:pt idx="3184">
                  <c:v>39.89</c:v>
                </c:pt>
                <c:pt idx="3185">
                  <c:v>39.89</c:v>
                </c:pt>
                <c:pt idx="3186">
                  <c:v>39.840000000000003</c:v>
                </c:pt>
                <c:pt idx="3187">
                  <c:v>39.82</c:v>
                </c:pt>
                <c:pt idx="3188">
                  <c:v>39.82</c:v>
                </c:pt>
                <c:pt idx="3189">
                  <c:v>39.82</c:v>
                </c:pt>
                <c:pt idx="3190">
                  <c:v>39.82</c:v>
                </c:pt>
                <c:pt idx="3191">
                  <c:v>39.79</c:v>
                </c:pt>
                <c:pt idx="3192">
                  <c:v>39.78</c:v>
                </c:pt>
                <c:pt idx="3193">
                  <c:v>39.74</c:v>
                </c:pt>
                <c:pt idx="3194">
                  <c:v>39.71</c:v>
                </c:pt>
                <c:pt idx="3195">
                  <c:v>39.700000000000003</c:v>
                </c:pt>
                <c:pt idx="3196">
                  <c:v>39.68</c:v>
                </c:pt>
                <c:pt idx="3197">
                  <c:v>39.64</c:v>
                </c:pt>
                <c:pt idx="3198">
                  <c:v>39.619999999999997</c:v>
                </c:pt>
                <c:pt idx="3199">
                  <c:v>39.6</c:v>
                </c:pt>
                <c:pt idx="3200">
                  <c:v>39.6</c:v>
                </c:pt>
                <c:pt idx="3201">
                  <c:v>39.57</c:v>
                </c:pt>
                <c:pt idx="3202">
                  <c:v>39.56</c:v>
                </c:pt>
                <c:pt idx="3203">
                  <c:v>39.54</c:v>
                </c:pt>
                <c:pt idx="3204">
                  <c:v>39.520000000000003</c:v>
                </c:pt>
                <c:pt idx="3205">
                  <c:v>39.51</c:v>
                </c:pt>
                <c:pt idx="3206">
                  <c:v>39.5</c:v>
                </c:pt>
                <c:pt idx="3207">
                  <c:v>39.49</c:v>
                </c:pt>
                <c:pt idx="3208">
                  <c:v>39.47</c:v>
                </c:pt>
                <c:pt idx="3209">
                  <c:v>39.44</c:v>
                </c:pt>
                <c:pt idx="3210">
                  <c:v>39.44</c:v>
                </c:pt>
                <c:pt idx="3211">
                  <c:v>39.44</c:v>
                </c:pt>
                <c:pt idx="3212">
                  <c:v>39.43</c:v>
                </c:pt>
                <c:pt idx="3213">
                  <c:v>39.43</c:v>
                </c:pt>
                <c:pt idx="3214">
                  <c:v>39.409999999999997</c:v>
                </c:pt>
                <c:pt idx="3215">
                  <c:v>39.380000000000003</c:v>
                </c:pt>
                <c:pt idx="3216">
                  <c:v>39.380000000000003</c:v>
                </c:pt>
                <c:pt idx="3217">
                  <c:v>39.369999999999997</c:v>
                </c:pt>
                <c:pt idx="3218">
                  <c:v>39.35</c:v>
                </c:pt>
                <c:pt idx="3219">
                  <c:v>39.35</c:v>
                </c:pt>
                <c:pt idx="3220">
                  <c:v>39.340000000000003</c:v>
                </c:pt>
                <c:pt idx="3221">
                  <c:v>39.33</c:v>
                </c:pt>
                <c:pt idx="3222">
                  <c:v>39.32</c:v>
                </c:pt>
                <c:pt idx="3223">
                  <c:v>39.31</c:v>
                </c:pt>
                <c:pt idx="3224">
                  <c:v>39.31</c:v>
                </c:pt>
                <c:pt idx="3225">
                  <c:v>39.28</c:v>
                </c:pt>
                <c:pt idx="3226">
                  <c:v>39.270000000000003</c:v>
                </c:pt>
                <c:pt idx="3227">
                  <c:v>39.270000000000003</c:v>
                </c:pt>
                <c:pt idx="3228">
                  <c:v>39.24</c:v>
                </c:pt>
                <c:pt idx="3229">
                  <c:v>39.229999999999997</c:v>
                </c:pt>
                <c:pt idx="3230">
                  <c:v>39.200000000000003</c:v>
                </c:pt>
                <c:pt idx="3231">
                  <c:v>39.19</c:v>
                </c:pt>
                <c:pt idx="3232">
                  <c:v>39.18</c:v>
                </c:pt>
                <c:pt idx="3233">
                  <c:v>39.17</c:v>
                </c:pt>
                <c:pt idx="3234">
                  <c:v>39.17</c:v>
                </c:pt>
                <c:pt idx="3235">
                  <c:v>39.159999999999997</c:v>
                </c:pt>
                <c:pt idx="3236">
                  <c:v>39.15</c:v>
                </c:pt>
                <c:pt idx="3237">
                  <c:v>39.15</c:v>
                </c:pt>
                <c:pt idx="3238">
                  <c:v>39.15</c:v>
                </c:pt>
                <c:pt idx="3239">
                  <c:v>39.14</c:v>
                </c:pt>
                <c:pt idx="3240">
                  <c:v>39.130000000000003</c:v>
                </c:pt>
                <c:pt idx="3241">
                  <c:v>39.119999999999997</c:v>
                </c:pt>
                <c:pt idx="3242">
                  <c:v>39.119999999999997</c:v>
                </c:pt>
                <c:pt idx="3243">
                  <c:v>39.1</c:v>
                </c:pt>
                <c:pt idx="3244">
                  <c:v>39.1</c:v>
                </c:pt>
                <c:pt idx="3245">
                  <c:v>39.090000000000003</c:v>
                </c:pt>
                <c:pt idx="3246">
                  <c:v>39.06</c:v>
                </c:pt>
                <c:pt idx="3247">
                  <c:v>39.01</c:v>
                </c:pt>
                <c:pt idx="3248">
                  <c:v>39.01</c:v>
                </c:pt>
                <c:pt idx="3249">
                  <c:v>38.99</c:v>
                </c:pt>
                <c:pt idx="3250">
                  <c:v>38.97</c:v>
                </c:pt>
                <c:pt idx="3251">
                  <c:v>38.97</c:v>
                </c:pt>
                <c:pt idx="3252">
                  <c:v>38.94</c:v>
                </c:pt>
                <c:pt idx="3253">
                  <c:v>38.94</c:v>
                </c:pt>
                <c:pt idx="3254">
                  <c:v>38.93</c:v>
                </c:pt>
                <c:pt idx="3255">
                  <c:v>38.92</c:v>
                </c:pt>
                <c:pt idx="3256">
                  <c:v>38.880000000000003</c:v>
                </c:pt>
                <c:pt idx="3257">
                  <c:v>38.880000000000003</c:v>
                </c:pt>
                <c:pt idx="3258">
                  <c:v>38.869999999999997</c:v>
                </c:pt>
                <c:pt idx="3259">
                  <c:v>38.85</c:v>
                </c:pt>
                <c:pt idx="3260">
                  <c:v>38.840000000000003</c:v>
                </c:pt>
                <c:pt idx="3261">
                  <c:v>38.82</c:v>
                </c:pt>
                <c:pt idx="3262">
                  <c:v>38.81</c:v>
                </c:pt>
                <c:pt idx="3263">
                  <c:v>38.76</c:v>
                </c:pt>
                <c:pt idx="3264">
                  <c:v>38.75</c:v>
                </c:pt>
                <c:pt idx="3265">
                  <c:v>38.74</c:v>
                </c:pt>
                <c:pt idx="3266">
                  <c:v>38.69</c:v>
                </c:pt>
                <c:pt idx="3267">
                  <c:v>38.659999999999997</c:v>
                </c:pt>
                <c:pt idx="3268">
                  <c:v>38.61</c:v>
                </c:pt>
                <c:pt idx="3269">
                  <c:v>38.590000000000003</c:v>
                </c:pt>
                <c:pt idx="3270">
                  <c:v>38.549999999999997</c:v>
                </c:pt>
                <c:pt idx="3271">
                  <c:v>38.53</c:v>
                </c:pt>
                <c:pt idx="3272">
                  <c:v>38.479999999999997</c:v>
                </c:pt>
                <c:pt idx="3273">
                  <c:v>38.47</c:v>
                </c:pt>
                <c:pt idx="3274">
                  <c:v>38.409999999999997</c:v>
                </c:pt>
                <c:pt idx="3275">
                  <c:v>38.36</c:v>
                </c:pt>
                <c:pt idx="3276">
                  <c:v>38.340000000000003</c:v>
                </c:pt>
                <c:pt idx="3277">
                  <c:v>38.28</c:v>
                </c:pt>
                <c:pt idx="3278">
                  <c:v>38.200000000000003</c:v>
                </c:pt>
                <c:pt idx="3279">
                  <c:v>38.15</c:v>
                </c:pt>
                <c:pt idx="3280">
                  <c:v>38.119999999999997</c:v>
                </c:pt>
                <c:pt idx="3281">
                  <c:v>38.03</c:v>
                </c:pt>
                <c:pt idx="3282">
                  <c:v>38.03</c:v>
                </c:pt>
                <c:pt idx="3283">
                  <c:v>38.020000000000003</c:v>
                </c:pt>
                <c:pt idx="3284">
                  <c:v>37.97</c:v>
                </c:pt>
                <c:pt idx="3285">
                  <c:v>37.950000000000003</c:v>
                </c:pt>
                <c:pt idx="3286">
                  <c:v>37.94</c:v>
                </c:pt>
                <c:pt idx="3287">
                  <c:v>37.93</c:v>
                </c:pt>
                <c:pt idx="3288">
                  <c:v>37.880000000000003</c:v>
                </c:pt>
                <c:pt idx="3289">
                  <c:v>37.840000000000003</c:v>
                </c:pt>
                <c:pt idx="3290">
                  <c:v>37.83</c:v>
                </c:pt>
                <c:pt idx="3291">
                  <c:v>37.79</c:v>
                </c:pt>
                <c:pt idx="3292">
                  <c:v>37.729999999999997</c:v>
                </c:pt>
                <c:pt idx="3293">
                  <c:v>37.72</c:v>
                </c:pt>
                <c:pt idx="3294">
                  <c:v>37.67</c:v>
                </c:pt>
                <c:pt idx="3295">
                  <c:v>37.65</c:v>
                </c:pt>
                <c:pt idx="3296">
                  <c:v>37.619999999999997</c:v>
                </c:pt>
                <c:pt idx="3297">
                  <c:v>37.61</c:v>
                </c:pt>
                <c:pt idx="3298">
                  <c:v>37.6</c:v>
                </c:pt>
                <c:pt idx="3299">
                  <c:v>37.590000000000003</c:v>
                </c:pt>
                <c:pt idx="3300">
                  <c:v>37.57</c:v>
                </c:pt>
                <c:pt idx="3301">
                  <c:v>37.56</c:v>
                </c:pt>
                <c:pt idx="3302">
                  <c:v>37.549999999999997</c:v>
                </c:pt>
                <c:pt idx="3303">
                  <c:v>37.54</c:v>
                </c:pt>
                <c:pt idx="3304">
                  <c:v>37.53</c:v>
                </c:pt>
                <c:pt idx="3305">
                  <c:v>37.53</c:v>
                </c:pt>
                <c:pt idx="3306">
                  <c:v>37.51</c:v>
                </c:pt>
                <c:pt idx="3307">
                  <c:v>37.450000000000003</c:v>
                </c:pt>
                <c:pt idx="3308">
                  <c:v>37.42</c:v>
                </c:pt>
                <c:pt idx="3309">
                  <c:v>37.42</c:v>
                </c:pt>
                <c:pt idx="3310">
                  <c:v>37.42</c:v>
                </c:pt>
                <c:pt idx="3311">
                  <c:v>37.42</c:v>
                </c:pt>
                <c:pt idx="3312">
                  <c:v>37.4</c:v>
                </c:pt>
                <c:pt idx="3313">
                  <c:v>37.35</c:v>
                </c:pt>
                <c:pt idx="3314">
                  <c:v>37.299999999999997</c:v>
                </c:pt>
                <c:pt idx="3315">
                  <c:v>37.28</c:v>
                </c:pt>
                <c:pt idx="3316">
                  <c:v>37.270000000000003</c:v>
                </c:pt>
                <c:pt idx="3317">
                  <c:v>37.19</c:v>
                </c:pt>
                <c:pt idx="3318">
                  <c:v>37.19</c:v>
                </c:pt>
                <c:pt idx="3319">
                  <c:v>37.18</c:v>
                </c:pt>
                <c:pt idx="3320">
                  <c:v>37.159999999999997</c:v>
                </c:pt>
                <c:pt idx="3321">
                  <c:v>37.1</c:v>
                </c:pt>
                <c:pt idx="3322">
                  <c:v>37.06</c:v>
                </c:pt>
                <c:pt idx="3323">
                  <c:v>37.04</c:v>
                </c:pt>
                <c:pt idx="3324">
                  <c:v>37.01</c:v>
                </c:pt>
                <c:pt idx="3325">
                  <c:v>36.99</c:v>
                </c:pt>
                <c:pt idx="3326">
                  <c:v>36.950000000000003</c:v>
                </c:pt>
                <c:pt idx="3327">
                  <c:v>36.950000000000003</c:v>
                </c:pt>
                <c:pt idx="3328">
                  <c:v>36.94</c:v>
                </c:pt>
                <c:pt idx="3329">
                  <c:v>36.909999999999997</c:v>
                </c:pt>
                <c:pt idx="3330">
                  <c:v>36.83</c:v>
                </c:pt>
                <c:pt idx="3331">
                  <c:v>36.619999999999997</c:v>
                </c:pt>
                <c:pt idx="3332">
                  <c:v>36.58</c:v>
                </c:pt>
                <c:pt idx="3333">
                  <c:v>36.57</c:v>
                </c:pt>
                <c:pt idx="3334">
                  <c:v>36.56</c:v>
                </c:pt>
                <c:pt idx="3335">
                  <c:v>36.520000000000003</c:v>
                </c:pt>
                <c:pt idx="3336">
                  <c:v>36.51</c:v>
                </c:pt>
                <c:pt idx="3337">
                  <c:v>36.5</c:v>
                </c:pt>
                <c:pt idx="3338">
                  <c:v>36.479999999999997</c:v>
                </c:pt>
                <c:pt idx="3339">
                  <c:v>36.46</c:v>
                </c:pt>
                <c:pt idx="3340">
                  <c:v>36.42</c:v>
                </c:pt>
                <c:pt idx="3341">
                  <c:v>36.4</c:v>
                </c:pt>
                <c:pt idx="3342">
                  <c:v>36.39</c:v>
                </c:pt>
                <c:pt idx="3343">
                  <c:v>36.380000000000003</c:v>
                </c:pt>
                <c:pt idx="3344">
                  <c:v>36.36</c:v>
                </c:pt>
                <c:pt idx="3345">
                  <c:v>36.33</c:v>
                </c:pt>
                <c:pt idx="3346">
                  <c:v>36.31</c:v>
                </c:pt>
                <c:pt idx="3347">
                  <c:v>36.299999999999997</c:v>
                </c:pt>
                <c:pt idx="3348">
                  <c:v>36.28</c:v>
                </c:pt>
                <c:pt idx="3349">
                  <c:v>36.24</c:v>
                </c:pt>
                <c:pt idx="3350">
                  <c:v>36.229999999999997</c:v>
                </c:pt>
                <c:pt idx="3351">
                  <c:v>36.19</c:v>
                </c:pt>
                <c:pt idx="3352">
                  <c:v>36.18</c:v>
                </c:pt>
                <c:pt idx="3353">
                  <c:v>36.159999999999997</c:v>
                </c:pt>
                <c:pt idx="3354">
                  <c:v>36.07</c:v>
                </c:pt>
                <c:pt idx="3355">
                  <c:v>36.06</c:v>
                </c:pt>
                <c:pt idx="3356">
                  <c:v>36</c:v>
                </c:pt>
                <c:pt idx="3357">
                  <c:v>35.97</c:v>
                </c:pt>
                <c:pt idx="3358">
                  <c:v>35.94</c:v>
                </c:pt>
                <c:pt idx="3359">
                  <c:v>35.869999999999997</c:v>
                </c:pt>
                <c:pt idx="3360">
                  <c:v>35.86</c:v>
                </c:pt>
                <c:pt idx="3361">
                  <c:v>35.85</c:v>
                </c:pt>
                <c:pt idx="3362">
                  <c:v>35.79</c:v>
                </c:pt>
                <c:pt idx="3363">
                  <c:v>35.72</c:v>
                </c:pt>
                <c:pt idx="3364">
                  <c:v>35.71</c:v>
                </c:pt>
                <c:pt idx="3365">
                  <c:v>35.659999999999997</c:v>
                </c:pt>
                <c:pt idx="3366">
                  <c:v>35.64</c:v>
                </c:pt>
                <c:pt idx="3367">
                  <c:v>35.64</c:v>
                </c:pt>
                <c:pt idx="3368">
                  <c:v>35.61</c:v>
                </c:pt>
                <c:pt idx="3369">
                  <c:v>35.590000000000003</c:v>
                </c:pt>
                <c:pt idx="3370">
                  <c:v>35.54</c:v>
                </c:pt>
                <c:pt idx="3371">
                  <c:v>35.51</c:v>
                </c:pt>
                <c:pt idx="3372">
                  <c:v>35.43</c:v>
                </c:pt>
                <c:pt idx="3373">
                  <c:v>35.39</c:v>
                </c:pt>
                <c:pt idx="3374">
                  <c:v>35.380000000000003</c:v>
                </c:pt>
                <c:pt idx="3375">
                  <c:v>35.369999999999997</c:v>
                </c:pt>
                <c:pt idx="3376">
                  <c:v>35.25</c:v>
                </c:pt>
                <c:pt idx="3377">
                  <c:v>35.24</c:v>
                </c:pt>
                <c:pt idx="3378">
                  <c:v>35.19</c:v>
                </c:pt>
                <c:pt idx="3379">
                  <c:v>35.130000000000003</c:v>
                </c:pt>
                <c:pt idx="3380">
                  <c:v>35.1</c:v>
                </c:pt>
                <c:pt idx="3381">
                  <c:v>35.06</c:v>
                </c:pt>
                <c:pt idx="3382">
                  <c:v>35.04</c:v>
                </c:pt>
                <c:pt idx="3383">
                  <c:v>35.04</c:v>
                </c:pt>
                <c:pt idx="3384">
                  <c:v>35.03</c:v>
                </c:pt>
                <c:pt idx="3385">
                  <c:v>35.01</c:v>
                </c:pt>
                <c:pt idx="3386">
                  <c:v>35.01</c:v>
                </c:pt>
                <c:pt idx="3387">
                  <c:v>34.979999999999997</c:v>
                </c:pt>
                <c:pt idx="3388">
                  <c:v>34.96</c:v>
                </c:pt>
                <c:pt idx="3389">
                  <c:v>34.93</c:v>
                </c:pt>
                <c:pt idx="3390">
                  <c:v>34.869999999999997</c:v>
                </c:pt>
                <c:pt idx="3391">
                  <c:v>34.840000000000003</c:v>
                </c:pt>
                <c:pt idx="3392">
                  <c:v>34.79</c:v>
                </c:pt>
                <c:pt idx="3393">
                  <c:v>34.75</c:v>
                </c:pt>
                <c:pt idx="3394">
                  <c:v>34.729999999999997</c:v>
                </c:pt>
                <c:pt idx="3395">
                  <c:v>34.729999999999997</c:v>
                </c:pt>
                <c:pt idx="3396">
                  <c:v>34.72</c:v>
                </c:pt>
                <c:pt idx="3397">
                  <c:v>34.69</c:v>
                </c:pt>
                <c:pt idx="3398">
                  <c:v>34.68</c:v>
                </c:pt>
                <c:pt idx="3399">
                  <c:v>34.68</c:v>
                </c:pt>
                <c:pt idx="3400">
                  <c:v>34.659999999999997</c:v>
                </c:pt>
                <c:pt idx="3401">
                  <c:v>34.619999999999997</c:v>
                </c:pt>
                <c:pt idx="3402">
                  <c:v>34.61</c:v>
                </c:pt>
                <c:pt idx="3403">
                  <c:v>34.549999999999997</c:v>
                </c:pt>
                <c:pt idx="3404">
                  <c:v>34.54</c:v>
                </c:pt>
                <c:pt idx="3405">
                  <c:v>34.46</c:v>
                </c:pt>
                <c:pt idx="3406">
                  <c:v>34.46</c:v>
                </c:pt>
                <c:pt idx="3407">
                  <c:v>34.44</c:v>
                </c:pt>
                <c:pt idx="3408">
                  <c:v>34.44</c:v>
                </c:pt>
                <c:pt idx="3409">
                  <c:v>34.43</c:v>
                </c:pt>
                <c:pt idx="3410">
                  <c:v>34.4</c:v>
                </c:pt>
                <c:pt idx="3411">
                  <c:v>34.4</c:v>
                </c:pt>
                <c:pt idx="3412">
                  <c:v>34.4</c:v>
                </c:pt>
                <c:pt idx="3413">
                  <c:v>34.39</c:v>
                </c:pt>
                <c:pt idx="3414">
                  <c:v>34.33</c:v>
                </c:pt>
                <c:pt idx="3415">
                  <c:v>34.31</c:v>
                </c:pt>
                <c:pt idx="3416">
                  <c:v>34.31</c:v>
                </c:pt>
                <c:pt idx="3417">
                  <c:v>34.31</c:v>
                </c:pt>
                <c:pt idx="3418">
                  <c:v>34.28</c:v>
                </c:pt>
                <c:pt idx="3419">
                  <c:v>34.19</c:v>
                </c:pt>
                <c:pt idx="3420">
                  <c:v>34.17</c:v>
                </c:pt>
                <c:pt idx="3421">
                  <c:v>34.159999999999997</c:v>
                </c:pt>
                <c:pt idx="3422">
                  <c:v>34.15</c:v>
                </c:pt>
                <c:pt idx="3423">
                  <c:v>34.119999999999997</c:v>
                </c:pt>
                <c:pt idx="3424">
                  <c:v>34.06</c:v>
                </c:pt>
                <c:pt idx="3425">
                  <c:v>34.049999999999997</c:v>
                </c:pt>
                <c:pt idx="3426">
                  <c:v>34.04</c:v>
                </c:pt>
                <c:pt idx="3427">
                  <c:v>33.99</c:v>
                </c:pt>
                <c:pt idx="3428">
                  <c:v>33.99</c:v>
                </c:pt>
                <c:pt idx="3429">
                  <c:v>33.97</c:v>
                </c:pt>
                <c:pt idx="3430">
                  <c:v>33.89</c:v>
                </c:pt>
                <c:pt idx="3431">
                  <c:v>33.869999999999997</c:v>
                </c:pt>
                <c:pt idx="3432">
                  <c:v>33.840000000000003</c:v>
                </c:pt>
                <c:pt idx="3433">
                  <c:v>33.83</c:v>
                </c:pt>
                <c:pt idx="3434">
                  <c:v>33.81</c:v>
                </c:pt>
                <c:pt idx="3435">
                  <c:v>33.770000000000003</c:v>
                </c:pt>
                <c:pt idx="3436">
                  <c:v>33.770000000000003</c:v>
                </c:pt>
                <c:pt idx="3437">
                  <c:v>33.76</c:v>
                </c:pt>
                <c:pt idx="3438">
                  <c:v>33.75</c:v>
                </c:pt>
                <c:pt idx="3439">
                  <c:v>33.74</c:v>
                </c:pt>
                <c:pt idx="3440">
                  <c:v>33.69</c:v>
                </c:pt>
                <c:pt idx="3441">
                  <c:v>33.65</c:v>
                </c:pt>
                <c:pt idx="3442">
                  <c:v>33.64</c:v>
                </c:pt>
                <c:pt idx="3443">
                  <c:v>33.64</c:v>
                </c:pt>
                <c:pt idx="3444">
                  <c:v>33.61</c:v>
                </c:pt>
                <c:pt idx="3445">
                  <c:v>33.53</c:v>
                </c:pt>
                <c:pt idx="3446">
                  <c:v>33.520000000000003</c:v>
                </c:pt>
                <c:pt idx="3447">
                  <c:v>33.51</c:v>
                </c:pt>
                <c:pt idx="3448">
                  <c:v>33.51</c:v>
                </c:pt>
                <c:pt idx="3449">
                  <c:v>33.46</c:v>
                </c:pt>
                <c:pt idx="3450">
                  <c:v>33.450000000000003</c:v>
                </c:pt>
                <c:pt idx="3451">
                  <c:v>33.44</c:v>
                </c:pt>
                <c:pt idx="3452">
                  <c:v>33.42</c:v>
                </c:pt>
                <c:pt idx="3453">
                  <c:v>33.32</c:v>
                </c:pt>
                <c:pt idx="3454">
                  <c:v>33.25</c:v>
                </c:pt>
                <c:pt idx="3455">
                  <c:v>33.22</c:v>
                </c:pt>
                <c:pt idx="3456">
                  <c:v>33.22</c:v>
                </c:pt>
                <c:pt idx="3457">
                  <c:v>33.19</c:v>
                </c:pt>
                <c:pt idx="3458">
                  <c:v>33.15</c:v>
                </c:pt>
                <c:pt idx="3459">
                  <c:v>33.119999999999997</c:v>
                </c:pt>
                <c:pt idx="3460">
                  <c:v>33.049999999999997</c:v>
                </c:pt>
                <c:pt idx="3461">
                  <c:v>33.04</c:v>
                </c:pt>
                <c:pt idx="3462">
                  <c:v>32.99</c:v>
                </c:pt>
                <c:pt idx="3463">
                  <c:v>32.99</c:v>
                </c:pt>
                <c:pt idx="3464">
                  <c:v>32.979999999999997</c:v>
                </c:pt>
                <c:pt idx="3465">
                  <c:v>32.96</c:v>
                </c:pt>
                <c:pt idx="3466">
                  <c:v>32.92</c:v>
                </c:pt>
                <c:pt idx="3467">
                  <c:v>32.9</c:v>
                </c:pt>
                <c:pt idx="3468">
                  <c:v>32.89</c:v>
                </c:pt>
                <c:pt idx="3469">
                  <c:v>32.89</c:v>
                </c:pt>
                <c:pt idx="3470">
                  <c:v>32.89</c:v>
                </c:pt>
                <c:pt idx="3471">
                  <c:v>32.85</c:v>
                </c:pt>
                <c:pt idx="3472">
                  <c:v>32.83</c:v>
                </c:pt>
                <c:pt idx="3473">
                  <c:v>32.82</c:v>
                </c:pt>
                <c:pt idx="3474">
                  <c:v>32.82</c:v>
                </c:pt>
                <c:pt idx="3475">
                  <c:v>32.78</c:v>
                </c:pt>
                <c:pt idx="3476">
                  <c:v>32.770000000000003</c:v>
                </c:pt>
                <c:pt idx="3477">
                  <c:v>32.76</c:v>
                </c:pt>
                <c:pt idx="3478">
                  <c:v>32.72</c:v>
                </c:pt>
                <c:pt idx="3479">
                  <c:v>32.68</c:v>
                </c:pt>
                <c:pt idx="3480">
                  <c:v>32.630000000000003</c:v>
                </c:pt>
                <c:pt idx="3481">
                  <c:v>32.6</c:v>
                </c:pt>
                <c:pt idx="3482">
                  <c:v>32.590000000000003</c:v>
                </c:pt>
                <c:pt idx="3483">
                  <c:v>32.57</c:v>
                </c:pt>
                <c:pt idx="3484">
                  <c:v>32.57</c:v>
                </c:pt>
                <c:pt idx="3485">
                  <c:v>32.57</c:v>
                </c:pt>
                <c:pt idx="3486">
                  <c:v>32.56</c:v>
                </c:pt>
                <c:pt idx="3487">
                  <c:v>32.5</c:v>
                </c:pt>
                <c:pt idx="3488">
                  <c:v>32.47</c:v>
                </c:pt>
                <c:pt idx="3489">
                  <c:v>32.46</c:v>
                </c:pt>
                <c:pt idx="3490">
                  <c:v>32.450000000000003</c:v>
                </c:pt>
                <c:pt idx="3491">
                  <c:v>32.450000000000003</c:v>
                </c:pt>
                <c:pt idx="3492">
                  <c:v>32.409999999999997</c:v>
                </c:pt>
                <c:pt idx="3493">
                  <c:v>32.36</c:v>
                </c:pt>
                <c:pt idx="3494">
                  <c:v>32.31</c:v>
                </c:pt>
                <c:pt idx="3495">
                  <c:v>32.31</c:v>
                </c:pt>
                <c:pt idx="3496">
                  <c:v>32.17</c:v>
                </c:pt>
                <c:pt idx="3497">
                  <c:v>32.14</c:v>
                </c:pt>
                <c:pt idx="3498">
                  <c:v>32.119999999999997</c:v>
                </c:pt>
                <c:pt idx="3499">
                  <c:v>32.1</c:v>
                </c:pt>
                <c:pt idx="3500">
                  <c:v>32.090000000000003</c:v>
                </c:pt>
                <c:pt idx="3501">
                  <c:v>32.07</c:v>
                </c:pt>
                <c:pt idx="3502">
                  <c:v>32.06</c:v>
                </c:pt>
                <c:pt idx="3503">
                  <c:v>32.06</c:v>
                </c:pt>
                <c:pt idx="3504">
                  <c:v>32.04</c:v>
                </c:pt>
                <c:pt idx="3505">
                  <c:v>32.04</c:v>
                </c:pt>
                <c:pt idx="3506">
                  <c:v>32.04</c:v>
                </c:pt>
                <c:pt idx="3507">
                  <c:v>31.99</c:v>
                </c:pt>
                <c:pt idx="3508">
                  <c:v>31.91</c:v>
                </c:pt>
                <c:pt idx="3509">
                  <c:v>31.9</c:v>
                </c:pt>
                <c:pt idx="3510">
                  <c:v>31.9</c:v>
                </c:pt>
                <c:pt idx="3511">
                  <c:v>31.89</c:v>
                </c:pt>
                <c:pt idx="3512">
                  <c:v>31.89</c:v>
                </c:pt>
                <c:pt idx="3513">
                  <c:v>31.87</c:v>
                </c:pt>
                <c:pt idx="3514">
                  <c:v>31.83</c:v>
                </c:pt>
                <c:pt idx="3515">
                  <c:v>31.79</c:v>
                </c:pt>
                <c:pt idx="3516">
                  <c:v>31.78</c:v>
                </c:pt>
                <c:pt idx="3517">
                  <c:v>31.77</c:v>
                </c:pt>
                <c:pt idx="3518">
                  <c:v>31.75</c:v>
                </c:pt>
                <c:pt idx="3519">
                  <c:v>31.73</c:v>
                </c:pt>
                <c:pt idx="3520">
                  <c:v>31.67</c:v>
                </c:pt>
                <c:pt idx="3521">
                  <c:v>31.64</c:v>
                </c:pt>
                <c:pt idx="3522">
                  <c:v>31.52</c:v>
                </c:pt>
                <c:pt idx="3523">
                  <c:v>31.48</c:v>
                </c:pt>
                <c:pt idx="3524">
                  <c:v>31.45</c:v>
                </c:pt>
                <c:pt idx="3525">
                  <c:v>31.43</c:v>
                </c:pt>
                <c:pt idx="3526">
                  <c:v>31.43</c:v>
                </c:pt>
                <c:pt idx="3527">
                  <c:v>31.39</c:v>
                </c:pt>
                <c:pt idx="3528">
                  <c:v>31.39</c:v>
                </c:pt>
                <c:pt idx="3529">
                  <c:v>31.27</c:v>
                </c:pt>
                <c:pt idx="3530">
                  <c:v>31.25</c:v>
                </c:pt>
                <c:pt idx="3531">
                  <c:v>31.22</c:v>
                </c:pt>
                <c:pt idx="3532">
                  <c:v>31.17</c:v>
                </c:pt>
                <c:pt idx="3533">
                  <c:v>31.12</c:v>
                </c:pt>
                <c:pt idx="3534">
                  <c:v>31.11</c:v>
                </c:pt>
                <c:pt idx="3535">
                  <c:v>31.09</c:v>
                </c:pt>
                <c:pt idx="3536">
                  <c:v>31.08</c:v>
                </c:pt>
                <c:pt idx="3537">
                  <c:v>31.07</c:v>
                </c:pt>
                <c:pt idx="3538">
                  <c:v>31</c:v>
                </c:pt>
                <c:pt idx="3539">
                  <c:v>30.95</c:v>
                </c:pt>
                <c:pt idx="3540">
                  <c:v>30.94</c:v>
                </c:pt>
                <c:pt idx="3541">
                  <c:v>30.94</c:v>
                </c:pt>
                <c:pt idx="3542">
                  <c:v>30.9</c:v>
                </c:pt>
                <c:pt idx="3543">
                  <c:v>30.89</c:v>
                </c:pt>
                <c:pt idx="3544">
                  <c:v>30.88</c:v>
                </c:pt>
                <c:pt idx="3545">
                  <c:v>30.84</c:v>
                </c:pt>
                <c:pt idx="3546">
                  <c:v>30.84</c:v>
                </c:pt>
                <c:pt idx="3547">
                  <c:v>30.74</c:v>
                </c:pt>
                <c:pt idx="3548">
                  <c:v>30.71</c:v>
                </c:pt>
                <c:pt idx="3549">
                  <c:v>30.68</c:v>
                </c:pt>
                <c:pt idx="3550">
                  <c:v>30.66</c:v>
                </c:pt>
                <c:pt idx="3551">
                  <c:v>30.65</c:v>
                </c:pt>
                <c:pt idx="3552">
                  <c:v>30.64</c:v>
                </c:pt>
                <c:pt idx="3553">
                  <c:v>30.6</c:v>
                </c:pt>
                <c:pt idx="3554">
                  <c:v>30.6</c:v>
                </c:pt>
                <c:pt idx="3555">
                  <c:v>30.5</c:v>
                </c:pt>
                <c:pt idx="3556">
                  <c:v>30.41</c:v>
                </c:pt>
                <c:pt idx="3557">
                  <c:v>30.4</c:v>
                </c:pt>
                <c:pt idx="3558">
                  <c:v>30.36</c:v>
                </c:pt>
                <c:pt idx="3559">
                  <c:v>30.35</c:v>
                </c:pt>
                <c:pt idx="3560">
                  <c:v>30.34</c:v>
                </c:pt>
                <c:pt idx="3561">
                  <c:v>30.32</c:v>
                </c:pt>
                <c:pt idx="3562">
                  <c:v>30.29</c:v>
                </c:pt>
                <c:pt idx="3563">
                  <c:v>30.27</c:v>
                </c:pt>
                <c:pt idx="3564">
                  <c:v>30.22</c:v>
                </c:pt>
                <c:pt idx="3565">
                  <c:v>30.22</c:v>
                </c:pt>
                <c:pt idx="3566">
                  <c:v>30.16</c:v>
                </c:pt>
                <c:pt idx="3567">
                  <c:v>30.14</c:v>
                </c:pt>
                <c:pt idx="3568">
                  <c:v>30.09</c:v>
                </c:pt>
                <c:pt idx="3569">
                  <c:v>30.07</c:v>
                </c:pt>
                <c:pt idx="3570">
                  <c:v>30.05</c:v>
                </c:pt>
                <c:pt idx="3571">
                  <c:v>30.04</c:v>
                </c:pt>
                <c:pt idx="3572">
                  <c:v>30.04</c:v>
                </c:pt>
                <c:pt idx="3573">
                  <c:v>30.01</c:v>
                </c:pt>
                <c:pt idx="3574">
                  <c:v>29.99</c:v>
                </c:pt>
                <c:pt idx="3575">
                  <c:v>29.99</c:v>
                </c:pt>
                <c:pt idx="3576">
                  <c:v>29.98</c:v>
                </c:pt>
                <c:pt idx="3577">
                  <c:v>29.95</c:v>
                </c:pt>
                <c:pt idx="3578">
                  <c:v>29.93</c:v>
                </c:pt>
                <c:pt idx="3579">
                  <c:v>29.92</c:v>
                </c:pt>
                <c:pt idx="3580">
                  <c:v>29.89</c:v>
                </c:pt>
                <c:pt idx="3581">
                  <c:v>29.87</c:v>
                </c:pt>
                <c:pt idx="3582">
                  <c:v>29.85</c:v>
                </c:pt>
                <c:pt idx="3583">
                  <c:v>29.84</c:v>
                </c:pt>
                <c:pt idx="3584">
                  <c:v>29.82</c:v>
                </c:pt>
                <c:pt idx="3585">
                  <c:v>29.78</c:v>
                </c:pt>
                <c:pt idx="3586">
                  <c:v>29.78</c:v>
                </c:pt>
                <c:pt idx="3587">
                  <c:v>29.78</c:v>
                </c:pt>
                <c:pt idx="3588">
                  <c:v>29.69</c:v>
                </c:pt>
                <c:pt idx="3589">
                  <c:v>29.67</c:v>
                </c:pt>
                <c:pt idx="3590">
                  <c:v>29.67</c:v>
                </c:pt>
                <c:pt idx="3591">
                  <c:v>29.67</c:v>
                </c:pt>
                <c:pt idx="3592">
                  <c:v>29.62</c:v>
                </c:pt>
                <c:pt idx="3593">
                  <c:v>29.62</c:v>
                </c:pt>
                <c:pt idx="3594">
                  <c:v>29.58</c:v>
                </c:pt>
                <c:pt idx="3595">
                  <c:v>29.58</c:v>
                </c:pt>
                <c:pt idx="3596">
                  <c:v>29.55</c:v>
                </c:pt>
                <c:pt idx="3597">
                  <c:v>29.52</c:v>
                </c:pt>
                <c:pt idx="3598">
                  <c:v>29.49</c:v>
                </c:pt>
                <c:pt idx="3599">
                  <c:v>29.48</c:v>
                </c:pt>
                <c:pt idx="3600">
                  <c:v>29.46</c:v>
                </c:pt>
                <c:pt idx="3601">
                  <c:v>29.44</c:v>
                </c:pt>
                <c:pt idx="3602">
                  <c:v>29.39</c:v>
                </c:pt>
                <c:pt idx="3603">
                  <c:v>29.39</c:v>
                </c:pt>
                <c:pt idx="3604">
                  <c:v>29.36</c:v>
                </c:pt>
                <c:pt idx="3605">
                  <c:v>29.34</c:v>
                </c:pt>
                <c:pt idx="3606">
                  <c:v>29.32</c:v>
                </c:pt>
                <c:pt idx="3607">
                  <c:v>29.29</c:v>
                </c:pt>
                <c:pt idx="3608">
                  <c:v>29.29</c:v>
                </c:pt>
                <c:pt idx="3609">
                  <c:v>29.27</c:v>
                </c:pt>
                <c:pt idx="3610">
                  <c:v>29.23</c:v>
                </c:pt>
                <c:pt idx="3611">
                  <c:v>29.21</c:v>
                </c:pt>
                <c:pt idx="3612">
                  <c:v>29.19</c:v>
                </c:pt>
                <c:pt idx="3613">
                  <c:v>29.17</c:v>
                </c:pt>
                <c:pt idx="3614">
                  <c:v>29.14</c:v>
                </c:pt>
                <c:pt idx="3615">
                  <c:v>29.13</c:v>
                </c:pt>
                <c:pt idx="3616">
                  <c:v>29.12</c:v>
                </c:pt>
                <c:pt idx="3617">
                  <c:v>29.08</c:v>
                </c:pt>
                <c:pt idx="3618">
                  <c:v>29.03</c:v>
                </c:pt>
                <c:pt idx="3619">
                  <c:v>29.03</c:v>
                </c:pt>
                <c:pt idx="3620">
                  <c:v>29.01</c:v>
                </c:pt>
                <c:pt idx="3621">
                  <c:v>28.97</c:v>
                </c:pt>
                <c:pt idx="3622">
                  <c:v>28.95</c:v>
                </c:pt>
                <c:pt idx="3623">
                  <c:v>28.93</c:v>
                </c:pt>
                <c:pt idx="3624">
                  <c:v>28.92</c:v>
                </c:pt>
                <c:pt idx="3625">
                  <c:v>28.89</c:v>
                </c:pt>
                <c:pt idx="3626">
                  <c:v>28.8</c:v>
                </c:pt>
                <c:pt idx="3627">
                  <c:v>28.78</c:v>
                </c:pt>
                <c:pt idx="3628">
                  <c:v>28.76</c:v>
                </c:pt>
                <c:pt idx="3629">
                  <c:v>28.75</c:v>
                </c:pt>
                <c:pt idx="3630">
                  <c:v>28.73</c:v>
                </c:pt>
                <c:pt idx="3631">
                  <c:v>28.67</c:v>
                </c:pt>
                <c:pt idx="3632">
                  <c:v>28.64</c:v>
                </c:pt>
                <c:pt idx="3633">
                  <c:v>28.62</c:v>
                </c:pt>
                <c:pt idx="3634">
                  <c:v>28.6</c:v>
                </c:pt>
                <c:pt idx="3635">
                  <c:v>28.6</c:v>
                </c:pt>
                <c:pt idx="3636">
                  <c:v>28.55</c:v>
                </c:pt>
                <c:pt idx="3637">
                  <c:v>28.54</c:v>
                </c:pt>
                <c:pt idx="3638">
                  <c:v>28.53</c:v>
                </c:pt>
                <c:pt idx="3639">
                  <c:v>28.5</c:v>
                </c:pt>
                <c:pt idx="3640">
                  <c:v>28.49</c:v>
                </c:pt>
                <c:pt idx="3641">
                  <c:v>28.47</c:v>
                </c:pt>
                <c:pt idx="3642">
                  <c:v>28.45</c:v>
                </c:pt>
                <c:pt idx="3643">
                  <c:v>28.38</c:v>
                </c:pt>
                <c:pt idx="3644">
                  <c:v>28.35</c:v>
                </c:pt>
                <c:pt idx="3645">
                  <c:v>28.27</c:v>
                </c:pt>
                <c:pt idx="3646">
                  <c:v>28.26</c:v>
                </c:pt>
                <c:pt idx="3647">
                  <c:v>28.25</c:v>
                </c:pt>
                <c:pt idx="3648">
                  <c:v>28.24</c:v>
                </c:pt>
                <c:pt idx="3649">
                  <c:v>28.22</c:v>
                </c:pt>
                <c:pt idx="3650">
                  <c:v>28.2</c:v>
                </c:pt>
                <c:pt idx="3651">
                  <c:v>28.16</c:v>
                </c:pt>
                <c:pt idx="3652">
                  <c:v>28.12</c:v>
                </c:pt>
                <c:pt idx="3653">
                  <c:v>28.01</c:v>
                </c:pt>
                <c:pt idx="3654">
                  <c:v>27.99</c:v>
                </c:pt>
                <c:pt idx="3655">
                  <c:v>27.97</c:v>
                </c:pt>
                <c:pt idx="3656">
                  <c:v>27.97</c:v>
                </c:pt>
                <c:pt idx="3657">
                  <c:v>27.96</c:v>
                </c:pt>
                <c:pt idx="3658">
                  <c:v>27.96</c:v>
                </c:pt>
                <c:pt idx="3659">
                  <c:v>27.91</c:v>
                </c:pt>
                <c:pt idx="3660">
                  <c:v>27.91</c:v>
                </c:pt>
                <c:pt idx="3661">
                  <c:v>27.89</c:v>
                </c:pt>
                <c:pt idx="3662">
                  <c:v>27.86</c:v>
                </c:pt>
                <c:pt idx="3663">
                  <c:v>27.82</c:v>
                </c:pt>
                <c:pt idx="3664">
                  <c:v>27.8</c:v>
                </c:pt>
                <c:pt idx="3665">
                  <c:v>27.77</c:v>
                </c:pt>
                <c:pt idx="3666">
                  <c:v>27.76</c:v>
                </c:pt>
                <c:pt idx="3667">
                  <c:v>27.75</c:v>
                </c:pt>
                <c:pt idx="3668">
                  <c:v>27.75</c:v>
                </c:pt>
                <c:pt idx="3669">
                  <c:v>27.73</c:v>
                </c:pt>
                <c:pt idx="3670">
                  <c:v>27.68</c:v>
                </c:pt>
                <c:pt idx="3671">
                  <c:v>27.64</c:v>
                </c:pt>
                <c:pt idx="3672">
                  <c:v>27.64</c:v>
                </c:pt>
                <c:pt idx="3673">
                  <c:v>27.57</c:v>
                </c:pt>
                <c:pt idx="3674">
                  <c:v>27.57</c:v>
                </c:pt>
                <c:pt idx="3675">
                  <c:v>27.57</c:v>
                </c:pt>
                <c:pt idx="3676">
                  <c:v>27.56</c:v>
                </c:pt>
                <c:pt idx="3677">
                  <c:v>27.56</c:v>
                </c:pt>
                <c:pt idx="3678">
                  <c:v>27.52</c:v>
                </c:pt>
                <c:pt idx="3679">
                  <c:v>27.51</c:v>
                </c:pt>
                <c:pt idx="3680">
                  <c:v>27.4</c:v>
                </c:pt>
                <c:pt idx="3681">
                  <c:v>27.38</c:v>
                </c:pt>
                <c:pt idx="3682">
                  <c:v>27.32</c:v>
                </c:pt>
                <c:pt idx="3683">
                  <c:v>27.21</c:v>
                </c:pt>
                <c:pt idx="3684">
                  <c:v>27.14</c:v>
                </c:pt>
                <c:pt idx="3685">
                  <c:v>27.14</c:v>
                </c:pt>
                <c:pt idx="3686">
                  <c:v>27.12</c:v>
                </c:pt>
                <c:pt idx="3687">
                  <c:v>27.11</c:v>
                </c:pt>
                <c:pt idx="3688">
                  <c:v>27.05</c:v>
                </c:pt>
                <c:pt idx="3689">
                  <c:v>27.01</c:v>
                </c:pt>
                <c:pt idx="3690">
                  <c:v>26.99</c:v>
                </c:pt>
                <c:pt idx="3691">
                  <c:v>26.93</c:v>
                </c:pt>
                <c:pt idx="3692">
                  <c:v>26.89</c:v>
                </c:pt>
                <c:pt idx="3693">
                  <c:v>26.87</c:v>
                </c:pt>
                <c:pt idx="3694">
                  <c:v>26.86</c:v>
                </c:pt>
                <c:pt idx="3695">
                  <c:v>26.83</c:v>
                </c:pt>
                <c:pt idx="3696">
                  <c:v>26.79</c:v>
                </c:pt>
                <c:pt idx="3697">
                  <c:v>26.76</c:v>
                </c:pt>
                <c:pt idx="3698">
                  <c:v>26.75</c:v>
                </c:pt>
                <c:pt idx="3699">
                  <c:v>26.74</c:v>
                </c:pt>
                <c:pt idx="3700">
                  <c:v>26.73</c:v>
                </c:pt>
                <c:pt idx="3701">
                  <c:v>26.72</c:v>
                </c:pt>
                <c:pt idx="3702">
                  <c:v>26.7</c:v>
                </c:pt>
                <c:pt idx="3703">
                  <c:v>26.63</c:v>
                </c:pt>
                <c:pt idx="3704">
                  <c:v>26.62</c:v>
                </c:pt>
                <c:pt idx="3705">
                  <c:v>26.57</c:v>
                </c:pt>
                <c:pt idx="3706">
                  <c:v>26.54</c:v>
                </c:pt>
                <c:pt idx="3707">
                  <c:v>26.47</c:v>
                </c:pt>
                <c:pt idx="3708">
                  <c:v>26.46</c:v>
                </c:pt>
                <c:pt idx="3709">
                  <c:v>26.45</c:v>
                </c:pt>
                <c:pt idx="3710">
                  <c:v>26.43</c:v>
                </c:pt>
                <c:pt idx="3711">
                  <c:v>26.4</c:v>
                </c:pt>
                <c:pt idx="3712">
                  <c:v>26.4</c:v>
                </c:pt>
                <c:pt idx="3713">
                  <c:v>26.39</c:v>
                </c:pt>
                <c:pt idx="3714">
                  <c:v>26.38</c:v>
                </c:pt>
                <c:pt idx="3715">
                  <c:v>26.38</c:v>
                </c:pt>
                <c:pt idx="3716">
                  <c:v>26.35</c:v>
                </c:pt>
                <c:pt idx="3717">
                  <c:v>26.33</c:v>
                </c:pt>
                <c:pt idx="3718">
                  <c:v>26.3</c:v>
                </c:pt>
                <c:pt idx="3719">
                  <c:v>26.23</c:v>
                </c:pt>
                <c:pt idx="3720">
                  <c:v>26.23</c:v>
                </c:pt>
                <c:pt idx="3721">
                  <c:v>26.22</c:v>
                </c:pt>
                <c:pt idx="3722">
                  <c:v>26.2</c:v>
                </c:pt>
                <c:pt idx="3723">
                  <c:v>26.18</c:v>
                </c:pt>
                <c:pt idx="3724">
                  <c:v>26.18</c:v>
                </c:pt>
                <c:pt idx="3725">
                  <c:v>26.13</c:v>
                </c:pt>
                <c:pt idx="3726">
                  <c:v>26.12</c:v>
                </c:pt>
                <c:pt idx="3727">
                  <c:v>26.08</c:v>
                </c:pt>
                <c:pt idx="3728">
                  <c:v>26.07</c:v>
                </c:pt>
                <c:pt idx="3729">
                  <c:v>26.04</c:v>
                </c:pt>
                <c:pt idx="3730">
                  <c:v>26.02</c:v>
                </c:pt>
                <c:pt idx="3731">
                  <c:v>25.99</c:v>
                </c:pt>
                <c:pt idx="3732">
                  <c:v>25.98</c:v>
                </c:pt>
                <c:pt idx="3733">
                  <c:v>25.95</c:v>
                </c:pt>
                <c:pt idx="3734">
                  <c:v>25.93</c:v>
                </c:pt>
                <c:pt idx="3735">
                  <c:v>25.91</c:v>
                </c:pt>
                <c:pt idx="3736">
                  <c:v>25.87</c:v>
                </c:pt>
                <c:pt idx="3737">
                  <c:v>25.87</c:v>
                </c:pt>
                <c:pt idx="3738">
                  <c:v>25.87</c:v>
                </c:pt>
                <c:pt idx="3739">
                  <c:v>25.87</c:v>
                </c:pt>
                <c:pt idx="3740">
                  <c:v>25.85</c:v>
                </c:pt>
                <c:pt idx="3741">
                  <c:v>25.82</c:v>
                </c:pt>
                <c:pt idx="3742">
                  <c:v>25.79</c:v>
                </c:pt>
                <c:pt idx="3743">
                  <c:v>25.78</c:v>
                </c:pt>
                <c:pt idx="3744">
                  <c:v>25.78</c:v>
                </c:pt>
                <c:pt idx="3745">
                  <c:v>25.72</c:v>
                </c:pt>
                <c:pt idx="3746">
                  <c:v>25.72</c:v>
                </c:pt>
                <c:pt idx="3747">
                  <c:v>25.72</c:v>
                </c:pt>
                <c:pt idx="3748">
                  <c:v>25.7</c:v>
                </c:pt>
                <c:pt idx="3749">
                  <c:v>25.69</c:v>
                </c:pt>
                <c:pt idx="3750">
                  <c:v>25.69</c:v>
                </c:pt>
                <c:pt idx="3751">
                  <c:v>25.66</c:v>
                </c:pt>
                <c:pt idx="3752">
                  <c:v>25.65</c:v>
                </c:pt>
                <c:pt idx="3753">
                  <c:v>25.65</c:v>
                </c:pt>
                <c:pt idx="3754">
                  <c:v>25.62</c:v>
                </c:pt>
                <c:pt idx="3755">
                  <c:v>25.61</c:v>
                </c:pt>
                <c:pt idx="3756">
                  <c:v>25.6</c:v>
                </c:pt>
                <c:pt idx="3757">
                  <c:v>25.55</c:v>
                </c:pt>
                <c:pt idx="3758">
                  <c:v>25.55</c:v>
                </c:pt>
                <c:pt idx="3759">
                  <c:v>25.53</c:v>
                </c:pt>
                <c:pt idx="3760">
                  <c:v>25.53</c:v>
                </c:pt>
                <c:pt idx="3761">
                  <c:v>25.52</c:v>
                </c:pt>
                <c:pt idx="3762">
                  <c:v>25.49</c:v>
                </c:pt>
                <c:pt idx="3763">
                  <c:v>25.46</c:v>
                </c:pt>
                <c:pt idx="3764">
                  <c:v>25.45</c:v>
                </c:pt>
                <c:pt idx="3765">
                  <c:v>25.38</c:v>
                </c:pt>
                <c:pt idx="3766">
                  <c:v>25.38</c:v>
                </c:pt>
                <c:pt idx="3767">
                  <c:v>25.37</c:v>
                </c:pt>
                <c:pt idx="3768">
                  <c:v>25.36</c:v>
                </c:pt>
                <c:pt idx="3769">
                  <c:v>25.36</c:v>
                </c:pt>
                <c:pt idx="3770">
                  <c:v>25.31</c:v>
                </c:pt>
                <c:pt idx="3771">
                  <c:v>25.28</c:v>
                </c:pt>
                <c:pt idx="3772">
                  <c:v>25.2</c:v>
                </c:pt>
                <c:pt idx="3773">
                  <c:v>25.09</c:v>
                </c:pt>
                <c:pt idx="3774">
                  <c:v>25.07</c:v>
                </c:pt>
                <c:pt idx="3775">
                  <c:v>25.07</c:v>
                </c:pt>
                <c:pt idx="3776">
                  <c:v>25.05</c:v>
                </c:pt>
                <c:pt idx="3777">
                  <c:v>25.02</c:v>
                </c:pt>
                <c:pt idx="3778">
                  <c:v>25</c:v>
                </c:pt>
                <c:pt idx="3779">
                  <c:v>24.99</c:v>
                </c:pt>
                <c:pt idx="3780">
                  <c:v>24.97</c:v>
                </c:pt>
                <c:pt idx="3781">
                  <c:v>24.97</c:v>
                </c:pt>
                <c:pt idx="3782">
                  <c:v>24.96</c:v>
                </c:pt>
                <c:pt idx="3783">
                  <c:v>24.95</c:v>
                </c:pt>
                <c:pt idx="3784">
                  <c:v>24.93</c:v>
                </c:pt>
                <c:pt idx="3785">
                  <c:v>24.89</c:v>
                </c:pt>
                <c:pt idx="3786">
                  <c:v>24.84</c:v>
                </c:pt>
                <c:pt idx="3787">
                  <c:v>24.84</c:v>
                </c:pt>
                <c:pt idx="3788">
                  <c:v>24.83</c:v>
                </c:pt>
                <c:pt idx="3789">
                  <c:v>24.79</c:v>
                </c:pt>
                <c:pt idx="3790">
                  <c:v>24.78</c:v>
                </c:pt>
                <c:pt idx="3791">
                  <c:v>24.78</c:v>
                </c:pt>
                <c:pt idx="3792">
                  <c:v>24.78</c:v>
                </c:pt>
                <c:pt idx="3793">
                  <c:v>24.75</c:v>
                </c:pt>
                <c:pt idx="3794">
                  <c:v>24.74</c:v>
                </c:pt>
                <c:pt idx="3795">
                  <c:v>24.69</c:v>
                </c:pt>
                <c:pt idx="3796">
                  <c:v>24.67</c:v>
                </c:pt>
                <c:pt idx="3797">
                  <c:v>24.66</c:v>
                </c:pt>
                <c:pt idx="3798">
                  <c:v>24.66</c:v>
                </c:pt>
                <c:pt idx="3799">
                  <c:v>24.64</c:v>
                </c:pt>
                <c:pt idx="3800">
                  <c:v>24.62</c:v>
                </c:pt>
                <c:pt idx="3801">
                  <c:v>24.6</c:v>
                </c:pt>
                <c:pt idx="3802">
                  <c:v>24.59</c:v>
                </c:pt>
                <c:pt idx="3803">
                  <c:v>24.51</c:v>
                </c:pt>
                <c:pt idx="3804">
                  <c:v>24.51</c:v>
                </c:pt>
                <c:pt idx="3805">
                  <c:v>24.46</c:v>
                </c:pt>
                <c:pt idx="3806">
                  <c:v>24.46</c:v>
                </c:pt>
                <c:pt idx="3807">
                  <c:v>24.41</c:v>
                </c:pt>
                <c:pt idx="3808">
                  <c:v>24.33</c:v>
                </c:pt>
                <c:pt idx="3809">
                  <c:v>24.33</c:v>
                </c:pt>
                <c:pt idx="3810">
                  <c:v>24.3</c:v>
                </c:pt>
                <c:pt idx="3811">
                  <c:v>24.3</c:v>
                </c:pt>
                <c:pt idx="3812">
                  <c:v>24.29</c:v>
                </c:pt>
                <c:pt idx="3813">
                  <c:v>24.28</c:v>
                </c:pt>
                <c:pt idx="3814">
                  <c:v>24.27</c:v>
                </c:pt>
                <c:pt idx="3815">
                  <c:v>24.26</c:v>
                </c:pt>
                <c:pt idx="3816">
                  <c:v>24.22</c:v>
                </c:pt>
                <c:pt idx="3817">
                  <c:v>24.21</c:v>
                </c:pt>
                <c:pt idx="3818">
                  <c:v>24.17</c:v>
                </c:pt>
                <c:pt idx="3819">
                  <c:v>24.11</c:v>
                </c:pt>
                <c:pt idx="3820">
                  <c:v>24.1</c:v>
                </c:pt>
                <c:pt idx="3821">
                  <c:v>24.1</c:v>
                </c:pt>
                <c:pt idx="3822">
                  <c:v>24.08</c:v>
                </c:pt>
                <c:pt idx="3823">
                  <c:v>24.05</c:v>
                </c:pt>
                <c:pt idx="3824">
                  <c:v>24.05</c:v>
                </c:pt>
                <c:pt idx="3825">
                  <c:v>24.04</c:v>
                </c:pt>
                <c:pt idx="3826">
                  <c:v>24.02</c:v>
                </c:pt>
                <c:pt idx="3827">
                  <c:v>24</c:v>
                </c:pt>
                <c:pt idx="3828">
                  <c:v>23.98</c:v>
                </c:pt>
                <c:pt idx="3829">
                  <c:v>23.98</c:v>
                </c:pt>
                <c:pt idx="3830">
                  <c:v>23.98</c:v>
                </c:pt>
                <c:pt idx="3831">
                  <c:v>23.96</c:v>
                </c:pt>
                <c:pt idx="3832">
                  <c:v>23.96</c:v>
                </c:pt>
                <c:pt idx="3833">
                  <c:v>23.93</c:v>
                </c:pt>
                <c:pt idx="3834">
                  <c:v>23.93</c:v>
                </c:pt>
                <c:pt idx="3835">
                  <c:v>23.92</c:v>
                </c:pt>
                <c:pt idx="3836">
                  <c:v>23.92</c:v>
                </c:pt>
                <c:pt idx="3837">
                  <c:v>23.91</c:v>
                </c:pt>
                <c:pt idx="3838">
                  <c:v>23.91</c:v>
                </c:pt>
                <c:pt idx="3839">
                  <c:v>23.88</c:v>
                </c:pt>
                <c:pt idx="3840">
                  <c:v>23.88</c:v>
                </c:pt>
                <c:pt idx="3841">
                  <c:v>23.87</c:v>
                </c:pt>
                <c:pt idx="3842">
                  <c:v>23.84</c:v>
                </c:pt>
                <c:pt idx="3843">
                  <c:v>23.84</c:v>
                </c:pt>
                <c:pt idx="3844">
                  <c:v>23.83</c:v>
                </c:pt>
                <c:pt idx="3845">
                  <c:v>23.79</c:v>
                </c:pt>
                <c:pt idx="3846">
                  <c:v>23.77</c:v>
                </c:pt>
                <c:pt idx="3847">
                  <c:v>23.77</c:v>
                </c:pt>
                <c:pt idx="3848">
                  <c:v>23.75</c:v>
                </c:pt>
                <c:pt idx="3849">
                  <c:v>23.73</c:v>
                </c:pt>
                <c:pt idx="3850">
                  <c:v>23.69</c:v>
                </c:pt>
                <c:pt idx="3851">
                  <c:v>23.69</c:v>
                </c:pt>
                <c:pt idx="3852">
                  <c:v>23.68</c:v>
                </c:pt>
                <c:pt idx="3853">
                  <c:v>23.64</c:v>
                </c:pt>
                <c:pt idx="3854">
                  <c:v>23.63</c:v>
                </c:pt>
                <c:pt idx="3855">
                  <c:v>23.62</c:v>
                </c:pt>
                <c:pt idx="3856">
                  <c:v>23.61</c:v>
                </c:pt>
                <c:pt idx="3857">
                  <c:v>23.61</c:v>
                </c:pt>
                <c:pt idx="3858">
                  <c:v>23.58</c:v>
                </c:pt>
                <c:pt idx="3859">
                  <c:v>23.42</c:v>
                </c:pt>
                <c:pt idx="3860">
                  <c:v>23.41</c:v>
                </c:pt>
                <c:pt idx="3861">
                  <c:v>23.36</c:v>
                </c:pt>
                <c:pt idx="3862">
                  <c:v>23.31</c:v>
                </c:pt>
                <c:pt idx="3863">
                  <c:v>23.29</c:v>
                </c:pt>
                <c:pt idx="3864">
                  <c:v>23.25</c:v>
                </c:pt>
                <c:pt idx="3865">
                  <c:v>23.24</c:v>
                </c:pt>
                <c:pt idx="3866">
                  <c:v>23.22</c:v>
                </c:pt>
                <c:pt idx="3867">
                  <c:v>23.2</c:v>
                </c:pt>
                <c:pt idx="3868">
                  <c:v>23.16</c:v>
                </c:pt>
                <c:pt idx="3869">
                  <c:v>23.12</c:v>
                </c:pt>
                <c:pt idx="3870">
                  <c:v>23.09</c:v>
                </c:pt>
                <c:pt idx="3871">
                  <c:v>23.06</c:v>
                </c:pt>
                <c:pt idx="3872">
                  <c:v>23.06</c:v>
                </c:pt>
                <c:pt idx="3873">
                  <c:v>23.06</c:v>
                </c:pt>
                <c:pt idx="3874">
                  <c:v>23.06</c:v>
                </c:pt>
                <c:pt idx="3875">
                  <c:v>23.06</c:v>
                </c:pt>
                <c:pt idx="3876">
                  <c:v>23.06</c:v>
                </c:pt>
                <c:pt idx="3877">
                  <c:v>23.03</c:v>
                </c:pt>
                <c:pt idx="3878">
                  <c:v>23.02</c:v>
                </c:pt>
                <c:pt idx="3879">
                  <c:v>23.01</c:v>
                </c:pt>
                <c:pt idx="3880">
                  <c:v>23.01</c:v>
                </c:pt>
                <c:pt idx="3881">
                  <c:v>23</c:v>
                </c:pt>
                <c:pt idx="3882">
                  <c:v>22.98</c:v>
                </c:pt>
                <c:pt idx="3883">
                  <c:v>22.98</c:v>
                </c:pt>
                <c:pt idx="3884">
                  <c:v>22.95</c:v>
                </c:pt>
                <c:pt idx="3885">
                  <c:v>22.93</c:v>
                </c:pt>
                <c:pt idx="3886">
                  <c:v>22.91</c:v>
                </c:pt>
                <c:pt idx="3887">
                  <c:v>22.88</c:v>
                </c:pt>
                <c:pt idx="3888">
                  <c:v>22.85</c:v>
                </c:pt>
                <c:pt idx="3889">
                  <c:v>22.81</c:v>
                </c:pt>
                <c:pt idx="3890">
                  <c:v>22.75</c:v>
                </c:pt>
                <c:pt idx="3891">
                  <c:v>22.74</c:v>
                </c:pt>
                <c:pt idx="3892">
                  <c:v>22.73</c:v>
                </c:pt>
                <c:pt idx="3893">
                  <c:v>22.66</c:v>
                </c:pt>
                <c:pt idx="3894">
                  <c:v>22.65</c:v>
                </c:pt>
                <c:pt idx="3895">
                  <c:v>22.62</c:v>
                </c:pt>
                <c:pt idx="3896">
                  <c:v>22.6</c:v>
                </c:pt>
                <c:pt idx="3897">
                  <c:v>22.59</c:v>
                </c:pt>
                <c:pt idx="3898">
                  <c:v>22.58</c:v>
                </c:pt>
                <c:pt idx="3899">
                  <c:v>22.55</c:v>
                </c:pt>
                <c:pt idx="3900">
                  <c:v>22.55</c:v>
                </c:pt>
                <c:pt idx="3901">
                  <c:v>22.55</c:v>
                </c:pt>
                <c:pt idx="3902">
                  <c:v>22.53</c:v>
                </c:pt>
                <c:pt idx="3903">
                  <c:v>22.53</c:v>
                </c:pt>
                <c:pt idx="3904">
                  <c:v>22.52</c:v>
                </c:pt>
                <c:pt idx="3905">
                  <c:v>22.49</c:v>
                </c:pt>
                <c:pt idx="3906">
                  <c:v>22.49</c:v>
                </c:pt>
                <c:pt idx="3907">
                  <c:v>22.49</c:v>
                </c:pt>
                <c:pt idx="3908">
                  <c:v>22.45</c:v>
                </c:pt>
                <c:pt idx="3909">
                  <c:v>22.44</c:v>
                </c:pt>
                <c:pt idx="3910">
                  <c:v>22.4</c:v>
                </c:pt>
                <c:pt idx="3911">
                  <c:v>22.36</c:v>
                </c:pt>
                <c:pt idx="3912">
                  <c:v>22.33</c:v>
                </c:pt>
                <c:pt idx="3913">
                  <c:v>22.27</c:v>
                </c:pt>
                <c:pt idx="3914">
                  <c:v>22.26</c:v>
                </c:pt>
                <c:pt idx="3915">
                  <c:v>22.24</c:v>
                </c:pt>
                <c:pt idx="3916">
                  <c:v>22.24</c:v>
                </c:pt>
                <c:pt idx="3917">
                  <c:v>22.2</c:v>
                </c:pt>
                <c:pt idx="3918">
                  <c:v>22.17</c:v>
                </c:pt>
                <c:pt idx="3919">
                  <c:v>22.15</c:v>
                </c:pt>
                <c:pt idx="3920">
                  <c:v>22.12</c:v>
                </c:pt>
                <c:pt idx="3921">
                  <c:v>22.12</c:v>
                </c:pt>
                <c:pt idx="3922">
                  <c:v>22.11</c:v>
                </c:pt>
                <c:pt idx="3923">
                  <c:v>22.11</c:v>
                </c:pt>
                <c:pt idx="3924">
                  <c:v>22.09</c:v>
                </c:pt>
                <c:pt idx="3925">
                  <c:v>22.07</c:v>
                </c:pt>
                <c:pt idx="3926">
                  <c:v>22.04</c:v>
                </c:pt>
                <c:pt idx="3927">
                  <c:v>22.03</c:v>
                </c:pt>
                <c:pt idx="3928">
                  <c:v>22.02</c:v>
                </c:pt>
                <c:pt idx="3929">
                  <c:v>22.01</c:v>
                </c:pt>
                <c:pt idx="3930">
                  <c:v>22.01</c:v>
                </c:pt>
                <c:pt idx="3931">
                  <c:v>22.01</c:v>
                </c:pt>
                <c:pt idx="3932">
                  <c:v>21.99</c:v>
                </c:pt>
                <c:pt idx="3933">
                  <c:v>21.98</c:v>
                </c:pt>
                <c:pt idx="3934">
                  <c:v>21.97</c:v>
                </c:pt>
                <c:pt idx="3935">
                  <c:v>21.91</c:v>
                </c:pt>
                <c:pt idx="3936">
                  <c:v>21.9</c:v>
                </c:pt>
                <c:pt idx="3937">
                  <c:v>21.89</c:v>
                </c:pt>
                <c:pt idx="3938">
                  <c:v>21.83</c:v>
                </c:pt>
                <c:pt idx="3939">
                  <c:v>21.82</c:v>
                </c:pt>
                <c:pt idx="3940">
                  <c:v>21.81</c:v>
                </c:pt>
                <c:pt idx="3941">
                  <c:v>21.8</c:v>
                </c:pt>
                <c:pt idx="3942">
                  <c:v>21.78</c:v>
                </c:pt>
                <c:pt idx="3943">
                  <c:v>21.77</c:v>
                </c:pt>
                <c:pt idx="3944">
                  <c:v>21.76</c:v>
                </c:pt>
                <c:pt idx="3945">
                  <c:v>21.7</c:v>
                </c:pt>
                <c:pt idx="3946">
                  <c:v>21.7</c:v>
                </c:pt>
                <c:pt idx="3947">
                  <c:v>21.68</c:v>
                </c:pt>
                <c:pt idx="3948">
                  <c:v>21.66</c:v>
                </c:pt>
                <c:pt idx="3949">
                  <c:v>21.64</c:v>
                </c:pt>
                <c:pt idx="3950">
                  <c:v>21.59</c:v>
                </c:pt>
                <c:pt idx="3951">
                  <c:v>21.58</c:v>
                </c:pt>
                <c:pt idx="3952">
                  <c:v>21.57</c:v>
                </c:pt>
                <c:pt idx="3953">
                  <c:v>21.56</c:v>
                </c:pt>
                <c:pt idx="3954">
                  <c:v>21.55</c:v>
                </c:pt>
                <c:pt idx="3955">
                  <c:v>21.54</c:v>
                </c:pt>
                <c:pt idx="3956">
                  <c:v>21.51</c:v>
                </c:pt>
                <c:pt idx="3957">
                  <c:v>21.46</c:v>
                </c:pt>
                <c:pt idx="3958">
                  <c:v>21.45</c:v>
                </c:pt>
                <c:pt idx="3959">
                  <c:v>21.45</c:v>
                </c:pt>
                <c:pt idx="3960">
                  <c:v>21.45</c:v>
                </c:pt>
                <c:pt idx="3961">
                  <c:v>21.43</c:v>
                </c:pt>
                <c:pt idx="3962">
                  <c:v>21.42</c:v>
                </c:pt>
                <c:pt idx="3963">
                  <c:v>21.42</c:v>
                </c:pt>
                <c:pt idx="3964">
                  <c:v>21.37</c:v>
                </c:pt>
                <c:pt idx="3965">
                  <c:v>21.35</c:v>
                </c:pt>
                <c:pt idx="3966">
                  <c:v>21.32</c:v>
                </c:pt>
                <c:pt idx="3967">
                  <c:v>21.31</c:v>
                </c:pt>
                <c:pt idx="3968">
                  <c:v>21.31</c:v>
                </c:pt>
                <c:pt idx="3969">
                  <c:v>21.3</c:v>
                </c:pt>
                <c:pt idx="3970">
                  <c:v>21.28</c:v>
                </c:pt>
                <c:pt idx="3971">
                  <c:v>21.27</c:v>
                </c:pt>
                <c:pt idx="3972">
                  <c:v>21.23</c:v>
                </c:pt>
                <c:pt idx="3973">
                  <c:v>21.22</c:v>
                </c:pt>
                <c:pt idx="3974">
                  <c:v>21.16</c:v>
                </c:pt>
                <c:pt idx="3975">
                  <c:v>21.12</c:v>
                </c:pt>
                <c:pt idx="3976">
                  <c:v>21.11</c:v>
                </c:pt>
                <c:pt idx="3977">
                  <c:v>21.07</c:v>
                </c:pt>
                <c:pt idx="3978">
                  <c:v>21.07</c:v>
                </c:pt>
                <c:pt idx="3979">
                  <c:v>21.05</c:v>
                </c:pt>
                <c:pt idx="3980">
                  <c:v>21.05</c:v>
                </c:pt>
                <c:pt idx="3981">
                  <c:v>21.04</c:v>
                </c:pt>
                <c:pt idx="3982">
                  <c:v>21.02</c:v>
                </c:pt>
                <c:pt idx="3983">
                  <c:v>21.01</c:v>
                </c:pt>
                <c:pt idx="3984">
                  <c:v>20.99</c:v>
                </c:pt>
                <c:pt idx="3985">
                  <c:v>20.94</c:v>
                </c:pt>
                <c:pt idx="3986">
                  <c:v>20.93</c:v>
                </c:pt>
                <c:pt idx="3987">
                  <c:v>20.92</c:v>
                </c:pt>
                <c:pt idx="3988">
                  <c:v>20.8</c:v>
                </c:pt>
                <c:pt idx="3989">
                  <c:v>20.8</c:v>
                </c:pt>
                <c:pt idx="3990">
                  <c:v>20.78</c:v>
                </c:pt>
                <c:pt idx="3991">
                  <c:v>20.71</c:v>
                </c:pt>
                <c:pt idx="3992">
                  <c:v>20.67</c:v>
                </c:pt>
                <c:pt idx="3993">
                  <c:v>20.63</c:v>
                </c:pt>
                <c:pt idx="3994">
                  <c:v>20.6</c:v>
                </c:pt>
                <c:pt idx="3995">
                  <c:v>20.6</c:v>
                </c:pt>
                <c:pt idx="3996">
                  <c:v>20.6</c:v>
                </c:pt>
                <c:pt idx="3997">
                  <c:v>20.6</c:v>
                </c:pt>
                <c:pt idx="3998">
                  <c:v>20.59</c:v>
                </c:pt>
                <c:pt idx="3999">
                  <c:v>20.58</c:v>
                </c:pt>
                <c:pt idx="4000">
                  <c:v>20.45</c:v>
                </c:pt>
                <c:pt idx="4001">
                  <c:v>20.43</c:v>
                </c:pt>
                <c:pt idx="4002">
                  <c:v>20.43</c:v>
                </c:pt>
                <c:pt idx="4003">
                  <c:v>20.420000000000002</c:v>
                </c:pt>
                <c:pt idx="4004">
                  <c:v>20.420000000000002</c:v>
                </c:pt>
                <c:pt idx="4005">
                  <c:v>20.41</c:v>
                </c:pt>
                <c:pt idx="4006">
                  <c:v>20.399999999999999</c:v>
                </c:pt>
                <c:pt idx="4007">
                  <c:v>20.38</c:v>
                </c:pt>
                <c:pt idx="4008">
                  <c:v>20.350000000000001</c:v>
                </c:pt>
                <c:pt idx="4009">
                  <c:v>20.329999999999998</c:v>
                </c:pt>
                <c:pt idx="4010">
                  <c:v>20.29</c:v>
                </c:pt>
                <c:pt idx="4011">
                  <c:v>20.170000000000002</c:v>
                </c:pt>
                <c:pt idx="4012">
                  <c:v>20.13</c:v>
                </c:pt>
                <c:pt idx="4013">
                  <c:v>20.100000000000001</c:v>
                </c:pt>
                <c:pt idx="4014">
                  <c:v>20.079999999999998</c:v>
                </c:pt>
                <c:pt idx="4015">
                  <c:v>20.07</c:v>
                </c:pt>
                <c:pt idx="4016">
                  <c:v>20.05</c:v>
                </c:pt>
                <c:pt idx="4017">
                  <c:v>20.03</c:v>
                </c:pt>
                <c:pt idx="4018">
                  <c:v>20.02</c:v>
                </c:pt>
                <c:pt idx="4019">
                  <c:v>20.02</c:v>
                </c:pt>
                <c:pt idx="4020">
                  <c:v>20</c:v>
                </c:pt>
                <c:pt idx="4021">
                  <c:v>19.899999999999999</c:v>
                </c:pt>
                <c:pt idx="4022">
                  <c:v>19.899999999999999</c:v>
                </c:pt>
                <c:pt idx="4023">
                  <c:v>19.89</c:v>
                </c:pt>
                <c:pt idx="4024">
                  <c:v>19.89</c:v>
                </c:pt>
                <c:pt idx="4025">
                  <c:v>19.850000000000001</c:v>
                </c:pt>
                <c:pt idx="4026">
                  <c:v>19.829999999999998</c:v>
                </c:pt>
                <c:pt idx="4027">
                  <c:v>19.82</c:v>
                </c:pt>
                <c:pt idx="4028">
                  <c:v>19.82</c:v>
                </c:pt>
                <c:pt idx="4029">
                  <c:v>19.78</c:v>
                </c:pt>
                <c:pt idx="4030">
                  <c:v>19.78</c:v>
                </c:pt>
                <c:pt idx="4031">
                  <c:v>19.75</c:v>
                </c:pt>
                <c:pt idx="4032">
                  <c:v>19.739999999999998</c:v>
                </c:pt>
                <c:pt idx="4033">
                  <c:v>19.649999999999999</c:v>
                </c:pt>
                <c:pt idx="4034">
                  <c:v>19.600000000000001</c:v>
                </c:pt>
                <c:pt idx="4035">
                  <c:v>19.579999999999998</c:v>
                </c:pt>
                <c:pt idx="4036">
                  <c:v>19.579999999999998</c:v>
                </c:pt>
                <c:pt idx="4037">
                  <c:v>19.57</c:v>
                </c:pt>
                <c:pt idx="4038">
                  <c:v>19.559999999999999</c:v>
                </c:pt>
                <c:pt idx="4039">
                  <c:v>19.52</c:v>
                </c:pt>
                <c:pt idx="4040">
                  <c:v>19.440000000000001</c:v>
                </c:pt>
                <c:pt idx="4041">
                  <c:v>19.41</c:v>
                </c:pt>
                <c:pt idx="4042">
                  <c:v>19.399999999999999</c:v>
                </c:pt>
                <c:pt idx="4043">
                  <c:v>19.37</c:v>
                </c:pt>
                <c:pt idx="4044">
                  <c:v>19.36</c:v>
                </c:pt>
                <c:pt idx="4045">
                  <c:v>19.36</c:v>
                </c:pt>
                <c:pt idx="4046">
                  <c:v>19.309999999999999</c:v>
                </c:pt>
                <c:pt idx="4047">
                  <c:v>19.309999999999999</c:v>
                </c:pt>
                <c:pt idx="4048">
                  <c:v>19.29</c:v>
                </c:pt>
                <c:pt idx="4049">
                  <c:v>19.29</c:v>
                </c:pt>
                <c:pt idx="4050">
                  <c:v>19.29</c:v>
                </c:pt>
                <c:pt idx="4051">
                  <c:v>19.239999999999998</c:v>
                </c:pt>
                <c:pt idx="4052">
                  <c:v>19.23</c:v>
                </c:pt>
                <c:pt idx="4053">
                  <c:v>19.22</c:v>
                </c:pt>
                <c:pt idx="4054">
                  <c:v>19.18</c:v>
                </c:pt>
                <c:pt idx="4055">
                  <c:v>19.170000000000002</c:v>
                </c:pt>
                <c:pt idx="4056">
                  <c:v>19.16</c:v>
                </c:pt>
                <c:pt idx="4057">
                  <c:v>19.13</c:v>
                </c:pt>
                <c:pt idx="4058">
                  <c:v>19.04</c:v>
                </c:pt>
                <c:pt idx="4059">
                  <c:v>19</c:v>
                </c:pt>
                <c:pt idx="4060">
                  <c:v>18.96</c:v>
                </c:pt>
                <c:pt idx="4061">
                  <c:v>18.940000000000001</c:v>
                </c:pt>
                <c:pt idx="4062">
                  <c:v>18.920000000000002</c:v>
                </c:pt>
                <c:pt idx="4063">
                  <c:v>18.87</c:v>
                </c:pt>
                <c:pt idx="4064">
                  <c:v>18.8</c:v>
                </c:pt>
                <c:pt idx="4065">
                  <c:v>18.77</c:v>
                </c:pt>
                <c:pt idx="4066">
                  <c:v>18.739999999999998</c:v>
                </c:pt>
                <c:pt idx="4067">
                  <c:v>18.73</c:v>
                </c:pt>
                <c:pt idx="4068">
                  <c:v>18.68</c:v>
                </c:pt>
                <c:pt idx="4069">
                  <c:v>18.670000000000002</c:v>
                </c:pt>
                <c:pt idx="4070">
                  <c:v>18.66</c:v>
                </c:pt>
                <c:pt idx="4071">
                  <c:v>18.579999999999998</c:v>
                </c:pt>
                <c:pt idx="4072">
                  <c:v>18.57</c:v>
                </c:pt>
                <c:pt idx="4073">
                  <c:v>18.57</c:v>
                </c:pt>
                <c:pt idx="4074">
                  <c:v>18.54</c:v>
                </c:pt>
                <c:pt idx="4075">
                  <c:v>18.53</c:v>
                </c:pt>
                <c:pt idx="4076">
                  <c:v>18.53</c:v>
                </c:pt>
                <c:pt idx="4077">
                  <c:v>18.52</c:v>
                </c:pt>
                <c:pt idx="4078">
                  <c:v>18.48</c:v>
                </c:pt>
                <c:pt idx="4079">
                  <c:v>18.45</c:v>
                </c:pt>
                <c:pt idx="4080">
                  <c:v>18.39</c:v>
                </c:pt>
                <c:pt idx="4081">
                  <c:v>18.32</c:v>
                </c:pt>
                <c:pt idx="4082">
                  <c:v>18.309999999999999</c:v>
                </c:pt>
                <c:pt idx="4083">
                  <c:v>18.29</c:v>
                </c:pt>
                <c:pt idx="4084">
                  <c:v>18.260000000000002</c:v>
                </c:pt>
                <c:pt idx="4085">
                  <c:v>18.239999999999998</c:v>
                </c:pt>
                <c:pt idx="4086">
                  <c:v>18.18</c:v>
                </c:pt>
                <c:pt idx="4087">
                  <c:v>18.170000000000002</c:v>
                </c:pt>
                <c:pt idx="4088">
                  <c:v>18.09</c:v>
                </c:pt>
                <c:pt idx="4089">
                  <c:v>18.04</c:v>
                </c:pt>
                <c:pt idx="4090">
                  <c:v>17.98</c:v>
                </c:pt>
                <c:pt idx="4091">
                  <c:v>17.97</c:v>
                </c:pt>
                <c:pt idx="4092">
                  <c:v>17.93</c:v>
                </c:pt>
                <c:pt idx="4093">
                  <c:v>17.78</c:v>
                </c:pt>
                <c:pt idx="4094">
                  <c:v>17.739999999999998</c:v>
                </c:pt>
                <c:pt idx="4095">
                  <c:v>17.690000000000001</c:v>
                </c:pt>
                <c:pt idx="4096">
                  <c:v>17.690000000000001</c:v>
                </c:pt>
                <c:pt idx="4097">
                  <c:v>17.649999999999999</c:v>
                </c:pt>
                <c:pt idx="4098">
                  <c:v>17.63</c:v>
                </c:pt>
                <c:pt idx="4099">
                  <c:v>17.62</c:v>
                </c:pt>
                <c:pt idx="4100">
                  <c:v>17.489999999999998</c:v>
                </c:pt>
                <c:pt idx="4101">
                  <c:v>17.489999999999998</c:v>
                </c:pt>
                <c:pt idx="4102">
                  <c:v>17.440000000000001</c:v>
                </c:pt>
                <c:pt idx="4103">
                  <c:v>17.38</c:v>
                </c:pt>
                <c:pt idx="4104">
                  <c:v>17.350000000000001</c:v>
                </c:pt>
                <c:pt idx="4105">
                  <c:v>17.34</c:v>
                </c:pt>
                <c:pt idx="4106">
                  <c:v>17.329999999999998</c:v>
                </c:pt>
                <c:pt idx="4107">
                  <c:v>17.309999999999999</c:v>
                </c:pt>
                <c:pt idx="4108">
                  <c:v>17.29</c:v>
                </c:pt>
                <c:pt idx="4109">
                  <c:v>17.28</c:v>
                </c:pt>
                <c:pt idx="4110">
                  <c:v>17.239999999999998</c:v>
                </c:pt>
                <c:pt idx="4111">
                  <c:v>17.23</c:v>
                </c:pt>
                <c:pt idx="4112">
                  <c:v>17.21</c:v>
                </c:pt>
                <c:pt idx="4113">
                  <c:v>17.190000000000001</c:v>
                </c:pt>
                <c:pt idx="4114">
                  <c:v>17.170000000000002</c:v>
                </c:pt>
                <c:pt idx="4115">
                  <c:v>17.12</c:v>
                </c:pt>
                <c:pt idx="4116">
                  <c:v>17.07</c:v>
                </c:pt>
                <c:pt idx="4117">
                  <c:v>17.05</c:v>
                </c:pt>
                <c:pt idx="4118">
                  <c:v>17.03</c:v>
                </c:pt>
                <c:pt idx="4119">
                  <c:v>17.03</c:v>
                </c:pt>
                <c:pt idx="4120">
                  <c:v>17</c:v>
                </c:pt>
                <c:pt idx="4121">
                  <c:v>16.98</c:v>
                </c:pt>
                <c:pt idx="4122">
                  <c:v>16.95</c:v>
                </c:pt>
                <c:pt idx="4123">
                  <c:v>16.95</c:v>
                </c:pt>
                <c:pt idx="4124">
                  <c:v>16.95</c:v>
                </c:pt>
                <c:pt idx="4125">
                  <c:v>16.940000000000001</c:v>
                </c:pt>
                <c:pt idx="4126">
                  <c:v>16.91</c:v>
                </c:pt>
                <c:pt idx="4127">
                  <c:v>16.89</c:v>
                </c:pt>
                <c:pt idx="4128">
                  <c:v>16.809999999999999</c:v>
                </c:pt>
                <c:pt idx="4129">
                  <c:v>16.79</c:v>
                </c:pt>
                <c:pt idx="4130">
                  <c:v>16.77</c:v>
                </c:pt>
                <c:pt idx="4131">
                  <c:v>16.77</c:v>
                </c:pt>
                <c:pt idx="4132">
                  <c:v>16.77</c:v>
                </c:pt>
                <c:pt idx="4133">
                  <c:v>16.760000000000002</c:v>
                </c:pt>
                <c:pt idx="4134">
                  <c:v>16.690000000000001</c:v>
                </c:pt>
                <c:pt idx="4135">
                  <c:v>16.68</c:v>
                </c:pt>
                <c:pt idx="4136">
                  <c:v>16.670000000000002</c:v>
                </c:pt>
                <c:pt idx="4137">
                  <c:v>16.66</c:v>
                </c:pt>
                <c:pt idx="4138">
                  <c:v>16.64</c:v>
                </c:pt>
                <c:pt idx="4139">
                  <c:v>16.45</c:v>
                </c:pt>
                <c:pt idx="4140">
                  <c:v>16.440000000000001</c:v>
                </c:pt>
                <c:pt idx="4141">
                  <c:v>16.43</c:v>
                </c:pt>
                <c:pt idx="4142">
                  <c:v>16.38</c:v>
                </c:pt>
                <c:pt idx="4143">
                  <c:v>16.37</c:v>
                </c:pt>
                <c:pt idx="4144">
                  <c:v>16.350000000000001</c:v>
                </c:pt>
                <c:pt idx="4145">
                  <c:v>16.34</c:v>
                </c:pt>
                <c:pt idx="4146">
                  <c:v>16.309999999999999</c:v>
                </c:pt>
                <c:pt idx="4147">
                  <c:v>16.3</c:v>
                </c:pt>
                <c:pt idx="4148">
                  <c:v>16.27</c:v>
                </c:pt>
                <c:pt idx="4149">
                  <c:v>16.239999999999998</c:v>
                </c:pt>
                <c:pt idx="4150">
                  <c:v>16.2</c:v>
                </c:pt>
                <c:pt idx="4151">
                  <c:v>16.18</c:v>
                </c:pt>
                <c:pt idx="4152">
                  <c:v>16.170000000000002</c:v>
                </c:pt>
                <c:pt idx="4153">
                  <c:v>16.13</c:v>
                </c:pt>
                <c:pt idx="4154">
                  <c:v>16.07</c:v>
                </c:pt>
                <c:pt idx="4155">
                  <c:v>16.059999999999999</c:v>
                </c:pt>
                <c:pt idx="4156">
                  <c:v>16.010000000000002</c:v>
                </c:pt>
                <c:pt idx="4157">
                  <c:v>16</c:v>
                </c:pt>
                <c:pt idx="4158">
                  <c:v>15.93</c:v>
                </c:pt>
                <c:pt idx="4159">
                  <c:v>15.91</c:v>
                </c:pt>
                <c:pt idx="4160">
                  <c:v>15.88</c:v>
                </c:pt>
                <c:pt idx="4161">
                  <c:v>15.84</c:v>
                </c:pt>
                <c:pt idx="4162">
                  <c:v>15.81</c:v>
                </c:pt>
                <c:pt idx="4163">
                  <c:v>15.75</c:v>
                </c:pt>
                <c:pt idx="4164">
                  <c:v>15.74</c:v>
                </c:pt>
                <c:pt idx="4165">
                  <c:v>15.72</c:v>
                </c:pt>
                <c:pt idx="4166">
                  <c:v>15.68</c:v>
                </c:pt>
                <c:pt idx="4167">
                  <c:v>15.66</c:v>
                </c:pt>
                <c:pt idx="4168">
                  <c:v>15.65</c:v>
                </c:pt>
                <c:pt idx="4169">
                  <c:v>15.61</c:v>
                </c:pt>
                <c:pt idx="4170">
                  <c:v>15.57</c:v>
                </c:pt>
                <c:pt idx="4171">
                  <c:v>15.54</c:v>
                </c:pt>
                <c:pt idx="4172">
                  <c:v>15.52</c:v>
                </c:pt>
                <c:pt idx="4173">
                  <c:v>15.43</c:v>
                </c:pt>
                <c:pt idx="4174">
                  <c:v>15.41</c:v>
                </c:pt>
                <c:pt idx="4175">
                  <c:v>15.38</c:v>
                </c:pt>
                <c:pt idx="4176">
                  <c:v>15.35</c:v>
                </c:pt>
                <c:pt idx="4177">
                  <c:v>15.32</c:v>
                </c:pt>
                <c:pt idx="4178">
                  <c:v>15.29</c:v>
                </c:pt>
                <c:pt idx="4179">
                  <c:v>15.27</c:v>
                </c:pt>
                <c:pt idx="4180">
                  <c:v>15.22</c:v>
                </c:pt>
                <c:pt idx="4181">
                  <c:v>15.19</c:v>
                </c:pt>
                <c:pt idx="4182">
                  <c:v>15.17</c:v>
                </c:pt>
                <c:pt idx="4183">
                  <c:v>15.13</c:v>
                </c:pt>
                <c:pt idx="4184">
                  <c:v>15.08</c:v>
                </c:pt>
                <c:pt idx="4185">
                  <c:v>15</c:v>
                </c:pt>
                <c:pt idx="4186">
                  <c:v>14.97</c:v>
                </c:pt>
                <c:pt idx="4187">
                  <c:v>14.9</c:v>
                </c:pt>
                <c:pt idx="4188">
                  <c:v>14.83</c:v>
                </c:pt>
                <c:pt idx="4189">
                  <c:v>14.76</c:v>
                </c:pt>
                <c:pt idx="4190">
                  <c:v>14.75</c:v>
                </c:pt>
                <c:pt idx="4191">
                  <c:v>14.62</c:v>
                </c:pt>
                <c:pt idx="4192">
                  <c:v>14.59</c:v>
                </c:pt>
                <c:pt idx="4193">
                  <c:v>14.53</c:v>
                </c:pt>
                <c:pt idx="4194">
                  <c:v>14.43</c:v>
                </c:pt>
                <c:pt idx="4195">
                  <c:v>14.38</c:v>
                </c:pt>
                <c:pt idx="4196">
                  <c:v>14.37</c:v>
                </c:pt>
                <c:pt idx="4197">
                  <c:v>14.37</c:v>
                </c:pt>
                <c:pt idx="4198">
                  <c:v>14.34</c:v>
                </c:pt>
                <c:pt idx="4199">
                  <c:v>14.31</c:v>
                </c:pt>
                <c:pt idx="4200">
                  <c:v>14.29</c:v>
                </c:pt>
                <c:pt idx="4201">
                  <c:v>14.28</c:v>
                </c:pt>
                <c:pt idx="4202">
                  <c:v>14.28</c:v>
                </c:pt>
                <c:pt idx="4203">
                  <c:v>14.08</c:v>
                </c:pt>
                <c:pt idx="4204">
                  <c:v>13.95</c:v>
                </c:pt>
                <c:pt idx="4205">
                  <c:v>13.85</c:v>
                </c:pt>
                <c:pt idx="4206">
                  <c:v>13.77</c:v>
                </c:pt>
                <c:pt idx="4207">
                  <c:v>13.7</c:v>
                </c:pt>
                <c:pt idx="4208">
                  <c:v>13.68</c:v>
                </c:pt>
                <c:pt idx="4209">
                  <c:v>13.66</c:v>
                </c:pt>
                <c:pt idx="4210">
                  <c:v>13.65</c:v>
                </c:pt>
                <c:pt idx="4211">
                  <c:v>13.57</c:v>
                </c:pt>
                <c:pt idx="4212">
                  <c:v>13.54</c:v>
                </c:pt>
                <c:pt idx="4213">
                  <c:v>13.54</c:v>
                </c:pt>
                <c:pt idx="4214">
                  <c:v>13.51</c:v>
                </c:pt>
                <c:pt idx="4215">
                  <c:v>13.51</c:v>
                </c:pt>
                <c:pt idx="4216">
                  <c:v>13.51</c:v>
                </c:pt>
                <c:pt idx="4217">
                  <c:v>13.44</c:v>
                </c:pt>
                <c:pt idx="4218">
                  <c:v>13.43</c:v>
                </c:pt>
                <c:pt idx="4219">
                  <c:v>13.42</c:v>
                </c:pt>
                <c:pt idx="4220">
                  <c:v>13.4</c:v>
                </c:pt>
                <c:pt idx="4221">
                  <c:v>13.4</c:v>
                </c:pt>
                <c:pt idx="4222">
                  <c:v>13.39</c:v>
                </c:pt>
                <c:pt idx="4223">
                  <c:v>13.38</c:v>
                </c:pt>
                <c:pt idx="4224">
                  <c:v>13.38</c:v>
                </c:pt>
                <c:pt idx="4225">
                  <c:v>13.36</c:v>
                </c:pt>
                <c:pt idx="4226">
                  <c:v>13.28</c:v>
                </c:pt>
                <c:pt idx="4227">
                  <c:v>13.28</c:v>
                </c:pt>
                <c:pt idx="4228">
                  <c:v>13.27</c:v>
                </c:pt>
                <c:pt idx="4229">
                  <c:v>13.23</c:v>
                </c:pt>
                <c:pt idx="4230">
                  <c:v>13.2</c:v>
                </c:pt>
                <c:pt idx="4231">
                  <c:v>13.19</c:v>
                </c:pt>
                <c:pt idx="4232">
                  <c:v>13.17</c:v>
                </c:pt>
                <c:pt idx="4233">
                  <c:v>13.16</c:v>
                </c:pt>
                <c:pt idx="4234">
                  <c:v>13.13</c:v>
                </c:pt>
                <c:pt idx="4235">
                  <c:v>13.04</c:v>
                </c:pt>
                <c:pt idx="4236">
                  <c:v>13.04</c:v>
                </c:pt>
                <c:pt idx="4237">
                  <c:v>13.03</c:v>
                </c:pt>
                <c:pt idx="4238">
                  <c:v>13.02</c:v>
                </c:pt>
                <c:pt idx="4239">
                  <c:v>13.01</c:v>
                </c:pt>
                <c:pt idx="4240">
                  <c:v>12.98</c:v>
                </c:pt>
                <c:pt idx="4241">
                  <c:v>12.98</c:v>
                </c:pt>
                <c:pt idx="4242">
                  <c:v>12.97</c:v>
                </c:pt>
                <c:pt idx="4243">
                  <c:v>12.95</c:v>
                </c:pt>
                <c:pt idx="4244">
                  <c:v>12.94</c:v>
                </c:pt>
                <c:pt idx="4245">
                  <c:v>12.9</c:v>
                </c:pt>
                <c:pt idx="4246">
                  <c:v>12.89</c:v>
                </c:pt>
                <c:pt idx="4247">
                  <c:v>12.88</c:v>
                </c:pt>
                <c:pt idx="4248">
                  <c:v>12.88</c:v>
                </c:pt>
                <c:pt idx="4249">
                  <c:v>12.84</c:v>
                </c:pt>
                <c:pt idx="4250">
                  <c:v>12.84</c:v>
                </c:pt>
                <c:pt idx="4251">
                  <c:v>12.82</c:v>
                </c:pt>
                <c:pt idx="4252">
                  <c:v>12.82</c:v>
                </c:pt>
                <c:pt idx="4253">
                  <c:v>12.8</c:v>
                </c:pt>
                <c:pt idx="4254">
                  <c:v>12.79</c:v>
                </c:pt>
                <c:pt idx="4255">
                  <c:v>12.78</c:v>
                </c:pt>
                <c:pt idx="4256">
                  <c:v>12.76</c:v>
                </c:pt>
                <c:pt idx="4257">
                  <c:v>12.76</c:v>
                </c:pt>
                <c:pt idx="4258">
                  <c:v>12.76</c:v>
                </c:pt>
                <c:pt idx="4259">
                  <c:v>12.75</c:v>
                </c:pt>
                <c:pt idx="4260">
                  <c:v>12.75</c:v>
                </c:pt>
                <c:pt idx="4261">
                  <c:v>12.73</c:v>
                </c:pt>
                <c:pt idx="4262">
                  <c:v>12.72</c:v>
                </c:pt>
                <c:pt idx="4263">
                  <c:v>12.69</c:v>
                </c:pt>
                <c:pt idx="4264">
                  <c:v>12.68</c:v>
                </c:pt>
                <c:pt idx="4265">
                  <c:v>12.66</c:v>
                </c:pt>
                <c:pt idx="4266">
                  <c:v>12.62</c:v>
                </c:pt>
                <c:pt idx="4267">
                  <c:v>12.61</c:v>
                </c:pt>
                <c:pt idx="4268">
                  <c:v>12.6</c:v>
                </c:pt>
                <c:pt idx="4269">
                  <c:v>12.58</c:v>
                </c:pt>
                <c:pt idx="4270">
                  <c:v>12.54</c:v>
                </c:pt>
                <c:pt idx="4271">
                  <c:v>12.52</c:v>
                </c:pt>
                <c:pt idx="4272">
                  <c:v>12.5</c:v>
                </c:pt>
                <c:pt idx="4273">
                  <c:v>12.48</c:v>
                </c:pt>
                <c:pt idx="4274">
                  <c:v>12.47</c:v>
                </c:pt>
                <c:pt idx="4275">
                  <c:v>12.46</c:v>
                </c:pt>
                <c:pt idx="4276">
                  <c:v>12.42</c:v>
                </c:pt>
                <c:pt idx="4277">
                  <c:v>12.39</c:v>
                </c:pt>
                <c:pt idx="4278">
                  <c:v>12.39</c:v>
                </c:pt>
                <c:pt idx="4279">
                  <c:v>12.38</c:v>
                </c:pt>
                <c:pt idx="4280">
                  <c:v>12.37</c:v>
                </c:pt>
                <c:pt idx="4281">
                  <c:v>12.36</c:v>
                </c:pt>
                <c:pt idx="4282">
                  <c:v>12.35</c:v>
                </c:pt>
                <c:pt idx="4283">
                  <c:v>12.34</c:v>
                </c:pt>
                <c:pt idx="4284">
                  <c:v>12.33</c:v>
                </c:pt>
                <c:pt idx="4285">
                  <c:v>12.33</c:v>
                </c:pt>
                <c:pt idx="4286">
                  <c:v>12.31</c:v>
                </c:pt>
                <c:pt idx="4287">
                  <c:v>12.29</c:v>
                </c:pt>
                <c:pt idx="4288">
                  <c:v>12.28</c:v>
                </c:pt>
                <c:pt idx="4289">
                  <c:v>12.27</c:v>
                </c:pt>
                <c:pt idx="4290">
                  <c:v>12.27</c:v>
                </c:pt>
                <c:pt idx="4291">
                  <c:v>12.24</c:v>
                </c:pt>
                <c:pt idx="4292">
                  <c:v>12.22</c:v>
                </c:pt>
                <c:pt idx="4293">
                  <c:v>12.1</c:v>
                </c:pt>
                <c:pt idx="4294">
                  <c:v>12.08</c:v>
                </c:pt>
                <c:pt idx="4295">
                  <c:v>12.02</c:v>
                </c:pt>
                <c:pt idx="4296">
                  <c:v>12</c:v>
                </c:pt>
                <c:pt idx="4297">
                  <c:v>11.97</c:v>
                </c:pt>
                <c:pt idx="4298">
                  <c:v>11.96</c:v>
                </c:pt>
                <c:pt idx="4299">
                  <c:v>11.93</c:v>
                </c:pt>
                <c:pt idx="4300">
                  <c:v>11.93</c:v>
                </c:pt>
                <c:pt idx="4301">
                  <c:v>11.91</c:v>
                </c:pt>
                <c:pt idx="4302">
                  <c:v>11.89</c:v>
                </c:pt>
                <c:pt idx="4303">
                  <c:v>11.88</c:v>
                </c:pt>
                <c:pt idx="4304">
                  <c:v>11.87</c:v>
                </c:pt>
                <c:pt idx="4305">
                  <c:v>11.86</c:v>
                </c:pt>
                <c:pt idx="4306">
                  <c:v>11.86</c:v>
                </c:pt>
                <c:pt idx="4307">
                  <c:v>11.85</c:v>
                </c:pt>
                <c:pt idx="4308">
                  <c:v>11.79</c:v>
                </c:pt>
                <c:pt idx="4309">
                  <c:v>11.74</c:v>
                </c:pt>
                <c:pt idx="4310">
                  <c:v>11.7</c:v>
                </c:pt>
                <c:pt idx="4311">
                  <c:v>11.67</c:v>
                </c:pt>
                <c:pt idx="4312">
                  <c:v>11.65</c:v>
                </c:pt>
                <c:pt idx="4313">
                  <c:v>11.56</c:v>
                </c:pt>
                <c:pt idx="4314">
                  <c:v>11.52</c:v>
                </c:pt>
                <c:pt idx="4315">
                  <c:v>11.44</c:v>
                </c:pt>
                <c:pt idx="4316">
                  <c:v>11.44</c:v>
                </c:pt>
                <c:pt idx="4317">
                  <c:v>11.43</c:v>
                </c:pt>
                <c:pt idx="4318">
                  <c:v>11.42</c:v>
                </c:pt>
                <c:pt idx="4319">
                  <c:v>11.41</c:v>
                </c:pt>
                <c:pt idx="4320">
                  <c:v>11.39</c:v>
                </c:pt>
                <c:pt idx="4321">
                  <c:v>11.37</c:v>
                </c:pt>
                <c:pt idx="4322">
                  <c:v>11.34</c:v>
                </c:pt>
                <c:pt idx="4323">
                  <c:v>11.32</c:v>
                </c:pt>
                <c:pt idx="4324">
                  <c:v>11.25</c:v>
                </c:pt>
                <c:pt idx="4325">
                  <c:v>11.23</c:v>
                </c:pt>
                <c:pt idx="4326">
                  <c:v>11.21</c:v>
                </c:pt>
                <c:pt idx="4327">
                  <c:v>11.2</c:v>
                </c:pt>
                <c:pt idx="4328">
                  <c:v>11.19</c:v>
                </c:pt>
                <c:pt idx="4329">
                  <c:v>11.18</c:v>
                </c:pt>
                <c:pt idx="4330">
                  <c:v>11.17</c:v>
                </c:pt>
                <c:pt idx="4331">
                  <c:v>11.15</c:v>
                </c:pt>
                <c:pt idx="4332">
                  <c:v>11.13</c:v>
                </c:pt>
                <c:pt idx="4333">
                  <c:v>11.12</c:v>
                </c:pt>
                <c:pt idx="4334">
                  <c:v>11.11</c:v>
                </c:pt>
                <c:pt idx="4335">
                  <c:v>11.11</c:v>
                </c:pt>
                <c:pt idx="4336">
                  <c:v>11.1</c:v>
                </c:pt>
                <c:pt idx="4337">
                  <c:v>11.09</c:v>
                </c:pt>
                <c:pt idx="4338">
                  <c:v>11.09</c:v>
                </c:pt>
                <c:pt idx="4339">
                  <c:v>11.09</c:v>
                </c:pt>
                <c:pt idx="4340">
                  <c:v>11.08</c:v>
                </c:pt>
                <c:pt idx="4341">
                  <c:v>11.06</c:v>
                </c:pt>
                <c:pt idx="4342">
                  <c:v>11.06</c:v>
                </c:pt>
                <c:pt idx="4343">
                  <c:v>11.05</c:v>
                </c:pt>
                <c:pt idx="4344">
                  <c:v>11.04</c:v>
                </c:pt>
                <c:pt idx="4345">
                  <c:v>11.02</c:v>
                </c:pt>
                <c:pt idx="4346">
                  <c:v>11.01</c:v>
                </c:pt>
                <c:pt idx="4347">
                  <c:v>11.01</c:v>
                </c:pt>
                <c:pt idx="4348">
                  <c:v>10.99</c:v>
                </c:pt>
                <c:pt idx="4349">
                  <c:v>10.98</c:v>
                </c:pt>
                <c:pt idx="4350">
                  <c:v>10.96</c:v>
                </c:pt>
                <c:pt idx="4351">
                  <c:v>10.95</c:v>
                </c:pt>
                <c:pt idx="4352">
                  <c:v>10.92</c:v>
                </c:pt>
                <c:pt idx="4353">
                  <c:v>10.92</c:v>
                </c:pt>
                <c:pt idx="4354">
                  <c:v>10.89</c:v>
                </c:pt>
                <c:pt idx="4355">
                  <c:v>10.7</c:v>
                </c:pt>
                <c:pt idx="4356">
                  <c:v>10.68</c:v>
                </c:pt>
                <c:pt idx="4357">
                  <c:v>10.68</c:v>
                </c:pt>
                <c:pt idx="4358">
                  <c:v>10.67</c:v>
                </c:pt>
                <c:pt idx="4359">
                  <c:v>10.67</c:v>
                </c:pt>
                <c:pt idx="4360">
                  <c:v>10.66</c:v>
                </c:pt>
                <c:pt idx="4361">
                  <c:v>10.65</c:v>
                </c:pt>
                <c:pt idx="4362">
                  <c:v>10.49</c:v>
                </c:pt>
                <c:pt idx="4363">
                  <c:v>10.46</c:v>
                </c:pt>
                <c:pt idx="4364">
                  <c:v>10.46</c:v>
                </c:pt>
                <c:pt idx="4365">
                  <c:v>10.45</c:v>
                </c:pt>
                <c:pt idx="4366">
                  <c:v>10.38</c:v>
                </c:pt>
                <c:pt idx="4367">
                  <c:v>10.36</c:v>
                </c:pt>
                <c:pt idx="4368">
                  <c:v>10.34</c:v>
                </c:pt>
                <c:pt idx="4369">
                  <c:v>10.29</c:v>
                </c:pt>
                <c:pt idx="4370">
                  <c:v>10.27</c:v>
                </c:pt>
                <c:pt idx="4371">
                  <c:v>10.24</c:v>
                </c:pt>
                <c:pt idx="4372">
                  <c:v>10.23</c:v>
                </c:pt>
                <c:pt idx="4373">
                  <c:v>10.220000000000001</c:v>
                </c:pt>
                <c:pt idx="4374">
                  <c:v>10.18</c:v>
                </c:pt>
                <c:pt idx="4375">
                  <c:v>10.17</c:v>
                </c:pt>
                <c:pt idx="4376">
                  <c:v>10.14</c:v>
                </c:pt>
                <c:pt idx="4377">
                  <c:v>10.1</c:v>
                </c:pt>
                <c:pt idx="4378">
                  <c:v>9.9700000000000006</c:v>
                </c:pt>
                <c:pt idx="4379">
                  <c:v>9.92</c:v>
                </c:pt>
                <c:pt idx="4380">
                  <c:v>9.86</c:v>
                </c:pt>
                <c:pt idx="4381">
                  <c:v>9.86</c:v>
                </c:pt>
                <c:pt idx="4382">
                  <c:v>9.85</c:v>
                </c:pt>
                <c:pt idx="4383">
                  <c:v>9.8000000000000007</c:v>
                </c:pt>
                <c:pt idx="4384">
                  <c:v>9.7799999999999994</c:v>
                </c:pt>
                <c:pt idx="4385">
                  <c:v>9.74</c:v>
                </c:pt>
                <c:pt idx="4386">
                  <c:v>9.7100000000000009</c:v>
                </c:pt>
                <c:pt idx="4387">
                  <c:v>9.6999999999999993</c:v>
                </c:pt>
                <c:pt idx="4388">
                  <c:v>9.59</c:v>
                </c:pt>
                <c:pt idx="4389">
                  <c:v>9.59</c:v>
                </c:pt>
                <c:pt idx="4390">
                  <c:v>9.58</c:v>
                </c:pt>
                <c:pt idx="4391">
                  <c:v>9.58</c:v>
                </c:pt>
                <c:pt idx="4392">
                  <c:v>9.56</c:v>
                </c:pt>
                <c:pt idx="4393">
                  <c:v>9.56</c:v>
                </c:pt>
                <c:pt idx="4394">
                  <c:v>9.5500000000000007</c:v>
                </c:pt>
                <c:pt idx="4395">
                  <c:v>9.5500000000000007</c:v>
                </c:pt>
                <c:pt idx="4396">
                  <c:v>9.5399999999999991</c:v>
                </c:pt>
                <c:pt idx="4397">
                  <c:v>9.5299999999999994</c:v>
                </c:pt>
                <c:pt idx="4398">
                  <c:v>9.4700000000000006</c:v>
                </c:pt>
                <c:pt idx="4399">
                  <c:v>9.4499999999999993</c:v>
                </c:pt>
                <c:pt idx="4400">
                  <c:v>9.43</c:v>
                </c:pt>
                <c:pt idx="4401">
                  <c:v>9.41</c:v>
                </c:pt>
                <c:pt idx="4402">
                  <c:v>9.4</c:v>
                </c:pt>
                <c:pt idx="4403">
                  <c:v>9.4</c:v>
                </c:pt>
                <c:pt idx="4404">
                  <c:v>9.39</c:v>
                </c:pt>
                <c:pt idx="4405">
                  <c:v>9.3000000000000007</c:v>
                </c:pt>
                <c:pt idx="4406">
                  <c:v>9.2799999999999994</c:v>
                </c:pt>
                <c:pt idx="4407">
                  <c:v>9.27</c:v>
                </c:pt>
                <c:pt idx="4408">
                  <c:v>9.26</c:v>
                </c:pt>
                <c:pt idx="4409">
                  <c:v>9.23</c:v>
                </c:pt>
                <c:pt idx="4410">
                  <c:v>9.23</c:v>
                </c:pt>
                <c:pt idx="4411">
                  <c:v>9.2200000000000006</c:v>
                </c:pt>
                <c:pt idx="4412">
                  <c:v>9.2100000000000009</c:v>
                </c:pt>
                <c:pt idx="4413">
                  <c:v>9.1999999999999993</c:v>
                </c:pt>
                <c:pt idx="4414">
                  <c:v>9.1999999999999993</c:v>
                </c:pt>
                <c:pt idx="4415">
                  <c:v>9.19</c:v>
                </c:pt>
                <c:pt idx="4416">
                  <c:v>9.1199999999999992</c:v>
                </c:pt>
                <c:pt idx="4417">
                  <c:v>9.11</c:v>
                </c:pt>
                <c:pt idx="4418">
                  <c:v>9.0399999999999991</c:v>
                </c:pt>
                <c:pt idx="4419">
                  <c:v>8.98</c:v>
                </c:pt>
                <c:pt idx="4420">
                  <c:v>8.94</c:v>
                </c:pt>
                <c:pt idx="4421">
                  <c:v>8.93</c:v>
                </c:pt>
                <c:pt idx="4422">
                  <c:v>8.91</c:v>
                </c:pt>
                <c:pt idx="4423">
                  <c:v>8.91</c:v>
                </c:pt>
                <c:pt idx="4424">
                  <c:v>8.91</c:v>
                </c:pt>
                <c:pt idx="4425">
                  <c:v>8.75</c:v>
                </c:pt>
                <c:pt idx="4426">
                  <c:v>8.73</c:v>
                </c:pt>
                <c:pt idx="4427">
                  <c:v>8.7200000000000006</c:v>
                </c:pt>
                <c:pt idx="4428">
                  <c:v>8.64</c:v>
                </c:pt>
                <c:pt idx="4429">
                  <c:v>8.6300000000000008</c:v>
                </c:pt>
                <c:pt idx="4430">
                  <c:v>8.59</c:v>
                </c:pt>
                <c:pt idx="4431">
                  <c:v>8.57</c:v>
                </c:pt>
                <c:pt idx="4432">
                  <c:v>8.5299999999999994</c:v>
                </c:pt>
                <c:pt idx="4433">
                  <c:v>8.4700000000000006</c:v>
                </c:pt>
                <c:pt idx="4434">
                  <c:v>8.4499999999999993</c:v>
                </c:pt>
                <c:pt idx="4435">
                  <c:v>8.42</c:v>
                </c:pt>
                <c:pt idx="4436">
                  <c:v>8.32</c:v>
                </c:pt>
                <c:pt idx="4437">
                  <c:v>8.31</c:v>
                </c:pt>
                <c:pt idx="4438">
                  <c:v>8.31</c:v>
                </c:pt>
                <c:pt idx="4439">
                  <c:v>8.24</c:v>
                </c:pt>
                <c:pt idx="4440">
                  <c:v>8.2100000000000009</c:v>
                </c:pt>
                <c:pt idx="4441">
                  <c:v>8.18</c:v>
                </c:pt>
                <c:pt idx="4442">
                  <c:v>8.08</c:v>
                </c:pt>
                <c:pt idx="4443">
                  <c:v>8.0500000000000007</c:v>
                </c:pt>
                <c:pt idx="4444">
                  <c:v>8.0299999999999994</c:v>
                </c:pt>
                <c:pt idx="4445">
                  <c:v>8</c:v>
                </c:pt>
                <c:pt idx="4446">
                  <c:v>7.92</c:v>
                </c:pt>
                <c:pt idx="4447">
                  <c:v>7.86</c:v>
                </c:pt>
                <c:pt idx="4448">
                  <c:v>7.75</c:v>
                </c:pt>
                <c:pt idx="4449">
                  <c:v>7.7</c:v>
                </c:pt>
                <c:pt idx="4450">
                  <c:v>7.69</c:v>
                </c:pt>
                <c:pt idx="4451">
                  <c:v>7.68</c:v>
                </c:pt>
                <c:pt idx="4452">
                  <c:v>7.66</c:v>
                </c:pt>
                <c:pt idx="4453">
                  <c:v>7.61</c:v>
                </c:pt>
                <c:pt idx="4454">
                  <c:v>7.57</c:v>
                </c:pt>
                <c:pt idx="4455">
                  <c:v>7.54</c:v>
                </c:pt>
                <c:pt idx="4456">
                  <c:v>7.52</c:v>
                </c:pt>
                <c:pt idx="4457">
                  <c:v>7.42</c:v>
                </c:pt>
                <c:pt idx="4458">
                  <c:v>7.39</c:v>
                </c:pt>
                <c:pt idx="4459">
                  <c:v>7.33</c:v>
                </c:pt>
                <c:pt idx="4460">
                  <c:v>7.33</c:v>
                </c:pt>
                <c:pt idx="4461">
                  <c:v>7.32</c:v>
                </c:pt>
                <c:pt idx="4462">
                  <c:v>7.31</c:v>
                </c:pt>
                <c:pt idx="4463">
                  <c:v>7.29</c:v>
                </c:pt>
                <c:pt idx="4464">
                  <c:v>7.27</c:v>
                </c:pt>
                <c:pt idx="4465">
                  <c:v>7.27</c:v>
                </c:pt>
                <c:pt idx="4466">
                  <c:v>7.21</c:v>
                </c:pt>
                <c:pt idx="4467">
                  <c:v>7.2</c:v>
                </c:pt>
                <c:pt idx="4468">
                  <c:v>7.16</c:v>
                </c:pt>
                <c:pt idx="4469">
                  <c:v>7.14</c:v>
                </c:pt>
                <c:pt idx="4470">
                  <c:v>7.13</c:v>
                </c:pt>
                <c:pt idx="4471">
                  <c:v>7.13</c:v>
                </c:pt>
                <c:pt idx="4472">
                  <c:v>7.07</c:v>
                </c:pt>
                <c:pt idx="4473">
                  <c:v>7.06</c:v>
                </c:pt>
                <c:pt idx="4474">
                  <c:v>7</c:v>
                </c:pt>
                <c:pt idx="4475">
                  <c:v>6.98</c:v>
                </c:pt>
                <c:pt idx="4476">
                  <c:v>6.93</c:v>
                </c:pt>
                <c:pt idx="4477">
                  <c:v>6.9</c:v>
                </c:pt>
                <c:pt idx="4478">
                  <c:v>6.86</c:v>
                </c:pt>
                <c:pt idx="4479">
                  <c:v>6.81</c:v>
                </c:pt>
                <c:pt idx="4480">
                  <c:v>6.81</c:v>
                </c:pt>
                <c:pt idx="4481">
                  <c:v>6.79</c:v>
                </c:pt>
                <c:pt idx="4482">
                  <c:v>6.79</c:v>
                </c:pt>
                <c:pt idx="4483">
                  <c:v>6.76</c:v>
                </c:pt>
                <c:pt idx="4484">
                  <c:v>6.69</c:v>
                </c:pt>
                <c:pt idx="4485">
                  <c:v>6.65</c:v>
                </c:pt>
                <c:pt idx="4486">
                  <c:v>6.65</c:v>
                </c:pt>
                <c:pt idx="4487">
                  <c:v>6.63</c:v>
                </c:pt>
                <c:pt idx="4488">
                  <c:v>6.6</c:v>
                </c:pt>
                <c:pt idx="4489">
                  <c:v>6.58</c:v>
                </c:pt>
                <c:pt idx="4490">
                  <c:v>6.49</c:v>
                </c:pt>
                <c:pt idx="4491">
                  <c:v>6.46</c:v>
                </c:pt>
                <c:pt idx="4492">
                  <c:v>6.45</c:v>
                </c:pt>
                <c:pt idx="4493">
                  <c:v>6.33</c:v>
                </c:pt>
                <c:pt idx="4494">
                  <c:v>6.32</c:v>
                </c:pt>
                <c:pt idx="4495">
                  <c:v>6.31</c:v>
                </c:pt>
                <c:pt idx="4496">
                  <c:v>6.31</c:v>
                </c:pt>
                <c:pt idx="4497">
                  <c:v>6.22</c:v>
                </c:pt>
                <c:pt idx="4498">
                  <c:v>6.18</c:v>
                </c:pt>
                <c:pt idx="4499">
                  <c:v>6.11</c:v>
                </c:pt>
                <c:pt idx="4500">
                  <c:v>6.1</c:v>
                </c:pt>
                <c:pt idx="4501">
                  <c:v>6.1</c:v>
                </c:pt>
                <c:pt idx="4502">
                  <c:v>6.07</c:v>
                </c:pt>
                <c:pt idx="4503">
                  <c:v>6.02</c:v>
                </c:pt>
                <c:pt idx="4504">
                  <c:v>5.99</c:v>
                </c:pt>
                <c:pt idx="4505">
                  <c:v>5.98</c:v>
                </c:pt>
                <c:pt idx="4506">
                  <c:v>5.86</c:v>
                </c:pt>
                <c:pt idx="4507">
                  <c:v>5.84</c:v>
                </c:pt>
                <c:pt idx="4508">
                  <c:v>5.78</c:v>
                </c:pt>
                <c:pt idx="4509">
                  <c:v>5.63</c:v>
                </c:pt>
                <c:pt idx="4510">
                  <c:v>5.62</c:v>
                </c:pt>
                <c:pt idx="4511">
                  <c:v>5.62</c:v>
                </c:pt>
                <c:pt idx="4512">
                  <c:v>5.61</c:v>
                </c:pt>
                <c:pt idx="4513">
                  <c:v>5.57</c:v>
                </c:pt>
                <c:pt idx="4514">
                  <c:v>5.55</c:v>
                </c:pt>
                <c:pt idx="4515">
                  <c:v>5.52</c:v>
                </c:pt>
                <c:pt idx="4516">
                  <c:v>5.49</c:v>
                </c:pt>
                <c:pt idx="4517">
                  <c:v>5.41</c:v>
                </c:pt>
                <c:pt idx="4518">
                  <c:v>5.31</c:v>
                </c:pt>
                <c:pt idx="4519">
                  <c:v>5.29</c:v>
                </c:pt>
                <c:pt idx="4520">
                  <c:v>5.28</c:v>
                </c:pt>
                <c:pt idx="4521">
                  <c:v>5.21</c:v>
                </c:pt>
                <c:pt idx="4522">
                  <c:v>5.18</c:v>
                </c:pt>
                <c:pt idx="4523">
                  <c:v>4.93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0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0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0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0</c:v>
                </c:pt>
                <c:pt idx="5843">
                  <c:v>0</c:v>
                </c:pt>
                <c:pt idx="5844">
                  <c:v>0</c:v>
                </c:pt>
                <c:pt idx="5845">
                  <c:v>0</c:v>
                </c:pt>
                <c:pt idx="5846">
                  <c:v>0</c:v>
                </c:pt>
                <c:pt idx="5847">
                  <c:v>0</c:v>
                </c:pt>
                <c:pt idx="5848">
                  <c:v>0</c:v>
                </c:pt>
                <c:pt idx="5849">
                  <c:v>0</c:v>
                </c:pt>
                <c:pt idx="5850">
                  <c:v>0</c:v>
                </c:pt>
                <c:pt idx="5851">
                  <c:v>0</c:v>
                </c:pt>
                <c:pt idx="5852">
                  <c:v>0</c:v>
                </c:pt>
                <c:pt idx="5853">
                  <c:v>0</c:v>
                </c:pt>
                <c:pt idx="5854">
                  <c:v>0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0</c:v>
                </c:pt>
                <c:pt idx="5862">
                  <c:v>0</c:v>
                </c:pt>
                <c:pt idx="5863">
                  <c:v>0</c:v>
                </c:pt>
                <c:pt idx="5864">
                  <c:v>0</c:v>
                </c:pt>
                <c:pt idx="5865">
                  <c:v>0</c:v>
                </c:pt>
                <c:pt idx="5866">
                  <c:v>0</c:v>
                </c:pt>
                <c:pt idx="5867">
                  <c:v>0</c:v>
                </c:pt>
                <c:pt idx="5868">
                  <c:v>0</c:v>
                </c:pt>
                <c:pt idx="5869">
                  <c:v>0</c:v>
                </c:pt>
                <c:pt idx="5870">
                  <c:v>0</c:v>
                </c:pt>
                <c:pt idx="5871">
                  <c:v>0</c:v>
                </c:pt>
                <c:pt idx="5872">
                  <c:v>0</c:v>
                </c:pt>
                <c:pt idx="5873">
                  <c:v>0</c:v>
                </c:pt>
                <c:pt idx="5874">
                  <c:v>0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</c:v>
                </c:pt>
                <c:pt idx="5881">
                  <c:v>0</c:v>
                </c:pt>
                <c:pt idx="5882">
                  <c:v>0</c:v>
                </c:pt>
                <c:pt idx="5883">
                  <c:v>0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0</c:v>
                </c:pt>
                <c:pt idx="5888">
                  <c:v>0</c:v>
                </c:pt>
                <c:pt idx="5889">
                  <c:v>0</c:v>
                </c:pt>
                <c:pt idx="5890">
                  <c:v>0</c:v>
                </c:pt>
                <c:pt idx="5891">
                  <c:v>0</c:v>
                </c:pt>
                <c:pt idx="5892">
                  <c:v>0</c:v>
                </c:pt>
                <c:pt idx="5893">
                  <c:v>0</c:v>
                </c:pt>
                <c:pt idx="5894">
                  <c:v>0</c:v>
                </c:pt>
                <c:pt idx="5895">
                  <c:v>0</c:v>
                </c:pt>
                <c:pt idx="5896">
                  <c:v>0</c:v>
                </c:pt>
                <c:pt idx="5897">
                  <c:v>0</c:v>
                </c:pt>
                <c:pt idx="5898">
                  <c:v>0</c:v>
                </c:pt>
                <c:pt idx="5899">
                  <c:v>0</c:v>
                </c:pt>
                <c:pt idx="5900">
                  <c:v>0</c:v>
                </c:pt>
                <c:pt idx="5901">
                  <c:v>0</c:v>
                </c:pt>
                <c:pt idx="5902">
                  <c:v>0</c:v>
                </c:pt>
                <c:pt idx="5903">
                  <c:v>0</c:v>
                </c:pt>
                <c:pt idx="5904">
                  <c:v>0</c:v>
                </c:pt>
                <c:pt idx="5905">
                  <c:v>0</c:v>
                </c:pt>
                <c:pt idx="5906">
                  <c:v>0</c:v>
                </c:pt>
                <c:pt idx="5907">
                  <c:v>0</c:v>
                </c:pt>
                <c:pt idx="5908">
                  <c:v>0</c:v>
                </c:pt>
                <c:pt idx="5909">
                  <c:v>0</c:v>
                </c:pt>
                <c:pt idx="5910">
                  <c:v>0</c:v>
                </c:pt>
                <c:pt idx="5911">
                  <c:v>0</c:v>
                </c:pt>
                <c:pt idx="5912">
                  <c:v>0</c:v>
                </c:pt>
                <c:pt idx="5913">
                  <c:v>0</c:v>
                </c:pt>
                <c:pt idx="5914">
                  <c:v>0</c:v>
                </c:pt>
                <c:pt idx="5915">
                  <c:v>0</c:v>
                </c:pt>
                <c:pt idx="5916">
                  <c:v>0</c:v>
                </c:pt>
                <c:pt idx="5917">
                  <c:v>0</c:v>
                </c:pt>
                <c:pt idx="5918">
                  <c:v>0</c:v>
                </c:pt>
                <c:pt idx="5919">
                  <c:v>0</c:v>
                </c:pt>
                <c:pt idx="5920">
                  <c:v>0</c:v>
                </c:pt>
                <c:pt idx="5921">
                  <c:v>0</c:v>
                </c:pt>
                <c:pt idx="5922">
                  <c:v>0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0</c:v>
                </c:pt>
                <c:pt idx="5938">
                  <c:v>0</c:v>
                </c:pt>
                <c:pt idx="5939">
                  <c:v>0</c:v>
                </c:pt>
                <c:pt idx="5940">
                  <c:v>0</c:v>
                </c:pt>
                <c:pt idx="5941">
                  <c:v>0</c:v>
                </c:pt>
                <c:pt idx="5942">
                  <c:v>0</c:v>
                </c:pt>
                <c:pt idx="5943">
                  <c:v>0</c:v>
                </c:pt>
                <c:pt idx="5944">
                  <c:v>0</c:v>
                </c:pt>
                <c:pt idx="5945">
                  <c:v>0</c:v>
                </c:pt>
                <c:pt idx="5946">
                  <c:v>0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0</c:v>
                </c:pt>
                <c:pt idx="5955">
                  <c:v>0</c:v>
                </c:pt>
                <c:pt idx="5956">
                  <c:v>0</c:v>
                </c:pt>
                <c:pt idx="5957">
                  <c:v>0</c:v>
                </c:pt>
                <c:pt idx="5958">
                  <c:v>0</c:v>
                </c:pt>
                <c:pt idx="5959">
                  <c:v>0</c:v>
                </c:pt>
                <c:pt idx="5960">
                  <c:v>0</c:v>
                </c:pt>
                <c:pt idx="5961">
                  <c:v>0</c:v>
                </c:pt>
                <c:pt idx="5962">
                  <c:v>0</c:v>
                </c:pt>
                <c:pt idx="5963">
                  <c:v>0</c:v>
                </c:pt>
                <c:pt idx="5964">
                  <c:v>0</c:v>
                </c:pt>
                <c:pt idx="5965">
                  <c:v>0</c:v>
                </c:pt>
                <c:pt idx="5966">
                  <c:v>0</c:v>
                </c:pt>
                <c:pt idx="5967">
                  <c:v>0</c:v>
                </c:pt>
                <c:pt idx="5968">
                  <c:v>0</c:v>
                </c:pt>
                <c:pt idx="5969">
                  <c:v>0</c:v>
                </c:pt>
                <c:pt idx="5970">
                  <c:v>0</c:v>
                </c:pt>
                <c:pt idx="5971">
                  <c:v>0</c:v>
                </c:pt>
                <c:pt idx="5972">
                  <c:v>0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</c:v>
                </c:pt>
                <c:pt idx="5980">
                  <c:v>0</c:v>
                </c:pt>
                <c:pt idx="5981">
                  <c:v>0</c:v>
                </c:pt>
                <c:pt idx="5982">
                  <c:v>0</c:v>
                </c:pt>
                <c:pt idx="5983">
                  <c:v>0</c:v>
                </c:pt>
                <c:pt idx="5984">
                  <c:v>0</c:v>
                </c:pt>
                <c:pt idx="5985">
                  <c:v>0</c:v>
                </c:pt>
                <c:pt idx="5986">
                  <c:v>0</c:v>
                </c:pt>
                <c:pt idx="5987">
                  <c:v>0</c:v>
                </c:pt>
                <c:pt idx="5988">
                  <c:v>0</c:v>
                </c:pt>
                <c:pt idx="5989">
                  <c:v>0</c:v>
                </c:pt>
                <c:pt idx="5990">
                  <c:v>0</c:v>
                </c:pt>
                <c:pt idx="5991">
                  <c:v>0</c:v>
                </c:pt>
                <c:pt idx="5992">
                  <c:v>0</c:v>
                </c:pt>
                <c:pt idx="5993">
                  <c:v>0</c:v>
                </c:pt>
                <c:pt idx="5994">
                  <c:v>0</c:v>
                </c:pt>
                <c:pt idx="5995">
                  <c:v>0</c:v>
                </c:pt>
                <c:pt idx="5996">
                  <c:v>0</c:v>
                </c:pt>
                <c:pt idx="5997">
                  <c:v>0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0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0</c:v>
                </c:pt>
                <c:pt idx="6010">
                  <c:v>0</c:v>
                </c:pt>
                <c:pt idx="6011">
                  <c:v>0</c:v>
                </c:pt>
                <c:pt idx="6012">
                  <c:v>0</c:v>
                </c:pt>
                <c:pt idx="6013">
                  <c:v>0</c:v>
                </c:pt>
                <c:pt idx="6014">
                  <c:v>0</c:v>
                </c:pt>
                <c:pt idx="6015">
                  <c:v>0</c:v>
                </c:pt>
                <c:pt idx="6016">
                  <c:v>0</c:v>
                </c:pt>
                <c:pt idx="6017">
                  <c:v>0</c:v>
                </c:pt>
                <c:pt idx="6018">
                  <c:v>0</c:v>
                </c:pt>
                <c:pt idx="6019">
                  <c:v>0</c:v>
                </c:pt>
                <c:pt idx="6020">
                  <c:v>0</c:v>
                </c:pt>
                <c:pt idx="6021">
                  <c:v>0</c:v>
                </c:pt>
                <c:pt idx="6022">
                  <c:v>0</c:v>
                </c:pt>
                <c:pt idx="6023">
                  <c:v>0</c:v>
                </c:pt>
                <c:pt idx="6024">
                  <c:v>0</c:v>
                </c:pt>
                <c:pt idx="6025">
                  <c:v>0</c:v>
                </c:pt>
                <c:pt idx="6026">
                  <c:v>0</c:v>
                </c:pt>
                <c:pt idx="6027">
                  <c:v>0</c:v>
                </c:pt>
                <c:pt idx="6028">
                  <c:v>0</c:v>
                </c:pt>
                <c:pt idx="6029">
                  <c:v>0</c:v>
                </c:pt>
                <c:pt idx="6030">
                  <c:v>0</c:v>
                </c:pt>
                <c:pt idx="6031">
                  <c:v>0</c:v>
                </c:pt>
                <c:pt idx="6032">
                  <c:v>0</c:v>
                </c:pt>
                <c:pt idx="6033">
                  <c:v>0</c:v>
                </c:pt>
                <c:pt idx="6034">
                  <c:v>0</c:v>
                </c:pt>
                <c:pt idx="6035">
                  <c:v>0</c:v>
                </c:pt>
                <c:pt idx="6036">
                  <c:v>0</c:v>
                </c:pt>
                <c:pt idx="6037">
                  <c:v>0</c:v>
                </c:pt>
                <c:pt idx="6038">
                  <c:v>0</c:v>
                </c:pt>
                <c:pt idx="6039">
                  <c:v>0</c:v>
                </c:pt>
                <c:pt idx="6040">
                  <c:v>0</c:v>
                </c:pt>
                <c:pt idx="6041">
                  <c:v>0</c:v>
                </c:pt>
                <c:pt idx="6042">
                  <c:v>0</c:v>
                </c:pt>
                <c:pt idx="6043">
                  <c:v>0</c:v>
                </c:pt>
                <c:pt idx="6044">
                  <c:v>0</c:v>
                </c:pt>
                <c:pt idx="6045">
                  <c:v>0</c:v>
                </c:pt>
                <c:pt idx="6046">
                  <c:v>0</c:v>
                </c:pt>
                <c:pt idx="6047">
                  <c:v>0</c:v>
                </c:pt>
                <c:pt idx="6048">
                  <c:v>0</c:v>
                </c:pt>
                <c:pt idx="6049">
                  <c:v>0</c:v>
                </c:pt>
                <c:pt idx="6050">
                  <c:v>0</c:v>
                </c:pt>
                <c:pt idx="6051">
                  <c:v>0</c:v>
                </c:pt>
                <c:pt idx="6052">
                  <c:v>0</c:v>
                </c:pt>
                <c:pt idx="6053">
                  <c:v>0</c:v>
                </c:pt>
                <c:pt idx="6054">
                  <c:v>0</c:v>
                </c:pt>
                <c:pt idx="6055">
                  <c:v>0</c:v>
                </c:pt>
                <c:pt idx="6056">
                  <c:v>0</c:v>
                </c:pt>
                <c:pt idx="6057">
                  <c:v>0</c:v>
                </c:pt>
                <c:pt idx="6058">
                  <c:v>0</c:v>
                </c:pt>
                <c:pt idx="6059">
                  <c:v>0</c:v>
                </c:pt>
                <c:pt idx="6060">
                  <c:v>0</c:v>
                </c:pt>
                <c:pt idx="6061">
                  <c:v>0</c:v>
                </c:pt>
                <c:pt idx="6062">
                  <c:v>0</c:v>
                </c:pt>
                <c:pt idx="6063">
                  <c:v>0</c:v>
                </c:pt>
                <c:pt idx="6064">
                  <c:v>0</c:v>
                </c:pt>
                <c:pt idx="6065">
                  <c:v>0</c:v>
                </c:pt>
                <c:pt idx="6066">
                  <c:v>0</c:v>
                </c:pt>
                <c:pt idx="6067">
                  <c:v>0</c:v>
                </c:pt>
                <c:pt idx="6068">
                  <c:v>0</c:v>
                </c:pt>
                <c:pt idx="6069">
                  <c:v>0</c:v>
                </c:pt>
                <c:pt idx="6070">
                  <c:v>0</c:v>
                </c:pt>
                <c:pt idx="6071">
                  <c:v>0</c:v>
                </c:pt>
                <c:pt idx="6072">
                  <c:v>0</c:v>
                </c:pt>
                <c:pt idx="6073">
                  <c:v>0</c:v>
                </c:pt>
                <c:pt idx="6074">
                  <c:v>0</c:v>
                </c:pt>
                <c:pt idx="6075">
                  <c:v>0</c:v>
                </c:pt>
                <c:pt idx="6076">
                  <c:v>0</c:v>
                </c:pt>
                <c:pt idx="6077">
                  <c:v>0</c:v>
                </c:pt>
                <c:pt idx="6078">
                  <c:v>0</c:v>
                </c:pt>
                <c:pt idx="6079">
                  <c:v>0</c:v>
                </c:pt>
                <c:pt idx="6080">
                  <c:v>0</c:v>
                </c:pt>
                <c:pt idx="6081">
                  <c:v>0</c:v>
                </c:pt>
                <c:pt idx="6082">
                  <c:v>0</c:v>
                </c:pt>
                <c:pt idx="6083">
                  <c:v>0</c:v>
                </c:pt>
                <c:pt idx="6084">
                  <c:v>0</c:v>
                </c:pt>
                <c:pt idx="6085">
                  <c:v>0</c:v>
                </c:pt>
                <c:pt idx="6086">
                  <c:v>0</c:v>
                </c:pt>
                <c:pt idx="6087">
                  <c:v>0</c:v>
                </c:pt>
                <c:pt idx="6088">
                  <c:v>0</c:v>
                </c:pt>
                <c:pt idx="6089">
                  <c:v>0</c:v>
                </c:pt>
                <c:pt idx="6090">
                  <c:v>0</c:v>
                </c:pt>
                <c:pt idx="6091">
                  <c:v>0</c:v>
                </c:pt>
                <c:pt idx="6092">
                  <c:v>0</c:v>
                </c:pt>
                <c:pt idx="6093">
                  <c:v>0</c:v>
                </c:pt>
                <c:pt idx="6094">
                  <c:v>0</c:v>
                </c:pt>
                <c:pt idx="6095">
                  <c:v>0</c:v>
                </c:pt>
                <c:pt idx="6096">
                  <c:v>0</c:v>
                </c:pt>
                <c:pt idx="6097">
                  <c:v>0</c:v>
                </c:pt>
                <c:pt idx="6098">
                  <c:v>0</c:v>
                </c:pt>
                <c:pt idx="6099">
                  <c:v>0</c:v>
                </c:pt>
                <c:pt idx="6100">
                  <c:v>0</c:v>
                </c:pt>
                <c:pt idx="6101">
                  <c:v>0</c:v>
                </c:pt>
                <c:pt idx="6102">
                  <c:v>0</c:v>
                </c:pt>
                <c:pt idx="6103">
                  <c:v>0</c:v>
                </c:pt>
                <c:pt idx="6104">
                  <c:v>0</c:v>
                </c:pt>
                <c:pt idx="6105">
                  <c:v>0</c:v>
                </c:pt>
                <c:pt idx="6106">
                  <c:v>0</c:v>
                </c:pt>
                <c:pt idx="6107">
                  <c:v>0</c:v>
                </c:pt>
                <c:pt idx="6108">
                  <c:v>0</c:v>
                </c:pt>
                <c:pt idx="6109">
                  <c:v>0</c:v>
                </c:pt>
                <c:pt idx="6110">
                  <c:v>0</c:v>
                </c:pt>
                <c:pt idx="6111">
                  <c:v>0</c:v>
                </c:pt>
                <c:pt idx="6112">
                  <c:v>0</c:v>
                </c:pt>
                <c:pt idx="6113">
                  <c:v>0</c:v>
                </c:pt>
                <c:pt idx="6114">
                  <c:v>0</c:v>
                </c:pt>
                <c:pt idx="6115">
                  <c:v>0</c:v>
                </c:pt>
                <c:pt idx="6116">
                  <c:v>0</c:v>
                </c:pt>
                <c:pt idx="6117">
                  <c:v>0</c:v>
                </c:pt>
                <c:pt idx="6118">
                  <c:v>0</c:v>
                </c:pt>
                <c:pt idx="6119">
                  <c:v>0</c:v>
                </c:pt>
                <c:pt idx="6120">
                  <c:v>0</c:v>
                </c:pt>
                <c:pt idx="6121">
                  <c:v>0</c:v>
                </c:pt>
                <c:pt idx="6122">
                  <c:v>0</c:v>
                </c:pt>
                <c:pt idx="6123">
                  <c:v>0</c:v>
                </c:pt>
                <c:pt idx="6124">
                  <c:v>0</c:v>
                </c:pt>
                <c:pt idx="6125">
                  <c:v>0</c:v>
                </c:pt>
                <c:pt idx="6126">
                  <c:v>0</c:v>
                </c:pt>
                <c:pt idx="6127">
                  <c:v>0</c:v>
                </c:pt>
                <c:pt idx="6128">
                  <c:v>0</c:v>
                </c:pt>
                <c:pt idx="6129">
                  <c:v>0</c:v>
                </c:pt>
                <c:pt idx="6130">
                  <c:v>0</c:v>
                </c:pt>
                <c:pt idx="6131">
                  <c:v>0</c:v>
                </c:pt>
                <c:pt idx="6132">
                  <c:v>0</c:v>
                </c:pt>
                <c:pt idx="6133">
                  <c:v>0</c:v>
                </c:pt>
                <c:pt idx="6134">
                  <c:v>0</c:v>
                </c:pt>
                <c:pt idx="6135">
                  <c:v>0</c:v>
                </c:pt>
                <c:pt idx="6136">
                  <c:v>0</c:v>
                </c:pt>
                <c:pt idx="6137">
                  <c:v>0</c:v>
                </c:pt>
                <c:pt idx="6138">
                  <c:v>0</c:v>
                </c:pt>
                <c:pt idx="6139">
                  <c:v>0</c:v>
                </c:pt>
                <c:pt idx="6140">
                  <c:v>0</c:v>
                </c:pt>
                <c:pt idx="6141">
                  <c:v>0</c:v>
                </c:pt>
                <c:pt idx="6142">
                  <c:v>0</c:v>
                </c:pt>
                <c:pt idx="6143">
                  <c:v>0</c:v>
                </c:pt>
                <c:pt idx="6144">
                  <c:v>0</c:v>
                </c:pt>
                <c:pt idx="6145">
                  <c:v>0</c:v>
                </c:pt>
                <c:pt idx="6146">
                  <c:v>0</c:v>
                </c:pt>
                <c:pt idx="6147">
                  <c:v>0</c:v>
                </c:pt>
                <c:pt idx="6148">
                  <c:v>0</c:v>
                </c:pt>
                <c:pt idx="6149">
                  <c:v>0</c:v>
                </c:pt>
                <c:pt idx="6150">
                  <c:v>0</c:v>
                </c:pt>
                <c:pt idx="6151">
                  <c:v>0</c:v>
                </c:pt>
                <c:pt idx="6152">
                  <c:v>0</c:v>
                </c:pt>
                <c:pt idx="6153">
                  <c:v>0</c:v>
                </c:pt>
                <c:pt idx="6154">
                  <c:v>0</c:v>
                </c:pt>
                <c:pt idx="6155">
                  <c:v>0</c:v>
                </c:pt>
                <c:pt idx="6156">
                  <c:v>0</c:v>
                </c:pt>
                <c:pt idx="6157">
                  <c:v>0</c:v>
                </c:pt>
                <c:pt idx="6158">
                  <c:v>0</c:v>
                </c:pt>
                <c:pt idx="6159">
                  <c:v>0</c:v>
                </c:pt>
                <c:pt idx="6160">
                  <c:v>0</c:v>
                </c:pt>
                <c:pt idx="6161">
                  <c:v>0</c:v>
                </c:pt>
                <c:pt idx="6162">
                  <c:v>0</c:v>
                </c:pt>
                <c:pt idx="6163">
                  <c:v>0</c:v>
                </c:pt>
                <c:pt idx="6164">
                  <c:v>0</c:v>
                </c:pt>
                <c:pt idx="6165">
                  <c:v>0</c:v>
                </c:pt>
                <c:pt idx="6166">
                  <c:v>0</c:v>
                </c:pt>
                <c:pt idx="6167">
                  <c:v>0</c:v>
                </c:pt>
                <c:pt idx="6168">
                  <c:v>0</c:v>
                </c:pt>
                <c:pt idx="6169">
                  <c:v>0</c:v>
                </c:pt>
                <c:pt idx="6170">
                  <c:v>0</c:v>
                </c:pt>
                <c:pt idx="6171">
                  <c:v>0</c:v>
                </c:pt>
                <c:pt idx="6172">
                  <c:v>0</c:v>
                </c:pt>
                <c:pt idx="6173">
                  <c:v>0</c:v>
                </c:pt>
                <c:pt idx="6174">
                  <c:v>0</c:v>
                </c:pt>
                <c:pt idx="6175">
                  <c:v>0</c:v>
                </c:pt>
                <c:pt idx="6176">
                  <c:v>0</c:v>
                </c:pt>
                <c:pt idx="6177">
                  <c:v>0</c:v>
                </c:pt>
                <c:pt idx="6178">
                  <c:v>0</c:v>
                </c:pt>
                <c:pt idx="6179">
                  <c:v>0</c:v>
                </c:pt>
                <c:pt idx="6180">
                  <c:v>0</c:v>
                </c:pt>
                <c:pt idx="6181">
                  <c:v>0</c:v>
                </c:pt>
                <c:pt idx="6182">
                  <c:v>0</c:v>
                </c:pt>
                <c:pt idx="6183">
                  <c:v>0</c:v>
                </c:pt>
                <c:pt idx="6184">
                  <c:v>0</c:v>
                </c:pt>
                <c:pt idx="6185">
                  <c:v>0</c:v>
                </c:pt>
                <c:pt idx="6186">
                  <c:v>0</c:v>
                </c:pt>
                <c:pt idx="6187">
                  <c:v>0</c:v>
                </c:pt>
                <c:pt idx="6188">
                  <c:v>0</c:v>
                </c:pt>
                <c:pt idx="6189">
                  <c:v>0</c:v>
                </c:pt>
                <c:pt idx="6190">
                  <c:v>0</c:v>
                </c:pt>
                <c:pt idx="6191">
                  <c:v>0</c:v>
                </c:pt>
                <c:pt idx="6192">
                  <c:v>0</c:v>
                </c:pt>
                <c:pt idx="6193">
                  <c:v>0</c:v>
                </c:pt>
                <c:pt idx="6194">
                  <c:v>0</c:v>
                </c:pt>
                <c:pt idx="6195">
                  <c:v>0</c:v>
                </c:pt>
                <c:pt idx="6196">
                  <c:v>0</c:v>
                </c:pt>
                <c:pt idx="6197">
                  <c:v>0</c:v>
                </c:pt>
                <c:pt idx="6198">
                  <c:v>0</c:v>
                </c:pt>
                <c:pt idx="6199">
                  <c:v>0</c:v>
                </c:pt>
                <c:pt idx="6200">
                  <c:v>0</c:v>
                </c:pt>
                <c:pt idx="6201">
                  <c:v>0</c:v>
                </c:pt>
                <c:pt idx="6202">
                  <c:v>0</c:v>
                </c:pt>
                <c:pt idx="6203">
                  <c:v>0</c:v>
                </c:pt>
                <c:pt idx="6204">
                  <c:v>0</c:v>
                </c:pt>
                <c:pt idx="6205">
                  <c:v>0</c:v>
                </c:pt>
                <c:pt idx="6206">
                  <c:v>0</c:v>
                </c:pt>
                <c:pt idx="6207">
                  <c:v>0</c:v>
                </c:pt>
                <c:pt idx="6208">
                  <c:v>0</c:v>
                </c:pt>
                <c:pt idx="6209">
                  <c:v>0</c:v>
                </c:pt>
                <c:pt idx="6210">
                  <c:v>0</c:v>
                </c:pt>
                <c:pt idx="6211">
                  <c:v>0</c:v>
                </c:pt>
                <c:pt idx="6212">
                  <c:v>0</c:v>
                </c:pt>
                <c:pt idx="6213">
                  <c:v>0</c:v>
                </c:pt>
                <c:pt idx="6214">
                  <c:v>0</c:v>
                </c:pt>
                <c:pt idx="6215">
                  <c:v>0</c:v>
                </c:pt>
                <c:pt idx="6216">
                  <c:v>0</c:v>
                </c:pt>
                <c:pt idx="6217">
                  <c:v>0</c:v>
                </c:pt>
                <c:pt idx="6218">
                  <c:v>0</c:v>
                </c:pt>
                <c:pt idx="6219">
                  <c:v>0</c:v>
                </c:pt>
                <c:pt idx="6220">
                  <c:v>0</c:v>
                </c:pt>
                <c:pt idx="6221">
                  <c:v>0</c:v>
                </c:pt>
                <c:pt idx="6222">
                  <c:v>0</c:v>
                </c:pt>
                <c:pt idx="6223">
                  <c:v>0</c:v>
                </c:pt>
                <c:pt idx="6224">
                  <c:v>0</c:v>
                </c:pt>
                <c:pt idx="6225">
                  <c:v>0</c:v>
                </c:pt>
                <c:pt idx="6226">
                  <c:v>0</c:v>
                </c:pt>
                <c:pt idx="6227">
                  <c:v>0</c:v>
                </c:pt>
                <c:pt idx="6228">
                  <c:v>0</c:v>
                </c:pt>
                <c:pt idx="6229">
                  <c:v>0</c:v>
                </c:pt>
                <c:pt idx="6230">
                  <c:v>0</c:v>
                </c:pt>
                <c:pt idx="6231">
                  <c:v>0</c:v>
                </c:pt>
                <c:pt idx="6232">
                  <c:v>0</c:v>
                </c:pt>
                <c:pt idx="6233">
                  <c:v>0</c:v>
                </c:pt>
                <c:pt idx="6234">
                  <c:v>0</c:v>
                </c:pt>
                <c:pt idx="6235">
                  <c:v>0</c:v>
                </c:pt>
                <c:pt idx="6236">
                  <c:v>0</c:v>
                </c:pt>
                <c:pt idx="6237">
                  <c:v>0</c:v>
                </c:pt>
                <c:pt idx="6238">
                  <c:v>0</c:v>
                </c:pt>
                <c:pt idx="6239">
                  <c:v>0</c:v>
                </c:pt>
                <c:pt idx="6240">
                  <c:v>0</c:v>
                </c:pt>
                <c:pt idx="6241">
                  <c:v>0</c:v>
                </c:pt>
                <c:pt idx="6242">
                  <c:v>0</c:v>
                </c:pt>
                <c:pt idx="6243">
                  <c:v>0</c:v>
                </c:pt>
                <c:pt idx="6244">
                  <c:v>0</c:v>
                </c:pt>
                <c:pt idx="6245">
                  <c:v>0</c:v>
                </c:pt>
                <c:pt idx="6246">
                  <c:v>0</c:v>
                </c:pt>
                <c:pt idx="6247">
                  <c:v>0</c:v>
                </c:pt>
                <c:pt idx="6248">
                  <c:v>0</c:v>
                </c:pt>
                <c:pt idx="6249">
                  <c:v>0</c:v>
                </c:pt>
                <c:pt idx="6250">
                  <c:v>0</c:v>
                </c:pt>
                <c:pt idx="6251">
                  <c:v>0</c:v>
                </c:pt>
                <c:pt idx="6252">
                  <c:v>0</c:v>
                </c:pt>
                <c:pt idx="6253">
                  <c:v>0</c:v>
                </c:pt>
                <c:pt idx="6254">
                  <c:v>0</c:v>
                </c:pt>
                <c:pt idx="6255">
                  <c:v>0</c:v>
                </c:pt>
                <c:pt idx="6256">
                  <c:v>0</c:v>
                </c:pt>
                <c:pt idx="6257">
                  <c:v>0</c:v>
                </c:pt>
                <c:pt idx="6258">
                  <c:v>0</c:v>
                </c:pt>
                <c:pt idx="6259">
                  <c:v>0</c:v>
                </c:pt>
                <c:pt idx="6260">
                  <c:v>0</c:v>
                </c:pt>
                <c:pt idx="6261">
                  <c:v>0</c:v>
                </c:pt>
                <c:pt idx="6262">
                  <c:v>0</c:v>
                </c:pt>
                <c:pt idx="6263">
                  <c:v>0</c:v>
                </c:pt>
                <c:pt idx="6264">
                  <c:v>0</c:v>
                </c:pt>
                <c:pt idx="6265">
                  <c:v>0</c:v>
                </c:pt>
                <c:pt idx="6266">
                  <c:v>0</c:v>
                </c:pt>
                <c:pt idx="6267">
                  <c:v>0</c:v>
                </c:pt>
                <c:pt idx="6268">
                  <c:v>0</c:v>
                </c:pt>
                <c:pt idx="6269">
                  <c:v>0</c:v>
                </c:pt>
                <c:pt idx="6270">
                  <c:v>0</c:v>
                </c:pt>
                <c:pt idx="6271">
                  <c:v>0</c:v>
                </c:pt>
                <c:pt idx="6272">
                  <c:v>0</c:v>
                </c:pt>
                <c:pt idx="6273">
                  <c:v>0</c:v>
                </c:pt>
                <c:pt idx="6274">
                  <c:v>0</c:v>
                </c:pt>
                <c:pt idx="6275">
                  <c:v>0</c:v>
                </c:pt>
                <c:pt idx="6276">
                  <c:v>0</c:v>
                </c:pt>
                <c:pt idx="6277">
                  <c:v>0</c:v>
                </c:pt>
                <c:pt idx="6278">
                  <c:v>0</c:v>
                </c:pt>
                <c:pt idx="6279">
                  <c:v>0</c:v>
                </c:pt>
                <c:pt idx="6280">
                  <c:v>0</c:v>
                </c:pt>
                <c:pt idx="6281">
                  <c:v>0</c:v>
                </c:pt>
                <c:pt idx="6282">
                  <c:v>0</c:v>
                </c:pt>
                <c:pt idx="6283">
                  <c:v>0</c:v>
                </c:pt>
                <c:pt idx="6284">
                  <c:v>0</c:v>
                </c:pt>
                <c:pt idx="6285">
                  <c:v>0</c:v>
                </c:pt>
                <c:pt idx="6286">
                  <c:v>0</c:v>
                </c:pt>
                <c:pt idx="6287">
                  <c:v>0</c:v>
                </c:pt>
                <c:pt idx="6288">
                  <c:v>0</c:v>
                </c:pt>
                <c:pt idx="6289">
                  <c:v>0</c:v>
                </c:pt>
                <c:pt idx="6290">
                  <c:v>0</c:v>
                </c:pt>
                <c:pt idx="6291">
                  <c:v>0</c:v>
                </c:pt>
                <c:pt idx="6292">
                  <c:v>0</c:v>
                </c:pt>
                <c:pt idx="6293">
                  <c:v>0</c:v>
                </c:pt>
                <c:pt idx="6294">
                  <c:v>0</c:v>
                </c:pt>
                <c:pt idx="6295">
                  <c:v>0</c:v>
                </c:pt>
                <c:pt idx="6296">
                  <c:v>0</c:v>
                </c:pt>
                <c:pt idx="6297">
                  <c:v>0</c:v>
                </c:pt>
                <c:pt idx="6298">
                  <c:v>0</c:v>
                </c:pt>
                <c:pt idx="6299">
                  <c:v>0</c:v>
                </c:pt>
                <c:pt idx="6300">
                  <c:v>0</c:v>
                </c:pt>
                <c:pt idx="6301">
                  <c:v>0</c:v>
                </c:pt>
                <c:pt idx="6302">
                  <c:v>0</c:v>
                </c:pt>
                <c:pt idx="6303">
                  <c:v>0</c:v>
                </c:pt>
                <c:pt idx="6304">
                  <c:v>0</c:v>
                </c:pt>
                <c:pt idx="6305">
                  <c:v>0</c:v>
                </c:pt>
                <c:pt idx="6306">
                  <c:v>0</c:v>
                </c:pt>
                <c:pt idx="6307">
                  <c:v>0</c:v>
                </c:pt>
                <c:pt idx="6308">
                  <c:v>0</c:v>
                </c:pt>
                <c:pt idx="6309">
                  <c:v>0</c:v>
                </c:pt>
                <c:pt idx="6310">
                  <c:v>0</c:v>
                </c:pt>
                <c:pt idx="6311">
                  <c:v>0</c:v>
                </c:pt>
                <c:pt idx="6312">
                  <c:v>0</c:v>
                </c:pt>
                <c:pt idx="6313">
                  <c:v>0</c:v>
                </c:pt>
                <c:pt idx="6314">
                  <c:v>0</c:v>
                </c:pt>
                <c:pt idx="6315">
                  <c:v>0</c:v>
                </c:pt>
                <c:pt idx="6316">
                  <c:v>0</c:v>
                </c:pt>
                <c:pt idx="6317">
                  <c:v>0</c:v>
                </c:pt>
                <c:pt idx="6318">
                  <c:v>0</c:v>
                </c:pt>
                <c:pt idx="6319">
                  <c:v>0</c:v>
                </c:pt>
                <c:pt idx="6320">
                  <c:v>0</c:v>
                </c:pt>
                <c:pt idx="6321">
                  <c:v>0</c:v>
                </c:pt>
                <c:pt idx="6322">
                  <c:v>0</c:v>
                </c:pt>
                <c:pt idx="6323">
                  <c:v>0</c:v>
                </c:pt>
                <c:pt idx="6324">
                  <c:v>0</c:v>
                </c:pt>
                <c:pt idx="6325">
                  <c:v>0</c:v>
                </c:pt>
                <c:pt idx="6326">
                  <c:v>0</c:v>
                </c:pt>
                <c:pt idx="6327">
                  <c:v>0</c:v>
                </c:pt>
                <c:pt idx="6328">
                  <c:v>0</c:v>
                </c:pt>
                <c:pt idx="6329">
                  <c:v>0</c:v>
                </c:pt>
                <c:pt idx="6330">
                  <c:v>0</c:v>
                </c:pt>
                <c:pt idx="6331">
                  <c:v>0</c:v>
                </c:pt>
                <c:pt idx="6332">
                  <c:v>0</c:v>
                </c:pt>
                <c:pt idx="6333">
                  <c:v>0</c:v>
                </c:pt>
                <c:pt idx="6334">
                  <c:v>0</c:v>
                </c:pt>
                <c:pt idx="6335">
                  <c:v>0</c:v>
                </c:pt>
                <c:pt idx="6336">
                  <c:v>0</c:v>
                </c:pt>
                <c:pt idx="6337">
                  <c:v>0</c:v>
                </c:pt>
                <c:pt idx="6338">
                  <c:v>0</c:v>
                </c:pt>
                <c:pt idx="6339">
                  <c:v>0</c:v>
                </c:pt>
                <c:pt idx="6340">
                  <c:v>0</c:v>
                </c:pt>
                <c:pt idx="6341">
                  <c:v>0</c:v>
                </c:pt>
                <c:pt idx="6342">
                  <c:v>0</c:v>
                </c:pt>
                <c:pt idx="6343">
                  <c:v>0</c:v>
                </c:pt>
                <c:pt idx="6344">
                  <c:v>0</c:v>
                </c:pt>
                <c:pt idx="6345">
                  <c:v>0</c:v>
                </c:pt>
                <c:pt idx="6346">
                  <c:v>0</c:v>
                </c:pt>
                <c:pt idx="6347">
                  <c:v>0</c:v>
                </c:pt>
                <c:pt idx="6348">
                  <c:v>0</c:v>
                </c:pt>
                <c:pt idx="6349">
                  <c:v>0</c:v>
                </c:pt>
                <c:pt idx="6350">
                  <c:v>0</c:v>
                </c:pt>
                <c:pt idx="6351">
                  <c:v>0</c:v>
                </c:pt>
                <c:pt idx="6352">
                  <c:v>0</c:v>
                </c:pt>
                <c:pt idx="6353">
                  <c:v>0</c:v>
                </c:pt>
                <c:pt idx="6354">
                  <c:v>0</c:v>
                </c:pt>
                <c:pt idx="6355">
                  <c:v>0</c:v>
                </c:pt>
                <c:pt idx="6356">
                  <c:v>0</c:v>
                </c:pt>
                <c:pt idx="6357">
                  <c:v>0</c:v>
                </c:pt>
                <c:pt idx="6358">
                  <c:v>0</c:v>
                </c:pt>
                <c:pt idx="6359">
                  <c:v>0</c:v>
                </c:pt>
                <c:pt idx="6360">
                  <c:v>0</c:v>
                </c:pt>
                <c:pt idx="6361">
                  <c:v>0</c:v>
                </c:pt>
                <c:pt idx="6362">
                  <c:v>0</c:v>
                </c:pt>
                <c:pt idx="6363">
                  <c:v>0</c:v>
                </c:pt>
                <c:pt idx="6364">
                  <c:v>0</c:v>
                </c:pt>
                <c:pt idx="6365">
                  <c:v>0</c:v>
                </c:pt>
                <c:pt idx="6366">
                  <c:v>0</c:v>
                </c:pt>
                <c:pt idx="6367">
                  <c:v>0</c:v>
                </c:pt>
                <c:pt idx="6368">
                  <c:v>0</c:v>
                </c:pt>
                <c:pt idx="6369">
                  <c:v>0</c:v>
                </c:pt>
                <c:pt idx="6370">
                  <c:v>0</c:v>
                </c:pt>
                <c:pt idx="6371">
                  <c:v>0</c:v>
                </c:pt>
                <c:pt idx="6372">
                  <c:v>0</c:v>
                </c:pt>
                <c:pt idx="6373">
                  <c:v>0</c:v>
                </c:pt>
                <c:pt idx="6374">
                  <c:v>0</c:v>
                </c:pt>
                <c:pt idx="6375">
                  <c:v>0</c:v>
                </c:pt>
                <c:pt idx="6376">
                  <c:v>0</c:v>
                </c:pt>
                <c:pt idx="6377">
                  <c:v>0</c:v>
                </c:pt>
                <c:pt idx="6378">
                  <c:v>0</c:v>
                </c:pt>
                <c:pt idx="6379">
                  <c:v>0</c:v>
                </c:pt>
                <c:pt idx="6380">
                  <c:v>0</c:v>
                </c:pt>
                <c:pt idx="6381">
                  <c:v>0</c:v>
                </c:pt>
                <c:pt idx="6382">
                  <c:v>0</c:v>
                </c:pt>
                <c:pt idx="6383">
                  <c:v>0</c:v>
                </c:pt>
                <c:pt idx="6384">
                  <c:v>0</c:v>
                </c:pt>
                <c:pt idx="6385">
                  <c:v>0</c:v>
                </c:pt>
                <c:pt idx="6386">
                  <c:v>0</c:v>
                </c:pt>
                <c:pt idx="6387">
                  <c:v>0</c:v>
                </c:pt>
                <c:pt idx="6388">
                  <c:v>0</c:v>
                </c:pt>
                <c:pt idx="6389">
                  <c:v>0</c:v>
                </c:pt>
                <c:pt idx="6390">
                  <c:v>0</c:v>
                </c:pt>
                <c:pt idx="6391">
                  <c:v>0</c:v>
                </c:pt>
                <c:pt idx="6392">
                  <c:v>0</c:v>
                </c:pt>
                <c:pt idx="6393">
                  <c:v>0</c:v>
                </c:pt>
                <c:pt idx="6394">
                  <c:v>0</c:v>
                </c:pt>
                <c:pt idx="6395">
                  <c:v>0</c:v>
                </c:pt>
                <c:pt idx="6396">
                  <c:v>0</c:v>
                </c:pt>
                <c:pt idx="6397">
                  <c:v>0</c:v>
                </c:pt>
                <c:pt idx="6398">
                  <c:v>0</c:v>
                </c:pt>
                <c:pt idx="6399">
                  <c:v>0</c:v>
                </c:pt>
                <c:pt idx="6400">
                  <c:v>0</c:v>
                </c:pt>
                <c:pt idx="6401">
                  <c:v>0</c:v>
                </c:pt>
                <c:pt idx="6402">
                  <c:v>0</c:v>
                </c:pt>
                <c:pt idx="6403">
                  <c:v>0</c:v>
                </c:pt>
                <c:pt idx="6404">
                  <c:v>0</c:v>
                </c:pt>
                <c:pt idx="6405">
                  <c:v>0</c:v>
                </c:pt>
                <c:pt idx="6406">
                  <c:v>0</c:v>
                </c:pt>
                <c:pt idx="6407">
                  <c:v>0</c:v>
                </c:pt>
                <c:pt idx="6408">
                  <c:v>0</c:v>
                </c:pt>
                <c:pt idx="6409">
                  <c:v>0</c:v>
                </c:pt>
                <c:pt idx="6410">
                  <c:v>0</c:v>
                </c:pt>
                <c:pt idx="6411">
                  <c:v>0</c:v>
                </c:pt>
                <c:pt idx="6412">
                  <c:v>0</c:v>
                </c:pt>
                <c:pt idx="6413">
                  <c:v>0</c:v>
                </c:pt>
                <c:pt idx="6414">
                  <c:v>0</c:v>
                </c:pt>
                <c:pt idx="6415">
                  <c:v>0</c:v>
                </c:pt>
                <c:pt idx="6416">
                  <c:v>0</c:v>
                </c:pt>
                <c:pt idx="6417">
                  <c:v>0</c:v>
                </c:pt>
                <c:pt idx="6418">
                  <c:v>0</c:v>
                </c:pt>
                <c:pt idx="6419">
                  <c:v>0</c:v>
                </c:pt>
                <c:pt idx="6420">
                  <c:v>0</c:v>
                </c:pt>
                <c:pt idx="6421">
                  <c:v>0</c:v>
                </c:pt>
                <c:pt idx="6422">
                  <c:v>0</c:v>
                </c:pt>
                <c:pt idx="6423">
                  <c:v>0</c:v>
                </c:pt>
                <c:pt idx="6424">
                  <c:v>0</c:v>
                </c:pt>
                <c:pt idx="6425">
                  <c:v>0</c:v>
                </c:pt>
                <c:pt idx="6426">
                  <c:v>0</c:v>
                </c:pt>
                <c:pt idx="6427">
                  <c:v>0</c:v>
                </c:pt>
                <c:pt idx="6428">
                  <c:v>0</c:v>
                </c:pt>
                <c:pt idx="6429">
                  <c:v>0</c:v>
                </c:pt>
                <c:pt idx="6430">
                  <c:v>0</c:v>
                </c:pt>
                <c:pt idx="6431">
                  <c:v>0</c:v>
                </c:pt>
                <c:pt idx="6432">
                  <c:v>0</c:v>
                </c:pt>
                <c:pt idx="6433">
                  <c:v>0</c:v>
                </c:pt>
                <c:pt idx="6434">
                  <c:v>0</c:v>
                </c:pt>
                <c:pt idx="6435">
                  <c:v>0</c:v>
                </c:pt>
                <c:pt idx="6436">
                  <c:v>0</c:v>
                </c:pt>
                <c:pt idx="6437">
                  <c:v>0</c:v>
                </c:pt>
                <c:pt idx="6438">
                  <c:v>0</c:v>
                </c:pt>
                <c:pt idx="6439">
                  <c:v>0</c:v>
                </c:pt>
                <c:pt idx="6440">
                  <c:v>0</c:v>
                </c:pt>
                <c:pt idx="6441">
                  <c:v>0</c:v>
                </c:pt>
                <c:pt idx="6442">
                  <c:v>0</c:v>
                </c:pt>
                <c:pt idx="6443">
                  <c:v>0</c:v>
                </c:pt>
                <c:pt idx="6444">
                  <c:v>0</c:v>
                </c:pt>
                <c:pt idx="6445">
                  <c:v>0</c:v>
                </c:pt>
                <c:pt idx="6446">
                  <c:v>0</c:v>
                </c:pt>
                <c:pt idx="6447">
                  <c:v>0</c:v>
                </c:pt>
                <c:pt idx="6448">
                  <c:v>0</c:v>
                </c:pt>
                <c:pt idx="6449">
                  <c:v>0</c:v>
                </c:pt>
                <c:pt idx="6450">
                  <c:v>0</c:v>
                </c:pt>
                <c:pt idx="6451">
                  <c:v>0</c:v>
                </c:pt>
                <c:pt idx="6452">
                  <c:v>0</c:v>
                </c:pt>
                <c:pt idx="6453">
                  <c:v>0</c:v>
                </c:pt>
                <c:pt idx="6454">
                  <c:v>0</c:v>
                </c:pt>
                <c:pt idx="6455">
                  <c:v>0</c:v>
                </c:pt>
                <c:pt idx="6456">
                  <c:v>0</c:v>
                </c:pt>
                <c:pt idx="6457">
                  <c:v>0</c:v>
                </c:pt>
                <c:pt idx="6458">
                  <c:v>0</c:v>
                </c:pt>
                <c:pt idx="6459">
                  <c:v>0</c:v>
                </c:pt>
                <c:pt idx="6460">
                  <c:v>0</c:v>
                </c:pt>
                <c:pt idx="6461">
                  <c:v>0</c:v>
                </c:pt>
                <c:pt idx="6462">
                  <c:v>0</c:v>
                </c:pt>
                <c:pt idx="6463">
                  <c:v>0</c:v>
                </c:pt>
                <c:pt idx="6464">
                  <c:v>0</c:v>
                </c:pt>
                <c:pt idx="6465">
                  <c:v>0</c:v>
                </c:pt>
                <c:pt idx="6466">
                  <c:v>0</c:v>
                </c:pt>
                <c:pt idx="6467">
                  <c:v>0</c:v>
                </c:pt>
                <c:pt idx="6468">
                  <c:v>0</c:v>
                </c:pt>
                <c:pt idx="6469">
                  <c:v>0</c:v>
                </c:pt>
                <c:pt idx="6470">
                  <c:v>0</c:v>
                </c:pt>
                <c:pt idx="6471">
                  <c:v>0</c:v>
                </c:pt>
                <c:pt idx="6472">
                  <c:v>0</c:v>
                </c:pt>
                <c:pt idx="6473">
                  <c:v>0</c:v>
                </c:pt>
                <c:pt idx="6474">
                  <c:v>0</c:v>
                </c:pt>
                <c:pt idx="6475">
                  <c:v>0</c:v>
                </c:pt>
                <c:pt idx="6476">
                  <c:v>0</c:v>
                </c:pt>
                <c:pt idx="6477">
                  <c:v>0</c:v>
                </c:pt>
                <c:pt idx="6478">
                  <c:v>0</c:v>
                </c:pt>
                <c:pt idx="6479">
                  <c:v>0</c:v>
                </c:pt>
                <c:pt idx="6480">
                  <c:v>0</c:v>
                </c:pt>
                <c:pt idx="6481">
                  <c:v>0</c:v>
                </c:pt>
                <c:pt idx="6482">
                  <c:v>0</c:v>
                </c:pt>
                <c:pt idx="6483">
                  <c:v>0</c:v>
                </c:pt>
                <c:pt idx="6484">
                  <c:v>0</c:v>
                </c:pt>
                <c:pt idx="6485">
                  <c:v>0</c:v>
                </c:pt>
                <c:pt idx="6486">
                  <c:v>0</c:v>
                </c:pt>
                <c:pt idx="6487">
                  <c:v>0</c:v>
                </c:pt>
                <c:pt idx="6488">
                  <c:v>0</c:v>
                </c:pt>
                <c:pt idx="6489">
                  <c:v>0</c:v>
                </c:pt>
                <c:pt idx="6490">
                  <c:v>0</c:v>
                </c:pt>
                <c:pt idx="6491">
                  <c:v>0</c:v>
                </c:pt>
                <c:pt idx="6492">
                  <c:v>0</c:v>
                </c:pt>
                <c:pt idx="6493">
                  <c:v>0</c:v>
                </c:pt>
                <c:pt idx="6494">
                  <c:v>0</c:v>
                </c:pt>
                <c:pt idx="6495">
                  <c:v>0</c:v>
                </c:pt>
                <c:pt idx="6496">
                  <c:v>0</c:v>
                </c:pt>
                <c:pt idx="6497">
                  <c:v>0</c:v>
                </c:pt>
                <c:pt idx="6498">
                  <c:v>0</c:v>
                </c:pt>
                <c:pt idx="6499">
                  <c:v>0</c:v>
                </c:pt>
                <c:pt idx="6500">
                  <c:v>0</c:v>
                </c:pt>
                <c:pt idx="6501">
                  <c:v>0</c:v>
                </c:pt>
                <c:pt idx="6502">
                  <c:v>0</c:v>
                </c:pt>
                <c:pt idx="6503">
                  <c:v>0</c:v>
                </c:pt>
                <c:pt idx="6504">
                  <c:v>0</c:v>
                </c:pt>
                <c:pt idx="6505">
                  <c:v>0</c:v>
                </c:pt>
                <c:pt idx="6506">
                  <c:v>0</c:v>
                </c:pt>
                <c:pt idx="6507">
                  <c:v>0</c:v>
                </c:pt>
                <c:pt idx="6508">
                  <c:v>0</c:v>
                </c:pt>
                <c:pt idx="6509">
                  <c:v>0</c:v>
                </c:pt>
                <c:pt idx="6510">
                  <c:v>0</c:v>
                </c:pt>
                <c:pt idx="6511">
                  <c:v>0</c:v>
                </c:pt>
                <c:pt idx="6512">
                  <c:v>0</c:v>
                </c:pt>
                <c:pt idx="6513">
                  <c:v>0</c:v>
                </c:pt>
                <c:pt idx="6514">
                  <c:v>0</c:v>
                </c:pt>
                <c:pt idx="6515">
                  <c:v>0</c:v>
                </c:pt>
                <c:pt idx="6516">
                  <c:v>0</c:v>
                </c:pt>
                <c:pt idx="6517">
                  <c:v>0</c:v>
                </c:pt>
                <c:pt idx="6518">
                  <c:v>0</c:v>
                </c:pt>
                <c:pt idx="6519">
                  <c:v>0</c:v>
                </c:pt>
                <c:pt idx="6520">
                  <c:v>0</c:v>
                </c:pt>
                <c:pt idx="6521">
                  <c:v>0</c:v>
                </c:pt>
                <c:pt idx="6522">
                  <c:v>0</c:v>
                </c:pt>
                <c:pt idx="6523">
                  <c:v>0</c:v>
                </c:pt>
                <c:pt idx="6524">
                  <c:v>0</c:v>
                </c:pt>
                <c:pt idx="6525">
                  <c:v>0</c:v>
                </c:pt>
                <c:pt idx="6526">
                  <c:v>0</c:v>
                </c:pt>
                <c:pt idx="6527">
                  <c:v>0</c:v>
                </c:pt>
                <c:pt idx="6528">
                  <c:v>0</c:v>
                </c:pt>
                <c:pt idx="6529">
                  <c:v>0</c:v>
                </c:pt>
                <c:pt idx="6530">
                  <c:v>0</c:v>
                </c:pt>
                <c:pt idx="6531">
                  <c:v>0</c:v>
                </c:pt>
                <c:pt idx="6532">
                  <c:v>0</c:v>
                </c:pt>
                <c:pt idx="6533">
                  <c:v>0</c:v>
                </c:pt>
                <c:pt idx="6534">
                  <c:v>0</c:v>
                </c:pt>
                <c:pt idx="6535">
                  <c:v>0</c:v>
                </c:pt>
                <c:pt idx="6536">
                  <c:v>0</c:v>
                </c:pt>
                <c:pt idx="6537">
                  <c:v>0</c:v>
                </c:pt>
                <c:pt idx="6538">
                  <c:v>0</c:v>
                </c:pt>
                <c:pt idx="6539">
                  <c:v>0</c:v>
                </c:pt>
                <c:pt idx="6540">
                  <c:v>0</c:v>
                </c:pt>
                <c:pt idx="6541">
                  <c:v>0</c:v>
                </c:pt>
                <c:pt idx="6542">
                  <c:v>0</c:v>
                </c:pt>
                <c:pt idx="6543">
                  <c:v>0</c:v>
                </c:pt>
                <c:pt idx="6544">
                  <c:v>0</c:v>
                </c:pt>
                <c:pt idx="6545">
                  <c:v>0</c:v>
                </c:pt>
                <c:pt idx="6546">
                  <c:v>0</c:v>
                </c:pt>
                <c:pt idx="6547">
                  <c:v>0</c:v>
                </c:pt>
                <c:pt idx="6548">
                  <c:v>0</c:v>
                </c:pt>
                <c:pt idx="6549">
                  <c:v>0</c:v>
                </c:pt>
                <c:pt idx="6550">
                  <c:v>0</c:v>
                </c:pt>
                <c:pt idx="6551">
                  <c:v>0</c:v>
                </c:pt>
                <c:pt idx="6552">
                  <c:v>0</c:v>
                </c:pt>
                <c:pt idx="6553">
                  <c:v>0</c:v>
                </c:pt>
                <c:pt idx="6554">
                  <c:v>0</c:v>
                </c:pt>
                <c:pt idx="6555">
                  <c:v>0</c:v>
                </c:pt>
                <c:pt idx="6556">
                  <c:v>0</c:v>
                </c:pt>
                <c:pt idx="6557">
                  <c:v>0</c:v>
                </c:pt>
                <c:pt idx="6558">
                  <c:v>0</c:v>
                </c:pt>
                <c:pt idx="6559">
                  <c:v>0</c:v>
                </c:pt>
                <c:pt idx="6560">
                  <c:v>0</c:v>
                </c:pt>
                <c:pt idx="6561">
                  <c:v>0</c:v>
                </c:pt>
                <c:pt idx="6562">
                  <c:v>0</c:v>
                </c:pt>
                <c:pt idx="6563">
                  <c:v>0</c:v>
                </c:pt>
                <c:pt idx="6564">
                  <c:v>0</c:v>
                </c:pt>
                <c:pt idx="6565">
                  <c:v>0</c:v>
                </c:pt>
                <c:pt idx="6566">
                  <c:v>0</c:v>
                </c:pt>
                <c:pt idx="6567">
                  <c:v>0</c:v>
                </c:pt>
                <c:pt idx="6568">
                  <c:v>0</c:v>
                </c:pt>
                <c:pt idx="6569">
                  <c:v>0</c:v>
                </c:pt>
                <c:pt idx="6570">
                  <c:v>0</c:v>
                </c:pt>
                <c:pt idx="6571">
                  <c:v>0</c:v>
                </c:pt>
                <c:pt idx="6572">
                  <c:v>0</c:v>
                </c:pt>
                <c:pt idx="6573">
                  <c:v>0</c:v>
                </c:pt>
                <c:pt idx="6574">
                  <c:v>0</c:v>
                </c:pt>
                <c:pt idx="6575">
                  <c:v>0</c:v>
                </c:pt>
                <c:pt idx="6576">
                  <c:v>0</c:v>
                </c:pt>
                <c:pt idx="6577">
                  <c:v>0</c:v>
                </c:pt>
                <c:pt idx="6578">
                  <c:v>0</c:v>
                </c:pt>
                <c:pt idx="6579">
                  <c:v>0</c:v>
                </c:pt>
                <c:pt idx="6580">
                  <c:v>0</c:v>
                </c:pt>
                <c:pt idx="6581">
                  <c:v>0</c:v>
                </c:pt>
                <c:pt idx="6582">
                  <c:v>0</c:v>
                </c:pt>
                <c:pt idx="6583">
                  <c:v>0</c:v>
                </c:pt>
                <c:pt idx="6584">
                  <c:v>0</c:v>
                </c:pt>
                <c:pt idx="6585">
                  <c:v>0</c:v>
                </c:pt>
                <c:pt idx="6586">
                  <c:v>0</c:v>
                </c:pt>
                <c:pt idx="6587">
                  <c:v>0</c:v>
                </c:pt>
                <c:pt idx="6588">
                  <c:v>0</c:v>
                </c:pt>
                <c:pt idx="6589">
                  <c:v>0</c:v>
                </c:pt>
                <c:pt idx="6590">
                  <c:v>0</c:v>
                </c:pt>
                <c:pt idx="6591">
                  <c:v>0</c:v>
                </c:pt>
                <c:pt idx="6592">
                  <c:v>0</c:v>
                </c:pt>
                <c:pt idx="6593">
                  <c:v>0</c:v>
                </c:pt>
                <c:pt idx="6594">
                  <c:v>0</c:v>
                </c:pt>
                <c:pt idx="6595">
                  <c:v>0</c:v>
                </c:pt>
                <c:pt idx="6596">
                  <c:v>0</c:v>
                </c:pt>
                <c:pt idx="6597">
                  <c:v>0</c:v>
                </c:pt>
                <c:pt idx="6598">
                  <c:v>0</c:v>
                </c:pt>
                <c:pt idx="6599">
                  <c:v>0</c:v>
                </c:pt>
                <c:pt idx="6600">
                  <c:v>0</c:v>
                </c:pt>
                <c:pt idx="6601">
                  <c:v>0</c:v>
                </c:pt>
                <c:pt idx="6602">
                  <c:v>0</c:v>
                </c:pt>
                <c:pt idx="6603">
                  <c:v>0</c:v>
                </c:pt>
                <c:pt idx="6604">
                  <c:v>0</c:v>
                </c:pt>
                <c:pt idx="6605">
                  <c:v>0</c:v>
                </c:pt>
                <c:pt idx="6606">
                  <c:v>0</c:v>
                </c:pt>
                <c:pt idx="6607">
                  <c:v>0</c:v>
                </c:pt>
                <c:pt idx="6608">
                  <c:v>0</c:v>
                </c:pt>
                <c:pt idx="6609">
                  <c:v>0</c:v>
                </c:pt>
                <c:pt idx="6610">
                  <c:v>0</c:v>
                </c:pt>
                <c:pt idx="6611">
                  <c:v>0</c:v>
                </c:pt>
                <c:pt idx="6612">
                  <c:v>0</c:v>
                </c:pt>
                <c:pt idx="6613">
                  <c:v>0</c:v>
                </c:pt>
                <c:pt idx="6614">
                  <c:v>0</c:v>
                </c:pt>
                <c:pt idx="6615">
                  <c:v>0</c:v>
                </c:pt>
                <c:pt idx="6616">
                  <c:v>0</c:v>
                </c:pt>
                <c:pt idx="6617">
                  <c:v>0</c:v>
                </c:pt>
                <c:pt idx="6618">
                  <c:v>0</c:v>
                </c:pt>
                <c:pt idx="6619">
                  <c:v>0</c:v>
                </c:pt>
                <c:pt idx="6620">
                  <c:v>0</c:v>
                </c:pt>
                <c:pt idx="6621">
                  <c:v>0</c:v>
                </c:pt>
                <c:pt idx="6622">
                  <c:v>0</c:v>
                </c:pt>
                <c:pt idx="6623">
                  <c:v>0</c:v>
                </c:pt>
                <c:pt idx="6624">
                  <c:v>0</c:v>
                </c:pt>
                <c:pt idx="6625">
                  <c:v>0</c:v>
                </c:pt>
                <c:pt idx="6626">
                  <c:v>0</c:v>
                </c:pt>
                <c:pt idx="6627">
                  <c:v>0</c:v>
                </c:pt>
                <c:pt idx="6628">
                  <c:v>0</c:v>
                </c:pt>
                <c:pt idx="6629">
                  <c:v>0</c:v>
                </c:pt>
                <c:pt idx="6630">
                  <c:v>0</c:v>
                </c:pt>
                <c:pt idx="6631">
                  <c:v>0</c:v>
                </c:pt>
                <c:pt idx="6632">
                  <c:v>0</c:v>
                </c:pt>
                <c:pt idx="6633">
                  <c:v>0</c:v>
                </c:pt>
                <c:pt idx="6634">
                  <c:v>0</c:v>
                </c:pt>
                <c:pt idx="6635">
                  <c:v>0</c:v>
                </c:pt>
                <c:pt idx="6636">
                  <c:v>0</c:v>
                </c:pt>
                <c:pt idx="6637">
                  <c:v>0</c:v>
                </c:pt>
                <c:pt idx="6638">
                  <c:v>0</c:v>
                </c:pt>
                <c:pt idx="6639">
                  <c:v>0</c:v>
                </c:pt>
                <c:pt idx="6640">
                  <c:v>0</c:v>
                </c:pt>
                <c:pt idx="6641">
                  <c:v>0</c:v>
                </c:pt>
                <c:pt idx="6642">
                  <c:v>0</c:v>
                </c:pt>
                <c:pt idx="6643">
                  <c:v>0</c:v>
                </c:pt>
                <c:pt idx="6644">
                  <c:v>0</c:v>
                </c:pt>
                <c:pt idx="6645">
                  <c:v>0</c:v>
                </c:pt>
                <c:pt idx="6646">
                  <c:v>0</c:v>
                </c:pt>
                <c:pt idx="6647">
                  <c:v>0</c:v>
                </c:pt>
                <c:pt idx="6648">
                  <c:v>0</c:v>
                </c:pt>
                <c:pt idx="6649">
                  <c:v>0</c:v>
                </c:pt>
                <c:pt idx="6650">
                  <c:v>0</c:v>
                </c:pt>
                <c:pt idx="6651">
                  <c:v>0</c:v>
                </c:pt>
                <c:pt idx="6652">
                  <c:v>0</c:v>
                </c:pt>
                <c:pt idx="6653">
                  <c:v>0</c:v>
                </c:pt>
                <c:pt idx="6654">
                  <c:v>0</c:v>
                </c:pt>
                <c:pt idx="6655">
                  <c:v>0</c:v>
                </c:pt>
                <c:pt idx="6656">
                  <c:v>0</c:v>
                </c:pt>
                <c:pt idx="6657">
                  <c:v>0</c:v>
                </c:pt>
                <c:pt idx="6658">
                  <c:v>0</c:v>
                </c:pt>
                <c:pt idx="6659">
                  <c:v>0</c:v>
                </c:pt>
                <c:pt idx="6660">
                  <c:v>0</c:v>
                </c:pt>
                <c:pt idx="6661">
                  <c:v>0</c:v>
                </c:pt>
                <c:pt idx="6662">
                  <c:v>0</c:v>
                </c:pt>
                <c:pt idx="6663">
                  <c:v>0</c:v>
                </c:pt>
                <c:pt idx="6664">
                  <c:v>0</c:v>
                </c:pt>
                <c:pt idx="6665">
                  <c:v>0</c:v>
                </c:pt>
                <c:pt idx="6666">
                  <c:v>0</c:v>
                </c:pt>
                <c:pt idx="6667">
                  <c:v>0</c:v>
                </c:pt>
                <c:pt idx="6668">
                  <c:v>0</c:v>
                </c:pt>
                <c:pt idx="6669">
                  <c:v>0</c:v>
                </c:pt>
                <c:pt idx="6670">
                  <c:v>0</c:v>
                </c:pt>
                <c:pt idx="6671">
                  <c:v>0</c:v>
                </c:pt>
                <c:pt idx="6672">
                  <c:v>0</c:v>
                </c:pt>
                <c:pt idx="6673">
                  <c:v>0</c:v>
                </c:pt>
                <c:pt idx="6674">
                  <c:v>0</c:v>
                </c:pt>
                <c:pt idx="6675">
                  <c:v>0</c:v>
                </c:pt>
                <c:pt idx="6676">
                  <c:v>0</c:v>
                </c:pt>
                <c:pt idx="6677">
                  <c:v>0</c:v>
                </c:pt>
                <c:pt idx="6678">
                  <c:v>0</c:v>
                </c:pt>
                <c:pt idx="6679">
                  <c:v>0</c:v>
                </c:pt>
                <c:pt idx="6680">
                  <c:v>0</c:v>
                </c:pt>
                <c:pt idx="6681">
                  <c:v>0</c:v>
                </c:pt>
                <c:pt idx="6682">
                  <c:v>0</c:v>
                </c:pt>
                <c:pt idx="6683">
                  <c:v>0</c:v>
                </c:pt>
                <c:pt idx="6684">
                  <c:v>0</c:v>
                </c:pt>
                <c:pt idx="6685">
                  <c:v>0</c:v>
                </c:pt>
                <c:pt idx="6686">
                  <c:v>0</c:v>
                </c:pt>
                <c:pt idx="6687">
                  <c:v>0</c:v>
                </c:pt>
                <c:pt idx="6688">
                  <c:v>0</c:v>
                </c:pt>
                <c:pt idx="6689">
                  <c:v>0</c:v>
                </c:pt>
                <c:pt idx="6690">
                  <c:v>0</c:v>
                </c:pt>
                <c:pt idx="6691">
                  <c:v>0</c:v>
                </c:pt>
                <c:pt idx="6692">
                  <c:v>0</c:v>
                </c:pt>
                <c:pt idx="6693">
                  <c:v>0</c:v>
                </c:pt>
                <c:pt idx="6694">
                  <c:v>0</c:v>
                </c:pt>
                <c:pt idx="6695">
                  <c:v>0</c:v>
                </c:pt>
                <c:pt idx="6696">
                  <c:v>0</c:v>
                </c:pt>
                <c:pt idx="6697">
                  <c:v>0</c:v>
                </c:pt>
                <c:pt idx="6698">
                  <c:v>0</c:v>
                </c:pt>
                <c:pt idx="6699">
                  <c:v>0</c:v>
                </c:pt>
                <c:pt idx="6700">
                  <c:v>0</c:v>
                </c:pt>
                <c:pt idx="6701">
                  <c:v>0</c:v>
                </c:pt>
                <c:pt idx="6702">
                  <c:v>0</c:v>
                </c:pt>
                <c:pt idx="6703">
                  <c:v>0</c:v>
                </c:pt>
                <c:pt idx="6704">
                  <c:v>0</c:v>
                </c:pt>
                <c:pt idx="6705">
                  <c:v>0</c:v>
                </c:pt>
                <c:pt idx="6706">
                  <c:v>0</c:v>
                </c:pt>
                <c:pt idx="6707">
                  <c:v>0</c:v>
                </c:pt>
                <c:pt idx="6708">
                  <c:v>0</c:v>
                </c:pt>
                <c:pt idx="6709">
                  <c:v>0</c:v>
                </c:pt>
                <c:pt idx="6710">
                  <c:v>0</c:v>
                </c:pt>
                <c:pt idx="6711">
                  <c:v>0</c:v>
                </c:pt>
                <c:pt idx="6712">
                  <c:v>0</c:v>
                </c:pt>
                <c:pt idx="6713">
                  <c:v>0</c:v>
                </c:pt>
                <c:pt idx="6714">
                  <c:v>0</c:v>
                </c:pt>
                <c:pt idx="6715">
                  <c:v>0</c:v>
                </c:pt>
                <c:pt idx="6716">
                  <c:v>0</c:v>
                </c:pt>
                <c:pt idx="6717">
                  <c:v>0</c:v>
                </c:pt>
                <c:pt idx="6718">
                  <c:v>0</c:v>
                </c:pt>
                <c:pt idx="6719">
                  <c:v>0</c:v>
                </c:pt>
                <c:pt idx="6720">
                  <c:v>0</c:v>
                </c:pt>
                <c:pt idx="6721">
                  <c:v>0</c:v>
                </c:pt>
                <c:pt idx="6722">
                  <c:v>0</c:v>
                </c:pt>
                <c:pt idx="6723">
                  <c:v>0</c:v>
                </c:pt>
                <c:pt idx="6724">
                  <c:v>0</c:v>
                </c:pt>
                <c:pt idx="6725">
                  <c:v>0</c:v>
                </c:pt>
                <c:pt idx="6726">
                  <c:v>0</c:v>
                </c:pt>
                <c:pt idx="6727">
                  <c:v>0</c:v>
                </c:pt>
                <c:pt idx="6728">
                  <c:v>0</c:v>
                </c:pt>
                <c:pt idx="6729">
                  <c:v>0</c:v>
                </c:pt>
                <c:pt idx="6730">
                  <c:v>0</c:v>
                </c:pt>
                <c:pt idx="6731">
                  <c:v>0</c:v>
                </c:pt>
                <c:pt idx="6732">
                  <c:v>0</c:v>
                </c:pt>
                <c:pt idx="6733">
                  <c:v>0</c:v>
                </c:pt>
                <c:pt idx="6734">
                  <c:v>0</c:v>
                </c:pt>
                <c:pt idx="6735">
                  <c:v>0</c:v>
                </c:pt>
                <c:pt idx="6736">
                  <c:v>0</c:v>
                </c:pt>
                <c:pt idx="6737">
                  <c:v>0</c:v>
                </c:pt>
                <c:pt idx="6738">
                  <c:v>0</c:v>
                </c:pt>
                <c:pt idx="6739">
                  <c:v>0</c:v>
                </c:pt>
                <c:pt idx="6740">
                  <c:v>0</c:v>
                </c:pt>
                <c:pt idx="6741">
                  <c:v>0</c:v>
                </c:pt>
                <c:pt idx="6742">
                  <c:v>0</c:v>
                </c:pt>
                <c:pt idx="6743">
                  <c:v>0</c:v>
                </c:pt>
                <c:pt idx="6744">
                  <c:v>0</c:v>
                </c:pt>
                <c:pt idx="6745">
                  <c:v>0</c:v>
                </c:pt>
                <c:pt idx="6746">
                  <c:v>0</c:v>
                </c:pt>
                <c:pt idx="6747">
                  <c:v>0</c:v>
                </c:pt>
                <c:pt idx="6748">
                  <c:v>0</c:v>
                </c:pt>
                <c:pt idx="6749">
                  <c:v>0</c:v>
                </c:pt>
                <c:pt idx="6750">
                  <c:v>0</c:v>
                </c:pt>
                <c:pt idx="6751">
                  <c:v>0</c:v>
                </c:pt>
                <c:pt idx="6752">
                  <c:v>0</c:v>
                </c:pt>
                <c:pt idx="6753">
                  <c:v>0</c:v>
                </c:pt>
                <c:pt idx="6754">
                  <c:v>0</c:v>
                </c:pt>
                <c:pt idx="6755">
                  <c:v>0</c:v>
                </c:pt>
                <c:pt idx="6756">
                  <c:v>0</c:v>
                </c:pt>
                <c:pt idx="6757">
                  <c:v>0</c:v>
                </c:pt>
                <c:pt idx="6758">
                  <c:v>0</c:v>
                </c:pt>
                <c:pt idx="6759">
                  <c:v>0</c:v>
                </c:pt>
                <c:pt idx="6760">
                  <c:v>0</c:v>
                </c:pt>
                <c:pt idx="6761">
                  <c:v>0</c:v>
                </c:pt>
                <c:pt idx="6762">
                  <c:v>0</c:v>
                </c:pt>
                <c:pt idx="6763">
                  <c:v>0</c:v>
                </c:pt>
                <c:pt idx="6764">
                  <c:v>0</c:v>
                </c:pt>
                <c:pt idx="6765">
                  <c:v>0</c:v>
                </c:pt>
                <c:pt idx="6766">
                  <c:v>0</c:v>
                </c:pt>
                <c:pt idx="6767">
                  <c:v>0</c:v>
                </c:pt>
                <c:pt idx="6768">
                  <c:v>0</c:v>
                </c:pt>
                <c:pt idx="6769">
                  <c:v>0</c:v>
                </c:pt>
                <c:pt idx="6770">
                  <c:v>0</c:v>
                </c:pt>
                <c:pt idx="6771">
                  <c:v>0</c:v>
                </c:pt>
                <c:pt idx="6772">
                  <c:v>0</c:v>
                </c:pt>
                <c:pt idx="6773">
                  <c:v>0</c:v>
                </c:pt>
                <c:pt idx="6774">
                  <c:v>0</c:v>
                </c:pt>
                <c:pt idx="6775">
                  <c:v>0</c:v>
                </c:pt>
                <c:pt idx="6776">
                  <c:v>0</c:v>
                </c:pt>
                <c:pt idx="6777">
                  <c:v>0</c:v>
                </c:pt>
                <c:pt idx="6778">
                  <c:v>0</c:v>
                </c:pt>
                <c:pt idx="6779">
                  <c:v>0</c:v>
                </c:pt>
                <c:pt idx="6780">
                  <c:v>0</c:v>
                </c:pt>
                <c:pt idx="6781">
                  <c:v>0</c:v>
                </c:pt>
                <c:pt idx="6782">
                  <c:v>0</c:v>
                </c:pt>
                <c:pt idx="6783">
                  <c:v>0</c:v>
                </c:pt>
                <c:pt idx="6784">
                  <c:v>0</c:v>
                </c:pt>
                <c:pt idx="6785">
                  <c:v>0</c:v>
                </c:pt>
                <c:pt idx="6786">
                  <c:v>0</c:v>
                </c:pt>
                <c:pt idx="6787">
                  <c:v>0</c:v>
                </c:pt>
                <c:pt idx="6788">
                  <c:v>0</c:v>
                </c:pt>
                <c:pt idx="6789">
                  <c:v>0</c:v>
                </c:pt>
                <c:pt idx="6790">
                  <c:v>0</c:v>
                </c:pt>
                <c:pt idx="6791">
                  <c:v>0</c:v>
                </c:pt>
                <c:pt idx="6792">
                  <c:v>0</c:v>
                </c:pt>
                <c:pt idx="6793">
                  <c:v>0</c:v>
                </c:pt>
                <c:pt idx="6794">
                  <c:v>0</c:v>
                </c:pt>
                <c:pt idx="6795">
                  <c:v>0</c:v>
                </c:pt>
                <c:pt idx="6796">
                  <c:v>0</c:v>
                </c:pt>
                <c:pt idx="6797">
                  <c:v>0</c:v>
                </c:pt>
                <c:pt idx="6798">
                  <c:v>0</c:v>
                </c:pt>
                <c:pt idx="6799">
                  <c:v>0</c:v>
                </c:pt>
                <c:pt idx="6800">
                  <c:v>0</c:v>
                </c:pt>
                <c:pt idx="6801">
                  <c:v>0</c:v>
                </c:pt>
                <c:pt idx="6802">
                  <c:v>0</c:v>
                </c:pt>
                <c:pt idx="6803">
                  <c:v>0</c:v>
                </c:pt>
                <c:pt idx="6804">
                  <c:v>0</c:v>
                </c:pt>
                <c:pt idx="6805">
                  <c:v>0</c:v>
                </c:pt>
                <c:pt idx="6806">
                  <c:v>0</c:v>
                </c:pt>
                <c:pt idx="6807">
                  <c:v>0</c:v>
                </c:pt>
                <c:pt idx="6808">
                  <c:v>0</c:v>
                </c:pt>
                <c:pt idx="6809">
                  <c:v>0</c:v>
                </c:pt>
                <c:pt idx="6810">
                  <c:v>0</c:v>
                </c:pt>
                <c:pt idx="6811">
                  <c:v>0</c:v>
                </c:pt>
                <c:pt idx="6812">
                  <c:v>0</c:v>
                </c:pt>
                <c:pt idx="6813">
                  <c:v>0</c:v>
                </c:pt>
                <c:pt idx="6814">
                  <c:v>0</c:v>
                </c:pt>
                <c:pt idx="6815">
                  <c:v>0</c:v>
                </c:pt>
                <c:pt idx="6816">
                  <c:v>0</c:v>
                </c:pt>
                <c:pt idx="6817">
                  <c:v>0</c:v>
                </c:pt>
                <c:pt idx="6818">
                  <c:v>0</c:v>
                </c:pt>
                <c:pt idx="6819">
                  <c:v>0</c:v>
                </c:pt>
                <c:pt idx="6820">
                  <c:v>0</c:v>
                </c:pt>
                <c:pt idx="6821">
                  <c:v>0</c:v>
                </c:pt>
                <c:pt idx="6822">
                  <c:v>0</c:v>
                </c:pt>
                <c:pt idx="6823">
                  <c:v>0</c:v>
                </c:pt>
                <c:pt idx="6824">
                  <c:v>0</c:v>
                </c:pt>
                <c:pt idx="6825">
                  <c:v>0</c:v>
                </c:pt>
                <c:pt idx="6826">
                  <c:v>0</c:v>
                </c:pt>
                <c:pt idx="6827">
                  <c:v>0</c:v>
                </c:pt>
                <c:pt idx="6828">
                  <c:v>0</c:v>
                </c:pt>
                <c:pt idx="6829">
                  <c:v>0</c:v>
                </c:pt>
                <c:pt idx="6830">
                  <c:v>0</c:v>
                </c:pt>
                <c:pt idx="6831">
                  <c:v>0</c:v>
                </c:pt>
                <c:pt idx="6832">
                  <c:v>0</c:v>
                </c:pt>
                <c:pt idx="6833">
                  <c:v>0</c:v>
                </c:pt>
                <c:pt idx="6834">
                  <c:v>0</c:v>
                </c:pt>
                <c:pt idx="6835">
                  <c:v>0</c:v>
                </c:pt>
                <c:pt idx="6836">
                  <c:v>0</c:v>
                </c:pt>
                <c:pt idx="6837">
                  <c:v>0</c:v>
                </c:pt>
                <c:pt idx="6838">
                  <c:v>0</c:v>
                </c:pt>
                <c:pt idx="6839">
                  <c:v>0</c:v>
                </c:pt>
                <c:pt idx="6840">
                  <c:v>0</c:v>
                </c:pt>
                <c:pt idx="6841">
                  <c:v>0</c:v>
                </c:pt>
                <c:pt idx="6842">
                  <c:v>0</c:v>
                </c:pt>
                <c:pt idx="6843">
                  <c:v>0</c:v>
                </c:pt>
                <c:pt idx="6844">
                  <c:v>0</c:v>
                </c:pt>
                <c:pt idx="6845">
                  <c:v>0</c:v>
                </c:pt>
                <c:pt idx="6846">
                  <c:v>0</c:v>
                </c:pt>
                <c:pt idx="6847">
                  <c:v>0</c:v>
                </c:pt>
                <c:pt idx="6848">
                  <c:v>0</c:v>
                </c:pt>
                <c:pt idx="6849">
                  <c:v>0</c:v>
                </c:pt>
                <c:pt idx="6850">
                  <c:v>0</c:v>
                </c:pt>
                <c:pt idx="6851">
                  <c:v>0</c:v>
                </c:pt>
                <c:pt idx="6852">
                  <c:v>0</c:v>
                </c:pt>
                <c:pt idx="6853">
                  <c:v>0</c:v>
                </c:pt>
                <c:pt idx="6854">
                  <c:v>0</c:v>
                </c:pt>
                <c:pt idx="6855">
                  <c:v>0</c:v>
                </c:pt>
                <c:pt idx="6856">
                  <c:v>0</c:v>
                </c:pt>
                <c:pt idx="6857">
                  <c:v>0</c:v>
                </c:pt>
                <c:pt idx="6858">
                  <c:v>0</c:v>
                </c:pt>
                <c:pt idx="6859">
                  <c:v>0</c:v>
                </c:pt>
                <c:pt idx="6860">
                  <c:v>0</c:v>
                </c:pt>
                <c:pt idx="6861">
                  <c:v>0</c:v>
                </c:pt>
                <c:pt idx="6862">
                  <c:v>0</c:v>
                </c:pt>
                <c:pt idx="6863">
                  <c:v>0</c:v>
                </c:pt>
                <c:pt idx="6864">
                  <c:v>0</c:v>
                </c:pt>
                <c:pt idx="6865">
                  <c:v>0</c:v>
                </c:pt>
                <c:pt idx="6866">
                  <c:v>0</c:v>
                </c:pt>
                <c:pt idx="6867">
                  <c:v>0</c:v>
                </c:pt>
                <c:pt idx="6868">
                  <c:v>0</c:v>
                </c:pt>
                <c:pt idx="6869">
                  <c:v>0</c:v>
                </c:pt>
                <c:pt idx="6870">
                  <c:v>0</c:v>
                </c:pt>
                <c:pt idx="6871">
                  <c:v>0</c:v>
                </c:pt>
                <c:pt idx="6872">
                  <c:v>0</c:v>
                </c:pt>
                <c:pt idx="6873">
                  <c:v>0</c:v>
                </c:pt>
                <c:pt idx="6874">
                  <c:v>0</c:v>
                </c:pt>
                <c:pt idx="6875">
                  <c:v>0</c:v>
                </c:pt>
                <c:pt idx="6876">
                  <c:v>0</c:v>
                </c:pt>
                <c:pt idx="6877">
                  <c:v>0</c:v>
                </c:pt>
                <c:pt idx="6878">
                  <c:v>0</c:v>
                </c:pt>
                <c:pt idx="6879">
                  <c:v>0</c:v>
                </c:pt>
                <c:pt idx="6880">
                  <c:v>0</c:v>
                </c:pt>
                <c:pt idx="6881">
                  <c:v>0</c:v>
                </c:pt>
                <c:pt idx="6882">
                  <c:v>0</c:v>
                </c:pt>
                <c:pt idx="6883">
                  <c:v>0</c:v>
                </c:pt>
                <c:pt idx="6884">
                  <c:v>0</c:v>
                </c:pt>
                <c:pt idx="6885">
                  <c:v>0</c:v>
                </c:pt>
                <c:pt idx="6886">
                  <c:v>0</c:v>
                </c:pt>
                <c:pt idx="6887">
                  <c:v>0</c:v>
                </c:pt>
                <c:pt idx="6888">
                  <c:v>0</c:v>
                </c:pt>
                <c:pt idx="6889">
                  <c:v>0</c:v>
                </c:pt>
                <c:pt idx="6890">
                  <c:v>0</c:v>
                </c:pt>
                <c:pt idx="6891">
                  <c:v>0</c:v>
                </c:pt>
                <c:pt idx="6892">
                  <c:v>0</c:v>
                </c:pt>
                <c:pt idx="6893">
                  <c:v>0</c:v>
                </c:pt>
                <c:pt idx="6894">
                  <c:v>0</c:v>
                </c:pt>
                <c:pt idx="6895">
                  <c:v>0</c:v>
                </c:pt>
                <c:pt idx="6896">
                  <c:v>0</c:v>
                </c:pt>
                <c:pt idx="6897">
                  <c:v>0</c:v>
                </c:pt>
                <c:pt idx="6898">
                  <c:v>0</c:v>
                </c:pt>
                <c:pt idx="6899">
                  <c:v>0</c:v>
                </c:pt>
                <c:pt idx="6900">
                  <c:v>0</c:v>
                </c:pt>
                <c:pt idx="6901">
                  <c:v>0</c:v>
                </c:pt>
                <c:pt idx="6902">
                  <c:v>0</c:v>
                </c:pt>
                <c:pt idx="6903">
                  <c:v>0</c:v>
                </c:pt>
                <c:pt idx="6904">
                  <c:v>0</c:v>
                </c:pt>
                <c:pt idx="6905">
                  <c:v>0</c:v>
                </c:pt>
                <c:pt idx="6906">
                  <c:v>0</c:v>
                </c:pt>
                <c:pt idx="6907">
                  <c:v>0</c:v>
                </c:pt>
                <c:pt idx="6908">
                  <c:v>0</c:v>
                </c:pt>
                <c:pt idx="6909">
                  <c:v>0</c:v>
                </c:pt>
                <c:pt idx="6910">
                  <c:v>0</c:v>
                </c:pt>
                <c:pt idx="6911">
                  <c:v>0</c:v>
                </c:pt>
                <c:pt idx="6912">
                  <c:v>0</c:v>
                </c:pt>
                <c:pt idx="6913">
                  <c:v>0</c:v>
                </c:pt>
                <c:pt idx="6914">
                  <c:v>0</c:v>
                </c:pt>
                <c:pt idx="6915">
                  <c:v>0</c:v>
                </c:pt>
                <c:pt idx="6916">
                  <c:v>0</c:v>
                </c:pt>
                <c:pt idx="6917">
                  <c:v>0</c:v>
                </c:pt>
                <c:pt idx="6918">
                  <c:v>0</c:v>
                </c:pt>
                <c:pt idx="6919">
                  <c:v>0</c:v>
                </c:pt>
                <c:pt idx="6920">
                  <c:v>0</c:v>
                </c:pt>
                <c:pt idx="6921">
                  <c:v>0</c:v>
                </c:pt>
                <c:pt idx="6922">
                  <c:v>0</c:v>
                </c:pt>
                <c:pt idx="6923">
                  <c:v>0</c:v>
                </c:pt>
                <c:pt idx="6924">
                  <c:v>0</c:v>
                </c:pt>
                <c:pt idx="6925">
                  <c:v>0</c:v>
                </c:pt>
                <c:pt idx="6926">
                  <c:v>0</c:v>
                </c:pt>
                <c:pt idx="6927">
                  <c:v>0</c:v>
                </c:pt>
                <c:pt idx="6928">
                  <c:v>0</c:v>
                </c:pt>
                <c:pt idx="6929">
                  <c:v>0</c:v>
                </c:pt>
                <c:pt idx="6930">
                  <c:v>0</c:v>
                </c:pt>
                <c:pt idx="6931">
                  <c:v>0</c:v>
                </c:pt>
                <c:pt idx="6932">
                  <c:v>0</c:v>
                </c:pt>
                <c:pt idx="6933">
                  <c:v>0</c:v>
                </c:pt>
                <c:pt idx="6934">
                  <c:v>0</c:v>
                </c:pt>
                <c:pt idx="6935">
                  <c:v>0</c:v>
                </c:pt>
                <c:pt idx="6936">
                  <c:v>0</c:v>
                </c:pt>
                <c:pt idx="6937">
                  <c:v>0</c:v>
                </c:pt>
                <c:pt idx="6938">
                  <c:v>0</c:v>
                </c:pt>
                <c:pt idx="6939">
                  <c:v>0</c:v>
                </c:pt>
                <c:pt idx="6940">
                  <c:v>0</c:v>
                </c:pt>
                <c:pt idx="6941">
                  <c:v>0</c:v>
                </c:pt>
                <c:pt idx="6942">
                  <c:v>0</c:v>
                </c:pt>
                <c:pt idx="6943">
                  <c:v>0</c:v>
                </c:pt>
                <c:pt idx="6944">
                  <c:v>0</c:v>
                </c:pt>
                <c:pt idx="6945">
                  <c:v>0</c:v>
                </c:pt>
                <c:pt idx="6946">
                  <c:v>0</c:v>
                </c:pt>
                <c:pt idx="6947">
                  <c:v>0</c:v>
                </c:pt>
                <c:pt idx="6948">
                  <c:v>0</c:v>
                </c:pt>
                <c:pt idx="6949">
                  <c:v>0</c:v>
                </c:pt>
                <c:pt idx="6950">
                  <c:v>0</c:v>
                </c:pt>
                <c:pt idx="6951">
                  <c:v>0</c:v>
                </c:pt>
                <c:pt idx="6952">
                  <c:v>0</c:v>
                </c:pt>
                <c:pt idx="6953">
                  <c:v>0</c:v>
                </c:pt>
                <c:pt idx="6954">
                  <c:v>0</c:v>
                </c:pt>
                <c:pt idx="6955">
                  <c:v>0</c:v>
                </c:pt>
                <c:pt idx="6956">
                  <c:v>0</c:v>
                </c:pt>
                <c:pt idx="6957">
                  <c:v>0</c:v>
                </c:pt>
                <c:pt idx="6958">
                  <c:v>0</c:v>
                </c:pt>
                <c:pt idx="6959">
                  <c:v>0</c:v>
                </c:pt>
                <c:pt idx="6960">
                  <c:v>0</c:v>
                </c:pt>
                <c:pt idx="6961">
                  <c:v>0</c:v>
                </c:pt>
                <c:pt idx="6962">
                  <c:v>0</c:v>
                </c:pt>
                <c:pt idx="6963">
                  <c:v>0</c:v>
                </c:pt>
                <c:pt idx="6964">
                  <c:v>0</c:v>
                </c:pt>
                <c:pt idx="6965">
                  <c:v>0</c:v>
                </c:pt>
                <c:pt idx="6966">
                  <c:v>0</c:v>
                </c:pt>
                <c:pt idx="6967">
                  <c:v>0</c:v>
                </c:pt>
                <c:pt idx="6968">
                  <c:v>0</c:v>
                </c:pt>
                <c:pt idx="6969">
                  <c:v>0</c:v>
                </c:pt>
                <c:pt idx="6970">
                  <c:v>0</c:v>
                </c:pt>
                <c:pt idx="6971">
                  <c:v>0</c:v>
                </c:pt>
                <c:pt idx="6972">
                  <c:v>0</c:v>
                </c:pt>
                <c:pt idx="6973">
                  <c:v>0</c:v>
                </c:pt>
                <c:pt idx="6974">
                  <c:v>0</c:v>
                </c:pt>
                <c:pt idx="6975">
                  <c:v>0</c:v>
                </c:pt>
                <c:pt idx="6976">
                  <c:v>0</c:v>
                </c:pt>
                <c:pt idx="6977">
                  <c:v>0</c:v>
                </c:pt>
                <c:pt idx="6978">
                  <c:v>0</c:v>
                </c:pt>
                <c:pt idx="6979">
                  <c:v>0</c:v>
                </c:pt>
                <c:pt idx="6980">
                  <c:v>0</c:v>
                </c:pt>
                <c:pt idx="6981">
                  <c:v>0</c:v>
                </c:pt>
                <c:pt idx="6982">
                  <c:v>0</c:v>
                </c:pt>
                <c:pt idx="6983">
                  <c:v>0</c:v>
                </c:pt>
                <c:pt idx="6984">
                  <c:v>0</c:v>
                </c:pt>
                <c:pt idx="6985">
                  <c:v>0</c:v>
                </c:pt>
                <c:pt idx="6986">
                  <c:v>0</c:v>
                </c:pt>
                <c:pt idx="6987">
                  <c:v>0</c:v>
                </c:pt>
                <c:pt idx="6988">
                  <c:v>0</c:v>
                </c:pt>
                <c:pt idx="6989">
                  <c:v>0</c:v>
                </c:pt>
                <c:pt idx="6990">
                  <c:v>0</c:v>
                </c:pt>
                <c:pt idx="6991">
                  <c:v>0</c:v>
                </c:pt>
                <c:pt idx="6992">
                  <c:v>0</c:v>
                </c:pt>
                <c:pt idx="6993">
                  <c:v>0</c:v>
                </c:pt>
                <c:pt idx="6994">
                  <c:v>0</c:v>
                </c:pt>
                <c:pt idx="6995">
                  <c:v>0</c:v>
                </c:pt>
                <c:pt idx="6996">
                  <c:v>0</c:v>
                </c:pt>
                <c:pt idx="6997">
                  <c:v>0</c:v>
                </c:pt>
                <c:pt idx="6998">
                  <c:v>0</c:v>
                </c:pt>
                <c:pt idx="6999">
                  <c:v>0</c:v>
                </c:pt>
                <c:pt idx="7000">
                  <c:v>0</c:v>
                </c:pt>
                <c:pt idx="7001">
                  <c:v>0</c:v>
                </c:pt>
                <c:pt idx="7002">
                  <c:v>0</c:v>
                </c:pt>
                <c:pt idx="7003">
                  <c:v>0</c:v>
                </c:pt>
                <c:pt idx="7004">
                  <c:v>0</c:v>
                </c:pt>
                <c:pt idx="7005">
                  <c:v>0</c:v>
                </c:pt>
                <c:pt idx="7006">
                  <c:v>0</c:v>
                </c:pt>
                <c:pt idx="7007">
                  <c:v>0</c:v>
                </c:pt>
                <c:pt idx="7008">
                  <c:v>0</c:v>
                </c:pt>
                <c:pt idx="7009">
                  <c:v>0</c:v>
                </c:pt>
                <c:pt idx="7010">
                  <c:v>0</c:v>
                </c:pt>
                <c:pt idx="7011">
                  <c:v>0</c:v>
                </c:pt>
                <c:pt idx="7012">
                  <c:v>0</c:v>
                </c:pt>
                <c:pt idx="7013">
                  <c:v>0</c:v>
                </c:pt>
                <c:pt idx="7014">
                  <c:v>0</c:v>
                </c:pt>
                <c:pt idx="7015">
                  <c:v>0</c:v>
                </c:pt>
                <c:pt idx="7016">
                  <c:v>0</c:v>
                </c:pt>
                <c:pt idx="7017">
                  <c:v>0</c:v>
                </c:pt>
                <c:pt idx="7018">
                  <c:v>0</c:v>
                </c:pt>
                <c:pt idx="7019">
                  <c:v>0</c:v>
                </c:pt>
                <c:pt idx="7020">
                  <c:v>0</c:v>
                </c:pt>
                <c:pt idx="7021">
                  <c:v>0</c:v>
                </c:pt>
                <c:pt idx="7022">
                  <c:v>0</c:v>
                </c:pt>
                <c:pt idx="7023">
                  <c:v>0</c:v>
                </c:pt>
                <c:pt idx="7024">
                  <c:v>0</c:v>
                </c:pt>
                <c:pt idx="7025">
                  <c:v>0</c:v>
                </c:pt>
                <c:pt idx="7026">
                  <c:v>0</c:v>
                </c:pt>
                <c:pt idx="7027">
                  <c:v>0</c:v>
                </c:pt>
                <c:pt idx="7028">
                  <c:v>0</c:v>
                </c:pt>
                <c:pt idx="7029">
                  <c:v>0</c:v>
                </c:pt>
                <c:pt idx="7030">
                  <c:v>0</c:v>
                </c:pt>
                <c:pt idx="7031">
                  <c:v>0</c:v>
                </c:pt>
                <c:pt idx="7032">
                  <c:v>0</c:v>
                </c:pt>
                <c:pt idx="7033">
                  <c:v>0</c:v>
                </c:pt>
                <c:pt idx="7034">
                  <c:v>0</c:v>
                </c:pt>
                <c:pt idx="7035">
                  <c:v>0</c:v>
                </c:pt>
                <c:pt idx="7036">
                  <c:v>0</c:v>
                </c:pt>
                <c:pt idx="7037">
                  <c:v>0</c:v>
                </c:pt>
                <c:pt idx="7038">
                  <c:v>0</c:v>
                </c:pt>
                <c:pt idx="7039">
                  <c:v>0</c:v>
                </c:pt>
                <c:pt idx="7040">
                  <c:v>0</c:v>
                </c:pt>
                <c:pt idx="7041">
                  <c:v>0</c:v>
                </c:pt>
                <c:pt idx="7042">
                  <c:v>0</c:v>
                </c:pt>
                <c:pt idx="7043">
                  <c:v>0</c:v>
                </c:pt>
                <c:pt idx="7044">
                  <c:v>0</c:v>
                </c:pt>
                <c:pt idx="7045">
                  <c:v>0</c:v>
                </c:pt>
                <c:pt idx="7046">
                  <c:v>0</c:v>
                </c:pt>
                <c:pt idx="7047">
                  <c:v>0</c:v>
                </c:pt>
                <c:pt idx="7048">
                  <c:v>0</c:v>
                </c:pt>
                <c:pt idx="7049">
                  <c:v>0</c:v>
                </c:pt>
                <c:pt idx="7050">
                  <c:v>0</c:v>
                </c:pt>
                <c:pt idx="7051">
                  <c:v>0</c:v>
                </c:pt>
                <c:pt idx="7052">
                  <c:v>0</c:v>
                </c:pt>
                <c:pt idx="7053">
                  <c:v>0</c:v>
                </c:pt>
                <c:pt idx="7054">
                  <c:v>0</c:v>
                </c:pt>
                <c:pt idx="7055">
                  <c:v>0</c:v>
                </c:pt>
                <c:pt idx="7056">
                  <c:v>0</c:v>
                </c:pt>
                <c:pt idx="7057">
                  <c:v>0</c:v>
                </c:pt>
                <c:pt idx="7058">
                  <c:v>0</c:v>
                </c:pt>
                <c:pt idx="7059">
                  <c:v>0</c:v>
                </c:pt>
                <c:pt idx="7060">
                  <c:v>0</c:v>
                </c:pt>
                <c:pt idx="7061">
                  <c:v>0</c:v>
                </c:pt>
                <c:pt idx="7062">
                  <c:v>0</c:v>
                </c:pt>
                <c:pt idx="7063">
                  <c:v>0</c:v>
                </c:pt>
                <c:pt idx="7064">
                  <c:v>0</c:v>
                </c:pt>
                <c:pt idx="7065">
                  <c:v>0</c:v>
                </c:pt>
                <c:pt idx="7066">
                  <c:v>0</c:v>
                </c:pt>
                <c:pt idx="7067">
                  <c:v>0</c:v>
                </c:pt>
                <c:pt idx="7068">
                  <c:v>0</c:v>
                </c:pt>
                <c:pt idx="7069">
                  <c:v>0</c:v>
                </c:pt>
                <c:pt idx="7070">
                  <c:v>0</c:v>
                </c:pt>
                <c:pt idx="7071">
                  <c:v>0</c:v>
                </c:pt>
                <c:pt idx="7072">
                  <c:v>0</c:v>
                </c:pt>
                <c:pt idx="7073">
                  <c:v>0</c:v>
                </c:pt>
                <c:pt idx="7074">
                  <c:v>0</c:v>
                </c:pt>
                <c:pt idx="7075">
                  <c:v>0</c:v>
                </c:pt>
                <c:pt idx="7076">
                  <c:v>0</c:v>
                </c:pt>
                <c:pt idx="7077">
                  <c:v>0</c:v>
                </c:pt>
                <c:pt idx="7078">
                  <c:v>0</c:v>
                </c:pt>
                <c:pt idx="7079">
                  <c:v>0</c:v>
                </c:pt>
                <c:pt idx="7080">
                  <c:v>0</c:v>
                </c:pt>
                <c:pt idx="7081">
                  <c:v>0</c:v>
                </c:pt>
                <c:pt idx="7082">
                  <c:v>0</c:v>
                </c:pt>
                <c:pt idx="7083">
                  <c:v>0</c:v>
                </c:pt>
                <c:pt idx="7084">
                  <c:v>0</c:v>
                </c:pt>
                <c:pt idx="7085">
                  <c:v>0</c:v>
                </c:pt>
                <c:pt idx="7086">
                  <c:v>0</c:v>
                </c:pt>
                <c:pt idx="7087">
                  <c:v>0</c:v>
                </c:pt>
                <c:pt idx="7088">
                  <c:v>0</c:v>
                </c:pt>
                <c:pt idx="7089">
                  <c:v>0</c:v>
                </c:pt>
                <c:pt idx="7090">
                  <c:v>0</c:v>
                </c:pt>
                <c:pt idx="7091">
                  <c:v>0</c:v>
                </c:pt>
                <c:pt idx="7092">
                  <c:v>0</c:v>
                </c:pt>
                <c:pt idx="7093">
                  <c:v>0</c:v>
                </c:pt>
                <c:pt idx="7094">
                  <c:v>0</c:v>
                </c:pt>
                <c:pt idx="7095">
                  <c:v>0</c:v>
                </c:pt>
                <c:pt idx="7096">
                  <c:v>0</c:v>
                </c:pt>
                <c:pt idx="7097">
                  <c:v>0</c:v>
                </c:pt>
                <c:pt idx="7098">
                  <c:v>0</c:v>
                </c:pt>
                <c:pt idx="7099">
                  <c:v>0</c:v>
                </c:pt>
                <c:pt idx="7100">
                  <c:v>0</c:v>
                </c:pt>
                <c:pt idx="7101">
                  <c:v>0</c:v>
                </c:pt>
                <c:pt idx="7102">
                  <c:v>0</c:v>
                </c:pt>
                <c:pt idx="7103">
                  <c:v>0</c:v>
                </c:pt>
                <c:pt idx="7104">
                  <c:v>0</c:v>
                </c:pt>
                <c:pt idx="7105">
                  <c:v>0</c:v>
                </c:pt>
                <c:pt idx="7106">
                  <c:v>0</c:v>
                </c:pt>
                <c:pt idx="7107">
                  <c:v>0</c:v>
                </c:pt>
                <c:pt idx="7108">
                  <c:v>0</c:v>
                </c:pt>
                <c:pt idx="7109">
                  <c:v>0</c:v>
                </c:pt>
                <c:pt idx="7110">
                  <c:v>0</c:v>
                </c:pt>
                <c:pt idx="7111">
                  <c:v>0</c:v>
                </c:pt>
                <c:pt idx="7112">
                  <c:v>0</c:v>
                </c:pt>
                <c:pt idx="7113">
                  <c:v>0</c:v>
                </c:pt>
                <c:pt idx="7114">
                  <c:v>0</c:v>
                </c:pt>
                <c:pt idx="7115">
                  <c:v>0</c:v>
                </c:pt>
                <c:pt idx="7116">
                  <c:v>0</c:v>
                </c:pt>
                <c:pt idx="7117">
                  <c:v>0</c:v>
                </c:pt>
                <c:pt idx="7118">
                  <c:v>0</c:v>
                </c:pt>
                <c:pt idx="7119">
                  <c:v>0</c:v>
                </c:pt>
                <c:pt idx="7120">
                  <c:v>0</c:v>
                </c:pt>
                <c:pt idx="7121">
                  <c:v>0</c:v>
                </c:pt>
                <c:pt idx="7122">
                  <c:v>0</c:v>
                </c:pt>
                <c:pt idx="7123">
                  <c:v>0</c:v>
                </c:pt>
                <c:pt idx="7124">
                  <c:v>0</c:v>
                </c:pt>
                <c:pt idx="7125">
                  <c:v>0</c:v>
                </c:pt>
                <c:pt idx="7126">
                  <c:v>0</c:v>
                </c:pt>
                <c:pt idx="7127">
                  <c:v>0</c:v>
                </c:pt>
                <c:pt idx="7128">
                  <c:v>0</c:v>
                </c:pt>
                <c:pt idx="7129">
                  <c:v>0</c:v>
                </c:pt>
                <c:pt idx="7130">
                  <c:v>0</c:v>
                </c:pt>
                <c:pt idx="7131">
                  <c:v>0</c:v>
                </c:pt>
                <c:pt idx="7132">
                  <c:v>0</c:v>
                </c:pt>
                <c:pt idx="7133">
                  <c:v>0</c:v>
                </c:pt>
                <c:pt idx="7134">
                  <c:v>0</c:v>
                </c:pt>
                <c:pt idx="7135">
                  <c:v>0</c:v>
                </c:pt>
                <c:pt idx="7136">
                  <c:v>0</c:v>
                </c:pt>
                <c:pt idx="7137">
                  <c:v>0</c:v>
                </c:pt>
                <c:pt idx="7138">
                  <c:v>0</c:v>
                </c:pt>
                <c:pt idx="7139">
                  <c:v>0</c:v>
                </c:pt>
                <c:pt idx="7140">
                  <c:v>0</c:v>
                </c:pt>
                <c:pt idx="7141">
                  <c:v>0</c:v>
                </c:pt>
                <c:pt idx="7142">
                  <c:v>0</c:v>
                </c:pt>
                <c:pt idx="7143">
                  <c:v>0</c:v>
                </c:pt>
                <c:pt idx="7144">
                  <c:v>0</c:v>
                </c:pt>
                <c:pt idx="7145">
                  <c:v>0</c:v>
                </c:pt>
                <c:pt idx="7146">
                  <c:v>0</c:v>
                </c:pt>
                <c:pt idx="7147">
                  <c:v>0</c:v>
                </c:pt>
                <c:pt idx="7148">
                  <c:v>0</c:v>
                </c:pt>
                <c:pt idx="7149">
                  <c:v>0</c:v>
                </c:pt>
                <c:pt idx="7150">
                  <c:v>0</c:v>
                </c:pt>
                <c:pt idx="7151">
                  <c:v>0</c:v>
                </c:pt>
                <c:pt idx="7152">
                  <c:v>0</c:v>
                </c:pt>
                <c:pt idx="7153">
                  <c:v>0</c:v>
                </c:pt>
                <c:pt idx="7154">
                  <c:v>0</c:v>
                </c:pt>
                <c:pt idx="7155">
                  <c:v>0</c:v>
                </c:pt>
                <c:pt idx="7156">
                  <c:v>0</c:v>
                </c:pt>
                <c:pt idx="7157">
                  <c:v>0</c:v>
                </c:pt>
                <c:pt idx="7158">
                  <c:v>0</c:v>
                </c:pt>
                <c:pt idx="7159">
                  <c:v>0</c:v>
                </c:pt>
                <c:pt idx="7160">
                  <c:v>0</c:v>
                </c:pt>
                <c:pt idx="7161">
                  <c:v>0</c:v>
                </c:pt>
                <c:pt idx="7162">
                  <c:v>0</c:v>
                </c:pt>
                <c:pt idx="7163">
                  <c:v>0</c:v>
                </c:pt>
                <c:pt idx="7164">
                  <c:v>0</c:v>
                </c:pt>
                <c:pt idx="7165">
                  <c:v>0</c:v>
                </c:pt>
                <c:pt idx="7166">
                  <c:v>0</c:v>
                </c:pt>
                <c:pt idx="7167">
                  <c:v>0</c:v>
                </c:pt>
                <c:pt idx="7168">
                  <c:v>0</c:v>
                </c:pt>
                <c:pt idx="7169">
                  <c:v>0</c:v>
                </c:pt>
                <c:pt idx="7170">
                  <c:v>0</c:v>
                </c:pt>
                <c:pt idx="7171">
                  <c:v>0</c:v>
                </c:pt>
                <c:pt idx="7172">
                  <c:v>0</c:v>
                </c:pt>
                <c:pt idx="7173">
                  <c:v>0</c:v>
                </c:pt>
                <c:pt idx="7174">
                  <c:v>0</c:v>
                </c:pt>
                <c:pt idx="7175">
                  <c:v>0</c:v>
                </c:pt>
                <c:pt idx="7176">
                  <c:v>0</c:v>
                </c:pt>
                <c:pt idx="7177">
                  <c:v>0</c:v>
                </c:pt>
                <c:pt idx="7178">
                  <c:v>0</c:v>
                </c:pt>
                <c:pt idx="7179">
                  <c:v>0</c:v>
                </c:pt>
                <c:pt idx="7180">
                  <c:v>0</c:v>
                </c:pt>
                <c:pt idx="7181">
                  <c:v>0</c:v>
                </c:pt>
                <c:pt idx="7182">
                  <c:v>0</c:v>
                </c:pt>
                <c:pt idx="7183">
                  <c:v>0</c:v>
                </c:pt>
                <c:pt idx="7184">
                  <c:v>0</c:v>
                </c:pt>
                <c:pt idx="7185">
                  <c:v>0</c:v>
                </c:pt>
                <c:pt idx="7186">
                  <c:v>0</c:v>
                </c:pt>
                <c:pt idx="7187">
                  <c:v>0</c:v>
                </c:pt>
                <c:pt idx="7188">
                  <c:v>0</c:v>
                </c:pt>
                <c:pt idx="7189">
                  <c:v>0</c:v>
                </c:pt>
                <c:pt idx="7190">
                  <c:v>0</c:v>
                </c:pt>
                <c:pt idx="7191">
                  <c:v>0</c:v>
                </c:pt>
                <c:pt idx="7192">
                  <c:v>0</c:v>
                </c:pt>
                <c:pt idx="7193">
                  <c:v>0</c:v>
                </c:pt>
                <c:pt idx="7194">
                  <c:v>0</c:v>
                </c:pt>
                <c:pt idx="7195">
                  <c:v>0</c:v>
                </c:pt>
                <c:pt idx="7196">
                  <c:v>0</c:v>
                </c:pt>
                <c:pt idx="7197">
                  <c:v>0</c:v>
                </c:pt>
                <c:pt idx="7198">
                  <c:v>0</c:v>
                </c:pt>
                <c:pt idx="7199">
                  <c:v>0</c:v>
                </c:pt>
                <c:pt idx="7200">
                  <c:v>0</c:v>
                </c:pt>
                <c:pt idx="7201">
                  <c:v>0</c:v>
                </c:pt>
                <c:pt idx="7202">
                  <c:v>0</c:v>
                </c:pt>
                <c:pt idx="7203">
                  <c:v>0</c:v>
                </c:pt>
                <c:pt idx="7204">
                  <c:v>0</c:v>
                </c:pt>
                <c:pt idx="7205">
                  <c:v>0</c:v>
                </c:pt>
                <c:pt idx="7206">
                  <c:v>0</c:v>
                </c:pt>
                <c:pt idx="7207">
                  <c:v>0</c:v>
                </c:pt>
                <c:pt idx="7208">
                  <c:v>0</c:v>
                </c:pt>
                <c:pt idx="7209">
                  <c:v>0</c:v>
                </c:pt>
                <c:pt idx="7210">
                  <c:v>0</c:v>
                </c:pt>
                <c:pt idx="7211">
                  <c:v>0</c:v>
                </c:pt>
                <c:pt idx="7212">
                  <c:v>0</c:v>
                </c:pt>
                <c:pt idx="7213">
                  <c:v>0</c:v>
                </c:pt>
                <c:pt idx="7214">
                  <c:v>0</c:v>
                </c:pt>
                <c:pt idx="7215">
                  <c:v>0</c:v>
                </c:pt>
                <c:pt idx="7216">
                  <c:v>0</c:v>
                </c:pt>
                <c:pt idx="7217">
                  <c:v>0</c:v>
                </c:pt>
                <c:pt idx="7218">
                  <c:v>0</c:v>
                </c:pt>
                <c:pt idx="7219">
                  <c:v>0</c:v>
                </c:pt>
                <c:pt idx="7220">
                  <c:v>0</c:v>
                </c:pt>
                <c:pt idx="7221">
                  <c:v>0</c:v>
                </c:pt>
                <c:pt idx="7222">
                  <c:v>0</c:v>
                </c:pt>
                <c:pt idx="7223">
                  <c:v>0</c:v>
                </c:pt>
                <c:pt idx="7224">
                  <c:v>0</c:v>
                </c:pt>
                <c:pt idx="7225">
                  <c:v>0</c:v>
                </c:pt>
                <c:pt idx="7226">
                  <c:v>0</c:v>
                </c:pt>
                <c:pt idx="7227">
                  <c:v>0</c:v>
                </c:pt>
                <c:pt idx="7228">
                  <c:v>0</c:v>
                </c:pt>
                <c:pt idx="7229">
                  <c:v>0</c:v>
                </c:pt>
                <c:pt idx="7230">
                  <c:v>0</c:v>
                </c:pt>
                <c:pt idx="7231">
                  <c:v>0</c:v>
                </c:pt>
                <c:pt idx="7232">
                  <c:v>0</c:v>
                </c:pt>
                <c:pt idx="7233">
                  <c:v>0</c:v>
                </c:pt>
                <c:pt idx="7234">
                  <c:v>0</c:v>
                </c:pt>
                <c:pt idx="7235">
                  <c:v>0</c:v>
                </c:pt>
                <c:pt idx="7236">
                  <c:v>0</c:v>
                </c:pt>
                <c:pt idx="7237">
                  <c:v>0</c:v>
                </c:pt>
                <c:pt idx="7238">
                  <c:v>0</c:v>
                </c:pt>
                <c:pt idx="7239">
                  <c:v>0</c:v>
                </c:pt>
                <c:pt idx="7240">
                  <c:v>0</c:v>
                </c:pt>
                <c:pt idx="7241">
                  <c:v>0</c:v>
                </c:pt>
                <c:pt idx="7242">
                  <c:v>0</c:v>
                </c:pt>
                <c:pt idx="7243">
                  <c:v>0</c:v>
                </c:pt>
                <c:pt idx="7244">
                  <c:v>0</c:v>
                </c:pt>
                <c:pt idx="7245">
                  <c:v>0</c:v>
                </c:pt>
                <c:pt idx="7246">
                  <c:v>0</c:v>
                </c:pt>
                <c:pt idx="7247">
                  <c:v>0</c:v>
                </c:pt>
                <c:pt idx="7248">
                  <c:v>0</c:v>
                </c:pt>
                <c:pt idx="7249">
                  <c:v>0</c:v>
                </c:pt>
                <c:pt idx="7250">
                  <c:v>0</c:v>
                </c:pt>
                <c:pt idx="7251">
                  <c:v>0</c:v>
                </c:pt>
                <c:pt idx="7252">
                  <c:v>0</c:v>
                </c:pt>
                <c:pt idx="7253">
                  <c:v>0</c:v>
                </c:pt>
                <c:pt idx="7254">
                  <c:v>0</c:v>
                </c:pt>
                <c:pt idx="7255">
                  <c:v>0</c:v>
                </c:pt>
                <c:pt idx="7256">
                  <c:v>0</c:v>
                </c:pt>
                <c:pt idx="7257">
                  <c:v>0</c:v>
                </c:pt>
                <c:pt idx="7258">
                  <c:v>0</c:v>
                </c:pt>
                <c:pt idx="7259">
                  <c:v>0</c:v>
                </c:pt>
                <c:pt idx="7260">
                  <c:v>0</c:v>
                </c:pt>
                <c:pt idx="7261">
                  <c:v>0</c:v>
                </c:pt>
                <c:pt idx="7262">
                  <c:v>0</c:v>
                </c:pt>
                <c:pt idx="7263">
                  <c:v>0</c:v>
                </c:pt>
                <c:pt idx="7264">
                  <c:v>0</c:v>
                </c:pt>
                <c:pt idx="7265">
                  <c:v>0</c:v>
                </c:pt>
                <c:pt idx="7266">
                  <c:v>0</c:v>
                </c:pt>
                <c:pt idx="7267">
                  <c:v>0</c:v>
                </c:pt>
                <c:pt idx="7268">
                  <c:v>0</c:v>
                </c:pt>
                <c:pt idx="7269">
                  <c:v>0</c:v>
                </c:pt>
                <c:pt idx="7270">
                  <c:v>0</c:v>
                </c:pt>
                <c:pt idx="7271">
                  <c:v>0</c:v>
                </c:pt>
                <c:pt idx="7272">
                  <c:v>0</c:v>
                </c:pt>
                <c:pt idx="7273">
                  <c:v>0</c:v>
                </c:pt>
                <c:pt idx="7274">
                  <c:v>0</c:v>
                </c:pt>
                <c:pt idx="7275">
                  <c:v>0</c:v>
                </c:pt>
                <c:pt idx="7276">
                  <c:v>0</c:v>
                </c:pt>
                <c:pt idx="7277">
                  <c:v>0</c:v>
                </c:pt>
                <c:pt idx="7278">
                  <c:v>0</c:v>
                </c:pt>
                <c:pt idx="7279">
                  <c:v>0</c:v>
                </c:pt>
                <c:pt idx="7280">
                  <c:v>0</c:v>
                </c:pt>
                <c:pt idx="7281">
                  <c:v>0</c:v>
                </c:pt>
                <c:pt idx="7282">
                  <c:v>0</c:v>
                </c:pt>
                <c:pt idx="7283">
                  <c:v>0</c:v>
                </c:pt>
                <c:pt idx="7284">
                  <c:v>0</c:v>
                </c:pt>
                <c:pt idx="7285">
                  <c:v>0</c:v>
                </c:pt>
                <c:pt idx="7286">
                  <c:v>0</c:v>
                </c:pt>
                <c:pt idx="7287">
                  <c:v>0</c:v>
                </c:pt>
                <c:pt idx="7288">
                  <c:v>0</c:v>
                </c:pt>
                <c:pt idx="7289">
                  <c:v>0</c:v>
                </c:pt>
                <c:pt idx="7290">
                  <c:v>0</c:v>
                </c:pt>
                <c:pt idx="7291">
                  <c:v>0</c:v>
                </c:pt>
                <c:pt idx="7292">
                  <c:v>0</c:v>
                </c:pt>
                <c:pt idx="7293">
                  <c:v>0</c:v>
                </c:pt>
                <c:pt idx="7294">
                  <c:v>0</c:v>
                </c:pt>
                <c:pt idx="7295">
                  <c:v>0</c:v>
                </c:pt>
                <c:pt idx="7296">
                  <c:v>0</c:v>
                </c:pt>
                <c:pt idx="7297">
                  <c:v>0</c:v>
                </c:pt>
                <c:pt idx="7298">
                  <c:v>0</c:v>
                </c:pt>
                <c:pt idx="7299">
                  <c:v>0</c:v>
                </c:pt>
                <c:pt idx="7300">
                  <c:v>0</c:v>
                </c:pt>
                <c:pt idx="7301">
                  <c:v>0</c:v>
                </c:pt>
                <c:pt idx="7302">
                  <c:v>0</c:v>
                </c:pt>
                <c:pt idx="7303">
                  <c:v>0</c:v>
                </c:pt>
                <c:pt idx="7304">
                  <c:v>0</c:v>
                </c:pt>
                <c:pt idx="7305">
                  <c:v>0</c:v>
                </c:pt>
                <c:pt idx="7306">
                  <c:v>0</c:v>
                </c:pt>
                <c:pt idx="7307">
                  <c:v>0</c:v>
                </c:pt>
                <c:pt idx="7308">
                  <c:v>0</c:v>
                </c:pt>
                <c:pt idx="7309">
                  <c:v>0</c:v>
                </c:pt>
                <c:pt idx="7310">
                  <c:v>0</c:v>
                </c:pt>
                <c:pt idx="7311">
                  <c:v>0</c:v>
                </c:pt>
                <c:pt idx="7312">
                  <c:v>0</c:v>
                </c:pt>
                <c:pt idx="7313">
                  <c:v>0</c:v>
                </c:pt>
                <c:pt idx="7314">
                  <c:v>0</c:v>
                </c:pt>
                <c:pt idx="7315">
                  <c:v>0</c:v>
                </c:pt>
                <c:pt idx="7316">
                  <c:v>0</c:v>
                </c:pt>
                <c:pt idx="7317">
                  <c:v>0</c:v>
                </c:pt>
                <c:pt idx="7318">
                  <c:v>0</c:v>
                </c:pt>
                <c:pt idx="7319">
                  <c:v>0</c:v>
                </c:pt>
                <c:pt idx="7320">
                  <c:v>0</c:v>
                </c:pt>
                <c:pt idx="7321">
                  <c:v>0</c:v>
                </c:pt>
                <c:pt idx="7322">
                  <c:v>0</c:v>
                </c:pt>
                <c:pt idx="7323">
                  <c:v>0</c:v>
                </c:pt>
                <c:pt idx="7324">
                  <c:v>0</c:v>
                </c:pt>
                <c:pt idx="7325">
                  <c:v>0</c:v>
                </c:pt>
                <c:pt idx="7326">
                  <c:v>0</c:v>
                </c:pt>
                <c:pt idx="7327">
                  <c:v>0</c:v>
                </c:pt>
                <c:pt idx="7328">
                  <c:v>0</c:v>
                </c:pt>
                <c:pt idx="7329">
                  <c:v>0</c:v>
                </c:pt>
                <c:pt idx="7330">
                  <c:v>0</c:v>
                </c:pt>
                <c:pt idx="7331">
                  <c:v>0</c:v>
                </c:pt>
                <c:pt idx="7332">
                  <c:v>0</c:v>
                </c:pt>
                <c:pt idx="7333">
                  <c:v>0</c:v>
                </c:pt>
                <c:pt idx="7334">
                  <c:v>0</c:v>
                </c:pt>
                <c:pt idx="7335">
                  <c:v>0</c:v>
                </c:pt>
                <c:pt idx="7336">
                  <c:v>0</c:v>
                </c:pt>
                <c:pt idx="7337">
                  <c:v>0</c:v>
                </c:pt>
                <c:pt idx="7338">
                  <c:v>0</c:v>
                </c:pt>
                <c:pt idx="7339">
                  <c:v>0</c:v>
                </c:pt>
                <c:pt idx="7340">
                  <c:v>0</c:v>
                </c:pt>
                <c:pt idx="7341">
                  <c:v>0</c:v>
                </c:pt>
                <c:pt idx="7342">
                  <c:v>0</c:v>
                </c:pt>
                <c:pt idx="7343">
                  <c:v>0</c:v>
                </c:pt>
                <c:pt idx="7344">
                  <c:v>0</c:v>
                </c:pt>
                <c:pt idx="7345">
                  <c:v>0</c:v>
                </c:pt>
                <c:pt idx="7346">
                  <c:v>0</c:v>
                </c:pt>
                <c:pt idx="7347">
                  <c:v>0</c:v>
                </c:pt>
                <c:pt idx="7348">
                  <c:v>0</c:v>
                </c:pt>
                <c:pt idx="7349">
                  <c:v>0</c:v>
                </c:pt>
                <c:pt idx="7350">
                  <c:v>0</c:v>
                </c:pt>
                <c:pt idx="7351">
                  <c:v>0</c:v>
                </c:pt>
                <c:pt idx="7352">
                  <c:v>0</c:v>
                </c:pt>
                <c:pt idx="7353">
                  <c:v>0</c:v>
                </c:pt>
                <c:pt idx="7354">
                  <c:v>0</c:v>
                </c:pt>
                <c:pt idx="7355">
                  <c:v>0</c:v>
                </c:pt>
                <c:pt idx="7356">
                  <c:v>0</c:v>
                </c:pt>
                <c:pt idx="7357">
                  <c:v>0</c:v>
                </c:pt>
                <c:pt idx="7358">
                  <c:v>0</c:v>
                </c:pt>
                <c:pt idx="7359">
                  <c:v>0</c:v>
                </c:pt>
                <c:pt idx="7360">
                  <c:v>0</c:v>
                </c:pt>
                <c:pt idx="7361">
                  <c:v>0</c:v>
                </c:pt>
                <c:pt idx="7362">
                  <c:v>0</c:v>
                </c:pt>
                <c:pt idx="7363">
                  <c:v>0</c:v>
                </c:pt>
                <c:pt idx="7364">
                  <c:v>0</c:v>
                </c:pt>
                <c:pt idx="7365">
                  <c:v>0</c:v>
                </c:pt>
                <c:pt idx="7366">
                  <c:v>0</c:v>
                </c:pt>
                <c:pt idx="7367">
                  <c:v>0</c:v>
                </c:pt>
                <c:pt idx="7368">
                  <c:v>0</c:v>
                </c:pt>
                <c:pt idx="7369">
                  <c:v>0</c:v>
                </c:pt>
                <c:pt idx="7370">
                  <c:v>0</c:v>
                </c:pt>
                <c:pt idx="7371">
                  <c:v>0</c:v>
                </c:pt>
                <c:pt idx="7372">
                  <c:v>0</c:v>
                </c:pt>
                <c:pt idx="7373">
                  <c:v>0</c:v>
                </c:pt>
                <c:pt idx="7374">
                  <c:v>0</c:v>
                </c:pt>
                <c:pt idx="7375">
                  <c:v>0</c:v>
                </c:pt>
                <c:pt idx="7376">
                  <c:v>0</c:v>
                </c:pt>
                <c:pt idx="7377">
                  <c:v>0</c:v>
                </c:pt>
                <c:pt idx="7378">
                  <c:v>0</c:v>
                </c:pt>
                <c:pt idx="7379">
                  <c:v>0</c:v>
                </c:pt>
                <c:pt idx="7380">
                  <c:v>0</c:v>
                </c:pt>
                <c:pt idx="7381">
                  <c:v>0</c:v>
                </c:pt>
                <c:pt idx="7382">
                  <c:v>0</c:v>
                </c:pt>
                <c:pt idx="7383">
                  <c:v>0</c:v>
                </c:pt>
                <c:pt idx="7384">
                  <c:v>0</c:v>
                </c:pt>
                <c:pt idx="7385">
                  <c:v>0</c:v>
                </c:pt>
                <c:pt idx="7386">
                  <c:v>0</c:v>
                </c:pt>
                <c:pt idx="7387">
                  <c:v>0</c:v>
                </c:pt>
                <c:pt idx="7388">
                  <c:v>0</c:v>
                </c:pt>
                <c:pt idx="7389">
                  <c:v>0</c:v>
                </c:pt>
                <c:pt idx="7390">
                  <c:v>0</c:v>
                </c:pt>
                <c:pt idx="7391">
                  <c:v>0</c:v>
                </c:pt>
                <c:pt idx="7392">
                  <c:v>0</c:v>
                </c:pt>
                <c:pt idx="7393">
                  <c:v>0</c:v>
                </c:pt>
                <c:pt idx="7394">
                  <c:v>0</c:v>
                </c:pt>
                <c:pt idx="7395">
                  <c:v>0</c:v>
                </c:pt>
                <c:pt idx="7396">
                  <c:v>0</c:v>
                </c:pt>
                <c:pt idx="7397">
                  <c:v>0</c:v>
                </c:pt>
                <c:pt idx="7398">
                  <c:v>0</c:v>
                </c:pt>
                <c:pt idx="7399">
                  <c:v>0</c:v>
                </c:pt>
                <c:pt idx="7400">
                  <c:v>0</c:v>
                </c:pt>
                <c:pt idx="7401">
                  <c:v>0</c:v>
                </c:pt>
                <c:pt idx="7402">
                  <c:v>0</c:v>
                </c:pt>
                <c:pt idx="7403">
                  <c:v>0</c:v>
                </c:pt>
                <c:pt idx="7404">
                  <c:v>0</c:v>
                </c:pt>
                <c:pt idx="7405">
                  <c:v>0</c:v>
                </c:pt>
                <c:pt idx="7406">
                  <c:v>0</c:v>
                </c:pt>
                <c:pt idx="7407">
                  <c:v>0</c:v>
                </c:pt>
                <c:pt idx="7408">
                  <c:v>0</c:v>
                </c:pt>
                <c:pt idx="7409">
                  <c:v>0</c:v>
                </c:pt>
                <c:pt idx="7410">
                  <c:v>0</c:v>
                </c:pt>
                <c:pt idx="7411">
                  <c:v>0</c:v>
                </c:pt>
                <c:pt idx="7412">
                  <c:v>0</c:v>
                </c:pt>
                <c:pt idx="7413">
                  <c:v>0</c:v>
                </c:pt>
                <c:pt idx="7414">
                  <c:v>0</c:v>
                </c:pt>
                <c:pt idx="7415">
                  <c:v>0</c:v>
                </c:pt>
                <c:pt idx="7416">
                  <c:v>0</c:v>
                </c:pt>
                <c:pt idx="7417">
                  <c:v>0</c:v>
                </c:pt>
                <c:pt idx="7418">
                  <c:v>0</c:v>
                </c:pt>
                <c:pt idx="7419">
                  <c:v>0</c:v>
                </c:pt>
                <c:pt idx="7420">
                  <c:v>0</c:v>
                </c:pt>
                <c:pt idx="7421">
                  <c:v>0</c:v>
                </c:pt>
                <c:pt idx="7422">
                  <c:v>0</c:v>
                </c:pt>
                <c:pt idx="7423">
                  <c:v>0</c:v>
                </c:pt>
                <c:pt idx="7424">
                  <c:v>0</c:v>
                </c:pt>
                <c:pt idx="7425">
                  <c:v>0</c:v>
                </c:pt>
                <c:pt idx="7426">
                  <c:v>0</c:v>
                </c:pt>
                <c:pt idx="7427">
                  <c:v>0</c:v>
                </c:pt>
                <c:pt idx="7428">
                  <c:v>0</c:v>
                </c:pt>
                <c:pt idx="7429">
                  <c:v>0</c:v>
                </c:pt>
                <c:pt idx="7430">
                  <c:v>0</c:v>
                </c:pt>
                <c:pt idx="7431">
                  <c:v>0</c:v>
                </c:pt>
                <c:pt idx="7432">
                  <c:v>0</c:v>
                </c:pt>
                <c:pt idx="7433">
                  <c:v>0</c:v>
                </c:pt>
                <c:pt idx="7434">
                  <c:v>0</c:v>
                </c:pt>
                <c:pt idx="7435">
                  <c:v>0</c:v>
                </c:pt>
                <c:pt idx="7436">
                  <c:v>0</c:v>
                </c:pt>
                <c:pt idx="7437">
                  <c:v>0</c:v>
                </c:pt>
                <c:pt idx="7438">
                  <c:v>0</c:v>
                </c:pt>
                <c:pt idx="7439">
                  <c:v>0</c:v>
                </c:pt>
                <c:pt idx="7440">
                  <c:v>0</c:v>
                </c:pt>
                <c:pt idx="7441">
                  <c:v>0</c:v>
                </c:pt>
                <c:pt idx="7442">
                  <c:v>0</c:v>
                </c:pt>
                <c:pt idx="7443">
                  <c:v>0</c:v>
                </c:pt>
                <c:pt idx="7444">
                  <c:v>0</c:v>
                </c:pt>
                <c:pt idx="7445">
                  <c:v>0</c:v>
                </c:pt>
                <c:pt idx="7446">
                  <c:v>0</c:v>
                </c:pt>
                <c:pt idx="7447">
                  <c:v>0</c:v>
                </c:pt>
                <c:pt idx="7448">
                  <c:v>0</c:v>
                </c:pt>
                <c:pt idx="7449">
                  <c:v>0</c:v>
                </c:pt>
                <c:pt idx="7450">
                  <c:v>0</c:v>
                </c:pt>
                <c:pt idx="7451">
                  <c:v>0</c:v>
                </c:pt>
                <c:pt idx="7452">
                  <c:v>0</c:v>
                </c:pt>
                <c:pt idx="7453">
                  <c:v>0</c:v>
                </c:pt>
                <c:pt idx="7454">
                  <c:v>0</c:v>
                </c:pt>
                <c:pt idx="7455">
                  <c:v>0</c:v>
                </c:pt>
                <c:pt idx="7456">
                  <c:v>0</c:v>
                </c:pt>
                <c:pt idx="7457">
                  <c:v>0</c:v>
                </c:pt>
                <c:pt idx="7458">
                  <c:v>0</c:v>
                </c:pt>
                <c:pt idx="7459">
                  <c:v>0</c:v>
                </c:pt>
                <c:pt idx="7460">
                  <c:v>0</c:v>
                </c:pt>
                <c:pt idx="7461">
                  <c:v>0</c:v>
                </c:pt>
                <c:pt idx="7462">
                  <c:v>0</c:v>
                </c:pt>
                <c:pt idx="7463">
                  <c:v>0</c:v>
                </c:pt>
                <c:pt idx="7464">
                  <c:v>0</c:v>
                </c:pt>
                <c:pt idx="7465">
                  <c:v>0</c:v>
                </c:pt>
                <c:pt idx="7466">
                  <c:v>0</c:v>
                </c:pt>
                <c:pt idx="7467">
                  <c:v>0</c:v>
                </c:pt>
                <c:pt idx="7468">
                  <c:v>0</c:v>
                </c:pt>
                <c:pt idx="7469">
                  <c:v>0</c:v>
                </c:pt>
                <c:pt idx="7470">
                  <c:v>0</c:v>
                </c:pt>
                <c:pt idx="7471">
                  <c:v>0</c:v>
                </c:pt>
                <c:pt idx="7472">
                  <c:v>0</c:v>
                </c:pt>
                <c:pt idx="7473">
                  <c:v>0</c:v>
                </c:pt>
                <c:pt idx="7474">
                  <c:v>0</c:v>
                </c:pt>
                <c:pt idx="7475">
                  <c:v>0</c:v>
                </c:pt>
                <c:pt idx="7476">
                  <c:v>0</c:v>
                </c:pt>
                <c:pt idx="7477">
                  <c:v>0</c:v>
                </c:pt>
                <c:pt idx="7478">
                  <c:v>0</c:v>
                </c:pt>
                <c:pt idx="7479">
                  <c:v>0</c:v>
                </c:pt>
                <c:pt idx="7480">
                  <c:v>0</c:v>
                </c:pt>
                <c:pt idx="7481">
                  <c:v>0</c:v>
                </c:pt>
                <c:pt idx="7482">
                  <c:v>0</c:v>
                </c:pt>
                <c:pt idx="7483">
                  <c:v>0</c:v>
                </c:pt>
                <c:pt idx="7484">
                  <c:v>0</c:v>
                </c:pt>
                <c:pt idx="7485">
                  <c:v>0</c:v>
                </c:pt>
                <c:pt idx="7486">
                  <c:v>0</c:v>
                </c:pt>
                <c:pt idx="7487">
                  <c:v>0</c:v>
                </c:pt>
                <c:pt idx="7488">
                  <c:v>0</c:v>
                </c:pt>
                <c:pt idx="7489">
                  <c:v>0</c:v>
                </c:pt>
                <c:pt idx="7490">
                  <c:v>0</c:v>
                </c:pt>
                <c:pt idx="7491">
                  <c:v>0</c:v>
                </c:pt>
                <c:pt idx="7492">
                  <c:v>0</c:v>
                </c:pt>
                <c:pt idx="7493">
                  <c:v>0</c:v>
                </c:pt>
                <c:pt idx="7494">
                  <c:v>0</c:v>
                </c:pt>
                <c:pt idx="7495">
                  <c:v>0</c:v>
                </c:pt>
                <c:pt idx="7496">
                  <c:v>0</c:v>
                </c:pt>
                <c:pt idx="7497">
                  <c:v>0</c:v>
                </c:pt>
                <c:pt idx="7498">
                  <c:v>0</c:v>
                </c:pt>
                <c:pt idx="7499">
                  <c:v>0</c:v>
                </c:pt>
                <c:pt idx="7500">
                  <c:v>0</c:v>
                </c:pt>
                <c:pt idx="7501">
                  <c:v>0</c:v>
                </c:pt>
                <c:pt idx="7502">
                  <c:v>0</c:v>
                </c:pt>
                <c:pt idx="7503">
                  <c:v>0</c:v>
                </c:pt>
                <c:pt idx="7504">
                  <c:v>0</c:v>
                </c:pt>
                <c:pt idx="7505">
                  <c:v>0</c:v>
                </c:pt>
                <c:pt idx="7506">
                  <c:v>0</c:v>
                </c:pt>
                <c:pt idx="7507">
                  <c:v>0</c:v>
                </c:pt>
                <c:pt idx="7508">
                  <c:v>0</c:v>
                </c:pt>
                <c:pt idx="7509">
                  <c:v>0</c:v>
                </c:pt>
                <c:pt idx="7510">
                  <c:v>0</c:v>
                </c:pt>
                <c:pt idx="7511">
                  <c:v>0</c:v>
                </c:pt>
                <c:pt idx="7512">
                  <c:v>0</c:v>
                </c:pt>
                <c:pt idx="7513">
                  <c:v>0</c:v>
                </c:pt>
                <c:pt idx="7514">
                  <c:v>0</c:v>
                </c:pt>
                <c:pt idx="7515">
                  <c:v>0</c:v>
                </c:pt>
                <c:pt idx="7516">
                  <c:v>0</c:v>
                </c:pt>
                <c:pt idx="7517">
                  <c:v>0</c:v>
                </c:pt>
                <c:pt idx="7518">
                  <c:v>0</c:v>
                </c:pt>
                <c:pt idx="7519">
                  <c:v>0</c:v>
                </c:pt>
                <c:pt idx="7520">
                  <c:v>0</c:v>
                </c:pt>
                <c:pt idx="7521">
                  <c:v>0</c:v>
                </c:pt>
                <c:pt idx="7522">
                  <c:v>0</c:v>
                </c:pt>
                <c:pt idx="7523">
                  <c:v>0</c:v>
                </c:pt>
                <c:pt idx="7524">
                  <c:v>0</c:v>
                </c:pt>
                <c:pt idx="7525">
                  <c:v>0</c:v>
                </c:pt>
                <c:pt idx="7526">
                  <c:v>0</c:v>
                </c:pt>
                <c:pt idx="7527">
                  <c:v>0</c:v>
                </c:pt>
                <c:pt idx="7528">
                  <c:v>0</c:v>
                </c:pt>
                <c:pt idx="7529">
                  <c:v>0</c:v>
                </c:pt>
                <c:pt idx="7530">
                  <c:v>0</c:v>
                </c:pt>
                <c:pt idx="7531">
                  <c:v>0</c:v>
                </c:pt>
                <c:pt idx="7532">
                  <c:v>0</c:v>
                </c:pt>
                <c:pt idx="7533">
                  <c:v>0</c:v>
                </c:pt>
                <c:pt idx="7534">
                  <c:v>0</c:v>
                </c:pt>
                <c:pt idx="7535">
                  <c:v>0</c:v>
                </c:pt>
                <c:pt idx="7536">
                  <c:v>0</c:v>
                </c:pt>
                <c:pt idx="7537">
                  <c:v>0</c:v>
                </c:pt>
                <c:pt idx="7538">
                  <c:v>0</c:v>
                </c:pt>
                <c:pt idx="7539">
                  <c:v>0</c:v>
                </c:pt>
                <c:pt idx="7540">
                  <c:v>0</c:v>
                </c:pt>
                <c:pt idx="7541">
                  <c:v>0</c:v>
                </c:pt>
                <c:pt idx="7542">
                  <c:v>0</c:v>
                </c:pt>
                <c:pt idx="7543">
                  <c:v>0</c:v>
                </c:pt>
                <c:pt idx="7544">
                  <c:v>0</c:v>
                </c:pt>
                <c:pt idx="7545">
                  <c:v>0</c:v>
                </c:pt>
                <c:pt idx="7546">
                  <c:v>0</c:v>
                </c:pt>
                <c:pt idx="7547">
                  <c:v>0</c:v>
                </c:pt>
                <c:pt idx="7548">
                  <c:v>0</c:v>
                </c:pt>
                <c:pt idx="7549">
                  <c:v>0</c:v>
                </c:pt>
                <c:pt idx="7550">
                  <c:v>0</c:v>
                </c:pt>
                <c:pt idx="7551">
                  <c:v>0</c:v>
                </c:pt>
                <c:pt idx="7552">
                  <c:v>0</c:v>
                </c:pt>
                <c:pt idx="7553">
                  <c:v>0</c:v>
                </c:pt>
                <c:pt idx="7554">
                  <c:v>0</c:v>
                </c:pt>
                <c:pt idx="7555">
                  <c:v>0</c:v>
                </c:pt>
                <c:pt idx="7556">
                  <c:v>0</c:v>
                </c:pt>
                <c:pt idx="7557">
                  <c:v>0</c:v>
                </c:pt>
                <c:pt idx="7558">
                  <c:v>0</c:v>
                </c:pt>
                <c:pt idx="7559">
                  <c:v>0</c:v>
                </c:pt>
                <c:pt idx="7560">
                  <c:v>0</c:v>
                </c:pt>
                <c:pt idx="7561">
                  <c:v>0</c:v>
                </c:pt>
                <c:pt idx="7562">
                  <c:v>0</c:v>
                </c:pt>
                <c:pt idx="7563">
                  <c:v>0</c:v>
                </c:pt>
                <c:pt idx="7564">
                  <c:v>0</c:v>
                </c:pt>
                <c:pt idx="7565">
                  <c:v>0</c:v>
                </c:pt>
                <c:pt idx="7566">
                  <c:v>0</c:v>
                </c:pt>
                <c:pt idx="7567">
                  <c:v>0</c:v>
                </c:pt>
                <c:pt idx="7568">
                  <c:v>0</c:v>
                </c:pt>
                <c:pt idx="7569">
                  <c:v>0</c:v>
                </c:pt>
                <c:pt idx="7570">
                  <c:v>0</c:v>
                </c:pt>
                <c:pt idx="7571">
                  <c:v>0</c:v>
                </c:pt>
                <c:pt idx="7572">
                  <c:v>0</c:v>
                </c:pt>
                <c:pt idx="7573">
                  <c:v>0</c:v>
                </c:pt>
                <c:pt idx="7574">
                  <c:v>0</c:v>
                </c:pt>
                <c:pt idx="7575">
                  <c:v>0</c:v>
                </c:pt>
                <c:pt idx="7576">
                  <c:v>0</c:v>
                </c:pt>
                <c:pt idx="7577">
                  <c:v>0</c:v>
                </c:pt>
                <c:pt idx="7578">
                  <c:v>0</c:v>
                </c:pt>
                <c:pt idx="7579">
                  <c:v>0</c:v>
                </c:pt>
                <c:pt idx="7580">
                  <c:v>0</c:v>
                </c:pt>
                <c:pt idx="7581">
                  <c:v>0</c:v>
                </c:pt>
                <c:pt idx="7582">
                  <c:v>0</c:v>
                </c:pt>
                <c:pt idx="7583">
                  <c:v>0</c:v>
                </c:pt>
                <c:pt idx="7584">
                  <c:v>0</c:v>
                </c:pt>
                <c:pt idx="7585">
                  <c:v>0</c:v>
                </c:pt>
                <c:pt idx="7586">
                  <c:v>0</c:v>
                </c:pt>
                <c:pt idx="7587">
                  <c:v>0</c:v>
                </c:pt>
                <c:pt idx="7588">
                  <c:v>0</c:v>
                </c:pt>
                <c:pt idx="7589">
                  <c:v>0</c:v>
                </c:pt>
                <c:pt idx="7590">
                  <c:v>0</c:v>
                </c:pt>
                <c:pt idx="7591">
                  <c:v>0</c:v>
                </c:pt>
                <c:pt idx="7592">
                  <c:v>0</c:v>
                </c:pt>
                <c:pt idx="7593">
                  <c:v>0</c:v>
                </c:pt>
                <c:pt idx="7594">
                  <c:v>0</c:v>
                </c:pt>
                <c:pt idx="7595">
                  <c:v>0</c:v>
                </c:pt>
                <c:pt idx="7596">
                  <c:v>0</c:v>
                </c:pt>
                <c:pt idx="7597">
                  <c:v>0</c:v>
                </c:pt>
                <c:pt idx="7598">
                  <c:v>0</c:v>
                </c:pt>
                <c:pt idx="7599">
                  <c:v>0</c:v>
                </c:pt>
                <c:pt idx="7600">
                  <c:v>0</c:v>
                </c:pt>
                <c:pt idx="7601">
                  <c:v>0</c:v>
                </c:pt>
                <c:pt idx="7602">
                  <c:v>0</c:v>
                </c:pt>
                <c:pt idx="7603">
                  <c:v>0</c:v>
                </c:pt>
                <c:pt idx="7604">
                  <c:v>0</c:v>
                </c:pt>
                <c:pt idx="7605">
                  <c:v>0</c:v>
                </c:pt>
                <c:pt idx="7606">
                  <c:v>0</c:v>
                </c:pt>
                <c:pt idx="7607">
                  <c:v>0</c:v>
                </c:pt>
                <c:pt idx="7608">
                  <c:v>0</c:v>
                </c:pt>
                <c:pt idx="7609">
                  <c:v>0</c:v>
                </c:pt>
                <c:pt idx="7610">
                  <c:v>0</c:v>
                </c:pt>
                <c:pt idx="7611">
                  <c:v>0</c:v>
                </c:pt>
                <c:pt idx="7612">
                  <c:v>0</c:v>
                </c:pt>
                <c:pt idx="7613">
                  <c:v>0</c:v>
                </c:pt>
                <c:pt idx="7614">
                  <c:v>0</c:v>
                </c:pt>
                <c:pt idx="7615">
                  <c:v>0</c:v>
                </c:pt>
                <c:pt idx="7616">
                  <c:v>0</c:v>
                </c:pt>
                <c:pt idx="7617">
                  <c:v>0</c:v>
                </c:pt>
                <c:pt idx="7618">
                  <c:v>0</c:v>
                </c:pt>
                <c:pt idx="7619">
                  <c:v>0</c:v>
                </c:pt>
                <c:pt idx="7620">
                  <c:v>0</c:v>
                </c:pt>
                <c:pt idx="7621">
                  <c:v>0</c:v>
                </c:pt>
                <c:pt idx="7622">
                  <c:v>0</c:v>
                </c:pt>
                <c:pt idx="7623">
                  <c:v>0</c:v>
                </c:pt>
                <c:pt idx="7624">
                  <c:v>0</c:v>
                </c:pt>
                <c:pt idx="7625">
                  <c:v>0</c:v>
                </c:pt>
                <c:pt idx="7626">
                  <c:v>0</c:v>
                </c:pt>
                <c:pt idx="7627">
                  <c:v>0</c:v>
                </c:pt>
                <c:pt idx="7628">
                  <c:v>0</c:v>
                </c:pt>
                <c:pt idx="7629">
                  <c:v>0</c:v>
                </c:pt>
                <c:pt idx="7630">
                  <c:v>0</c:v>
                </c:pt>
                <c:pt idx="7631">
                  <c:v>0</c:v>
                </c:pt>
                <c:pt idx="7632">
                  <c:v>0</c:v>
                </c:pt>
                <c:pt idx="7633">
                  <c:v>0</c:v>
                </c:pt>
                <c:pt idx="7634">
                  <c:v>0</c:v>
                </c:pt>
                <c:pt idx="7635">
                  <c:v>0</c:v>
                </c:pt>
                <c:pt idx="7636">
                  <c:v>0</c:v>
                </c:pt>
                <c:pt idx="7637">
                  <c:v>0</c:v>
                </c:pt>
                <c:pt idx="7638">
                  <c:v>0</c:v>
                </c:pt>
                <c:pt idx="7639">
                  <c:v>0</c:v>
                </c:pt>
                <c:pt idx="7640">
                  <c:v>0</c:v>
                </c:pt>
                <c:pt idx="7641">
                  <c:v>0</c:v>
                </c:pt>
                <c:pt idx="7642">
                  <c:v>0</c:v>
                </c:pt>
                <c:pt idx="7643">
                  <c:v>0</c:v>
                </c:pt>
                <c:pt idx="7644">
                  <c:v>0</c:v>
                </c:pt>
                <c:pt idx="7645">
                  <c:v>0</c:v>
                </c:pt>
                <c:pt idx="7646">
                  <c:v>0</c:v>
                </c:pt>
                <c:pt idx="7647">
                  <c:v>0</c:v>
                </c:pt>
                <c:pt idx="7648">
                  <c:v>0</c:v>
                </c:pt>
                <c:pt idx="7649">
                  <c:v>0</c:v>
                </c:pt>
                <c:pt idx="7650">
                  <c:v>0</c:v>
                </c:pt>
                <c:pt idx="7651">
                  <c:v>0</c:v>
                </c:pt>
                <c:pt idx="7652">
                  <c:v>0</c:v>
                </c:pt>
                <c:pt idx="7653">
                  <c:v>0</c:v>
                </c:pt>
                <c:pt idx="7654">
                  <c:v>0</c:v>
                </c:pt>
                <c:pt idx="7655">
                  <c:v>0</c:v>
                </c:pt>
                <c:pt idx="7656">
                  <c:v>0</c:v>
                </c:pt>
                <c:pt idx="7657">
                  <c:v>0</c:v>
                </c:pt>
                <c:pt idx="7658">
                  <c:v>0</c:v>
                </c:pt>
                <c:pt idx="7659">
                  <c:v>0</c:v>
                </c:pt>
                <c:pt idx="7660">
                  <c:v>0</c:v>
                </c:pt>
                <c:pt idx="7661">
                  <c:v>0</c:v>
                </c:pt>
                <c:pt idx="7662">
                  <c:v>0</c:v>
                </c:pt>
                <c:pt idx="7663">
                  <c:v>0</c:v>
                </c:pt>
                <c:pt idx="7664">
                  <c:v>0</c:v>
                </c:pt>
                <c:pt idx="7665">
                  <c:v>0</c:v>
                </c:pt>
                <c:pt idx="7666">
                  <c:v>0</c:v>
                </c:pt>
                <c:pt idx="7667">
                  <c:v>0</c:v>
                </c:pt>
                <c:pt idx="7668">
                  <c:v>0</c:v>
                </c:pt>
                <c:pt idx="7669">
                  <c:v>0</c:v>
                </c:pt>
                <c:pt idx="7670">
                  <c:v>0</c:v>
                </c:pt>
                <c:pt idx="7671">
                  <c:v>0</c:v>
                </c:pt>
                <c:pt idx="7672">
                  <c:v>0</c:v>
                </c:pt>
                <c:pt idx="7673">
                  <c:v>0</c:v>
                </c:pt>
                <c:pt idx="7674">
                  <c:v>0</c:v>
                </c:pt>
                <c:pt idx="7675">
                  <c:v>0</c:v>
                </c:pt>
                <c:pt idx="7676">
                  <c:v>0</c:v>
                </c:pt>
                <c:pt idx="7677">
                  <c:v>0</c:v>
                </c:pt>
                <c:pt idx="7678">
                  <c:v>0</c:v>
                </c:pt>
                <c:pt idx="7679">
                  <c:v>0</c:v>
                </c:pt>
                <c:pt idx="7680">
                  <c:v>0</c:v>
                </c:pt>
                <c:pt idx="7681">
                  <c:v>0</c:v>
                </c:pt>
                <c:pt idx="7682">
                  <c:v>0</c:v>
                </c:pt>
                <c:pt idx="7683">
                  <c:v>0</c:v>
                </c:pt>
                <c:pt idx="7684">
                  <c:v>0</c:v>
                </c:pt>
                <c:pt idx="7685">
                  <c:v>0</c:v>
                </c:pt>
                <c:pt idx="7686">
                  <c:v>0</c:v>
                </c:pt>
                <c:pt idx="7687">
                  <c:v>0</c:v>
                </c:pt>
                <c:pt idx="7688">
                  <c:v>0</c:v>
                </c:pt>
                <c:pt idx="7689">
                  <c:v>0</c:v>
                </c:pt>
                <c:pt idx="7690">
                  <c:v>0</c:v>
                </c:pt>
                <c:pt idx="7691">
                  <c:v>0</c:v>
                </c:pt>
                <c:pt idx="7692">
                  <c:v>0</c:v>
                </c:pt>
                <c:pt idx="7693">
                  <c:v>0</c:v>
                </c:pt>
                <c:pt idx="7694">
                  <c:v>0</c:v>
                </c:pt>
                <c:pt idx="7695">
                  <c:v>0</c:v>
                </c:pt>
                <c:pt idx="7696">
                  <c:v>0</c:v>
                </c:pt>
                <c:pt idx="7697">
                  <c:v>0</c:v>
                </c:pt>
                <c:pt idx="7698">
                  <c:v>0</c:v>
                </c:pt>
                <c:pt idx="7699">
                  <c:v>0</c:v>
                </c:pt>
                <c:pt idx="7700">
                  <c:v>0</c:v>
                </c:pt>
                <c:pt idx="7701">
                  <c:v>0</c:v>
                </c:pt>
                <c:pt idx="7702">
                  <c:v>0</c:v>
                </c:pt>
                <c:pt idx="7703">
                  <c:v>0</c:v>
                </c:pt>
                <c:pt idx="7704">
                  <c:v>0</c:v>
                </c:pt>
                <c:pt idx="7705">
                  <c:v>0</c:v>
                </c:pt>
                <c:pt idx="7706">
                  <c:v>0</c:v>
                </c:pt>
                <c:pt idx="7707">
                  <c:v>0</c:v>
                </c:pt>
                <c:pt idx="7708">
                  <c:v>0</c:v>
                </c:pt>
                <c:pt idx="7709">
                  <c:v>0</c:v>
                </c:pt>
                <c:pt idx="7710">
                  <c:v>0</c:v>
                </c:pt>
                <c:pt idx="7711">
                  <c:v>0</c:v>
                </c:pt>
                <c:pt idx="7712">
                  <c:v>0</c:v>
                </c:pt>
                <c:pt idx="7713">
                  <c:v>0</c:v>
                </c:pt>
                <c:pt idx="7714">
                  <c:v>0</c:v>
                </c:pt>
                <c:pt idx="7715">
                  <c:v>0</c:v>
                </c:pt>
                <c:pt idx="7716">
                  <c:v>0</c:v>
                </c:pt>
                <c:pt idx="7717">
                  <c:v>0</c:v>
                </c:pt>
                <c:pt idx="7718">
                  <c:v>0</c:v>
                </c:pt>
                <c:pt idx="7719">
                  <c:v>0</c:v>
                </c:pt>
                <c:pt idx="7720">
                  <c:v>0</c:v>
                </c:pt>
                <c:pt idx="7721">
                  <c:v>0</c:v>
                </c:pt>
                <c:pt idx="7722">
                  <c:v>0</c:v>
                </c:pt>
                <c:pt idx="7723">
                  <c:v>0</c:v>
                </c:pt>
                <c:pt idx="7724">
                  <c:v>0</c:v>
                </c:pt>
                <c:pt idx="7725">
                  <c:v>0</c:v>
                </c:pt>
                <c:pt idx="7726">
                  <c:v>0</c:v>
                </c:pt>
                <c:pt idx="7727">
                  <c:v>0</c:v>
                </c:pt>
                <c:pt idx="7728">
                  <c:v>0</c:v>
                </c:pt>
                <c:pt idx="7729">
                  <c:v>0</c:v>
                </c:pt>
                <c:pt idx="7730">
                  <c:v>0</c:v>
                </c:pt>
                <c:pt idx="7731">
                  <c:v>0</c:v>
                </c:pt>
                <c:pt idx="7732">
                  <c:v>0</c:v>
                </c:pt>
                <c:pt idx="7733">
                  <c:v>0</c:v>
                </c:pt>
                <c:pt idx="7734">
                  <c:v>0</c:v>
                </c:pt>
                <c:pt idx="7735">
                  <c:v>0</c:v>
                </c:pt>
                <c:pt idx="7736">
                  <c:v>0</c:v>
                </c:pt>
                <c:pt idx="7737">
                  <c:v>0</c:v>
                </c:pt>
                <c:pt idx="7738">
                  <c:v>0</c:v>
                </c:pt>
                <c:pt idx="7739">
                  <c:v>0</c:v>
                </c:pt>
                <c:pt idx="7740">
                  <c:v>0</c:v>
                </c:pt>
                <c:pt idx="7741">
                  <c:v>0</c:v>
                </c:pt>
                <c:pt idx="7742">
                  <c:v>0</c:v>
                </c:pt>
                <c:pt idx="7743">
                  <c:v>0</c:v>
                </c:pt>
                <c:pt idx="7744">
                  <c:v>0</c:v>
                </c:pt>
                <c:pt idx="7745">
                  <c:v>0</c:v>
                </c:pt>
                <c:pt idx="7746">
                  <c:v>0</c:v>
                </c:pt>
                <c:pt idx="7747">
                  <c:v>0</c:v>
                </c:pt>
                <c:pt idx="7748">
                  <c:v>0</c:v>
                </c:pt>
                <c:pt idx="7749">
                  <c:v>0</c:v>
                </c:pt>
                <c:pt idx="7750">
                  <c:v>0</c:v>
                </c:pt>
                <c:pt idx="7751">
                  <c:v>0</c:v>
                </c:pt>
                <c:pt idx="7752">
                  <c:v>0</c:v>
                </c:pt>
                <c:pt idx="7753">
                  <c:v>0</c:v>
                </c:pt>
                <c:pt idx="7754">
                  <c:v>0</c:v>
                </c:pt>
                <c:pt idx="7755">
                  <c:v>0</c:v>
                </c:pt>
                <c:pt idx="7756">
                  <c:v>0</c:v>
                </c:pt>
                <c:pt idx="7757">
                  <c:v>0</c:v>
                </c:pt>
                <c:pt idx="7758">
                  <c:v>0</c:v>
                </c:pt>
                <c:pt idx="7759">
                  <c:v>0</c:v>
                </c:pt>
                <c:pt idx="7760">
                  <c:v>0</c:v>
                </c:pt>
                <c:pt idx="7761">
                  <c:v>0</c:v>
                </c:pt>
                <c:pt idx="7762">
                  <c:v>0</c:v>
                </c:pt>
                <c:pt idx="7763">
                  <c:v>0</c:v>
                </c:pt>
                <c:pt idx="7764">
                  <c:v>0</c:v>
                </c:pt>
                <c:pt idx="7765">
                  <c:v>0</c:v>
                </c:pt>
                <c:pt idx="7766">
                  <c:v>0</c:v>
                </c:pt>
                <c:pt idx="7767">
                  <c:v>0</c:v>
                </c:pt>
                <c:pt idx="7768">
                  <c:v>0</c:v>
                </c:pt>
                <c:pt idx="7769">
                  <c:v>0</c:v>
                </c:pt>
                <c:pt idx="7770">
                  <c:v>0</c:v>
                </c:pt>
                <c:pt idx="7771">
                  <c:v>0</c:v>
                </c:pt>
                <c:pt idx="7772">
                  <c:v>0</c:v>
                </c:pt>
                <c:pt idx="7773">
                  <c:v>0</c:v>
                </c:pt>
                <c:pt idx="7774">
                  <c:v>0</c:v>
                </c:pt>
                <c:pt idx="7775">
                  <c:v>0</c:v>
                </c:pt>
                <c:pt idx="7776">
                  <c:v>0</c:v>
                </c:pt>
                <c:pt idx="7777">
                  <c:v>0</c:v>
                </c:pt>
                <c:pt idx="7778">
                  <c:v>0</c:v>
                </c:pt>
                <c:pt idx="7779">
                  <c:v>0</c:v>
                </c:pt>
                <c:pt idx="7780">
                  <c:v>0</c:v>
                </c:pt>
                <c:pt idx="7781">
                  <c:v>0</c:v>
                </c:pt>
                <c:pt idx="7782">
                  <c:v>0</c:v>
                </c:pt>
                <c:pt idx="7783">
                  <c:v>0</c:v>
                </c:pt>
                <c:pt idx="7784">
                  <c:v>0</c:v>
                </c:pt>
                <c:pt idx="7785">
                  <c:v>0</c:v>
                </c:pt>
                <c:pt idx="7786">
                  <c:v>0</c:v>
                </c:pt>
                <c:pt idx="7787">
                  <c:v>0</c:v>
                </c:pt>
                <c:pt idx="7788">
                  <c:v>0</c:v>
                </c:pt>
                <c:pt idx="7789">
                  <c:v>0</c:v>
                </c:pt>
                <c:pt idx="7790">
                  <c:v>0</c:v>
                </c:pt>
                <c:pt idx="7791">
                  <c:v>0</c:v>
                </c:pt>
                <c:pt idx="7792">
                  <c:v>0</c:v>
                </c:pt>
                <c:pt idx="7793">
                  <c:v>0</c:v>
                </c:pt>
                <c:pt idx="7794">
                  <c:v>0</c:v>
                </c:pt>
                <c:pt idx="7795">
                  <c:v>0</c:v>
                </c:pt>
                <c:pt idx="7796">
                  <c:v>0</c:v>
                </c:pt>
                <c:pt idx="7797">
                  <c:v>0</c:v>
                </c:pt>
                <c:pt idx="7798">
                  <c:v>0</c:v>
                </c:pt>
                <c:pt idx="7799">
                  <c:v>0</c:v>
                </c:pt>
                <c:pt idx="7800">
                  <c:v>0</c:v>
                </c:pt>
                <c:pt idx="7801">
                  <c:v>0</c:v>
                </c:pt>
                <c:pt idx="7802">
                  <c:v>0</c:v>
                </c:pt>
                <c:pt idx="7803">
                  <c:v>0</c:v>
                </c:pt>
                <c:pt idx="7804">
                  <c:v>0</c:v>
                </c:pt>
                <c:pt idx="7805">
                  <c:v>0</c:v>
                </c:pt>
                <c:pt idx="7806">
                  <c:v>0</c:v>
                </c:pt>
                <c:pt idx="7807">
                  <c:v>0</c:v>
                </c:pt>
                <c:pt idx="7808">
                  <c:v>0</c:v>
                </c:pt>
                <c:pt idx="7809">
                  <c:v>0</c:v>
                </c:pt>
                <c:pt idx="7810">
                  <c:v>0</c:v>
                </c:pt>
                <c:pt idx="7811">
                  <c:v>0</c:v>
                </c:pt>
                <c:pt idx="7812">
                  <c:v>0</c:v>
                </c:pt>
                <c:pt idx="7813">
                  <c:v>0</c:v>
                </c:pt>
                <c:pt idx="7814">
                  <c:v>0</c:v>
                </c:pt>
                <c:pt idx="7815">
                  <c:v>0</c:v>
                </c:pt>
                <c:pt idx="7816">
                  <c:v>0</c:v>
                </c:pt>
                <c:pt idx="7817">
                  <c:v>0</c:v>
                </c:pt>
                <c:pt idx="7818">
                  <c:v>0</c:v>
                </c:pt>
                <c:pt idx="7819">
                  <c:v>0</c:v>
                </c:pt>
                <c:pt idx="7820">
                  <c:v>0</c:v>
                </c:pt>
                <c:pt idx="7821">
                  <c:v>0</c:v>
                </c:pt>
                <c:pt idx="7822">
                  <c:v>0</c:v>
                </c:pt>
                <c:pt idx="7823">
                  <c:v>0</c:v>
                </c:pt>
                <c:pt idx="7824">
                  <c:v>0</c:v>
                </c:pt>
                <c:pt idx="7825">
                  <c:v>0</c:v>
                </c:pt>
                <c:pt idx="7826">
                  <c:v>0</c:v>
                </c:pt>
                <c:pt idx="7827">
                  <c:v>0</c:v>
                </c:pt>
                <c:pt idx="7828">
                  <c:v>0</c:v>
                </c:pt>
                <c:pt idx="7829">
                  <c:v>0</c:v>
                </c:pt>
                <c:pt idx="7830">
                  <c:v>0</c:v>
                </c:pt>
                <c:pt idx="7831">
                  <c:v>0</c:v>
                </c:pt>
                <c:pt idx="7832">
                  <c:v>0</c:v>
                </c:pt>
                <c:pt idx="7833">
                  <c:v>0</c:v>
                </c:pt>
                <c:pt idx="7834">
                  <c:v>0</c:v>
                </c:pt>
                <c:pt idx="7835">
                  <c:v>0</c:v>
                </c:pt>
                <c:pt idx="7836">
                  <c:v>0</c:v>
                </c:pt>
                <c:pt idx="7837">
                  <c:v>0</c:v>
                </c:pt>
                <c:pt idx="7838">
                  <c:v>0</c:v>
                </c:pt>
                <c:pt idx="7839">
                  <c:v>0</c:v>
                </c:pt>
                <c:pt idx="7840">
                  <c:v>0</c:v>
                </c:pt>
                <c:pt idx="7841">
                  <c:v>0</c:v>
                </c:pt>
                <c:pt idx="7842">
                  <c:v>0</c:v>
                </c:pt>
                <c:pt idx="7843">
                  <c:v>0</c:v>
                </c:pt>
                <c:pt idx="7844">
                  <c:v>0</c:v>
                </c:pt>
                <c:pt idx="7845">
                  <c:v>0</c:v>
                </c:pt>
                <c:pt idx="7846">
                  <c:v>0</c:v>
                </c:pt>
                <c:pt idx="7847">
                  <c:v>0</c:v>
                </c:pt>
                <c:pt idx="7848">
                  <c:v>0</c:v>
                </c:pt>
                <c:pt idx="7849">
                  <c:v>0</c:v>
                </c:pt>
                <c:pt idx="7850">
                  <c:v>0</c:v>
                </c:pt>
                <c:pt idx="7851">
                  <c:v>0</c:v>
                </c:pt>
                <c:pt idx="7852">
                  <c:v>0</c:v>
                </c:pt>
                <c:pt idx="7853">
                  <c:v>0</c:v>
                </c:pt>
                <c:pt idx="7854">
                  <c:v>0</c:v>
                </c:pt>
                <c:pt idx="7855">
                  <c:v>0</c:v>
                </c:pt>
                <c:pt idx="7856">
                  <c:v>0</c:v>
                </c:pt>
                <c:pt idx="7857">
                  <c:v>0</c:v>
                </c:pt>
                <c:pt idx="7858">
                  <c:v>0</c:v>
                </c:pt>
                <c:pt idx="7859">
                  <c:v>0</c:v>
                </c:pt>
                <c:pt idx="7860">
                  <c:v>0</c:v>
                </c:pt>
                <c:pt idx="7861">
                  <c:v>0</c:v>
                </c:pt>
                <c:pt idx="7862">
                  <c:v>0</c:v>
                </c:pt>
                <c:pt idx="7863">
                  <c:v>0</c:v>
                </c:pt>
                <c:pt idx="7864">
                  <c:v>0</c:v>
                </c:pt>
                <c:pt idx="7865">
                  <c:v>0</c:v>
                </c:pt>
                <c:pt idx="7866">
                  <c:v>0</c:v>
                </c:pt>
                <c:pt idx="7867">
                  <c:v>0</c:v>
                </c:pt>
                <c:pt idx="7868">
                  <c:v>0</c:v>
                </c:pt>
                <c:pt idx="7869">
                  <c:v>0</c:v>
                </c:pt>
                <c:pt idx="7870">
                  <c:v>0</c:v>
                </c:pt>
                <c:pt idx="7871">
                  <c:v>0</c:v>
                </c:pt>
                <c:pt idx="7872">
                  <c:v>0</c:v>
                </c:pt>
                <c:pt idx="7873">
                  <c:v>0</c:v>
                </c:pt>
                <c:pt idx="7874">
                  <c:v>0</c:v>
                </c:pt>
                <c:pt idx="7875">
                  <c:v>0</c:v>
                </c:pt>
                <c:pt idx="7876">
                  <c:v>0</c:v>
                </c:pt>
                <c:pt idx="7877">
                  <c:v>0</c:v>
                </c:pt>
                <c:pt idx="7878">
                  <c:v>0</c:v>
                </c:pt>
                <c:pt idx="7879">
                  <c:v>0</c:v>
                </c:pt>
                <c:pt idx="7880">
                  <c:v>0</c:v>
                </c:pt>
                <c:pt idx="7881">
                  <c:v>0</c:v>
                </c:pt>
                <c:pt idx="7882">
                  <c:v>0</c:v>
                </c:pt>
                <c:pt idx="7883">
                  <c:v>0</c:v>
                </c:pt>
                <c:pt idx="7884">
                  <c:v>0</c:v>
                </c:pt>
                <c:pt idx="7885">
                  <c:v>0</c:v>
                </c:pt>
                <c:pt idx="7886">
                  <c:v>0</c:v>
                </c:pt>
                <c:pt idx="7887">
                  <c:v>0</c:v>
                </c:pt>
                <c:pt idx="7888">
                  <c:v>0</c:v>
                </c:pt>
                <c:pt idx="7889">
                  <c:v>0</c:v>
                </c:pt>
                <c:pt idx="7890">
                  <c:v>0</c:v>
                </c:pt>
                <c:pt idx="7891">
                  <c:v>0</c:v>
                </c:pt>
                <c:pt idx="7892">
                  <c:v>0</c:v>
                </c:pt>
                <c:pt idx="7893">
                  <c:v>0</c:v>
                </c:pt>
                <c:pt idx="7894">
                  <c:v>0</c:v>
                </c:pt>
                <c:pt idx="7895">
                  <c:v>0</c:v>
                </c:pt>
                <c:pt idx="7896">
                  <c:v>0</c:v>
                </c:pt>
                <c:pt idx="7897">
                  <c:v>0</c:v>
                </c:pt>
                <c:pt idx="7898">
                  <c:v>0</c:v>
                </c:pt>
                <c:pt idx="7899">
                  <c:v>0</c:v>
                </c:pt>
                <c:pt idx="7900">
                  <c:v>0</c:v>
                </c:pt>
                <c:pt idx="7901">
                  <c:v>0</c:v>
                </c:pt>
                <c:pt idx="7902">
                  <c:v>0</c:v>
                </c:pt>
                <c:pt idx="7903">
                  <c:v>0</c:v>
                </c:pt>
                <c:pt idx="7904">
                  <c:v>0</c:v>
                </c:pt>
                <c:pt idx="7905">
                  <c:v>0</c:v>
                </c:pt>
                <c:pt idx="7906">
                  <c:v>0</c:v>
                </c:pt>
                <c:pt idx="7907">
                  <c:v>0</c:v>
                </c:pt>
                <c:pt idx="7908">
                  <c:v>0</c:v>
                </c:pt>
                <c:pt idx="7909">
                  <c:v>0</c:v>
                </c:pt>
                <c:pt idx="7910">
                  <c:v>0</c:v>
                </c:pt>
                <c:pt idx="7911">
                  <c:v>0</c:v>
                </c:pt>
                <c:pt idx="7912">
                  <c:v>0</c:v>
                </c:pt>
                <c:pt idx="7913">
                  <c:v>0</c:v>
                </c:pt>
                <c:pt idx="7914">
                  <c:v>0</c:v>
                </c:pt>
                <c:pt idx="7915">
                  <c:v>0</c:v>
                </c:pt>
                <c:pt idx="7916">
                  <c:v>0</c:v>
                </c:pt>
                <c:pt idx="7917">
                  <c:v>0</c:v>
                </c:pt>
                <c:pt idx="7918">
                  <c:v>0</c:v>
                </c:pt>
                <c:pt idx="7919">
                  <c:v>0</c:v>
                </c:pt>
                <c:pt idx="7920">
                  <c:v>0</c:v>
                </c:pt>
                <c:pt idx="7921">
                  <c:v>0</c:v>
                </c:pt>
                <c:pt idx="7922">
                  <c:v>0</c:v>
                </c:pt>
                <c:pt idx="7923">
                  <c:v>0</c:v>
                </c:pt>
                <c:pt idx="7924">
                  <c:v>0</c:v>
                </c:pt>
                <c:pt idx="7925">
                  <c:v>0</c:v>
                </c:pt>
                <c:pt idx="7926">
                  <c:v>0</c:v>
                </c:pt>
                <c:pt idx="7927">
                  <c:v>0</c:v>
                </c:pt>
                <c:pt idx="7928">
                  <c:v>0</c:v>
                </c:pt>
                <c:pt idx="7929">
                  <c:v>0</c:v>
                </c:pt>
                <c:pt idx="7930">
                  <c:v>0</c:v>
                </c:pt>
                <c:pt idx="7931">
                  <c:v>0</c:v>
                </c:pt>
                <c:pt idx="7932">
                  <c:v>0</c:v>
                </c:pt>
                <c:pt idx="7933">
                  <c:v>0</c:v>
                </c:pt>
                <c:pt idx="7934">
                  <c:v>0</c:v>
                </c:pt>
                <c:pt idx="7935">
                  <c:v>0</c:v>
                </c:pt>
                <c:pt idx="7936">
                  <c:v>0</c:v>
                </c:pt>
                <c:pt idx="7937">
                  <c:v>0</c:v>
                </c:pt>
                <c:pt idx="7938">
                  <c:v>0</c:v>
                </c:pt>
                <c:pt idx="7939">
                  <c:v>0</c:v>
                </c:pt>
                <c:pt idx="7940">
                  <c:v>0</c:v>
                </c:pt>
                <c:pt idx="7941">
                  <c:v>0</c:v>
                </c:pt>
                <c:pt idx="7942">
                  <c:v>0</c:v>
                </c:pt>
                <c:pt idx="7943">
                  <c:v>0</c:v>
                </c:pt>
                <c:pt idx="7944">
                  <c:v>0</c:v>
                </c:pt>
                <c:pt idx="7945">
                  <c:v>0</c:v>
                </c:pt>
                <c:pt idx="7946">
                  <c:v>0</c:v>
                </c:pt>
                <c:pt idx="7947">
                  <c:v>0</c:v>
                </c:pt>
                <c:pt idx="7948">
                  <c:v>0</c:v>
                </c:pt>
                <c:pt idx="7949">
                  <c:v>0</c:v>
                </c:pt>
                <c:pt idx="7950">
                  <c:v>0</c:v>
                </c:pt>
                <c:pt idx="7951">
                  <c:v>0</c:v>
                </c:pt>
                <c:pt idx="7952">
                  <c:v>0</c:v>
                </c:pt>
                <c:pt idx="7953">
                  <c:v>0</c:v>
                </c:pt>
                <c:pt idx="7954">
                  <c:v>0</c:v>
                </c:pt>
                <c:pt idx="7955">
                  <c:v>0</c:v>
                </c:pt>
                <c:pt idx="7956">
                  <c:v>0</c:v>
                </c:pt>
                <c:pt idx="7957">
                  <c:v>0</c:v>
                </c:pt>
                <c:pt idx="7958">
                  <c:v>0</c:v>
                </c:pt>
                <c:pt idx="7959">
                  <c:v>0</c:v>
                </c:pt>
                <c:pt idx="7960">
                  <c:v>0</c:v>
                </c:pt>
                <c:pt idx="7961">
                  <c:v>0</c:v>
                </c:pt>
                <c:pt idx="7962">
                  <c:v>0</c:v>
                </c:pt>
                <c:pt idx="7963">
                  <c:v>0</c:v>
                </c:pt>
                <c:pt idx="7964">
                  <c:v>0</c:v>
                </c:pt>
                <c:pt idx="7965">
                  <c:v>0</c:v>
                </c:pt>
                <c:pt idx="7966">
                  <c:v>0</c:v>
                </c:pt>
                <c:pt idx="7967">
                  <c:v>0</c:v>
                </c:pt>
                <c:pt idx="7968">
                  <c:v>0</c:v>
                </c:pt>
                <c:pt idx="7969">
                  <c:v>0</c:v>
                </c:pt>
                <c:pt idx="7970">
                  <c:v>0</c:v>
                </c:pt>
                <c:pt idx="7971">
                  <c:v>0</c:v>
                </c:pt>
                <c:pt idx="7972">
                  <c:v>0</c:v>
                </c:pt>
                <c:pt idx="7973">
                  <c:v>0</c:v>
                </c:pt>
                <c:pt idx="7974">
                  <c:v>0</c:v>
                </c:pt>
                <c:pt idx="7975">
                  <c:v>0</c:v>
                </c:pt>
                <c:pt idx="7976">
                  <c:v>0</c:v>
                </c:pt>
                <c:pt idx="7977">
                  <c:v>0</c:v>
                </c:pt>
                <c:pt idx="7978">
                  <c:v>0</c:v>
                </c:pt>
                <c:pt idx="7979">
                  <c:v>0</c:v>
                </c:pt>
                <c:pt idx="7980">
                  <c:v>0</c:v>
                </c:pt>
                <c:pt idx="7981">
                  <c:v>0</c:v>
                </c:pt>
                <c:pt idx="7982">
                  <c:v>0</c:v>
                </c:pt>
                <c:pt idx="7983">
                  <c:v>0</c:v>
                </c:pt>
                <c:pt idx="7984">
                  <c:v>0</c:v>
                </c:pt>
                <c:pt idx="7985">
                  <c:v>0</c:v>
                </c:pt>
                <c:pt idx="7986">
                  <c:v>0</c:v>
                </c:pt>
                <c:pt idx="7987">
                  <c:v>0</c:v>
                </c:pt>
                <c:pt idx="7988">
                  <c:v>0</c:v>
                </c:pt>
                <c:pt idx="7989">
                  <c:v>0</c:v>
                </c:pt>
                <c:pt idx="7990">
                  <c:v>0</c:v>
                </c:pt>
                <c:pt idx="7991">
                  <c:v>0</c:v>
                </c:pt>
                <c:pt idx="7992">
                  <c:v>0</c:v>
                </c:pt>
                <c:pt idx="7993">
                  <c:v>0</c:v>
                </c:pt>
                <c:pt idx="7994">
                  <c:v>0</c:v>
                </c:pt>
                <c:pt idx="7995">
                  <c:v>0</c:v>
                </c:pt>
                <c:pt idx="7996">
                  <c:v>0</c:v>
                </c:pt>
                <c:pt idx="7997">
                  <c:v>0</c:v>
                </c:pt>
                <c:pt idx="7998">
                  <c:v>0</c:v>
                </c:pt>
                <c:pt idx="7999">
                  <c:v>0</c:v>
                </c:pt>
                <c:pt idx="8000">
                  <c:v>0</c:v>
                </c:pt>
                <c:pt idx="8001">
                  <c:v>0</c:v>
                </c:pt>
                <c:pt idx="8002">
                  <c:v>0</c:v>
                </c:pt>
                <c:pt idx="8003">
                  <c:v>0</c:v>
                </c:pt>
                <c:pt idx="8004">
                  <c:v>0</c:v>
                </c:pt>
                <c:pt idx="8005">
                  <c:v>0</c:v>
                </c:pt>
                <c:pt idx="8006">
                  <c:v>0</c:v>
                </c:pt>
                <c:pt idx="8007">
                  <c:v>0</c:v>
                </c:pt>
                <c:pt idx="8008">
                  <c:v>0</c:v>
                </c:pt>
                <c:pt idx="8009">
                  <c:v>0</c:v>
                </c:pt>
                <c:pt idx="8010">
                  <c:v>0</c:v>
                </c:pt>
                <c:pt idx="8011">
                  <c:v>0</c:v>
                </c:pt>
                <c:pt idx="8012">
                  <c:v>0</c:v>
                </c:pt>
                <c:pt idx="8013">
                  <c:v>0</c:v>
                </c:pt>
                <c:pt idx="8014">
                  <c:v>0</c:v>
                </c:pt>
                <c:pt idx="8015">
                  <c:v>0</c:v>
                </c:pt>
                <c:pt idx="8016">
                  <c:v>0</c:v>
                </c:pt>
                <c:pt idx="8017">
                  <c:v>0</c:v>
                </c:pt>
                <c:pt idx="8018">
                  <c:v>0</c:v>
                </c:pt>
                <c:pt idx="8019">
                  <c:v>0</c:v>
                </c:pt>
                <c:pt idx="8020">
                  <c:v>0</c:v>
                </c:pt>
                <c:pt idx="8021">
                  <c:v>0</c:v>
                </c:pt>
                <c:pt idx="8022">
                  <c:v>0</c:v>
                </c:pt>
                <c:pt idx="8023">
                  <c:v>0</c:v>
                </c:pt>
                <c:pt idx="8024">
                  <c:v>0</c:v>
                </c:pt>
                <c:pt idx="8025">
                  <c:v>0</c:v>
                </c:pt>
                <c:pt idx="8026">
                  <c:v>0</c:v>
                </c:pt>
                <c:pt idx="8027">
                  <c:v>0</c:v>
                </c:pt>
                <c:pt idx="8028">
                  <c:v>0</c:v>
                </c:pt>
                <c:pt idx="8029">
                  <c:v>0</c:v>
                </c:pt>
                <c:pt idx="8030">
                  <c:v>0</c:v>
                </c:pt>
                <c:pt idx="8031">
                  <c:v>0</c:v>
                </c:pt>
                <c:pt idx="8032">
                  <c:v>0</c:v>
                </c:pt>
                <c:pt idx="8033">
                  <c:v>0</c:v>
                </c:pt>
                <c:pt idx="8034">
                  <c:v>0</c:v>
                </c:pt>
                <c:pt idx="8035">
                  <c:v>0</c:v>
                </c:pt>
                <c:pt idx="8036">
                  <c:v>0</c:v>
                </c:pt>
                <c:pt idx="8037">
                  <c:v>0</c:v>
                </c:pt>
                <c:pt idx="8038">
                  <c:v>0</c:v>
                </c:pt>
                <c:pt idx="8039">
                  <c:v>0</c:v>
                </c:pt>
                <c:pt idx="8040">
                  <c:v>0</c:v>
                </c:pt>
                <c:pt idx="8041">
                  <c:v>0</c:v>
                </c:pt>
                <c:pt idx="8042">
                  <c:v>0</c:v>
                </c:pt>
                <c:pt idx="8043">
                  <c:v>0</c:v>
                </c:pt>
                <c:pt idx="8044">
                  <c:v>0</c:v>
                </c:pt>
                <c:pt idx="8045">
                  <c:v>0</c:v>
                </c:pt>
                <c:pt idx="8046">
                  <c:v>0</c:v>
                </c:pt>
                <c:pt idx="8047">
                  <c:v>0</c:v>
                </c:pt>
                <c:pt idx="8048">
                  <c:v>0</c:v>
                </c:pt>
                <c:pt idx="8049">
                  <c:v>0</c:v>
                </c:pt>
                <c:pt idx="8050">
                  <c:v>0</c:v>
                </c:pt>
                <c:pt idx="8051">
                  <c:v>0</c:v>
                </c:pt>
                <c:pt idx="8052">
                  <c:v>0</c:v>
                </c:pt>
                <c:pt idx="8053">
                  <c:v>0</c:v>
                </c:pt>
                <c:pt idx="8054">
                  <c:v>0</c:v>
                </c:pt>
                <c:pt idx="8055">
                  <c:v>0</c:v>
                </c:pt>
                <c:pt idx="8056">
                  <c:v>0</c:v>
                </c:pt>
                <c:pt idx="8057">
                  <c:v>0</c:v>
                </c:pt>
                <c:pt idx="8058">
                  <c:v>0</c:v>
                </c:pt>
                <c:pt idx="8059">
                  <c:v>0</c:v>
                </c:pt>
                <c:pt idx="8060">
                  <c:v>0</c:v>
                </c:pt>
                <c:pt idx="8061">
                  <c:v>0</c:v>
                </c:pt>
                <c:pt idx="8062">
                  <c:v>0</c:v>
                </c:pt>
                <c:pt idx="8063">
                  <c:v>0</c:v>
                </c:pt>
                <c:pt idx="8064">
                  <c:v>0</c:v>
                </c:pt>
                <c:pt idx="8065">
                  <c:v>0</c:v>
                </c:pt>
                <c:pt idx="8066">
                  <c:v>0</c:v>
                </c:pt>
                <c:pt idx="8067">
                  <c:v>0</c:v>
                </c:pt>
                <c:pt idx="8068">
                  <c:v>0</c:v>
                </c:pt>
                <c:pt idx="8069">
                  <c:v>0</c:v>
                </c:pt>
                <c:pt idx="8070">
                  <c:v>0</c:v>
                </c:pt>
                <c:pt idx="8071">
                  <c:v>0</c:v>
                </c:pt>
                <c:pt idx="8072">
                  <c:v>0</c:v>
                </c:pt>
                <c:pt idx="8073">
                  <c:v>0</c:v>
                </c:pt>
                <c:pt idx="8074">
                  <c:v>0</c:v>
                </c:pt>
                <c:pt idx="8075">
                  <c:v>0</c:v>
                </c:pt>
                <c:pt idx="8076">
                  <c:v>0</c:v>
                </c:pt>
                <c:pt idx="8077">
                  <c:v>0</c:v>
                </c:pt>
                <c:pt idx="8078">
                  <c:v>0</c:v>
                </c:pt>
                <c:pt idx="8079">
                  <c:v>0</c:v>
                </c:pt>
                <c:pt idx="8080">
                  <c:v>0</c:v>
                </c:pt>
                <c:pt idx="8081">
                  <c:v>0</c:v>
                </c:pt>
                <c:pt idx="8082">
                  <c:v>0</c:v>
                </c:pt>
                <c:pt idx="8083">
                  <c:v>0</c:v>
                </c:pt>
                <c:pt idx="8084">
                  <c:v>0</c:v>
                </c:pt>
                <c:pt idx="8085">
                  <c:v>0</c:v>
                </c:pt>
                <c:pt idx="8086">
                  <c:v>0</c:v>
                </c:pt>
                <c:pt idx="8087">
                  <c:v>0</c:v>
                </c:pt>
                <c:pt idx="8088">
                  <c:v>0</c:v>
                </c:pt>
                <c:pt idx="8089">
                  <c:v>0</c:v>
                </c:pt>
                <c:pt idx="8090">
                  <c:v>0</c:v>
                </c:pt>
                <c:pt idx="8091">
                  <c:v>0</c:v>
                </c:pt>
                <c:pt idx="8092">
                  <c:v>0</c:v>
                </c:pt>
                <c:pt idx="8093">
                  <c:v>0</c:v>
                </c:pt>
                <c:pt idx="8094">
                  <c:v>0</c:v>
                </c:pt>
                <c:pt idx="8095">
                  <c:v>0</c:v>
                </c:pt>
                <c:pt idx="8096">
                  <c:v>0</c:v>
                </c:pt>
                <c:pt idx="8097">
                  <c:v>0</c:v>
                </c:pt>
                <c:pt idx="8098">
                  <c:v>0</c:v>
                </c:pt>
                <c:pt idx="8099">
                  <c:v>0</c:v>
                </c:pt>
                <c:pt idx="8100">
                  <c:v>0</c:v>
                </c:pt>
                <c:pt idx="8101">
                  <c:v>0</c:v>
                </c:pt>
                <c:pt idx="8102">
                  <c:v>0</c:v>
                </c:pt>
                <c:pt idx="8103">
                  <c:v>0</c:v>
                </c:pt>
                <c:pt idx="8104">
                  <c:v>0</c:v>
                </c:pt>
                <c:pt idx="8105">
                  <c:v>0</c:v>
                </c:pt>
                <c:pt idx="8106">
                  <c:v>0</c:v>
                </c:pt>
                <c:pt idx="8107">
                  <c:v>0</c:v>
                </c:pt>
                <c:pt idx="8108">
                  <c:v>0</c:v>
                </c:pt>
                <c:pt idx="8109">
                  <c:v>0</c:v>
                </c:pt>
                <c:pt idx="8110">
                  <c:v>0</c:v>
                </c:pt>
                <c:pt idx="8111">
                  <c:v>0</c:v>
                </c:pt>
                <c:pt idx="8112">
                  <c:v>0</c:v>
                </c:pt>
                <c:pt idx="8113">
                  <c:v>0</c:v>
                </c:pt>
                <c:pt idx="8114">
                  <c:v>0</c:v>
                </c:pt>
                <c:pt idx="8115">
                  <c:v>0</c:v>
                </c:pt>
                <c:pt idx="8116">
                  <c:v>0</c:v>
                </c:pt>
                <c:pt idx="8117">
                  <c:v>0</c:v>
                </c:pt>
                <c:pt idx="8118">
                  <c:v>0</c:v>
                </c:pt>
                <c:pt idx="8119">
                  <c:v>0</c:v>
                </c:pt>
                <c:pt idx="8120">
                  <c:v>0</c:v>
                </c:pt>
                <c:pt idx="8121">
                  <c:v>0</c:v>
                </c:pt>
                <c:pt idx="8122">
                  <c:v>0</c:v>
                </c:pt>
                <c:pt idx="8123">
                  <c:v>0</c:v>
                </c:pt>
                <c:pt idx="8124">
                  <c:v>0</c:v>
                </c:pt>
                <c:pt idx="8125">
                  <c:v>0</c:v>
                </c:pt>
                <c:pt idx="8126">
                  <c:v>0</c:v>
                </c:pt>
                <c:pt idx="8127">
                  <c:v>0</c:v>
                </c:pt>
                <c:pt idx="8128">
                  <c:v>0</c:v>
                </c:pt>
                <c:pt idx="8129">
                  <c:v>0</c:v>
                </c:pt>
                <c:pt idx="8130">
                  <c:v>0</c:v>
                </c:pt>
                <c:pt idx="8131">
                  <c:v>0</c:v>
                </c:pt>
                <c:pt idx="8132">
                  <c:v>0</c:v>
                </c:pt>
                <c:pt idx="8133">
                  <c:v>0</c:v>
                </c:pt>
                <c:pt idx="8134">
                  <c:v>0</c:v>
                </c:pt>
                <c:pt idx="8135">
                  <c:v>0</c:v>
                </c:pt>
                <c:pt idx="8136">
                  <c:v>0</c:v>
                </c:pt>
                <c:pt idx="8137">
                  <c:v>0</c:v>
                </c:pt>
                <c:pt idx="8138">
                  <c:v>0</c:v>
                </c:pt>
                <c:pt idx="8139">
                  <c:v>0</c:v>
                </c:pt>
                <c:pt idx="8140">
                  <c:v>0</c:v>
                </c:pt>
                <c:pt idx="8141">
                  <c:v>0</c:v>
                </c:pt>
                <c:pt idx="8142">
                  <c:v>0</c:v>
                </c:pt>
                <c:pt idx="8143">
                  <c:v>0</c:v>
                </c:pt>
                <c:pt idx="8144">
                  <c:v>0</c:v>
                </c:pt>
                <c:pt idx="8145">
                  <c:v>0</c:v>
                </c:pt>
                <c:pt idx="8146">
                  <c:v>0</c:v>
                </c:pt>
                <c:pt idx="8147">
                  <c:v>0</c:v>
                </c:pt>
                <c:pt idx="8148">
                  <c:v>0</c:v>
                </c:pt>
                <c:pt idx="8149">
                  <c:v>0</c:v>
                </c:pt>
                <c:pt idx="8150">
                  <c:v>0</c:v>
                </c:pt>
                <c:pt idx="8151">
                  <c:v>0</c:v>
                </c:pt>
                <c:pt idx="8152">
                  <c:v>0</c:v>
                </c:pt>
                <c:pt idx="8153">
                  <c:v>0</c:v>
                </c:pt>
                <c:pt idx="8154">
                  <c:v>0</c:v>
                </c:pt>
                <c:pt idx="8155">
                  <c:v>0</c:v>
                </c:pt>
                <c:pt idx="8156">
                  <c:v>0</c:v>
                </c:pt>
                <c:pt idx="8157">
                  <c:v>0</c:v>
                </c:pt>
                <c:pt idx="8158">
                  <c:v>0</c:v>
                </c:pt>
                <c:pt idx="8159">
                  <c:v>0</c:v>
                </c:pt>
                <c:pt idx="8160">
                  <c:v>0</c:v>
                </c:pt>
                <c:pt idx="8161">
                  <c:v>0</c:v>
                </c:pt>
                <c:pt idx="8162">
                  <c:v>0</c:v>
                </c:pt>
                <c:pt idx="8163">
                  <c:v>0</c:v>
                </c:pt>
                <c:pt idx="8164">
                  <c:v>0</c:v>
                </c:pt>
                <c:pt idx="8165">
                  <c:v>0</c:v>
                </c:pt>
                <c:pt idx="8166">
                  <c:v>0</c:v>
                </c:pt>
                <c:pt idx="8167">
                  <c:v>0</c:v>
                </c:pt>
                <c:pt idx="8168">
                  <c:v>0</c:v>
                </c:pt>
                <c:pt idx="8169">
                  <c:v>0</c:v>
                </c:pt>
                <c:pt idx="8170">
                  <c:v>0</c:v>
                </c:pt>
                <c:pt idx="8171">
                  <c:v>0</c:v>
                </c:pt>
                <c:pt idx="8172">
                  <c:v>0</c:v>
                </c:pt>
                <c:pt idx="8173">
                  <c:v>0</c:v>
                </c:pt>
                <c:pt idx="8174">
                  <c:v>0</c:v>
                </c:pt>
                <c:pt idx="8175">
                  <c:v>0</c:v>
                </c:pt>
                <c:pt idx="8176">
                  <c:v>0</c:v>
                </c:pt>
                <c:pt idx="8177">
                  <c:v>0</c:v>
                </c:pt>
                <c:pt idx="8178">
                  <c:v>0</c:v>
                </c:pt>
                <c:pt idx="8179">
                  <c:v>0</c:v>
                </c:pt>
                <c:pt idx="8180">
                  <c:v>0</c:v>
                </c:pt>
                <c:pt idx="8181">
                  <c:v>0</c:v>
                </c:pt>
                <c:pt idx="8182">
                  <c:v>0</c:v>
                </c:pt>
                <c:pt idx="8183">
                  <c:v>0</c:v>
                </c:pt>
                <c:pt idx="8184">
                  <c:v>0</c:v>
                </c:pt>
                <c:pt idx="8185">
                  <c:v>0</c:v>
                </c:pt>
                <c:pt idx="8186">
                  <c:v>0</c:v>
                </c:pt>
                <c:pt idx="8187">
                  <c:v>0</c:v>
                </c:pt>
                <c:pt idx="8188">
                  <c:v>0</c:v>
                </c:pt>
                <c:pt idx="8189">
                  <c:v>0</c:v>
                </c:pt>
                <c:pt idx="8190">
                  <c:v>0</c:v>
                </c:pt>
                <c:pt idx="8191">
                  <c:v>0</c:v>
                </c:pt>
                <c:pt idx="8192">
                  <c:v>0</c:v>
                </c:pt>
                <c:pt idx="8193">
                  <c:v>0</c:v>
                </c:pt>
                <c:pt idx="8194">
                  <c:v>0</c:v>
                </c:pt>
                <c:pt idx="8195">
                  <c:v>0</c:v>
                </c:pt>
                <c:pt idx="8196">
                  <c:v>0</c:v>
                </c:pt>
                <c:pt idx="8197">
                  <c:v>0</c:v>
                </c:pt>
                <c:pt idx="8198">
                  <c:v>0</c:v>
                </c:pt>
                <c:pt idx="8199">
                  <c:v>0</c:v>
                </c:pt>
                <c:pt idx="8200">
                  <c:v>0</c:v>
                </c:pt>
                <c:pt idx="8201">
                  <c:v>0</c:v>
                </c:pt>
                <c:pt idx="8202">
                  <c:v>0</c:v>
                </c:pt>
                <c:pt idx="8203">
                  <c:v>0</c:v>
                </c:pt>
                <c:pt idx="8204">
                  <c:v>0</c:v>
                </c:pt>
                <c:pt idx="8205">
                  <c:v>0</c:v>
                </c:pt>
                <c:pt idx="8206">
                  <c:v>0</c:v>
                </c:pt>
                <c:pt idx="8207">
                  <c:v>0</c:v>
                </c:pt>
                <c:pt idx="8208">
                  <c:v>0</c:v>
                </c:pt>
                <c:pt idx="8209">
                  <c:v>0</c:v>
                </c:pt>
                <c:pt idx="8210">
                  <c:v>0</c:v>
                </c:pt>
                <c:pt idx="8211">
                  <c:v>0</c:v>
                </c:pt>
                <c:pt idx="8212">
                  <c:v>0</c:v>
                </c:pt>
                <c:pt idx="8213">
                  <c:v>0</c:v>
                </c:pt>
                <c:pt idx="8214">
                  <c:v>0</c:v>
                </c:pt>
                <c:pt idx="8215">
                  <c:v>0</c:v>
                </c:pt>
                <c:pt idx="8216">
                  <c:v>0</c:v>
                </c:pt>
                <c:pt idx="8217">
                  <c:v>0</c:v>
                </c:pt>
                <c:pt idx="8218">
                  <c:v>0</c:v>
                </c:pt>
                <c:pt idx="8219">
                  <c:v>0</c:v>
                </c:pt>
                <c:pt idx="8220">
                  <c:v>0</c:v>
                </c:pt>
                <c:pt idx="8221">
                  <c:v>0</c:v>
                </c:pt>
                <c:pt idx="8222">
                  <c:v>0</c:v>
                </c:pt>
                <c:pt idx="8223">
                  <c:v>0</c:v>
                </c:pt>
                <c:pt idx="8224">
                  <c:v>0</c:v>
                </c:pt>
                <c:pt idx="8225">
                  <c:v>0</c:v>
                </c:pt>
                <c:pt idx="8226">
                  <c:v>0</c:v>
                </c:pt>
                <c:pt idx="8227">
                  <c:v>0</c:v>
                </c:pt>
                <c:pt idx="8228">
                  <c:v>0</c:v>
                </c:pt>
                <c:pt idx="8229">
                  <c:v>0</c:v>
                </c:pt>
                <c:pt idx="8230">
                  <c:v>0</c:v>
                </c:pt>
                <c:pt idx="8231">
                  <c:v>0</c:v>
                </c:pt>
                <c:pt idx="8232">
                  <c:v>0</c:v>
                </c:pt>
                <c:pt idx="8233">
                  <c:v>0</c:v>
                </c:pt>
                <c:pt idx="8234">
                  <c:v>0</c:v>
                </c:pt>
                <c:pt idx="8235">
                  <c:v>0</c:v>
                </c:pt>
                <c:pt idx="8236">
                  <c:v>0</c:v>
                </c:pt>
                <c:pt idx="8237">
                  <c:v>0</c:v>
                </c:pt>
                <c:pt idx="8238">
                  <c:v>0</c:v>
                </c:pt>
                <c:pt idx="8239">
                  <c:v>0</c:v>
                </c:pt>
                <c:pt idx="8240">
                  <c:v>0</c:v>
                </c:pt>
                <c:pt idx="8241">
                  <c:v>0</c:v>
                </c:pt>
                <c:pt idx="8242">
                  <c:v>0</c:v>
                </c:pt>
                <c:pt idx="8243">
                  <c:v>0</c:v>
                </c:pt>
                <c:pt idx="8244">
                  <c:v>0</c:v>
                </c:pt>
                <c:pt idx="8245">
                  <c:v>0</c:v>
                </c:pt>
                <c:pt idx="8246">
                  <c:v>0</c:v>
                </c:pt>
                <c:pt idx="8247">
                  <c:v>0</c:v>
                </c:pt>
                <c:pt idx="8248">
                  <c:v>0</c:v>
                </c:pt>
                <c:pt idx="8249">
                  <c:v>0</c:v>
                </c:pt>
                <c:pt idx="8250">
                  <c:v>0</c:v>
                </c:pt>
                <c:pt idx="8251">
                  <c:v>0</c:v>
                </c:pt>
                <c:pt idx="8252">
                  <c:v>0</c:v>
                </c:pt>
                <c:pt idx="8253">
                  <c:v>0</c:v>
                </c:pt>
                <c:pt idx="8254">
                  <c:v>0</c:v>
                </c:pt>
                <c:pt idx="8255">
                  <c:v>0</c:v>
                </c:pt>
                <c:pt idx="8256">
                  <c:v>0</c:v>
                </c:pt>
                <c:pt idx="8257">
                  <c:v>0</c:v>
                </c:pt>
                <c:pt idx="8258">
                  <c:v>0</c:v>
                </c:pt>
                <c:pt idx="8259">
                  <c:v>0</c:v>
                </c:pt>
                <c:pt idx="8260">
                  <c:v>0</c:v>
                </c:pt>
                <c:pt idx="8261">
                  <c:v>0</c:v>
                </c:pt>
                <c:pt idx="8262">
                  <c:v>0</c:v>
                </c:pt>
                <c:pt idx="8263">
                  <c:v>0</c:v>
                </c:pt>
                <c:pt idx="8264">
                  <c:v>0</c:v>
                </c:pt>
                <c:pt idx="8265">
                  <c:v>0</c:v>
                </c:pt>
                <c:pt idx="8266">
                  <c:v>0</c:v>
                </c:pt>
                <c:pt idx="8267">
                  <c:v>0</c:v>
                </c:pt>
                <c:pt idx="8268">
                  <c:v>0</c:v>
                </c:pt>
                <c:pt idx="8269">
                  <c:v>0</c:v>
                </c:pt>
                <c:pt idx="8270">
                  <c:v>0</c:v>
                </c:pt>
                <c:pt idx="8271">
                  <c:v>0</c:v>
                </c:pt>
                <c:pt idx="8272">
                  <c:v>0</c:v>
                </c:pt>
                <c:pt idx="8273">
                  <c:v>0</c:v>
                </c:pt>
                <c:pt idx="8274">
                  <c:v>0</c:v>
                </c:pt>
                <c:pt idx="8275">
                  <c:v>0</c:v>
                </c:pt>
                <c:pt idx="8276">
                  <c:v>0</c:v>
                </c:pt>
                <c:pt idx="8277">
                  <c:v>0</c:v>
                </c:pt>
                <c:pt idx="8278">
                  <c:v>0</c:v>
                </c:pt>
                <c:pt idx="8279">
                  <c:v>0</c:v>
                </c:pt>
                <c:pt idx="8280">
                  <c:v>0</c:v>
                </c:pt>
                <c:pt idx="8281">
                  <c:v>0</c:v>
                </c:pt>
                <c:pt idx="8282">
                  <c:v>0</c:v>
                </c:pt>
                <c:pt idx="8283">
                  <c:v>0</c:v>
                </c:pt>
                <c:pt idx="8284">
                  <c:v>0</c:v>
                </c:pt>
                <c:pt idx="8285">
                  <c:v>0</c:v>
                </c:pt>
                <c:pt idx="8286">
                  <c:v>0</c:v>
                </c:pt>
                <c:pt idx="8287">
                  <c:v>0</c:v>
                </c:pt>
                <c:pt idx="8288">
                  <c:v>0</c:v>
                </c:pt>
                <c:pt idx="8289">
                  <c:v>0</c:v>
                </c:pt>
                <c:pt idx="8290">
                  <c:v>0</c:v>
                </c:pt>
                <c:pt idx="8291">
                  <c:v>0</c:v>
                </c:pt>
                <c:pt idx="8292">
                  <c:v>0</c:v>
                </c:pt>
                <c:pt idx="8293">
                  <c:v>0</c:v>
                </c:pt>
                <c:pt idx="8294">
                  <c:v>0</c:v>
                </c:pt>
                <c:pt idx="8295">
                  <c:v>0</c:v>
                </c:pt>
                <c:pt idx="8296">
                  <c:v>0</c:v>
                </c:pt>
                <c:pt idx="8297">
                  <c:v>0</c:v>
                </c:pt>
                <c:pt idx="8298">
                  <c:v>0</c:v>
                </c:pt>
                <c:pt idx="8299">
                  <c:v>0</c:v>
                </c:pt>
                <c:pt idx="8300">
                  <c:v>0</c:v>
                </c:pt>
                <c:pt idx="8301">
                  <c:v>0</c:v>
                </c:pt>
                <c:pt idx="8302">
                  <c:v>0</c:v>
                </c:pt>
                <c:pt idx="8303">
                  <c:v>0</c:v>
                </c:pt>
                <c:pt idx="8304">
                  <c:v>0</c:v>
                </c:pt>
                <c:pt idx="8305">
                  <c:v>0</c:v>
                </c:pt>
                <c:pt idx="8306">
                  <c:v>0</c:v>
                </c:pt>
                <c:pt idx="8307">
                  <c:v>0</c:v>
                </c:pt>
                <c:pt idx="8308">
                  <c:v>0</c:v>
                </c:pt>
                <c:pt idx="8309">
                  <c:v>0</c:v>
                </c:pt>
                <c:pt idx="8310">
                  <c:v>0</c:v>
                </c:pt>
                <c:pt idx="8311">
                  <c:v>0</c:v>
                </c:pt>
                <c:pt idx="8312">
                  <c:v>0</c:v>
                </c:pt>
                <c:pt idx="8313">
                  <c:v>0</c:v>
                </c:pt>
                <c:pt idx="8314">
                  <c:v>0</c:v>
                </c:pt>
                <c:pt idx="8315">
                  <c:v>0</c:v>
                </c:pt>
                <c:pt idx="8316">
                  <c:v>0</c:v>
                </c:pt>
                <c:pt idx="8317">
                  <c:v>0</c:v>
                </c:pt>
                <c:pt idx="8318">
                  <c:v>0</c:v>
                </c:pt>
                <c:pt idx="8319">
                  <c:v>0</c:v>
                </c:pt>
                <c:pt idx="8320">
                  <c:v>0</c:v>
                </c:pt>
                <c:pt idx="8321">
                  <c:v>0</c:v>
                </c:pt>
                <c:pt idx="8322">
                  <c:v>0</c:v>
                </c:pt>
                <c:pt idx="8323">
                  <c:v>0</c:v>
                </c:pt>
                <c:pt idx="8324">
                  <c:v>0</c:v>
                </c:pt>
                <c:pt idx="8325">
                  <c:v>0</c:v>
                </c:pt>
                <c:pt idx="8326">
                  <c:v>0</c:v>
                </c:pt>
                <c:pt idx="8327">
                  <c:v>0</c:v>
                </c:pt>
                <c:pt idx="8328">
                  <c:v>0</c:v>
                </c:pt>
                <c:pt idx="8329">
                  <c:v>0</c:v>
                </c:pt>
                <c:pt idx="8330">
                  <c:v>0</c:v>
                </c:pt>
                <c:pt idx="8331">
                  <c:v>0</c:v>
                </c:pt>
                <c:pt idx="8332">
                  <c:v>0</c:v>
                </c:pt>
                <c:pt idx="8333">
                  <c:v>0</c:v>
                </c:pt>
                <c:pt idx="8334">
                  <c:v>0</c:v>
                </c:pt>
                <c:pt idx="8335">
                  <c:v>0</c:v>
                </c:pt>
                <c:pt idx="8336">
                  <c:v>0</c:v>
                </c:pt>
                <c:pt idx="8337">
                  <c:v>0</c:v>
                </c:pt>
                <c:pt idx="8338">
                  <c:v>0</c:v>
                </c:pt>
                <c:pt idx="8339">
                  <c:v>0</c:v>
                </c:pt>
                <c:pt idx="8340">
                  <c:v>0</c:v>
                </c:pt>
                <c:pt idx="8341">
                  <c:v>0</c:v>
                </c:pt>
                <c:pt idx="8342">
                  <c:v>0</c:v>
                </c:pt>
                <c:pt idx="8343">
                  <c:v>0</c:v>
                </c:pt>
                <c:pt idx="8344">
                  <c:v>0</c:v>
                </c:pt>
                <c:pt idx="8345">
                  <c:v>0</c:v>
                </c:pt>
                <c:pt idx="8346">
                  <c:v>0</c:v>
                </c:pt>
                <c:pt idx="8347">
                  <c:v>0</c:v>
                </c:pt>
                <c:pt idx="8348">
                  <c:v>0</c:v>
                </c:pt>
                <c:pt idx="8349">
                  <c:v>0</c:v>
                </c:pt>
                <c:pt idx="8350">
                  <c:v>0</c:v>
                </c:pt>
                <c:pt idx="8351">
                  <c:v>0</c:v>
                </c:pt>
                <c:pt idx="8352">
                  <c:v>0</c:v>
                </c:pt>
                <c:pt idx="8353">
                  <c:v>0</c:v>
                </c:pt>
                <c:pt idx="8354">
                  <c:v>0</c:v>
                </c:pt>
                <c:pt idx="8355">
                  <c:v>0</c:v>
                </c:pt>
                <c:pt idx="8356">
                  <c:v>0</c:v>
                </c:pt>
                <c:pt idx="8357">
                  <c:v>0</c:v>
                </c:pt>
                <c:pt idx="8358">
                  <c:v>0</c:v>
                </c:pt>
                <c:pt idx="8359">
                  <c:v>0</c:v>
                </c:pt>
                <c:pt idx="8360">
                  <c:v>0</c:v>
                </c:pt>
                <c:pt idx="8361">
                  <c:v>0</c:v>
                </c:pt>
                <c:pt idx="8362">
                  <c:v>0</c:v>
                </c:pt>
                <c:pt idx="8363">
                  <c:v>0</c:v>
                </c:pt>
                <c:pt idx="8364">
                  <c:v>0</c:v>
                </c:pt>
                <c:pt idx="8365">
                  <c:v>0</c:v>
                </c:pt>
                <c:pt idx="8366">
                  <c:v>0</c:v>
                </c:pt>
                <c:pt idx="8367">
                  <c:v>0</c:v>
                </c:pt>
                <c:pt idx="8368">
                  <c:v>0</c:v>
                </c:pt>
                <c:pt idx="8369">
                  <c:v>0</c:v>
                </c:pt>
                <c:pt idx="8370">
                  <c:v>0</c:v>
                </c:pt>
                <c:pt idx="8371">
                  <c:v>0</c:v>
                </c:pt>
                <c:pt idx="8372">
                  <c:v>0</c:v>
                </c:pt>
                <c:pt idx="8373">
                  <c:v>0</c:v>
                </c:pt>
                <c:pt idx="8374">
                  <c:v>0</c:v>
                </c:pt>
                <c:pt idx="8375">
                  <c:v>0</c:v>
                </c:pt>
                <c:pt idx="8376">
                  <c:v>0</c:v>
                </c:pt>
                <c:pt idx="8377">
                  <c:v>0</c:v>
                </c:pt>
                <c:pt idx="8378">
                  <c:v>0</c:v>
                </c:pt>
                <c:pt idx="8379">
                  <c:v>0</c:v>
                </c:pt>
                <c:pt idx="8380">
                  <c:v>0</c:v>
                </c:pt>
                <c:pt idx="8381">
                  <c:v>0</c:v>
                </c:pt>
                <c:pt idx="8382">
                  <c:v>0</c:v>
                </c:pt>
                <c:pt idx="8383">
                  <c:v>0</c:v>
                </c:pt>
                <c:pt idx="8384">
                  <c:v>0</c:v>
                </c:pt>
                <c:pt idx="8385">
                  <c:v>0</c:v>
                </c:pt>
                <c:pt idx="8386">
                  <c:v>0</c:v>
                </c:pt>
                <c:pt idx="8387">
                  <c:v>0</c:v>
                </c:pt>
                <c:pt idx="8388">
                  <c:v>0</c:v>
                </c:pt>
                <c:pt idx="8389">
                  <c:v>0</c:v>
                </c:pt>
                <c:pt idx="8390">
                  <c:v>0</c:v>
                </c:pt>
                <c:pt idx="8391">
                  <c:v>0</c:v>
                </c:pt>
                <c:pt idx="8392">
                  <c:v>0</c:v>
                </c:pt>
                <c:pt idx="8393">
                  <c:v>0</c:v>
                </c:pt>
                <c:pt idx="8394">
                  <c:v>0</c:v>
                </c:pt>
                <c:pt idx="8395">
                  <c:v>0</c:v>
                </c:pt>
                <c:pt idx="8396">
                  <c:v>0</c:v>
                </c:pt>
                <c:pt idx="8397">
                  <c:v>0</c:v>
                </c:pt>
                <c:pt idx="8398">
                  <c:v>0</c:v>
                </c:pt>
                <c:pt idx="8399">
                  <c:v>0</c:v>
                </c:pt>
                <c:pt idx="8400">
                  <c:v>0</c:v>
                </c:pt>
                <c:pt idx="8401">
                  <c:v>0</c:v>
                </c:pt>
                <c:pt idx="8402">
                  <c:v>0</c:v>
                </c:pt>
                <c:pt idx="8403">
                  <c:v>0</c:v>
                </c:pt>
                <c:pt idx="8404">
                  <c:v>0</c:v>
                </c:pt>
                <c:pt idx="8405">
                  <c:v>0</c:v>
                </c:pt>
                <c:pt idx="8406">
                  <c:v>0</c:v>
                </c:pt>
                <c:pt idx="8407">
                  <c:v>0</c:v>
                </c:pt>
                <c:pt idx="8408">
                  <c:v>0</c:v>
                </c:pt>
                <c:pt idx="8409">
                  <c:v>0</c:v>
                </c:pt>
                <c:pt idx="8410">
                  <c:v>0</c:v>
                </c:pt>
                <c:pt idx="8411">
                  <c:v>0</c:v>
                </c:pt>
                <c:pt idx="8412">
                  <c:v>0</c:v>
                </c:pt>
                <c:pt idx="8413">
                  <c:v>0</c:v>
                </c:pt>
                <c:pt idx="8414">
                  <c:v>0</c:v>
                </c:pt>
                <c:pt idx="8415">
                  <c:v>0</c:v>
                </c:pt>
                <c:pt idx="8416">
                  <c:v>0</c:v>
                </c:pt>
                <c:pt idx="8417">
                  <c:v>0</c:v>
                </c:pt>
                <c:pt idx="8418">
                  <c:v>0</c:v>
                </c:pt>
                <c:pt idx="8419">
                  <c:v>0</c:v>
                </c:pt>
                <c:pt idx="8420">
                  <c:v>0</c:v>
                </c:pt>
                <c:pt idx="8421">
                  <c:v>0</c:v>
                </c:pt>
                <c:pt idx="8422">
                  <c:v>0</c:v>
                </c:pt>
                <c:pt idx="8423">
                  <c:v>0</c:v>
                </c:pt>
                <c:pt idx="8424">
                  <c:v>0</c:v>
                </c:pt>
                <c:pt idx="8425">
                  <c:v>0</c:v>
                </c:pt>
                <c:pt idx="8426">
                  <c:v>0</c:v>
                </c:pt>
                <c:pt idx="8427">
                  <c:v>0</c:v>
                </c:pt>
                <c:pt idx="8428">
                  <c:v>0</c:v>
                </c:pt>
                <c:pt idx="8429">
                  <c:v>0</c:v>
                </c:pt>
                <c:pt idx="8430">
                  <c:v>0</c:v>
                </c:pt>
                <c:pt idx="8431">
                  <c:v>0</c:v>
                </c:pt>
                <c:pt idx="8432">
                  <c:v>0</c:v>
                </c:pt>
                <c:pt idx="8433">
                  <c:v>0</c:v>
                </c:pt>
                <c:pt idx="8434">
                  <c:v>0</c:v>
                </c:pt>
                <c:pt idx="8435">
                  <c:v>0</c:v>
                </c:pt>
                <c:pt idx="8436">
                  <c:v>0</c:v>
                </c:pt>
                <c:pt idx="8437">
                  <c:v>0</c:v>
                </c:pt>
                <c:pt idx="8438">
                  <c:v>0</c:v>
                </c:pt>
                <c:pt idx="8439">
                  <c:v>0</c:v>
                </c:pt>
                <c:pt idx="8440">
                  <c:v>0</c:v>
                </c:pt>
                <c:pt idx="8441">
                  <c:v>0</c:v>
                </c:pt>
                <c:pt idx="8442">
                  <c:v>0</c:v>
                </c:pt>
                <c:pt idx="8443">
                  <c:v>0</c:v>
                </c:pt>
                <c:pt idx="8444">
                  <c:v>0</c:v>
                </c:pt>
                <c:pt idx="8445">
                  <c:v>0</c:v>
                </c:pt>
                <c:pt idx="8446">
                  <c:v>0</c:v>
                </c:pt>
                <c:pt idx="8447">
                  <c:v>0</c:v>
                </c:pt>
                <c:pt idx="8448">
                  <c:v>0</c:v>
                </c:pt>
                <c:pt idx="8449">
                  <c:v>0</c:v>
                </c:pt>
                <c:pt idx="8450">
                  <c:v>0</c:v>
                </c:pt>
                <c:pt idx="8451">
                  <c:v>0</c:v>
                </c:pt>
                <c:pt idx="8452">
                  <c:v>0</c:v>
                </c:pt>
                <c:pt idx="8453">
                  <c:v>0</c:v>
                </c:pt>
                <c:pt idx="8454">
                  <c:v>0</c:v>
                </c:pt>
                <c:pt idx="8455">
                  <c:v>0</c:v>
                </c:pt>
                <c:pt idx="8456">
                  <c:v>0</c:v>
                </c:pt>
                <c:pt idx="8457">
                  <c:v>0</c:v>
                </c:pt>
                <c:pt idx="8458">
                  <c:v>0</c:v>
                </c:pt>
                <c:pt idx="8459">
                  <c:v>0</c:v>
                </c:pt>
                <c:pt idx="8460">
                  <c:v>0</c:v>
                </c:pt>
                <c:pt idx="8461">
                  <c:v>0</c:v>
                </c:pt>
                <c:pt idx="8462">
                  <c:v>0</c:v>
                </c:pt>
                <c:pt idx="8463">
                  <c:v>0</c:v>
                </c:pt>
                <c:pt idx="8464">
                  <c:v>0</c:v>
                </c:pt>
                <c:pt idx="8465">
                  <c:v>0</c:v>
                </c:pt>
                <c:pt idx="8466">
                  <c:v>0</c:v>
                </c:pt>
                <c:pt idx="8467">
                  <c:v>0</c:v>
                </c:pt>
                <c:pt idx="8468">
                  <c:v>0</c:v>
                </c:pt>
                <c:pt idx="8469">
                  <c:v>0</c:v>
                </c:pt>
                <c:pt idx="8470">
                  <c:v>0</c:v>
                </c:pt>
                <c:pt idx="8471">
                  <c:v>0</c:v>
                </c:pt>
                <c:pt idx="8472">
                  <c:v>0</c:v>
                </c:pt>
                <c:pt idx="8473">
                  <c:v>0</c:v>
                </c:pt>
                <c:pt idx="8474">
                  <c:v>0</c:v>
                </c:pt>
                <c:pt idx="8475">
                  <c:v>0</c:v>
                </c:pt>
                <c:pt idx="8476">
                  <c:v>0</c:v>
                </c:pt>
                <c:pt idx="8477">
                  <c:v>0</c:v>
                </c:pt>
                <c:pt idx="8478">
                  <c:v>0</c:v>
                </c:pt>
                <c:pt idx="8479">
                  <c:v>0</c:v>
                </c:pt>
                <c:pt idx="8480">
                  <c:v>0</c:v>
                </c:pt>
                <c:pt idx="8481">
                  <c:v>0</c:v>
                </c:pt>
                <c:pt idx="8482">
                  <c:v>0</c:v>
                </c:pt>
                <c:pt idx="8483">
                  <c:v>0</c:v>
                </c:pt>
                <c:pt idx="8484">
                  <c:v>0</c:v>
                </c:pt>
                <c:pt idx="8485">
                  <c:v>0</c:v>
                </c:pt>
                <c:pt idx="8486">
                  <c:v>0</c:v>
                </c:pt>
                <c:pt idx="8487">
                  <c:v>0</c:v>
                </c:pt>
                <c:pt idx="8488">
                  <c:v>0</c:v>
                </c:pt>
                <c:pt idx="8489">
                  <c:v>0</c:v>
                </c:pt>
                <c:pt idx="8490">
                  <c:v>0</c:v>
                </c:pt>
                <c:pt idx="8491">
                  <c:v>0</c:v>
                </c:pt>
                <c:pt idx="8492">
                  <c:v>0</c:v>
                </c:pt>
                <c:pt idx="8493">
                  <c:v>0</c:v>
                </c:pt>
                <c:pt idx="8494">
                  <c:v>0</c:v>
                </c:pt>
                <c:pt idx="8495">
                  <c:v>0</c:v>
                </c:pt>
                <c:pt idx="8496">
                  <c:v>0</c:v>
                </c:pt>
                <c:pt idx="8497">
                  <c:v>0</c:v>
                </c:pt>
                <c:pt idx="8498">
                  <c:v>0</c:v>
                </c:pt>
                <c:pt idx="8499">
                  <c:v>0</c:v>
                </c:pt>
                <c:pt idx="8500">
                  <c:v>0</c:v>
                </c:pt>
                <c:pt idx="8501">
                  <c:v>0</c:v>
                </c:pt>
                <c:pt idx="8502">
                  <c:v>0</c:v>
                </c:pt>
                <c:pt idx="8503">
                  <c:v>0</c:v>
                </c:pt>
                <c:pt idx="8504">
                  <c:v>0</c:v>
                </c:pt>
                <c:pt idx="8505">
                  <c:v>0</c:v>
                </c:pt>
                <c:pt idx="8506">
                  <c:v>0</c:v>
                </c:pt>
                <c:pt idx="8507">
                  <c:v>0</c:v>
                </c:pt>
                <c:pt idx="8508">
                  <c:v>0</c:v>
                </c:pt>
                <c:pt idx="8509">
                  <c:v>0</c:v>
                </c:pt>
                <c:pt idx="8510">
                  <c:v>0</c:v>
                </c:pt>
                <c:pt idx="8511">
                  <c:v>0</c:v>
                </c:pt>
                <c:pt idx="8512">
                  <c:v>0</c:v>
                </c:pt>
                <c:pt idx="8513">
                  <c:v>0</c:v>
                </c:pt>
                <c:pt idx="8514">
                  <c:v>0</c:v>
                </c:pt>
                <c:pt idx="8515">
                  <c:v>0</c:v>
                </c:pt>
                <c:pt idx="8516">
                  <c:v>0</c:v>
                </c:pt>
                <c:pt idx="8517">
                  <c:v>0</c:v>
                </c:pt>
                <c:pt idx="8518">
                  <c:v>0</c:v>
                </c:pt>
                <c:pt idx="8519">
                  <c:v>0</c:v>
                </c:pt>
                <c:pt idx="8520">
                  <c:v>0</c:v>
                </c:pt>
                <c:pt idx="8521">
                  <c:v>0</c:v>
                </c:pt>
                <c:pt idx="8522">
                  <c:v>0</c:v>
                </c:pt>
                <c:pt idx="8523">
                  <c:v>0</c:v>
                </c:pt>
                <c:pt idx="8524">
                  <c:v>0</c:v>
                </c:pt>
                <c:pt idx="8525">
                  <c:v>0</c:v>
                </c:pt>
                <c:pt idx="8526">
                  <c:v>0</c:v>
                </c:pt>
                <c:pt idx="8527">
                  <c:v>0</c:v>
                </c:pt>
                <c:pt idx="8528">
                  <c:v>0</c:v>
                </c:pt>
                <c:pt idx="8529">
                  <c:v>0</c:v>
                </c:pt>
                <c:pt idx="8530">
                  <c:v>0</c:v>
                </c:pt>
                <c:pt idx="8531">
                  <c:v>0</c:v>
                </c:pt>
                <c:pt idx="8532">
                  <c:v>0</c:v>
                </c:pt>
                <c:pt idx="8533">
                  <c:v>0</c:v>
                </c:pt>
                <c:pt idx="8534">
                  <c:v>0</c:v>
                </c:pt>
                <c:pt idx="8535">
                  <c:v>0</c:v>
                </c:pt>
                <c:pt idx="8536">
                  <c:v>0</c:v>
                </c:pt>
                <c:pt idx="8537">
                  <c:v>0</c:v>
                </c:pt>
                <c:pt idx="8538">
                  <c:v>0</c:v>
                </c:pt>
                <c:pt idx="8539">
                  <c:v>0</c:v>
                </c:pt>
                <c:pt idx="8540">
                  <c:v>0</c:v>
                </c:pt>
                <c:pt idx="8541">
                  <c:v>0</c:v>
                </c:pt>
                <c:pt idx="8542">
                  <c:v>0</c:v>
                </c:pt>
                <c:pt idx="8543">
                  <c:v>0</c:v>
                </c:pt>
                <c:pt idx="8544">
                  <c:v>0</c:v>
                </c:pt>
                <c:pt idx="8545">
                  <c:v>0</c:v>
                </c:pt>
                <c:pt idx="8546">
                  <c:v>0</c:v>
                </c:pt>
                <c:pt idx="8547">
                  <c:v>0</c:v>
                </c:pt>
                <c:pt idx="8548">
                  <c:v>0</c:v>
                </c:pt>
                <c:pt idx="8549">
                  <c:v>0</c:v>
                </c:pt>
                <c:pt idx="8550">
                  <c:v>0</c:v>
                </c:pt>
                <c:pt idx="8551">
                  <c:v>0</c:v>
                </c:pt>
                <c:pt idx="8552">
                  <c:v>0</c:v>
                </c:pt>
                <c:pt idx="8553">
                  <c:v>0</c:v>
                </c:pt>
                <c:pt idx="8554">
                  <c:v>0</c:v>
                </c:pt>
                <c:pt idx="8555">
                  <c:v>0</c:v>
                </c:pt>
                <c:pt idx="8556">
                  <c:v>0</c:v>
                </c:pt>
                <c:pt idx="8557">
                  <c:v>0</c:v>
                </c:pt>
                <c:pt idx="8558">
                  <c:v>0</c:v>
                </c:pt>
                <c:pt idx="8559">
                  <c:v>0</c:v>
                </c:pt>
                <c:pt idx="8560">
                  <c:v>0</c:v>
                </c:pt>
                <c:pt idx="8561">
                  <c:v>0</c:v>
                </c:pt>
                <c:pt idx="8562">
                  <c:v>0</c:v>
                </c:pt>
                <c:pt idx="8563">
                  <c:v>0</c:v>
                </c:pt>
                <c:pt idx="8564">
                  <c:v>0</c:v>
                </c:pt>
                <c:pt idx="8565">
                  <c:v>0</c:v>
                </c:pt>
                <c:pt idx="8566">
                  <c:v>0</c:v>
                </c:pt>
                <c:pt idx="8567">
                  <c:v>0</c:v>
                </c:pt>
                <c:pt idx="8568">
                  <c:v>0</c:v>
                </c:pt>
                <c:pt idx="8569">
                  <c:v>0</c:v>
                </c:pt>
                <c:pt idx="8570">
                  <c:v>0</c:v>
                </c:pt>
                <c:pt idx="8571">
                  <c:v>0</c:v>
                </c:pt>
                <c:pt idx="8572">
                  <c:v>0</c:v>
                </c:pt>
                <c:pt idx="8573">
                  <c:v>0</c:v>
                </c:pt>
                <c:pt idx="8574">
                  <c:v>0</c:v>
                </c:pt>
                <c:pt idx="8575">
                  <c:v>0</c:v>
                </c:pt>
                <c:pt idx="8576">
                  <c:v>0</c:v>
                </c:pt>
                <c:pt idx="8577">
                  <c:v>0</c:v>
                </c:pt>
                <c:pt idx="8578">
                  <c:v>0</c:v>
                </c:pt>
                <c:pt idx="8579">
                  <c:v>0</c:v>
                </c:pt>
                <c:pt idx="8580">
                  <c:v>0</c:v>
                </c:pt>
                <c:pt idx="8581">
                  <c:v>0</c:v>
                </c:pt>
                <c:pt idx="8582">
                  <c:v>0</c:v>
                </c:pt>
                <c:pt idx="8583">
                  <c:v>0</c:v>
                </c:pt>
                <c:pt idx="8584">
                  <c:v>0</c:v>
                </c:pt>
                <c:pt idx="8585">
                  <c:v>0</c:v>
                </c:pt>
                <c:pt idx="8586">
                  <c:v>0</c:v>
                </c:pt>
                <c:pt idx="8587">
                  <c:v>0</c:v>
                </c:pt>
                <c:pt idx="8588">
                  <c:v>0</c:v>
                </c:pt>
                <c:pt idx="8589">
                  <c:v>0</c:v>
                </c:pt>
                <c:pt idx="8590">
                  <c:v>0</c:v>
                </c:pt>
                <c:pt idx="8591">
                  <c:v>0</c:v>
                </c:pt>
                <c:pt idx="8592">
                  <c:v>0</c:v>
                </c:pt>
                <c:pt idx="8593">
                  <c:v>0</c:v>
                </c:pt>
                <c:pt idx="8594">
                  <c:v>0</c:v>
                </c:pt>
                <c:pt idx="8595">
                  <c:v>0</c:v>
                </c:pt>
                <c:pt idx="8596">
                  <c:v>0</c:v>
                </c:pt>
                <c:pt idx="8597">
                  <c:v>0</c:v>
                </c:pt>
                <c:pt idx="8598">
                  <c:v>0</c:v>
                </c:pt>
                <c:pt idx="8599">
                  <c:v>0</c:v>
                </c:pt>
                <c:pt idx="8600">
                  <c:v>0</c:v>
                </c:pt>
                <c:pt idx="8601">
                  <c:v>0</c:v>
                </c:pt>
                <c:pt idx="8602">
                  <c:v>0</c:v>
                </c:pt>
                <c:pt idx="8603">
                  <c:v>0</c:v>
                </c:pt>
                <c:pt idx="8604">
                  <c:v>0</c:v>
                </c:pt>
                <c:pt idx="8605">
                  <c:v>0</c:v>
                </c:pt>
                <c:pt idx="8606">
                  <c:v>0</c:v>
                </c:pt>
                <c:pt idx="8607">
                  <c:v>0</c:v>
                </c:pt>
                <c:pt idx="8608">
                  <c:v>0</c:v>
                </c:pt>
                <c:pt idx="8609">
                  <c:v>0</c:v>
                </c:pt>
                <c:pt idx="8610">
                  <c:v>0</c:v>
                </c:pt>
                <c:pt idx="8611">
                  <c:v>0</c:v>
                </c:pt>
                <c:pt idx="8612">
                  <c:v>0</c:v>
                </c:pt>
                <c:pt idx="8613">
                  <c:v>0</c:v>
                </c:pt>
                <c:pt idx="8614">
                  <c:v>0</c:v>
                </c:pt>
                <c:pt idx="8615">
                  <c:v>0</c:v>
                </c:pt>
                <c:pt idx="8616">
                  <c:v>0</c:v>
                </c:pt>
                <c:pt idx="8617">
                  <c:v>0</c:v>
                </c:pt>
                <c:pt idx="8618">
                  <c:v>0</c:v>
                </c:pt>
                <c:pt idx="8619">
                  <c:v>0</c:v>
                </c:pt>
                <c:pt idx="8620">
                  <c:v>0</c:v>
                </c:pt>
                <c:pt idx="8621">
                  <c:v>0</c:v>
                </c:pt>
                <c:pt idx="8622">
                  <c:v>0</c:v>
                </c:pt>
                <c:pt idx="8623">
                  <c:v>0</c:v>
                </c:pt>
                <c:pt idx="8624">
                  <c:v>0</c:v>
                </c:pt>
                <c:pt idx="8625">
                  <c:v>0</c:v>
                </c:pt>
                <c:pt idx="8626">
                  <c:v>0</c:v>
                </c:pt>
                <c:pt idx="8627">
                  <c:v>0</c:v>
                </c:pt>
                <c:pt idx="8628">
                  <c:v>0</c:v>
                </c:pt>
                <c:pt idx="8629">
                  <c:v>0</c:v>
                </c:pt>
                <c:pt idx="8630">
                  <c:v>0</c:v>
                </c:pt>
                <c:pt idx="8631">
                  <c:v>0</c:v>
                </c:pt>
                <c:pt idx="8632">
                  <c:v>0</c:v>
                </c:pt>
                <c:pt idx="8633">
                  <c:v>0</c:v>
                </c:pt>
                <c:pt idx="8634">
                  <c:v>0</c:v>
                </c:pt>
                <c:pt idx="8635">
                  <c:v>0</c:v>
                </c:pt>
                <c:pt idx="8636">
                  <c:v>0</c:v>
                </c:pt>
                <c:pt idx="8637">
                  <c:v>0</c:v>
                </c:pt>
                <c:pt idx="8638">
                  <c:v>0</c:v>
                </c:pt>
                <c:pt idx="8639">
                  <c:v>0</c:v>
                </c:pt>
                <c:pt idx="8640">
                  <c:v>0</c:v>
                </c:pt>
                <c:pt idx="8641">
                  <c:v>0</c:v>
                </c:pt>
                <c:pt idx="8642">
                  <c:v>0</c:v>
                </c:pt>
                <c:pt idx="8643">
                  <c:v>0</c:v>
                </c:pt>
                <c:pt idx="8644">
                  <c:v>0</c:v>
                </c:pt>
                <c:pt idx="8645">
                  <c:v>0</c:v>
                </c:pt>
                <c:pt idx="8646">
                  <c:v>0</c:v>
                </c:pt>
                <c:pt idx="8647">
                  <c:v>0</c:v>
                </c:pt>
                <c:pt idx="8648">
                  <c:v>0</c:v>
                </c:pt>
                <c:pt idx="8649">
                  <c:v>0</c:v>
                </c:pt>
                <c:pt idx="8650">
                  <c:v>0</c:v>
                </c:pt>
                <c:pt idx="8651">
                  <c:v>0</c:v>
                </c:pt>
                <c:pt idx="8652">
                  <c:v>0</c:v>
                </c:pt>
                <c:pt idx="8653">
                  <c:v>0</c:v>
                </c:pt>
                <c:pt idx="8654">
                  <c:v>0</c:v>
                </c:pt>
                <c:pt idx="8655">
                  <c:v>0</c:v>
                </c:pt>
                <c:pt idx="8656">
                  <c:v>0</c:v>
                </c:pt>
                <c:pt idx="8657">
                  <c:v>0</c:v>
                </c:pt>
                <c:pt idx="8658">
                  <c:v>0</c:v>
                </c:pt>
                <c:pt idx="8659">
                  <c:v>0</c:v>
                </c:pt>
                <c:pt idx="8660">
                  <c:v>0</c:v>
                </c:pt>
                <c:pt idx="8661">
                  <c:v>0</c:v>
                </c:pt>
                <c:pt idx="8662">
                  <c:v>0</c:v>
                </c:pt>
                <c:pt idx="8663">
                  <c:v>0</c:v>
                </c:pt>
                <c:pt idx="8664">
                  <c:v>0</c:v>
                </c:pt>
                <c:pt idx="8665">
                  <c:v>0</c:v>
                </c:pt>
                <c:pt idx="8666">
                  <c:v>0</c:v>
                </c:pt>
                <c:pt idx="8667">
                  <c:v>0</c:v>
                </c:pt>
                <c:pt idx="8668">
                  <c:v>0</c:v>
                </c:pt>
                <c:pt idx="8669">
                  <c:v>0</c:v>
                </c:pt>
                <c:pt idx="8670">
                  <c:v>0</c:v>
                </c:pt>
                <c:pt idx="8671">
                  <c:v>0</c:v>
                </c:pt>
                <c:pt idx="8672">
                  <c:v>0</c:v>
                </c:pt>
                <c:pt idx="8673">
                  <c:v>0</c:v>
                </c:pt>
                <c:pt idx="8674">
                  <c:v>0</c:v>
                </c:pt>
                <c:pt idx="8675">
                  <c:v>0</c:v>
                </c:pt>
                <c:pt idx="8676">
                  <c:v>0</c:v>
                </c:pt>
                <c:pt idx="8677">
                  <c:v>0</c:v>
                </c:pt>
                <c:pt idx="8678">
                  <c:v>0</c:v>
                </c:pt>
                <c:pt idx="8679">
                  <c:v>0</c:v>
                </c:pt>
                <c:pt idx="8680">
                  <c:v>0</c:v>
                </c:pt>
                <c:pt idx="8681">
                  <c:v>0</c:v>
                </c:pt>
                <c:pt idx="8682">
                  <c:v>0</c:v>
                </c:pt>
                <c:pt idx="8683">
                  <c:v>0</c:v>
                </c:pt>
                <c:pt idx="8684">
                  <c:v>0</c:v>
                </c:pt>
                <c:pt idx="8685">
                  <c:v>0</c:v>
                </c:pt>
                <c:pt idx="8686">
                  <c:v>0</c:v>
                </c:pt>
                <c:pt idx="8687">
                  <c:v>0</c:v>
                </c:pt>
                <c:pt idx="8688">
                  <c:v>0</c:v>
                </c:pt>
                <c:pt idx="8689">
                  <c:v>0</c:v>
                </c:pt>
                <c:pt idx="8690">
                  <c:v>0</c:v>
                </c:pt>
                <c:pt idx="8691">
                  <c:v>0</c:v>
                </c:pt>
                <c:pt idx="8692">
                  <c:v>0</c:v>
                </c:pt>
                <c:pt idx="8693">
                  <c:v>0</c:v>
                </c:pt>
                <c:pt idx="8694">
                  <c:v>0</c:v>
                </c:pt>
                <c:pt idx="8695">
                  <c:v>0</c:v>
                </c:pt>
                <c:pt idx="8696">
                  <c:v>0</c:v>
                </c:pt>
                <c:pt idx="8697">
                  <c:v>0</c:v>
                </c:pt>
                <c:pt idx="8698">
                  <c:v>0</c:v>
                </c:pt>
                <c:pt idx="8699">
                  <c:v>0</c:v>
                </c:pt>
                <c:pt idx="8700">
                  <c:v>0</c:v>
                </c:pt>
                <c:pt idx="8701">
                  <c:v>0</c:v>
                </c:pt>
                <c:pt idx="8702">
                  <c:v>0</c:v>
                </c:pt>
                <c:pt idx="8703">
                  <c:v>0</c:v>
                </c:pt>
                <c:pt idx="8704">
                  <c:v>0</c:v>
                </c:pt>
                <c:pt idx="8705">
                  <c:v>0</c:v>
                </c:pt>
                <c:pt idx="8706">
                  <c:v>0</c:v>
                </c:pt>
                <c:pt idx="8707">
                  <c:v>0</c:v>
                </c:pt>
                <c:pt idx="8708">
                  <c:v>0</c:v>
                </c:pt>
                <c:pt idx="8709">
                  <c:v>0</c:v>
                </c:pt>
                <c:pt idx="8710">
                  <c:v>0</c:v>
                </c:pt>
                <c:pt idx="8711">
                  <c:v>0</c:v>
                </c:pt>
                <c:pt idx="8712">
                  <c:v>0</c:v>
                </c:pt>
                <c:pt idx="8713">
                  <c:v>0</c:v>
                </c:pt>
                <c:pt idx="8714">
                  <c:v>0</c:v>
                </c:pt>
                <c:pt idx="8715">
                  <c:v>0</c:v>
                </c:pt>
                <c:pt idx="8716">
                  <c:v>0</c:v>
                </c:pt>
                <c:pt idx="8717">
                  <c:v>0</c:v>
                </c:pt>
                <c:pt idx="8718">
                  <c:v>0</c:v>
                </c:pt>
                <c:pt idx="8719">
                  <c:v>0</c:v>
                </c:pt>
                <c:pt idx="8720">
                  <c:v>0</c:v>
                </c:pt>
                <c:pt idx="8721">
                  <c:v>0</c:v>
                </c:pt>
                <c:pt idx="8722">
                  <c:v>0</c:v>
                </c:pt>
                <c:pt idx="8723">
                  <c:v>0</c:v>
                </c:pt>
                <c:pt idx="8724">
                  <c:v>0</c:v>
                </c:pt>
                <c:pt idx="8725">
                  <c:v>0</c:v>
                </c:pt>
                <c:pt idx="8726">
                  <c:v>0</c:v>
                </c:pt>
                <c:pt idx="8727">
                  <c:v>0</c:v>
                </c:pt>
                <c:pt idx="8728">
                  <c:v>0</c:v>
                </c:pt>
                <c:pt idx="8729">
                  <c:v>0</c:v>
                </c:pt>
                <c:pt idx="8730">
                  <c:v>0</c:v>
                </c:pt>
                <c:pt idx="8731">
                  <c:v>0</c:v>
                </c:pt>
                <c:pt idx="8732">
                  <c:v>0</c:v>
                </c:pt>
                <c:pt idx="8733">
                  <c:v>0</c:v>
                </c:pt>
                <c:pt idx="8734">
                  <c:v>0</c:v>
                </c:pt>
                <c:pt idx="8735">
                  <c:v>0</c:v>
                </c:pt>
                <c:pt idx="8736">
                  <c:v>0</c:v>
                </c:pt>
                <c:pt idx="8737">
                  <c:v>0</c:v>
                </c:pt>
                <c:pt idx="8738">
                  <c:v>0</c:v>
                </c:pt>
                <c:pt idx="8739">
                  <c:v>0</c:v>
                </c:pt>
                <c:pt idx="8740">
                  <c:v>0</c:v>
                </c:pt>
                <c:pt idx="8741">
                  <c:v>0</c:v>
                </c:pt>
                <c:pt idx="8742">
                  <c:v>0</c:v>
                </c:pt>
                <c:pt idx="8743">
                  <c:v>0</c:v>
                </c:pt>
                <c:pt idx="8744">
                  <c:v>0</c:v>
                </c:pt>
                <c:pt idx="8745">
                  <c:v>0</c:v>
                </c:pt>
                <c:pt idx="8746">
                  <c:v>0</c:v>
                </c:pt>
                <c:pt idx="8747">
                  <c:v>0</c:v>
                </c:pt>
                <c:pt idx="8748">
                  <c:v>0</c:v>
                </c:pt>
                <c:pt idx="8749">
                  <c:v>0</c:v>
                </c:pt>
                <c:pt idx="8750">
                  <c:v>0</c:v>
                </c:pt>
                <c:pt idx="8751">
                  <c:v>0</c:v>
                </c:pt>
                <c:pt idx="8752">
                  <c:v>0</c:v>
                </c:pt>
                <c:pt idx="8753">
                  <c:v>0</c:v>
                </c:pt>
                <c:pt idx="8754">
                  <c:v>0</c:v>
                </c:pt>
                <c:pt idx="8755">
                  <c:v>0</c:v>
                </c:pt>
                <c:pt idx="8756">
                  <c:v>0</c:v>
                </c:pt>
                <c:pt idx="8757">
                  <c:v>0</c:v>
                </c:pt>
                <c:pt idx="8758">
                  <c:v>0</c:v>
                </c:pt>
                <c:pt idx="8759">
                  <c:v>0</c:v>
                </c:pt>
                <c:pt idx="8760">
                  <c:v>0</c:v>
                </c:pt>
                <c:pt idx="8761">
                  <c:v>0</c:v>
                </c:pt>
                <c:pt idx="8762">
                  <c:v>0</c:v>
                </c:pt>
                <c:pt idx="8763">
                  <c:v>0</c:v>
                </c:pt>
                <c:pt idx="8764">
                  <c:v>0</c:v>
                </c:pt>
                <c:pt idx="8765">
                  <c:v>0</c:v>
                </c:pt>
                <c:pt idx="8766">
                  <c:v>0</c:v>
                </c:pt>
                <c:pt idx="8767">
                  <c:v>0</c:v>
                </c:pt>
                <c:pt idx="8768">
                  <c:v>0</c:v>
                </c:pt>
                <c:pt idx="8769">
                  <c:v>0</c:v>
                </c:pt>
              </c:numCache>
            </c:numRef>
          </c:yVal>
          <c:smooth val="1"/>
        </c:ser>
        <c:ser>
          <c:idx val="3"/>
          <c:order val="4"/>
          <c:tx>
            <c:strRef>
              <c:f>'Building LOAD with CT and GCHP'!$J$2</c:f>
              <c:strCache>
                <c:ptCount val="1"/>
                <c:pt idx="0">
                  <c:v>Building Load met by GCHP</c:v>
                </c:pt>
              </c:strCache>
            </c:strRef>
          </c:tx>
          <c:marker>
            <c:symbol val="none"/>
          </c:marker>
          <c:xVal>
            <c:numRef>
              <c:f>'Building LOAD with CT and GCHP'!$V$5:$V$8774</c:f>
              <c:numCache>
                <c:formatCode>General</c:formatCode>
                <c:ptCount val="8770"/>
                <c:pt idx="0">
                  <c:v>1.1402508551881414E-2</c:v>
                </c:pt>
                <c:pt idx="1">
                  <c:v>2.2805017103762829E-2</c:v>
                </c:pt>
                <c:pt idx="2">
                  <c:v>3.4207525655644243E-2</c:v>
                </c:pt>
                <c:pt idx="3">
                  <c:v>4.5610034207525657E-2</c:v>
                </c:pt>
                <c:pt idx="4">
                  <c:v>5.7012542759407071E-2</c:v>
                </c:pt>
                <c:pt idx="5">
                  <c:v>6.8415051311288486E-2</c:v>
                </c:pt>
                <c:pt idx="6">
                  <c:v>7.9817559863169893E-2</c:v>
                </c:pt>
                <c:pt idx="7">
                  <c:v>9.1220068415051314E-2</c:v>
                </c:pt>
                <c:pt idx="8">
                  <c:v>0.10262257696693272</c:v>
                </c:pt>
                <c:pt idx="9">
                  <c:v>0.11402508551881414</c:v>
                </c:pt>
                <c:pt idx="10">
                  <c:v>0.12542759407069554</c:v>
                </c:pt>
                <c:pt idx="11">
                  <c:v>0.13683010262257697</c:v>
                </c:pt>
                <c:pt idx="12">
                  <c:v>0.14823261117445838</c:v>
                </c:pt>
                <c:pt idx="13">
                  <c:v>0.15963511972633979</c:v>
                </c:pt>
                <c:pt idx="14">
                  <c:v>0.17103762827822122</c:v>
                </c:pt>
                <c:pt idx="15">
                  <c:v>0.18244013683010263</c:v>
                </c:pt>
                <c:pt idx="16">
                  <c:v>0.19384264538198404</c:v>
                </c:pt>
                <c:pt idx="17">
                  <c:v>0.20524515393386544</c:v>
                </c:pt>
                <c:pt idx="18">
                  <c:v>0.21664766248574688</c:v>
                </c:pt>
                <c:pt idx="19">
                  <c:v>0.22805017103762829</c:v>
                </c:pt>
                <c:pt idx="20">
                  <c:v>0.23945267958950969</c:v>
                </c:pt>
                <c:pt idx="21">
                  <c:v>0.25085518814139107</c:v>
                </c:pt>
                <c:pt idx="22">
                  <c:v>0.26225769669327248</c:v>
                </c:pt>
                <c:pt idx="23">
                  <c:v>0.27366020524515394</c:v>
                </c:pt>
                <c:pt idx="24">
                  <c:v>0.28506271379703535</c:v>
                </c:pt>
                <c:pt idx="25">
                  <c:v>0.29646522234891676</c:v>
                </c:pt>
                <c:pt idx="26">
                  <c:v>0.30786773090079816</c:v>
                </c:pt>
                <c:pt idx="27">
                  <c:v>0.31927023945267957</c:v>
                </c:pt>
                <c:pt idx="28">
                  <c:v>0.33067274800456103</c:v>
                </c:pt>
                <c:pt idx="29">
                  <c:v>0.34207525655644244</c:v>
                </c:pt>
                <c:pt idx="30">
                  <c:v>0.35347776510832385</c:v>
                </c:pt>
                <c:pt idx="31">
                  <c:v>0.36488027366020526</c:v>
                </c:pt>
                <c:pt idx="32">
                  <c:v>0.37628278221208666</c:v>
                </c:pt>
                <c:pt idx="33">
                  <c:v>0.38768529076396807</c:v>
                </c:pt>
                <c:pt idx="34">
                  <c:v>0.39908779931584948</c:v>
                </c:pt>
                <c:pt idx="35">
                  <c:v>0.41049030786773089</c:v>
                </c:pt>
                <c:pt idx="36">
                  <c:v>0.42189281641961229</c:v>
                </c:pt>
                <c:pt idx="37">
                  <c:v>0.43329532497149376</c:v>
                </c:pt>
                <c:pt idx="38">
                  <c:v>0.44469783352337511</c:v>
                </c:pt>
                <c:pt idx="39">
                  <c:v>0.45610034207525657</c:v>
                </c:pt>
                <c:pt idx="40">
                  <c:v>0.46750285062713792</c:v>
                </c:pt>
                <c:pt idx="41">
                  <c:v>0.47890535917901939</c:v>
                </c:pt>
                <c:pt idx="42">
                  <c:v>0.49030786773090085</c:v>
                </c:pt>
                <c:pt idx="43">
                  <c:v>0.50171037628278214</c:v>
                </c:pt>
                <c:pt idx="44">
                  <c:v>0.51311288483466366</c:v>
                </c:pt>
                <c:pt idx="45">
                  <c:v>0.52451539338654496</c:v>
                </c:pt>
                <c:pt idx="46">
                  <c:v>0.53591790193842648</c:v>
                </c:pt>
                <c:pt idx="47">
                  <c:v>0.54732041049030788</c:v>
                </c:pt>
                <c:pt idx="48">
                  <c:v>0.55872291904218929</c:v>
                </c:pt>
                <c:pt idx="49">
                  <c:v>0.5701254275940707</c:v>
                </c:pt>
                <c:pt idx="50">
                  <c:v>0.58152793614595211</c:v>
                </c:pt>
                <c:pt idx="51">
                  <c:v>0.59293044469783351</c:v>
                </c:pt>
                <c:pt idx="52">
                  <c:v>0.60433295324971492</c:v>
                </c:pt>
                <c:pt idx="53">
                  <c:v>0.61573546180159633</c:v>
                </c:pt>
                <c:pt idx="54">
                  <c:v>0.62713797035347774</c:v>
                </c:pt>
                <c:pt idx="55">
                  <c:v>0.63854047890535914</c:v>
                </c:pt>
                <c:pt idx="56">
                  <c:v>0.64994298745724055</c:v>
                </c:pt>
                <c:pt idx="57">
                  <c:v>0.66134549600912207</c:v>
                </c:pt>
                <c:pt idx="58">
                  <c:v>0.67274800456100337</c:v>
                </c:pt>
                <c:pt idx="59">
                  <c:v>0.68415051311288488</c:v>
                </c:pt>
                <c:pt idx="60">
                  <c:v>0.69555302166476618</c:v>
                </c:pt>
                <c:pt idx="61">
                  <c:v>0.7069555302166477</c:v>
                </c:pt>
                <c:pt idx="62">
                  <c:v>0.71835803876852911</c:v>
                </c:pt>
                <c:pt idx="63">
                  <c:v>0.72976054732041051</c:v>
                </c:pt>
                <c:pt idx="64">
                  <c:v>0.74116305587229192</c:v>
                </c:pt>
                <c:pt idx="65">
                  <c:v>0.75256556442417333</c:v>
                </c:pt>
                <c:pt idx="66">
                  <c:v>0.76396807297605474</c:v>
                </c:pt>
                <c:pt idx="67">
                  <c:v>0.77537058152793614</c:v>
                </c:pt>
                <c:pt idx="68">
                  <c:v>0.78677309007981755</c:v>
                </c:pt>
                <c:pt idx="69">
                  <c:v>0.79817559863169896</c:v>
                </c:pt>
                <c:pt idx="70">
                  <c:v>0.80957810718358048</c:v>
                </c:pt>
                <c:pt idx="71">
                  <c:v>0.82098061573546177</c:v>
                </c:pt>
                <c:pt idx="72">
                  <c:v>0.83238312428734318</c:v>
                </c:pt>
                <c:pt idx="73">
                  <c:v>0.84378563283922459</c:v>
                </c:pt>
                <c:pt idx="74">
                  <c:v>0.8551881413911061</c:v>
                </c:pt>
                <c:pt idx="75">
                  <c:v>0.86659064994298751</c:v>
                </c:pt>
                <c:pt idx="76">
                  <c:v>0.87799315849486881</c:v>
                </c:pt>
                <c:pt idx="77">
                  <c:v>0.88939566704675022</c:v>
                </c:pt>
                <c:pt idx="78">
                  <c:v>0.90079817559863173</c:v>
                </c:pt>
                <c:pt idx="79">
                  <c:v>0.91220068415051314</c:v>
                </c:pt>
                <c:pt idx="80">
                  <c:v>0.92360319270239455</c:v>
                </c:pt>
                <c:pt idx="81">
                  <c:v>0.93500570125427585</c:v>
                </c:pt>
                <c:pt idx="82">
                  <c:v>0.94640820980615736</c:v>
                </c:pt>
                <c:pt idx="83">
                  <c:v>0.95781071835803877</c:v>
                </c:pt>
                <c:pt idx="84">
                  <c:v>0.96921322690992018</c:v>
                </c:pt>
                <c:pt idx="85">
                  <c:v>0.9806157354618017</c:v>
                </c:pt>
                <c:pt idx="86">
                  <c:v>0.99201824401368288</c:v>
                </c:pt>
                <c:pt idx="87">
                  <c:v>1.0034207525655643</c:v>
                </c:pt>
                <c:pt idx="88">
                  <c:v>1.0148232611174459</c:v>
                </c:pt>
                <c:pt idx="89">
                  <c:v>1.0262257696693273</c:v>
                </c:pt>
                <c:pt idx="90">
                  <c:v>1.0376282782212087</c:v>
                </c:pt>
                <c:pt idx="91">
                  <c:v>1.0490307867730899</c:v>
                </c:pt>
                <c:pt idx="92">
                  <c:v>1.0604332953249715</c:v>
                </c:pt>
                <c:pt idx="93">
                  <c:v>1.071835803876853</c:v>
                </c:pt>
                <c:pt idx="94">
                  <c:v>1.0832383124287344</c:v>
                </c:pt>
                <c:pt idx="95">
                  <c:v>1.0946408209806158</c:v>
                </c:pt>
                <c:pt idx="96">
                  <c:v>1.1060433295324972</c:v>
                </c:pt>
                <c:pt idx="97">
                  <c:v>1.1174458380843786</c:v>
                </c:pt>
                <c:pt idx="98">
                  <c:v>1.12884834663626</c:v>
                </c:pt>
                <c:pt idx="99">
                  <c:v>1.1402508551881414</c:v>
                </c:pt>
                <c:pt idx="100">
                  <c:v>1.1516533637400228</c:v>
                </c:pt>
                <c:pt idx="101">
                  <c:v>1.1630558722919042</c:v>
                </c:pt>
                <c:pt idx="102">
                  <c:v>1.1744583808437856</c:v>
                </c:pt>
                <c:pt idx="103">
                  <c:v>1.185860889395667</c:v>
                </c:pt>
                <c:pt idx="104">
                  <c:v>1.1972633979475484</c:v>
                </c:pt>
                <c:pt idx="105">
                  <c:v>1.2086659064994298</c:v>
                </c:pt>
                <c:pt idx="106">
                  <c:v>1.2200684150513113</c:v>
                </c:pt>
                <c:pt idx="107">
                  <c:v>1.2314709236031927</c:v>
                </c:pt>
                <c:pt idx="108">
                  <c:v>1.2428734321550741</c:v>
                </c:pt>
                <c:pt idx="109">
                  <c:v>1.2542759407069555</c:v>
                </c:pt>
                <c:pt idx="110">
                  <c:v>1.2656784492588371</c:v>
                </c:pt>
                <c:pt idx="111">
                  <c:v>1.2770809578107183</c:v>
                </c:pt>
                <c:pt idx="112">
                  <c:v>1.2884834663625997</c:v>
                </c:pt>
                <c:pt idx="113">
                  <c:v>1.2998859749144811</c:v>
                </c:pt>
                <c:pt idx="114">
                  <c:v>1.3112884834663627</c:v>
                </c:pt>
                <c:pt idx="115">
                  <c:v>1.3226909920182441</c:v>
                </c:pt>
                <c:pt idx="116">
                  <c:v>1.3340935005701253</c:v>
                </c:pt>
                <c:pt idx="117">
                  <c:v>1.3454960091220067</c:v>
                </c:pt>
                <c:pt idx="118">
                  <c:v>1.3568985176738884</c:v>
                </c:pt>
                <c:pt idx="119">
                  <c:v>1.3683010262257698</c:v>
                </c:pt>
                <c:pt idx="120">
                  <c:v>1.3797035347776512</c:v>
                </c:pt>
                <c:pt idx="121">
                  <c:v>1.3911060433295324</c:v>
                </c:pt>
                <c:pt idx="122">
                  <c:v>1.402508551881414</c:v>
                </c:pt>
                <c:pt idx="123">
                  <c:v>1.4139110604332954</c:v>
                </c:pt>
                <c:pt idx="124">
                  <c:v>1.4253135689851768</c:v>
                </c:pt>
                <c:pt idx="125">
                  <c:v>1.4367160775370582</c:v>
                </c:pt>
                <c:pt idx="126">
                  <c:v>1.4481185860889396</c:v>
                </c:pt>
                <c:pt idx="127">
                  <c:v>1.459521094640821</c:v>
                </c:pt>
                <c:pt idx="128">
                  <c:v>1.4709236031927024</c:v>
                </c:pt>
                <c:pt idx="129">
                  <c:v>1.4823261117445838</c:v>
                </c:pt>
                <c:pt idx="130">
                  <c:v>1.4937286202964652</c:v>
                </c:pt>
                <c:pt idx="131">
                  <c:v>1.5051311288483467</c:v>
                </c:pt>
                <c:pt idx="132">
                  <c:v>1.5165336374002281</c:v>
                </c:pt>
                <c:pt idx="133">
                  <c:v>1.5279361459521095</c:v>
                </c:pt>
                <c:pt idx="134">
                  <c:v>1.5393386545039909</c:v>
                </c:pt>
                <c:pt idx="135">
                  <c:v>1.5507411630558723</c:v>
                </c:pt>
                <c:pt idx="136">
                  <c:v>1.5621436716077537</c:v>
                </c:pt>
                <c:pt idx="137">
                  <c:v>1.5735461801596351</c:v>
                </c:pt>
                <c:pt idx="138">
                  <c:v>1.5849486887115165</c:v>
                </c:pt>
                <c:pt idx="139">
                  <c:v>1.5963511972633979</c:v>
                </c:pt>
                <c:pt idx="140">
                  <c:v>1.6077537058152795</c:v>
                </c:pt>
                <c:pt idx="141">
                  <c:v>1.619156214367161</c:v>
                </c:pt>
                <c:pt idx="142">
                  <c:v>1.6305587229190424</c:v>
                </c:pt>
                <c:pt idx="143">
                  <c:v>1.6419612314709235</c:v>
                </c:pt>
                <c:pt idx="144">
                  <c:v>1.653363740022805</c:v>
                </c:pt>
                <c:pt idx="145">
                  <c:v>1.6647662485746864</c:v>
                </c:pt>
                <c:pt idx="146">
                  <c:v>1.6761687571265678</c:v>
                </c:pt>
                <c:pt idx="147">
                  <c:v>1.6875712656784492</c:v>
                </c:pt>
                <c:pt idx="148">
                  <c:v>1.6989737742303306</c:v>
                </c:pt>
                <c:pt idx="149">
                  <c:v>1.7103762827822122</c:v>
                </c:pt>
                <c:pt idx="150">
                  <c:v>1.7217787913340936</c:v>
                </c:pt>
                <c:pt idx="151">
                  <c:v>1.733181299885975</c:v>
                </c:pt>
                <c:pt idx="152">
                  <c:v>1.7445838084378564</c:v>
                </c:pt>
                <c:pt idx="153">
                  <c:v>1.7559863169897376</c:v>
                </c:pt>
                <c:pt idx="154">
                  <c:v>1.767388825541619</c:v>
                </c:pt>
                <c:pt idx="155">
                  <c:v>1.7787913340935004</c:v>
                </c:pt>
                <c:pt idx="156">
                  <c:v>1.7901938426453818</c:v>
                </c:pt>
                <c:pt idx="157">
                  <c:v>1.8015963511972635</c:v>
                </c:pt>
                <c:pt idx="158">
                  <c:v>1.8129988597491449</c:v>
                </c:pt>
                <c:pt idx="159">
                  <c:v>1.8244013683010263</c:v>
                </c:pt>
                <c:pt idx="160">
                  <c:v>1.8358038768529077</c:v>
                </c:pt>
                <c:pt idx="161">
                  <c:v>1.8472063854047891</c:v>
                </c:pt>
                <c:pt idx="162">
                  <c:v>1.8586088939566707</c:v>
                </c:pt>
                <c:pt idx="163">
                  <c:v>1.8700114025085517</c:v>
                </c:pt>
                <c:pt idx="164">
                  <c:v>1.8814139110604331</c:v>
                </c:pt>
                <c:pt idx="165">
                  <c:v>1.8928164196123147</c:v>
                </c:pt>
                <c:pt idx="166">
                  <c:v>1.9042189281641961</c:v>
                </c:pt>
                <c:pt idx="167">
                  <c:v>1.9156214367160775</c:v>
                </c:pt>
                <c:pt idx="168">
                  <c:v>1.9270239452679589</c:v>
                </c:pt>
                <c:pt idx="169">
                  <c:v>1.9384264538198404</c:v>
                </c:pt>
                <c:pt idx="170">
                  <c:v>1.949828962371722</c:v>
                </c:pt>
                <c:pt idx="171">
                  <c:v>1.9612314709236034</c:v>
                </c:pt>
                <c:pt idx="172">
                  <c:v>1.9726339794754848</c:v>
                </c:pt>
                <c:pt idx="173">
                  <c:v>1.9840364880273658</c:v>
                </c:pt>
                <c:pt idx="174">
                  <c:v>1.9954389965792474</c:v>
                </c:pt>
                <c:pt idx="175">
                  <c:v>2.0068415051311286</c:v>
                </c:pt>
                <c:pt idx="176">
                  <c:v>2.0182440136830104</c:v>
                </c:pt>
                <c:pt idx="177">
                  <c:v>2.0296465222348918</c:v>
                </c:pt>
                <c:pt idx="178">
                  <c:v>2.0410490307867732</c:v>
                </c:pt>
                <c:pt idx="179">
                  <c:v>2.0524515393386547</c:v>
                </c:pt>
                <c:pt idx="180">
                  <c:v>2.0638540478905361</c:v>
                </c:pt>
                <c:pt idx="181">
                  <c:v>2.0752565564424175</c:v>
                </c:pt>
                <c:pt idx="182">
                  <c:v>2.0866590649942989</c:v>
                </c:pt>
                <c:pt idx="183">
                  <c:v>2.0980615735461798</c:v>
                </c:pt>
                <c:pt idx="184">
                  <c:v>2.1094640820980617</c:v>
                </c:pt>
                <c:pt idx="185">
                  <c:v>2.1208665906499431</c:v>
                </c:pt>
                <c:pt idx="186">
                  <c:v>2.1322690992018245</c:v>
                </c:pt>
                <c:pt idx="187">
                  <c:v>2.1436716077537059</c:v>
                </c:pt>
                <c:pt idx="188">
                  <c:v>2.1550741163055873</c:v>
                </c:pt>
                <c:pt idx="189">
                  <c:v>2.1664766248574687</c:v>
                </c:pt>
                <c:pt idx="190">
                  <c:v>2.1778791334093501</c:v>
                </c:pt>
                <c:pt idx="191">
                  <c:v>2.1892816419612315</c:v>
                </c:pt>
                <c:pt idx="192">
                  <c:v>2.2006841505131129</c:v>
                </c:pt>
                <c:pt idx="193">
                  <c:v>2.2120866590649944</c:v>
                </c:pt>
                <c:pt idx="194">
                  <c:v>2.2234891676168758</c:v>
                </c:pt>
                <c:pt idx="195">
                  <c:v>2.2348916761687572</c:v>
                </c:pt>
                <c:pt idx="196">
                  <c:v>2.2462941847206386</c:v>
                </c:pt>
                <c:pt idx="197">
                  <c:v>2.25769669327252</c:v>
                </c:pt>
                <c:pt idx="198">
                  <c:v>2.2690992018244014</c:v>
                </c:pt>
                <c:pt idx="199">
                  <c:v>2.2805017103762828</c:v>
                </c:pt>
                <c:pt idx="200">
                  <c:v>2.2919042189281642</c:v>
                </c:pt>
                <c:pt idx="201">
                  <c:v>2.3033067274800456</c:v>
                </c:pt>
                <c:pt idx="202">
                  <c:v>2.314709236031927</c:v>
                </c:pt>
                <c:pt idx="203">
                  <c:v>2.3261117445838084</c:v>
                </c:pt>
                <c:pt idx="204">
                  <c:v>2.3375142531356898</c:v>
                </c:pt>
                <c:pt idx="205">
                  <c:v>2.3489167616875712</c:v>
                </c:pt>
                <c:pt idx="206">
                  <c:v>2.3603192702394526</c:v>
                </c:pt>
                <c:pt idx="207">
                  <c:v>2.3717217787913341</c:v>
                </c:pt>
                <c:pt idx="208">
                  <c:v>2.3831242873432155</c:v>
                </c:pt>
                <c:pt idx="209">
                  <c:v>2.3945267958950969</c:v>
                </c:pt>
                <c:pt idx="210">
                  <c:v>2.4059293044469783</c:v>
                </c:pt>
                <c:pt idx="211">
                  <c:v>2.4173318129988597</c:v>
                </c:pt>
                <c:pt idx="212">
                  <c:v>2.4287343215507411</c:v>
                </c:pt>
                <c:pt idx="213">
                  <c:v>2.4401368301026225</c:v>
                </c:pt>
                <c:pt idx="214">
                  <c:v>2.4515393386545039</c:v>
                </c:pt>
                <c:pt idx="215">
                  <c:v>2.4629418472063853</c:v>
                </c:pt>
                <c:pt idx="216">
                  <c:v>2.4743443557582667</c:v>
                </c:pt>
                <c:pt idx="217">
                  <c:v>2.4857468643101481</c:v>
                </c:pt>
                <c:pt idx="218">
                  <c:v>2.4971493728620295</c:v>
                </c:pt>
                <c:pt idx="219">
                  <c:v>2.5085518814139109</c:v>
                </c:pt>
                <c:pt idx="220">
                  <c:v>2.5199543899657928</c:v>
                </c:pt>
                <c:pt idx="221">
                  <c:v>2.5313568985176742</c:v>
                </c:pt>
                <c:pt idx="222">
                  <c:v>2.5427594070695552</c:v>
                </c:pt>
                <c:pt idx="223">
                  <c:v>2.5541619156214366</c:v>
                </c:pt>
                <c:pt idx="224">
                  <c:v>2.565564424173318</c:v>
                </c:pt>
                <c:pt idx="225">
                  <c:v>2.5769669327251994</c:v>
                </c:pt>
                <c:pt idx="226">
                  <c:v>2.5883694412770808</c:v>
                </c:pt>
                <c:pt idx="227">
                  <c:v>2.5997719498289622</c:v>
                </c:pt>
                <c:pt idx="228">
                  <c:v>2.6111744583808436</c:v>
                </c:pt>
                <c:pt idx="229">
                  <c:v>2.6225769669327255</c:v>
                </c:pt>
                <c:pt idx="230">
                  <c:v>2.6339794754846069</c:v>
                </c:pt>
                <c:pt idx="231">
                  <c:v>2.6453819840364883</c:v>
                </c:pt>
                <c:pt idx="232">
                  <c:v>2.6567844925883692</c:v>
                </c:pt>
                <c:pt idx="233">
                  <c:v>2.6681870011402506</c:v>
                </c:pt>
                <c:pt idx="234">
                  <c:v>2.6795895096921321</c:v>
                </c:pt>
                <c:pt idx="235">
                  <c:v>2.6909920182440135</c:v>
                </c:pt>
                <c:pt idx="236">
                  <c:v>2.7023945267958949</c:v>
                </c:pt>
                <c:pt idx="237">
                  <c:v>2.7137970353477767</c:v>
                </c:pt>
                <c:pt idx="238">
                  <c:v>2.7251995438996581</c:v>
                </c:pt>
                <c:pt idx="239">
                  <c:v>2.7366020524515395</c:v>
                </c:pt>
                <c:pt idx="240">
                  <c:v>2.7480045610034209</c:v>
                </c:pt>
                <c:pt idx="241">
                  <c:v>2.7594070695553023</c:v>
                </c:pt>
                <c:pt idx="242">
                  <c:v>2.7708095781071833</c:v>
                </c:pt>
                <c:pt idx="243">
                  <c:v>2.7822120866590647</c:v>
                </c:pt>
                <c:pt idx="244">
                  <c:v>2.7936145952109461</c:v>
                </c:pt>
                <c:pt idx="245">
                  <c:v>2.805017103762828</c:v>
                </c:pt>
                <c:pt idx="246">
                  <c:v>2.8164196123147094</c:v>
                </c:pt>
                <c:pt idx="247">
                  <c:v>2.8278221208665908</c:v>
                </c:pt>
                <c:pt idx="248">
                  <c:v>2.8392246294184722</c:v>
                </c:pt>
                <c:pt idx="249">
                  <c:v>2.8506271379703536</c:v>
                </c:pt>
                <c:pt idx="250">
                  <c:v>2.862029646522235</c:v>
                </c:pt>
                <c:pt idx="251">
                  <c:v>2.8734321550741164</c:v>
                </c:pt>
                <c:pt idx="252">
                  <c:v>2.8848346636259974</c:v>
                </c:pt>
                <c:pt idx="253">
                  <c:v>2.8962371721778792</c:v>
                </c:pt>
                <c:pt idx="254">
                  <c:v>2.9076396807297606</c:v>
                </c:pt>
                <c:pt idx="255">
                  <c:v>2.9190421892816421</c:v>
                </c:pt>
                <c:pt idx="256">
                  <c:v>2.9304446978335235</c:v>
                </c:pt>
                <c:pt idx="257">
                  <c:v>2.9418472063854049</c:v>
                </c:pt>
                <c:pt idx="258">
                  <c:v>2.9532497149372863</c:v>
                </c:pt>
                <c:pt idx="259">
                  <c:v>2.9646522234891677</c:v>
                </c:pt>
                <c:pt idx="260">
                  <c:v>2.9760547320410491</c:v>
                </c:pt>
                <c:pt idx="261">
                  <c:v>2.9874572405929305</c:v>
                </c:pt>
                <c:pt idx="262">
                  <c:v>2.9988597491448119</c:v>
                </c:pt>
                <c:pt idx="263">
                  <c:v>3.0102622576966933</c:v>
                </c:pt>
                <c:pt idx="264">
                  <c:v>3.0216647662485747</c:v>
                </c:pt>
                <c:pt idx="265">
                  <c:v>3.0330672748004561</c:v>
                </c:pt>
                <c:pt idx="266">
                  <c:v>3.0444697833523375</c:v>
                </c:pt>
                <c:pt idx="267">
                  <c:v>3.0558722919042189</c:v>
                </c:pt>
                <c:pt idx="268">
                  <c:v>3.0672748004561003</c:v>
                </c:pt>
                <c:pt idx="269">
                  <c:v>3.0786773090079818</c:v>
                </c:pt>
                <c:pt idx="270">
                  <c:v>3.0900798175598632</c:v>
                </c:pt>
                <c:pt idx="271">
                  <c:v>3.1014823261117446</c:v>
                </c:pt>
                <c:pt idx="272">
                  <c:v>3.112884834663626</c:v>
                </c:pt>
                <c:pt idx="273">
                  <c:v>3.1242873432155074</c:v>
                </c:pt>
                <c:pt idx="274">
                  <c:v>3.1356898517673892</c:v>
                </c:pt>
                <c:pt idx="275">
                  <c:v>3.1470923603192702</c:v>
                </c:pt>
                <c:pt idx="276">
                  <c:v>3.1584948688711521</c:v>
                </c:pt>
                <c:pt idx="277">
                  <c:v>3.169897377423033</c:v>
                </c:pt>
                <c:pt idx="278">
                  <c:v>3.181299885974914</c:v>
                </c:pt>
                <c:pt idx="279">
                  <c:v>3.1927023945267958</c:v>
                </c:pt>
                <c:pt idx="280">
                  <c:v>3.2041049030786772</c:v>
                </c:pt>
                <c:pt idx="281">
                  <c:v>3.2155074116305591</c:v>
                </c:pt>
                <c:pt idx="282">
                  <c:v>3.2269099201824401</c:v>
                </c:pt>
                <c:pt idx="283">
                  <c:v>3.2383124287343219</c:v>
                </c:pt>
                <c:pt idx="284">
                  <c:v>3.2497149372862029</c:v>
                </c:pt>
                <c:pt idx="285">
                  <c:v>3.2611174458380847</c:v>
                </c:pt>
                <c:pt idx="286">
                  <c:v>3.2725199543899657</c:v>
                </c:pt>
                <c:pt idx="287">
                  <c:v>3.2839224629418471</c:v>
                </c:pt>
                <c:pt idx="288">
                  <c:v>3.2953249714937285</c:v>
                </c:pt>
                <c:pt idx="289">
                  <c:v>3.3067274800456099</c:v>
                </c:pt>
                <c:pt idx="290">
                  <c:v>3.3181299885974918</c:v>
                </c:pt>
                <c:pt idx="291">
                  <c:v>3.3295324971493727</c:v>
                </c:pt>
                <c:pt idx="292">
                  <c:v>3.3409350057012546</c:v>
                </c:pt>
                <c:pt idx="293">
                  <c:v>3.3523375142531355</c:v>
                </c:pt>
                <c:pt idx="294">
                  <c:v>3.3637400228050174</c:v>
                </c:pt>
                <c:pt idx="295">
                  <c:v>3.3751425313568983</c:v>
                </c:pt>
                <c:pt idx="296">
                  <c:v>3.3865450399087798</c:v>
                </c:pt>
                <c:pt idx="297">
                  <c:v>3.3979475484606612</c:v>
                </c:pt>
                <c:pt idx="298">
                  <c:v>3.4093500570125426</c:v>
                </c:pt>
                <c:pt idx="299">
                  <c:v>3.4207525655644244</c:v>
                </c:pt>
                <c:pt idx="300">
                  <c:v>3.4321550741163054</c:v>
                </c:pt>
                <c:pt idx="301">
                  <c:v>3.4435575826681872</c:v>
                </c:pt>
                <c:pt idx="302">
                  <c:v>3.4549600912200682</c:v>
                </c:pt>
                <c:pt idx="303">
                  <c:v>3.46636259977195</c:v>
                </c:pt>
                <c:pt idx="304">
                  <c:v>3.477765108323831</c:v>
                </c:pt>
                <c:pt idx="305">
                  <c:v>3.4891676168757129</c:v>
                </c:pt>
                <c:pt idx="306">
                  <c:v>3.5005701254275943</c:v>
                </c:pt>
                <c:pt idx="307">
                  <c:v>3.5119726339794752</c:v>
                </c:pt>
                <c:pt idx="308">
                  <c:v>3.5233751425313571</c:v>
                </c:pt>
                <c:pt idx="309">
                  <c:v>3.534777651083238</c:v>
                </c:pt>
                <c:pt idx="310">
                  <c:v>3.5461801596351199</c:v>
                </c:pt>
                <c:pt idx="311">
                  <c:v>3.5575826681870009</c:v>
                </c:pt>
                <c:pt idx="312">
                  <c:v>3.5689851767388827</c:v>
                </c:pt>
                <c:pt idx="313">
                  <c:v>3.5803876852907637</c:v>
                </c:pt>
                <c:pt idx="314">
                  <c:v>3.5917901938426455</c:v>
                </c:pt>
                <c:pt idx="315">
                  <c:v>3.6031927023945269</c:v>
                </c:pt>
                <c:pt idx="316">
                  <c:v>3.6145952109464079</c:v>
                </c:pt>
                <c:pt idx="317">
                  <c:v>3.6259977194982898</c:v>
                </c:pt>
                <c:pt idx="318">
                  <c:v>3.6374002280501707</c:v>
                </c:pt>
                <c:pt idx="319">
                  <c:v>3.6488027366020526</c:v>
                </c:pt>
                <c:pt idx="320">
                  <c:v>3.6602052451539335</c:v>
                </c:pt>
                <c:pt idx="321">
                  <c:v>3.6716077537058154</c:v>
                </c:pt>
                <c:pt idx="322">
                  <c:v>3.6830102622576968</c:v>
                </c:pt>
                <c:pt idx="323">
                  <c:v>3.6944127708095782</c:v>
                </c:pt>
                <c:pt idx="324">
                  <c:v>3.7058152793614596</c:v>
                </c:pt>
                <c:pt idx="325">
                  <c:v>3.7172177879133415</c:v>
                </c:pt>
                <c:pt idx="326">
                  <c:v>3.7286202964652224</c:v>
                </c:pt>
                <c:pt idx="327">
                  <c:v>3.7400228050171034</c:v>
                </c:pt>
                <c:pt idx="328">
                  <c:v>3.7514253135689852</c:v>
                </c:pt>
                <c:pt idx="329">
                  <c:v>3.7628278221208662</c:v>
                </c:pt>
                <c:pt idx="330">
                  <c:v>3.774230330672748</c:v>
                </c:pt>
                <c:pt idx="331">
                  <c:v>3.7856328392246295</c:v>
                </c:pt>
                <c:pt idx="332">
                  <c:v>3.7970353477765109</c:v>
                </c:pt>
                <c:pt idx="333">
                  <c:v>3.8084378563283923</c:v>
                </c:pt>
                <c:pt idx="334">
                  <c:v>3.8198403648802741</c:v>
                </c:pt>
                <c:pt idx="335">
                  <c:v>3.8312428734321551</c:v>
                </c:pt>
                <c:pt idx="336">
                  <c:v>3.842645381984036</c:v>
                </c:pt>
                <c:pt idx="337">
                  <c:v>3.8540478905359179</c:v>
                </c:pt>
                <c:pt idx="338">
                  <c:v>3.8654503990877989</c:v>
                </c:pt>
                <c:pt idx="339">
                  <c:v>3.8768529076396807</c:v>
                </c:pt>
                <c:pt idx="340">
                  <c:v>3.8882554161915621</c:v>
                </c:pt>
                <c:pt idx="341">
                  <c:v>3.899657924743444</c:v>
                </c:pt>
                <c:pt idx="342">
                  <c:v>3.9110604332953249</c:v>
                </c:pt>
                <c:pt idx="343">
                  <c:v>3.9224629418472068</c:v>
                </c:pt>
                <c:pt idx="344">
                  <c:v>3.9338654503990877</c:v>
                </c:pt>
                <c:pt idx="345">
                  <c:v>3.9452679589509696</c:v>
                </c:pt>
                <c:pt idx="346">
                  <c:v>3.9566704675028506</c:v>
                </c:pt>
                <c:pt idx="347">
                  <c:v>3.9680729760547315</c:v>
                </c:pt>
                <c:pt idx="348">
                  <c:v>3.9794754846066134</c:v>
                </c:pt>
                <c:pt idx="349">
                  <c:v>3.9908779931584948</c:v>
                </c:pt>
                <c:pt idx="350">
                  <c:v>4.0022805017103762</c:v>
                </c:pt>
                <c:pt idx="351">
                  <c:v>4.0136830102622572</c:v>
                </c:pt>
                <c:pt idx="352">
                  <c:v>4.025085518814139</c:v>
                </c:pt>
                <c:pt idx="353">
                  <c:v>4.0364880273660209</c:v>
                </c:pt>
                <c:pt idx="354">
                  <c:v>4.0478905359179018</c:v>
                </c:pt>
                <c:pt idx="355">
                  <c:v>4.0592930444697837</c:v>
                </c:pt>
                <c:pt idx="356">
                  <c:v>4.0706955530216646</c:v>
                </c:pt>
                <c:pt idx="357">
                  <c:v>4.0820980615735465</c:v>
                </c:pt>
                <c:pt idx="358">
                  <c:v>4.0935005701254275</c:v>
                </c:pt>
                <c:pt idx="359">
                  <c:v>4.1049030786773093</c:v>
                </c:pt>
                <c:pt idx="360">
                  <c:v>4.1163055872291903</c:v>
                </c:pt>
                <c:pt idx="361">
                  <c:v>4.1277080957810721</c:v>
                </c:pt>
                <c:pt idx="362">
                  <c:v>4.1391106043329531</c:v>
                </c:pt>
                <c:pt idx="363">
                  <c:v>4.1505131128848349</c:v>
                </c:pt>
                <c:pt idx="364">
                  <c:v>4.1619156214367159</c:v>
                </c:pt>
                <c:pt idx="365">
                  <c:v>4.1733181299885977</c:v>
                </c:pt>
                <c:pt idx="366">
                  <c:v>4.1847206385404787</c:v>
                </c:pt>
                <c:pt idx="367">
                  <c:v>4.1961231470923597</c:v>
                </c:pt>
                <c:pt idx="368">
                  <c:v>4.2075256556442415</c:v>
                </c:pt>
                <c:pt idx="369">
                  <c:v>4.2189281641961234</c:v>
                </c:pt>
                <c:pt idx="370">
                  <c:v>4.2303306727480043</c:v>
                </c:pt>
                <c:pt idx="371">
                  <c:v>4.2417331812998862</c:v>
                </c:pt>
                <c:pt idx="372">
                  <c:v>4.253135689851768</c:v>
                </c:pt>
                <c:pt idx="373">
                  <c:v>4.264538198403649</c:v>
                </c:pt>
                <c:pt idx="374">
                  <c:v>4.2759407069555309</c:v>
                </c:pt>
                <c:pt idx="375">
                  <c:v>4.2873432155074118</c:v>
                </c:pt>
                <c:pt idx="376">
                  <c:v>4.2987457240592928</c:v>
                </c:pt>
                <c:pt idx="377">
                  <c:v>4.3101482326111746</c:v>
                </c:pt>
                <c:pt idx="378">
                  <c:v>4.3215507411630556</c:v>
                </c:pt>
                <c:pt idx="379">
                  <c:v>4.3329532497149374</c:v>
                </c:pt>
                <c:pt idx="380">
                  <c:v>4.3443557582668184</c:v>
                </c:pt>
                <c:pt idx="381">
                  <c:v>4.3557582668187003</c:v>
                </c:pt>
                <c:pt idx="382">
                  <c:v>4.3671607753705812</c:v>
                </c:pt>
                <c:pt idx="383">
                  <c:v>4.3785632839224631</c:v>
                </c:pt>
                <c:pt idx="384">
                  <c:v>4.389965792474344</c:v>
                </c:pt>
                <c:pt idx="385">
                  <c:v>4.4013683010262259</c:v>
                </c:pt>
                <c:pt idx="386">
                  <c:v>4.4127708095781069</c:v>
                </c:pt>
                <c:pt idx="387">
                  <c:v>4.4241733181299887</c:v>
                </c:pt>
                <c:pt idx="388">
                  <c:v>4.4355758266818697</c:v>
                </c:pt>
                <c:pt idx="389">
                  <c:v>4.4469783352337515</c:v>
                </c:pt>
                <c:pt idx="390">
                  <c:v>4.4583808437856334</c:v>
                </c:pt>
                <c:pt idx="391">
                  <c:v>4.4697833523375143</c:v>
                </c:pt>
                <c:pt idx="392">
                  <c:v>4.4811858608893962</c:v>
                </c:pt>
                <c:pt idx="393">
                  <c:v>4.4925883694412772</c:v>
                </c:pt>
                <c:pt idx="394">
                  <c:v>4.503990877993159</c:v>
                </c:pt>
                <c:pt idx="395">
                  <c:v>4.51539338654504</c:v>
                </c:pt>
                <c:pt idx="396">
                  <c:v>4.5267958950969209</c:v>
                </c:pt>
                <c:pt idx="397">
                  <c:v>4.5381984036488028</c:v>
                </c:pt>
                <c:pt idx="398">
                  <c:v>4.5496009122006837</c:v>
                </c:pt>
                <c:pt idx="399">
                  <c:v>4.5610034207525656</c:v>
                </c:pt>
                <c:pt idx="400">
                  <c:v>4.5724059293044466</c:v>
                </c:pt>
                <c:pt idx="401">
                  <c:v>4.5838084378563284</c:v>
                </c:pt>
                <c:pt idx="402">
                  <c:v>4.5952109464082094</c:v>
                </c:pt>
                <c:pt idx="403">
                  <c:v>4.6066134549600912</c:v>
                </c:pt>
                <c:pt idx="404">
                  <c:v>4.6180159635119722</c:v>
                </c:pt>
                <c:pt idx="405">
                  <c:v>4.629418472063854</c:v>
                </c:pt>
                <c:pt idx="406">
                  <c:v>4.6408209806157359</c:v>
                </c:pt>
                <c:pt idx="407">
                  <c:v>4.6522234891676169</c:v>
                </c:pt>
                <c:pt idx="408">
                  <c:v>4.6636259977194987</c:v>
                </c:pt>
                <c:pt idx="409">
                  <c:v>4.6750285062713797</c:v>
                </c:pt>
                <c:pt idx="410">
                  <c:v>4.6864310148232615</c:v>
                </c:pt>
                <c:pt idx="411">
                  <c:v>4.6978335233751425</c:v>
                </c:pt>
                <c:pt idx="412">
                  <c:v>4.7092360319270243</c:v>
                </c:pt>
                <c:pt idx="413">
                  <c:v>4.7206385404789053</c:v>
                </c:pt>
                <c:pt idx="414">
                  <c:v>4.7320410490307871</c:v>
                </c:pt>
                <c:pt idx="415">
                  <c:v>4.7434435575826681</c:v>
                </c:pt>
                <c:pt idx="416">
                  <c:v>4.7548460661345491</c:v>
                </c:pt>
                <c:pt idx="417">
                  <c:v>4.7662485746864309</c:v>
                </c:pt>
                <c:pt idx="418">
                  <c:v>4.7776510832383119</c:v>
                </c:pt>
                <c:pt idx="419">
                  <c:v>4.7890535917901937</c:v>
                </c:pt>
                <c:pt idx="420">
                  <c:v>4.8004561003420747</c:v>
                </c:pt>
                <c:pt idx="421">
                  <c:v>4.8118586088939566</c:v>
                </c:pt>
                <c:pt idx="422">
                  <c:v>4.8232611174458384</c:v>
                </c:pt>
                <c:pt idx="423">
                  <c:v>4.8346636259977194</c:v>
                </c:pt>
                <c:pt idx="424">
                  <c:v>4.8460661345496012</c:v>
                </c:pt>
                <c:pt idx="425">
                  <c:v>4.8574686431014822</c:v>
                </c:pt>
                <c:pt idx="426">
                  <c:v>4.868871151653364</c:v>
                </c:pt>
                <c:pt idx="427">
                  <c:v>4.880273660205245</c:v>
                </c:pt>
                <c:pt idx="428">
                  <c:v>4.8916761687571269</c:v>
                </c:pt>
                <c:pt idx="429">
                  <c:v>4.9030786773090078</c:v>
                </c:pt>
                <c:pt idx="430">
                  <c:v>4.9144811858608897</c:v>
                </c:pt>
                <c:pt idx="431">
                  <c:v>4.9258836944127706</c:v>
                </c:pt>
                <c:pt idx="432">
                  <c:v>4.9372862029646525</c:v>
                </c:pt>
                <c:pt idx="433">
                  <c:v>4.9486887115165334</c:v>
                </c:pt>
                <c:pt idx="434">
                  <c:v>4.9600912200684153</c:v>
                </c:pt>
                <c:pt idx="435">
                  <c:v>4.9714937286202963</c:v>
                </c:pt>
                <c:pt idx="436">
                  <c:v>4.9828962371721772</c:v>
                </c:pt>
                <c:pt idx="437">
                  <c:v>4.9942987457240591</c:v>
                </c:pt>
                <c:pt idx="438">
                  <c:v>5.0057012542759409</c:v>
                </c:pt>
                <c:pt idx="439">
                  <c:v>5.0171037628278219</c:v>
                </c:pt>
                <c:pt idx="440">
                  <c:v>5.0285062713797037</c:v>
                </c:pt>
                <c:pt idx="441">
                  <c:v>5.0399087799315856</c:v>
                </c:pt>
                <c:pt idx="442">
                  <c:v>5.0513112884834666</c:v>
                </c:pt>
                <c:pt idx="443">
                  <c:v>5.0627137970353484</c:v>
                </c:pt>
                <c:pt idx="444">
                  <c:v>5.0741163055872294</c:v>
                </c:pt>
                <c:pt idx="445">
                  <c:v>5.0855188141391103</c:v>
                </c:pt>
                <c:pt idx="446">
                  <c:v>5.0969213226909922</c:v>
                </c:pt>
                <c:pt idx="447">
                  <c:v>5.1083238312428731</c:v>
                </c:pt>
                <c:pt idx="448">
                  <c:v>5.119726339794755</c:v>
                </c:pt>
                <c:pt idx="449">
                  <c:v>5.131128848346636</c:v>
                </c:pt>
                <c:pt idx="450">
                  <c:v>5.1425313568985178</c:v>
                </c:pt>
                <c:pt idx="451">
                  <c:v>5.1539338654503988</c:v>
                </c:pt>
                <c:pt idx="452">
                  <c:v>5.1653363740022806</c:v>
                </c:pt>
                <c:pt idx="453">
                  <c:v>5.1767388825541616</c:v>
                </c:pt>
                <c:pt idx="454">
                  <c:v>5.1881413911060434</c:v>
                </c:pt>
                <c:pt idx="455">
                  <c:v>5.1995438996579244</c:v>
                </c:pt>
                <c:pt idx="456">
                  <c:v>5.2109464082098063</c:v>
                </c:pt>
                <c:pt idx="457">
                  <c:v>5.2223489167616872</c:v>
                </c:pt>
                <c:pt idx="458">
                  <c:v>5.2337514253135691</c:v>
                </c:pt>
                <c:pt idx="459">
                  <c:v>5.2451539338654509</c:v>
                </c:pt>
                <c:pt idx="460">
                  <c:v>5.2565564424173319</c:v>
                </c:pt>
                <c:pt idx="461">
                  <c:v>5.2679589509692137</c:v>
                </c:pt>
                <c:pt idx="462">
                  <c:v>5.2793614595210947</c:v>
                </c:pt>
                <c:pt idx="463">
                  <c:v>5.2907639680729766</c:v>
                </c:pt>
                <c:pt idx="464">
                  <c:v>5.3021664766248575</c:v>
                </c:pt>
                <c:pt idx="465">
                  <c:v>5.3135689851767385</c:v>
                </c:pt>
                <c:pt idx="466">
                  <c:v>5.3249714937286203</c:v>
                </c:pt>
                <c:pt idx="467">
                  <c:v>5.3363740022805013</c:v>
                </c:pt>
                <c:pt idx="468">
                  <c:v>5.3477765108323831</c:v>
                </c:pt>
                <c:pt idx="469">
                  <c:v>5.3591790193842641</c:v>
                </c:pt>
                <c:pt idx="470">
                  <c:v>5.370581527936146</c:v>
                </c:pt>
                <c:pt idx="471">
                  <c:v>5.3819840364880269</c:v>
                </c:pt>
                <c:pt idx="472">
                  <c:v>5.3933865450399088</c:v>
                </c:pt>
                <c:pt idx="473">
                  <c:v>5.4047890535917897</c:v>
                </c:pt>
                <c:pt idx="474">
                  <c:v>5.4161915621436716</c:v>
                </c:pt>
                <c:pt idx="475">
                  <c:v>5.4275940706955534</c:v>
                </c:pt>
                <c:pt idx="476">
                  <c:v>5.4389965792474344</c:v>
                </c:pt>
                <c:pt idx="477">
                  <c:v>5.4503990877993163</c:v>
                </c:pt>
                <c:pt idx="478">
                  <c:v>5.4618015963511972</c:v>
                </c:pt>
                <c:pt idx="479">
                  <c:v>5.4732041049030791</c:v>
                </c:pt>
                <c:pt idx="480">
                  <c:v>5.48460661345496</c:v>
                </c:pt>
                <c:pt idx="481">
                  <c:v>5.4960091220068419</c:v>
                </c:pt>
                <c:pt idx="482">
                  <c:v>5.5074116305587228</c:v>
                </c:pt>
                <c:pt idx="483">
                  <c:v>5.5188141391106047</c:v>
                </c:pt>
                <c:pt idx="484">
                  <c:v>5.5302166476624857</c:v>
                </c:pt>
                <c:pt idx="485">
                  <c:v>5.5416191562143666</c:v>
                </c:pt>
                <c:pt idx="486">
                  <c:v>5.5530216647662485</c:v>
                </c:pt>
                <c:pt idx="487">
                  <c:v>5.5644241733181294</c:v>
                </c:pt>
                <c:pt idx="488">
                  <c:v>5.5758266818700113</c:v>
                </c:pt>
                <c:pt idx="489">
                  <c:v>5.5872291904218923</c:v>
                </c:pt>
                <c:pt idx="490">
                  <c:v>5.5986316989737741</c:v>
                </c:pt>
                <c:pt idx="491">
                  <c:v>5.610034207525656</c:v>
                </c:pt>
                <c:pt idx="492">
                  <c:v>5.6214367160775369</c:v>
                </c:pt>
                <c:pt idx="493">
                  <c:v>5.6328392246294188</c:v>
                </c:pt>
                <c:pt idx="494">
                  <c:v>5.6442417331812997</c:v>
                </c:pt>
                <c:pt idx="495">
                  <c:v>5.6556442417331816</c:v>
                </c:pt>
                <c:pt idx="496">
                  <c:v>5.6670467502850626</c:v>
                </c:pt>
                <c:pt idx="497">
                  <c:v>5.6784492588369444</c:v>
                </c:pt>
                <c:pt idx="498">
                  <c:v>5.6898517673888254</c:v>
                </c:pt>
                <c:pt idx="499">
                  <c:v>5.7012542759407072</c:v>
                </c:pt>
                <c:pt idx="500">
                  <c:v>5.7126567844925882</c:v>
                </c:pt>
                <c:pt idx="501">
                  <c:v>5.72405929304447</c:v>
                </c:pt>
                <c:pt idx="502">
                  <c:v>5.735461801596351</c:v>
                </c:pt>
                <c:pt idx="503">
                  <c:v>5.7468643101482328</c:v>
                </c:pt>
                <c:pt idx="504">
                  <c:v>5.7582668187001138</c:v>
                </c:pt>
                <c:pt idx="505">
                  <c:v>5.7696693272519948</c:v>
                </c:pt>
                <c:pt idx="506">
                  <c:v>5.7810718358038766</c:v>
                </c:pt>
                <c:pt idx="507">
                  <c:v>5.7924743443557585</c:v>
                </c:pt>
                <c:pt idx="508">
                  <c:v>5.8038768529076394</c:v>
                </c:pt>
                <c:pt idx="509">
                  <c:v>5.8152793614595213</c:v>
                </c:pt>
                <c:pt idx="510">
                  <c:v>5.8266818700114031</c:v>
                </c:pt>
                <c:pt idx="511">
                  <c:v>5.8380843785632841</c:v>
                </c:pt>
                <c:pt idx="512">
                  <c:v>5.849486887115166</c:v>
                </c:pt>
                <c:pt idx="513">
                  <c:v>5.8608893956670469</c:v>
                </c:pt>
                <c:pt idx="514">
                  <c:v>5.8722919042189279</c:v>
                </c:pt>
                <c:pt idx="515">
                  <c:v>5.8836944127708097</c:v>
                </c:pt>
                <c:pt idx="516">
                  <c:v>5.8950969213226907</c:v>
                </c:pt>
                <c:pt idx="517">
                  <c:v>5.9064994298745725</c:v>
                </c:pt>
                <c:pt idx="518">
                  <c:v>5.9179019384264535</c:v>
                </c:pt>
                <c:pt idx="519">
                  <c:v>5.9293044469783354</c:v>
                </c:pt>
                <c:pt idx="520">
                  <c:v>5.9407069555302163</c:v>
                </c:pt>
                <c:pt idx="521">
                  <c:v>5.9521094640820982</c:v>
                </c:pt>
                <c:pt idx="522">
                  <c:v>5.9635119726339791</c:v>
                </c:pt>
                <c:pt idx="523">
                  <c:v>5.974914481185861</c:v>
                </c:pt>
                <c:pt idx="524">
                  <c:v>5.986316989737742</c:v>
                </c:pt>
                <c:pt idx="525">
                  <c:v>5.9977194982896238</c:v>
                </c:pt>
                <c:pt idx="526">
                  <c:v>6.0091220068415048</c:v>
                </c:pt>
                <c:pt idx="527">
                  <c:v>6.0205245153933866</c:v>
                </c:pt>
                <c:pt idx="528">
                  <c:v>6.0319270239452685</c:v>
                </c:pt>
                <c:pt idx="529">
                  <c:v>6.0433295324971494</c:v>
                </c:pt>
                <c:pt idx="530">
                  <c:v>6.0547320410490313</c:v>
                </c:pt>
                <c:pt idx="531">
                  <c:v>6.0661345496009123</c:v>
                </c:pt>
                <c:pt idx="532">
                  <c:v>6.0775370581527941</c:v>
                </c:pt>
                <c:pt idx="533">
                  <c:v>6.0889395667046751</c:v>
                </c:pt>
                <c:pt idx="534">
                  <c:v>6.100342075256556</c:v>
                </c:pt>
                <c:pt idx="535">
                  <c:v>6.1117445838084379</c:v>
                </c:pt>
                <c:pt idx="536">
                  <c:v>6.1231470923603188</c:v>
                </c:pt>
                <c:pt idx="537">
                  <c:v>6.1345496009122007</c:v>
                </c:pt>
                <c:pt idx="538">
                  <c:v>6.1459521094640817</c:v>
                </c:pt>
                <c:pt idx="539">
                  <c:v>6.1573546180159635</c:v>
                </c:pt>
                <c:pt idx="540">
                  <c:v>6.1687571265678445</c:v>
                </c:pt>
                <c:pt idx="541">
                  <c:v>6.1801596351197263</c:v>
                </c:pt>
                <c:pt idx="542">
                  <c:v>6.1915621436716073</c:v>
                </c:pt>
                <c:pt idx="543">
                  <c:v>6.2029646522234891</c:v>
                </c:pt>
                <c:pt idx="544">
                  <c:v>6.214367160775371</c:v>
                </c:pt>
                <c:pt idx="545">
                  <c:v>6.225769669327252</c:v>
                </c:pt>
                <c:pt idx="546">
                  <c:v>6.2371721778791338</c:v>
                </c:pt>
                <c:pt idx="547">
                  <c:v>6.2485746864310148</c:v>
                </c:pt>
                <c:pt idx="548">
                  <c:v>6.2599771949828966</c:v>
                </c:pt>
                <c:pt idx="549">
                  <c:v>6.2713797035347785</c:v>
                </c:pt>
                <c:pt idx="550">
                  <c:v>6.2827822120866585</c:v>
                </c:pt>
                <c:pt idx="551">
                  <c:v>6.2941847206385404</c:v>
                </c:pt>
                <c:pt idx="552">
                  <c:v>6.3055872291904222</c:v>
                </c:pt>
                <c:pt idx="553">
                  <c:v>6.3169897377423041</c:v>
                </c:pt>
                <c:pt idx="554">
                  <c:v>6.3283922462941842</c:v>
                </c:pt>
                <c:pt idx="555">
                  <c:v>6.339794754846066</c:v>
                </c:pt>
                <c:pt idx="556">
                  <c:v>6.3511972633979479</c:v>
                </c:pt>
                <c:pt idx="557">
                  <c:v>6.362599771949828</c:v>
                </c:pt>
                <c:pt idx="558">
                  <c:v>6.3740022805017098</c:v>
                </c:pt>
                <c:pt idx="559">
                  <c:v>6.3854047890535917</c:v>
                </c:pt>
                <c:pt idx="560">
                  <c:v>6.3968072976054735</c:v>
                </c:pt>
                <c:pt idx="561">
                  <c:v>6.4082098061573545</c:v>
                </c:pt>
                <c:pt idx="562">
                  <c:v>6.4196123147092363</c:v>
                </c:pt>
                <c:pt idx="563">
                  <c:v>6.4310148232611182</c:v>
                </c:pt>
                <c:pt idx="564">
                  <c:v>6.4424173318129982</c:v>
                </c:pt>
                <c:pt idx="565">
                  <c:v>6.4538198403648801</c:v>
                </c:pt>
                <c:pt idx="566">
                  <c:v>6.465222348916762</c:v>
                </c:pt>
                <c:pt idx="567">
                  <c:v>6.4766248574686438</c:v>
                </c:pt>
                <c:pt idx="568">
                  <c:v>6.4880273660205239</c:v>
                </c:pt>
                <c:pt idx="569">
                  <c:v>6.4994298745724057</c:v>
                </c:pt>
                <c:pt idx="570">
                  <c:v>6.5108323831242876</c:v>
                </c:pt>
                <c:pt idx="571">
                  <c:v>6.5222348916761694</c:v>
                </c:pt>
                <c:pt idx="572">
                  <c:v>6.5336374002280495</c:v>
                </c:pt>
                <c:pt idx="573">
                  <c:v>6.5450399087799314</c:v>
                </c:pt>
                <c:pt idx="574">
                  <c:v>6.5564424173318132</c:v>
                </c:pt>
                <c:pt idx="575">
                  <c:v>6.5678449258836942</c:v>
                </c:pt>
                <c:pt idx="576">
                  <c:v>6.579247434435576</c:v>
                </c:pt>
                <c:pt idx="577">
                  <c:v>6.590649942987457</c:v>
                </c:pt>
                <c:pt idx="578">
                  <c:v>6.6020524515393388</c:v>
                </c:pt>
                <c:pt idx="579">
                  <c:v>6.6134549600912198</c:v>
                </c:pt>
                <c:pt idx="580">
                  <c:v>6.6248574686431017</c:v>
                </c:pt>
                <c:pt idx="581">
                  <c:v>6.6362599771949835</c:v>
                </c:pt>
                <c:pt idx="582">
                  <c:v>6.6476624857468654</c:v>
                </c:pt>
                <c:pt idx="583">
                  <c:v>6.6590649942987454</c:v>
                </c:pt>
                <c:pt idx="584">
                  <c:v>6.6704675028506273</c:v>
                </c:pt>
                <c:pt idx="585">
                  <c:v>6.6818700114025091</c:v>
                </c:pt>
                <c:pt idx="586">
                  <c:v>6.6932725199543892</c:v>
                </c:pt>
                <c:pt idx="587">
                  <c:v>6.7046750285062711</c:v>
                </c:pt>
                <c:pt idx="588">
                  <c:v>6.7160775370581529</c:v>
                </c:pt>
                <c:pt idx="589">
                  <c:v>6.7274800456100348</c:v>
                </c:pt>
                <c:pt idx="590">
                  <c:v>6.7388825541619148</c:v>
                </c:pt>
                <c:pt idx="591">
                  <c:v>6.7502850627137967</c:v>
                </c:pt>
                <c:pt idx="592">
                  <c:v>6.7616875712656785</c:v>
                </c:pt>
                <c:pt idx="593">
                  <c:v>6.7730900798175595</c:v>
                </c:pt>
                <c:pt idx="594">
                  <c:v>6.7844925883694414</c:v>
                </c:pt>
                <c:pt idx="595">
                  <c:v>6.7958950969213223</c:v>
                </c:pt>
                <c:pt idx="596">
                  <c:v>6.8072976054732042</c:v>
                </c:pt>
                <c:pt idx="597">
                  <c:v>6.8187001140250851</c:v>
                </c:pt>
                <c:pt idx="598">
                  <c:v>6.830102622576967</c:v>
                </c:pt>
                <c:pt idx="599">
                  <c:v>6.8415051311288488</c:v>
                </c:pt>
                <c:pt idx="600">
                  <c:v>6.8529076396807307</c:v>
                </c:pt>
                <c:pt idx="601">
                  <c:v>6.8643101482326108</c:v>
                </c:pt>
                <c:pt idx="602">
                  <c:v>6.8757126567844926</c:v>
                </c:pt>
                <c:pt idx="603">
                  <c:v>6.8871151653363745</c:v>
                </c:pt>
                <c:pt idx="604">
                  <c:v>6.8985176738882545</c:v>
                </c:pt>
                <c:pt idx="605">
                  <c:v>6.9099201824401364</c:v>
                </c:pt>
                <c:pt idx="606">
                  <c:v>6.9213226909920182</c:v>
                </c:pt>
                <c:pt idx="607">
                  <c:v>6.9327251995439001</c:v>
                </c:pt>
                <c:pt idx="608">
                  <c:v>6.9441277080957802</c:v>
                </c:pt>
                <c:pt idx="609">
                  <c:v>6.955530216647662</c:v>
                </c:pt>
                <c:pt idx="610">
                  <c:v>6.9669327251995439</c:v>
                </c:pt>
                <c:pt idx="611">
                  <c:v>6.9783352337514257</c:v>
                </c:pt>
                <c:pt idx="612">
                  <c:v>6.9897377423033067</c:v>
                </c:pt>
                <c:pt idx="613">
                  <c:v>7.0011402508551885</c:v>
                </c:pt>
                <c:pt idx="614">
                  <c:v>7.0125427594070704</c:v>
                </c:pt>
                <c:pt idx="615">
                  <c:v>7.0239452679589505</c:v>
                </c:pt>
                <c:pt idx="616">
                  <c:v>7.0353477765108323</c:v>
                </c:pt>
                <c:pt idx="617">
                  <c:v>7.0467502850627142</c:v>
                </c:pt>
                <c:pt idx="618">
                  <c:v>7.058152793614596</c:v>
                </c:pt>
                <c:pt idx="619">
                  <c:v>7.0695553021664761</c:v>
                </c:pt>
                <c:pt idx="620">
                  <c:v>7.0809578107183579</c:v>
                </c:pt>
                <c:pt idx="621">
                  <c:v>7.0923603192702398</c:v>
                </c:pt>
                <c:pt idx="622">
                  <c:v>7.1037628278221217</c:v>
                </c:pt>
                <c:pt idx="623">
                  <c:v>7.1151653363740017</c:v>
                </c:pt>
                <c:pt idx="624">
                  <c:v>7.1265678449258836</c:v>
                </c:pt>
                <c:pt idx="625">
                  <c:v>7.1379703534777654</c:v>
                </c:pt>
                <c:pt idx="626">
                  <c:v>7.1493728620296455</c:v>
                </c:pt>
                <c:pt idx="627">
                  <c:v>7.1607753705815274</c:v>
                </c:pt>
                <c:pt idx="628">
                  <c:v>7.1721778791334092</c:v>
                </c:pt>
                <c:pt idx="629">
                  <c:v>7.1835803876852911</c:v>
                </c:pt>
                <c:pt idx="630">
                  <c:v>7.194982896237172</c:v>
                </c:pt>
                <c:pt idx="631">
                  <c:v>7.2063854047890539</c:v>
                </c:pt>
                <c:pt idx="632">
                  <c:v>7.2177879133409357</c:v>
                </c:pt>
                <c:pt idx="633">
                  <c:v>7.2291904218928158</c:v>
                </c:pt>
                <c:pt idx="634">
                  <c:v>7.2405929304446977</c:v>
                </c:pt>
                <c:pt idx="635">
                  <c:v>7.2519954389965795</c:v>
                </c:pt>
                <c:pt idx="636">
                  <c:v>7.2633979475484614</c:v>
                </c:pt>
                <c:pt idx="637">
                  <c:v>7.2748004561003414</c:v>
                </c:pt>
                <c:pt idx="638">
                  <c:v>7.2862029646522233</c:v>
                </c:pt>
                <c:pt idx="639">
                  <c:v>7.2976054732041051</c:v>
                </c:pt>
                <c:pt idx="640">
                  <c:v>7.309007981755987</c:v>
                </c:pt>
                <c:pt idx="641">
                  <c:v>7.3204104903078671</c:v>
                </c:pt>
                <c:pt idx="642">
                  <c:v>7.3318129988597489</c:v>
                </c:pt>
                <c:pt idx="643">
                  <c:v>7.3432155074116308</c:v>
                </c:pt>
                <c:pt idx="644">
                  <c:v>7.3546180159635117</c:v>
                </c:pt>
                <c:pt idx="645">
                  <c:v>7.3660205245153936</c:v>
                </c:pt>
                <c:pt idx="646">
                  <c:v>7.3774230330672745</c:v>
                </c:pt>
                <c:pt idx="647">
                  <c:v>7.3888255416191564</c:v>
                </c:pt>
                <c:pt idx="648">
                  <c:v>7.4002280501710374</c:v>
                </c:pt>
                <c:pt idx="649">
                  <c:v>7.4116305587229192</c:v>
                </c:pt>
                <c:pt idx="650">
                  <c:v>7.4230330672748011</c:v>
                </c:pt>
                <c:pt idx="651">
                  <c:v>7.4344355758266829</c:v>
                </c:pt>
                <c:pt idx="652">
                  <c:v>7.445838084378563</c:v>
                </c:pt>
                <c:pt idx="653">
                  <c:v>7.4572405929304448</c:v>
                </c:pt>
                <c:pt idx="654">
                  <c:v>7.4686431014823267</c:v>
                </c:pt>
                <c:pt idx="655">
                  <c:v>7.4800456100342068</c:v>
                </c:pt>
                <c:pt idx="656">
                  <c:v>7.4914481185860886</c:v>
                </c:pt>
                <c:pt idx="657">
                  <c:v>7.5028506271379705</c:v>
                </c:pt>
                <c:pt idx="658">
                  <c:v>7.5142531356898523</c:v>
                </c:pt>
                <c:pt idx="659">
                  <c:v>7.5256556442417324</c:v>
                </c:pt>
                <c:pt idx="660">
                  <c:v>7.5370581527936142</c:v>
                </c:pt>
                <c:pt idx="661">
                  <c:v>7.5484606613454961</c:v>
                </c:pt>
                <c:pt idx="662">
                  <c:v>7.5598631698973779</c:v>
                </c:pt>
                <c:pt idx="663">
                  <c:v>7.5712656784492589</c:v>
                </c:pt>
                <c:pt idx="664">
                  <c:v>7.5826681870011399</c:v>
                </c:pt>
                <c:pt idx="665">
                  <c:v>7.5940706955530217</c:v>
                </c:pt>
                <c:pt idx="666">
                  <c:v>7.6054732041049027</c:v>
                </c:pt>
                <c:pt idx="667">
                  <c:v>7.6168757126567845</c:v>
                </c:pt>
                <c:pt idx="668">
                  <c:v>7.6282782212086664</c:v>
                </c:pt>
                <c:pt idx="669">
                  <c:v>7.6396807297605482</c:v>
                </c:pt>
                <c:pt idx="670">
                  <c:v>7.6510832383124283</c:v>
                </c:pt>
                <c:pt idx="671">
                  <c:v>7.6624857468643102</c:v>
                </c:pt>
                <c:pt idx="672">
                  <c:v>7.673888255416192</c:v>
                </c:pt>
                <c:pt idx="673">
                  <c:v>7.6852907639680721</c:v>
                </c:pt>
                <c:pt idx="674">
                  <c:v>7.6966932725199539</c:v>
                </c:pt>
                <c:pt idx="675">
                  <c:v>7.7080957810718358</c:v>
                </c:pt>
                <c:pt idx="676">
                  <c:v>7.7194982896237176</c:v>
                </c:pt>
                <c:pt idx="677">
                  <c:v>7.7309007981755977</c:v>
                </c:pt>
                <c:pt idx="678">
                  <c:v>7.7423033067274796</c:v>
                </c:pt>
                <c:pt idx="679">
                  <c:v>7.7537058152793614</c:v>
                </c:pt>
                <c:pt idx="680">
                  <c:v>7.7651083238312433</c:v>
                </c:pt>
                <c:pt idx="681">
                  <c:v>7.7765108323831242</c:v>
                </c:pt>
                <c:pt idx="682">
                  <c:v>7.7879133409350061</c:v>
                </c:pt>
                <c:pt idx="683">
                  <c:v>7.7993158494868879</c:v>
                </c:pt>
                <c:pt idx="684">
                  <c:v>7.810718358038768</c:v>
                </c:pt>
                <c:pt idx="685">
                  <c:v>7.8221208665906499</c:v>
                </c:pt>
                <c:pt idx="686">
                  <c:v>7.8335233751425317</c:v>
                </c:pt>
                <c:pt idx="687">
                  <c:v>7.8449258836944136</c:v>
                </c:pt>
                <c:pt idx="688">
                  <c:v>7.8563283922462936</c:v>
                </c:pt>
                <c:pt idx="689">
                  <c:v>7.8677309007981755</c:v>
                </c:pt>
                <c:pt idx="690">
                  <c:v>7.8791334093500573</c:v>
                </c:pt>
                <c:pt idx="691">
                  <c:v>7.8905359179019392</c:v>
                </c:pt>
                <c:pt idx="692">
                  <c:v>7.9019384264538193</c:v>
                </c:pt>
                <c:pt idx="693">
                  <c:v>7.9133409350057011</c:v>
                </c:pt>
                <c:pt idx="694">
                  <c:v>7.924743443557583</c:v>
                </c:pt>
                <c:pt idx="695">
                  <c:v>7.9361459521094631</c:v>
                </c:pt>
                <c:pt idx="696">
                  <c:v>7.9475484606613449</c:v>
                </c:pt>
                <c:pt idx="697">
                  <c:v>7.9589509692132268</c:v>
                </c:pt>
                <c:pt idx="698">
                  <c:v>7.9703534777651086</c:v>
                </c:pt>
                <c:pt idx="699">
                  <c:v>7.9817559863169896</c:v>
                </c:pt>
                <c:pt idx="700">
                  <c:v>7.9931584948688714</c:v>
                </c:pt>
                <c:pt idx="701">
                  <c:v>8.0045610034207524</c:v>
                </c:pt>
                <c:pt idx="702">
                  <c:v>8.0159635119726325</c:v>
                </c:pt>
                <c:pt idx="703">
                  <c:v>8.0273660205245143</c:v>
                </c:pt>
                <c:pt idx="704">
                  <c:v>8.0387685290763962</c:v>
                </c:pt>
                <c:pt idx="705">
                  <c:v>8.050171037628278</c:v>
                </c:pt>
                <c:pt idx="706">
                  <c:v>8.0615735461801599</c:v>
                </c:pt>
                <c:pt idx="707">
                  <c:v>8.0729760547320417</c:v>
                </c:pt>
                <c:pt idx="708">
                  <c:v>8.0843785632839236</c:v>
                </c:pt>
                <c:pt idx="709">
                  <c:v>8.0957810718358036</c:v>
                </c:pt>
                <c:pt idx="710">
                  <c:v>8.1071835803876855</c:v>
                </c:pt>
                <c:pt idx="711">
                  <c:v>8.1185860889395673</c:v>
                </c:pt>
                <c:pt idx="712">
                  <c:v>8.1299885974914492</c:v>
                </c:pt>
                <c:pt idx="713">
                  <c:v>8.1413911060433293</c:v>
                </c:pt>
                <c:pt idx="714">
                  <c:v>8.1527936145952111</c:v>
                </c:pt>
                <c:pt idx="715">
                  <c:v>8.164196123147093</c:v>
                </c:pt>
                <c:pt idx="716">
                  <c:v>8.1755986316989748</c:v>
                </c:pt>
                <c:pt idx="717">
                  <c:v>8.1870011402508549</c:v>
                </c:pt>
                <c:pt idx="718">
                  <c:v>8.1984036488027368</c:v>
                </c:pt>
                <c:pt idx="719">
                  <c:v>8.2098061573546186</c:v>
                </c:pt>
                <c:pt idx="720">
                  <c:v>8.2212086659065005</c:v>
                </c:pt>
                <c:pt idx="721">
                  <c:v>8.2326111744583805</c:v>
                </c:pt>
                <c:pt idx="722">
                  <c:v>8.2440136830102624</c:v>
                </c:pt>
                <c:pt idx="723">
                  <c:v>8.2554161915621442</c:v>
                </c:pt>
                <c:pt idx="724">
                  <c:v>8.2668187001140243</c:v>
                </c:pt>
                <c:pt idx="725">
                  <c:v>8.2782212086659062</c:v>
                </c:pt>
                <c:pt idx="726">
                  <c:v>8.289623717217788</c:v>
                </c:pt>
                <c:pt idx="727">
                  <c:v>8.3010262257696699</c:v>
                </c:pt>
                <c:pt idx="728">
                  <c:v>8.3124287343215499</c:v>
                </c:pt>
                <c:pt idx="729">
                  <c:v>8.3238312428734318</c:v>
                </c:pt>
                <c:pt idx="730">
                  <c:v>8.3352337514253136</c:v>
                </c:pt>
                <c:pt idx="731">
                  <c:v>8.3466362599771955</c:v>
                </c:pt>
                <c:pt idx="732">
                  <c:v>8.3580387685290756</c:v>
                </c:pt>
                <c:pt idx="733">
                  <c:v>8.3694412770809574</c:v>
                </c:pt>
                <c:pt idx="734">
                  <c:v>8.3808437856328393</c:v>
                </c:pt>
                <c:pt idx="735">
                  <c:v>8.3922462941847193</c:v>
                </c:pt>
                <c:pt idx="736">
                  <c:v>8.4036488027366012</c:v>
                </c:pt>
                <c:pt idx="737">
                  <c:v>8.415051311288483</c:v>
                </c:pt>
                <c:pt idx="738">
                  <c:v>8.4264538198403649</c:v>
                </c:pt>
                <c:pt idx="739">
                  <c:v>8.4378563283922468</c:v>
                </c:pt>
                <c:pt idx="740">
                  <c:v>8.4492588369441268</c:v>
                </c:pt>
                <c:pt idx="741">
                  <c:v>8.4606613454960087</c:v>
                </c:pt>
                <c:pt idx="742">
                  <c:v>8.4720638540478905</c:v>
                </c:pt>
                <c:pt idx="743">
                  <c:v>8.4834663625997724</c:v>
                </c:pt>
                <c:pt idx="744">
                  <c:v>8.4948688711516542</c:v>
                </c:pt>
                <c:pt idx="745">
                  <c:v>8.5062713797035361</c:v>
                </c:pt>
                <c:pt idx="746">
                  <c:v>8.5176738882554162</c:v>
                </c:pt>
                <c:pt idx="747">
                  <c:v>8.529076396807298</c:v>
                </c:pt>
                <c:pt idx="748">
                  <c:v>8.5404789053591799</c:v>
                </c:pt>
                <c:pt idx="749">
                  <c:v>8.5518814139110617</c:v>
                </c:pt>
                <c:pt idx="750">
                  <c:v>8.5632839224629418</c:v>
                </c:pt>
                <c:pt idx="751">
                  <c:v>8.5746864310148236</c:v>
                </c:pt>
                <c:pt idx="752">
                  <c:v>8.5860889395667055</c:v>
                </c:pt>
                <c:pt idx="753">
                  <c:v>8.5974914481185856</c:v>
                </c:pt>
                <c:pt idx="754">
                  <c:v>8.6088939566704674</c:v>
                </c:pt>
                <c:pt idx="755">
                  <c:v>8.6202964652223493</c:v>
                </c:pt>
                <c:pt idx="756">
                  <c:v>8.6316989737742311</c:v>
                </c:pt>
                <c:pt idx="757">
                  <c:v>8.6431014823261112</c:v>
                </c:pt>
                <c:pt idx="758">
                  <c:v>8.654503990877993</c:v>
                </c:pt>
                <c:pt idx="759">
                  <c:v>8.6659064994298749</c:v>
                </c:pt>
                <c:pt idx="760">
                  <c:v>8.6773090079817567</c:v>
                </c:pt>
                <c:pt idx="761">
                  <c:v>8.6887115165336368</c:v>
                </c:pt>
                <c:pt idx="762">
                  <c:v>8.7001140250855187</c:v>
                </c:pt>
                <c:pt idx="763">
                  <c:v>8.7115165336374005</c:v>
                </c:pt>
                <c:pt idx="764">
                  <c:v>8.7229190421892806</c:v>
                </c:pt>
                <c:pt idx="765">
                  <c:v>8.7343215507411625</c:v>
                </c:pt>
                <c:pt idx="766">
                  <c:v>8.7457240592930443</c:v>
                </c:pt>
                <c:pt idx="767">
                  <c:v>8.7571265678449262</c:v>
                </c:pt>
                <c:pt idx="768">
                  <c:v>8.7685290763968062</c:v>
                </c:pt>
                <c:pt idx="769">
                  <c:v>8.7799315849486881</c:v>
                </c:pt>
                <c:pt idx="770">
                  <c:v>8.7913340935005699</c:v>
                </c:pt>
                <c:pt idx="771">
                  <c:v>8.8027366020524518</c:v>
                </c:pt>
                <c:pt idx="772">
                  <c:v>8.8141391106043319</c:v>
                </c:pt>
                <c:pt idx="773">
                  <c:v>8.8255416191562137</c:v>
                </c:pt>
                <c:pt idx="774">
                  <c:v>8.8369441277080956</c:v>
                </c:pt>
                <c:pt idx="775">
                  <c:v>8.8483466362599774</c:v>
                </c:pt>
                <c:pt idx="776">
                  <c:v>8.8597491448118593</c:v>
                </c:pt>
                <c:pt idx="777">
                  <c:v>8.8711516533637393</c:v>
                </c:pt>
                <c:pt idx="778">
                  <c:v>8.8825541619156212</c:v>
                </c:pt>
                <c:pt idx="779">
                  <c:v>8.893956670467503</c:v>
                </c:pt>
                <c:pt idx="780">
                  <c:v>8.9053591790193849</c:v>
                </c:pt>
                <c:pt idx="781">
                  <c:v>8.9167616875712667</c:v>
                </c:pt>
                <c:pt idx="782">
                  <c:v>8.9281641961231468</c:v>
                </c:pt>
                <c:pt idx="783">
                  <c:v>8.9395667046750287</c:v>
                </c:pt>
                <c:pt idx="784">
                  <c:v>8.9509692132269105</c:v>
                </c:pt>
                <c:pt idx="785">
                  <c:v>8.9623717217787924</c:v>
                </c:pt>
                <c:pt idx="786">
                  <c:v>8.9737742303306725</c:v>
                </c:pt>
                <c:pt idx="787">
                  <c:v>8.9851767388825543</c:v>
                </c:pt>
                <c:pt idx="788">
                  <c:v>8.9965792474344362</c:v>
                </c:pt>
                <c:pt idx="789">
                  <c:v>9.007981755986318</c:v>
                </c:pt>
                <c:pt idx="790">
                  <c:v>9.0193842645381981</c:v>
                </c:pt>
                <c:pt idx="791">
                  <c:v>9.0307867730900799</c:v>
                </c:pt>
                <c:pt idx="792">
                  <c:v>9.0421892816419618</c:v>
                </c:pt>
                <c:pt idx="793">
                  <c:v>9.0535917901938419</c:v>
                </c:pt>
                <c:pt idx="794">
                  <c:v>9.0649942987457237</c:v>
                </c:pt>
                <c:pt idx="795">
                  <c:v>9.0763968072976056</c:v>
                </c:pt>
                <c:pt idx="796">
                  <c:v>9.0877993158494874</c:v>
                </c:pt>
                <c:pt idx="797">
                  <c:v>9.0992018244013675</c:v>
                </c:pt>
                <c:pt idx="798">
                  <c:v>9.1106043329532493</c:v>
                </c:pt>
                <c:pt idx="799">
                  <c:v>9.1220068415051312</c:v>
                </c:pt>
                <c:pt idx="800">
                  <c:v>9.133409350057013</c:v>
                </c:pt>
                <c:pt idx="801">
                  <c:v>9.1448118586088931</c:v>
                </c:pt>
                <c:pt idx="802">
                  <c:v>9.156214367160775</c:v>
                </c:pt>
                <c:pt idx="803">
                  <c:v>9.1676168757126568</c:v>
                </c:pt>
                <c:pt idx="804">
                  <c:v>9.1790193842645369</c:v>
                </c:pt>
                <c:pt idx="805">
                  <c:v>9.1904218928164187</c:v>
                </c:pt>
                <c:pt idx="806">
                  <c:v>9.2018244013683006</c:v>
                </c:pt>
                <c:pt idx="807">
                  <c:v>9.2132269099201825</c:v>
                </c:pt>
                <c:pt idx="808">
                  <c:v>9.2246294184720625</c:v>
                </c:pt>
                <c:pt idx="809">
                  <c:v>9.2360319270239444</c:v>
                </c:pt>
                <c:pt idx="810">
                  <c:v>9.2474344355758262</c:v>
                </c:pt>
                <c:pt idx="811">
                  <c:v>9.2588369441277081</c:v>
                </c:pt>
                <c:pt idx="812">
                  <c:v>9.2702394526795899</c:v>
                </c:pt>
                <c:pt idx="813">
                  <c:v>9.2816419612314718</c:v>
                </c:pt>
                <c:pt idx="814">
                  <c:v>9.2930444697833536</c:v>
                </c:pt>
                <c:pt idx="815">
                  <c:v>9.3044469783352337</c:v>
                </c:pt>
                <c:pt idx="816">
                  <c:v>9.3158494868871156</c:v>
                </c:pt>
                <c:pt idx="817">
                  <c:v>9.3272519954389974</c:v>
                </c:pt>
                <c:pt idx="818">
                  <c:v>9.3386545039908793</c:v>
                </c:pt>
                <c:pt idx="819">
                  <c:v>9.3500570125427593</c:v>
                </c:pt>
                <c:pt idx="820">
                  <c:v>9.3614595210946412</c:v>
                </c:pt>
                <c:pt idx="821">
                  <c:v>9.372862029646523</c:v>
                </c:pt>
                <c:pt idx="822">
                  <c:v>9.3842645381984031</c:v>
                </c:pt>
                <c:pt idx="823">
                  <c:v>9.395667046750285</c:v>
                </c:pt>
                <c:pt idx="824">
                  <c:v>9.4070695553021668</c:v>
                </c:pt>
                <c:pt idx="825">
                  <c:v>9.4184720638540487</c:v>
                </c:pt>
                <c:pt idx="826">
                  <c:v>9.4298745724059287</c:v>
                </c:pt>
                <c:pt idx="827">
                  <c:v>9.4412770809578106</c:v>
                </c:pt>
                <c:pt idx="828">
                  <c:v>9.4526795895096924</c:v>
                </c:pt>
                <c:pt idx="829">
                  <c:v>9.4640820980615743</c:v>
                </c:pt>
                <c:pt idx="830">
                  <c:v>9.4754846066134544</c:v>
                </c:pt>
                <c:pt idx="831">
                  <c:v>9.4868871151653362</c:v>
                </c:pt>
                <c:pt idx="832">
                  <c:v>9.4982896237172181</c:v>
                </c:pt>
                <c:pt idx="833">
                  <c:v>9.5096921322690982</c:v>
                </c:pt>
                <c:pt idx="834">
                  <c:v>9.52109464082098</c:v>
                </c:pt>
                <c:pt idx="835">
                  <c:v>9.5324971493728619</c:v>
                </c:pt>
                <c:pt idx="836">
                  <c:v>9.5438996579247437</c:v>
                </c:pt>
                <c:pt idx="837">
                  <c:v>9.5553021664766238</c:v>
                </c:pt>
                <c:pt idx="838">
                  <c:v>9.5667046750285056</c:v>
                </c:pt>
                <c:pt idx="839">
                  <c:v>9.5781071835803875</c:v>
                </c:pt>
                <c:pt idx="840">
                  <c:v>9.5895096921322693</c:v>
                </c:pt>
                <c:pt idx="841">
                  <c:v>9.6009122006841494</c:v>
                </c:pt>
                <c:pt idx="842">
                  <c:v>9.6123147092360313</c:v>
                </c:pt>
                <c:pt idx="843">
                  <c:v>9.6237172177879131</c:v>
                </c:pt>
                <c:pt idx="844">
                  <c:v>9.635119726339795</c:v>
                </c:pt>
                <c:pt idx="845">
                  <c:v>9.6465222348916768</c:v>
                </c:pt>
                <c:pt idx="846">
                  <c:v>9.6579247434435587</c:v>
                </c:pt>
                <c:pt idx="847">
                  <c:v>9.6693272519954387</c:v>
                </c:pt>
                <c:pt idx="848">
                  <c:v>9.6807297605473206</c:v>
                </c:pt>
                <c:pt idx="849">
                  <c:v>9.6921322690992024</c:v>
                </c:pt>
                <c:pt idx="850">
                  <c:v>9.7035347776510843</c:v>
                </c:pt>
                <c:pt idx="851">
                  <c:v>9.7149372862029644</c:v>
                </c:pt>
                <c:pt idx="852">
                  <c:v>9.7263397947548462</c:v>
                </c:pt>
                <c:pt idx="853">
                  <c:v>9.7377423033067281</c:v>
                </c:pt>
                <c:pt idx="854">
                  <c:v>9.7491448118586099</c:v>
                </c:pt>
                <c:pt idx="855">
                  <c:v>9.76054732041049</c:v>
                </c:pt>
                <c:pt idx="856">
                  <c:v>9.7719498289623719</c:v>
                </c:pt>
                <c:pt idx="857">
                  <c:v>9.7833523375142537</c:v>
                </c:pt>
                <c:pt idx="858">
                  <c:v>9.7947548460661356</c:v>
                </c:pt>
                <c:pt idx="859">
                  <c:v>9.8061573546180156</c:v>
                </c:pt>
                <c:pt idx="860">
                  <c:v>9.8175598631698975</c:v>
                </c:pt>
                <c:pt idx="861">
                  <c:v>9.8289623717217793</c:v>
                </c:pt>
                <c:pt idx="862">
                  <c:v>9.8403648802736594</c:v>
                </c:pt>
                <c:pt idx="863">
                  <c:v>9.8517673888255413</c:v>
                </c:pt>
                <c:pt idx="864">
                  <c:v>9.8631698973774231</c:v>
                </c:pt>
                <c:pt idx="865">
                  <c:v>9.874572405929305</c:v>
                </c:pt>
                <c:pt idx="866">
                  <c:v>9.885974914481185</c:v>
                </c:pt>
                <c:pt idx="867">
                  <c:v>9.8973774230330669</c:v>
                </c:pt>
                <c:pt idx="868">
                  <c:v>9.9087799315849487</c:v>
                </c:pt>
                <c:pt idx="869">
                  <c:v>9.9201824401368306</c:v>
                </c:pt>
                <c:pt idx="870">
                  <c:v>9.9315849486887107</c:v>
                </c:pt>
                <c:pt idx="871">
                  <c:v>9.9429874572405925</c:v>
                </c:pt>
                <c:pt idx="872">
                  <c:v>9.9543899657924744</c:v>
                </c:pt>
                <c:pt idx="873">
                  <c:v>9.9657924743443544</c:v>
                </c:pt>
                <c:pt idx="874">
                  <c:v>9.9771949828962363</c:v>
                </c:pt>
                <c:pt idx="875">
                  <c:v>9.9885974914481181</c:v>
                </c:pt>
                <c:pt idx="876">
                  <c:v>10</c:v>
                </c:pt>
                <c:pt idx="877">
                  <c:v>10.011402508551882</c:v>
                </c:pt>
                <c:pt idx="878">
                  <c:v>10.022805017103762</c:v>
                </c:pt>
                <c:pt idx="879">
                  <c:v>10.034207525655644</c:v>
                </c:pt>
                <c:pt idx="880">
                  <c:v>10.045610034207526</c:v>
                </c:pt>
                <c:pt idx="881">
                  <c:v>10.057012542759407</c:v>
                </c:pt>
                <c:pt idx="882">
                  <c:v>10.068415051311289</c:v>
                </c:pt>
                <c:pt idx="883">
                  <c:v>10.079817559863171</c:v>
                </c:pt>
                <c:pt idx="884">
                  <c:v>10.091220068415051</c:v>
                </c:pt>
                <c:pt idx="885">
                  <c:v>10.102622576966933</c:v>
                </c:pt>
                <c:pt idx="886">
                  <c:v>10.114025085518815</c:v>
                </c:pt>
                <c:pt idx="887">
                  <c:v>10.125427594070697</c:v>
                </c:pt>
                <c:pt idx="888">
                  <c:v>10.136830102622577</c:v>
                </c:pt>
                <c:pt idx="889">
                  <c:v>10.148232611174459</c:v>
                </c:pt>
                <c:pt idx="890">
                  <c:v>10.159635119726341</c:v>
                </c:pt>
                <c:pt idx="891">
                  <c:v>10.171037628278221</c:v>
                </c:pt>
                <c:pt idx="892">
                  <c:v>10.182440136830103</c:v>
                </c:pt>
                <c:pt idx="893">
                  <c:v>10.193842645381984</c:v>
                </c:pt>
                <c:pt idx="894">
                  <c:v>10.205245153933866</c:v>
                </c:pt>
                <c:pt idx="895">
                  <c:v>10.216647662485746</c:v>
                </c:pt>
                <c:pt idx="896">
                  <c:v>10.228050171037628</c:v>
                </c:pt>
                <c:pt idx="897">
                  <c:v>10.23945267958951</c:v>
                </c:pt>
                <c:pt idx="898">
                  <c:v>10.250855188141392</c:v>
                </c:pt>
                <c:pt idx="899">
                  <c:v>10.262257696693272</c:v>
                </c:pt>
                <c:pt idx="900">
                  <c:v>10.273660205245154</c:v>
                </c:pt>
                <c:pt idx="901">
                  <c:v>10.285062713797036</c:v>
                </c:pt>
                <c:pt idx="902">
                  <c:v>10.296465222348916</c:v>
                </c:pt>
                <c:pt idx="903">
                  <c:v>10.307867730900798</c:v>
                </c:pt>
                <c:pt idx="904">
                  <c:v>10.319270239452679</c:v>
                </c:pt>
                <c:pt idx="905">
                  <c:v>10.330672748004561</c:v>
                </c:pt>
                <c:pt idx="906">
                  <c:v>10.342075256556441</c:v>
                </c:pt>
                <c:pt idx="907">
                  <c:v>10.353477765108323</c:v>
                </c:pt>
                <c:pt idx="908">
                  <c:v>10.364880273660205</c:v>
                </c:pt>
                <c:pt idx="909">
                  <c:v>10.376282782212087</c:v>
                </c:pt>
                <c:pt idx="910">
                  <c:v>10.387685290763967</c:v>
                </c:pt>
                <c:pt idx="911">
                  <c:v>10.399087799315849</c:v>
                </c:pt>
                <c:pt idx="912">
                  <c:v>10.410490307867731</c:v>
                </c:pt>
                <c:pt idx="913">
                  <c:v>10.421892816419613</c:v>
                </c:pt>
                <c:pt idx="914">
                  <c:v>10.433295324971494</c:v>
                </c:pt>
                <c:pt idx="915">
                  <c:v>10.444697833523374</c:v>
                </c:pt>
                <c:pt idx="916">
                  <c:v>10.456100342075256</c:v>
                </c:pt>
                <c:pt idx="917">
                  <c:v>10.467502850627138</c:v>
                </c:pt>
                <c:pt idx="918">
                  <c:v>10.47890535917902</c:v>
                </c:pt>
                <c:pt idx="919">
                  <c:v>10.490307867730902</c:v>
                </c:pt>
                <c:pt idx="920">
                  <c:v>10.501710376282782</c:v>
                </c:pt>
                <c:pt idx="921">
                  <c:v>10.513112884834664</c:v>
                </c:pt>
                <c:pt idx="922">
                  <c:v>10.524515393386546</c:v>
                </c:pt>
                <c:pt idx="923">
                  <c:v>10.535917901938427</c:v>
                </c:pt>
                <c:pt idx="924">
                  <c:v>10.547320410490308</c:v>
                </c:pt>
                <c:pt idx="925">
                  <c:v>10.558722919042189</c:v>
                </c:pt>
                <c:pt idx="926">
                  <c:v>10.570125427594071</c:v>
                </c:pt>
                <c:pt idx="927">
                  <c:v>10.581527936145953</c:v>
                </c:pt>
                <c:pt idx="928">
                  <c:v>10.592930444697833</c:v>
                </c:pt>
                <c:pt idx="929">
                  <c:v>10.604332953249715</c:v>
                </c:pt>
                <c:pt idx="930">
                  <c:v>10.615735461801597</c:v>
                </c:pt>
                <c:pt idx="931">
                  <c:v>10.627137970353477</c:v>
                </c:pt>
                <c:pt idx="932">
                  <c:v>10.638540478905359</c:v>
                </c:pt>
                <c:pt idx="933">
                  <c:v>10.649942987457241</c:v>
                </c:pt>
                <c:pt idx="934">
                  <c:v>10.661345496009123</c:v>
                </c:pt>
                <c:pt idx="935">
                  <c:v>10.672748004561003</c:v>
                </c:pt>
                <c:pt idx="936">
                  <c:v>10.684150513112884</c:v>
                </c:pt>
                <c:pt idx="937">
                  <c:v>10.695553021664766</c:v>
                </c:pt>
                <c:pt idx="938">
                  <c:v>10.706955530216648</c:v>
                </c:pt>
                <c:pt idx="939">
                  <c:v>10.718358038768528</c:v>
                </c:pt>
                <c:pt idx="940">
                  <c:v>10.72976054732041</c:v>
                </c:pt>
                <c:pt idx="941">
                  <c:v>10.741163055872292</c:v>
                </c:pt>
                <c:pt idx="942">
                  <c:v>10.752565564424172</c:v>
                </c:pt>
                <c:pt idx="943">
                  <c:v>10.763968072976054</c:v>
                </c:pt>
                <c:pt idx="944">
                  <c:v>10.775370581527936</c:v>
                </c:pt>
                <c:pt idx="945">
                  <c:v>10.786773090079818</c:v>
                </c:pt>
                <c:pt idx="946">
                  <c:v>10.798175598631698</c:v>
                </c:pt>
                <c:pt idx="947">
                  <c:v>10.809578107183579</c:v>
                </c:pt>
                <c:pt idx="948">
                  <c:v>10.820980615735461</c:v>
                </c:pt>
                <c:pt idx="949">
                  <c:v>10.832383124287343</c:v>
                </c:pt>
                <c:pt idx="950">
                  <c:v>10.843785632839225</c:v>
                </c:pt>
                <c:pt idx="951">
                  <c:v>10.855188141391107</c:v>
                </c:pt>
                <c:pt idx="952">
                  <c:v>10.866590649942989</c:v>
                </c:pt>
                <c:pt idx="953">
                  <c:v>10.877993158494869</c:v>
                </c:pt>
                <c:pt idx="954">
                  <c:v>10.889395667046751</c:v>
                </c:pt>
                <c:pt idx="955">
                  <c:v>10.900798175598633</c:v>
                </c:pt>
                <c:pt idx="956">
                  <c:v>10.912200684150514</c:v>
                </c:pt>
                <c:pt idx="957">
                  <c:v>10.923603192702394</c:v>
                </c:pt>
                <c:pt idx="958">
                  <c:v>10.935005701254276</c:v>
                </c:pt>
                <c:pt idx="959">
                  <c:v>10.946408209806158</c:v>
                </c:pt>
                <c:pt idx="960">
                  <c:v>10.957810718358038</c:v>
                </c:pt>
                <c:pt idx="961">
                  <c:v>10.96921322690992</c:v>
                </c:pt>
                <c:pt idx="962">
                  <c:v>10.980615735461802</c:v>
                </c:pt>
                <c:pt idx="963">
                  <c:v>10.992018244013684</c:v>
                </c:pt>
                <c:pt idx="964">
                  <c:v>11.003420752565564</c:v>
                </c:pt>
                <c:pt idx="965">
                  <c:v>11.014823261117446</c:v>
                </c:pt>
                <c:pt idx="966">
                  <c:v>11.026225769669328</c:v>
                </c:pt>
                <c:pt idx="967">
                  <c:v>11.037628278221209</c:v>
                </c:pt>
                <c:pt idx="968">
                  <c:v>11.049030786773089</c:v>
                </c:pt>
                <c:pt idx="969">
                  <c:v>11.060433295324971</c:v>
                </c:pt>
                <c:pt idx="970">
                  <c:v>11.071835803876853</c:v>
                </c:pt>
                <c:pt idx="971">
                  <c:v>11.083238312428733</c:v>
                </c:pt>
                <c:pt idx="972">
                  <c:v>11.094640820980615</c:v>
                </c:pt>
                <c:pt idx="973">
                  <c:v>11.106043329532497</c:v>
                </c:pt>
                <c:pt idx="974">
                  <c:v>11.117445838084379</c:v>
                </c:pt>
                <c:pt idx="975">
                  <c:v>11.128848346636259</c:v>
                </c:pt>
                <c:pt idx="976">
                  <c:v>11.140250855188141</c:v>
                </c:pt>
                <c:pt idx="977">
                  <c:v>11.151653363740023</c:v>
                </c:pt>
                <c:pt idx="978">
                  <c:v>11.163055872291904</c:v>
                </c:pt>
                <c:pt idx="979">
                  <c:v>11.174458380843785</c:v>
                </c:pt>
                <c:pt idx="980">
                  <c:v>11.185860889395666</c:v>
                </c:pt>
                <c:pt idx="981">
                  <c:v>11.197263397947548</c:v>
                </c:pt>
                <c:pt idx="982">
                  <c:v>11.20866590649943</c:v>
                </c:pt>
                <c:pt idx="983">
                  <c:v>11.220068415051312</c:v>
                </c:pt>
                <c:pt idx="984">
                  <c:v>11.231470923603194</c:v>
                </c:pt>
                <c:pt idx="985">
                  <c:v>11.242873432155074</c:v>
                </c:pt>
                <c:pt idx="986">
                  <c:v>11.254275940706956</c:v>
                </c:pt>
                <c:pt idx="987">
                  <c:v>11.265678449258838</c:v>
                </c:pt>
                <c:pt idx="988">
                  <c:v>11.277080957810719</c:v>
                </c:pt>
                <c:pt idx="989">
                  <c:v>11.288483466362599</c:v>
                </c:pt>
                <c:pt idx="990">
                  <c:v>11.299885974914481</c:v>
                </c:pt>
                <c:pt idx="991">
                  <c:v>11.311288483466363</c:v>
                </c:pt>
                <c:pt idx="992">
                  <c:v>11.322690992018245</c:v>
                </c:pt>
                <c:pt idx="993">
                  <c:v>11.334093500570125</c:v>
                </c:pt>
                <c:pt idx="994">
                  <c:v>11.345496009122007</c:v>
                </c:pt>
                <c:pt idx="995">
                  <c:v>11.356898517673889</c:v>
                </c:pt>
                <c:pt idx="996">
                  <c:v>11.368301026225771</c:v>
                </c:pt>
                <c:pt idx="997">
                  <c:v>11.379703534777651</c:v>
                </c:pt>
                <c:pt idx="998">
                  <c:v>11.391106043329533</c:v>
                </c:pt>
                <c:pt idx="999">
                  <c:v>11.402508551881414</c:v>
                </c:pt>
                <c:pt idx="1000">
                  <c:v>11.413911060433295</c:v>
                </c:pt>
                <c:pt idx="1001">
                  <c:v>11.425313568985176</c:v>
                </c:pt>
                <c:pt idx="1002">
                  <c:v>11.436716077537058</c:v>
                </c:pt>
                <c:pt idx="1003">
                  <c:v>11.44811858608894</c:v>
                </c:pt>
                <c:pt idx="1004">
                  <c:v>11.45952109464082</c:v>
                </c:pt>
                <c:pt idx="1005">
                  <c:v>11.470923603192702</c:v>
                </c:pt>
                <c:pt idx="1006">
                  <c:v>11.482326111744584</c:v>
                </c:pt>
                <c:pt idx="1007">
                  <c:v>11.493728620296466</c:v>
                </c:pt>
                <c:pt idx="1008">
                  <c:v>11.505131128848346</c:v>
                </c:pt>
                <c:pt idx="1009">
                  <c:v>11.516533637400228</c:v>
                </c:pt>
                <c:pt idx="1010">
                  <c:v>11.527936145952109</c:v>
                </c:pt>
                <c:pt idx="1011">
                  <c:v>11.53933865450399</c:v>
                </c:pt>
                <c:pt idx="1012">
                  <c:v>11.550741163055871</c:v>
                </c:pt>
                <c:pt idx="1013">
                  <c:v>11.562143671607753</c:v>
                </c:pt>
                <c:pt idx="1014">
                  <c:v>11.573546180159635</c:v>
                </c:pt>
                <c:pt idx="1015">
                  <c:v>11.584948688711517</c:v>
                </c:pt>
                <c:pt idx="1016">
                  <c:v>11.596351197263397</c:v>
                </c:pt>
                <c:pt idx="1017">
                  <c:v>11.607753705815279</c:v>
                </c:pt>
                <c:pt idx="1018">
                  <c:v>11.619156214367161</c:v>
                </c:pt>
                <c:pt idx="1019">
                  <c:v>11.630558722919043</c:v>
                </c:pt>
                <c:pt idx="1020">
                  <c:v>11.641961231470924</c:v>
                </c:pt>
                <c:pt idx="1021">
                  <c:v>11.653363740022806</c:v>
                </c:pt>
                <c:pt idx="1022">
                  <c:v>11.664766248574686</c:v>
                </c:pt>
                <c:pt idx="1023">
                  <c:v>11.676168757126568</c:v>
                </c:pt>
                <c:pt idx="1024">
                  <c:v>11.68757126567845</c:v>
                </c:pt>
                <c:pt idx="1025">
                  <c:v>11.698973774230332</c:v>
                </c:pt>
                <c:pt idx="1026">
                  <c:v>11.710376282782212</c:v>
                </c:pt>
                <c:pt idx="1027">
                  <c:v>11.721778791334094</c:v>
                </c:pt>
                <c:pt idx="1028">
                  <c:v>11.733181299885976</c:v>
                </c:pt>
                <c:pt idx="1029">
                  <c:v>11.744583808437856</c:v>
                </c:pt>
                <c:pt idx="1030">
                  <c:v>11.755986316989738</c:v>
                </c:pt>
                <c:pt idx="1031">
                  <c:v>11.767388825541619</c:v>
                </c:pt>
                <c:pt idx="1032">
                  <c:v>11.778791334093501</c:v>
                </c:pt>
                <c:pt idx="1033">
                  <c:v>11.790193842645381</c:v>
                </c:pt>
                <c:pt idx="1034">
                  <c:v>11.801596351197263</c:v>
                </c:pt>
                <c:pt idx="1035">
                  <c:v>11.812998859749145</c:v>
                </c:pt>
                <c:pt idx="1036">
                  <c:v>11.824401368301027</c:v>
                </c:pt>
                <c:pt idx="1037">
                  <c:v>11.835803876852907</c:v>
                </c:pt>
                <c:pt idx="1038">
                  <c:v>11.847206385404789</c:v>
                </c:pt>
                <c:pt idx="1039">
                  <c:v>11.858608893956671</c:v>
                </c:pt>
                <c:pt idx="1040">
                  <c:v>11.870011402508551</c:v>
                </c:pt>
                <c:pt idx="1041">
                  <c:v>11.881413911060433</c:v>
                </c:pt>
                <c:pt idx="1042">
                  <c:v>11.892816419612315</c:v>
                </c:pt>
                <c:pt idx="1043">
                  <c:v>11.904218928164196</c:v>
                </c:pt>
                <c:pt idx="1044">
                  <c:v>11.915621436716076</c:v>
                </c:pt>
                <c:pt idx="1045">
                  <c:v>11.927023945267958</c:v>
                </c:pt>
                <c:pt idx="1046">
                  <c:v>11.93842645381984</c:v>
                </c:pt>
                <c:pt idx="1047">
                  <c:v>11.949828962371722</c:v>
                </c:pt>
                <c:pt idx="1048">
                  <c:v>11.961231470923602</c:v>
                </c:pt>
                <c:pt idx="1049">
                  <c:v>11.972633979475484</c:v>
                </c:pt>
                <c:pt idx="1050">
                  <c:v>11.984036488027366</c:v>
                </c:pt>
                <c:pt idx="1051">
                  <c:v>11.995438996579248</c:v>
                </c:pt>
                <c:pt idx="1052">
                  <c:v>12.006841505131129</c:v>
                </c:pt>
                <c:pt idx="1053">
                  <c:v>12.01824401368301</c:v>
                </c:pt>
                <c:pt idx="1054">
                  <c:v>12.029646522234891</c:v>
                </c:pt>
                <c:pt idx="1055">
                  <c:v>12.041049030786773</c:v>
                </c:pt>
                <c:pt idx="1056">
                  <c:v>12.052451539338655</c:v>
                </c:pt>
                <c:pt idx="1057">
                  <c:v>12.063854047890537</c:v>
                </c:pt>
                <c:pt idx="1058">
                  <c:v>12.075256556442419</c:v>
                </c:pt>
                <c:pt idx="1059">
                  <c:v>12.086659064994299</c:v>
                </c:pt>
                <c:pt idx="1060">
                  <c:v>12.098061573546181</c:v>
                </c:pt>
                <c:pt idx="1061">
                  <c:v>12.109464082098063</c:v>
                </c:pt>
                <c:pt idx="1062">
                  <c:v>12.120866590649943</c:v>
                </c:pt>
                <c:pt idx="1063">
                  <c:v>12.132269099201825</c:v>
                </c:pt>
                <c:pt idx="1064">
                  <c:v>12.143671607753706</c:v>
                </c:pt>
                <c:pt idx="1065">
                  <c:v>12.155074116305588</c:v>
                </c:pt>
                <c:pt idx="1066">
                  <c:v>12.166476624857468</c:v>
                </c:pt>
                <c:pt idx="1067">
                  <c:v>12.17787913340935</c:v>
                </c:pt>
                <c:pt idx="1068">
                  <c:v>12.189281641961232</c:v>
                </c:pt>
                <c:pt idx="1069">
                  <c:v>12.200684150513112</c:v>
                </c:pt>
                <c:pt idx="1070">
                  <c:v>12.212086659064994</c:v>
                </c:pt>
                <c:pt idx="1071">
                  <c:v>12.223489167616876</c:v>
                </c:pt>
                <c:pt idx="1072">
                  <c:v>12.234891676168758</c:v>
                </c:pt>
                <c:pt idx="1073">
                  <c:v>12.246294184720638</c:v>
                </c:pt>
                <c:pt idx="1074">
                  <c:v>12.25769669327252</c:v>
                </c:pt>
                <c:pt idx="1075">
                  <c:v>12.269099201824401</c:v>
                </c:pt>
                <c:pt idx="1076">
                  <c:v>12.280501710376283</c:v>
                </c:pt>
                <c:pt idx="1077">
                  <c:v>12.291904218928163</c:v>
                </c:pt>
                <c:pt idx="1078">
                  <c:v>12.303306727480045</c:v>
                </c:pt>
                <c:pt idx="1079">
                  <c:v>12.314709236031927</c:v>
                </c:pt>
                <c:pt idx="1080">
                  <c:v>12.326111744583807</c:v>
                </c:pt>
                <c:pt idx="1081">
                  <c:v>12.337514253135689</c:v>
                </c:pt>
                <c:pt idx="1082">
                  <c:v>12.348916761687571</c:v>
                </c:pt>
                <c:pt idx="1083">
                  <c:v>12.360319270239453</c:v>
                </c:pt>
                <c:pt idx="1084">
                  <c:v>12.371721778791333</c:v>
                </c:pt>
                <c:pt idx="1085">
                  <c:v>12.383124287343215</c:v>
                </c:pt>
                <c:pt idx="1086">
                  <c:v>12.394526795895096</c:v>
                </c:pt>
                <c:pt idx="1087">
                  <c:v>12.405929304446978</c:v>
                </c:pt>
                <c:pt idx="1088">
                  <c:v>12.41733181299886</c:v>
                </c:pt>
                <c:pt idx="1089">
                  <c:v>12.428734321550742</c:v>
                </c:pt>
                <c:pt idx="1090">
                  <c:v>12.440136830102624</c:v>
                </c:pt>
                <c:pt idx="1091">
                  <c:v>12.451539338654504</c:v>
                </c:pt>
                <c:pt idx="1092">
                  <c:v>12.462941847206386</c:v>
                </c:pt>
                <c:pt idx="1093">
                  <c:v>12.474344355758268</c:v>
                </c:pt>
                <c:pt idx="1094">
                  <c:v>12.485746864310149</c:v>
                </c:pt>
                <c:pt idx="1095">
                  <c:v>12.49714937286203</c:v>
                </c:pt>
                <c:pt idx="1096">
                  <c:v>12.508551881413913</c:v>
                </c:pt>
                <c:pt idx="1097">
                  <c:v>12.519954389965793</c:v>
                </c:pt>
                <c:pt idx="1098">
                  <c:v>12.531356898517673</c:v>
                </c:pt>
                <c:pt idx="1099">
                  <c:v>12.542759407069557</c:v>
                </c:pt>
                <c:pt idx="1100">
                  <c:v>12.554161915621437</c:v>
                </c:pt>
                <c:pt idx="1101">
                  <c:v>12.565564424173317</c:v>
                </c:pt>
                <c:pt idx="1102">
                  <c:v>12.576966932725201</c:v>
                </c:pt>
                <c:pt idx="1103">
                  <c:v>12.588369441277081</c:v>
                </c:pt>
                <c:pt idx="1104">
                  <c:v>12.599771949828961</c:v>
                </c:pt>
                <c:pt idx="1105">
                  <c:v>12.611174458380844</c:v>
                </c:pt>
                <c:pt idx="1106">
                  <c:v>12.622576966932725</c:v>
                </c:pt>
                <c:pt idx="1107">
                  <c:v>12.633979475484608</c:v>
                </c:pt>
                <c:pt idx="1108">
                  <c:v>12.645381984036488</c:v>
                </c:pt>
                <c:pt idx="1109">
                  <c:v>12.656784492588368</c:v>
                </c:pt>
                <c:pt idx="1110">
                  <c:v>12.668187001140252</c:v>
                </c:pt>
                <c:pt idx="1111">
                  <c:v>12.679589509692132</c:v>
                </c:pt>
                <c:pt idx="1112">
                  <c:v>12.690992018244012</c:v>
                </c:pt>
                <c:pt idx="1113">
                  <c:v>12.702394526795896</c:v>
                </c:pt>
                <c:pt idx="1114">
                  <c:v>12.713797035347776</c:v>
                </c:pt>
                <c:pt idx="1115">
                  <c:v>12.725199543899656</c:v>
                </c:pt>
                <c:pt idx="1116">
                  <c:v>12.73660205245154</c:v>
                </c:pt>
                <c:pt idx="1117">
                  <c:v>12.74800456100342</c:v>
                </c:pt>
                <c:pt idx="1118">
                  <c:v>12.759407069555301</c:v>
                </c:pt>
                <c:pt idx="1119">
                  <c:v>12.770809578107183</c:v>
                </c:pt>
                <c:pt idx="1120">
                  <c:v>12.782212086659065</c:v>
                </c:pt>
                <c:pt idx="1121">
                  <c:v>12.793614595210947</c:v>
                </c:pt>
                <c:pt idx="1122">
                  <c:v>12.805017103762829</c:v>
                </c:pt>
                <c:pt idx="1123">
                  <c:v>12.816419612314709</c:v>
                </c:pt>
                <c:pt idx="1124">
                  <c:v>12.827822120866591</c:v>
                </c:pt>
                <c:pt idx="1125">
                  <c:v>12.839224629418473</c:v>
                </c:pt>
                <c:pt idx="1126">
                  <c:v>12.850627137970353</c:v>
                </c:pt>
                <c:pt idx="1127">
                  <c:v>12.862029646522236</c:v>
                </c:pt>
                <c:pt idx="1128">
                  <c:v>12.873432155074116</c:v>
                </c:pt>
                <c:pt idx="1129">
                  <c:v>12.884834663625996</c:v>
                </c:pt>
                <c:pt idx="1130">
                  <c:v>12.89623717217788</c:v>
                </c:pt>
                <c:pt idx="1131">
                  <c:v>12.90763968072976</c:v>
                </c:pt>
                <c:pt idx="1132">
                  <c:v>12.919042189281644</c:v>
                </c:pt>
                <c:pt idx="1133">
                  <c:v>12.930444697833524</c:v>
                </c:pt>
                <c:pt idx="1134">
                  <c:v>12.941847206385404</c:v>
                </c:pt>
                <c:pt idx="1135">
                  <c:v>12.953249714937288</c:v>
                </c:pt>
                <c:pt idx="1136">
                  <c:v>12.964652223489168</c:v>
                </c:pt>
                <c:pt idx="1137">
                  <c:v>12.976054732041048</c:v>
                </c:pt>
                <c:pt idx="1138">
                  <c:v>12.987457240592931</c:v>
                </c:pt>
                <c:pt idx="1139">
                  <c:v>12.998859749144811</c:v>
                </c:pt>
                <c:pt idx="1140">
                  <c:v>13.010262257696692</c:v>
                </c:pt>
                <c:pt idx="1141">
                  <c:v>13.021664766248575</c:v>
                </c:pt>
                <c:pt idx="1142">
                  <c:v>13.033067274800455</c:v>
                </c:pt>
                <c:pt idx="1143">
                  <c:v>13.044469783352339</c:v>
                </c:pt>
                <c:pt idx="1144">
                  <c:v>13.055872291904219</c:v>
                </c:pt>
                <c:pt idx="1145">
                  <c:v>13.067274800456099</c:v>
                </c:pt>
                <c:pt idx="1146">
                  <c:v>13.078677309007983</c:v>
                </c:pt>
                <c:pt idx="1147">
                  <c:v>13.090079817559863</c:v>
                </c:pt>
                <c:pt idx="1148">
                  <c:v>13.101482326111743</c:v>
                </c:pt>
                <c:pt idx="1149">
                  <c:v>13.112884834663626</c:v>
                </c:pt>
                <c:pt idx="1150">
                  <c:v>13.124287343215506</c:v>
                </c:pt>
                <c:pt idx="1151">
                  <c:v>13.135689851767388</c:v>
                </c:pt>
                <c:pt idx="1152">
                  <c:v>13.14709236031927</c:v>
                </c:pt>
                <c:pt idx="1153">
                  <c:v>13.158494868871152</c:v>
                </c:pt>
                <c:pt idx="1154">
                  <c:v>13.169897377423034</c:v>
                </c:pt>
                <c:pt idx="1155">
                  <c:v>13.181299885974914</c:v>
                </c:pt>
                <c:pt idx="1156">
                  <c:v>13.192702394526796</c:v>
                </c:pt>
                <c:pt idx="1157">
                  <c:v>13.204104903078678</c:v>
                </c:pt>
                <c:pt idx="1158">
                  <c:v>13.21550741163056</c:v>
                </c:pt>
                <c:pt idx="1159">
                  <c:v>13.22690992018244</c:v>
                </c:pt>
                <c:pt idx="1160">
                  <c:v>13.238312428734321</c:v>
                </c:pt>
                <c:pt idx="1161">
                  <c:v>13.249714937286203</c:v>
                </c:pt>
                <c:pt idx="1162">
                  <c:v>13.261117445838083</c:v>
                </c:pt>
                <c:pt idx="1163">
                  <c:v>13.272519954389967</c:v>
                </c:pt>
                <c:pt idx="1164">
                  <c:v>13.283922462941847</c:v>
                </c:pt>
                <c:pt idx="1165">
                  <c:v>13.295324971493731</c:v>
                </c:pt>
                <c:pt idx="1166">
                  <c:v>13.306727480045611</c:v>
                </c:pt>
                <c:pt idx="1167">
                  <c:v>13.318129988597491</c:v>
                </c:pt>
                <c:pt idx="1168">
                  <c:v>13.329532497149374</c:v>
                </c:pt>
                <c:pt idx="1169">
                  <c:v>13.340935005701255</c:v>
                </c:pt>
                <c:pt idx="1170">
                  <c:v>13.352337514253135</c:v>
                </c:pt>
                <c:pt idx="1171">
                  <c:v>13.363740022805018</c:v>
                </c:pt>
                <c:pt idx="1172">
                  <c:v>13.375142531356898</c:v>
                </c:pt>
                <c:pt idx="1173">
                  <c:v>13.386545039908778</c:v>
                </c:pt>
                <c:pt idx="1174">
                  <c:v>13.397947548460662</c:v>
                </c:pt>
                <c:pt idx="1175">
                  <c:v>13.409350057012542</c:v>
                </c:pt>
                <c:pt idx="1176">
                  <c:v>13.420752565564426</c:v>
                </c:pt>
                <c:pt idx="1177">
                  <c:v>13.432155074116306</c:v>
                </c:pt>
                <c:pt idx="1178">
                  <c:v>13.443557582668186</c:v>
                </c:pt>
                <c:pt idx="1179">
                  <c:v>13.45496009122007</c:v>
                </c:pt>
                <c:pt idx="1180">
                  <c:v>13.46636259977195</c:v>
                </c:pt>
                <c:pt idx="1181">
                  <c:v>13.47776510832383</c:v>
                </c:pt>
                <c:pt idx="1182">
                  <c:v>13.489167616875713</c:v>
                </c:pt>
                <c:pt idx="1183">
                  <c:v>13.500570125427593</c:v>
                </c:pt>
                <c:pt idx="1184">
                  <c:v>13.511972633979475</c:v>
                </c:pt>
                <c:pt idx="1185">
                  <c:v>13.523375142531357</c:v>
                </c:pt>
                <c:pt idx="1186">
                  <c:v>13.534777651083237</c:v>
                </c:pt>
                <c:pt idx="1187">
                  <c:v>13.546180159635119</c:v>
                </c:pt>
                <c:pt idx="1188">
                  <c:v>13.557582668187001</c:v>
                </c:pt>
                <c:pt idx="1189">
                  <c:v>13.568985176738883</c:v>
                </c:pt>
                <c:pt idx="1190">
                  <c:v>13.580387685290765</c:v>
                </c:pt>
                <c:pt idx="1191">
                  <c:v>13.591790193842645</c:v>
                </c:pt>
                <c:pt idx="1192">
                  <c:v>13.603192702394526</c:v>
                </c:pt>
                <c:pt idx="1193">
                  <c:v>13.614595210946408</c:v>
                </c:pt>
                <c:pt idx="1194">
                  <c:v>13.62599771949829</c:v>
                </c:pt>
                <c:pt idx="1195">
                  <c:v>13.63740022805017</c:v>
                </c:pt>
                <c:pt idx="1196">
                  <c:v>13.648802736602054</c:v>
                </c:pt>
                <c:pt idx="1197">
                  <c:v>13.660205245153934</c:v>
                </c:pt>
                <c:pt idx="1198">
                  <c:v>13.671607753705814</c:v>
                </c:pt>
                <c:pt idx="1199">
                  <c:v>13.683010262257698</c:v>
                </c:pt>
                <c:pt idx="1200">
                  <c:v>13.694412770809578</c:v>
                </c:pt>
                <c:pt idx="1201">
                  <c:v>13.705815279361461</c:v>
                </c:pt>
                <c:pt idx="1202">
                  <c:v>13.717217787913341</c:v>
                </c:pt>
                <c:pt idx="1203">
                  <c:v>13.728620296465222</c:v>
                </c:pt>
                <c:pt idx="1204">
                  <c:v>13.740022805017105</c:v>
                </c:pt>
                <c:pt idx="1205">
                  <c:v>13.751425313568985</c:v>
                </c:pt>
                <c:pt idx="1206">
                  <c:v>13.762827822120865</c:v>
                </c:pt>
                <c:pt idx="1207">
                  <c:v>13.774230330672749</c:v>
                </c:pt>
                <c:pt idx="1208">
                  <c:v>13.785632839224629</c:v>
                </c:pt>
                <c:pt idx="1209">
                  <c:v>13.797035347776509</c:v>
                </c:pt>
                <c:pt idx="1210">
                  <c:v>13.808437856328393</c:v>
                </c:pt>
                <c:pt idx="1211">
                  <c:v>13.819840364880273</c:v>
                </c:pt>
                <c:pt idx="1212">
                  <c:v>13.831242873432156</c:v>
                </c:pt>
                <c:pt idx="1213">
                  <c:v>13.842645381984036</c:v>
                </c:pt>
                <c:pt idx="1214">
                  <c:v>13.854047890535917</c:v>
                </c:pt>
                <c:pt idx="1215">
                  <c:v>13.8654503990878</c:v>
                </c:pt>
                <c:pt idx="1216">
                  <c:v>13.87685290763968</c:v>
                </c:pt>
                <c:pt idx="1217">
                  <c:v>13.88825541619156</c:v>
                </c:pt>
                <c:pt idx="1218">
                  <c:v>13.899657924743444</c:v>
                </c:pt>
                <c:pt idx="1219">
                  <c:v>13.911060433295324</c:v>
                </c:pt>
                <c:pt idx="1220">
                  <c:v>13.922462941847206</c:v>
                </c:pt>
                <c:pt idx="1221">
                  <c:v>13.933865450399088</c:v>
                </c:pt>
                <c:pt idx="1222">
                  <c:v>13.945267958950968</c:v>
                </c:pt>
                <c:pt idx="1223">
                  <c:v>13.956670467502851</c:v>
                </c:pt>
                <c:pt idx="1224">
                  <c:v>13.968072976054732</c:v>
                </c:pt>
                <c:pt idx="1225">
                  <c:v>13.979475484606613</c:v>
                </c:pt>
                <c:pt idx="1226">
                  <c:v>13.990877993158495</c:v>
                </c:pt>
                <c:pt idx="1227">
                  <c:v>14.002280501710377</c:v>
                </c:pt>
                <c:pt idx="1228">
                  <c:v>14.013683010262257</c:v>
                </c:pt>
                <c:pt idx="1229">
                  <c:v>14.025085518814141</c:v>
                </c:pt>
                <c:pt idx="1230">
                  <c:v>14.036488027366021</c:v>
                </c:pt>
                <c:pt idx="1231">
                  <c:v>14.047890535917901</c:v>
                </c:pt>
                <c:pt idx="1232">
                  <c:v>14.059293044469785</c:v>
                </c:pt>
                <c:pt idx="1233">
                  <c:v>14.070695553021665</c:v>
                </c:pt>
                <c:pt idx="1234">
                  <c:v>14.082098061573548</c:v>
                </c:pt>
                <c:pt idx="1235">
                  <c:v>14.093500570125428</c:v>
                </c:pt>
                <c:pt idx="1236">
                  <c:v>14.104903078677308</c:v>
                </c:pt>
                <c:pt idx="1237">
                  <c:v>14.116305587229192</c:v>
                </c:pt>
                <c:pt idx="1238">
                  <c:v>14.127708095781072</c:v>
                </c:pt>
                <c:pt idx="1239">
                  <c:v>14.139110604332952</c:v>
                </c:pt>
                <c:pt idx="1240">
                  <c:v>14.150513112884836</c:v>
                </c:pt>
                <c:pt idx="1241">
                  <c:v>14.161915621436716</c:v>
                </c:pt>
                <c:pt idx="1242">
                  <c:v>14.173318129988596</c:v>
                </c:pt>
                <c:pt idx="1243">
                  <c:v>14.18472063854048</c:v>
                </c:pt>
                <c:pt idx="1244">
                  <c:v>14.19612314709236</c:v>
                </c:pt>
                <c:pt idx="1245">
                  <c:v>14.207525655644243</c:v>
                </c:pt>
                <c:pt idx="1246">
                  <c:v>14.218928164196123</c:v>
                </c:pt>
                <c:pt idx="1247">
                  <c:v>14.230330672748003</c:v>
                </c:pt>
                <c:pt idx="1248">
                  <c:v>14.241733181299887</c:v>
                </c:pt>
                <c:pt idx="1249">
                  <c:v>14.253135689851767</c:v>
                </c:pt>
                <c:pt idx="1250">
                  <c:v>14.264538198403647</c:v>
                </c:pt>
                <c:pt idx="1251">
                  <c:v>14.275940706955531</c:v>
                </c:pt>
                <c:pt idx="1252">
                  <c:v>14.287343215507411</c:v>
                </c:pt>
                <c:pt idx="1253">
                  <c:v>14.298745724059291</c:v>
                </c:pt>
                <c:pt idx="1254">
                  <c:v>14.310148232611175</c:v>
                </c:pt>
                <c:pt idx="1255">
                  <c:v>14.321550741163055</c:v>
                </c:pt>
                <c:pt idx="1256">
                  <c:v>14.332953249714938</c:v>
                </c:pt>
                <c:pt idx="1257">
                  <c:v>14.344355758266818</c:v>
                </c:pt>
                <c:pt idx="1258">
                  <c:v>14.3557582668187</c:v>
                </c:pt>
                <c:pt idx="1259">
                  <c:v>14.367160775370582</c:v>
                </c:pt>
                <c:pt idx="1260">
                  <c:v>14.378563283922464</c:v>
                </c:pt>
                <c:pt idx="1261">
                  <c:v>14.389965792474344</c:v>
                </c:pt>
                <c:pt idx="1262">
                  <c:v>14.401368301026226</c:v>
                </c:pt>
                <c:pt idx="1263">
                  <c:v>14.412770809578108</c:v>
                </c:pt>
                <c:pt idx="1264">
                  <c:v>14.424173318129988</c:v>
                </c:pt>
                <c:pt idx="1265">
                  <c:v>14.435575826681871</c:v>
                </c:pt>
                <c:pt idx="1266">
                  <c:v>14.446978335233752</c:v>
                </c:pt>
                <c:pt idx="1267">
                  <c:v>14.458380843785632</c:v>
                </c:pt>
                <c:pt idx="1268">
                  <c:v>14.469783352337515</c:v>
                </c:pt>
                <c:pt idx="1269">
                  <c:v>14.481185860889395</c:v>
                </c:pt>
                <c:pt idx="1270">
                  <c:v>14.492588369441279</c:v>
                </c:pt>
                <c:pt idx="1271">
                  <c:v>14.503990877993159</c:v>
                </c:pt>
                <c:pt idx="1272">
                  <c:v>14.515393386545039</c:v>
                </c:pt>
                <c:pt idx="1273">
                  <c:v>14.526795895096923</c:v>
                </c:pt>
                <c:pt idx="1274">
                  <c:v>14.538198403648803</c:v>
                </c:pt>
                <c:pt idx="1275">
                  <c:v>14.549600912200683</c:v>
                </c:pt>
                <c:pt idx="1276">
                  <c:v>14.561003420752566</c:v>
                </c:pt>
                <c:pt idx="1277">
                  <c:v>14.572405929304447</c:v>
                </c:pt>
                <c:pt idx="1278">
                  <c:v>14.583808437856327</c:v>
                </c:pt>
                <c:pt idx="1279">
                  <c:v>14.59521094640821</c:v>
                </c:pt>
                <c:pt idx="1280">
                  <c:v>14.60661345496009</c:v>
                </c:pt>
                <c:pt idx="1281">
                  <c:v>14.618015963511974</c:v>
                </c:pt>
                <c:pt idx="1282">
                  <c:v>14.629418472063854</c:v>
                </c:pt>
                <c:pt idx="1283">
                  <c:v>14.640820980615734</c:v>
                </c:pt>
                <c:pt idx="1284">
                  <c:v>14.652223489167618</c:v>
                </c:pt>
                <c:pt idx="1285">
                  <c:v>14.663625997719498</c:v>
                </c:pt>
                <c:pt idx="1286">
                  <c:v>14.675028506271378</c:v>
                </c:pt>
                <c:pt idx="1287">
                  <c:v>14.686431014823262</c:v>
                </c:pt>
                <c:pt idx="1288">
                  <c:v>14.697833523375142</c:v>
                </c:pt>
                <c:pt idx="1289">
                  <c:v>14.709236031927023</c:v>
                </c:pt>
                <c:pt idx="1290">
                  <c:v>14.720638540478905</c:v>
                </c:pt>
                <c:pt idx="1291">
                  <c:v>14.732041049030787</c:v>
                </c:pt>
                <c:pt idx="1292">
                  <c:v>14.743443557582669</c:v>
                </c:pt>
                <c:pt idx="1293">
                  <c:v>14.754846066134549</c:v>
                </c:pt>
                <c:pt idx="1294">
                  <c:v>14.766248574686431</c:v>
                </c:pt>
                <c:pt idx="1295">
                  <c:v>14.777651083238313</c:v>
                </c:pt>
                <c:pt idx="1296">
                  <c:v>14.789053591790195</c:v>
                </c:pt>
                <c:pt idx="1297">
                  <c:v>14.800456100342075</c:v>
                </c:pt>
                <c:pt idx="1298">
                  <c:v>14.811858608893957</c:v>
                </c:pt>
                <c:pt idx="1299">
                  <c:v>14.823261117445838</c:v>
                </c:pt>
                <c:pt idx="1300">
                  <c:v>14.834663625997718</c:v>
                </c:pt>
                <c:pt idx="1301">
                  <c:v>14.846066134549602</c:v>
                </c:pt>
                <c:pt idx="1302">
                  <c:v>14.857468643101482</c:v>
                </c:pt>
                <c:pt idx="1303">
                  <c:v>14.868871151653366</c:v>
                </c:pt>
                <c:pt idx="1304">
                  <c:v>14.880273660205246</c:v>
                </c:pt>
                <c:pt idx="1305">
                  <c:v>14.891676168757126</c:v>
                </c:pt>
                <c:pt idx="1306">
                  <c:v>14.90307867730901</c:v>
                </c:pt>
                <c:pt idx="1307">
                  <c:v>14.91448118586089</c:v>
                </c:pt>
                <c:pt idx="1308">
                  <c:v>14.92588369441277</c:v>
                </c:pt>
                <c:pt idx="1309">
                  <c:v>14.937286202964653</c:v>
                </c:pt>
                <c:pt idx="1310">
                  <c:v>14.948688711516533</c:v>
                </c:pt>
                <c:pt idx="1311">
                  <c:v>14.960091220068414</c:v>
                </c:pt>
                <c:pt idx="1312">
                  <c:v>14.971493728620297</c:v>
                </c:pt>
                <c:pt idx="1313">
                  <c:v>14.982896237172177</c:v>
                </c:pt>
                <c:pt idx="1314">
                  <c:v>14.994298745724061</c:v>
                </c:pt>
                <c:pt idx="1315">
                  <c:v>15.005701254275941</c:v>
                </c:pt>
                <c:pt idx="1316">
                  <c:v>15.017103762827821</c:v>
                </c:pt>
                <c:pt idx="1317">
                  <c:v>15.028506271379705</c:v>
                </c:pt>
                <c:pt idx="1318">
                  <c:v>15.039908779931585</c:v>
                </c:pt>
                <c:pt idx="1319">
                  <c:v>15.051311288483465</c:v>
                </c:pt>
                <c:pt idx="1320">
                  <c:v>15.062713797035348</c:v>
                </c:pt>
                <c:pt idx="1321">
                  <c:v>15.074116305587228</c:v>
                </c:pt>
                <c:pt idx="1322">
                  <c:v>15.08551881413911</c:v>
                </c:pt>
                <c:pt idx="1323">
                  <c:v>15.096921322690992</c:v>
                </c:pt>
                <c:pt idx="1324">
                  <c:v>15.108323831242872</c:v>
                </c:pt>
                <c:pt idx="1325">
                  <c:v>15.119726339794756</c:v>
                </c:pt>
                <c:pt idx="1326">
                  <c:v>15.131128848346636</c:v>
                </c:pt>
                <c:pt idx="1327">
                  <c:v>15.142531356898518</c:v>
                </c:pt>
                <c:pt idx="1328">
                  <c:v>15.1539338654504</c:v>
                </c:pt>
                <c:pt idx="1329">
                  <c:v>15.16533637400228</c:v>
                </c:pt>
                <c:pt idx="1330">
                  <c:v>15.176738882554162</c:v>
                </c:pt>
                <c:pt idx="1331">
                  <c:v>15.188141391106043</c:v>
                </c:pt>
                <c:pt idx="1332">
                  <c:v>15.199543899657925</c:v>
                </c:pt>
                <c:pt idx="1333">
                  <c:v>15.210946408209805</c:v>
                </c:pt>
                <c:pt idx="1334">
                  <c:v>15.222348916761689</c:v>
                </c:pt>
                <c:pt idx="1335">
                  <c:v>15.233751425313569</c:v>
                </c:pt>
                <c:pt idx="1336">
                  <c:v>15.245153933865449</c:v>
                </c:pt>
                <c:pt idx="1337">
                  <c:v>15.256556442417333</c:v>
                </c:pt>
                <c:pt idx="1338">
                  <c:v>15.267958950969213</c:v>
                </c:pt>
                <c:pt idx="1339">
                  <c:v>15.279361459521096</c:v>
                </c:pt>
                <c:pt idx="1340">
                  <c:v>15.290763968072977</c:v>
                </c:pt>
                <c:pt idx="1341">
                  <c:v>15.302166476624857</c:v>
                </c:pt>
                <c:pt idx="1342">
                  <c:v>15.31356898517674</c:v>
                </c:pt>
                <c:pt idx="1343">
                  <c:v>15.32497149372862</c:v>
                </c:pt>
                <c:pt idx="1344">
                  <c:v>15.3363740022805</c:v>
                </c:pt>
                <c:pt idx="1345">
                  <c:v>15.347776510832384</c:v>
                </c:pt>
                <c:pt idx="1346">
                  <c:v>15.359179019384264</c:v>
                </c:pt>
                <c:pt idx="1347">
                  <c:v>15.370581527936144</c:v>
                </c:pt>
                <c:pt idx="1348">
                  <c:v>15.381984036488028</c:v>
                </c:pt>
                <c:pt idx="1349">
                  <c:v>15.393386545039908</c:v>
                </c:pt>
                <c:pt idx="1350">
                  <c:v>15.404789053591792</c:v>
                </c:pt>
                <c:pt idx="1351">
                  <c:v>15.416191562143672</c:v>
                </c:pt>
                <c:pt idx="1352">
                  <c:v>15.427594070695552</c:v>
                </c:pt>
                <c:pt idx="1353">
                  <c:v>15.438996579247435</c:v>
                </c:pt>
                <c:pt idx="1354">
                  <c:v>15.450399087799315</c:v>
                </c:pt>
                <c:pt idx="1355">
                  <c:v>15.461801596351195</c:v>
                </c:pt>
                <c:pt idx="1356">
                  <c:v>15.473204104903079</c:v>
                </c:pt>
                <c:pt idx="1357">
                  <c:v>15.484606613454959</c:v>
                </c:pt>
                <c:pt idx="1358">
                  <c:v>15.496009122006841</c:v>
                </c:pt>
                <c:pt idx="1359">
                  <c:v>15.507411630558723</c:v>
                </c:pt>
                <c:pt idx="1360">
                  <c:v>15.518814139110603</c:v>
                </c:pt>
                <c:pt idx="1361">
                  <c:v>15.530216647662487</c:v>
                </c:pt>
                <c:pt idx="1362">
                  <c:v>15.541619156214367</c:v>
                </c:pt>
                <c:pt idx="1363">
                  <c:v>15.553021664766248</c:v>
                </c:pt>
                <c:pt idx="1364">
                  <c:v>15.56442417331813</c:v>
                </c:pt>
                <c:pt idx="1365">
                  <c:v>15.575826681870012</c:v>
                </c:pt>
                <c:pt idx="1366">
                  <c:v>15.587229190421892</c:v>
                </c:pt>
                <c:pt idx="1367">
                  <c:v>15.598631698973776</c:v>
                </c:pt>
                <c:pt idx="1368">
                  <c:v>15.610034207525656</c:v>
                </c:pt>
                <c:pt idx="1369">
                  <c:v>15.621436716077536</c:v>
                </c:pt>
                <c:pt idx="1370">
                  <c:v>15.63283922462942</c:v>
                </c:pt>
                <c:pt idx="1371">
                  <c:v>15.6442417331813</c:v>
                </c:pt>
                <c:pt idx="1372">
                  <c:v>15.655644241733183</c:v>
                </c:pt>
                <c:pt idx="1373">
                  <c:v>15.667046750285063</c:v>
                </c:pt>
                <c:pt idx="1374">
                  <c:v>15.678449258836944</c:v>
                </c:pt>
                <c:pt idx="1375">
                  <c:v>15.689851767388827</c:v>
                </c:pt>
                <c:pt idx="1376">
                  <c:v>15.701254275940707</c:v>
                </c:pt>
                <c:pt idx="1377">
                  <c:v>15.712656784492587</c:v>
                </c:pt>
                <c:pt idx="1378">
                  <c:v>15.724059293044471</c:v>
                </c:pt>
                <c:pt idx="1379">
                  <c:v>15.735461801596351</c:v>
                </c:pt>
                <c:pt idx="1380">
                  <c:v>15.746864310148231</c:v>
                </c:pt>
                <c:pt idx="1381">
                  <c:v>15.758266818700115</c:v>
                </c:pt>
                <c:pt idx="1382">
                  <c:v>15.769669327251995</c:v>
                </c:pt>
                <c:pt idx="1383">
                  <c:v>15.781071835803878</c:v>
                </c:pt>
                <c:pt idx="1384">
                  <c:v>15.792474344355758</c:v>
                </c:pt>
                <c:pt idx="1385">
                  <c:v>15.803876852907639</c:v>
                </c:pt>
                <c:pt idx="1386">
                  <c:v>15.815279361459522</c:v>
                </c:pt>
                <c:pt idx="1387">
                  <c:v>15.826681870011402</c:v>
                </c:pt>
                <c:pt idx="1388">
                  <c:v>15.838084378563282</c:v>
                </c:pt>
                <c:pt idx="1389">
                  <c:v>15.849486887115166</c:v>
                </c:pt>
                <c:pt idx="1390">
                  <c:v>15.860889395667046</c:v>
                </c:pt>
                <c:pt idx="1391">
                  <c:v>15.872291904218926</c:v>
                </c:pt>
                <c:pt idx="1392">
                  <c:v>15.88369441277081</c:v>
                </c:pt>
                <c:pt idx="1393">
                  <c:v>15.89509692132269</c:v>
                </c:pt>
                <c:pt idx="1394">
                  <c:v>15.906499429874573</c:v>
                </c:pt>
                <c:pt idx="1395">
                  <c:v>15.917901938426454</c:v>
                </c:pt>
                <c:pt idx="1396">
                  <c:v>15.929304446978335</c:v>
                </c:pt>
                <c:pt idx="1397">
                  <c:v>15.940706955530217</c:v>
                </c:pt>
                <c:pt idx="1398">
                  <c:v>15.952109464082099</c:v>
                </c:pt>
                <c:pt idx="1399">
                  <c:v>15.963511972633979</c:v>
                </c:pt>
                <c:pt idx="1400">
                  <c:v>15.974914481185861</c:v>
                </c:pt>
                <c:pt idx="1401">
                  <c:v>15.986316989737743</c:v>
                </c:pt>
                <c:pt idx="1402">
                  <c:v>15.997719498289623</c:v>
                </c:pt>
                <c:pt idx="1403">
                  <c:v>16.009122006841505</c:v>
                </c:pt>
                <c:pt idx="1404">
                  <c:v>16.020524515393387</c:v>
                </c:pt>
                <c:pt idx="1405">
                  <c:v>16.031927023945265</c:v>
                </c:pt>
                <c:pt idx="1406">
                  <c:v>16.04332953249715</c:v>
                </c:pt>
                <c:pt idx="1407">
                  <c:v>16.054732041049029</c:v>
                </c:pt>
                <c:pt idx="1408">
                  <c:v>16.066134549600914</c:v>
                </c:pt>
                <c:pt idx="1409">
                  <c:v>16.077537058152792</c:v>
                </c:pt>
                <c:pt idx="1410">
                  <c:v>16.088939566704674</c:v>
                </c:pt>
                <c:pt idx="1411">
                  <c:v>16.100342075256556</c:v>
                </c:pt>
                <c:pt idx="1412">
                  <c:v>16.111744583808438</c:v>
                </c:pt>
                <c:pt idx="1413">
                  <c:v>16.12314709236032</c:v>
                </c:pt>
                <c:pt idx="1414">
                  <c:v>16.134549600912202</c:v>
                </c:pt>
                <c:pt idx="1415">
                  <c:v>16.145952109464083</c:v>
                </c:pt>
                <c:pt idx="1416">
                  <c:v>16.157354618015962</c:v>
                </c:pt>
                <c:pt idx="1417">
                  <c:v>16.168757126567847</c:v>
                </c:pt>
                <c:pt idx="1418">
                  <c:v>16.180159635119725</c:v>
                </c:pt>
                <c:pt idx="1419">
                  <c:v>16.191562143671607</c:v>
                </c:pt>
                <c:pt idx="1420">
                  <c:v>16.202964652223489</c:v>
                </c:pt>
                <c:pt idx="1421">
                  <c:v>16.214367160775371</c:v>
                </c:pt>
                <c:pt idx="1422">
                  <c:v>16.225769669327253</c:v>
                </c:pt>
                <c:pt idx="1423">
                  <c:v>16.237172177879135</c:v>
                </c:pt>
                <c:pt idx="1424">
                  <c:v>16.248574686431013</c:v>
                </c:pt>
                <c:pt idx="1425">
                  <c:v>16.259977194982898</c:v>
                </c:pt>
                <c:pt idx="1426">
                  <c:v>16.271379703534777</c:v>
                </c:pt>
                <c:pt idx="1427">
                  <c:v>16.282782212086659</c:v>
                </c:pt>
                <c:pt idx="1428">
                  <c:v>16.29418472063854</c:v>
                </c:pt>
                <c:pt idx="1429">
                  <c:v>16.305587229190422</c:v>
                </c:pt>
                <c:pt idx="1430">
                  <c:v>16.316989737742304</c:v>
                </c:pt>
                <c:pt idx="1431">
                  <c:v>16.328392246294186</c:v>
                </c:pt>
                <c:pt idx="1432">
                  <c:v>16.339794754846064</c:v>
                </c:pt>
                <c:pt idx="1433">
                  <c:v>16.35119726339795</c:v>
                </c:pt>
                <c:pt idx="1434">
                  <c:v>16.362599771949828</c:v>
                </c:pt>
                <c:pt idx="1435">
                  <c:v>16.37400228050171</c:v>
                </c:pt>
                <c:pt idx="1436">
                  <c:v>16.385404789053592</c:v>
                </c:pt>
                <c:pt idx="1437">
                  <c:v>16.396807297605474</c:v>
                </c:pt>
                <c:pt idx="1438">
                  <c:v>16.408209806157352</c:v>
                </c:pt>
                <c:pt idx="1439">
                  <c:v>16.419612314709237</c:v>
                </c:pt>
                <c:pt idx="1440">
                  <c:v>16.431014823261116</c:v>
                </c:pt>
                <c:pt idx="1441">
                  <c:v>16.442417331813001</c:v>
                </c:pt>
                <c:pt idx="1442">
                  <c:v>16.453819840364879</c:v>
                </c:pt>
                <c:pt idx="1443">
                  <c:v>16.465222348916761</c:v>
                </c:pt>
                <c:pt idx="1444">
                  <c:v>16.476624857468643</c:v>
                </c:pt>
                <c:pt idx="1445">
                  <c:v>16.488027366020525</c:v>
                </c:pt>
                <c:pt idx="1446">
                  <c:v>16.499429874572407</c:v>
                </c:pt>
                <c:pt idx="1447">
                  <c:v>16.510832383124288</c:v>
                </c:pt>
                <c:pt idx="1448">
                  <c:v>16.52223489167617</c:v>
                </c:pt>
                <c:pt idx="1449">
                  <c:v>16.533637400228049</c:v>
                </c:pt>
                <c:pt idx="1450">
                  <c:v>16.54503990877993</c:v>
                </c:pt>
                <c:pt idx="1451">
                  <c:v>16.556442417331812</c:v>
                </c:pt>
                <c:pt idx="1452">
                  <c:v>16.567844925883694</c:v>
                </c:pt>
                <c:pt idx="1453">
                  <c:v>16.579247434435576</c:v>
                </c:pt>
                <c:pt idx="1454">
                  <c:v>16.590649942987458</c:v>
                </c:pt>
                <c:pt idx="1455">
                  <c:v>16.60205245153934</c:v>
                </c:pt>
                <c:pt idx="1456">
                  <c:v>16.613454960091222</c:v>
                </c:pt>
                <c:pt idx="1457">
                  <c:v>16.6248574686431</c:v>
                </c:pt>
                <c:pt idx="1458">
                  <c:v>16.636259977194985</c:v>
                </c:pt>
                <c:pt idx="1459">
                  <c:v>16.647662485746864</c:v>
                </c:pt>
                <c:pt idx="1460">
                  <c:v>16.659064994298745</c:v>
                </c:pt>
                <c:pt idx="1461">
                  <c:v>16.670467502850627</c:v>
                </c:pt>
                <c:pt idx="1462">
                  <c:v>16.681870011402509</c:v>
                </c:pt>
                <c:pt idx="1463">
                  <c:v>16.693272519954391</c:v>
                </c:pt>
                <c:pt idx="1464">
                  <c:v>16.704675028506273</c:v>
                </c:pt>
                <c:pt idx="1465">
                  <c:v>16.716077537058151</c:v>
                </c:pt>
                <c:pt idx="1466">
                  <c:v>16.727480045610037</c:v>
                </c:pt>
                <c:pt idx="1467">
                  <c:v>16.738882554161915</c:v>
                </c:pt>
                <c:pt idx="1468">
                  <c:v>16.750285062713797</c:v>
                </c:pt>
                <c:pt idx="1469">
                  <c:v>16.761687571265679</c:v>
                </c:pt>
                <c:pt idx="1470">
                  <c:v>16.77309007981756</c:v>
                </c:pt>
                <c:pt idx="1471">
                  <c:v>16.784492588369439</c:v>
                </c:pt>
                <c:pt idx="1472">
                  <c:v>16.795895096921324</c:v>
                </c:pt>
                <c:pt idx="1473">
                  <c:v>16.807297605473202</c:v>
                </c:pt>
                <c:pt idx="1474">
                  <c:v>16.818700114025084</c:v>
                </c:pt>
                <c:pt idx="1475">
                  <c:v>16.830102622576966</c:v>
                </c:pt>
                <c:pt idx="1476">
                  <c:v>16.841505131128848</c:v>
                </c:pt>
                <c:pt idx="1477">
                  <c:v>16.85290763968073</c:v>
                </c:pt>
                <c:pt idx="1478">
                  <c:v>16.864310148232612</c:v>
                </c:pt>
                <c:pt idx="1479">
                  <c:v>16.875712656784494</c:v>
                </c:pt>
                <c:pt idx="1480">
                  <c:v>16.887115165336375</c:v>
                </c:pt>
                <c:pt idx="1481">
                  <c:v>16.898517673888254</c:v>
                </c:pt>
                <c:pt idx="1482">
                  <c:v>16.909920182440136</c:v>
                </c:pt>
                <c:pt idx="1483">
                  <c:v>16.921322690992017</c:v>
                </c:pt>
                <c:pt idx="1484">
                  <c:v>16.932725199543899</c:v>
                </c:pt>
                <c:pt idx="1485">
                  <c:v>16.944127708095781</c:v>
                </c:pt>
                <c:pt idx="1486">
                  <c:v>16.955530216647663</c:v>
                </c:pt>
                <c:pt idx="1487">
                  <c:v>16.966932725199545</c:v>
                </c:pt>
                <c:pt idx="1488">
                  <c:v>16.978335233751427</c:v>
                </c:pt>
                <c:pt idx="1489">
                  <c:v>16.989737742303308</c:v>
                </c:pt>
                <c:pt idx="1490">
                  <c:v>17.001140250855187</c:v>
                </c:pt>
                <c:pt idx="1491">
                  <c:v>17.012542759407072</c:v>
                </c:pt>
                <c:pt idx="1492">
                  <c:v>17.02394526795895</c:v>
                </c:pt>
                <c:pt idx="1493">
                  <c:v>17.035347776510832</c:v>
                </c:pt>
                <c:pt idx="1494">
                  <c:v>17.046750285062714</c:v>
                </c:pt>
                <c:pt idx="1495">
                  <c:v>17.058152793614596</c:v>
                </c:pt>
                <c:pt idx="1496">
                  <c:v>17.069555302166474</c:v>
                </c:pt>
                <c:pt idx="1497">
                  <c:v>17.08095781071836</c:v>
                </c:pt>
                <c:pt idx="1498">
                  <c:v>17.092360319270238</c:v>
                </c:pt>
                <c:pt idx="1499">
                  <c:v>17.103762827822123</c:v>
                </c:pt>
                <c:pt idx="1500">
                  <c:v>17.115165336374002</c:v>
                </c:pt>
                <c:pt idx="1501">
                  <c:v>17.126567844925884</c:v>
                </c:pt>
                <c:pt idx="1502">
                  <c:v>17.137970353477765</c:v>
                </c:pt>
                <c:pt idx="1503">
                  <c:v>17.149372862029647</c:v>
                </c:pt>
                <c:pt idx="1504">
                  <c:v>17.160775370581526</c:v>
                </c:pt>
                <c:pt idx="1505">
                  <c:v>17.172177879133411</c:v>
                </c:pt>
                <c:pt idx="1506">
                  <c:v>17.183580387685289</c:v>
                </c:pt>
                <c:pt idx="1507">
                  <c:v>17.194982896237171</c:v>
                </c:pt>
                <c:pt idx="1508">
                  <c:v>17.206385404789053</c:v>
                </c:pt>
                <c:pt idx="1509">
                  <c:v>17.217787913340935</c:v>
                </c:pt>
                <c:pt idx="1510">
                  <c:v>17.229190421892817</c:v>
                </c:pt>
                <c:pt idx="1511">
                  <c:v>17.240592930444699</c:v>
                </c:pt>
                <c:pt idx="1512">
                  <c:v>17.251995438996577</c:v>
                </c:pt>
                <c:pt idx="1513">
                  <c:v>17.263397947548462</c:v>
                </c:pt>
                <c:pt idx="1514">
                  <c:v>17.274800456100341</c:v>
                </c:pt>
                <c:pt idx="1515">
                  <c:v>17.286202964652222</c:v>
                </c:pt>
                <c:pt idx="1516">
                  <c:v>17.297605473204104</c:v>
                </c:pt>
                <c:pt idx="1517">
                  <c:v>17.309007981755986</c:v>
                </c:pt>
                <c:pt idx="1518">
                  <c:v>17.320410490307868</c:v>
                </c:pt>
                <c:pt idx="1519">
                  <c:v>17.33181299885975</c:v>
                </c:pt>
                <c:pt idx="1520">
                  <c:v>17.343215507411632</c:v>
                </c:pt>
                <c:pt idx="1521">
                  <c:v>17.354618015963513</c:v>
                </c:pt>
                <c:pt idx="1522">
                  <c:v>17.366020524515395</c:v>
                </c:pt>
                <c:pt idx="1523">
                  <c:v>17.377423033067274</c:v>
                </c:pt>
                <c:pt idx="1524">
                  <c:v>17.388825541619156</c:v>
                </c:pt>
                <c:pt idx="1525">
                  <c:v>17.400228050171037</c:v>
                </c:pt>
                <c:pt idx="1526">
                  <c:v>17.411630558722919</c:v>
                </c:pt>
                <c:pt idx="1527">
                  <c:v>17.423033067274801</c:v>
                </c:pt>
                <c:pt idx="1528">
                  <c:v>17.434435575826683</c:v>
                </c:pt>
                <c:pt idx="1529">
                  <c:v>17.445838084378561</c:v>
                </c:pt>
                <c:pt idx="1530">
                  <c:v>17.457240592930447</c:v>
                </c:pt>
                <c:pt idx="1531">
                  <c:v>17.468643101482325</c:v>
                </c:pt>
                <c:pt idx="1532">
                  <c:v>17.48004561003421</c:v>
                </c:pt>
                <c:pt idx="1533">
                  <c:v>17.491448118586089</c:v>
                </c:pt>
                <c:pt idx="1534">
                  <c:v>17.50285062713797</c:v>
                </c:pt>
                <c:pt idx="1535">
                  <c:v>17.514253135689852</c:v>
                </c:pt>
                <c:pt idx="1536">
                  <c:v>17.525655644241734</c:v>
                </c:pt>
                <c:pt idx="1537">
                  <c:v>17.537058152793612</c:v>
                </c:pt>
                <c:pt idx="1538">
                  <c:v>17.548460661345498</c:v>
                </c:pt>
                <c:pt idx="1539">
                  <c:v>17.559863169897376</c:v>
                </c:pt>
                <c:pt idx="1540">
                  <c:v>17.571265678449258</c:v>
                </c:pt>
                <c:pt idx="1541">
                  <c:v>17.58266818700114</c:v>
                </c:pt>
                <c:pt idx="1542">
                  <c:v>17.594070695553022</c:v>
                </c:pt>
                <c:pt idx="1543">
                  <c:v>17.605473204104904</c:v>
                </c:pt>
                <c:pt idx="1544">
                  <c:v>17.616875712656785</c:v>
                </c:pt>
                <c:pt idx="1545">
                  <c:v>17.628278221208664</c:v>
                </c:pt>
                <c:pt idx="1546">
                  <c:v>17.639680729760549</c:v>
                </c:pt>
                <c:pt idx="1547">
                  <c:v>17.651083238312427</c:v>
                </c:pt>
                <c:pt idx="1548">
                  <c:v>17.662485746864309</c:v>
                </c:pt>
                <c:pt idx="1549">
                  <c:v>17.673888255416191</c:v>
                </c:pt>
                <c:pt idx="1550">
                  <c:v>17.685290763968073</c:v>
                </c:pt>
                <c:pt idx="1551">
                  <c:v>17.696693272519955</c:v>
                </c:pt>
                <c:pt idx="1552">
                  <c:v>17.708095781071837</c:v>
                </c:pt>
                <c:pt idx="1553">
                  <c:v>17.719498289623719</c:v>
                </c:pt>
                <c:pt idx="1554">
                  <c:v>17.730900798175597</c:v>
                </c:pt>
                <c:pt idx="1555">
                  <c:v>17.742303306727479</c:v>
                </c:pt>
                <c:pt idx="1556">
                  <c:v>17.753705815279361</c:v>
                </c:pt>
                <c:pt idx="1557">
                  <c:v>17.765108323831242</c:v>
                </c:pt>
                <c:pt idx="1558">
                  <c:v>17.776510832383124</c:v>
                </c:pt>
                <c:pt idx="1559">
                  <c:v>17.787913340935006</c:v>
                </c:pt>
                <c:pt idx="1560">
                  <c:v>17.799315849486888</c:v>
                </c:pt>
                <c:pt idx="1561">
                  <c:v>17.81071835803877</c:v>
                </c:pt>
                <c:pt idx="1562">
                  <c:v>17.822120866590648</c:v>
                </c:pt>
                <c:pt idx="1563">
                  <c:v>17.833523375142533</c:v>
                </c:pt>
                <c:pt idx="1564">
                  <c:v>17.844925883694412</c:v>
                </c:pt>
                <c:pt idx="1565">
                  <c:v>17.856328392246294</c:v>
                </c:pt>
                <c:pt idx="1566">
                  <c:v>17.867730900798175</c:v>
                </c:pt>
                <c:pt idx="1567">
                  <c:v>17.879133409350057</c:v>
                </c:pt>
                <c:pt idx="1568">
                  <c:v>17.890535917901939</c:v>
                </c:pt>
                <c:pt idx="1569">
                  <c:v>17.901938426453821</c:v>
                </c:pt>
                <c:pt idx="1570">
                  <c:v>17.913340935005699</c:v>
                </c:pt>
                <c:pt idx="1571">
                  <c:v>17.924743443557585</c:v>
                </c:pt>
                <c:pt idx="1572">
                  <c:v>17.936145952109463</c:v>
                </c:pt>
                <c:pt idx="1573">
                  <c:v>17.947548460661345</c:v>
                </c:pt>
                <c:pt idx="1574">
                  <c:v>17.958950969213227</c:v>
                </c:pt>
                <c:pt idx="1575">
                  <c:v>17.970353477765109</c:v>
                </c:pt>
                <c:pt idx="1576">
                  <c:v>17.981755986316987</c:v>
                </c:pt>
                <c:pt idx="1577">
                  <c:v>17.993158494868872</c:v>
                </c:pt>
                <c:pt idx="1578">
                  <c:v>18.004561003420751</c:v>
                </c:pt>
                <c:pt idx="1579">
                  <c:v>18.015963511972636</c:v>
                </c:pt>
                <c:pt idx="1580">
                  <c:v>18.027366020524514</c:v>
                </c:pt>
                <c:pt idx="1581">
                  <c:v>18.038768529076396</c:v>
                </c:pt>
                <c:pt idx="1582">
                  <c:v>18.050171037628278</c:v>
                </c:pt>
                <c:pt idx="1583">
                  <c:v>18.06157354618016</c:v>
                </c:pt>
                <c:pt idx="1584">
                  <c:v>18.072976054732042</c:v>
                </c:pt>
                <c:pt idx="1585">
                  <c:v>18.084378563283924</c:v>
                </c:pt>
                <c:pt idx="1586">
                  <c:v>18.095781071835802</c:v>
                </c:pt>
                <c:pt idx="1587">
                  <c:v>18.107183580387684</c:v>
                </c:pt>
                <c:pt idx="1588">
                  <c:v>18.118586088939566</c:v>
                </c:pt>
                <c:pt idx="1589">
                  <c:v>18.129988597491447</c:v>
                </c:pt>
                <c:pt idx="1590">
                  <c:v>18.141391106043329</c:v>
                </c:pt>
                <c:pt idx="1591">
                  <c:v>18.152793614595211</c:v>
                </c:pt>
                <c:pt idx="1592">
                  <c:v>18.164196123147093</c:v>
                </c:pt>
                <c:pt idx="1593">
                  <c:v>18.175598631698975</c:v>
                </c:pt>
                <c:pt idx="1594">
                  <c:v>18.187001140250857</c:v>
                </c:pt>
                <c:pt idx="1595">
                  <c:v>18.198403648802735</c:v>
                </c:pt>
                <c:pt idx="1596">
                  <c:v>18.20980615735462</c:v>
                </c:pt>
                <c:pt idx="1597">
                  <c:v>18.221208665906499</c:v>
                </c:pt>
                <c:pt idx="1598">
                  <c:v>18.232611174458381</c:v>
                </c:pt>
                <c:pt idx="1599">
                  <c:v>18.244013683010262</c:v>
                </c:pt>
                <c:pt idx="1600">
                  <c:v>18.255416191562144</c:v>
                </c:pt>
                <c:pt idx="1601">
                  <c:v>18.266818700114026</c:v>
                </c:pt>
                <c:pt idx="1602">
                  <c:v>18.278221208665908</c:v>
                </c:pt>
                <c:pt idx="1603">
                  <c:v>18.289623717217786</c:v>
                </c:pt>
                <c:pt idx="1604">
                  <c:v>18.301026225769672</c:v>
                </c:pt>
                <c:pt idx="1605">
                  <c:v>18.31242873432155</c:v>
                </c:pt>
                <c:pt idx="1606">
                  <c:v>18.323831242873432</c:v>
                </c:pt>
                <c:pt idx="1607">
                  <c:v>18.335233751425314</c:v>
                </c:pt>
                <c:pt idx="1608">
                  <c:v>18.346636259977195</c:v>
                </c:pt>
                <c:pt idx="1609">
                  <c:v>18.358038768529074</c:v>
                </c:pt>
                <c:pt idx="1610">
                  <c:v>18.369441277080959</c:v>
                </c:pt>
                <c:pt idx="1611">
                  <c:v>18.380843785632837</c:v>
                </c:pt>
                <c:pt idx="1612">
                  <c:v>18.392246294184723</c:v>
                </c:pt>
                <c:pt idx="1613">
                  <c:v>18.403648802736601</c:v>
                </c:pt>
                <c:pt idx="1614">
                  <c:v>18.415051311288483</c:v>
                </c:pt>
                <c:pt idx="1615">
                  <c:v>18.426453819840365</c:v>
                </c:pt>
                <c:pt idx="1616">
                  <c:v>18.437856328392247</c:v>
                </c:pt>
                <c:pt idx="1617">
                  <c:v>18.449258836944125</c:v>
                </c:pt>
                <c:pt idx="1618">
                  <c:v>18.46066134549601</c:v>
                </c:pt>
                <c:pt idx="1619">
                  <c:v>18.472063854047889</c:v>
                </c:pt>
                <c:pt idx="1620">
                  <c:v>18.483466362599771</c:v>
                </c:pt>
                <c:pt idx="1621">
                  <c:v>18.494868871151652</c:v>
                </c:pt>
                <c:pt idx="1622">
                  <c:v>18.506271379703534</c:v>
                </c:pt>
                <c:pt idx="1623">
                  <c:v>18.517673888255416</c:v>
                </c:pt>
                <c:pt idx="1624">
                  <c:v>18.529076396807298</c:v>
                </c:pt>
                <c:pt idx="1625">
                  <c:v>18.54047890535918</c:v>
                </c:pt>
                <c:pt idx="1626">
                  <c:v>18.551881413911062</c:v>
                </c:pt>
                <c:pt idx="1627">
                  <c:v>18.563283922462944</c:v>
                </c:pt>
                <c:pt idx="1628">
                  <c:v>18.574686431014822</c:v>
                </c:pt>
                <c:pt idx="1629">
                  <c:v>18.586088939566707</c:v>
                </c:pt>
                <c:pt idx="1630">
                  <c:v>18.597491448118586</c:v>
                </c:pt>
                <c:pt idx="1631">
                  <c:v>18.608893956670467</c:v>
                </c:pt>
                <c:pt idx="1632">
                  <c:v>18.620296465222349</c:v>
                </c:pt>
                <c:pt idx="1633">
                  <c:v>18.631698973774231</c:v>
                </c:pt>
                <c:pt idx="1634">
                  <c:v>18.643101482326109</c:v>
                </c:pt>
                <c:pt idx="1635">
                  <c:v>18.654503990877995</c:v>
                </c:pt>
                <c:pt idx="1636">
                  <c:v>18.665906499429873</c:v>
                </c:pt>
                <c:pt idx="1637">
                  <c:v>18.677309007981759</c:v>
                </c:pt>
                <c:pt idx="1638">
                  <c:v>18.688711516533637</c:v>
                </c:pt>
                <c:pt idx="1639">
                  <c:v>18.700114025085519</c:v>
                </c:pt>
                <c:pt idx="1640">
                  <c:v>18.711516533637401</c:v>
                </c:pt>
                <c:pt idx="1641">
                  <c:v>18.722919042189282</c:v>
                </c:pt>
                <c:pt idx="1642">
                  <c:v>18.734321550741161</c:v>
                </c:pt>
                <c:pt idx="1643">
                  <c:v>18.745724059293046</c:v>
                </c:pt>
                <c:pt idx="1644">
                  <c:v>18.757126567844924</c:v>
                </c:pt>
                <c:pt idx="1645">
                  <c:v>18.768529076396806</c:v>
                </c:pt>
                <c:pt idx="1646">
                  <c:v>18.779931584948688</c:v>
                </c:pt>
                <c:pt idx="1647">
                  <c:v>18.79133409350057</c:v>
                </c:pt>
                <c:pt idx="1648">
                  <c:v>18.802736602052452</c:v>
                </c:pt>
                <c:pt idx="1649">
                  <c:v>18.814139110604334</c:v>
                </c:pt>
                <c:pt idx="1650">
                  <c:v>18.825541619156212</c:v>
                </c:pt>
                <c:pt idx="1651">
                  <c:v>18.836944127708097</c:v>
                </c:pt>
                <c:pt idx="1652">
                  <c:v>18.848346636259976</c:v>
                </c:pt>
                <c:pt idx="1653">
                  <c:v>18.859749144811857</c:v>
                </c:pt>
                <c:pt idx="1654">
                  <c:v>18.871151653363739</c:v>
                </c:pt>
                <c:pt idx="1655">
                  <c:v>18.882554161915621</c:v>
                </c:pt>
                <c:pt idx="1656">
                  <c:v>18.893956670467503</c:v>
                </c:pt>
                <c:pt idx="1657">
                  <c:v>18.905359179019385</c:v>
                </c:pt>
                <c:pt idx="1658">
                  <c:v>18.916761687571267</c:v>
                </c:pt>
                <c:pt idx="1659">
                  <c:v>18.928164196123149</c:v>
                </c:pt>
                <c:pt idx="1660">
                  <c:v>18.93956670467503</c:v>
                </c:pt>
                <c:pt idx="1661">
                  <c:v>18.950969213226909</c:v>
                </c:pt>
                <c:pt idx="1662">
                  <c:v>18.962371721778794</c:v>
                </c:pt>
                <c:pt idx="1663">
                  <c:v>18.973774230330672</c:v>
                </c:pt>
                <c:pt idx="1664">
                  <c:v>18.985176738882554</c:v>
                </c:pt>
                <c:pt idx="1665">
                  <c:v>18.996579247434436</c:v>
                </c:pt>
                <c:pt idx="1666">
                  <c:v>19.007981755986318</c:v>
                </c:pt>
                <c:pt idx="1667">
                  <c:v>19.019384264538196</c:v>
                </c:pt>
                <c:pt idx="1668">
                  <c:v>19.030786773090082</c:v>
                </c:pt>
                <c:pt idx="1669">
                  <c:v>19.04218928164196</c:v>
                </c:pt>
                <c:pt idx="1670">
                  <c:v>19.053591790193845</c:v>
                </c:pt>
                <c:pt idx="1671">
                  <c:v>19.064994298745724</c:v>
                </c:pt>
                <c:pt idx="1672">
                  <c:v>19.076396807297606</c:v>
                </c:pt>
                <c:pt idx="1673">
                  <c:v>19.087799315849487</c:v>
                </c:pt>
                <c:pt idx="1674">
                  <c:v>19.099201824401369</c:v>
                </c:pt>
                <c:pt idx="1675">
                  <c:v>19.110604332953248</c:v>
                </c:pt>
                <c:pt idx="1676">
                  <c:v>19.122006841505133</c:v>
                </c:pt>
                <c:pt idx="1677">
                  <c:v>19.133409350057011</c:v>
                </c:pt>
                <c:pt idx="1678">
                  <c:v>19.144811858608893</c:v>
                </c:pt>
                <c:pt idx="1679">
                  <c:v>19.156214367160775</c:v>
                </c:pt>
                <c:pt idx="1680">
                  <c:v>19.167616875712657</c:v>
                </c:pt>
                <c:pt idx="1681">
                  <c:v>19.179019384264539</c:v>
                </c:pt>
                <c:pt idx="1682">
                  <c:v>19.190421892816421</c:v>
                </c:pt>
                <c:pt idx="1683">
                  <c:v>19.201824401368299</c:v>
                </c:pt>
                <c:pt idx="1684">
                  <c:v>19.213226909920184</c:v>
                </c:pt>
                <c:pt idx="1685">
                  <c:v>19.224629418472063</c:v>
                </c:pt>
                <c:pt idx="1686">
                  <c:v>19.236031927023944</c:v>
                </c:pt>
                <c:pt idx="1687">
                  <c:v>19.247434435575826</c:v>
                </c:pt>
                <c:pt idx="1688">
                  <c:v>19.258836944127708</c:v>
                </c:pt>
                <c:pt idx="1689">
                  <c:v>19.27023945267959</c:v>
                </c:pt>
                <c:pt idx="1690">
                  <c:v>19.281641961231472</c:v>
                </c:pt>
                <c:pt idx="1691">
                  <c:v>19.293044469783354</c:v>
                </c:pt>
                <c:pt idx="1692">
                  <c:v>19.304446978335232</c:v>
                </c:pt>
                <c:pt idx="1693">
                  <c:v>19.315849486887117</c:v>
                </c:pt>
                <c:pt idx="1694">
                  <c:v>19.327251995438996</c:v>
                </c:pt>
                <c:pt idx="1695">
                  <c:v>19.338654503990877</c:v>
                </c:pt>
                <c:pt idx="1696">
                  <c:v>19.350057012542759</c:v>
                </c:pt>
                <c:pt idx="1697">
                  <c:v>19.361459521094641</c:v>
                </c:pt>
                <c:pt idx="1698">
                  <c:v>19.372862029646523</c:v>
                </c:pt>
                <c:pt idx="1699">
                  <c:v>19.384264538198405</c:v>
                </c:pt>
                <c:pt idx="1700">
                  <c:v>19.395667046750283</c:v>
                </c:pt>
                <c:pt idx="1701">
                  <c:v>19.407069555302169</c:v>
                </c:pt>
                <c:pt idx="1702">
                  <c:v>19.418472063854047</c:v>
                </c:pt>
                <c:pt idx="1703">
                  <c:v>19.429874572405929</c:v>
                </c:pt>
                <c:pt idx="1704">
                  <c:v>19.441277080957811</c:v>
                </c:pt>
                <c:pt idx="1705">
                  <c:v>19.452679589509692</c:v>
                </c:pt>
                <c:pt idx="1706">
                  <c:v>19.464082098061574</c:v>
                </c:pt>
                <c:pt idx="1707">
                  <c:v>19.475484606613456</c:v>
                </c:pt>
                <c:pt idx="1708">
                  <c:v>19.486887115165334</c:v>
                </c:pt>
                <c:pt idx="1709">
                  <c:v>19.49828962371722</c:v>
                </c:pt>
                <c:pt idx="1710">
                  <c:v>19.509692132269098</c:v>
                </c:pt>
                <c:pt idx="1711">
                  <c:v>19.52109464082098</c:v>
                </c:pt>
                <c:pt idx="1712">
                  <c:v>19.532497149372862</c:v>
                </c:pt>
                <c:pt idx="1713">
                  <c:v>19.543899657924744</c:v>
                </c:pt>
                <c:pt idx="1714">
                  <c:v>19.555302166476622</c:v>
                </c:pt>
                <c:pt idx="1715">
                  <c:v>19.566704675028507</c:v>
                </c:pt>
                <c:pt idx="1716">
                  <c:v>19.578107183580386</c:v>
                </c:pt>
                <c:pt idx="1717">
                  <c:v>19.589509692132271</c:v>
                </c:pt>
                <c:pt idx="1718">
                  <c:v>19.600912200684149</c:v>
                </c:pt>
                <c:pt idx="1719">
                  <c:v>19.612314709236031</c:v>
                </c:pt>
                <c:pt idx="1720">
                  <c:v>19.623717217787913</c:v>
                </c:pt>
                <c:pt idx="1721">
                  <c:v>19.635119726339795</c:v>
                </c:pt>
                <c:pt idx="1722">
                  <c:v>19.646522234891677</c:v>
                </c:pt>
                <c:pt idx="1723">
                  <c:v>19.657924743443559</c:v>
                </c:pt>
                <c:pt idx="1724">
                  <c:v>19.669327251995441</c:v>
                </c:pt>
                <c:pt idx="1725">
                  <c:v>19.680729760547319</c:v>
                </c:pt>
                <c:pt idx="1726">
                  <c:v>19.692132269099201</c:v>
                </c:pt>
                <c:pt idx="1727">
                  <c:v>19.703534777651083</c:v>
                </c:pt>
                <c:pt idx="1728">
                  <c:v>19.714937286202964</c:v>
                </c:pt>
                <c:pt idx="1729">
                  <c:v>19.726339794754846</c:v>
                </c:pt>
                <c:pt idx="1730">
                  <c:v>19.737742303306728</c:v>
                </c:pt>
                <c:pt idx="1731">
                  <c:v>19.74914481185861</c:v>
                </c:pt>
                <c:pt idx="1732">
                  <c:v>19.760547320410492</c:v>
                </c:pt>
                <c:pt idx="1733">
                  <c:v>19.77194982896237</c:v>
                </c:pt>
                <c:pt idx="1734">
                  <c:v>19.783352337514255</c:v>
                </c:pt>
                <c:pt idx="1735">
                  <c:v>19.794754846066134</c:v>
                </c:pt>
                <c:pt idx="1736">
                  <c:v>19.806157354618016</c:v>
                </c:pt>
                <c:pt idx="1737">
                  <c:v>19.817559863169897</c:v>
                </c:pt>
                <c:pt idx="1738">
                  <c:v>19.828962371721779</c:v>
                </c:pt>
                <c:pt idx="1739">
                  <c:v>19.840364880273661</c:v>
                </c:pt>
                <c:pt idx="1740">
                  <c:v>19.851767388825543</c:v>
                </c:pt>
                <c:pt idx="1741">
                  <c:v>19.863169897377421</c:v>
                </c:pt>
                <c:pt idx="1742">
                  <c:v>19.874572405929307</c:v>
                </c:pt>
                <c:pt idx="1743">
                  <c:v>19.885974914481185</c:v>
                </c:pt>
                <c:pt idx="1744">
                  <c:v>19.897377423033067</c:v>
                </c:pt>
                <c:pt idx="1745">
                  <c:v>19.908779931584949</c:v>
                </c:pt>
                <c:pt idx="1746">
                  <c:v>19.920182440136831</c:v>
                </c:pt>
                <c:pt idx="1747">
                  <c:v>19.931584948688709</c:v>
                </c:pt>
                <c:pt idx="1748">
                  <c:v>19.942987457240594</c:v>
                </c:pt>
                <c:pt idx="1749">
                  <c:v>19.954389965792473</c:v>
                </c:pt>
                <c:pt idx="1750">
                  <c:v>19.965792474344358</c:v>
                </c:pt>
                <c:pt idx="1751">
                  <c:v>19.977194982896236</c:v>
                </c:pt>
                <c:pt idx="1752">
                  <c:v>19.988597491448118</c:v>
                </c:pt>
                <c:pt idx="1753">
                  <c:v>20</c:v>
                </c:pt>
                <c:pt idx="1754">
                  <c:v>20.011402508551882</c:v>
                </c:pt>
                <c:pt idx="1755">
                  <c:v>20.022805017103764</c:v>
                </c:pt>
                <c:pt idx="1756">
                  <c:v>20.034207525655646</c:v>
                </c:pt>
                <c:pt idx="1757">
                  <c:v>20.045610034207524</c:v>
                </c:pt>
                <c:pt idx="1758">
                  <c:v>20.057012542759406</c:v>
                </c:pt>
                <c:pt idx="1759">
                  <c:v>20.068415051311288</c:v>
                </c:pt>
                <c:pt idx="1760">
                  <c:v>20.079817559863169</c:v>
                </c:pt>
                <c:pt idx="1761">
                  <c:v>20.091220068415051</c:v>
                </c:pt>
                <c:pt idx="1762">
                  <c:v>20.102622576966933</c:v>
                </c:pt>
                <c:pt idx="1763">
                  <c:v>20.114025085518815</c:v>
                </c:pt>
                <c:pt idx="1764">
                  <c:v>20.125427594070697</c:v>
                </c:pt>
                <c:pt idx="1765">
                  <c:v>20.136830102622579</c:v>
                </c:pt>
                <c:pt idx="1766">
                  <c:v>20.148232611174457</c:v>
                </c:pt>
                <c:pt idx="1767">
                  <c:v>20.159635119726342</c:v>
                </c:pt>
                <c:pt idx="1768">
                  <c:v>20.171037628278221</c:v>
                </c:pt>
                <c:pt idx="1769">
                  <c:v>20.182440136830103</c:v>
                </c:pt>
                <c:pt idx="1770">
                  <c:v>20.193842645381984</c:v>
                </c:pt>
                <c:pt idx="1771">
                  <c:v>20.205245153933866</c:v>
                </c:pt>
                <c:pt idx="1772">
                  <c:v>20.216647662485745</c:v>
                </c:pt>
                <c:pt idx="1773">
                  <c:v>20.22805017103763</c:v>
                </c:pt>
                <c:pt idx="1774">
                  <c:v>20.239452679589508</c:v>
                </c:pt>
                <c:pt idx="1775">
                  <c:v>20.250855188141394</c:v>
                </c:pt>
                <c:pt idx="1776">
                  <c:v>20.262257696693272</c:v>
                </c:pt>
                <c:pt idx="1777">
                  <c:v>20.273660205245154</c:v>
                </c:pt>
                <c:pt idx="1778">
                  <c:v>20.285062713797036</c:v>
                </c:pt>
                <c:pt idx="1779">
                  <c:v>20.296465222348917</c:v>
                </c:pt>
                <c:pt idx="1780">
                  <c:v>20.307867730900796</c:v>
                </c:pt>
                <c:pt idx="1781">
                  <c:v>20.319270239452681</c:v>
                </c:pt>
                <c:pt idx="1782">
                  <c:v>20.330672748004559</c:v>
                </c:pt>
                <c:pt idx="1783">
                  <c:v>20.342075256556441</c:v>
                </c:pt>
                <c:pt idx="1784">
                  <c:v>20.353477765108323</c:v>
                </c:pt>
                <c:pt idx="1785">
                  <c:v>20.364880273660205</c:v>
                </c:pt>
                <c:pt idx="1786">
                  <c:v>20.376282782212087</c:v>
                </c:pt>
                <c:pt idx="1787">
                  <c:v>20.387685290763969</c:v>
                </c:pt>
                <c:pt idx="1788">
                  <c:v>20.399087799315847</c:v>
                </c:pt>
                <c:pt idx="1789">
                  <c:v>20.410490307867732</c:v>
                </c:pt>
                <c:pt idx="1790">
                  <c:v>20.421892816419611</c:v>
                </c:pt>
                <c:pt idx="1791">
                  <c:v>20.433295324971493</c:v>
                </c:pt>
                <c:pt idx="1792">
                  <c:v>20.444697833523374</c:v>
                </c:pt>
                <c:pt idx="1793">
                  <c:v>20.456100342075256</c:v>
                </c:pt>
                <c:pt idx="1794">
                  <c:v>20.467502850627138</c:v>
                </c:pt>
                <c:pt idx="1795">
                  <c:v>20.47890535917902</c:v>
                </c:pt>
                <c:pt idx="1796">
                  <c:v>20.490307867730902</c:v>
                </c:pt>
                <c:pt idx="1797">
                  <c:v>20.501710376282784</c:v>
                </c:pt>
                <c:pt idx="1798">
                  <c:v>20.513112884834666</c:v>
                </c:pt>
                <c:pt idx="1799">
                  <c:v>20.524515393386544</c:v>
                </c:pt>
                <c:pt idx="1800">
                  <c:v>20.535917901938426</c:v>
                </c:pt>
                <c:pt idx="1801">
                  <c:v>20.547320410490308</c:v>
                </c:pt>
                <c:pt idx="1802">
                  <c:v>20.558722919042189</c:v>
                </c:pt>
                <c:pt idx="1803">
                  <c:v>20.570125427594071</c:v>
                </c:pt>
                <c:pt idx="1804">
                  <c:v>20.581527936145953</c:v>
                </c:pt>
                <c:pt idx="1805">
                  <c:v>20.592930444697831</c:v>
                </c:pt>
                <c:pt idx="1806">
                  <c:v>20.604332953249717</c:v>
                </c:pt>
                <c:pt idx="1807">
                  <c:v>20.615735461801595</c:v>
                </c:pt>
                <c:pt idx="1808">
                  <c:v>20.627137970353481</c:v>
                </c:pt>
                <c:pt idx="1809">
                  <c:v>20.638540478905359</c:v>
                </c:pt>
                <c:pt idx="1810">
                  <c:v>20.649942987457241</c:v>
                </c:pt>
                <c:pt idx="1811">
                  <c:v>20.661345496009123</c:v>
                </c:pt>
                <c:pt idx="1812">
                  <c:v>20.672748004561004</c:v>
                </c:pt>
                <c:pt idx="1813">
                  <c:v>20.684150513112883</c:v>
                </c:pt>
                <c:pt idx="1814">
                  <c:v>20.695553021664768</c:v>
                </c:pt>
                <c:pt idx="1815">
                  <c:v>20.706955530216646</c:v>
                </c:pt>
                <c:pt idx="1816">
                  <c:v>20.718358038768528</c:v>
                </c:pt>
                <c:pt idx="1817">
                  <c:v>20.72976054732041</c:v>
                </c:pt>
                <c:pt idx="1818">
                  <c:v>20.741163055872292</c:v>
                </c:pt>
                <c:pt idx="1819">
                  <c:v>20.752565564424174</c:v>
                </c:pt>
                <c:pt idx="1820">
                  <c:v>20.763968072976056</c:v>
                </c:pt>
                <c:pt idx="1821">
                  <c:v>20.775370581527934</c:v>
                </c:pt>
                <c:pt idx="1822">
                  <c:v>20.786773090079819</c:v>
                </c:pt>
                <c:pt idx="1823">
                  <c:v>20.798175598631698</c:v>
                </c:pt>
                <c:pt idx="1824">
                  <c:v>20.809578107183579</c:v>
                </c:pt>
                <c:pt idx="1825">
                  <c:v>20.820980615735461</c:v>
                </c:pt>
                <c:pt idx="1826">
                  <c:v>20.832383124287343</c:v>
                </c:pt>
                <c:pt idx="1827">
                  <c:v>20.843785632839225</c:v>
                </c:pt>
                <c:pt idx="1828">
                  <c:v>20.855188141391107</c:v>
                </c:pt>
                <c:pt idx="1829">
                  <c:v>20.866590649942989</c:v>
                </c:pt>
                <c:pt idx="1830">
                  <c:v>20.877993158494871</c:v>
                </c:pt>
                <c:pt idx="1831">
                  <c:v>20.889395667046749</c:v>
                </c:pt>
                <c:pt idx="1832">
                  <c:v>20.900798175598631</c:v>
                </c:pt>
                <c:pt idx="1833">
                  <c:v>20.912200684150513</c:v>
                </c:pt>
                <c:pt idx="1834">
                  <c:v>20.923603192702394</c:v>
                </c:pt>
                <c:pt idx="1835">
                  <c:v>20.935005701254276</c:v>
                </c:pt>
                <c:pt idx="1836">
                  <c:v>20.946408209806158</c:v>
                </c:pt>
                <c:pt idx="1837">
                  <c:v>20.95781071835804</c:v>
                </c:pt>
                <c:pt idx="1838">
                  <c:v>20.969213226909918</c:v>
                </c:pt>
                <c:pt idx="1839">
                  <c:v>20.980615735461804</c:v>
                </c:pt>
                <c:pt idx="1840">
                  <c:v>20.992018244013682</c:v>
                </c:pt>
                <c:pt idx="1841">
                  <c:v>21.003420752565564</c:v>
                </c:pt>
                <c:pt idx="1842">
                  <c:v>21.014823261117446</c:v>
                </c:pt>
                <c:pt idx="1843">
                  <c:v>21.026225769669328</c:v>
                </c:pt>
                <c:pt idx="1844">
                  <c:v>21.037628278221209</c:v>
                </c:pt>
                <c:pt idx="1845">
                  <c:v>21.049030786773091</c:v>
                </c:pt>
                <c:pt idx="1846">
                  <c:v>21.06043329532497</c:v>
                </c:pt>
                <c:pt idx="1847">
                  <c:v>21.071835803876855</c:v>
                </c:pt>
                <c:pt idx="1848">
                  <c:v>21.083238312428733</c:v>
                </c:pt>
                <c:pt idx="1849">
                  <c:v>21.094640820980615</c:v>
                </c:pt>
                <c:pt idx="1850">
                  <c:v>21.106043329532497</c:v>
                </c:pt>
                <c:pt idx="1851">
                  <c:v>21.117445838084379</c:v>
                </c:pt>
                <c:pt idx="1852">
                  <c:v>21.128848346636257</c:v>
                </c:pt>
                <c:pt idx="1853">
                  <c:v>21.140250855188143</c:v>
                </c:pt>
                <c:pt idx="1854">
                  <c:v>21.151653363740021</c:v>
                </c:pt>
                <c:pt idx="1855">
                  <c:v>21.163055872291906</c:v>
                </c:pt>
                <c:pt idx="1856">
                  <c:v>21.174458380843785</c:v>
                </c:pt>
                <c:pt idx="1857">
                  <c:v>21.185860889395666</c:v>
                </c:pt>
                <c:pt idx="1858">
                  <c:v>21.197263397947548</c:v>
                </c:pt>
                <c:pt idx="1859">
                  <c:v>21.20866590649943</c:v>
                </c:pt>
                <c:pt idx="1860">
                  <c:v>21.220068415051312</c:v>
                </c:pt>
                <c:pt idx="1861">
                  <c:v>21.231470923603194</c:v>
                </c:pt>
                <c:pt idx="1862">
                  <c:v>21.242873432155072</c:v>
                </c:pt>
                <c:pt idx="1863">
                  <c:v>21.254275940706954</c:v>
                </c:pt>
                <c:pt idx="1864">
                  <c:v>21.265678449258836</c:v>
                </c:pt>
                <c:pt idx="1865">
                  <c:v>21.277080957810718</c:v>
                </c:pt>
                <c:pt idx="1866">
                  <c:v>21.288483466362599</c:v>
                </c:pt>
                <c:pt idx="1867">
                  <c:v>21.299885974914481</c:v>
                </c:pt>
                <c:pt idx="1868">
                  <c:v>21.311288483466363</c:v>
                </c:pt>
                <c:pt idx="1869">
                  <c:v>21.322690992018245</c:v>
                </c:pt>
                <c:pt idx="1870">
                  <c:v>21.334093500570127</c:v>
                </c:pt>
                <c:pt idx="1871">
                  <c:v>21.345496009122005</c:v>
                </c:pt>
                <c:pt idx="1872">
                  <c:v>21.356898517673891</c:v>
                </c:pt>
                <c:pt idx="1873">
                  <c:v>21.368301026225769</c:v>
                </c:pt>
                <c:pt idx="1874">
                  <c:v>21.379703534777651</c:v>
                </c:pt>
                <c:pt idx="1875">
                  <c:v>21.391106043329533</c:v>
                </c:pt>
                <c:pt idx="1876">
                  <c:v>21.402508551881414</c:v>
                </c:pt>
                <c:pt idx="1877">
                  <c:v>21.413911060433296</c:v>
                </c:pt>
                <c:pt idx="1878">
                  <c:v>21.425313568985178</c:v>
                </c:pt>
                <c:pt idx="1879">
                  <c:v>21.436716077537056</c:v>
                </c:pt>
                <c:pt idx="1880">
                  <c:v>21.448118586088942</c:v>
                </c:pt>
                <c:pt idx="1881">
                  <c:v>21.45952109464082</c:v>
                </c:pt>
                <c:pt idx="1882">
                  <c:v>21.470923603192702</c:v>
                </c:pt>
                <c:pt idx="1883">
                  <c:v>21.482326111744584</c:v>
                </c:pt>
                <c:pt idx="1884">
                  <c:v>21.493728620296466</c:v>
                </c:pt>
                <c:pt idx="1885">
                  <c:v>21.505131128848344</c:v>
                </c:pt>
                <c:pt idx="1886">
                  <c:v>21.516533637400229</c:v>
                </c:pt>
                <c:pt idx="1887">
                  <c:v>21.527936145952108</c:v>
                </c:pt>
                <c:pt idx="1888">
                  <c:v>21.539338654503993</c:v>
                </c:pt>
                <c:pt idx="1889">
                  <c:v>21.550741163055871</c:v>
                </c:pt>
                <c:pt idx="1890">
                  <c:v>21.562143671607753</c:v>
                </c:pt>
                <c:pt idx="1891">
                  <c:v>21.573546180159635</c:v>
                </c:pt>
                <c:pt idx="1892">
                  <c:v>21.584948688711517</c:v>
                </c:pt>
                <c:pt idx="1893">
                  <c:v>21.596351197263395</c:v>
                </c:pt>
                <c:pt idx="1894">
                  <c:v>21.607753705815281</c:v>
                </c:pt>
                <c:pt idx="1895">
                  <c:v>21.619156214367159</c:v>
                </c:pt>
                <c:pt idx="1896">
                  <c:v>21.630558722919041</c:v>
                </c:pt>
                <c:pt idx="1897">
                  <c:v>21.641961231470923</c:v>
                </c:pt>
                <c:pt idx="1898">
                  <c:v>21.653363740022805</c:v>
                </c:pt>
                <c:pt idx="1899">
                  <c:v>21.664766248574686</c:v>
                </c:pt>
                <c:pt idx="1900">
                  <c:v>21.676168757126568</c:v>
                </c:pt>
                <c:pt idx="1901">
                  <c:v>21.68757126567845</c:v>
                </c:pt>
                <c:pt idx="1902">
                  <c:v>21.698973774230332</c:v>
                </c:pt>
                <c:pt idx="1903">
                  <c:v>21.710376282782214</c:v>
                </c:pt>
                <c:pt idx="1904">
                  <c:v>21.721778791334092</c:v>
                </c:pt>
                <c:pt idx="1905">
                  <c:v>21.733181299885977</c:v>
                </c:pt>
                <c:pt idx="1906">
                  <c:v>21.744583808437856</c:v>
                </c:pt>
                <c:pt idx="1907">
                  <c:v>21.755986316989738</c:v>
                </c:pt>
                <c:pt idx="1908">
                  <c:v>21.767388825541619</c:v>
                </c:pt>
                <c:pt idx="1909">
                  <c:v>21.778791334093501</c:v>
                </c:pt>
                <c:pt idx="1910">
                  <c:v>21.79019384264538</c:v>
                </c:pt>
                <c:pt idx="1911">
                  <c:v>21.801596351197265</c:v>
                </c:pt>
                <c:pt idx="1912">
                  <c:v>21.812998859749143</c:v>
                </c:pt>
                <c:pt idx="1913">
                  <c:v>21.824401368301029</c:v>
                </c:pt>
                <c:pt idx="1914">
                  <c:v>21.835803876852907</c:v>
                </c:pt>
                <c:pt idx="1915">
                  <c:v>21.847206385404789</c:v>
                </c:pt>
                <c:pt idx="1916">
                  <c:v>21.858608893956671</c:v>
                </c:pt>
                <c:pt idx="1917">
                  <c:v>21.870011402508553</c:v>
                </c:pt>
                <c:pt idx="1918">
                  <c:v>21.881413911060431</c:v>
                </c:pt>
                <c:pt idx="1919">
                  <c:v>21.892816419612316</c:v>
                </c:pt>
                <c:pt idx="1920">
                  <c:v>21.904218928164195</c:v>
                </c:pt>
                <c:pt idx="1921">
                  <c:v>21.915621436716076</c:v>
                </c:pt>
                <c:pt idx="1922">
                  <c:v>21.927023945267958</c:v>
                </c:pt>
                <c:pt idx="1923">
                  <c:v>21.93842645381984</c:v>
                </c:pt>
                <c:pt idx="1924">
                  <c:v>21.949828962371722</c:v>
                </c:pt>
                <c:pt idx="1925">
                  <c:v>21.961231470923604</c:v>
                </c:pt>
                <c:pt idx="1926">
                  <c:v>21.972633979475482</c:v>
                </c:pt>
                <c:pt idx="1927">
                  <c:v>21.984036488027368</c:v>
                </c:pt>
                <c:pt idx="1928">
                  <c:v>21.995438996579246</c:v>
                </c:pt>
                <c:pt idx="1929">
                  <c:v>22.006841505131128</c:v>
                </c:pt>
                <c:pt idx="1930">
                  <c:v>22.01824401368301</c:v>
                </c:pt>
                <c:pt idx="1931">
                  <c:v>22.029646522234891</c:v>
                </c:pt>
                <c:pt idx="1932">
                  <c:v>22.041049030786773</c:v>
                </c:pt>
                <c:pt idx="1933">
                  <c:v>22.052451539338655</c:v>
                </c:pt>
                <c:pt idx="1934">
                  <c:v>22.063854047890537</c:v>
                </c:pt>
                <c:pt idx="1935">
                  <c:v>22.075256556442419</c:v>
                </c:pt>
                <c:pt idx="1936">
                  <c:v>22.086659064994301</c:v>
                </c:pt>
                <c:pt idx="1937">
                  <c:v>22.098061573546179</c:v>
                </c:pt>
                <c:pt idx="1938">
                  <c:v>22.109464082098064</c:v>
                </c:pt>
                <c:pt idx="1939">
                  <c:v>22.120866590649943</c:v>
                </c:pt>
                <c:pt idx="1940">
                  <c:v>22.132269099201825</c:v>
                </c:pt>
                <c:pt idx="1941">
                  <c:v>22.143671607753706</c:v>
                </c:pt>
                <c:pt idx="1942">
                  <c:v>22.155074116305588</c:v>
                </c:pt>
                <c:pt idx="1943">
                  <c:v>22.166476624857467</c:v>
                </c:pt>
                <c:pt idx="1944">
                  <c:v>22.177879133409352</c:v>
                </c:pt>
                <c:pt idx="1945">
                  <c:v>22.18928164196123</c:v>
                </c:pt>
                <c:pt idx="1946">
                  <c:v>22.200684150513116</c:v>
                </c:pt>
                <c:pt idx="1947">
                  <c:v>22.212086659064994</c:v>
                </c:pt>
                <c:pt idx="1948">
                  <c:v>22.223489167616876</c:v>
                </c:pt>
                <c:pt idx="1949">
                  <c:v>22.234891676168758</c:v>
                </c:pt>
                <c:pt idx="1950">
                  <c:v>22.246294184720639</c:v>
                </c:pt>
                <c:pt idx="1951">
                  <c:v>22.257696693272518</c:v>
                </c:pt>
                <c:pt idx="1952">
                  <c:v>22.269099201824403</c:v>
                </c:pt>
                <c:pt idx="1953">
                  <c:v>22.280501710376281</c:v>
                </c:pt>
                <c:pt idx="1954">
                  <c:v>22.291904218928163</c:v>
                </c:pt>
                <c:pt idx="1955">
                  <c:v>22.303306727480045</c:v>
                </c:pt>
                <c:pt idx="1956">
                  <c:v>22.314709236031927</c:v>
                </c:pt>
                <c:pt idx="1957">
                  <c:v>22.326111744583809</c:v>
                </c:pt>
                <c:pt idx="1958">
                  <c:v>22.337514253135691</c:v>
                </c:pt>
                <c:pt idx="1959">
                  <c:v>22.348916761687569</c:v>
                </c:pt>
                <c:pt idx="1960">
                  <c:v>22.360319270239454</c:v>
                </c:pt>
                <c:pt idx="1961">
                  <c:v>22.371721778791333</c:v>
                </c:pt>
                <c:pt idx="1962">
                  <c:v>22.383124287343215</c:v>
                </c:pt>
                <c:pt idx="1963">
                  <c:v>22.394526795895096</c:v>
                </c:pt>
                <c:pt idx="1964">
                  <c:v>22.405929304446978</c:v>
                </c:pt>
                <c:pt idx="1965">
                  <c:v>22.41733181299886</c:v>
                </c:pt>
                <c:pt idx="1966">
                  <c:v>22.428734321550742</c:v>
                </c:pt>
                <c:pt idx="1967">
                  <c:v>22.440136830102624</c:v>
                </c:pt>
                <c:pt idx="1968">
                  <c:v>22.451539338654506</c:v>
                </c:pt>
                <c:pt idx="1969">
                  <c:v>22.462941847206388</c:v>
                </c:pt>
                <c:pt idx="1970">
                  <c:v>22.474344355758266</c:v>
                </c:pt>
                <c:pt idx="1971">
                  <c:v>22.485746864310148</c:v>
                </c:pt>
                <c:pt idx="1972">
                  <c:v>22.49714937286203</c:v>
                </c:pt>
                <c:pt idx="1973">
                  <c:v>22.508551881413911</c:v>
                </c:pt>
                <c:pt idx="1974">
                  <c:v>22.519954389965793</c:v>
                </c:pt>
                <c:pt idx="1975">
                  <c:v>22.531356898517675</c:v>
                </c:pt>
                <c:pt idx="1976">
                  <c:v>22.542759407069553</c:v>
                </c:pt>
                <c:pt idx="1977">
                  <c:v>22.554161915621439</c:v>
                </c:pt>
                <c:pt idx="1978">
                  <c:v>22.565564424173317</c:v>
                </c:pt>
                <c:pt idx="1979">
                  <c:v>22.576966932725199</c:v>
                </c:pt>
                <c:pt idx="1980">
                  <c:v>22.588369441277081</c:v>
                </c:pt>
                <c:pt idx="1981">
                  <c:v>22.599771949828963</c:v>
                </c:pt>
                <c:pt idx="1982">
                  <c:v>22.611174458380844</c:v>
                </c:pt>
                <c:pt idx="1983">
                  <c:v>22.622576966932726</c:v>
                </c:pt>
                <c:pt idx="1984">
                  <c:v>22.633979475484605</c:v>
                </c:pt>
                <c:pt idx="1985">
                  <c:v>22.64538198403649</c:v>
                </c:pt>
                <c:pt idx="1986">
                  <c:v>22.656784492588368</c:v>
                </c:pt>
                <c:pt idx="1987">
                  <c:v>22.66818700114025</c:v>
                </c:pt>
                <c:pt idx="1988">
                  <c:v>22.679589509692132</c:v>
                </c:pt>
                <c:pt idx="1989">
                  <c:v>22.690992018244014</c:v>
                </c:pt>
                <c:pt idx="1990">
                  <c:v>22.702394526795892</c:v>
                </c:pt>
                <c:pt idx="1991">
                  <c:v>22.713797035347778</c:v>
                </c:pt>
                <c:pt idx="1992">
                  <c:v>22.725199543899656</c:v>
                </c:pt>
                <c:pt idx="1993">
                  <c:v>22.736602052451541</c:v>
                </c:pt>
                <c:pt idx="1994">
                  <c:v>22.74800456100342</c:v>
                </c:pt>
                <c:pt idx="1995">
                  <c:v>22.759407069555301</c:v>
                </c:pt>
                <c:pt idx="1996">
                  <c:v>22.770809578107183</c:v>
                </c:pt>
                <c:pt idx="1997">
                  <c:v>22.782212086659065</c:v>
                </c:pt>
                <c:pt idx="1998">
                  <c:v>22.793614595210947</c:v>
                </c:pt>
                <c:pt idx="1999">
                  <c:v>22.805017103762829</c:v>
                </c:pt>
                <c:pt idx="2000">
                  <c:v>22.816419612314711</c:v>
                </c:pt>
                <c:pt idx="2001">
                  <c:v>22.827822120866589</c:v>
                </c:pt>
                <c:pt idx="2002">
                  <c:v>22.839224629418471</c:v>
                </c:pt>
                <c:pt idx="2003">
                  <c:v>22.850627137970353</c:v>
                </c:pt>
                <c:pt idx="2004">
                  <c:v>22.862029646522235</c:v>
                </c:pt>
                <c:pt idx="2005">
                  <c:v>22.873432155074116</c:v>
                </c:pt>
                <c:pt idx="2006">
                  <c:v>22.884834663625998</c:v>
                </c:pt>
                <c:pt idx="2007">
                  <c:v>22.89623717217788</c:v>
                </c:pt>
                <c:pt idx="2008">
                  <c:v>22.907639680729762</c:v>
                </c:pt>
                <c:pt idx="2009">
                  <c:v>22.91904218928164</c:v>
                </c:pt>
                <c:pt idx="2010">
                  <c:v>22.930444697833526</c:v>
                </c:pt>
                <c:pt idx="2011">
                  <c:v>22.941847206385404</c:v>
                </c:pt>
                <c:pt idx="2012">
                  <c:v>22.953249714937286</c:v>
                </c:pt>
                <c:pt idx="2013">
                  <c:v>22.964652223489168</c:v>
                </c:pt>
                <c:pt idx="2014">
                  <c:v>22.97605473204105</c:v>
                </c:pt>
                <c:pt idx="2015">
                  <c:v>22.987457240592931</c:v>
                </c:pt>
                <c:pt idx="2016">
                  <c:v>22.998859749144813</c:v>
                </c:pt>
                <c:pt idx="2017">
                  <c:v>23.010262257696692</c:v>
                </c:pt>
                <c:pt idx="2018">
                  <c:v>23.021664766248577</c:v>
                </c:pt>
                <c:pt idx="2019">
                  <c:v>23.033067274800455</c:v>
                </c:pt>
                <c:pt idx="2020">
                  <c:v>23.044469783352337</c:v>
                </c:pt>
                <c:pt idx="2021">
                  <c:v>23.055872291904219</c:v>
                </c:pt>
                <c:pt idx="2022">
                  <c:v>23.067274800456101</c:v>
                </c:pt>
                <c:pt idx="2023">
                  <c:v>23.078677309007979</c:v>
                </c:pt>
                <c:pt idx="2024">
                  <c:v>23.090079817559864</c:v>
                </c:pt>
                <c:pt idx="2025">
                  <c:v>23.101482326111743</c:v>
                </c:pt>
                <c:pt idx="2026">
                  <c:v>23.112884834663628</c:v>
                </c:pt>
                <c:pt idx="2027">
                  <c:v>23.124287343215506</c:v>
                </c:pt>
                <c:pt idx="2028">
                  <c:v>23.135689851767388</c:v>
                </c:pt>
                <c:pt idx="2029">
                  <c:v>23.14709236031927</c:v>
                </c:pt>
                <c:pt idx="2030">
                  <c:v>23.158494868871152</c:v>
                </c:pt>
                <c:pt idx="2031">
                  <c:v>23.169897377423034</c:v>
                </c:pt>
                <c:pt idx="2032">
                  <c:v>23.181299885974916</c:v>
                </c:pt>
                <c:pt idx="2033">
                  <c:v>23.192702394526794</c:v>
                </c:pt>
                <c:pt idx="2034">
                  <c:v>23.204104903078676</c:v>
                </c:pt>
                <c:pt idx="2035">
                  <c:v>23.215507411630558</c:v>
                </c:pt>
                <c:pt idx="2036">
                  <c:v>23.22690992018244</c:v>
                </c:pt>
                <c:pt idx="2037">
                  <c:v>23.238312428734321</c:v>
                </c:pt>
                <c:pt idx="2038">
                  <c:v>23.249714937286203</c:v>
                </c:pt>
                <c:pt idx="2039">
                  <c:v>23.261117445838085</c:v>
                </c:pt>
                <c:pt idx="2040">
                  <c:v>23.272519954389967</c:v>
                </c:pt>
                <c:pt idx="2041">
                  <c:v>23.283922462941849</c:v>
                </c:pt>
                <c:pt idx="2042">
                  <c:v>23.295324971493727</c:v>
                </c:pt>
                <c:pt idx="2043">
                  <c:v>23.306727480045613</c:v>
                </c:pt>
                <c:pt idx="2044">
                  <c:v>23.318129988597491</c:v>
                </c:pt>
                <c:pt idx="2045">
                  <c:v>23.329532497149373</c:v>
                </c:pt>
                <c:pt idx="2046">
                  <c:v>23.340935005701255</c:v>
                </c:pt>
                <c:pt idx="2047">
                  <c:v>23.352337514253136</c:v>
                </c:pt>
                <c:pt idx="2048">
                  <c:v>23.363740022805015</c:v>
                </c:pt>
                <c:pt idx="2049">
                  <c:v>23.3751425313569</c:v>
                </c:pt>
                <c:pt idx="2050">
                  <c:v>23.386545039908778</c:v>
                </c:pt>
                <c:pt idx="2051">
                  <c:v>23.397947548460664</c:v>
                </c:pt>
                <c:pt idx="2052">
                  <c:v>23.409350057012542</c:v>
                </c:pt>
                <c:pt idx="2053">
                  <c:v>23.420752565564424</c:v>
                </c:pt>
                <c:pt idx="2054">
                  <c:v>23.432155074116306</c:v>
                </c:pt>
                <c:pt idx="2055">
                  <c:v>23.443557582668188</c:v>
                </c:pt>
                <c:pt idx="2056">
                  <c:v>23.454960091220066</c:v>
                </c:pt>
                <c:pt idx="2057">
                  <c:v>23.466362599771951</c:v>
                </c:pt>
                <c:pt idx="2058">
                  <c:v>23.47776510832383</c:v>
                </c:pt>
                <c:pt idx="2059">
                  <c:v>23.489167616875712</c:v>
                </c:pt>
                <c:pt idx="2060">
                  <c:v>23.500570125427593</c:v>
                </c:pt>
                <c:pt idx="2061">
                  <c:v>23.511972633979475</c:v>
                </c:pt>
                <c:pt idx="2062">
                  <c:v>23.523375142531357</c:v>
                </c:pt>
                <c:pt idx="2063">
                  <c:v>23.534777651083239</c:v>
                </c:pt>
                <c:pt idx="2064">
                  <c:v>23.546180159635117</c:v>
                </c:pt>
                <c:pt idx="2065">
                  <c:v>23.557582668187003</c:v>
                </c:pt>
                <c:pt idx="2066">
                  <c:v>23.568985176738881</c:v>
                </c:pt>
                <c:pt idx="2067">
                  <c:v>23.580387685290763</c:v>
                </c:pt>
                <c:pt idx="2068">
                  <c:v>23.591790193842645</c:v>
                </c:pt>
                <c:pt idx="2069">
                  <c:v>23.603192702394526</c:v>
                </c:pt>
                <c:pt idx="2070">
                  <c:v>23.614595210946408</c:v>
                </c:pt>
                <c:pt idx="2071">
                  <c:v>23.62599771949829</c:v>
                </c:pt>
                <c:pt idx="2072">
                  <c:v>23.637400228050172</c:v>
                </c:pt>
                <c:pt idx="2073">
                  <c:v>23.648802736602054</c:v>
                </c:pt>
                <c:pt idx="2074">
                  <c:v>23.660205245153936</c:v>
                </c:pt>
                <c:pt idx="2075">
                  <c:v>23.671607753705814</c:v>
                </c:pt>
                <c:pt idx="2076">
                  <c:v>23.683010262257696</c:v>
                </c:pt>
                <c:pt idx="2077">
                  <c:v>23.694412770809578</c:v>
                </c:pt>
                <c:pt idx="2078">
                  <c:v>23.70581527936146</c:v>
                </c:pt>
                <c:pt idx="2079">
                  <c:v>23.717217787913341</c:v>
                </c:pt>
                <c:pt idx="2080">
                  <c:v>23.728620296465223</c:v>
                </c:pt>
                <c:pt idx="2081">
                  <c:v>23.740022805017102</c:v>
                </c:pt>
                <c:pt idx="2082">
                  <c:v>23.751425313568987</c:v>
                </c:pt>
                <c:pt idx="2083">
                  <c:v>23.762827822120865</c:v>
                </c:pt>
                <c:pt idx="2084">
                  <c:v>23.774230330672751</c:v>
                </c:pt>
                <c:pt idx="2085">
                  <c:v>23.785632839224629</c:v>
                </c:pt>
                <c:pt idx="2086">
                  <c:v>23.797035347776511</c:v>
                </c:pt>
                <c:pt idx="2087">
                  <c:v>23.808437856328393</c:v>
                </c:pt>
                <c:pt idx="2088">
                  <c:v>23.819840364880275</c:v>
                </c:pt>
                <c:pt idx="2089">
                  <c:v>23.831242873432153</c:v>
                </c:pt>
                <c:pt idx="2090">
                  <c:v>23.842645381984038</c:v>
                </c:pt>
                <c:pt idx="2091">
                  <c:v>23.854047890535917</c:v>
                </c:pt>
                <c:pt idx="2092">
                  <c:v>23.865450399087798</c:v>
                </c:pt>
                <c:pt idx="2093">
                  <c:v>23.87685290763968</c:v>
                </c:pt>
                <c:pt idx="2094">
                  <c:v>23.888255416191562</c:v>
                </c:pt>
                <c:pt idx="2095">
                  <c:v>23.899657924743444</c:v>
                </c:pt>
                <c:pt idx="2096">
                  <c:v>23.911060433295326</c:v>
                </c:pt>
                <c:pt idx="2097">
                  <c:v>23.922462941847204</c:v>
                </c:pt>
                <c:pt idx="2098">
                  <c:v>23.93386545039909</c:v>
                </c:pt>
                <c:pt idx="2099">
                  <c:v>23.945267958950968</c:v>
                </c:pt>
                <c:pt idx="2100">
                  <c:v>23.95667046750285</c:v>
                </c:pt>
                <c:pt idx="2101">
                  <c:v>23.968072976054732</c:v>
                </c:pt>
                <c:pt idx="2102">
                  <c:v>23.979475484606613</c:v>
                </c:pt>
                <c:pt idx="2103">
                  <c:v>23.990877993158495</c:v>
                </c:pt>
                <c:pt idx="2104">
                  <c:v>24.002280501710377</c:v>
                </c:pt>
                <c:pt idx="2105">
                  <c:v>24.013683010262259</c:v>
                </c:pt>
                <c:pt idx="2106">
                  <c:v>24.025085518814141</c:v>
                </c:pt>
                <c:pt idx="2107">
                  <c:v>24.036488027366019</c:v>
                </c:pt>
                <c:pt idx="2108">
                  <c:v>24.047890535917901</c:v>
                </c:pt>
                <c:pt idx="2109">
                  <c:v>24.059293044469783</c:v>
                </c:pt>
                <c:pt idx="2110">
                  <c:v>24.070695553021665</c:v>
                </c:pt>
                <c:pt idx="2111">
                  <c:v>24.082098061573546</c:v>
                </c:pt>
                <c:pt idx="2112">
                  <c:v>24.093500570125428</c:v>
                </c:pt>
                <c:pt idx="2113">
                  <c:v>24.10490307867731</c:v>
                </c:pt>
                <c:pt idx="2114">
                  <c:v>24.116305587229188</c:v>
                </c:pt>
                <c:pt idx="2115">
                  <c:v>24.127708095781074</c:v>
                </c:pt>
                <c:pt idx="2116">
                  <c:v>24.139110604332952</c:v>
                </c:pt>
                <c:pt idx="2117">
                  <c:v>24.150513112884838</c:v>
                </c:pt>
                <c:pt idx="2118">
                  <c:v>24.161915621436716</c:v>
                </c:pt>
                <c:pt idx="2119">
                  <c:v>24.173318129988598</c:v>
                </c:pt>
                <c:pt idx="2120">
                  <c:v>24.18472063854048</c:v>
                </c:pt>
                <c:pt idx="2121">
                  <c:v>24.196123147092361</c:v>
                </c:pt>
                <c:pt idx="2122">
                  <c:v>24.20752565564424</c:v>
                </c:pt>
                <c:pt idx="2123">
                  <c:v>24.218928164196125</c:v>
                </c:pt>
                <c:pt idx="2124">
                  <c:v>24.230330672748003</c:v>
                </c:pt>
                <c:pt idx="2125">
                  <c:v>24.241733181299885</c:v>
                </c:pt>
                <c:pt idx="2126">
                  <c:v>24.253135689851767</c:v>
                </c:pt>
                <c:pt idx="2127">
                  <c:v>24.264538198403649</c:v>
                </c:pt>
                <c:pt idx="2128">
                  <c:v>24.275940706955527</c:v>
                </c:pt>
                <c:pt idx="2129">
                  <c:v>24.287343215507413</c:v>
                </c:pt>
                <c:pt idx="2130">
                  <c:v>24.298745724059291</c:v>
                </c:pt>
                <c:pt idx="2131">
                  <c:v>24.310148232611176</c:v>
                </c:pt>
                <c:pt idx="2132">
                  <c:v>24.321550741163055</c:v>
                </c:pt>
                <c:pt idx="2133">
                  <c:v>24.332953249714937</c:v>
                </c:pt>
                <c:pt idx="2134">
                  <c:v>24.344355758266818</c:v>
                </c:pt>
                <c:pt idx="2135">
                  <c:v>24.3557582668187</c:v>
                </c:pt>
                <c:pt idx="2136">
                  <c:v>24.367160775370582</c:v>
                </c:pt>
                <c:pt idx="2137">
                  <c:v>24.378563283922464</c:v>
                </c:pt>
                <c:pt idx="2138">
                  <c:v>24.389965792474342</c:v>
                </c:pt>
                <c:pt idx="2139">
                  <c:v>24.401368301026224</c:v>
                </c:pt>
                <c:pt idx="2140">
                  <c:v>24.412770809578106</c:v>
                </c:pt>
                <c:pt idx="2141">
                  <c:v>24.424173318129988</c:v>
                </c:pt>
                <c:pt idx="2142">
                  <c:v>24.43557582668187</c:v>
                </c:pt>
                <c:pt idx="2143">
                  <c:v>24.446978335233752</c:v>
                </c:pt>
                <c:pt idx="2144">
                  <c:v>24.458380843785633</c:v>
                </c:pt>
                <c:pt idx="2145">
                  <c:v>24.469783352337515</c:v>
                </c:pt>
                <c:pt idx="2146">
                  <c:v>24.481185860889397</c:v>
                </c:pt>
                <c:pt idx="2147">
                  <c:v>24.492588369441275</c:v>
                </c:pt>
                <c:pt idx="2148">
                  <c:v>24.503990877993161</c:v>
                </c:pt>
                <c:pt idx="2149">
                  <c:v>24.515393386545039</c:v>
                </c:pt>
                <c:pt idx="2150">
                  <c:v>24.526795895096921</c:v>
                </c:pt>
                <c:pt idx="2151">
                  <c:v>24.538198403648803</c:v>
                </c:pt>
                <c:pt idx="2152">
                  <c:v>24.549600912200685</c:v>
                </c:pt>
                <c:pt idx="2153">
                  <c:v>24.561003420752566</c:v>
                </c:pt>
                <c:pt idx="2154">
                  <c:v>24.572405929304448</c:v>
                </c:pt>
                <c:pt idx="2155">
                  <c:v>24.583808437856327</c:v>
                </c:pt>
                <c:pt idx="2156">
                  <c:v>24.595210946408212</c:v>
                </c:pt>
                <c:pt idx="2157">
                  <c:v>24.60661345496009</c:v>
                </c:pt>
                <c:pt idx="2158">
                  <c:v>24.618015963511972</c:v>
                </c:pt>
                <c:pt idx="2159">
                  <c:v>24.629418472063854</c:v>
                </c:pt>
                <c:pt idx="2160">
                  <c:v>24.640820980615736</c:v>
                </c:pt>
                <c:pt idx="2161">
                  <c:v>24.652223489167614</c:v>
                </c:pt>
                <c:pt idx="2162">
                  <c:v>24.6636259977195</c:v>
                </c:pt>
                <c:pt idx="2163">
                  <c:v>24.675028506271378</c:v>
                </c:pt>
                <c:pt idx="2164">
                  <c:v>24.686431014823263</c:v>
                </c:pt>
                <c:pt idx="2165">
                  <c:v>24.697833523375142</c:v>
                </c:pt>
                <c:pt idx="2166">
                  <c:v>24.709236031927023</c:v>
                </c:pt>
                <c:pt idx="2167">
                  <c:v>24.720638540478905</c:v>
                </c:pt>
                <c:pt idx="2168">
                  <c:v>24.732041049030787</c:v>
                </c:pt>
                <c:pt idx="2169">
                  <c:v>24.743443557582665</c:v>
                </c:pt>
                <c:pt idx="2170">
                  <c:v>24.754846066134551</c:v>
                </c:pt>
                <c:pt idx="2171">
                  <c:v>24.766248574686429</c:v>
                </c:pt>
                <c:pt idx="2172">
                  <c:v>24.777651083238311</c:v>
                </c:pt>
                <c:pt idx="2173">
                  <c:v>24.789053591790193</c:v>
                </c:pt>
                <c:pt idx="2174">
                  <c:v>24.800456100342075</c:v>
                </c:pt>
                <c:pt idx="2175">
                  <c:v>24.811858608893957</c:v>
                </c:pt>
                <c:pt idx="2176">
                  <c:v>24.823261117445838</c:v>
                </c:pt>
                <c:pt idx="2177">
                  <c:v>24.83466362599772</c:v>
                </c:pt>
                <c:pt idx="2178">
                  <c:v>24.846066134549602</c:v>
                </c:pt>
                <c:pt idx="2179">
                  <c:v>24.857468643101484</c:v>
                </c:pt>
                <c:pt idx="2180">
                  <c:v>24.868871151653362</c:v>
                </c:pt>
                <c:pt idx="2181">
                  <c:v>24.880273660205248</c:v>
                </c:pt>
                <c:pt idx="2182">
                  <c:v>24.891676168757126</c:v>
                </c:pt>
                <c:pt idx="2183">
                  <c:v>24.903078677309008</c:v>
                </c:pt>
                <c:pt idx="2184">
                  <c:v>24.91448118586089</c:v>
                </c:pt>
                <c:pt idx="2185">
                  <c:v>24.925883694412772</c:v>
                </c:pt>
                <c:pt idx="2186">
                  <c:v>24.937286202964653</c:v>
                </c:pt>
                <c:pt idx="2187">
                  <c:v>24.948688711516535</c:v>
                </c:pt>
                <c:pt idx="2188">
                  <c:v>24.960091220068414</c:v>
                </c:pt>
                <c:pt idx="2189">
                  <c:v>24.971493728620299</c:v>
                </c:pt>
                <c:pt idx="2190">
                  <c:v>24.982896237172177</c:v>
                </c:pt>
                <c:pt idx="2191">
                  <c:v>24.994298745724059</c:v>
                </c:pt>
                <c:pt idx="2192">
                  <c:v>25.005701254275941</c:v>
                </c:pt>
                <c:pt idx="2193">
                  <c:v>25.017103762827826</c:v>
                </c:pt>
                <c:pt idx="2194">
                  <c:v>25.028506271379701</c:v>
                </c:pt>
                <c:pt idx="2195">
                  <c:v>25.039908779931586</c:v>
                </c:pt>
                <c:pt idx="2196">
                  <c:v>25.051311288483468</c:v>
                </c:pt>
                <c:pt idx="2197">
                  <c:v>25.062713797035347</c:v>
                </c:pt>
                <c:pt idx="2198">
                  <c:v>25.074116305587228</c:v>
                </c:pt>
                <c:pt idx="2199">
                  <c:v>25.085518814139114</c:v>
                </c:pt>
                <c:pt idx="2200">
                  <c:v>25.096921322690989</c:v>
                </c:pt>
                <c:pt idx="2201">
                  <c:v>25.108323831242874</c:v>
                </c:pt>
                <c:pt idx="2202">
                  <c:v>25.119726339794756</c:v>
                </c:pt>
                <c:pt idx="2203">
                  <c:v>25.131128848346634</c:v>
                </c:pt>
                <c:pt idx="2204">
                  <c:v>25.142531356898516</c:v>
                </c:pt>
                <c:pt idx="2205">
                  <c:v>25.153933865450401</c:v>
                </c:pt>
                <c:pt idx="2206">
                  <c:v>25.16533637400228</c:v>
                </c:pt>
                <c:pt idx="2207">
                  <c:v>25.176738882554162</c:v>
                </c:pt>
                <c:pt idx="2208">
                  <c:v>25.188141391106043</c:v>
                </c:pt>
                <c:pt idx="2209">
                  <c:v>25.199543899657922</c:v>
                </c:pt>
                <c:pt idx="2210">
                  <c:v>25.210946408209807</c:v>
                </c:pt>
                <c:pt idx="2211">
                  <c:v>25.222348916761689</c:v>
                </c:pt>
                <c:pt idx="2212">
                  <c:v>25.233751425313567</c:v>
                </c:pt>
                <c:pt idx="2213">
                  <c:v>25.245153933865449</c:v>
                </c:pt>
                <c:pt idx="2214">
                  <c:v>25.256556442417335</c:v>
                </c:pt>
                <c:pt idx="2215">
                  <c:v>25.267958950969216</c:v>
                </c:pt>
                <c:pt idx="2216">
                  <c:v>25.279361459521095</c:v>
                </c:pt>
                <c:pt idx="2217">
                  <c:v>25.290763968072977</c:v>
                </c:pt>
                <c:pt idx="2218">
                  <c:v>25.302166476624858</c:v>
                </c:pt>
                <c:pt idx="2219">
                  <c:v>25.313568985176737</c:v>
                </c:pt>
                <c:pt idx="2220">
                  <c:v>25.324971493728622</c:v>
                </c:pt>
                <c:pt idx="2221">
                  <c:v>25.336374002280504</c:v>
                </c:pt>
                <c:pt idx="2222">
                  <c:v>25.347776510832382</c:v>
                </c:pt>
                <c:pt idx="2223">
                  <c:v>25.359179019384264</c:v>
                </c:pt>
                <c:pt idx="2224">
                  <c:v>25.37058152793615</c:v>
                </c:pt>
                <c:pt idx="2225">
                  <c:v>25.381984036488024</c:v>
                </c:pt>
                <c:pt idx="2226">
                  <c:v>25.39338654503991</c:v>
                </c:pt>
                <c:pt idx="2227">
                  <c:v>25.404789053591792</c:v>
                </c:pt>
                <c:pt idx="2228">
                  <c:v>25.41619156214367</c:v>
                </c:pt>
                <c:pt idx="2229">
                  <c:v>25.427594070695552</c:v>
                </c:pt>
                <c:pt idx="2230">
                  <c:v>25.438996579247437</c:v>
                </c:pt>
                <c:pt idx="2231">
                  <c:v>25.450399087799312</c:v>
                </c:pt>
                <c:pt idx="2232">
                  <c:v>25.461801596351197</c:v>
                </c:pt>
                <c:pt idx="2233">
                  <c:v>25.473204104903079</c:v>
                </c:pt>
                <c:pt idx="2234">
                  <c:v>25.484606613454957</c:v>
                </c:pt>
                <c:pt idx="2235">
                  <c:v>25.496009122006839</c:v>
                </c:pt>
                <c:pt idx="2236">
                  <c:v>25.507411630558725</c:v>
                </c:pt>
                <c:pt idx="2237">
                  <c:v>25.518814139110603</c:v>
                </c:pt>
                <c:pt idx="2238">
                  <c:v>25.530216647662485</c:v>
                </c:pt>
                <c:pt idx="2239">
                  <c:v>25.541619156214367</c:v>
                </c:pt>
                <c:pt idx="2240">
                  <c:v>25.553021664766252</c:v>
                </c:pt>
                <c:pt idx="2241">
                  <c:v>25.56442417331813</c:v>
                </c:pt>
                <c:pt idx="2242">
                  <c:v>25.575826681870012</c:v>
                </c:pt>
                <c:pt idx="2243">
                  <c:v>25.587229190421894</c:v>
                </c:pt>
                <c:pt idx="2244">
                  <c:v>25.598631698973772</c:v>
                </c:pt>
                <c:pt idx="2245">
                  <c:v>25.610034207525658</c:v>
                </c:pt>
                <c:pt idx="2246">
                  <c:v>25.62143671607754</c:v>
                </c:pt>
                <c:pt idx="2247">
                  <c:v>25.632839224629418</c:v>
                </c:pt>
                <c:pt idx="2248">
                  <c:v>25.6442417331813</c:v>
                </c:pt>
                <c:pt idx="2249">
                  <c:v>25.655644241733182</c:v>
                </c:pt>
                <c:pt idx="2250">
                  <c:v>25.66704675028506</c:v>
                </c:pt>
                <c:pt idx="2251">
                  <c:v>25.678449258836945</c:v>
                </c:pt>
                <c:pt idx="2252">
                  <c:v>25.689851767388827</c:v>
                </c:pt>
                <c:pt idx="2253">
                  <c:v>25.701254275940705</c:v>
                </c:pt>
                <c:pt idx="2254">
                  <c:v>25.712656784492587</c:v>
                </c:pt>
                <c:pt idx="2255">
                  <c:v>25.724059293044473</c:v>
                </c:pt>
                <c:pt idx="2256">
                  <c:v>25.735461801596347</c:v>
                </c:pt>
                <c:pt idx="2257">
                  <c:v>25.746864310148233</c:v>
                </c:pt>
                <c:pt idx="2258">
                  <c:v>25.758266818700115</c:v>
                </c:pt>
                <c:pt idx="2259">
                  <c:v>25.769669327251993</c:v>
                </c:pt>
                <c:pt idx="2260">
                  <c:v>25.781071835803875</c:v>
                </c:pt>
                <c:pt idx="2261">
                  <c:v>25.79247434435576</c:v>
                </c:pt>
                <c:pt idx="2262">
                  <c:v>25.803876852907642</c:v>
                </c:pt>
                <c:pt idx="2263">
                  <c:v>25.81527936145952</c:v>
                </c:pt>
                <c:pt idx="2264">
                  <c:v>25.826681870011402</c:v>
                </c:pt>
                <c:pt idx="2265">
                  <c:v>25.838084378563288</c:v>
                </c:pt>
                <c:pt idx="2266">
                  <c:v>25.849486887115162</c:v>
                </c:pt>
                <c:pt idx="2267">
                  <c:v>25.860889395667048</c:v>
                </c:pt>
                <c:pt idx="2268">
                  <c:v>25.87229190421893</c:v>
                </c:pt>
                <c:pt idx="2269">
                  <c:v>25.883694412770808</c:v>
                </c:pt>
                <c:pt idx="2270">
                  <c:v>25.89509692132269</c:v>
                </c:pt>
                <c:pt idx="2271">
                  <c:v>25.906499429874575</c:v>
                </c:pt>
                <c:pt idx="2272">
                  <c:v>25.917901938426454</c:v>
                </c:pt>
                <c:pt idx="2273">
                  <c:v>25.929304446978335</c:v>
                </c:pt>
                <c:pt idx="2274">
                  <c:v>25.940706955530217</c:v>
                </c:pt>
                <c:pt idx="2275">
                  <c:v>25.952109464082096</c:v>
                </c:pt>
                <c:pt idx="2276">
                  <c:v>25.963511972633981</c:v>
                </c:pt>
                <c:pt idx="2277">
                  <c:v>25.974914481185863</c:v>
                </c:pt>
                <c:pt idx="2278">
                  <c:v>25.986316989737741</c:v>
                </c:pt>
                <c:pt idx="2279">
                  <c:v>25.997719498289623</c:v>
                </c:pt>
                <c:pt idx="2280">
                  <c:v>26.009122006841505</c:v>
                </c:pt>
                <c:pt idx="2281">
                  <c:v>26.020524515393383</c:v>
                </c:pt>
                <c:pt idx="2282">
                  <c:v>26.031927023945268</c:v>
                </c:pt>
                <c:pt idx="2283">
                  <c:v>26.04332953249715</c:v>
                </c:pt>
                <c:pt idx="2284">
                  <c:v>26.054732041049032</c:v>
                </c:pt>
                <c:pt idx="2285">
                  <c:v>26.06613454960091</c:v>
                </c:pt>
                <c:pt idx="2286">
                  <c:v>26.077537058152796</c:v>
                </c:pt>
                <c:pt idx="2287">
                  <c:v>26.088939566704678</c:v>
                </c:pt>
                <c:pt idx="2288">
                  <c:v>26.100342075256556</c:v>
                </c:pt>
                <c:pt idx="2289">
                  <c:v>26.111744583808438</c:v>
                </c:pt>
                <c:pt idx="2290">
                  <c:v>26.12314709236032</c:v>
                </c:pt>
                <c:pt idx="2291">
                  <c:v>26.134549600912198</c:v>
                </c:pt>
                <c:pt idx="2292">
                  <c:v>26.145952109464083</c:v>
                </c:pt>
                <c:pt idx="2293">
                  <c:v>26.157354618015965</c:v>
                </c:pt>
                <c:pt idx="2294">
                  <c:v>26.168757126567844</c:v>
                </c:pt>
                <c:pt idx="2295">
                  <c:v>26.180159635119725</c:v>
                </c:pt>
                <c:pt idx="2296">
                  <c:v>26.191562143671611</c:v>
                </c:pt>
                <c:pt idx="2297">
                  <c:v>26.202964652223486</c:v>
                </c:pt>
                <c:pt idx="2298">
                  <c:v>26.214367160775371</c:v>
                </c:pt>
                <c:pt idx="2299">
                  <c:v>26.225769669327253</c:v>
                </c:pt>
                <c:pt idx="2300">
                  <c:v>26.237172177879131</c:v>
                </c:pt>
                <c:pt idx="2301">
                  <c:v>26.248574686431013</c:v>
                </c:pt>
                <c:pt idx="2302">
                  <c:v>26.259977194982898</c:v>
                </c:pt>
                <c:pt idx="2303">
                  <c:v>26.271379703534777</c:v>
                </c:pt>
                <c:pt idx="2304">
                  <c:v>26.282782212086659</c:v>
                </c:pt>
                <c:pt idx="2305">
                  <c:v>26.29418472063854</c:v>
                </c:pt>
                <c:pt idx="2306">
                  <c:v>26.305587229190419</c:v>
                </c:pt>
                <c:pt idx="2307">
                  <c:v>26.316989737742304</c:v>
                </c:pt>
                <c:pt idx="2308">
                  <c:v>26.328392246294186</c:v>
                </c:pt>
                <c:pt idx="2309">
                  <c:v>26.339794754846068</c:v>
                </c:pt>
                <c:pt idx="2310">
                  <c:v>26.351197263397946</c:v>
                </c:pt>
                <c:pt idx="2311">
                  <c:v>26.362599771949828</c:v>
                </c:pt>
                <c:pt idx="2312">
                  <c:v>26.374002280501713</c:v>
                </c:pt>
                <c:pt idx="2313">
                  <c:v>26.385404789053592</c:v>
                </c:pt>
                <c:pt idx="2314">
                  <c:v>26.396807297605474</c:v>
                </c:pt>
                <c:pt idx="2315">
                  <c:v>26.408209806157355</c:v>
                </c:pt>
                <c:pt idx="2316">
                  <c:v>26.419612314709234</c:v>
                </c:pt>
                <c:pt idx="2317">
                  <c:v>26.431014823261119</c:v>
                </c:pt>
                <c:pt idx="2318">
                  <c:v>26.442417331813001</c:v>
                </c:pt>
                <c:pt idx="2319">
                  <c:v>26.453819840364879</c:v>
                </c:pt>
                <c:pt idx="2320">
                  <c:v>26.465222348916761</c:v>
                </c:pt>
                <c:pt idx="2321">
                  <c:v>26.476624857468643</c:v>
                </c:pt>
                <c:pt idx="2322">
                  <c:v>26.488027366020521</c:v>
                </c:pt>
                <c:pt idx="2323">
                  <c:v>26.499429874572407</c:v>
                </c:pt>
                <c:pt idx="2324">
                  <c:v>26.510832383124288</c:v>
                </c:pt>
                <c:pt idx="2325">
                  <c:v>26.522234891676167</c:v>
                </c:pt>
                <c:pt idx="2326">
                  <c:v>26.533637400228049</c:v>
                </c:pt>
                <c:pt idx="2327">
                  <c:v>26.545039908779934</c:v>
                </c:pt>
                <c:pt idx="2328">
                  <c:v>26.556442417331809</c:v>
                </c:pt>
                <c:pt idx="2329">
                  <c:v>26.567844925883694</c:v>
                </c:pt>
                <c:pt idx="2330">
                  <c:v>26.579247434435576</c:v>
                </c:pt>
                <c:pt idx="2331">
                  <c:v>26.590649942987461</c:v>
                </c:pt>
                <c:pt idx="2332">
                  <c:v>26.602052451539336</c:v>
                </c:pt>
                <c:pt idx="2333">
                  <c:v>26.613454960091222</c:v>
                </c:pt>
                <c:pt idx="2334">
                  <c:v>26.624857468643103</c:v>
                </c:pt>
                <c:pt idx="2335">
                  <c:v>26.636259977194982</c:v>
                </c:pt>
                <c:pt idx="2336">
                  <c:v>26.647662485746864</c:v>
                </c:pt>
                <c:pt idx="2337">
                  <c:v>26.659064994298749</c:v>
                </c:pt>
                <c:pt idx="2338">
                  <c:v>26.670467502850627</c:v>
                </c:pt>
                <c:pt idx="2339">
                  <c:v>26.681870011402509</c:v>
                </c:pt>
                <c:pt idx="2340">
                  <c:v>26.693272519954391</c:v>
                </c:pt>
                <c:pt idx="2341">
                  <c:v>26.704675028506269</c:v>
                </c:pt>
                <c:pt idx="2342">
                  <c:v>26.716077537058151</c:v>
                </c:pt>
                <c:pt idx="2343">
                  <c:v>26.727480045610037</c:v>
                </c:pt>
                <c:pt idx="2344">
                  <c:v>26.738882554161915</c:v>
                </c:pt>
                <c:pt idx="2345">
                  <c:v>26.750285062713797</c:v>
                </c:pt>
                <c:pt idx="2346">
                  <c:v>26.761687571265679</c:v>
                </c:pt>
                <c:pt idx="2347">
                  <c:v>26.773090079817557</c:v>
                </c:pt>
                <c:pt idx="2348">
                  <c:v>26.784492588369442</c:v>
                </c:pt>
                <c:pt idx="2349">
                  <c:v>26.795895096921324</c:v>
                </c:pt>
                <c:pt idx="2350">
                  <c:v>26.807297605473202</c:v>
                </c:pt>
                <c:pt idx="2351">
                  <c:v>26.818700114025084</c:v>
                </c:pt>
                <c:pt idx="2352">
                  <c:v>26.830102622576966</c:v>
                </c:pt>
                <c:pt idx="2353">
                  <c:v>26.841505131128852</c:v>
                </c:pt>
                <c:pt idx="2354">
                  <c:v>26.85290763968073</c:v>
                </c:pt>
                <c:pt idx="2355">
                  <c:v>26.864310148232612</c:v>
                </c:pt>
                <c:pt idx="2356">
                  <c:v>26.875712656784494</c:v>
                </c:pt>
                <c:pt idx="2357">
                  <c:v>26.887115165336372</c:v>
                </c:pt>
                <c:pt idx="2358">
                  <c:v>26.898517673888257</c:v>
                </c:pt>
                <c:pt idx="2359">
                  <c:v>26.909920182440139</c:v>
                </c:pt>
                <c:pt idx="2360">
                  <c:v>26.921322690992017</c:v>
                </c:pt>
                <c:pt idx="2361">
                  <c:v>26.932725199543899</c:v>
                </c:pt>
                <c:pt idx="2362">
                  <c:v>26.944127708095785</c:v>
                </c:pt>
                <c:pt idx="2363">
                  <c:v>26.955530216647659</c:v>
                </c:pt>
                <c:pt idx="2364">
                  <c:v>26.966932725199545</c:v>
                </c:pt>
                <c:pt idx="2365">
                  <c:v>26.978335233751427</c:v>
                </c:pt>
                <c:pt idx="2366">
                  <c:v>26.989737742303305</c:v>
                </c:pt>
                <c:pt idx="2367">
                  <c:v>27.001140250855187</c:v>
                </c:pt>
                <c:pt idx="2368">
                  <c:v>27.012542759407072</c:v>
                </c:pt>
                <c:pt idx="2369">
                  <c:v>27.02394526795895</c:v>
                </c:pt>
                <c:pt idx="2370">
                  <c:v>27.035347776510832</c:v>
                </c:pt>
                <c:pt idx="2371">
                  <c:v>27.046750285062714</c:v>
                </c:pt>
                <c:pt idx="2372">
                  <c:v>27.058152793614592</c:v>
                </c:pt>
                <c:pt idx="2373">
                  <c:v>27.069555302166474</c:v>
                </c:pt>
                <c:pt idx="2374">
                  <c:v>27.08095781071836</c:v>
                </c:pt>
                <c:pt idx="2375">
                  <c:v>27.092360319270238</c:v>
                </c:pt>
                <c:pt idx="2376">
                  <c:v>27.10376282782212</c:v>
                </c:pt>
                <c:pt idx="2377">
                  <c:v>27.115165336374002</c:v>
                </c:pt>
                <c:pt idx="2378">
                  <c:v>27.126567844925887</c:v>
                </c:pt>
                <c:pt idx="2379">
                  <c:v>27.137970353477765</c:v>
                </c:pt>
                <c:pt idx="2380">
                  <c:v>27.149372862029647</c:v>
                </c:pt>
                <c:pt idx="2381">
                  <c:v>27.160775370581529</c:v>
                </c:pt>
                <c:pt idx="2382">
                  <c:v>27.172177879133407</c:v>
                </c:pt>
                <c:pt idx="2383">
                  <c:v>27.183580387685289</c:v>
                </c:pt>
                <c:pt idx="2384">
                  <c:v>27.194982896237175</c:v>
                </c:pt>
                <c:pt idx="2385">
                  <c:v>27.206385404789053</c:v>
                </c:pt>
                <c:pt idx="2386">
                  <c:v>27.217787913340935</c:v>
                </c:pt>
                <c:pt idx="2387">
                  <c:v>27.229190421892817</c:v>
                </c:pt>
                <c:pt idx="2388">
                  <c:v>27.240592930444695</c:v>
                </c:pt>
                <c:pt idx="2389">
                  <c:v>27.25199543899658</c:v>
                </c:pt>
                <c:pt idx="2390">
                  <c:v>27.263397947548462</c:v>
                </c:pt>
                <c:pt idx="2391">
                  <c:v>27.274800456100341</c:v>
                </c:pt>
                <c:pt idx="2392">
                  <c:v>27.286202964652222</c:v>
                </c:pt>
                <c:pt idx="2393">
                  <c:v>27.297605473204108</c:v>
                </c:pt>
                <c:pt idx="2394">
                  <c:v>27.309007981755983</c:v>
                </c:pt>
                <c:pt idx="2395">
                  <c:v>27.320410490307868</c:v>
                </c:pt>
                <c:pt idx="2396">
                  <c:v>27.33181299885975</c:v>
                </c:pt>
                <c:pt idx="2397">
                  <c:v>27.343215507411628</c:v>
                </c:pt>
                <c:pt idx="2398">
                  <c:v>27.35461801596351</c:v>
                </c:pt>
                <c:pt idx="2399">
                  <c:v>27.366020524515395</c:v>
                </c:pt>
                <c:pt idx="2400">
                  <c:v>27.377423033067277</c:v>
                </c:pt>
                <c:pt idx="2401">
                  <c:v>27.388825541619156</c:v>
                </c:pt>
                <c:pt idx="2402">
                  <c:v>27.400228050171037</c:v>
                </c:pt>
                <c:pt idx="2403">
                  <c:v>27.411630558722923</c:v>
                </c:pt>
                <c:pt idx="2404">
                  <c:v>27.423033067274798</c:v>
                </c:pt>
                <c:pt idx="2405">
                  <c:v>27.434435575826683</c:v>
                </c:pt>
                <c:pt idx="2406">
                  <c:v>27.445838084378565</c:v>
                </c:pt>
                <c:pt idx="2407">
                  <c:v>27.457240592930443</c:v>
                </c:pt>
                <c:pt idx="2408">
                  <c:v>27.468643101482325</c:v>
                </c:pt>
                <c:pt idx="2409">
                  <c:v>27.48004561003421</c:v>
                </c:pt>
                <c:pt idx="2410">
                  <c:v>27.491448118586089</c:v>
                </c:pt>
                <c:pt idx="2411">
                  <c:v>27.50285062713797</c:v>
                </c:pt>
                <c:pt idx="2412">
                  <c:v>27.514253135689852</c:v>
                </c:pt>
                <c:pt idx="2413">
                  <c:v>27.525655644241731</c:v>
                </c:pt>
                <c:pt idx="2414">
                  <c:v>27.537058152793612</c:v>
                </c:pt>
                <c:pt idx="2415">
                  <c:v>27.548460661345498</c:v>
                </c:pt>
                <c:pt idx="2416">
                  <c:v>27.559863169897376</c:v>
                </c:pt>
                <c:pt idx="2417">
                  <c:v>27.571265678449258</c:v>
                </c:pt>
                <c:pt idx="2418">
                  <c:v>27.58266818700114</c:v>
                </c:pt>
                <c:pt idx="2419">
                  <c:v>27.594070695553018</c:v>
                </c:pt>
                <c:pt idx="2420">
                  <c:v>27.605473204104904</c:v>
                </c:pt>
                <c:pt idx="2421">
                  <c:v>27.616875712656785</c:v>
                </c:pt>
                <c:pt idx="2422">
                  <c:v>27.628278221208667</c:v>
                </c:pt>
                <c:pt idx="2423">
                  <c:v>27.639680729760546</c:v>
                </c:pt>
                <c:pt idx="2424">
                  <c:v>27.651083238312431</c:v>
                </c:pt>
                <c:pt idx="2425">
                  <c:v>27.662485746864313</c:v>
                </c:pt>
                <c:pt idx="2426">
                  <c:v>27.673888255416191</c:v>
                </c:pt>
                <c:pt idx="2427">
                  <c:v>27.685290763968073</c:v>
                </c:pt>
                <c:pt idx="2428">
                  <c:v>27.696693272519958</c:v>
                </c:pt>
                <c:pt idx="2429">
                  <c:v>27.708095781071833</c:v>
                </c:pt>
                <c:pt idx="2430">
                  <c:v>27.719498289623719</c:v>
                </c:pt>
                <c:pt idx="2431">
                  <c:v>27.7309007981756</c:v>
                </c:pt>
                <c:pt idx="2432">
                  <c:v>27.742303306727479</c:v>
                </c:pt>
                <c:pt idx="2433">
                  <c:v>27.753705815279361</c:v>
                </c:pt>
                <c:pt idx="2434">
                  <c:v>27.765108323831246</c:v>
                </c:pt>
                <c:pt idx="2435">
                  <c:v>27.776510832383121</c:v>
                </c:pt>
                <c:pt idx="2436">
                  <c:v>27.787913340935006</c:v>
                </c:pt>
                <c:pt idx="2437">
                  <c:v>27.799315849486888</c:v>
                </c:pt>
                <c:pt idx="2438">
                  <c:v>27.810718358038766</c:v>
                </c:pt>
                <c:pt idx="2439">
                  <c:v>27.822120866590648</c:v>
                </c:pt>
                <c:pt idx="2440">
                  <c:v>27.833523375142533</c:v>
                </c:pt>
                <c:pt idx="2441">
                  <c:v>27.844925883694412</c:v>
                </c:pt>
                <c:pt idx="2442">
                  <c:v>27.856328392246294</c:v>
                </c:pt>
                <c:pt idx="2443">
                  <c:v>27.867730900798175</c:v>
                </c:pt>
                <c:pt idx="2444">
                  <c:v>27.879133409350054</c:v>
                </c:pt>
                <c:pt idx="2445">
                  <c:v>27.890535917901936</c:v>
                </c:pt>
                <c:pt idx="2446">
                  <c:v>27.901938426453821</c:v>
                </c:pt>
                <c:pt idx="2447">
                  <c:v>27.913340935005703</c:v>
                </c:pt>
                <c:pt idx="2448">
                  <c:v>27.924743443557581</c:v>
                </c:pt>
                <c:pt idx="2449">
                  <c:v>27.936145952109463</c:v>
                </c:pt>
                <c:pt idx="2450">
                  <c:v>27.947548460661348</c:v>
                </c:pt>
                <c:pt idx="2451">
                  <c:v>27.958950969213227</c:v>
                </c:pt>
                <c:pt idx="2452">
                  <c:v>27.970353477765109</c:v>
                </c:pt>
                <c:pt idx="2453">
                  <c:v>27.98175598631699</c:v>
                </c:pt>
                <c:pt idx="2454">
                  <c:v>27.993158494868869</c:v>
                </c:pt>
                <c:pt idx="2455">
                  <c:v>28.004561003420754</c:v>
                </c:pt>
                <c:pt idx="2456">
                  <c:v>28.015963511972636</c:v>
                </c:pt>
                <c:pt idx="2457">
                  <c:v>28.027366020524514</c:v>
                </c:pt>
                <c:pt idx="2458">
                  <c:v>28.038768529076396</c:v>
                </c:pt>
                <c:pt idx="2459">
                  <c:v>28.050171037628282</c:v>
                </c:pt>
                <c:pt idx="2460">
                  <c:v>28.061573546180156</c:v>
                </c:pt>
                <c:pt idx="2461">
                  <c:v>28.072976054732042</c:v>
                </c:pt>
                <c:pt idx="2462">
                  <c:v>28.084378563283924</c:v>
                </c:pt>
                <c:pt idx="2463">
                  <c:v>28.095781071835802</c:v>
                </c:pt>
                <c:pt idx="2464">
                  <c:v>28.107183580387684</c:v>
                </c:pt>
                <c:pt idx="2465">
                  <c:v>28.118586088939569</c:v>
                </c:pt>
                <c:pt idx="2466">
                  <c:v>28.129988597491444</c:v>
                </c:pt>
                <c:pt idx="2467">
                  <c:v>28.141391106043329</c:v>
                </c:pt>
                <c:pt idx="2468">
                  <c:v>28.152793614595211</c:v>
                </c:pt>
                <c:pt idx="2469">
                  <c:v>28.164196123147097</c:v>
                </c:pt>
                <c:pt idx="2470">
                  <c:v>28.175598631698971</c:v>
                </c:pt>
                <c:pt idx="2471">
                  <c:v>28.187001140250857</c:v>
                </c:pt>
                <c:pt idx="2472">
                  <c:v>28.198403648802739</c:v>
                </c:pt>
                <c:pt idx="2473">
                  <c:v>28.209806157354617</c:v>
                </c:pt>
                <c:pt idx="2474">
                  <c:v>28.221208665906499</c:v>
                </c:pt>
                <c:pt idx="2475">
                  <c:v>28.232611174458384</c:v>
                </c:pt>
                <c:pt idx="2476">
                  <c:v>28.244013683010259</c:v>
                </c:pt>
                <c:pt idx="2477">
                  <c:v>28.255416191562144</c:v>
                </c:pt>
                <c:pt idx="2478">
                  <c:v>28.266818700114026</c:v>
                </c:pt>
                <c:pt idx="2479">
                  <c:v>28.278221208665904</c:v>
                </c:pt>
                <c:pt idx="2480">
                  <c:v>28.289623717217786</c:v>
                </c:pt>
                <c:pt idx="2481">
                  <c:v>28.301026225769672</c:v>
                </c:pt>
                <c:pt idx="2482">
                  <c:v>28.31242873432155</c:v>
                </c:pt>
                <c:pt idx="2483">
                  <c:v>28.323831242873432</c:v>
                </c:pt>
                <c:pt idx="2484">
                  <c:v>28.335233751425314</c:v>
                </c:pt>
                <c:pt idx="2485">
                  <c:v>28.346636259977192</c:v>
                </c:pt>
                <c:pt idx="2486">
                  <c:v>28.358038768529077</c:v>
                </c:pt>
                <c:pt idx="2487">
                  <c:v>28.369441277080959</c:v>
                </c:pt>
                <c:pt idx="2488">
                  <c:v>28.380843785632837</c:v>
                </c:pt>
                <c:pt idx="2489">
                  <c:v>28.392246294184719</c:v>
                </c:pt>
                <c:pt idx="2490">
                  <c:v>28.403648802736605</c:v>
                </c:pt>
                <c:pt idx="2491">
                  <c:v>28.415051311288487</c:v>
                </c:pt>
                <c:pt idx="2492">
                  <c:v>28.426453819840365</c:v>
                </c:pt>
                <c:pt idx="2493">
                  <c:v>28.437856328392247</c:v>
                </c:pt>
                <c:pt idx="2494">
                  <c:v>28.449258836944129</c:v>
                </c:pt>
                <c:pt idx="2495">
                  <c:v>28.460661345496007</c:v>
                </c:pt>
                <c:pt idx="2496">
                  <c:v>28.472063854047892</c:v>
                </c:pt>
                <c:pt idx="2497">
                  <c:v>28.483466362599774</c:v>
                </c:pt>
                <c:pt idx="2498">
                  <c:v>28.494868871151652</c:v>
                </c:pt>
                <c:pt idx="2499">
                  <c:v>28.506271379703534</c:v>
                </c:pt>
                <c:pt idx="2500">
                  <c:v>28.51767388825542</c:v>
                </c:pt>
                <c:pt idx="2501">
                  <c:v>28.529076396807294</c:v>
                </c:pt>
                <c:pt idx="2502">
                  <c:v>28.54047890535918</c:v>
                </c:pt>
                <c:pt idx="2503">
                  <c:v>28.551881413911062</c:v>
                </c:pt>
                <c:pt idx="2504">
                  <c:v>28.56328392246294</c:v>
                </c:pt>
                <c:pt idx="2505">
                  <c:v>28.574686431014822</c:v>
                </c:pt>
                <c:pt idx="2506">
                  <c:v>28.586088939566707</c:v>
                </c:pt>
                <c:pt idx="2507">
                  <c:v>28.597491448118582</c:v>
                </c:pt>
                <c:pt idx="2508">
                  <c:v>28.608893956670467</c:v>
                </c:pt>
                <c:pt idx="2509">
                  <c:v>28.620296465222349</c:v>
                </c:pt>
                <c:pt idx="2510">
                  <c:v>28.631698973774228</c:v>
                </c:pt>
                <c:pt idx="2511">
                  <c:v>28.643101482326109</c:v>
                </c:pt>
                <c:pt idx="2512">
                  <c:v>28.654503990877995</c:v>
                </c:pt>
                <c:pt idx="2513">
                  <c:v>28.665906499429877</c:v>
                </c:pt>
                <c:pt idx="2514">
                  <c:v>28.677309007981755</c:v>
                </c:pt>
                <c:pt idx="2515">
                  <c:v>28.688711516533637</c:v>
                </c:pt>
                <c:pt idx="2516">
                  <c:v>28.700114025085522</c:v>
                </c:pt>
                <c:pt idx="2517">
                  <c:v>28.711516533637401</c:v>
                </c:pt>
                <c:pt idx="2518">
                  <c:v>28.722919042189282</c:v>
                </c:pt>
                <c:pt idx="2519">
                  <c:v>28.734321550741164</c:v>
                </c:pt>
                <c:pt idx="2520">
                  <c:v>28.745724059293043</c:v>
                </c:pt>
                <c:pt idx="2521">
                  <c:v>28.757126567844928</c:v>
                </c:pt>
                <c:pt idx="2522">
                  <c:v>28.76852907639681</c:v>
                </c:pt>
                <c:pt idx="2523">
                  <c:v>28.779931584948688</c:v>
                </c:pt>
                <c:pt idx="2524">
                  <c:v>28.79133409350057</c:v>
                </c:pt>
                <c:pt idx="2525">
                  <c:v>28.802736602052452</c:v>
                </c:pt>
                <c:pt idx="2526">
                  <c:v>28.81413911060433</c:v>
                </c:pt>
                <c:pt idx="2527">
                  <c:v>28.825541619156215</c:v>
                </c:pt>
                <c:pt idx="2528">
                  <c:v>28.836944127708097</c:v>
                </c:pt>
                <c:pt idx="2529">
                  <c:v>28.848346636259976</c:v>
                </c:pt>
                <c:pt idx="2530">
                  <c:v>28.859749144811857</c:v>
                </c:pt>
                <c:pt idx="2531">
                  <c:v>28.871151653363743</c:v>
                </c:pt>
                <c:pt idx="2532">
                  <c:v>28.882554161915618</c:v>
                </c:pt>
                <c:pt idx="2533">
                  <c:v>28.893956670467503</c:v>
                </c:pt>
                <c:pt idx="2534">
                  <c:v>28.905359179019385</c:v>
                </c:pt>
                <c:pt idx="2535">
                  <c:v>28.916761687571263</c:v>
                </c:pt>
                <c:pt idx="2536">
                  <c:v>28.928164196123145</c:v>
                </c:pt>
                <c:pt idx="2537">
                  <c:v>28.93956670467503</c:v>
                </c:pt>
                <c:pt idx="2538">
                  <c:v>28.950969213226912</c:v>
                </c:pt>
                <c:pt idx="2539">
                  <c:v>28.962371721778791</c:v>
                </c:pt>
                <c:pt idx="2540">
                  <c:v>28.973774230330672</c:v>
                </c:pt>
                <c:pt idx="2541">
                  <c:v>28.985176738882558</c:v>
                </c:pt>
                <c:pt idx="2542">
                  <c:v>28.996579247434433</c:v>
                </c:pt>
                <c:pt idx="2543">
                  <c:v>29.007981755986318</c:v>
                </c:pt>
                <c:pt idx="2544">
                  <c:v>29.0193842645382</c:v>
                </c:pt>
                <c:pt idx="2545">
                  <c:v>29.030786773090078</c:v>
                </c:pt>
                <c:pt idx="2546">
                  <c:v>29.04218928164196</c:v>
                </c:pt>
                <c:pt idx="2547">
                  <c:v>29.053591790193845</c:v>
                </c:pt>
                <c:pt idx="2548">
                  <c:v>29.064994298745724</c:v>
                </c:pt>
                <c:pt idx="2549">
                  <c:v>29.076396807297606</c:v>
                </c:pt>
                <c:pt idx="2550">
                  <c:v>29.087799315849487</c:v>
                </c:pt>
                <c:pt idx="2551">
                  <c:v>29.099201824401366</c:v>
                </c:pt>
                <c:pt idx="2552">
                  <c:v>29.110604332953251</c:v>
                </c:pt>
                <c:pt idx="2553">
                  <c:v>29.122006841505133</c:v>
                </c:pt>
                <c:pt idx="2554">
                  <c:v>29.133409350057011</c:v>
                </c:pt>
                <c:pt idx="2555">
                  <c:v>29.144811858608893</c:v>
                </c:pt>
                <c:pt idx="2556">
                  <c:v>29.156214367160775</c:v>
                </c:pt>
                <c:pt idx="2557">
                  <c:v>29.167616875712653</c:v>
                </c:pt>
                <c:pt idx="2558">
                  <c:v>29.179019384264539</c:v>
                </c:pt>
                <c:pt idx="2559">
                  <c:v>29.190421892816421</c:v>
                </c:pt>
                <c:pt idx="2560">
                  <c:v>29.201824401368302</c:v>
                </c:pt>
                <c:pt idx="2561">
                  <c:v>29.213226909920181</c:v>
                </c:pt>
                <c:pt idx="2562">
                  <c:v>29.224629418472066</c:v>
                </c:pt>
                <c:pt idx="2563">
                  <c:v>29.236031927023948</c:v>
                </c:pt>
                <c:pt idx="2564">
                  <c:v>29.247434435575826</c:v>
                </c:pt>
                <c:pt idx="2565">
                  <c:v>29.258836944127708</c:v>
                </c:pt>
                <c:pt idx="2566">
                  <c:v>29.27023945267959</c:v>
                </c:pt>
                <c:pt idx="2567">
                  <c:v>29.281641961231468</c:v>
                </c:pt>
                <c:pt idx="2568">
                  <c:v>29.293044469783354</c:v>
                </c:pt>
                <c:pt idx="2569">
                  <c:v>29.304446978335235</c:v>
                </c:pt>
                <c:pt idx="2570">
                  <c:v>29.315849486887114</c:v>
                </c:pt>
                <c:pt idx="2571">
                  <c:v>29.327251995438996</c:v>
                </c:pt>
                <c:pt idx="2572">
                  <c:v>29.338654503990881</c:v>
                </c:pt>
                <c:pt idx="2573">
                  <c:v>29.350057012542756</c:v>
                </c:pt>
                <c:pt idx="2574">
                  <c:v>29.361459521094641</c:v>
                </c:pt>
                <c:pt idx="2575">
                  <c:v>29.372862029646523</c:v>
                </c:pt>
                <c:pt idx="2576">
                  <c:v>29.384264538198401</c:v>
                </c:pt>
                <c:pt idx="2577">
                  <c:v>29.395667046750283</c:v>
                </c:pt>
                <c:pt idx="2578">
                  <c:v>29.407069555302169</c:v>
                </c:pt>
                <c:pt idx="2579">
                  <c:v>29.418472063854047</c:v>
                </c:pt>
                <c:pt idx="2580">
                  <c:v>29.429874572405929</c:v>
                </c:pt>
                <c:pt idx="2581">
                  <c:v>29.441277080957811</c:v>
                </c:pt>
                <c:pt idx="2582">
                  <c:v>29.452679589509696</c:v>
                </c:pt>
                <c:pt idx="2583">
                  <c:v>29.464082098061574</c:v>
                </c:pt>
                <c:pt idx="2584">
                  <c:v>29.475484606613456</c:v>
                </c:pt>
                <c:pt idx="2585">
                  <c:v>29.486887115165338</c:v>
                </c:pt>
                <c:pt idx="2586">
                  <c:v>29.498289623717216</c:v>
                </c:pt>
                <c:pt idx="2587">
                  <c:v>29.509692132269098</c:v>
                </c:pt>
                <c:pt idx="2588">
                  <c:v>29.521094640820984</c:v>
                </c:pt>
                <c:pt idx="2589">
                  <c:v>29.532497149372862</c:v>
                </c:pt>
                <c:pt idx="2590">
                  <c:v>29.543899657924744</c:v>
                </c:pt>
                <c:pt idx="2591">
                  <c:v>29.555302166476626</c:v>
                </c:pt>
                <c:pt idx="2592">
                  <c:v>29.566704675028504</c:v>
                </c:pt>
                <c:pt idx="2593">
                  <c:v>29.578107183580389</c:v>
                </c:pt>
                <c:pt idx="2594">
                  <c:v>29.589509692132271</c:v>
                </c:pt>
                <c:pt idx="2595">
                  <c:v>29.600912200684149</c:v>
                </c:pt>
                <c:pt idx="2596">
                  <c:v>29.612314709236031</c:v>
                </c:pt>
                <c:pt idx="2597">
                  <c:v>29.623717217787913</c:v>
                </c:pt>
                <c:pt idx="2598">
                  <c:v>29.635119726339791</c:v>
                </c:pt>
                <c:pt idx="2599">
                  <c:v>29.646522234891677</c:v>
                </c:pt>
                <c:pt idx="2600">
                  <c:v>29.657924743443559</c:v>
                </c:pt>
                <c:pt idx="2601">
                  <c:v>29.669327251995437</c:v>
                </c:pt>
                <c:pt idx="2602">
                  <c:v>29.680729760547319</c:v>
                </c:pt>
                <c:pt idx="2603">
                  <c:v>29.692132269099204</c:v>
                </c:pt>
                <c:pt idx="2604">
                  <c:v>29.703534777651079</c:v>
                </c:pt>
                <c:pt idx="2605">
                  <c:v>29.714937286202964</c:v>
                </c:pt>
                <c:pt idx="2606">
                  <c:v>29.726339794754846</c:v>
                </c:pt>
                <c:pt idx="2607">
                  <c:v>29.737742303306732</c:v>
                </c:pt>
                <c:pt idx="2608">
                  <c:v>29.749144811858606</c:v>
                </c:pt>
                <c:pt idx="2609">
                  <c:v>29.760547320410492</c:v>
                </c:pt>
                <c:pt idx="2610">
                  <c:v>29.771949828962374</c:v>
                </c:pt>
                <c:pt idx="2611">
                  <c:v>29.783352337514252</c:v>
                </c:pt>
                <c:pt idx="2612">
                  <c:v>29.794754846066134</c:v>
                </c:pt>
                <c:pt idx="2613">
                  <c:v>29.806157354618019</c:v>
                </c:pt>
                <c:pt idx="2614">
                  <c:v>29.817559863169897</c:v>
                </c:pt>
                <c:pt idx="2615">
                  <c:v>29.828962371721779</c:v>
                </c:pt>
                <c:pt idx="2616">
                  <c:v>29.840364880273661</c:v>
                </c:pt>
                <c:pt idx="2617">
                  <c:v>29.851767388825539</c:v>
                </c:pt>
                <c:pt idx="2618">
                  <c:v>29.863169897377421</c:v>
                </c:pt>
                <c:pt idx="2619">
                  <c:v>29.874572405929307</c:v>
                </c:pt>
                <c:pt idx="2620">
                  <c:v>29.885974914481185</c:v>
                </c:pt>
                <c:pt idx="2621">
                  <c:v>29.897377423033067</c:v>
                </c:pt>
                <c:pt idx="2622">
                  <c:v>29.908779931584949</c:v>
                </c:pt>
                <c:pt idx="2623">
                  <c:v>29.920182440136827</c:v>
                </c:pt>
                <c:pt idx="2624">
                  <c:v>29.931584948688712</c:v>
                </c:pt>
                <c:pt idx="2625">
                  <c:v>29.942987457240594</c:v>
                </c:pt>
                <c:pt idx="2626">
                  <c:v>29.954389965792473</c:v>
                </c:pt>
                <c:pt idx="2627">
                  <c:v>29.965792474344354</c:v>
                </c:pt>
                <c:pt idx="2628">
                  <c:v>29.977194982896236</c:v>
                </c:pt>
                <c:pt idx="2629">
                  <c:v>29.988597491448122</c:v>
                </c:pt>
                <c:pt idx="2630">
                  <c:v>30</c:v>
                </c:pt>
                <c:pt idx="2631">
                  <c:v>30.011402508551882</c:v>
                </c:pt>
                <c:pt idx="2632">
                  <c:v>30.022805017103764</c:v>
                </c:pt>
                <c:pt idx="2633">
                  <c:v>30.034207525655642</c:v>
                </c:pt>
                <c:pt idx="2634">
                  <c:v>30.045610034207527</c:v>
                </c:pt>
                <c:pt idx="2635">
                  <c:v>30.057012542759409</c:v>
                </c:pt>
                <c:pt idx="2636">
                  <c:v>30.068415051311288</c:v>
                </c:pt>
                <c:pt idx="2637">
                  <c:v>30.079817559863169</c:v>
                </c:pt>
                <c:pt idx="2638">
                  <c:v>30.091220068415055</c:v>
                </c:pt>
                <c:pt idx="2639">
                  <c:v>30.10262257696693</c:v>
                </c:pt>
                <c:pt idx="2640">
                  <c:v>30.114025085518815</c:v>
                </c:pt>
                <c:pt idx="2641">
                  <c:v>30.125427594070697</c:v>
                </c:pt>
                <c:pt idx="2642">
                  <c:v>30.136830102622575</c:v>
                </c:pt>
                <c:pt idx="2643">
                  <c:v>30.148232611174457</c:v>
                </c:pt>
                <c:pt idx="2644">
                  <c:v>30.159635119726342</c:v>
                </c:pt>
                <c:pt idx="2645">
                  <c:v>30.171037628278221</c:v>
                </c:pt>
                <c:pt idx="2646">
                  <c:v>30.182440136830103</c:v>
                </c:pt>
                <c:pt idx="2647">
                  <c:v>30.193842645381984</c:v>
                </c:pt>
                <c:pt idx="2648">
                  <c:v>30.205245153933863</c:v>
                </c:pt>
                <c:pt idx="2649">
                  <c:v>30.216647662485745</c:v>
                </c:pt>
                <c:pt idx="2650">
                  <c:v>30.22805017103763</c:v>
                </c:pt>
                <c:pt idx="2651">
                  <c:v>30.239452679589512</c:v>
                </c:pt>
                <c:pt idx="2652">
                  <c:v>30.25085518814139</c:v>
                </c:pt>
                <c:pt idx="2653">
                  <c:v>30.262257696693272</c:v>
                </c:pt>
                <c:pt idx="2654">
                  <c:v>30.273660205245157</c:v>
                </c:pt>
                <c:pt idx="2655">
                  <c:v>30.285062713797036</c:v>
                </c:pt>
                <c:pt idx="2656">
                  <c:v>30.296465222348917</c:v>
                </c:pt>
                <c:pt idx="2657">
                  <c:v>30.307867730900799</c:v>
                </c:pt>
                <c:pt idx="2658">
                  <c:v>30.319270239452678</c:v>
                </c:pt>
                <c:pt idx="2659">
                  <c:v>30.330672748004559</c:v>
                </c:pt>
                <c:pt idx="2660">
                  <c:v>30.342075256556445</c:v>
                </c:pt>
                <c:pt idx="2661">
                  <c:v>30.353477765108323</c:v>
                </c:pt>
                <c:pt idx="2662">
                  <c:v>30.364880273660205</c:v>
                </c:pt>
                <c:pt idx="2663">
                  <c:v>30.376282782212087</c:v>
                </c:pt>
                <c:pt idx="2664">
                  <c:v>30.387685290763965</c:v>
                </c:pt>
                <c:pt idx="2665">
                  <c:v>30.399087799315851</c:v>
                </c:pt>
                <c:pt idx="2666">
                  <c:v>30.410490307867732</c:v>
                </c:pt>
                <c:pt idx="2667">
                  <c:v>30.421892816419611</c:v>
                </c:pt>
                <c:pt idx="2668">
                  <c:v>30.433295324971493</c:v>
                </c:pt>
                <c:pt idx="2669">
                  <c:v>30.444697833523378</c:v>
                </c:pt>
                <c:pt idx="2670">
                  <c:v>30.456100342075253</c:v>
                </c:pt>
                <c:pt idx="2671">
                  <c:v>30.467502850627138</c:v>
                </c:pt>
                <c:pt idx="2672">
                  <c:v>30.47890535917902</c:v>
                </c:pt>
                <c:pt idx="2673">
                  <c:v>30.490307867730898</c:v>
                </c:pt>
                <c:pt idx="2674">
                  <c:v>30.50171037628278</c:v>
                </c:pt>
                <c:pt idx="2675">
                  <c:v>30.513112884834666</c:v>
                </c:pt>
                <c:pt idx="2676">
                  <c:v>30.524515393386547</c:v>
                </c:pt>
                <c:pt idx="2677">
                  <c:v>30.535917901938426</c:v>
                </c:pt>
                <c:pt idx="2678">
                  <c:v>30.547320410490308</c:v>
                </c:pt>
                <c:pt idx="2679">
                  <c:v>30.558722919042193</c:v>
                </c:pt>
                <c:pt idx="2680">
                  <c:v>30.570125427594068</c:v>
                </c:pt>
                <c:pt idx="2681">
                  <c:v>30.581527936145953</c:v>
                </c:pt>
                <c:pt idx="2682">
                  <c:v>30.592930444697835</c:v>
                </c:pt>
                <c:pt idx="2683">
                  <c:v>30.604332953249713</c:v>
                </c:pt>
                <c:pt idx="2684">
                  <c:v>30.615735461801595</c:v>
                </c:pt>
                <c:pt idx="2685">
                  <c:v>30.627137970353481</c:v>
                </c:pt>
                <c:pt idx="2686">
                  <c:v>30.638540478905359</c:v>
                </c:pt>
                <c:pt idx="2687">
                  <c:v>30.649942987457241</c:v>
                </c:pt>
                <c:pt idx="2688">
                  <c:v>30.661345496009123</c:v>
                </c:pt>
                <c:pt idx="2689">
                  <c:v>30.672748004561001</c:v>
                </c:pt>
                <c:pt idx="2690">
                  <c:v>30.684150513112883</c:v>
                </c:pt>
                <c:pt idx="2691">
                  <c:v>30.695553021664768</c:v>
                </c:pt>
                <c:pt idx="2692">
                  <c:v>30.706955530216646</c:v>
                </c:pt>
                <c:pt idx="2693">
                  <c:v>30.718358038768528</c:v>
                </c:pt>
                <c:pt idx="2694">
                  <c:v>30.72976054732041</c:v>
                </c:pt>
                <c:pt idx="2695">
                  <c:v>30.741163055872288</c:v>
                </c:pt>
                <c:pt idx="2696">
                  <c:v>30.752565564424174</c:v>
                </c:pt>
                <c:pt idx="2697">
                  <c:v>30.763968072976056</c:v>
                </c:pt>
                <c:pt idx="2698">
                  <c:v>30.775370581527937</c:v>
                </c:pt>
                <c:pt idx="2699">
                  <c:v>30.786773090079816</c:v>
                </c:pt>
                <c:pt idx="2700">
                  <c:v>30.798175598631701</c:v>
                </c:pt>
                <c:pt idx="2701">
                  <c:v>30.809578107183583</c:v>
                </c:pt>
                <c:pt idx="2702">
                  <c:v>30.820980615735461</c:v>
                </c:pt>
                <c:pt idx="2703">
                  <c:v>30.832383124287343</c:v>
                </c:pt>
                <c:pt idx="2704">
                  <c:v>30.843785632839229</c:v>
                </c:pt>
                <c:pt idx="2705">
                  <c:v>30.855188141391103</c:v>
                </c:pt>
                <c:pt idx="2706">
                  <c:v>30.866590649942989</c:v>
                </c:pt>
                <c:pt idx="2707">
                  <c:v>30.877993158494871</c:v>
                </c:pt>
                <c:pt idx="2708">
                  <c:v>30.889395667046749</c:v>
                </c:pt>
                <c:pt idx="2709">
                  <c:v>30.900798175598631</c:v>
                </c:pt>
                <c:pt idx="2710">
                  <c:v>30.912200684150516</c:v>
                </c:pt>
                <c:pt idx="2711">
                  <c:v>30.923603192702391</c:v>
                </c:pt>
                <c:pt idx="2712">
                  <c:v>30.935005701254276</c:v>
                </c:pt>
                <c:pt idx="2713">
                  <c:v>30.946408209806158</c:v>
                </c:pt>
                <c:pt idx="2714">
                  <c:v>30.957810718358036</c:v>
                </c:pt>
                <c:pt idx="2715">
                  <c:v>30.969213226909918</c:v>
                </c:pt>
                <c:pt idx="2716">
                  <c:v>30.980615735461804</c:v>
                </c:pt>
                <c:pt idx="2717">
                  <c:v>30.992018244013682</c:v>
                </c:pt>
                <c:pt idx="2718">
                  <c:v>31.003420752565564</c:v>
                </c:pt>
                <c:pt idx="2719">
                  <c:v>31.014823261117446</c:v>
                </c:pt>
                <c:pt idx="2720">
                  <c:v>31.026225769669331</c:v>
                </c:pt>
                <c:pt idx="2721">
                  <c:v>31.037628278221206</c:v>
                </c:pt>
                <c:pt idx="2722">
                  <c:v>31.049030786773091</c:v>
                </c:pt>
                <c:pt idx="2723">
                  <c:v>31.060433295324973</c:v>
                </c:pt>
                <c:pt idx="2724">
                  <c:v>31.071835803876851</c:v>
                </c:pt>
                <c:pt idx="2725">
                  <c:v>31.083238312428733</c:v>
                </c:pt>
                <c:pt idx="2726">
                  <c:v>31.094640820980619</c:v>
                </c:pt>
                <c:pt idx="2727">
                  <c:v>31.106043329532497</c:v>
                </c:pt>
                <c:pt idx="2728">
                  <c:v>31.117445838084379</c:v>
                </c:pt>
                <c:pt idx="2729">
                  <c:v>31.128848346636261</c:v>
                </c:pt>
                <c:pt idx="2730">
                  <c:v>31.140250855188139</c:v>
                </c:pt>
                <c:pt idx="2731">
                  <c:v>31.151653363740024</c:v>
                </c:pt>
                <c:pt idx="2732">
                  <c:v>31.163055872291906</c:v>
                </c:pt>
                <c:pt idx="2733">
                  <c:v>31.174458380843785</c:v>
                </c:pt>
                <c:pt idx="2734">
                  <c:v>31.185860889395666</c:v>
                </c:pt>
                <c:pt idx="2735">
                  <c:v>31.197263397947552</c:v>
                </c:pt>
                <c:pt idx="2736">
                  <c:v>31.208665906499427</c:v>
                </c:pt>
                <c:pt idx="2737">
                  <c:v>31.220068415051312</c:v>
                </c:pt>
                <c:pt idx="2738">
                  <c:v>31.231470923603194</c:v>
                </c:pt>
                <c:pt idx="2739">
                  <c:v>31.242873432155072</c:v>
                </c:pt>
                <c:pt idx="2740">
                  <c:v>31.254275940706954</c:v>
                </c:pt>
                <c:pt idx="2741">
                  <c:v>31.265678449258839</c:v>
                </c:pt>
                <c:pt idx="2742">
                  <c:v>31.277080957810714</c:v>
                </c:pt>
                <c:pt idx="2743">
                  <c:v>31.288483466362599</c:v>
                </c:pt>
                <c:pt idx="2744">
                  <c:v>31.299885974914481</c:v>
                </c:pt>
                <c:pt idx="2745">
                  <c:v>31.311288483466367</c:v>
                </c:pt>
                <c:pt idx="2746">
                  <c:v>31.322690992018241</c:v>
                </c:pt>
                <c:pt idx="2747">
                  <c:v>31.334093500570127</c:v>
                </c:pt>
                <c:pt idx="2748">
                  <c:v>31.345496009122009</c:v>
                </c:pt>
                <c:pt idx="2749">
                  <c:v>31.356898517673887</c:v>
                </c:pt>
                <c:pt idx="2750">
                  <c:v>31.368301026225769</c:v>
                </c:pt>
                <c:pt idx="2751">
                  <c:v>31.379703534777654</c:v>
                </c:pt>
                <c:pt idx="2752">
                  <c:v>31.391106043329529</c:v>
                </c:pt>
                <c:pt idx="2753">
                  <c:v>31.402508551881414</c:v>
                </c:pt>
                <c:pt idx="2754">
                  <c:v>31.413911060433296</c:v>
                </c:pt>
                <c:pt idx="2755">
                  <c:v>31.425313568985175</c:v>
                </c:pt>
                <c:pt idx="2756">
                  <c:v>31.436716077537056</c:v>
                </c:pt>
                <c:pt idx="2757">
                  <c:v>31.448118586088942</c:v>
                </c:pt>
                <c:pt idx="2758">
                  <c:v>31.45952109464082</c:v>
                </c:pt>
                <c:pt idx="2759">
                  <c:v>31.470923603192702</c:v>
                </c:pt>
                <c:pt idx="2760">
                  <c:v>31.482326111744584</c:v>
                </c:pt>
                <c:pt idx="2761">
                  <c:v>31.493728620296462</c:v>
                </c:pt>
                <c:pt idx="2762">
                  <c:v>31.505131128848348</c:v>
                </c:pt>
                <c:pt idx="2763">
                  <c:v>31.516533637400229</c:v>
                </c:pt>
                <c:pt idx="2764">
                  <c:v>31.527936145952108</c:v>
                </c:pt>
                <c:pt idx="2765">
                  <c:v>31.53933865450399</c:v>
                </c:pt>
                <c:pt idx="2766">
                  <c:v>31.550741163055875</c:v>
                </c:pt>
                <c:pt idx="2767">
                  <c:v>31.562143671607757</c:v>
                </c:pt>
                <c:pt idx="2768">
                  <c:v>31.573546180159635</c:v>
                </c:pt>
                <c:pt idx="2769">
                  <c:v>31.584948688711517</c:v>
                </c:pt>
                <c:pt idx="2770">
                  <c:v>31.596351197263399</c:v>
                </c:pt>
                <c:pt idx="2771">
                  <c:v>31.607753705815277</c:v>
                </c:pt>
                <c:pt idx="2772">
                  <c:v>31.619156214367163</c:v>
                </c:pt>
                <c:pt idx="2773">
                  <c:v>31.630558722919044</c:v>
                </c:pt>
                <c:pt idx="2774">
                  <c:v>31.641961231470923</c:v>
                </c:pt>
                <c:pt idx="2775">
                  <c:v>31.653363740022805</c:v>
                </c:pt>
                <c:pt idx="2776">
                  <c:v>31.66476624857469</c:v>
                </c:pt>
                <c:pt idx="2777">
                  <c:v>31.676168757126565</c:v>
                </c:pt>
                <c:pt idx="2778">
                  <c:v>31.68757126567845</c:v>
                </c:pt>
                <c:pt idx="2779">
                  <c:v>31.698973774230332</c:v>
                </c:pt>
                <c:pt idx="2780">
                  <c:v>31.71037628278221</c:v>
                </c:pt>
                <c:pt idx="2781">
                  <c:v>31.721778791334092</c:v>
                </c:pt>
                <c:pt idx="2782">
                  <c:v>31.733181299885977</c:v>
                </c:pt>
                <c:pt idx="2783">
                  <c:v>31.744583808437852</c:v>
                </c:pt>
                <c:pt idx="2784">
                  <c:v>31.755986316989738</c:v>
                </c:pt>
                <c:pt idx="2785">
                  <c:v>31.767388825541619</c:v>
                </c:pt>
                <c:pt idx="2786">
                  <c:v>31.778791334093498</c:v>
                </c:pt>
                <c:pt idx="2787">
                  <c:v>31.79019384264538</c:v>
                </c:pt>
                <c:pt idx="2788">
                  <c:v>31.801596351197265</c:v>
                </c:pt>
                <c:pt idx="2789">
                  <c:v>31.812998859749147</c:v>
                </c:pt>
                <c:pt idx="2790">
                  <c:v>31.824401368301025</c:v>
                </c:pt>
                <c:pt idx="2791">
                  <c:v>31.835803876852907</c:v>
                </c:pt>
                <c:pt idx="2792">
                  <c:v>31.847206385404792</c:v>
                </c:pt>
                <c:pt idx="2793">
                  <c:v>31.858608893956671</c:v>
                </c:pt>
                <c:pt idx="2794">
                  <c:v>31.870011402508553</c:v>
                </c:pt>
                <c:pt idx="2795">
                  <c:v>31.881413911060434</c:v>
                </c:pt>
                <c:pt idx="2796">
                  <c:v>31.892816419612313</c:v>
                </c:pt>
                <c:pt idx="2797">
                  <c:v>31.904218928164198</c:v>
                </c:pt>
                <c:pt idx="2798">
                  <c:v>31.91562143671608</c:v>
                </c:pt>
                <c:pt idx="2799">
                  <c:v>31.927023945267958</c:v>
                </c:pt>
                <c:pt idx="2800">
                  <c:v>31.93842645381984</c:v>
                </c:pt>
                <c:pt idx="2801">
                  <c:v>31.949828962371722</c:v>
                </c:pt>
                <c:pt idx="2802">
                  <c:v>31.9612314709236</c:v>
                </c:pt>
                <c:pt idx="2803">
                  <c:v>31.972633979475486</c:v>
                </c:pt>
                <c:pt idx="2804">
                  <c:v>31.984036488027368</c:v>
                </c:pt>
                <c:pt idx="2805">
                  <c:v>31.995438996579246</c:v>
                </c:pt>
                <c:pt idx="2806">
                  <c:v>32.006841505131128</c:v>
                </c:pt>
                <c:pt idx="2807">
                  <c:v>32.01824401368301</c:v>
                </c:pt>
                <c:pt idx="2808">
                  <c:v>32.029646522234891</c:v>
                </c:pt>
                <c:pt idx="2809">
                  <c:v>32.041049030786773</c:v>
                </c:pt>
                <c:pt idx="2810">
                  <c:v>32.052451539338655</c:v>
                </c:pt>
                <c:pt idx="2811">
                  <c:v>32.06385404789053</c:v>
                </c:pt>
                <c:pt idx="2812">
                  <c:v>32.075256556442419</c:v>
                </c:pt>
                <c:pt idx="2813">
                  <c:v>32.086659064994301</c:v>
                </c:pt>
                <c:pt idx="2814">
                  <c:v>32.098061573546183</c:v>
                </c:pt>
                <c:pt idx="2815">
                  <c:v>32.109464082098057</c:v>
                </c:pt>
                <c:pt idx="2816">
                  <c:v>32.120866590649946</c:v>
                </c:pt>
                <c:pt idx="2817">
                  <c:v>32.132269099201828</c:v>
                </c:pt>
                <c:pt idx="2818">
                  <c:v>32.143671607753703</c:v>
                </c:pt>
                <c:pt idx="2819">
                  <c:v>32.155074116305585</c:v>
                </c:pt>
                <c:pt idx="2820">
                  <c:v>32.166476624857474</c:v>
                </c:pt>
                <c:pt idx="2821">
                  <c:v>32.177879133409348</c:v>
                </c:pt>
                <c:pt idx="2822">
                  <c:v>32.18928164196123</c:v>
                </c:pt>
                <c:pt idx="2823">
                  <c:v>32.200684150513112</c:v>
                </c:pt>
                <c:pt idx="2824">
                  <c:v>32.212086659064994</c:v>
                </c:pt>
                <c:pt idx="2825">
                  <c:v>32.223489167616876</c:v>
                </c:pt>
                <c:pt idx="2826">
                  <c:v>32.234891676168758</c:v>
                </c:pt>
                <c:pt idx="2827">
                  <c:v>32.246294184720639</c:v>
                </c:pt>
                <c:pt idx="2828">
                  <c:v>32.257696693272521</c:v>
                </c:pt>
                <c:pt idx="2829">
                  <c:v>32.269099201824403</c:v>
                </c:pt>
                <c:pt idx="2830">
                  <c:v>32.280501710376278</c:v>
                </c:pt>
                <c:pt idx="2831">
                  <c:v>32.291904218928167</c:v>
                </c:pt>
                <c:pt idx="2832">
                  <c:v>32.303306727480049</c:v>
                </c:pt>
                <c:pt idx="2833">
                  <c:v>32.314709236031923</c:v>
                </c:pt>
                <c:pt idx="2834">
                  <c:v>32.326111744583805</c:v>
                </c:pt>
                <c:pt idx="2835">
                  <c:v>32.337514253135694</c:v>
                </c:pt>
                <c:pt idx="2836">
                  <c:v>32.348916761687576</c:v>
                </c:pt>
                <c:pt idx="2837">
                  <c:v>32.360319270239451</c:v>
                </c:pt>
                <c:pt idx="2838">
                  <c:v>32.371721778791333</c:v>
                </c:pt>
                <c:pt idx="2839">
                  <c:v>32.383124287343215</c:v>
                </c:pt>
                <c:pt idx="2840">
                  <c:v>32.394526795895096</c:v>
                </c:pt>
                <c:pt idx="2841">
                  <c:v>32.405929304446978</c:v>
                </c:pt>
                <c:pt idx="2842">
                  <c:v>32.41733181299886</c:v>
                </c:pt>
                <c:pt idx="2843">
                  <c:v>32.428734321550742</c:v>
                </c:pt>
                <c:pt idx="2844">
                  <c:v>32.440136830102624</c:v>
                </c:pt>
                <c:pt idx="2845">
                  <c:v>32.451539338654506</c:v>
                </c:pt>
                <c:pt idx="2846">
                  <c:v>32.46294184720638</c:v>
                </c:pt>
                <c:pt idx="2847">
                  <c:v>32.474344355758269</c:v>
                </c:pt>
                <c:pt idx="2848">
                  <c:v>32.485746864310151</c:v>
                </c:pt>
                <c:pt idx="2849">
                  <c:v>32.497149372862026</c:v>
                </c:pt>
                <c:pt idx="2850">
                  <c:v>32.508551881413908</c:v>
                </c:pt>
                <c:pt idx="2851">
                  <c:v>32.519954389965797</c:v>
                </c:pt>
                <c:pt idx="2852">
                  <c:v>32.531356898517672</c:v>
                </c:pt>
                <c:pt idx="2853">
                  <c:v>32.542759407069553</c:v>
                </c:pt>
                <c:pt idx="2854">
                  <c:v>32.554161915621435</c:v>
                </c:pt>
                <c:pt idx="2855">
                  <c:v>32.565564424173317</c:v>
                </c:pt>
                <c:pt idx="2856">
                  <c:v>32.576966932725199</c:v>
                </c:pt>
                <c:pt idx="2857">
                  <c:v>32.588369441277081</c:v>
                </c:pt>
                <c:pt idx="2858">
                  <c:v>32.599771949828963</c:v>
                </c:pt>
                <c:pt idx="2859">
                  <c:v>32.611174458380844</c:v>
                </c:pt>
                <c:pt idx="2860">
                  <c:v>32.622576966932726</c:v>
                </c:pt>
                <c:pt idx="2861">
                  <c:v>32.633979475484608</c:v>
                </c:pt>
                <c:pt idx="2862">
                  <c:v>32.64538198403649</c:v>
                </c:pt>
                <c:pt idx="2863">
                  <c:v>32.656784492588372</c:v>
                </c:pt>
                <c:pt idx="2864">
                  <c:v>32.668187001140254</c:v>
                </c:pt>
                <c:pt idx="2865">
                  <c:v>32.679589509692129</c:v>
                </c:pt>
                <c:pt idx="2866">
                  <c:v>32.690992018244017</c:v>
                </c:pt>
                <c:pt idx="2867">
                  <c:v>32.702394526795899</c:v>
                </c:pt>
                <c:pt idx="2868">
                  <c:v>32.713797035347774</c:v>
                </c:pt>
                <c:pt idx="2869">
                  <c:v>32.725199543899656</c:v>
                </c:pt>
                <c:pt idx="2870">
                  <c:v>32.736602052451538</c:v>
                </c:pt>
                <c:pt idx="2871">
                  <c:v>32.74800456100342</c:v>
                </c:pt>
                <c:pt idx="2872">
                  <c:v>32.759407069555301</c:v>
                </c:pt>
                <c:pt idx="2873">
                  <c:v>32.770809578107183</c:v>
                </c:pt>
                <c:pt idx="2874">
                  <c:v>32.782212086659065</c:v>
                </c:pt>
                <c:pt idx="2875">
                  <c:v>32.793614595210947</c:v>
                </c:pt>
                <c:pt idx="2876">
                  <c:v>32.805017103762829</c:v>
                </c:pt>
                <c:pt idx="2877">
                  <c:v>32.816419612314704</c:v>
                </c:pt>
                <c:pt idx="2878">
                  <c:v>32.827822120866593</c:v>
                </c:pt>
                <c:pt idx="2879">
                  <c:v>32.839224629418474</c:v>
                </c:pt>
                <c:pt idx="2880">
                  <c:v>32.850627137970349</c:v>
                </c:pt>
                <c:pt idx="2881">
                  <c:v>32.862029646522231</c:v>
                </c:pt>
                <c:pt idx="2882">
                  <c:v>32.87343215507412</c:v>
                </c:pt>
                <c:pt idx="2883">
                  <c:v>32.884834663626002</c:v>
                </c:pt>
                <c:pt idx="2884">
                  <c:v>32.896237172177877</c:v>
                </c:pt>
                <c:pt idx="2885">
                  <c:v>32.907639680729758</c:v>
                </c:pt>
                <c:pt idx="2886">
                  <c:v>32.919042189281647</c:v>
                </c:pt>
                <c:pt idx="2887">
                  <c:v>32.930444697833522</c:v>
                </c:pt>
                <c:pt idx="2888">
                  <c:v>32.941847206385404</c:v>
                </c:pt>
                <c:pt idx="2889">
                  <c:v>32.953249714937286</c:v>
                </c:pt>
                <c:pt idx="2890">
                  <c:v>32.964652223489168</c:v>
                </c:pt>
                <c:pt idx="2891">
                  <c:v>32.97605473204105</c:v>
                </c:pt>
                <c:pt idx="2892">
                  <c:v>32.987457240592931</c:v>
                </c:pt>
                <c:pt idx="2893">
                  <c:v>32.998859749144813</c:v>
                </c:pt>
                <c:pt idx="2894">
                  <c:v>33.010262257696695</c:v>
                </c:pt>
                <c:pt idx="2895">
                  <c:v>33.021664766248577</c:v>
                </c:pt>
                <c:pt idx="2896">
                  <c:v>33.033067274800452</c:v>
                </c:pt>
                <c:pt idx="2897">
                  <c:v>33.044469783352341</c:v>
                </c:pt>
                <c:pt idx="2898">
                  <c:v>33.055872291904222</c:v>
                </c:pt>
                <c:pt idx="2899">
                  <c:v>33.067274800456097</c:v>
                </c:pt>
                <c:pt idx="2900">
                  <c:v>33.078677309007979</c:v>
                </c:pt>
                <c:pt idx="2901">
                  <c:v>33.090079817559861</c:v>
                </c:pt>
                <c:pt idx="2902">
                  <c:v>33.101482326111743</c:v>
                </c:pt>
                <c:pt idx="2903">
                  <c:v>33.112884834663625</c:v>
                </c:pt>
                <c:pt idx="2904">
                  <c:v>33.124287343215506</c:v>
                </c:pt>
                <c:pt idx="2905">
                  <c:v>33.135689851767388</c:v>
                </c:pt>
                <c:pt idx="2906">
                  <c:v>33.14709236031927</c:v>
                </c:pt>
                <c:pt idx="2907">
                  <c:v>33.158494868871152</c:v>
                </c:pt>
                <c:pt idx="2908">
                  <c:v>33.169897377423034</c:v>
                </c:pt>
                <c:pt idx="2909">
                  <c:v>33.181299885974916</c:v>
                </c:pt>
                <c:pt idx="2910">
                  <c:v>33.192702394526798</c:v>
                </c:pt>
                <c:pt idx="2911">
                  <c:v>33.204104903078679</c:v>
                </c:pt>
                <c:pt idx="2912">
                  <c:v>33.215507411630554</c:v>
                </c:pt>
                <c:pt idx="2913">
                  <c:v>33.226909920182443</c:v>
                </c:pt>
                <c:pt idx="2914">
                  <c:v>33.238312428734325</c:v>
                </c:pt>
                <c:pt idx="2915">
                  <c:v>33.2497149372862</c:v>
                </c:pt>
                <c:pt idx="2916">
                  <c:v>33.261117445838082</c:v>
                </c:pt>
                <c:pt idx="2917">
                  <c:v>33.272519954389971</c:v>
                </c:pt>
                <c:pt idx="2918">
                  <c:v>33.283922462941845</c:v>
                </c:pt>
                <c:pt idx="2919">
                  <c:v>33.295324971493727</c:v>
                </c:pt>
                <c:pt idx="2920">
                  <c:v>33.306727480045609</c:v>
                </c:pt>
                <c:pt idx="2921">
                  <c:v>33.318129988597491</c:v>
                </c:pt>
                <c:pt idx="2922">
                  <c:v>33.329532497149373</c:v>
                </c:pt>
                <c:pt idx="2923">
                  <c:v>33.340935005701255</c:v>
                </c:pt>
                <c:pt idx="2924">
                  <c:v>33.352337514253136</c:v>
                </c:pt>
                <c:pt idx="2925">
                  <c:v>33.363740022805018</c:v>
                </c:pt>
                <c:pt idx="2926">
                  <c:v>33.3751425313569</c:v>
                </c:pt>
                <c:pt idx="2927">
                  <c:v>33.386545039908782</c:v>
                </c:pt>
                <c:pt idx="2928">
                  <c:v>33.397947548460664</c:v>
                </c:pt>
                <c:pt idx="2929">
                  <c:v>33.409350057012546</c:v>
                </c:pt>
                <c:pt idx="2930">
                  <c:v>33.420752565564428</c:v>
                </c:pt>
                <c:pt idx="2931">
                  <c:v>33.432155074116302</c:v>
                </c:pt>
                <c:pt idx="2932">
                  <c:v>33.443557582668184</c:v>
                </c:pt>
                <c:pt idx="2933">
                  <c:v>33.454960091220073</c:v>
                </c:pt>
                <c:pt idx="2934">
                  <c:v>33.466362599771948</c:v>
                </c:pt>
                <c:pt idx="2935">
                  <c:v>33.47776510832383</c:v>
                </c:pt>
                <c:pt idx="2936">
                  <c:v>33.489167616875712</c:v>
                </c:pt>
                <c:pt idx="2937">
                  <c:v>33.500570125427593</c:v>
                </c:pt>
                <c:pt idx="2938">
                  <c:v>33.511972633979475</c:v>
                </c:pt>
                <c:pt idx="2939">
                  <c:v>33.523375142531357</c:v>
                </c:pt>
                <c:pt idx="2940">
                  <c:v>33.534777651083239</c:v>
                </c:pt>
                <c:pt idx="2941">
                  <c:v>33.546180159635121</c:v>
                </c:pt>
                <c:pt idx="2942">
                  <c:v>33.557582668187003</c:v>
                </c:pt>
                <c:pt idx="2943">
                  <c:v>33.568985176738877</c:v>
                </c:pt>
                <c:pt idx="2944">
                  <c:v>33.580387685290766</c:v>
                </c:pt>
                <c:pt idx="2945">
                  <c:v>33.591790193842648</c:v>
                </c:pt>
                <c:pt idx="2946">
                  <c:v>33.603192702394523</c:v>
                </c:pt>
                <c:pt idx="2947">
                  <c:v>33.614595210946405</c:v>
                </c:pt>
                <c:pt idx="2948">
                  <c:v>33.625997719498294</c:v>
                </c:pt>
                <c:pt idx="2949">
                  <c:v>33.637400228050168</c:v>
                </c:pt>
                <c:pt idx="2950">
                  <c:v>33.64880273660205</c:v>
                </c:pt>
                <c:pt idx="2951">
                  <c:v>33.660205245153932</c:v>
                </c:pt>
                <c:pt idx="2952">
                  <c:v>33.671607753705821</c:v>
                </c:pt>
                <c:pt idx="2953">
                  <c:v>33.683010262257696</c:v>
                </c:pt>
                <c:pt idx="2954">
                  <c:v>33.694412770809578</c:v>
                </c:pt>
                <c:pt idx="2955">
                  <c:v>33.70581527936146</c:v>
                </c:pt>
                <c:pt idx="2956">
                  <c:v>33.717217787913341</c:v>
                </c:pt>
                <c:pt idx="2957">
                  <c:v>33.728620296465223</c:v>
                </c:pt>
                <c:pt idx="2958">
                  <c:v>33.740022805017105</c:v>
                </c:pt>
                <c:pt idx="2959">
                  <c:v>33.751425313568987</c:v>
                </c:pt>
                <c:pt idx="2960">
                  <c:v>33.762827822120869</c:v>
                </c:pt>
                <c:pt idx="2961">
                  <c:v>33.774230330672751</c:v>
                </c:pt>
                <c:pt idx="2962">
                  <c:v>33.785632839224625</c:v>
                </c:pt>
                <c:pt idx="2963">
                  <c:v>33.797035347776507</c:v>
                </c:pt>
                <c:pt idx="2964">
                  <c:v>33.808437856328396</c:v>
                </c:pt>
                <c:pt idx="2965">
                  <c:v>33.819840364880271</c:v>
                </c:pt>
                <c:pt idx="2966">
                  <c:v>33.831242873432153</c:v>
                </c:pt>
                <c:pt idx="2967">
                  <c:v>33.842645381984035</c:v>
                </c:pt>
                <c:pt idx="2968">
                  <c:v>33.854047890535917</c:v>
                </c:pt>
                <c:pt idx="2969">
                  <c:v>33.865450399087798</c:v>
                </c:pt>
                <c:pt idx="2970">
                  <c:v>33.87685290763968</c:v>
                </c:pt>
                <c:pt idx="2971">
                  <c:v>33.888255416191562</c:v>
                </c:pt>
                <c:pt idx="2972">
                  <c:v>33.899657924743444</c:v>
                </c:pt>
                <c:pt idx="2973">
                  <c:v>33.911060433295326</c:v>
                </c:pt>
                <c:pt idx="2974">
                  <c:v>33.922462941847208</c:v>
                </c:pt>
                <c:pt idx="2975">
                  <c:v>33.93386545039909</c:v>
                </c:pt>
                <c:pt idx="2976">
                  <c:v>33.945267958950971</c:v>
                </c:pt>
                <c:pt idx="2977">
                  <c:v>33.956670467502853</c:v>
                </c:pt>
                <c:pt idx="2978">
                  <c:v>33.968072976054728</c:v>
                </c:pt>
                <c:pt idx="2979">
                  <c:v>33.979475484606617</c:v>
                </c:pt>
                <c:pt idx="2980">
                  <c:v>33.990877993158499</c:v>
                </c:pt>
                <c:pt idx="2981">
                  <c:v>34.002280501710374</c:v>
                </c:pt>
                <c:pt idx="2982">
                  <c:v>34.013683010262255</c:v>
                </c:pt>
                <c:pt idx="2983">
                  <c:v>34.025085518814144</c:v>
                </c:pt>
                <c:pt idx="2984">
                  <c:v>34.036488027366019</c:v>
                </c:pt>
                <c:pt idx="2985">
                  <c:v>34.047890535917901</c:v>
                </c:pt>
                <c:pt idx="2986">
                  <c:v>34.059293044469783</c:v>
                </c:pt>
                <c:pt idx="2987">
                  <c:v>34.070695553021665</c:v>
                </c:pt>
                <c:pt idx="2988">
                  <c:v>34.082098061573546</c:v>
                </c:pt>
                <c:pt idx="2989">
                  <c:v>34.093500570125428</c:v>
                </c:pt>
                <c:pt idx="2990">
                  <c:v>34.10490307867731</c:v>
                </c:pt>
                <c:pt idx="2991">
                  <c:v>34.116305587229192</c:v>
                </c:pt>
                <c:pt idx="2992">
                  <c:v>34.127708095781074</c:v>
                </c:pt>
                <c:pt idx="2993">
                  <c:v>34.139110604332949</c:v>
                </c:pt>
                <c:pt idx="2994">
                  <c:v>34.15051311288483</c:v>
                </c:pt>
                <c:pt idx="2995">
                  <c:v>34.161915621436719</c:v>
                </c:pt>
                <c:pt idx="2996">
                  <c:v>34.173318129988601</c:v>
                </c:pt>
                <c:pt idx="2997">
                  <c:v>34.184720638540476</c:v>
                </c:pt>
                <c:pt idx="2998">
                  <c:v>34.196123147092358</c:v>
                </c:pt>
                <c:pt idx="2999">
                  <c:v>34.207525655644247</c:v>
                </c:pt>
                <c:pt idx="3000">
                  <c:v>34.218928164196122</c:v>
                </c:pt>
                <c:pt idx="3001">
                  <c:v>34.230330672748003</c:v>
                </c:pt>
                <c:pt idx="3002">
                  <c:v>34.241733181299885</c:v>
                </c:pt>
                <c:pt idx="3003">
                  <c:v>34.253135689851767</c:v>
                </c:pt>
                <c:pt idx="3004">
                  <c:v>34.264538198403649</c:v>
                </c:pt>
                <c:pt idx="3005">
                  <c:v>34.275940706955531</c:v>
                </c:pt>
                <c:pt idx="3006">
                  <c:v>34.287343215507413</c:v>
                </c:pt>
                <c:pt idx="3007">
                  <c:v>34.298745724059295</c:v>
                </c:pt>
                <c:pt idx="3008">
                  <c:v>34.310148232611176</c:v>
                </c:pt>
                <c:pt idx="3009">
                  <c:v>34.321550741163051</c:v>
                </c:pt>
                <c:pt idx="3010">
                  <c:v>34.33295324971494</c:v>
                </c:pt>
                <c:pt idx="3011">
                  <c:v>34.344355758266822</c:v>
                </c:pt>
                <c:pt idx="3012">
                  <c:v>34.355758266818697</c:v>
                </c:pt>
                <c:pt idx="3013">
                  <c:v>34.367160775370579</c:v>
                </c:pt>
                <c:pt idx="3014">
                  <c:v>34.378563283922468</c:v>
                </c:pt>
                <c:pt idx="3015">
                  <c:v>34.389965792474342</c:v>
                </c:pt>
                <c:pt idx="3016">
                  <c:v>34.401368301026224</c:v>
                </c:pt>
                <c:pt idx="3017">
                  <c:v>34.412770809578106</c:v>
                </c:pt>
                <c:pt idx="3018">
                  <c:v>34.424173318129988</c:v>
                </c:pt>
                <c:pt idx="3019">
                  <c:v>34.43557582668187</c:v>
                </c:pt>
                <c:pt idx="3020">
                  <c:v>34.446978335233752</c:v>
                </c:pt>
                <c:pt idx="3021">
                  <c:v>34.458380843785633</c:v>
                </c:pt>
                <c:pt idx="3022">
                  <c:v>34.469783352337515</c:v>
                </c:pt>
                <c:pt idx="3023">
                  <c:v>34.481185860889397</c:v>
                </c:pt>
                <c:pt idx="3024">
                  <c:v>34.492588369441279</c:v>
                </c:pt>
                <c:pt idx="3025">
                  <c:v>34.503990877993154</c:v>
                </c:pt>
                <c:pt idx="3026">
                  <c:v>34.515393386545043</c:v>
                </c:pt>
                <c:pt idx="3027">
                  <c:v>34.526795895096924</c:v>
                </c:pt>
                <c:pt idx="3028">
                  <c:v>34.538198403648799</c:v>
                </c:pt>
                <c:pt idx="3029">
                  <c:v>34.549600912200681</c:v>
                </c:pt>
                <c:pt idx="3030">
                  <c:v>34.56100342075257</c:v>
                </c:pt>
                <c:pt idx="3031">
                  <c:v>34.572405929304445</c:v>
                </c:pt>
                <c:pt idx="3032">
                  <c:v>34.583808437856327</c:v>
                </c:pt>
                <c:pt idx="3033">
                  <c:v>34.595210946408208</c:v>
                </c:pt>
                <c:pt idx="3034">
                  <c:v>34.60661345496009</c:v>
                </c:pt>
                <c:pt idx="3035">
                  <c:v>34.618015963511972</c:v>
                </c:pt>
                <c:pt idx="3036">
                  <c:v>34.629418472063854</c:v>
                </c:pt>
                <c:pt idx="3037">
                  <c:v>34.640820980615736</c:v>
                </c:pt>
                <c:pt idx="3038">
                  <c:v>34.652223489167618</c:v>
                </c:pt>
                <c:pt idx="3039">
                  <c:v>34.6636259977195</c:v>
                </c:pt>
                <c:pt idx="3040">
                  <c:v>34.675028506271374</c:v>
                </c:pt>
                <c:pt idx="3041">
                  <c:v>34.686431014823263</c:v>
                </c:pt>
                <c:pt idx="3042">
                  <c:v>34.697833523375145</c:v>
                </c:pt>
                <c:pt idx="3043">
                  <c:v>34.709236031927027</c:v>
                </c:pt>
                <c:pt idx="3044">
                  <c:v>34.720638540478902</c:v>
                </c:pt>
                <c:pt idx="3045">
                  <c:v>34.732041049030791</c:v>
                </c:pt>
                <c:pt idx="3046">
                  <c:v>34.743443557582673</c:v>
                </c:pt>
                <c:pt idx="3047">
                  <c:v>34.754846066134547</c:v>
                </c:pt>
                <c:pt idx="3048">
                  <c:v>34.766248574686429</c:v>
                </c:pt>
                <c:pt idx="3049">
                  <c:v>34.777651083238311</c:v>
                </c:pt>
                <c:pt idx="3050">
                  <c:v>34.789053591790193</c:v>
                </c:pt>
                <c:pt idx="3051">
                  <c:v>34.800456100342075</c:v>
                </c:pt>
                <c:pt idx="3052">
                  <c:v>34.811858608893957</c:v>
                </c:pt>
                <c:pt idx="3053">
                  <c:v>34.823261117445838</c:v>
                </c:pt>
                <c:pt idx="3054">
                  <c:v>34.83466362599772</c:v>
                </c:pt>
                <c:pt idx="3055">
                  <c:v>34.846066134549602</c:v>
                </c:pt>
                <c:pt idx="3056">
                  <c:v>34.857468643101477</c:v>
                </c:pt>
                <c:pt idx="3057">
                  <c:v>34.868871151653366</c:v>
                </c:pt>
                <c:pt idx="3058">
                  <c:v>34.880273660205248</c:v>
                </c:pt>
                <c:pt idx="3059">
                  <c:v>34.891676168757122</c:v>
                </c:pt>
                <c:pt idx="3060">
                  <c:v>34.903078677309004</c:v>
                </c:pt>
                <c:pt idx="3061">
                  <c:v>34.914481185860893</c:v>
                </c:pt>
                <c:pt idx="3062">
                  <c:v>34.925883694412768</c:v>
                </c:pt>
                <c:pt idx="3063">
                  <c:v>34.93728620296465</c:v>
                </c:pt>
                <c:pt idx="3064">
                  <c:v>34.948688711516532</c:v>
                </c:pt>
                <c:pt idx="3065">
                  <c:v>34.960091220068421</c:v>
                </c:pt>
                <c:pt idx="3066">
                  <c:v>34.971493728620295</c:v>
                </c:pt>
                <c:pt idx="3067">
                  <c:v>34.982896237172177</c:v>
                </c:pt>
                <c:pt idx="3068">
                  <c:v>34.994298745724059</c:v>
                </c:pt>
                <c:pt idx="3069">
                  <c:v>35.005701254275941</c:v>
                </c:pt>
                <c:pt idx="3070">
                  <c:v>35.017103762827823</c:v>
                </c:pt>
                <c:pt idx="3071">
                  <c:v>35.028506271379705</c:v>
                </c:pt>
                <c:pt idx="3072">
                  <c:v>35.039908779931586</c:v>
                </c:pt>
                <c:pt idx="3073">
                  <c:v>35.051311288483468</c:v>
                </c:pt>
                <c:pt idx="3074">
                  <c:v>35.06271379703535</c:v>
                </c:pt>
                <c:pt idx="3075">
                  <c:v>35.074116305587225</c:v>
                </c:pt>
                <c:pt idx="3076">
                  <c:v>35.085518814139114</c:v>
                </c:pt>
                <c:pt idx="3077">
                  <c:v>35.096921322690996</c:v>
                </c:pt>
                <c:pt idx="3078">
                  <c:v>35.10832383124287</c:v>
                </c:pt>
                <c:pt idx="3079">
                  <c:v>35.119726339794752</c:v>
                </c:pt>
                <c:pt idx="3080">
                  <c:v>35.131128848346634</c:v>
                </c:pt>
                <c:pt idx="3081">
                  <c:v>35.142531356898516</c:v>
                </c:pt>
                <c:pt idx="3082">
                  <c:v>35.153933865450398</c:v>
                </c:pt>
                <c:pt idx="3083">
                  <c:v>35.16533637400228</c:v>
                </c:pt>
                <c:pt idx="3084">
                  <c:v>35.176738882554162</c:v>
                </c:pt>
                <c:pt idx="3085">
                  <c:v>35.188141391106043</c:v>
                </c:pt>
                <c:pt idx="3086">
                  <c:v>35.199543899657925</c:v>
                </c:pt>
                <c:pt idx="3087">
                  <c:v>35.210946408209807</c:v>
                </c:pt>
                <c:pt idx="3088">
                  <c:v>35.222348916761689</c:v>
                </c:pt>
                <c:pt idx="3089">
                  <c:v>35.233751425313571</c:v>
                </c:pt>
                <c:pt idx="3090">
                  <c:v>35.245153933865453</c:v>
                </c:pt>
                <c:pt idx="3091">
                  <c:v>35.256556442417327</c:v>
                </c:pt>
                <c:pt idx="3092">
                  <c:v>35.267958950969216</c:v>
                </c:pt>
                <c:pt idx="3093">
                  <c:v>35.279361459521098</c:v>
                </c:pt>
                <c:pt idx="3094">
                  <c:v>35.290763968072973</c:v>
                </c:pt>
                <c:pt idx="3095">
                  <c:v>35.302166476624855</c:v>
                </c:pt>
                <c:pt idx="3096">
                  <c:v>35.313568985176744</c:v>
                </c:pt>
                <c:pt idx="3097">
                  <c:v>35.324971493728619</c:v>
                </c:pt>
                <c:pt idx="3098">
                  <c:v>35.3363740022805</c:v>
                </c:pt>
                <c:pt idx="3099">
                  <c:v>35.347776510832382</c:v>
                </c:pt>
                <c:pt idx="3100">
                  <c:v>35.359179019384264</c:v>
                </c:pt>
                <c:pt idx="3101">
                  <c:v>35.370581527936146</c:v>
                </c:pt>
                <c:pt idx="3102">
                  <c:v>35.381984036488028</c:v>
                </c:pt>
                <c:pt idx="3103">
                  <c:v>35.39338654503991</c:v>
                </c:pt>
                <c:pt idx="3104">
                  <c:v>35.404789053591792</c:v>
                </c:pt>
                <c:pt idx="3105">
                  <c:v>35.416191562143673</c:v>
                </c:pt>
                <c:pt idx="3106">
                  <c:v>35.427594070695548</c:v>
                </c:pt>
                <c:pt idx="3107">
                  <c:v>35.438996579247437</c:v>
                </c:pt>
                <c:pt idx="3108">
                  <c:v>35.450399087799319</c:v>
                </c:pt>
                <c:pt idx="3109">
                  <c:v>35.461801596351194</c:v>
                </c:pt>
                <c:pt idx="3110">
                  <c:v>35.473204104903076</c:v>
                </c:pt>
                <c:pt idx="3111">
                  <c:v>35.484606613454957</c:v>
                </c:pt>
                <c:pt idx="3112">
                  <c:v>35.496009122006846</c:v>
                </c:pt>
                <c:pt idx="3113">
                  <c:v>35.507411630558721</c:v>
                </c:pt>
                <c:pt idx="3114">
                  <c:v>35.518814139110603</c:v>
                </c:pt>
                <c:pt idx="3115">
                  <c:v>35.530216647662485</c:v>
                </c:pt>
                <c:pt idx="3116">
                  <c:v>35.541619156214367</c:v>
                </c:pt>
                <c:pt idx="3117">
                  <c:v>35.553021664766248</c:v>
                </c:pt>
                <c:pt idx="3118">
                  <c:v>35.56442417331813</c:v>
                </c:pt>
                <c:pt idx="3119">
                  <c:v>35.575826681870012</c:v>
                </c:pt>
                <c:pt idx="3120">
                  <c:v>35.587229190421894</c:v>
                </c:pt>
                <c:pt idx="3121">
                  <c:v>35.598631698973776</c:v>
                </c:pt>
                <c:pt idx="3122">
                  <c:v>35.610034207525651</c:v>
                </c:pt>
                <c:pt idx="3123">
                  <c:v>35.62143671607754</c:v>
                </c:pt>
                <c:pt idx="3124">
                  <c:v>35.632839224629421</c:v>
                </c:pt>
                <c:pt idx="3125">
                  <c:v>35.644241733181296</c:v>
                </c:pt>
                <c:pt idx="3126">
                  <c:v>35.655644241733178</c:v>
                </c:pt>
                <c:pt idx="3127">
                  <c:v>35.667046750285067</c:v>
                </c:pt>
                <c:pt idx="3128">
                  <c:v>35.678449258836942</c:v>
                </c:pt>
                <c:pt idx="3129">
                  <c:v>35.689851767388824</c:v>
                </c:pt>
                <c:pt idx="3130">
                  <c:v>35.701254275940705</c:v>
                </c:pt>
                <c:pt idx="3131">
                  <c:v>35.712656784492587</c:v>
                </c:pt>
                <c:pt idx="3132">
                  <c:v>35.724059293044469</c:v>
                </c:pt>
                <c:pt idx="3133">
                  <c:v>35.735461801596351</c:v>
                </c:pt>
                <c:pt idx="3134">
                  <c:v>35.746864310148233</c:v>
                </c:pt>
                <c:pt idx="3135">
                  <c:v>35.758266818700115</c:v>
                </c:pt>
                <c:pt idx="3136">
                  <c:v>35.769669327251997</c:v>
                </c:pt>
                <c:pt idx="3137">
                  <c:v>35.781071835803878</c:v>
                </c:pt>
                <c:pt idx="3138">
                  <c:v>35.79247434435576</c:v>
                </c:pt>
                <c:pt idx="3139">
                  <c:v>35.803876852907642</c:v>
                </c:pt>
                <c:pt idx="3140">
                  <c:v>35.815279361459524</c:v>
                </c:pt>
                <c:pt idx="3141">
                  <c:v>35.826681870011399</c:v>
                </c:pt>
                <c:pt idx="3142">
                  <c:v>35.838084378563281</c:v>
                </c:pt>
                <c:pt idx="3143">
                  <c:v>35.84948688711517</c:v>
                </c:pt>
                <c:pt idx="3144">
                  <c:v>35.860889395667044</c:v>
                </c:pt>
                <c:pt idx="3145">
                  <c:v>35.872291904218926</c:v>
                </c:pt>
                <c:pt idx="3146">
                  <c:v>35.883694412770808</c:v>
                </c:pt>
                <c:pt idx="3147">
                  <c:v>35.89509692132269</c:v>
                </c:pt>
                <c:pt idx="3148">
                  <c:v>35.906499429874572</c:v>
                </c:pt>
                <c:pt idx="3149">
                  <c:v>35.917901938426454</c:v>
                </c:pt>
                <c:pt idx="3150">
                  <c:v>35.929304446978335</c:v>
                </c:pt>
                <c:pt idx="3151">
                  <c:v>35.940706955530217</c:v>
                </c:pt>
                <c:pt idx="3152">
                  <c:v>35.952109464082099</c:v>
                </c:pt>
                <c:pt idx="3153">
                  <c:v>35.963511972633974</c:v>
                </c:pt>
                <c:pt idx="3154">
                  <c:v>35.974914481185863</c:v>
                </c:pt>
                <c:pt idx="3155">
                  <c:v>35.986316989737745</c:v>
                </c:pt>
                <c:pt idx="3156">
                  <c:v>35.997719498289626</c:v>
                </c:pt>
                <c:pt idx="3157">
                  <c:v>36.009122006841501</c:v>
                </c:pt>
                <c:pt idx="3158">
                  <c:v>36.02052451539339</c:v>
                </c:pt>
                <c:pt idx="3159">
                  <c:v>36.031927023945272</c:v>
                </c:pt>
                <c:pt idx="3160">
                  <c:v>36.043329532497147</c:v>
                </c:pt>
                <c:pt idx="3161">
                  <c:v>36.054732041049029</c:v>
                </c:pt>
                <c:pt idx="3162">
                  <c:v>36.066134549600918</c:v>
                </c:pt>
                <c:pt idx="3163">
                  <c:v>36.077537058152792</c:v>
                </c:pt>
                <c:pt idx="3164">
                  <c:v>36.088939566704674</c:v>
                </c:pt>
                <c:pt idx="3165">
                  <c:v>36.100342075256556</c:v>
                </c:pt>
                <c:pt idx="3166">
                  <c:v>36.111744583808438</c:v>
                </c:pt>
                <c:pt idx="3167">
                  <c:v>36.12314709236032</c:v>
                </c:pt>
                <c:pt idx="3168">
                  <c:v>36.134549600912202</c:v>
                </c:pt>
                <c:pt idx="3169">
                  <c:v>36.145952109464083</c:v>
                </c:pt>
                <c:pt idx="3170">
                  <c:v>36.157354618015965</c:v>
                </c:pt>
                <c:pt idx="3171">
                  <c:v>36.168757126567847</c:v>
                </c:pt>
                <c:pt idx="3172">
                  <c:v>36.180159635119722</c:v>
                </c:pt>
                <c:pt idx="3173">
                  <c:v>36.191562143671604</c:v>
                </c:pt>
                <c:pt idx="3174">
                  <c:v>36.202964652223493</c:v>
                </c:pt>
                <c:pt idx="3175">
                  <c:v>36.214367160775367</c:v>
                </c:pt>
                <c:pt idx="3176">
                  <c:v>36.225769669327249</c:v>
                </c:pt>
                <c:pt idx="3177">
                  <c:v>36.237172177879131</c:v>
                </c:pt>
                <c:pt idx="3178">
                  <c:v>36.248574686431013</c:v>
                </c:pt>
                <c:pt idx="3179">
                  <c:v>36.259977194982895</c:v>
                </c:pt>
                <c:pt idx="3180">
                  <c:v>36.271379703534777</c:v>
                </c:pt>
                <c:pt idx="3181">
                  <c:v>36.282782212086659</c:v>
                </c:pt>
                <c:pt idx="3182">
                  <c:v>36.29418472063854</c:v>
                </c:pt>
                <c:pt idx="3183">
                  <c:v>36.305587229190422</c:v>
                </c:pt>
                <c:pt idx="3184">
                  <c:v>36.316989737742304</c:v>
                </c:pt>
                <c:pt idx="3185">
                  <c:v>36.328392246294186</c:v>
                </c:pt>
                <c:pt idx="3186">
                  <c:v>36.339794754846068</c:v>
                </c:pt>
                <c:pt idx="3187">
                  <c:v>36.35119726339795</c:v>
                </c:pt>
                <c:pt idx="3188">
                  <c:v>36.362599771949824</c:v>
                </c:pt>
                <c:pt idx="3189">
                  <c:v>36.374002280501713</c:v>
                </c:pt>
                <c:pt idx="3190">
                  <c:v>36.385404789053595</c:v>
                </c:pt>
                <c:pt idx="3191">
                  <c:v>36.39680729760547</c:v>
                </c:pt>
                <c:pt idx="3192">
                  <c:v>36.408209806157352</c:v>
                </c:pt>
                <c:pt idx="3193">
                  <c:v>36.419612314709241</c:v>
                </c:pt>
                <c:pt idx="3194">
                  <c:v>36.431014823261116</c:v>
                </c:pt>
                <c:pt idx="3195">
                  <c:v>36.442417331812997</c:v>
                </c:pt>
                <c:pt idx="3196">
                  <c:v>36.453819840364879</c:v>
                </c:pt>
                <c:pt idx="3197">
                  <c:v>36.465222348916761</c:v>
                </c:pt>
                <c:pt idx="3198">
                  <c:v>36.476624857468643</c:v>
                </c:pt>
                <c:pt idx="3199">
                  <c:v>36.488027366020525</c:v>
                </c:pt>
                <c:pt idx="3200">
                  <c:v>36.499429874572407</c:v>
                </c:pt>
                <c:pt idx="3201">
                  <c:v>36.510832383124288</c:v>
                </c:pt>
                <c:pt idx="3202">
                  <c:v>36.52223489167617</c:v>
                </c:pt>
                <c:pt idx="3203">
                  <c:v>36.533637400228052</c:v>
                </c:pt>
                <c:pt idx="3204">
                  <c:v>36.545039908779927</c:v>
                </c:pt>
                <c:pt idx="3205">
                  <c:v>36.556442417331816</c:v>
                </c:pt>
                <c:pt idx="3206">
                  <c:v>36.567844925883698</c:v>
                </c:pt>
                <c:pt idx="3207">
                  <c:v>36.579247434435572</c:v>
                </c:pt>
                <c:pt idx="3208">
                  <c:v>36.590649942987454</c:v>
                </c:pt>
                <c:pt idx="3209">
                  <c:v>36.602052451539343</c:v>
                </c:pt>
                <c:pt idx="3210">
                  <c:v>36.613454960091218</c:v>
                </c:pt>
                <c:pt idx="3211">
                  <c:v>36.6248574686431</c:v>
                </c:pt>
                <c:pt idx="3212">
                  <c:v>36.636259977194982</c:v>
                </c:pt>
                <c:pt idx="3213">
                  <c:v>36.647662485746864</c:v>
                </c:pt>
                <c:pt idx="3214">
                  <c:v>36.659064994298745</c:v>
                </c:pt>
                <c:pt idx="3215">
                  <c:v>36.670467502850627</c:v>
                </c:pt>
                <c:pt idx="3216">
                  <c:v>36.681870011402509</c:v>
                </c:pt>
                <c:pt idx="3217">
                  <c:v>36.693272519954391</c:v>
                </c:pt>
                <c:pt idx="3218">
                  <c:v>36.704675028506273</c:v>
                </c:pt>
                <c:pt idx="3219">
                  <c:v>36.716077537058148</c:v>
                </c:pt>
                <c:pt idx="3220">
                  <c:v>36.727480045610037</c:v>
                </c:pt>
                <c:pt idx="3221">
                  <c:v>36.738882554161918</c:v>
                </c:pt>
                <c:pt idx="3222">
                  <c:v>36.750285062713793</c:v>
                </c:pt>
                <c:pt idx="3223">
                  <c:v>36.761687571265675</c:v>
                </c:pt>
                <c:pt idx="3224">
                  <c:v>36.773090079817564</c:v>
                </c:pt>
                <c:pt idx="3225">
                  <c:v>36.784492588369446</c:v>
                </c:pt>
                <c:pt idx="3226">
                  <c:v>36.795895096921321</c:v>
                </c:pt>
                <c:pt idx="3227">
                  <c:v>36.807297605473202</c:v>
                </c:pt>
                <c:pt idx="3228">
                  <c:v>36.818700114025091</c:v>
                </c:pt>
                <c:pt idx="3229">
                  <c:v>36.830102622576966</c:v>
                </c:pt>
                <c:pt idx="3230">
                  <c:v>36.841505131128848</c:v>
                </c:pt>
                <c:pt idx="3231">
                  <c:v>36.85290763968073</c:v>
                </c:pt>
                <c:pt idx="3232">
                  <c:v>36.864310148232612</c:v>
                </c:pt>
                <c:pt idx="3233">
                  <c:v>36.875712656784494</c:v>
                </c:pt>
                <c:pt idx="3234">
                  <c:v>36.887115165336375</c:v>
                </c:pt>
                <c:pt idx="3235">
                  <c:v>36.89851767388825</c:v>
                </c:pt>
                <c:pt idx="3236">
                  <c:v>36.909920182440139</c:v>
                </c:pt>
                <c:pt idx="3237">
                  <c:v>36.921322690992021</c:v>
                </c:pt>
                <c:pt idx="3238">
                  <c:v>36.932725199543896</c:v>
                </c:pt>
                <c:pt idx="3239">
                  <c:v>36.944127708095778</c:v>
                </c:pt>
                <c:pt idx="3240">
                  <c:v>36.955530216647666</c:v>
                </c:pt>
                <c:pt idx="3241">
                  <c:v>36.966932725199541</c:v>
                </c:pt>
                <c:pt idx="3242">
                  <c:v>36.978335233751423</c:v>
                </c:pt>
                <c:pt idx="3243">
                  <c:v>36.989737742303305</c:v>
                </c:pt>
                <c:pt idx="3244">
                  <c:v>37.001140250855187</c:v>
                </c:pt>
                <c:pt idx="3245">
                  <c:v>37.012542759407069</c:v>
                </c:pt>
                <c:pt idx="3246">
                  <c:v>37.02394526795895</c:v>
                </c:pt>
                <c:pt idx="3247">
                  <c:v>37.035347776510832</c:v>
                </c:pt>
                <c:pt idx="3248">
                  <c:v>37.046750285062714</c:v>
                </c:pt>
                <c:pt idx="3249">
                  <c:v>37.058152793614596</c:v>
                </c:pt>
                <c:pt idx="3250">
                  <c:v>37.069555302166478</c:v>
                </c:pt>
                <c:pt idx="3251">
                  <c:v>37.08095781071836</c:v>
                </c:pt>
                <c:pt idx="3252">
                  <c:v>37.092360319270242</c:v>
                </c:pt>
                <c:pt idx="3253">
                  <c:v>37.103762827822123</c:v>
                </c:pt>
                <c:pt idx="3254">
                  <c:v>37.115165336373998</c:v>
                </c:pt>
                <c:pt idx="3255">
                  <c:v>37.126567844925887</c:v>
                </c:pt>
                <c:pt idx="3256">
                  <c:v>37.137970353477769</c:v>
                </c:pt>
                <c:pt idx="3257">
                  <c:v>37.149372862029644</c:v>
                </c:pt>
                <c:pt idx="3258">
                  <c:v>37.160775370581526</c:v>
                </c:pt>
                <c:pt idx="3259">
                  <c:v>37.172177879133415</c:v>
                </c:pt>
                <c:pt idx="3260">
                  <c:v>37.183580387685289</c:v>
                </c:pt>
                <c:pt idx="3261">
                  <c:v>37.194982896237171</c:v>
                </c:pt>
                <c:pt idx="3262">
                  <c:v>37.206385404789053</c:v>
                </c:pt>
                <c:pt idx="3263">
                  <c:v>37.217787913340935</c:v>
                </c:pt>
                <c:pt idx="3264">
                  <c:v>37.229190421892817</c:v>
                </c:pt>
                <c:pt idx="3265">
                  <c:v>37.240592930444699</c:v>
                </c:pt>
                <c:pt idx="3266">
                  <c:v>37.251995438996573</c:v>
                </c:pt>
                <c:pt idx="3267">
                  <c:v>37.263397947548462</c:v>
                </c:pt>
                <c:pt idx="3268">
                  <c:v>37.274800456100344</c:v>
                </c:pt>
                <c:pt idx="3269">
                  <c:v>37.286202964652219</c:v>
                </c:pt>
                <c:pt idx="3270">
                  <c:v>37.297605473204101</c:v>
                </c:pt>
                <c:pt idx="3271">
                  <c:v>37.30900798175599</c:v>
                </c:pt>
                <c:pt idx="3272">
                  <c:v>37.320410490307871</c:v>
                </c:pt>
                <c:pt idx="3273">
                  <c:v>37.331812998859746</c:v>
                </c:pt>
                <c:pt idx="3274">
                  <c:v>37.343215507411628</c:v>
                </c:pt>
                <c:pt idx="3275">
                  <c:v>37.354618015963517</c:v>
                </c:pt>
                <c:pt idx="3276">
                  <c:v>37.366020524515392</c:v>
                </c:pt>
                <c:pt idx="3277">
                  <c:v>37.377423033067274</c:v>
                </c:pt>
                <c:pt idx="3278">
                  <c:v>37.388825541619156</c:v>
                </c:pt>
                <c:pt idx="3279">
                  <c:v>37.400228050171037</c:v>
                </c:pt>
                <c:pt idx="3280">
                  <c:v>37.411630558722919</c:v>
                </c:pt>
                <c:pt idx="3281">
                  <c:v>37.423033067274801</c:v>
                </c:pt>
                <c:pt idx="3282">
                  <c:v>37.434435575826683</c:v>
                </c:pt>
                <c:pt idx="3283">
                  <c:v>37.445838084378565</c:v>
                </c:pt>
                <c:pt idx="3284">
                  <c:v>37.457240592930447</c:v>
                </c:pt>
                <c:pt idx="3285">
                  <c:v>37.468643101482321</c:v>
                </c:pt>
                <c:pt idx="3286">
                  <c:v>37.48004561003421</c:v>
                </c:pt>
                <c:pt idx="3287">
                  <c:v>37.491448118586092</c:v>
                </c:pt>
                <c:pt idx="3288">
                  <c:v>37.502850627137967</c:v>
                </c:pt>
                <c:pt idx="3289">
                  <c:v>37.514253135689849</c:v>
                </c:pt>
                <c:pt idx="3290">
                  <c:v>37.525655644241738</c:v>
                </c:pt>
                <c:pt idx="3291">
                  <c:v>37.537058152793612</c:v>
                </c:pt>
                <c:pt idx="3292">
                  <c:v>37.548460661345494</c:v>
                </c:pt>
                <c:pt idx="3293">
                  <c:v>37.559863169897376</c:v>
                </c:pt>
                <c:pt idx="3294">
                  <c:v>37.571265678449265</c:v>
                </c:pt>
                <c:pt idx="3295">
                  <c:v>37.58266818700114</c:v>
                </c:pt>
                <c:pt idx="3296">
                  <c:v>37.594070695553022</c:v>
                </c:pt>
                <c:pt idx="3297">
                  <c:v>37.605473204104904</c:v>
                </c:pt>
                <c:pt idx="3298">
                  <c:v>37.616875712656785</c:v>
                </c:pt>
                <c:pt idx="3299">
                  <c:v>37.628278221208667</c:v>
                </c:pt>
                <c:pt idx="3300">
                  <c:v>37.639680729760549</c:v>
                </c:pt>
                <c:pt idx="3301">
                  <c:v>37.651083238312424</c:v>
                </c:pt>
                <c:pt idx="3302">
                  <c:v>37.662485746864313</c:v>
                </c:pt>
                <c:pt idx="3303">
                  <c:v>37.673888255416195</c:v>
                </c:pt>
                <c:pt idx="3304">
                  <c:v>37.685290763968069</c:v>
                </c:pt>
                <c:pt idx="3305">
                  <c:v>37.696693272519951</c:v>
                </c:pt>
                <c:pt idx="3306">
                  <c:v>37.70809578107184</c:v>
                </c:pt>
                <c:pt idx="3307">
                  <c:v>37.719498289623715</c:v>
                </c:pt>
                <c:pt idx="3308">
                  <c:v>37.730900798175597</c:v>
                </c:pt>
                <c:pt idx="3309">
                  <c:v>37.742303306727479</c:v>
                </c:pt>
                <c:pt idx="3310">
                  <c:v>37.753705815279361</c:v>
                </c:pt>
                <c:pt idx="3311">
                  <c:v>37.765108323831242</c:v>
                </c:pt>
                <c:pt idx="3312">
                  <c:v>37.776510832383124</c:v>
                </c:pt>
                <c:pt idx="3313">
                  <c:v>37.787913340935006</c:v>
                </c:pt>
                <c:pt idx="3314">
                  <c:v>37.799315849486888</c:v>
                </c:pt>
                <c:pt idx="3315">
                  <c:v>37.81071835803877</c:v>
                </c:pt>
                <c:pt idx="3316">
                  <c:v>37.822120866590645</c:v>
                </c:pt>
                <c:pt idx="3317">
                  <c:v>37.833523375142533</c:v>
                </c:pt>
                <c:pt idx="3318">
                  <c:v>37.844925883694415</c:v>
                </c:pt>
                <c:pt idx="3319">
                  <c:v>37.856328392246297</c:v>
                </c:pt>
                <c:pt idx="3320">
                  <c:v>37.867730900798172</c:v>
                </c:pt>
                <c:pt idx="3321">
                  <c:v>37.879133409350061</c:v>
                </c:pt>
                <c:pt idx="3322">
                  <c:v>37.890535917901943</c:v>
                </c:pt>
                <c:pt idx="3323">
                  <c:v>37.901938426453817</c:v>
                </c:pt>
                <c:pt idx="3324">
                  <c:v>37.913340935005699</c:v>
                </c:pt>
                <c:pt idx="3325">
                  <c:v>37.924743443557588</c:v>
                </c:pt>
                <c:pt idx="3326">
                  <c:v>37.936145952109463</c:v>
                </c:pt>
                <c:pt idx="3327">
                  <c:v>37.947548460661345</c:v>
                </c:pt>
                <c:pt idx="3328">
                  <c:v>37.958950969213227</c:v>
                </c:pt>
                <c:pt idx="3329">
                  <c:v>37.970353477765109</c:v>
                </c:pt>
                <c:pt idx="3330">
                  <c:v>37.98175598631699</c:v>
                </c:pt>
                <c:pt idx="3331">
                  <c:v>37.993158494868872</c:v>
                </c:pt>
                <c:pt idx="3332">
                  <c:v>38.004561003420747</c:v>
                </c:pt>
                <c:pt idx="3333">
                  <c:v>38.015963511972636</c:v>
                </c:pt>
                <c:pt idx="3334">
                  <c:v>38.027366020524518</c:v>
                </c:pt>
                <c:pt idx="3335">
                  <c:v>38.038768529076393</c:v>
                </c:pt>
                <c:pt idx="3336">
                  <c:v>38.050171037628274</c:v>
                </c:pt>
                <c:pt idx="3337">
                  <c:v>38.061573546180163</c:v>
                </c:pt>
                <c:pt idx="3338">
                  <c:v>38.072976054732038</c:v>
                </c:pt>
                <c:pt idx="3339">
                  <c:v>38.08437856328392</c:v>
                </c:pt>
                <c:pt idx="3340">
                  <c:v>38.095781071835802</c:v>
                </c:pt>
                <c:pt idx="3341">
                  <c:v>38.107183580387691</c:v>
                </c:pt>
                <c:pt idx="3342">
                  <c:v>38.118586088939566</c:v>
                </c:pt>
                <c:pt idx="3343">
                  <c:v>38.129988597491447</c:v>
                </c:pt>
                <c:pt idx="3344">
                  <c:v>38.141391106043329</c:v>
                </c:pt>
                <c:pt idx="3345">
                  <c:v>38.152793614595211</c:v>
                </c:pt>
                <c:pt idx="3346">
                  <c:v>38.164196123147093</c:v>
                </c:pt>
                <c:pt idx="3347">
                  <c:v>38.175598631698975</c:v>
                </c:pt>
                <c:pt idx="3348">
                  <c:v>38.187001140250857</c:v>
                </c:pt>
                <c:pt idx="3349">
                  <c:v>38.198403648802739</c:v>
                </c:pt>
                <c:pt idx="3350">
                  <c:v>38.20980615735462</c:v>
                </c:pt>
                <c:pt idx="3351">
                  <c:v>38.221208665906495</c:v>
                </c:pt>
                <c:pt idx="3352">
                  <c:v>38.232611174458384</c:v>
                </c:pt>
                <c:pt idx="3353">
                  <c:v>38.244013683010266</c:v>
                </c:pt>
                <c:pt idx="3354">
                  <c:v>38.255416191562141</c:v>
                </c:pt>
                <c:pt idx="3355">
                  <c:v>38.266818700114023</c:v>
                </c:pt>
                <c:pt idx="3356">
                  <c:v>38.278221208665911</c:v>
                </c:pt>
                <c:pt idx="3357">
                  <c:v>38.289623717217786</c:v>
                </c:pt>
                <c:pt idx="3358">
                  <c:v>38.301026225769668</c:v>
                </c:pt>
                <c:pt idx="3359">
                  <c:v>38.31242873432155</c:v>
                </c:pt>
                <c:pt idx="3360">
                  <c:v>38.323831242873432</c:v>
                </c:pt>
                <c:pt idx="3361">
                  <c:v>38.335233751425314</c:v>
                </c:pt>
                <c:pt idx="3362">
                  <c:v>38.346636259977195</c:v>
                </c:pt>
                <c:pt idx="3363">
                  <c:v>38.358038768529077</c:v>
                </c:pt>
                <c:pt idx="3364">
                  <c:v>38.369441277080959</c:v>
                </c:pt>
                <c:pt idx="3365">
                  <c:v>38.380843785632841</c:v>
                </c:pt>
                <c:pt idx="3366">
                  <c:v>38.392246294184723</c:v>
                </c:pt>
                <c:pt idx="3367">
                  <c:v>38.403648802736598</c:v>
                </c:pt>
                <c:pt idx="3368">
                  <c:v>38.415051311288487</c:v>
                </c:pt>
                <c:pt idx="3369">
                  <c:v>38.426453819840368</c:v>
                </c:pt>
                <c:pt idx="3370">
                  <c:v>38.437856328392243</c:v>
                </c:pt>
                <c:pt idx="3371">
                  <c:v>38.449258836944125</c:v>
                </c:pt>
                <c:pt idx="3372">
                  <c:v>38.460661345496014</c:v>
                </c:pt>
                <c:pt idx="3373">
                  <c:v>38.472063854047889</c:v>
                </c:pt>
                <c:pt idx="3374">
                  <c:v>38.483466362599771</c:v>
                </c:pt>
                <c:pt idx="3375">
                  <c:v>38.494868871151652</c:v>
                </c:pt>
                <c:pt idx="3376">
                  <c:v>38.506271379703534</c:v>
                </c:pt>
                <c:pt idx="3377">
                  <c:v>38.517673888255416</c:v>
                </c:pt>
                <c:pt idx="3378">
                  <c:v>38.529076396807298</c:v>
                </c:pt>
                <c:pt idx="3379">
                  <c:v>38.54047890535918</c:v>
                </c:pt>
                <c:pt idx="3380">
                  <c:v>38.551881413911062</c:v>
                </c:pt>
                <c:pt idx="3381">
                  <c:v>38.563283922462944</c:v>
                </c:pt>
                <c:pt idx="3382">
                  <c:v>38.574686431014818</c:v>
                </c:pt>
                <c:pt idx="3383">
                  <c:v>38.586088939566707</c:v>
                </c:pt>
                <c:pt idx="3384">
                  <c:v>38.597491448118589</c:v>
                </c:pt>
                <c:pt idx="3385">
                  <c:v>38.608893956670464</c:v>
                </c:pt>
                <c:pt idx="3386">
                  <c:v>38.620296465222346</c:v>
                </c:pt>
                <c:pt idx="3387">
                  <c:v>38.631698973774235</c:v>
                </c:pt>
                <c:pt idx="3388">
                  <c:v>38.643101482326117</c:v>
                </c:pt>
                <c:pt idx="3389">
                  <c:v>38.654503990877991</c:v>
                </c:pt>
                <c:pt idx="3390">
                  <c:v>38.665906499429873</c:v>
                </c:pt>
                <c:pt idx="3391">
                  <c:v>38.677309007981755</c:v>
                </c:pt>
                <c:pt idx="3392">
                  <c:v>38.688711516533637</c:v>
                </c:pt>
                <c:pt idx="3393">
                  <c:v>38.700114025085519</c:v>
                </c:pt>
                <c:pt idx="3394">
                  <c:v>38.711516533637401</c:v>
                </c:pt>
                <c:pt idx="3395">
                  <c:v>38.722919042189282</c:v>
                </c:pt>
                <c:pt idx="3396">
                  <c:v>38.734321550741164</c:v>
                </c:pt>
                <c:pt idx="3397">
                  <c:v>38.745724059293046</c:v>
                </c:pt>
                <c:pt idx="3398">
                  <c:v>38.757126567844921</c:v>
                </c:pt>
                <c:pt idx="3399">
                  <c:v>38.76852907639681</c:v>
                </c:pt>
                <c:pt idx="3400">
                  <c:v>38.779931584948692</c:v>
                </c:pt>
                <c:pt idx="3401">
                  <c:v>38.791334093500566</c:v>
                </c:pt>
                <c:pt idx="3402">
                  <c:v>38.802736602052448</c:v>
                </c:pt>
                <c:pt idx="3403">
                  <c:v>38.814139110604337</c:v>
                </c:pt>
                <c:pt idx="3404">
                  <c:v>38.825541619156212</c:v>
                </c:pt>
                <c:pt idx="3405">
                  <c:v>38.836944127708094</c:v>
                </c:pt>
                <c:pt idx="3406">
                  <c:v>38.848346636259976</c:v>
                </c:pt>
                <c:pt idx="3407">
                  <c:v>38.859749144811857</c:v>
                </c:pt>
                <c:pt idx="3408">
                  <c:v>38.871151653363739</c:v>
                </c:pt>
                <c:pt idx="3409">
                  <c:v>38.882554161915621</c:v>
                </c:pt>
                <c:pt idx="3410">
                  <c:v>38.893956670467503</c:v>
                </c:pt>
                <c:pt idx="3411">
                  <c:v>38.905359179019385</c:v>
                </c:pt>
                <c:pt idx="3412">
                  <c:v>38.916761687571267</c:v>
                </c:pt>
                <c:pt idx="3413">
                  <c:v>38.928164196123149</c:v>
                </c:pt>
                <c:pt idx="3414">
                  <c:v>38.93956670467503</c:v>
                </c:pt>
                <c:pt idx="3415">
                  <c:v>38.950969213226912</c:v>
                </c:pt>
                <c:pt idx="3416">
                  <c:v>38.962371721778794</c:v>
                </c:pt>
                <c:pt idx="3417">
                  <c:v>38.973774230330669</c:v>
                </c:pt>
                <c:pt idx="3418">
                  <c:v>38.985176738882558</c:v>
                </c:pt>
                <c:pt idx="3419">
                  <c:v>38.99657924743444</c:v>
                </c:pt>
                <c:pt idx="3420">
                  <c:v>39.007981755986314</c:v>
                </c:pt>
                <c:pt idx="3421">
                  <c:v>39.019384264538196</c:v>
                </c:pt>
                <c:pt idx="3422">
                  <c:v>39.030786773090078</c:v>
                </c:pt>
                <c:pt idx="3423">
                  <c:v>39.04218928164196</c:v>
                </c:pt>
                <c:pt idx="3424">
                  <c:v>39.053591790193842</c:v>
                </c:pt>
                <c:pt idx="3425">
                  <c:v>39.064994298745724</c:v>
                </c:pt>
                <c:pt idx="3426">
                  <c:v>39.076396807297606</c:v>
                </c:pt>
                <c:pt idx="3427">
                  <c:v>39.087799315849487</c:v>
                </c:pt>
                <c:pt idx="3428">
                  <c:v>39.099201824401369</c:v>
                </c:pt>
                <c:pt idx="3429">
                  <c:v>39.110604332953244</c:v>
                </c:pt>
                <c:pt idx="3430">
                  <c:v>39.122006841505133</c:v>
                </c:pt>
                <c:pt idx="3431">
                  <c:v>39.133409350057015</c:v>
                </c:pt>
                <c:pt idx="3432">
                  <c:v>39.144811858608897</c:v>
                </c:pt>
                <c:pt idx="3433">
                  <c:v>39.156214367160771</c:v>
                </c:pt>
                <c:pt idx="3434">
                  <c:v>39.16761687571266</c:v>
                </c:pt>
                <c:pt idx="3435">
                  <c:v>39.179019384264542</c:v>
                </c:pt>
                <c:pt idx="3436">
                  <c:v>39.190421892816417</c:v>
                </c:pt>
                <c:pt idx="3437">
                  <c:v>39.201824401368299</c:v>
                </c:pt>
                <c:pt idx="3438">
                  <c:v>39.213226909920188</c:v>
                </c:pt>
                <c:pt idx="3439">
                  <c:v>39.224629418472063</c:v>
                </c:pt>
                <c:pt idx="3440">
                  <c:v>39.236031927023944</c:v>
                </c:pt>
                <c:pt idx="3441">
                  <c:v>39.247434435575826</c:v>
                </c:pt>
                <c:pt idx="3442">
                  <c:v>39.258836944127708</c:v>
                </c:pt>
                <c:pt idx="3443">
                  <c:v>39.27023945267959</c:v>
                </c:pt>
                <c:pt idx="3444">
                  <c:v>39.281641961231472</c:v>
                </c:pt>
                <c:pt idx="3445">
                  <c:v>39.293044469783354</c:v>
                </c:pt>
                <c:pt idx="3446">
                  <c:v>39.304446978335235</c:v>
                </c:pt>
                <c:pt idx="3447">
                  <c:v>39.315849486887117</c:v>
                </c:pt>
                <c:pt idx="3448">
                  <c:v>39.327251995438992</c:v>
                </c:pt>
                <c:pt idx="3449">
                  <c:v>39.338654503990881</c:v>
                </c:pt>
                <c:pt idx="3450">
                  <c:v>39.350057012542763</c:v>
                </c:pt>
                <c:pt idx="3451">
                  <c:v>39.361459521094638</c:v>
                </c:pt>
                <c:pt idx="3452">
                  <c:v>39.372862029646519</c:v>
                </c:pt>
                <c:pt idx="3453">
                  <c:v>39.384264538198401</c:v>
                </c:pt>
                <c:pt idx="3454">
                  <c:v>39.395667046750283</c:v>
                </c:pt>
                <c:pt idx="3455">
                  <c:v>39.407069555302165</c:v>
                </c:pt>
                <c:pt idx="3456">
                  <c:v>39.418472063854047</c:v>
                </c:pt>
                <c:pt idx="3457">
                  <c:v>39.429874572405929</c:v>
                </c:pt>
                <c:pt idx="3458">
                  <c:v>39.441277080957811</c:v>
                </c:pt>
                <c:pt idx="3459">
                  <c:v>39.452679589509692</c:v>
                </c:pt>
                <c:pt idx="3460">
                  <c:v>39.464082098061574</c:v>
                </c:pt>
                <c:pt idx="3461">
                  <c:v>39.475484606613456</c:v>
                </c:pt>
                <c:pt idx="3462">
                  <c:v>39.486887115165338</c:v>
                </c:pt>
                <c:pt idx="3463">
                  <c:v>39.49828962371722</c:v>
                </c:pt>
                <c:pt idx="3464">
                  <c:v>39.509692132269095</c:v>
                </c:pt>
                <c:pt idx="3465">
                  <c:v>39.521094640820984</c:v>
                </c:pt>
                <c:pt idx="3466">
                  <c:v>39.532497149372865</c:v>
                </c:pt>
                <c:pt idx="3467">
                  <c:v>39.54389965792474</c:v>
                </c:pt>
                <c:pt idx="3468">
                  <c:v>39.555302166476622</c:v>
                </c:pt>
                <c:pt idx="3469">
                  <c:v>39.566704675028511</c:v>
                </c:pt>
                <c:pt idx="3470">
                  <c:v>39.578107183580386</c:v>
                </c:pt>
                <c:pt idx="3471">
                  <c:v>39.589509692132268</c:v>
                </c:pt>
                <c:pt idx="3472">
                  <c:v>39.600912200684149</c:v>
                </c:pt>
                <c:pt idx="3473">
                  <c:v>39.612314709236031</c:v>
                </c:pt>
                <c:pt idx="3474">
                  <c:v>39.623717217787913</c:v>
                </c:pt>
                <c:pt idx="3475">
                  <c:v>39.635119726339795</c:v>
                </c:pt>
                <c:pt idx="3476">
                  <c:v>39.646522234891677</c:v>
                </c:pt>
                <c:pt idx="3477">
                  <c:v>39.657924743443559</c:v>
                </c:pt>
                <c:pt idx="3478">
                  <c:v>39.669327251995441</c:v>
                </c:pt>
                <c:pt idx="3479">
                  <c:v>39.680729760547322</c:v>
                </c:pt>
                <c:pt idx="3480">
                  <c:v>39.692132269099204</c:v>
                </c:pt>
                <c:pt idx="3481">
                  <c:v>39.703534777651086</c:v>
                </c:pt>
                <c:pt idx="3482">
                  <c:v>39.714937286202968</c:v>
                </c:pt>
                <c:pt idx="3483">
                  <c:v>39.726339794754843</c:v>
                </c:pt>
                <c:pt idx="3484">
                  <c:v>39.737742303306725</c:v>
                </c:pt>
                <c:pt idx="3485">
                  <c:v>39.749144811858613</c:v>
                </c:pt>
                <c:pt idx="3486">
                  <c:v>39.760547320410488</c:v>
                </c:pt>
                <c:pt idx="3487">
                  <c:v>39.77194982896237</c:v>
                </c:pt>
                <c:pt idx="3488">
                  <c:v>39.783352337514252</c:v>
                </c:pt>
                <c:pt idx="3489">
                  <c:v>39.794754846066134</c:v>
                </c:pt>
                <c:pt idx="3490">
                  <c:v>39.806157354618016</c:v>
                </c:pt>
                <c:pt idx="3491">
                  <c:v>39.817559863169897</c:v>
                </c:pt>
                <c:pt idx="3492">
                  <c:v>39.828962371721779</c:v>
                </c:pt>
                <c:pt idx="3493">
                  <c:v>39.840364880273661</c:v>
                </c:pt>
                <c:pt idx="3494">
                  <c:v>39.851767388825543</c:v>
                </c:pt>
                <c:pt idx="3495">
                  <c:v>39.863169897377418</c:v>
                </c:pt>
                <c:pt idx="3496">
                  <c:v>39.874572405929307</c:v>
                </c:pt>
                <c:pt idx="3497">
                  <c:v>39.885974914481189</c:v>
                </c:pt>
                <c:pt idx="3498">
                  <c:v>39.897377423033063</c:v>
                </c:pt>
                <c:pt idx="3499">
                  <c:v>39.908779931584945</c:v>
                </c:pt>
                <c:pt idx="3500">
                  <c:v>39.920182440136834</c:v>
                </c:pt>
                <c:pt idx="3501">
                  <c:v>39.931584948688716</c:v>
                </c:pt>
                <c:pt idx="3502">
                  <c:v>39.942987457240591</c:v>
                </c:pt>
                <c:pt idx="3503">
                  <c:v>39.954389965792473</c:v>
                </c:pt>
                <c:pt idx="3504">
                  <c:v>39.965792474344362</c:v>
                </c:pt>
                <c:pt idx="3505">
                  <c:v>39.977194982896236</c:v>
                </c:pt>
                <c:pt idx="3506">
                  <c:v>39.988597491448118</c:v>
                </c:pt>
                <c:pt idx="3507">
                  <c:v>40</c:v>
                </c:pt>
                <c:pt idx="3508">
                  <c:v>40.011402508551882</c:v>
                </c:pt>
                <c:pt idx="3509">
                  <c:v>40.022805017103764</c:v>
                </c:pt>
                <c:pt idx="3510">
                  <c:v>40.034207525655646</c:v>
                </c:pt>
                <c:pt idx="3511">
                  <c:v>40.045610034207527</c:v>
                </c:pt>
                <c:pt idx="3512">
                  <c:v>40.057012542759409</c:v>
                </c:pt>
                <c:pt idx="3513">
                  <c:v>40.068415051311291</c:v>
                </c:pt>
                <c:pt idx="3514">
                  <c:v>40.079817559863166</c:v>
                </c:pt>
                <c:pt idx="3515">
                  <c:v>40.091220068415048</c:v>
                </c:pt>
                <c:pt idx="3516">
                  <c:v>40.102622576966937</c:v>
                </c:pt>
                <c:pt idx="3517">
                  <c:v>40.114025085518811</c:v>
                </c:pt>
                <c:pt idx="3518">
                  <c:v>40.125427594070693</c:v>
                </c:pt>
                <c:pt idx="3519">
                  <c:v>40.136830102622575</c:v>
                </c:pt>
                <c:pt idx="3520">
                  <c:v>40.148232611174457</c:v>
                </c:pt>
                <c:pt idx="3521">
                  <c:v>40.159635119726339</c:v>
                </c:pt>
                <c:pt idx="3522">
                  <c:v>40.171037628278221</c:v>
                </c:pt>
                <c:pt idx="3523">
                  <c:v>40.182440136830103</c:v>
                </c:pt>
                <c:pt idx="3524">
                  <c:v>40.193842645381984</c:v>
                </c:pt>
                <c:pt idx="3525">
                  <c:v>40.205245153933866</c:v>
                </c:pt>
                <c:pt idx="3526">
                  <c:v>40.216647662485748</c:v>
                </c:pt>
                <c:pt idx="3527">
                  <c:v>40.22805017103763</c:v>
                </c:pt>
                <c:pt idx="3528">
                  <c:v>40.239452679589512</c:v>
                </c:pt>
                <c:pt idx="3529">
                  <c:v>40.250855188141394</c:v>
                </c:pt>
                <c:pt idx="3530">
                  <c:v>40.262257696693268</c:v>
                </c:pt>
                <c:pt idx="3531">
                  <c:v>40.273660205245157</c:v>
                </c:pt>
                <c:pt idx="3532">
                  <c:v>40.285062713797039</c:v>
                </c:pt>
                <c:pt idx="3533">
                  <c:v>40.296465222348914</c:v>
                </c:pt>
                <c:pt idx="3534">
                  <c:v>40.307867730900796</c:v>
                </c:pt>
                <c:pt idx="3535">
                  <c:v>40.319270239452685</c:v>
                </c:pt>
                <c:pt idx="3536">
                  <c:v>40.330672748004559</c:v>
                </c:pt>
                <c:pt idx="3537">
                  <c:v>40.342075256556441</c:v>
                </c:pt>
                <c:pt idx="3538">
                  <c:v>40.353477765108323</c:v>
                </c:pt>
                <c:pt idx="3539">
                  <c:v>40.364880273660205</c:v>
                </c:pt>
                <c:pt idx="3540">
                  <c:v>40.376282782212087</c:v>
                </c:pt>
                <c:pt idx="3541">
                  <c:v>40.387685290763969</c:v>
                </c:pt>
                <c:pt idx="3542">
                  <c:v>40.399087799315851</c:v>
                </c:pt>
                <c:pt idx="3543">
                  <c:v>40.410490307867732</c:v>
                </c:pt>
                <c:pt idx="3544">
                  <c:v>40.421892816419614</c:v>
                </c:pt>
                <c:pt idx="3545">
                  <c:v>40.433295324971489</c:v>
                </c:pt>
                <c:pt idx="3546">
                  <c:v>40.444697833523371</c:v>
                </c:pt>
                <c:pt idx="3547">
                  <c:v>40.45610034207526</c:v>
                </c:pt>
                <c:pt idx="3548">
                  <c:v>40.467502850627142</c:v>
                </c:pt>
                <c:pt idx="3549">
                  <c:v>40.478905359179016</c:v>
                </c:pt>
                <c:pt idx="3550">
                  <c:v>40.490307867730898</c:v>
                </c:pt>
                <c:pt idx="3551">
                  <c:v>40.501710376282787</c:v>
                </c:pt>
                <c:pt idx="3552">
                  <c:v>40.513112884834662</c:v>
                </c:pt>
                <c:pt idx="3553">
                  <c:v>40.524515393386544</c:v>
                </c:pt>
                <c:pt idx="3554">
                  <c:v>40.535917901938426</c:v>
                </c:pt>
                <c:pt idx="3555">
                  <c:v>40.547320410490308</c:v>
                </c:pt>
                <c:pt idx="3556">
                  <c:v>40.558722919042189</c:v>
                </c:pt>
                <c:pt idx="3557">
                  <c:v>40.570125427594071</c:v>
                </c:pt>
                <c:pt idx="3558">
                  <c:v>40.581527936145953</c:v>
                </c:pt>
                <c:pt idx="3559">
                  <c:v>40.592930444697835</c:v>
                </c:pt>
                <c:pt idx="3560">
                  <c:v>40.604332953249717</c:v>
                </c:pt>
                <c:pt idx="3561">
                  <c:v>40.615735461801592</c:v>
                </c:pt>
                <c:pt idx="3562">
                  <c:v>40.627137970353481</c:v>
                </c:pt>
                <c:pt idx="3563">
                  <c:v>40.638540478905362</c:v>
                </c:pt>
                <c:pt idx="3564">
                  <c:v>40.649942987457237</c:v>
                </c:pt>
                <c:pt idx="3565">
                  <c:v>40.661345496009119</c:v>
                </c:pt>
                <c:pt idx="3566">
                  <c:v>40.672748004561008</c:v>
                </c:pt>
                <c:pt idx="3567">
                  <c:v>40.684150513112883</c:v>
                </c:pt>
                <c:pt idx="3568">
                  <c:v>40.695553021664765</c:v>
                </c:pt>
                <c:pt idx="3569">
                  <c:v>40.706955530216646</c:v>
                </c:pt>
                <c:pt idx="3570">
                  <c:v>40.718358038768528</c:v>
                </c:pt>
                <c:pt idx="3571">
                  <c:v>40.72976054732041</c:v>
                </c:pt>
                <c:pt idx="3572">
                  <c:v>40.741163055872292</c:v>
                </c:pt>
                <c:pt idx="3573">
                  <c:v>40.752565564424174</c:v>
                </c:pt>
                <c:pt idx="3574">
                  <c:v>40.763968072976056</c:v>
                </c:pt>
                <c:pt idx="3575">
                  <c:v>40.775370581527937</c:v>
                </c:pt>
                <c:pt idx="3576">
                  <c:v>40.786773090079819</c:v>
                </c:pt>
                <c:pt idx="3577">
                  <c:v>40.798175598631694</c:v>
                </c:pt>
                <c:pt idx="3578">
                  <c:v>40.809578107183583</c:v>
                </c:pt>
                <c:pt idx="3579">
                  <c:v>40.820980615735465</c:v>
                </c:pt>
                <c:pt idx="3580">
                  <c:v>40.83238312428734</c:v>
                </c:pt>
                <c:pt idx="3581">
                  <c:v>40.843785632839221</c:v>
                </c:pt>
                <c:pt idx="3582">
                  <c:v>40.85518814139111</c:v>
                </c:pt>
                <c:pt idx="3583">
                  <c:v>40.866590649942985</c:v>
                </c:pt>
                <c:pt idx="3584">
                  <c:v>40.877993158494867</c:v>
                </c:pt>
                <c:pt idx="3585">
                  <c:v>40.889395667046749</c:v>
                </c:pt>
                <c:pt idx="3586">
                  <c:v>40.900798175598631</c:v>
                </c:pt>
                <c:pt idx="3587">
                  <c:v>40.912200684150513</c:v>
                </c:pt>
                <c:pt idx="3588">
                  <c:v>40.923603192702394</c:v>
                </c:pt>
                <c:pt idx="3589">
                  <c:v>40.935005701254276</c:v>
                </c:pt>
                <c:pt idx="3590">
                  <c:v>40.946408209806158</c:v>
                </c:pt>
                <c:pt idx="3591">
                  <c:v>40.95781071835804</c:v>
                </c:pt>
                <c:pt idx="3592">
                  <c:v>40.969213226909922</c:v>
                </c:pt>
                <c:pt idx="3593">
                  <c:v>40.980615735461804</c:v>
                </c:pt>
                <c:pt idx="3594">
                  <c:v>40.992018244013686</c:v>
                </c:pt>
                <c:pt idx="3595">
                  <c:v>41.003420752565567</c:v>
                </c:pt>
                <c:pt idx="3596">
                  <c:v>41.014823261117442</c:v>
                </c:pt>
                <c:pt idx="3597">
                  <c:v>41.026225769669331</c:v>
                </c:pt>
                <c:pt idx="3598">
                  <c:v>41.037628278221213</c:v>
                </c:pt>
                <c:pt idx="3599">
                  <c:v>41.049030786773088</c:v>
                </c:pt>
                <c:pt idx="3600">
                  <c:v>41.06043329532497</c:v>
                </c:pt>
                <c:pt idx="3601">
                  <c:v>41.071835803876851</c:v>
                </c:pt>
                <c:pt idx="3602">
                  <c:v>41.083238312428733</c:v>
                </c:pt>
                <c:pt idx="3603">
                  <c:v>41.094640820980615</c:v>
                </c:pt>
                <c:pt idx="3604">
                  <c:v>41.106043329532497</c:v>
                </c:pt>
                <c:pt idx="3605">
                  <c:v>41.117445838084379</c:v>
                </c:pt>
                <c:pt idx="3606">
                  <c:v>41.128848346636261</c:v>
                </c:pt>
                <c:pt idx="3607">
                  <c:v>41.140250855188143</c:v>
                </c:pt>
                <c:pt idx="3608">
                  <c:v>41.151653363740017</c:v>
                </c:pt>
                <c:pt idx="3609">
                  <c:v>41.163055872291906</c:v>
                </c:pt>
                <c:pt idx="3610">
                  <c:v>41.174458380843788</c:v>
                </c:pt>
                <c:pt idx="3611">
                  <c:v>41.185860889395663</c:v>
                </c:pt>
                <c:pt idx="3612">
                  <c:v>41.197263397947545</c:v>
                </c:pt>
                <c:pt idx="3613">
                  <c:v>41.208665906499434</c:v>
                </c:pt>
                <c:pt idx="3614">
                  <c:v>41.220068415051308</c:v>
                </c:pt>
                <c:pt idx="3615">
                  <c:v>41.23147092360319</c:v>
                </c:pt>
                <c:pt idx="3616">
                  <c:v>41.242873432155072</c:v>
                </c:pt>
                <c:pt idx="3617">
                  <c:v>41.254275940706961</c:v>
                </c:pt>
                <c:pt idx="3618">
                  <c:v>41.265678449258836</c:v>
                </c:pt>
                <c:pt idx="3619">
                  <c:v>41.277080957810718</c:v>
                </c:pt>
                <c:pt idx="3620">
                  <c:v>41.288483466362599</c:v>
                </c:pt>
                <c:pt idx="3621">
                  <c:v>41.299885974914481</c:v>
                </c:pt>
                <c:pt idx="3622">
                  <c:v>41.311288483466363</c:v>
                </c:pt>
                <c:pt idx="3623">
                  <c:v>41.322690992018245</c:v>
                </c:pt>
                <c:pt idx="3624">
                  <c:v>41.334093500570127</c:v>
                </c:pt>
                <c:pt idx="3625">
                  <c:v>41.345496009122009</c:v>
                </c:pt>
                <c:pt idx="3626">
                  <c:v>41.356898517673891</c:v>
                </c:pt>
                <c:pt idx="3627">
                  <c:v>41.368301026225765</c:v>
                </c:pt>
                <c:pt idx="3628">
                  <c:v>41.379703534777654</c:v>
                </c:pt>
                <c:pt idx="3629">
                  <c:v>41.391106043329536</c:v>
                </c:pt>
                <c:pt idx="3630">
                  <c:v>41.402508551881411</c:v>
                </c:pt>
                <c:pt idx="3631">
                  <c:v>41.413911060433293</c:v>
                </c:pt>
                <c:pt idx="3632">
                  <c:v>41.425313568985175</c:v>
                </c:pt>
                <c:pt idx="3633">
                  <c:v>41.436716077537056</c:v>
                </c:pt>
                <c:pt idx="3634">
                  <c:v>41.448118586088938</c:v>
                </c:pt>
                <c:pt idx="3635">
                  <c:v>41.45952109464082</c:v>
                </c:pt>
                <c:pt idx="3636">
                  <c:v>41.470923603192702</c:v>
                </c:pt>
                <c:pt idx="3637">
                  <c:v>41.482326111744584</c:v>
                </c:pt>
                <c:pt idx="3638">
                  <c:v>41.493728620296466</c:v>
                </c:pt>
                <c:pt idx="3639">
                  <c:v>41.505131128848348</c:v>
                </c:pt>
                <c:pt idx="3640">
                  <c:v>41.516533637400229</c:v>
                </c:pt>
                <c:pt idx="3641">
                  <c:v>41.527936145952111</c:v>
                </c:pt>
                <c:pt idx="3642">
                  <c:v>41.539338654503993</c:v>
                </c:pt>
                <c:pt idx="3643">
                  <c:v>41.550741163055868</c:v>
                </c:pt>
                <c:pt idx="3644">
                  <c:v>41.562143671607757</c:v>
                </c:pt>
                <c:pt idx="3645">
                  <c:v>41.573546180159639</c:v>
                </c:pt>
                <c:pt idx="3646">
                  <c:v>41.584948688711513</c:v>
                </c:pt>
                <c:pt idx="3647">
                  <c:v>41.596351197263395</c:v>
                </c:pt>
                <c:pt idx="3648">
                  <c:v>41.607753705815284</c:v>
                </c:pt>
                <c:pt idx="3649">
                  <c:v>41.619156214367159</c:v>
                </c:pt>
                <c:pt idx="3650">
                  <c:v>41.630558722919041</c:v>
                </c:pt>
                <c:pt idx="3651">
                  <c:v>41.641961231470923</c:v>
                </c:pt>
                <c:pt idx="3652">
                  <c:v>41.653363740022805</c:v>
                </c:pt>
                <c:pt idx="3653">
                  <c:v>41.664766248574686</c:v>
                </c:pt>
                <c:pt idx="3654">
                  <c:v>41.676168757126568</c:v>
                </c:pt>
                <c:pt idx="3655">
                  <c:v>41.68757126567845</c:v>
                </c:pt>
                <c:pt idx="3656">
                  <c:v>41.698973774230332</c:v>
                </c:pt>
                <c:pt idx="3657">
                  <c:v>41.710376282782214</c:v>
                </c:pt>
                <c:pt idx="3658">
                  <c:v>41.721778791334089</c:v>
                </c:pt>
                <c:pt idx="3659">
                  <c:v>41.733181299885977</c:v>
                </c:pt>
                <c:pt idx="3660">
                  <c:v>41.744583808437859</c:v>
                </c:pt>
                <c:pt idx="3661">
                  <c:v>41.755986316989741</c:v>
                </c:pt>
                <c:pt idx="3662">
                  <c:v>41.767388825541616</c:v>
                </c:pt>
                <c:pt idx="3663">
                  <c:v>41.778791334093498</c:v>
                </c:pt>
                <c:pt idx="3664">
                  <c:v>41.790193842645387</c:v>
                </c:pt>
                <c:pt idx="3665">
                  <c:v>41.801596351197261</c:v>
                </c:pt>
                <c:pt idx="3666">
                  <c:v>41.812998859749143</c:v>
                </c:pt>
                <c:pt idx="3667">
                  <c:v>41.824401368301025</c:v>
                </c:pt>
                <c:pt idx="3668">
                  <c:v>41.835803876852907</c:v>
                </c:pt>
                <c:pt idx="3669">
                  <c:v>41.847206385404789</c:v>
                </c:pt>
                <c:pt idx="3670">
                  <c:v>41.858608893956671</c:v>
                </c:pt>
                <c:pt idx="3671">
                  <c:v>41.870011402508553</c:v>
                </c:pt>
                <c:pt idx="3672">
                  <c:v>41.881413911060434</c:v>
                </c:pt>
                <c:pt idx="3673">
                  <c:v>41.892816419612316</c:v>
                </c:pt>
                <c:pt idx="3674">
                  <c:v>41.904218928164191</c:v>
                </c:pt>
                <c:pt idx="3675">
                  <c:v>41.91562143671608</c:v>
                </c:pt>
                <c:pt idx="3676">
                  <c:v>41.927023945267962</c:v>
                </c:pt>
                <c:pt idx="3677">
                  <c:v>41.938426453819837</c:v>
                </c:pt>
                <c:pt idx="3678">
                  <c:v>41.949828962371718</c:v>
                </c:pt>
                <c:pt idx="3679">
                  <c:v>41.961231470923607</c:v>
                </c:pt>
                <c:pt idx="3680">
                  <c:v>41.972633979475482</c:v>
                </c:pt>
                <c:pt idx="3681">
                  <c:v>41.984036488027364</c:v>
                </c:pt>
                <c:pt idx="3682">
                  <c:v>41.995438996579246</c:v>
                </c:pt>
                <c:pt idx="3683">
                  <c:v>42.006841505131128</c:v>
                </c:pt>
                <c:pt idx="3684">
                  <c:v>42.01824401368301</c:v>
                </c:pt>
                <c:pt idx="3685">
                  <c:v>42.029646522234891</c:v>
                </c:pt>
                <c:pt idx="3686">
                  <c:v>42.041049030786773</c:v>
                </c:pt>
                <c:pt idx="3687">
                  <c:v>42.052451539338655</c:v>
                </c:pt>
                <c:pt idx="3688">
                  <c:v>42.063854047890537</c:v>
                </c:pt>
                <c:pt idx="3689">
                  <c:v>42.075256556442419</c:v>
                </c:pt>
                <c:pt idx="3690">
                  <c:v>42.086659064994301</c:v>
                </c:pt>
                <c:pt idx="3691">
                  <c:v>42.098061573546183</c:v>
                </c:pt>
                <c:pt idx="3692">
                  <c:v>42.109464082098064</c:v>
                </c:pt>
                <c:pt idx="3693">
                  <c:v>42.120866590649939</c:v>
                </c:pt>
                <c:pt idx="3694">
                  <c:v>42.132269099201821</c:v>
                </c:pt>
                <c:pt idx="3695">
                  <c:v>42.14367160775371</c:v>
                </c:pt>
                <c:pt idx="3696">
                  <c:v>42.155074116305585</c:v>
                </c:pt>
                <c:pt idx="3697">
                  <c:v>42.166476624857467</c:v>
                </c:pt>
                <c:pt idx="3698">
                  <c:v>42.177879133409348</c:v>
                </c:pt>
                <c:pt idx="3699">
                  <c:v>42.18928164196123</c:v>
                </c:pt>
                <c:pt idx="3700">
                  <c:v>42.200684150513112</c:v>
                </c:pt>
                <c:pt idx="3701">
                  <c:v>42.212086659064994</c:v>
                </c:pt>
                <c:pt idx="3702">
                  <c:v>42.223489167616876</c:v>
                </c:pt>
                <c:pt idx="3703">
                  <c:v>42.234891676168758</c:v>
                </c:pt>
                <c:pt idx="3704">
                  <c:v>42.246294184720639</c:v>
                </c:pt>
                <c:pt idx="3705">
                  <c:v>42.257696693272514</c:v>
                </c:pt>
                <c:pt idx="3706">
                  <c:v>42.269099201824403</c:v>
                </c:pt>
                <c:pt idx="3707">
                  <c:v>42.280501710376285</c:v>
                </c:pt>
                <c:pt idx="3708">
                  <c:v>42.291904218928167</c:v>
                </c:pt>
                <c:pt idx="3709">
                  <c:v>42.303306727480042</c:v>
                </c:pt>
                <c:pt idx="3710">
                  <c:v>42.314709236031931</c:v>
                </c:pt>
                <c:pt idx="3711">
                  <c:v>42.326111744583812</c:v>
                </c:pt>
                <c:pt idx="3712">
                  <c:v>42.337514253135687</c:v>
                </c:pt>
                <c:pt idx="3713">
                  <c:v>42.348916761687569</c:v>
                </c:pt>
                <c:pt idx="3714">
                  <c:v>42.360319270239458</c:v>
                </c:pt>
                <c:pt idx="3715">
                  <c:v>42.371721778791333</c:v>
                </c:pt>
                <c:pt idx="3716">
                  <c:v>42.383124287343215</c:v>
                </c:pt>
                <c:pt idx="3717">
                  <c:v>42.394526795895096</c:v>
                </c:pt>
                <c:pt idx="3718">
                  <c:v>42.405929304446978</c:v>
                </c:pt>
                <c:pt idx="3719">
                  <c:v>42.41733181299886</c:v>
                </c:pt>
                <c:pt idx="3720">
                  <c:v>42.428734321550742</c:v>
                </c:pt>
                <c:pt idx="3721">
                  <c:v>42.440136830102624</c:v>
                </c:pt>
                <c:pt idx="3722">
                  <c:v>42.451539338654506</c:v>
                </c:pt>
                <c:pt idx="3723">
                  <c:v>42.462941847206388</c:v>
                </c:pt>
                <c:pt idx="3724">
                  <c:v>42.474344355758262</c:v>
                </c:pt>
                <c:pt idx="3725">
                  <c:v>42.485746864310144</c:v>
                </c:pt>
                <c:pt idx="3726">
                  <c:v>42.497149372862033</c:v>
                </c:pt>
                <c:pt idx="3727">
                  <c:v>42.508551881413908</c:v>
                </c:pt>
                <c:pt idx="3728">
                  <c:v>42.51995438996579</c:v>
                </c:pt>
                <c:pt idx="3729">
                  <c:v>42.531356898517672</c:v>
                </c:pt>
                <c:pt idx="3730">
                  <c:v>42.54275940706956</c:v>
                </c:pt>
                <c:pt idx="3731">
                  <c:v>42.554161915621435</c:v>
                </c:pt>
                <c:pt idx="3732">
                  <c:v>42.565564424173317</c:v>
                </c:pt>
                <c:pt idx="3733">
                  <c:v>42.576966932725199</c:v>
                </c:pt>
                <c:pt idx="3734">
                  <c:v>42.588369441277081</c:v>
                </c:pt>
                <c:pt idx="3735">
                  <c:v>42.599771949828963</c:v>
                </c:pt>
                <c:pt idx="3736">
                  <c:v>42.611174458380844</c:v>
                </c:pt>
                <c:pt idx="3737">
                  <c:v>42.622576966932726</c:v>
                </c:pt>
                <c:pt idx="3738">
                  <c:v>42.633979475484608</c:v>
                </c:pt>
                <c:pt idx="3739">
                  <c:v>42.64538198403649</c:v>
                </c:pt>
                <c:pt idx="3740">
                  <c:v>42.656784492588365</c:v>
                </c:pt>
                <c:pt idx="3741">
                  <c:v>42.668187001140254</c:v>
                </c:pt>
                <c:pt idx="3742">
                  <c:v>42.679589509692136</c:v>
                </c:pt>
                <c:pt idx="3743">
                  <c:v>42.69099201824401</c:v>
                </c:pt>
                <c:pt idx="3744">
                  <c:v>42.702394526795892</c:v>
                </c:pt>
                <c:pt idx="3745">
                  <c:v>42.713797035347781</c:v>
                </c:pt>
                <c:pt idx="3746">
                  <c:v>42.725199543899656</c:v>
                </c:pt>
                <c:pt idx="3747">
                  <c:v>42.736602052451538</c:v>
                </c:pt>
                <c:pt idx="3748">
                  <c:v>42.74800456100342</c:v>
                </c:pt>
                <c:pt idx="3749">
                  <c:v>42.759407069555301</c:v>
                </c:pt>
                <c:pt idx="3750">
                  <c:v>42.770809578107183</c:v>
                </c:pt>
                <c:pt idx="3751">
                  <c:v>42.782212086659065</c:v>
                </c:pt>
                <c:pt idx="3752">
                  <c:v>42.793614595210947</c:v>
                </c:pt>
                <c:pt idx="3753">
                  <c:v>42.805017103762829</c:v>
                </c:pt>
                <c:pt idx="3754">
                  <c:v>42.816419612314711</c:v>
                </c:pt>
                <c:pt idx="3755">
                  <c:v>42.827822120866593</c:v>
                </c:pt>
                <c:pt idx="3756">
                  <c:v>42.839224629418467</c:v>
                </c:pt>
                <c:pt idx="3757">
                  <c:v>42.850627137970356</c:v>
                </c:pt>
                <c:pt idx="3758">
                  <c:v>42.862029646522238</c:v>
                </c:pt>
                <c:pt idx="3759">
                  <c:v>42.873432155074113</c:v>
                </c:pt>
                <c:pt idx="3760">
                  <c:v>42.884834663625995</c:v>
                </c:pt>
                <c:pt idx="3761">
                  <c:v>42.896237172177884</c:v>
                </c:pt>
                <c:pt idx="3762">
                  <c:v>42.907639680729758</c:v>
                </c:pt>
                <c:pt idx="3763">
                  <c:v>42.91904218928164</c:v>
                </c:pt>
                <c:pt idx="3764">
                  <c:v>42.930444697833522</c:v>
                </c:pt>
                <c:pt idx="3765">
                  <c:v>42.941847206385404</c:v>
                </c:pt>
                <c:pt idx="3766">
                  <c:v>42.953249714937286</c:v>
                </c:pt>
                <c:pt idx="3767">
                  <c:v>42.964652223489168</c:v>
                </c:pt>
                <c:pt idx="3768">
                  <c:v>42.97605473204105</c:v>
                </c:pt>
                <c:pt idx="3769">
                  <c:v>42.987457240592931</c:v>
                </c:pt>
                <c:pt idx="3770">
                  <c:v>42.998859749144813</c:v>
                </c:pt>
                <c:pt idx="3771">
                  <c:v>43.010262257696688</c:v>
                </c:pt>
                <c:pt idx="3772">
                  <c:v>43.021664766248577</c:v>
                </c:pt>
                <c:pt idx="3773">
                  <c:v>43.033067274800459</c:v>
                </c:pt>
                <c:pt idx="3774">
                  <c:v>43.044469783352334</c:v>
                </c:pt>
                <c:pt idx="3775">
                  <c:v>43.055872291904215</c:v>
                </c:pt>
                <c:pt idx="3776">
                  <c:v>43.067274800456104</c:v>
                </c:pt>
                <c:pt idx="3777">
                  <c:v>43.078677309007986</c:v>
                </c:pt>
                <c:pt idx="3778">
                  <c:v>43.090079817559861</c:v>
                </c:pt>
                <c:pt idx="3779">
                  <c:v>43.101482326111743</c:v>
                </c:pt>
                <c:pt idx="3780">
                  <c:v>43.112884834663632</c:v>
                </c:pt>
                <c:pt idx="3781">
                  <c:v>43.124287343215506</c:v>
                </c:pt>
                <c:pt idx="3782">
                  <c:v>43.135689851767388</c:v>
                </c:pt>
                <c:pt idx="3783">
                  <c:v>43.14709236031927</c:v>
                </c:pt>
                <c:pt idx="3784">
                  <c:v>43.158494868871152</c:v>
                </c:pt>
                <c:pt idx="3785">
                  <c:v>43.169897377423034</c:v>
                </c:pt>
                <c:pt idx="3786">
                  <c:v>43.181299885974916</c:v>
                </c:pt>
                <c:pt idx="3787">
                  <c:v>43.19270239452679</c:v>
                </c:pt>
                <c:pt idx="3788">
                  <c:v>43.204104903078679</c:v>
                </c:pt>
                <c:pt idx="3789">
                  <c:v>43.215507411630561</c:v>
                </c:pt>
                <c:pt idx="3790">
                  <c:v>43.226909920182436</c:v>
                </c:pt>
                <c:pt idx="3791">
                  <c:v>43.238312428734318</c:v>
                </c:pt>
                <c:pt idx="3792">
                  <c:v>43.249714937286207</c:v>
                </c:pt>
                <c:pt idx="3793">
                  <c:v>43.261117445838082</c:v>
                </c:pt>
                <c:pt idx="3794">
                  <c:v>43.272519954389963</c:v>
                </c:pt>
                <c:pt idx="3795">
                  <c:v>43.283922462941845</c:v>
                </c:pt>
                <c:pt idx="3796">
                  <c:v>43.295324971493727</c:v>
                </c:pt>
                <c:pt idx="3797">
                  <c:v>43.306727480045609</c:v>
                </c:pt>
                <c:pt idx="3798">
                  <c:v>43.318129988597491</c:v>
                </c:pt>
                <c:pt idx="3799">
                  <c:v>43.329532497149373</c:v>
                </c:pt>
                <c:pt idx="3800">
                  <c:v>43.340935005701255</c:v>
                </c:pt>
                <c:pt idx="3801">
                  <c:v>43.352337514253136</c:v>
                </c:pt>
                <c:pt idx="3802">
                  <c:v>43.363740022805018</c:v>
                </c:pt>
                <c:pt idx="3803">
                  <c:v>43.3751425313569</c:v>
                </c:pt>
                <c:pt idx="3804">
                  <c:v>43.386545039908782</c:v>
                </c:pt>
                <c:pt idx="3805">
                  <c:v>43.397947548460664</c:v>
                </c:pt>
                <c:pt idx="3806">
                  <c:v>43.409350057012539</c:v>
                </c:pt>
                <c:pt idx="3807">
                  <c:v>43.420752565564428</c:v>
                </c:pt>
                <c:pt idx="3808">
                  <c:v>43.432155074116309</c:v>
                </c:pt>
                <c:pt idx="3809">
                  <c:v>43.443557582668184</c:v>
                </c:pt>
                <c:pt idx="3810">
                  <c:v>43.454960091220066</c:v>
                </c:pt>
                <c:pt idx="3811">
                  <c:v>43.466362599771955</c:v>
                </c:pt>
                <c:pt idx="3812">
                  <c:v>43.47776510832383</c:v>
                </c:pt>
                <c:pt idx="3813">
                  <c:v>43.489167616875712</c:v>
                </c:pt>
                <c:pt idx="3814">
                  <c:v>43.500570125427593</c:v>
                </c:pt>
                <c:pt idx="3815">
                  <c:v>43.511972633979475</c:v>
                </c:pt>
                <c:pt idx="3816">
                  <c:v>43.523375142531357</c:v>
                </c:pt>
                <c:pt idx="3817">
                  <c:v>43.534777651083239</c:v>
                </c:pt>
                <c:pt idx="3818">
                  <c:v>43.546180159635114</c:v>
                </c:pt>
                <c:pt idx="3819">
                  <c:v>43.557582668187003</c:v>
                </c:pt>
                <c:pt idx="3820">
                  <c:v>43.568985176738884</c:v>
                </c:pt>
                <c:pt idx="3821">
                  <c:v>43.580387685290759</c:v>
                </c:pt>
                <c:pt idx="3822">
                  <c:v>43.591790193842641</c:v>
                </c:pt>
                <c:pt idx="3823">
                  <c:v>43.60319270239453</c:v>
                </c:pt>
                <c:pt idx="3824">
                  <c:v>43.614595210946412</c:v>
                </c:pt>
                <c:pt idx="3825">
                  <c:v>43.625997719498287</c:v>
                </c:pt>
                <c:pt idx="3826">
                  <c:v>43.637400228050168</c:v>
                </c:pt>
                <c:pt idx="3827">
                  <c:v>43.648802736602057</c:v>
                </c:pt>
                <c:pt idx="3828">
                  <c:v>43.660205245153932</c:v>
                </c:pt>
                <c:pt idx="3829">
                  <c:v>43.671607753705814</c:v>
                </c:pt>
                <c:pt idx="3830">
                  <c:v>43.683010262257696</c:v>
                </c:pt>
                <c:pt idx="3831">
                  <c:v>43.694412770809578</c:v>
                </c:pt>
                <c:pt idx="3832">
                  <c:v>43.70581527936146</c:v>
                </c:pt>
                <c:pt idx="3833">
                  <c:v>43.717217787913341</c:v>
                </c:pt>
                <c:pt idx="3834">
                  <c:v>43.728620296465223</c:v>
                </c:pt>
                <c:pt idx="3835">
                  <c:v>43.740022805017105</c:v>
                </c:pt>
                <c:pt idx="3836">
                  <c:v>43.751425313568987</c:v>
                </c:pt>
                <c:pt idx="3837">
                  <c:v>43.762827822120862</c:v>
                </c:pt>
                <c:pt idx="3838">
                  <c:v>43.774230330672751</c:v>
                </c:pt>
                <c:pt idx="3839">
                  <c:v>43.785632839224633</c:v>
                </c:pt>
                <c:pt idx="3840">
                  <c:v>43.797035347776507</c:v>
                </c:pt>
                <c:pt idx="3841">
                  <c:v>43.808437856328389</c:v>
                </c:pt>
                <c:pt idx="3842">
                  <c:v>43.819840364880278</c:v>
                </c:pt>
                <c:pt idx="3843">
                  <c:v>43.831242873432153</c:v>
                </c:pt>
                <c:pt idx="3844">
                  <c:v>43.842645381984035</c:v>
                </c:pt>
                <c:pt idx="3845">
                  <c:v>43.854047890535917</c:v>
                </c:pt>
                <c:pt idx="3846">
                  <c:v>43.865450399087806</c:v>
                </c:pt>
                <c:pt idx="3847">
                  <c:v>43.87685290763968</c:v>
                </c:pt>
                <c:pt idx="3848">
                  <c:v>43.888255416191562</c:v>
                </c:pt>
                <c:pt idx="3849">
                  <c:v>43.899657924743444</c:v>
                </c:pt>
                <c:pt idx="3850">
                  <c:v>43.911060433295326</c:v>
                </c:pt>
                <c:pt idx="3851">
                  <c:v>43.922462941847208</c:v>
                </c:pt>
                <c:pt idx="3852">
                  <c:v>43.93386545039909</c:v>
                </c:pt>
                <c:pt idx="3853">
                  <c:v>43.945267958950964</c:v>
                </c:pt>
                <c:pt idx="3854">
                  <c:v>43.956670467502853</c:v>
                </c:pt>
                <c:pt idx="3855">
                  <c:v>43.968072976054735</c:v>
                </c:pt>
                <c:pt idx="3856">
                  <c:v>43.97947548460661</c:v>
                </c:pt>
                <c:pt idx="3857">
                  <c:v>43.990877993158492</c:v>
                </c:pt>
                <c:pt idx="3858">
                  <c:v>44.002280501710381</c:v>
                </c:pt>
                <c:pt idx="3859">
                  <c:v>44.013683010262255</c:v>
                </c:pt>
                <c:pt idx="3860">
                  <c:v>44.025085518814137</c:v>
                </c:pt>
                <c:pt idx="3861">
                  <c:v>44.036488027366019</c:v>
                </c:pt>
                <c:pt idx="3862">
                  <c:v>44.047890535917901</c:v>
                </c:pt>
                <c:pt idx="3863">
                  <c:v>44.059293044469783</c:v>
                </c:pt>
                <c:pt idx="3864">
                  <c:v>44.070695553021665</c:v>
                </c:pt>
                <c:pt idx="3865">
                  <c:v>44.082098061573546</c:v>
                </c:pt>
                <c:pt idx="3866">
                  <c:v>44.093500570125428</c:v>
                </c:pt>
                <c:pt idx="3867">
                  <c:v>44.10490307867731</c:v>
                </c:pt>
                <c:pt idx="3868">
                  <c:v>44.116305587229192</c:v>
                </c:pt>
                <c:pt idx="3869">
                  <c:v>44.127708095781074</c:v>
                </c:pt>
                <c:pt idx="3870">
                  <c:v>44.139110604332956</c:v>
                </c:pt>
                <c:pt idx="3871">
                  <c:v>44.150513112884838</c:v>
                </c:pt>
                <c:pt idx="3872">
                  <c:v>44.161915621436712</c:v>
                </c:pt>
                <c:pt idx="3873">
                  <c:v>44.173318129988601</c:v>
                </c:pt>
                <c:pt idx="3874">
                  <c:v>44.184720638540483</c:v>
                </c:pt>
                <c:pt idx="3875">
                  <c:v>44.196123147092358</c:v>
                </c:pt>
                <c:pt idx="3876">
                  <c:v>44.20752565564424</c:v>
                </c:pt>
                <c:pt idx="3877">
                  <c:v>44.218928164196129</c:v>
                </c:pt>
                <c:pt idx="3878">
                  <c:v>44.230330672748003</c:v>
                </c:pt>
                <c:pt idx="3879">
                  <c:v>44.241733181299885</c:v>
                </c:pt>
                <c:pt idx="3880">
                  <c:v>44.253135689851767</c:v>
                </c:pt>
                <c:pt idx="3881">
                  <c:v>44.264538198403649</c:v>
                </c:pt>
                <c:pt idx="3882">
                  <c:v>44.275940706955531</c:v>
                </c:pt>
                <c:pt idx="3883">
                  <c:v>44.287343215507413</c:v>
                </c:pt>
                <c:pt idx="3884">
                  <c:v>44.298745724059287</c:v>
                </c:pt>
                <c:pt idx="3885">
                  <c:v>44.310148232611176</c:v>
                </c:pt>
                <c:pt idx="3886">
                  <c:v>44.321550741163058</c:v>
                </c:pt>
                <c:pt idx="3887">
                  <c:v>44.332953249714933</c:v>
                </c:pt>
                <c:pt idx="3888">
                  <c:v>44.344355758266815</c:v>
                </c:pt>
                <c:pt idx="3889">
                  <c:v>44.355758266818704</c:v>
                </c:pt>
                <c:pt idx="3890">
                  <c:v>44.367160775370579</c:v>
                </c:pt>
                <c:pt idx="3891">
                  <c:v>44.37856328392246</c:v>
                </c:pt>
                <c:pt idx="3892">
                  <c:v>44.389965792474342</c:v>
                </c:pt>
                <c:pt idx="3893">
                  <c:v>44.401368301026231</c:v>
                </c:pt>
                <c:pt idx="3894">
                  <c:v>44.412770809578106</c:v>
                </c:pt>
                <c:pt idx="3895">
                  <c:v>44.424173318129988</c:v>
                </c:pt>
                <c:pt idx="3896">
                  <c:v>44.43557582668187</c:v>
                </c:pt>
                <c:pt idx="3897">
                  <c:v>44.446978335233752</c:v>
                </c:pt>
                <c:pt idx="3898">
                  <c:v>44.458380843785633</c:v>
                </c:pt>
                <c:pt idx="3899">
                  <c:v>44.469783352337515</c:v>
                </c:pt>
                <c:pt idx="3900">
                  <c:v>44.481185860889397</c:v>
                </c:pt>
                <c:pt idx="3901">
                  <c:v>44.492588369441279</c:v>
                </c:pt>
                <c:pt idx="3902">
                  <c:v>44.503990877993161</c:v>
                </c:pt>
                <c:pt idx="3903">
                  <c:v>44.515393386545036</c:v>
                </c:pt>
                <c:pt idx="3904">
                  <c:v>44.526795895096924</c:v>
                </c:pt>
                <c:pt idx="3905">
                  <c:v>44.538198403648806</c:v>
                </c:pt>
                <c:pt idx="3906">
                  <c:v>44.549600912200681</c:v>
                </c:pt>
                <c:pt idx="3907">
                  <c:v>44.561003420752563</c:v>
                </c:pt>
                <c:pt idx="3908">
                  <c:v>44.572405929304452</c:v>
                </c:pt>
                <c:pt idx="3909">
                  <c:v>44.583808437856327</c:v>
                </c:pt>
                <c:pt idx="3910">
                  <c:v>44.595210946408208</c:v>
                </c:pt>
                <c:pt idx="3911">
                  <c:v>44.60661345496009</c:v>
                </c:pt>
                <c:pt idx="3912">
                  <c:v>44.618015963511972</c:v>
                </c:pt>
                <c:pt idx="3913">
                  <c:v>44.629418472063854</c:v>
                </c:pt>
                <c:pt idx="3914">
                  <c:v>44.640820980615736</c:v>
                </c:pt>
                <c:pt idx="3915">
                  <c:v>44.652223489167618</c:v>
                </c:pt>
                <c:pt idx="3916">
                  <c:v>44.6636259977195</c:v>
                </c:pt>
                <c:pt idx="3917">
                  <c:v>44.675028506271381</c:v>
                </c:pt>
                <c:pt idx="3918">
                  <c:v>44.686431014823263</c:v>
                </c:pt>
                <c:pt idx="3919">
                  <c:v>44.697833523375138</c:v>
                </c:pt>
                <c:pt idx="3920">
                  <c:v>44.709236031927027</c:v>
                </c:pt>
                <c:pt idx="3921">
                  <c:v>44.720638540478909</c:v>
                </c:pt>
                <c:pt idx="3922">
                  <c:v>44.732041049030784</c:v>
                </c:pt>
                <c:pt idx="3923">
                  <c:v>44.743443557582665</c:v>
                </c:pt>
                <c:pt idx="3924">
                  <c:v>44.754846066134554</c:v>
                </c:pt>
                <c:pt idx="3925">
                  <c:v>44.766248574686429</c:v>
                </c:pt>
                <c:pt idx="3926">
                  <c:v>44.777651083238311</c:v>
                </c:pt>
                <c:pt idx="3927">
                  <c:v>44.789053591790193</c:v>
                </c:pt>
                <c:pt idx="3928">
                  <c:v>44.800456100342075</c:v>
                </c:pt>
                <c:pt idx="3929">
                  <c:v>44.811858608893957</c:v>
                </c:pt>
                <c:pt idx="3930">
                  <c:v>44.823261117445838</c:v>
                </c:pt>
                <c:pt idx="3931">
                  <c:v>44.83466362599772</c:v>
                </c:pt>
                <c:pt idx="3932">
                  <c:v>44.846066134549602</c:v>
                </c:pt>
                <c:pt idx="3933">
                  <c:v>44.857468643101484</c:v>
                </c:pt>
                <c:pt idx="3934">
                  <c:v>44.868871151653359</c:v>
                </c:pt>
                <c:pt idx="3935">
                  <c:v>44.880273660205248</c:v>
                </c:pt>
                <c:pt idx="3936">
                  <c:v>44.89167616875713</c:v>
                </c:pt>
                <c:pt idx="3937">
                  <c:v>44.903078677309011</c:v>
                </c:pt>
                <c:pt idx="3938">
                  <c:v>44.914481185860886</c:v>
                </c:pt>
                <c:pt idx="3939">
                  <c:v>44.925883694412775</c:v>
                </c:pt>
                <c:pt idx="3940">
                  <c:v>44.937286202964657</c:v>
                </c:pt>
                <c:pt idx="3941">
                  <c:v>44.948688711516532</c:v>
                </c:pt>
                <c:pt idx="3942">
                  <c:v>44.960091220068414</c:v>
                </c:pt>
                <c:pt idx="3943">
                  <c:v>44.971493728620295</c:v>
                </c:pt>
                <c:pt idx="3944">
                  <c:v>44.982896237172177</c:v>
                </c:pt>
                <c:pt idx="3945">
                  <c:v>44.994298745724059</c:v>
                </c:pt>
                <c:pt idx="3946">
                  <c:v>45.005701254275941</c:v>
                </c:pt>
                <c:pt idx="3947">
                  <c:v>45.017103762827823</c:v>
                </c:pt>
                <c:pt idx="3948">
                  <c:v>45.028506271379705</c:v>
                </c:pt>
                <c:pt idx="3949">
                  <c:v>45.039908779931586</c:v>
                </c:pt>
                <c:pt idx="3950">
                  <c:v>45.051311288483461</c:v>
                </c:pt>
                <c:pt idx="3951">
                  <c:v>45.06271379703535</c:v>
                </c:pt>
                <c:pt idx="3952">
                  <c:v>45.074116305587232</c:v>
                </c:pt>
                <c:pt idx="3953">
                  <c:v>45.085518814139107</c:v>
                </c:pt>
                <c:pt idx="3954">
                  <c:v>45.096921322690989</c:v>
                </c:pt>
                <c:pt idx="3955">
                  <c:v>45.108323831242878</c:v>
                </c:pt>
                <c:pt idx="3956">
                  <c:v>45.119726339794752</c:v>
                </c:pt>
                <c:pt idx="3957">
                  <c:v>45.131128848346634</c:v>
                </c:pt>
                <c:pt idx="3958">
                  <c:v>45.142531356898516</c:v>
                </c:pt>
                <c:pt idx="3959">
                  <c:v>45.153933865450398</c:v>
                </c:pt>
                <c:pt idx="3960">
                  <c:v>45.16533637400228</c:v>
                </c:pt>
                <c:pt idx="3961">
                  <c:v>45.176738882554162</c:v>
                </c:pt>
                <c:pt idx="3962">
                  <c:v>45.188141391106043</c:v>
                </c:pt>
                <c:pt idx="3963">
                  <c:v>45.199543899657925</c:v>
                </c:pt>
                <c:pt idx="3964">
                  <c:v>45.210946408209807</c:v>
                </c:pt>
                <c:pt idx="3965">
                  <c:v>45.222348916761689</c:v>
                </c:pt>
                <c:pt idx="3966">
                  <c:v>45.233751425313571</c:v>
                </c:pt>
                <c:pt idx="3967">
                  <c:v>45.245153933865453</c:v>
                </c:pt>
                <c:pt idx="3968">
                  <c:v>45.256556442417335</c:v>
                </c:pt>
                <c:pt idx="3969">
                  <c:v>45.267958950969209</c:v>
                </c:pt>
                <c:pt idx="3970">
                  <c:v>45.279361459521098</c:v>
                </c:pt>
                <c:pt idx="3971">
                  <c:v>45.29076396807298</c:v>
                </c:pt>
                <c:pt idx="3972">
                  <c:v>45.302166476624855</c:v>
                </c:pt>
                <c:pt idx="3973">
                  <c:v>45.313568985176737</c:v>
                </c:pt>
                <c:pt idx="3974">
                  <c:v>45.324971493728619</c:v>
                </c:pt>
                <c:pt idx="3975">
                  <c:v>45.3363740022805</c:v>
                </c:pt>
                <c:pt idx="3976">
                  <c:v>45.347776510832382</c:v>
                </c:pt>
                <c:pt idx="3977">
                  <c:v>45.359179019384264</c:v>
                </c:pt>
                <c:pt idx="3978">
                  <c:v>45.370581527936146</c:v>
                </c:pt>
                <c:pt idx="3979">
                  <c:v>45.381984036488028</c:v>
                </c:pt>
                <c:pt idx="3980">
                  <c:v>45.39338654503991</c:v>
                </c:pt>
                <c:pt idx="3981">
                  <c:v>45.404789053591784</c:v>
                </c:pt>
                <c:pt idx="3982">
                  <c:v>45.416191562143673</c:v>
                </c:pt>
                <c:pt idx="3983">
                  <c:v>45.427594070695555</c:v>
                </c:pt>
                <c:pt idx="3984">
                  <c:v>45.438996579247437</c:v>
                </c:pt>
                <c:pt idx="3985">
                  <c:v>45.450399087799312</c:v>
                </c:pt>
                <c:pt idx="3986">
                  <c:v>45.461801596351201</c:v>
                </c:pt>
                <c:pt idx="3987">
                  <c:v>45.473204104903083</c:v>
                </c:pt>
                <c:pt idx="3988">
                  <c:v>45.484606613454957</c:v>
                </c:pt>
                <c:pt idx="3989">
                  <c:v>45.496009122006839</c:v>
                </c:pt>
                <c:pt idx="3990">
                  <c:v>45.507411630558728</c:v>
                </c:pt>
                <c:pt idx="3991">
                  <c:v>45.518814139110603</c:v>
                </c:pt>
                <c:pt idx="3992">
                  <c:v>45.530216647662485</c:v>
                </c:pt>
                <c:pt idx="3993">
                  <c:v>45.541619156214367</c:v>
                </c:pt>
                <c:pt idx="3994">
                  <c:v>45.553021664766248</c:v>
                </c:pt>
                <c:pt idx="3995">
                  <c:v>45.56442417331813</c:v>
                </c:pt>
                <c:pt idx="3996">
                  <c:v>45.575826681870012</c:v>
                </c:pt>
                <c:pt idx="3997">
                  <c:v>45.587229190421894</c:v>
                </c:pt>
                <c:pt idx="3998">
                  <c:v>45.598631698973776</c:v>
                </c:pt>
                <c:pt idx="3999">
                  <c:v>45.610034207525658</c:v>
                </c:pt>
                <c:pt idx="4000">
                  <c:v>45.621436716077532</c:v>
                </c:pt>
                <c:pt idx="4001">
                  <c:v>45.632839224629421</c:v>
                </c:pt>
                <c:pt idx="4002">
                  <c:v>45.644241733181303</c:v>
                </c:pt>
                <c:pt idx="4003">
                  <c:v>45.655644241733178</c:v>
                </c:pt>
                <c:pt idx="4004">
                  <c:v>45.66704675028506</c:v>
                </c:pt>
                <c:pt idx="4005">
                  <c:v>45.678449258836942</c:v>
                </c:pt>
                <c:pt idx="4006">
                  <c:v>45.689851767388831</c:v>
                </c:pt>
                <c:pt idx="4007">
                  <c:v>45.701254275940705</c:v>
                </c:pt>
                <c:pt idx="4008">
                  <c:v>45.712656784492587</c:v>
                </c:pt>
                <c:pt idx="4009">
                  <c:v>45.724059293044469</c:v>
                </c:pt>
                <c:pt idx="4010">
                  <c:v>45.735461801596351</c:v>
                </c:pt>
                <c:pt idx="4011">
                  <c:v>45.746864310148233</c:v>
                </c:pt>
                <c:pt idx="4012">
                  <c:v>45.758266818700115</c:v>
                </c:pt>
                <c:pt idx="4013">
                  <c:v>45.769669327251997</c:v>
                </c:pt>
                <c:pt idx="4014">
                  <c:v>45.781071835803878</c:v>
                </c:pt>
                <c:pt idx="4015">
                  <c:v>45.79247434435576</c:v>
                </c:pt>
                <c:pt idx="4016">
                  <c:v>45.803876852907635</c:v>
                </c:pt>
                <c:pt idx="4017">
                  <c:v>45.815279361459524</c:v>
                </c:pt>
                <c:pt idx="4018">
                  <c:v>45.826681870011406</c:v>
                </c:pt>
                <c:pt idx="4019">
                  <c:v>45.838084378563281</c:v>
                </c:pt>
                <c:pt idx="4020">
                  <c:v>45.849486887115162</c:v>
                </c:pt>
                <c:pt idx="4021">
                  <c:v>45.860889395667051</c:v>
                </c:pt>
                <c:pt idx="4022">
                  <c:v>45.872291904218926</c:v>
                </c:pt>
                <c:pt idx="4023">
                  <c:v>45.883694412770808</c:v>
                </c:pt>
                <c:pt idx="4024">
                  <c:v>45.89509692132269</c:v>
                </c:pt>
                <c:pt idx="4025">
                  <c:v>45.906499429874572</c:v>
                </c:pt>
                <c:pt idx="4026">
                  <c:v>45.917901938426454</c:v>
                </c:pt>
                <c:pt idx="4027">
                  <c:v>45.929304446978335</c:v>
                </c:pt>
                <c:pt idx="4028">
                  <c:v>45.940706955530217</c:v>
                </c:pt>
                <c:pt idx="4029">
                  <c:v>45.952109464082099</c:v>
                </c:pt>
                <c:pt idx="4030">
                  <c:v>45.963511972633981</c:v>
                </c:pt>
                <c:pt idx="4031">
                  <c:v>45.974914481185863</c:v>
                </c:pt>
                <c:pt idx="4032">
                  <c:v>45.986316989737745</c:v>
                </c:pt>
                <c:pt idx="4033">
                  <c:v>45.997719498289626</c:v>
                </c:pt>
                <c:pt idx="4034">
                  <c:v>46.009122006841508</c:v>
                </c:pt>
                <c:pt idx="4035">
                  <c:v>46.020524515393383</c:v>
                </c:pt>
                <c:pt idx="4036">
                  <c:v>46.031927023945265</c:v>
                </c:pt>
                <c:pt idx="4037">
                  <c:v>46.043329532497154</c:v>
                </c:pt>
                <c:pt idx="4038">
                  <c:v>46.054732041049029</c:v>
                </c:pt>
                <c:pt idx="4039">
                  <c:v>46.06613454960091</c:v>
                </c:pt>
                <c:pt idx="4040">
                  <c:v>46.077537058152792</c:v>
                </c:pt>
                <c:pt idx="4041">
                  <c:v>46.088939566704674</c:v>
                </c:pt>
                <c:pt idx="4042">
                  <c:v>46.100342075256556</c:v>
                </c:pt>
                <c:pt idx="4043">
                  <c:v>46.111744583808438</c:v>
                </c:pt>
                <c:pt idx="4044">
                  <c:v>46.12314709236032</c:v>
                </c:pt>
                <c:pt idx="4045">
                  <c:v>46.134549600912202</c:v>
                </c:pt>
                <c:pt idx="4046">
                  <c:v>46.145952109464083</c:v>
                </c:pt>
                <c:pt idx="4047">
                  <c:v>46.157354618015958</c:v>
                </c:pt>
                <c:pt idx="4048">
                  <c:v>46.168757126567847</c:v>
                </c:pt>
                <c:pt idx="4049">
                  <c:v>46.180159635119729</c:v>
                </c:pt>
                <c:pt idx="4050">
                  <c:v>46.191562143671604</c:v>
                </c:pt>
                <c:pt idx="4051">
                  <c:v>46.202964652223486</c:v>
                </c:pt>
                <c:pt idx="4052">
                  <c:v>46.214367160775375</c:v>
                </c:pt>
                <c:pt idx="4053">
                  <c:v>46.225769669327256</c:v>
                </c:pt>
                <c:pt idx="4054">
                  <c:v>46.237172177879131</c:v>
                </c:pt>
                <c:pt idx="4055">
                  <c:v>46.248574686431013</c:v>
                </c:pt>
                <c:pt idx="4056">
                  <c:v>46.259977194982902</c:v>
                </c:pt>
                <c:pt idx="4057">
                  <c:v>46.271379703534777</c:v>
                </c:pt>
                <c:pt idx="4058">
                  <c:v>46.282782212086659</c:v>
                </c:pt>
                <c:pt idx="4059">
                  <c:v>46.29418472063854</c:v>
                </c:pt>
                <c:pt idx="4060">
                  <c:v>46.305587229190422</c:v>
                </c:pt>
                <c:pt idx="4061">
                  <c:v>46.316989737742304</c:v>
                </c:pt>
                <c:pt idx="4062">
                  <c:v>46.328392246294186</c:v>
                </c:pt>
                <c:pt idx="4063">
                  <c:v>46.339794754846068</c:v>
                </c:pt>
                <c:pt idx="4064">
                  <c:v>46.35119726339795</c:v>
                </c:pt>
                <c:pt idx="4065">
                  <c:v>46.362599771949832</c:v>
                </c:pt>
                <c:pt idx="4066">
                  <c:v>46.374002280501706</c:v>
                </c:pt>
                <c:pt idx="4067">
                  <c:v>46.385404789053588</c:v>
                </c:pt>
                <c:pt idx="4068">
                  <c:v>46.396807297605477</c:v>
                </c:pt>
                <c:pt idx="4069">
                  <c:v>46.408209806157352</c:v>
                </c:pt>
                <c:pt idx="4070">
                  <c:v>46.419612314709234</c:v>
                </c:pt>
                <c:pt idx="4071">
                  <c:v>46.431014823261116</c:v>
                </c:pt>
                <c:pt idx="4072">
                  <c:v>46.442417331812997</c:v>
                </c:pt>
                <c:pt idx="4073">
                  <c:v>46.453819840364879</c:v>
                </c:pt>
                <c:pt idx="4074">
                  <c:v>46.465222348916761</c:v>
                </c:pt>
                <c:pt idx="4075">
                  <c:v>46.476624857468643</c:v>
                </c:pt>
                <c:pt idx="4076">
                  <c:v>46.488027366020525</c:v>
                </c:pt>
                <c:pt idx="4077">
                  <c:v>46.499429874572407</c:v>
                </c:pt>
                <c:pt idx="4078">
                  <c:v>46.510832383124288</c:v>
                </c:pt>
                <c:pt idx="4079">
                  <c:v>46.52223489167617</c:v>
                </c:pt>
                <c:pt idx="4080">
                  <c:v>46.533637400228052</c:v>
                </c:pt>
                <c:pt idx="4081">
                  <c:v>46.545039908779934</c:v>
                </c:pt>
                <c:pt idx="4082">
                  <c:v>46.556442417331809</c:v>
                </c:pt>
                <c:pt idx="4083">
                  <c:v>46.567844925883698</c:v>
                </c:pt>
                <c:pt idx="4084">
                  <c:v>46.57924743443558</c:v>
                </c:pt>
                <c:pt idx="4085">
                  <c:v>46.590649942987454</c:v>
                </c:pt>
                <c:pt idx="4086">
                  <c:v>46.602052451539336</c:v>
                </c:pt>
                <c:pt idx="4087">
                  <c:v>46.613454960091225</c:v>
                </c:pt>
                <c:pt idx="4088">
                  <c:v>46.6248574686431</c:v>
                </c:pt>
                <c:pt idx="4089">
                  <c:v>46.636259977194982</c:v>
                </c:pt>
                <c:pt idx="4090">
                  <c:v>46.647662485746864</c:v>
                </c:pt>
                <c:pt idx="4091">
                  <c:v>46.659064994298745</c:v>
                </c:pt>
                <c:pt idx="4092">
                  <c:v>46.670467502850627</c:v>
                </c:pt>
                <c:pt idx="4093">
                  <c:v>46.681870011402509</c:v>
                </c:pt>
                <c:pt idx="4094">
                  <c:v>46.693272519954391</c:v>
                </c:pt>
                <c:pt idx="4095">
                  <c:v>46.704675028506273</c:v>
                </c:pt>
                <c:pt idx="4096">
                  <c:v>46.716077537058155</c:v>
                </c:pt>
                <c:pt idx="4097">
                  <c:v>46.727480045610029</c:v>
                </c:pt>
                <c:pt idx="4098">
                  <c:v>46.738882554161911</c:v>
                </c:pt>
                <c:pt idx="4099">
                  <c:v>46.7502850627138</c:v>
                </c:pt>
                <c:pt idx="4100">
                  <c:v>46.761687571265682</c:v>
                </c:pt>
                <c:pt idx="4101">
                  <c:v>46.773090079817557</c:v>
                </c:pt>
                <c:pt idx="4102">
                  <c:v>46.784492588369439</c:v>
                </c:pt>
                <c:pt idx="4103">
                  <c:v>46.795895096921328</c:v>
                </c:pt>
                <c:pt idx="4104">
                  <c:v>46.807297605473202</c:v>
                </c:pt>
                <c:pt idx="4105">
                  <c:v>46.818700114025084</c:v>
                </c:pt>
                <c:pt idx="4106">
                  <c:v>46.830102622576966</c:v>
                </c:pt>
                <c:pt idx="4107">
                  <c:v>46.841505131128848</c:v>
                </c:pt>
                <c:pt idx="4108">
                  <c:v>46.85290763968073</c:v>
                </c:pt>
                <c:pt idx="4109">
                  <c:v>46.864310148232612</c:v>
                </c:pt>
                <c:pt idx="4110">
                  <c:v>46.875712656784494</c:v>
                </c:pt>
                <c:pt idx="4111">
                  <c:v>46.887115165336375</c:v>
                </c:pt>
                <c:pt idx="4112">
                  <c:v>46.898517673888257</c:v>
                </c:pt>
                <c:pt idx="4113">
                  <c:v>46.909920182440132</c:v>
                </c:pt>
                <c:pt idx="4114">
                  <c:v>46.921322690992021</c:v>
                </c:pt>
                <c:pt idx="4115">
                  <c:v>46.932725199543903</c:v>
                </c:pt>
                <c:pt idx="4116">
                  <c:v>46.944127708095778</c:v>
                </c:pt>
                <c:pt idx="4117">
                  <c:v>46.955530216647659</c:v>
                </c:pt>
                <c:pt idx="4118">
                  <c:v>46.966932725199548</c:v>
                </c:pt>
                <c:pt idx="4119">
                  <c:v>46.978335233751423</c:v>
                </c:pt>
                <c:pt idx="4120">
                  <c:v>46.989737742303305</c:v>
                </c:pt>
                <c:pt idx="4121">
                  <c:v>47.001140250855187</c:v>
                </c:pt>
                <c:pt idx="4122">
                  <c:v>47.012542759407069</c:v>
                </c:pt>
                <c:pt idx="4123">
                  <c:v>47.02394526795895</c:v>
                </c:pt>
                <c:pt idx="4124">
                  <c:v>47.035347776510832</c:v>
                </c:pt>
                <c:pt idx="4125">
                  <c:v>47.046750285062714</c:v>
                </c:pt>
                <c:pt idx="4126">
                  <c:v>47.058152793614596</c:v>
                </c:pt>
                <c:pt idx="4127">
                  <c:v>47.069555302166478</c:v>
                </c:pt>
                <c:pt idx="4128">
                  <c:v>47.08095781071836</c:v>
                </c:pt>
                <c:pt idx="4129">
                  <c:v>47.092360319270234</c:v>
                </c:pt>
                <c:pt idx="4130">
                  <c:v>47.103762827822123</c:v>
                </c:pt>
                <c:pt idx="4131">
                  <c:v>47.115165336374005</c:v>
                </c:pt>
                <c:pt idx="4132">
                  <c:v>47.12656784492588</c:v>
                </c:pt>
                <c:pt idx="4133">
                  <c:v>47.137970353477762</c:v>
                </c:pt>
                <c:pt idx="4134">
                  <c:v>47.149372862029651</c:v>
                </c:pt>
                <c:pt idx="4135">
                  <c:v>47.160775370581526</c:v>
                </c:pt>
                <c:pt idx="4136">
                  <c:v>47.172177879133407</c:v>
                </c:pt>
                <c:pt idx="4137">
                  <c:v>47.183580387685289</c:v>
                </c:pt>
                <c:pt idx="4138">
                  <c:v>47.194982896237171</c:v>
                </c:pt>
                <c:pt idx="4139">
                  <c:v>47.206385404789053</c:v>
                </c:pt>
                <c:pt idx="4140">
                  <c:v>47.217787913340935</c:v>
                </c:pt>
                <c:pt idx="4141">
                  <c:v>47.229190421892817</c:v>
                </c:pt>
                <c:pt idx="4142">
                  <c:v>47.240592930444699</c:v>
                </c:pt>
                <c:pt idx="4143">
                  <c:v>47.25199543899658</c:v>
                </c:pt>
                <c:pt idx="4144">
                  <c:v>47.263397947548462</c:v>
                </c:pt>
                <c:pt idx="4145">
                  <c:v>47.274800456100344</c:v>
                </c:pt>
                <c:pt idx="4146">
                  <c:v>47.286202964652226</c:v>
                </c:pt>
                <c:pt idx="4147">
                  <c:v>47.297605473204108</c:v>
                </c:pt>
                <c:pt idx="4148">
                  <c:v>47.309007981755983</c:v>
                </c:pt>
                <c:pt idx="4149">
                  <c:v>47.320410490307871</c:v>
                </c:pt>
                <c:pt idx="4150">
                  <c:v>47.331812998859753</c:v>
                </c:pt>
                <c:pt idx="4151">
                  <c:v>47.343215507411628</c:v>
                </c:pt>
                <c:pt idx="4152">
                  <c:v>47.35461801596351</c:v>
                </c:pt>
                <c:pt idx="4153">
                  <c:v>47.366020524515392</c:v>
                </c:pt>
                <c:pt idx="4154">
                  <c:v>47.377423033067274</c:v>
                </c:pt>
                <c:pt idx="4155">
                  <c:v>47.388825541619156</c:v>
                </c:pt>
                <c:pt idx="4156">
                  <c:v>47.400228050171037</c:v>
                </c:pt>
                <c:pt idx="4157">
                  <c:v>47.411630558722919</c:v>
                </c:pt>
                <c:pt idx="4158">
                  <c:v>47.423033067274801</c:v>
                </c:pt>
                <c:pt idx="4159">
                  <c:v>47.434435575826683</c:v>
                </c:pt>
                <c:pt idx="4160">
                  <c:v>47.445838084378558</c:v>
                </c:pt>
                <c:pt idx="4161">
                  <c:v>47.457240592930447</c:v>
                </c:pt>
                <c:pt idx="4162">
                  <c:v>47.468643101482328</c:v>
                </c:pt>
                <c:pt idx="4163">
                  <c:v>47.480045610034203</c:v>
                </c:pt>
                <c:pt idx="4164">
                  <c:v>47.491448118586085</c:v>
                </c:pt>
                <c:pt idx="4165">
                  <c:v>47.502850627137974</c:v>
                </c:pt>
                <c:pt idx="4166">
                  <c:v>47.514253135689856</c:v>
                </c:pt>
                <c:pt idx="4167">
                  <c:v>47.525655644241731</c:v>
                </c:pt>
                <c:pt idx="4168">
                  <c:v>47.537058152793612</c:v>
                </c:pt>
                <c:pt idx="4169">
                  <c:v>47.548460661345501</c:v>
                </c:pt>
                <c:pt idx="4170">
                  <c:v>47.559863169897376</c:v>
                </c:pt>
                <c:pt idx="4171">
                  <c:v>47.571265678449258</c:v>
                </c:pt>
                <c:pt idx="4172">
                  <c:v>47.58266818700114</c:v>
                </c:pt>
                <c:pt idx="4173">
                  <c:v>47.594070695553022</c:v>
                </c:pt>
                <c:pt idx="4174">
                  <c:v>47.605473204104904</c:v>
                </c:pt>
                <c:pt idx="4175">
                  <c:v>47.616875712656785</c:v>
                </c:pt>
                <c:pt idx="4176">
                  <c:v>47.628278221208667</c:v>
                </c:pt>
                <c:pt idx="4177">
                  <c:v>47.639680729760549</c:v>
                </c:pt>
                <c:pt idx="4178">
                  <c:v>47.651083238312431</c:v>
                </c:pt>
                <c:pt idx="4179">
                  <c:v>47.662485746864306</c:v>
                </c:pt>
                <c:pt idx="4180">
                  <c:v>47.673888255416195</c:v>
                </c:pt>
                <c:pt idx="4181">
                  <c:v>47.685290763968077</c:v>
                </c:pt>
                <c:pt idx="4182">
                  <c:v>47.696693272519951</c:v>
                </c:pt>
                <c:pt idx="4183">
                  <c:v>47.708095781071833</c:v>
                </c:pt>
                <c:pt idx="4184">
                  <c:v>47.719498289623715</c:v>
                </c:pt>
                <c:pt idx="4185">
                  <c:v>47.730900798175597</c:v>
                </c:pt>
                <c:pt idx="4186">
                  <c:v>47.742303306727479</c:v>
                </c:pt>
                <c:pt idx="4187">
                  <c:v>47.753705815279361</c:v>
                </c:pt>
                <c:pt idx="4188">
                  <c:v>47.765108323831242</c:v>
                </c:pt>
                <c:pt idx="4189">
                  <c:v>47.776510832383124</c:v>
                </c:pt>
                <c:pt idx="4190">
                  <c:v>47.787913340935006</c:v>
                </c:pt>
                <c:pt idx="4191">
                  <c:v>47.799315849486888</c:v>
                </c:pt>
                <c:pt idx="4192">
                  <c:v>47.81071835803877</c:v>
                </c:pt>
                <c:pt idx="4193">
                  <c:v>47.822120866590652</c:v>
                </c:pt>
                <c:pt idx="4194">
                  <c:v>47.833523375142533</c:v>
                </c:pt>
                <c:pt idx="4195">
                  <c:v>47.844925883694408</c:v>
                </c:pt>
                <c:pt idx="4196">
                  <c:v>47.856328392246297</c:v>
                </c:pt>
                <c:pt idx="4197">
                  <c:v>47.867730900798179</c:v>
                </c:pt>
                <c:pt idx="4198">
                  <c:v>47.879133409350054</c:v>
                </c:pt>
                <c:pt idx="4199">
                  <c:v>47.890535917901936</c:v>
                </c:pt>
                <c:pt idx="4200">
                  <c:v>47.901938426453825</c:v>
                </c:pt>
                <c:pt idx="4201">
                  <c:v>47.913340935005699</c:v>
                </c:pt>
                <c:pt idx="4202">
                  <c:v>47.924743443557581</c:v>
                </c:pt>
                <c:pt idx="4203">
                  <c:v>47.936145952109463</c:v>
                </c:pt>
                <c:pt idx="4204">
                  <c:v>47.947548460661345</c:v>
                </c:pt>
                <c:pt idx="4205">
                  <c:v>47.958950969213227</c:v>
                </c:pt>
                <c:pt idx="4206">
                  <c:v>47.970353477765109</c:v>
                </c:pt>
                <c:pt idx="4207">
                  <c:v>47.98175598631699</c:v>
                </c:pt>
                <c:pt idx="4208">
                  <c:v>47.993158494868872</c:v>
                </c:pt>
                <c:pt idx="4209">
                  <c:v>48.004561003420754</c:v>
                </c:pt>
                <c:pt idx="4210">
                  <c:v>48.015963511972629</c:v>
                </c:pt>
                <c:pt idx="4211">
                  <c:v>48.027366020524518</c:v>
                </c:pt>
                <c:pt idx="4212">
                  <c:v>48.0387685290764</c:v>
                </c:pt>
                <c:pt idx="4213">
                  <c:v>48.050171037628282</c:v>
                </c:pt>
                <c:pt idx="4214">
                  <c:v>48.061573546180156</c:v>
                </c:pt>
                <c:pt idx="4215">
                  <c:v>48.072976054732038</c:v>
                </c:pt>
                <c:pt idx="4216">
                  <c:v>48.084378563283927</c:v>
                </c:pt>
                <c:pt idx="4217">
                  <c:v>48.095781071835802</c:v>
                </c:pt>
                <c:pt idx="4218">
                  <c:v>48.107183580387684</c:v>
                </c:pt>
                <c:pt idx="4219">
                  <c:v>48.118586088939566</c:v>
                </c:pt>
                <c:pt idx="4220">
                  <c:v>48.129988597491447</c:v>
                </c:pt>
                <c:pt idx="4221">
                  <c:v>48.141391106043329</c:v>
                </c:pt>
                <c:pt idx="4222">
                  <c:v>48.152793614595211</c:v>
                </c:pt>
                <c:pt idx="4223">
                  <c:v>48.164196123147093</c:v>
                </c:pt>
                <c:pt idx="4224">
                  <c:v>48.175598631698975</c:v>
                </c:pt>
                <c:pt idx="4225">
                  <c:v>48.187001140250857</c:v>
                </c:pt>
                <c:pt idx="4226">
                  <c:v>48.198403648802731</c:v>
                </c:pt>
                <c:pt idx="4227">
                  <c:v>48.20980615735462</c:v>
                </c:pt>
                <c:pt idx="4228">
                  <c:v>48.221208665906502</c:v>
                </c:pt>
                <c:pt idx="4229">
                  <c:v>48.232611174458377</c:v>
                </c:pt>
                <c:pt idx="4230">
                  <c:v>48.244013683010259</c:v>
                </c:pt>
                <c:pt idx="4231">
                  <c:v>48.255416191562148</c:v>
                </c:pt>
                <c:pt idx="4232">
                  <c:v>48.266818700114023</c:v>
                </c:pt>
                <c:pt idx="4233">
                  <c:v>48.278221208665904</c:v>
                </c:pt>
                <c:pt idx="4234">
                  <c:v>48.289623717217786</c:v>
                </c:pt>
                <c:pt idx="4235">
                  <c:v>48.301026225769675</c:v>
                </c:pt>
                <c:pt idx="4236">
                  <c:v>48.31242873432155</c:v>
                </c:pt>
                <c:pt idx="4237">
                  <c:v>48.323831242873432</c:v>
                </c:pt>
                <c:pt idx="4238">
                  <c:v>48.335233751425314</c:v>
                </c:pt>
                <c:pt idx="4239">
                  <c:v>48.346636259977195</c:v>
                </c:pt>
                <c:pt idx="4240">
                  <c:v>48.358038768529077</c:v>
                </c:pt>
                <c:pt idx="4241">
                  <c:v>48.369441277080959</c:v>
                </c:pt>
                <c:pt idx="4242">
                  <c:v>48.380843785632841</c:v>
                </c:pt>
                <c:pt idx="4243">
                  <c:v>48.392246294184723</c:v>
                </c:pt>
                <c:pt idx="4244">
                  <c:v>48.403648802736605</c:v>
                </c:pt>
                <c:pt idx="4245">
                  <c:v>48.415051311288479</c:v>
                </c:pt>
                <c:pt idx="4246">
                  <c:v>48.426453819840361</c:v>
                </c:pt>
                <c:pt idx="4247">
                  <c:v>48.43785632839225</c:v>
                </c:pt>
                <c:pt idx="4248">
                  <c:v>48.449258836944125</c:v>
                </c:pt>
                <c:pt idx="4249">
                  <c:v>48.460661345496007</c:v>
                </c:pt>
                <c:pt idx="4250">
                  <c:v>48.472063854047889</c:v>
                </c:pt>
                <c:pt idx="4251">
                  <c:v>48.483466362599771</c:v>
                </c:pt>
                <c:pt idx="4252">
                  <c:v>48.494868871151652</c:v>
                </c:pt>
                <c:pt idx="4253">
                  <c:v>48.506271379703534</c:v>
                </c:pt>
                <c:pt idx="4254">
                  <c:v>48.517673888255416</c:v>
                </c:pt>
                <c:pt idx="4255">
                  <c:v>48.529076396807298</c:v>
                </c:pt>
                <c:pt idx="4256">
                  <c:v>48.54047890535918</c:v>
                </c:pt>
                <c:pt idx="4257">
                  <c:v>48.551881413911055</c:v>
                </c:pt>
                <c:pt idx="4258">
                  <c:v>48.563283922462944</c:v>
                </c:pt>
                <c:pt idx="4259">
                  <c:v>48.574686431014825</c:v>
                </c:pt>
                <c:pt idx="4260">
                  <c:v>48.586088939566707</c:v>
                </c:pt>
                <c:pt idx="4261">
                  <c:v>48.597491448118582</c:v>
                </c:pt>
                <c:pt idx="4262">
                  <c:v>48.608893956670471</c:v>
                </c:pt>
                <c:pt idx="4263">
                  <c:v>48.620296465222353</c:v>
                </c:pt>
                <c:pt idx="4264">
                  <c:v>48.631698973774228</c:v>
                </c:pt>
                <c:pt idx="4265">
                  <c:v>48.643101482326109</c:v>
                </c:pt>
                <c:pt idx="4266">
                  <c:v>48.654503990877998</c:v>
                </c:pt>
                <c:pt idx="4267">
                  <c:v>48.665906499429873</c:v>
                </c:pt>
                <c:pt idx="4268">
                  <c:v>48.677309007981755</c:v>
                </c:pt>
                <c:pt idx="4269">
                  <c:v>48.688711516533637</c:v>
                </c:pt>
                <c:pt idx="4270">
                  <c:v>48.700114025085519</c:v>
                </c:pt>
                <c:pt idx="4271">
                  <c:v>48.711516533637401</c:v>
                </c:pt>
                <c:pt idx="4272">
                  <c:v>48.722919042189282</c:v>
                </c:pt>
                <c:pt idx="4273">
                  <c:v>48.734321550741164</c:v>
                </c:pt>
                <c:pt idx="4274">
                  <c:v>48.745724059293046</c:v>
                </c:pt>
                <c:pt idx="4275">
                  <c:v>48.757126567844928</c:v>
                </c:pt>
                <c:pt idx="4276">
                  <c:v>48.768529076396803</c:v>
                </c:pt>
                <c:pt idx="4277">
                  <c:v>48.779931584948685</c:v>
                </c:pt>
                <c:pt idx="4278">
                  <c:v>48.791334093500573</c:v>
                </c:pt>
                <c:pt idx="4279">
                  <c:v>48.802736602052448</c:v>
                </c:pt>
                <c:pt idx="4280">
                  <c:v>48.81413911060433</c:v>
                </c:pt>
                <c:pt idx="4281">
                  <c:v>48.825541619156212</c:v>
                </c:pt>
                <c:pt idx="4282">
                  <c:v>48.836944127708101</c:v>
                </c:pt>
                <c:pt idx="4283">
                  <c:v>48.848346636259976</c:v>
                </c:pt>
                <c:pt idx="4284">
                  <c:v>48.859749144811857</c:v>
                </c:pt>
                <c:pt idx="4285">
                  <c:v>48.871151653363739</c:v>
                </c:pt>
                <c:pt idx="4286">
                  <c:v>48.882554161915621</c:v>
                </c:pt>
                <c:pt idx="4287">
                  <c:v>48.893956670467503</c:v>
                </c:pt>
                <c:pt idx="4288">
                  <c:v>48.905359179019385</c:v>
                </c:pt>
                <c:pt idx="4289">
                  <c:v>48.916761687571267</c:v>
                </c:pt>
                <c:pt idx="4290">
                  <c:v>48.928164196123149</c:v>
                </c:pt>
                <c:pt idx="4291">
                  <c:v>48.93956670467503</c:v>
                </c:pt>
                <c:pt idx="4292">
                  <c:v>48.950969213226905</c:v>
                </c:pt>
                <c:pt idx="4293">
                  <c:v>48.962371721778794</c:v>
                </c:pt>
                <c:pt idx="4294">
                  <c:v>48.973774230330676</c:v>
                </c:pt>
                <c:pt idx="4295">
                  <c:v>48.985176738882551</c:v>
                </c:pt>
                <c:pt idx="4296">
                  <c:v>48.996579247434433</c:v>
                </c:pt>
                <c:pt idx="4297">
                  <c:v>49.007981755986322</c:v>
                </c:pt>
                <c:pt idx="4298">
                  <c:v>49.019384264538196</c:v>
                </c:pt>
                <c:pt idx="4299">
                  <c:v>49.030786773090078</c:v>
                </c:pt>
                <c:pt idx="4300">
                  <c:v>49.04218928164196</c:v>
                </c:pt>
                <c:pt idx="4301">
                  <c:v>49.053591790193842</c:v>
                </c:pt>
                <c:pt idx="4302">
                  <c:v>49.064994298745724</c:v>
                </c:pt>
                <c:pt idx="4303">
                  <c:v>49.076396807297606</c:v>
                </c:pt>
                <c:pt idx="4304">
                  <c:v>49.087799315849487</c:v>
                </c:pt>
                <c:pt idx="4305">
                  <c:v>49.099201824401369</c:v>
                </c:pt>
                <c:pt idx="4306">
                  <c:v>49.110604332953251</c:v>
                </c:pt>
                <c:pt idx="4307">
                  <c:v>49.122006841505133</c:v>
                </c:pt>
                <c:pt idx="4308">
                  <c:v>49.133409350057008</c:v>
                </c:pt>
                <c:pt idx="4309">
                  <c:v>49.144811858608897</c:v>
                </c:pt>
                <c:pt idx="4310">
                  <c:v>49.156214367160779</c:v>
                </c:pt>
                <c:pt idx="4311">
                  <c:v>49.167616875712653</c:v>
                </c:pt>
                <c:pt idx="4312">
                  <c:v>49.179019384264535</c:v>
                </c:pt>
                <c:pt idx="4313">
                  <c:v>49.190421892816424</c:v>
                </c:pt>
                <c:pt idx="4314">
                  <c:v>49.201824401368299</c:v>
                </c:pt>
                <c:pt idx="4315">
                  <c:v>49.213226909920181</c:v>
                </c:pt>
                <c:pt idx="4316">
                  <c:v>49.224629418472063</c:v>
                </c:pt>
                <c:pt idx="4317">
                  <c:v>49.236031927023944</c:v>
                </c:pt>
                <c:pt idx="4318">
                  <c:v>49.247434435575826</c:v>
                </c:pt>
                <c:pt idx="4319">
                  <c:v>49.258836944127708</c:v>
                </c:pt>
                <c:pt idx="4320">
                  <c:v>49.27023945267959</c:v>
                </c:pt>
                <c:pt idx="4321">
                  <c:v>49.281641961231472</c:v>
                </c:pt>
                <c:pt idx="4322">
                  <c:v>49.293044469783354</c:v>
                </c:pt>
                <c:pt idx="4323">
                  <c:v>49.304446978335228</c:v>
                </c:pt>
                <c:pt idx="4324">
                  <c:v>49.315849486887117</c:v>
                </c:pt>
                <c:pt idx="4325">
                  <c:v>49.327251995438999</c:v>
                </c:pt>
                <c:pt idx="4326">
                  <c:v>49.338654503990874</c:v>
                </c:pt>
                <c:pt idx="4327">
                  <c:v>49.350057012542756</c:v>
                </c:pt>
                <c:pt idx="4328">
                  <c:v>49.361459521094645</c:v>
                </c:pt>
                <c:pt idx="4329">
                  <c:v>49.372862029646527</c:v>
                </c:pt>
                <c:pt idx="4330">
                  <c:v>49.384264538198401</c:v>
                </c:pt>
                <c:pt idx="4331">
                  <c:v>49.395667046750283</c:v>
                </c:pt>
                <c:pt idx="4332">
                  <c:v>49.407069555302172</c:v>
                </c:pt>
                <c:pt idx="4333">
                  <c:v>49.418472063854047</c:v>
                </c:pt>
                <c:pt idx="4334">
                  <c:v>49.429874572405929</c:v>
                </c:pt>
                <c:pt idx="4335">
                  <c:v>49.441277080957811</c:v>
                </c:pt>
                <c:pt idx="4336">
                  <c:v>49.452679589509692</c:v>
                </c:pt>
                <c:pt idx="4337">
                  <c:v>49.464082098061574</c:v>
                </c:pt>
                <c:pt idx="4338">
                  <c:v>49.475484606613456</c:v>
                </c:pt>
                <c:pt idx="4339">
                  <c:v>49.486887115165331</c:v>
                </c:pt>
                <c:pt idx="4340">
                  <c:v>49.49828962371722</c:v>
                </c:pt>
                <c:pt idx="4341">
                  <c:v>49.509692132269102</c:v>
                </c:pt>
                <c:pt idx="4342">
                  <c:v>49.521094640820976</c:v>
                </c:pt>
                <c:pt idx="4343">
                  <c:v>49.532497149372858</c:v>
                </c:pt>
                <c:pt idx="4344">
                  <c:v>49.543899657924747</c:v>
                </c:pt>
                <c:pt idx="4345">
                  <c:v>49.555302166476622</c:v>
                </c:pt>
                <c:pt idx="4346">
                  <c:v>49.566704675028504</c:v>
                </c:pt>
                <c:pt idx="4347">
                  <c:v>49.578107183580386</c:v>
                </c:pt>
                <c:pt idx="4348">
                  <c:v>49.589509692132268</c:v>
                </c:pt>
                <c:pt idx="4349">
                  <c:v>49.600912200684149</c:v>
                </c:pt>
                <c:pt idx="4350">
                  <c:v>49.612314709236031</c:v>
                </c:pt>
                <c:pt idx="4351">
                  <c:v>49.623717217787913</c:v>
                </c:pt>
                <c:pt idx="4352">
                  <c:v>49.635119726339795</c:v>
                </c:pt>
                <c:pt idx="4353">
                  <c:v>49.646522234891677</c:v>
                </c:pt>
                <c:pt idx="4354">
                  <c:v>49.657924743443559</c:v>
                </c:pt>
                <c:pt idx="4355">
                  <c:v>49.669327251995441</c:v>
                </c:pt>
                <c:pt idx="4356">
                  <c:v>49.680729760547322</c:v>
                </c:pt>
                <c:pt idx="4357">
                  <c:v>49.692132269099204</c:v>
                </c:pt>
                <c:pt idx="4358">
                  <c:v>49.703534777651079</c:v>
                </c:pt>
                <c:pt idx="4359">
                  <c:v>49.714937286202968</c:v>
                </c:pt>
                <c:pt idx="4360">
                  <c:v>49.72633979475485</c:v>
                </c:pt>
                <c:pt idx="4361">
                  <c:v>49.737742303306725</c:v>
                </c:pt>
                <c:pt idx="4362">
                  <c:v>49.749144811858606</c:v>
                </c:pt>
                <c:pt idx="4363">
                  <c:v>49.760547320410495</c:v>
                </c:pt>
                <c:pt idx="4364">
                  <c:v>49.77194982896237</c:v>
                </c:pt>
                <c:pt idx="4365">
                  <c:v>49.783352337514252</c:v>
                </c:pt>
                <c:pt idx="4366">
                  <c:v>49.794754846066134</c:v>
                </c:pt>
                <c:pt idx="4367">
                  <c:v>49.806157354618016</c:v>
                </c:pt>
                <c:pt idx="4368">
                  <c:v>49.817559863169897</c:v>
                </c:pt>
                <c:pt idx="4369">
                  <c:v>49.828962371721779</c:v>
                </c:pt>
                <c:pt idx="4370">
                  <c:v>49.840364880273654</c:v>
                </c:pt>
                <c:pt idx="4371">
                  <c:v>49.851767388825543</c:v>
                </c:pt>
                <c:pt idx="4372">
                  <c:v>49.863169897377425</c:v>
                </c:pt>
                <c:pt idx="4373">
                  <c:v>49.874572405929307</c:v>
                </c:pt>
                <c:pt idx="4374">
                  <c:v>49.885974914481181</c:v>
                </c:pt>
                <c:pt idx="4375">
                  <c:v>49.89737742303307</c:v>
                </c:pt>
                <c:pt idx="4376">
                  <c:v>49.908779931584952</c:v>
                </c:pt>
                <c:pt idx="4377">
                  <c:v>49.920182440136827</c:v>
                </c:pt>
                <c:pt idx="4378">
                  <c:v>49.931584948688709</c:v>
                </c:pt>
                <c:pt idx="4379">
                  <c:v>49.942987457240598</c:v>
                </c:pt>
                <c:pt idx="4380">
                  <c:v>49.954389965792473</c:v>
                </c:pt>
                <c:pt idx="4381">
                  <c:v>49.965792474344354</c:v>
                </c:pt>
                <c:pt idx="4382">
                  <c:v>49.977194982896236</c:v>
                </c:pt>
                <c:pt idx="4383">
                  <c:v>49.988597491448118</c:v>
                </c:pt>
                <c:pt idx="4384">
                  <c:v>50</c:v>
                </c:pt>
                <c:pt idx="4385">
                  <c:v>50.011402508551882</c:v>
                </c:pt>
                <c:pt idx="4386">
                  <c:v>50.022805017103764</c:v>
                </c:pt>
                <c:pt idx="4387">
                  <c:v>50.034207525655653</c:v>
                </c:pt>
                <c:pt idx="4388">
                  <c:v>50.04561003420752</c:v>
                </c:pt>
                <c:pt idx="4389">
                  <c:v>50.057012542759402</c:v>
                </c:pt>
                <c:pt idx="4390">
                  <c:v>50.068415051311291</c:v>
                </c:pt>
                <c:pt idx="4391">
                  <c:v>50.079817559863173</c:v>
                </c:pt>
                <c:pt idx="4392">
                  <c:v>50.091220068415055</c:v>
                </c:pt>
                <c:pt idx="4393">
                  <c:v>50.102622576966937</c:v>
                </c:pt>
                <c:pt idx="4394">
                  <c:v>50.114025085518811</c:v>
                </c:pt>
                <c:pt idx="4395">
                  <c:v>50.125427594070693</c:v>
                </c:pt>
                <c:pt idx="4396">
                  <c:v>50.136830102622575</c:v>
                </c:pt>
                <c:pt idx="4397">
                  <c:v>50.148232611174457</c:v>
                </c:pt>
                <c:pt idx="4398">
                  <c:v>50.159635119726346</c:v>
                </c:pt>
                <c:pt idx="4399">
                  <c:v>50.171037628278228</c:v>
                </c:pt>
                <c:pt idx="4400">
                  <c:v>50.182440136830095</c:v>
                </c:pt>
                <c:pt idx="4401">
                  <c:v>50.193842645381977</c:v>
                </c:pt>
                <c:pt idx="4402">
                  <c:v>50.205245153933866</c:v>
                </c:pt>
                <c:pt idx="4403">
                  <c:v>50.216647662485748</c:v>
                </c:pt>
                <c:pt idx="4404">
                  <c:v>50.22805017103763</c:v>
                </c:pt>
                <c:pt idx="4405">
                  <c:v>50.239452679589512</c:v>
                </c:pt>
                <c:pt idx="4406">
                  <c:v>50.250855188141387</c:v>
                </c:pt>
                <c:pt idx="4407">
                  <c:v>50.262257696693268</c:v>
                </c:pt>
                <c:pt idx="4408">
                  <c:v>50.27366020524515</c:v>
                </c:pt>
                <c:pt idx="4409">
                  <c:v>50.285062713797032</c:v>
                </c:pt>
                <c:pt idx="4410">
                  <c:v>50.296465222348921</c:v>
                </c:pt>
                <c:pt idx="4411">
                  <c:v>50.307867730900803</c:v>
                </c:pt>
                <c:pt idx="4412">
                  <c:v>50.319270239452685</c:v>
                </c:pt>
                <c:pt idx="4413">
                  <c:v>50.330672748004559</c:v>
                </c:pt>
                <c:pt idx="4414">
                  <c:v>50.342075256556441</c:v>
                </c:pt>
                <c:pt idx="4415">
                  <c:v>50.353477765108323</c:v>
                </c:pt>
                <c:pt idx="4416">
                  <c:v>50.364880273660205</c:v>
                </c:pt>
                <c:pt idx="4417">
                  <c:v>50.376282782212087</c:v>
                </c:pt>
                <c:pt idx="4418">
                  <c:v>50.387685290763976</c:v>
                </c:pt>
                <c:pt idx="4419">
                  <c:v>50.399087799315843</c:v>
                </c:pt>
                <c:pt idx="4420">
                  <c:v>50.410490307867725</c:v>
                </c:pt>
                <c:pt idx="4421">
                  <c:v>50.421892816419614</c:v>
                </c:pt>
                <c:pt idx="4422">
                  <c:v>50.433295324971496</c:v>
                </c:pt>
                <c:pt idx="4423">
                  <c:v>50.444697833523378</c:v>
                </c:pt>
                <c:pt idx="4424">
                  <c:v>50.45610034207526</c:v>
                </c:pt>
                <c:pt idx="4425">
                  <c:v>50.467502850627135</c:v>
                </c:pt>
                <c:pt idx="4426">
                  <c:v>50.478905359179016</c:v>
                </c:pt>
                <c:pt idx="4427">
                  <c:v>50.490307867730898</c:v>
                </c:pt>
                <c:pt idx="4428">
                  <c:v>50.50171037628278</c:v>
                </c:pt>
                <c:pt idx="4429">
                  <c:v>50.513112884834669</c:v>
                </c:pt>
                <c:pt idx="4430">
                  <c:v>50.524515393386551</c:v>
                </c:pt>
                <c:pt idx="4431">
                  <c:v>50.535917901938433</c:v>
                </c:pt>
                <c:pt idx="4432">
                  <c:v>50.5473204104903</c:v>
                </c:pt>
                <c:pt idx="4433">
                  <c:v>50.558722919042189</c:v>
                </c:pt>
                <c:pt idx="4434">
                  <c:v>50.570125427594071</c:v>
                </c:pt>
                <c:pt idx="4435">
                  <c:v>50.581527936145953</c:v>
                </c:pt>
                <c:pt idx="4436">
                  <c:v>50.592930444697835</c:v>
                </c:pt>
                <c:pt idx="4437">
                  <c:v>50.604332953249717</c:v>
                </c:pt>
                <c:pt idx="4438">
                  <c:v>50.615735461801592</c:v>
                </c:pt>
                <c:pt idx="4439">
                  <c:v>50.627137970353473</c:v>
                </c:pt>
                <c:pt idx="4440">
                  <c:v>50.638540478905355</c:v>
                </c:pt>
                <c:pt idx="4441">
                  <c:v>50.649942987457244</c:v>
                </c:pt>
                <c:pt idx="4442">
                  <c:v>50.661345496009126</c:v>
                </c:pt>
                <c:pt idx="4443">
                  <c:v>50.672748004561008</c:v>
                </c:pt>
                <c:pt idx="4444">
                  <c:v>50.684150513112883</c:v>
                </c:pt>
                <c:pt idx="4445">
                  <c:v>50.695553021664765</c:v>
                </c:pt>
                <c:pt idx="4446">
                  <c:v>50.706955530216646</c:v>
                </c:pt>
                <c:pt idx="4447">
                  <c:v>50.718358038768528</c:v>
                </c:pt>
                <c:pt idx="4448">
                  <c:v>50.72976054732041</c:v>
                </c:pt>
                <c:pt idx="4449">
                  <c:v>50.741163055872299</c:v>
                </c:pt>
                <c:pt idx="4450">
                  <c:v>50.752565564424167</c:v>
                </c:pt>
                <c:pt idx="4451">
                  <c:v>50.763968072976049</c:v>
                </c:pt>
                <c:pt idx="4452">
                  <c:v>50.775370581527937</c:v>
                </c:pt>
                <c:pt idx="4453">
                  <c:v>50.786773090079819</c:v>
                </c:pt>
                <c:pt idx="4454">
                  <c:v>50.798175598631701</c:v>
                </c:pt>
                <c:pt idx="4455">
                  <c:v>50.809578107183583</c:v>
                </c:pt>
                <c:pt idx="4456">
                  <c:v>50.820980615735465</c:v>
                </c:pt>
                <c:pt idx="4457">
                  <c:v>50.83238312428734</c:v>
                </c:pt>
                <c:pt idx="4458">
                  <c:v>50.843785632839221</c:v>
                </c:pt>
                <c:pt idx="4459">
                  <c:v>50.855188141391103</c:v>
                </c:pt>
                <c:pt idx="4460">
                  <c:v>50.866590649942992</c:v>
                </c:pt>
                <c:pt idx="4461">
                  <c:v>50.877993158494874</c:v>
                </c:pt>
                <c:pt idx="4462">
                  <c:v>50.889395667046756</c:v>
                </c:pt>
                <c:pt idx="4463">
                  <c:v>50.900798175598624</c:v>
                </c:pt>
                <c:pt idx="4464">
                  <c:v>50.912200684150513</c:v>
                </c:pt>
                <c:pt idx="4465">
                  <c:v>50.923603192702394</c:v>
                </c:pt>
                <c:pt idx="4466">
                  <c:v>50.935005701254276</c:v>
                </c:pt>
                <c:pt idx="4467">
                  <c:v>50.946408209806158</c:v>
                </c:pt>
                <c:pt idx="4468">
                  <c:v>50.95781071835804</c:v>
                </c:pt>
                <c:pt idx="4469">
                  <c:v>50.969213226909915</c:v>
                </c:pt>
                <c:pt idx="4470">
                  <c:v>50.980615735461797</c:v>
                </c:pt>
                <c:pt idx="4471">
                  <c:v>50.992018244013678</c:v>
                </c:pt>
                <c:pt idx="4472">
                  <c:v>51.003420752565567</c:v>
                </c:pt>
                <c:pt idx="4473">
                  <c:v>51.014823261117449</c:v>
                </c:pt>
                <c:pt idx="4474">
                  <c:v>51.026225769669331</c:v>
                </c:pt>
                <c:pt idx="4475">
                  <c:v>51.037628278221206</c:v>
                </c:pt>
                <c:pt idx="4476">
                  <c:v>51.049030786773088</c:v>
                </c:pt>
                <c:pt idx="4477">
                  <c:v>51.06043329532497</c:v>
                </c:pt>
                <c:pt idx="4478">
                  <c:v>51.071835803876851</c:v>
                </c:pt>
                <c:pt idx="4479">
                  <c:v>51.083238312428733</c:v>
                </c:pt>
                <c:pt idx="4480">
                  <c:v>51.094640820980622</c:v>
                </c:pt>
                <c:pt idx="4481">
                  <c:v>51.106043329532504</c:v>
                </c:pt>
                <c:pt idx="4482">
                  <c:v>51.117445838084372</c:v>
                </c:pt>
                <c:pt idx="4483">
                  <c:v>51.128848346636261</c:v>
                </c:pt>
                <c:pt idx="4484">
                  <c:v>51.140250855188143</c:v>
                </c:pt>
                <c:pt idx="4485">
                  <c:v>51.151653363740024</c:v>
                </c:pt>
                <c:pt idx="4486">
                  <c:v>51.163055872291906</c:v>
                </c:pt>
                <c:pt idx="4487">
                  <c:v>51.174458380843788</c:v>
                </c:pt>
                <c:pt idx="4488">
                  <c:v>51.185860889395663</c:v>
                </c:pt>
                <c:pt idx="4489">
                  <c:v>51.197263397947545</c:v>
                </c:pt>
                <c:pt idx="4490">
                  <c:v>51.208665906499427</c:v>
                </c:pt>
                <c:pt idx="4491">
                  <c:v>51.220068415051315</c:v>
                </c:pt>
                <c:pt idx="4492">
                  <c:v>51.231470923603197</c:v>
                </c:pt>
                <c:pt idx="4493">
                  <c:v>51.242873432155079</c:v>
                </c:pt>
                <c:pt idx="4494">
                  <c:v>51.254275940706947</c:v>
                </c:pt>
                <c:pt idx="4495">
                  <c:v>51.265678449258836</c:v>
                </c:pt>
                <c:pt idx="4496">
                  <c:v>51.277080957810718</c:v>
                </c:pt>
                <c:pt idx="4497">
                  <c:v>51.288483466362599</c:v>
                </c:pt>
                <c:pt idx="4498">
                  <c:v>51.299885974914481</c:v>
                </c:pt>
                <c:pt idx="4499">
                  <c:v>51.311288483466363</c:v>
                </c:pt>
                <c:pt idx="4500">
                  <c:v>51.322690992018252</c:v>
                </c:pt>
                <c:pt idx="4501">
                  <c:v>51.33409350057012</c:v>
                </c:pt>
                <c:pt idx="4502">
                  <c:v>51.345496009122002</c:v>
                </c:pt>
                <c:pt idx="4503">
                  <c:v>51.356898517673891</c:v>
                </c:pt>
                <c:pt idx="4504">
                  <c:v>51.368301026225772</c:v>
                </c:pt>
                <c:pt idx="4505">
                  <c:v>51.379703534777654</c:v>
                </c:pt>
                <c:pt idx="4506">
                  <c:v>51.391106043329536</c:v>
                </c:pt>
                <c:pt idx="4507">
                  <c:v>51.402508551881411</c:v>
                </c:pt>
                <c:pt idx="4508">
                  <c:v>51.413911060433293</c:v>
                </c:pt>
                <c:pt idx="4509">
                  <c:v>51.425313568985175</c:v>
                </c:pt>
                <c:pt idx="4510">
                  <c:v>51.436716077537056</c:v>
                </c:pt>
                <c:pt idx="4511">
                  <c:v>51.448118586088945</c:v>
                </c:pt>
                <c:pt idx="4512">
                  <c:v>51.459521094640827</c:v>
                </c:pt>
                <c:pt idx="4513">
                  <c:v>51.470923603192695</c:v>
                </c:pt>
                <c:pt idx="4514">
                  <c:v>51.482326111744584</c:v>
                </c:pt>
                <c:pt idx="4515">
                  <c:v>51.493728620296466</c:v>
                </c:pt>
                <c:pt idx="4516">
                  <c:v>51.505131128848348</c:v>
                </c:pt>
                <c:pt idx="4517">
                  <c:v>51.516533637400229</c:v>
                </c:pt>
                <c:pt idx="4518">
                  <c:v>51.527936145952111</c:v>
                </c:pt>
                <c:pt idx="4519">
                  <c:v>51.539338654503986</c:v>
                </c:pt>
                <c:pt idx="4520">
                  <c:v>51.550741163055868</c:v>
                </c:pt>
                <c:pt idx="4521">
                  <c:v>51.56214367160775</c:v>
                </c:pt>
                <c:pt idx="4522">
                  <c:v>51.573546180159639</c:v>
                </c:pt>
                <c:pt idx="4523">
                  <c:v>51.584948688711521</c:v>
                </c:pt>
                <c:pt idx="4524">
                  <c:v>51.596351197263402</c:v>
                </c:pt>
                <c:pt idx="4525">
                  <c:v>51.607753705815284</c:v>
                </c:pt>
                <c:pt idx="4526">
                  <c:v>51.619156214367159</c:v>
                </c:pt>
                <c:pt idx="4527">
                  <c:v>51.630558722919041</c:v>
                </c:pt>
                <c:pt idx="4528">
                  <c:v>51.641961231470923</c:v>
                </c:pt>
                <c:pt idx="4529">
                  <c:v>51.653363740022805</c:v>
                </c:pt>
                <c:pt idx="4530">
                  <c:v>51.664766248574686</c:v>
                </c:pt>
                <c:pt idx="4531">
                  <c:v>51.676168757126575</c:v>
                </c:pt>
                <c:pt idx="4532">
                  <c:v>51.687571265678443</c:v>
                </c:pt>
                <c:pt idx="4533">
                  <c:v>51.698973774230325</c:v>
                </c:pt>
                <c:pt idx="4534">
                  <c:v>51.710376282782214</c:v>
                </c:pt>
                <c:pt idx="4535">
                  <c:v>51.721778791334096</c:v>
                </c:pt>
                <c:pt idx="4536">
                  <c:v>51.733181299885977</c:v>
                </c:pt>
                <c:pt idx="4537">
                  <c:v>51.744583808437859</c:v>
                </c:pt>
                <c:pt idx="4538">
                  <c:v>51.755986316989734</c:v>
                </c:pt>
                <c:pt idx="4539">
                  <c:v>51.767388825541616</c:v>
                </c:pt>
                <c:pt idx="4540">
                  <c:v>51.778791334093498</c:v>
                </c:pt>
                <c:pt idx="4541">
                  <c:v>51.79019384264538</c:v>
                </c:pt>
                <c:pt idx="4542">
                  <c:v>51.801596351197269</c:v>
                </c:pt>
                <c:pt idx="4543">
                  <c:v>51.81299885974915</c:v>
                </c:pt>
                <c:pt idx="4544">
                  <c:v>51.824401368301018</c:v>
                </c:pt>
                <c:pt idx="4545">
                  <c:v>51.835803876852907</c:v>
                </c:pt>
                <c:pt idx="4546">
                  <c:v>51.847206385404789</c:v>
                </c:pt>
                <c:pt idx="4547">
                  <c:v>51.858608893956671</c:v>
                </c:pt>
                <c:pt idx="4548">
                  <c:v>51.870011402508553</c:v>
                </c:pt>
                <c:pt idx="4549">
                  <c:v>51.881413911060434</c:v>
                </c:pt>
                <c:pt idx="4550">
                  <c:v>51.892816419612316</c:v>
                </c:pt>
                <c:pt idx="4551">
                  <c:v>51.904218928164191</c:v>
                </c:pt>
                <c:pt idx="4552">
                  <c:v>51.915621436716073</c:v>
                </c:pt>
                <c:pt idx="4553">
                  <c:v>51.927023945267962</c:v>
                </c:pt>
                <c:pt idx="4554">
                  <c:v>51.938426453819844</c:v>
                </c:pt>
                <c:pt idx="4555">
                  <c:v>51.949828962371726</c:v>
                </c:pt>
                <c:pt idx="4556">
                  <c:v>51.961231470923607</c:v>
                </c:pt>
                <c:pt idx="4557">
                  <c:v>51.972633979475482</c:v>
                </c:pt>
                <c:pt idx="4558">
                  <c:v>51.984036488027364</c:v>
                </c:pt>
                <c:pt idx="4559">
                  <c:v>51.995438996579246</c:v>
                </c:pt>
                <c:pt idx="4560">
                  <c:v>52.006841505131128</c:v>
                </c:pt>
                <c:pt idx="4561">
                  <c:v>52.01824401368301</c:v>
                </c:pt>
                <c:pt idx="4562">
                  <c:v>52.029646522234898</c:v>
                </c:pt>
                <c:pt idx="4563">
                  <c:v>52.041049030786766</c:v>
                </c:pt>
                <c:pt idx="4564">
                  <c:v>52.052451539338648</c:v>
                </c:pt>
                <c:pt idx="4565">
                  <c:v>52.063854047890537</c:v>
                </c:pt>
                <c:pt idx="4566">
                  <c:v>52.075256556442419</c:v>
                </c:pt>
                <c:pt idx="4567">
                  <c:v>52.086659064994301</c:v>
                </c:pt>
                <c:pt idx="4568">
                  <c:v>52.098061573546183</c:v>
                </c:pt>
                <c:pt idx="4569">
                  <c:v>52.109464082098064</c:v>
                </c:pt>
                <c:pt idx="4570">
                  <c:v>52.120866590649939</c:v>
                </c:pt>
                <c:pt idx="4571">
                  <c:v>52.132269099201821</c:v>
                </c:pt>
                <c:pt idx="4572">
                  <c:v>52.143671607753703</c:v>
                </c:pt>
                <c:pt idx="4573">
                  <c:v>52.155074116305592</c:v>
                </c:pt>
                <c:pt idx="4574">
                  <c:v>52.166476624857474</c:v>
                </c:pt>
                <c:pt idx="4575">
                  <c:v>52.177879133409355</c:v>
                </c:pt>
                <c:pt idx="4576">
                  <c:v>52.18928164196123</c:v>
                </c:pt>
                <c:pt idx="4577">
                  <c:v>52.200684150513112</c:v>
                </c:pt>
                <c:pt idx="4578">
                  <c:v>52.212086659064994</c:v>
                </c:pt>
                <c:pt idx="4579">
                  <c:v>52.223489167616876</c:v>
                </c:pt>
                <c:pt idx="4580">
                  <c:v>52.234891676168758</c:v>
                </c:pt>
                <c:pt idx="4581">
                  <c:v>52.246294184720639</c:v>
                </c:pt>
                <c:pt idx="4582">
                  <c:v>52.257696693272514</c:v>
                </c:pt>
                <c:pt idx="4583">
                  <c:v>52.269099201824396</c:v>
                </c:pt>
                <c:pt idx="4584">
                  <c:v>52.280501710376285</c:v>
                </c:pt>
                <c:pt idx="4585">
                  <c:v>52.291904218928167</c:v>
                </c:pt>
                <c:pt idx="4586">
                  <c:v>52.303306727480049</c:v>
                </c:pt>
                <c:pt idx="4587">
                  <c:v>52.314709236031931</c:v>
                </c:pt>
                <c:pt idx="4588">
                  <c:v>52.326111744583805</c:v>
                </c:pt>
                <c:pt idx="4589">
                  <c:v>52.337514253135687</c:v>
                </c:pt>
                <c:pt idx="4590">
                  <c:v>52.348916761687569</c:v>
                </c:pt>
                <c:pt idx="4591">
                  <c:v>52.360319270239451</c:v>
                </c:pt>
                <c:pt idx="4592">
                  <c:v>52.371721778791333</c:v>
                </c:pt>
                <c:pt idx="4593">
                  <c:v>52.383124287343222</c:v>
                </c:pt>
                <c:pt idx="4594">
                  <c:v>52.394526795895104</c:v>
                </c:pt>
                <c:pt idx="4595">
                  <c:v>52.405929304446971</c:v>
                </c:pt>
                <c:pt idx="4596">
                  <c:v>52.41733181299886</c:v>
                </c:pt>
                <c:pt idx="4597">
                  <c:v>52.428734321550742</c:v>
                </c:pt>
                <c:pt idx="4598">
                  <c:v>52.440136830102624</c:v>
                </c:pt>
                <c:pt idx="4599">
                  <c:v>52.451539338654506</c:v>
                </c:pt>
                <c:pt idx="4600">
                  <c:v>52.462941847206388</c:v>
                </c:pt>
                <c:pt idx="4601">
                  <c:v>52.474344355758262</c:v>
                </c:pt>
                <c:pt idx="4602">
                  <c:v>52.485746864310144</c:v>
                </c:pt>
                <c:pt idx="4603">
                  <c:v>52.497149372862026</c:v>
                </c:pt>
                <c:pt idx="4604">
                  <c:v>52.508551881413915</c:v>
                </c:pt>
                <c:pt idx="4605">
                  <c:v>52.519954389965797</c:v>
                </c:pt>
                <c:pt idx="4606">
                  <c:v>52.531356898517679</c:v>
                </c:pt>
                <c:pt idx="4607">
                  <c:v>52.542759407069553</c:v>
                </c:pt>
                <c:pt idx="4608">
                  <c:v>52.554161915621435</c:v>
                </c:pt>
                <c:pt idx="4609">
                  <c:v>52.565564424173317</c:v>
                </c:pt>
                <c:pt idx="4610">
                  <c:v>52.576966932725199</c:v>
                </c:pt>
                <c:pt idx="4611">
                  <c:v>52.588369441277081</c:v>
                </c:pt>
                <c:pt idx="4612">
                  <c:v>52.599771949828963</c:v>
                </c:pt>
                <c:pt idx="4613">
                  <c:v>52.611174458380837</c:v>
                </c:pt>
                <c:pt idx="4614">
                  <c:v>52.622576966932719</c:v>
                </c:pt>
                <c:pt idx="4615">
                  <c:v>52.633979475484608</c:v>
                </c:pt>
                <c:pt idx="4616">
                  <c:v>52.64538198403649</c:v>
                </c:pt>
                <c:pt idx="4617">
                  <c:v>52.656784492588372</c:v>
                </c:pt>
                <c:pt idx="4618">
                  <c:v>52.668187001140254</c:v>
                </c:pt>
                <c:pt idx="4619">
                  <c:v>52.679589509692136</c:v>
                </c:pt>
                <c:pt idx="4620">
                  <c:v>52.69099201824401</c:v>
                </c:pt>
                <c:pt idx="4621">
                  <c:v>52.702394526795892</c:v>
                </c:pt>
                <c:pt idx="4622">
                  <c:v>52.713797035347774</c:v>
                </c:pt>
                <c:pt idx="4623">
                  <c:v>52.725199543899656</c:v>
                </c:pt>
                <c:pt idx="4624">
                  <c:v>52.736602052451545</c:v>
                </c:pt>
                <c:pt idx="4625">
                  <c:v>52.748004561003427</c:v>
                </c:pt>
                <c:pt idx="4626">
                  <c:v>52.759407069555294</c:v>
                </c:pt>
                <c:pt idx="4627">
                  <c:v>52.770809578107183</c:v>
                </c:pt>
                <c:pt idx="4628">
                  <c:v>52.782212086659065</c:v>
                </c:pt>
                <c:pt idx="4629">
                  <c:v>52.793614595210947</c:v>
                </c:pt>
                <c:pt idx="4630">
                  <c:v>52.805017103762829</c:v>
                </c:pt>
                <c:pt idx="4631">
                  <c:v>52.816419612314711</c:v>
                </c:pt>
                <c:pt idx="4632">
                  <c:v>52.827822120866585</c:v>
                </c:pt>
                <c:pt idx="4633">
                  <c:v>52.839224629418467</c:v>
                </c:pt>
                <c:pt idx="4634">
                  <c:v>52.850627137970349</c:v>
                </c:pt>
                <c:pt idx="4635">
                  <c:v>52.862029646522238</c:v>
                </c:pt>
                <c:pt idx="4636">
                  <c:v>52.87343215507412</c:v>
                </c:pt>
                <c:pt idx="4637">
                  <c:v>52.884834663626002</c:v>
                </c:pt>
                <c:pt idx="4638">
                  <c:v>52.896237172177884</c:v>
                </c:pt>
                <c:pt idx="4639">
                  <c:v>52.907639680729758</c:v>
                </c:pt>
                <c:pt idx="4640">
                  <c:v>52.91904218928164</c:v>
                </c:pt>
                <c:pt idx="4641">
                  <c:v>52.930444697833522</c:v>
                </c:pt>
                <c:pt idx="4642">
                  <c:v>52.941847206385404</c:v>
                </c:pt>
                <c:pt idx="4643">
                  <c:v>52.953249714937286</c:v>
                </c:pt>
                <c:pt idx="4644">
                  <c:v>52.964652223489175</c:v>
                </c:pt>
                <c:pt idx="4645">
                  <c:v>52.976054732041042</c:v>
                </c:pt>
                <c:pt idx="4646">
                  <c:v>52.987457240592931</c:v>
                </c:pt>
                <c:pt idx="4647">
                  <c:v>52.998859749144813</c:v>
                </c:pt>
                <c:pt idx="4648">
                  <c:v>53.010262257696695</c:v>
                </c:pt>
                <c:pt idx="4649">
                  <c:v>53.021664766248577</c:v>
                </c:pt>
                <c:pt idx="4650">
                  <c:v>53.033067274800459</c:v>
                </c:pt>
                <c:pt idx="4651">
                  <c:v>53.044469783352334</c:v>
                </c:pt>
                <c:pt idx="4652">
                  <c:v>53.055872291904215</c:v>
                </c:pt>
                <c:pt idx="4653">
                  <c:v>53.067274800456097</c:v>
                </c:pt>
                <c:pt idx="4654">
                  <c:v>53.078677309007979</c:v>
                </c:pt>
                <c:pt idx="4655">
                  <c:v>53.090079817559868</c:v>
                </c:pt>
                <c:pt idx="4656">
                  <c:v>53.10148232611175</c:v>
                </c:pt>
                <c:pt idx="4657">
                  <c:v>53.112884834663618</c:v>
                </c:pt>
                <c:pt idx="4658">
                  <c:v>53.124287343215506</c:v>
                </c:pt>
                <c:pt idx="4659">
                  <c:v>53.135689851767388</c:v>
                </c:pt>
                <c:pt idx="4660">
                  <c:v>53.14709236031927</c:v>
                </c:pt>
                <c:pt idx="4661">
                  <c:v>53.158494868871152</c:v>
                </c:pt>
                <c:pt idx="4662">
                  <c:v>53.169897377423034</c:v>
                </c:pt>
                <c:pt idx="4663">
                  <c:v>53.181299885974923</c:v>
                </c:pt>
                <c:pt idx="4664">
                  <c:v>53.19270239452679</c:v>
                </c:pt>
                <c:pt idx="4665">
                  <c:v>53.204104903078672</c:v>
                </c:pt>
                <c:pt idx="4666">
                  <c:v>53.215507411630561</c:v>
                </c:pt>
                <c:pt idx="4667">
                  <c:v>53.226909920182443</c:v>
                </c:pt>
                <c:pt idx="4668">
                  <c:v>53.238312428734325</c:v>
                </c:pt>
                <c:pt idx="4669">
                  <c:v>53.249714937286207</c:v>
                </c:pt>
                <c:pt idx="4670">
                  <c:v>53.261117445838082</c:v>
                </c:pt>
                <c:pt idx="4671">
                  <c:v>53.272519954389963</c:v>
                </c:pt>
                <c:pt idx="4672">
                  <c:v>53.283922462941845</c:v>
                </c:pt>
                <c:pt idx="4673">
                  <c:v>53.295324971493727</c:v>
                </c:pt>
                <c:pt idx="4674">
                  <c:v>53.306727480045609</c:v>
                </c:pt>
                <c:pt idx="4675">
                  <c:v>53.318129988597498</c:v>
                </c:pt>
                <c:pt idx="4676">
                  <c:v>53.329532497149366</c:v>
                </c:pt>
                <c:pt idx="4677">
                  <c:v>53.340935005701255</c:v>
                </c:pt>
                <c:pt idx="4678">
                  <c:v>53.352337514253136</c:v>
                </c:pt>
                <c:pt idx="4679">
                  <c:v>53.363740022805018</c:v>
                </c:pt>
                <c:pt idx="4680">
                  <c:v>53.3751425313569</c:v>
                </c:pt>
                <c:pt idx="4681">
                  <c:v>53.386545039908782</c:v>
                </c:pt>
                <c:pt idx="4682">
                  <c:v>53.397947548460657</c:v>
                </c:pt>
                <c:pt idx="4683">
                  <c:v>53.409350057012539</c:v>
                </c:pt>
                <c:pt idx="4684">
                  <c:v>53.42075256556442</c:v>
                </c:pt>
                <c:pt idx="4685">
                  <c:v>53.432155074116302</c:v>
                </c:pt>
                <c:pt idx="4686">
                  <c:v>53.443557582668191</c:v>
                </c:pt>
                <c:pt idx="4687">
                  <c:v>53.454960091220073</c:v>
                </c:pt>
                <c:pt idx="4688">
                  <c:v>53.466362599771955</c:v>
                </c:pt>
                <c:pt idx="4689">
                  <c:v>53.47776510832383</c:v>
                </c:pt>
                <c:pt idx="4690">
                  <c:v>53.489167616875712</c:v>
                </c:pt>
                <c:pt idx="4691">
                  <c:v>53.500570125427593</c:v>
                </c:pt>
                <c:pt idx="4692">
                  <c:v>53.511972633979475</c:v>
                </c:pt>
                <c:pt idx="4693">
                  <c:v>53.523375142531357</c:v>
                </c:pt>
                <c:pt idx="4694">
                  <c:v>53.534777651083246</c:v>
                </c:pt>
                <c:pt idx="4695">
                  <c:v>53.546180159635114</c:v>
                </c:pt>
                <c:pt idx="4696">
                  <c:v>53.557582668186996</c:v>
                </c:pt>
                <c:pt idx="4697">
                  <c:v>53.568985176738884</c:v>
                </c:pt>
                <c:pt idx="4698">
                  <c:v>53.580387685290766</c:v>
                </c:pt>
                <c:pt idx="4699">
                  <c:v>53.591790193842648</c:v>
                </c:pt>
                <c:pt idx="4700">
                  <c:v>53.60319270239453</c:v>
                </c:pt>
                <c:pt idx="4701">
                  <c:v>53.614595210946405</c:v>
                </c:pt>
                <c:pt idx="4702">
                  <c:v>53.625997719498287</c:v>
                </c:pt>
                <c:pt idx="4703">
                  <c:v>53.637400228050168</c:v>
                </c:pt>
                <c:pt idx="4704">
                  <c:v>53.64880273660205</c:v>
                </c:pt>
                <c:pt idx="4705">
                  <c:v>53.660205245153932</c:v>
                </c:pt>
                <c:pt idx="4706">
                  <c:v>53.671607753705821</c:v>
                </c:pt>
                <c:pt idx="4707">
                  <c:v>53.683010262257703</c:v>
                </c:pt>
                <c:pt idx="4708">
                  <c:v>53.694412770809578</c:v>
                </c:pt>
                <c:pt idx="4709">
                  <c:v>53.70581527936146</c:v>
                </c:pt>
                <c:pt idx="4710">
                  <c:v>53.717217787913341</c:v>
                </c:pt>
                <c:pt idx="4711">
                  <c:v>53.728620296465223</c:v>
                </c:pt>
                <c:pt idx="4712">
                  <c:v>53.740022805017105</c:v>
                </c:pt>
                <c:pt idx="4713">
                  <c:v>53.751425313568987</c:v>
                </c:pt>
                <c:pt idx="4714">
                  <c:v>53.762827822120862</c:v>
                </c:pt>
                <c:pt idx="4715">
                  <c:v>53.774230330672744</c:v>
                </c:pt>
                <c:pt idx="4716">
                  <c:v>53.785632839224625</c:v>
                </c:pt>
                <c:pt idx="4717">
                  <c:v>53.797035347776514</c:v>
                </c:pt>
                <c:pt idx="4718">
                  <c:v>53.808437856328396</c:v>
                </c:pt>
                <c:pt idx="4719">
                  <c:v>53.819840364880278</c:v>
                </c:pt>
                <c:pt idx="4720">
                  <c:v>53.831242873432153</c:v>
                </c:pt>
                <c:pt idx="4721">
                  <c:v>53.842645381984035</c:v>
                </c:pt>
                <c:pt idx="4722">
                  <c:v>53.854047890535917</c:v>
                </c:pt>
                <c:pt idx="4723">
                  <c:v>53.865450399087798</c:v>
                </c:pt>
                <c:pt idx="4724">
                  <c:v>53.87685290763968</c:v>
                </c:pt>
                <c:pt idx="4725">
                  <c:v>53.888255416191569</c:v>
                </c:pt>
                <c:pt idx="4726">
                  <c:v>53.899657924743437</c:v>
                </c:pt>
                <c:pt idx="4727">
                  <c:v>53.911060433295319</c:v>
                </c:pt>
                <c:pt idx="4728">
                  <c:v>53.922462941847208</c:v>
                </c:pt>
                <c:pt idx="4729">
                  <c:v>53.93386545039909</c:v>
                </c:pt>
                <c:pt idx="4730">
                  <c:v>53.945267958950971</c:v>
                </c:pt>
                <c:pt idx="4731">
                  <c:v>53.956670467502853</c:v>
                </c:pt>
                <c:pt idx="4732">
                  <c:v>53.968072976054735</c:v>
                </c:pt>
                <c:pt idx="4733">
                  <c:v>53.97947548460661</c:v>
                </c:pt>
                <c:pt idx="4734">
                  <c:v>53.990877993158492</c:v>
                </c:pt>
                <c:pt idx="4735">
                  <c:v>54.002280501710374</c:v>
                </c:pt>
                <c:pt idx="4736">
                  <c:v>54.013683010262255</c:v>
                </c:pt>
                <c:pt idx="4737">
                  <c:v>54.025085518814144</c:v>
                </c:pt>
                <c:pt idx="4738">
                  <c:v>54.036488027366026</c:v>
                </c:pt>
                <c:pt idx="4739">
                  <c:v>54.047890535917901</c:v>
                </c:pt>
                <c:pt idx="4740">
                  <c:v>54.059293044469783</c:v>
                </c:pt>
                <c:pt idx="4741">
                  <c:v>54.070695553021665</c:v>
                </c:pt>
                <c:pt idx="4742">
                  <c:v>54.082098061573546</c:v>
                </c:pt>
                <c:pt idx="4743">
                  <c:v>54.093500570125428</c:v>
                </c:pt>
                <c:pt idx="4744">
                  <c:v>54.10490307867731</c:v>
                </c:pt>
                <c:pt idx="4745">
                  <c:v>54.116305587229185</c:v>
                </c:pt>
                <c:pt idx="4746">
                  <c:v>54.127708095781067</c:v>
                </c:pt>
                <c:pt idx="4747">
                  <c:v>54.139110604332949</c:v>
                </c:pt>
                <c:pt idx="4748">
                  <c:v>54.150513112884838</c:v>
                </c:pt>
                <c:pt idx="4749">
                  <c:v>54.161915621436719</c:v>
                </c:pt>
                <c:pt idx="4750">
                  <c:v>54.173318129988601</c:v>
                </c:pt>
                <c:pt idx="4751">
                  <c:v>54.184720638540476</c:v>
                </c:pt>
                <c:pt idx="4752">
                  <c:v>54.196123147092358</c:v>
                </c:pt>
                <c:pt idx="4753">
                  <c:v>54.20752565564424</c:v>
                </c:pt>
                <c:pt idx="4754">
                  <c:v>54.218928164196122</c:v>
                </c:pt>
                <c:pt idx="4755">
                  <c:v>54.230330672748003</c:v>
                </c:pt>
                <c:pt idx="4756">
                  <c:v>54.241733181299892</c:v>
                </c:pt>
                <c:pt idx="4757">
                  <c:v>54.253135689851774</c:v>
                </c:pt>
                <c:pt idx="4758">
                  <c:v>54.264538198403642</c:v>
                </c:pt>
                <c:pt idx="4759">
                  <c:v>54.275940706955531</c:v>
                </c:pt>
                <c:pt idx="4760">
                  <c:v>54.287343215507413</c:v>
                </c:pt>
                <c:pt idx="4761">
                  <c:v>54.298745724059295</c:v>
                </c:pt>
                <c:pt idx="4762">
                  <c:v>54.310148232611176</c:v>
                </c:pt>
                <c:pt idx="4763">
                  <c:v>54.321550741163058</c:v>
                </c:pt>
                <c:pt idx="4764">
                  <c:v>54.332953249714933</c:v>
                </c:pt>
                <c:pt idx="4765">
                  <c:v>54.344355758266815</c:v>
                </c:pt>
                <c:pt idx="4766">
                  <c:v>54.355758266818697</c:v>
                </c:pt>
                <c:pt idx="4767">
                  <c:v>54.367160775370579</c:v>
                </c:pt>
                <c:pt idx="4768">
                  <c:v>54.378563283922468</c:v>
                </c:pt>
                <c:pt idx="4769">
                  <c:v>54.389965792474349</c:v>
                </c:pt>
                <c:pt idx="4770">
                  <c:v>54.401368301026224</c:v>
                </c:pt>
                <c:pt idx="4771">
                  <c:v>54.412770809578106</c:v>
                </c:pt>
                <c:pt idx="4772">
                  <c:v>54.424173318129988</c:v>
                </c:pt>
                <c:pt idx="4773">
                  <c:v>54.43557582668187</c:v>
                </c:pt>
                <c:pt idx="4774">
                  <c:v>54.446978335233752</c:v>
                </c:pt>
                <c:pt idx="4775">
                  <c:v>54.458380843785633</c:v>
                </c:pt>
                <c:pt idx="4776">
                  <c:v>54.469783352337522</c:v>
                </c:pt>
                <c:pt idx="4777">
                  <c:v>54.48118586088939</c:v>
                </c:pt>
                <c:pt idx="4778">
                  <c:v>54.492588369441272</c:v>
                </c:pt>
                <c:pt idx="4779">
                  <c:v>54.503990877993161</c:v>
                </c:pt>
                <c:pt idx="4780">
                  <c:v>54.515393386545043</c:v>
                </c:pt>
                <c:pt idx="4781">
                  <c:v>54.526795895096924</c:v>
                </c:pt>
                <c:pt idx="4782">
                  <c:v>54.538198403648806</c:v>
                </c:pt>
                <c:pt idx="4783">
                  <c:v>54.549600912200681</c:v>
                </c:pt>
                <c:pt idx="4784">
                  <c:v>54.561003420752563</c:v>
                </c:pt>
                <c:pt idx="4785">
                  <c:v>54.572405929304445</c:v>
                </c:pt>
                <c:pt idx="4786">
                  <c:v>54.583808437856327</c:v>
                </c:pt>
                <c:pt idx="4787">
                  <c:v>54.595210946408216</c:v>
                </c:pt>
                <c:pt idx="4788">
                  <c:v>54.606613454960097</c:v>
                </c:pt>
                <c:pt idx="4789">
                  <c:v>54.618015963511965</c:v>
                </c:pt>
                <c:pt idx="4790">
                  <c:v>54.629418472063854</c:v>
                </c:pt>
                <c:pt idx="4791">
                  <c:v>54.640820980615736</c:v>
                </c:pt>
                <c:pt idx="4792">
                  <c:v>54.652223489167618</c:v>
                </c:pt>
                <c:pt idx="4793">
                  <c:v>54.6636259977195</c:v>
                </c:pt>
                <c:pt idx="4794">
                  <c:v>54.675028506271381</c:v>
                </c:pt>
                <c:pt idx="4795">
                  <c:v>54.686431014823256</c:v>
                </c:pt>
                <c:pt idx="4796">
                  <c:v>54.697833523375138</c:v>
                </c:pt>
                <c:pt idx="4797">
                  <c:v>54.70923603192702</c:v>
                </c:pt>
                <c:pt idx="4798">
                  <c:v>54.720638540478902</c:v>
                </c:pt>
                <c:pt idx="4799">
                  <c:v>54.732041049030791</c:v>
                </c:pt>
                <c:pt idx="4800">
                  <c:v>54.743443557582673</c:v>
                </c:pt>
                <c:pt idx="4801">
                  <c:v>54.754846066134554</c:v>
                </c:pt>
                <c:pt idx="4802">
                  <c:v>54.766248574686429</c:v>
                </c:pt>
                <c:pt idx="4803">
                  <c:v>54.777651083238311</c:v>
                </c:pt>
                <c:pt idx="4804">
                  <c:v>54.789053591790193</c:v>
                </c:pt>
                <c:pt idx="4805">
                  <c:v>54.800456100342075</c:v>
                </c:pt>
                <c:pt idx="4806">
                  <c:v>54.811858608893957</c:v>
                </c:pt>
                <c:pt idx="4807">
                  <c:v>54.823261117445846</c:v>
                </c:pt>
                <c:pt idx="4808">
                  <c:v>54.834663625997713</c:v>
                </c:pt>
                <c:pt idx="4809">
                  <c:v>54.846066134549595</c:v>
                </c:pt>
                <c:pt idx="4810">
                  <c:v>54.857468643101484</c:v>
                </c:pt>
                <c:pt idx="4811">
                  <c:v>54.868871151653366</c:v>
                </c:pt>
                <c:pt idx="4812">
                  <c:v>54.880273660205248</c:v>
                </c:pt>
                <c:pt idx="4813">
                  <c:v>54.89167616875713</c:v>
                </c:pt>
                <c:pt idx="4814">
                  <c:v>54.903078677309004</c:v>
                </c:pt>
                <c:pt idx="4815">
                  <c:v>54.914481185860886</c:v>
                </c:pt>
                <c:pt idx="4816">
                  <c:v>54.925883694412768</c:v>
                </c:pt>
                <c:pt idx="4817">
                  <c:v>54.93728620296465</c:v>
                </c:pt>
                <c:pt idx="4818">
                  <c:v>54.948688711516539</c:v>
                </c:pt>
                <c:pt idx="4819">
                  <c:v>54.960091220068421</c:v>
                </c:pt>
                <c:pt idx="4820">
                  <c:v>54.971493728620288</c:v>
                </c:pt>
                <c:pt idx="4821">
                  <c:v>54.982896237172177</c:v>
                </c:pt>
                <c:pt idx="4822">
                  <c:v>54.994298745724059</c:v>
                </c:pt>
                <c:pt idx="4823">
                  <c:v>55.005701254275941</c:v>
                </c:pt>
                <c:pt idx="4824">
                  <c:v>55.017103762827823</c:v>
                </c:pt>
                <c:pt idx="4825">
                  <c:v>55.028506271379705</c:v>
                </c:pt>
                <c:pt idx="4826">
                  <c:v>55.039908779931594</c:v>
                </c:pt>
                <c:pt idx="4827">
                  <c:v>55.051311288483461</c:v>
                </c:pt>
                <c:pt idx="4828">
                  <c:v>55.062713797035343</c:v>
                </c:pt>
                <c:pt idx="4829">
                  <c:v>55.074116305587225</c:v>
                </c:pt>
                <c:pt idx="4830">
                  <c:v>55.085518814139114</c:v>
                </c:pt>
                <c:pt idx="4831">
                  <c:v>55.096921322690996</c:v>
                </c:pt>
                <c:pt idx="4832">
                  <c:v>55.108323831242878</c:v>
                </c:pt>
                <c:pt idx="4833">
                  <c:v>55.119726339794752</c:v>
                </c:pt>
                <c:pt idx="4834">
                  <c:v>55.131128848346634</c:v>
                </c:pt>
                <c:pt idx="4835">
                  <c:v>55.142531356898516</c:v>
                </c:pt>
                <c:pt idx="4836">
                  <c:v>55.153933865450398</c:v>
                </c:pt>
                <c:pt idx="4837">
                  <c:v>55.16533637400228</c:v>
                </c:pt>
                <c:pt idx="4838">
                  <c:v>55.176738882554169</c:v>
                </c:pt>
                <c:pt idx="4839">
                  <c:v>55.188141391106036</c:v>
                </c:pt>
                <c:pt idx="4840">
                  <c:v>55.199543899657918</c:v>
                </c:pt>
                <c:pt idx="4841">
                  <c:v>55.210946408209807</c:v>
                </c:pt>
                <c:pt idx="4842">
                  <c:v>55.222348916761689</c:v>
                </c:pt>
                <c:pt idx="4843">
                  <c:v>55.233751425313571</c:v>
                </c:pt>
                <c:pt idx="4844">
                  <c:v>55.245153933865453</c:v>
                </c:pt>
                <c:pt idx="4845">
                  <c:v>55.256556442417335</c:v>
                </c:pt>
                <c:pt idx="4846">
                  <c:v>55.267958950969209</c:v>
                </c:pt>
                <c:pt idx="4847">
                  <c:v>55.279361459521091</c:v>
                </c:pt>
                <c:pt idx="4848">
                  <c:v>55.290763968072973</c:v>
                </c:pt>
                <c:pt idx="4849">
                  <c:v>55.302166476624862</c:v>
                </c:pt>
                <c:pt idx="4850">
                  <c:v>55.313568985176744</c:v>
                </c:pt>
                <c:pt idx="4851">
                  <c:v>55.324971493728626</c:v>
                </c:pt>
                <c:pt idx="4852">
                  <c:v>55.3363740022805</c:v>
                </c:pt>
                <c:pt idx="4853">
                  <c:v>55.347776510832382</c:v>
                </c:pt>
                <c:pt idx="4854">
                  <c:v>55.359179019384264</c:v>
                </c:pt>
                <c:pt idx="4855">
                  <c:v>55.370581527936146</c:v>
                </c:pt>
                <c:pt idx="4856">
                  <c:v>55.381984036488028</c:v>
                </c:pt>
                <c:pt idx="4857">
                  <c:v>55.393386545039917</c:v>
                </c:pt>
                <c:pt idx="4858">
                  <c:v>55.404789053591784</c:v>
                </c:pt>
                <c:pt idx="4859">
                  <c:v>55.416191562143666</c:v>
                </c:pt>
                <c:pt idx="4860">
                  <c:v>55.427594070695548</c:v>
                </c:pt>
                <c:pt idx="4861">
                  <c:v>55.438996579247437</c:v>
                </c:pt>
                <c:pt idx="4862">
                  <c:v>55.450399087799319</c:v>
                </c:pt>
                <c:pt idx="4863">
                  <c:v>55.461801596351201</c:v>
                </c:pt>
                <c:pt idx="4864">
                  <c:v>55.473204104903076</c:v>
                </c:pt>
                <c:pt idx="4865">
                  <c:v>55.484606613454957</c:v>
                </c:pt>
                <c:pt idx="4866">
                  <c:v>55.496009122006839</c:v>
                </c:pt>
                <c:pt idx="4867">
                  <c:v>55.507411630558721</c:v>
                </c:pt>
                <c:pt idx="4868">
                  <c:v>55.518814139110603</c:v>
                </c:pt>
                <c:pt idx="4869">
                  <c:v>55.530216647662492</c:v>
                </c:pt>
                <c:pt idx="4870">
                  <c:v>55.541619156214374</c:v>
                </c:pt>
                <c:pt idx="4871">
                  <c:v>55.553021664766241</c:v>
                </c:pt>
                <c:pt idx="4872">
                  <c:v>55.56442417331813</c:v>
                </c:pt>
                <c:pt idx="4873">
                  <c:v>55.575826681870012</c:v>
                </c:pt>
                <c:pt idx="4874">
                  <c:v>55.587229190421894</c:v>
                </c:pt>
                <c:pt idx="4875">
                  <c:v>55.598631698973776</c:v>
                </c:pt>
                <c:pt idx="4876">
                  <c:v>55.610034207525658</c:v>
                </c:pt>
                <c:pt idx="4877">
                  <c:v>55.621436716077532</c:v>
                </c:pt>
                <c:pt idx="4878">
                  <c:v>55.632839224629414</c:v>
                </c:pt>
                <c:pt idx="4879">
                  <c:v>55.644241733181296</c:v>
                </c:pt>
                <c:pt idx="4880">
                  <c:v>55.655644241733185</c:v>
                </c:pt>
                <c:pt idx="4881">
                  <c:v>55.667046750285067</c:v>
                </c:pt>
                <c:pt idx="4882">
                  <c:v>55.678449258836949</c:v>
                </c:pt>
                <c:pt idx="4883">
                  <c:v>55.689851767388824</c:v>
                </c:pt>
                <c:pt idx="4884">
                  <c:v>55.701254275940705</c:v>
                </c:pt>
                <c:pt idx="4885">
                  <c:v>55.712656784492587</c:v>
                </c:pt>
                <c:pt idx="4886">
                  <c:v>55.724059293044469</c:v>
                </c:pt>
                <c:pt idx="4887">
                  <c:v>55.735461801596351</c:v>
                </c:pt>
                <c:pt idx="4888">
                  <c:v>55.74686431014824</c:v>
                </c:pt>
                <c:pt idx="4889">
                  <c:v>55.758266818700108</c:v>
                </c:pt>
                <c:pt idx="4890">
                  <c:v>55.769669327251989</c:v>
                </c:pt>
                <c:pt idx="4891">
                  <c:v>55.781071835803871</c:v>
                </c:pt>
                <c:pt idx="4892">
                  <c:v>55.79247434435576</c:v>
                </c:pt>
                <c:pt idx="4893">
                  <c:v>55.803876852907642</c:v>
                </c:pt>
                <c:pt idx="4894">
                  <c:v>55.815279361459524</c:v>
                </c:pt>
                <c:pt idx="4895">
                  <c:v>55.826681870011406</c:v>
                </c:pt>
                <c:pt idx="4896">
                  <c:v>55.838084378563281</c:v>
                </c:pt>
                <c:pt idx="4897">
                  <c:v>55.849486887115162</c:v>
                </c:pt>
                <c:pt idx="4898">
                  <c:v>55.860889395667044</c:v>
                </c:pt>
                <c:pt idx="4899">
                  <c:v>55.872291904218926</c:v>
                </c:pt>
                <c:pt idx="4900">
                  <c:v>55.883694412770815</c:v>
                </c:pt>
                <c:pt idx="4901">
                  <c:v>55.895096921322697</c:v>
                </c:pt>
                <c:pt idx="4902">
                  <c:v>55.906499429874565</c:v>
                </c:pt>
                <c:pt idx="4903">
                  <c:v>55.917901938426454</c:v>
                </c:pt>
                <c:pt idx="4904">
                  <c:v>55.929304446978335</c:v>
                </c:pt>
                <c:pt idx="4905">
                  <c:v>55.940706955530217</c:v>
                </c:pt>
                <c:pt idx="4906">
                  <c:v>55.952109464082099</c:v>
                </c:pt>
                <c:pt idx="4907">
                  <c:v>55.963511972633981</c:v>
                </c:pt>
                <c:pt idx="4908">
                  <c:v>55.974914481185856</c:v>
                </c:pt>
                <c:pt idx="4909">
                  <c:v>55.986316989737738</c:v>
                </c:pt>
                <c:pt idx="4910">
                  <c:v>55.997719498289619</c:v>
                </c:pt>
                <c:pt idx="4911">
                  <c:v>56.009122006841508</c:v>
                </c:pt>
                <c:pt idx="4912">
                  <c:v>56.02052451539339</c:v>
                </c:pt>
                <c:pt idx="4913">
                  <c:v>56.031927023945272</c:v>
                </c:pt>
                <c:pt idx="4914">
                  <c:v>56.043329532497154</c:v>
                </c:pt>
                <c:pt idx="4915">
                  <c:v>56.054732041049029</c:v>
                </c:pt>
                <c:pt idx="4916">
                  <c:v>56.06613454960091</c:v>
                </c:pt>
                <c:pt idx="4917">
                  <c:v>56.077537058152792</c:v>
                </c:pt>
                <c:pt idx="4918">
                  <c:v>56.088939566704674</c:v>
                </c:pt>
                <c:pt idx="4919">
                  <c:v>56.100342075256563</c:v>
                </c:pt>
                <c:pt idx="4920">
                  <c:v>56.111744583808445</c:v>
                </c:pt>
                <c:pt idx="4921">
                  <c:v>56.123147092360313</c:v>
                </c:pt>
                <c:pt idx="4922">
                  <c:v>56.134549600912194</c:v>
                </c:pt>
                <c:pt idx="4923">
                  <c:v>56.145952109464083</c:v>
                </c:pt>
                <c:pt idx="4924">
                  <c:v>56.157354618015965</c:v>
                </c:pt>
                <c:pt idx="4925">
                  <c:v>56.168757126567847</c:v>
                </c:pt>
                <c:pt idx="4926">
                  <c:v>56.180159635119729</c:v>
                </c:pt>
                <c:pt idx="4927">
                  <c:v>56.191562143671604</c:v>
                </c:pt>
                <c:pt idx="4928">
                  <c:v>56.202964652223486</c:v>
                </c:pt>
                <c:pt idx="4929">
                  <c:v>56.214367160775367</c:v>
                </c:pt>
                <c:pt idx="4930">
                  <c:v>56.225769669327249</c:v>
                </c:pt>
                <c:pt idx="4931">
                  <c:v>56.237172177879138</c:v>
                </c:pt>
                <c:pt idx="4932">
                  <c:v>56.24857468643102</c:v>
                </c:pt>
                <c:pt idx="4933">
                  <c:v>56.259977194982888</c:v>
                </c:pt>
                <c:pt idx="4934">
                  <c:v>56.271379703534777</c:v>
                </c:pt>
                <c:pt idx="4935">
                  <c:v>56.282782212086659</c:v>
                </c:pt>
                <c:pt idx="4936">
                  <c:v>56.29418472063854</c:v>
                </c:pt>
                <c:pt idx="4937">
                  <c:v>56.305587229190422</c:v>
                </c:pt>
                <c:pt idx="4938">
                  <c:v>56.316989737742304</c:v>
                </c:pt>
                <c:pt idx="4939">
                  <c:v>56.328392246294193</c:v>
                </c:pt>
                <c:pt idx="4940">
                  <c:v>56.339794754846061</c:v>
                </c:pt>
                <c:pt idx="4941">
                  <c:v>56.351197263397943</c:v>
                </c:pt>
                <c:pt idx="4942">
                  <c:v>56.362599771949832</c:v>
                </c:pt>
                <c:pt idx="4943">
                  <c:v>56.374002280501713</c:v>
                </c:pt>
                <c:pt idx="4944">
                  <c:v>56.385404789053595</c:v>
                </c:pt>
                <c:pt idx="4945">
                  <c:v>56.396807297605477</c:v>
                </c:pt>
                <c:pt idx="4946">
                  <c:v>56.408209806157352</c:v>
                </c:pt>
                <c:pt idx="4947">
                  <c:v>56.419612314709234</c:v>
                </c:pt>
                <c:pt idx="4948">
                  <c:v>56.431014823261116</c:v>
                </c:pt>
                <c:pt idx="4949">
                  <c:v>56.442417331812997</c:v>
                </c:pt>
                <c:pt idx="4950">
                  <c:v>56.453819840364886</c:v>
                </c:pt>
                <c:pt idx="4951">
                  <c:v>56.465222348916768</c:v>
                </c:pt>
                <c:pt idx="4952">
                  <c:v>56.476624857468636</c:v>
                </c:pt>
                <c:pt idx="4953">
                  <c:v>56.488027366020518</c:v>
                </c:pt>
                <c:pt idx="4954">
                  <c:v>56.499429874572407</c:v>
                </c:pt>
                <c:pt idx="4955">
                  <c:v>56.510832383124288</c:v>
                </c:pt>
                <c:pt idx="4956">
                  <c:v>56.52223489167617</c:v>
                </c:pt>
                <c:pt idx="4957">
                  <c:v>56.533637400228052</c:v>
                </c:pt>
                <c:pt idx="4958">
                  <c:v>56.545039908779934</c:v>
                </c:pt>
                <c:pt idx="4959">
                  <c:v>56.556442417331809</c:v>
                </c:pt>
                <c:pt idx="4960">
                  <c:v>56.567844925883691</c:v>
                </c:pt>
                <c:pt idx="4961">
                  <c:v>56.579247434435572</c:v>
                </c:pt>
                <c:pt idx="4962">
                  <c:v>56.590649942987461</c:v>
                </c:pt>
                <c:pt idx="4963">
                  <c:v>56.602052451539343</c:v>
                </c:pt>
                <c:pt idx="4964">
                  <c:v>56.613454960091225</c:v>
                </c:pt>
                <c:pt idx="4965">
                  <c:v>56.6248574686431</c:v>
                </c:pt>
                <c:pt idx="4966">
                  <c:v>56.636259977194982</c:v>
                </c:pt>
                <c:pt idx="4967">
                  <c:v>56.647662485746864</c:v>
                </c:pt>
                <c:pt idx="4968">
                  <c:v>56.659064994298745</c:v>
                </c:pt>
                <c:pt idx="4969">
                  <c:v>56.670467502850627</c:v>
                </c:pt>
                <c:pt idx="4970">
                  <c:v>56.681870011402516</c:v>
                </c:pt>
                <c:pt idx="4971">
                  <c:v>56.693272519954384</c:v>
                </c:pt>
                <c:pt idx="4972">
                  <c:v>56.704675028506266</c:v>
                </c:pt>
                <c:pt idx="4973">
                  <c:v>56.716077537058155</c:v>
                </c:pt>
                <c:pt idx="4974">
                  <c:v>56.727480045610037</c:v>
                </c:pt>
                <c:pt idx="4975">
                  <c:v>56.738882554161918</c:v>
                </c:pt>
                <c:pt idx="4976">
                  <c:v>56.7502850627138</c:v>
                </c:pt>
                <c:pt idx="4977">
                  <c:v>56.761687571265675</c:v>
                </c:pt>
                <c:pt idx="4978">
                  <c:v>56.773090079817557</c:v>
                </c:pt>
                <c:pt idx="4979">
                  <c:v>56.784492588369439</c:v>
                </c:pt>
                <c:pt idx="4980">
                  <c:v>56.795895096921321</c:v>
                </c:pt>
                <c:pt idx="4981">
                  <c:v>56.80729760547321</c:v>
                </c:pt>
                <c:pt idx="4982">
                  <c:v>56.818700114025091</c:v>
                </c:pt>
                <c:pt idx="4983">
                  <c:v>56.830102622576973</c:v>
                </c:pt>
                <c:pt idx="4984">
                  <c:v>56.841505131128841</c:v>
                </c:pt>
                <c:pt idx="4985">
                  <c:v>56.85290763968073</c:v>
                </c:pt>
                <c:pt idx="4986">
                  <c:v>56.864310148232612</c:v>
                </c:pt>
                <c:pt idx="4987">
                  <c:v>56.875712656784494</c:v>
                </c:pt>
                <c:pt idx="4988">
                  <c:v>56.887115165336375</c:v>
                </c:pt>
                <c:pt idx="4989">
                  <c:v>56.898517673888257</c:v>
                </c:pt>
                <c:pt idx="4990">
                  <c:v>56.909920182440132</c:v>
                </c:pt>
                <c:pt idx="4991">
                  <c:v>56.921322690992014</c:v>
                </c:pt>
                <c:pt idx="4992">
                  <c:v>56.932725199543896</c:v>
                </c:pt>
                <c:pt idx="4993">
                  <c:v>56.944127708095785</c:v>
                </c:pt>
                <c:pt idx="4994">
                  <c:v>56.955530216647666</c:v>
                </c:pt>
                <c:pt idx="4995">
                  <c:v>56.966932725199548</c:v>
                </c:pt>
                <c:pt idx="4996">
                  <c:v>56.978335233751423</c:v>
                </c:pt>
                <c:pt idx="4997">
                  <c:v>56.989737742303305</c:v>
                </c:pt>
                <c:pt idx="4998">
                  <c:v>57.001140250855187</c:v>
                </c:pt>
                <c:pt idx="4999">
                  <c:v>57.012542759407069</c:v>
                </c:pt>
                <c:pt idx="5000">
                  <c:v>57.02394526795895</c:v>
                </c:pt>
                <c:pt idx="5001">
                  <c:v>57.035347776510839</c:v>
                </c:pt>
                <c:pt idx="5002">
                  <c:v>57.046750285062707</c:v>
                </c:pt>
                <c:pt idx="5003">
                  <c:v>57.058152793614589</c:v>
                </c:pt>
                <c:pt idx="5004">
                  <c:v>57.069555302166478</c:v>
                </c:pt>
                <c:pt idx="5005">
                  <c:v>57.08095781071836</c:v>
                </c:pt>
                <c:pt idx="5006">
                  <c:v>57.092360319270242</c:v>
                </c:pt>
                <c:pt idx="5007">
                  <c:v>57.103762827822123</c:v>
                </c:pt>
                <c:pt idx="5008">
                  <c:v>57.115165336374005</c:v>
                </c:pt>
                <c:pt idx="5009">
                  <c:v>57.12656784492588</c:v>
                </c:pt>
                <c:pt idx="5010">
                  <c:v>57.137970353477762</c:v>
                </c:pt>
                <c:pt idx="5011">
                  <c:v>57.149372862029644</c:v>
                </c:pt>
                <c:pt idx="5012">
                  <c:v>57.160775370581533</c:v>
                </c:pt>
                <c:pt idx="5013">
                  <c:v>57.172177879133415</c:v>
                </c:pt>
                <c:pt idx="5014">
                  <c:v>57.183580387685296</c:v>
                </c:pt>
                <c:pt idx="5015">
                  <c:v>57.194982896237164</c:v>
                </c:pt>
                <c:pt idx="5016">
                  <c:v>57.206385404789053</c:v>
                </c:pt>
                <c:pt idx="5017">
                  <c:v>57.217787913340935</c:v>
                </c:pt>
                <c:pt idx="5018">
                  <c:v>57.229190421892817</c:v>
                </c:pt>
                <c:pt idx="5019">
                  <c:v>57.240592930444699</c:v>
                </c:pt>
                <c:pt idx="5020">
                  <c:v>57.25199543899658</c:v>
                </c:pt>
                <c:pt idx="5021">
                  <c:v>57.263397947548455</c:v>
                </c:pt>
                <c:pt idx="5022">
                  <c:v>57.274800456100337</c:v>
                </c:pt>
                <c:pt idx="5023">
                  <c:v>57.286202964652219</c:v>
                </c:pt>
                <c:pt idx="5024">
                  <c:v>57.297605473204108</c:v>
                </c:pt>
                <c:pt idx="5025">
                  <c:v>57.30900798175599</c:v>
                </c:pt>
                <c:pt idx="5026">
                  <c:v>57.320410490307871</c:v>
                </c:pt>
                <c:pt idx="5027">
                  <c:v>57.331812998859753</c:v>
                </c:pt>
                <c:pt idx="5028">
                  <c:v>57.343215507411628</c:v>
                </c:pt>
                <c:pt idx="5029">
                  <c:v>57.35461801596351</c:v>
                </c:pt>
                <c:pt idx="5030">
                  <c:v>57.366020524515392</c:v>
                </c:pt>
                <c:pt idx="5031">
                  <c:v>57.377423033067274</c:v>
                </c:pt>
                <c:pt idx="5032">
                  <c:v>57.388825541619163</c:v>
                </c:pt>
                <c:pt idx="5033">
                  <c:v>57.400228050171044</c:v>
                </c:pt>
                <c:pt idx="5034">
                  <c:v>57.411630558722912</c:v>
                </c:pt>
                <c:pt idx="5035">
                  <c:v>57.423033067274801</c:v>
                </c:pt>
                <c:pt idx="5036">
                  <c:v>57.434435575826683</c:v>
                </c:pt>
                <c:pt idx="5037">
                  <c:v>57.445838084378565</c:v>
                </c:pt>
                <c:pt idx="5038">
                  <c:v>57.457240592930447</c:v>
                </c:pt>
                <c:pt idx="5039">
                  <c:v>57.468643101482328</c:v>
                </c:pt>
                <c:pt idx="5040">
                  <c:v>57.480045610034203</c:v>
                </c:pt>
                <c:pt idx="5041">
                  <c:v>57.491448118586085</c:v>
                </c:pt>
                <c:pt idx="5042">
                  <c:v>57.502850627137967</c:v>
                </c:pt>
                <c:pt idx="5043">
                  <c:v>57.514253135689856</c:v>
                </c:pt>
                <c:pt idx="5044">
                  <c:v>57.525655644241738</c:v>
                </c:pt>
                <c:pt idx="5045">
                  <c:v>57.53705815279362</c:v>
                </c:pt>
                <c:pt idx="5046">
                  <c:v>57.548460661345487</c:v>
                </c:pt>
                <c:pt idx="5047">
                  <c:v>57.559863169897376</c:v>
                </c:pt>
                <c:pt idx="5048">
                  <c:v>57.571265678449258</c:v>
                </c:pt>
                <c:pt idx="5049">
                  <c:v>57.58266818700114</c:v>
                </c:pt>
                <c:pt idx="5050">
                  <c:v>57.594070695553022</c:v>
                </c:pt>
                <c:pt idx="5051">
                  <c:v>57.605473204104904</c:v>
                </c:pt>
                <c:pt idx="5052">
                  <c:v>57.616875712656793</c:v>
                </c:pt>
                <c:pt idx="5053">
                  <c:v>57.62827822120866</c:v>
                </c:pt>
                <c:pt idx="5054">
                  <c:v>57.639680729760542</c:v>
                </c:pt>
                <c:pt idx="5055">
                  <c:v>57.651083238312431</c:v>
                </c:pt>
                <c:pt idx="5056">
                  <c:v>57.662485746864313</c:v>
                </c:pt>
                <c:pt idx="5057">
                  <c:v>57.673888255416195</c:v>
                </c:pt>
                <c:pt idx="5058">
                  <c:v>57.685290763968077</c:v>
                </c:pt>
                <c:pt idx="5059">
                  <c:v>57.696693272519951</c:v>
                </c:pt>
                <c:pt idx="5060">
                  <c:v>57.708095781071833</c:v>
                </c:pt>
                <c:pt idx="5061">
                  <c:v>57.719498289623715</c:v>
                </c:pt>
                <c:pt idx="5062">
                  <c:v>57.730900798175597</c:v>
                </c:pt>
                <c:pt idx="5063">
                  <c:v>57.742303306727486</c:v>
                </c:pt>
                <c:pt idx="5064">
                  <c:v>57.753705815279368</c:v>
                </c:pt>
                <c:pt idx="5065">
                  <c:v>57.765108323831235</c:v>
                </c:pt>
                <c:pt idx="5066">
                  <c:v>57.776510832383124</c:v>
                </c:pt>
                <c:pt idx="5067">
                  <c:v>57.787913340935006</c:v>
                </c:pt>
                <c:pt idx="5068">
                  <c:v>57.799315849486888</c:v>
                </c:pt>
                <c:pt idx="5069">
                  <c:v>57.81071835803877</c:v>
                </c:pt>
                <c:pt idx="5070">
                  <c:v>57.822120866590652</c:v>
                </c:pt>
                <c:pt idx="5071">
                  <c:v>57.833523375142526</c:v>
                </c:pt>
                <c:pt idx="5072">
                  <c:v>57.844925883694408</c:v>
                </c:pt>
                <c:pt idx="5073">
                  <c:v>57.85632839224629</c:v>
                </c:pt>
                <c:pt idx="5074">
                  <c:v>57.867730900798179</c:v>
                </c:pt>
                <c:pt idx="5075">
                  <c:v>57.879133409350061</c:v>
                </c:pt>
                <c:pt idx="5076">
                  <c:v>57.890535917901943</c:v>
                </c:pt>
                <c:pt idx="5077">
                  <c:v>57.901938426453825</c:v>
                </c:pt>
                <c:pt idx="5078">
                  <c:v>57.913340935005699</c:v>
                </c:pt>
                <c:pt idx="5079">
                  <c:v>57.924743443557581</c:v>
                </c:pt>
                <c:pt idx="5080">
                  <c:v>57.936145952109463</c:v>
                </c:pt>
                <c:pt idx="5081">
                  <c:v>57.947548460661345</c:v>
                </c:pt>
                <c:pt idx="5082">
                  <c:v>57.958950969213227</c:v>
                </c:pt>
                <c:pt idx="5083">
                  <c:v>57.970353477765116</c:v>
                </c:pt>
                <c:pt idx="5084">
                  <c:v>57.981755986316983</c:v>
                </c:pt>
                <c:pt idx="5085">
                  <c:v>57.993158494868865</c:v>
                </c:pt>
                <c:pt idx="5086">
                  <c:v>58.004561003420754</c:v>
                </c:pt>
                <c:pt idx="5087">
                  <c:v>58.015963511972636</c:v>
                </c:pt>
                <c:pt idx="5088">
                  <c:v>58.027366020524518</c:v>
                </c:pt>
                <c:pt idx="5089">
                  <c:v>58.0387685290764</c:v>
                </c:pt>
                <c:pt idx="5090">
                  <c:v>58.050171037628274</c:v>
                </c:pt>
                <c:pt idx="5091">
                  <c:v>58.061573546180156</c:v>
                </c:pt>
                <c:pt idx="5092">
                  <c:v>58.072976054732038</c:v>
                </c:pt>
                <c:pt idx="5093">
                  <c:v>58.08437856328392</c:v>
                </c:pt>
                <c:pt idx="5094">
                  <c:v>58.095781071835809</c:v>
                </c:pt>
                <c:pt idx="5095">
                  <c:v>58.107183580387691</c:v>
                </c:pt>
                <c:pt idx="5096">
                  <c:v>58.118586088939573</c:v>
                </c:pt>
                <c:pt idx="5097">
                  <c:v>58.129988597491447</c:v>
                </c:pt>
                <c:pt idx="5098">
                  <c:v>58.141391106043329</c:v>
                </c:pt>
                <c:pt idx="5099">
                  <c:v>58.152793614595211</c:v>
                </c:pt>
                <c:pt idx="5100">
                  <c:v>58.164196123147093</c:v>
                </c:pt>
                <c:pt idx="5101">
                  <c:v>58.175598631698975</c:v>
                </c:pt>
                <c:pt idx="5102">
                  <c:v>58.187001140250857</c:v>
                </c:pt>
                <c:pt idx="5103">
                  <c:v>58.198403648802731</c:v>
                </c:pt>
                <c:pt idx="5104">
                  <c:v>58.209806157354613</c:v>
                </c:pt>
                <c:pt idx="5105">
                  <c:v>58.221208665906502</c:v>
                </c:pt>
                <c:pt idx="5106">
                  <c:v>58.232611174458384</c:v>
                </c:pt>
                <c:pt idx="5107">
                  <c:v>58.244013683010266</c:v>
                </c:pt>
                <c:pt idx="5108">
                  <c:v>58.255416191562148</c:v>
                </c:pt>
                <c:pt idx="5109">
                  <c:v>58.266818700114023</c:v>
                </c:pt>
                <c:pt idx="5110">
                  <c:v>58.278221208665904</c:v>
                </c:pt>
                <c:pt idx="5111">
                  <c:v>58.289623717217786</c:v>
                </c:pt>
                <c:pt idx="5112">
                  <c:v>58.301026225769668</c:v>
                </c:pt>
                <c:pt idx="5113">
                  <c:v>58.31242873432155</c:v>
                </c:pt>
                <c:pt idx="5114">
                  <c:v>58.323831242873439</c:v>
                </c:pt>
                <c:pt idx="5115">
                  <c:v>58.335233751425307</c:v>
                </c:pt>
                <c:pt idx="5116">
                  <c:v>58.346636259977188</c:v>
                </c:pt>
                <c:pt idx="5117">
                  <c:v>58.358038768529077</c:v>
                </c:pt>
                <c:pt idx="5118">
                  <c:v>58.369441277080959</c:v>
                </c:pt>
                <c:pt idx="5119">
                  <c:v>58.380843785632841</c:v>
                </c:pt>
                <c:pt idx="5120">
                  <c:v>58.392246294184723</c:v>
                </c:pt>
                <c:pt idx="5121">
                  <c:v>58.403648802736605</c:v>
                </c:pt>
                <c:pt idx="5122">
                  <c:v>58.415051311288479</c:v>
                </c:pt>
                <c:pt idx="5123">
                  <c:v>58.426453819840361</c:v>
                </c:pt>
                <c:pt idx="5124">
                  <c:v>58.437856328392243</c:v>
                </c:pt>
                <c:pt idx="5125">
                  <c:v>58.449258836944132</c:v>
                </c:pt>
                <c:pt idx="5126">
                  <c:v>58.460661345496014</c:v>
                </c:pt>
                <c:pt idx="5127">
                  <c:v>58.472063854047896</c:v>
                </c:pt>
                <c:pt idx="5128">
                  <c:v>58.483466362599771</c:v>
                </c:pt>
                <c:pt idx="5129">
                  <c:v>58.494868871151652</c:v>
                </c:pt>
                <c:pt idx="5130">
                  <c:v>58.506271379703534</c:v>
                </c:pt>
                <c:pt idx="5131">
                  <c:v>58.517673888255416</c:v>
                </c:pt>
                <c:pt idx="5132">
                  <c:v>58.529076396807298</c:v>
                </c:pt>
                <c:pt idx="5133">
                  <c:v>58.54047890535918</c:v>
                </c:pt>
                <c:pt idx="5134">
                  <c:v>58.551881413911055</c:v>
                </c:pt>
                <c:pt idx="5135">
                  <c:v>58.563283922462936</c:v>
                </c:pt>
                <c:pt idx="5136">
                  <c:v>58.574686431014825</c:v>
                </c:pt>
                <c:pt idx="5137">
                  <c:v>58.586088939566707</c:v>
                </c:pt>
                <c:pt idx="5138">
                  <c:v>58.597491448118589</c:v>
                </c:pt>
                <c:pt idx="5139">
                  <c:v>58.608893956670471</c:v>
                </c:pt>
                <c:pt idx="5140">
                  <c:v>58.620296465222346</c:v>
                </c:pt>
                <c:pt idx="5141">
                  <c:v>58.631698973774228</c:v>
                </c:pt>
                <c:pt idx="5142">
                  <c:v>58.643101482326109</c:v>
                </c:pt>
                <c:pt idx="5143">
                  <c:v>58.654503990877991</c:v>
                </c:pt>
                <c:pt idx="5144">
                  <c:v>58.665906499429873</c:v>
                </c:pt>
                <c:pt idx="5145">
                  <c:v>58.677309007981762</c:v>
                </c:pt>
                <c:pt idx="5146">
                  <c:v>58.688711516533644</c:v>
                </c:pt>
                <c:pt idx="5147">
                  <c:v>58.700114025085512</c:v>
                </c:pt>
                <c:pt idx="5148">
                  <c:v>58.711516533637401</c:v>
                </c:pt>
                <c:pt idx="5149">
                  <c:v>58.722919042189282</c:v>
                </c:pt>
                <c:pt idx="5150">
                  <c:v>58.734321550741164</c:v>
                </c:pt>
                <c:pt idx="5151">
                  <c:v>58.745724059293046</c:v>
                </c:pt>
                <c:pt idx="5152">
                  <c:v>58.757126567844928</c:v>
                </c:pt>
                <c:pt idx="5153">
                  <c:v>58.768529076396803</c:v>
                </c:pt>
                <c:pt idx="5154">
                  <c:v>58.779931584948685</c:v>
                </c:pt>
                <c:pt idx="5155">
                  <c:v>58.791334093500566</c:v>
                </c:pt>
                <c:pt idx="5156">
                  <c:v>58.802736602052455</c:v>
                </c:pt>
                <c:pt idx="5157">
                  <c:v>58.814139110604337</c:v>
                </c:pt>
                <c:pt idx="5158">
                  <c:v>58.825541619156219</c:v>
                </c:pt>
                <c:pt idx="5159">
                  <c:v>58.836944127708094</c:v>
                </c:pt>
                <c:pt idx="5160">
                  <c:v>58.848346636259976</c:v>
                </c:pt>
                <c:pt idx="5161">
                  <c:v>58.859749144811857</c:v>
                </c:pt>
                <c:pt idx="5162">
                  <c:v>58.871151653363739</c:v>
                </c:pt>
                <c:pt idx="5163">
                  <c:v>58.882554161915621</c:v>
                </c:pt>
                <c:pt idx="5164">
                  <c:v>58.893956670467503</c:v>
                </c:pt>
                <c:pt idx="5165">
                  <c:v>58.905359179019392</c:v>
                </c:pt>
                <c:pt idx="5166">
                  <c:v>58.91676168757126</c:v>
                </c:pt>
                <c:pt idx="5167">
                  <c:v>58.928164196123149</c:v>
                </c:pt>
                <c:pt idx="5168">
                  <c:v>58.93956670467503</c:v>
                </c:pt>
                <c:pt idx="5169">
                  <c:v>58.950969213226912</c:v>
                </c:pt>
                <c:pt idx="5170">
                  <c:v>58.962371721778794</c:v>
                </c:pt>
                <c:pt idx="5171">
                  <c:v>58.973774230330676</c:v>
                </c:pt>
                <c:pt idx="5172">
                  <c:v>58.985176738882551</c:v>
                </c:pt>
                <c:pt idx="5173">
                  <c:v>58.996579247434433</c:v>
                </c:pt>
                <c:pt idx="5174">
                  <c:v>59.007981755986314</c:v>
                </c:pt>
                <c:pt idx="5175">
                  <c:v>59.019384264538196</c:v>
                </c:pt>
                <c:pt idx="5176">
                  <c:v>59.030786773090085</c:v>
                </c:pt>
                <c:pt idx="5177">
                  <c:v>59.042189281641967</c:v>
                </c:pt>
                <c:pt idx="5178">
                  <c:v>59.053591790193835</c:v>
                </c:pt>
                <c:pt idx="5179">
                  <c:v>59.064994298745724</c:v>
                </c:pt>
                <c:pt idx="5180">
                  <c:v>59.076396807297606</c:v>
                </c:pt>
                <c:pt idx="5181">
                  <c:v>59.087799315849487</c:v>
                </c:pt>
                <c:pt idx="5182">
                  <c:v>59.099201824401369</c:v>
                </c:pt>
                <c:pt idx="5183">
                  <c:v>59.110604332953251</c:v>
                </c:pt>
                <c:pt idx="5184">
                  <c:v>59.122006841505126</c:v>
                </c:pt>
                <c:pt idx="5185">
                  <c:v>59.133409350057008</c:v>
                </c:pt>
                <c:pt idx="5186">
                  <c:v>59.14481185860889</c:v>
                </c:pt>
                <c:pt idx="5187">
                  <c:v>59.156214367160779</c:v>
                </c:pt>
                <c:pt idx="5188">
                  <c:v>59.16761687571266</c:v>
                </c:pt>
                <c:pt idx="5189">
                  <c:v>59.179019384264542</c:v>
                </c:pt>
                <c:pt idx="5190">
                  <c:v>59.190421892816424</c:v>
                </c:pt>
                <c:pt idx="5191">
                  <c:v>59.201824401368299</c:v>
                </c:pt>
                <c:pt idx="5192">
                  <c:v>59.213226909920181</c:v>
                </c:pt>
                <c:pt idx="5193">
                  <c:v>59.224629418472063</c:v>
                </c:pt>
                <c:pt idx="5194">
                  <c:v>59.236031927023944</c:v>
                </c:pt>
                <c:pt idx="5195">
                  <c:v>59.247434435575826</c:v>
                </c:pt>
                <c:pt idx="5196">
                  <c:v>59.258836944127715</c:v>
                </c:pt>
                <c:pt idx="5197">
                  <c:v>59.270239452679583</c:v>
                </c:pt>
                <c:pt idx="5198">
                  <c:v>59.281641961231472</c:v>
                </c:pt>
                <c:pt idx="5199">
                  <c:v>59.293044469783354</c:v>
                </c:pt>
                <c:pt idx="5200">
                  <c:v>59.304446978335235</c:v>
                </c:pt>
                <c:pt idx="5201">
                  <c:v>59.315849486887117</c:v>
                </c:pt>
                <c:pt idx="5202">
                  <c:v>59.327251995438999</c:v>
                </c:pt>
                <c:pt idx="5203">
                  <c:v>59.338654503990874</c:v>
                </c:pt>
                <c:pt idx="5204">
                  <c:v>59.350057012542756</c:v>
                </c:pt>
                <c:pt idx="5205">
                  <c:v>59.361459521094638</c:v>
                </c:pt>
                <c:pt idx="5206">
                  <c:v>59.372862029646519</c:v>
                </c:pt>
                <c:pt idx="5207">
                  <c:v>59.384264538198408</c:v>
                </c:pt>
                <c:pt idx="5208">
                  <c:v>59.39566704675029</c:v>
                </c:pt>
                <c:pt idx="5209">
                  <c:v>59.407069555302158</c:v>
                </c:pt>
                <c:pt idx="5210">
                  <c:v>59.418472063854047</c:v>
                </c:pt>
                <c:pt idx="5211">
                  <c:v>59.429874572405929</c:v>
                </c:pt>
                <c:pt idx="5212">
                  <c:v>59.441277080957811</c:v>
                </c:pt>
                <c:pt idx="5213">
                  <c:v>59.452679589509692</c:v>
                </c:pt>
                <c:pt idx="5214">
                  <c:v>59.464082098061574</c:v>
                </c:pt>
                <c:pt idx="5215">
                  <c:v>59.475484606613463</c:v>
                </c:pt>
                <c:pt idx="5216">
                  <c:v>59.486887115165331</c:v>
                </c:pt>
                <c:pt idx="5217">
                  <c:v>59.498289623717213</c:v>
                </c:pt>
                <c:pt idx="5218">
                  <c:v>59.509692132269102</c:v>
                </c:pt>
                <c:pt idx="5219">
                  <c:v>59.521094640820984</c:v>
                </c:pt>
                <c:pt idx="5220">
                  <c:v>59.532497149372865</c:v>
                </c:pt>
                <c:pt idx="5221">
                  <c:v>59.543899657924747</c:v>
                </c:pt>
                <c:pt idx="5222">
                  <c:v>59.555302166476622</c:v>
                </c:pt>
                <c:pt idx="5223">
                  <c:v>59.566704675028504</c:v>
                </c:pt>
                <c:pt idx="5224">
                  <c:v>59.578107183580386</c:v>
                </c:pt>
                <c:pt idx="5225">
                  <c:v>59.589509692132268</c:v>
                </c:pt>
                <c:pt idx="5226">
                  <c:v>59.600912200684149</c:v>
                </c:pt>
                <c:pt idx="5227">
                  <c:v>59.612314709236038</c:v>
                </c:pt>
                <c:pt idx="5228">
                  <c:v>59.623717217787906</c:v>
                </c:pt>
                <c:pt idx="5229">
                  <c:v>59.635119726339795</c:v>
                </c:pt>
                <c:pt idx="5230">
                  <c:v>59.646522234891677</c:v>
                </c:pt>
                <c:pt idx="5231">
                  <c:v>59.657924743443559</c:v>
                </c:pt>
                <c:pt idx="5232">
                  <c:v>59.669327251995441</c:v>
                </c:pt>
                <c:pt idx="5233">
                  <c:v>59.680729760547322</c:v>
                </c:pt>
                <c:pt idx="5234">
                  <c:v>59.692132269099204</c:v>
                </c:pt>
                <c:pt idx="5235">
                  <c:v>59.703534777651079</c:v>
                </c:pt>
                <c:pt idx="5236">
                  <c:v>59.714937286202961</c:v>
                </c:pt>
                <c:pt idx="5237">
                  <c:v>59.726339794754843</c:v>
                </c:pt>
                <c:pt idx="5238">
                  <c:v>59.737742303306732</c:v>
                </c:pt>
                <c:pt idx="5239">
                  <c:v>59.749144811858613</c:v>
                </c:pt>
                <c:pt idx="5240">
                  <c:v>59.760547320410495</c:v>
                </c:pt>
                <c:pt idx="5241">
                  <c:v>59.77194982896237</c:v>
                </c:pt>
                <c:pt idx="5242">
                  <c:v>59.783352337514252</c:v>
                </c:pt>
                <c:pt idx="5243">
                  <c:v>59.794754846066134</c:v>
                </c:pt>
                <c:pt idx="5244">
                  <c:v>59.806157354618016</c:v>
                </c:pt>
                <c:pt idx="5245">
                  <c:v>59.817559863169897</c:v>
                </c:pt>
                <c:pt idx="5246">
                  <c:v>59.828962371721786</c:v>
                </c:pt>
                <c:pt idx="5247">
                  <c:v>59.840364880273654</c:v>
                </c:pt>
                <c:pt idx="5248">
                  <c:v>59.851767388825536</c:v>
                </c:pt>
                <c:pt idx="5249">
                  <c:v>59.863169897377425</c:v>
                </c:pt>
                <c:pt idx="5250">
                  <c:v>59.874572405929307</c:v>
                </c:pt>
                <c:pt idx="5251">
                  <c:v>59.885974914481189</c:v>
                </c:pt>
                <c:pt idx="5252">
                  <c:v>59.89737742303307</c:v>
                </c:pt>
                <c:pt idx="5253">
                  <c:v>59.908779931584945</c:v>
                </c:pt>
                <c:pt idx="5254">
                  <c:v>59.920182440136827</c:v>
                </c:pt>
                <c:pt idx="5255">
                  <c:v>59.931584948688709</c:v>
                </c:pt>
                <c:pt idx="5256">
                  <c:v>59.942987457240591</c:v>
                </c:pt>
                <c:pt idx="5257">
                  <c:v>59.954389965792473</c:v>
                </c:pt>
                <c:pt idx="5258">
                  <c:v>59.965792474344362</c:v>
                </c:pt>
                <c:pt idx="5259">
                  <c:v>59.977194982896243</c:v>
                </c:pt>
                <c:pt idx="5260">
                  <c:v>59.988597491448118</c:v>
                </c:pt>
                <c:pt idx="5261">
                  <c:v>60</c:v>
                </c:pt>
                <c:pt idx="5262">
                  <c:v>60.011402508551882</c:v>
                </c:pt>
                <c:pt idx="5263">
                  <c:v>60.022805017103764</c:v>
                </c:pt>
                <c:pt idx="5264">
                  <c:v>60.034207525655646</c:v>
                </c:pt>
                <c:pt idx="5265">
                  <c:v>60.045610034207527</c:v>
                </c:pt>
                <c:pt idx="5266">
                  <c:v>60.057012542759402</c:v>
                </c:pt>
                <c:pt idx="5267">
                  <c:v>60.068415051311284</c:v>
                </c:pt>
                <c:pt idx="5268">
                  <c:v>60.079817559863166</c:v>
                </c:pt>
                <c:pt idx="5269">
                  <c:v>60.091220068415055</c:v>
                </c:pt>
                <c:pt idx="5270">
                  <c:v>60.102622576966937</c:v>
                </c:pt>
                <c:pt idx="5271">
                  <c:v>60.114025085518819</c:v>
                </c:pt>
                <c:pt idx="5272">
                  <c:v>60.125427594070693</c:v>
                </c:pt>
                <c:pt idx="5273">
                  <c:v>60.136830102622575</c:v>
                </c:pt>
                <c:pt idx="5274">
                  <c:v>60.148232611174457</c:v>
                </c:pt>
                <c:pt idx="5275">
                  <c:v>60.159635119726339</c:v>
                </c:pt>
                <c:pt idx="5276">
                  <c:v>60.171037628278221</c:v>
                </c:pt>
                <c:pt idx="5277">
                  <c:v>60.18244013683011</c:v>
                </c:pt>
                <c:pt idx="5278">
                  <c:v>60.193842645381977</c:v>
                </c:pt>
                <c:pt idx="5279">
                  <c:v>60.205245153933859</c:v>
                </c:pt>
                <c:pt idx="5280">
                  <c:v>60.216647662485748</c:v>
                </c:pt>
                <c:pt idx="5281">
                  <c:v>60.22805017103763</c:v>
                </c:pt>
                <c:pt idx="5282">
                  <c:v>60.239452679589512</c:v>
                </c:pt>
                <c:pt idx="5283">
                  <c:v>60.250855188141394</c:v>
                </c:pt>
                <c:pt idx="5284">
                  <c:v>60.262257696693275</c:v>
                </c:pt>
                <c:pt idx="5285">
                  <c:v>60.27366020524515</c:v>
                </c:pt>
                <c:pt idx="5286">
                  <c:v>60.285062713797032</c:v>
                </c:pt>
                <c:pt idx="5287">
                  <c:v>60.296465222348914</c:v>
                </c:pt>
                <c:pt idx="5288">
                  <c:v>60.307867730900796</c:v>
                </c:pt>
                <c:pt idx="5289">
                  <c:v>60.319270239452685</c:v>
                </c:pt>
                <c:pt idx="5290">
                  <c:v>60.330672748004567</c:v>
                </c:pt>
                <c:pt idx="5291">
                  <c:v>60.342075256556441</c:v>
                </c:pt>
                <c:pt idx="5292">
                  <c:v>60.353477765108323</c:v>
                </c:pt>
                <c:pt idx="5293">
                  <c:v>60.364880273660205</c:v>
                </c:pt>
                <c:pt idx="5294">
                  <c:v>60.376282782212087</c:v>
                </c:pt>
                <c:pt idx="5295">
                  <c:v>60.387685290763969</c:v>
                </c:pt>
                <c:pt idx="5296">
                  <c:v>60.399087799315851</c:v>
                </c:pt>
                <c:pt idx="5297">
                  <c:v>60.410490307867725</c:v>
                </c:pt>
                <c:pt idx="5298">
                  <c:v>60.421892816419607</c:v>
                </c:pt>
                <c:pt idx="5299">
                  <c:v>60.433295324971489</c:v>
                </c:pt>
                <c:pt idx="5300">
                  <c:v>60.444697833523378</c:v>
                </c:pt>
                <c:pt idx="5301">
                  <c:v>60.45610034207526</c:v>
                </c:pt>
                <c:pt idx="5302">
                  <c:v>60.467502850627142</c:v>
                </c:pt>
                <c:pt idx="5303">
                  <c:v>60.478905359179024</c:v>
                </c:pt>
                <c:pt idx="5304">
                  <c:v>60.490307867730898</c:v>
                </c:pt>
                <c:pt idx="5305">
                  <c:v>60.50171037628278</c:v>
                </c:pt>
                <c:pt idx="5306">
                  <c:v>60.513112884834662</c:v>
                </c:pt>
                <c:pt idx="5307">
                  <c:v>60.524515393386544</c:v>
                </c:pt>
                <c:pt idx="5308">
                  <c:v>60.535917901938433</c:v>
                </c:pt>
                <c:pt idx="5309">
                  <c:v>60.547320410490315</c:v>
                </c:pt>
                <c:pt idx="5310">
                  <c:v>60.558722919042182</c:v>
                </c:pt>
                <c:pt idx="5311">
                  <c:v>60.570125427594071</c:v>
                </c:pt>
                <c:pt idx="5312">
                  <c:v>60.581527936145953</c:v>
                </c:pt>
                <c:pt idx="5313">
                  <c:v>60.592930444697835</c:v>
                </c:pt>
                <c:pt idx="5314">
                  <c:v>60.604332953249717</c:v>
                </c:pt>
                <c:pt idx="5315">
                  <c:v>60.615735461801599</c:v>
                </c:pt>
                <c:pt idx="5316">
                  <c:v>60.627137970353473</c:v>
                </c:pt>
                <c:pt idx="5317">
                  <c:v>60.638540478905355</c:v>
                </c:pt>
                <c:pt idx="5318">
                  <c:v>60.649942987457237</c:v>
                </c:pt>
                <c:pt idx="5319">
                  <c:v>60.661345496009119</c:v>
                </c:pt>
                <c:pt idx="5320">
                  <c:v>60.672748004561008</c:v>
                </c:pt>
                <c:pt idx="5321">
                  <c:v>60.68415051311289</c:v>
                </c:pt>
                <c:pt idx="5322">
                  <c:v>60.695553021664765</c:v>
                </c:pt>
                <c:pt idx="5323">
                  <c:v>60.706955530216646</c:v>
                </c:pt>
                <c:pt idx="5324">
                  <c:v>60.718358038768528</c:v>
                </c:pt>
                <c:pt idx="5325">
                  <c:v>60.72976054732041</c:v>
                </c:pt>
                <c:pt idx="5326">
                  <c:v>60.741163055872292</c:v>
                </c:pt>
                <c:pt idx="5327">
                  <c:v>60.752565564424174</c:v>
                </c:pt>
                <c:pt idx="5328">
                  <c:v>60.763968072976063</c:v>
                </c:pt>
                <c:pt idx="5329">
                  <c:v>60.77537058152793</c:v>
                </c:pt>
                <c:pt idx="5330">
                  <c:v>60.786773090079812</c:v>
                </c:pt>
                <c:pt idx="5331">
                  <c:v>60.798175598631701</c:v>
                </c:pt>
                <c:pt idx="5332">
                  <c:v>60.809578107183583</c:v>
                </c:pt>
                <c:pt idx="5333">
                  <c:v>60.820980615735465</c:v>
                </c:pt>
                <c:pt idx="5334">
                  <c:v>60.832383124287347</c:v>
                </c:pt>
                <c:pt idx="5335">
                  <c:v>60.843785632839221</c:v>
                </c:pt>
                <c:pt idx="5336">
                  <c:v>60.855188141391103</c:v>
                </c:pt>
                <c:pt idx="5337">
                  <c:v>60.866590649942985</c:v>
                </c:pt>
                <c:pt idx="5338">
                  <c:v>60.877993158494867</c:v>
                </c:pt>
                <c:pt idx="5339">
                  <c:v>60.889395667046756</c:v>
                </c:pt>
                <c:pt idx="5340">
                  <c:v>60.900798175598638</c:v>
                </c:pt>
                <c:pt idx="5341">
                  <c:v>60.912200684150505</c:v>
                </c:pt>
                <c:pt idx="5342">
                  <c:v>60.923603192702394</c:v>
                </c:pt>
                <c:pt idx="5343">
                  <c:v>60.935005701254276</c:v>
                </c:pt>
                <c:pt idx="5344">
                  <c:v>60.946408209806158</c:v>
                </c:pt>
                <c:pt idx="5345">
                  <c:v>60.95781071835804</c:v>
                </c:pt>
                <c:pt idx="5346">
                  <c:v>60.969213226909922</c:v>
                </c:pt>
                <c:pt idx="5347">
                  <c:v>60.980615735461797</c:v>
                </c:pt>
                <c:pt idx="5348">
                  <c:v>60.992018244013678</c:v>
                </c:pt>
                <c:pt idx="5349">
                  <c:v>61.00342075256556</c:v>
                </c:pt>
                <c:pt idx="5350">
                  <c:v>61.014823261117442</c:v>
                </c:pt>
                <c:pt idx="5351">
                  <c:v>61.026225769669331</c:v>
                </c:pt>
                <c:pt idx="5352">
                  <c:v>61.037628278221213</c:v>
                </c:pt>
                <c:pt idx="5353">
                  <c:v>61.049030786773095</c:v>
                </c:pt>
                <c:pt idx="5354">
                  <c:v>61.06043329532497</c:v>
                </c:pt>
                <c:pt idx="5355">
                  <c:v>61.071835803876851</c:v>
                </c:pt>
                <c:pt idx="5356">
                  <c:v>61.083238312428733</c:v>
                </c:pt>
                <c:pt idx="5357">
                  <c:v>61.094640820980615</c:v>
                </c:pt>
                <c:pt idx="5358">
                  <c:v>61.106043329532497</c:v>
                </c:pt>
                <c:pt idx="5359">
                  <c:v>61.117445838084386</c:v>
                </c:pt>
                <c:pt idx="5360">
                  <c:v>61.128848346636254</c:v>
                </c:pt>
                <c:pt idx="5361">
                  <c:v>61.140250855188135</c:v>
                </c:pt>
                <c:pt idx="5362">
                  <c:v>61.151653363740024</c:v>
                </c:pt>
                <c:pt idx="5363">
                  <c:v>61.163055872291906</c:v>
                </c:pt>
                <c:pt idx="5364">
                  <c:v>61.174458380843788</c:v>
                </c:pt>
                <c:pt idx="5365">
                  <c:v>61.18586088939567</c:v>
                </c:pt>
                <c:pt idx="5366">
                  <c:v>61.197263397947545</c:v>
                </c:pt>
                <c:pt idx="5367">
                  <c:v>61.208665906499427</c:v>
                </c:pt>
                <c:pt idx="5368">
                  <c:v>61.220068415051308</c:v>
                </c:pt>
                <c:pt idx="5369">
                  <c:v>61.23147092360319</c:v>
                </c:pt>
                <c:pt idx="5370">
                  <c:v>61.242873432155079</c:v>
                </c:pt>
                <c:pt idx="5371">
                  <c:v>61.254275940706961</c:v>
                </c:pt>
                <c:pt idx="5372">
                  <c:v>61.265678449258843</c:v>
                </c:pt>
                <c:pt idx="5373">
                  <c:v>61.277080957810718</c:v>
                </c:pt>
                <c:pt idx="5374">
                  <c:v>61.288483466362599</c:v>
                </c:pt>
                <c:pt idx="5375">
                  <c:v>61.299885974914481</c:v>
                </c:pt>
                <c:pt idx="5376">
                  <c:v>61.311288483466363</c:v>
                </c:pt>
                <c:pt idx="5377">
                  <c:v>61.322690992018245</c:v>
                </c:pt>
                <c:pt idx="5378">
                  <c:v>61.334093500570134</c:v>
                </c:pt>
                <c:pt idx="5379">
                  <c:v>61.345496009122002</c:v>
                </c:pt>
                <c:pt idx="5380">
                  <c:v>61.356898517673883</c:v>
                </c:pt>
                <c:pt idx="5381">
                  <c:v>61.368301026225765</c:v>
                </c:pt>
                <c:pt idx="5382">
                  <c:v>61.379703534777654</c:v>
                </c:pt>
                <c:pt idx="5383">
                  <c:v>61.391106043329536</c:v>
                </c:pt>
                <c:pt idx="5384">
                  <c:v>61.402508551881418</c:v>
                </c:pt>
                <c:pt idx="5385">
                  <c:v>61.413911060433293</c:v>
                </c:pt>
                <c:pt idx="5386">
                  <c:v>61.425313568985175</c:v>
                </c:pt>
                <c:pt idx="5387">
                  <c:v>61.436716077537056</c:v>
                </c:pt>
                <c:pt idx="5388">
                  <c:v>61.448118586088938</c:v>
                </c:pt>
                <c:pt idx="5389">
                  <c:v>61.45952109464082</c:v>
                </c:pt>
                <c:pt idx="5390">
                  <c:v>61.470923603192709</c:v>
                </c:pt>
                <c:pt idx="5391">
                  <c:v>61.482326111744577</c:v>
                </c:pt>
                <c:pt idx="5392">
                  <c:v>61.493728620296459</c:v>
                </c:pt>
                <c:pt idx="5393">
                  <c:v>61.505131128848348</c:v>
                </c:pt>
                <c:pt idx="5394">
                  <c:v>61.516533637400229</c:v>
                </c:pt>
                <c:pt idx="5395">
                  <c:v>61.527936145952111</c:v>
                </c:pt>
                <c:pt idx="5396">
                  <c:v>61.539338654503993</c:v>
                </c:pt>
                <c:pt idx="5397">
                  <c:v>61.550741163055875</c:v>
                </c:pt>
                <c:pt idx="5398">
                  <c:v>61.56214367160775</c:v>
                </c:pt>
                <c:pt idx="5399">
                  <c:v>61.573546180159632</c:v>
                </c:pt>
                <c:pt idx="5400">
                  <c:v>61.584948688711513</c:v>
                </c:pt>
                <c:pt idx="5401">
                  <c:v>61.596351197263402</c:v>
                </c:pt>
                <c:pt idx="5402">
                  <c:v>61.607753705815284</c:v>
                </c:pt>
                <c:pt idx="5403">
                  <c:v>61.619156214367166</c:v>
                </c:pt>
                <c:pt idx="5404">
                  <c:v>61.630558722919041</c:v>
                </c:pt>
                <c:pt idx="5405">
                  <c:v>61.641961231470923</c:v>
                </c:pt>
                <c:pt idx="5406">
                  <c:v>61.653363740022805</c:v>
                </c:pt>
                <c:pt idx="5407">
                  <c:v>61.664766248574686</c:v>
                </c:pt>
                <c:pt idx="5408">
                  <c:v>61.676168757126568</c:v>
                </c:pt>
                <c:pt idx="5409">
                  <c:v>61.687571265678457</c:v>
                </c:pt>
                <c:pt idx="5410">
                  <c:v>61.698973774230325</c:v>
                </c:pt>
                <c:pt idx="5411">
                  <c:v>61.710376282782207</c:v>
                </c:pt>
                <c:pt idx="5412">
                  <c:v>61.721778791334089</c:v>
                </c:pt>
                <c:pt idx="5413">
                  <c:v>61.733181299885977</c:v>
                </c:pt>
                <c:pt idx="5414">
                  <c:v>61.744583808437859</c:v>
                </c:pt>
                <c:pt idx="5415">
                  <c:v>61.755986316989741</c:v>
                </c:pt>
                <c:pt idx="5416">
                  <c:v>61.767388825541616</c:v>
                </c:pt>
                <c:pt idx="5417">
                  <c:v>61.778791334093498</c:v>
                </c:pt>
                <c:pt idx="5418">
                  <c:v>61.79019384264538</c:v>
                </c:pt>
                <c:pt idx="5419">
                  <c:v>61.801596351197261</c:v>
                </c:pt>
                <c:pt idx="5420">
                  <c:v>61.812998859749143</c:v>
                </c:pt>
                <c:pt idx="5421">
                  <c:v>61.824401368301032</c:v>
                </c:pt>
                <c:pt idx="5422">
                  <c:v>61.835803876852914</c:v>
                </c:pt>
                <c:pt idx="5423">
                  <c:v>61.847206385404782</c:v>
                </c:pt>
                <c:pt idx="5424">
                  <c:v>61.858608893956671</c:v>
                </c:pt>
                <c:pt idx="5425">
                  <c:v>61.870011402508553</c:v>
                </c:pt>
                <c:pt idx="5426">
                  <c:v>61.881413911060434</c:v>
                </c:pt>
                <c:pt idx="5427">
                  <c:v>61.892816419612316</c:v>
                </c:pt>
                <c:pt idx="5428">
                  <c:v>61.904218928164198</c:v>
                </c:pt>
                <c:pt idx="5429">
                  <c:v>61.915621436716073</c:v>
                </c:pt>
                <c:pt idx="5430">
                  <c:v>61.927023945267955</c:v>
                </c:pt>
                <c:pt idx="5431">
                  <c:v>61.938426453819837</c:v>
                </c:pt>
                <c:pt idx="5432">
                  <c:v>61.949828962371726</c:v>
                </c:pt>
                <c:pt idx="5433">
                  <c:v>61.961231470923607</c:v>
                </c:pt>
                <c:pt idx="5434">
                  <c:v>61.972633979475489</c:v>
                </c:pt>
                <c:pt idx="5435">
                  <c:v>61.984036488027364</c:v>
                </c:pt>
                <c:pt idx="5436">
                  <c:v>61.995438996579246</c:v>
                </c:pt>
                <c:pt idx="5437">
                  <c:v>62.006841505131128</c:v>
                </c:pt>
                <c:pt idx="5438">
                  <c:v>62.01824401368301</c:v>
                </c:pt>
                <c:pt idx="5439">
                  <c:v>62.029646522234891</c:v>
                </c:pt>
                <c:pt idx="5440">
                  <c:v>62.04104903078678</c:v>
                </c:pt>
                <c:pt idx="5441">
                  <c:v>62.052451539338662</c:v>
                </c:pt>
                <c:pt idx="5442">
                  <c:v>62.06385404789053</c:v>
                </c:pt>
                <c:pt idx="5443">
                  <c:v>62.075256556442412</c:v>
                </c:pt>
                <c:pt idx="5444">
                  <c:v>62.086659064994301</c:v>
                </c:pt>
                <c:pt idx="5445">
                  <c:v>62.098061573546183</c:v>
                </c:pt>
                <c:pt idx="5446">
                  <c:v>62.109464082098064</c:v>
                </c:pt>
                <c:pt idx="5447">
                  <c:v>62.120866590649946</c:v>
                </c:pt>
                <c:pt idx="5448">
                  <c:v>62.132269099201821</c:v>
                </c:pt>
                <c:pt idx="5449">
                  <c:v>62.143671607753703</c:v>
                </c:pt>
                <c:pt idx="5450">
                  <c:v>62.155074116305585</c:v>
                </c:pt>
                <c:pt idx="5451">
                  <c:v>62.166476624857467</c:v>
                </c:pt>
                <c:pt idx="5452">
                  <c:v>62.177879133409355</c:v>
                </c:pt>
                <c:pt idx="5453">
                  <c:v>62.189281641961237</c:v>
                </c:pt>
                <c:pt idx="5454">
                  <c:v>62.200684150513105</c:v>
                </c:pt>
                <c:pt idx="5455">
                  <c:v>62.212086659064994</c:v>
                </c:pt>
                <c:pt idx="5456">
                  <c:v>62.223489167616876</c:v>
                </c:pt>
                <c:pt idx="5457">
                  <c:v>62.234891676168758</c:v>
                </c:pt>
                <c:pt idx="5458">
                  <c:v>62.246294184720639</c:v>
                </c:pt>
                <c:pt idx="5459">
                  <c:v>62.257696693272521</c:v>
                </c:pt>
                <c:pt idx="5460">
                  <c:v>62.269099201824396</c:v>
                </c:pt>
                <c:pt idx="5461">
                  <c:v>62.280501710376278</c:v>
                </c:pt>
                <c:pt idx="5462">
                  <c:v>62.29190421892816</c:v>
                </c:pt>
                <c:pt idx="5463">
                  <c:v>62.303306727480049</c:v>
                </c:pt>
                <c:pt idx="5464">
                  <c:v>62.314709236031931</c:v>
                </c:pt>
                <c:pt idx="5465">
                  <c:v>62.326111744583812</c:v>
                </c:pt>
                <c:pt idx="5466">
                  <c:v>62.337514253135694</c:v>
                </c:pt>
                <c:pt idx="5467">
                  <c:v>62.348916761687569</c:v>
                </c:pt>
                <c:pt idx="5468">
                  <c:v>62.360319270239451</c:v>
                </c:pt>
                <c:pt idx="5469">
                  <c:v>62.371721778791333</c:v>
                </c:pt>
                <c:pt idx="5470">
                  <c:v>62.383124287343215</c:v>
                </c:pt>
                <c:pt idx="5471">
                  <c:v>62.394526795895104</c:v>
                </c:pt>
                <c:pt idx="5472">
                  <c:v>62.405929304446985</c:v>
                </c:pt>
                <c:pt idx="5473">
                  <c:v>62.417331812998853</c:v>
                </c:pt>
                <c:pt idx="5474">
                  <c:v>62.428734321550735</c:v>
                </c:pt>
                <c:pt idx="5475">
                  <c:v>62.440136830102624</c:v>
                </c:pt>
                <c:pt idx="5476">
                  <c:v>62.451539338654506</c:v>
                </c:pt>
                <c:pt idx="5477">
                  <c:v>62.462941847206388</c:v>
                </c:pt>
                <c:pt idx="5478">
                  <c:v>62.474344355758269</c:v>
                </c:pt>
                <c:pt idx="5479">
                  <c:v>62.485746864310144</c:v>
                </c:pt>
                <c:pt idx="5480">
                  <c:v>62.497149372862026</c:v>
                </c:pt>
                <c:pt idx="5481">
                  <c:v>62.508551881413908</c:v>
                </c:pt>
                <c:pt idx="5482">
                  <c:v>62.51995438996579</c:v>
                </c:pt>
                <c:pt idx="5483">
                  <c:v>62.531356898517679</c:v>
                </c:pt>
                <c:pt idx="5484">
                  <c:v>62.54275940706956</c:v>
                </c:pt>
                <c:pt idx="5485">
                  <c:v>62.554161915621428</c:v>
                </c:pt>
                <c:pt idx="5486">
                  <c:v>62.565564424173317</c:v>
                </c:pt>
                <c:pt idx="5487">
                  <c:v>62.576966932725199</c:v>
                </c:pt>
                <c:pt idx="5488">
                  <c:v>62.588369441277081</c:v>
                </c:pt>
                <c:pt idx="5489">
                  <c:v>62.599771949828963</c:v>
                </c:pt>
                <c:pt idx="5490">
                  <c:v>62.611174458380844</c:v>
                </c:pt>
                <c:pt idx="5491">
                  <c:v>62.622576966932733</c:v>
                </c:pt>
                <c:pt idx="5492">
                  <c:v>62.633979475484601</c:v>
                </c:pt>
                <c:pt idx="5493">
                  <c:v>62.645381984036483</c:v>
                </c:pt>
                <c:pt idx="5494">
                  <c:v>62.656784492588372</c:v>
                </c:pt>
                <c:pt idx="5495">
                  <c:v>62.668187001140254</c:v>
                </c:pt>
                <c:pt idx="5496">
                  <c:v>62.679589509692136</c:v>
                </c:pt>
                <c:pt idx="5497">
                  <c:v>62.690992018244017</c:v>
                </c:pt>
                <c:pt idx="5498">
                  <c:v>62.702394526795892</c:v>
                </c:pt>
                <c:pt idx="5499">
                  <c:v>62.713797035347774</c:v>
                </c:pt>
                <c:pt idx="5500">
                  <c:v>62.725199543899656</c:v>
                </c:pt>
                <c:pt idx="5501">
                  <c:v>62.736602052451538</c:v>
                </c:pt>
                <c:pt idx="5502">
                  <c:v>62.748004561003427</c:v>
                </c:pt>
                <c:pt idx="5503">
                  <c:v>62.759407069555309</c:v>
                </c:pt>
                <c:pt idx="5504">
                  <c:v>62.770809578107176</c:v>
                </c:pt>
                <c:pt idx="5505">
                  <c:v>62.782212086659058</c:v>
                </c:pt>
                <c:pt idx="5506">
                  <c:v>62.793614595210947</c:v>
                </c:pt>
                <c:pt idx="5507">
                  <c:v>62.805017103762829</c:v>
                </c:pt>
                <c:pt idx="5508">
                  <c:v>62.816419612314711</c:v>
                </c:pt>
                <c:pt idx="5509">
                  <c:v>62.827822120866593</c:v>
                </c:pt>
                <c:pt idx="5510">
                  <c:v>62.839224629418474</c:v>
                </c:pt>
                <c:pt idx="5511">
                  <c:v>62.850627137970349</c:v>
                </c:pt>
                <c:pt idx="5512">
                  <c:v>62.862029646522231</c:v>
                </c:pt>
                <c:pt idx="5513">
                  <c:v>62.873432155074113</c:v>
                </c:pt>
                <c:pt idx="5514">
                  <c:v>62.884834663626002</c:v>
                </c:pt>
                <c:pt idx="5515">
                  <c:v>62.896237172177884</c:v>
                </c:pt>
                <c:pt idx="5516">
                  <c:v>62.907639680729766</c:v>
                </c:pt>
                <c:pt idx="5517">
                  <c:v>62.91904218928164</c:v>
                </c:pt>
                <c:pt idx="5518">
                  <c:v>62.930444697833522</c:v>
                </c:pt>
                <c:pt idx="5519">
                  <c:v>62.941847206385404</c:v>
                </c:pt>
                <c:pt idx="5520">
                  <c:v>62.953249714937286</c:v>
                </c:pt>
                <c:pt idx="5521">
                  <c:v>62.964652223489168</c:v>
                </c:pt>
                <c:pt idx="5522">
                  <c:v>62.976054732041057</c:v>
                </c:pt>
                <c:pt idx="5523">
                  <c:v>62.987457240592924</c:v>
                </c:pt>
                <c:pt idx="5524">
                  <c:v>62.998859749144806</c:v>
                </c:pt>
                <c:pt idx="5525">
                  <c:v>63.010262257696695</c:v>
                </c:pt>
                <c:pt idx="5526">
                  <c:v>63.021664766248577</c:v>
                </c:pt>
                <c:pt idx="5527">
                  <c:v>63.033067274800459</c:v>
                </c:pt>
                <c:pt idx="5528">
                  <c:v>63.044469783352341</c:v>
                </c:pt>
                <c:pt idx="5529">
                  <c:v>63.055872291904215</c:v>
                </c:pt>
                <c:pt idx="5530">
                  <c:v>63.067274800456097</c:v>
                </c:pt>
                <c:pt idx="5531">
                  <c:v>63.078677309007979</c:v>
                </c:pt>
                <c:pt idx="5532">
                  <c:v>63.090079817559861</c:v>
                </c:pt>
                <c:pt idx="5533">
                  <c:v>63.10148232611175</c:v>
                </c:pt>
                <c:pt idx="5534">
                  <c:v>63.112884834663632</c:v>
                </c:pt>
                <c:pt idx="5535">
                  <c:v>63.124287343215514</c:v>
                </c:pt>
                <c:pt idx="5536">
                  <c:v>63.135689851767381</c:v>
                </c:pt>
                <c:pt idx="5537">
                  <c:v>63.14709236031927</c:v>
                </c:pt>
                <c:pt idx="5538">
                  <c:v>63.158494868871152</c:v>
                </c:pt>
                <c:pt idx="5539">
                  <c:v>63.169897377423034</c:v>
                </c:pt>
                <c:pt idx="5540">
                  <c:v>63.181299885974916</c:v>
                </c:pt>
                <c:pt idx="5541">
                  <c:v>63.192702394526798</c:v>
                </c:pt>
                <c:pt idx="5542">
                  <c:v>63.204104903078672</c:v>
                </c:pt>
                <c:pt idx="5543">
                  <c:v>63.215507411630554</c:v>
                </c:pt>
                <c:pt idx="5544">
                  <c:v>63.226909920182436</c:v>
                </c:pt>
                <c:pt idx="5545">
                  <c:v>63.238312428734325</c:v>
                </c:pt>
                <c:pt idx="5546">
                  <c:v>63.249714937286207</c:v>
                </c:pt>
                <c:pt idx="5547">
                  <c:v>63.261117445838089</c:v>
                </c:pt>
                <c:pt idx="5548">
                  <c:v>63.272519954389963</c:v>
                </c:pt>
                <c:pt idx="5549">
                  <c:v>63.283922462941845</c:v>
                </c:pt>
                <c:pt idx="5550">
                  <c:v>63.295324971493727</c:v>
                </c:pt>
                <c:pt idx="5551">
                  <c:v>63.306727480045609</c:v>
                </c:pt>
                <c:pt idx="5552">
                  <c:v>63.318129988597491</c:v>
                </c:pt>
                <c:pt idx="5553">
                  <c:v>63.32953249714938</c:v>
                </c:pt>
                <c:pt idx="5554">
                  <c:v>63.340935005701247</c:v>
                </c:pt>
                <c:pt idx="5555">
                  <c:v>63.352337514253129</c:v>
                </c:pt>
                <c:pt idx="5556">
                  <c:v>63.363740022805018</c:v>
                </c:pt>
                <c:pt idx="5557">
                  <c:v>63.3751425313569</c:v>
                </c:pt>
                <c:pt idx="5558">
                  <c:v>63.386545039908782</c:v>
                </c:pt>
                <c:pt idx="5559">
                  <c:v>63.397947548460664</c:v>
                </c:pt>
                <c:pt idx="5560">
                  <c:v>63.409350057012546</c:v>
                </c:pt>
                <c:pt idx="5561">
                  <c:v>63.42075256556442</c:v>
                </c:pt>
                <c:pt idx="5562">
                  <c:v>63.432155074116302</c:v>
                </c:pt>
                <c:pt idx="5563">
                  <c:v>63.443557582668184</c:v>
                </c:pt>
                <c:pt idx="5564">
                  <c:v>63.454960091220073</c:v>
                </c:pt>
                <c:pt idx="5565">
                  <c:v>63.466362599771955</c:v>
                </c:pt>
                <c:pt idx="5566">
                  <c:v>63.477765108323837</c:v>
                </c:pt>
                <c:pt idx="5567">
                  <c:v>63.489167616875704</c:v>
                </c:pt>
                <c:pt idx="5568">
                  <c:v>63.500570125427593</c:v>
                </c:pt>
                <c:pt idx="5569">
                  <c:v>63.511972633979475</c:v>
                </c:pt>
                <c:pt idx="5570">
                  <c:v>63.523375142531357</c:v>
                </c:pt>
                <c:pt idx="5571">
                  <c:v>63.534777651083239</c:v>
                </c:pt>
                <c:pt idx="5572">
                  <c:v>63.546180159635121</c:v>
                </c:pt>
                <c:pt idx="5573">
                  <c:v>63.557582668186996</c:v>
                </c:pt>
                <c:pt idx="5574">
                  <c:v>63.568985176738877</c:v>
                </c:pt>
                <c:pt idx="5575">
                  <c:v>63.580387685290759</c:v>
                </c:pt>
                <c:pt idx="5576">
                  <c:v>63.591790193842648</c:v>
                </c:pt>
                <c:pt idx="5577">
                  <c:v>63.60319270239453</c:v>
                </c:pt>
                <c:pt idx="5578">
                  <c:v>63.614595210946412</c:v>
                </c:pt>
                <c:pt idx="5579">
                  <c:v>63.625997719498294</c:v>
                </c:pt>
                <c:pt idx="5580">
                  <c:v>63.637400228050168</c:v>
                </c:pt>
                <c:pt idx="5581">
                  <c:v>63.64880273660205</c:v>
                </c:pt>
                <c:pt idx="5582">
                  <c:v>63.660205245153932</c:v>
                </c:pt>
                <c:pt idx="5583">
                  <c:v>63.671607753705814</c:v>
                </c:pt>
                <c:pt idx="5584">
                  <c:v>63.683010262257703</c:v>
                </c:pt>
                <c:pt idx="5585">
                  <c:v>63.694412770809585</c:v>
                </c:pt>
                <c:pt idx="5586">
                  <c:v>63.705815279361452</c:v>
                </c:pt>
                <c:pt idx="5587">
                  <c:v>63.717217787913341</c:v>
                </c:pt>
                <c:pt idx="5588">
                  <c:v>63.728620296465223</c:v>
                </c:pt>
                <c:pt idx="5589">
                  <c:v>63.740022805017105</c:v>
                </c:pt>
                <c:pt idx="5590">
                  <c:v>63.751425313568987</c:v>
                </c:pt>
                <c:pt idx="5591">
                  <c:v>63.762827822120869</c:v>
                </c:pt>
                <c:pt idx="5592">
                  <c:v>63.774230330672744</c:v>
                </c:pt>
                <c:pt idx="5593">
                  <c:v>63.785632839224625</c:v>
                </c:pt>
                <c:pt idx="5594">
                  <c:v>63.797035347776507</c:v>
                </c:pt>
                <c:pt idx="5595">
                  <c:v>63.808437856328396</c:v>
                </c:pt>
                <c:pt idx="5596">
                  <c:v>63.819840364880278</c:v>
                </c:pt>
                <c:pt idx="5597">
                  <c:v>63.83124287343216</c:v>
                </c:pt>
                <c:pt idx="5598">
                  <c:v>63.842645381984028</c:v>
                </c:pt>
                <c:pt idx="5599">
                  <c:v>63.854047890535917</c:v>
                </c:pt>
                <c:pt idx="5600">
                  <c:v>63.865450399087798</c:v>
                </c:pt>
                <c:pt idx="5601">
                  <c:v>63.87685290763968</c:v>
                </c:pt>
                <c:pt idx="5602">
                  <c:v>63.888255416191562</c:v>
                </c:pt>
                <c:pt idx="5603">
                  <c:v>63.899657924743444</c:v>
                </c:pt>
                <c:pt idx="5604">
                  <c:v>63.911060433295333</c:v>
                </c:pt>
                <c:pt idx="5605">
                  <c:v>63.922462941847201</c:v>
                </c:pt>
                <c:pt idx="5606">
                  <c:v>63.933865450399082</c:v>
                </c:pt>
                <c:pt idx="5607">
                  <c:v>63.945267958950971</c:v>
                </c:pt>
                <c:pt idx="5608">
                  <c:v>63.956670467502853</c:v>
                </c:pt>
                <c:pt idx="5609">
                  <c:v>63.968072976054735</c:v>
                </c:pt>
                <c:pt idx="5610">
                  <c:v>63.979475484606617</c:v>
                </c:pt>
                <c:pt idx="5611">
                  <c:v>63.990877993158492</c:v>
                </c:pt>
                <c:pt idx="5612">
                  <c:v>64.002280501710374</c:v>
                </c:pt>
                <c:pt idx="5613">
                  <c:v>64.013683010262255</c:v>
                </c:pt>
                <c:pt idx="5614">
                  <c:v>64.025085518814137</c:v>
                </c:pt>
                <c:pt idx="5615">
                  <c:v>64.036488027366019</c:v>
                </c:pt>
                <c:pt idx="5616">
                  <c:v>64.047890535917901</c:v>
                </c:pt>
                <c:pt idx="5617">
                  <c:v>64.059293044469783</c:v>
                </c:pt>
                <c:pt idx="5618">
                  <c:v>64.070695553021665</c:v>
                </c:pt>
                <c:pt idx="5619">
                  <c:v>64.082098061573546</c:v>
                </c:pt>
                <c:pt idx="5620">
                  <c:v>64.093500570125428</c:v>
                </c:pt>
                <c:pt idx="5621">
                  <c:v>64.10490307867731</c:v>
                </c:pt>
                <c:pt idx="5622">
                  <c:v>64.116305587229192</c:v>
                </c:pt>
                <c:pt idx="5623">
                  <c:v>64.12770809578106</c:v>
                </c:pt>
                <c:pt idx="5624">
                  <c:v>64.139110604332956</c:v>
                </c:pt>
                <c:pt idx="5625">
                  <c:v>64.150513112884838</c:v>
                </c:pt>
                <c:pt idx="5626">
                  <c:v>64.161915621436719</c:v>
                </c:pt>
                <c:pt idx="5627">
                  <c:v>64.173318129988601</c:v>
                </c:pt>
                <c:pt idx="5628">
                  <c:v>64.184720638540483</c:v>
                </c:pt>
                <c:pt idx="5629">
                  <c:v>64.196123147092365</c:v>
                </c:pt>
                <c:pt idx="5630">
                  <c:v>64.207525655644233</c:v>
                </c:pt>
                <c:pt idx="5631">
                  <c:v>64.218928164196114</c:v>
                </c:pt>
                <c:pt idx="5632">
                  <c:v>64.230330672748011</c:v>
                </c:pt>
                <c:pt idx="5633">
                  <c:v>64.241733181299892</c:v>
                </c:pt>
                <c:pt idx="5634">
                  <c:v>64.253135689851774</c:v>
                </c:pt>
                <c:pt idx="5635">
                  <c:v>64.264538198403656</c:v>
                </c:pt>
                <c:pt idx="5636">
                  <c:v>64.275940706955524</c:v>
                </c:pt>
                <c:pt idx="5637">
                  <c:v>64.287343215507406</c:v>
                </c:pt>
                <c:pt idx="5638">
                  <c:v>64.298745724059287</c:v>
                </c:pt>
                <c:pt idx="5639">
                  <c:v>64.310148232611169</c:v>
                </c:pt>
                <c:pt idx="5640">
                  <c:v>64.321550741163065</c:v>
                </c:pt>
                <c:pt idx="5641">
                  <c:v>64.332953249714947</c:v>
                </c:pt>
                <c:pt idx="5642">
                  <c:v>64.344355758266815</c:v>
                </c:pt>
                <c:pt idx="5643">
                  <c:v>64.355758266818697</c:v>
                </c:pt>
                <c:pt idx="5644">
                  <c:v>64.367160775370579</c:v>
                </c:pt>
                <c:pt idx="5645">
                  <c:v>64.37856328392246</c:v>
                </c:pt>
                <c:pt idx="5646">
                  <c:v>64.389965792474342</c:v>
                </c:pt>
                <c:pt idx="5647">
                  <c:v>64.401368301026224</c:v>
                </c:pt>
                <c:pt idx="5648">
                  <c:v>64.412770809578106</c:v>
                </c:pt>
                <c:pt idx="5649">
                  <c:v>64.424173318129988</c:v>
                </c:pt>
                <c:pt idx="5650">
                  <c:v>64.43557582668187</c:v>
                </c:pt>
                <c:pt idx="5651">
                  <c:v>64.446978335233752</c:v>
                </c:pt>
                <c:pt idx="5652">
                  <c:v>64.458380843785633</c:v>
                </c:pt>
                <c:pt idx="5653">
                  <c:v>64.469783352337515</c:v>
                </c:pt>
                <c:pt idx="5654">
                  <c:v>64.481185860889397</c:v>
                </c:pt>
                <c:pt idx="5655">
                  <c:v>64.492588369441279</c:v>
                </c:pt>
                <c:pt idx="5656">
                  <c:v>64.503990877993161</c:v>
                </c:pt>
                <c:pt idx="5657">
                  <c:v>64.515393386545043</c:v>
                </c:pt>
                <c:pt idx="5658">
                  <c:v>64.526795895096924</c:v>
                </c:pt>
                <c:pt idx="5659">
                  <c:v>64.538198403648806</c:v>
                </c:pt>
                <c:pt idx="5660">
                  <c:v>64.549600912200688</c:v>
                </c:pt>
                <c:pt idx="5661">
                  <c:v>64.561003420752556</c:v>
                </c:pt>
                <c:pt idx="5662">
                  <c:v>64.572405929304438</c:v>
                </c:pt>
                <c:pt idx="5663">
                  <c:v>64.583808437856334</c:v>
                </c:pt>
                <c:pt idx="5664">
                  <c:v>64.595210946408216</c:v>
                </c:pt>
                <c:pt idx="5665">
                  <c:v>64.606613454960097</c:v>
                </c:pt>
                <c:pt idx="5666">
                  <c:v>64.618015963511979</c:v>
                </c:pt>
                <c:pt idx="5667">
                  <c:v>64.629418472063847</c:v>
                </c:pt>
                <c:pt idx="5668">
                  <c:v>64.640820980615729</c:v>
                </c:pt>
                <c:pt idx="5669">
                  <c:v>64.652223489167611</c:v>
                </c:pt>
                <c:pt idx="5670">
                  <c:v>64.663625997719492</c:v>
                </c:pt>
                <c:pt idx="5671">
                  <c:v>64.675028506271389</c:v>
                </c:pt>
                <c:pt idx="5672">
                  <c:v>64.68643101482327</c:v>
                </c:pt>
                <c:pt idx="5673">
                  <c:v>64.697833523375152</c:v>
                </c:pt>
                <c:pt idx="5674">
                  <c:v>64.70923603192702</c:v>
                </c:pt>
                <c:pt idx="5675">
                  <c:v>64.720638540478902</c:v>
                </c:pt>
                <c:pt idx="5676">
                  <c:v>64.732041049030784</c:v>
                </c:pt>
                <c:pt idx="5677">
                  <c:v>64.743443557582665</c:v>
                </c:pt>
                <c:pt idx="5678">
                  <c:v>64.754846066134547</c:v>
                </c:pt>
                <c:pt idx="5679">
                  <c:v>64.766248574686429</c:v>
                </c:pt>
                <c:pt idx="5680">
                  <c:v>64.777651083238311</c:v>
                </c:pt>
                <c:pt idx="5681">
                  <c:v>64.789053591790193</c:v>
                </c:pt>
                <c:pt idx="5682">
                  <c:v>64.800456100342075</c:v>
                </c:pt>
                <c:pt idx="5683">
                  <c:v>64.811858608893957</c:v>
                </c:pt>
                <c:pt idx="5684">
                  <c:v>64.823261117445838</c:v>
                </c:pt>
                <c:pt idx="5685">
                  <c:v>64.83466362599772</c:v>
                </c:pt>
                <c:pt idx="5686">
                  <c:v>64.846066134549602</c:v>
                </c:pt>
                <c:pt idx="5687">
                  <c:v>64.857468643101484</c:v>
                </c:pt>
                <c:pt idx="5688">
                  <c:v>64.868871151653366</c:v>
                </c:pt>
                <c:pt idx="5689">
                  <c:v>64.880273660205248</c:v>
                </c:pt>
                <c:pt idx="5690">
                  <c:v>64.89167616875713</c:v>
                </c:pt>
                <c:pt idx="5691">
                  <c:v>64.903078677309011</c:v>
                </c:pt>
                <c:pt idx="5692">
                  <c:v>64.914481185860879</c:v>
                </c:pt>
                <c:pt idx="5693">
                  <c:v>64.925883694412761</c:v>
                </c:pt>
                <c:pt idx="5694">
                  <c:v>64.937286202964657</c:v>
                </c:pt>
                <c:pt idx="5695">
                  <c:v>64.948688711516539</c:v>
                </c:pt>
                <c:pt idx="5696">
                  <c:v>64.960091220068421</c:v>
                </c:pt>
                <c:pt idx="5697">
                  <c:v>64.971493728620302</c:v>
                </c:pt>
                <c:pt idx="5698">
                  <c:v>64.982896237172184</c:v>
                </c:pt>
                <c:pt idx="5699">
                  <c:v>64.994298745724052</c:v>
                </c:pt>
                <c:pt idx="5700">
                  <c:v>65.005701254275934</c:v>
                </c:pt>
                <c:pt idx="5701">
                  <c:v>65.017103762827816</c:v>
                </c:pt>
                <c:pt idx="5702">
                  <c:v>65.028506271379712</c:v>
                </c:pt>
                <c:pt idx="5703">
                  <c:v>65.039908779931594</c:v>
                </c:pt>
                <c:pt idx="5704">
                  <c:v>65.051311288483475</c:v>
                </c:pt>
                <c:pt idx="5705">
                  <c:v>65.062713797035343</c:v>
                </c:pt>
                <c:pt idx="5706">
                  <c:v>65.074116305587225</c:v>
                </c:pt>
                <c:pt idx="5707">
                  <c:v>65.085518814139107</c:v>
                </c:pt>
                <c:pt idx="5708">
                  <c:v>65.096921322690989</c:v>
                </c:pt>
                <c:pt idx="5709">
                  <c:v>65.10832383124287</c:v>
                </c:pt>
                <c:pt idx="5710">
                  <c:v>65.119726339794752</c:v>
                </c:pt>
                <c:pt idx="5711">
                  <c:v>65.131128848346634</c:v>
                </c:pt>
                <c:pt idx="5712">
                  <c:v>65.142531356898516</c:v>
                </c:pt>
                <c:pt idx="5713">
                  <c:v>65.153933865450398</c:v>
                </c:pt>
                <c:pt idx="5714">
                  <c:v>65.16533637400228</c:v>
                </c:pt>
                <c:pt idx="5715">
                  <c:v>65.176738882554162</c:v>
                </c:pt>
                <c:pt idx="5716">
                  <c:v>65.188141391106043</c:v>
                </c:pt>
                <c:pt idx="5717">
                  <c:v>65.199543899657925</c:v>
                </c:pt>
                <c:pt idx="5718">
                  <c:v>65.210946408209807</c:v>
                </c:pt>
                <c:pt idx="5719">
                  <c:v>65.222348916761689</c:v>
                </c:pt>
                <c:pt idx="5720">
                  <c:v>65.233751425313571</c:v>
                </c:pt>
                <c:pt idx="5721">
                  <c:v>65.245153933865453</c:v>
                </c:pt>
                <c:pt idx="5722">
                  <c:v>65.256556442417335</c:v>
                </c:pt>
                <c:pt idx="5723">
                  <c:v>65.267958950969216</c:v>
                </c:pt>
                <c:pt idx="5724">
                  <c:v>65.279361459521084</c:v>
                </c:pt>
                <c:pt idx="5725">
                  <c:v>65.29076396807298</c:v>
                </c:pt>
                <c:pt idx="5726">
                  <c:v>65.302166476624862</c:v>
                </c:pt>
                <c:pt idx="5727">
                  <c:v>65.313568985176744</c:v>
                </c:pt>
                <c:pt idx="5728">
                  <c:v>65.324971493728626</c:v>
                </c:pt>
                <c:pt idx="5729">
                  <c:v>65.336374002280508</c:v>
                </c:pt>
                <c:pt idx="5730">
                  <c:v>65.347776510832375</c:v>
                </c:pt>
                <c:pt idx="5731">
                  <c:v>65.359179019384257</c:v>
                </c:pt>
                <c:pt idx="5732">
                  <c:v>65.370581527936139</c:v>
                </c:pt>
                <c:pt idx="5733">
                  <c:v>65.381984036488035</c:v>
                </c:pt>
                <c:pt idx="5734">
                  <c:v>65.393386545039917</c:v>
                </c:pt>
                <c:pt idx="5735">
                  <c:v>65.404789053591799</c:v>
                </c:pt>
                <c:pt idx="5736">
                  <c:v>65.416191562143666</c:v>
                </c:pt>
                <c:pt idx="5737">
                  <c:v>65.427594070695548</c:v>
                </c:pt>
                <c:pt idx="5738">
                  <c:v>65.43899657924743</c:v>
                </c:pt>
                <c:pt idx="5739">
                  <c:v>65.450399087799312</c:v>
                </c:pt>
                <c:pt idx="5740">
                  <c:v>65.461801596351194</c:v>
                </c:pt>
                <c:pt idx="5741">
                  <c:v>65.473204104903076</c:v>
                </c:pt>
                <c:pt idx="5742">
                  <c:v>65.484606613454972</c:v>
                </c:pt>
                <c:pt idx="5743">
                  <c:v>65.496009122006839</c:v>
                </c:pt>
                <c:pt idx="5744">
                  <c:v>65.507411630558721</c:v>
                </c:pt>
                <c:pt idx="5745">
                  <c:v>65.518814139110603</c:v>
                </c:pt>
                <c:pt idx="5746">
                  <c:v>65.530216647662485</c:v>
                </c:pt>
                <c:pt idx="5747">
                  <c:v>65.541619156214367</c:v>
                </c:pt>
                <c:pt idx="5748">
                  <c:v>65.553021664766248</c:v>
                </c:pt>
                <c:pt idx="5749">
                  <c:v>65.56442417331813</c:v>
                </c:pt>
                <c:pt idx="5750">
                  <c:v>65.575826681870012</c:v>
                </c:pt>
                <c:pt idx="5751">
                  <c:v>65.587229190421894</c:v>
                </c:pt>
                <c:pt idx="5752">
                  <c:v>65.598631698973776</c:v>
                </c:pt>
                <c:pt idx="5753">
                  <c:v>65.610034207525658</c:v>
                </c:pt>
                <c:pt idx="5754">
                  <c:v>65.62143671607754</c:v>
                </c:pt>
                <c:pt idx="5755">
                  <c:v>65.632839224629407</c:v>
                </c:pt>
                <c:pt idx="5756">
                  <c:v>65.644241733181303</c:v>
                </c:pt>
                <c:pt idx="5757">
                  <c:v>65.655644241733185</c:v>
                </c:pt>
                <c:pt idx="5758">
                  <c:v>65.667046750285067</c:v>
                </c:pt>
                <c:pt idx="5759">
                  <c:v>65.678449258836949</c:v>
                </c:pt>
                <c:pt idx="5760">
                  <c:v>65.689851767388831</c:v>
                </c:pt>
                <c:pt idx="5761">
                  <c:v>65.701254275940698</c:v>
                </c:pt>
                <c:pt idx="5762">
                  <c:v>65.71265678449258</c:v>
                </c:pt>
                <c:pt idx="5763">
                  <c:v>65.724059293044462</c:v>
                </c:pt>
                <c:pt idx="5764">
                  <c:v>65.735461801596358</c:v>
                </c:pt>
                <c:pt idx="5765">
                  <c:v>65.74686431014824</c:v>
                </c:pt>
                <c:pt idx="5766">
                  <c:v>65.758266818700122</c:v>
                </c:pt>
                <c:pt idx="5767">
                  <c:v>65.769669327252004</c:v>
                </c:pt>
                <c:pt idx="5768">
                  <c:v>65.781071835803871</c:v>
                </c:pt>
                <c:pt idx="5769">
                  <c:v>65.792474344355753</c:v>
                </c:pt>
                <c:pt idx="5770">
                  <c:v>65.803876852907635</c:v>
                </c:pt>
                <c:pt idx="5771">
                  <c:v>65.815279361459517</c:v>
                </c:pt>
                <c:pt idx="5772">
                  <c:v>65.826681870011399</c:v>
                </c:pt>
                <c:pt idx="5773">
                  <c:v>65.838084378563295</c:v>
                </c:pt>
                <c:pt idx="5774">
                  <c:v>65.849486887115162</c:v>
                </c:pt>
                <c:pt idx="5775">
                  <c:v>65.860889395667044</c:v>
                </c:pt>
                <c:pt idx="5776">
                  <c:v>65.872291904218926</c:v>
                </c:pt>
                <c:pt idx="5777">
                  <c:v>65.883694412770808</c:v>
                </c:pt>
                <c:pt idx="5778">
                  <c:v>65.89509692132269</c:v>
                </c:pt>
                <c:pt idx="5779">
                  <c:v>65.906499429874572</c:v>
                </c:pt>
                <c:pt idx="5780">
                  <c:v>65.917901938426454</c:v>
                </c:pt>
                <c:pt idx="5781">
                  <c:v>65.929304446978335</c:v>
                </c:pt>
                <c:pt idx="5782">
                  <c:v>65.940706955530217</c:v>
                </c:pt>
                <c:pt idx="5783">
                  <c:v>65.952109464082099</c:v>
                </c:pt>
                <c:pt idx="5784">
                  <c:v>65.963511972633981</c:v>
                </c:pt>
                <c:pt idx="5785">
                  <c:v>65.974914481185863</c:v>
                </c:pt>
                <c:pt idx="5786">
                  <c:v>65.986316989737745</c:v>
                </c:pt>
                <c:pt idx="5787">
                  <c:v>65.997719498289626</c:v>
                </c:pt>
                <c:pt idx="5788">
                  <c:v>66.009122006841508</c:v>
                </c:pt>
                <c:pt idx="5789">
                  <c:v>66.02052451539339</c:v>
                </c:pt>
                <c:pt idx="5790">
                  <c:v>66.031927023945272</c:v>
                </c:pt>
                <c:pt idx="5791">
                  <c:v>66.043329532497154</c:v>
                </c:pt>
                <c:pt idx="5792">
                  <c:v>66.054732041049036</c:v>
                </c:pt>
                <c:pt idx="5793">
                  <c:v>66.066134549600903</c:v>
                </c:pt>
                <c:pt idx="5794">
                  <c:v>66.077537058152785</c:v>
                </c:pt>
                <c:pt idx="5795">
                  <c:v>66.088939566704681</c:v>
                </c:pt>
                <c:pt idx="5796">
                  <c:v>66.100342075256563</c:v>
                </c:pt>
                <c:pt idx="5797">
                  <c:v>66.111744583808445</c:v>
                </c:pt>
                <c:pt idx="5798">
                  <c:v>66.123147092360327</c:v>
                </c:pt>
                <c:pt idx="5799">
                  <c:v>66.134549600912194</c:v>
                </c:pt>
                <c:pt idx="5800">
                  <c:v>66.145952109464076</c:v>
                </c:pt>
                <c:pt idx="5801">
                  <c:v>66.157354618015958</c:v>
                </c:pt>
                <c:pt idx="5802">
                  <c:v>66.16875712656784</c:v>
                </c:pt>
                <c:pt idx="5803">
                  <c:v>66.180159635119722</c:v>
                </c:pt>
                <c:pt idx="5804">
                  <c:v>66.191562143671618</c:v>
                </c:pt>
                <c:pt idx="5805">
                  <c:v>66.202964652223486</c:v>
                </c:pt>
                <c:pt idx="5806">
                  <c:v>66.214367160775367</c:v>
                </c:pt>
                <c:pt idx="5807">
                  <c:v>66.225769669327249</c:v>
                </c:pt>
                <c:pt idx="5808">
                  <c:v>66.237172177879131</c:v>
                </c:pt>
                <c:pt idx="5809">
                  <c:v>66.248574686431013</c:v>
                </c:pt>
                <c:pt idx="5810">
                  <c:v>66.259977194982895</c:v>
                </c:pt>
                <c:pt idx="5811">
                  <c:v>66.271379703534777</c:v>
                </c:pt>
                <c:pt idx="5812">
                  <c:v>66.282782212086659</c:v>
                </c:pt>
                <c:pt idx="5813">
                  <c:v>66.29418472063854</c:v>
                </c:pt>
                <c:pt idx="5814">
                  <c:v>66.305587229190422</c:v>
                </c:pt>
                <c:pt idx="5815">
                  <c:v>66.316989737742304</c:v>
                </c:pt>
                <c:pt idx="5816">
                  <c:v>66.328392246294186</c:v>
                </c:pt>
                <c:pt idx="5817">
                  <c:v>66.339794754846068</c:v>
                </c:pt>
                <c:pt idx="5818">
                  <c:v>66.35119726339795</c:v>
                </c:pt>
                <c:pt idx="5819">
                  <c:v>66.362599771949832</c:v>
                </c:pt>
                <c:pt idx="5820">
                  <c:v>66.374002280501713</c:v>
                </c:pt>
                <c:pt idx="5821">
                  <c:v>66.385404789053595</c:v>
                </c:pt>
                <c:pt idx="5822">
                  <c:v>66.396807297605477</c:v>
                </c:pt>
                <c:pt idx="5823">
                  <c:v>66.408209806157359</c:v>
                </c:pt>
                <c:pt idx="5824">
                  <c:v>66.419612314709227</c:v>
                </c:pt>
                <c:pt idx="5825">
                  <c:v>66.431014823261108</c:v>
                </c:pt>
                <c:pt idx="5826">
                  <c:v>66.442417331813004</c:v>
                </c:pt>
                <c:pt idx="5827">
                  <c:v>66.453819840364886</c:v>
                </c:pt>
                <c:pt idx="5828">
                  <c:v>66.465222348916768</c:v>
                </c:pt>
                <c:pt idx="5829">
                  <c:v>66.47662485746865</c:v>
                </c:pt>
                <c:pt idx="5830">
                  <c:v>66.488027366020518</c:v>
                </c:pt>
                <c:pt idx="5831">
                  <c:v>66.4994298745724</c:v>
                </c:pt>
                <c:pt idx="5832">
                  <c:v>66.510832383124281</c:v>
                </c:pt>
                <c:pt idx="5833">
                  <c:v>66.522234891676163</c:v>
                </c:pt>
                <c:pt idx="5834">
                  <c:v>66.533637400228045</c:v>
                </c:pt>
                <c:pt idx="5835">
                  <c:v>66.545039908779941</c:v>
                </c:pt>
                <c:pt idx="5836">
                  <c:v>66.556442417331823</c:v>
                </c:pt>
                <c:pt idx="5837">
                  <c:v>66.567844925883691</c:v>
                </c:pt>
                <c:pt idx="5838">
                  <c:v>66.579247434435572</c:v>
                </c:pt>
                <c:pt idx="5839">
                  <c:v>66.590649942987454</c:v>
                </c:pt>
                <c:pt idx="5840">
                  <c:v>66.602052451539336</c:v>
                </c:pt>
                <c:pt idx="5841">
                  <c:v>66.613454960091218</c:v>
                </c:pt>
                <c:pt idx="5842">
                  <c:v>66.6248574686431</c:v>
                </c:pt>
                <c:pt idx="5843">
                  <c:v>66.636259977194982</c:v>
                </c:pt>
                <c:pt idx="5844">
                  <c:v>66.647662485746864</c:v>
                </c:pt>
                <c:pt idx="5845">
                  <c:v>66.659064994298745</c:v>
                </c:pt>
                <c:pt idx="5846">
                  <c:v>66.670467502850627</c:v>
                </c:pt>
                <c:pt idx="5847">
                  <c:v>66.681870011402509</c:v>
                </c:pt>
                <c:pt idx="5848">
                  <c:v>66.693272519954391</c:v>
                </c:pt>
                <c:pt idx="5849">
                  <c:v>66.704675028506273</c:v>
                </c:pt>
                <c:pt idx="5850">
                  <c:v>66.716077537058155</c:v>
                </c:pt>
                <c:pt idx="5851">
                  <c:v>66.727480045610037</c:v>
                </c:pt>
                <c:pt idx="5852">
                  <c:v>66.738882554161918</c:v>
                </c:pt>
                <c:pt idx="5853">
                  <c:v>66.7502850627138</c:v>
                </c:pt>
                <c:pt idx="5854">
                  <c:v>66.761687571265682</c:v>
                </c:pt>
                <c:pt idx="5855">
                  <c:v>66.773090079817564</c:v>
                </c:pt>
                <c:pt idx="5856">
                  <c:v>66.784492588369432</c:v>
                </c:pt>
                <c:pt idx="5857">
                  <c:v>66.795895096921328</c:v>
                </c:pt>
                <c:pt idx="5858">
                  <c:v>66.80729760547321</c:v>
                </c:pt>
                <c:pt idx="5859">
                  <c:v>66.818700114025091</c:v>
                </c:pt>
                <c:pt idx="5860">
                  <c:v>66.830102622576973</c:v>
                </c:pt>
                <c:pt idx="5861">
                  <c:v>66.841505131128855</c:v>
                </c:pt>
                <c:pt idx="5862">
                  <c:v>66.852907639680723</c:v>
                </c:pt>
                <c:pt idx="5863">
                  <c:v>66.864310148232605</c:v>
                </c:pt>
                <c:pt idx="5864">
                  <c:v>66.875712656784486</c:v>
                </c:pt>
                <c:pt idx="5865">
                  <c:v>66.887115165336368</c:v>
                </c:pt>
                <c:pt idx="5866">
                  <c:v>66.898517673888264</c:v>
                </c:pt>
                <c:pt idx="5867">
                  <c:v>66.909920182440146</c:v>
                </c:pt>
                <c:pt idx="5868">
                  <c:v>66.921322690992014</c:v>
                </c:pt>
                <c:pt idx="5869">
                  <c:v>66.932725199543896</c:v>
                </c:pt>
                <c:pt idx="5870">
                  <c:v>66.944127708095778</c:v>
                </c:pt>
                <c:pt idx="5871">
                  <c:v>66.955530216647659</c:v>
                </c:pt>
                <c:pt idx="5872">
                  <c:v>66.966932725199541</c:v>
                </c:pt>
                <c:pt idx="5873">
                  <c:v>66.978335233751423</c:v>
                </c:pt>
                <c:pt idx="5874">
                  <c:v>66.989737742303305</c:v>
                </c:pt>
                <c:pt idx="5875">
                  <c:v>67.001140250855187</c:v>
                </c:pt>
                <c:pt idx="5876">
                  <c:v>67.012542759407069</c:v>
                </c:pt>
                <c:pt idx="5877">
                  <c:v>67.02394526795895</c:v>
                </c:pt>
                <c:pt idx="5878">
                  <c:v>67.035347776510832</c:v>
                </c:pt>
                <c:pt idx="5879">
                  <c:v>67.046750285062714</c:v>
                </c:pt>
                <c:pt idx="5880">
                  <c:v>67.058152793614596</c:v>
                </c:pt>
                <c:pt idx="5881">
                  <c:v>67.069555302166478</c:v>
                </c:pt>
                <c:pt idx="5882">
                  <c:v>67.08095781071836</c:v>
                </c:pt>
                <c:pt idx="5883">
                  <c:v>67.092360319270242</c:v>
                </c:pt>
                <c:pt idx="5884">
                  <c:v>67.103762827822123</c:v>
                </c:pt>
                <c:pt idx="5885">
                  <c:v>67.115165336374005</c:v>
                </c:pt>
                <c:pt idx="5886">
                  <c:v>67.126567844925887</c:v>
                </c:pt>
                <c:pt idx="5887">
                  <c:v>67.137970353477755</c:v>
                </c:pt>
                <c:pt idx="5888">
                  <c:v>67.149372862029651</c:v>
                </c:pt>
                <c:pt idx="5889">
                  <c:v>67.160775370581533</c:v>
                </c:pt>
                <c:pt idx="5890">
                  <c:v>67.172177879133415</c:v>
                </c:pt>
                <c:pt idx="5891">
                  <c:v>67.183580387685296</c:v>
                </c:pt>
                <c:pt idx="5892">
                  <c:v>67.194982896237178</c:v>
                </c:pt>
                <c:pt idx="5893">
                  <c:v>67.206385404789046</c:v>
                </c:pt>
                <c:pt idx="5894">
                  <c:v>67.217787913340928</c:v>
                </c:pt>
                <c:pt idx="5895">
                  <c:v>67.22919042189281</c:v>
                </c:pt>
                <c:pt idx="5896">
                  <c:v>67.240592930444691</c:v>
                </c:pt>
                <c:pt idx="5897">
                  <c:v>67.251995438996587</c:v>
                </c:pt>
                <c:pt idx="5898">
                  <c:v>67.263397947548469</c:v>
                </c:pt>
                <c:pt idx="5899">
                  <c:v>67.274800456100337</c:v>
                </c:pt>
                <c:pt idx="5900">
                  <c:v>67.286202964652219</c:v>
                </c:pt>
                <c:pt idx="5901">
                  <c:v>67.297605473204101</c:v>
                </c:pt>
                <c:pt idx="5902">
                  <c:v>67.309007981755983</c:v>
                </c:pt>
                <c:pt idx="5903">
                  <c:v>67.320410490307864</c:v>
                </c:pt>
                <c:pt idx="5904">
                  <c:v>67.331812998859746</c:v>
                </c:pt>
                <c:pt idx="5905">
                  <c:v>67.343215507411642</c:v>
                </c:pt>
                <c:pt idx="5906">
                  <c:v>67.35461801596351</c:v>
                </c:pt>
                <c:pt idx="5907">
                  <c:v>67.366020524515392</c:v>
                </c:pt>
                <c:pt idx="5908">
                  <c:v>67.377423033067274</c:v>
                </c:pt>
                <c:pt idx="5909">
                  <c:v>67.388825541619156</c:v>
                </c:pt>
                <c:pt idx="5910">
                  <c:v>67.400228050171037</c:v>
                </c:pt>
                <c:pt idx="5911">
                  <c:v>67.411630558722919</c:v>
                </c:pt>
                <c:pt idx="5912">
                  <c:v>67.423033067274801</c:v>
                </c:pt>
                <c:pt idx="5913">
                  <c:v>67.434435575826683</c:v>
                </c:pt>
                <c:pt idx="5914">
                  <c:v>67.445838084378565</c:v>
                </c:pt>
                <c:pt idx="5915">
                  <c:v>67.457240592930447</c:v>
                </c:pt>
                <c:pt idx="5916">
                  <c:v>67.468643101482328</c:v>
                </c:pt>
                <c:pt idx="5917">
                  <c:v>67.48004561003421</c:v>
                </c:pt>
                <c:pt idx="5918">
                  <c:v>67.491448118586078</c:v>
                </c:pt>
                <c:pt idx="5919">
                  <c:v>67.502850627137974</c:v>
                </c:pt>
                <c:pt idx="5920">
                  <c:v>67.514253135689856</c:v>
                </c:pt>
                <c:pt idx="5921">
                  <c:v>67.525655644241738</c:v>
                </c:pt>
                <c:pt idx="5922">
                  <c:v>67.53705815279362</c:v>
                </c:pt>
                <c:pt idx="5923">
                  <c:v>67.548460661345501</c:v>
                </c:pt>
                <c:pt idx="5924">
                  <c:v>67.559863169897383</c:v>
                </c:pt>
                <c:pt idx="5925">
                  <c:v>67.571265678449251</c:v>
                </c:pt>
                <c:pt idx="5926">
                  <c:v>67.582668187001133</c:v>
                </c:pt>
                <c:pt idx="5927">
                  <c:v>67.594070695553015</c:v>
                </c:pt>
                <c:pt idx="5928">
                  <c:v>67.605473204104911</c:v>
                </c:pt>
                <c:pt idx="5929">
                  <c:v>67.616875712656793</c:v>
                </c:pt>
                <c:pt idx="5930">
                  <c:v>67.628278221208674</c:v>
                </c:pt>
                <c:pt idx="5931">
                  <c:v>67.639680729760542</c:v>
                </c:pt>
                <c:pt idx="5932">
                  <c:v>67.651083238312424</c:v>
                </c:pt>
                <c:pt idx="5933">
                  <c:v>67.662485746864306</c:v>
                </c:pt>
                <c:pt idx="5934">
                  <c:v>67.673888255416188</c:v>
                </c:pt>
                <c:pt idx="5935">
                  <c:v>67.685290763968069</c:v>
                </c:pt>
                <c:pt idx="5936">
                  <c:v>67.696693272519965</c:v>
                </c:pt>
                <c:pt idx="5937">
                  <c:v>67.708095781071833</c:v>
                </c:pt>
                <c:pt idx="5938">
                  <c:v>67.719498289623715</c:v>
                </c:pt>
                <c:pt idx="5939">
                  <c:v>67.730900798175597</c:v>
                </c:pt>
                <c:pt idx="5940">
                  <c:v>67.742303306727479</c:v>
                </c:pt>
                <c:pt idx="5941">
                  <c:v>67.753705815279361</c:v>
                </c:pt>
                <c:pt idx="5942">
                  <c:v>67.765108323831242</c:v>
                </c:pt>
                <c:pt idx="5943">
                  <c:v>67.776510832383124</c:v>
                </c:pt>
                <c:pt idx="5944">
                  <c:v>67.787913340935006</c:v>
                </c:pt>
                <c:pt idx="5945">
                  <c:v>67.799315849486888</c:v>
                </c:pt>
                <c:pt idx="5946">
                  <c:v>67.81071835803877</c:v>
                </c:pt>
                <c:pt idx="5947">
                  <c:v>67.822120866590652</c:v>
                </c:pt>
                <c:pt idx="5948">
                  <c:v>67.833523375142533</c:v>
                </c:pt>
                <c:pt idx="5949">
                  <c:v>67.844925883694415</c:v>
                </c:pt>
                <c:pt idx="5950">
                  <c:v>67.856328392246297</c:v>
                </c:pt>
                <c:pt idx="5951">
                  <c:v>67.867730900798179</c:v>
                </c:pt>
                <c:pt idx="5952">
                  <c:v>67.879133409350061</c:v>
                </c:pt>
                <c:pt idx="5953">
                  <c:v>67.890535917901943</c:v>
                </c:pt>
                <c:pt idx="5954">
                  <c:v>67.901938426453825</c:v>
                </c:pt>
                <c:pt idx="5955">
                  <c:v>67.913340935005706</c:v>
                </c:pt>
                <c:pt idx="5956">
                  <c:v>67.924743443557574</c:v>
                </c:pt>
                <c:pt idx="5957">
                  <c:v>67.936145952109456</c:v>
                </c:pt>
                <c:pt idx="5958">
                  <c:v>67.947548460661338</c:v>
                </c:pt>
                <c:pt idx="5959">
                  <c:v>67.958950969213234</c:v>
                </c:pt>
                <c:pt idx="5960">
                  <c:v>67.970353477765116</c:v>
                </c:pt>
                <c:pt idx="5961">
                  <c:v>67.981755986316998</c:v>
                </c:pt>
                <c:pt idx="5962">
                  <c:v>67.993158494868865</c:v>
                </c:pt>
                <c:pt idx="5963">
                  <c:v>68.004561003420747</c:v>
                </c:pt>
                <c:pt idx="5964">
                  <c:v>68.015963511972629</c:v>
                </c:pt>
                <c:pt idx="5965">
                  <c:v>68.027366020524511</c:v>
                </c:pt>
                <c:pt idx="5966">
                  <c:v>68.038768529076393</c:v>
                </c:pt>
                <c:pt idx="5967">
                  <c:v>68.050171037628289</c:v>
                </c:pt>
                <c:pt idx="5968">
                  <c:v>68.061573546180156</c:v>
                </c:pt>
                <c:pt idx="5969">
                  <c:v>68.072976054732038</c:v>
                </c:pt>
                <c:pt idx="5970">
                  <c:v>68.08437856328392</c:v>
                </c:pt>
                <c:pt idx="5971">
                  <c:v>68.095781071835802</c:v>
                </c:pt>
                <c:pt idx="5972">
                  <c:v>68.107183580387684</c:v>
                </c:pt>
                <c:pt idx="5973">
                  <c:v>68.118586088939566</c:v>
                </c:pt>
                <c:pt idx="5974">
                  <c:v>68.129988597491447</c:v>
                </c:pt>
                <c:pt idx="5975">
                  <c:v>68.141391106043329</c:v>
                </c:pt>
                <c:pt idx="5976">
                  <c:v>68.152793614595211</c:v>
                </c:pt>
                <c:pt idx="5977">
                  <c:v>68.164196123147093</c:v>
                </c:pt>
                <c:pt idx="5978">
                  <c:v>68.175598631698975</c:v>
                </c:pt>
                <c:pt idx="5979">
                  <c:v>68.187001140250857</c:v>
                </c:pt>
                <c:pt idx="5980">
                  <c:v>68.198403648802739</c:v>
                </c:pt>
                <c:pt idx="5981">
                  <c:v>68.20980615735462</c:v>
                </c:pt>
                <c:pt idx="5982">
                  <c:v>68.221208665906502</c:v>
                </c:pt>
                <c:pt idx="5983">
                  <c:v>68.232611174458384</c:v>
                </c:pt>
                <c:pt idx="5984">
                  <c:v>68.244013683010266</c:v>
                </c:pt>
                <c:pt idx="5985">
                  <c:v>68.255416191562148</c:v>
                </c:pt>
                <c:pt idx="5986">
                  <c:v>68.26681870011403</c:v>
                </c:pt>
                <c:pt idx="5987">
                  <c:v>68.278221208665897</c:v>
                </c:pt>
                <c:pt idx="5988">
                  <c:v>68.289623717217779</c:v>
                </c:pt>
                <c:pt idx="5989">
                  <c:v>68.301026225769661</c:v>
                </c:pt>
                <c:pt idx="5990">
                  <c:v>68.312428734321557</c:v>
                </c:pt>
                <c:pt idx="5991">
                  <c:v>68.323831242873439</c:v>
                </c:pt>
                <c:pt idx="5992">
                  <c:v>68.335233751425321</c:v>
                </c:pt>
                <c:pt idx="5993">
                  <c:v>68.346636259977203</c:v>
                </c:pt>
                <c:pt idx="5994">
                  <c:v>68.35803876852907</c:v>
                </c:pt>
                <c:pt idx="5995">
                  <c:v>68.369441277080952</c:v>
                </c:pt>
                <c:pt idx="5996">
                  <c:v>68.380843785632834</c:v>
                </c:pt>
                <c:pt idx="5997">
                  <c:v>68.392246294184716</c:v>
                </c:pt>
                <c:pt idx="5998">
                  <c:v>68.403648802736612</c:v>
                </c:pt>
                <c:pt idx="5999">
                  <c:v>68.415051311288494</c:v>
                </c:pt>
                <c:pt idx="6000">
                  <c:v>68.426453819840361</c:v>
                </c:pt>
                <c:pt idx="6001">
                  <c:v>68.437856328392243</c:v>
                </c:pt>
                <c:pt idx="6002">
                  <c:v>68.449258836944125</c:v>
                </c:pt>
                <c:pt idx="6003">
                  <c:v>68.460661345496007</c:v>
                </c:pt>
                <c:pt idx="6004">
                  <c:v>68.472063854047889</c:v>
                </c:pt>
                <c:pt idx="6005">
                  <c:v>68.483466362599771</c:v>
                </c:pt>
                <c:pt idx="6006">
                  <c:v>68.494868871151652</c:v>
                </c:pt>
                <c:pt idx="6007">
                  <c:v>68.506271379703534</c:v>
                </c:pt>
                <c:pt idx="6008">
                  <c:v>68.517673888255416</c:v>
                </c:pt>
                <c:pt idx="6009">
                  <c:v>68.529076396807298</c:v>
                </c:pt>
                <c:pt idx="6010">
                  <c:v>68.54047890535918</c:v>
                </c:pt>
                <c:pt idx="6011">
                  <c:v>68.551881413911062</c:v>
                </c:pt>
                <c:pt idx="6012">
                  <c:v>68.563283922462944</c:v>
                </c:pt>
                <c:pt idx="6013">
                  <c:v>68.574686431014825</c:v>
                </c:pt>
                <c:pt idx="6014">
                  <c:v>68.586088939566707</c:v>
                </c:pt>
                <c:pt idx="6015">
                  <c:v>68.597491448118589</c:v>
                </c:pt>
                <c:pt idx="6016">
                  <c:v>68.608893956670471</c:v>
                </c:pt>
                <c:pt idx="6017">
                  <c:v>68.620296465222353</c:v>
                </c:pt>
                <c:pt idx="6018">
                  <c:v>68.631698973774235</c:v>
                </c:pt>
                <c:pt idx="6019">
                  <c:v>68.643101482326102</c:v>
                </c:pt>
                <c:pt idx="6020">
                  <c:v>68.654503990877984</c:v>
                </c:pt>
                <c:pt idx="6021">
                  <c:v>68.66590649942988</c:v>
                </c:pt>
                <c:pt idx="6022">
                  <c:v>68.677309007981762</c:v>
                </c:pt>
                <c:pt idx="6023">
                  <c:v>68.688711516533644</c:v>
                </c:pt>
                <c:pt idx="6024">
                  <c:v>68.700114025085526</c:v>
                </c:pt>
                <c:pt idx="6025">
                  <c:v>68.711516533637393</c:v>
                </c:pt>
                <c:pt idx="6026">
                  <c:v>68.722919042189275</c:v>
                </c:pt>
                <c:pt idx="6027">
                  <c:v>68.734321550741157</c:v>
                </c:pt>
                <c:pt idx="6028">
                  <c:v>68.745724059293039</c:v>
                </c:pt>
                <c:pt idx="6029">
                  <c:v>68.757126567844935</c:v>
                </c:pt>
                <c:pt idx="6030">
                  <c:v>68.768529076396817</c:v>
                </c:pt>
                <c:pt idx="6031">
                  <c:v>68.779931584948685</c:v>
                </c:pt>
                <c:pt idx="6032">
                  <c:v>68.791334093500566</c:v>
                </c:pt>
                <c:pt idx="6033">
                  <c:v>68.802736602052448</c:v>
                </c:pt>
                <c:pt idx="6034">
                  <c:v>68.81413911060433</c:v>
                </c:pt>
                <c:pt idx="6035">
                  <c:v>68.825541619156212</c:v>
                </c:pt>
                <c:pt idx="6036">
                  <c:v>68.836944127708094</c:v>
                </c:pt>
                <c:pt idx="6037">
                  <c:v>68.848346636259976</c:v>
                </c:pt>
                <c:pt idx="6038">
                  <c:v>68.859749144811857</c:v>
                </c:pt>
                <c:pt idx="6039">
                  <c:v>68.871151653363739</c:v>
                </c:pt>
                <c:pt idx="6040">
                  <c:v>68.882554161915621</c:v>
                </c:pt>
                <c:pt idx="6041">
                  <c:v>68.893956670467503</c:v>
                </c:pt>
                <c:pt idx="6042">
                  <c:v>68.905359179019385</c:v>
                </c:pt>
                <c:pt idx="6043">
                  <c:v>68.916761687571267</c:v>
                </c:pt>
                <c:pt idx="6044">
                  <c:v>68.928164196123149</c:v>
                </c:pt>
                <c:pt idx="6045">
                  <c:v>68.93956670467503</c:v>
                </c:pt>
                <c:pt idx="6046">
                  <c:v>68.950969213226912</c:v>
                </c:pt>
                <c:pt idx="6047">
                  <c:v>68.962371721778794</c:v>
                </c:pt>
                <c:pt idx="6048">
                  <c:v>68.973774230330676</c:v>
                </c:pt>
                <c:pt idx="6049">
                  <c:v>68.985176738882558</c:v>
                </c:pt>
                <c:pt idx="6050">
                  <c:v>68.996579247434425</c:v>
                </c:pt>
                <c:pt idx="6051">
                  <c:v>69.007981755986307</c:v>
                </c:pt>
                <c:pt idx="6052">
                  <c:v>69.019384264538203</c:v>
                </c:pt>
                <c:pt idx="6053">
                  <c:v>69.030786773090085</c:v>
                </c:pt>
                <c:pt idx="6054">
                  <c:v>69.042189281641967</c:v>
                </c:pt>
                <c:pt idx="6055">
                  <c:v>69.053591790193849</c:v>
                </c:pt>
                <c:pt idx="6056">
                  <c:v>69.064994298745717</c:v>
                </c:pt>
                <c:pt idx="6057">
                  <c:v>69.076396807297598</c:v>
                </c:pt>
                <c:pt idx="6058">
                  <c:v>69.08779931584948</c:v>
                </c:pt>
                <c:pt idx="6059">
                  <c:v>69.099201824401362</c:v>
                </c:pt>
                <c:pt idx="6060">
                  <c:v>69.110604332953258</c:v>
                </c:pt>
                <c:pt idx="6061">
                  <c:v>69.12200684150514</c:v>
                </c:pt>
                <c:pt idx="6062">
                  <c:v>69.133409350057022</c:v>
                </c:pt>
                <c:pt idx="6063">
                  <c:v>69.14481185860889</c:v>
                </c:pt>
                <c:pt idx="6064">
                  <c:v>69.156214367160771</c:v>
                </c:pt>
                <c:pt idx="6065">
                  <c:v>69.167616875712653</c:v>
                </c:pt>
                <c:pt idx="6066">
                  <c:v>69.179019384264535</c:v>
                </c:pt>
                <c:pt idx="6067">
                  <c:v>69.190421892816417</c:v>
                </c:pt>
                <c:pt idx="6068">
                  <c:v>69.201824401368299</c:v>
                </c:pt>
                <c:pt idx="6069">
                  <c:v>69.213226909920181</c:v>
                </c:pt>
                <c:pt idx="6070">
                  <c:v>69.224629418472063</c:v>
                </c:pt>
                <c:pt idx="6071">
                  <c:v>69.236031927023944</c:v>
                </c:pt>
                <c:pt idx="6072">
                  <c:v>69.247434435575826</c:v>
                </c:pt>
                <c:pt idx="6073">
                  <c:v>69.258836944127708</c:v>
                </c:pt>
                <c:pt idx="6074">
                  <c:v>69.27023945267959</c:v>
                </c:pt>
                <c:pt idx="6075">
                  <c:v>69.281641961231472</c:v>
                </c:pt>
                <c:pt idx="6076">
                  <c:v>69.293044469783354</c:v>
                </c:pt>
                <c:pt idx="6077">
                  <c:v>69.304446978335235</c:v>
                </c:pt>
                <c:pt idx="6078">
                  <c:v>69.315849486887117</c:v>
                </c:pt>
                <c:pt idx="6079">
                  <c:v>69.327251995438999</c:v>
                </c:pt>
                <c:pt idx="6080">
                  <c:v>69.338654503990881</c:v>
                </c:pt>
                <c:pt idx="6081">
                  <c:v>69.350057012542749</c:v>
                </c:pt>
                <c:pt idx="6082">
                  <c:v>69.361459521094631</c:v>
                </c:pt>
                <c:pt idx="6083">
                  <c:v>69.372862029646527</c:v>
                </c:pt>
                <c:pt idx="6084">
                  <c:v>69.384264538198408</c:v>
                </c:pt>
                <c:pt idx="6085">
                  <c:v>69.39566704675029</c:v>
                </c:pt>
                <c:pt idx="6086">
                  <c:v>69.407069555302172</c:v>
                </c:pt>
                <c:pt idx="6087">
                  <c:v>69.418472063854054</c:v>
                </c:pt>
                <c:pt idx="6088">
                  <c:v>69.429874572405922</c:v>
                </c:pt>
                <c:pt idx="6089">
                  <c:v>69.441277080957803</c:v>
                </c:pt>
                <c:pt idx="6090">
                  <c:v>69.452679589509685</c:v>
                </c:pt>
                <c:pt idx="6091">
                  <c:v>69.464082098061581</c:v>
                </c:pt>
                <c:pt idx="6092">
                  <c:v>69.475484606613463</c:v>
                </c:pt>
                <c:pt idx="6093">
                  <c:v>69.486887115165345</c:v>
                </c:pt>
                <c:pt idx="6094">
                  <c:v>69.498289623717213</c:v>
                </c:pt>
                <c:pt idx="6095">
                  <c:v>69.509692132269095</c:v>
                </c:pt>
                <c:pt idx="6096">
                  <c:v>69.521094640820976</c:v>
                </c:pt>
                <c:pt idx="6097">
                  <c:v>69.532497149372858</c:v>
                </c:pt>
                <c:pt idx="6098">
                  <c:v>69.54389965792474</c:v>
                </c:pt>
                <c:pt idx="6099">
                  <c:v>69.555302166476622</c:v>
                </c:pt>
                <c:pt idx="6100">
                  <c:v>69.566704675028504</c:v>
                </c:pt>
                <c:pt idx="6101">
                  <c:v>69.578107183580386</c:v>
                </c:pt>
                <c:pt idx="6102">
                  <c:v>69.589509692132268</c:v>
                </c:pt>
                <c:pt idx="6103">
                  <c:v>69.600912200684149</c:v>
                </c:pt>
                <c:pt idx="6104">
                  <c:v>69.612314709236031</c:v>
                </c:pt>
                <c:pt idx="6105">
                  <c:v>69.623717217787913</c:v>
                </c:pt>
                <c:pt idx="6106">
                  <c:v>69.635119726339795</c:v>
                </c:pt>
                <c:pt idx="6107">
                  <c:v>69.646522234891677</c:v>
                </c:pt>
                <c:pt idx="6108">
                  <c:v>69.657924743443559</c:v>
                </c:pt>
                <c:pt idx="6109">
                  <c:v>69.669327251995441</c:v>
                </c:pt>
                <c:pt idx="6110">
                  <c:v>69.680729760547322</c:v>
                </c:pt>
                <c:pt idx="6111">
                  <c:v>69.692132269099204</c:v>
                </c:pt>
                <c:pt idx="6112">
                  <c:v>69.703534777651086</c:v>
                </c:pt>
                <c:pt idx="6113">
                  <c:v>69.714937286202954</c:v>
                </c:pt>
                <c:pt idx="6114">
                  <c:v>69.72633979475485</c:v>
                </c:pt>
                <c:pt idx="6115">
                  <c:v>69.737742303306732</c:v>
                </c:pt>
                <c:pt idx="6116">
                  <c:v>69.749144811858613</c:v>
                </c:pt>
                <c:pt idx="6117">
                  <c:v>69.760547320410495</c:v>
                </c:pt>
                <c:pt idx="6118">
                  <c:v>69.771949828962377</c:v>
                </c:pt>
                <c:pt idx="6119">
                  <c:v>69.783352337514245</c:v>
                </c:pt>
                <c:pt idx="6120">
                  <c:v>69.794754846066127</c:v>
                </c:pt>
                <c:pt idx="6121">
                  <c:v>69.806157354618009</c:v>
                </c:pt>
                <c:pt idx="6122">
                  <c:v>69.817559863169905</c:v>
                </c:pt>
                <c:pt idx="6123">
                  <c:v>69.828962371721786</c:v>
                </c:pt>
                <c:pt idx="6124">
                  <c:v>69.840364880273668</c:v>
                </c:pt>
                <c:pt idx="6125">
                  <c:v>69.851767388825536</c:v>
                </c:pt>
                <c:pt idx="6126">
                  <c:v>69.863169897377418</c:v>
                </c:pt>
                <c:pt idx="6127">
                  <c:v>69.8745724059293</c:v>
                </c:pt>
                <c:pt idx="6128">
                  <c:v>69.885974914481181</c:v>
                </c:pt>
                <c:pt idx="6129">
                  <c:v>69.897377423033063</c:v>
                </c:pt>
                <c:pt idx="6130">
                  <c:v>69.908779931584945</c:v>
                </c:pt>
                <c:pt idx="6131">
                  <c:v>69.920182440136841</c:v>
                </c:pt>
                <c:pt idx="6132">
                  <c:v>69.931584948688709</c:v>
                </c:pt>
                <c:pt idx="6133">
                  <c:v>69.942987457240591</c:v>
                </c:pt>
                <c:pt idx="6134">
                  <c:v>69.954389965792473</c:v>
                </c:pt>
                <c:pt idx="6135">
                  <c:v>69.965792474344354</c:v>
                </c:pt>
                <c:pt idx="6136">
                  <c:v>69.977194982896236</c:v>
                </c:pt>
                <c:pt idx="6137">
                  <c:v>69.988597491448118</c:v>
                </c:pt>
                <c:pt idx="6138">
                  <c:v>70</c:v>
                </c:pt>
                <c:pt idx="6139">
                  <c:v>70.011402508551882</c:v>
                </c:pt>
                <c:pt idx="6140">
                  <c:v>70.022805017103764</c:v>
                </c:pt>
                <c:pt idx="6141">
                  <c:v>70.034207525655646</c:v>
                </c:pt>
                <c:pt idx="6142">
                  <c:v>70.045610034207527</c:v>
                </c:pt>
                <c:pt idx="6143">
                  <c:v>70.057012542759409</c:v>
                </c:pt>
                <c:pt idx="6144">
                  <c:v>70.068415051311277</c:v>
                </c:pt>
                <c:pt idx="6145">
                  <c:v>70.079817559863173</c:v>
                </c:pt>
                <c:pt idx="6146">
                  <c:v>70.091220068415055</c:v>
                </c:pt>
                <c:pt idx="6147">
                  <c:v>70.102622576966937</c:v>
                </c:pt>
                <c:pt idx="6148">
                  <c:v>70.114025085518819</c:v>
                </c:pt>
                <c:pt idx="6149">
                  <c:v>70.1254275940707</c:v>
                </c:pt>
                <c:pt idx="6150">
                  <c:v>70.136830102622568</c:v>
                </c:pt>
                <c:pt idx="6151">
                  <c:v>70.14823261117445</c:v>
                </c:pt>
                <c:pt idx="6152">
                  <c:v>70.159635119726332</c:v>
                </c:pt>
                <c:pt idx="6153">
                  <c:v>70.171037628278228</c:v>
                </c:pt>
                <c:pt idx="6154">
                  <c:v>70.18244013683011</c:v>
                </c:pt>
                <c:pt idx="6155">
                  <c:v>70.193842645381991</c:v>
                </c:pt>
                <c:pt idx="6156">
                  <c:v>70.205245153933873</c:v>
                </c:pt>
                <c:pt idx="6157">
                  <c:v>70.216647662485741</c:v>
                </c:pt>
                <c:pt idx="6158">
                  <c:v>70.228050171037623</c:v>
                </c:pt>
                <c:pt idx="6159">
                  <c:v>70.239452679589505</c:v>
                </c:pt>
                <c:pt idx="6160">
                  <c:v>70.250855188141387</c:v>
                </c:pt>
                <c:pt idx="6161">
                  <c:v>70.262257696693268</c:v>
                </c:pt>
                <c:pt idx="6162">
                  <c:v>70.273660205245164</c:v>
                </c:pt>
                <c:pt idx="6163">
                  <c:v>70.285062713797032</c:v>
                </c:pt>
                <c:pt idx="6164">
                  <c:v>70.296465222348914</c:v>
                </c:pt>
                <c:pt idx="6165">
                  <c:v>70.307867730900796</c:v>
                </c:pt>
                <c:pt idx="6166">
                  <c:v>70.319270239452678</c:v>
                </c:pt>
                <c:pt idx="6167">
                  <c:v>70.330672748004559</c:v>
                </c:pt>
                <c:pt idx="6168">
                  <c:v>70.342075256556441</c:v>
                </c:pt>
                <c:pt idx="6169">
                  <c:v>70.353477765108323</c:v>
                </c:pt>
                <c:pt idx="6170">
                  <c:v>70.364880273660205</c:v>
                </c:pt>
                <c:pt idx="6171">
                  <c:v>70.376282782212087</c:v>
                </c:pt>
                <c:pt idx="6172">
                  <c:v>70.387685290763969</c:v>
                </c:pt>
                <c:pt idx="6173">
                  <c:v>70.399087799315851</c:v>
                </c:pt>
                <c:pt idx="6174">
                  <c:v>70.410490307867732</c:v>
                </c:pt>
                <c:pt idx="6175">
                  <c:v>70.421892816419614</c:v>
                </c:pt>
                <c:pt idx="6176">
                  <c:v>70.433295324971496</c:v>
                </c:pt>
                <c:pt idx="6177">
                  <c:v>70.444697833523378</c:v>
                </c:pt>
                <c:pt idx="6178">
                  <c:v>70.45610034207526</c:v>
                </c:pt>
                <c:pt idx="6179">
                  <c:v>70.467502850627142</c:v>
                </c:pt>
                <c:pt idx="6180">
                  <c:v>70.478905359179024</c:v>
                </c:pt>
                <c:pt idx="6181">
                  <c:v>70.490307867730905</c:v>
                </c:pt>
                <c:pt idx="6182">
                  <c:v>70.501710376282773</c:v>
                </c:pt>
                <c:pt idx="6183">
                  <c:v>70.513112884834655</c:v>
                </c:pt>
                <c:pt idx="6184">
                  <c:v>70.524515393386551</c:v>
                </c:pt>
                <c:pt idx="6185">
                  <c:v>70.535917901938433</c:v>
                </c:pt>
                <c:pt idx="6186">
                  <c:v>70.547320410490315</c:v>
                </c:pt>
                <c:pt idx="6187">
                  <c:v>70.558722919042197</c:v>
                </c:pt>
                <c:pt idx="6188">
                  <c:v>70.570125427594064</c:v>
                </c:pt>
                <c:pt idx="6189">
                  <c:v>70.581527936145946</c:v>
                </c:pt>
                <c:pt idx="6190">
                  <c:v>70.592930444697828</c:v>
                </c:pt>
                <c:pt idx="6191">
                  <c:v>70.60433295324971</c:v>
                </c:pt>
                <c:pt idx="6192">
                  <c:v>70.615735461801592</c:v>
                </c:pt>
                <c:pt idx="6193">
                  <c:v>70.627137970353488</c:v>
                </c:pt>
                <c:pt idx="6194">
                  <c:v>70.638540478905355</c:v>
                </c:pt>
                <c:pt idx="6195">
                  <c:v>70.649942987457237</c:v>
                </c:pt>
                <c:pt idx="6196">
                  <c:v>70.661345496009119</c:v>
                </c:pt>
                <c:pt idx="6197">
                  <c:v>70.672748004561001</c:v>
                </c:pt>
                <c:pt idx="6198">
                  <c:v>70.684150513112883</c:v>
                </c:pt>
                <c:pt idx="6199">
                  <c:v>70.695553021664765</c:v>
                </c:pt>
                <c:pt idx="6200">
                  <c:v>70.706955530216646</c:v>
                </c:pt>
                <c:pt idx="6201">
                  <c:v>70.718358038768528</c:v>
                </c:pt>
                <c:pt idx="6202">
                  <c:v>70.72976054732041</c:v>
                </c:pt>
                <c:pt idx="6203">
                  <c:v>70.741163055872292</c:v>
                </c:pt>
                <c:pt idx="6204">
                  <c:v>70.752565564424174</c:v>
                </c:pt>
                <c:pt idx="6205">
                  <c:v>70.763968072976056</c:v>
                </c:pt>
                <c:pt idx="6206">
                  <c:v>70.775370581527937</c:v>
                </c:pt>
                <c:pt idx="6207">
                  <c:v>70.786773090079819</c:v>
                </c:pt>
                <c:pt idx="6208">
                  <c:v>70.798175598631701</c:v>
                </c:pt>
                <c:pt idx="6209">
                  <c:v>70.809578107183583</c:v>
                </c:pt>
                <c:pt idx="6210">
                  <c:v>70.820980615735465</c:v>
                </c:pt>
                <c:pt idx="6211">
                  <c:v>70.832383124287347</c:v>
                </c:pt>
                <c:pt idx="6212">
                  <c:v>70.843785632839229</c:v>
                </c:pt>
                <c:pt idx="6213">
                  <c:v>70.855188141391096</c:v>
                </c:pt>
                <c:pt idx="6214">
                  <c:v>70.866590649942978</c:v>
                </c:pt>
                <c:pt idx="6215">
                  <c:v>70.877993158494874</c:v>
                </c:pt>
                <c:pt idx="6216">
                  <c:v>70.889395667046756</c:v>
                </c:pt>
                <c:pt idx="6217">
                  <c:v>70.900798175598638</c:v>
                </c:pt>
                <c:pt idx="6218">
                  <c:v>70.91220068415052</c:v>
                </c:pt>
                <c:pt idx="6219">
                  <c:v>70.923603192702387</c:v>
                </c:pt>
                <c:pt idx="6220">
                  <c:v>70.935005701254269</c:v>
                </c:pt>
                <c:pt idx="6221">
                  <c:v>70.946408209806151</c:v>
                </c:pt>
                <c:pt idx="6222">
                  <c:v>70.957810718358033</c:v>
                </c:pt>
                <c:pt idx="6223">
                  <c:v>70.969213226909915</c:v>
                </c:pt>
                <c:pt idx="6224">
                  <c:v>70.980615735461811</c:v>
                </c:pt>
                <c:pt idx="6225">
                  <c:v>70.992018244013693</c:v>
                </c:pt>
                <c:pt idx="6226">
                  <c:v>71.00342075256556</c:v>
                </c:pt>
                <c:pt idx="6227">
                  <c:v>71.014823261117442</c:v>
                </c:pt>
                <c:pt idx="6228">
                  <c:v>71.026225769669324</c:v>
                </c:pt>
                <c:pt idx="6229">
                  <c:v>71.037628278221206</c:v>
                </c:pt>
                <c:pt idx="6230">
                  <c:v>71.049030786773088</c:v>
                </c:pt>
                <c:pt idx="6231">
                  <c:v>71.06043329532497</c:v>
                </c:pt>
                <c:pt idx="6232">
                  <c:v>71.071835803876851</c:v>
                </c:pt>
                <c:pt idx="6233">
                  <c:v>71.083238312428733</c:v>
                </c:pt>
                <c:pt idx="6234">
                  <c:v>71.094640820980615</c:v>
                </c:pt>
                <c:pt idx="6235">
                  <c:v>71.106043329532497</c:v>
                </c:pt>
                <c:pt idx="6236">
                  <c:v>71.117445838084379</c:v>
                </c:pt>
                <c:pt idx="6237">
                  <c:v>71.128848346636261</c:v>
                </c:pt>
                <c:pt idx="6238">
                  <c:v>71.140250855188143</c:v>
                </c:pt>
                <c:pt idx="6239">
                  <c:v>71.151653363740024</c:v>
                </c:pt>
                <c:pt idx="6240">
                  <c:v>71.163055872291906</c:v>
                </c:pt>
                <c:pt idx="6241">
                  <c:v>71.174458380843788</c:v>
                </c:pt>
                <c:pt idx="6242">
                  <c:v>71.18586088939567</c:v>
                </c:pt>
                <c:pt idx="6243">
                  <c:v>71.197263397947552</c:v>
                </c:pt>
                <c:pt idx="6244">
                  <c:v>71.208665906499434</c:v>
                </c:pt>
                <c:pt idx="6245">
                  <c:v>71.220068415051301</c:v>
                </c:pt>
                <c:pt idx="6246">
                  <c:v>71.231470923603197</c:v>
                </c:pt>
                <c:pt idx="6247">
                  <c:v>71.242873432155079</c:v>
                </c:pt>
                <c:pt idx="6248">
                  <c:v>71.254275940706961</c:v>
                </c:pt>
                <c:pt idx="6249">
                  <c:v>71.265678449258843</c:v>
                </c:pt>
                <c:pt idx="6250">
                  <c:v>71.277080957810725</c:v>
                </c:pt>
                <c:pt idx="6251">
                  <c:v>71.288483466362592</c:v>
                </c:pt>
                <c:pt idx="6252">
                  <c:v>71.299885974914474</c:v>
                </c:pt>
                <c:pt idx="6253">
                  <c:v>71.311288483466356</c:v>
                </c:pt>
                <c:pt idx="6254">
                  <c:v>71.322690992018238</c:v>
                </c:pt>
                <c:pt idx="6255">
                  <c:v>71.334093500570134</c:v>
                </c:pt>
                <c:pt idx="6256">
                  <c:v>71.345496009122016</c:v>
                </c:pt>
                <c:pt idx="6257">
                  <c:v>71.356898517673883</c:v>
                </c:pt>
                <c:pt idx="6258">
                  <c:v>71.368301026225765</c:v>
                </c:pt>
                <c:pt idx="6259">
                  <c:v>71.379703534777647</c:v>
                </c:pt>
                <c:pt idx="6260">
                  <c:v>71.391106043329529</c:v>
                </c:pt>
                <c:pt idx="6261">
                  <c:v>71.402508551881411</c:v>
                </c:pt>
                <c:pt idx="6262">
                  <c:v>71.413911060433293</c:v>
                </c:pt>
                <c:pt idx="6263">
                  <c:v>71.425313568985175</c:v>
                </c:pt>
                <c:pt idx="6264">
                  <c:v>71.436716077537056</c:v>
                </c:pt>
                <c:pt idx="6265">
                  <c:v>71.448118586088938</c:v>
                </c:pt>
                <c:pt idx="6266">
                  <c:v>71.45952109464082</c:v>
                </c:pt>
                <c:pt idx="6267">
                  <c:v>71.470923603192702</c:v>
                </c:pt>
                <c:pt idx="6268">
                  <c:v>71.482326111744584</c:v>
                </c:pt>
                <c:pt idx="6269">
                  <c:v>71.493728620296466</c:v>
                </c:pt>
                <c:pt idx="6270">
                  <c:v>71.505131128848348</c:v>
                </c:pt>
                <c:pt idx="6271">
                  <c:v>71.516533637400229</c:v>
                </c:pt>
                <c:pt idx="6272">
                  <c:v>71.527936145952111</c:v>
                </c:pt>
                <c:pt idx="6273">
                  <c:v>71.539338654503993</c:v>
                </c:pt>
                <c:pt idx="6274">
                  <c:v>71.550741163055875</c:v>
                </c:pt>
                <c:pt idx="6275">
                  <c:v>71.562143671607757</c:v>
                </c:pt>
                <c:pt idx="6276">
                  <c:v>71.573546180159624</c:v>
                </c:pt>
                <c:pt idx="6277">
                  <c:v>71.584948688711521</c:v>
                </c:pt>
                <c:pt idx="6278">
                  <c:v>71.596351197263402</c:v>
                </c:pt>
                <c:pt idx="6279">
                  <c:v>71.607753705815284</c:v>
                </c:pt>
                <c:pt idx="6280">
                  <c:v>71.619156214367166</c:v>
                </c:pt>
                <c:pt idx="6281">
                  <c:v>71.630558722919048</c:v>
                </c:pt>
                <c:pt idx="6282">
                  <c:v>71.641961231470916</c:v>
                </c:pt>
                <c:pt idx="6283">
                  <c:v>71.653363740022797</c:v>
                </c:pt>
                <c:pt idx="6284">
                  <c:v>71.664766248574679</c:v>
                </c:pt>
                <c:pt idx="6285">
                  <c:v>71.676168757126561</c:v>
                </c:pt>
                <c:pt idx="6286">
                  <c:v>71.687571265678457</c:v>
                </c:pt>
                <c:pt idx="6287">
                  <c:v>71.698973774230339</c:v>
                </c:pt>
                <c:pt idx="6288">
                  <c:v>71.710376282782207</c:v>
                </c:pt>
                <c:pt idx="6289">
                  <c:v>71.721778791334089</c:v>
                </c:pt>
                <c:pt idx="6290">
                  <c:v>71.73318129988597</c:v>
                </c:pt>
                <c:pt idx="6291">
                  <c:v>71.744583808437852</c:v>
                </c:pt>
                <c:pt idx="6292">
                  <c:v>71.755986316989734</c:v>
                </c:pt>
                <c:pt idx="6293">
                  <c:v>71.767388825541616</c:v>
                </c:pt>
                <c:pt idx="6294">
                  <c:v>71.778791334093512</c:v>
                </c:pt>
                <c:pt idx="6295">
                  <c:v>71.79019384264538</c:v>
                </c:pt>
                <c:pt idx="6296">
                  <c:v>71.801596351197261</c:v>
                </c:pt>
                <c:pt idx="6297">
                  <c:v>71.812998859749143</c:v>
                </c:pt>
                <c:pt idx="6298">
                  <c:v>71.824401368301025</c:v>
                </c:pt>
                <c:pt idx="6299">
                  <c:v>71.835803876852907</c:v>
                </c:pt>
                <c:pt idx="6300">
                  <c:v>71.847206385404789</c:v>
                </c:pt>
                <c:pt idx="6301">
                  <c:v>71.858608893956671</c:v>
                </c:pt>
                <c:pt idx="6302">
                  <c:v>71.870011402508553</c:v>
                </c:pt>
                <c:pt idx="6303">
                  <c:v>71.881413911060434</c:v>
                </c:pt>
                <c:pt idx="6304">
                  <c:v>71.892816419612316</c:v>
                </c:pt>
                <c:pt idx="6305">
                  <c:v>71.904218928164198</c:v>
                </c:pt>
                <c:pt idx="6306">
                  <c:v>71.91562143671608</c:v>
                </c:pt>
                <c:pt idx="6307">
                  <c:v>71.927023945267948</c:v>
                </c:pt>
                <c:pt idx="6308">
                  <c:v>71.938426453819844</c:v>
                </c:pt>
                <c:pt idx="6309">
                  <c:v>71.949828962371726</c:v>
                </c:pt>
                <c:pt idx="6310">
                  <c:v>71.961231470923607</c:v>
                </c:pt>
                <c:pt idx="6311">
                  <c:v>71.972633979475489</c:v>
                </c:pt>
                <c:pt idx="6312">
                  <c:v>71.984036488027371</c:v>
                </c:pt>
                <c:pt idx="6313">
                  <c:v>71.995438996579253</c:v>
                </c:pt>
                <c:pt idx="6314">
                  <c:v>72.006841505131121</c:v>
                </c:pt>
                <c:pt idx="6315">
                  <c:v>72.018244013683002</c:v>
                </c:pt>
                <c:pt idx="6316">
                  <c:v>72.029646522234884</c:v>
                </c:pt>
                <c:pt idx="6317">
                  <c:v>72.04104903078678</c:v>
                </c:pt>
                <c:pt idx="6318">
                  <c:v>72.052451539338662</c:v>
                </c:pt>
                <c:pt idx="6319">
                  <c:v>72.063854047890544</c:v>
                </c:pt>
                <c:pt idx="6320">
                  <c:v>72.075256556442412</c:v>
                </c:pt>
                <c:pt idx="6321">
                  <c:v>72.086659064994294</c:v>
                </c:pt>
                <c:pt idx="6322">
                  <c:v>72.098061573546175</c:v>
                </c:pt>
                <c:pt idx="6323">
                  <c:v>72.109464082098057</c:v>
                </c:pt>
                <c:pt idx="6324">
                  <c:v>72.120866590649939</c:v>
                </c:pt>
                <c:pt idx="6325">
                  <c:v>72.132269099201835</c:v>
                </c:pt>
                <c:pt idx="6326">
                  <c:v>72.143671607753703</c:v>
                </c:pt>
                <c:pt idx="6327">
                  <c:v>72.155074116305585</c:v>
                </c:pt>
                <c:pt idx="6328">
                  <c:v>72.166476624857467</c:v>
                </c:pt>
                <c:pt idx="6329">
                  <c:v>72.177879133409348</c:v>
                </c:pt>
                <c:pt idx="6330">
                  <c:v>72.18928164196123</c:v>
                </c:pt>
                <c:pt idx="6331">
                  <c:v>72.200684150513112</c:v>
                </c:pt>
                <c:pt idx="6332">
                  <c:v>72.212086659064994</c:v>
                </c:pt>
                <c:pt idx="6333">
                  <c:v>72.223489167616876</c:v>
                </c:pt>
                <c:pt idx="6334">
                  <c:v>72.234891676168758</c:v>
                </c:pt>
                <c:pt idx="6335">
                  <c:v>72.246294184720639</c:v>
                </c:pt>
                <c:pt idx="6336">
                  <c:v>72.257696693272521</c:v>
                </c:pt>
                <c:pt idx="6337">
                  <c:v>72.269099201824403</c:v>
                </c:pt>
                <c:pt idx="6338">
                  <c:v>72.280501710376285</c:v>
                </c:pt>
                <c:pt idx="6339">
                  <c:v>72.291904218928167</c:v>
                </c:pt>
                <c:pt idx="6340">
                  <c:v>72.303306727480049</c:v>
                </c:pt>
                <c:pt idx="6341">
                  <c:v>72.314709236031931</c:v>
                </c:pt>
                <c:pt idx="6342">
                  <c:v>72.326111744583812</c:v>
                </c:pt>
                <c:pt idx="6343">
                  <c:v>72.337514253135694</c:v>
                </c:pt>
                <c:pt idx="6344">
                  <c:v>72.348916761687576</c:v>
                </c:pt>
                <c:pt idx="6345">
                  <c:v>72.360319270239444</c:v>
                </c:pt>
                <c:pt idx="6346">
                  <c:v>72.371721778791326</c:v>
                </c:pt>
                <c:pt idx="6347">
                  <c:v>72.383124287343207</c:v>
                </c:pt>
                <c:pt idx="6348">
                  <c:v>72.394526795895104</c:v>
                </c:pt>
                <c:pt idx="6349">
                  <c:v>72.405929304446985</c:v>
                </c:pt>
                <c:pt idx="6350">
                  <c:v>72.417331812998867</c:v>
                </c:pt>
                <c:pt idx="6351">
                  <c:v>72.428734321550735</c:v>
                </c:pt>
                <c:pt idx="6352">
                  <c:v>72.440136830102617</c:v>
                </c:pt>
                <c:pt idx="6353">
                  <c:v>72.451539338654499</c:v>
                </c:pt>
                <c:pt idx="6354">
                  <c:v>72.46294184720638</c:v>
                </c:pt>
                <c:pt idx="6355">
                  <c:v>72.474344355758262</c:v>
                </c:pt>
                <c:pt idx="6356">
                  <c:v>72.485746864310158</c:v>
                </c:pt>
                <c:pt idx="6357">
                  <c:v>72.497149372862026</c:v>
                </c:pt>
                <c:pt idx="6358">
                  <c:v>72.508551881413908</c:v>
                </c:pt>
                <c:pt idx="6359">
                  <c:v>72.51995438996579</c:v>
                </c:pt>
                <c:pt idx="6360">
                  <c:v>72.531356898517672</c:v>
                </c:pt>
                <c:pt idx="6361">
                  <c:v>72.542759407069553</c:v>
                </c:pt>
                <c:pt idx="6362">
                  <c:v>72.554161915621435</c:v>
                </c:pt>
                <c:pt idx="6363">
                  <c:v>72.565564424173317</c:v>
                </c:pt>
                <c:pt idx="6364">
                  <c:v>72.576966932725199</c:v>
                </c:pt>
                <c:pt idx="6365">
                  <c:v>72.588369441277081</c:v>
                </c:pt>
                <c:pt idx="6366">
                  <c:v>72.599771949828963</c:v>
                </c:pt>
                <c:pt idx="6367">
                  <c:v>72.611174458380844</c:v>
                </c:pt>
                <c:pt idx="6368">
                  <c:v>72.622576966932726</c:v>
                </c:pt>
                <c:pt idx="6369">
                  <c:v>72.633979475484608</c:v>
                </c:pt>
                <c:pt idx="6370">
                  <c:v>72.64538198403649</c:v>
                </c:pt>
                <c:pt idx="6371">
                  <c:v>72.656784492588372</c:v>
                </c:pt>
                <c:pt idx="6372">
                  <c:v>72.668187001140254</c:v>
                </c:pt>
                <c:pt idx="6373">
                  <c:v>72.679589509692136</c:v>
                </c:pt>
                <c:pt idx="6374">
                  <c:v>72.690992018244017</c:v>
                </c:pt>
                <c:pt idx="6375">
                  <c:v>72.702394526795899</c:v>
                </c:pt>
                <c:pt idx="6376">
                  <c:v>72.713797035347767</c:v>
                </c:pt>
                <c:pt idx="6377">
                  <c:v>72.725199543899649</c:v>
                </c:pt>
                <c:pt idx="6378">
                  <c:v>72.736602052451531</c:v>
                </c:pt>
                <c:pt idx="6379">
                  <c:v>72.748004561003427</c:v>
                </c:pt>
                <c:pt idx="6380">
                  <c:v>72.759407069555309</c:v>
                </c:pt>
                <c:pt idx="6381">
                  <c:v>72.77080957810719</c:v>
                </c:pt>
                <c:pt idx="6382">
                  <c:v>72.782212086659072</c:v>
                </c:pt>
                <c:pt idx="6383">
                  <c:v>72.79361459521094</c:v>
                </c:pt>
                <c:pt idx="6384">
                  <c:v>72.805017103762822</c:v>
                </c:pt>
                <c:pt idx="6385">
                  <c:v>72.816419612314704</c:v>
                </c:pt>
                <c:pt idx="6386">
                  <c:v>72.827822120866585</c:v>
                </c:pt>
                <c:pt idx="6387">
                  <c:v>72.839224629418482</c:v>
                </c:pt>
                <c:pt idx="6388">
                  <c:v>72.850627137970363</c:v>
                </c:pt>
                <c:pt idx="6389">
                  <c:v>72.862029646522231</c:v>
                </c:pt>
                <c:pt idx="6390">
                  <c:v>72.873432155074113</c:v>
                </c:pt>
                <c:pt idx="6391">
                  <c:v>72.884834663625995</c:v>
                </c:pt>
                <c:pt idx="6392">
                  <c:v>72.896237172177877</c:v>
                </c:pt>
                <c:pt idx="6393">
                  <c:v>72.907639680729758</c:v>
                </c:pt>
                <c:pt idx="6394">
                  <c:v>72.91904218928164</c:v>
                </c:pt>
                <c:pt idx="6395">
                  <c:v>72.930444697833522</c:v>
                </c:pt>
                <c:pt idx="6396">
                  <c:v>72.941847206385404</c:v>
                </c:pt>
                <c:pt idx="6397">
                  <c:v>72.953249714937286</c:v>
                </c:pt>
                <c:pt idx="6398">
                  <c:v>72.964652223489168</c:v>
                </c:pt>
                <c:pt idx="6399">
                  <c:v>72.97605473204105</c:v>
                </c:pt>
                <c:pt idx="6400">
                  <c:v>72.987457240592931</c:v>
                </c:pt>
                <c:pt idx="6401">
                  <c:v>72.998859749144813</c:v>
                </c:pt>
                <c:pt idx="6402">
                  <c:v>73.010262257696695</c:v>
                </c:pt>
                <c:pt idx="6403">
                  <c:v>73.021664766248577</c:v>
                </c:pt>
                <c:pt idx="6404">
                  <c:v>73.033067274800459</c:v>
                </c:pt>
                <c:pt idx="6405">
                  <c:v>73.044469783352341</c:v>
                </c:pt>
                <c:pt idx="6406">
                  <c:v>73.055872291904222</c:v>
                </c:pt>
                <c:pt idx="6407">
                  <c:v>73.067274800456104</c:v>
                </c:pt>
                <c:pt idx="6408">
                  <c:v>73.078677309007972</c:v>
                </c:pt>
                <c:pt idx="6409">
                  <c:v>73.090079817559854</c:v>
                </c:pt>
                <c:pt idx="6410">
                  <c:v>73.10148232611175</c:v>
                </c:pt>
                <c:pt idx="6411">
                  <c:v>73.112884834663632</c:v>
                </c:pt>
                <c:pt idx="6412">
                  <c:v>73.124287343215514</c:v>
                </c:pt>
                <c:pt idx="6413">
                  <c:v>73.135689851767395</c:v>
                </c:pt>
                <c:pt idx="6414">
                  <c:v>73.147092360319263</c:v>
                </c:pt>
                <c:pt idx="6415">
                  <c:v>73.158494868871145</c:v>
                </c:pt>
                <c:pt idx="6416">
                  <c:v>73.169897377423027</c:v>
                </c:pt>
                <c:pt idx="6417">
                  <c:v>73.181299885974909</c:v>
                </c:pt>
                <c:pt idx="6418">
                  <c:v>73.192702394526805</c:v>
                </c:pt>
                <c:pt idx="6419">
                  <c:v>73.204104903078687</c:v>
                </c:pt>
                <c:pt idx="6420">
                  <c:v>73.215507411630554</c:v>
                </c:pt>
                <c:pt idx="6421">
                  <c:v>73.226909920182436</c:v>
                </c:pt>
                <c:pt idx="6422">
                  <c:v>73.238312428734318</c:v>
                </c:pt>
                <c:pt idx="6423">
                  <c:v>73.2497149372862</c:v>
                </c:pt>
                <c:pt idx="6424">
                  <c:v>73.261117445838082</c:v>
                </c:pt>
                <c:pt idx="6425">
                  <c:v>73.272519954389963</c:v>
                </c:pt>
                <c:pt idx="6426">
                  <c:v>73.283922462941845</c:v>
                </c:pt>
                <c:pt idx="6427">
                  <c:v>73.295324971493727</c:v>
                </c:pt>
                <c:pt idx="6428">
                  <c:v>73.306727480045609</c:v>
                </c:pt>
                <c:pt idx="6429">
                  <c:v>73.318129988597491</c:v>
                </c:pt>
                <c:pt idx="6430">
                  <c:v>73.329532497149373</c:v>
                </c:pt>
                <c:pt idx="6431">
                  <c:v>73.340935005701255</c:v>
                </c:pt>
                <c:pt idx="6432">
                  <c:v>73.352337514253136</c:v>
                </c:pt>
                <c:pt idx="6433">
                  <c:v>73.363740022805018</c:v>
                </c:pt>
                <c:pt idx="6434">
                  <c:v>73.3751425313569</c:v>
                </c:pt>
                <c:pt idx="6435">
                  <c:v>73.386545039908782</c:v>
                </c:pt>
                <c:pt idx="6436">
                  <c:v>73.397947548460664</c:v>
                </c:pt>
                <c:pt idx="6437">
                  <c:v>73.409350057012546</c:v>
                </c:pt>
                <c:pt idx="6438">
                  <c:v>73.420752565564428</c:v>
                </c:pt>
                <c:pt idx="6439">
                  <c:v>73.432155074116295</c:v>
                </c:pt>
                <c:pt idx="6440">
                  <c:v>73.443557582668177</c:v>
                </c:pt>
                <c:pt idx="6441">
                  <c:v>73.454960091220073</c:v>
                </c:pt>
                <c:pt idx="6442">
                  <c:v>73.466362599771955</c:v>
                </c:pt>
                <c:pt idx="6443">
                  <c:v>73.477765108323837</c:v>
                </c:pt>
                <c:pt idx="6444">
                  <c:v>73.489167616875719</c:v>
                </c:pt>
                <c:pt idx="6445">
                  <c:v>73.500570125427586</c:v>
                </c:pt>
                <c:pt idx="6446">
                  <c:v>73.511972633979468</c:v>
                </c:pt>
                <c:pt idx="6447">
                  <c:v>73.52337514253135</c:v>
                </c:pt>
                <c:pt idx="6448">
                  <c:v>73.534777651083232</c:v>
                </c:pt>
                <c:pt idx="6449">
                  <c:v>73.546180159635128</c:v>
                </c:pt>
                <c:pt idx="6450">
                  <c:v>73.55758266818701</c:v>
                </c:pt>
                <c:pt idx="6451">
                  <c:v>73.568985176738892</c:v>
                </c:pt>
                <c:pt idx="6452">
                  <c:v>73.580387685290759</c:v>
                </c:pt>
                <c:pt idx="6453">
                  <c:v>73.591790193842641</c:v>
                </c:pt>
                <c:pt idx="6454">
                  <c:v>73.603192702394523</c:v>
                </c:pt>
                <c:pt idx="6455">
                  <c:v>73.614595210946405</c:v>
                </c:pt>
                <c:pt idx="6456">
                  <c:v>73.625997719498287</c:v>
                </c:pt>
                <c:pt idx="6457">
                  <c:v>73.637400228050183</c:v>
                </c:pt>
                <c:pt idx="6458">
                  <c:v>73.64880273660205</c:v>
                </c:pt>
                <c:pt idx="6459">
                  <c:v>73.660205245153932</c:v>
                </c:pt>
                <c:pt idx="6460">
                  <c:v>73.671607753705814</c:v>
                </c:pt>
                <c:pt idx="6461">
                  <c:v>73.683010262257696</c:v>
                </c:pt>
                <c:pt idx="6462">
                  <c:v>73.694412770809578</c:v>
                </c:pt>
                <c:pt idx="6463">
                  <c:v>73.70581527936146</c:v>
                </c:pt>
                <c:pt idx="6464">
                  <c:v>73.717217787913341</c:v>
                </c:pt>
                <c:pt idx="6465">
                  <c:v>73.728620296465223</c:v>
                </c:pt>
                <c:pt idx="6466">
                  <c:v>73.740022805017105</c:v>
                </c:pt>
                <c:pt idx="6467">
                  <c:v>73.751425313568987</c:v>
                </c:pt>
                <c:pt idx="6468">
                  <c:v>73.762827822120869</c:v>
                </c:pt>
                <c:pt idx="6469">
                  <c:v>73.774230330672751</c:v>
                </c:pt>
                <c:pt idx="6470">
                  <c:v>73.785632839224618</c:v>
                </c:pt>
                <c:pt idx="6471">
                  <c:v>73.7970353477765</c:v>
                </c:pt>
                <c:pt idx="6472">
                  <c:v>73.808437856328396</c:v>
                </c:pt>
                <c:pt idx="6473">
                  <c:v>73.819840364880278</c:v>
                </c:pt>
                <c:pt idx="6474">
                  <c:v>73.83124287343216</c:v>
                </c:pt>
                <c:pt idx="6475">
                  <c:v>73.842645381984042</c:v>
                </c:pt>
                <c:pt idx="6476">
                  <c:v>73.854047890535924</c:v>
                </c:pt>
                <c:pt idx="6477">
                  <c:v>73.865450399087791</c:v>
                </c:pt>
                <c:pt idx="6478">
                  <c:v>73.876852907639673</c:v>
                </c:pt>
                <c:pt idx="6479">
                  <c:v>73.888255416191555</c:v>
                </c:pt>
                <c:pt idx="6480">
                  <c:v>73.899657924743451</c:v>
                </c:pt>
                <c:pt idx="6481">
                  <c:v>73.911060433295333</c:v>
                </c:pt>
                <c:pt idx="6482">
                  <c:v>73.922462941847215</c:v>
                </c:pt>
                <c:pt idx="6483">
                  <c:v>73.933865450399082</c:v>
                </c:pt>
                <c:pt idx="6484">
                  <c:v>73.945267958950964</c:v>
                </c:pt>
                <c:pt idx="6485">
                  <c:v>73.956670467502846</c:v>
                </c:pt>
                <c:pt idx="6486">
                  <c:v>73.968072976054728</c:v>
                </c:pt>
                <c:pt idx="6487">
                  <c:v>73.97947548460661</c:v>
                </c:pt>
                <c:pt idx="6488">
                  <c:v>73.990877993158506</c:v>
                </c:pt>
                <c:pt idx="6489">
                  <c:v>74.002280501710374</c:v>
                </c:pt>
                <c:pt idx="6490">
                  <c:v>74.013683010262255</c:v>
                </c:pt>
                <c:pt idx="6491">
                  <c:v>74.025085518814137</c:v>
                </c:pt>
                <c:pt idx="6492">
                  <c:v>74.036488027366019</c:v>
                </c:pt>
                <c:pt idx="6493">
                  <c:v>74.047890535917901</c:v>
                </c:pt>
                <c:pt idx="6494">
                  <c:v>74.059293044469783</c:v>
                </c:pt>
                <c:pt idx="6495">
                  <c:v>74.070695553021665</c:v>
                </c:pt>
                <c:pt idx="6496">
                  <c:v>74.082098061573546</c:v>
                </c:pt>
                <c:pt idx="6497">
                  <c:v>74.093500570125428</c:v>
                </c:pt>
                <c:pt idx="6498">
                  <c:v>74.10490307867731</c:v>
                </c:pt>
                <c:pt idx="6499">
                  <c:v>74.116305587229192</c:v>
                </c:pt>
                <c:pt idx="6500">
                  <c:v>74.127708095781074</c:v>
                </c:pt>
                <c:pt idx="6501">
                  <c:v>74.139110604332956</c:v>
                </c:pt>
                <c:pt idx="6502">
                  <c:v>74.150513112884823</c:v>
                </c:pt>
                <c:pt idx="6503">
                  <c:v>74.161915621436719</c:v>
                </c:pt>
                <c:pt idx="6504">
                  <c:v>74.173318129988601</c:v>
                </c:pt>
                <c:pt idx="6505">
                  <c:v>74.184720638540483</c:v>
                </c:pt>
                <c:pt idx="6506">
                  <c:v>74.196123147092365</c:v>
                </c:pt>
                <c:pt idx="6507">
                  <c:v>74.207525655644247</c:v>
                </c:pt>
                <c:pt idx="6508">
                  <c:v>74.218928164196114</c:v>
                </c:pt>
                <c:pt idx="6509">
                  <c:v>74.230330672747996</c:v>
                </c:pt>
                <c:pt idx="6510">
                  <c:v>74.241733181299878</c:v>
                </c:pt>
                <c:pt idx="6511">
                  <c:v>74.253135689851774</c:v>
                </c:pt>
                <c:pt idx="6512">
                  <c:v>74.264538198403656</c:v>
                </c:pt>
                <c:pt idx="6513">
                  <c:v>74.275940706955538</c:v>
                </c:pt>
                <c:pt idx="6514">
                  <c:v>74.287343215507406</c:v>
                </c:pt>
                <c:pt idx="6515">
                  <c:v>74.298745724059287</c:v>
                </c:pt>
                <c:pt idx="6516">
                  <c:v>74.310148232611169</c:v>
                </c:pt>
                <c:pt idx="6517">
                  <c:v>74.321550741163051</c:v>
                </c:pt>
                <c:pt idx="6518">
                  <c:v>74.332953249714933</c:v>
                </c:pt>
                <c:pt idx="6519">
                  <c:v>74.344355758266829</c:v>
                </c:pt>
                <c:pt idx="6520">
                  <c:v>74.355758266818711</c:v>
                </c:pt>
                <c:pt idx="6521">
                  <c:v>74.367160775370579</c:v>
                </c:pt>
                <c:pt idx="6522">
                  <c:v>74.37856328392246</c:v>
                </c:pt>
                <c:pt idx="6523">
                  <c:v>74.389965792474342</c:v>
                </c:pt>
                <c:pt idx="6524">
                  <c:v>74.401368301026224</c:v>
                </c:pt>
                <c:pt idx="6525">
                  <c:v>74.412770809578106</c:v>
                </c:pt>
                <c:pt idx="6526">
                  <c:v>74.424173318129988</c:v>
                </c:pt>
                <c:pt idx="6527">
                  <c:v>74.43557582668187</c:v>
                </c:pt>
                <c:pt idx="6528">
                  <c:v>74.446978335233752</c:v>
                </c:pt>
                <c:pt idx="6529">
                  <c:v>74.458380843785633</c:v>
                </c:pt>
                <c:pt idx="6530">
                  <c:v>74.469783352337515</c:v>
                </c:pt>
                <c:pt idx="6531">
                  <c:v>74.481185860889397</c:v>
                </c:pt>
                <c:pt idx="6532">
                  <c:v>74.492588369441279</c:v>
                </c:pt>
                <c:pt idx="6533">
                  <c:v>74.503990877993147</c:v>
                </c:pt>
                <c:pt idx="6534">
                  <c:v>74.515393386545043</c:v>
                </c:pt>
                <c:pt idx="6535">
                  <c:v>74.526795895096924</c:v>
                </c:pt>
                <c:pt idx="6536">
                  <c:v>74.538198403648806</c:v>
                </c:pt>
                <c:pt idx="6537">
                  <c:v>74.549600912200688</c:v>
                </c:pt>
                <c:pt idx="6538">
                  <c:v>74.56100342075257</c:v>
                </c:pt>
                <c:pt idx="6539">
                  <c:v>74.572405929304438</c:v>
                </c:pt>
                <c:pt idx="6540">
                  <c:v>74.58380843785632</c:v>
                </c:pt>
                <c:pt idx="6541">
                  <c:v>74.595210946408201</c:v>
                </c:pt>
                <c:pt idx="6542">
                  <c:v>74.606613454960097</c:v>
                </c:pt>
                <c:pt idx="6543">
                  <c:v>74.618015963511979</c:v>
                </c:pt>
                <c:pt idx="6544">
                  <c:v>74.629418472063861</c:v>
                </c:pt>
                <c:pt idx="6545">
                  <c:v>74.640820980615743</c:v>
                </c:pt>
                <c:pt idx="6546">
                  <c:v>74.652223489167611</c:v>
                </c:pt>
                <c:pt idx="6547">
                  <c:v>74.663625997719492</c:v>
                </c:pt>
                <c:pt idx="6548">
                  <c:v>74.675028506271374</c:v>
                </c:pt>
                <c:pt idx="6549">
                  <c:v>74.686431014823256</c:v>
                </c:pt>
                <c:pt idx="6550">
                  <c:v>74.697833523375152</c:v>
                </c:pt>
                <c:pt idx="6551">
                  <c:v>74.709236031927034</c:v>
                </c:pt>
                <c:pt idx="6552">
                  <c:v>74.720638540478902</c:v>
                </c:pt>
                <c:pt idx="6553">
                  <c:v>74.732041049030784</c:v>
                </c:pt>
                <c:pt idx="6554">
                  <c:v>74.743443557582665</c:v>
                </c:pt>
                <c:pt idx="6555">
                  <c:v>74.754846066134547</c:v>
                </c:pt>
                <c:pt idx="6556">
                  <c:v>74.766248574686429</c:v>
                </c:pt>
                <c:pt idx="6557">
                  <c:v>74.777651083238311</c:v>
                </c:pt>
                <c:pt idx="6558">
                  <c:v>74.789053591790193</c:v>
                </c:pt>
                <c:pt idx="6559">
                  <c:v>74.800456100342075</c:v>
                </c:pt>
                <c:pt idx="6560">
                  <c:v>74.811858608893957</c:v>
                </c:pt>
                <c:pt idx="6561">
                  <c:v>74.823261117445838</c:v>
                </c:pt>
                <c:pt idx="6562">
                  <c:v>74.83466362599772</c:v>
                </c:pt>
                <c:pt idx="6563">
                  <c:v>74.846066134549602</c:v>
                </c:pt>
                <c:pt idx="6564">
                  <c:v>74.85746864310147</c:v>
                </c:pt>
                <c:pt idx="6565">
                  <c:v>74.868871151653366</c:v>
                </c:pt>
                <c:pt idx="6566">
                  <c:v>74.880273660205248</c:v>
                </c:pt>
                <c:pt idx="6567">
                  <c:v>74.89167616875713</c:v>
                </c:pt>
                <c:pt idx="6568">
                  <c:v>74.903078677309011</c:v>
                </c:pt>
                <c:pt idx="6569">
                  <c:v>74.914481185860893</c:v>
                </c:pt>
                <c:pt idx="6570">
                  <c:v>74.925883694412775</c:v>
                </c:pt>
                <c:pt idx="6571">
                  <c:v>74.937286202964643</c:v>
                </c:pt>
                <c:pt idx="6572">
                  <c:v>74.948688711516525</c:v>
                </c:pt>
                <c:pt idx="6573">
                  <c:v>74.960091220068421</c:v>
                </c:pt>
                <c:pt idx="6574">
                  <c:v>74.971493728620302</c:v>
                </c:pt>
                <c:pt idx="6575">
                  <c:v>74.982896237172184</c:v>
                </c:pt>
                <c:pt idx="6576">
                  <c:v>74.994298745724066</c:v>
                </c:pt>
                <c:pt idx="6577">
                  <c:v>75.005701254275934</c:v>
                </c:pt>
                <c:pt idx="6578">
                  <c:v>75.017103762827816</c:v>
                </c:pt>
                <c:pt idx="6579">
                  <c:v>75.028506271379698</c:v>
                </c:pt>
                <c:pt idx="6580">
                  <c:v>75.039908779931579</c:v>
                </c:pt>
                <c:pt idx="6581">
                  <c:v>75.051311288483475</c:v>
                </c:pt>
                <c:pt idx="6582">
                  <c:v>75.062713797035357</c:v>
                </c:pt>
                <c:pt idx="6583">
                  <c:v>75.074116305587225</c:v>
                </c:pt>
                <c:pt idx="6584">
                  <c:v>75.085518814139107</c:v>
                </c:pt>
                <c:pt idx="6585">
                  <c:v>75.096921322690989</c:v>
                </c:pt>
                <c:pt idx="6586">
                  <c:v>75.10832383124287</c:v>
                </c:pt>
                <c:pt idx="6587">
                  <c:v>75.119726339794752</c:v>
                </c:pt>
                <c:pt idx="6588">
                  <c:v>75.131128848346634</c:v>
                </c:pt>
                <c:pt idx="6589">
                  <c:v>75.14253135689853</c:v>
                </c:pt>
                <c:pt idx="6590">
                  <c:v>75.153933865450398</c:v>
                </c:pt>
                <c:pt idx="6591">
                  <c:v>75.16533637400228</c:v>
                </c:pt>
                <c:pt idx="6592">
                  <c:v>75.176738882554162</c:v>
                </c:pt>
                <c:pt idx="6593">
                  <c:v>75.188141391106043</c:v>
                </c:pt>
                <c:pt idx="6594">
                  <c:v>75.199543899657925</c:v>
                </c:pt>
                <c:pt idx="6595">
                  <c:v>75.210946408209807</c:v>
                </c:pt>
                <c:pt idx="6596">
                  <c:v>75.222348916761689</c:v>
                </c:pt>
                <c:pt idx="6597">
                  <c:v>75.233751425313571</c:v>
                </c:pt>
                <c:pt idx="6598">
                  <c:v>75.245153933865453</c:v>
                </c:pt>
                <c:pt idx="6599">
                  <c:v>75.256556442417335</c:v>
                </c:pt>
                <c:pt idx="6600">
                  <c:v>75.267958950969216</c:v>
                </c:pt>
                <c:pt idx="6601">
                  <c:v>75.279361459521098</c:v>
                </c:pt>
                <c:pt idx="6602">
                  <c:v>75.290763968072966</c:v>
                </c:pt>
                <c:pt idx="6603">
                  <c:v>75.302166476624848</c:v>
                </c:pt>
                <c:pt idx="6604">
                  <c:v>75.313568985176744</c:v>
                </c:pt>
                <c:pt idx="6605">
                  <c:v>75.324971493728626</c:v>
                </c:pt>
                <c:pt idx="6606">
                  <c:v>75.336374002280508</c:v>
                </c:pt>
                <c:pt idx="6607">
                  <c:v>75.347776510832389</c:v>
                </c:pt>
                <c:pt idx="6608">
                  <c:v>75.359179019384257</c:v>
                </c:pt>
                <c:pt idx="6609">
                  <c:v>75.370581527936139</c:v>
                </c:pt>
                <c:pt idx="6610">
                  <c:v>75.381984036488021</c:v>
                </c:pt>
                <c:pt idx="6611">
                  <c:v>75.393386545039903</c:v>
                </c:pt>
                <c:pt idx="6612">
                  <c:v>75.404789053591799</c:v>
                </c:pt>
                <c:pt idx="6613">
                  <c:v>75.41619156214368</c:v>
                </c:pt>
                <c:pt idx="6614">
                  <c:v>75.427594070695562</c:v>
                </c:pt>
                <c:pt idx="6615">
                  <c:v>75.43899657924743</c:v>
                </c:pt>
                <c:pt idx="6616">
                  <c:v>75.450399087799312</c:v>
                </c:pt>
                <c:pt idx="6617">
                  <c:v>75.461801596351194</c:v>
                </c:pt>
                <c:pt idx="6618">
                  <c:v>75.473204104903076</c:v>
                </c:pt>
                <c:pt idx="6619">
                  <c:v>75.484606613454957</c:v>
                </c:pt>
                <c:pt idx="6620">
                  <c:v>75.496009122006853</c:v>
                </c:pt>
                <c:pt idx="6621">
                  <c:v>75.507411630558721</c:v>
                </c:pt>
                <c:pt idx="6622">
                  <c:v>75.518814139110603</c:v>
                </c:pt>
                <c:pt idx="6623">
                  <c:v>75.530216647662485</c:v>
                </c:pt>
                <c:pt idx="6624">
                  <c:v>75.541619156214367</c:v>
                </c:pt>
                <c:pt idx="6625">
                  <c:v>75.553021664766248</c:v>
                </c:pt>
                <c:pt idx="6626">
                  <c:v>75.56442417331813</c:v>
                </c:pt>
                <c:pt idx="6627">
                  <c:v>75.575826681870012</c:v>
                </c:pt>
                <c:pt idx="6628">
                  <c:v>75.587229190421894</c:v>
                </c:pt>
                <c:pt idx="6629">
                  <c:v>75.598631698973776</c:v>
                </c:pt>
                <c:pt idx="6630">
                  <c:v>75.610034207525658</c:v>
                </c:pt>
                <c:pt idx="6631">
                  <c:v>75.62143671607754</c:v>
                </c:pt>
                <c:pt idx="6632">
                  <c:v>75.632839224629421</c:v>
                </c:pt>
                <c:pt idx="6633">
                  <c:v>75.644241733181289</c:v>
                </c:pt>
                <c:pt idx="6634">
                  <c:v>75.655644241733171</c:v>
                </c:pt>
                <c:pt idx="6635">
                  <c:v>75.667046750285067</c:v>
                </c:pt>
                <c:pt idx="6636">
                  <c:v>75.678449258836949</c:v>
                </c:pt>
                <c:pt idx="6637">
                  <c:v>75.689851767388831</c:v>
                </c:pt>
                <c:pt idx="6638">
                  <c:v>75.701254275940713</c:v>
                </c:pt>
                <c:pt idx="6639">
                  <c:v>75.712656784492594</c:v>
                </c:pt>
                <c:pt idx="6640">
                  <c:v>75.724059293044462</c:v>
                </c:pt>
                <c:pt idx="6641">
                  <c:v>75.735461801596344</c:v>
                </c:pt>
                <c:pt idx="6642">
                  <c:v>75.746864310148226</c:v>
                </c:pt>
                <c:pt idx="6643">
                  <c:v>75.758266818700122</c:v>
                </c:pt>
                <c:pt idx="6644">
                  <c:v>75.769669327252004</c:v>
                </c:pt>
                <c:pt idx="6645">
                  <c:v>75.781071835803886</c:v>
                </c:pt>
                <c:pt idx="6646">
                  <c:v>75.792474344355753</c:v>
                </c:pt>
                <c:pt idx="6647">
                  <c:v>75.803876852907635</c:v>
                </c:pt>
                <c:pt idx="6648">
                  <c:v>75.815279361459517</c:v>
                </c:pt>
                <c:pt idx="6649">
                  <c:v>75.826681870011399</c:v>
                </c:pt>
                <c:pt idx="6650">
                  <c:v>75.838084378563281</c:v>
                </c:pt>
                <c:pt idx="6651">
                  <c:v>75.849486887115177</c:v>
                </c:pt>
                <c:pt idx="6652">
                  <c:v>75.860889395667044</c:v>
                </c:pt>
                <c:pt idx="6653">
                  <c:v>75.872291904218926</c:v>
                </c:pt>
                <c:pt idx="6654">
                  <c:v>75.883694412770808</c:v>
                </c:pt>
                <c:pt idx="6655">
                  <c:v>75.89509692132269</c:v>
                </c:pt>
                <c:pt idx="6656">
                  <c:v>75.906499429874572</c:v>
                </c:pt>
                <c:pt idx="6657">
                  <c:v>75.917901938426454</c:v>
                </c:pt>
                <c:pt idx="6658">
                  <c:v>75.929304446978335</c:v>
                </c:pt>
                <c:pt idx="6659">
                  <c:v>75.940706955530217</c:v>
                </c:pt>
                <c:pt idx="6660">
                  <c:v>75.952109464082099</c:v>
                </c:pt>
                <c:pt idx="6661">
                  <c:v>75.963511972633981</c:v>
                </c:pt>
                <c:pt idx="6662">
                  <c:v>75.974914481185863</c:v>
                </c:pt>
                <c:pt idx="6663">
                  <c:v>75.986316989737745</c:v>
                </c:pt>
                <c:pt idx="6664">
                  <c:v>75.997719498289626</c:v>
                </c:pt>
                <c:pt idx="6665">
                  <c:v>76.009122006841494</c:v>
                </c:pt>
                <c:pt idx="6666">
                  <c:v>76.02052451539339</c:v>
                </c:pt>
                <c:pt idx="6667">
                  <c:v>76.031927023945272</c:v>
                </c:pt>
                <c:pt idx="6668">
                  <c:v>76.043329532497154</c:v>
                </c:pt>
                <c:pt idx="6669">
                  <c:v>76.054732041049036</c:v>
                </c:pt>
                <c:pt idx="6670">
                  <c:v>76.066134549600918</c:v>
                </c:pt>
                <c:pt idx="6671">
                  <c:v>76.077537058152785</c:v>
                </c:pt>
                <c:pt idx="6672">
                  <c:v>76.088939566704667</c:v>
                </c:pt>
                <c:pt idx="6673">
                  <c:v>76.100342075256549</c:v>
                </c:pt>
                <c:pt idx="6674">
                  <c:v>76.111744583808445</c:v>
                </c:pt>
                <c:pt idx="6675">
                  <c:v>76.123147092360327</c:v>
                </c:pt>
                <c:pt idx="6676">
                  <c:v>76.134549600912209</c:v>
                </c:pt>
                <c:pt idx="6677">
                  <c:v>76.145952109464076</c:v>
                </c:pt>
                <c:pt idx="6678">
                  <c:v>76.157354618015958</c:v>
                </c:pt>
                <c:pt idx="6679">
                  <c:v>76.16875712656784</c:v>
                </c:pt>
                <c:pt idx="6680">
                  <c:v>76.180159635119722</c:v>
                </c:pt>
                <c:pt idx="6681">
                  <c:v>76.191562143671604</c:v>
                </c:pt>
                <c:pt idx="6682">
                  <c:v>76.2029646522235</c:v>
                </c:pt>
                <c:pt idx="6683">
                  <c:v>76.214367160775382</c:v>
                </c:pt>
                <c:pt idx="6684">
                  <c:v>76.225769669327249</c:v>
                </c:pt>
                <c:pt idx="6685">
                  <c:v>76.237172177879131</c:v>
                </c:pt>
                <c:pt idx="6686">
                  <c:v>76.248574686431013</c:v>
                </c:pt>
                <c:pt idx="6687">
                  <c:v>76.259977194982895</c:v>
                </c:pt>
                <c:pt idx="6688">
                  <c:v>76.271379703534777</c:v>
                </c:pt>
                <c:pt idx="6689">
                  <c:v>76.282782212086659</c:v>
                </c:pt>
                <c:pt idx="6690">
                  <c:v>76.29418472063854</c:v>
                </c:pt>
                <c:pt idx="6691">
                  <c:v>76.305587229190422</c:v>
                </c:pt>
                <c:pt idx="6692">
                  <c:v>76.316989737742304</c:v>
                </c:pt>
                <c:pt idx="6693">
                  <c:v>76.328392246294186</c:v>
                </c:pt>
                <c:pt idx="6694">
                  <c:v>76.339794754846068</c:v>
                </c:pt>
                <c:pt idx="6695">
                  <c:v>76.35119726339795</c:v>
                </c:pt>
                <c:pt idx="6696">
                  <c:v>76.362599771949817</c:v>
                </c:pt>
                <c:pt idx="6697">
                  <c:v>76.374002280501713</c:v>
                </c:pt>
                <c:pt idx="6698">
                  <c:v>76.385404789053595</c:v>
                </c:pt>
                <c:pt idx="6699">
                  <c:v>76.396807297605477</c:v>
                </c:pt>
                <c:pt idx="6700">
                  <c:v>76.408209806157359</c:v>
                </c:pt>
                <c:pt idx="6701">
                  <c:v>76.419612314709241</c:v>
                </c:pt>
                <c:pt idx="6702">
                  <c:v>76.431014823261108</c:v>
                </c:pt>
                <c:pt idx="6703">
                  <c:v>76.44241733181299</c:v>
                </c:pt>
                <c:pt idx="6704">
                  <c:v>76.453819840364872</c:v>
                </c:pt>
                <c:pt idx="6705">
                  <c:v>76.465222348916768</c:v>
                </c:pt>
                <c:pt idx="6706">
                  <c:v>76.47662485746865</c:v>
                </c:pt>
                <c:pt idx="6707">
                  <c:v>76.488027366020532</c:v>
                </c:pt>
                <c:pt idx="6708">
                  <c:v>76.499429874572414</c:v>
                </c:pt>
                <c:pt idx="6709">
                  <c:v>76.510832383124281</c:v>
                </c:pt>
                <c:pt idx="6710">
                  <c:v>76.522234891676163</c:v>
                </c:pt>
                <c:pt idx="6711">
                  <c:v>76.533637400228045</c:v>
                </c:pt>
                <c:pt idx="6712">
                  <c:v>76.545039908779927</c:v>
                </c:pt>
                <c:pt idx="6713">
                  <c:v>76.556442417331823</c:v>
                </c:pt>
                <c:pt idx="6714">
                  <c:v>76.567844925883705</c:v>
                </c:pt>
                <c:pt idx="6715">
                  <c:v>76.579247434435572</c:v>
                </c:pt>
                <c:pt idx="6716">
                  <c:v>76.590649942987454</c:v>
                </c:pt>
                <c:pt idx="6717">
                  <c:v>76.602052451539336</c:v>
                </c:pt>
                <c:pt idx="6718">
                  <c:v>76.613454960091218</c:v>
                </c:pt>
                <c:pt idx="6719">
                  <c:v>76.6248574686431</c:v>
                </c:pt>
                <c:pt idx="6720">
                  <c:v>76.636259977194982</c:v>
                </c:pt>
                <c:pt idx="6721">
                  <c:v>76.647662485746864</c:v>
                </c:pt>
                <c:pt idx="6722">
                  <c:v>76.659064994298745</c:v>
                </c:pt>
                <c:pt idx="6723">
                  <c:v>76.670467502850627</c:v>
                </c:pt>
                <c:pt idx="6724">
                  <c:v>76.681870011402509</c:v>
                </c:pt>
                <c:pt idx="6725">
                  <c:v>76.693272519954391</c:v>
                </c:pt>
                <c:pt idx="6726">
                  <c:v>76.704675028506273</c:v>
                </c:pt>
                <c:pt idx="6727">
                  <c:v>76.716077537058155</c:v>
                </c:pt>
                <c:pt idx="6728">
                  <c:v>76.727480045610037</c:v>
                </c:pt>
                <c:pt idx="6729">
                  <c:v>76.738882554161918</c:v>
                </c:pt>
                <c:pt idx="6730">
                  <c:v>76.7502850627138</c:v>
                </c:pt>
                <c:pt idx="6731">
                  <c:v>76.761687571265682</c:v>
                </c:pt>
                <c:pt idx="6732">
                  <c:v>76.773090079817564</c:v>
                </c:pt>
                <c:pt idx="6733">
                  <c:v>76.784492588369446</c:v>
                </c:pt>
                <c:pt idx="6734">
                  <c:v>76.795895096921313</c:v>
                </c:pt>
                <c:pt idx="6735">
                  <c:v>76.807297605473195</c:v>
                </c:pt>
                <c:pt idx="6736">
                  <c:v>76.818700114025091</c:v>
                </c:pt>
                <c:pt idx="6737">
                  <c:v>76.830102622576973</c:v>
                </c:pt>
                <c:pt idx="6738">
                  <c:v>76.841505131128855</c:v>
                </c:pt>
                <c:pt idx="6739">
                  <c:v>76.852907639680737</c:v>
                </c:pt>
                <c:pt idx="6740">
                  <c:v>76.864310148232605</c:v>
                </c:pt>
                <c:pt idx="6741">
                  <c:v>76.875712656784486</c:v>
                </c:pt>
                <c:pt idx="6742">
                  <c:v>76.887115165336368</c:v>
                </c:pt>
                <c:pt idx="6743">
                  <c:v>76.89851767388825</c:v>
                </c:pt>
                <c:pt idx="6744">
                  <c:v>76.909920182440146</c:v>
                </c:pt>
                <c:pt idx="6745">
                  <c:v>76.921322690992028</c:v>
                </c:pt>
                <c:pt idx="6746">
                  <c:v>76.932725199543896</c:v>
                </c:pt>
                <c:pt idx="6747">
                  <c:v>76.944127708095778</c:v>
                </c:pt>
                <c:pt idx="6748">
                  <c:v>76.955530216647659</c:v>
                </c:pt>
                <c:pt idx="6749">
                  <c:v>76.966932725199541</c:v>
                </c:pt>
                <c:pt idx="6750">
                  <c:v>76.978335233751423</c:v>
                </c:pt>
                <c:pt idx="6751">
                  <c:v>76.989737742303305</c:v>
                </c:pt>
                <c:pt idx="6752">
                  <c:v>77.001140250855187</c:v>
                </c:pt>
                <c:pt idx="6753">
                  <c:v>77.012542759407069</c:v>
                </c:pt>
                <c:pt idx="6754">
                  <c:v>77.02394526795895</c:v>
                </c:pt>
                <c:pt idx="6755">
                  <c:v>77.035347776510832</c:v>
                </c:pt>
                <c:pt idx="6756">
                  <c:v>77.046750285062714</c:v>
                </c:pt>
                <c:pt idx="6757">
                  <c:v>77.058152793614596</c:v>
                </c:pt>
                <c:pt idx="6758">
                  <c:v>77.069555302166478</c:v>
                </c:pt>
                <c:pt idx="6759">
                  <c:v>77.08095781071836</c:v>
                </c:pt>
                <c:pt idx="6760">
                  <c:v>77.092360319270242</c:v>
                </c:pt>
                <c:pt idx="6761">
                  <c:v>77.103762827822123</c:v>
                </c:pt>
                <c:pt idx="6762">
                  <c:v>77.115165336374005</c:v>
                </c:pt>
                <c:pt idx="6763">
                  <c:v>77.126567844925887</c:v>
                </c:pt>
                <c:pt idx="6764">
                  <c:v>77.137970353477769</c:v>
                </c:pt>
                <c:pt idx="6765">
                  <c:v>77.149372862029637</c:v>
                </c:pt>
                <c:pt idx="6766">
                  <c:v>77.160775370581518</c:v>
                </c:pt>
                <c:pt idx="6767">
                  <c:v>77.172177879133415</c:v>
                </c:pt>
                <c:pt idx="6768">
                  <c:v>77.183580387685296</c:v>
                </c:pt>
                <c:pt idx="6769">
                  <c:v>77.194982896237178</c:v>
                </c:pt>
                <c:pt idx="6770">
                  <c:v>77.20638540478906</c:v>
                </c:pt>
                <c:pt idx="6771">
                  <c:v>77.217787913340928</c:v>
                </c:pt>
                <c:pt idx="6772">
                  <c:v>77.22919042189281</c:v>
                </c:pt>
                <c:pt idx="6773">
                  <c:v>77.240592930444691</c:v>
                </c:pt>
                <c:pt idx="6774">
                  <c:v>77.251995438996573</c:v>
                </c:pt>
                <c:pt idx="6775">
                  <c:v>77.263397947548469</c:v>
                </c:pt>
                <c:pt idx="6776">
                  <c:v>77.274800456100351</c:v>
                </c:pt>
                <c:pt idx="6777">
                  <c:v>77.286202964652233</c:v>
                </c:pt>
                <c:pt idx="6778">
                  <c:v>77.297605473204101</c:v>
                </c:pt>
                <c:pt idx="6779">
                  <c:v>77.309007981755983</c:v>
                </c:pt>
                <c:pt idx="6780">
                  <c:v>77.320410490307864</c:v>
                </c:pt>
                <c:pt idx="6781">
                  <c:v>77.331812998859746</c:v>
                </c:pt>
                <c:pt idx="6782">
                  <c:v>77.343215507411628</c:v>
                </c:pt>
                <c:pt idx="6783">
                  <c:v>77.35461801596351</c:v>
                </c:pt>
                <c:pt idx="6784">
                  <c:v>77.366020524515392</c:v>
                </c:pt>
                <c:pt idx="6785">
                  <c:v>77.377423033067274</c:v>
                </c:pt>
                <c:pt idx="6786">
                  <c:v>77.388825541619156</c:v>
                </c:pt>
                <c:pt idx="6787">
                  <c:v>77.400228050171037</c:v>
                </c:pt>
                <c:pt idx="6788">
                  <c:v>77.411630558722919</c:v>
                </c:pt>
                <c:pt idx="6789">
                  <c:v>77.423033067274801</c:v>
                </c:pt>
                <c:pt idx="6790">
                  <c:v>77.434435575826683</c:v>
                </c:pt>
                <c:pt idx="6791">
                  <c:v>77.445838084378565</c:v>
                </c:pt>
                <c:pt idx="6792">
                  <c:v>77.457240592930447</c:v>
                </c:pt>
                <c:pt idx="6793">
                  <c:v>77.468643101482328</c:v>
                </c:pt>
                <c:pt idx="6794">
                  <c:v>77.48004561003421</c:v>
                </c:pt>
                <c:pt idx="6795">
                  <c:v>77.491448118586092</c:v>
                </c:pt>
                <c:pt idx="6796">
                  <c:v>77.502850627137974</c:v>
                </c:pt>
                <c:pt idx="6797">
                  <c:v>77.514253135689842</c:v>
                </c:pt>
                <c:pt idx="6798">
                  <c:v>77.525655644241738</c:v>
                </c:pt>
                <c:pt idx="6799">
                  <c:v>77.53705815279362</c:v>
                </c:pt>
                <c:pt idx="6800">
                  <c:v>77.548460661345501</c:v>
                </c:pt>
                <c:pt idx="6801">
                  <c:v>77.559863169897383</c:v>
                </c:pt>
                <c:pt idx="6802">
                  <c:v>77.571265678449265</c:v>
                </c:pt>
                <c:pt idx="6803">
                  <c:v>77.582668187001133</c:v>
                </c:pt>
                <c:pt idx="6804">
                  <c:v>77.594070695553015</c:v>
                </c:pt>
                <c:pt idx="6805">
                  <c:v>77.605473204104896</c:v>
                </c:pt>
                <c:pt idx="6806">
                  <c:v>77.616875712656793</c:v>
                </c:pt>
                <c:pt idx="6807">
                  <c:v>77.628278221208674</c:v>
                </c:pt>
                <c:pt idx="6808">
                  <c:v>77.639680729760556</c:v>
                </c:pt>
                <c:pt idx="6809">
                  <c:v>77.651083238312424</c:v>
                </c:pt>
                <c:pt idx="6810">
                  <c:v>77.662485746864306</c:v>
                </c:pt>
                <c:pt idx="6811">
                  <c:v>77.673888255416188</c:v>
                </c:pt>
                <c:pt idx="6812">
                  <c:v>77.685290763968069</c:v>
                </c:pt>
                <c:pt idx="6813">
                  <c:v>77.696693272519951</c:v>
                </c:pt>
                <c:pt idx="6814">
                  <c:v>77.708095781071833</c:v>
                </c:pt>
                <c:pt idx="6815">
                  <c:v>77.719498289623715</c:v>
                </c:pt>
                <c:pt idx="6816">
                  <c:v>77.730900798175597</c:v>
                </c:pt>
                <c:pt idx="6817">
                  <c:v>77.742303306727479</c:v>
                </c:pt>
                <c:pt idx="6818">
                  <c:v>77.753705815279361</c:v>
                </c:pt>
                <c:pt idx="6819">
                  <c:v>77.765108323831242</c:v>
                </c:pt>
                <c:pt idx="6820">
                  <c:v>77.776510832383124</c:v>
                </c:pt>
                <c:pt idx="6821">
                  <c:v>77.787913340935006</c:v>
                </c:pt>
                <c:pt idx="6822">
                  <c:v>77.799315849486888</c:v>
                </c:pt>
                <c:pt idx="6823">
                  <c:v>77.81071835803877</c:v>
                </c:pt>
                <c:pt idx="6824">
                  <c:v>77.822120866590652</c:v>
                </c:pt>
                <c:pt idx="6825">
                  <c:v>77.833523375142533</c:v>
                </c:pt>
                <c:pt idx="6826">
                  <c:v>77.844925883694415</c:v>
                </c:pt>
                <c:pt idx="6827">
                  <c:v>77.856328392246297</c:v>
                </c:pt>
                <c:pt idx="6828">
                  <c:v>77.867730900798165</c:v>
                </c:pt>
                <c:pt idx="6829">
                  <c:v>77.879133409350061</c:v>
                </c:pt>
                <c:pt idx="6830">
                  <c:v>77.890535917901943</c:v>
                </c:pt>
                <c:pt idx="6831">
                  <c:v>77.901938426453825</c:v>
                </c:pt>
                <c:pt idx="6832">
                  <c:v>77.913340935005706</c:v>
                </c:pt>
                <c:pt idx="6833">
                  <c:v>77.924743443557588</c:v>
                </c:pt>
                <c:pt idx="6834">
                  <c:v>77.936145952109456</c:v>
                </c:pt>
                <c:pt idx="6835">
                  <c:v>77.947548460661338</c:v>
                </c:pt>
                <c:pt idx="6836">
                  <c:v>77.95895096921322</c:v>
                </c:pt>
                <c:pt idx="6837">
                  <c:v>77.970353477765116</c:v>
                </c:pt>
                <c:pt idx="6838">
                  <c:v>77.981755986316998</c:v>
                </c:pt>
                <c:pt idx="6839">
                  <c:v>77.993158494868879</c:v>
                </c:pt>
                <c:pt idx="6840">
                  <c:v>78.004561003420747</c:v>
                </c:pt>
                <c:pt idx="6841">
                  <c:v>78.015963511972629</c:v>
                </c:pt>
                <c:pt idx="6842">
                  <c:v>78.027366020524511</c:v>
                </c:pt>
                <c:pt idx="6843">
                  <c:v>78.038768529076393</c:v>
                </c:pt>
                <c:pt idx="6844">
                  <c:v>78.050171037628274</c:v>
                </c:pt>
                <c:pt idx="6845">
                  <c:v>78.061573546180156</c:v>
                </c:pt>
                <c:pt idx="6846">
                  <c:v>78.072976054732052</c:v>
                </c:pt>
                <c:pt idx="6847">
                  <c:v>78.08437856328392</c:v>
                </c:pt>
                <c:pt idx="6848">
                  <c:v>78.095781071835802</c:v>
                </c:pt>
                <c:pt idx="6849">
                  <c:v>78.107183580387684</c:v>
                </c:pt>
                <c:pt idx="6850">
                  <c:v>78.118586088939566</c:v>
                </c:pt>
                <c:pt idx="6851">
                  <c:v>78.129988597491447</c:v>
                </c:pt>
                <c:pt idx="6852">
                  <c:v>78.141391106043329</c:v>
                </c:pt>
                <c:pt idx="6853">
                  <c:v>78.152793614595211</c:v>
                </c:pt>
                <c:pt idx="6854">
                  <c:v>78.164196123147093</c:v>
                </c:pt>
                <c:pt idx="6855">
                  <c:v>78.175598631698975</c:v>
                </c:pt>
                <c:pt idx="6856">
                  <c:v>78.187001140250857</c:v>
                </c:pt>
                <c:pt idx="6857">
                  <c:v>78.198403648802739</c:v>
                </c:pt>
                <c:pt idx="6858">
                  <c:v>78.20980615735462</c:v>
                </c:pt>
                <c:pt idx="6859">
                  <c:v>78.221208665906488</c:v>
                </c:pt>
                <c:pt idx="6860">
                  <c:v>78.232611174458384</c:v>
                </c:pt>
                <c:pt idx="6861">
                  <c:v>78.244013683010266</c:v>
                </c:pt>
                <c:pt idx="6862">
                  <c:v>78.255416191562148</c:v>
                </c:pt>
                <c:pt idx="6863">
                  <c:v>78.26681870011403</c:v>
                </c:pt>
                <c:pt idx="6864">
                  <c:v>78.278221208665911</c:v>
                </c:pt>
                <c:pt idx="6865">
                  <c:v>78.289623717217793</c:v>
                </c:pt>
                <c:pt idx="6866">
                  <c:v>78.301026225769661</c:v>
                </c:pt>
                <c:pt idx="6867">
                  <c:v>78.312428734321543</c:v>
                </c:pt>
                <c:pt idx="6868">
                  <c:v>78.323831242873439</c:v>
                </c:pt>
                <c:pt idx="6869">
                  <c:v>78.335233751425321</c:v>
                </c:pt>
                <c:pt idx="6870">
                  <c:v>78.346636259977203</c:v>
                </c:pt>
                <c:pt idx="6871">
                  <c:v>78.358038768529084</c:v>
                </c:pt>
                <c:pt idx="6872">
                  <c:v>78.369441277080952</c:v>
                </c:pt>
                <c:pt idx="6873">
                  <c:v>78.380843785632834</c:v>
                </c:pt>
                <c:pt idx="6874">
                  <c:v>78.392246294184716</c:v>
                </c:pt>
                <c:pt idx="6875">
                  <c:v>78.403648802736598</c:v>
                </c:pt>
                <c:pt idx="6876">
                  <c:v>78.415051311288479</c:v>
                </c:pt>
                <c:pt idx="6877">
                  <c:v>78.426453819840376</c:v>
                </c:pt>
                <c:pt idx="6878">
                  <c:v>78.437856328392243</c:v>
                </c:pt>
                <c:pt idx="6879">
                  <c:v>78.449258836944125</c:v>
                </c:pt>
                <c:pt idx="6880">
                  <c:v>78.460661345496007</c:v>
                </c:pt>
                <c:pt idx="6881">
                  <c:v>78.472063854047889</c:v>
                </c:pt>
                <c:pt idx="6882">
                  <c:v>78.483466362599771</c:v>
                </c:pt>
                <c:pt idx="6883">
                  <c:v>78.494868871151652</c:v>
                </c:pt>
                <c:pt idx="6884">
                  <c:v>78.506271379703534</c:v>
                </c:pt>
                <c:pt idx="6885">
                  <c:v>78.517673888255416</c:v>
                </c:pt>
                <c:pt idx="6886">
                  <c:v>78.529076396807298</c:v>
                </c:pt>
                <c:pt idx="6887">
                  <c:v>78.54047890535918</c:v>
                </c:pt>
                <c:pt idx="6888">
                  <c:v>78.551881413911062</c:v>
                </c:pt>
                <c:pt idx="6889">
                  <c:v>78.563283922462944</c:v>
                </c:pt>
                <c:pt idx="6890">
                  <c:v>78.574686431014825</c:v>
                </c:pt>
                <c:pt idx="6891">
                  <c:v>78.586088939566707</c:v>
                </c:pt>
                <c:pt idx="6892">
                  <c:v>78.597491448118589</c:v>
                </c:pt>
                <c:pt idx="6893">
                  <c:v>78.608893956670471</c:v>
                </c:pt>
                <c:pt idx="6894">
                  <c:v>78.620296465222353</c:v>
                </c:pt>
                <c:pt idx="6895">
                  <c:v>78.631698973774235</c:v>
                </c:pt>
                <c:pt idx="6896">
                  <c:v>78.643101482326117</c:v>
                </c:pt>
                <c:pt idx="6897">
                  <c:v>78.654503990877984</c:v>
                </c:pt>
                <c:pt idx="6898">
                  <c:v>78.665906499429866</c:v>
                </c:pt>
                <c:pt idx="6899">
                  <c:v>78.677309007981762</c:v>
                </c:pt>
                <c:pt idx="6900">
                  <c:v>78.688711516533644</c:v>
                </c:pt>
                <c:pt idx="6901">
                  <c:v>78.700114025085526</c:v>
                </c:pt>
                <c:pt idx="6902">
                  <c:v>78.711516533637408</c:v>
                </c:pt>
                <c:pt idx="6903">
                  <c:v>78.722919042189275</c:v>
                </c:pt>
                <c:pt idx="6904">
                  <c:v>78.734321550741157</c:v>
                </c:pt>
                <c:pt idx="6905">
                  <c:v>78.745724059293039</c:v>
                </c:pt>
                <c:pt idx="6906">
                  <c:v>78.757126567844921</c:v>
                </c:pt>
                <c:pt idx="6907">
                  <c:v>78.768529076396803</c:v>
                </c:pt>
                <c:pt idx="6908">
                  <c:v>78.779931584948699</c:v>
                </c:pt>
                <c:pt idx="6909">
                  <c:v>78.791334093500566</c:v>
                </c:pt>
                <c:pt idx="6910">
                  <c:v>78.802736602052448</c:v>
                </c:pt>
                <c:pt idx="6911">
                  <c:v>78.81413911060433</c:v>
                </c:pt>
                <c:pt idx="6912">
                  <c:v>78.825541619156212</c:v>
                </c:pt>
                <c:pt idx="6913">
                  <c:v>78.836944127708094</c:v>
                </c:pt>
                <c:pt idx="6914">
                  <c:v>78.848346636259976</c:v>
                </c:pt>
                <c:pt idx="6915">
                  <c:v>78.859749144811857</c:v>
                </c:pt>
                <c:pt idx="6916">
                  <c:v>78.871151653363739</c:v>
                </c:pt>
                <c:pt idx="6917">
                  <c:v>78.882554161915621</c:v>
                </c:pt>
                <c:pt idx="6918">
                  <c:v>78.893956670467503</c:v>
                </c:pt>
                <c:pt idx="6919">
                  <c:v>78.905359179019385</c:v>
                </c:pt>
                <c:pt idx="6920">
                  <c:v>78.916761687571267</c:v>
                </c:pt>
                <c:pt idx="6921">
                  <c:v>78.928164196123149</c:v>
                </c:pt>
                <c:pt idx="6922">
                  <c:v>78.93956670467503</c:v>
                </c:pt>
                <c:pt idx="6923">
                  <c:v>78.950969213226912</c:v>
                </c:pt>
                <c:pt idx="6924">
                  <c:v>78.962371721778794</c:v>
                </c:pt>
                <c:pt idx="6925">
                  <c:v>78.973774230330676</c:v>
                </c:pt>
                <c:pt idx="6926">
                  <c:v>78.985176738882558</c:v>
                </c:pt>
                <c:pt idx="6927">
                  <c:v>78.99657924743444</c:v>
                </c:pt>
                <c:pt idx="6928">
                  <c:v>79.007981755986307</c:v>
                </c:pt>
                <c:pt idx="6929">
                  <c:v>79.019384264538189</c:v>
                </c:pt>
                <c:pt idx="6930">
                  <c:v>79.030786773090085</c:v>
                </c:pt>
                <c:pt idx="6931">
                  <c:v>79.042189281641967</c:v>
                </c:pt>
                <c:pt idx="6932">
                  <c:v>79.053591790193849</c:v>
                </c:pt>
                <c:pt idx="6933">
                  <c:v>79.064994298745731</c:v>
                </c:pt>
                <c:pt idx="6934">
                  <c:v>79.076396807297613</c:v>
                </c:pt>
                <c:pt idx="6935">
                  <c:v>79.08779931584948</c:v>
                </c:pt>
                <c:pt idx="6936">
                  <c:v>79.099201824401362</c:v>
                </c:pt>
                <c:pt idx="6937">
                  <c:v>79.110604332953244</c:v>
                </c:pt>
                <c:pt idx="6938">
                  <c:v>79.122006841505126</c:v>
                </c:pt>
                <c:pt idx="6939">
                  <c:v>79.133409350057022</c:v>
                </c:pt>
                <c:pt idx="6940">
                  <c:v>79.144811858608904</c:v>
                </c:pt>
                <c:pt idx="6941">
                  <c:v>79.156214367160771</c:v>
                </c:pt>
                <c:pt idx="6942">
                  <c:v>79.167616875712653</c:v>
                </c:pt>
                <c:pt idx="6943">
                  <c:v>79.179019384264535</c:v>
                </c:pt>
                <c:pt idx="6944">
                  <c:v>79.190421892816417</c:v>
                </c:pt>
                <c:pt idx="6945">
                  <c:v>79.201824401368299</c:v>
                </c:pt>
                <c:pt idx="6946">
                  <c:v>79.213226909920181</c:v>
                </c:pt>
                <c:pt idx="6947">
                  <c:v>79.224629418472063</c:v>
                </c:pt>
                <c:pt idx="6948">
                  <c:v>79.236031927023944</c:v>
                </c:pt>
                <c:pt idx="6949">
                  <c:v>79.247434435575826</c:v>
                </c:pt>
                <c:pt idx="6950">
                  <c:v>79.258836944127708</c:v>
                </c:pt>
                <c:pt idx="6951">
                  <c:v>79.27023945267959</c:v>
                </c:pt>
                <c:pt idx="6952">
                  <c:v>79.281641961231472</c:v>
                </c:pt>
                <c:pt idx="6953">
                  <c:v>79.293044469783354</c:v>
                </c:pt>
                <c:pt idx="6954">
                  <c:v>79.304446978335235</c:v>
                </c:pt>
                <c:pt idx="6955">
                  <c:v>79.315849486887117</c:v>
                </c:pt>
                <c:pt idx="6956">
                  <c:v>79.327251995438999</c:v>
                </c:pt>
                <c:pt idx="6957">
                  <c:v>79.338654503990881</c:v>
                </c:pt>
                <c:pt idx="6958">
                  <c:v>79.350057012542763</c:v>
                </c:pt>
                <c:pt idx="6959">
                  <c:v>79.361459521094645</c:v>
                </c:pt>
                <c:pt idx="6960">
                  <c:v>79.372862029646512</c:v>
                </c:pt>
                <c:pt idx="6961">
                  <c:v>79.384264538198408</c:v>
                </c:pt>
                <c:pt idx="6962">
                  <c:v>79.39566704675029</c:v>
                </c:pt>
                <c:pt idx="6963">
                  <c:v>79.407069555302172</c:v>
                </c:pt>
                <c:pt idx="6964">
                  <c:v>79.418472063854054</c:v>
                </c:pt>
                <c:pt idx="6965">
                  <c:v>79.429874572405936</c:v>
                </c:pt>
                <c:pt idx="6966">
                  <c:v>79.441277080957803</c:v>
                </c:pt>
                <c:pt idx="6967">
                  <c:v>79.452679589509685</c:v>
                </c:pt>
                <c:pt idx="6968">
                  <c:v>79.464082098061567</c:v>
                </c:pt>
                <c:pt idx="6969">
                  <c:v>79.475484606613449</c:v>
                </c:pt>
                <c:pt idx="6970">
                  <c:v>79.486887115165345</c:v>
                </c:pt>
                <c:pt idx="6971">
                  <c:v>79.498289623717227</c:v>
                </c:pt>
                <c:pt idx="6972">
                  <c:v>79.509692132269095</c:v>
                </c:pt>
                <c:pt idx="6973">
                  <c:v>79.521094640820976</c:v>
                </c:pt>
                <c:pt idx="6974">
                  <c:v>79.532497149372858</c:v>
                </c:pt>
                <c:pt idx="6975">
                  <c:v>79.54389965792474</c:v>
                </c:pt>
                <c:pt idx="6976">
                  <c:v>79.555302166476622</c:v>
                </c:pt>
                <c:pt idx="6977">
                  <c:v>79.566704675028504</c:v>
                </c:pt>
                <c:pt idx="6978">
                  <c:v>79.578107183580386</c:v>
                </c:pt>
                <c:pt idx="6979">
                  <c:v>79.589509692132268</c:v>
                </c:pt>
                <c:pt idx="6980">
                  <c:v>79.600912200684149</c:v>
                </c:pt>
                <c:pt idx="6981">
                  <c:v>79.612314709236031</c:v>
                </c:pt>
                <c:pt idx="6982">
                  <c:v>79.623717217787913</c:v>
                </c:pt>
                <c:pt idx="6983">
                  <c:v>79.635119726339795</c:v>
                </c:pt>
                <c:pt idx="6984">
                  <c:v>79.646522234891677</c:v>
                </c:pt>
                <c:pt idx="6985">
                  <c:v>79.657924743443559</c:v>
                </c:pt>
                <c:pt idx="6986">
                  <c:v>79.669327251995441</c:v>
                </c:pt>
                <c:pt idx="6987">
                  <c:v>79.680729760547322</c:v>
                </c:pt>
                <c:pt idx="6988">
                  <c:v>79.692132269099204</c:v>
                </c:pt>
                <c:pt idx="6989">
                  <c:v>79.703534777651086</c:v>
                </c:pt>
                <c:pt idx="6990">
                  <c:v>79.714937286202968</c:v>
                </c:pt>
                <c:pt idx="6991">
                  <c:v>79.726339794754836</c:v>
                </c:pt>
                <c:pt idx="6992">
                  <c:v>79.737742303306732</c:v>
                </c:pt>
                <c:pt idx="6993">
                  <c:v>79.749144811858613</c:v>
                </c:pt>
                <c:pt idx="6994">
                  <c:v>79.760547320410495</c:v>
                </c:pt>
                <c:pt idx="6995">
                  <c:v>79.771949828962377</c:v>
                </c:pt>
                <c:pt idx="6996">
                  <c:v>79.783352337514259</c:v>
                </c:pt>
                <c:pt idx="6997">
                  <c:v>79.794754846066127</c:v>
                </c:pt>
                <c:pt idx="6998">
                  <c:v>79.806157354618009</c:v>
                </c:pt>
                <c:pt idx="6999">
                  <c:v>79.81755986316989</c:v>
                </c:pt>
                <c:pt idx="7000">
                  <c:v>79.828962371721772</c:v>
                </c:pt>
                <c:pt idx="7001">
                  <c:v>79.840364880273668</c:v>
                </c:pt>
                <c:pt idx="7002">
                  <c:v>79.85176738882555</c:v>
                </c:pt>
                <c:pt idx="7003">
                  <c:v>79.863169897377432</c:v>
                </c:pt>
                <c:pt idx="7004">
                  <c:v>79.8745724059293</c:v>
                </c:pt>
                <c:pt idx="7005">
                  <c:v>79.885974914481181</c:v>
                </c:pt>
                <c:pt idx="7006">
                  <c:v>79.897377423033063</c:v>
                </c:pt>
                <c:pt idx="7007">
                  <c:v>79.908779931584945</c:v>
                </c:pt>
                <c:pt idx="7008">
                  <c:v>79.920182440136827</c:v>
                </c:pt>
                <c:pt idx="7009">
                  <c:v>79.931584948688723</c:v>
                </c:pt>
                <c:pt idx="7010">
                  <c:v>79.942987457240591</c:v>
                </c:pt>
                <c:pt idx="7011">
                  <c:v>79.954389965792473</c:v>
                </c:pt>
                <c:pt idx="7012">
                  <c:v>79.965792474344354</c:v>
                </c:pt>
                <c:pt idx="7013">
                  <c:v>79.977194982896236</c:v>
                </c:pt>
                <c:pt idx="7014">
                  <c:v>79.988597491448118</c:v>
                </c:pt>
                <c:pt idx="7015">
                  <c:v>80</c:v>
                </c:pt>
                <c:pt idx="7016">
                  <c:v>80.011402508551882</c:v>
                </c:pt>
                <c:pt idx="7017">
                  <c:v>80.022805017103764</c:v>
                </c:pt>
                <c:pt idx="7018">
                  <c:v>80.034207525655646</c:v>
                </c:pt>
                <c:pt idx="7019">
                  <c:v>80.045610034207527</c:v>
                </c:pt>
                <c:pt idx="7020">
                  <c:v>80.057012542759409</c:v>
                </c:pt>
                <c:pt idx="7021">
                  <c:v>80.068415051311291</c:v>
                </c:pt>
                <c:pt idx="7022">
                  <c:v>80.079817559863159</c:v>
                </c:pt>
                <c:pt idx="7023">
                  <c:v>80.091220068415055</c:v>
                </c:pt>
                <c:pt idx="7024">
                  <c:v>80.102622576966937</c:v>
                </c:pt>
                <c:pt idx="7025">
                  <c:v>80.114025085518819</c:v>
                </c:pt>
                <c:pt idx="7026">
                  <c:v>80.1254275940707</c:v>
                </c:pt>
                <c:pt idx="7027">
                  <c:v>80.136830102622582</c:v>
                </c:pt>
                <c:pt idx="7028">
                  <c:v>80.148232611174464</c:v>
                </c:pt>
                <c:pt idx="7029">
                  <c:v>80.159635119726332</c:v>
                </c:pt>
                <c:pt idx="7030">
                  <c:v>80.171037628278214</c:v>
                </c:pt>
                <c:pt idx="7031">
                  <c:v>80.182440136830095</c:v>
                </c:pt>
                <c:pt idx="7032">
                  <c:v>80.193842645381991</c:v>
                </c:pt>
                <c:pt idx="7033">
                  <c:v>80.205245153933873</c:v>
                </c:pt>
                <c:pt idx="7034">
                  <c:v>80.216647662485755</c:v>
                </c:pt>
                <c:pt idx="7035">
                  <c:v>80.228050171037623</c:v>
                </c:pt>
                <c:pt idx="7036">
                  <c:v>80.239452679589505</c:v>
                </c:pt>
                <c:pt idx="7037">
                  <c:v>80.250855188141387</c:v>
                </c:pt>
                <c:pt idx="7038">
                  <c:v>80.262257696693268</c:v>
                </c:pt>
                <c:pt idx="7039">
                  <c:v>80.27366020524515</c:v>
                </c:pt>
                <c:pt idx="7040">
                  <c:v>80.285062713797046</c:v>
                </c:pt>
                <c:pt idx="7041">
                  <c:v>80.296465222348914</c:v>
                </c:pt>
                <c:pt idx="7042">
                  <c:v>80.307867730900796</c:v>
                </c:pt>
                <c:pt idx="7043">
                  <c:v>80.319270239452678</c:v>
                </c:pt>
                <c:pt idx="7044">
                  <c:v>80.330672748004559</c:v>
                </c:pt>
                <c:pt idx="7045">
                  <c:v>80.342075256556441</c:v>
                </c:pt>
                <c:pt idx="7046">
                  <c:v>80.353477765108323</c:v>
                </c:pt>
                <c:pt idx="7047">
                  <c:v>80.364880273660205</c:v>
                </c:pt>
                <c:pt idx="7048">
                  <c:v>80.376282782212087</c:v>
                </c:pt>
                <c:pt idx="7049">
                  <c:v>80.387685290763969</c:v>
                </c:pt>
                <c:pt idx="7050">
                  <c:v>80.399087799315851</c:v>
                </c:pt>
                <c:pt idx="7051">
                  <c:v>80.410490307867732</c:v>
                </c:pt>
                <c:pt idx="7052">
                  <c:v>80.421892816419614</c:v>
                </c:pt>
                <c:pt idx="7053">
                  <c:v>80.433295324971496</c:v>
                </c:pt>
                <c:pt idx="7054">
                  <c:v>80.444697833523378</c:v>
                </c:pt>
                <c:pt idx="7055">
                  <c:v>80.45610034207526</c:v>
                </c:pt>
                <c:pt idx="7056">
                  <c:v>80.467502850627142</c:v>
                </c:pt>
                <c:pt idx="7057">
                  <c:v>80.478905359179024</c:v>
                </c:pt>
                <c:pt idx="7058">
                  <c:v>80.490307867730905</c:v>
                </c:pt>
                <c:pt idx="7059">
                  <c:v>80.501710376282787</c:v>
                </c:pt>
                <c:pt idx="7060">
                  <c:v>80.513112884834655</c:v>
                </c:pt>
                <c:pt idx="7061">
                  <c:v>80.524515393386537</c:v>
                </c:pt>
                <c:pt idx="7062">
                  <c:v>80.535917901938419</c:v>
                </c:pt>
                <c:pt idx="7063">
                  <c:v>80.547320410490315</c:v>
                </c:pt>
                <c:pt idx="7064">
                  <c:v>80.558722919042197</c:v>
                </c:pt>
                <c:pt idx="7065">
                  <c:v>80.570125427594078</c:v>
                </c:pt>
                <c:pt idx="7066">
                  <c:v>80.581527936145946</c:v>
                </c:pt>
                <c:pt idx="7067">
                  <c:v>80.592930444697828</c:v>
                </c:pt>
                <c:pt idx="7068">
                  <c:v>80.60433295324971</c:v>
                </c:pt>
                <c:pt idx="7069">
                  <c:v>80.615735461801592</c:v>
                </c:pt>
                <c:pt idx="7070">
                  <c:v>80.627137970353473</c:v>
                </c:pt>
                <c:pt idx="7071">
                  <c:v>80.638540478905369</c:v>
                </c:pt>
                <c:pt idx="7072">
                  <c:v>80.649942987457251</c:v>
                </c:pt>
                <c:pt idx="7073">
                  <c:v>80.661345496009119</c:v>
                </c:pt>
                <c:pt idx="7074">
                  <c:v>80.672748004561001</c:v>
                </c:pt>
                <c:pt idx="7075">
                  <c:v>80.684150513112883</c:v>
                </c:pt>
                <c:pt idx="7076">
                  <c:v>80.695553021664765</c:v>
                </c:pt>
                <c:pt idx="7077">
                  <c:v>80.706955530216646</c:v>
                </c:pt>
                <c:pt idx="7078">
                  <c:v>80.718358038768528</c:v>
                </c:pt>
                <c:pt idx="7079">
                  <c:v>80.72976054732041</c:v>
                </c:pt>
                <c:pt idx="7080">
                  <c:v>80.741163055872292</c:v>
                </c:pt>
                <c:pt idx="7081">
                  <c:v>80.752565564424174</c:v>
                </c:pt>
                <c:pt idx="7082">
                  <c:v>80.763968072976056</c:v>
                </c:pt>
                <c:pt idx="7083">
                  <c:v>80.775370581527937</c:v>
                </c:pt>
                <c:pt idx="7084">
                  <c:v>80.786773090079819</c:v>
                </c:pt>
                <c:pt idx="7085">
                  <c:v>80.798175598631701</c:v>
                </c:pt>
                <c:pt idx="7086">
                  <c:v>80.809578107183583</c:v>
                </c:pt>
                <c:pt idx="7087">
                  <c:v>80.820980615735465</c:v>
                </c:pt>
                <c:pt idx="7088">
                  <c:v>80.832383124287347</c:v>
                </c:pt>
                <c:pt idx="7089">
                  <c:v>80.843785632839229</c:v>
                </c:pt>
                <c:pt idx="7090">
                  <c:v>80.85518814139111</c:v>
                </c:pt>
                <c:pt idx="7091">
                  <c:v>80.866590649942978</c:v>
                </c:pt>
                <c:pt idx="7092">
                  <c:v>80.87799315849486</c:v>
                </c:pt>
                <c:pt idx="7093">
                  <c:v>80.889395667046742</c:v>
                </c:pt>
                <c:pt idx="7094">
                  <c:v>80.900798175598638</c:v>
                </c:pt>
                <c:pt idx="7095">
                  <c:v>80.91220068415052</c:v>
                </c:pt>
                <c:pt idx="7096">
                  <c:v>80.923603192702402</c:v>
                </c:pt>
                <c:pt idx="7097">
                  <c:v>80.935005701254283</c:v>
                </c:pt>
                <c:pt idx="7098">
                  <c:v>80.946408209806151</c:v>
                </c:pt>
                <c:pt idx="7099">
                  <c:v>80.957810718358033</c:v>
                </c:pt>
                <c:pt idx="7100">
                  <c:v>80.969213226909915</c:v>
                </c:pt>
                <c:pt idx="7101">
                  <c:v>80.980615735461797</c:v>
                </c:pt>
                <c:pt idx="7102">
                  <c:v>80.992018244013693</c:v>
                </c:pt>
                <c:pt idx="7103">
                  <c:v>81.003420752565575</c:v>
                </c:pt>
                <c:pt idx="7104">
                  <c:v>81.014823261117442</c:v>
                </c:pt>
                <c:pt idx="7105">
                  <c:v>81.026225769669324</c:v>
                </c:pt>
                <c:pt idx="7106">
                  <c:v>81.037628278221206</c:v>
                </c:pt>
                <c:pt idx="7107">
                  <c:v>81.049030786773088</c:v>
                </c:pt>
                <c:pt idx="7108">
                  <c:v>81.06043329532497</c:v>
                </c:pt>
                <c:pt idx="7109">
                  <c:v>81.071835803876851</c:v>
                </c:pt>
                <c:pt idx="7110">
                  <c:v>81.083238312428733</c:v>
                </c:pt>
                <c:pt idx="7111">
                  <c:v>81.094640820980615</c:v>
                </c:pt>
                <c:pt idx="7112">
                  <c:v>81.106043329532497</c:v>
                </c:pt>
                <c:pt idx="7113">
                  <c:v>81.117445838084379</c:v>
                </c:pt>
                <c:pt idx="7114">
                  <c:v>81.128848346636261</c:v>
                </c:pt>
                <c:pt idx="7115">
                  <c:v>81.140250855188143</c:v>
                </c:pt>
                <c:pt idx="7116">
                  <c:v>81.151653363740024</c:v>
                </c:pt>
                <c:pt idx="7117">
                  <c:v>81.163055872291906</c:v>
                </c:pt>
                <c:pt idx="7118">
                  <c:v>81.174458380843788</c:v>
                </c:pt>
                <c:pt idx="7119">
                  <c:v>81.18586088939567</c:v>
                </c:pt>
                <c:pt idx="7120">
                  <c:v>81.197263397947552</c:v>
                </c:pt>
                <c:pt idx="7121">
                  <c:v>81.208665906499434</c:v>
                </c:pt>
                <c:pt idx="7122">
                  <c:v>81.220068415051315</c:v>
                </c:pt>
                <c:pt idx="7123">
                  <c:v>81.231470923603183</c:v>
                </c:pt>
                <c:pt idx="7124">
                  <c:v>81.242873432155065</c:v>
                </c:pt>
                <c:pt idx="7125">
                  <c:v>81.254275940706961</c:v>
                </c:pt>
                <c:pt idx="7126">
                  <c:v>81.265678449258843</c:v>
                </c:pt>
                <c:pt idx="7127">
                  <c:v>81.277080957810725</c:v>
                </c:pt>
                <c:pt idx="7128">
                  <c:v>81.288483466362607</c:v>
                </c:pt>
                <c:pt idx="7129">
                  <c:v>81.299885974914474</c:v>
                </c:pt>
                <c:pt idx="7130">
                  <c:v>81.311288483466356</c:v>
                </c:pt>
                <c:pt idx="7131">
                  <c:v>81.322690992018238</c:v>
                </c:pt>
                <c:pt idx="7132">
                  <c:v>81.33409350057012</c:v>
                </c:pt>
                <c:pt idx="7133">
                  <c:v>81.345496009122016</c:v>
                </c:pt>
                <c:pt idx="7134">
                  <c:v>81.356898517673898</c:v>
                </c:pt>
                <c:pt idx="7135">
                  <c:v>81.368301026225765</c:v>
                </c:pt>
                <c:pt idx="7136">
                  <c:v>81.379703534777647</c:v>
                </c:pt>
                <c:pt idx="7137">
                  <c:v>81.391106043329529</c:v>
                </c:pt>
                <c:pt idx="7138">
                  <c:v>81.402508551881411</c:v>
                </c:pt>
                <c:pt idx="7139">
                  <c:v>81.413911060433293</c:v>
                </c:pt>
                <c:pt idx="7140">
                  <c:v>81.425313568985175</c:v>
                </c:pt>
                <c:pt idx="7141">
                  <c:v>81.436716077537056</c:v>
                </c:pt>
                <c:pt idx="7142">
                  <c:v>81.448118586088938</c:v>
                </c:pt>
                <c:pt idx="7143">
                  <c:v>81.45952109464082</c:v>
                </c:pt>
                <c:pt idx="7144">
                  <c:v>81.470923603192702</c:v>
                </c:pt>
                <c:pt idx="7145">
                  <c:v>81.482326111744584</c:v>
                </c:pt>
                <c:pt idx="7146">
                  <c:v>81.493728620296466</c:v>
                </c:pt>
                <c:pt idx="7147">
                  <c:v>81.505131128848348</c:v>
                </c:pt>
                <c:pt idx="7148">
                  <c:v>81.516533637400229</c:v>
                </c:pt>
                <c:pt idx="7149">
                  <c:v>81.527936145952111</c:v>
                </c:pt>
                <c:pt idx="7150">
                  <c:v>81.539338654503993</c:v>
                </c:pt>
                <c:pt idx="7151">
                  <c:v>81.550741163055875</c:v>
                </c:pt>
                <c:pt idx="7152">
                  <c:v>81.562143671607757</c:v>
                </c:pt>
                <c:pt idx="7153">
                  <c:v>81.573546180159639</c:v>
                </c:pt>
                <c:pt idx="7154">
                  <c:v>81.584948688711506</c:v>
                </c:pt>
                <c:pt idx="7155">
                  <c:v>81.596351197263388</c:v>
                </c:pt>
                <c:pt idx="7156">
                  <c:v>81.607753705815284</c:v>
                </c:pt>
                <c:pt idx="7157">
                  <c:v>81.619156214367166</c:v>
                </c:pt>
                <c:pt idx="7158">
                  <c:v>81.630558722919048</c:v>
                </c:pt>
                <c:pt idx="7159">
                  <c:v>81.64196123147093</c:v>
                </c:pt>
                <c:pt idx="7160">
                  <c:v>81.653363740022797</c:v>
                </c:pt>
                <c:pt idx="7161">
                  <c:v>81.664766248574679</c:v>
                </c:pt>
                <c:pt idx="7162">
                  <c:v>81.676168757126561</c:v>
                </c:pt>
                <c:pt idx="7163">
                  <c:v>81.687571265678443</c:v>
                </c:pt>
                <c:pt idx="7164">
                  <c:v>81.698973774230339</c:v>
                </c:pt>
                <c:pt idx="7165">
                  <c:v>81.710376282782221</c:v>
                </c:pt>
                <c:pt idx="7166">
                  <c:v>81.721778791334103</c:v>
                </c:pt>
                <c:pt idx="7167">
                  <c:v>81.73318129988597</c:v>
                </c:pt>
                <c:pt idx="7168">
                  <c:v>81.744583808437852</c:v>
                </c:pt>
                <c:pt idx="7169">
                  <c:v>81.755986316989734</c:v>
                </c:pt>
                <c:pt idx="7170">
                  <c:v>81.767388825541616</c:v>
                </c:pt>
                <c:pt idx="7171">
                  <c:v>81.778791334093498</c:v>
                </c:pt>
                <c:pt idx="7172">
                  <c:v>81.79019384264538</c:v>
                </c:pt>
                <c:pt idx="7173">
                  <c:v>81.801596351197261</c:v>
                </c:pt>
                <c:pt idx="7174">
                  <c:v>81.812998859749143</c:v>
                </c:pt>
                <c:pt idx="7175">
                  <c:v>81.824401368301025</c:v>
                </c:pt>
                <c:pt idx="7176">
                  <c:v>81.835803876852907</c:v>
                </c:pt>
                <c:pt idx="7177">
                  <c:v>81.847206385404789</c:v>
                </c:pt>
                <c:pt idx="7178">
                  <c:v>81.858608893956671</c:v>
                </c:pt>
                <c:pt idx="7179">
                  <c:v>81.870011402508553</c:v>
                </c:pt>
                <c:pt idx="7180">
                  <c:v>81.881413911060434</c:v>
                </c:pt>
                <c:pt idx="7181">
                  <c:v>81.892816419612316</c:v>
                </c:pt>
                <c:pt idx="7182">
                  <c:v>81.904218928164198</c:v>
                </c:pt>
                <c:pt idx="7183">
                  <c:v>81.91562143671608</c:v>
                </c:pt>
                <c:pt idx="7184">
                  <c:v>81.927023945267962</c:v>
                </c:pt>
                <c:pt idx="7185">
                  <c:v>81.938426453819844</c:v>
                </c:pt>
                <c:pt idx="7186">
                  <c:v>81.949828962371711</c:v>
                </c:pt>
                <c:pt idx="7187">
                  <c:v>81.961231470923607</c:v>
                </c:pt>
                <c:pt idx="7188">
                  <c:v>81.972633979475489</c:v>
                </c:pt>
                <c:pt idx="7189">
                  <c:v>81.984036488027371</c:v>
                </c:pt>
                <c:pt idx="7190">
                  <c:v>81.995438996579253</c:v>
                </c:pt>
                <c:pt idx="7191">
                  <c:v>82.006841505131135</c:v>
                </c:pt>
                <c:pt idx="7192">
                  <c:v>82.018244013683002</c:v>
                </c:pt>
                <c:pt idx="7193">
                  <c:v>82.029646522234884</c:v>
                </c:pt>
                <c:pt idx="7194">
                  <c:v>82.041049030786766</c:v>
                </c:pt>
                <c:pt idx="7195">
                  <c:v>82.052451539338662</c:v>
                </c:pt>
                <c:pt idx="7196">
                  <c:v>82.063854047890544</c:v>
                </c:pt>
                <c:pt idx="7197">
                  <c:v>82.075256556442426</c:v>
                </c:pt>
                <c:pt idx="7198">
                  <c:v>82.086659064994294</c:v>
                </c:pt>
                <c:pt idx="7199">
                  <c:v>82.098061573546175</c:v>
                </c:pt>
                <c:pt idx="7200">
                  <c:v>82.109464082098057</c:v>
                </c:pt>
                <c:pt idx="7201">
                  <c:v>82.120866590649939</c:v>
                </c:pt>
                <c:pt idx="7202">
                  <c:v>82.132269099201821</c:v>
                </c:pt>
                <c:pt idx="7203">
                  <c:v>82.143671607753703</c:v>
                </c:pt>
                <c:pt idx="7204">
                  <c:v>82.155074116305585</c:v>
                </c:pt>
                <c:pt idx="7205">
                  <c:v>82.166476624857467</c:v>
                </c:pt>
                <c:pt idx="7206">
                  <c:v>82.177879133409348</c:v>
                </c:pt>
                <c:pt idx="7207">
                  <c:v>82.18928164196123</c:v>
                </c:pt>
                <c:pt idx="7208">
                  <c:v>82.200684150513112</c:v>
                </c:pt>
                <c:pt idx="7209">
                  <c:v>82.212086659064994</c:v>
                </c:pt>
                <c:pt idx="7210">
                  <c:v>82.223489167616876</c:v>
                </c:pt>
                <c:pt idx="7211">
                  <c:v>82.234891676168758</c:v>
                </c:pt>
                <c:pt idx="7212">
                  <c:v>82.246294184720639</c:v>
                </c:pt>
                <c:pt idx="7213">
                  <c:v>82.257696693272521</c:v>
                </c:pt>
                <c:pt idx="7214">
                  <c:v>82.269099201824403</c:v>
                </c:pt>
                <c:pt idx="7215">
                  <c:v>82.280501710376285</c:v>
                </c:pt>
                <c:pt idx="7216">
                  <c:v>82.291904218928167</c:v>
                </c:pt>
                <c:pt idx="7217">
                  <c:v>82.303306727480035</c:v>
                </c:pt>
                <c:pt idx="7218">
                  <c:v>82.314709236031931</c:v>
                </c:pt>
                <c:pt idx="7219">
                  <c:v>82.326111744583812</c:v>
                </c:pt>
                <c:pt idx="7220">
                  <c:v>82.337514253135694</c:v>
                </c:pt>
                <c:pt idx="7221">
                  <c:v>82.348916761687576</c:v>
                </c:pt>
                <c:pt idx="7222">
                  <c:v>82.360319270239458</c:v>
                </c:pt>
                <c:pt idx="7223">
                  <c:v>82.371721778791326</c:v>
                </c:pt>
                <c:pt idx="7224">
                  <c:v>82.383124287343207</c:v>
                </c:pt>
                <c:pt idx="7225">
                  <c:v>82.394526795895089</c:v>
                </c:pt>
                <c:pt idx="7226">
                  <c:v>82.405929304446985</c:v>
                </c:pt>
                <c:pt idx="7227">
                  <c:v>82.417331812998867</c:v>
                </c:pt>
                <c:pt idx="7228">
                  <c:v>82.428734321550749</c:v>
                </c:pt>
                <c:pt idx="7229">
                  <c:v>82.440136830102617</c:v>
                </c:pt>
                <c:pt idx="7230">
                  <c:v>82.451539338654499</c:v>
                </c:pt>
                <c:pt idx="7231">
                  <c:v>82.46294184720638</c:v>
                </c:pt>
                <c:pt idx="7232">
                  <c:v>82.474344355758262</c:v>
                </c:pt>
                <c:pt idx="7233">
                  <c:v>82.485746864310144</c:v>
                </c:pt>
                <c:pt idx="7234">
                  <c:v>82.497149372862026</c:v>
                </c:pt>
                <c:pt idx="7235">
                  <c:v>82.508551881413922</c:v>
                </c:pt>
                <c:pt idx="7236">
                  <c:v>82.51995438996579</c:v>
                </c:pt>
                <c:pt idx="7237">
                  <c:v>82.531356898517672</c:v>
                </c:pt>
                <c:pt idx="7238">
                  <c:v>82.542759407069553</c:v>
                </c:pt>
                <c:pt idx="7239">
                  <c:v>82.554161915621435</c:v>
                </c:pt>
                <c:pt idx="7240">
                  <c:v>82.565564424173317</c:v>
                </c:pt>
                <c:pt idx="7241">
                  <c:v>82.576966932725199</c:v>
                </c:pt>
                <c:pt idx="7242">
                  <c:v>82.588369441277081</c:v>
                </c:pt>
                <c:pt idx="7243">
                  <c:v>82.599771949828963</c:v>
                </c:pt>
                <c:pt idx="7244">
                  <c:v>82.611174458380844</c:v>
                </c:pt>
                <c:pt idx="7245">
                  <c:v>82.622576966932726</c:v>
                </c:pt>
                <c:pt idx="7246">
                  <c:v>82.633979475484608</c:v>
                </c:pt>
                <c:pt idx="7247">
                  <c:v>82.64538198403649</c:v>
                </c:pt>
                <c:pt idx="7248">
                  <c:v>82.656784492588358</c:v>
                </c:pt>
                <c:pt idx="7249">
                  <c:v>82.668187001140254</c:v>
                </c:pt>
                <c:pt idx="7250">
                  <c:v>82.679589509692136</c:v>
                </c:pt>
                <c:pt idx="7251">
                  <c:v>82.690992018244017</c:v>
                </c:pt>
                <c:pt idx="7252">
                  <c:v>82.702394526795899</c:v>
                </c:pt>
                <c:pt idx="7253">
                  <c:v>82.713797035347781</c:v>
                </c:pt>
                <c:pt idx="7254">
                  <c:v>82.725199543899663</c:v>
                </c:pt>
                <c:pt idx="7255">
                  <c:v>82.736602052451531</c:v>
                </c:pt>
                <c:pt idx="7256">
                  <c:v>82.748004561003413</c:v>
                </c:pt>
                <c:pt idx="7257">
                  <c:v>82.759407069555309</c:v>
                </c:pt>
                <c:pt idx="7258">
                  <c:v>82.77080957810719</c:v>
                </c:pt>
                <c:pt idx="7259">
                  <c:v>82.782212086659072</c:v>
                </c:pt>
                <c:pt idx="7260">
                  <c:v>82.793614595210954</c:v>
                </c:pt>
                <c:pt idx="7261">
                  <c:v>82.805017103762822</c:v>
                </c:pt>
                <c:pt idx="7262">
                  <c:v>82.816419612314704</c:v>
                </c:pt>
                <c:pt idx="7263">
                  <c:v>82.827822120866585</c:v>
                </c:pt>
                <c:pt idx="7264">
                  <c:v>82.839224629418467</c:v>
                </c:pt>
                <c:pt idx="7265">
                  <c:v>82.850627137970349</c:v>
                </c:pt>
                <c:pt idx="7266">
                  <c:v>82.862029646522245</c:v>
                </c:pt>
                <c:pt idx="7267">
                  <c:v>82.873432155074113</c:v>
                </c:pt>
                <c:pt idx="7268">
                  <c:v>82.884834663625995</c:v>
                </c:pt>
                <c:pt idx="7269">
                  <c:v>82.896237172177877</c:v>
                </c:pt>
                <c:pt idx="7270">
                  <c:v>82.907639680729758</c:v>
                </c:pt>
                <c:pt idx="7271">
                  <c:v>82.91904218928164</c:v>
                </c:pt>
                <c:pt idx="7272">
                  <c:v>82.930444697833522</c:v>
                </c:pt>
                <c:pt idx="7273">
                  <c:v>82.941847206385404</c:v>
                </c:pt>
                <c:pt idx="7274">
                  <c:v>82.953249714937286</c:v>
                </c:pt>
                <c:pt idx="7275">
                  <c:v>82.964652223489168</c:v>
                </c:pt>
                <c:pt idx="7276">
                  <c:v>82.97605473204105</c:v>
                </c:pt>
                <c:pt idx="7277">
                  <c:v>82.987457240592931</c:v>
                </c:pt>
                <c:pt idx="7278">
                  <c:v>82.998859749144813</c:v>
                </c:pt>
                <c:pt idx="7279">
                  <c:v>83.010262257696695</c:v>
                </c:pt>
                <c:pt idx="7280">
                  <c:v>83.021664766248577</c:v>
                </c:pt>
                <c:pt idx="7281">
                  <c:v>83.033067274800459</c:v>
                </c:pt>
                <c:pt idx="7282">
                  <c:v>83.044469783352341</c:v>
                </c:pt>
                <c:pt idx="7283">
                  <c:v>83.055872291904222</c:v>
                </c:pt>
                <c:pt idx="7284">
                  <c:v>83.067274800456104</c:v>
                </c:pt>
                <c:pt idx="7285">
                  <c:v>83.078677309007986</c:v>
                </c:pt>
                <c:pt idx="7286">
                  <c:v>83.090079817559854</c:v>
                </c:pt>
                <c:pt idx="7287">
                  <c:v>83.101482326111736</c:v>
                </c:pt>
                <c:pt idx="7288">
                  <c:v>83.112884834663632</c:v>
                </c:pt>
                <c:pt idx="7289">
                  <c:v>83.124287343215514</c:v>
                </c:pt>
                <c:pt idx="7290">
                  <c:v>83.135689851767395</c:v>
                </c:pt>
                <c:pt idx="7291">
                  <c:v>83.147092360319277</c:v>
                </c:pt>
                <c:pt idx="7292">
                  <c:v>83.158494868871145</c:v>
                </c:pt>
                <c:pt idx="7293">
                  <c:v>83.169897377423027</c:v>
                </c:pt>
                <c:pt idx="7294">
                  <c:v>83.181299885974909</c:v>
                </c:pt>
                <c:pt idx="7295">
                  <c:v>83.19270239452679</c:v>
                </c:pt>
                <c:pt idx="7296">
                  <c:v>83.204104903078672</c:v>
                </c:pt>
                <c:pt idx="7297">
                  <c:v>83.215507411630568</c:v>
                </c:pt>
                <c:pt idx="7298">
                  <c:v>83.226909920182436</c:v>
                </c:pt>
                <c:pt idx="7299">
                  <c:v>83.238312428734318</c:v>
                </c:pt>
                <c:pt idx="7300">
                  <c:v>83.2497149372862</c:v>
                </c:pt>
                <c:pt idx="7301">
                  <c:v>83.261117445838082</c:v>
                </c:pt>
                <c:pt idx="7302">
                  <c:v>83.272519954389963</c:v>
                </c:pt>
                <c:pt idx="7303">
                  <c:v>83.283922462941845</c:v>
                </c:pt>
                <c:pt idx="7304">
                  <c:v>83.295324971493727</c:v>
                </c:pt>
                <c:pt idx="7305">
                  <c:v>83.306727480045609</c:v>
                </c:pt>
                <c:pt idx="7306">
                  <c:v>83.318129988597491</c:v>
                </c:pt>
                <c:pt idx="7307">
                  <c:v>83.329532497149373</c:v>
                </c:pt>
                <c:pt idx="7308">
                  <c:v>83.340935005701255</c:v>
                </c:pt>
                <c:pt idx="7309">
                  <c:v>83.352337514253136</c:v>
                </c:pt>
                <c:pt idx="7310">
                  <c:v>83.363740022805018</c:v>
                </c:pt>
                <c:pt idx="7311">
                  <c:v>83.3751425313569</c:v>
                </c:pt>
                <c:pt idx="7312">
                  <c:v>83.386545039908782</c:v>
                </c:pt>
                <c:pt idx="7313">
                  <c:v>83.397947548460664</c:v>
                </c:pt>
                <c:pt idx="7314">
                  <c:v>83.409350057012546</c:v>
                </c:pt>
                <c:pt idx="7315">
                  <c:v>83.420752565564428</c:v>
                </c:pt>
                <c:pt idx="7316">
                  <c:v>83.432155074116309</c:v>
                </c:pt>
                <c:pt idx="7317">
                  <c:v>83.443557582668177</c:v>
                </c:pt>
                <c:pt idx="7318">
                  <c:v>83.454960091220059</c:v>
                </c:pt>
                <c:pt idx="7319">
                  <c:v>83.466362599771955</c:v>
                </c:pt>
                <c:pt idx="7320">
                  <c:v>83.477765108323837</c:v>
                </c:pt>
                <c:pt idx="7321">
                  <c:v>83.489167616875719</c:v>
                </c:pt>
                <c:pt idx="7322">
                  <c:v>83.5005701254276</c:v>
                </c:pt>
                <c:pt idx="7323">
                  <c:v>83.511972633979482</c:v>
                </c:pt>
                <c:pt idx="7324">
                  <c:v>83.52337514253135</c:v>
                </c:pt>
                <c:pt idx="7325">
                  <c:v>83.534777651083232</c:v>
                </c:pt>
                <c:pt idx="7326">
                  <c:v>83.546180159635114</c:v>
                </c:pt>
                <c:pt idx="7327">
                  <c:v>83.557582668186996</c:v>
                </c:pt>
                <c:pt idx="7328">
                  <c:v>83.568985176738892</c:v>
                </c:pt>
                <c:pt idx="7329">
                  <c:v>83.580387685290773</c:v>
                </c:pt>
                <c:pt idx="7330">
                  <c:v>83.591790193842641</c:v>
                </c:pt>
                <c:pt idx="7331">
                  <c:v>83.603192702394523</c:v>
                </c:pt>
                <c:pt idx="7332">
                  <c:v>83.614595210946405</c:v>
                </c:pt>
                <c:pt idx="7333">
                  <c:v>83.625997719498287</c:v>
                </c:pt>
                <c:pt idx="7334">
                  <c:v>83.637400228050168</c:v>
                </c:pt>
                <c:pt idx="7335">
                  <c:v>83.64880273660205</c:v>
                </c:pt>
                <c:pt idx="7336">
                  <c:v>83.660205245153932</c:v>
                </c:pt>
                <c:pt idx="7337">
                  <c:v>83.671607753705814</c:v>
                </c:pt>
                <c:pt idx="7338">
                  <c:v>83.683010262257696</c:v>
                </c:pt>
                <c:pt idx="7339">
                  <c:v>83.694412770809578</c:v>
                </c:pt>
                <c:pt idx="7340">
                  <c:v>83.70581527936146</c:v>
                </c:pt>
                <c:pt idx="7341">
                  <c:v>83.717217787913341</c:v>
                </c:pt>
                <c:pt idx="7342">
                  <c:v>83.728620296465223</c:v>
                </c:pt>
                <c:pt idx="7343">
                  <c:v>83.740022805017105</c:v>
                </c:pt>
                <c:pt idx="7344">
                  <c:v>83.751425313568987</c:v>
                </c:pt>
                <c:pt idx="7345">
                  <c:v>83.762827822120869</c:v>
                </c:pt>
                <c:pt idx="7346">
                  <c:v>83.774230330672751</c:v>
                </c:pt>
                <c:pt idx="7347">
                  <c:v>83.785632839224633</c:v>
                </c:pt>
                <c:pt idx="7348">
                  <c:v>83.797035347776514</c:v>
                </c:pt>
                <c:pt idx="7349">
                  <c:v>83.808437856328382</c:v>
                </c:pt>
                <c:pt idx="7350">
                  <c:v>83.819840364880278</c:v>
                </c:pt>
                <c:pt idx="7351">
                  <c:v>83.83124287343216</c:v>
                </c:pt>
                <c:pt idx="7352">
                  <c:v>83.842645381984042</c:v>
                </c:pt>
                <c:pt idx="7353">
                  <c:v>83.854047890535924</c:v>
                </c:pt>
                <c:pt idx="7354">
                  <c:v>83.865450399087806</c:v>
                </c:pt>
                <c:pt idx="7355">
                  <c:v>83.876852907639673</c:v>
                </c:pt>
                <c:pt idx="7356">
                  <c:v>83.888255416191555</c:v>
                </c:pt>
                <c:pt idx="7357">
                  <c:v>83.899657924743437</c:v>
                </c:pt>
                <c:pt idx="7358">
                  <c:v>83.911060433295319</c:v>
                </c:pt>
                <c:pt idx="7359">
                  <c:v>83.922462941847215</c:v>
                </c:pt>
                <c:pt idx="7360">
                  <c:v>83.933865450399097</c:v>
                </c:pt>
                <c:pt idx="7361">
                  <c:v>83.945267958950964</c:v>
                </c:pt>
                <c:pt idx="7362">
                  <c:v>83.956670467502846</c:v>
                </c:pt>
                <c:pt idx="7363">
                  <c:v>83.968072976054728</c:v>
                </c:pt>
                <c:pt idx="7364">
                  <c:v>83.97947548460661</c:v>
                </c:pt>
                <c:pt idx="7365">
                  <c:v>83.990877993158492</c:v>
                </c:pt>
                <c:pt idx="7366">
                  <c:v>84.002280501710374</c:v>
                </c:pt>
                <c:pt idx="7367">
                  <c:v>84.013683010262255</c:v>
                </c:pt>
                <c:pt idx="7368">
                  <c:v>84.025085518814137</c:v>
                </c:pt>
                <c:pt idx="7369">
                  <c:v>84.036488027366019</c:v>
                </c:pt>
                <c:pt idx="7370">
                  <c:v>84.047890535917901</c:v>
                </c:pt>
                <c:pt idx="7371">
                  <c:v>84.059293044469783</c:v>
                </c:pt>
                <c:pt idx="7372">
                  <c:v>84.070695553021665</c:v>
                </c:pt>
                <c:pt idx="7373">
                  <c:v>84.082098061573546</c:v>
                </c:pt>
                <c:pt idx="7374">
                  <c:v>84.093500570125428</c:v>
                </c:pt>
                <c:pt idx="7375">
                  <c:v>84.10490307867731</c:v>
                </c:pt>
                <c:pt idx="7376">
                  <c:v>84.116305587229192</c:v>
                </c:pt>
                <c:pt idx="7377">
                  <c:v>84.127708095781074</c:v>
                </c:pt>
                <c:pt idx="7378">
                  <c:v>84.139110604332956</c:v>
                </c:pt>
                <c:pt idx="7379">
                  <c:v>84.150513112884838</c:v>
                </c:pt>
                <c:pt idx="7380">
                  <c:v>84.161915621436705</c:v>
                </c:pt>
                <c:pt idx="7381">
                  <c:v>84.173318129988601</c:v>
                </c:pt>
                <c:pt idx="7382">
                  <c:v>84.184720638540483</c:v>
                </c:pt>
                <c:pt idx="7383">
                  <c:v>84.196123147092365</c:v>
                </c:pt>
                <c:pt idx="7384">
                  <c:v>84.207525655644247</c:v>
                </c:pt>
                <c:pt idx="7385">
                  <c:v>84.218928164196129</c:v>
                </c:pt>
                <c:pt idx="7386">
                  <c:v>84.230330672747996</c:v>
                </c:pt>
                <c:pt idx="7387">
                  <c:v>84.241733181299878</c:v>
                </c:pt>
                <c:pt idx="7388">
                  <c:v>84.25313568985176</c:v>
                </c:pt>
                <c:pt idx="7389">
                  <c:v>84.264538198403642</c:v>
                </c:pt>
                <c:pt idx="7390">
                  <c:v>84.275940706955538</c:v>
                </c:pt>
                <c:pt idx="7391">
                  <c:v>84.28734321550742</c:v>
                </c:pt>
                <c:pt idx="7392">
                  <c:v>84.298745724059302</c:v>
                </c:pt>
                <c:pt idx="7393">
                  <c:v>84.310148232611169</c:v>
                </c:pt>
                <c:pt idx="7394">
                  <c:v>84.321550741163051</c:v>
                </c:pt>
                <c:pt idx="7395">
                  <c:v>84.332953249714933</c:v>
                </c:pt>
                <c:pt idx="7396">
                  <c:v>84.344355758266815</c:v>
                </c:pt>
                <c:pt idx="7397">
                  <c:v>84.355758266818697</c:v>
                </c:pt>
                <c:pt idx="7398">
                  <c:v>84.367160775370593</c:v>
                </c:pt>
                <c:pt idx="7399">
                  <c:v>84.37856328392246</c:v>
                </c:pt>
                <c:pt idx="7400">
                  <c:v>84.389965792474342</c:v>
                </c:pt>
                <c:pt idx="7401">
                  <c:v>84.401368301026224</c:v>
                </c:pt>
                <c:pt idx="7402">
                  <c:v>84.412770809578106</c:v>
                </c:pt>
                <c:pt idx="7403">
                  <c:v>84.424173318129988</c:v>
                </c:pt>
                <c:pt idx="7404">
                  <c:v>84.43557582668187</c:v>
                </c:pt>
                <c:pt idx="7405">
                  <c:v>84.446978335233752</c:v>
                </c:pt>
                <c:pt idx="7406">
                  <c:v>84.458380843785633</c:v>
                </c:pt>
                <c:pt idx="7407">
                  <c:v>84.469783352337515</c:v>
                </c:pt>
                <c:pt idx="7408">
                  <c:v>84.481185860889397</c:v>
                </c:pt>
                <c:pt idx="7409">
                  <c:v>84.492588369441279</c:v>
                </c:pt>
                <c:pt idx="7410">
                  <c:v>84.503990877993161</c:v>
                </c:pt>
                <c:pt idx="7411">
                  <c:v>84.515393386545028</c:v>
                </c:pt>
                <c:pt idx="7412">
                  <c:v>84.526795895096924</c:v>
                </c:pt>
                <c:pt idx="7413">
                  <c:v>84.538198403648806</c:v>
                </c:pt>
                <c:pt idx="7414">
                  <c:v>84.549600912200688</c:v>
                </c:pt>
                <c:pt idx="7415">
                  <c:v>84.56100342075257</c:v>
                </c:pt>
                <c:pt idx="7416">
                  <c:v>84.572405929304452</c:v>
                </c:pt>
                <c:pt idx="7417">
                  <c:v>84.583808437856334</c:v>
                </c:pt>
                <c:pt idx="7418">
                  <c:v>84.595210946408201</c:v>
                </c:pt>
                <c:pt idx="7419">
                  <c:v>84.606613454960083</c:v>
                </c:pt>
                <c:pt idx="7420">
                  <c:v>84.618015963511965</c:v>
                </c:pt>
                <c:pt idx="7421">
                  <c:v>84.629418472063861</c:v>
                </c:pt>
                <c:pt idx="7422">
                  <c:v>84.640820980615743</c:v>
                </c:pt>
                <c:pt idx="7423">
                  <c:v>84.652223489167625</c:v>
                </c:pt>
                <c:pt idx="7424">
                  <c:v>84.663625997719492</c:v>
                </c:pt>
                <c:pt idx="7425">
                  <c:v>84.675028506271374</c:v>
                </c:pt>
                <c:pt idx="7426">
                  <c:v>84.686431014823256</c:v>
                </c:pt>
                <c:pt idx="7427">
                  <c:v>84.697833523375138</c:v>
                </c:pt>
                <c:pt idx="7428">
                  <c:v>84.70923603192702</c:v>
                </c:pt>
                <c:pt idx="7429">
                  <c:v>84.720638540478916</c:v>
                </c:pt>
                <c:pt idx="7430">
                  <c:v>84.732041049030784</c:v>
                </c:pt>
                <c:pt idx="7431">
                  <c:v>84.743443557582665</c:v>
                </c:pt>
                <c:pt idx="7432">
                  <c:v>84.754846066134547</c:v>
                </c:pt>
                <c:pt idx="7433">
                  <c:v>84.766248574686429</c:v>
                </c:pt>
                <c:pt idx="7434">
                  <c:v>84.777651083238311</c:v>
                </c:pt>
                <c:pt idx="7435">
                  <c:v>84.789053591790193</c:v>
                </c:pt>
                <c:pt idx="7436">
                  <c:v>84.800456100342075</c:v>
                </c:pt>
                <c:pt idx="7437">
                  <c:v>84.811858608893957</c:v>
                </c:pt>
                <c:pt idx="7438">
                  <c:v>84.823261117445838</c:v>
                </c:pt>
                <c:pt idx="7439">
                  <c:v>84.83466362599772</c:v>
                </c:pt>
                <c:pt idx="7440">
                  <c:v>84.846066134549602</c:v>
                </c:pt>
                <c:pt idx="7441">
                  <c:v>84.857468643101484</c:v>
                </c:pt>
                <c:pt idx="7442">
                  <c:v>84.868871151653366</c:v>
                </c:pt>
                <c:pt idx="7443">
                  <c:v>84.880273660205248</c:v>
                </c:pt>
                <c:pt idx="7444">
                  <c:v>84.89167616875713</c:v>
                </c:pt>
                <c:pt idx="7445">
                  <c:v>84.903078677309011</c:v>
                </c:pt>
                <c:pt idx="7446">
                  <c:v>84.914481185860893</c:v>
                </c:pt>
                <c:pt idx="7447">
                  <c:v>84.925883694412775</c:v>
                </c:pt>
                <c:pt idx="7448">
                  <c:v>84.937286202964657</c:v>
                </c:pt>
                <c:pt idx="7449">
                  <c:v>84.948688711516525</c:v>
                </c:pt>
                <c:pt idx="7450">
                  <c:v>84.960091220068406</c:v>
                </c:pt>
                <c:pt idx="7451">
                  <c:v>84.971493728620288</c:v>
                </c:pt>
                <c:pt idx="7452">
                  <c:v>84.982896237172184</c:v>
                </c:pt>
                <c:pt idx="7453">
                  <c:v>84.994298745724066</c:v>
                </c:pt>
                <c:pt idx="7454">
                  <c:v>85.005701254275948</c:v>
                </c:pt>
                <c:pt idx="7455">
                  <c:v>85.017103762827816</c:v>
                </c:pt>
                <c:pt idx="7456">
                  <c:v>85.028506271379698</c:v>
                </c:pt>
                <c:pt idx="7457">
                  <c:v>85.039908779931579</c:v>
                </c:pt>
                <c:pt idx="7458">
                  <c:v>85.051311288483461</c:v>
                </c:pt>
                <c:pt idx="7459">
                  <c:v>85.062713797035343</c:v>
                </c:pt>
                <c:pt idx="7460">
                  <c:v>85.074116305587239</c:v>
                </c:pt>
                <c:pt idx="7461">
                  <c:v>85.085518814139121</c:v>
                </c:pt>
                <c:pt idx="7462">
                  <c:v>85.096921322690989</c:v>
                </c:pt>
                <c:pt idx="7463">
                  <c:v>85.10832383124287</c:v>
                </c:pt>
                <c:pt idx="7464">
                  <c:v>85.119726339794752</c:v>
                </c:pt>
                <c:pt idx="7465">
                  <c:v>85.131128848346634</c:v>
                </c:pt>
                <c:pt idx="7466">
                  <c:v>85.142531356898516</c:v>
                </c:pt>
                <c:pt idx="7467">
                  <c:v>85.153933865450398</c:v>
                </c:pt>
                <c:pt idx="7468">
                  <c:v>85.16533637400228</c:v>
                </c:pt>
                <c:pt idx="7469">
                  <c:v>85.176738882554162</c:v>
                </c:pt>
                <c:pt idx="7470">
                  <c:v>85.188141391106043</c:v>
                </c:pt>
                <c:pt idx="7471">
                  <c:v>85.199543899657925</c:v>
                </c:pt>
                <c:pt idx="7472">
                  <c:v>85.210946408209807</c:v>
                </c:pt>
                <c:pt idx="7473">
                  <c:v>85.222348916761689</c:v>
                </c:pt>
                <c:pt idx="7474">
                  <c:v>85.233751425313571</c:v>
                </c:pt>
                <c:pt idx="7475">
                  <c:v>85.245153933865453</c:v>
                </c:pt>
                <c:pt idx="7476">
                  <c:v>85.256556442417335</c:v>
                </c:pt>
                <c:pt idx="7477">
                  <c:v>85.267958950969216</c:v>
                </c:pt>
                <c:pt idx="7478">
                  <c:v>85.279361459521098</c:v>
                </c:pt>
                <c:pt idx="7479">
                  <c:v>85.29076396807298</c:v>
                </c:pt>
                <c:pt idx="7480">
                  <c:v>85.302166476624848</c:v>
                </c:pt>
                <c:pt idx="7481">
                  <c:v>85.31356898517673</c:v>
                </c:pt>
                <c:pt idx="7482">
                  <c:v>85.324971493728611</c:v>
                </c:pt>
                <c:pt idx="7483">
                  <c:v>85.336374002280508</c:v>
                </c:pt>
                <c:pt idx="7484">
                  <c:v>85.347776510832389</c:v>
                </c:pt>
                <c:pt idx="7485">
                  <c:v>85.359179019384271</c:v>
                </c:pt>
                <c:pt idx="7486">
                  <c:v>85.370581527936153</c:v>
                </c:pt>
                <c:pt idx="7487">
                  <c:v>85.381984036488021</c:v>
                </c:pt>
                <c:pt idx="7488">
                  <c:v>85.393386545039903</c:v>
                </c:pt>
                <c:pt idx="7489">
                  <c:v>85.404789053591784</c:v>
                </c:pt>
                <c:pt idx="7490">
                  <c:v>85.416191562143666</c:v>
                </c:pt>
                <c:pt idx="7491">
                  <c:v>85.427594070695562</c:v>
                </c:pt>
                <c:pt idx="7492">
                  <c:v>85.438996579247444</c:v>
                </c:pt>
                <c:pt idx="7493">
                  <c:v>85.450399087799312</c:v>
                </c:pt>
                <c:pt idx="7494">
                  <c:v>85.461801596351194</c:v>
                </c:pt>
                <c:pt idx="7495">
                  <c:v>85.473204104903076</c:v>
                </c:pt>
                <c:pt idx="7496">
                  <c:v>85.484606613454957</c:v>
                </c:pt>
                <c:pt idx="7497">
                  <c:v>85.496009122006839</c:v>
                </c:pt>
                <c:pt idx="7498">
                  <c:v>85.507411630558721</c:v>
                </c:pt>
                <c:pt idx="7499">
                  <c:v>85.518814139110603</c:v>
                </c:pt>
                <c:pt idx="7500">
                  <c:v>85.530216647662485</c:v>
                </c:pt>
                <c:pt idx="7501">
                  <c:v>85.541619156214367</c:v>
                </c:pt>
                <c:pt idx="7502">
                  <c:v>85.553021664766248</c:v>
                </c:pt>
                <c:pt idx="7503">
                  <c:v>85.56442417331813</c:v>
                </c:pt>
                <c:pt idx="7504">
                  <c:v>85.575826681870012</c:v>
                </c:pt>
                <c:pt idx="7505">
                  <c:v>85.587229190421894</c:v>
                </c:pt>
                <c:pt idx="7506">
                  <c:v>85.598631698973776</c:v>
                </c:pt>
                <c:pt idx="7507">
                  <c:v>85.610034207525658</c:v>
                </c:pt>
                <c:pt idx="7508">
                  <c:v>85.62143671607754</c:v>
                </c:pt>
                <c:pt idx="7509">
                  <c:v>85.632839224629421</c:v>
                </c:pt>
                <c:pt idx="7510">
                  <c:v>85.644241733181303</c:v>
                </c:pt>
                <c:pt idx="7511">
                  <c:v>85.655644241733185</c:v>
                </c:pt>
                <c:pt idx="7512">
                  <c:v>85.667046750285053</c:v>
                </c:pt>
                <c:pt idx="7513">
                  <c:v>85.678449258836935</c:v>
                </c:pt>
                <c:pt idx="7514">
                  <c:v>85.689851767388831</c:v>
                </c:pt>
                <c:pt idx="7515">
                  <c:v>85.701254275940713</c:v>
                </c:pt>
                <c:pt idx="7516">
                  <c:v>85.712656784492594</c:v>
                </c:pt>
                <c:pt idx="7517">
                  <c:v>85.724059293044476</c:v>
                </c:pt>
                <c:pt idx="7518">
                  <c:v>85.735461801596344</c:v>
                </c:pt>
                <c:pt idx="7519">
                  <c:v>85.746864310148226</c:v>
                </c:pt>
                <c:pt idx="7520">
                  <c:v>85.758266818700108</c:v>
                </c:pt>
                <c:pt idx="7521">
                  <c:v>85.769669327251989</c:v>
                </c:pt>
                <c:pt idx="7522">
                  <c:v>85.781071835803886</c:v>
                </c:pt>
                <c:pt idx="7523">
                  <c:v>85.792474344355767</c:v>
                </c:pt>
                <c:pt idx="7524">
                  <c:v>85.803876852907635</c:v>
                </c:pt>
                <c:pt idx="7525">
                  <c:v>85.815279361459517</c:v>
                </c:pt>
                <c:pt idx="7526">
                  <c:v>85.826681870011399</c:v>
                </c:pt>
                <c:pt idx="7527">
                  <c:v>85.838084378563281</c:v>
                </c:pt>
                <c:pt idx="7528">
                  <c:v>85.849486887115162</c:v>
                </c:pt>
                <c:pt idx="7529">
                  <c:v>85.860889395667044</c:v>
                </c:pt>
                <c:pt idx="7530">
                  <c:v>85.87229190421894</c:v>
                </c:pt>
                <c:pt idx="7531">
                  <c:v>85.883694412770808</c:v>
                </c:pt>
                <c:pt idx="7532">
                  <c:v>85.89509692132269</c:v>
                </c:pt>
                <c:pt idx="7533">
                  <c:v>85.906499429874572</c:v>
                </c:pt>
                <c:pt idx="7534">
                  <c:v>85.917901938426454</c:v>
                </c:pt>
                <c:pt idx="7535">
                  <c:v>85.929304446978335</c:v>
                </c:pt>
                <c:pt idx="7536">
                  <c:v>85.940706955530217</c:v>
                </c:pt>
                <c:pt idx="7537">
                  <c:v>85.952109464082099</c:v>
                </c:pt>
                <c:pt idx="7538">
                  <c:v>85.963511972633981</c:v>
                </c:pt>
                <c:pt idx="7539">
                  <c:v>85.974914481185863</c:v>
                </c:pt>
                <c:pt idx="7540">
                  <c:v>85.986316989737745</c:v>
                </c:pt>
                <c:pt idx="7541">
                  <c:v>85.997719498289626</c:v>
                </c:pt>
                <c:pt idx="7542">
                  <c:v>86.009122006841508</c:v>
                </c:pt>
                <c:pt idx="7543">
                  <c:v>86.020524515393376</c:v>
                </c:pt>
                <c:pt idx="7544">
                  <c:v>86.031927023945258</c:v>
                </c:pt>
                <c:pt idx="7545">
                  <c:v>86.043329532497154</c:v>
                </c:pt>
                <c:pt idx="7546">
                  <c:v>86.054732041049036</c:v>
                </c:pt>
                <c:pt idx="7547">
                  <c:v>86.066134549600918</c:v>
                </c:pt>
                <c:pt idx="7548">
                  <c:v>86.077537058152799</c:v>
                </c:pt>
                <c:pt idx="7549">
                  <c:v>86.088939566704667</c:v>
                </c:pt>
                <c:pt idx="7550">
                  <c:v>86.100342075256549</c:v>
                </c:pt>
                <c:pt idx="7551">
                  <c:v>86.111744583808431</c:v>
                </c:pt>
                <c:pt idx="7552">
                  <c:v>86.123147092360313</c:v>
                </c:pt>
                <c:pt idx="7553">
                  <c:v>86.134549600912209</c:v>
                </c:pt>
                <c:pt idx="7554">
                  <c:v>86.145952109464091</c:v>
                </c:pt>
                <c:pt idx="7555">
                  <c:v>86.157354618015972</c:v>
                </c:pt>
                <c:pt idx="7556">
                  <c:v>86.16875712656784</c:v>
                </c:pt>
                <c:pt idx="7557">
                  <c:v>86.180159635119722</c:v>
                </c:pt>
                <c:pt idx="7558">
                  <c:v>86.191562143671604</c:v>
                </c:pt>
                <c:pt idx="7559">
                  <c:v>86.202964652223486</c:v>
                </c:pt>
                <c:pt idx="7560">
                  <c:v>86.214367160775367</c:v>
                </c:pt>
                <c:pt idx="7561">
                  <c:v>86.225769669327264</c:v>
                </c:pt>
                <c:pt idx="7562">
                  <c:v>86.237172177879131</c:v>
                </c:pt>
                <c:pt idx="7563">
                  <c:v>86.248574686431013</c:v>
                </c:pt>
                <c:pt idx="7564">
                  <c:v>86.259977194982895</c:v>
                </c:pt>
                <c:pt idx="7565">
                  <c:v>86.271379703534777</c:v>
                </c:pt>
                <c:pt idx="7566">
                  <c:v>86.282782212086659</c:v>
                </c:pt>
                <c:pt idx="7567">
                  <c:v>86.29418472063854</c:v>
                </c:pt>
                <c:pt idx="7568">
                  <c:v>86.305587229190422</c:v>
                </c:pt>
                <c:pt idx="7569">
                  <c:v>86.316989737742304</c:v>
                </c:pt>
                <c:pt idx="7570">
                  <c:v>86.328392246294186</c:v>
                </c:pt>
                <c:pt idx="7571">
                  <c:v>86.339794754846068</c:v>
                </c:pt>
                <c:pt idx="7572">
                  <c:v>86.35119726339795</c:v>
                </c:pt>
                <c:pt idx="7573">
                  <c:v>86.362599771949832</c:v>
                </c:pt>
                <c:pt idx="7574">
                  <c:v>86.374002280501699</c:v>
                </c:pt>
                <c:pt idx="7575">
                  <c:v>86.385404789053581</c:v>
                </c:pt>
                <c:pt idx="7576">
                  <c:v>86.396807297605477</c:v>
                </c:pt>
                <c:pt idx="7577">
                  <c:v>86.408209806157359</c:v>
                </c:pt>
                <c:pt idx="7578">
                  <c:v>86.419612314709241</c:v>
                </c:pt>
                <c:pt idx="7579">
                  <c:v>86.431014823261123</c:v>
                </c:pt>
                <c:pt idx="7580">
                  <c:v>86.442417331813004</c:v>
                </c:pt>
                <c:pt idx="7581">
                  <c:v>86.453819840364872</c:v>
                </c:pt>
                <c:pt idx="7582">
                  <c:v>86.465222348916754</c:v>
                </c:pt>
                <c:pt idx="7583">
                  <c:v>86.476624857468636</c:v>
                </c:pt>
                <c:pt idx="7584">
                  <c:v>86.488027366020532</c:v>
                </c:pt>
                <c:pt idx="7585">
                  <c:v>86.499429874572414</c:v>
                </c:pt>
                <c:pt idx="7586">
                  <c:v>86.510832383124296</c:v>
                </c:pt>
                <c:pt idx="7587">
                  <c:v>86.522234891676163</c:v>
                </c:pt>
                <c:pt idx="7588">
                  <c:v>86.533637400228045</c:v>
                </c:pt>
                <c:pt idx="7589">
                  <c:v>86.545039908779927</c:v>
                </c:pt>
                <c:pt idx="7590">
                  <c:v>86.556442417331809</c:v>
                </c:pt>
                <c:pt idx="7591">
                  <c:v>86.567844925883691</c:v>
                </c:pt>
                <c:pt idx="7592">
                  <c:v>86.579247434435587</c:v>
                </c:pt>
                <c:pt idx="7593">
                  <c:v>86.590649942987454</c:v>
                </c:pt>
                <c:pt idx="7594">
                  <c:v>86.602052451539336</c:v>
                </c:pt>
                <c:pt idx="7595">
                  <c:v>86.613454960091218</c:v>
                </c:pt>
                <c:pt idx="7596">
                  <c:v>86.6248574686431</c:v>
                </c:pt>
                <c:pt idx="7597">
                  <c:v>86.636259977194982</c:v>
                </c:pt>
                <c:pt idx="7598">
                  <c:v>86.647662485746864</c:v>
                </c:pt>
                <c:pt idx="7599">
                  <c:v>86.659064994298745</c:v>
                </c:pt>
                <c:pt idx="7600">
                  <c:v>86.670467502850627</c:v>
                </c:pt>
                <c:pt idx="7601">
                  <c:v>86.681870011402509</c:v>
                </c:pt>
                <c:pt idx="7602">
                  <c:v>86.693272519954391</c:v>
                </c:pt>
                <c:pt idx="7603">
                  <c:v>86.704675028506273</c:v>
                </c:pt>
                <c:pt idx="7604">
                  <c:v>86.716077537058155</c:v>
                </c:pt>
                <c:pt idx="7605">
                  <c:v>86.727480045610037</c:v>
                </c:pt>
                <c:pt idx="7606">
                  <c:v>86.738882554161904</c:v>
                </c:pt>
                <c:pt idx="7607">
                  <c:v>86.7502850627138</c:v>
                </c:pt>
                <c:pt idx="7608">
                  <c:v>86.761687571265682</c:v>
                </c:pt>
                <c:pt idx="7609">
                  <c:v>86.773090079817564</c:v>
                </c:pt>
                <c:pt idx="7610">
                  <c:v>86.784492588369446</c:v>
                </c:pt>
                <c:pt idx="7611">
                  <c:v>86.795895096921328</c:v>
                </c:pt>
                <c:pt idx="7612">
                  <c:v>86.807297605473195</c:v>
                </c:pt>
                <c:pt idx="7613">
                  <c:v>86.818700114025077</c:v>
                </c:pt>
                <c:pt idx="7614">
                  <c:v>86.830102622576959</c:v>
                </c:pt>
                <c:pt idx="7615">
                  <c:v>86.841505131128855</c:v>
                </c:pt>
                <c:pt idx="7616">
                  <c:v>86.852907639680737</c:v>
                </c:pt>
                <c:pt idx="7617">
                  <c:v>86.864310148232619</c:v>
                </c:pt>
                <c:pt idx="7618">
                  <c:v>86.875712656784486</c:v>
                </c:pt>
                <c:pt idx="7619">
                  <c:v>86.887115165336368</c:v>
                </c:pt>
                <c:pt idx="7620">
                  <c:v>86.89851767388825</c:v>
                </c:pt>
                <c:pt idx="7621">
                  <c:v>86.909920182440132</c:v>
                </c:pt>
                <c:pt idx="7622">
                  <c:v>86.921322690992014</c:v>
                </c:pt>
                <c:pt idx="7623">
                  <c:v>86.93272519954391</c:v>
                </c:pt>
                <c:pt idx="7624">
                  <c:v>86.944127708095792</c:v>
                </c:pt>
                <c:pt idx="7625">
                  <c:v>86.955530216647659</c:v>
                </c:pt>
                <c:pt idx="7626">
                  <c:v>86.966932725199541</c:v>
                </c:pt>
                <c:pt idx="7627">
                  <c:v>86.978335233751423</c:v>
                </c:pt>
                <c:pt idx="7628">
                  <c:v>86.989737742303305</c:v>
                </c:pt>
                <c:pt idx="7629">
                  <c:v>87.001140250855187</c:v>
                </c:pt>
                <c:pt idx="7630">
                  <c:v>87.012542759407069</c:v>
                </c:pt>
                <c:pt idx="7631">
                  <c:v>87.02394526795895</c:v>
                </c:pt>
                <c:pt idx="7632">
                  <c:v>87.035347776510832</c:v>
                </c:pt>
                <c:pt idx="7633">
                  <c:v>87.046750285062714</c:v>
                </c:pt>
                <c:pt idx="7634">
                  <c:v>87.058152793614596</c:v>
                </c:pt>
                <c:pt idx="7635">
                  <c:v>87.069555302166478</c:v>
                </c:pt>
                <c:pt idx="7636">
                  <c:v>87.08095781071836</c:v>
                </c:pt>
                <c:pt idx="7637">
                  <c:v>87.092360319270227</c:v>
                </c:pt>
                <c:pt idx="7638">
                  <c:v>87.103762827822123</c:v>
                </c:pt>
                <c:pt idx="7639">
                  <c:v>87.115165336374005</c:v>
                </c:pt>
                <c:pt idx="7640">
                  <c:v>87.126567844925887</c:v>
                </c:pt>
                <c:pt idx="7641">
                  <c:v>87.137970353477769</c:v>
                </c:pt>
                <c:pt idx="7642">
                  <c:v>87.149372862029651</c:v>
                </c:pt>
                <c:pt idx="7643">
                  <c:v>87.160775370581518</c:v>
                </c:pt>
                <c:pt idx="7644">
                  <c:v>87.1721778791334</c:v>
                </c:pt>
                <c:pt idx="7645">
                  <c:v>87.183580387685282</c:v>
                </c:pt>
                <c:pt idx="7646">
                  <c:v>87.194982896237178</c:v>
                </c:pt>
                <c:pt idx="7647">
                  <c:v>87.20638540478906</c:v>
                </c:pt>
                <c:pt idx="7648">
                  <c:v>87.217787913340942</c:v>
                </c:pt>
                <c:pt idx="7649">
                  <c:v>87.229190421892824</c:v>
                </c:pt>
                <c:pt idx="7650">
                  <c:v>87.240592930444691</c:v>
                </c:pt>
                <c:pt idx="7651">
                  <c:v>87.251995438996573</c:v>
                </c:pt>
                <c:pt idx="7652">
                  <c:v>87.263397947548455</c:v>
                </c:pt>
                <c:pt idx="7653">
                  <c:v>87.274800456100337</c:v>
                </c:pt>
                <c:pt idx="7654">
                  <c:v>87.286202964652233</c:v>
                </c:pt>
                <c:pt idx="7655">
                  <c:v>87.297605473204115</c:v>
                </c:pt>
                <c:pt idx="7656">
                  <c:v>87.309007981755983</c:v>
                </c:pt>
                <c:pt idx="7657">
                  <c:v>87.320410490307864</c:v>
                </c:pt>
                <c:pt idx="7658">
                  <c:v>87.331812998859746</c:v>
                </c:pt>
                <c:pt idx="7659">
                  <c:v>87.343215507411628</c:v>
                </c:pt>
                <c:pt idx="7660">
                  <c:v>87.35461801596351</c:v>
                </c:pt>
                <c:pt idx="7661">
                  <c:v>87.366020524515392</c:v>
                </c:pt>
                <c:pt idx="7662">
                  <c:v>87.377423033067274</c:v>
                </c:pt>
                <c:pt idx="7663">
                  <c:v>87.388825541619156</c:v>
                </c:pt>
                <c:pt idx="7664">
                  <c:v>87.400228050171037</c:v>
                </c:pt>
                <c:pt idx="7665">
                  <c:v>87.411630558722919</c:v>
                </c:pt>
                <c:pt idx="7666">
                  <c:v>87.423033067274801</c:v>
                </c:pt>
                <c:pt idx="7667">
                  <c:v>87.434435575826683</c:v>
                </c:pt>
                <c:pt idx="7668">
                  <c:v>87.445838084378565</c:v>
                </c:pt>
                <c:pt idx="7669">
                  <c:v>87.457240592930447</c:v>
                </c:pt>
                <c:pt idx="7670">
                  <c:v>87.468643101482328</c:v>
                </c:pt>
                <c:pt idx="7671">
                  <c:v>87.48004561003421</c:v>
                </c:pt>
                <c:pt idx="7672">
                  <c:v>87.491448118586092</c:v>
                </c:pt>
                <c:pt idx="7673">
                  <c:v>87.502850627137974</c:v>
                </c:pt>
                <c:pt idx="7674">
                  <c:v>87.514253135689856</c:v>
                </c:pt>
                <c:pt idx="7675">
                  <c:v>87.525655644241724</c:v>
                </c:pt>
                <c:pt idx="7676">
                  <c:v>87.537058152793605</c:v>
                </c:pt>
                <c:pt idx="7677">
                  <c:v>87.548460661345501</c:v>
                </c:pt>
                <c:pt idx="7678">
                  <c:v>87.559863169897383</c:v>
                </c:pt>
                <c:pt idx="7679">
                  <c:v>87.571265678449265</c:v>
                </c:pt>
                <c:pt idx="7680">
                  <c:v>87.582668187001147</c:v>
                </c:pt>
                <c:pt idx="7681">
                  <c:v>87.594070695553015</c:v>
                </c:pt>
                <c:pt idx="7682">
                  <c:v>87.605473204104896</c:v>
                </c:pt>
                <c:pt idx="7683">
                  <c:v>87.616875712656778</c:v>
                </c:pt>
                <c:pt idx="7684">
                  <c:v>87.62827822120866</c:v>
                </c:pt>
                <c:pt idx="7685">
                  <c:v>87.639680729760556</c:v>
                </c:pt>
                <c:pt idx="7686">
                  <c:v>87.651083238312438</c:v>
                </c:pt>
                <c:pt idx="7687">
                  <c:v>87.662485746864306</c:v>
                </c:pt>
                <c:pt idx="7688">
                  <c:v>87.673888255416188</c:v>
                </c:pt>
                <c:pt idx="7689">
                  <c:v>87.685290763968069</c:v>
                </c:pt>
                <c:pt idx="7690">
                  <c:v>87.696693272519951</c:v>
                </c:pt>
                <c:pt idx="7691">
                  <c:v>87.708095781071833</c:v>
                </c:pt>
                <c:pt idx="7692">
                  <c:v>87.719498289623715</c:v>
                </c:pt>
                <c:pt idx="7693">
                  <c:v>87.730900798175611</c:v>
                </c:pt>
                <c:pt idx="7694">
                  <c:v>87.742303306727479</c:v>
                </c:pt>
                <c:pt idx="7695">
                  <c:v>87.753705815279361</c:v>
                </c:pt>
                <c:pt idx="7696">
                  <c:v>87.765108323831242</c:v>
                </c:pt>
                <c:pt idx="7697">
                  <c:v>87.776510832383124</c:v>
                </c:pt>
                <c:pt idx="7698">
                  <c:v>87.787913340935006</c:v>
                </c:pt>
                <c:pt idx="7699">
                  <c:v>87.799315849486888</c:v>
                </c:pt>
                <c:pt idx="7700">
                  <c:v>87.81071835803877</c:v>
                </c:pt>
                <c:pt idx="7701">
                  <c:v>87.822120866590652</c:v>
                </c:pt>
                <c:pt idx="7702">
                  <c:v>87.833523375142533</c:v>
                </c:pt>
                <c:pt idx="7703">
                  <c:v>87.844925883694415</c:v>
                </c:pt>
                <c:pt idx="7704">
                  <c:v>87.856328392246297</c:v>
                </c:pt>
                <c:pt idx="7705">
                  <c:v>87.867730900798179</c:v>
                </c:pt>
                <c:pt idx="7706">
                  <c:v>87.879133409350047</c:v>
                </c:pt>
                <c:pt idx="7707">
                  <c:v>87.890535917901929</c:v>
                </c:pt>
                <c:pt idx="7708">
                  <c:v>87.901938426453825</c:v>
                </c:pt>
                <c:pt idx="7709">
                  <c:v>87.913340935005706</c:v>
                </c:pt>
                <c:pt idx="7710">
                  <c:v>87.924743443557588</c:v>
                </c:pt>
                <c:pt idx="7711">
                  <c:v>87.93614595210947</c:v>
                </c:pt>
                <c:pt idx="7712">
                  <c:v>87.947548460661338</c:v>
                </c:pt>
                <c:pt idx="7713">
                  <c:v>87.95895096921322</c:v>
                </c:pt>
                <c:pt idx="7714">
                  <c:v>87.970353477765102</c:v>
                </c:pt>
                <c:pt idx="7715">
                  <c:v>87.981755986316983</c:v>
                </c:pt>
                <c:pt idx="7716">
                  <c:v>87.993158494868879</c:v>
                </c:pt>
                <c:pt idx="7717">
                  <c:v>88.004561003420761</c:v>
                </c:pt>
                <c:pt idx="7718">
                  <c:v>88.015963511972643</c:v>
                </c:pt>
                <c:pt idx="7719">
                  <c:v>88.027366020524511</c:v>
                </c:pt>
                <c:pt idx="7720">
                  <c:v>88.038768529076393</c:v>
                </c:pt>
                <c:pt idx="7721">
                  <c:v>88.050171037628274</c:v>
                </c:pt>
                <c:pt idx="7722">
                  <c:v>88.061573546180156</c:v>
                </c:pt>
                <c:pt idx="7723">
                  <c:v>88.072976054732038</c:v>
                </c:pt>
                <c:pt idx="7724">
                  <c:v>88.084378563283934</c:v>
                </c:pt>
                <c:pt idx="7725">
                  <c:v>88.095781071835802</c:v>
                </c:pt>
                <c:pt idx="7726">
                  <c:v>88.107183580387684</c:v>
                </c:pt>
                <c:pt idx="7727">
                  <c:v>88.118586088939566</c:v>
                </c:pt>
                <c:pt idx="7728">
                  <c:v>88.129988597491447</c:v>
                </c:pt>
                <c:pt idx="7729">
                  <c:v>88.141391106043329</c:v>
                </c:pt>
                <c:pt idx="7730">
                  <c:v>88.152793614595211</c:v>
                </c:pt>
                <c:pt idx="7731">
                  <c:v>88.164196123147093</c:v>
                </c:pt>
                <c:pt idx="7732">
                  <c:v>88.175598631698975</c:v>
                </c:pt>
                <c:pt idx="7733">
                  <c:v>88.187001140250857</c:v>
                </c:pt>
                <c:pt idx="7734">
                  <c:v>88.198403648802739</c:v>
                </c:pt>
                <c:pt idx="7735">
                  <c:v>88.20980615735462</c:v>
                </c:pt>
                <c:pt idx="7736">
                  <c:v>88.221208665906502</c:v>
                </c:pt>
                <c:pt idx="7737">
                  <c:v>88.232611174458384</c:v>
                </c:pt>
                <c:pt idx="7738">
                  <c:v>88.244013683010252</c:v>
                </c:pt>
                <c:pt idx="7739">
                  <c:v>88.255416191562148</c:v>
                </c:pt>
                <c:pt idx="7740">
                  <c:v>88.26681870011403</c:v>
                </c:pt>
                <c:pt idx="7741">
                  <c:v>88.278221208665911</c:v>
                </c:pt>
                <c:pt idx="7742">
                  <c:v>88.289623717217793</c:v>
                </c:pt>
                <c:pt idx="7743">
                  <c:v>88.301026225769675</c:v>
                </c:pt>
                <c:pt idx="7744">
                  <c:v>88.312428734321543</c:v>
                </c:pt>
                <c:pt idx="7745">
                  <c:v>88.323831242873425</c:v>
                </c:pt>
                <c:pt idx="7746">
                  <c:v>88.335233751425307</c:v>
                </c:pt>
                <c:pt idx="7747">
                  <c:v>88.346636259977203</c:v>
                </c:pt>
                <c:pt idx="7748">
                  <c:v>88.358038768529084</c:v>
                </c:pt>
                <c:pt idx="7749">
                  <c:v>88.369441277080966</c:v>
                </c:pt>
                <c:pt idx="7750">
                  <c:v>88.380843785632834</c:v>
                </c:pt>
                <c:pt idx="7751">
                  <c:v>88.392246294184716</c:v>
                </c:pt>
                <c:pt idx="7752">
                  <c:v>88.403648802736598</c:v>
                </c:pt>
                <c:pt idx="7753">
                  <c:v>88.415051311288479</c:v>
                </c:pt>
                <c:pt idx="7754">
                  <c:v>88.426453819840361</c:v>
                </c:pt>
                <c:pt idx="7755">
                  <c:v>88.437856328392257</c:v>
                </c:pt>
                <c:pt idx="7756">
                  <c:v>88.449258836944125</c:v>
                </c:pt>
                <c:pt idx="7757">
                  <c:v>88.460661345496007</c:v>
                </c:pt>
                <c:pt idx="7758">
                  <c:v>88.472063854047889</c:v>
                </c:pt>
                <c:pt idx="7759">
                  <c:v>88.483466362599771</c:v>
                </c:pt>
                <c:pt idx="7760">
                  <c:v>88.494868871151652</c:v>
                </c:pt>
                <c:pt idx="7761">
                  <c:v>88.506271379703534</c:v>
                </c:pt>
                <c:pt idx="7762">
                  <c:v>88.517673888255416</c:v>
                </c:pt>
                <c:pt idx="7763">
                  <c:v>88.529076396807298</c:v>
                </c:pt>
                <c:pt idx="7764">
                  <c:v>88.54047890535918</c:v>
                </c:pt>
                <c:pt idx="7765">
                  <c:v>88.551881413911062</c:v>
                </c:pt>
                <c:pt idx="7766">
                  <c:v>88.563283922462944</c:v>
                </c:pt>
                <c:pt idx="7767">
                  <c:v>88.574686431014825</c:v>
                </c:pt>
                <c:pt idx="7768">
                  <c:v>88.586088939566707</c:v>
                </c:pt>
                <c:pt idx="7769">
                  <c:v>88.597491448118575</c:v>
                </c:pt>
                <c:pt idx="7770">
                  <c:v>88.608893956670471</c:v>
                </c:pt>
                <c:pt idx="7771">
                  <c:v>88.620296465222353</c:v>
                </c:pt>
                <c:pt idx="7772">
                  <c:v>88.631698973774235</c:v>
                </c:pt>
                <c:pt idx="7773">
                  <c:v>88.643101482326117</c:v>
                </c:pt>
                <c:pt idx="7774">
                  <c:v>88.654503990877998</c:v>
                </c:pt>
                <c:pt idx="7775">
                  <c:v>88.665906499429866</c:v>
                </c:pt>
                <c:pt idx="7776">
                  <c:v>88.677309007981748</c:v>
                </c:pt>
                <c:pt idx="7777">
                  <c:v>88.68871151653363</c:v>
                </c:pt>
                <c:pt idx="7778">
                  <c:v>88.700114025085526</c:v>
                </c:pt>
                <c:pt idx="7779">
                  <c:v>88.711516533637408</c:v>
                </c:pt>
                <c:pt idx="7780">
                  <c:v>88.722919042189289</c:v>
                </c:pt>
                <c:pt idx="7781">
                  <c:v>88.734321550741157</c:v>
                </c:pt>
                <c:pt idx="7782">
                  <c:v>88.745724059293039</c:v>
                </c:pt>
                <c:pt idx="7783">
                  <c:v>88.757126567844921</c:v>
                </c:pt>
                <c:pt idx="7784">
                  <c:v>88.768529076396803</c:v>
                </c:pt>
                <c:pt idx="7785">
                  <c:v>88.779931584948685</c:v>
                </c:pt>
                <c:pt idx="7786">
                  <c:v>88.791334093500581</c:v>
                </c:pt>
                <c:pt idx="7787">
                  <c:v>88.802736602052462</c:v>
                </c:pt>
                <c:pt idx="7788">
                  <c:v>88.81413911060433</c:v>
                </c:pt>
                <c:pt idx="7789">
                  <c:v>88.825541619156212</c:v>
                </c:pt>
                <c:pt idx="7790">
                  <c:v>88.836944127708094</c:v>
                </c:pt>
                <c:pt idx="7791">
                  <c:v>88.848346636259976</c:v>
                </c:pt>
                <c:pt idx="7792">
                  <c:v>88.859749144811857</c:v>
                </c:pt>
                <c:pt idx="7793">
                  <c:v>88.871151653363739</c:v>
                </c:pt>
                <c:pt idx="7794">
                  <c:v>88.882554161915621</c:v>
                </c:pt>
                <c:pt idx="7795">
                  <c:v>88.893956670467503</c:v>
                </c:pt>
                <c:pt idx="7796">
                  <c:v>88.905359179019385</c:v>
                </c:pt>
                <c:pt idx="7797">
                  <c:v>88.916761687571267</c:v>
                </c:pt>
                <c:pt idx="7798">
                  <c:v>88.928164196123149</c:v>
                </c:pt>
                <c:pt idx="7799">
                  <c:v>88.93956670467503</c:v>
                </c:pt>
                <c:pt idx="7800">
                  <c:v>88.950969213226898</c:v>
                </c:pt>
                <c:pt idx="7801">
                  <c:v>88.962371721778794</c:v>
                </c:pt>
                <c:pt idx="7802">
                  <c:v>88.973774230330676</c:v>
                </c:pt>
                <c:pt idx="7803">
                  <c:v>88.985176738882558</c:v>
                </c:pt>
                <c:pt idx="7804">
                  <c:v>88.99657924743444</c:v>
                </c:pt>
                <c:pt idx="7805">
                  <c:v>89.007981755986322</c:v>
                </c:pt>
                <c:pt idx="7806">
                  <c:v>89.019384264538203</c:v>
                </c:pt>
                <c:pt idx="7807">
                  <c:v>89.030786773090071</c:v>
                </c:pt>
                <c:pt idx="7808">
                  <c:v>89.042189281641953</c:v>
                </c:pt>
                <c:pt idx="7809">
                  <c:v>89.053591790193849</c:v>
                </c:pt>
                <c:pt idx="7810">
                  <c:v>89.064994298745731</c:v>
                </c:pt>
                <c:pt idx="7811">
                  <c:v>89.076396807297613</c:v>
                </c:pt>
                <c:pt idx="7812">
                  <c:v>89.087799315849495</c:v>
                </c:pt>
                <c:pt idx="7813">
                  <c:v>89.099201824401362</c:v>
                </c:pt>
                <c:pt idx="7814">
                  <c:v>89.110604332953244</c:v>
                </c:pt>
                <c:pt idx="7815">
                  <c:v>89.122006841505126</c:v>
                </c:pt>
                <c:pt idx="7816">
                  <c:v>89.133409350057008</c:v>
                </c:pt>
                <c:pt idx="7817">
                  <c:v>89.144811858608904</c:v>
                </c:pt>
                <c:pt idx="7818">
                  <c:v>89.156214367160786</c:v>
                </c:pt>
                <c:pt idx="7819">
                  <c:v>89.167616875712653</c:v>
                </c:pt>
                <c:pt idx="7820">
                  <c:v>89.179019384264535</c:v>
                </c:pt>
                <c:pt idx="7821">
                  <c:v>89.190421892816417</c:v>
                </c:pt>
                <c:pt idx="7822">
                  <c:v>89.201824401368299</c:v>
                </c:pt>
                <c:pt idx="7823">
                  <c:v>89.213226909920181</c:v>
                </c:pt>
                <c:pt idx="7824">
                  <c:v>89.224629418472063</c:v>
                </c:pt>
                <c:pt idx="7825">
                  <c:v>89.236031927023944</c:v>
                </c:pt>
                <c:pt idx="7826">
                  <c:v>89.247434435575826</c:v>
                </c:pt>
                <c:pt idx="7827">
                  <c:v>89.258836944127708</c:v>
                </c:pt>
                <c:pt idx="7828">
                  <c:v>89.27023945267959</c:v>
                </c:pt>
                <c:pt idx="7829">
                  <c:v>89.281641961231472</c:v>
                </c:pt>
                <c:pt idx="7830">
                  <c:v>89.293044469783354</c:v>
                </c:pt>
                <c:pt idx="7831">
                  <c:v>89.304446978335235</c:v>
                </c:pt>
                <c:pt idx="7832">
                  <c:v>89.315849486887117</c:v>
                </c:pt>
                <c:pt idx="7833">
                  <c:v>89.327251995438999</c:v>
                </c:pt>
                <c:pt idx="7834">
                  <c:v>89.338654503990881</c:v>
                </c:pt>
                <c:pt idx="7835">
                  <c:v>89.350057012542763</c:v>
                </c:pt>
                <c:pt idx="7836">
                  <c:v>89.361459521094645</c:v>
                </c:pt>
                <c:pt idx="7837">
                  <c:v>89.372862029646527</c:v>
                </c:pt>
                <c:pt idx="7838">
                  <c:v>89.384264538198394</c:v>
                </c:pt>
                <c:pt idx="7839">
                  <c:v>89.395667046750276</c:v>
                </c:pt>
                <c:pt idx="7840">
                  <c:v>89.407069555302172</c:v>
                </c:pt>
                <c:pt idx="7841">
                  <c:v>89.418472063854054</c:v>
                </c:pt>
                <c:pt idx="7842">
                  <c:v>89.429874572405936</c:v>
                </c:pt>
                <c:pt idx="7843">
                  <c:v>89.441277080957818</c:v>
                </c:pt>
                <c:pt idx="7844">
                  <c:v>89.452679589509685</c:v>
                </c:pt>
                <c:pt idx="7845">
                  <c:v>89.464082098061567</c:v>
                </c:pt>
                <c:pt idx="7846">
                  <c:v>89.475484606613449</c:v>
                </c:pt>
                <c:pt idx="7847">
                  <c:v>89.486887115165331</c:v>
                </c:pt>
                <c:pt idx="7848">
                  <c:v>89.498289623717227</c:v>
                </c:pt>
                <c:pt idx="7849">
                  <c:v>89.509692132269109</c:v>
                </c:pt>
                <c:pt idx="7850">
                  <c:v>89.521094640820976</c:v>
                </c:pt>
                <c:pt idx="7851">
                  <c:v>89.532497149372858</c:v>
                </c:pt>
                <c:pt idx="7852">
                  <c:v>89.54389965792474</c:v>
                </c:pt>
                <c:pt idx="7853">
                  <c:v>89.555302166476622</c:v>
                </c:pt>
                <c:pt idx="7854">
                  <c:v>89.566704675028504</c:v>
                </c:pt>
                <c:pt idx="7855">
                  <c:v>89.578107183580386</c:v>
                </c:pt>
                <c:pt idx="7856">
                  <c:v>89.589509692132268</c:v>
                </c:pt>
                <c:pt idx="7857">
                  <c:v>89.600912200684149</c:v>
                </c:pt>
                <c:pt idx="7858">
                  <c:v>89.612314709236031</c:v>
                </c:pt>
                <c:pt idx="7859">
                  <c:v>89.623717217787913</c:v>
                </c:pt>
                <c:pt idx="7860">
                  <c:v>89.635119726339795</c:v>
                </c:pt>
                <c:pt idx="7861">
                  <c:v>89.646522234891677</c:v>
                </c:pt>
                <c:pt idx="7862">
                  <c:v>89.657924743443559</c:v>
                </c:pt>
                <c:pt idx="7863">
                  <c:v>89.669327251995441</c:v>
                </c:pt>
                <c:pt idx="7864">
                  <c:v>89.680729760547322</c:v>
                </c:pt>
                <c:pt idx="7865">
                  <c:v>89.692132269099204</c:v>
                </c:pt>
                <c:pt idx="7866">
                  <c:v>89.703534777651086</c:v>
                </c:pt>
                <c:pt idx="7867">
                  <c:v>89.714937286202968</c:v>
                </c:pt>
                <c:pt idx="7868">
                  <c:v>89.72633979475485</c:v>
                </c:pt>
                <c:pt idx="7869">
                  <c:v>89.737742303306717</c:v>
                </c:pt>
                <c:pt idx="7870">
                  <c:v>89.749144811858599</c:v>
                </c:pt>
                <c:pt idx="7871">
                  <c:v>89.760547320410495</c:v>
                </c:pt>
                <c:pt idx="7872">
                  <c:v>89.771949828962377</c:v>
                </c:pt>
                <c:pt idx="7873">
                  <c:v>89.783352337514259</c:v>
                </c:pt>
                <c:pt idx="7874">
                  <c:v>89.794754846066141</c:v>
                </c:pt>
                <c:pt idx="7875">
                  <c:v>89.806157354618023</c:v>
                </c:pt>
                <c:pt idx="7876">
                  <c:v>89.81755986316989</c:v>
                </c:pt>
                <c:pt idx="7877">
                  <c:v>89.828962371721772</c:v>
                </c:pt>
                <c:pt idx="7878">
                  <c:v>89.840364880273654</c:v>
                </c:pt>
                <c:pt idx="7879">
                  <c:v>89.85176738882555</c:v>
                </c:pt>
                <c:pt idx="7880">
                  <c:v>89.863169897377432</c:v>
                </c:pt>
                <c:pt idx="7881">
                  <c:v>89.874572405929314</c:v>
                </c:pt>
                <c:pt idx="7882">
                  <c:v>89.885974914481181</c:v>
                </c:pt>
                <c:pt idx="7883">
                  <c:v>89.897377423033063</c:v>
                </c:pt>
                <c:pt idx="7884">
                  <c:v>89.908779931584945</c:v>
                </c:pt>
                <c:pt idx="7885">
                  <c:v>89.920182440136827</c:v>
                </c:pt>
                <c:pt idx="7886">
                  <c:v>89.931584948688709</c:v>
                </c:pt>
                <c:pt idx="7887">
                  <c:v>89.942987457240591</c:v>
                </c:pt>
                <c:pt idx="7888">
                  <c:v>89.954389965792473</c:v>
                </c:pt>
                <c:pt idx="7889">
                  <c:v>89.965792474344354</c:v>
                </c:pt>
                <c:pt idx="7890">
                  <c:v>89.977194982896236</c:v>
                </c:pt>
                <c:pt idx="7891">
                  <c:v>89.988597491448118</c:v>
                </c:pt>
                <c:pt idx="7892">
                  <c:v>90</c:v>
                </c:pt>
                <c:pt idx="7893">
                  <c:v>90.011402508551882</c:v>
                </c:pt>
                <c:pt idx="7894">
                  <c:v>90.022805017103764</c:v>
                </c:pt>
                <c:pt idx="7895">
                  <c:v>90.034207525655646</c:v>
                </c:pt>
                <c:pt idx="7896">
                  <c:v>90.045610034207527</c:v>
                </c:pt>
                <c:pt idx="7897">
                  <c:v>90.057012542759409</c:v>
                </c:pt>
                <c:pt idx="7898">
                  <c:v>90.068415051311291</c:v>
                </c:pt>
                <c:pt idx="7899">
                  <c:v>90.079817559863173</c:v>
                </c:pt>
                <c:pt idx="7900">
                  <c:v>90.091220068415055</c:v>
                </c:pt>
                <c:pt idx="7901">
                  <c:v>90.102622576966922</c:v>
                </c:pt>
                <c:pt idx="7902">
                  <c:v>90.114025085518819</c:v>
                </c:pt>
                <c:pt idx="7903">
                  <c:v>90.1254275940707</c:v>
                </c:pt>
                <c:pt idx="7904">
                  <c:v>90.136830102622582</c:v>
                </c:pt>
                <c:pt idx="7905">
                  <c:v>90.148232611174464</c:v>
                </c:pt>
                <c:pt idx="7906">
                  <c:v>90.159635119726346</c:v>
                </c:pt>
                <c:pt idx="7907">
                  <c:v>90.171037628278214</c:v>
                </c:pt>
                <c:pt idx="7908">
                  <c:v>90.182440136830095</c:v>
                </c:pt>
                <c:pt idx="7909">
                  <c:v>90.193842645381977</c:v>
                </c:pt>
                <c:pt idx="7910">
                  <c:v>90.205245153933873</c:v>
                </c:pt>
                <c:pt idx="7911">
                  <c:v>90.216647662485755</c:v>
                </c:pt>
                <c:pt idx="7912">
                  <c:v>90.228050171037637</c:v>
                </c:pt>
                <c:pt idx="7913">
                  <c:v>90.239452679589505</c:v>
                </c:pt>
                <c:pt idx="7914">
                  <c:v>90.250855188141387</c:v>
                </c:pt>
                <c:pt idx="7915">
                  <c:v>90.262257696693268</c:v>
                </c:pt>
                <c:pt idx="7916">
                  <c:v>90.27366020524515</c:v>
                </c:pt>
                <c:pt idx="7917">
                  <c:v>90.285062713797032</c:v>
                </c:pt>
                <c:pt idx="7918">
                  <c:v>90.296465222348914</c:v>
                </c:pt>
                <c:pt idx="7919">
                  <c:v>90.307867730900796</c:v>
                </c:pt>
                <c:pt idx="7920">
                  <c:v>90.319270239452678</c:v>
                </c:pt>
                <c:pt idx="7921">
                  <c:v>90.330672748004559</c:v>
                </c:pt>
                <c:pt idx="7922">
                  <c:v>90.342075256556441</c:v>
                </c:pt>
                <c:pt idx="7923">
                  <c:v>90.353477765108323</c:v>
                </c:pt>
                <c:pt idx="7924">
                  <c:v>90.364880273660205</c:v>
                </c:pt>
                <c:pt idx="7925">
                  <c:v>90.376282782212087</c:v>
                </c:pt>
                <c:pt idx="7926">
                  <c:v>90.387685290763969</c:v>
                </c:pt>
                <c:pt idx="7927">
                  <c:v>90.399087799315851</c:v>
                </c:pt>
                <c:pt idx="7928">
                  <c:v>90.410490307867732</c:v>
                </c:pt>
                <c:pt idx="7929">
                  <c:v>90.421892816419614</c:v>
                </c:pt>
                <c:pt idx="7930">
                  <c:v>90.433295324971496</c:v>
                </c:pt>
                <c:pt idx="7931">
                  <c:v>90.444697833523378</c:v>
                </c:pt>
                <c:pt idx="7932">
                  <c:v>90.456100342075246</c:v>
                </c:pt>
                <c:pt idx="7933">
                  <c:v>90.467502850627142</c:v>
                </c:pt>
                <c:pt idx="7934">
                  <c:v>90.478905359179024</c:v>
                </c:pt>
                <c:pt idx="7935">
                  <c:v>90.490307867730905</c:v>
                </c:pt>
                <c:pt idx="7936">
                  <c:v>90.501710376282787</c:v>
                </c:pt>
                <c:pt idx="7937">
                  <c:v>90.513112884834669</c:v>
                </c:pt>
                <c:pt idx="7938">
                  <c:v>90.524515393386537</c:v>
                </c:pt>
                <c:pt idx="7939">
                  <c:v>90.535917901938419</c:v>
                </c:pt>
                <c:pt idx="7940">
                  <c:v>90.5473204104903</c:v>
                </c:pt>
                <c:pt idx="7941">
                  <c:v>90.558722919042197</c:v>
                </c:pt>
                <c:pt idx="7942">
                  <c:v>90.570125427594078</c:v>
                </c:pt>
                <c:pt idx="7943">
                  <c:v>90.58152793614596</c:v>
                </c:pt>
                <c:pt idx="7944">
                  <c:v>90.592930444697842</c:v>
                </c:pt>
                <c:pt idx="7945">
                  <c:v>90.60433295324971</c:v>
                </c:pt>
                <c:pt idx="7946">
                  <c:v>90.615735461801592</c:v>
                </c:pt>
                <c:pt idx="7947">
                  <c:v>90.627137970353473</c:v>
                </c:pt>
                <c:pt idx="7948">
                  <c:v>90.638540478905355</c:v>
                </c:pt>
                <c:pt idx="7949">
                  <c:v>90.649942987457237</c:v>
                </c:pt>
                <c:pt idx="7950">
                  <c:v>90.661345496009133</c:v>
                </c:pt>
                <c:pt idx="7951">
                  <c:v>90.672748004561001</c:v>
                </c:pt>
                <c:pt idx="7952">
                  <c:v>90.684150513112883</c:v>
                </c:pt>
                <c:pt idx="7953">
                  <c:v>90.695553021664765</c:v>
                </c:pt>
                <c:pt idx="7954">
                  <c:v>90.706955530216646</c:v>
                </c:pt>
                <c:pt idx="7955">
                  <c:v>90.718358038768528</c:v>
                </c:pt>
                <c:pt idx="7956">
                  <c:v>90.72976054732041</c:v>
                </c:pt>
                <c:pt idx="7957">
                  <c:v>90.741163055872292</c:v>
                </c:pt>
                <c:pt idx="7958">
                  <c:v>90.752565564424174</c:v>
                </c:pt>
                <c:pt idx="7959">
                  <c:v>90.763968072976056</c:v>
                </c:pt>
                <c:pt idx="7960">
                  <c:v>90.775370581527937</c:v>
                </c:pt>
                <c:pt idx="7961">
                  <c:v>90.786773090079819</c:v>
                </c:pt>
                <c:pt idx="7962">
                  <c:v>90.798175598631701</c:v>
                </c:pt>
                <c:pt idx="7963">
                  <c:v>90.809578107183569</c:v>
                </c:pt>
                <c:pt idx="7964">
                  <c:v>90.820980615735465</c:v>
                </c:pt>
                <c:pt idx="7965">
                  <c:v>90.832383124287347</c:v>
                </c:pt>
                <c:pt idx="7966">
                  <c:v>90.843785632839229</c:v>
                </c:pt>
                <c:pt idx="7967">
                  <c:v>90.85518814139111</c:v>
                </c:pt>
                <c:pt idx="7968">
                  <c:v>90.866590649942992</c:v>
                </c:pt>
                <c:pt idx="7969">
                  <c:v>90.877993158494874</c:v>
                </c:pt>
                <c:pt idx="7970">
                  <c:v>90.889395667046742</c:v>
                </c:pt>
                <c:pt idx="7971">
                  <c:v>90.900798175598624</c:v>
                </c:pt>
                <c:pt idx="7972">
                  <c:v>90.91220068415052</c:v>
                </c:pt>
                <c:pt idx="7973">
                  <c:v>90.923603192702402</c:v>
                </c:pt>
                <c:pt idx="7974">
                  <c:v>90.935005701254283</c:v>
                </c:pt>
                <c:pt idx="7975">
                  <c:v>90.946408209806165</c:v>
                </c:pt>
                <c:pt idx="7976">
                  <c:v>90.957810718358033</c:v>
                </c:pt>
                <c:pt idx="7977">
                  <c:v>90.969213226909915</c:v>
                </c:pt>
                <c:pt idx="7978">
                  <c:v>90.980615735461797</c:v>
                </c:pt>
                <c:pt idx="7979">
                  <c:v>90.992018244013678</c:v>
                </c:pt>
                <c:pt idx="7980">
                  <c:v>91.00342075256556</c:v>
                </c:pt>
                <c:pt idx="7981">
                  <c:v>91.014823261117456</c:v>
                </c:pt>
                <c:pt idx="7982">
                  <c:v>91.026225769669324</c:v>
                </c:pt>
                <c:pt idx="7983">
                  <c:v>91.037628278221206</c:v>
                </c:pt>
                <c:pt idx="7984">
                  <c:v>91.049030786773088</c:v>
                </c:pt>
                <c:pt idx="7985">
                  <c:v>91.06043329532497</c:v>
                </c:pt>
                <c:pt idx="7986">
                  <c:v>91.071835803876851</c:v>
                </c:pt>
                <c:pt idx="7987">
                  <c:v>91.083238312428733</c:v>
                </c:pt>
                <c:pt idx="7988">
                  <c:v>91.094640820980615</c:v>
                </c:pt>
                <c:pt idx="7989">
                  <c:v>91.106043329532497</c:v>
                </c:pt>
                <c:pt idx="7990">
                  <c:v>91.117445838084379</c:v>
                </c:pt>
                <c:pt idx="7991">
                  <c:v>91.128848346636261</c:v>
                </c:pt>
                <c:pt idx="7992">
                  <c:v>91.140250855188143</c:v>
                </c:pt>
                <c:pt idx="7993">
                  <c:v>91.151653363740024</c:v>
                </c:pt>
                <c:pt idx="7994">
                  <c:v>91.163055872291906</c:v>
                </c:pt>
                <c:pt idx="7995">
                  <c:v>91.174458380843788</c:v>
                </c:pt>
                <c:pt idx="7996">
                  <c:v>91.18586088939567</c:v>
                </c:pt>
                <c:pt idx="7997">
                  <c:v>91.197263397947552</c:v>
                </c:pt>
                <c:pt idx="7998">
                  <c:v>91.208665906499434</c:v>
                </c:pt>
                <c:pt idx="7999">
                  <c:v>91.220068415051315</c:v>
                </c:pt>
                <c:pt idx="8000">
                  <c:v>91.231470923603197</c:v>
                </c:pt>
                <c:pt idx="8001">
                  <c:v>91.242873432155065</c:v>
                </c:pt>
                <c:pt idx="8002">
                  <c:v>91.254275940706947</c:v>
                </c:pt>
                <c:pt idx="8003">
                  <c:v>91.265678449258843</c:v>
                </c:pt>
                <c:pt idx="8004">
                  <c:v>91.277080957810725</c:v>
                </c:pt>
                <c:pt idx="8005">
                  <c:v>91.288483466362607</c:v>
                </c:pt>
                <c:pt idx="8006">
                  <c:v>91.299885974914488</c:v>
                </c:pt>
                <c:pt idx="8007">
                  <c:v>91.311288483466356</c:v>
                </c:pt>
                <c:pt idx="8008">
                  <c:v>91.322690992018238</c:v>
                </c:pt>
                <c:pt idx="8009">
                  <c:v>91.33409350057012</c:v>
                </c:pt>
                <c:pt idx="8010">
                  <c:v>91.345496009122002</c:v>
                </c:pt>
                <c:pt idx="8011">
                  <c:v>91.356898517673883</c:v>
                </c:pt>
                <c:pt idx="8012">
                  <c:v>91.36830102622578</c:v>
                </c:pt>
                <c:pt idx="8013">
                  <c:v>91.379703534777661</c:v>
                </c:pt>
                <c:pt idx="8014">
                  <c:v>91.391106043329529</c:v>
                </c:pt>
                <c:pt idx="8015">
                  <c:v>91.402508551881411</c:v>
                </c:pt>
                <c:pt idx="8016">
                  <c:v>91.413911060433293</c:v>
                </c:pt>
                <c:pt idx="8017">
                  <c:v>91.425313568985175</c:v>
                </c:pt>
                <c:pt idx="8018">
                  <c:v>91.436716077537056</c:v>
                </c:pt>
                <c:pt idx="8019">
                  <c:v>91.448118586088938</c:v>
                </c:pt>
                <c:pt idx="8020">
                  <c:v>91.45952109464082</c:v>
                </c:pt>
                <c:pt idx="8021">
                  <c:v>91.470923603192702</c:v>
                </c:pt>
                <c:pt idx="8022">
                  <c:v>91.482326111744584</c:v>
                </c:pt>
                <c:pt idx="8023">
                  <c:v>91.493728620296466</c:v>
                </c:pt>
                <c:pt idx="8024">
                  <c:v>91.505131128848348</c:v>
                </c:pt>
                <c:pt idx="8025">
                  <c:v>91.516533637400229</c:v>
                </c:pt>
                <c:pt idx="8026">
                  <c:v>91.527936145952111</c:v>
                </c:pt>
                <c:pt idx="8027">
                  <c:v>91.539338654503993</c:v>
                </c:pt>
                <c:pt idx="8028">
                  <c:v>91.550741163055875</c:v>
                </c:pt>
                <c:pt idx="8029">
                  <c:v>91.562143671607757</c:v>
                </c:pt>
                <c:pt idx="8030">
                  <c:v>91.573546180159639</c:v>
                </c:pt>
                <c:pt idx="8031">
                  <c:v>91.584948688711521</c:v>
                </c:pt>
                <c:pt idx="8032">
                  <c:v>91.596351197263388</c:v>
                </c:pt>
                <c:pt idx="8033">
                  <c:v>91.60775370581527</c:v>
                </c:pt>
                <c:pt idx="8034">
                  <c:v>91.619156214367166</c:v>
                </c:pt>
                <c:pt idx="8035">
                  <c:v>91.630558722919048</c:v>
                </c:pt>
                <c:pt idx="8036">
                  <c:v>91.64196123147093</c:v>
                </c:pt>
                <c:pt idx="8037">
                  <c:v>91.653363740022812</c:v>
                </c:pt>
                <c:pt idx="8038">
                  <c:v>91.664766248574693</c:v>
                </c:pt>
                <c:pt idx="8039">
                  <c:v>91.676168757126561</c:v>
                </c:pt>
                <c:pt idx="8040">
                  <c:v>91.687571265678443</c:v>
                </c:pt>
                <c:pt idx="8041">
                  <c:v>91.698973774230325</c:v>
                </c:pt>
                <c:pt idx="8042">
                  <c:v>91.710376282782207</c:v>
                </c:pt>
                <c:pt idx="8043">
                  <c:v>91.721778791334103</c:v>
                </c:pt>
                <c:pt idx="8044">
                  <c:v>91.733181299885985</c:v>
                </c:pt>
                <c:pt idx="8045">
                  <c:v>91.744583808437852</c:v>
                </c:pt>
                <c:pt idx="8046">
                  <c:v>91.755986316989734</c:v>
                </c:pt>
                <c:pt idx="8047">
                  <c:v>91.767388825541616</c:v>
                </c:pt>
                <c:pt idx="8048">
                  <c:v>91.778791334093498</c:v>
                </c:pt>
                <c:pt idx="8049">
                  <c:v>91.79019384264538</c:v>
                </c:pt>
                <c:pt idx="8050">
                  <c:v>91.801596351197261</c:v>
                </c:pt>
                <c:pt idx="8051">
                  <c:v>91.812998859749143</c:v>
                </c:pt>
                <c:pt idx="8052">
                  <c:v>91.824401368301025</c:v>
                </c:pt>
                <c:pt idx="8053">
                  <c:v>91.835803876852907</c:v>
                </c:pt>
                <c:pt idx="8054">
                  <c:v>91.847206385404789</c:v>
                </c:pt>
                <c:pt idx="8055">
                  <c:v>91.858608893956671</c:v>
                </c:pt>
                <c:pt idx="8056">
                  <c:v>91.870011402508553</c:v>
                </c:pt>
                <c:pt idx="8057">
                  <c:v>91.881413911060434</c:v>
                </c:pt>
                <c:pt idx="8058">
                  <c:v>91.892816419612316</c:v>
                </c:pt>
                <c:pt idx="8059">
                  <c:v>91.904218928164198</c:v>
                </c:pt>
                <c:pt idx="8060">
                  <c:v>91.91562143671608</c:v>
                </c:pt>
                <c:pt idx="8061">
                  <c:v>91.927023945267962</c:v>
                </c:pt>
                <c:pt idx="8062">
                  <c:v>91.938426453819844</c:v>
                </c:pt>
                <c:pt idx="8063">
                  <c:v>91.949828962371726</c:v>
                </c:pt>
                <c:pt idx="8064">
                  <c:v>91.961231470923593</c:v>
                </c:pt>
                <c:pt idx="8065">
                  <c:v>91.972633979475489</c:v>
                </c:pt>
                <c:pt idx="8066">
                  <c:v>91.984036488027371</c:v>
                </c:pt>
                <c:pt idx="8067">
                  <c:v>91.995438996579253</c:v>
                </c:pt>
                <c:pt idx="8068">
                  <c:v>92.006841505131135</c:v>
                </c:pt>
                <c:pt idx="8069">
                  <c:v>92.018244013683017</c:v>
                </c:pt>
                <c:pt idx="8070">
                  <c:v>92.029646522234884</c:v>
                </c:pt>
                <c:pt idx="8071">
                  <c:v>92.041049030786766</c:v>
                </c:pt>
                <c:pt idx="8072">
                  <c:v>92.052451539338648</c:v>
                </c:pt>
                <c:pt idx="8073">
                  <c:v>92.06385404789053</c:v>
                </c:pt>
                <c:pt idx="8074">
                  <c:v>92.075256556442426</c:v>
                </c:pt>
                <c:pt idx="8075">
                  <c:v>92.086659064994308</c:v>
                </c:pt>
                <c:pt idx="8076">
                  <c:v>92.098061573546175</c:v>
                </c:pt>
                <c:pt idx="8077">
                  <c:v>92.109464082098057</c:v>
                </c:pt>
                <c:pt idx="8078">
                  <c:v>92.120866590649939</c:v>
                </c:pt>
                <c:pt idx="8079">
                  <c:v>92.132269099201821</c:v>
                </c:pt>
                <c:pt idx="8080">
                  <c:v>92.143671607753703</c:v>
                </c:pt>
                <c:pt idx="8081">
                  <c:v>92.155074116305585</c:v>
                </c:pt>
                <c:pt idx="8082">
                  <c:v>92.166476624857481</c:v>
                </c:pt>
                <c:pt idx="8083">
                  <c:v>92.177879133409348</c:v>
                </c:pt>
                <c:pt idx="8084">
                  <c:v>92.18928164196123</c:v>
                </c:pt>
                <c:pt idx="8085">
                  <c:v>92.200684150513112</c:v>
                </c:pt>
                <c:pt idx="8086">
                  <c:v>92.212086659064994</c:v>
                </c:pt>
                <c:pt idx="8087">
                  <c:v>92.223489167616876</c:v>
                </c:pt>
                <c:pt idx="8088">
                  <c:v>92.234891676168758</c:v>
                </c:pt>
                <c:pt idx="8089">
                  <c:v>92.246294184720639</c:v>
                </c:pt>
                <c:pt idx="8090">
                  <c:v>92.257696693272521</c:v>
                </c:pt>
                <c:pt idx="8091">
                  <c:v>92.269099201824403</c:v>
                </c:pt>
                <c:pt idx="8092">
                  <c:v>92.280501710376285</c:v>
                </c:pt>
                <c:pt idx="8093">
                  <c:v>92.291904218928167</c:v>
                </c:pt>
                <c:pt idx="8094">
                  <c:v>92.303306727480049</c:v>
                </c:pt>
                <c:pt idx="8095">
                  <c:v>92.314709236031916</c:v>
                </c:pt>
                <c:pt idx="8096">
                  <c:v>92.326111744583812</c:v>
                </c:pt>
                <c:pt idx="8097">
                  <c:v>92.337514253135694</c:v>
                </c:pt>
                <c:pt idx="8098">
                  <c:v>92.348916761687576</c:v>
                </c:pt>
                <c:pt idx="8099">
                  <c:v>92.360319270239458</c:v>
                </c:pt>
                <c:pt idx="8100">
                  <c:v>92.37172177879134</c:v>
                </c:pt>
                <c:pt idx="8101">
                  <c:v>92.383124287343207</c:v>
                </c:pt>
                <c:pt idx="8102">
                  <c:v>92.394526795895089</c:v>
                </c:pt>
                <c:pt idx="8103">
                  <c:v>92.405929304446971</c:v>
                </c:pt>
                <c:pt idx="8104">
                  <c:v>92.417331812998853</c:v>
                </c:pt>
                <c:pt idx="8105">
                  <c:v>92.428734321550749</c:v>
                </c:pt>
                <c:pt idx="8106">
                  <c:v>92.440136830102631</c:v>
                </c:pt>
                <c:pt idx="8107">
                  <c:v>92.451539338654513</c:v>
                </c:pt>
                <c:pt idx="8108">
                  <c:v>92.46294184720638</c:v>
                </c:pt>
                <c:pt idx="8109">
                  <c:v>92.474344355758262</c:v>
                </c:pt>
                <c:pt idx="8110">
                  <c:v>92.485746864310144</c:v>
                </c:pt>
                <c:pt idx="8111">
                  <c:v>92.497149372862026</c:v>
                </c:pt>
                <c:pt idx="8112">
                  <c:v>92.508551881413908</c:v>
                </c:pt>
                <c:pt idx="8113">
                  <c:v>92.519954389965804</c:v>
                </c:pt>
                <c:pt idx="8114">
                  <c:v>92.531356898517672</c:v>
                </c:pt>
                <c:pt idx="8115">
                  <c:v>92.542759407069553</c:v>
                </c:pt>
                <c:pt idx="8116">
                  <c:v>92.554161915621435</c:v>
                </c:pt>
                <c:pt idx="8117">
                  <c:v>92.565564424173317</c:v>
                </c:pt>
                <c:pt idx="8118">
                  <c:v>92.576966932725199</c:v>
                </c:pt>
                <c:pt idx="8119">
                  <c:v>92.588369441277081</c:v>
                </c:pt>
                <c:pt idx="8120">
                  <c:v>92.599771949828963</c:v>
                </c:pt>
                <c:pt idx="8121">
                  <c:v>92.611174458380844</c:v>
                </c:pt>
                <c:pt idx="8122">
                  <c:v>92.622576966932726</c:v>
                </c:pt>
                <c:pt idx="8123">
                  <c:v>92.633979475484608</c:v>
                </c:pt>
                <c:pt idx="8124">
                  <c:v>92.64538198403649</c:v>
                </c:pt>
                <c:pt idx="8125">
                  <c:v>92.656784492588372</c:v>
                </c:pt>
                <c:pt idx="8126">
                  <c:v>92.66818700114024</c:v>
                </c:pt>
                <c:pt idx="8127">
                  <c:v>92.679589509692136</c:v>
                </c:pt>
                <c:pt idx="8128">
                  <c:v>92.690992018244017</c:v>
                </c:pt>
                <c:pt idx="8129">
                  <c:v>92.702394526795899</c:v>
                </c:pt>
                <c:pt idx="8130">
                  <c:v>92.713797035347781</c:v>
                </c:pt>
                <c:pt idx="8131">
                  <c:v>92.725199543899663</c:v>
                </c:pt>
                <c:pt idx="8132">
                  <c:v>92.736602052451545</c:v>
                </c:pt>
                <c:pt idx="8133">
                  <c:v>92.748004561003413</c:v>
                </c:pt>
                <c:pt idx="8134">
                  <c:v>92.759407069555294</c:v>
                </c:pt>
                <c:pt idx="8135">
                  <c:v>92.770809578107176</c:v>
                </c:pt>
                <c:pt idx="8136">
                  <c:v>92.782212086659072</c:v>
                </c:pt>
                <c:pt idx="8137">
                  <c:v>92.793614595210954</c:v>
                </c:pt>
                <c:pt idx="8138">
                  <c:v>92.805017103762836</c:v>
                </c:pt>
                <c:pt idx="8139">
                  <c:v>92.816419612314704</c:v>
                </c:pt>
                <c:pt idx="8140">
                  <c:v>92.827822120866585</c:v>
                </c:pt>
                <c:pt idx="8141">
                  <c:v>92.839224629418467</c:v>
                </c:pt>
                <c:pt idx="8142">
                  <c:v>92.850627137970349</c:v>
                </c:pt>
                <c:pt idx="8143">
                  <c:v>92.862029646522231</c:v>
                </c:pt>
                <c:pt idx="8144">
                  <c:v>92.873432155074127</c:v>
                </c:pt>
                <c:pt idx="8145">
                  <c:v>92.884834663625995</c:v>
                </c:pt>
                <c:pt idx="8146">
                  <c:v>92.896237172177877</c:v>
                </c:pt>
                <c:pt idx="8147">
                  <c:v>92.907639680729758</c:v>
                </c:pt>
                <c:pt idx="8148">
                  <c:v>92.91904218928164</c:v>
                </c:pt>
                <c:pt idx="8149">
                  <c:v>92.930444697833522</c:v>
                </c:pt>
                <c:pt idx="8150">
                  <c:v>92.941847206385404</c:v>
                </c:pt>
                <c:pt idx="8151">
                  <c:v>92.953249714937286</c:v>
                </c:pt>
                <c:pt idx="8152">
                  <c:v>92.964652223489168</c:v>
                </c:pt>
                <c:pt idx="8153">
                  <c:v>92.97605473204105</c:v>
                </c:pt>
                <c:pt idx="8154">
                  <c:v>92.987457240592931</c:v>
                </c:pt>
                <c:pt idx="8155">
                  <c:v>92.998859749144813</c:v>
                </c:pt>
                <c:pt idx="8156">
                  <c:v>93.010262257696695</c:v>
                </c:pt>
                <c:pt idx="8157">
                  <c:v>93.021664766248577</c:v>
                </c:pt>
                <c:pt idx="8158">
                  <c:v>93.033067274800459</c:v>
                </c:pt>
                <c:pt idx="8159">
                  <c:v>93.044469783352341</c:v>
                </c:pt>
                <c:pt idx="8160">
                  <c:v>93.055872291904222</c:v>
                </c:pt>
                <c:pt idx="8161">
                  <c:v>93.067274800456104</c:v>
                </c:pt>
                <c:pt idx="8162">
                  <c:v>93.078677309007986</c:v>
                </c:pt>
                <c:pt idx="8163">
                  <c:v>93.090079817559868</c:v>
                </c:pt>
                <c:pt idx="8164">
                  <c:v>93.101482326111736</c:v>
                </c:pt>
                <c:pt idx="8165">
                  <c:v>93.112884834663618</c:v>
                </c:pt>
                <c:pt idx="8166">
                  <c:v>93.124287343215499</c:v>
                </c:pt>
                <c:pt idx="8167">
                  <c:v>93.135689851767395</c:v>
                </c:pt>
                <c:pt idx="8168">
                  <c:v>93.147092360319277</c:v>
                </c:pt>
                <c:pt idx="8169">
                  <c:v>93.158494868871159</c:v>
                </c:pt>
                <c:pt idx="8170">
                  <c:v>93.169897377423027</c:v>
                </c:pt>
                <c:pt idx="8171">
                  <c:v>93.181299885974909</c:v>
                </c:pt>
                <c:pt idx="8172">
                  <c:v>93.19270239452679</c:v>
                </c:pt>
                <c:pt idx="8173">
                  <c:v>93.204104903078672</c:v>
                </c:pt>
                <c:pt idx="8174">
                  <c:v>93.215507411630554</c:v>
                </c:pt>
                <c:pt idx="8175">
                  <c:v>93.22690992018245</c:v>
                </c:pt>
                <c:pt idx="8176">
                  <c:v>93.238312428734332</c:v>
                </c:pt>
                <c:pt idx="8177">
                  <c:v>93.2497149372862</c:v>
                </c:pt>
                <c:pt idx="8178">
                  <c:v>93.261117445838082</c:v>
                </c:pt>
                <c:pt idx="8179">
                  <c:v>93.272519954389963</c:v>
                </c:pt>
                <c:pt idx="8180">
                  <c:v>93.283922462941845</c:v>
                </c:pt>
                <c:pt idx="8181">
                  <c:v>93.295324971493727</c:v>
                </c:pt>
                <c:pt idx="8182">
                  <c:v>93.306727480045609</c:v>
                </c:pt>
                <c:pt idx="8183">
                  <c:v>93.318129988597491</c:v>
                </c:pt>
                <c:pt idx="8184">
                  <c:v>93.329532497149373</c:v>
                </c:pt>
                <c:pt idx="8185">
                  <c:v>93.340935005701255</c:v>
                </c:pt>
                <c:pt idx="8186">
                  <c:v>93.352337514253136</c:v>
                </c:pt>
                <c:pt idx="8187">
                  <c:v>93.363740022805018</c:v>
                </c:pt>
                <c:pt idx="8188">
                  <c:v>93.3751425313569</c:v>
                </c:pt>
                <c:pt idx="8189">
                  <c:v>93.386545039908782</c:v>
                </c:pt>
                <c:pt idx="8190">
                  <c:v>93.397947548460664</c:v>
                </c:pt>
                <c:pt idx="8191">
                  <c:v>93.409350057012546</c:v>
                </c:pt>
                <c:pt idx="8192">
                  <c:v>93.420752565564428</c:v>
                </c:pt>
                <c:pt idx="8193">
                  <c:v>93.432155074116309</c:v>
                </c:pt>
                <c:pt idx="8194">
                  <c:v>93.443557582668191</c:v>
                </c:pt>
                <c:pt idx="8195">
                  <c:v>93.454960091220059</c:v>
                </c:pt>
                <c:pt idx="8196">
                  <c:v>93.466362599771941</c:v>
                </c:pt>
                <c:pt idx="8197">
                  <c:v>93.477765108323823</c:v>
                </c:pt>
                <c:pt idx="8198">
                  <c:v>93.489167616875719</c:v>
                </c:pt>
                <c:pt idx="8199">
                  <c:v>93.5005701254276</c:v>
                </c:pt>
                <c:pt idx="8200">
                  <c:v>93.511972633979482</c:v>
                </c:pt>
                <c:pt idx="8201">
                  <c:v>93.523375142531364</c:v>
                </c:pt>
                <c:pt idx="8202">
                  <c:v>93.534777651083232</c:v>
                </c:pt>
                <c:pt idx="8203">
                  <c:v>93.546180159635114</c:v>
                </c:pt>
                <c:pt idx="8204">
                  <c:v>93.557582668186996</c:v>
                </c:pt>
                <c:pt idx="8205">
                  <c:v>93.568985176738877</c:v>
                </c:pt>
                <c:pt idx="8206">
                  <c:v>93.580387685290773</c:v>
                </c:pt>
                <c:pt idx="8207">
                  <c:v>93.591790193842655</c:v>
                </c:pt>
                <c:pt idx="8208">
                  <c:v>93.603192702394523</c:v>
                </c:pt>
                <c:pt idx="8209">
                  <c:v>93.614595210946405</c:v>
                </c:pt>
                <c:pt idx="8210">
                  <c:v>93.625997719498287</c:v>
                </c:pt>
                <c:pt idx="8211">
                  <c:v>93.637400228050168</c:v>
                </c:pt>
                <c:pt idx="8212">
                  <c:v>93.64880273660205</c:v>
                </c:pt>
                <c:pt idx="8213">
                  <c:v>93.660205245153932</c:v>
                </c:pt>
                <c:pt idx="8214">
                  <c:v>93.671607753705814</c:v>
                </c:pt>
                <c:pt idx="8215">
                  <c:v>93.683010262257696</c:v>
                </c:pt>
                <c:pt idx="8216">
                  <c:v>93.694412770809578</c:v>
                </c:pt>
                <c:pt idx="8217">
                  <c:v>93.70581527936146</c:v>
                </c:pt>
                <c:pt idx="8218">
                  <c:v>93.717217787913341</c:v>
                </c:pt>
                <c:pt idx="8219">
                  <c:v>93.728620296465223</c:v>
                </c:pt>
                <c:pt idx="8220">
                  <c:v>93.740022805017105</c:v>
                </c:pt>
                <c:pt idx="8221">
                  <c:v>93.751425313568987</c:v>
                </c:pt>
                <c:pt idx="8222">
                  <c:v>93.762827822120869</c:v>
                </c:pt>
                <c:pt idx="8223">
                  <c:v>93.774230330672751</c:v>
                </c:pt>
                <c:pt idx="8224">
                  <c:v>93.785632839224633</c:v>
                </c:pt>
                <c:pt idx="8225">
                  <c:v>93.797035347776514</c:v>
                </c:pt>
                <c:pt idx="8226">
                  <c:v>93.808437856328396</c:v>
                </c:pt>
                <c:pt idx="8227">
                  <c:v>93.819840364880264</c:v>
                </c:pt>
                <c:pt idx="8228">
                  <c:v>93.831242873432146</c:v>
                </c:pt>
                <c:pt idx="8229">
                  <c:v>93.842645381984042</c:v>
                </c:pt>
                <c:pt idx="8230">
                  <c:v>93.854047890535924</c:v>
                </c:pt>
                <c:pt idx="8231">
                  <c:v>93.865450399087806</c:v>
                </c:pt>
                <c:pt idx="8232">
                  <c:v>93.876852907639687</c:v>
                </c:pt>
                <c:pt idx="8233">
                  <c:v>93.888255416191555</c:v>
                </c:pt>
                <c:pt idx="8234">
                  <c:v>93.899657924743437</c:v>
                </c:pt>
                <c:pt idx="8235">
                  <c:v>93.911060433295319</c:v>
                </c:pt>
                <c:pt idx="8236">
                  <c:v>93.922462941847201</c:v>
                </c:pt>
                <c:pt idx="8237">
                  <c:v>93.933865450399097</c:v>
                </c:pt>
                <c:pt idx="8238">
                  <c:v>93.945267958950978</c:v>
                </c:pt>
                <c:pt idx="8239">
                  <c:v>93.956670467502846</c:v>
                </c:pt>
                <c:pt idx="8240">
                  <c:v>93.968072976054728</c:v>
                </c:pt>
                <c:pt idx="8241">
                  <c:v>93.97947548460661</c:v>
                </c:pt>
                <c:pt idx="8242">
                  <c:v>93.990877993158492</c:v>
                </c:pt>
                <c:pt idx="8243">
                  <c:v>94.002280501710374</c:v>
                </c:pt>
                <c:pt idx="8244">
                  <c:v>94.013683010262255</c:v>
                </c:pt>
                <c:pt idx="8245">
                  <c:v>94.025085518814137</c:v>
                </c:pt>
                <c:pt idx="8246">
                  <c:v>94.036488027366019</c:v>
                </c:pt>
                <c:pt idx="8247">
                  <c:v>94.047890535917901</c:v>
                </c:pt>
                <c:pt idx="8248">
                  <c:v>94.059293044469783</c:v>
                </c:pt>
                <c:pt idx="8249">
                  <c:v>94.070695553021665</c:v>
                </c:pt>
                <c:pt idx="8250">
                  <c:v>94.082098061573546</c:v>
                </c:pt>
                <c:pt idx="8251">
                  <c:v>94.093500570125428</c:v>
                </c:pt>
                <c:pt idx="8252">
                  <c:v>94.10490307867731</c:v>
                </c:pt>
                <c:pt idx="8253">
                  <c:v>94.116305587229192</c:v>
                </c:pt>
                <c:pt idx="8254">
                  <c:v>94.127708095781074</c:v>
                </c:pt>
                <c:pt idx="8255">
                  <c:v>94.139110604332956</c:v>
                </c:pt>
                <c:pt idx="8256">
                  <c:v>94.150513112884838</c:v>
                </c:pt>
                <c:pt idx="8257">
                  <c:v>94.161915621436719</c:v>
                </c:pt>
                <c:pt idx="8258">
                  <c:v>94.173318129988587</c:v>
                </c:pt>
                <c:pt idx="8259">
                  <c:v>94.184720638540469</c:v>
                </c:pt>
                <c:pt idx="8260">
                  <c:v>94.196123147092365</c:v>
                </c:pt>
                <c:pt idx="8261">
                  <c:v>94.207525655644247</c:v>
                </c:pt>
                <c:pt idx="8262">
                  <c:v>94.218928164196129</c:v>
                </c:pt>
                <c:pt idx="8263">
                  <c:v>94.230330672748011</c:v>
                </c:pt>
                <c:pt idx="8264">
                  <c:v>94.241733181299892</c:v>
                </c:pt>
                <c:pt idx="8265">
                  <c:v>94.25313568985176</c:v>
                </c:pt>
                <c:pt idx="8266">
                  <c:v>94.264538198403642</c:v>
                </c:pt>
                <c:pt idx="8267">
                  <c:v>94.275940706955524</c:v>
                </c:pt>
                <c:pt idx="8268">
                  <c:v>94.28734321550742</c:v>
                </c:pt>
                <c:pt idx="8269">
                  <c:v>94.298745724059302</c:v>
                </c:pt>
                <c:pt idx="8270">
                  <c:v>94.310148232611184</c:v>
                </c:pt>
                <c:pt idx="8271">
                  <c:v>94.321550741163051</c:v>
                </c:pt>
                <c:pt idx="8272">
                  <c:v>94.332953249714933</c:v>
                </c:pt>
                <c:pt idx="8273">
                  <c:v>94.344355758266815</c:v>
                </c:pt>
                <c:pt idx="8274">
                  <c:v>94.355758266818697</c:v>
                </c:pt>
                <c:pt idx="8275">
                  <c:v>94.367160775370579</c:v>
                </c:pt>
                <c:pt idx="8276">
                  <c:v>94.37856328392246</c:v>
                </c:pt>
                <c:pt idx="8277">
                  <c:v>94.389965792474342</c:v>
                </c:pt>
                <c:pt idx="8278">
                  <c:v>94.401368301026224</c:v>
                </c:pt>
                <c:pt idx="8279">
                  <c:v>94.412770809578106</c:v>
                </c:pt>
                <c:pt idx="8280">
                  <c:v>94.424173318129988</c:v>
                </c:pt>
                <c:pt idx="8281">
                  <c:v>94.43557582668187</c:v>
                </c:pt>
                <c:pt idx="8282">
                  <c:v>94.446978335233752</c:v>
                </c:pt>
                <c:pt idx="8283">
                  <c:v>94.458380843785633</c:v>
                </c:pt>
                <c:pt idx="8284">
                  <c:v>94.469783352337515</c:v>
                </c:pt>
                <c:pt idx="8285">
                  <c:v>94.481185860889397</c:v>
                </c:pt>
                <c:pt idx="8286">
                  <c:v>94.492588369441279</c:v>
                </c:pt>
                <c:pt idx="8287">
                  <c:v>94.503990877993161</c:v>
                </c:pt>
                <c:pt idx="8288">
                  <c:v>94.515393386545043</c:v>
                </c:pt>
                <c:pt idx="8289">
                  <c:v>94.526795895096924</c:v>
                </c:pt>
                <c:pt idx="8290">
                  <c:v>94.538198403648792</c:v>
                </c:pt>
                <c:pt idx="8291">
                  <c:v>94.549600912200688</c:v>
                </c:pt>
                <c:pt idx="8292">
                  <c:v>94.56100342075257</c:v>
                </c:pt>
                <c:pt idx="8293">
                  <c:v>94.572405929304452</c:v>
                </c:pt>
                <c:pt idx="8294">
                  <c:v>94.583808437856334</c:v>
                </c:pt>
                <c:pt idx="8295">
                  <c:v>94.595210946408216</c:v>
                </c:pt>
                <c:pt idx="8296">
                  <c:v>94.606613454960083</c:v>
                </c:pt>
                <c:pt idx="8297">
                  <c:v>94.618015963511965</c:v>
                </c:pt>
                <c:pt idx="8298">
                  <c:v>94.629418472063847</c:v>
                </c:pt>
                <c:pt idx="8299">
                  <c:v>94.640820980615743</c:v>
                </c:pt>
                <c:pt idx="8300">
                  <c:v>94.652223489167625</c:v>
                </c:pt>
                <c:pt idx="8301">
                  <c:v>94.663625997719507</c:v>
                </c:pt>
                <c:pt idx="8302">
                  <c:v>94.675028506271374</c:v>
                </c:pt>
                <c:pt idx="8303">
                  <c:v>94.686431014823256</c:v>
                </c:pt>
                <c:pt idx="8304">
                  <c:v>94.697833523375138</c:v>
                </c:pt>
                <c:pt idx="8305">
                  <c:v>94.70923603192702</c:v>
                </c:pt>
                <c:pt idx="8306">
                  <c:v>94.720638540478902</c:v>
                </c:pt>
                <c:pt idx="8307">
                  <c:v>94.732041049030784</c:v>
                </c:pt>
                <c:pt idx="8308">
                  <c:v>94.743443557582665</c:v>
                </c:pt>
                <c:pt idx="8309">
                  <c:v>94.754846066134547</c:v>
                </c:pt>
                <c:pt idx="8310">
                  <c:v>94.766248574686429</c:v>
                </c:pt>
                <c:pt idx="8311">
                  <c:v>94.777651083238311</c:v>
                </c:pt>
                <c:pt idx="8312">
                  <c:v>94.789053591790193</c:v>
                </c:pt>
                <c:pt idx="8313">
                  <c:v>94.800456100342075</c:v>
                </c:pt>
                <c:pt idx="8314">
                  <c:v>94.811858608893957</c:v>
                </c:pt>
                <c:pt idx="8315">
                  <c:v>94.823261117445838</c:v>
                </c:pt>
                <c:pt idx="8316">
                  <c:v>94.83466362599772</c:v>
                </c:pt>
                <c:pt idx="8317">
                  <c:v>94.846066134549602</c:v>
                </c:pt>
                <c:pt idx="8318">
                  <c:v>94.857468643101484</c:v>
                </c:pt>
                <c:pt idx="8319">
                  <c:v>94.868871151653366</c:v>
                </c:pt>
                <c:pt idx="8320">
                  <c:v>94.880273660205248</c:v>
                </c:pt>
                <c:pt idx="8321">
                  <c:v>94.891676168757115</c:v>
                </c:pt>
                <c:pt idx="8322">
                  <c:v>94.903078677309011</c:v>
                </c:pt>
                <c:pt idx="8323">
                  <c:v>94.914481185860893</c:v>
                </c:pt>
                <c:pt idx="8324">
                  <c:v>94.925883694412775</c:v>
                </c:pt>
                <c:pt idx="8325">
                  <c:v>94.937286202964657</c:v>
                </c:pt>
                <c:pt idx="8326">
                  <c:v>94.948688711516539</c:v>
                </c:pt>
                <c:pt idx="8327">
                  <c:v>94.960091220068406</c:v>
                </c:pt>
                <c:pt idx="8328">
                  <c:v>94.971493728620288</c:v>
                </c:pt>
                <c:pt idx="8329">
                  <c:v>94.98289623717217</c:v>
                </c:pt>
                <c:pt idx="8330">
                  <c:v>94.994298745724066</c:v>
                </c:pt>
                <c:pt idx="8331">
                  <c:v>95.005701254275948</c:v>
                </c:pt>
                <c:pt idx="8332">
                  <c:v>95.01710376282783</c:v>
                </c:pt>
                <c:pt idx="8333">
                  <c:v>95.028506271379712</c:v>
                </c:pt>
                <c:pt idx="8334">
                  <c:v>95.039908779931579</c:v>
                </c:pt>
                <c:pt idx="8335">
                  <c:v>95.051311288483461</c:v>
                </c:pt>
                <c:pt idx="8336">
                  <c:v>95.062713797035343</c:v>
                </c:pt>
                <c:pt idx="8337">
                  <c:v>95.074116305587225</c:v>
                </c:pt>
                <c:pt idx="8338">
                  <c:v>95.085518814139107</c:v>
                </c:pt>
                <c:pt idx="8339">
                  <c:v>95.096921322691003</c:v>
                </c:pt>
                <c:pt idx="8340">
                  <c:v>95.10832383124287</c:v>
                </c:pt>
                <c:pt idx="8341">
                  <c:v>95.119726339794752</c:v>
                </c:pt>
                <c:pt idx="8342">
                  <c:v>95.131128848346634</c:v>
                </c:pt>
                <c:pt idx="8343">
                  <c:v>95.142531356898516</c:v>
                </c:pt>
                <c:pt idx="8344">
                  <c:v>95.153933865450398</c:v>
                </c:pt>
                <c:pt idx="8345">
                  <c:v>95.16533637400228</c:v>
                </c:pt>
                <c:pt idx="8346">
                  <c:v>95.176738882554162</c:v>
                </c:pt>
                <c:pt idx="8347">
                  <c:v>95.188141391106043</c:v>
                </c:pt>
                <c:pt idx="8348">
                  <c:v>95.199543899657925</c:v>
                </c:pt>
                <c:pt idx="8349">
                  <c:v>95.210946408209807</c:v>
                </c:pt>
                <c:pt idx="8350">
                  <c:v>95.222348916761689</c:v>
                </c:pt>
                <c:pt idx="8351">
                  <c:v>95.233751425313571</c:v>
                </c:pt>
                <c:pt idx="8352">
                  <c:v>95.245153933865438</c:v>
                </c:pt>
                <c:pt idx="8353">
                  <c:v>95.256556442417335</c:v>
                </c:pt>
                <c:pt idx="8354">
                  <c:v>95.267958950969216</c:v>
                </c:pt>
                <c:pt idx="8355">
                  <c:v>95.279361459521098</c:v>
                </c:pt>
                <c:pt idx="8356">
                  <c:v>95.29076396807298</c:v>
                </c:pt>
                <c:pt idx="8357">
                  <c:v>95.302166476624862</c:v>
                </c:pt>
                <c:pt idx="8358">
                  <c:v>95.313568985176744</c:v>
                </c:pt>
                <c:pt idx="8359">
                  <c:v>95.324971493728611</c:v>
                </c:pt>
                <c:pt idx="8360">
                  <c:v>95.336374002280493</c:v>
                </c:pt>
                <c:pt idx="8361">
                  <c:v>95.347776510832389</c:v>
                </c:pt>
                <c:pt idx="8362">
                  <c:v>95.359179019384271</c:v>
                </c:pt>
                <c:pt idx="8363">
                  <c:v>95.370581527936153</c:v>
                </c:pt>
                <c:pt idx="8364">
                  <c:v>95.381984036488035</c:v>
                </c:pt>
                <c:pt idx="8365">
                  <c:v>95.393386545039903</c:v>
                </c:pt>
                <c:pt idx="8366">
                  <c:v>95.404789053591784</c:v>
                </c:pt>
                <c:pt idx="8367">
                  <c:v>95.416191562143666</c:v>
                </c:pt>
                <c:pt idx="8368">
                  <c:v>95.427594070695548</c:v>
                </c:pt>
                <c:pt idx="8369">
                  <c:v>95.43899657924743</c:v>
                </c:pt>
                <c:pt idx="8370">
                  <c:v>95.450399087799326</c:v>
                </c:pt>
                <c:pt idx="8371">
                  <c:v>95.461801596351194</c:v>
                </c:pt>
                <c:pt idx="8372">
                  <c:v>95.473204104903076</c:v>
                </c:pt>
                <c:pt idx="8373">
                  <c:v>95.484606613454957</c:v>
                </c:pt>
                <c:pt idx="8374">
                  <c:v>95.496009122006839</c:v>
                </c:pt>
                <c:pt idx="8375">
                  <c:v>95.507411630558721</c:v>
                </c:pt>
                <c:pt idx="8376">
                  <c:v>95.518814139110603</c:v>
                </c:pt>
                <c:pt idx="8377">
                  <c:v>95.530216647662485</c:v>
                </c:pt>
                <c:pt idx="8378">
                  <c:v>95.541619156214367</c:v>
                </c:pt>
                <c:pt idx="8379">
                  <c:v>95.553021664766248</c:v>
                </c:pt>
                <c:pt idx="8380">
                  <c:v>95.56442417331813</c:v>
                </c:pt>
                <c:pt idx="8381">
                  <c:v>95.575826681870012</c:v>
                </c:pt>
                <c:pt idx="8382">
                  <c:v>95.587229190421894</c:v>
                </c:pt>
                <c:pt idx="8383">
                  <c:v>95.598631698973776</c:v>
                </c:pt>
                <c:pt idx="8384">
                  <c:v>95.610034207525658</c:v>
                </c:pt>
                <c:pt idx="8385">
                  <c:v>95.62143671607754</c:v>
                </c:pt>
                <c:pt idx="8386">
                  <c:v>95.632839224629421</c:v>
                </c:pt>
                <c:pt idx="8387">
                  <c:v>95.644241733181303</c:v>
                </c:pt>
                <c:pt idx="8388">
                  <c:v>95.655644241733185</c:v>
                </c:pt>
                <c:pt idx="8389">
                  <c:v>95.667046750285067</c:v>
                </c:pt>
                <c:pt idx="8390">
                  <c:v>95.678449258836935</c:v>
                </c:pt>
                <c:pt idx="8391">
                  <c:v>95.689851767388816</c:v>
                </c:pt>
                <c:pt idx="8392">
                  <c:v>95.701254275940713</c:v>
                </c:pt>
                <c:pt idx="8393">
                  <c:v>95.712656784492594</c:v>
                </c:pt>
                <c:pt idx="8394">
                  <c:v>95.724059293044476</c:v>
                </c:pt>
                <c:pt idx="8395">
                  <c:v>95.735461801596358</c:v>
                </c:pt>
                <c:pt idx="8396">
                  <c:v>95.746864310148226</c:v>
                </c:pt>
                <c:pt idx="8397">
                  <c:v>95.758266818700108</c:v>
                </c:pt>
                <c:pt idx="8398">
                  <c:v>95.769669327251989</c:v>
                </c:pt>
                <c:pt idx="8399">
                  <c:v>95.781071835803871</c:v>
                </c:pt>
                <c:pt idx="8400">
                  <c:v>95.792474344355753</c:v>
                </c:pt>
                <c:pt idx="8401">
                  <c:v>95.803876852907649</c:v>
                </c:pt>
                <c:pt idx="8402">
                  <c:v>95.815279361459531</c:v>
                </c:pt>
                <c:pt idx="8403">
                  <c:v>95.826681870011399</c:v>
                </c:pt>
                <c:pt idx="8404">
                  <c:v>95.838084378563281</c:v>
                </c:pt>
                <c:pt idx="8405">
                  <c:v>95.849486887115162</c:v>
                </c:pt>
                <c:pt idx="8406">
                  <c:v>95.860889395667044</c:v>
                </c:pt>
                <c:pt idx="8407">
                  <c:v>95.872291904218926</c:v>
                </c:pt>
                <c:pt idx="8408">
                  <c:v>95.883694412770808</c:v>
                </c:pt>
                <c:pt idx="8409">
                  <c:v>95.89509692132269</c:v>
                </c:pt>
                <c:pt idx="8410">
                  <c:v>95.906499429874572</c:v>
                </c:pt>
                <c:pt idx="8411">
                  <c:v>95.917901938426454</c:v>
                </c:pt>
                <c:pt idx="8412">
                  <c:v>95.929304446978335</c:v>
                </c:pt>
                <c:pt idx="8413">
                  <c:v>95.940706955530217</c:v>
                </c:pt>
                <c:pt idx="8414">
                  <c:v>95.952109464082099</c:v>
                </c:pt>
                <c:pt idx="8415">
                  <c:v>95.963511972633981</c:v>
                </c:pt>
                <c:pt idx="8416">
                  <c:v>95.974914481185863</c:v>
                </c:pt>
                <c:pt idx="8417">
                  <c:v>95.986316989737745</c:v>
                </c:pt>
                <c:pt idx="8418">
                  <c:v>95.997719498289626</c:v>
                </c:pt>
                <c:pt idx="8419">
                  <c:v>96.009122006841508</c:v>
                </c:pt>
                <c:pt idx="8420">
                  <c:v>96.02052451539339</c:v>
                </c:pt>
                <c:pt idx="8421">
                  <c:v>96.031927023945258</c:v>
                </c:pt>
                <c:pt idx="8422">
                  <c:v>96.04332953249714</c:v>
                </c:pt>
                <c:pt idx="8423">
                  <c:v>96.054732041049036</c:v>
                </c:pt>
                <c:pt idx="8424">
                  <c:v>96.066134549600918</c:v>
                </c:pt>
                <c:pt idx="8425">
                  <c:v>96.077537058152799</c:v>
                </c:pt>
                <c:pt idx="8426">
                  <c:v>96.088939566704681</c:v>
                </c:pt>
                <c:pt idx="8427">
                  <c:v>96.100342075256563</c:v>
                </c:pt>
                <c:pt idx="8428">
                  <c:v>96.111744583808431</c:v>
                </c:pt>
                <c:pt idx="8429">
                  <c:v>96.123147092360313</c:v>
                </c:pt>
                <c:pt idx="8430">
                  <c:v>96.134549600912194</c:v>
                </c:pt>
                <c:pt idx="8431">
                  <c:v>96.145952109464076</c:v>
                </c:pt>
                <c:pt idx="8432">
                  <c:v>96.157354618015972</c:v>
                </c:pt>
                <c:pt idx="8433">
                  <c:v>96.168757126567854</c:v>
                </c:pt>
                <c:pt idx="8434">
                  <c:v>96.180159635119722</c:v>
                </c:pt>
                <c:pt idx="8435">
                  <c:v>96.191562143671604</c:v>
                </c:pt>
                <c:pt idx="8436">
                  <c:v>96.202964652223486</c:v>
                </c:pt>
                <c:pt idx="8437">
                  <c:v>96.214367160775367</c:v>
                </c:pt>
                <c:pt idx="8438">
                  <c:v>96.225769669327249</c:v>
                </c:pt>
                <c:pt idx="8439">
                  <c:v>96.237172177879131</c:v>
                </c:pt>
                <c:pt idx="8440">
                  <c:v>96.248574686431013</c:v>
                </c:pt>
                <c:pt idx="8441">
                  <c:v>96.259977194982895</c:v>
                </c:pt>
                <c:pt idx="8442">
                  <c:v>96.271379703534777</c:v>
                </c:pt>
                <c:pt idx="8443">
                  <c:v>96.282782212086659</c:v>
                </c:pt>
                <c:pt idx="8444">
                  <c:v>96.29418472063854</c:v>
                </c:pt>
                <c:pt idx="8445">
                  <c:v>96.305587229190422</c:v>
                </c:pt>
                <c:pt idx="8446">
                  <c:v>96.316989737742304</c:v>
                </c:pt>
                <c:pt idx="8447">
                  <c:v>96.328392246294186</c:v>
                </c:pt>
                <c:pt idx="8448">
                  <c:v>96.339794754846068</c:v>
                </c:pt>
                <c:pt idx="8449">
                  <c:v>96.35119726339795</c:v>
                </c:pt>
                <c:pt idx="8450">
                  <c:v>96.362599771949832</c:v>
                </c:pt>
                <c:pt idx="8451">
                  <c:v>96.374002280501713</c:v>
                </c:pt>
                <c:pt idx="8452">
                  <c:v>96.385404789053595</c:v>
                </c:pt>
                <c:pt idx="8453">
                  <c:v>96.396807297605463</c:v>
                </c:pt>
                <c:pt idx="8454">
                  <c:v>96.408209806157359</c:v>
                </c:pt>
                <c:pt idx="8455">
                  <c:v>96.419612314709241</c:v>
                </c:pt>
                <c:pt idx="8456">
                  <c:v>96.431014823261123</c:v>
                </c:pt>
                <c:pt idx="8457">
                  <c:v>96.442417331813004</c:v>
                </c:pt>
                <c:pt idx="8458">
                  <c:v>96.453819840364886</c:v>
                </c:pt>
                <c:pt idx="8459">
                  <c:v>96.465222348916754</c:v>
                </c:pt>
                <c:pt idx="8460">
                  <c:v>96.476624857468636</c:v>
                </c:pt>
                <c:pt idx="8461">
                  <c:v>96.488027366020518</c:v>
                </c:pt>
                <c:pt idx="8462">
                  <c:v>96.4994298745724</c:v>
                </c:pt>
                <c:pt idx="8463">
                  <c:v>96.510832383124296</c:v>
                </c:pt>
                <c:pt idx="8464">
                  <c:v>96.522234891676177</c:v>
                </c:pt>
                <c:pt idx="8465">
                  <c:v>96.533637400228045</c:v>
                </c:pt>
                <c:pt idx="8466">
                  <c:v>96.545039908779927</c:v>
                </c:pt>
                <c:pt idx="8467">
                  <c:v>96.556442417331809</c:v>
                </c:pt>
                <c:pt idx="8468">
                  <c:v>96.567844925883691</c:v>
                </c:pt>
                <c:pt idx="8469">
                  <c:v>96.579247434435572</c:v>
                </c:pt>
                <c:pt idx="8470">
                  <c:v>96.590649942987454</c:v>
                </c:pt>
                <c:pt idx="8471">
                  <c:v>96.60205245153935</c:v>
                </c:pt>
                <c:pt idx="8472">
                  <c:v>96.613454960091218</c:v>
                </c:pt>
                <c:pt idx="8473">
                  <c:v>96.6248574686431</c:v>
                </c:pt>
                <c:pt idx="8474">
                  <c:v>96.636259977194982</c:v>
                </c:pt>
                <c:pt idx="8475">
                  <c:v>96.647662485746864</c:v>
                </c:pt>
                <c:pt idx="8476">
                  <c:v>96.659064994298745</c:v>
                </c:pt>
                <c:pt idx="8477">
                  <c:v>96.670467502850627</c:v>
                </c:pt>
                <c:pt idx="8478">
                  <c:v>96.681870011402509</c:v>
                </c:pt>
                <c:pt idx="8479">
                  <c:v>96.693272519954391</c:v>
                </c:pt>
                <c:pt idx="8480">
                  <c:v>96.704675028506273</c:v>
                </c:pt>
                <c:pt idx="8481">
                  <c:v>96.716077537058155</c:v>
                </c:pt>
                <c:pt idx="8482">
                  <c:v>96.727480045610037</c:v>
                </c:pt>
                <c:pt idx="8483">
                  <c:v>96.738882554161918</c:v>
                </c:pt>
                <c:pt idx="8484">
                  <c:v>96.750285062713786</c:v>
                </c:pt>
                <c:pt idx="8485">
                  <c:v>96.761687571265682</c:v>
                </c:pt>
                <c:pt idx="8486">
                  <c:v>96.773090079817564</c:v>
                </c:pt>
                <c:pt idx="8487">
                  <c:v>96.784492588369446</c:v>
                </c:pt>
                <c:pt idx="8488">
                  <c:v>96.795895096921328</c:v>
                </c:pt>
                <c:pt idx="8489">
                  <c:v>96.80729760547321</c:v>
                </c:pt>
                <c:pt idx="8490">
                  <c:v>96.818700114025077</c:v>
                </c:pt>
                <c:pt idx="8491">
                  <c:v>96.830102622576959</c:v>
                </c:pt>
                <c:pt idx="8492">
                  <c:v>96.841505131128841</c:v>
                </c:pt>
                <c:pt idx="8493">
                  <c:v>96.852907639680723</c:v>
                </c:pt>
                <c:pt idx="8494">
                  <c:v>96.864310148232619</c:v>
                </c:pt>
                <c:pt idx="8495">
                  <c:v>96.875712656784501</c:v>
                </c:pt>
                <c:pt idx="8496">
                  <c:v>96.887115165336382</c:v>
                </c:pt>
                <c:pt idx="8497">
                  <c:v>96.89851767388825</c:v>
                </c:pt>
                <c:pt idx="8498">
                  <c:v>96.909920182440132</c:v>
                </c:pt>
                <c:pt idx="8499">
                  <c:v>96.921322690992014</c:v>
                </c:pt>
                <c:pt idx="8500">
                  <c:v>96.932725199543896</c:v>
                </c:pt>
                <c:pt idx="8501">
                  <c:v>96.944127708095778</c:v>
                </c:pt>
                <c:pt idx="8502">
                  <c:v>96.955530216647674</c:v>
                </c:pt>
                <c:pt idx="8503">
                  <c:v>96.966932725199541</c:v>
                </c:pt>
                <c:pt idx="8504">
                  <c:v>96.978335233751423</c:v>
                </c:pt>
                <c:pt idx="8505">
                  <c:v>96.989737742303305</c:v>
                </c:pt>
                <c:pt idx="8506">
                  <c:v>97.001140250855187</c:v>
                </c:pt>
                <c:pt idx="8507">
                  <c:v>97.012542759407069</c:v>
                </c:pt>
                <c:pt idx="8508">
                  <c:v>97.02394526795895</c:v>
                </c:pt>
                <c:pt idx="8509">
                  <c:v>97.035347776510832</c:v>
                </c:pt>
                <c:pt idx="8510">
                  <c:v>97.046750285062714</c:v>
                </c:pt>
                <c:pt idx="8511">
                  <c:v>97.058152793614596</c:v>
                </c:pt>
                <c:pt idx="8512">
                  <c:v>97.069555302166478</c:v>
                </c:pt>
                <c:pt idx="8513">
                  <c:v>97.08095781071836</c:v>
                </c:pt>
                <c:pt idx="8514">
                  <c:v>97.092360319270242</c:v>
                </c:pt>
                <c:pt idx="8515">
                  <c:v>97.103762827822109</c:v>
                </c:pt>
                <c:pt idx="8516">
                  <c:v>97.115165336374005</c:v>
                </c:pt>
                <c:pt idx="8517">
                  <c:v>97.126567844925887</c:v>
                </c:pt>
                <c:pt idx="8518">
                  <c:v>97.137970353477769</c:v>
                </c:pt>
                <c:pt idx="8519">
                  <c:v>97.149372862029651</c:v>
                </c:pt>
                <c:pt idx="8520">
                  <c:v>97.160775370581533</c:v>
                </c:pt>
                <c:pt idx="8521">
                  <c:v>97.172177879133415</c:v>
                </c:pt>
                <c:pt idx="8522">
                  <c:v>97.183580387685282</c:v>
                </c:pt>
                <c:pt idx="8523">
                  <c:v>97.194982896237164</c:v>
                </c:pt>
                <c:pt idx="8524">
                  <c:v>97.206385404789046</c:v>
                </c:pt>
                <c:pt idx="8525">
                  <c:v>97.217787913340942</c:v>
                </c:pt>
                <c:pt idx="8526">
                  <c:v>97.229190421892824</c:v>
                </c:pt>
                <c:pt idx="8527">
                  <c:v>97.240592930444706</c:v>
                </c:pt>
                <c:pt idx="8528">
                  <c:v>97.251995438996573</c:v>
                </c:pt>
                <c:pt idx="8529">
                  <c:v>97.263397947548455</c:v>
                </c:pt>
                <c:pt idx="8530">
                  <c:v>97.274800456100337</c:v>
                </c:pt>
                <c:pt idx="8531">
                  <c:v>97.286202964652219</c:v>
                </c:pt>
                <c:pt idx="8532">
                  <c:v>97.297605473204101</c:v>
                </c:pt>
                <c:pt idx="8533">
                  <c:v>97.309007981755997</c:v>
                </c:pt>
                <c:pt idx="8534">
                  <c:v>97.320410490307864</c:v>
                </c:pt>
                <c:pt idx="8535">
                  <c:v>97.331812998859746</c:v>
                </c:pt>
                <c:pt idx="8536">
                  <c:v>97.343215507411628</c:v>
                </c:pt>
                <c:pt idx="8537">
                  <c:v>97.35461801596351</c:v>
                </c:pt>
                <c:pt idx="8538">
                  <c:v>97.366020524515392</c:v>
                </c:pt>
                <c:pt idx="8539">
                  <c:v>97.377423033067274</c:v>
                </c:pt>
                <c:pt idx="8540">
                  <c:v>97.388825541619156</c:v>
                </c:pt>
                <c:pt idx="8541">
                  <c:v>97.400228050171037</c:v>
                </c:pt>
                <c:pt idx="8542">
                  <c:v>97.411630558722919</c:v>
                </c:pt>
                <c:pt idx="8543">
                  <c:v>97.423033067274801</c:v>
                </c:pt>
                <c:pt idx="8544">
                  <c:v>97.434435575826683</c:v>
                </c:pt>
                <c:pt idx="8545">
                  <c:v>97.445838084378565</c:v>
                </c:pt>
                <c:pt idx="8546">
                  <c:v>97.457240592930447</c:v>
                </c:pt>
                <c:pt idx="8547">
                  <c:v>97.468643101482328</c:v>
                </c:pt>
                <c:pt idx="8548">
                  <c:v>97.48004561003421</c:v>
                </c:pt>
                <c:pt idx="8549">
                  <c:v>97.491448118586092</c:v>
                </c:pt>
                <c:pt idx="8550">
                  <c:v>97.502850627137974</c:v>
                </c:pt>
                <c:pt idx="8551">
                  <c:v>97.514253135689856</c:v>
                </c:pt>
                <c:pt idx="8552">
                  <c:v>97.525655644241738</c:v>
                </c:pt>
                <c:pt idx="8553">
                  <c:v>97.537058152793605</c:v>
                </c:pt>
                <c:pt idx="8554">
                  <c:v>97.548460661345487</c:v>
                </c:pt>
                <c:pt idx="8555">
                  <c:v>97.559863169897369</c:v>
                </c:pt>
                <c:pt idx="8556">
                  <c:v>97.571265678449265</c:v>
                </c:pt>
                <c:pt idx="8557">
                  <c:v>97.582668187001147</c:v>
                </c:pt>
                <c:pt idx="8558">
                  <c:v>97.594070695553029</c:v>
                </c:pt>
                <c:pt idx="8559">
                  <c:v>97.605473204104896</c:v>
                </c:pt>
                <c:pt idx="8560">
                  <c:v>97.616875712656778</c:v>
                </c:pt>
                <c:pt idx="8561">
                  <c:v>97.62827822120866</c:v>
                </c:pt>
                <c:pt idx="8562">
                  <c:v>97.639680729760542</c:v>
                </c:pt>
                <c:pt idx="8563">
                  <c:v>97.651083238312424</c:v>
                </c:pt>
                <c:pt idx="8564">
                  <c:v>97.66248574686432</c:v>
                </c:pt>
                <c:pt idx="8565">
                  <c:v>97.673888255416202</c:v>
                </c:pt>
                <c:pt idx="8566">
                  <c:v>97.685290763968069</c:v>
                </c:pt>
                <c:pt idx="8567">
                  <c:v>97.696693272519951</c:v>
                </c:pt>
                <c:pt idx="8568">
                  <c:v>97.708095781071833</c:v>
                </c:pt>
                <c:pt idx="8569">
                  <c:v>97.719498289623715</c:v>
                </c:pt>
                <c:pt idx="8570">
                  <c:v>97.730900798175597</c:v>
                </c:pt>
                <c:pt idx="8571">
                  <c:v>97.742303306727479</c:v>
                </c:pt>
                <c:pt idx="8572">
                  <c:v>97.753705815279361</c:v>
                </c:pt>
                <c:pt idx="8573">
                  <c:v>97.765108323831242</c:v>
                </c:pt>
                <c:pt idx="8574">
                  <c:v>97.776510832383124</c:v>
                </c:pt>
                <c:pt idx="8575">
                  <c:v>97.787913340935006</c:v>
                </c:pt>
                <c:pt idx="8576">
                  <c:v>97.799315849486888</c:v>
                </c:pt>
                <c:pt idx="8577">
                  <c:v>97.81071835803877</c:v>
                </c:pt>
                <c:pt idx="8578">
                  <c:v>97.822120866590652</c:v>
                </c:pt>
                <c:pt idx="8579">
                  <c:v>97.833523375142533</c:v>
                </c:pt>
                <c:pt idx="8580">
                  <c:v>97.844925883694415</c:v>
                </c:pt>
                <c:pt idx="8581">
                  <c:v>97.856328392246297</c:v>
                </c:pt>
                <c:pt idx="8582">
                  <c:v>97.867730900798179</c:v>
                </c:pt>
                <c:pt idx="8583">
                  <c:v>97.879133409350061</c:v>
                </c:pt>
                <c:pt idx="8584">
                  <c:v>97.890535917901929</c:v>
                </c:pt>
                <c:pt idx="8585">
                  <c:v>97.90193842645381</c:v>
                </c:pt>
                <c:pt idx="8586">
                  <c:v>97.913340935005692</c:v>
                </c:pt>
                <c:pt idx="8587">
                  <c:v>97.924743443557588</c:v>
                </c:pt>
                <c:pt idx="8588">
                  <c:v>97.93614595210947</c:v>
                </c:pt>
                <c:pt idx="8589">
                  <c:v>97.947548460661352</c:v>
                </c:pt>
                <c:pt idx="8590">
                  <c:v>97.958950969213234</c:v>
                </c:pt>
                <c:pt idx="8591">
                  <c:v>97.970353477765102</c:v>
                </c:pt>
                <c:pt idx="8592">
                  <c:v>97.981755986316983</c:v>
                </c:pt>
                <c:pt idx="8593">
                  <c:v>97.993158494868865</c:v>
                </c:pt>
                <c:pt idx="8594">
                  <c:v>98.004561003420747</c:v>
                </c:pt>
                <c:pt idx="8595">
                  <c:v>98.015963511972643</c:v>
                </c:pt>
                <c:pt idx="8596">
                  <c:v>98.027366020524525</c:v>
                </c:pt>
                <c:pt idx="8597">
                  <c:v>98.038768529076393</c:v>
                </c:pt>
                <c:pt idx="8598">
                  <c:v>98.050171037628274</c:v>
                </c:pt>
                <c:pt idx="8599">
                  <c:v>98.061573546180156</c:v>
                </c:pt>
                <c:pt idx="8600">
                  <c:v>98.072976054732038</c:v>
                </c:pt>
                <c:pt idx="8601">
                  <c:v>98.08437856328392</c:v>
                </c:pt>
                <c:pt idx="8602">
                  <c:v>98.095781071835802</c:v>
                </c:pt>
                <c:pt idx="8603">
                  <c:v>98.107183580387684</c:v>
                </c:pt>
                <c:pt idx="8604">
                  <c:v>98.118586088939566</c:v>
                </c:pt>
                <c:pt idx="8605">
                  <c:v>98.129988597491447</c:v>
                </c:pt>
                <c:pt idx="8606">
                  <c:v>98.141391106043329</c:v>
                </c:pt>
                <c:pt idx="8607">
                  <c:v>98.152793614595211</c:v>
                </c:pt>
                <c:pt idx="8608">
                  <c:v>98.164196123147093</c:v>
                </c:pt>
                <c:pt idx="8609">
                  <c:v>98.175598631698975</c:v>
                </c:pt>
                <c:pt idx="8610">
                  <c:v>98.187001140250857</c:v>
                </c:pt>
                <c:pt idx="8611">
                  <c:v>98.198403648802739</c:v>
                </c:pt>
                <c:pt idx="8612">
                  <c:v>98.20980615735462</c:v>
                </c:pt>
                <c:pt idx="8613">
                  <c:v>98.221208665906502</c:v>
                </c:pt>
                <c:pt idx="8614">
                  <c:v>98.232611174458384</c:v>
                </c:pt>
                <c:pt idx="8615">
                  <c:v>98.244013683010266</c:v>
                </c:pt>
                <c:pt idx="8616">
                  <c:v>98.255416191562134</c:v>
                </c:pt>
                <c:pt idx="8617">
                  <c:v>98.266818700114015</c:v>
                </c:pt>
                <c:pt idx="8618">
                  <c:v>98.278221208665911</c:v>
                </c:pt>
                <c:pt idx="8619">
                  <c:v>98.289623717217793</c:v>
                </c:pt>
                <c:pt idx="8620">
                  <c:v>98.301026225769675</c:v>
                </c:pt>
                <c:pt idx="8621">
                  <c:v>98.312428734321557</c:v>
                </c:pt>
                <c:pt idx="8622">
                  <c:v>98.323831242873425</c:v>
                </c:pt>
                <c:pt idx="8623">
                  <c:v>98.335233751425307</c:v>
                </c:pt>
                <c:pt idx="8624">
                  <c:v>98.346636259977188</c:v>
                </c:pt>
                <c:pt idx="8625">
                  <c:v>98.35803876852907</c:v>
                </c:pt>
                <c:pt idx="8626">
                  <c:v>98.369441277080966</c:v>
                </c:pt>
                <c:pt idx="8627">
                  <c:v>98.380843785632848</c:v>
                </c:pt>
                <c:pt idx="8628">
                  <c:v>98.392246294184716</c:v>
                </c:pt>
                <c:pt idx="8629">
                  <c:v>98.403648802736598</c:v>
                </c:pt>
                <c:pt idx="8630">
                  <c:v>98.415051311288479</c:v>
                </c:pt>
                <c:pt idx="8631">
                  <c:v>98.426453819840361</c:v>
                </c:pt>
                <c:pt idx="8632">
                  <c:v>98.437856328392243</c:v>
                </c:pt>
                <c:pt idx="8633">
                  <c:v>98.449258836944125</c:v>
                </c:pt>
                <c:pt idx="8634">
                  <c:v>98.460661345496021</c:v>
                </c:pt>
                <c:pt idx="8635">
                  <c:v>98.472063854047889</c:v>
                </c:pt>
                <c:pt idx="8636">
                  <c:v>98.483466362599771</c:v>
                </c:pt>
                <c:pt idx="8637">
                  <c:v>98.494868871151652</c:v>
                </c:pt>
                <c:pt idx="8638">
                  <c:v>98.506271379703534</c:v>
                </c:pt>
                <c:pt idx="8639">
                  <c:v>98.517673888255416</c:v>
                </c:pt>
                <c:pt idx="8640">
                  <c:v>98.529076396807298</c:v>
                </c:pt>
                <c:pt idx="8641">
                  <c:v>98.54047890535918</c:v>
                </c:pt>
                <c:pt idx="8642">
                  <c:v>98.551881413911062</c:v>
                </c:pt>
                <c:pt idx="8643">
                  <c:v>98.563283922462944</c:v>
                </c:pt>
                <c:pt idx="8644">
                  <c:v>98.574686431014825</c:v>
                </c:pt>
                <c:pt idx="8645">
                  <c:v>98.586088939566707</c:v>
                </c:pt>
                <c:pt idx="8646">
                  <c:v>98.597491448118589</c:v>
                </c:pt>
                <c:pt idx="8647">
                  <c:v>98.608893956670457</c:v>
                </c:pt>
                <c:pt idx="8648">
                  <c:v>98.620296465222339</c:v>
                </c:pt>
                <c:pt idx="8649">
                  <c:v>98.631698973774235</c:v>
                </c:pt>
                <c:pt idx="8650">
                  <c:v>98.643101482326117</c:v>
                </c:pt>
                <c:pt idx="8651">
                  <c:v>98.654503990877998</c:v>
                </c:pt>
                <c:pt idx="8652">
                  <c:v>98.66590649942988</c:v>
                </c:pt>
                <c:pt idx="8653">
                  <c:v>98.677309007981748</c:v>
                </c:pt>
                <c:pt idx="8654">
                  <c:v>98.68871151653363</c:v>
                </c:pt>
                <c:pt idx="8655">
                  <c:v>98.700114025085512</c:v>
                </c:pt>
                <c:pt idx="8656">
                  <c:v>98.711516533637393</c:v>
                </c:pt>
                <c:pt idx="8657">
                  <c:v>98.722919042189289</c:v>
                </c:pt>
                <c:pt idx="8658">
                  <c:v>98.734321550741171</c:v>
                </c:pt>
                <c:pt idx="8659">
                  <c:v>98.745724059293053</c:v>
                </c:pt>
                <c:pt idx="8660">
                  <c:v>98.757126567844921</c:v>
                </c:pt>
                <c:pt idx="8661">
                  <c:v>98.768529076396803</c:v>
                </c:pt>
                <c:pt idx="8662">
                  <c:v>98.779931584948685</c:v>
                </c:pt>
                <c:pt idx="8663">
                  <c:v>98.791334093500566</c:v>
                </c:pt>
                <c:pt idx="8664">
                  <c:v>98.802736602052448</c:v>
                </c:pt>
                <c:pt idx="8665">
                  <c:v>98.814139110604344</c:v>
                </c:pt>
                <c:pt idx="8666">
                  <c:v>98.825541619156212</c:v>
                </c:pt>
                <c:pt idx="8667">
                  <c:v>98.836944127708094</c:v>
                </c:pt>
                <c:pt idx="8668">
                  <c:v>98.848346636259976</c:v>
                </c:pt>
                <c:pt idx="8669">
                  <c:v>98.859749144811857</c:v>
                </c:pt>
                <c:pt idx="8670">
                  <c:v>98.871151653363739</c:v>
                </c:pt>
                <c:pt idx="8671">
                  <c:v>98.882554161915621</c:v>
                </c:pt>
                <c:pt idx="8672">
                  <c:v>98.893956670467503</c:v>
                </c:pt>
                <c:pt idx="8673">
                  <c:v>98.905359179019385</c:v>
                </c:pt>
                <c:pt idx="8674">
                  <c:v>98.916761687571267</c:v>
                </c:pt>
                <c:pt idx="8675">
                  <c:v>98.928164196123149</c:v>
                </c:pt>
                <c:pt idx="8676">
                  <c:v>98.93956670467503</c:v>
                </c:pt>
                <c:pt idx="8677">
                  <c:v>98.950969213226912</c:v>
                </c:pt>
                <c:pt idx="8678">
                  <c:v>98.962371721778794</c:v>
                </c:pt>
                <c:pt idx="8679">
                  <c:v>98.973774230330662</c:v>
                </c:pt>
                <c:pt idx="8680">
                  <c:v>98.985176738882558</c:v>
                </c:pt>
                <c:pt idx="8681">
                  <c:v>98.99657924743444</c:v>
                </c:pt>
                <c:pt idx="8682">
                  <c:v>99.007981755986322</c:v>
                </c:pt>
                <c:pt idx="8683">
                  <c:v>99.019384264538203</c:v>
                </c:pt>
                <c:pt idx="8684">
                  <c:v>99.030786773090085</c:v>
                </c:pt>
                <c:pt idx="8685">
                  <c:v>99.042189281641953</c:v>
                </c:pt>
                <c:pt idx="8686">
                  <c:v>99.053591790193835</c:v>
                </c:pt>
                <c:pt idx="8687">
                  <c:v>99.064994298745717</c:v>
                </c:pt>
                <c:pt idx="8688">
                  <c:v>99.076396807297613</c:v>
                </c:pt>
                <c:pt idx="8689">
                  <c:v>99.087799315849495</c:v>
                </c:pt>
                <c:pt idx="8690">
                  <c:v>99.099201824401376</c:v>
                </c:pt>
                <c:pt idx="8691">
                  <c:v>99.110604332953244</c:v>
                </c:pt>
                <c:pt idx="8692">
                  <c:v>99.122006841505126</c:v>
                </c:pt>
                <c:pt idx="8693">
                  <c:v>99.133409350057008</c:v>
                </c:pt>
                <c:pt idx="8694">
                  <c:v>99.14481185860889</c:v>
                </c:pt>
                <c:pt idx="8695">
                  <c:v>99.156214367160771</c:v>
                </c:pt>
                <c:pt idx="8696">
                  <c:v>99.167616875712667</c:v>
                </c:pt>
                <c:pt idx="8697">
                  <c:v>99.179019384264535</c:v>
                </c:pt>
                <c:pt idx="8698">
                  <c:v>99.190421892816417</c:v>
                </c:pt>
                <c:pt idx="8699">
                  <c:v>99.201824401368299</c:v>
                </c:pt>
                <c:pt idx="8700">
                  <c:v>99.213226909920181</c:v>
                </c:pt>
                <c:pt idx="8701">
                  <c:v>99.224629418472063</c:v>
                </c:pt>
                <c:pt idx="8702">
                  <c:v>99.236031927023944</c:v>
                </c:pt>
                <c:pt idx="8703">
                  <c:v>99.247434435575826</c:v>
                </c:pt>
                <c:pt idx="8704">
                  <c:v>99.258836944127708</c:v>
                </c:pt>
                <c:pt idx="8705">
                  <c:v>99.27023945267959</c:v>
                </c:pt>
                <c:pt idx="8706">
                  <c:v>99.281641961231472</c:v>
                </c:pt>
                <c:pt idx="8707">
                  <c:v>99.293044469783354</c:v>
                </c:pt>
                <c:pt idx="8708">
                  <c:v>99.304446978335235</c:v>
                </c:pt>
                <c:pt idx="8709">
                  <c:v>99.315849486887117</c:v>
                </c:pt>
                <c:pt idx="8710">
                  <c:v>99.327251995438985</c:v>
                </c:pt>
                <c:pt idx="8711">
                  <c:v>99.338654503990881</c:v>
                </c:pt>
                <c:pt idx="8712">
                  <c:v>99.350057012542763</c:v>
                </c:pt>
                <c:pt idx="8713">
                  <c:v>99.361459521094645</c:v>
                </c:pt>
                <c:pt idx="8714">
                  <c:v>99.372862029646527</c:v>
                </c:pt>
                <c:pt idx="8715">
                  <c:v>99.384264538198408</c:v>
                </c:pt>
                <c:pt idx="8716">
                  <c:v>99.395667046750276</c:v>
                </c:pt>
                <c:pt idx="8717">
                  <c:v>99.407069555302158</c:v>
                </c:pt>
                <c:pt idx="8718">
                  <c:v>99.41847206385404</c:v>
                </c:pt>
                <c:pt idx="8719">
                  <c:v>99.429874572405936</c:v>
                </c:pt>
                <c:pt idx="8720">
                  <c:v>99.441277080957818</c:v>
                </c:pt>
                <c:pt idx="8721">
                  <c:v>99.4526795895097</c:v>
                </c:pt>
                <c:pt idx="8722">
                  <c:v>99.464082098061567</c:v>
                </c:pt>
                <c:pt idx="8723">
                  <c:v>99.475484606613449</c:v>
                </c:pt>
                <c:pt idx="8724">
                  <c:v>99.486887115165331</c:v>
                </c:pt>
                <c:pt idx="8725">
                  <c:v>99.498289623717213</c:v>
                </c:pt>
                <c:pt idx="8726">
                  <c:v>99.509692132269095</c:v>
                </c:pt>
                <c:pt idx="8727">
                  <c:v>99.521094640820991</c:v>
                </c:pt>
                <c:pt idx="8728">
                  <c:v>99.532497149372873</c:v>
                </c:pt>
                <c:pt idx="8729">
                  <c:v>99.54389965792474</c:v>
                </c:pt>
                <c:pt idx="8730">
                  <c:v>99.555302166476622</c:v>
                </c:pt>
                <c:pt idx="8731">
                  <c:v>99.566704675028504</c:v>
                </c:pt>
                <c:pt idx="8732">
                  <c:v>99.578107183580386</c:v>
                </c:pt>
                <c:pt idx="8733">
                  <c:v>99.589509692132268</c:v>
                </c:pt>
                <c:pt idx="8734">
                  <c:v>99.600912200684149</c:v>
                </c:pt>
                <c:pt idx="8735">
                  <c:v>99.612314709236031</c:v>
                </c:pt>
                <c:pt idx="8736">
                  <c:v>99.623717217787913</c:v>
                </c:pt>
                <c:pt idx="8737">
                  <c:v>99.635119726339795</c:v>
                </c:pt>
                <c:pt idx="8738">
                  <c:v>99.646522234891677</c:v>
                </c:pt>
                <c:pt idx="8739">
                  <c:v>99.657924743443559</c:v>
                </c:pt>
                <c:pt idx="8740">
                  <c:v>99.669327251995441</c:v>
                </c:pt>
                <c:pt idx="8741">
                  <c:v>99.680729760547308</c:v>
                </c:pt>
                <c:pt idx="8742">
                  <c:v>99.692132269099204</c:v>
                </c:pt>
                <c:pt idx="8743">
                  <c:v>99.703534777651086</c:v>
                </c:pt>
                <c:pt idx="8744">
                  <c:v>99.714937286202968</c:v>
                </c:pt>
                <c:pt idx="8745">
                  <c:v>99.72633979475485</c:v>
                </c:pt>
                <c:pt idx="8746">
                  <c:v>99.737742303306732</c:v>
                </c:pt>
                <c:pt idx="8747">
                  <c:v>99.749144811858613</c:v>
                </c:pt>
                <c:pt idx="8748">
                  <c:v>99.760547320410481</c:v>
                </c:pt>
                <c:pt idx="8749">
                  <c:v>99.771949828962363</c:v>
                </c:pt>
                <c:pt idx="8750">
                  <c:v>99.783352337514259</c:v>
                </c:pt>
                <c:pt idx="8751">
                  <c:v>99.794754846066141</c:v>
                </c:pt>
                <c:pt idx="8752">
                  <c:v>99.806157354618023</c:v>
                </c:pt>
                <c:pt idx="8753">
                  <c:v>99.817559863169905</c:v>
                </c:pt>
                <c:pt idx="8754">
                  <c:v>99.828962371721772</c:v>
                </c:pt>
                <c:pt idx="8755">
                  <c:v>99.840364880273654</c:v>
                </c:pt>
                <c:pt idx="8756">
                  <c:v>99.851767388825536</c:v>
                </c:pt>
                <c:pt idx="8757">
                  <c:v>99.863169897377418</c:v>
                </c:pt>
                <c:pt idx="8758">
                  <c:v>99.874572405929314</c:v>
                </c:pt>
                <c:pt idx="8759">
                  <c:v>99.885974914481196</c:v>
                </c:pt>
                <c:pt idx="8760">
                  <c:v>99.897377423033063</c:v>
                </c:pt>
                <c:pt idx="8761">
                  <c:v>99.908779931584945</c:v>
                </c:pt>
                <c:pt idx="8762">
                  <c:v>99.920182440136827</c:v>
                </c:pt>
                <c:pt idx="8763">
                  <c:v>99.931584948688709</c:v>
                </c:pt>
                <c:pt idx="8764">
                  <c:v>99.942987457240591</c:v>
                </c:pt>
                <c:pt idx="8765">
                  <c:v>99.954389965792473</c:v>
                </c:pt>
                <c:pt idx="8766">
                  <c:v>99.965792474344354</c:v>
                </c:pt>
                <c:pt idx="8767">
                  <c:v>99.977194982896236</c:v>
                </c:pt>
                <c:pt idx="8768">
                  <c:v>99.988597491448118</c:v>
                </c:pt>
                <c:pt idx="8769">
                  <c:v>100</c:v>
                </c:pt>
              </c:numCache>
            </c:numRef>
          </c:xVal>
          <c:yVal>
            <c:numRef>
              <c:f>'Building LOAD with CT and GCHP'!$J$5:$J$8774</c:f>
              <c:numCache>
                <c:formatCode>General</c:formatCode>
                <c:ptCount val="8770"/>
                <c:pt idx="0">
                  <c:v>162.96299999999999</c:v>
                </c:pt>
                <c:pt idx="1">
                  <c:v>162.96299999999999</c:v>
                </c:pt>
                <c:pt idx="2">
                  <c:v>162.96299999999999</c:v>
                </c:pt>
                <c:pt idx="3">
                  <c:v>162.96299999999999</c:v>
                </c:pt>
                <c:pt idx="4">
                  <c:v>162.96299999999999</c:v>
                </c:pt>
                <c:pt idx="5">
                  <c:v>162.96299999999999</c:v>
                </c:pt>
                <c:pt idx="6">
                  <c:v>162.96299999999999</c:v>
                </c:pt>
                <c:pt idx="7">
                  <c:v>162.96299999999999</c:v>
                </c:pt>
                <c:pt idx="8">
                  <c:v>162.96299999999999</c:v>
                </c:pt>
                <c:pt idx="9">
                  <c:v>162.96299999999999</c:v>
                </c:pt>
                <c:pt idx="10">
                  <c:v>162.96299999999999</c:v>
                </c:pt>
                <c:pt idx="11">
                  <c:v>162.96299999999999</c:v>
                </c:pt>
                <c:pt idx="12">
                  <c:v>162.96299999999999</c:v>
                </c:pt>
                <c:pt idx="13">
                  <c:v>162.96299999999999</c:v>
                </c:pt>
                <c:pt idx="14">
                  <c:v>162.96299999999999</c:v>
                </c:pt>
                <c:pt idx="15">
                  <c:v>162.96299999999999</c:v>
                </c:pt>
                <c:pt idx="16">
                  <c:v>162.96299999999999</c:v>
                </c:pt>
                <c:pt idx="17">
                  <c:v>162.96299999999999</c:v>
                </c:pt>
                <c:pt idx="18">
                  <c:v>162.96299999999999</c:v>
                </c:pt>
                <c:pt idx="19">
                  <c:v>162.96299999999999</c:v>
                </c:pt>
                <c:pt idx="20">
                  <c:v>162.96299999999999</c:v>
                </c:pt>
                <c:pt idx="21">
                  <c:v>162.96299999999999</c:v>
                </c:pt>
                <c:pt idx="22">
                  <c:v>162.96299999999999</c:v>
                </c:pt>
                <c:pt idx="23">
                  <c:v>162.96299999999999</c:v>
                </c:pt>
                <c:pt idx="24">
                  <c:v>162.96299999999999</c:v>
                </c:pt>
                <c:pt idx="25">
                  <c:v>162.96299999999999</c:v>
                </c:pt>
                <c:pt idx="26">
                  <c:v>162.96299999999999</c:v>
                </c:pt>
                <c:pt idx="27">
                  <c:v>162.96299999999999</c:v>
                </c:pt>
                <c:pt idx="28">
                  <c:v>162.96299999999999</c:v>
                </c:pt>
                <c:pt idx="29">
                  <c:v>162.96299999999999</c:v>
                </c:pt>
                <c:pt idx="30">
                  <c:v>162.96299999999999</c:v>
                </c:pt>
                <c:pt idx="31">
                  <c:v>162.96299999999999</c:v>
                </c:pt>
                <c:pt idx="32">
                  <c:v>162.96299999999999</c:v>
                </c:pt>
                <c:pt idx="33">
                  <c:v>162.96299999999999</c:v>
                </c:pt>
                <c:pt idx="34">
                  <c:v>162.96299999999999</c:v>
                </c:pt>
                <c:pt idx="35">
                  <c:v>162.96299999999999</c:v>
                </c:pt>
                <c:pt idx="36">
                  <c:v>162.96299999999999</c:v>
                </c:pt>
                <c:pt idx="37">
                  <c:v>162.96299999999999</c:v>
                </c:pt>
                <c:pt idx="38">
                  <c:v>162.96299999999999</c:v>
                </c:pt>
                <c:pt idx="39">
                  <c:v>162.96299999999999</c:v>
                </c:pt>
                <c:pt idx="40">
                  <c:v>162.96299999999999</c:v>
                </c:pt>
                <c:pt idx="41">
                  <c:v>162.96299999999999</c:v>
                </c:pt>
                <c:pt idx="42">
                  <c:v>162.96299999999999</c:v>
                </c:pt>
                <c:pt idx="43">
                  <c:v>162.96299999999999</c:v>
                </c:pt>
                <c:pt idx="44">
                  <c:v>162.96299999999999</c:v>
                </c:pt>
                <c:pt idx="45">
                  <c:v>162.96299999999999</c:v>
                </c:pt>
                <c:pt idx="46">
                  <c:v>162.96299999999999</c:v>
                </c:pt>
                <c:pt idx="47">
                  <c:v>162.96299999999999</c:v>
                </c:pt>
                <c:pt idx="48">
                  <c:v>162.96299999999999</c:v>
                </c:pt>
                <c:pt idx="49">
                  <c:v>162.96299999999999</c:v>
                </c:pt>
                <c:pt idx="50">
                  <c:v>162.96299999999999</c:v>
                </c:pt>
                <c:pt idx="51">
                  <c:v>162.96299999999999</c:v>
                </c:pt>
                <c:pt idx="52">
                  <c:v>162.96299999999999</c:v>
                </c:pt>
                <c:pt idx="53">
                  <c:v>162.96299999999999</c:v>
                </c:pt>
                <c:pt idx="54">
                  <c:v>162.96299999999999</c:v>
                </c:pt>
                <c:pt idx="55">
                  <c:v>162.96299999999999</c:v>
                </c:pt>
                <c:pt idx="56">
                  <c:v>162.96299999999999</c:v>
                </c:pt>
                <c:pt idx="57">
                  <c:v>162.96299999999999</c:v>
                </c:pt>
                <c:pt idx="58">
                  <c:v>162.96299999999999</c:v>
                </c:pt>
                <c:pt idx="59">
                  <c:v>162.96299999999999</c:v>
                </c:pt>
                <c:pt idx="60">
                  <c:v>162.96299999999999</c:v>
                </c:pt>
                <c:pt idx="61">
                  <c:v>162.96299999999999</c:v>
                </c:pt>
                <c:pt idx="62">
                  <c:v>162.96299999999999</c:v>
                </c:pt>
                <c:pt idx="63">
                  <c:v>162.96299999999999</c:v>
                </c:pt>
                <c:pt idx="64">
                  <c:v>162.96299999999999</c:v>
                </c:pt>
                <c:pt idx="65">
                  <c:v>162.96299999999999</c:v>
                </c:pt>
                <c:pt idx="66">
                  <c:v>162.96299999999999</c:v>
                </c:pt>
                <c:pt idx="67">
                  <c:v>162.96299999999999</c:v>
                </c:pt>
                <c:pt idx="68">
                  <c:v>162.96299999999999</c:v>
                </c:pt>
                <c:pt idx="69">
                  <c:v>162.96299999999999</c:v>
                </c:pt>
                <c:pt idx="70">
                  <c:v>162.96299999999999</c:v>
                </c:pt>
                <c:pt idx="71">
                  <c:v>162.96299999999999</c:v>
                </c:pt>
                <c:pt idx="72">
                  <c:v>162.96299999999999</c:v>
                </c:pt>
                <c:pt idx="73">
                  <c:v>162.96299999999999</c:v>
                </c:pt>
                <c:pt idx="74">
                  <c:v>162.96299999999999</c:v>
                </c:pt>
                <c:pt idx="75">
                  <c:v>162.96299999999999</c:v>
                </c:pt>
                <c:pt idx="76">
                  <c:v>162.96299999999999</c:v>
                </c:pt>
                <c:pt idx="77">
                  <c:v>162.96299999999999</c:v>
                </c:pt>
                <c:pt idx="78">
                  <c:v>162.96299999999999</c:v>
                </c:pt>
                <c:pt idx="79">
                  <c:v>162.96299999999999</c:v>
                </c:pt>
                <c:pt idx="80">
                  <c:v>162.96299999999999</c:v>
                </c:pt>
                <c:pt idx="81">
                  <c:v>162.96299999999999</c:v>
                </c:pt>
                <c:pt idx="82">
                  <c:v>162.96299999999999</c:v>
                </c:pt>
                <c:pt idx="83">
                  <c:v>162.96299999999999</c:v>
                </c:pt>
                <c:pt idx="84">
                  <c:v>162.96299999999999</c:v>
                </c:pt>
                <c:pt idx="85">
                  <c:v>162.96299999999999</c:v>
                </c:pt>
                <c:pt idx="86">
                  <c:v>162.96299999999999</c:v>
                </c:pt>
                <c:pt idx="87">
                  <c:v>162.96299999999999</c:v>
                </c:pt>
                <c:pt idx="88">
                  <c:v>162.96299999999999</c:v>
                </c:pt>
                <c:pt idx="89">
                  <c:v>162.96299999999999</c:v>
                </c:pt>
                <c:pt idx="90">
                  <c:v>162.96299999999999</c:v>
                </c:pt>
                <c:pt idx="91">
                  <c:v>162.96299999999999</c:v>
                </c:pt>
                <c:pt idx="92">
                  <c:v>162.96299999999999</c:v>
                </c:pt>
                <c:pt idx="93">
                  <c:v>162.96299999999999</c:v>
                </c:pt>
                <c:pt idx="94">
                  <c:v>162.96299999999999</c:v>
                </c:pt>
                <c:pt idx="95">
                  <c:v>162.96299999999999</c:v>
                </c:pt>
                <c:pt idx="96">
                  <c:v>162.96299999999999</c:v>
                </c:pt>
                <c:pt idx="97">
                  <c:v>162.96299999999999</c:v>
                </c:pt>
                <c:pt idx="98">
                  <c:v>162.96299999999999</c:v>
                </c:pt>
                <c:pt idx="99">
                  <c:v>162.96299999999999</c:v>
                </c:pt>
                <c:pt idx="100">
                  <c:v>162.96299999999999</c:v>
                </c:pt>
                <c:pt idx="101">
                  <c:v>162.96299999999999</c:v>
                </c:pt>
                <c:pt idx="102">
                  <c:v>162.96299999999999</c:v>
                </c:pt>
                <c:pt idx="103">
                  <c:v>162.96299999999999</c:v>
                </c:pt>
                <c:pt idx="104">
                  <c:v>162.96299999999999</c:v>
                </c:pt>
                <c:pt idx="105">
                  <c:v>162.96299999999999</c:v>
                </c:pt>
                <c:pt idx="106">
                  <c:v>162.96299999999999</c:v>
                </c:pt>
                <c:pt idx="107">
                  <c:v>162.96299999999999</c:v>
                </c:pt>
                <c:pt idx="108">
                  <c:v>162.96299999999999</c:v>
                </c:pt>
                <c:pt idx="109">
                  <c:v>162.96299999999999</c:v>
                </c:pt>
                <c:pt idx="110">
                  <c:v>162.96299999999999</c:v>
                </c:pt>
                <c:pt idx="111">
                  <c:v>162.96299999999999</c:v>
                </c:pt>
                <c:pt idx="112">
                  <c:v>162.96299999999999</c:v>
                </c:pt>
                <c:pt idx="113">
                  <c:v>162.96299999999999</c:v>
                </c:pt>
                <c:pt idx="114">
                  <c:v>162.96299999999999</c:v>
                </c:pt>
                <c:pt idx="115">
                  <c:v>162.96299999999999</c:v>
                </c:pt>
                <c:pt idx="116">
                  <c:v>162.96299999999999</c:v>
                </c:pt>
                <c:pt idx="117">
                  <c:v>162.96299999999999</c:v>
                </c:pt>
                <c:pt idx="118">
                  <c:v>162.96299999999999</c:v>
                </c:pt>
                <c:pt idx="119">
                  <c:v>162.96299999999999</c:v>
                </c:pt>
                <c:pt idx="120">
                  <c:v>162.96299999999999</c:v>
                </c:pt>
                <c:pt idx="121">
                  <c:v>162.96299999999999</c:v>
                </c:pt>
                <c:pt idx="122">
                  <c:v>162.96299999999999</c:v>
                </c:pt>
                <c:pt idx="123">
                  <c:v>162.96299999999999</c:v>
                </c:pt>
                <c:pt idx="124">
                  <c:v>162.96299999999999</c:v>
                </c:pt>
                <c:pt idx="125">
                  <c:v>162.96299999999999</c:v>
                </c:pt>
                <c:pt idx="126">
                  <c:v>162.96299999999999</c:v>
                </c:pt>
                <c:pt idx="127">
                  <c:v>162.96299999999999</c:v>
                </c:pt>
                <c:pt idx="128">
                  <c:v>162.96299999999999</c:v>
                </c:pt>
                <c:pt idx="129">
                  <c:v>162.96299999999999</c:v>
                </c:pt>
                <c:pt idx="130">
                  <c:v>162.96299999999999</c:v>
                </c:pt>
                <c:pt idx="131">
                  <c:v>162.96299999999999</c:v>
                </c:pt>
                <c:pt idx="132">
                  <c:v>162.96299999999999</c:v>
                </c:pt>
                <c:pt idx="133">
                  <c:v>162.96299999999999</c:v>
                </c:pt>
                <c:pt idx="134">
                  <c:v>162.96299999999999</c:v>
                </c:pt>
                <c:pt idx="135">
                  <c:v>162.96299999999999</c:v>
                </c:pt>
                <c:pt idx="136">
                  <c:v>162.96299999999999</c:v>
                </c:pt>
                <c:pt idx="137">
                  <c:v>162.96299999999999</c:v>
                </c:pt>
                <c:pt idx="138">
                  <c:v>162.96299999999999</c:v>
                </c:pt>
                <c:pt idx="139">
                  <c:v>162.96299999999999</c:v>
                </c:pt>
                <c:pt idx="140">
                  <c:v>162.96299999999999</c:v>
                </c:pt>
                <c:pt idx="141">
                  <c:v>162.96299999999999</c:v>
                </c:pt>
                <c:pt idx="142">
                  <c:v>162.96299999999999</c:v>
                </c:pt>
                <c:pt idx="143">
                  <c:v>162.96299999999999</c:v>
                </c:pt>
                <c:pt idx="144">
                  <c:v>162.96299999999999</c:v>
                </c:pt>
                <c:pt idx="145">
                  <c:v>162.96299999999999</c:v>
                </c:pt>
                <c:pt idx="146">
                  <c:v>162.96299999999999</c:v>
                </c:pt>
                <c:pt idx="147">
                  <c:v>162.96299999999999</c:v>
                </c:pt>
                <c:pt idx="148">
                  <c:v>162.96299999999999</c:v>
                </c:pt>
                <c:pt idx="149">
                  <c:v>162.96299999999999</c:v>
                </c:pt>
                <c:pt idx="150">
                  <c:v>162.96299999999999</c:v>
                </c:pt>
                <c:pt idx="151">
                  <c:v>162.96299999999999</c:v>
                </c:pt>
                <c:pt idx="152">
                  <c:v>162.96299999999999</c:v>
                </c:pt>
                <c:pt idx="153">
                  <c:v>162.96299999999999</c:v>
                </c:pt>
                <c:pt idx="154">
                  <c:v>162.96299999999999</c:v>
                </c:pt>
                <c:pt idx="155">
                  <c:v>162.96299999999999</c:v>
                </c:pt>
                <c:pt idx="156">
                  <c:v>162.96299999999999</c:v>
                </c:pt>
                <c:pt idx="157">
                  <c:v>162.96299999999999</c:v>
                </c:pt>
                <c:pt idx="158">
                  <c:v>162.96299999999999</c:v>
                </c:pt>
                <c:pt idx="159">
                  <c:v>162.96299999999999</c:v>
                </c:pt>
                <c:pt idx="160">
                  <c:v>162.96299999999999</c:v>
                </c:pt>
                <c:pt idx="161">
                  <c:v>162.96299999999999</c:v>
                </c:pt>
                <c:pt idx="162">
                  <c:v>162.96299999999999</c:v>
                </c:pt>
                <c:pt idx="163">
                  <c:v>162.96299999999999</c:v>
                </c:pt>
                <c:pt idx="164">
                  <c:v>162.96299999999999</c:v>
                </c:pt>
                <c:pt idx="165">
                  <c:v>162.96299999999999</c:v>
                </c:pt>
                <c:pt idx="166">
                  <c:v>162.96299999999999</c:v>
                </c:pt>
                <c:pt idx="167">
                  <c:v>162.96299999999999</c:v>
                </c:pt>
                <c:pt idx="168">
                  <c:v>162.96299999999999</c:v>
                </c:pt>
                <c:pt idx="169">
                  <c:v>162.96299999999999</c:v>
                </c:pt>
                <c:pt idx="170">
                  <c:v>162.96299999999999</c:v>
                </c:pt>
                <c:pt idx="171">
                  <c:v>162.96299999999999</c:v>
                </c:pt>
                <c:pt idx="172">
                  <c:v>162.96299999999999</c:v>
                </c:pt>
                <c:pt idx="173">
                  <c:v>162.96299999999999</c:v>
                </c:pt>
                <c:pt idx="174">
                  <c:v>162.96299999999999</c:v>
                </c:pt>
                <c:pt idx="175">
                  <c:v>162.96299999999999</c:v>
                </c:pt>
                <c:pt idx="176">
                  <c:v>162.96299999999999</c:v>
                </c:pt>
                <c:pt idx="177">
                  <c:v>162.96299999999999</c:v>
                </c:pt>
                <c:pt idx="178">
                  <c:v>162.96299999999999</c:v>
                </c:pt>
                <c:pt idx="179">
                  <c:v>162.96299999999999</c:v>
                </c:pt>
                <c:pt idx="180">
                  <c:v>162.96299999999999</c:v>
                </c:pt>
                <c:pt idx="181">
                  <c:v>162.96299999999999</c:v>
                </c:pt>
                <c:pt idx="182">
                  <c:v>162.96299999999999</c:v>
                </c:pt>
                <c:pt idx="183">
                  <c:v>162.96299999999999</c:v>
                </c:pt>
                <c:pt idx="184">
                  <c:v>162.96299999999999</c:v>
                </c:pt>
                <c:pt idx="185">
                  <c:v>162.96299999999999</c:v>
                </c:pt>
                <c:pt idx="186">
                  <c:v>162.96299999999999</c:v>
                </c:pt>
                <c:pt idx="187">
                  <c:v>162.96299999999999</c:v>
                </c:pt>
                <c:pt idx="188">
                  <c:v>162.96299999999999</c:v>
                </c:pt>
                <c:pt idx="189">
                  <c:v>162.96299999999999</c:v>
                </c:pt>
                <c:pt idx="190">
                  <c:v>162.96299999999999</c:v>
                </c:pt>
                <c:pt idx="191">
                  <c:v>162.96299999999999</c:v>
                </c:pt>
                <c:pt idx="192">
                  <c:v>162.96299999999999</c:v>
                </c:pt>
                <c:pt idx="193">
                  <c:v>162.96299999999999</c:v>
                </c:pt>
                <c:pt idx="194">
                  <c:v>162.96299999999999</c:v>
                </c:pt>
                <c:pt idx="195">
                  <c:v>162.96299999999999</c:v>
                </c:pt>
                <c:pt idx="196">
                  <c:v>162.96299999999999</c:v>
                </c:pt>
                <c:pt idx="197">
                  <c:v>162.96299999999999</c:v>
                </c:pt>
                <c:pt idx="198">
                  <c:v>162.96299999999999</c:v>
                </c:pt>
                <c:pt idx="199">
                  <c:v>162.96299999999999</c:v>
                </c:pt>
                <c:pt idx="200">
                  <c:v>162.96299999999999</c:v>
                </c:pt>
                <c:pt idx="201">
                  <c:v>162.96299999999999</c:v>
                </c:pt>
                <c:pt idx="202">
                  <c:v>162.96299999999999</c:v>
                </c:pt>
                <c:pt idx="203">
                  <c:v>162.96299999999999</c:v>
                </c:pt>
                <c:pt idx="204">
                  <c:v>162.96299999999999</c:v>
                </c:pt>
                <c:pt idx="205">
                  <c:v>162.96299999999999</c:v>
                </c:pt>
                <c:pt idx="206">
                  <c:v>162.96299999999999</c:v>
                </c:pt>
                <c:pt idx="207">
                  <c:v>162.96299999999999</c:v>
                </c:pt>
                <c:pt idx="208">
                  <c:v>162.96299999999999</c:v>
                </c:pt>
                <c:pt idx="209">
                  <c:v>162.96299999999999</c:v>
                </c:pt>
                <c:pt idx="210">
                  <c:v>162.96299999999999</c:v>
                </c:pt>
                <c:pt idx="211">
                  <c:v>162.96299999999999</c:v>
                </c:pt>
                <c:pt idx="212">
                  <c:v>162.96299999999999</c:v>
                </c:pt>
                <c:pt idx="213">
                  <c:v>162.96299999999999</c:v>
                </c:pt>
                <c:pt idx="214">
                  <c:v>162.96299999999999</c:v>
                </c:pt>
                <c:pt idx="215">
                  <c:v>162.96299999999999</c:v>
                </c:pt>
                <c:pt idx="216">
                  <c:v>162.96299999999999</c:v>
                </c:pt>
                <c:pt idx="217">
                  <c:v>162.96299999999999</c:v>
                </c:pt>
                <c:pt idx="218">
                  <c:v>162.96299999999999</c:v>
                </c:pt>
                <c:pt idx="219">
                  <c:v>162.96299999999999</c:v>
                </c:pt>
                <c:pt idx="220">
                  <c:v>162.96299999999999</c:v>
                </c:pt>
                <c:pt idx="221">
                  <c:v>162.96299999999999</c:v>
                </c:pt>
                <c:pt idx="222">
                  <c:v>162.96299999999999</c:v>
                </c:pt>
                <c:pt idx="223">
                  <c:v>162.96299999999999</c:v>
                </c:pt>
                <c:pt idx="224">
                  <c:v>162.96299999999999</c:v>
                </c:pt>
                <c:pt idx="225">
                  <c:v>162.96299999999999</c:v>
                </c:pt>
                <c:pt idx="226">
                  <c:v>162.96299999999999</c:v>
                </c:pt>
                <c:pt idx="227">
                  <c:v>162.96299999999999</c:v>
                </c:pt>
                <c:pt idx="228">
                  <c:v>162.96299999999999</c:v>
                </c:pt>
                <c:pt idx="229">
                  <c:v>162.96299999999999</c:v>
                </c:pt>
                <c:pt idx="230">
                  <c:v>162.96299999999999</c:v>
                </c:pt>
                <c:pt idx="231">
                  <c:v>162.96299999999999</c:v>
                </c:pt>
                <c:pt idx="232">
                  <c:v>162.96299999999999</c:v>
                </c:pt>
                <c:pt idx="233">
                  <c:v>162.96299999999999</c:v>
                </c:pt>
                <c:pt idx="234">
                  <c:v>162.96299999999999</c:v>
                </c:pt>
                <c:pt idx="235">
                  <c:v>162.96299999999999</c:v>
                </c:pt>
                <c:pt idx="236">
                  <c:v>162.96299999999999</c:v>
                </c:pt>
                <c:pt idx="237">
                  <c:v>162.96299999999999</c:v>
                </c:pt>
                <c:pt idx="238">
                  <c:v>162.96299999999999</c:v>
                </c:pt>
                <c:pt idx="239">
                  <c:v>162.96299999999999</c:v>
                </c:pt>
                <c:pt idx="240">
                  <c:v>162.96299999999999</c:v>
                </c:pt>
                <c:pt idx="241">
                  <c:v>162.96299999999999</c:v>
                </c:pt>
                <c:pt idx="242">
                  <c:v>162.96299999999999</c:v>
                </c:pt>
                <c:pt idx="243">
                  <c:v>162.96299999999999</c:v>
                </c:pt>
                <c:pt idx="244">
                  <c:v>162.96299999999999</c:v>
                </c:pt>
                <c:pt idx="245">
                  <c:v>162.96299999999999</c:v>
                </c:pt>
                <c:pt idx="246">
                  <c:v>162.96299999999999</c:v>
                </c:pt>
                <c:pt idx="247">
                  <c:v>162.96299999999999</c:v>
                </c:pt>
                <c:pt idx="248">
                  <c:v>162.96299999999999</c:v>
                </c:pt>
                <c:pt idx="249">
                  <c:v>162.96299999999999</c:v>
                </c:pt>
                <c:pt idx="250">
                  <c:v>162.96299999999999</c:v>
                </c:pt>
                <c:pt idx="251">
                  <c:v>162.96299999999999</c:v>
                </c:pt>
                <c:pt idx="252">
                  <c:v>162.96299999999999</c:v>
                </c:pt>
                <c:pt idx="253">
                  <c:v>162.96299999999999</c:v>
                </c:pt>
                <c:pt idx="254">
                  <c:v>162.96299999999999</c:v>
                </c:pt>
                <c:pt idx="255">
                  <c:v>162.96299999999999</c:v>
                </c:pt>
                <c:pt idx="256">
                  <c:v>162.96299999999999</c:v>
                </c:pt>
                <c:pt idx="257">
                  <c:v>162.96299999999999</c:v>
                </c:pt>
                <c:pt idx="258">
                  <c:v>162.96299999999999</c:v>
                </c:pt>
                <c:pt idx="259">
                  <c:v>162.96299999999999</c:v>
                </c:pt>
                <c:pt idx="260">
                  <c:v>162.96299999999999</c:v>
                </c:pt>
                <c:pt idx="261">
                  <c:v>162.96299999999999</c:v>
                </c:pt>
                <c:pt idx="262">
                  <c:v>162.96299999999999</c:v>
                </c:pt>
                <c:pt idx="263">
                  <c:v>162.96299999999999</c:v>
                </c:pt>
                <c:pt idx="264">
                  <c:v>162.96299999999999</c:v>
                </c:pt>
                <c:pt idx="265">
                  <c:v>162.96299999999999</c:v>
                </c:pt>
                <c:pt idx="266">
                  <c:v>162.96299999999999</c:v>
                </c:pt>
                <c:pt idx="267">
                  <c:v>162.96299999999999</c:v>
                </c:pt>
                <c:pt idx="268">
                  <c:v>162.96299999999999</c:v>
                </c:pt>
                <c:pt idx="269">
                  <c:v>162.96299999999999</c:v>
                </c:pt>
                <c:pt idx="270">
                  <c:v>162.96299999999999</c:v>
                </c:pt>
                <c:pt idx="271">
                  <c:v>162.96299999999999</c:v>
                </c:pt>
                <c:pt idx="272">
                  <c:v>162.96299999999999</c:v>
                </c:pt>
                <c:pt idx="273">
                  <c:v>162.96299999999999</c:v>
                </c:pt>
                <c:pt idx="274">
                  <c:v>162.96299999999999</c:v>
                </c:pt>
                <c:pt idx="275">
                  <c:v>162.96299999999999</c:v>
                </c:pt>
                <c:pt idx="276">
                  <c:v>162.96299999999999</c:v>
                </c:pt>
                <c:pt idx="277">
                  <c:v>162.96299999999999</c:v>
                </c:pt>
                <c:pt idx="278">
                  <c:v>162.96299999999999</c:v>
                </c:pt>
                <c:pt idx="279">
                  <c:v>162.96299999999999</c:v>
                </c:pt>
                <c:pt idx="280">
                  <c:v>162.96299999999999</c:v>
                </c:pt>
                <c:pt idx="281">
                  <c:v>162.96299999999999</c:v>
                </c:pt>
                <c:pt idx="282">
                  <c:v>162.96299999999999</c:v>
                </c:pt>
                <c:pt idx="283">
                  <c:v>162.96299999999999</c:v>
                </c:pt>
                <c:pt idx="284">
                  <c:v>162.96299999999999</c:v>
                </c:pt>
                <c:pt idx="285">
                  <c:v>162.96299999999999</c:v>
                </c:pt>
                <c:pt idx="286">
                  <c:v>162.96299999999999</c:v>
                </c:pt>
                <c:pt idx="287">
                  <c:v>162.96299999999999</c:v>
                </c:pt>
                <c:pt idx="288">
                  <c:v>162.96299999999999</c:v>
                </c:pt>
                <c:pt idx="289">
                  <c:v>162.96299999999999</c:v>
                </c:pt>
                <c:pt idx="290">
                  <c:v>162.96299999999999</c:v>
                </c:pt>
                <c:pt idx="291">
                  <c:v>162.96299999999999</c:v>
                </c:pt>
                <c:pt idx="292">
                  <c:v>162.96299999999999</c:v>
                </c:pt>
                <c:pt idx="293">
                  <c:v>162.96299999999999</c:v>
                </c:pt>
                <c:pt idx="294">
                  <c:v>162.96299999999999</c:v>
                </c:pt>
                <c:pt idx="295">
                  <c:v>162.96299999999999</c:v>
                </c:pt>
                <c:pt idx="296">
                  <c:v>162.96299999999999</c:v>
                </c:pt>
                <c:pt idx="297">
                  <c:v>162.96299999999999</c:v>
                </c:pt>
                <c:pt idx="298">
                  <c:v>162.96299999999999</c:v>
                </c:pt>
                <c:pt idx="299">
                  <c:v>162.96299999999999</c:v>
                </c:pt>
                <c:pt idx="300">
                  <c:v>162.96299999999999</c:v>
                </c:pt>
                <c:pt idx="301">
                  <c:v>162.96299999999999</c:v>
                </c:pt>
                <c:pt idx="302">
                  <c:v>162.96299999999999</c:v>
                </c:pt>
                <c:pt idx="303">
                  <c:v>162.96299999999999</c:v>
                </c:pt>
                <c:pt idx="304">
                  <c:v>162.96299999999999</c:v>
                </c:pt>
                <c:pt idx="305">
                  <c:v>162.96299999999999</c:v>
                </c:pt>
                <c:pt idx="306">
                  <c:v>162.96299999999999</c:v>
                </c:pt>
                <c:pt idx="307">
                  <c:v>162.96299999999999</c:v>
                </c:pt>
                <c:pt idx="308">
                  <c:v>162.96299999999999</c:v>
                </c:pt>
                <c:pt idx="309">
                  <c:v>162.96299999999999</c:v>
                </c:pt>
                <c:pt idx="310">
                  <c:v>162.96299999999999</c:v>
                </c:pt>
                <c:pt idx="311">
                  <c:v>162.93</c:v>
                </c:pt>
                <c:pt idx="312">
                  <c:v>162.93</c:v>
                </c:pt>
                <c:pt idx="313">
                  <c:v>162.80000000000001</c:v>
                </c:pt>
                <c:pt idx="314">
                  <c:v>162.66999999999999</c:v>
                </c:pt>
                <c:pt idx="315">
                  <c:v>162.63</c:v>
                </c:pt>
                <c:pt idx="316">
                  <c:v>162.6</c:v>
                </c:pt>
                <c:pt idx="317">
                  <c:v>162.58000000000001</c:v>
                </c:pt>
                <c:pt idx="318">
                  <c:v>162.30000000000001</c:v>
                </c:pt>
                <c:pt idx="319">
                  <c:v>162.30000000000001</c:v>
                </c:pt>
                <c:pt idx="320">
                  <c:v>162.19999999999999</c:v>
                </c:pt>
                <c:pt idx="321">
                  <c:v>162.08000000000001</c:v>
                </c:pt>
                <c:pt idx="322">
                  <c:v>161.96</c:v>
                </c:pt>
                <c:pt idx="323">
                  <c:v>161.94</c:v>
                </c:pt>
                <c:pt idx="324">
                  <c:v>161.78</c:v>
                </c:pt>
                <c:pt idx="325">
                  <c:v>161.68</c:v>
                </c:pt>
                <c:pt idx="326">
                  <c:v>161.52000000000001</c:v>
                </c:pt>
                <c:pt idx="327">
                  <c:v>161.47</c:v>
                </c:pt>
                <c:pt idx="328">
                  <c:v>161.43</c:v>
                </c:pt>
                <c:pt idx="329">
                  <c:v>161.43</c:v>
                </c:pt>
                <c:pt idx="330">
                  <c:v>161.16999999999999</c:v>
                </c:pt>
                <c:pt idx="331">
                  <c:v>160.86000000000001</c:v>
                </c:pt>
                <c:pt idx="332">
                  <c:v>160.44</c:v>
                </c:pt>
                <c:pt idx="333">
                  <c:v>160.16</c:v>
                </c:pt>
                <c:pt idx="334">
                  <c:v>159.52000000000001</c:v>
                </c:pt>
                <c:pt idx="335">
                  <c:v>159.47</c:v>
                </c:pt>
                <c:pt idx="336">
                  <c:v>159.30000000000001</c:v>
                </c:pt>
                <c:pt idx="337">
                  <c:v>159.27000000000001</c:v>
                </c:pt>
                <c:pt idx="338">
                  <c:v>159</c:v>
                </c:pt>
                <c:pt idx="339">
                  <c:v>158.88</c:v>
                </c:pt>
                <c:pt idx="340">
                  <c:v>158.86000000000001</c:v>
                </c:pt>
                <c:pt idx="341">
                  <c:v>158.85</c:v>
                </c:pt>
                <c:pt idx="342">
                  <c:v>158.72999999999999</c:v>
                </c:pt>
                <c:pt idx="343">
                  <c:v>158.66</c:v>
                </c:pt>
                <c:pt idx="344">
                  <c:v>158.63</c:v>
                </c:pt>
                <c:pt idx="345">
                  <c:v>158.49</c:v>
                </c:pt>
                <c:pt idx="346">
                  <c:v>158.04</c:v>
                </c:pt>
                <c:pt idx="347">
                  <c:v>157.85</c:v>
                </c:pt>
                <c:pt idx="348">
                  <c:v>157.69999999999999</c:v>
                </c:pt>
                <c:pt idx="349">
                  <c:v>157.47999999999999</c:v>
                </c:pt>
                <c:pt idx="350">
                  <c:v>157.34</c:v>
                </c:pt>
                <c:pt idx="351">
                  <c:v>157.18</c:v>
                </c:pt>
                <c:pt idx="352">
                  <c:v>157.04</c:v>
                </c:pt>
                <c:pt idx="353">
                  <c:v>156.93</c:v>
                </c:pt>
                <c:pt idx="354">
                  <c:v>156.91999999999999</c:v>
                </c:pt>
                <c:pt idx="355">
                  <c:v>156.5</c:v>
                </c:pt>
                <c:pt idx="356">
                  <c:v>156.49</c:v>
                </c:pt>
                <c:pt idx="357">
                  <c:v>156.21</c:v>
                </c:pt>
                <c:pt idx="358">
                  <c:v>156.15</c:v>
                </c:pt>
                <c:pt idx="359">
                  <c:v>156.11000000000001</c:v>
                </c:pt>
                <c:pt idx="360">
                  <c:v>156.09</c:v>
                </c:pt>
                <c:pt idx="361">
                  <c:v>156.03</c:v>
                </c:pt>
                <c:pt idx="362">
                  <c:v>156.03</c:v>
                </c:pt>
                <c:pt idx="363">
                  <c:v>155.84</c:v>
                </c:pt>
                <c:pt idx="364">
                  <c:v>155.51</c:v>
                </c:pt>
                <c:pt idx="365">
                  <c:v>155.47</c:v>
                </c:pt>
                <c:pt idx="366">
                  <c:v>155.38</c:v>
                </c:pt>
                <c:pt idx="367">
                  <c:v>155.26</c:v>
                </c:pt>
                <c:pt idx="368">
                  <c:v>155.25</c:v>
                </c:pt>
                <c:pt idx="369">
                  <c:v>155.1</c:v>
                </c:pt>
                <c:pt idx="370">
                  <c:v>155.07</c:v>
                </c:pt>
                <c:pt idx="371">
                  <c:v>154.94999999999999</c:v>
                </c:pt>
                <c:pt idx="372">
                  <c:v>154.81</c:v>
                </c:pt>
                <c:pt idx="373">
                  <c:v>154.77000000000001</c:v>
                </c:pt>
                <c:pt idx="374">
                  <c:v>154.72</c:v>
                </c:pt>
                <c:pt idx="375">
                  <c:v>154.4</c:v>
                </c:pt>
                <c:pt idx="376">
                  <c:v>154.37</c:v>
                </c:pt>
                <c:pt idx="377">
                  <c:v>154.12</c:v>
                </c:pt>
                <c:pt idx="378">
                  <c:v>154.11000000000001</c:v>
                </c:pt>
                <c:pt idx="379">
                  <c:v>154.09</c:v>
                </c:pt>
                <c:pt idx="380">
                  <c:v>154.04</c:v>
                </c:pt>
                <c:pt idx="381">
                  <c:v>154.04</c:v>
                </c:pt>
                <c:pt idx="382">
                  <c:v>153.87</c:v>
                </c:pt>
                <c:pt idx="383">
                  <c:v>153.87</c:v>
                </c:pt>
                <c:pt idx="384">
                  <c:v>153.77000000000001</c:v>
                </c:pt>
                <c:pt idx="385">
                  <c:v>153.74</c:v>
                </c:pt>
                <c:pt idx="386">
                  <c:v>153.47999999999999</c:v>
                </c:pt>
                <c:pt idx="387">
                  <c:v>153.44</c:v>
                </c:pt>
                <c:pt idx="388">
                  <c:v>153.25</c:v>
                </c:pt>
                <c:pt idx="389">
                  <c:v>153.21</c:v>
                </c:pt>
                <c:pt idx="390">
                  <c:v>153.19999999999999</c:v>
                </c:pt>
                <c:pt idx="391">
                  <c:v>153.16999999999999</c:v>
                </c:pt>
                <c:pt idx="392">
                  <c:v>152.88999999999999</c:v>
                </c:pt>
                <c:pt idx="393">
                  <c:v>152.85</c:v>
                </c:pt>
                <c:pt idx="394">
                  <c:v>152.80000000000001</c:v>
                </c:pt>
                <c:pt idx="395">
                  <c:v>152.49</c:v>
                </c:pt>
                <c:pt idx="396">
                  <c:v>152.44</c:v>
                </c:pt>
                <c:pt idx="397">
                  <c:v>152.36000000000001</c:v>
                </c:pt>
                <c:pt idx="398">
                  <c:v>152.18</c:v>
                </c:pt>
                <c:pt idx="399">
                  <c:v>151.81</c:v>
                </c:pt>
                <c:pt idx="400">
                  <c:v>151.74</c:v>
                </c:pt>
                <c:pt idx="401">
                  <c:v>151.49</c:v>
                </c:pt>
                <c:pt idx="402">
                  <c:v>151.44999999999999</c:v>
                </c:pt>
                <c:pt idx="403">
                  <c:v>151.44</c:v>
                </c:pt>
                <c:pt idx="404">
                  <c:v>151.33000000000001</c:v>
                </c:pt>
                <c:pt idx="405">
                  <c:v>151.16999999999999</c:v>
                </c:pt>
                <c:pt idx="406">
                  <c:v>151.08000000000001</c:v>
                </c:pt>
                <c:pt idx="407">
                  <c:v>150.94</c:v>
                </c:pt>
                <c:pt idx="408">
                  <c:v>150.87</c:v>
                </c:pt>
                <c:pt idx="409">
                  <c:v>150.84</c:v>
                </c:pt>
                <c:pt idx="410">
                  <c:v>150.77000000000001</c:v>
                </c:pt>
                <c:pt idx="411">
                  <c:v>150.74</c:v>
                </c:pt>
                <c:pt idx="412">
                  <c:v>150.51</c:v>
                </c:pt>
                <c:pt idx="413">
                  <c:v>150.38</c:v>
                </c:pt>
                <c:pt idx="414">
                  <c:v>150.35</c:v>
                </c:pt>
                <c:pt idx="415">
                  <c:v>150.24</c:v>
                </c:pt>
                <c:pt idx="416">
                  <c:v>150.16999999999999</c:v>
                </c:pt>
                <c:pt idx="417">
                  <c:v>149.9</c:v>
                </c:pt>
                <c:pt idx="418">
                  <c:v>149.84</c:v>
                </c:pt>
                <c:pt idx="419">
                  <c:v>149.77000000000001</c:v>
                </c:pt>
                <c:pt idx="420">
                  <c:v>149.72</c:v>
                </c:pt>
                <c:pt idx="421">
                  <c:v>149.35</c:v>
                </c:pt>
                <c:pt idx="422">
                  <c:v>149.31</c:v>
                </c:pt>
                <c:pt idx="423">
                  <c:v>148.94</c:v>
                </c:pt>
                <c:pt idx="424">
                  <c:v>148.93</c:v>
                </c:pt>
                <c:pt idx="425">
                  <c:v>148.74</c:v>
                </c:pt>
                <c:pt idx="426">
                  <c:v>148.74</c:v>
                </c:pt>
                <c:pt idx="427">
                  <c:v>148.65</c:v>
                </c:pt>
                <c:pt idx="428">
                  <c:v>148.55000000000001</c:v>
                </c:pt>
                <c:pt idx="429">
                  <c:v>148.15</c:v>
                </c:pt>
                <c:pt idx="430">
                  <c:v>148.13999999999999</c:v>
                </c:pt>
                <c:pt idx="431">
                  <c:v>148.07</c:v>
                </c:pt>
                <c:pt idx="432">
                  <c:v>147.88</c:v>
                </c:pt>
                <c:pt idx="433">
                  <c:v>147.77000000000001</c:v>
                </c:pt>
                <c:pt idx="434">
                  <c:v>147.72</c:v>
                </c:pt>
                <c:pt idx="435">
                  <c:v>147.66999999999999</c:v>
                </c:pt>
                <c:pt idx="436">
                  <c:v>147.51</c:v>
                </c:pt>
                <c:pt idx="437">
                  <c:v>147.46</c:v>
                </c:pt>
                <c:pt idx="438">
                  <c:v>147.32</c:v>
                </c:pt>
                <c:pt idx="439">
                  <c:v>147.32</c:v>
                </c:pt>
                <c:pt idx="440">
                  <c:v>147.13999999999999</c:v>
                </c:pt>
                <c:pt idx="441">
                  <c:v>146.91</c:v>
                </c:pt>
                <c:pt idx="442">
                  <c:v>146.52000000000001</c:v>
                </c:pt>
                <c:pt idx="443">
                  <c:v>146.36000000000001</c:v>
                </c:pt>
                <c:pt idx="444">
                  <c:v>146.29</c:v>
                </c:pt>
                <c:pt idx="445">
                  <c:v>146.08000000000001</c:v>
                </c:pt>
                <c:pt idx="446">
                  <c:v>146.07</c:v>
                </c:pt>
                <c:pt idx="447">
                  <c:v>146.07</c:v>
                </c:pt>
                <c:pt idx="448">
                  <c:v>145.93</c:v>
                </c:pt>
                <c:pt idx="449">
                  <c:v>145.68</c:v>
                </c:pt>
                <c:pt idx="450">
                  <c:v>145.66999999999999</c:v>
                </c:pt>
                <c:pt idx="451">
                  <c:v>145.61000000000001</c:v>
                </c:pt>
                <c:pt idx="452">
                  <c:v>145.55000000000001</c:v>
                </c:pt>
                <c:pt idx="453">
                  <c:v>145.52000000000001</c:v>
                </c:pt>
                <c:pt idx="454">
                  <c:v>145.47999999999999</c:v>
                </c:pt>
                <c:pt idx="455">
                  <c:v>145.46</c:v>
                </c:pt>
                <c:pt idx="456">
                  <c:v>145.35</c:v>
                </c:pt>
                <c:pt idx="457">
                  <c:v>145.21</c:v>
                </c:pt>
                <c:pt idx="458">
                  <c:v>145.13999999999999</c:v>
                </c:pt>
                <c:pt idx="459">
                  <c:v>145.1</c:v>
                </c:pt>
                <c:pt idx="460">
                  <c:v>145.08000000000001</c:v>
                </c:pt>
                <c:pt idx="461">
                  <c:v>145.03</c:v>
                </c:pt>
                <c:pt idx="462">
                  <c:v>144.94</c:v>
                </c:pt>
                <c:pt idx="463">
                  <c:v>144.94</c:v>
                </c:pt>
                <c:pt idx="464">
                  <c:v>144.84</c:v>
                </c:pt>
                <c:pt idx="465">
                  <c:v>144.69</c:v>
                </c:pt>
                <c:pt idx="466">
                  <c:v>144.65</c:v>
                </c:pt>
                <c:pt idx="467">
                  <c:v>144.52000000000001</c:v>
                </c:pt>
                <c:pt idx="468">
                  <c:v>144.38999999999999</c:v>
                </c:pt>
                <c:pt idx="469">
                  <c:v>144.36000000000001</c:v>
                </c:pt>
                <c:pt idx="470">
                  <c:v>144.33000000000001</c:v>
                </c:pt>
                <c:pt idx="471">
                  <c:v>144.29</c:v>
                </c:pt>
                <c:pt idx="472">
                  <c:v>144.26</c:v>
                </c:pt>
                <c:pt idx="473">
                  <c:v>144.26</c:v>
                </c:pt>
                <c:pt idx="474">
                  <c:v>144.25</c:v>
                </c:pt>
                <c:pt idx="475">
                  <c:v>144.22999999999999</c:v>
                </c:pt>
                <c:pt idx="476">
                  <c:v>144.11000000000001</c:v>
                </c:pt>
                <c:pt idx="477">
                  <c:v>144.09</c:v>
                </c:pt>
                <c:pt idx="478">
                  <c:v>143.99</c:v>
                </c:pt>
                <c:pt idx="479">
                  <c:v>143.9</c:v>
                </c:pt>
                <c:pt idx="480">
                  <c:v>143.79</c:v>
                </c:pt>
                <c:pt idx="481">
                  <c:v>143.78</c:v>
                </c:pt>
                <c:pt idx="482">
                  <c:v>143.69</c:v>
                </c:pt>
                <c:pt idx="483">
                  <c:v>143.66999999999999</c:v>
                </c:pt>
                <c:pt idx="484">
                  <c:v>143.37</c:v>
                </c:pt>
                <c:pt idx="485">
                  <c:v>143.18</c:v>
                </c:pt>
                <c:pt idx="486">
                  <c:v>143.15</c:v>
                </c:pt>
                <c:pt idx="487">
                  <c:v>143.15</c:v>
                </c:pt>
                <c:pt idx="488">
                  <c:v>143.15</c:v>
                </c:pt>
                <c:pt idx="489">
                  <c:v>143.07</c:v>
                </c:pt>
                <c:pt idx="490">
                  <c:v>143.05000000000001</c:v>
                </c:pt>
                <c:pt idx="491">
                  <c:v>143.03</c:v>
                </c:pt>
                <c:pt idx="492">
                  <c:v>142.77000000000001</c:v>
                </c:pt>
                <c:pt idx="493">
                  <c:v>142.63999999999999</c:v>
                </c:pt>
                <c:pt idx="494">
                  <c:v>142.35</c:v>
                </c:pt>
                <c:pt idx="495">
                  <c:v>142.21</c:v>
                </c:pt>
                <c:pt idx="496">
                  <c:v>142.11000000000001</c:v>
                </c:pt>
                <c:pt idx="497">
                  <c:v>142.06</c:v>
                </c:pt>
                <c:pt idx="498">
                  <c:v>141.97999999999999</c:v>
                </c:pt>
                <c:pt idx="499">
                  <c:v>141.94999999999999</c:v>
                </c:pt>
                <c:pt idx="500">
                  <c:v>141.94</c:v>
                </c:pt>
                <c:pt idx="501">
                  <c:v>141.83000000000001</c:v>
                </c:pt>
                <c:pt idx="502">
                  <c:v>141.76</c:v>
                </c:pt>
                <c:pt idx="503">
                  <c:v>141.62</c:v>
                </c:pt>
                <c:pt idx="504">
                  <c:v>141.46</c:v>
                </c:pt>
                <c:pt idx="505">
                  <c:v>141.44</c:v>
                </c:pt>
                <c:pt idx="506">
                  <c:v>141.35</c:v>
                </c:pt>
                <c:pt idx="507">
                  <c:v>141.29</c:v>
                </c:pt>
                <c:pt idx="508">
                  <c:v>141.26</c:v>
                </c:pt>
                <c:pt idx="509">
                  <c:v>141.13999999999999</c:v>
                </c:pt>
                <c:pt idx="510">
                  <c:v>141.07</c:v>
                </c:pt>
                <c:pt idx="511">
                  <c:v>141.06</c:v>
                </c:pt>
                <c:pt idx="512">
                  <c:v>140.99</c:v>
                </c:pt>
                <c:pt idx="513">
                  <c:v>140.88999999999999</c:v>
                </c:pt>
                <c:pt idx="514">
                  <c:v>140.85</c:v>
                </c:pt>
                <c:pt idx="515">
                  <c:v>140.57</c:v>
                </c:pt>
                <c:pt idx="516">
                  <c:v>140.57</c:v>
                </c:pt>
                <c:pt idx="517">
                  <c:v>140.51</c:v>
                </c:pt>
                <c:pt idx="518">
                  <c:v>140.46</c:v>
                </c:pt>
                <c:pt idx="519">
                  <c:v>140.37</c:v>
                </c:pt>
                <c:pt idx="520">
                  <c:v>140.16999999999999</c:v>
                </c:pt>
                <c:pt idx="521">
                  <c:v>139.97999999999999</c:v>
                </c:pt>
                <c:pt idx="522">
                  <c:v>139.97</c:v>
                </c:pt>
                <c:pt idx="523">
                  <c:v>139.94999999999999</c:v>
                </c:pt>
                <c:pt idx="524">
                  <c:v>139.9</c:v>
                </c:pt>
                <c:pt idx="525">
                  <c:v>139.83000000000001</c:v>
                </c:pt>
                <c:pt idx="526">
                  <c:v>139.63999999999999</c:v>
                </c:pt>
                <c:pt idx="527">
                  <c:v>139.6</c:v>
                </c:pt>
                <c:pt idx="528">
                  <c:v>139.35</c:v>
                </c:pt>
                <c:pt idx="529">
                  <c:v>139.22999999999999</c:v>
                </c:pt>
                <c:pt idx="530">
                  <c:v>139.16</c:v>
                </c:pt>
                <c:pt idx="531">
                  <c:v>139.04</c:v>
                </c:pt>
                <c:pt idx="532">
                  <c:v>139.03</c:v>
                </c:pt>
                <c:pt idx="533">
                  <c:v>139.03</c:v>
                </c:pt>
                <c:pt idx="534">
                  <c:v>138.88999999999999</c:v>
                </c:pt>
                <c:pt idx="535">
                  <c:v>138.85</c:v>
                </c:pt>
                <c:pt idx="536">
                  <c:v>138.82</c:v>
                </c:pt>
                <c:pt idx="537">
                  <c:v>138.72999999999999</c:v>
                </c:pt>
                <c:pt idx="538">
                  <c:v>138.57</c:v>
                </c:pt>
                <c:pt idx="539">
                  <c:v>138.4</c:v>
                </c:pt>
                <c:pt idx="540">
                  <c:v>138.25</c:v>
                </c:pt>
                <c:pt idx="541">
                  <c:v>138.19</c:v>
                </c:pt>
                <c:pt idx="542">
                  <c:v>138.12</c:v>
                </c:pt>
                <c:pt idx="543">
                  <c:v>138.12</c:v>
                </c:pt>
                <c:pt idx="544">
                  <c:v>137.9</c:v>
                </c:pt>
                <c:pt idx="545">
                  <c:v>137.83000000000001</c:v>
                </c:pt>
                <c:pt idx="546">
                  <c:v>137.81</c:v>
                </c:pt>
                <c:pt idx="547">
                  <c:v>137.65</c:v>
                </c:pt>
                <c:pt idx="548">
                  <c:v>137.58000000000001</c:v>
                </c:pt>
                <c:pt idx="549">
                  <c:v>137.57</c:v>
                </c:pt>
                <c:pt idx="550">
                  <c:v>137.5</c:v>
                </c:pt>
                <c:pt idx="551">
                  <c:v>137.47999999999999</c:v>
                </c:pt>
                <c:pt idx="552">
                  <c:v>137.44</c:v>
                </c:pt>
                <c:pt idx="553">
                  <c:v>137.35</c:v>
                </c:pt>
                <c:pt idx="554">
                  <c:v>137.22999999999999</c:v>
                </c:pt>
                <c:pt idx="555">
                  <c:v>137.05000000000001</c:v>
                </c:pt>
                <c:pt idx="556">
                  <c:v>137.01</c:v>
                </c:pt>
                <c:pt idx="557">
                  <c:v>136.88</c:v>
                </c:pt>
                <c:pt idx="558">
                  <c:v>136.86000000000001</c:v>
                </c:pt>
                <c:pt idx="559">
                  <c:v>136.80000000000001</c:v>
                </c:pt>
                <c:pt idx="560">
                  <c:v>136.76</c:v>
                </c:pt>
                <c:pt idx="561">
                  <c:v>136.71</c:v>
                </c:pt>
                <c:pt idx="562">
                  <c:v>136.63999999999999</c:v>
                </c:pt>
                <c:pt idx="563">
                  <c:v>136.41</c:v>
                </c:pt>
                <c:pt idx="564">
                  <c:v>136.30000000000001</c:v>
                </c:pt>
                <c:pt idx="565">
                  <c:v>136.18</c:v>
                </c:pt>
                <c:pt idx="566">
                  <c:v>136.16</c:v>
                </c:pt>
                <c:pt idx="567">
                  <c:v>136.15</c:v>
                </c:pt>
                <c:pt idx="568">
                  <c:v>136.11000000000001</c:v>
                </c:pt>
                <c:pt idx="569">
                  <c:v>136.09</c:v>
                </c:pt>
                <c:pt idx="570">
                  <c:v>136.01</c:v>
                </c:pt>
                <c:pt idx="571">
                  <c:v>135.94999999999999</c:v>
                </c:pt>
                <c:pt idx="572">
                  <c:v>135.74</c:v>
                </c:pt>
                <c:pt idx="573">
                  <c:v>135.72</c:v>
                </c:pt>
                <c:pt idx="574">
                  <c:v>135.71</c:v>
                </c:pt>
                <c:pt idx="575">
                  <c:v>135.53</c:v>
                </c:pt>
                <c:pt idx="576">
                  <c:v>135.52000000000001</c:v>
                </c:pt>
                <c:pt idx="577">
                  <c:v>135.47</c:v>
                </c:pt>
                <c:pt idx="578">
                  <c:v>135.34</c:v>
                </c:pt>
                <c:pt idx="579">
                  <c:v>135.25</c:v>
                </c:pt>
                <c:pt idx="580">
                  <c:v>135.05000000000001</c:v>
                </c:pt>
                <c:pt idx="581">
                  <c:v>135.04</c:v>
                </c:pt>
                <c:pt idx="582">
                  <c:v>135.01</c:v>
                </c:pt>
                <c:pt idx="583">
                  <c:v>134.97</c:v>
                </c:pt>
                <c:pt idx="584">
                  <c:v>134.9</c:v>
                </c:pt>
                <c:pt idx="585">
                  <c:v>134.86000000000001</c:v>
                </c:pt>
                <c:pt idx="586">
                  <c:v>134.72</c:v>
                </c:pt>
                <c:pt idx="587">
                  <c:v>134.69</c:v>
                </c:pt>
                <c:pt idx="588">
                  <c:v>134.66999999999999</c:v>
                </c:pt>
                <c:pt idx="589">
                  <c:v>134.65</c:v>
                </c:pt>
                <c:pt idx="590">
                  <c:v>134.63</c:v>
                </c:pt>
                <c:pt idx="591">
                  <c:v>134.6</c:v>
                </c:pt>
                <c:pt idx="592">
                  <c:v>134.56</c:v>
                </c:pt>
                <c:pt idx="593">
                  <c:v>134.55000000000001</c:v>
                </c:pt>
                <c:pt idx="594">
                  <c:v>134.43</c:v>
                </c:pt>
                <c:pt idx="595">
                  <c:v>134.37</c:v>
                </c:pt>
                <c:pt idx="596">
                  <c:v>134.22</c:v>
                </c:pt>
                <c:pt idx="597">
                  <c:v>134.18</c:v>
                </c:pt>
                <c:pt idx="598">
                  <c:v>134.16999999999999</c:v>
                </c:pt>
                <c:pt idx="599">
                  <c:v>134.13</c:v>
                </c:pt>
                <c:pt idx="600">
                  <c:v>134.05000000000001</c:v>
                </c:pt>
                <c:pt idx="601">
                  <c:v>134.04</c:v>
                </c:pt>
                <c:pt idx="602">
                  <c:v>133.97</c:v>
                </c:pt>
                <c:pt idx="603">
                  <c:v>133.66999999999999</c:v>
                </c:pt>
                <c:pt idx="604">
                  <c:v>133.66</c:v>
                </c:pt>
                <c:pt idx="605">
                  <c:v>133.63</c:v>
                </c:pt>
                <c:pt idx="606">
                  <c:v>133.37</c:v>
                </c:pt>
                <c:pt idx="607">
                  <c:v>133.31</c:v>
                </c:pt>
                <c:pt idx="608">
                  <c:v>133.25</c:v>
                </c:pt>
                <c:pt idx="609">
                  <c:v>133.24</c:v>
                </c:pt>
                <c:pt idx="610">
                  <c:v>133.24</c:v>
                </c:pt>
                <c:pt idx="611">
                  <c:v>133.21</c:v>
                </c:pt>
                <c:pt idx="612">
                  <c:v>133.19</c:v>
                </c:pt>
                <c:pt idx="613">
                  <c:v>133.12</c:v>
                </c:pt>
                <c:pt idx="614">
                  <c:v>133.12</c:v>
                </c:pt>
                <c:pt idx="615">
                  <c:v>132.96</c:v>
                </c:pt>
                <c:pt idx="616">
                  <c:v>132.91</c:v>
                </c:pt>
                <c:pt idx="617">
                  <c:v>132.86000000000001</c:v>
                </c:pt>
                <c:pt idx="618">
                  <c:v>132.85</c:v>
                </c:pt>
                <c:pt idx="619">
                  <c:v>132.63</c:v>
                </c:pt>
                <c:pt idx="620">
                  <c:v>132.61000000000001</c:v>
                </c:pt>
                <c:pt idx="621">
                  <c:v>132.55000000000001</c:v>
                </c:pt>
                <c:pt idx="622">
                  <c:v>132.44999999999999</c:v>
                </c:pt>
                <c:pt idx="623">
                  <c:v>132.32</c:v>
                </c:pt>
                <c:pt idx="624">
                  <c:v>132.30000000000001</c:v>
                </c:pt>
                <c:pt idx="625">
                  <c:v>132.24</c:v>
                </c:pt>
                <c:pt idx="626">
                  <c:v>132.02000000000001</c:v>
                </c:pt>
                <c:pt idx="627">
                  <c:v>132.01</c:v>
                </c:pt>
                <c:pt idx="628">
                  <c:v>131.94</c:v>
                </c:pt>
                <c:pt idx="629">
                  <c:v>131.91</c:v>
                </c:pt>
                <c:pt idx="630">
                  <c:v>131.63</c:v>
                </c:pt>
                <c:pt idx="631">
                  <c:v>131.56</c:v>
                </c:pt>
                <c:pt idx="632">
                  <c:v>131.47999999999999</c:v>
                </c:pt>
                <c:pt idx="633">
                  <c:v>131.44</c:v>
                </c:pt>
                <c:pt idx="634">
                  <c:v>131.36000000000001</c:v>
                </c:pt>
                <c:pt idx="635">
                  <c:v>131.31</c:v>
                </c:pt>
                <c:pt idx="636">
                  <c:v>131.24</c:v>
                </c:pt>
                <c:pt idx="637">
                  <c:v>131.19</c:v>
                </c:pt>
                <c:pt idx="638">
                  <c:v>131.13</c:v>
                </c:pt>
                <c:pt idx="639">
                  <c:v>131.08000000000001</c:v>
                </c:pt>
                <c:pt idx="640">
                  <c:v>131.06</c:v>
                </c:pt>
                <c:pt idx="641">
                  <c:v>130.99</c:v>
                </c:pt>
                <c:pt idx="642">
                  <c:v>130.97999999999999</c:v>
                </c:pt>
                <c:pt idx="643">
                  <c:v>130.94999999999999</c:v>
                </c:pt>
                <c:pt idx="644">
                  <c:v>130.86000000000001</c:v>
                </c:pt>
                <c:pt idx="645">
                  <c:v>130.81</c:v>
                </c:pt>
                <c:pt idx="646">
                  <c:v>130.80000000000001</c:v>
                </c:pt>
                <c:pt idx="647">
                  <c:v>130.66</c:v>
                </c:pt>
                <c:pt idx="648">
                  <c:v>130.44999999999999</c:v>
                </c:pt>
                <c:pt idx="649">
                  <c:v>130.43</c:v>
                </c:pt>
                <c:pt idx="650">
                  <c:v>130.43</c:v>
                </c:pt>
                <c:pt idx="651">
                  <c:v>130.41</c:v>
                </c:pt>
                <c:pt idx="652">
                  <c:v>130.33000000000001</c:v>
                </c:pt>
                <c:pt idx="653">
                  <c:v>130.32</c:v>
                </c:pt>
                <c:pt idx="654">
                  <c:v>130.28</c:v>
                </c:pt>
                <c:pt idx="655">
                  <c:v>130.1</c:v>
                </c:pt>
                <c:pt idx="656">
                  <c:v>130.06</c:v>
                </c:pt>
                <c:pt idx="657">
                  <c:v>130.06</c:v>
                </c:pt>
                <c:pt idx="658">
                  <c:v>130.05000000000001</c:v>
                </c:pt>
                <c:pt idx="659">
                  <c:v>129.97999999999999</c:v>
                </c:pt>
                <c:pt idx="660">
                  <c:v>129.96</c:v>
                </c:pt>
                <c:pt idx="661">
                  <c:v>129.83000000000001</c:v>
                </c:pt>
                <c:pt idx="662">
                  <c:v>129.76</c:v>
                </c:pt>
                <c:pt idx="663">
                  <c:v>129.74</c:v>
                </c:pt>
                <c:pt idx="664">
                  <c:v>129.6</c:v>
                </c:pt>
                <c:pt idx="665">
                  <c:v>129.58000000000001</c:v>
                </c:pt>
                <c:pt idx="666">
                  <c:v>129.47</c:v>
                </c:pt>
                <c:pt idx="667">
                  <c:v>129.44</c:v>
                </c:pt>
                <c:pt idx="668">
                  <c:v>129.38</c:v>
                </c:pt>
                <c:pt idx="669">
                  <c:v>129.37</c:v>
                </c:pt>
                <c:pt idx="670">
                  <c:v>129.33000000000001</c:v>
                </c:pt>
                <c:pt idx="671">
                  <c:v>129.22999999999999</c:v>
                </c:pt>
                <c:pt idx="672">
                  <c:v>129.18</c:v>
                </c:pt>
                <c:pt idx="673">
                  <c:v>129.07</c:v>
                </c:pt>
                <c:pt idx="674">
                  <c:v>128.91</c:v>
                </c:pt>
                <c:pt idx="675">
                  <c:v>128.81</c:v>
                </c:pt>
                <c:pt idx="676">
                  <c:v>128.69</c:v>
                </c:pt>
                <c:pt idx="677">
                  <c:v>128.59</c:v>
                </c:pt>
                <c:pt idx="678">
                  <c:v>128.53</c:v>
                </c:pt>
                <c:pt idx="679">
                  <c:v>128.51</c:v>
                </c:pt>
                <c:pt idx="680">
                  <c:v>128.47999999999999</c:v>
                </c:pt>
                <c:pt idx="681">
                  <c:v>128.38999999999999</c:v>
                </c:pt>
                <c:pt idx="682">
                  <c:v>128.32</c:v>
                </c:pt>
                <c:pt idx="683">
                  <c:v>128.19</c:v>
                </c:pt>
                <c:pt idx="684">
                  <c:v>128.11000000000001</c:v>
                </c:pt>
                <c:pt idx="685">
                  <c:v>128.03</c:v>
                </c:pt>
                <c:pt idx="686">
                  <c:v>128.02000000000001</c:v>
                </c:pt>
                <c:pt idx="687">
                  <c:v>127.99</c:v>
                </c:pt>
                <c:pt idx="688">
                  <c:v>127.98</c:v>
                </c:pt>
                <c:pt idx="689">
                  <c:v>127.92</c:v>
                </c:pt>
                <c:pt idx="690">
                  <c:v>127.79</c:v>
                </c:pt>
                <c:pt idx="691">
                  <c:v>127.67</c:v>
                </c:pt>
                <c:pt idx="692">
                  <c:v>127.58</c:v>
                </c:pt>
                <c:pt idx="693">
                  <c:v>127.56</c:v>
                </c:pt>
                <c:pt idx="694">
                  <c:v>127.29</c:v>
                </c:pt>
                <c:pt idx="695">
                  <c:v>127.19</c:v>
                </c:pt>
                <c:pt idx="696">
                  <c:v>127.09</c:v>
                </c:pt>
                <c:pt idx="697">
                  <c:v>127.09</c:v>
                </c:pt>
                <c:pt idx="698">
                  <c:v>127.06</c:v>
                </c:pt>
                <c:pt idx="699">
                  <c:v>127.05</c:v>
                </c:pt>
                <c:pt idx="700">
                  <c:v>127.02</c:v>
                </c:pt>
                <c:pt idx="701">
                  <c:v>126.89</c:v>
                </c:pt>
                <c:pt idx="702">
                  <c:v>126.73</c:v>
                </c:pt>
                <c:pt idx="703">
                  <c:v>126.69</c:v>
                </c:pt>
                <c:pt idx="704">
                  <c:v>126.58</c:v>
                </c:pt>
                <c:pt idx="705">
                  <c:v>126.49</c:v>
                </c:pt>
                <c:pt idx="706">
                  <c:v>126.46</c:v>
                </c:pt>
                <c:pt idx="707">
                  <c:v>126.36</c:v>
                </c:pt>
                <c:pt idx="708">
                  <c:v>126.31</c:v>
                </c:pt>
                <c:pt idx="709">
                  <c:v>125.98</c:v>
                </c:pt>
                <c:pt idx="710">
                  <c:v>125.97</c:v>
                </c:pt>
                <c:pt idx="711">
                  <c:v>125.93</c:v>
                </c:pt>
                <c:pt idx="712">
                  <c:v>125.82</c:v>
                </c:pt>
                <c:pt idx="713">
                  <c:v>125.81</c:v>
                </c:pt>
                <c:pt idx="714">
                  <c:v>125.76</c:v>
                </c:pt>
                <c:pt idx="715">
                  <c:v>125.76</c:v>
                </c:pt>
                <c:pt idx="716">
                  <c:v>125.65</c:v>
                </c:pt>
                <c:pt idx="717">
                  <c:v>125.53</c:v>
                </c:pt>
                <c:pt idx="718">
                  <c:v>125.38</c:v>
                </c:pt>
                <c:pt idx="719">
                  <c:v>125.36</c:v>
                </c:pt>
                <c:pt idx="720">
                  <c:v>125.19</c:v>
                </c:pt>
                <c:pt idx="721">
                  <c:v>125.14</c:v>
                </c:pt>
                <c:pt idx="722">
                  <c:v>125.13</c:v>
                </c:pt>
                <c:pt idx="723">
                  <c:v>125.06</c:v>
                </c:pt>
                <c:pt idx="724">
                  <c:v>125.05</c:v>
                </c:pt>
                <c:pt idx="725">
                  <c:v>125.03</c:v>
                </c:pt>
                <c:pt idx="726">
                  <c:v>124.93</c:v>
                </c:pt>
                <c:pt idx="727">
                  <c:v>124.88</c:v>
                </c:pt>
                <c:pt idx="728">
                  <c:v>124.87</c:v>
                </c:pt>
                <c:pt idx="729">
                  <c:v>124.83</c:v>
                </c:pt>
                <c:pt idx="730">
                  <c:v>124.6</c:v>
                </c:pt>
                <c:pt idx="731">
                  <c:v>124.5</c:v>
                </c:pt>
                <c:pt idx="732">
                  <c:v>124.45</c:v>
                </c:pt>
                <c:pt idx="733">
                  <c:v>124.4</c:v>
                </c:pt>
                <c:pt idx="734">
                  <c:v>124.26</c:v>
                </c:pt>
                <c:pt idx="735">
                  <c:v>124.25</c:v>
                </c:pt>
                <c:pt idx="736">
                  <c:v>124.22</c:v>
                </c:pt>
                <c:pt idx="737">
                  <c:v>124.15</c:v>
                </c:pt>
                <c:pt idx="738">
                  <c:v>124.11</c:v>
                </c:pt>
                <c:pt idx="739">
                  <c:v>124.02</c:v>
                </c:pt>
                <c:pt idx="740">
                  <c:v>123.88</c:v>
                </c:pt>
                <c:pt idx="741">
                  <c:v>123.83</c:v>
                </c:pt>
                <c:pt idx="742">
                  <c:v>123.8</c:v>
                </c:pt>
                <c:pt idx="743">
                  <c:v>123.65</c:v>
                </c:pt>
                <c:pt idx="744">
                  <c:v>123.59</c:v>
                </c:pt>
                <c:pt idx="745">
                  <c:v>123.51</c:v>
                </c:pt>
                <c:pt idx="746">
                  <c:v>123.48</c:v>
                </c:pt>
                <c:pt idx="747">
                  <c:v>123.42</c:v>
                </c:pt>
                <c:pt idx="748">
                  <c:v>123.41</c:v>
                </c:pt>
                <c:pt idx="749">
                  <c:v>123.37</c:v>
                </c:pt>
                <c:pt idx="750">
                  <c:v>123.33</c:v>
                </c:pt>
                <c:pt idx="751">
                  <c:v>123.27</c:v>
                </c:pt>
                <c:pt idx="752">
                  <c:v>123.25</c:v>
                </c:pt>
                <c:pt idx="753">
                  <c:v>123.21</c:v>
                </c:pt>
                <c:pt idx="754">
                  <c:v>123.14</c:v>
                </c:pt>
                <c:pt idx="755">
                  <c:v>123.08</c:v>
                </c:pt>
                <c:pt idx="756">
                  <c:v>122.99</c:v>
                </c:pt>
                <c:pt idx="757">
                  <c:v>122.94</c:v>
                </c:pt>
                <c:pt idx="758">
                  <c:v>122.92</c:v>
                </c:pt>
                <c:pt idx="759">
                  <c:v>122.88</c:v>
                </c:pt>
                <c:pt idx="760">
                  <c:v>122.78</c:v>
                </c:pt>
                <c:pt idx="761">
                  <c:v>122.73</c:v>
                </c:pt>
                <c:pt idx="762">
                  <c:v>122.52</c:v>
                </c:pt>
                <c:pt idx="763">
                  <c:v>122.51</c:v>
                </c:pt>
                <c:pt idx="764">
                  <c:v>122.5</c:v>
                </c:pt>
                <c:pt idx="765">
                  <c:v>122.36</c:v>
                </c:pt>
                <c:pt idx="766">
                  <c:v>122.29</c:v>
                </c:pt>
                <c:pt idx="767">
                  <c:v>122.28</c:v>
                </c:pt>
                <c:pt idx="768">
                  <c:v>122.24</c:v>
                </c:pt>
                <c:pt idx="769">
                  <c:v>122.2</c:v>
                </c:pt>
                <c:pt idx="770">
                  <c:v>122.2</c:v>
                </c:pt>
                <c:pt idx="771">
                  <c:v>122.18</c:v>
                </c:pt>
                <c:pt idx="772">
                  <c:v>122.17</c:v>
                </c:pt>
                <c:pt idx="773">
                  <c:v>122.15</c:v>
                </c:pt>
                <c:pt idx="774">
                  <c:v>122.09</c:v>
                </c:pt>
                <c:pt idx="775">
                  <c:v>122.09</c:v>
                </c:pt>
                <c:pt idx="776">
                  <c:v>122</c:v>
                </c:pt>
                <c:pt idx="777">
                  <c:v>121.95</c:v>
                </c:pt>
                <c:pt idx="778">
                  <c:v>121.91</c:v>
                </c:pt>
                <c:pt idx="779">
                  <c:v>121.77</c:v>
                </c:pt>
                <c:pt idx="780">
                  <c:v>121.77</c:v>
                </c:pt>
                <c:pt idx="781">
                  <c:v>121.72</c:v>
                </c:pt>
                <c:pt idx="782">
                  <c:v>121.68</c:v>
                </c:pt>
                <c:pt idx="783">
                  <c:v>121.61</c:v>
                </c:pt>
                <c:pt idx="784">
                  <c:v>121.6</c:v>
                </c:pt>
                <c:pt idx="785">
                  <c:v>121.52</c:v>
                </c:pt>
                <c:pt idx="786">
                  <c:v>121.48</c:v>
                </c:pt>
                <c:pt idx="787">
                  <c:v>121.45</c:v>
                </c:pt>
                <c:pt idx="788">
                  <c:v>121.43</c:v>
                </c:pt>
                <c:pt idx="789">
                  <c:v>121.38</c:v>
                </c:pt>
                <c:pt idx="790">
                  <c:v>121.37</c:v>
                </c:pt>
                <c:pt idx="791">
                  <c:v>121.24</c:v>
                </c:pt>
                <c:pt idx="792">
                  <c:v>121.22</c:v>
                </c:pt>
                <c:pt idx="793">
                  <c:v>120.93</c:v>
                </c:pt>
                <c:pt idx="794">
                  <c:v>120.88</c:v>
                </c:pt>
                <c:pt idx="795">
                  <c:v>120.73</c:v>
                </c:pt>
                <c:pt idx="796">
                  <c:v>120.64</c:v>
                </c:pt>
                <c:pt idx="797">
                  <c:v>120.49</c:v>
                </c:pt>
                <c:pt idx="798">
                  <c:v>120.48</c:v>
                </c:pt>
                <c:pt idx="799">
                  <c:v>120.45</c:v>
                </c:pt>
                <c:pt idx="800">
                  <c:v>120.29</c:v>
                </c:pt>
                <c:pt idx="801">
                  <c:v>120.16</c:v>
                </c:pt>
                <c:pt idx="802">
                  <c:v>120.12</c:v>
                </c:pt>
                <c:pt idx="803">
                  <c:v>119.96</c:v>
                </c:pt>
                <c:pt idx="804">
                  <c:v>119.95</c:v>
                </c:pt>
                <c:pt idx="805">
                  <c:v>119.83</c:v>
                </c:pt>
                <c:pt idx="806">
                  <c:v>119.74</c:v>
                </c:pt>
                <c:pt idx="807">
                  <c:v>119.74</c:v>
                </c:pt>
                <c:pt idx="808">
                  <c:v>119.58</c:v>
                </c:pt>
                <c:pt idx="809">
                  <c:v>119.57</c:v>
                </c:pt>
                <c:pt idx="810">
                  <c:v>119.56</c:v>
                </c:pt>
                <c:pt idx="811">
                  <c:v>119.55</c:v>
                </c:pt>
                <c:pt idx="812">
                  <c:v>119.5</c:v>
                </c:pt>
                <c:pt idx="813">
                  <c:v>119.36</c:v>
                </c:pt>
                <c:pt idx="814">
                  <c:v>119.35</c:v>
                </c:pt>
                <c:pt idx="815">
                  <c:v>119.33</c:v>
                </c:pt>
                <c:pt idx="816">
                  <c:v>119.33</c:v>
                </c:pt>
                <c:pt idx="817">
                  <c:v>119.28</c:v>
                </c:pt>
                <c:pt idx="818">
                  <c:v>119.27</c:v>
                </c:pt>
                <c:pt idx="819">
                  <c:v>119.22</c:v>
                </c:pt>
                <c:pt idx="820">
                  <c:v>119.12</c:v>
                </c:pt>
                <c:pt idx="821">
                  <c:v>119.06</c:v>
                </c:pt>
                <c:pt idx="822">
                  <c:v>119.01</c:v>
                </c:pt>
                <c:pt idx="823">
                  <c:v>118.95</c:v>
                </c:pt>
                <c:pt idx="824">
                  <c:v>118.76</c:v>
                </c:pt>
                <c:pt idx="825">
                  <c:v>118.73</c:v>
                </c:pt>
                <c:pt idx="826">
                  <c:v>118.68</c:v>
                </c:pt>
                <c:pt idx="827">
                  <c:v>118.66</c:v>
                </c:pt>
                <c:pt idx="828">
                  <c:v>118.56</c:v>
                </c:pt>
                <c:pt idx="829">
                  <c:v>118.43</c:v>
                </c:pt>
                <c:pt idx="830">
                  <c:v>118.26</c:v>
                </c:pt>
                <c:pt idx="831">
                  <c:v>118.25</c:v>
                </c:pt>
                <c:pt idx="832">
                  <c:v>118.21</c:v>
                </c:pt>
                <c:pt idx="833">
                  <c:v>118.11</c:v>
                </c:pt>
                <c:pt idx="834">
                  <c:v>118.1</c:v>
                </c:pt>
                <c:pt idx="835">
                  <c:v>118.09</c:v>
                </c:pt>
                <c:pt idx="836">
                  <c:v>117.87</c:v>
                </c:pt>
                <c:pt idx="837">
                  <c:v>117.79</c:v>
                </c:pt>
                <c:pt idx="838">
                  <c:v>117.75</c:v>
                </c:pt>
                <c:pt idx="839">
                  <c:v>117.71</c:v>
                </c:pt>
                <c:pt idx="840">
                  <c:v>117.63</c:v>
                </c:pt>
                <c:pt idx="841">
                  <c:v>117.62</c:v>
                </c:pt>
                <c:pt idx="842">
                  <c:v>117.59</c:v>
                </c:pt>
                <c:pt idx="843">
                  <c:v>117.58</c:v>
                </c:pt>
                <c:pt idx="844">
                  <c:v>117.54</c:v>
                </c:pt>
                <c:pt idx="845">
                  <c:v>117.47</c:v>
                </c:pt>
                <c:pt idx="846">
                  <c:v>117.41</c:v>
                </c:pt>
                <c:pt idx="847">
                  <c:v>117.34</c:v>
                </c:pt>
                <c:pt idx="848">
                  <c:v>117.2</c:v>
                </c:pt>
                <c:pt idx="849">
                  <c:v>117.12</c:v>
                </c:pt>
                <c:pt idx="850">
                  <c:v>117.06</c:v>
                </c:pt>
                <c:pt idx="851">
                  <c:v>116.98</c:v>
                </c:pt>
                <c:pt idx="852">
                  <c:v>116.98</c:v>
                </c:pt>
                <c:pt idx="853">
                  <c:v>116.96</c:v>
                </c:pt>
                <c:pt idx="854">
                  <c:v>116.8</c:v>
                </c:pt>
                <c:pt idx="855">
                  <c:v>116.8</c:v>
                </c:pt>
                <c:pt idx="856">
                  <c:v>116.77</c:v>
                </c:pt>
                <c:pt idx="857">
                  <c:v>116.55</c:v>
                </c:pt>
                <c:pt idx="858">
                  <c:v>116.51</c:v>
                </c:pt>
                <c:pt idx="859">
                  <c:v>116.44</c:v>
                </c:pt>
                <c:pt idx="860">
                  <c:v>116.39</c:v>
                </c:pt>
                <c:pt idx="861">
                  <c:v>116.37</c:v>
                </c:pt>
                <c:pt idx="862">
                  <c:v>116.35</c:v>
                </c:pt>
                <c:pt idx="863">
                  <c:v>116.35</c:v>
                </c:pt>
                <c:pt idx="864">
                  <c:v>116.33</c:v>
                </c:pt>
                <c:pt idx="865">
                  <c:v>116.24</c:v>
                </c:pt>
                <c:pt idx="866">
                  <c:v>116.22</c:v>
                </c:pt>
                <c:pt idx="867">
                  <c:v>116.22</c:v>
                </c:pt>
                <c:pt idx="868">
                  <c:v>116.02</c:v>
                </c:pt>
                <c:pt idx="869">
                  <c:v>115.86</c:v>
                </c:pt>
                <c:pt idx="870">
                  <c:v>115.73</c:v>
                </c:pt>
                <c:pt idx="871">
                  <c:v>115.71</c:v>
                </c:pt>
                <c:pt idx="872">
                  <c:v>115.68</c:v>
                </c:pt>
                <c:pt idx="873">
                  <c:v>115.51</c:v>
                </c:pt>
                <c:pt idx="874">
                  <c:v>115.48</c:v>
                </c:pt>
                <c:pt idx="875">
                  <c:v>115.47</c:v>
                </c:pt>
                <c:pt idx="876">
                  <c:v>115.4</c:v>
                </c:pt>
                <c:pt idx="877">
                  <c:v>115.38</c:v>
                </c:pt>
                <c:pt idx="878">
                  <c:v>115.36</c:v>
                </c:pt>
                <c:pt idx="879">
                  <c:v>115.3</c:v>
                </c:pt>
                <c:pt idx="880">
                  <c:v>115.27</c:v>
                </c:pt>
                <c:pt idx="881">
                  <c:v>115.15</c:v>
                </c:pt>
                <c:pt idx="882">
                  <c:v>115.06</c:v>
                </c:pt>
                <c:pt idx="883">
                  <c:v>114.79</c:v>
                </c:pt>
                <c:pt idx="884">
                  <c:v>114.73</c:v>
                </c:pt>
                <c:pt idx="885">
                  <c:v>114.71</c:v>
                </c:pt>
                <c:pt idx="886">
                  <c:v>114.7</c:v>
                </c:pt>
                <c:pt idx="887">
                  <c:v>114.53</c:v>
                </c:pt>
                <c:pt idx="888">
                  <c:v>114.36</c:v>
                </c:pt>
                <c:pt idx="889">
                  <c:v>114.33</c:v>
                </c:pt>
                <c:pt idx="890">
                  <c:v>114.29</c:v>
                </c:pt>
                <c:pt idx="891">
                  <c:v>114.12</c:v>
                </c:pt>
                <c:pt idx="892">
                  <c:v>113.94</c:v>
                </c:pt>
                <c:pt idx="893">
                  <c:v>113.87</c:v>
                </c:pt>
                <c:pt idx="894">
                  <c:v>113.87</c:v>
                </c:pt>
                <c:pt idx="895">
                  <c:v>113.82</c:v>
                </c:pt>
                <c:pt idx="896">
                  <c:v>113.76</c:v>
                </c:pt>
                <c:pt idx="897">
                  <c:v>113.71</c:v>
                </c:pt>
                <c:pt idx="898">
                  <c:v>113.55</c:v>
                </c:pt>
                <c:pt idx="899">
                  <c:v>113.43</c:v>
                </c:pt>
                <c:pt idx="900">
                  <c:v>113.43</c:v>
                </c:pt>
                <c:pt idx="901">
                  <c:v>113.42</c:v>
                </c:pt>
                <c:pt idx="902">
                  <c:v>113.42</c:v>
                </c:pt>
                <c:pt idx="903">
                  <c:v>113.38</c:v>
                </c:pt>
                <c:pt idx="904">
                  <c:v>113.35</c:v>
                </c:pt>
                <c:pt idx="905">
                  <c:v>113.29</c:v>
                </c:pt>
                <c:pt idx="906">
                  <c:v>113.23</c:v>
                </c:pt>
                <c:pt idx="907">
                  <c:v>113.13</c:v>
                </c:pt>
                <c:pt idx="908">
                  <c:v>113.05</c:v>
                </c:pt>
                <c:pt idx="909">
                  <c:v>113</c:v>
                </c:pt>
                <c:pt idx="910">
                  <c:v>112.94</c:v>
                </c:pt>
                <c:pt idx="911">
                  <c:v>112.91</c:v>
                </c:pt>
                <c:pt idx="912">
                  <c:v>112.78</c:v>
                </c:pt>
                <c:pt idx="913">
                  <c:v>112.74</c:v>
                </c:pt>
                <c:pt idx="914">
                  <c:v>112.74</c:v>
                </c:pt>
                <c:pt idx="915">
                  <c:v>112.68</c:v>
                </c:pt>
                <c:pt idx="916">
                  <c:v>112.63</c:v>
                </c:pt>
                <c:pt idx="917">
                  <c:v>112.6</c:v>
                </c:pt>
                <c:pt idx="918">
                  <c:v>112.49</c:v>
                </c:pt>
                <c:pt idx="919">
                  <c:v>112.45</c:v>
                </c:pt>
                <c:pt idx="920">
                  <c:v>112.4</c:v>
                </c:pt>
                <c:pt idx="921">
                  <c:v>112.37</c:v>
                </c:pt>
                <c:pt idx="922">
                  <c:v>112.35</c:v>
                </c:pt>
                <c:pt idx="923">
                  <c:v>112.32</c:v>
                </c:pt>
                <c:pt idx="924">
                  <c:v>112.23</c:v>
                </c:pt>
                <c:pt idx="925">
                  <c:v>112.14</c:v>
                </c:pt>
                <c:pt idx="926">
                  <c:v>112.13</c:v>
                </c:pt>
                <c:pt idx="927">
                  <c:v>112.11</c:v>
                </c:pt>
                <c:pt idx="928">
                  <c:v>112.1</c:v>
                </c:pt>
                <c:pt idx="929">
                  <c:v>111.91</c:v>
                </c:pt>
                <c:pt idx="930">
                  <c:v>111.86</c:v>
                </c:pt>
                <c:pt idx="931">
                  <c:v>111.86</c:v>
                </c:pt>
                <c:pt idx="932">
                  <c:v>111.83</c:v>
                </c:pt>
                <c:pt idx="933">
                  <c:v>111.81</c:v>
                </c:pt>
                <c:pt idx="934">
                  <c:v>111.75</c:v>
                </c:pt>
                <c:pt idx="935">
                  <c:v>111.73</c:v>
                </c:pt>
                <c:pt idx="936">
                  <c:v>111.69</c:v>
                </c:pt>
                <c:pt idx="937">
                  <c:v>111.69</c:v>
                </c:pt>
                <c:pt idx="938">
                  <c:v>111.64</c:v>
                </c:pt>
                <c:pt idx="939">
                  <c:v>111.55</c:v>
                </c:pt>
                <c:pt idx="940">
                  <c:v>111.49</c:v>
                </c:pt>
                <c:pt idx="941">
                  <c:v>111.45</c:v>
                </c:pt>
                <c:pt idx="942">
                  <c:v>111.45</c:v>
                </c:pt>
                <c:pt idx="943">
                  <c:v>111.43</c:v>
                </c:pt>
                <c:pt idx="944">
                  <c:v>111.43</c:v>
                </c:pt>
                <c:pt idx="945">
                  <c:v>111.33</c:v>
                </c:pt>
                <c:pt idx="946">
                  <c:v>111.33</c:v>
                </c:pt>
                <c:pt idx="947">
                  <c:v>111.24</c:v>
                </c:pt>
                <c:pt idx="948">
                  <c:v>111.21</c:v>
                </c:pt>
                <c:pt idx="949">
                  <c:v>111.18</c:v>
                </c:pt>
                <c:pt idx="950">
                  <c:v>111.15</c:v>
                </c:pt>
                <c:pt idx="951">
                  <c:v>111.09</c:v>
                </c:pt>
                <c:pt idx="952">
                  <c:v>111.04</c:v>
                </c:pt>
                <c:pt idx="953">
                  <c:v>110.87</c:v>
                </c:pt>
                <c:pt idx="954">
                  <c:v>110.84</c:v>
                </c:pt>
                <c:pt idx="955">
                  <c:v>110.83</c:v>
                </c:pt>
                <c:pt idx="956">
                  <c:v>110.81</c:v>
                </c:pt>
                <c:pt idx="957">
                  <c:v>110.75</c:v>
                </c:pt>
                <c:pt idx="958">
                  <c:v>110.71</c:v>
                </c:pt>
                <c:pt idx="959">
                  <c:v>110.66</c:v>
                </c:pt>
                <c:pt idx="960">
                  <c:v>110.63</c:v>
                </c:pt>
                <c:pt idx="961">
                  <c:v>110.63</c:v>
                </c:pt>
                <c:pt idx="962">
                  <c:v>110.56</c:v>
                </c:pt>
                <c:pt idx="963">
                  <c:v>110.5</c:v>
                </c:pt>
                <c:pt idx="964">
                  <c:v>110.47</c:v>
                </c:pt>
                <c:pt idx="965">
                  <c:v>110.42</c:v>
                </c:pt>
                <c:pt idx="966">
                  <c:v>110.41</c:v>
                </c:pt>
                <c:pt idx="967">
                  <c:v>110.4</c:v>
                </c:pt>
                <c:pt idx="968">
                  <c:v>110.39</c:v>
                </c:pt>
                <c:pt idx="969">
                  <c:v>110.33</c:v>
                </c:pt>
                <c:pt idx="970">
                  <c:v>110.18</c:v>
                </c:pt>
                <c:pt idx="971">
                  <c:v>110.17</c:v>
                </c:pt>
                <c:pt idx="972">
                  <c:v>110.15</c:v>
                </c:pt>
                <c:pt idx="973">
                  <c:v>110.13</c:v>
                </c:pt>
                <c:pt idx="974">
                  <c:v>110.01</c:v>
                </c:pt>
                <c:pt idx="975">
                  <c:v>109.99</c:v>
                </c:pt>
                <c:pt idx="976">
                  <c:v>109.97</c:v>
                </c:pt>
                <c:pt idx="977">
                  <c:v>109.96</c:v>
                </c:pt>
                <c:pt idx="978">
                  <c:v>109.88</c:v>
                </c:pt>
                <c:pt idx="979">
                  <c:v>109.84</c:v>
                </c:pt>
                <c:pt idx="980">
                  <c:v>109.72</c:v>
                </c:pt>
                <c:pt idx="981">
                  <c:v>109.68</c:v>
                </c:pt>
                <c:pt idx="982">
                  <c:v>109.62</c:v>
                </c:pt>
                <c:pt idx="983">
                  <c:v>109.6</c:v>
                </c:pt>
                <c:pt idx="984">
                  <c:v>109.6</c:v>
                </c:pt>
                <c:pt idx="985">
                  <c:v>109.52</c:v>
                </c:pt>
                <c:pt idx="986">
                  <c:v>109.49</c:v>
                </c:pt>
                <c:pt idx="987">
                  <c:v>109.4</c:v>
                </c:pt>
                <c:pt idx="988">
                  <c:v>109.32</c:v>
                </c:pt>
                <c:pt idx="989">
                  <c:v>109.21</c:v>
                </c:pt>
                <c:pt idx="990">
                  <c:v>109.21</c:v>
                </c:pt>
                <c:pt idx="991">
                  <c:v>109.2</c:v>
                </c:pt>
                <c:pt idx="992">
                  <c:v>109.11</c:v>
                </c:pt>
                <c:pt idx="993">
                  <c:v>108.96</c:v>
                </c:pt>
                <c:pt idx="994">
                  <c:v>108.93</c:v>
                </c:pt>
                <c:pt idx="995">
                  <c:v>108.93</c:v>
                </c:pt>
                <c:pt idx="996">
                  <c:v>108.88</c:v>
                </c:pt>
                <c:pt idx="997">
                  <c:v>108.86</c:v>
                </c:pt>
                <c:pt idx="998">
                  <c:v>108.85</c:v>
                </c:pt>
                <c:pt idx="999">
                  <c:v>108.85</c:v>
                </c:pt>
                <c:pt idx="1000">
                  <c:v>108.79</c:v>
                </c:pt>
                <c:pt idx="1001">
                  <c:v>108.78</c:v>
                </c:pt>
                <c:pt idx="1002">
                  <c:v>108.78</c:v>
                </c:pt>
                <c:pt idx="1003">
                  <c:v>108.68</c:v>
                </c:pt>
                <c:pt idx="1004">
                  <c:v>108.67</c:v>
                </c:pt>
                <c:pt idx="1005">
                  <c:v>108.67</c:v>
                </c:pt>
                <c:pt idx="1006">
                  <c:v>108.64</c:v>
                </c:pt>
                <c:pt idx="1007">
                  <c:v>108.61</c:v>
                </c:pt>
                <c:pt idx="1008">
                  <c:v>108.53</c:v>
                </c:pt>
                <c:pt idx="1009">
                  <c:v>108.53</c:v>
                </c:pt>
                <c:pt idx="1010">
                  <c:v>108.5</c:v>
                </c:pt>
                <c:pt idx="1011">
                  <c:v>108.49</c:v>
                </c:pt>
                <c:pt idx="1012">
                  <c:v>108.45</c:v>
                </c:pt>
                <c:pt idx="1013">
                  <c:v>108.38</c:v>
                </c:pt>
                <c:pt idx="1014">
                  <c:v>108.37</c:v>
                </c:pt>
                <c:pt idx="1015">
                  <c:v>108.33</c:v>
                </c:pt>
                <c:pt idx="1016">
                  <c:v>108.33</c:v>
                </c:pt>
                <c:pt idx="1017">
                  <c:v>108.3</c:v>
                </c:pt>
                <c:pt idx="1018">
                  <c:v>108.21</c:v>
                </c:pt>
                <c:pt idx="1019">
                  <c:v>108.2</c:v>
                </c:pt>
                <c:pt idx="1020">
                  <c:v>108.2</c:v>
                </c:pt>
                <c:pt idx="1021">
                  <c:v>108.19</c:v>
                </c:pt>
                <c:pt idx="1022">
                  <c:v>108.14</c:v>
                </c:pt>
                <c:pt idx="1023">
                  <c:v>108.08</c:v>
                </c:pt>
                <c:pt idx="1024">
                  <c:v>108.06</c:v>
                </c:pt>
                <c:pt idx="1025">
                  <c:v>108.03</c:v>
                </c:pt>
                <c:pt idx="1026">
                  <c:v>107.97</c:v>
                </c:pt>
                <c:pt idx="1027">
                  <c:v>107.92</c:v>
                </c:pt>
                <c:pt idx="1028">
                  <c:v>107.91</c:v>
                </c:pt>
                <c:pt idx="1029">
                  <c:v>107.84</c:v>
                </c:pt>
                <c:pt idx="1030">
                  <c:v>107.83</c:v>
                </c:pt>
                <c:pt idx="1031">
                  <c:v>107.76</c:v>
                </c:pt>
                <c:pt idx="1032">
                  <c:v>107.67</c:v>
                </c:pt>
                <c:pt idx="1033">
                  <c:v>107.64</c:v>
                </c:pt>
                <c:pt idx="1034">
                  <c:v>107.61</c:v>
                </c:pt>
                <c:pt idx="1035">
                  <c:v>107.61</c:v>
                </c:pt>
                <c:pt idx="1036">
                  <c:v>107.56</c:v>
                </c:pt>
                <c:pt idx="1037">
                  <c:v>107.55</c:v>
                </c:pt>
                <c:pt idx="1038">
                  <c:v>107.51</c:v>
                </c:pt>
                <c:pt idx="1039">
                  <c:v>107.43</c:v>
                </c:pt>
                <c:pt idx="1040">
                  <c:v>107.43</c:v>
                </c:pt>
                <c:pt idx="1041">
                  <c:v>107.39</c:v>
                </c:pt>
                <c:pt idx="1042">
                  <c:v>107.38</c:v>
                </c:pt>
                <c:pt idx="1043">
                  <c:v>107.35</c:v>
                </c:pt>
                <c:pt idx="1044">
                  <c:v>107.28</c:v>
                </c:pt>
                <c:pt idx="1045">
                  <c:v>107.19</c:v>
                </c:pt>
                <c:pt idx="1046">
                  <c:v>107.17</c:v>
                </c:pt>
                <c:pt idx="1047">
                  <c:v>107.15</c:v>
                </c:pt>
                <c:pt idx="1048">
                  <c:v>107.14</c:v>
                </c:pt>
                <c:pt idx="1049">
                  <c:v>107.11</c:v>
                </c:pt>
                <c:pt idx="1050">
                  <c:v>107.09</c:v>
                </c:pt>
                <c:pt idx="1051">
                  <c:v>107.02</c:v>
                </c:pt>
                <c:pt idx="1052">
                  <c:v>106.96</c:v>
                </c:pt>
                <c:pt idx="1053">
                  <c:v>106.83</c:v>
                </c:pt>
                <c:pt idx="1054">
                  <c:v>106.79</c:v>
                </c:pt>
                <c:pt idx="1055">
                  <c:v>106.75</c:v>
                </c:pt>
                <c:pt idx="1056">
                  <c:v>106.69</c:v>
                </c:pt>
                <c:pt idx="1057">
                  <c:v>106.66</c:v>
                </c:pt>
                <c:pt idx="1058">
                  <c:v>106.64</c:v>
                </c:pt>
                <c:pt idx="1059">
                  <c:v>106.63</c:v>
                </c:pt>
                <c:pt idx="1060">
                  <c:v>106.57</c:v>
                </c:pt>
                <c:pt idx="1061">
                  <c:v>106.57</c:v>
                </c:pt>
                <c:pt idx="1062">
                  <c:v>106.51</c:v>
                </c:pt>
                <c:pt idx="1063">
                  <c:v>106.46</c:v>
                </c:pt>
                <c:pt idx="1064">
                  <c:v>106.39</c:v>
                </c:pt>
                <c:pt idx="1065">
                  <c:v>106.25</c:v>
                </c:pt>
                <c:pt idx="1066">
                  <c:v>106.23</c:v>
                </c:pt>
                <c:pt idx="1067">
                  <c:v>106.23</c:v>
                </c:pt>
                <c:pt idx="1068">
                  <c:v>106.19</c:v>
                </c:pt>
                <c:pt idx="1069">
                  <c:v>106.18</c:v>
                </c:pt>
                <c:pt idx="1070">
                  <c:v>106.17</c:v>
                </c:pt>
                <c:pt idx="1071">
                  <c:v>106.11</c:v>
                </c:pt>
                <c:pt idx="1072">
                  <c:v>106.04</c:v>
                </c:pt>
                <c:pt idx="1073">
                  <c:v>106.03</c:v>
                </c:pt>
                <c:pt idx="1074">
                  <c:v>106.02</c:v>
                </c:pt>
                <c:pt idx="1075">
                  <c:v>106</c:v>
                </c:pt>
                <c:pt idx="1076">
                  <c:v>106</c:v>
                </c:pt>
                <c:pt idx="1077">
                  <c:v>105.98</c:v>
                </c:pt>
                <c:pt idx="1078">
                  <c:v>105.97</c:v>
                </c:pt>
                <c:pt idx="1079">
                  <c:v>105.94</c:v>
                </c:pt>
                <c:pt idx="1080">
                  <c:v>105.94</c:v>
                </c:pt>
                <c:pt idx="1081">
                  <c:v>105.89</c:v>
                </c:pt>
                <c:pt idx="1082">
                  <c:v>105.84</c:v>
                </c:pt>
                <c:pt idx="1083">
                  <c:v>105.81</c:v>
                </c:pt>
                <c:pt idx="1084">
                  <c:v>105.76</c:v>
                </c:pt>
                <c:pt idx="1085">
                  <c:v>105.72</c:v>
                </c:pt>
                <c:pt idx="1086">
                  <c:v>105.71</c:v>
                </c:pt>
                <c:pt idx="1087">
                  <c:v>105.68</c:v>
                </c:pt>
                <c:pt idx="1088">
                  <c:v>105.64</c:v>
                </c:pt>
                <c:pt idx="1089">
                  <c:v>105.62</c:v>
                </c:pt>
                <c:pt idx="1090">
                  <c:v>105.6</c:v>
                </c:pt>
                <c:pt idx="1091">
                  <c:v>105.47</c:v>
                </c:pt>
                <c:pt idx="1092">
                  <c:v>105.46</c:v>
                </c:pt>
                <c:pt idx="1093">
                  <c:v>105.42</c:v>
                </c:pt>
                <c:pt idx="1094">
                  <c:v>105.37</c:v>
                </c:pt>
                <c:pt idx="1095">
                  <c:v>105.35</c:v>
                </c:pt>
                <c:pt idx="1096">
                  <c:v>105.34</c:v>
                </c:pt>
                <c:pt idx="1097">
                  <c:v>105.31</c:v>
                </c:pt>
                <c:pt idx="1098">
                  <c:v>105.26</c:v>
                </c:pt>
                <c:pt idx="1099">
                  <c:v>105.2</c:v>
                </c:pt>
                <c:pt idx="1100">
                  <c:v>105.14</c:v>
                </c:pt>
                <c:pt idx="1101">
                  <c:v>105.13</c:v>
                </c:pt>
                <c:pt idx="1102">
                  <c:v>105.03</c:v>
                </c:pt>
                <c:pt idx="1103">
                  <c:v>104.94</c:v>
                </c:pt>
                <c:pt idx="1104">
                  <c:v>104.92</c:v>
                </c:pt>
                <c:pt idx="1105">
                  <c:v>104.91</c:v>
                </c:pt>
                <c:pt idx="1106">
                  <c:v>104.88</c:v>
                </c:pt>
                <c:pt idx="1107">
                  <c:v>104.86</c:v>
                </c:pt>
                <c:pt idx="1108">
                  <c:v>104.85</c:v>
                </c:pt>
                <c:pt idx="1109">
                  <c:v>104.77</c:v>
                </c:pt>
                <c:pt idx="1110">
                  <c:v>104.76</c:v>
                </c:pt>
                <c:pt idx="1111">
                  <c:v>104.72</c:v>
                </c:pt>
                <c:pt idx="1112">
                  <c:v>104.67</c:v>
                </c:pt>
                <c:pt idx="1113">
                  <c:v>104.65</c:v>
                </c:pt>
                <c:pt idx="1114">
                  <c:v>104.65</c:v>
                </c:pt>
                <c:pt idx="1115">
                  <c:v>104.65</c:v>
                </c:pt>
                <c:pt idx="1116">
                  <c:v>104.64</c:v>
                </c:pt>
                <c:pt idx="1117">
                  <c:v>104.61</c:v>
                </c:pt>
                <c:pt idx="1118">
                  <c:v>104.53</c:v>
                </c:pt>
                <c:pt idx="1119">
                  <c:v>104.48</c:v>
                </c:pt>
                <c:pt idx="1120">
                  <c:v>104.44</c:v>
                </c:pt>
                <c:pt idx="1121">
                  <c:v>104.42</c:v>
                </c:pt>
                <c:pt idx="1122">
                  <c:v>104.42</c:v>
                </c:pt>
                <c:pt idx="1123">
                  <c:v>104.41</c:v>
                </c:pt>
                <c:pt idx="1124">
                  <c:v>104.4</c:v>
                </c:pt>
                <c:pt idx="1125">
                  <c:v>104.37</c:v>
                </c:pt>
                <c:pt idx="1126">
                  <c:v>104.32</c:v>
                </c:pt>
                <c:pt idx="1127">
                  <c:v>104.25</c:v>
                </c:pt>
                <c:pt idx="1128">
                  <c:v>104.22</c:v>
                </c:pt>
                <c:pt idx="1129">
                  <c:v>104.22</c:v>
                </c:pt>
                <c:pt idx="1130">
                  <c:v>104.17</c:v>
                </c:pt>
                <c:pt idx="1131">
                  <c:v>104.15</c:v>
                </c:pt>
                <c:pt idx="1132">
                  <c:v>104.09</c:v>
                </c:pt>
                <c:pt idx="1133">
                  <c:v>104.09</c:v>
                </c:pt>
                <c:pt idx="1134">
                  <c:v>104.08</c:v>
                </c:pt>
                <c:pt idx="1135">
                  <c:v>104.03</c:v>
                </c:pt>
                <c:pt idx="1136">
                  <c:v>104.02</c:v>
                </c:pt>
                <c:pt idx="1137">
                  <c:v>104.02</c:v>
                </c:pt>
                <c:pt idx="1138">
                  <c:v>103.98</c:v>
                </c:pt>
                <c:pt idx="1139">
                  <c:v>103.97</c:v>
                </c:pt>
                <c:pt idx="1140">
                  <c:v>103.91</c:v>
                </c:pt>
                <c:pt idx="1141">
                  <c:v>103.84</c:v>
                </c:pt>
                <c:pt idx="1142">
                  <c:v>103.81</c:v>
                </c:pt>
                <c:pt idx="1143">
                  <c:v>103.78</c:v>
                </c:pt>
                <c:pt idx="1144">
                  <c:v>103.77</c:v>
                </c:pt>
                <c:pt idx="1145">
                  <c:v>103.73</c:v>
                </c:pt>
                <c:pt idx="1146">
                  <c:v>103.72</c:v>
                </c:pt>
                <c:pt idx="1147">
                  <c:v>103.71</c:v>
                </c:pt>
                <c:pt idx="1148">
                  <c:v>103.7</c:v>
                </c:pt>
                <c:pt idx="1149">
                  <c:v>103.56</c:v>
                </c:pt>
                <c:pt idx="1150">
                  <c:v>103.53</c:v>
                </c:pt>
                <c:pt idx="1151">
                  <c:v>103.53</c:v>
                </c:pt>
                <c:pt idx="1152">
                  <c:v>103.5</c:v>
                </c:pt>
                <c:pt idx="1153">
                  <c:v>103.49</c:v>
                </c:pt>
                <c:pt idx="1154">
                  <c:v>103.49</c:v>
                </c:pt>
                <c:pt idx="1155">
                  <c:v>103.49</c:v>
                </c:pt>
                <c:pt idx="1156">
                  <c:v>103.46</c:v>
                </c:pt>
                <c:pt idx="1157">
                  <c:v>103.45</c:v>
                </c:pt>
                <c:pt idx="1158">
                  <c:v>103.36</c:v>
                </c:pt>
                <c:pt idx="1159">
                  <c:v>103.33</c:v>
                </c:pt>
                <c:pt idx="1160">
                  <c:v>103.32</c:v>
                </c:pt>
                <c:pt idx="1161">
                  <c:v>103.31</c:v>
                </c:pt>
                <c:pt idx="1162">
                  <c:v>103.29</c:v>
                </c:pt>
                <c:pt idx="1163">
                  <c:v>103.26</c:v>
                </c:pt>
                <c:pt idx="1164">
                  <c:v>103.26</c:v>
                </c:pt>
                <c:pt idx="1165">
                  <c:v>103.24</c:v>
                </c:pt>
                <c:pt idx="1166">
                  <c:v>103.16</c:v>
                </c:pt>
                <c:pt idx="1167">
                  <c:v>103.14</c:v>
                </c:pt>
                <c:pt idx="1168">
                  <c:v>103.12</c:v>
                </c:pt>
                <c:pt idx="1169">
                  <c:v>103.12</c:v>
                </c:pt>
                <c:pt idx="1170">
                  <c:v>103.11</c:v>
                </c:pt>
                <c:pt idx="1171">
                  <c:v>103.07</c:v>
                </c:pt>
                <c:pt idx="1172">
                  <c:v>103.03</c:v>
                </c:pt>
                <c:pt idx="1173">
                  <c:v>103</c:v>
                </c:pt>
                <c:pt idx="1174">
                  <c:v>102.96</c:v>
                </c:pt>
                <c:pt idx="1175">
                  <c:v>102.92</c:v>
                </c:pt>
                <c:pt idx="1176">
                  <c:v>102.86</c:v>
                </c:pt>
                <c:pt idx="1177">
                  <c:v>102.85</c:v>
                </c:pt>
                <c:pt idx="1178">
                  <c:v>102.84</c:v>
                </c:pt>
                <c:pt idx="1179">
                  <c:v>102.78</c:v>
                </c:pt>
                <c:pt idx="1180">
                  <c:v>102.77</c:v>
                </c:pt>
                <c:pt idx="1181">
                  <c:v>102.77</c:v>
                </c:pt>
                <c:pt idx="1182">
                  <c:v>102.77</c:v>
                </c:pt>
                <c:pt idx="1183">
                  <c:v>102.74</c:v>
                </c:pt>
                <c:pt idx="1184">
                  <c:v>102.71</c:v>
                </c:pt>
                <c:pt idx="1185">
                  <c:v>102.69</c:v>
                </c:pt>
                <c:pt idx="1186">
                  <c:v>102.65</c:v>
                </c:pt>
                <c:pt idx="1187">
                  <c:v>102.64</c:v>
                </c:pt>
                <c:pt idx="1188">
                  <c:v>102.64</c:v>
                </c:pt>
                <c:pt idx="1189">
                  <c:v>102.61</c:v>
                </c:pt>
                <c:pt idx="1190">
                  <c:v>102.55</c:v>
                </c:pt>
                <c:pt idx="1191">
                  <c:v>102.55</c:v>
                </c:pt>
                <c:pt idx="1192">
                  <c:v>102.53</c:v>
                </c:pt>
                <c:pt idx="1193">
                  <c:v>102.51</c:v>
                </c:pt>
                <c:pt idx="1194">
                  <c:v>102.51</c:v>
                </c:pt>
                <c:pt idx="1195">
                  <c:v>102.5</c:v>
                </c:pt>
                <c:pt idx="1196">
                  <c:v>102.49</c:v>
                </c:pt>
                <c:pt idx="1197">
                  <c:v>102.38</c:v>
                </c:pt>
                <c:pt idx="1198">
                  <c:v>102.31</c:v>
                </c:pt>
                <c:pt idx="1199">
                  <c:v>102.26</c:v>
                </c:pt>
                <c:pt idx="1200">
                  <c:v>102.25</c:v>
                </c:pt>
                <c:pt idx="1201">
                  <c:v>102.24</c:v>
                </c:pt>
                <c:pt idx="1202">
                  <c:v>102.22</c:v>
                </c:pt>
                <c:pt idx="1203">
                  <c:v>102.2</c:v>
                </c:pt>
                <c:pt idx="1204">
                  <c:v>102.18</c:v>
                </c:pt>
                <c:pt idx="1205">
                  <c:v>102.16</c:v>
                </c:pt>
                <c:pt idx="1206">
                  <c:v>102.16</c:v>
                </c:pt>
                <c:pt idx="1207">
                  <c:v>102.15</c:v>
                </c:pt>
                <c:pt idx="1208">
                  <c:v>102.14</c:v>
                </c:pt>
                <c:pt idx="1209">
                  <c:v>102.14</c:v>
                </c:pt>
                <c:pt idx="1210">
                  <c:v>102.1</c:v>
                </c:pt>
                <c:pt idx="1211">
                  <c:v>102.09</c:v>
                </c:pt>
                <c:pt idx="1212">
                  <c:v>102.05</c:v>
                </c:pt>
                <c:pt idx="1213">
                  <c:v>102.03</c:v>
                </c:pt>
                <c:pt idx="1214">
                  <c:v>102</c:v>
                </c:pt>
                <c:pt idx="1215">
                  <c:v>101.99</c:v>
                </c:pt>
                <c:pt idx="1216">
                  <c:v>101.97</c:v>
                </c:pt>
                <c:pt idx="1217">
                  <c:v>101.97</c:v>
                </c:pt>
                <c:pt idx="1218">
                  <c:v>101.97</c:v>
                </c:pt>
                <c:pt idx="1219">
                  <c:v>101.96</c:v>
                </c:pt>
                <c:pt idx="1220">
                  <c:v>101.93</c:v>
                </c:pt>
                <c:pt idx="1221">
                  <c:v>101.88</c:v>
                </c:pt>
                <c:pt idx="1222">
                  <c:v>101.84</c:v>
                </c:pt>
                <c:pt idx="1223">
                  <c:v>101.82</c:v>
                </c:pt>
                <c:pt idx="1224">
                  <c:v>101.82</c:v>
                </c:pt>
                <c:pt idx="1225">
                  <c:v>101.8</c:v>
                </c:pt>
                <c:pt idx="1226">
                  <c:v>101.76</c:v>
                </c:pt>
                <c:pt idx="1227">
                  <c:v>101.74</c:v>
                </c:pt>
                <c:pt idx="1228">
                  <c:v>101.73</c:v>
                </c:pt>
                <c:pt idx="1229">
                  <c:v>101.73</c:v>
                </c:pt>
                <c:pt idx="1230">
                  <c:v>101.73</c:v>
                </c:pt>
                <c:pt idx="1231">
                  <c:v>101.67</c:v>
                </c:pt>
                <c:pt idx="1232">
                  <c:v>101.65</c:v>
                </c:pt>
                <c:pt idx="1233">
                  <c:v>101.52</c:v>
                </c:pt>
                <c:pt idx="1234">
                  <c:v>101.51</c:v>
                </c:pt>
                <c:pt idx="1235">
                  <c:v>101.47</c:v>
                </c:pt>
                <c:pt idx="1236">
                  <c:v>101.42</c:v>
                </c:pt>
                <c:pt idx="1237">
                  <c:v>101.41</c:v>
                </c:pt>
                <c:pt idx="1238">
                  <c:v>101.4</c:v>
                </c:pt>
                <c:pt idx="1239">
                  <c:v>101.37</c:v>
                </c:pt>
                <c:pt idx="1240">
                  <c:v>101.34</c:v>
                </c:pt>
                <c:pt idx="1241">
                  <c:v>101.3</c:v>
                </c:pt>
                <c:pt idx="1242">
                  <c:v>101.3</c:v>
                </c:pt>
                <c:pt idx="1243">
                  <c:v>101.26</c:v>
                </c:pt>
                <c:pt idx="1244">
                  <c:v>101.25</c:v>
                </c:pt>
                <c:pt idx="1245">
                  <c:v>101.21</c:v>
                </c:pt>
                <c:pt idx="1246">
                  <c:v>101.21</c:v>
                </c:pt>
                <c:pt idx="1247">
                  <c:v>101.2</c:v>
                </c:pt>
                <c:pt idx="1248">
                  <c:v>101.2</c:v>
                </c:pt>
                <c:pt idx="1249">
                  <c:v>101.06</c:v>
                </c:pt>
                <c:pt idx="1250">
                  <c:v>100.94</c:v>
                </c:pt>
                <c:pt idx="1251">
                  <c:v>100.92</c:v>
                </c:pt>
                <c:pt idx="1252">
                  <c:v>100.92</c:v>
                </c:pt>
                <c:pt idx="1253">
                  <c:v>100.91</c:v>
                </c:pt>
                <c:pt idx="1254">
                  <c:v>100.89</c:v>
                </c:pt>
                <c:pt idx="1255">
                  <c:v>100.85</c:v>
                </c:pt>
                <c:pt idx="1256">
                  <c:v>100.8</c:v>
                </c:pt>
                <c:pt idx="1257">
                  <c:v>100.79</c:v>
                </c:pt>
                <c:pt idx="1258">
                  <c:v>100.77</c:v>
                </c:pt>
                <c:pt idx="1259">
                  <c:v>100.75</c:v>
                </c:pt>
                <c:pt idx="1260">
                  <c:v>100.7</c:v>
                </c:pt>
                <c:pt idx="1261">
                  <c:v>100.67</c:v>
                </c:pt>
                <c:pt idx="1262">
                  <c:v>100.65</c:v>
                </c:pt>
                <c:pt idx="1263">
                  <c:v>100.65</c:v>
                </c:pt>
                <c:pt idx="1264">
                  <c:v>100.64</c:v>
                </c:pt>
                <c:pt idx="1265">
                  <c:v>100.61</c:v>
                </c:pt>
                <c:pt idx="1266">
                  <c:v>100.57</c:v>
                </c:pt>
                <c:pt idx="1267">
                  <c:v>100.55</c:v>
                </c:pt>
                <c:pt idx="1268">
                  <c:v>100.54</c:v>
                </c:pt>
                <c:pt idx="1269">
                  <c:v>100.51</c:v>
                </c:pt>
                <c:pt idx="1270">
                  <c:v>100.47</c:v>
                </c:pt>
                <c:pt idx="1271">
                  <c:v>100.46</c:v>
                </c:pt>
                <c:pt idx="1272">
                  <c:v>100.45</c:v>
                </c:pt>
                <c:pt idx="1273">
                  <c:v>100.44</c:v>
                </c:pt>
                <c:pt idx="1274">
                  <c:v>100.43</c:v>
                </c:pt>
                <c:pt idx="1275">
                  <c:v>100.4</c:v>
                </c:pt>
                <c:pt idx="1276">
                  <c:v>100.38</c:v>
                </c:pt>
                <c:pt idx="1277">
                  <c:v>100.37</c:v>
                </c:pt>
                <c:pt idx="1278">
                  <c:v>100.36</c:v>
                </c:pt>
                <c:pt idx="1279">
                  <c:v>100.36</c:v>
                </c:pt>
                <c:pt idx="1280">
                  <c:v>100.33</c:v>
                </c:pt>
                <c:pt idx="1281">
                  <c:v>100.32</c:v>
                </c:pt>
                <c:pt idx="1282">
                  <c:v>100.32</c:v>
                </c:pt>
                <c:pt idx="1283">
                  <c:v>100.31</c:v>
                </c:pt>
                <c:pt idx="1284">
                  <c:v>100.31</c:v>
                </c:pt>
                <c:pt idx="1285">
                  <c:v>100.31</c:v>
                </c:pt>
                <c:pt idx="1286">
                  <c:v>100.25</c:v>
                </c:pt>
                <c:pt idx="1287">
                  <c:v>100.22</c:v>
                </c:pt>
                <c:pt idx="1288">
                  <c:v>100.21</c:v>
                </c:pt>
                <c:pt idx="1289">
                  <c:v>100.21</c:v>
                </c:pt>
                <c:pt idx="1290">
                  <c:v>100.16</c:v>
                </c:pt>
                <c:pt idx="1291">
                  <c:v>100.15</c:v>
                </c:pt>
                <c:pt idx="1292">
                  <c:v>100.13</c:v>
                </c:pt>
                <c:pt idx="1293">
                  <c:v>100.13</c:v>
                </c:pt>
                <c:pt idx="1294">
                  <c:v>100.05</c:v>
                </c:pt>
                <c:pt idx="1295">
                  <c:v>100.04</c:v>
                </c:pt>
                <c:pt idx="1296">
                  <c:v>100</c:v>
                </c:pt>
                <c:pt idx="1297">
                  <c:v>99.97</c:v>
                </c:pt>
                <c:pt idx="1298">
                  <c:v>99.95</c:v>
                </c:pt>
                <c:pt idx="1299">
                  <c:v>99.92</c:v>
                </c:pt>
                <c:pt idx="1300">
                  <c:v>99.89</c:v>
                </c:pt>
                <c:pt idx="1301">
                  <c:v>99.79</c:v>
                </c:pt>
                <c:pt idx="1302">
                  <c:v>99.79</c:v>
                </c:pt>
                <c:pt idx="1303">
                  <c:v>99.76</c:v>
                </c:pt>
                <c:pt idx="1304">
                  <c:v>99.68</c:v>
                </c:pt>
                <c:pt idx="1305">
                  <c:v>99.68</c:v>
                </c:pt>
                <c:pt idx="1306">
                  <c:v>99.65</c:v>
                </c:pt>
                <c:pt idx="1307">
                  <c:v>99.62</c:v>
                </c:pt>
                <c:pt idx="1308">
                  <c:v>99.58</c:v>
                </c:pt>
                <c:pt idx="1309">
                  <c:v>99.55</c:v>
                </c:pt>
                <c:pt idx="1310">
                  <c:v>99.53</c:v>
                </c:pt>
                <c:pt idx="1311">
                  <c:v>99.47</c:v>
                </c:pt>
                <c:pt idx="1312">
                  <c:v>99.46</c:v>
                </c:pt>
                <c:pt idx="1313">
                  <c:v>99.46</c:v>
                </c:pt>
                <c:pt idx="1314">
                  <c:v>99.43</c:v>
                </c:pt>
                <c:pt idx="1315">
                  <c:v>99.41</c:v>
                </c:pt>
                <c:pt idx="1316">
                  <c:v>99.38</c:v>
                </c:pt>
                <c:pt idx="1317">
                  <c:v>99.35</c:v>
                </c:pt>
                <c:pt idx="1318">
                  <c:v>99.34</c:v>
                </c:pt>
                <c:pt idx="1319">
                  <c:v>99.34</c:v>
                </c:pt>
                <c:pt idx="1320">
                  <c:v>99.3</c:v>
                </c:pt>
                <c:pt idx="1321">
                  <c:v>99.3</c:v>
                </c:pt>
                <c:pt idx="1322">
                  <c:v>99.27</c:v>
                </c:pt>
                <c:pt idx="1323">
                  <c:v>99.24</c:v>
                </c:pt>
                <c:pt idx="1324">
                  <c:v>99.19</c:v>
                </c:pt>
                <c:pt idx="1325">
                  <c:v>99.17</c:v>
                </c:pt>
                <c:pt idx="1326">
                  <c:v>99.17</c:v>
                </c:pt>
                <c:pt idx="1327">
                  <c:v>99.12</c:v>
                </c:pt>
                <c:pt idx="1328">
                  <c:v>99.11</c:v>
                </c:pt>
                <c:pt idx="1329">
                  <c:v>99.09</c:v>
                </c:pt>
                <c:pt idx="1330">
                  <c:v>99.06</c:v>
                </c:pt>
                <c:pt idx="1331">
                  <c:v>99.04</c:v>
                </c:pt>
                <c:pt idx="1332">
                  <c:v>98.98</c:v>
                </c:pt>
                <c:pt idx="1333">
                  <c:v>98.98</c:v>
                </c:pt>
                <c:pt idx="1334">
                  <c:v>98.98</c:v>
                </c:pt>
                <c:pt idx="1335">
                  <c:v>98.98</c:v>
                </c:pt>
                <c:pt idx="1336">
                  <c:v>98.98</c:v>
                </c:pt>
                <c:pt idx="1337">
                  <c:v>98.98</c:v>
                </c:pt>
                <c:pt idx="1338">
                  <c:v>98.95</c:v>
                </c:pt>
                <c:pt idx="1339">
                  <c:v>98.91</c:v>
                </c:pt>
                <c:pt idx="1340">
                  <c:v>98.91</c:v>
                </c:pt>
                <c:pt idx="1341">
                  <c:v>98.85</c:v>
                </c:pt>
                <c:pt idx="1342">
                  <c:v>98.85</c:v>
                </c:pt>
                <c:pt idx="1343">
                  <c:v>98.81</c:v>
                </c:pt>
                <c:pt idx="1344">
                  <c:v>98.79</c:v>
                </c:pt>
                <c:pt idx="1345">
                  <c:v>98.77</c:v>
                </c:pt>
                <c:pt idx="1346">
                  <c:v>98.73</c:v>
                </c:pt>
                <c:pt idx="1347">
                  <c:v>98.72</c:v>
                </c:pt>
                <c:pt idx="1348">
                  <c:v>98.7</c:v>
                </c:pt>
                <c:pt idx="1349">
                  <c:v>98.7</c:v>
                </c:pt>
                <c:pt idx="1350">
                  <c:v>98.66</c:v>
                </c:pt>
                <c:pt idx="1351">
                  <c:v>98.61</c:v>
                </c:pt>
                <c:pt idx="1352">
                  <c:v>98.61</c:v>
                </c:pt>
                <c:pt idx="1353">
                  <c:v>98.59</c:v>
                </c:pt>
                <c:pt idx="1354">
                  <c:v>98.57</c:v>
                </c:pt>
                <c:pt idx="1355">
                  <c:v>98.52</c:v>
                </c:pt>
                <c:pt idx="1356">
                  <c:v>98.51</c:v>
                </c:pt>
                <c:pt idx="1357">
                  <c:v>98.49</c:v>
                </c:pt>
                <c:pt idx="1358">
                  <c:v>98.49</c:v>
                </c:pt>
                <c:pt idx="1359">
                  <c:v>98.46</c:v>
                </c:pt>
                <c:pt idx="1360">
                  <c:v>98.46</c:v>
                </c:pt>
                <c:pt idx="1361">
                  <c:v>98.44</c:v>
                </c:pt>
                <c:pt idx="1362">
                  <c:v>98.43</c:v>
                </c:pt>
                <c:pt idx="1363">
                  <c:v>98.42</c:v>
                </c:pt>
                <c:pt idx="1364">
                  <c:v>98.41</c:v>
                </c:pt>
                <c:pt idx="1365">
                  <c:v>98.39</c:v>
                </c:pt>
                <c:pt idx="1366">
                  <c:v>98.35</c:v>
                </c:pt>
                <c:pt idx="1367">
                  <c:v>98.31</c:v>
                </c:pt>
                <c:pt idx="1368">
                  <c:v>98.31</c:v>
                </c:pt>
                <c:pt idx="1369">
                  <c:v>98.27</c:v>
                </c:pt>
                <c:pt idx="1370">
                  <c:v>98.23</c:v>
                </c:pt>
                <c:pt idx="1371">
                  <c:v>98.23</c:v>
                </c:pt>
                <c:pt idx="1372">
                  <c:v>98.22</c:v>
                </c:pt>
                <c:pt idx="1373">
                  <c:v>98.1</c:v>
                </c:pt>
                <c:pt idx="1374">
                  <c:v>98.1</c:v>
                </c:pt>
                <c:pt idx="1375">
                  <c:v>98.07</c:v>
                </c:pt>
                <c:pt idx="1376">
                  <c:v>98.06</c:v>
                </c:pt>
                <c:pt idx="1377">
                  <c:v>98.03</c:v>
                </c:pt>
                <c:pt idx="1378">
                  <c:v>98.02</c:v>
                </c:pt>
                <c:pt idx="1379">
                  <c:v>97.99</c:v>
                </c:pt>
                <c:pt idx="1380">
                  <c:v>97.99</c:v>
                </c:pt>
                <c:pt idx="1381">
                  <c:v>97.98</c:v>
                </c:pt>
                <c:pt idx="1382">
                  <c:v>97.97</c:v>
                </c:pt>
                <c:pt idx="1383">
                  <c:v>97.9</c:v>
                </c:pt>
                <c:pt idx="1384">
                  <c:v>97.86</c:v>
                </c:pt>
                <c:pt idx="1385">
                  <c:v>97.75</c:v>
                </c:pt>
                <c:pt idx="1386">
                  <c:v>97.74</c:v>
                </c:pt>
                <c:pt idx="1387">
                  <c:v>97.73</c:v>
                </c:pt>
                <c:pt idx="1388">
                  <c:v>97.69</c:v>
                </c:pt>
                <c:pt idx="1389">
                  <c:v>97.69</c:v>
                </c:pt>
                <c:pt idx="1390">
                  <c:v>97.68</c:v>
                </c:pt>
                <c:pt idx="1391">
                  <c:v>97.67</c:v>
                </c:pt>
                <c:pt idx="1392">
                  <c:v>97.67</c:v>
                </c:pt>
                <c:pt idx="1393">
                  <c:v>97.66</c:v>
                </c:pt>
                <c:pt idx="1394">
                  <c:v>97.63</c:v>
                </c:pt>
                <c:pt idx="1395">
                  <c:v>97.6</c:v>
                </c:pt>
                <c:pt idx="1396">
                  <c:v>97.6</c:v>
                </c:pt>
                <c:pt idx="1397">
                  <c:v>97.59</c:v>
                </c:pt>
                <c:pt idx="1398">
                  <c:v>97.59</c:v>
                </c:pt>
                <c:pt idx="1399">
                  <c:v>97.56</c:v>
                </c:pt>
                <c:pt idx="1400">
                  <c:v>97.54</c:v>
                </c:pt>
                <c:pt idx="1401">
                  <c:v>97.53</c:v>
                </c:pt>
                <c:pt idx="1402">
                  <c:v>97.51</c:v>
                </c:pt>
                <c:pt idx="1403">
                  <c:v>97.5</c:v>
                </c:pt>
                <c:pt idx="1404">
                  <c:v>97.49</c:v>
                </c:pt>
                <c:pt idx="1405">
                  <c:v>97.42</c:v>
                </c:pt>
                <c:pt idx="1406">
                  <c:v>97.4</c:v>
                </c:pt>
                <c:pt idx="1407">
                  <c:v>97.38</c:v>
                </c:pt>
                <c:pt idx="1408">
                  <c:v>97.38</c:v>
                </c:pt>
                <c:pt idx="1409">
                  <c:v>97.37</c:v>
                </c:pt>
                <c:pt idx="1410">
                  <c:v>97.34</c:v>
                </c:pt>
                <c:pt idx="1411">
                  <c:v>97.32</c:v>
                </c:pt>
                <c:pt idx="1412">
                  <c:v>97.29</c:v>
                </c:pt>
                <c:pt idx="1413">
                  <c:v>97.28</c:v>
                </c:pt>
                <c:pt idx="1414">
                  <c:v>97.28</c:v>
                </c:pt>
                <c:pt idx="1415">
                  <c:v>97.28</c:v>
                </c:pt>
                <c:pt idx="1416">
                  <c:v>97.27</c:v>
                </c:pt>
                <c:pt idx="1417">
                  <c:v>97.25</c:v>
                </c:pt>
                <c:pt idx="1418">
                  <c:v>97.19</c:v>
                </c:pt>
                <c:pt idx="1419">
                  <c:v>97.17</c:v>
                </c:pt>
                <c:pt idx="1420">
                  <c:v>97.16</c:v>
                </c:pt>
                <c:pt idx="1421">
                  <c:v>97.13</c:v>
                </c:pt>
                <c:pt idx="1422">
                  <c:v>97.12</c:v>
                </c:pt>
                <c:pt idx="1423">
                  <c:v>97.12</c:v>
                </c:pt>
                <c:pt idx="1424">
                  <c:v>97.09</c:v>
                </c:pt>
                <c:pt idx="1425">
                  <c:v>97.08</c:v>
                </c:pt>
                <c:pt idx="1426">
                  <c:v>97.08</c:v>
                </c:pt>
                <c:pt idx="1427">
                  <c:v>97.07</c:v>
                </c:pt>
                <c:pt idx="1428">
                  <c:v>97.04</c:v>
                </c:pt>
                <c:pt idx="1429">
                  <c:v>97</c:v>
                </c:pt>
                <c:pt idx="1430">
                  <c:v>96.97</c:v>
                </c:pt>
                <c:pt idx="1431">
                  <c:v>96.95</c:v>
                </c:pt>
                <c:pt idx="1432">
                  <c:v>96.93</c:v>
                </c:pt>
                <c:pt idx="1433">
                  <c:v>96.91</c:v>
                </c:pt>
                <c:pt idx="1434">
                  <c:v>96.89</c:v>
                </c:pt>
                <c:pt idx="1435">
                  <c:v>96.87</c:v>
                </c:pt>
                <c:pt idx="1436">
                  <c:v>96.87</c:v>
                </c:pt>
                <c:pt idx="1437">
                  <c:v>96.86</c:v>
                </c:pt>
                <c:pt idx="1438">
                  <c:v>96.86</c:v>
                </c:pt>
                <c:pt idx="1439">
                  <c:v>96.84</c:v>
                </c:pt>
                <c:pt idx="1440">
                  <c:v>96.84</c:v>
                </c:pt>
                <c:pt idx="1441">
                  <c:v>96.81</c:v>
                </c:pt>
                <c:pt idx="1442">
                  <c:v>96.79</c:v>
                </c:pt>
                <c:pt idx="1443">
                  <c:v>96.79</c:v>
                </c:pt>
                <c:pt idx="1444">
                  <c:v>96.79</c:v>
                </c:pt>
                <c:pt idx="1445">
                  <c:v>96.78</c:v>
                </c:pt>
                <c:pt idx="1446">
                  <c:v>96.77</c:v>
                </c:pt>
                <c:pt idx="1447">
                  <c:v>96.75</c:v>
                </c:pt>
                <c:pt idx="1448">
                  <c:v>96.74</c:v>
                </c:pt>
                <c:pt idx="1449">
                  <c:v>96.73</c:v>
                </c:pt>
                <c:pt idx="1450">
                  <c:v>96.72</c:v>
                </c:pt>
                <c:pt idx="1451">
                  <c:v>96.71</c:v>
                </c:pt>
                <c:pt idx="1452">
                  <c:v>96.7</c:v>
                </c:pt>
                <c:pt idx="1453">
                  <c:v>96.7</c:v>
                </c:pt>
                <c:pt idx="1454">
                  <c:v>96.64</c:v>
                </c:pt>
                <c:pt idx="1455">
                  <c:v>96.63</c:v>
                </c:pt>
                <c:pt idx="1456">
                  <c:v>96.62</c:v>
                </c:pt>
                <c:pt idx="1457">
                  <c:v>96.54</c:v>
                </c:pt>
                <c:pt idx="1458">
                  <c:v>96.51</c:v>
                </c:pt>
                <c:pt idx="1459">
                  <c:v>96.5</c:v>
                </c:pt>
                <c:pt idx="1460">
                  <c:v>96.48</c:v>
                </c:pt>
                <c:pt idx="1461">
                  <c:v>96.47</c:v>
                </c:pt>
                <c:pt idx="1462">
                  <c:v>96.4</c:v>
                </c:pt>
                <c:pt idx="1463">
                  <c:v>96.38</c:v>
                </c:pt>
                <c:pt idx="1464">
                  <c:v>96.38</c:v>
                </c:pt>
                <c:pt idx="1465">
                  <c:v>96.36</c:v>
                </c:pt>
                <c:pt idx="1466">
                  <c:v>96.27</c:v>
                </c:pt>
                <c:pt idx="1467">
                  <c:v>96.24</c:v>
                </c:pt>
                <c:pt idx="1468">
                  <c:v>96.23</c:v>
                </c:pt>
                <c:pt idx="1469">
                  <c:v>96.23</c:v>
                </c:pt>
                <c:pt idx="1470">
                  <c:v>96.17</c:v>
                </c:pt>
                <c:pt idx="1471">
                  <c:v>96.15</c:v>
                </c:pt>
                <c:pt idx="1472">
                  <c:v>96.13</c:v>
                </c:pt>
                <c:pt idx="1473">
                  <c:v>96.12</c:v>
                </c:pt>
                <c:pt idx="1474">
                  <c:v>96.12</c:v>
                </c:pt>
                <c:pt idx="1475">
                  <c:v>96.09</c:v>
                </c:pt>
                <c:pt idx="1476">
                  <c:v>96.08</c:v>
                </c:pt>
                <c:pt idx="1477">
                  <c:v>96.07</c:v>
                </c:pt>
                <c:pt idx="1478">
                  <c:v>96.07</c:v>
                </c:pt>
                <c:pt idx="1479">
                  <c:v>96.05</c:v>
                </c:pt>
                <c:pt idx="1480">
                  <c:v>96.05</c:v>
                </c:pt>
                <c:pt idx="1481">
                  <c:v>95.99</c:v>
                </c:pt>
                <c:pt idx="1482">
                  <c:v>95.98</c:v>
                </c:pt>
                <c:pt idx="1483">
                  <c:v>95.98</c:v>
                </c:pt>
                <c:pt idx="1484">
                  <c:v>95.95</c:v>
                </c:pt>
                <c:pt idx="1485">
                  <c:v>95.95</c:v>
                </c:pt>
                <c:pt idx="1486">
                  <c:v>95.94</c:v>
                </c:pt>
                <c:pt idx="1487">
                  <c:v>95.9</c:v>
                </c:pt>
                <c:pt idx="1488">
                  <c:v>95.9</c:v>
                </c:pt>
                <c:pt idx="1489">
                  <c:v>95.87</c:v>
                </c:pt>
                <c:pt idx="1490">
                  <c:v>95.87</c:v>
                </c:pt>
                <c:pt idx="1491">
                  <c:v>95.86</c:v>
                </c:pt>
                <c:pt idx="1492">
                  <c:v>95.84</c:v>
                </c:pt>
                <c:pt idx="1493">
                  <c:v>95.82</c:v>
                </c:pt>
                <c:pt idx="1494">
                  <c:v>95.8</c:v>
                </c:pt>
                <c:pt idx="1495">
                  <c:v>95.79</c:v>
                </c:pt>
                <c:pt idx="1496">
                  <c:v>95.76</c:v>
                </c:pt>
                <c:pt idx="1497">
                  <c:v>95.73</c:v>
                </c:pt>
                <c:pt idx="1498">
                  <c:v>95.73</c:v>
                </c:pt>
                <c:pt idx="1499">
                  <c:v>95.72</c:v>
                </c:pt>
                <c:pt idx="1500">
                  <c:v>95.7</c:v>
                </c:pt>
                <c:pt idx="1501">
                  <c:v>95.69</c:v>
                </c:pt>
                <c:pt idx="1502">
                  <c:v>95.68</c:v>
                </c:pt>
                <c:pt idx="1503">
                  <c:v>95.68</c:v>
                </c:pt>
                <c:pt idx="1504">
                  <c:v>95.64</c:v>
                </c:pt>
                <c:pt idx="1505">
                  <c:v>95.63</c:v>
                </c:pt>
                <c:pt idx="1506">
                  <c:v>95.63</c:v>
                </c:pt>
                <c:pt idx="1507">
                  <c:v>95.6</c:v>
                </c:pt>
                <c:pt idx="1508">
                  <c:v>95.55</c:v>
                </c:pt>
                <c:pt idx="1509">
                  <c:v>95.52</c:v>
                </c:pt>
                <c:pt idx="1510">
                  <c:v>95.52</c:v>
                </c:pt>
                <c:pt idx="1511">
                  <c:v>95.51</c:v>
                </c:pt>
                <c:pt idx="1512">
                  <c:v>95.5</c:v>
                </c:pt>
                <c:pt idx="1513">
                  <c:v>95.46</c:v>
                </c:pt>
                <c:pt idx="1514">
                  <c:v>95.41</c:v>
                </c:pt>
                <c:pt idx="1515">
                  <c:v>95.4</c:v>
                </c:pt>
                <c:pt idx="1516">
                  <c:v>95.4</c:v>
                </c:pt>
                <c:pt idx="1517">
                  <c:v>95.4</c:v>
                </c:pt>
                <c:pt idx="1518">
                  <c:v>95.38</c:v>
                </c:pt>
                <c:pt idx="1519">
                  <c:v>95.37</c:v>
                </c:pt>
                <c:pt idx="1520">
                  <c:v>95.37</c:v>
                </c:pt>
                <c:pt idx="1521">
                  <c:v>95.35</c:v>
                </c:pt>
                <c:pt idx="1522">
                  <c:v>95.35</c:v>
                </c:pt>
                <c:pt idx="1523">
                  <c:v>95.34</c:v>
                </c:pt>
                <c:pt idx="1524">
                  <c:v>95.31</c:v>
                </c:pt>
                <c:pt idx="1525">
                  <c:v>95.3</c:v>
                </c:pt>
                <c:pt idx="1526">
                  <c:v>95.24</c:v>
                </c:pt>
                <c:pt idx="1527">
                  <c:v>95.24</c:v>
                </c:pt>
                <c:pt idx="1528">
                  <c:v>95.22</c:v>
                </c:pt>
                <c:pt idx="1529">
                  <c:v>95.22</c:v>
                </c:pt>
                <c:pt idx="1530">
                  <c:v>95.22</c:v>
                </c:pt>
                <c:pt idx="1531">
                  <c:v>95.21</c:v>
                </c:pt>
                <c:pt idx="1532">
                  <c:v>95.18</c:v>
                </c:pt>
                <c:pt idx="1533">
                  <c:v>95.14</c:v>
                </c:pt>
                <c:pt idx="1534">
                  <c:v>95.13</c:v>
                </c:pt>
                <c:pt idx="1535">
                  <c:v>95.12</c:v>
                </c:pt>
                <c:pt idx="1536">
                  <c:v>95.12</c:v>
                </c:pt>
                <c:pt idx="1537">
                  <c:v>95.11</c:v>
                </c:pt>
                <c:pt idx="1538">
                  <c:v>95.09</c:v>
                </c:pt>
                <c:pt idx="1539">
                  <c:v>95.09</c:v>
                </c:pt>
                <c:pt idx="1540">
                  <c:v>95.08</c:v>
                </c:pt>
                <c:pt idx="1541">
                  <c:v>95.08</c:v>
                </c:pt>
                <c:pt idx="1542">
                  <c:v>95.04</c:v>
                </c:pt>
                <c:pt idx="1543">
                  <c:v>95.04</c:v>
                </c:pt>
                <c:pt idx="1544">
                  <c:v>95.04</c:v>
                </c:pt>
                <c:pt idx="1545">
                  <c:v>95.02</c:v>
                </c:pt>
                <c:pt idx="1546">
                  <c:v>95</c:v>
                </c:pt>
                <c:pt idx="1547">
                  <c:v>94.95</c:v>
                </c:pt>
                <c:pt idx="1548">
                  <c:v>94.92</c:v>
                </c:pt>
                <c:pt idx="1549">
                  <c:v>94.91</c:v>
                </c:pt>
                <c:pt idx="1550">
                  <c:v>94.9</c:v>
                </c:pt>
                <c:pt idx="1551">
                  <c:v>94.89</c:v>
                </c:pt>
                <c:pt idx="1552">
                  <c:v>94.88</c:v>
                </c:pt>
                <c:pt idx="1553">
                  <c:v>94.86</c:v>
                </c:pt>
                <c:pt idx="1554">
                  <c:v>94.86</c:v>
                </c:pt>
                <c:pt idx="1555">
                  <c:v>94.84</c:v>
                </c:pt>
                <c:pt idx="1556">
                  <c:v>94.84</c:v>
                </c:pt>
                <c:pt idx="1557">
                  <c:v>94.81</c:v>
                </c:pt>
                <c:pt idx="1558">
                  <c:v>94.81</c:v>
                </c:pt>
                <c:pt idx="1559">
                  <c:v>94.77</c:v>
                </c:pt>
                <c:pt idx="1560">
                  <c:v>94.77</c:v>
                </c:pt>
                <c:pt idx="1561">
                  <c:v>94.7</c:v>
                </c:pt>
                <c:pt idx="1562">
                  <c:v>94.66</c:v>
                </c:pt>
                <c:pt idx="1563">
                  <c:v>94.66</c:v>
                </c:pt>
                <c:pt idx="1564">
                  <c:v>94.61</c:v>
                </c:pt>
                <c:pt idx="1565">
                  <c:v>94.6</c:v>
                </c:pt>
                <c:pt idx="1566">
                  <c:v>94.59</c:v>
                </c:pt>
                <c:pt idx="1567">
                  <c:v>94.59</c:v>
                </c:pt>
                <c:pt idx="1568">
                  <c:v>94.56</c:v>
                </c:pt>
                <c:pt idx="1569">
                  <c:v>94.55</c:v>
                </c:pt>
                <c:pt idx="1570">
                  <c:v>94.55</c:v>
                </c:pt>
                <c:pt idx="1571">
                  <c:v>94.53</c:v>
                </c:pt>
                <c:pt idx="1572">
                  <c:v>94.52</c:v>
                </c:pt>
                <c:pt idx="1573">
                  <c:v>94.51</c:v>
                </c:pt>
                <c:pt idx="1574">
                  <c:v>94.5</c:v>
                </c:pt>
                <c:pt idx="1575">
                  <c:v>94.49</c:v>
                </c:pt>
                <c:pt idx="1576">
                  <c:v>94.49</c:v>
                </c:pt>
                <c:pt idx="1577">
                  <c:v>94.48</c:v>
                </c:pt>
                <c:pt idx="1578">
                  <c:v>94.47</c:v>
                </c:pt>
                <c:pt idx="1579">
                  <c:v>94.43</c:v>
                </c:pt>
                <c:pt idx="1580">
                  <c:v>94.42</c:v>
                </c:pt>
                <c:pt idx="1581">
                  <c:v>94.39</c:v>
                </c:pt>
                <c:pt idx="1582">
                  <c:v>94.36</c:v>
                </c:pt>
                <c:pt idx="1583">
                  <c:v>94.34</c:v>
                </c:pt>
                <c:pt idx="1584">
                  <c:v>94.32</c:v>
                </c:pt>
                <c:pt idx="1585">
                  <c:v>94.29</c:v>
                </c:pt>
                <c:pt idx="1586">
                  <c:v>94.24</c:v>
                </c:pt>
                <c:pt idx="1587">
                  <c:v>94.2</c:v>
                </c:pt>
                <c:pt idx="1588">
                  <c:v>94.13</c:v>
                </c:pt>
                <c:pt idx="1589">
                  <c:v>94.12</c:v>
                </c:pt>
                <c:pt idx="1590">
                  <c:v>94.11</c:v>
                </c:pt>
                <c:pt idx="1591">
                  <c:v>94.09</c:v>
                </c:pt>
                <c:pt idx="1592">
                  <c:v>94.03</c:v>
                </c:pt>
                <c:pt idx="1593">
                  <c:v>94.02</c:v>
                </c:pt>
                <c:pt idx="1594">
                  <c:v>94.02</c:v>
                </c:pt>
                <c:pt idx="1595">
                  <c:v>94</c:v>
                </c:pt>
                <c:pt idx="1596">
                  <c:v>93.99</c:v>
                </c:pt>
                <c:pt idx="1597">
                  <c:v>93.98</c:v>
                </c:pt>
                <c:pt idx="1598">
                  <c:v>93.98</c:v>
                </c:pt>
                <c:pt idx="1599">
                  <c:v>93.97</c:v>
                </c:pt>
                <c:pt idx="1600">
                  <c:v>93.89</c:v>
                </c:pt>
                <c:pt idx="1601">
                  <c:v>93.89</c:v>
                </c:pt>
                <c:pt idx="1602">
                  <c:v>93.83</c:v>
                </c:pt>
                <c:pt idx="1603">
                  <c:v>93.83</c:v>
                </c:pt>
                <c:pt idx="1604">
                  <c:v>93.82</c:v>
                </c:pt>
                <c:pt idx="1605">
                  <c:v>93.81</c:v>
                </c:pt>
                <c:pt idx="1606">
                  <c:v>93.81</c:v>
                </c:pt>
                <c:pt idx="1607">
                  <c:v>93.81</c:v>
                </c:pt>
                <c:pt idx="1608">
                  <c:v>93.79</c:v>
                </c:pt>
                <c:pt idx="1609">
                  <c:v>93.75</c:v>
                </c:pt>
                <c:pt idx="1610">
                  <c:v>93.69</c:v>
                </c:pt>
                <c:pt idx="1611">
                  <c:v>93.67</c:v>
                </c:pt>
                <c:pt idx="1612">
                  <c:v>93.66</c:v>
                </c:pt>
                <c:pt idx="1613">
                  <c:v>93.65</c:v>
                </c:pt>
                <c:pt idx="1614">
                  <c:v>93.64</c:v>
                </c:pt>
                <c:pt idx="1615">
                  <c:v>93.62</c:v>
                </c:pt>
                <c:pt idx="1616">
                  <c:v>93.62</c:v>
                </c:pt>
                <c:pt idx="1617">
                  <c:v>93.61</c:v>
                </c:pt>
                <c:pt idx="1618">
                  <c:v>93.61</c:v>
                </c:pt>
                <c:pt idx="1619">
                  <c:v>93.59</c:v>
                </c:pt>
                <c:pt idx="1620">
                  <c:v>93.58</c:v>
                </c:pt>
                <c:pt idx="1621">
                  <c:v>93.57</c:v>
                </c:pt>
                <c:pt idx="1622">
                  <c:v>93.52</c:v>
                </c:pt>
                <c:pt idx="1623">
                  <c:v>93.52</c:v>
                </c:pt>
                <c:pt idx="1624">
                  <c:v>93.51</c:v>
                </c:pt>
                <c:pt idx="1625">
                  <c:v>93.47</c:v>
                </c:pt>
                <c:pt idx="1626">
                  <c:v>93.46</c:v>
                </c:pt>
                <c:pt idx="1627">
                  <c:v>93.45</c:v>
                </c:pt>
                <c:pt idx="1628">
                  <c:v>93.45</c:v>
                </c:pt>
                <c:pt idx="1629">
                  <c:v>93.39</c:v>
                </c:pt>
                <c:pt idx="1630">
                  <c:v>93.37</c:v>
                </c:pt>
                <c:pt idx="1631">
                  <c:v>93.36</c:v>
                </c:pt>
                <c:pt idx="1632">
                  <c:v>93.34</c:v>
                </c:pt>
                <c:pt idx="1633">
                  <c:v>93.28</c:v>
                </c:pt>
                <c:pt idx="1634">
                  <c:v>93.28</c:v>
                </c:pt>
                <c:pt idx="1635">
                  <c:v>93.27</c:v>
                </c:pt>
                <c:pt idx="1636">
                  <c:v>93.26</c:v>
                </c:pt>
                <c:pt idx="1637">
                  <c:v>93.25</c:v>
                </c:pt>
                <c:pt idx="1638">
                  <c:v>93.25</c:v>
                </c:pt>
                <c:pt idx="1639">
                  <c:v>93.24</c:v>
                </c:pt>
                <c:pt idx="1640">
                  <c:v>93.2</c:v>
                </c:pt>
                <c:pt idx="1641">
                  <c:v>93.19</c:v>
                </c:pt>
                <c:pt idx="1642">
                  <c:v>93.17</c:v>
                </c:pt>
                <c:pt idx="1643">
                  <c:v>93.17</c:v>
                </c:pt>
                <c:pt idx="1644">
                  <c:v>93.14</c:v>
                </c:pt>
                <c:pt idx="1645">
                  <c:v>93.13</c:v>
                </c:pt>
                <c:pt idx="1646">
                  <c:v>93.13</c:v>
                </c:pt>
                <c:pt idx="1647">
                  <c:v>93.06</c:v>
                </c:pt>
                <c:pt idx="1648">
                  <c:v>93.06</c:v>
                </c:pt>
                <c:pt idx="1649">
                  <c:v>93.05</c:v>
                </c:pt>
                <c:pt idx="1650">
                  <c:v>93.04</c:v>
                </c:pt>
                <c:pt idx="1651">
                  <c:v>93.04</c:v>
                </c:pt>
                <c:pt idx="1652">
                  <c:v>93.03</c:v>
                </c:pt>
                <c:pt idx="1653">
                  <c:v>93.03</c:v>
                </c:pt>
                <c:pt idx="1654">
                  <c:v>93.01</c:v>
                </c:pt>
                <c:pt idx="1655">
                  <c:v>93</c:v>
                </c:pt>
                <c:pt idx="1656">
                  <c:v>92.97</c:v>
                </c:pt>
                <c:pt idx="1657">
                  <c:v>92.96</c:v>
                </c:pt>
                <c:pt idx="1658">
                  <c:v>92.94</c:v>
                </c:pt>
                <c:pt idx="1659">
                  <c:v>92.92</c:v>
                </c:pt>
                <c:pt idx="1660">
                  <c:v>92.91</c:v>
                </c:pt>
                <c:pt idx="1661">
                  <c:v>92.87</c:v>
                </c:pt>
                <c:pt idx="1662">
                  <c:v>92.84</c:v>
                </c:pt>
                <c:pt idx="1663">
                  <c:v>92.82</c:v>
                </c:pt>
                <c:pt idx="1664">
                  <c:v>92.81</c:v>
                </c:pt>
                <c:pt idx="1665">
                  <c:v>92.8</c:v>
                </c:pt>
                <c:pt idx="1666">
                  <c:v>92.76</c:v>
                </c:pt>
                <c:pt idx="1667">
                  <c:v>92.71</c:v>
                </c:pt>
                <c:pt idx="1668">
                  <c:v>92.69</c:v>
                </c:pt>
                <c:pt idx="1669">
                  <c:v>92.68</c:v>
                </c:pt>
                <c:pt idx="1670">
                  <c:v>92.67</c:v>
                </c:pt>
                <c:pt idx="1671">
                  <c:v>92.67</c:v>
                </c:pt>
                <c:pt idx="1672">
                  <c:v>92.65</c:v>
                </c:pt>
                <c:pt idx="1673">
                  <c:v>92.65</c:v>
                </c:pt>
                <c:pt idx="1674">
                  <c:v>92.61</c:v>
                </c:pt>
                <c:pt idx="1675">
                  <c:v>92.6</c:v>
                </c:pt>
                <c:pt idx="1676">
                  <c:v>92.56</c:v>
                </c:pt>
                <c:pt idx="1677">
                  <c:v>92.55</c:v>
                </c:pt>
                <c:pt idx="1678">
                  <c:v>92.55</c:v>
                </c:pt>
                <c:pt idx="1679">
                  <c:v>92.52</c:v>
                </c:pt>
                <c:pt idx="1680">
                  <c:v>92.51</c:v>
                </c:pt>
                <c:pt idx="1681">
                  <c:v>92.45</c:v>
                </c:pt>
                <c:pt idx="1682">
                  <c:v>92.43</c:v>
                </c:pt>
                <c:pt idx="1683">
                  <c:v>92.39</c:v>
                </c:pt>
                <c:pt idx="1684">
                  <c:v>92.38</c:v>
                </c:pt>
                <c:pt idx="1685">
                  <c:v>92.36</c:v>
                </c:pt>
                <c:pt idx="1686">
                  <c:v>92.31</c:v>
                </c:pt>
                <c:pt idx="1687">
                  <c:v>92.27</c:v>
                </c:pt>
                <c:pt idx="1688">
                  <c:v>92.27</c:v>
                </c:pt>
                <c:pt idx="1689">
                  <c:v>92.24</c:v>
                </c:pt>
                <c:pt idx="1690">
                  <c:v>92.23</c:v>
                </c:pt>
                <c:pt idx="1691">
                  <c:v>92.22</c:v>
                </c:pt>
                <c:pt idx="1692">
                  <c:v>92.2</c:v>
                </c:pt>
                <c:pt idx="1693">
                  <c:v>92.15</c:v>
                </c:pt>
                <c:pt idx="1694">
                  <c:v>92.13</c:v>
                </c:pt>
                <c:pt idx="1695">
                  <c:v>92.12</c:v>
                </c:pt>
                <c:pt idx="1696">
                  <c:v>92.11</c:v>
                </c:pt>
                <c:pt idx="1697">
                  <c:v>92.07</c:v>
                </c:pt>
                <c:pt idx="1698">
                  <c:v>92.07</c:v>
                </c:pt>
                <c:pt idx="1699">
                  <c:v>92.06</c:v>
                </c:pt>
                <c:pt idx="1700">
                  <c:v>92.05</c:v>
                </c:pt>
                <c:pt idx="1701">
                  <c:v>92.01</c:v>
                </c:pt>
                <c:pt idx="1702">
                  <c:v>91.99</c:v>
                </c:pt>
                <c:pt idx="1703">
                  <c:v>91.98</c:v>
                </c:pt>
                <c:pt idx="1704">
                  <c:v>91.98</c:v>
                </c:pt>
                <c:pt idx="1705">
                  <c:v>91.96</c:v>
                </c:pt>
                <c:pt idx="1706">
                  <c:v>91.94</c:v>
                </c:pt>
                <c:pt idx="1707">
                  <c:v>91.82</c:v>
                </c:pt>
                <c:pt idx="1708">
                  <c:v>91.82</c:v>
                </c:pt>
                <c:pt idx="1709">
                  <c:v>91.81</c:v>
                </c:pt>
                <c:pt idx="1710">
                  <c:v>91.78</c:v>
                </c:pt>
                <c:pt idx="1711">
                  <c:v>91.73</c:v>
                </c:pt>
                <c:pt idx="1712">
                  <c:v>91.72</c:v>
                </c:pt>
                <c:pt idx="1713">
                  <c:v>91.69</c:v>
                </c:pt>
                <c:pt idx="1714">
                  <c:v>91.69</c:v>
                </c:pt>
                <c:pt idx="1715">
                  <c:v>91.68</c:v>
                </c:pt>
                <c:pt idx="1716">
                  <c:v>91.67</c:v>
                </c:pt>
                <c:pt idx="1717">
                  <c:v>91.65</c:v>
                </c:pt>
                <c:pt idx="1718">
                  <c:v>91.64</c:v>
                </c:pt>
                <c:pt idx="1719">
                  <c:v>91.61</c:v>
                </c:pt>
                <c:pt idx="1720">
                  <c:v>91.61</c:v>
                </c:pt>
                <c:pt idx="1721">
                  <c:v>91.6</c:v>
                </c:pt>
                <c:pt idx="1722">
                  <c:v>91.58</c:v>
                </c:pt>
                <c:pt idx="1723">
                  <c:v>91.57</c:v>
                </c:pt>
                <c:pt idx="1724">
                  <c:v>91.56</c:v>
                </c:pt>
                <c:pt idx="1725">
                  <c:v>91.56</c:v>
                </c:pt>
                <c:pt idx="1726">
                  <c:v>91.56</c:v>
                </c:pt>
                <c:pt idx="1727">
                  <c:v>91.55</c:v>
                </c:pt>
                <c:pt idx="1728">
                  <c:v>91.55</c:v>
                </c:pt>
                <c:pt idx="1729">
                  <c:v>91.54</c:v>
                </c:pt>
                <c:pt idx="1730">
                  <c:v>91.54</c:v>
                </c:pt>
                <c:pt idx="1731">
                  <c:v>91.53</c:v>
                </c:pt>
                <c:pt idx="1732">
                  <c:v>91.53</c:v>
                </c:pt>
                <c:pt idx="1733">
                  <c:v>91.49</c:v>
                </c:pt>
                <c:pt idx="1734">
                  <c:v>91.49</c:v>
                </c:pt>
                <c:pt idx="1735">
                  <c:v>91.43</c:v>
                </c:pt>
                <c:pt idx="1736">
                  <c:v>91.42</c:v>
                </c:pt>
                <c:pt idx="1737">
                  <c:v>91.41</c:v>
                </c:pt>
                <c:pt idx="1738">
                  <c:v>91.4</c:v>
                </c:pt>
                <c:pt idx="1739">
                  <c:v>91.39</c:v>
                </c:pt>
                <c:pt idx="1740">
                  <c:v>91.39</c:v>
                </c:pt>
                <c:pt idx="1741">
                  <c:v>91.38</c:v>
                </c:pt>
                <c:pt idx="1742">
                  <c:v>91.37</c:v>
                </c:pt>
                <c:pt idx="1743">
                  <c:v>91.34</c:v>
                </c:pt>
                <c:pt idx="1744">
                  <c:v>91.33</c:v>
                </c:pt>
                <c:pt idx="1745">
                  <c:v>91.26</c:v>
                </c:pt>
                <c:pt idx="1746">
                  <c:v>91.25</c:v>
                </c:pt>
                <c:pt idx="1747">
                  <c:v>91.24</c:v>
                </c:pt>
                <c:pt idx="1748">
                  <c:v>91.2</c:v>
                </c:pt>
                <c:pt idx="1749">
                  <c:v>91.19</c:v>
                </c:pt>
                <c:pt idx="1750">
                  <c:v>91.18</c:v>
                </c:pt>
                <c:pt idx="1751">
                  <c:v>91.16</c:v>
                </c:pt>
                <c:pt idx="1752">
                  <c:v>91.09</c:v>
                </c:pt>
                <c:pt idx="1753">
                  <c:v>91.06</c:v>
                </c:pt>
                <c:pt idx="1754">
                  <c:v>91.02</c:v>
                </c:pt>
                <c:pt idx="1755">
                  <c:v>91</c:v>
                </c:pt>
                <c:pt idx="1756">
                  <c:v>91</c:v>
                </c:pt>
                <c:pt idx="1757">
                  <c:v>90.98</c:v>
                </c:pt>
                <c:pt idx="1758">
                  <c:v>90.98</c:v>
                </c:pt>
                <c:pt idx="1759">
                  <c:v>90.94</c:v>
                </c:pt>
                <c:pt idx="1760">
                  <c:v>90.94</c:v>
                </c:pt>
                <c:pt idx="1761">
                  <c:v>90.92</c:v>
                </c:pt>
                <c:pt idx="1762">
                  <c:v>90.91</c:v>
                </c:pt>
                <c:pt idx="1763">
                  <c:v>90.9</c:v>
                </c:pt>
                <c:pt idx="1764">
                  <c:v>90.88</c:v>
                </c:pt>
                <c:pt idx="1765">
                  <c:v>90.88</c:v>
                </c:pt>
                <c:pt idx="1766">
                  <c:v>90.87</c:v>
                </c:pt>
                <c:pt idx="1767">
                  <c:v>90.86</c:v>
                </c:pt>
                <c:pt idx="1768">
                  <c:v>90.84</c:v>
                </c:pt>
                <c:pt idx="1769">
                  <c:v>90.75</c:v>
                </c:pt>
                <c:pt idx="1770">
                  <c:v>90.74</c:v>
                </c:pt>
                <c:pt idx="1771">
                  <c:v>90.72</c:v>
                </c:pt>
                <c:pt idx="1772">
                  <c:v>90.7</c:v>
                </c:pt>
                <c:pt idx="1773">
                  <c:v>90.67</c:v>
                </c:pt>
                <c:pt idx="1774">
                  <c:v>90.61</c:v>
                </c:pt>
                <c:pt idx="1775">
                  <c:v>90.51</c:v>
                </c:pt>
                <c:pt idx="1776">
                  <c:v>90.49</c:v>
                </c:pt>
                <c:pt idx="1777">
                  <c:v>90.42</c:v>
                </c:pt>
                <c:pt idx="1778">
                  <c:v>90.33</c:v>
                </c:pt>
                <c:pt idx="1779">
                  <c:v>90.31</c:v>
                </c:pt>
                <c:pt idx="1780">
                  <c:v>90.26</c:v>
                </c:pt>
                <c:pt idx="1781">
                  <c:v>90.21</c:v>
                </c:pt>
                <c:pt idx="1782">
                  <c:v>90.17</c:v>
                </c:pt>
                <c:pt idx="1783">
                  <c:v>90.16</c:v>
                </c:pt>
                <c:pt idx="1784">
                  <c:v>90.15</c:v>
                </c:pt>
                <c:pt idx="1785">
                  <c:v>90.12</c:v>
                </c:pt>
                <c:pt idx="1786">
                  <c:v>90.08</c:v>
                </c:pt>
                <c:pt idx="1787">
                  <c:v>90.06</c:v>
                </c:pt>
                <c:pt idx="1788">
                  <c:v>90.03</c:v>
                </c:pt>
                <c:pt idx="1789">
                  <c:v>89.96</c:v>
                </c:pt>
                <c:pt idx="1790">
                  <c:v>89.95</c:v>
                </c:pt>
                <c:pt idx="1791">
                  <c:v>89.95</c:v>
                </c:pt>
                <c:pt idx="1792">
                  <c:v>89.93</c:v>
                </c:pt>
                <c:pt idx="1793">
                  <c:v>89.89</c:v>
                </c:pt>
                <c:pt idx="1794">
                  <c:v>89.85</c:v>
                </c:pt>
                <c:pt idx="1795">
                  <c:v>89.85</c:v>
                </c:pt>
                <c:pt idx="1796">
                  <c:v>89.85</c:v>
                </c:pt>
                <c:pt idx="1797">
                  <c:v>89.84</c:v>
                </c:pt>
                <c:pt idx="1798">
                  <c:v>89.8</c:v>
                </c:pt>
                <c:pt idx="1799">
                  <c:v>89.8</c:v>
                </c:pt>
                <c:pt idx="1800">
                  <c:v>89.75</c:v>
                </c:pt>
                <c:pt idx="1801">
                  <c:v>89.75</c:v>
                </c:pt>
                <c:pt idx="1802">
                  <c:v>89.74</c:v>
                </c:pt>
                <c:pt idx="1803">
                  <c:v>89.71</c:v>
                </c:pt>
                <c:pt idx="1804">
                  <c:v>89.69</c:v>
                </c:pt>
                <c:pt idx="1805">
                  <c:v>89.67</c:v>
                </c:pt>
                <c:pt idx="1806">
                  <c:v>89.59</c:v>
                </c:pt>
                <c:pt idx="1807">
                  <c:v>89.57</c:v>
                </c:pt>
                <c:pt idx="1808">
                  <c:v>89.55</c:v>
                </c:pt>
                <c:pt idx="1809">
                  <c:v>89.51</c:v>
                </c:pt>
                <c:pt idx="1810">
                  <c:v>89.5</c:v>
                </c:pt>
                <c:pt idx="1811">
                  <c:v>89.49</c:v>
                </c:pt>
                <c:pt idx="1812">
                  <c:v>89.48</c:v>
                </c:pt>
                <c:pt idx="1813">
                  <c:v>89.36</c:v>
                </c:pt>
                <c:pt idx="1814">
                  <c:v>89.3</c:v>
                </c:pt>
                <c:pt idx="1815">
                  <c:v>89.27</c:v>
                </c:pt>
                <c:pt idx="1816">
                  <c:v>89.26</c:v>
                </c:pt>
                <c:pt idx="1817">
                  <c:v>89.16</c:v>
                </c:pt>
                <c:pt idx="1818">
                  <c:v>89.09</c:v>
                </c:pt>
                <c:pt idx="1819">
                  <c:v>89.06</c:v>
                </c:pt>
                <c:pt idx="1820">
                  <c:v>89.03</c:v>
                </c:pt>
                <c:pt idx="1821">
                  <c:v>89.02</c:v>
                </c:pt>
                <c:pt idx="1822">
                  <c:v>89</c:v>
                </c:pt>
                <c:pt idx="1823">
                  <c:v>88.93</c:v>
                </c:pt>
                <c:pt idx="1824">
                  <c:v>88.92</c:v>
                </c:pt>
                <c:pt idx="1825">
                  <c:v>88.91</c:v>
                </c:pt>
                <c:pt idx="1826">
                  <c:v>88.91</c:v>
                </c:pt>
                <c:pt idx="1827">
                  <c:v>88.87</c:v>
                </c:pt>
                <c:pt idx="1828">
                  <c:v>88.86</c:v>
                </c:pt>
                <c:pt idx="1829">
                  <c:v>88.85</c:v>
                </c:pt>
                <c:pt idx="1830">
                  <c:v>88.84</c:v>
                </c:pt>
                <c:pt idx="1831">
                  <c:v>88.84</c:v>
                </c:pt>
                <c:pt idx="1832">
                  <c:v>88.82</c:v>
                </c:pt>
                <c:pt idx="1833">
                  <c:v>88.77</c:v>
                </c:pt>
                <c:pt idx="1834">
                  <c:v>88.74</c:v>
                </c:pt>
                <c:pt idx="1835">
                  <c:v>88.72</c:v>
                </c:pt>
                <c:pt idx="1836">
                  <c:v>88.68</c:v>
                </c:pt>
                <c:pt idx="1837">
                  <c:v>88.66</c:v>
                </c:pt>
                <c:pt idx="1838">
                  <c:v>88.66</c:v>
                </c:pt>
                <c:pt idx="1839">
                  <c:v>88.58</c:v>
                </c:pt>
                <c:pt idx="1840">
                  <c:v>88.57</c:v>
                </c:pt>
                <c:pt idx="1841">
                  <c:v>88.53</c:v>
                </c:pt>
                <c:pt idx="1842">
                  <c:v>88.52</c:v>
                </c:pt>
                <c:pt idx="1843">
                  <c:v>88.48</c:v>
                </c:pt>
                <c:pt idx="1844">
                  <c:v>88.46</c:v>
                </c:pt>
                <c:pt idx="1845">
                  <c:v>88.46</c:v>
                </c:pt>
                <c:pt idx="1846">
                  <c:v>88.43</c:v>
                </c:pt>
                <c:pt idx="1847">
                  <c:v>88.43</c:v>
                </c:pt>
                <c:pt idx="1848">
                  <c:v>88.42</c:v>
                </c:pt>
                <c:pt idx="1849">
                  <c:v>88.39</c:v>
                </c:pt>
                <c:pt idx="1850">
                  <c:v>88.34</c:v>
                </c:pt>
                <c:pt idx="1851">
                  <c:v>88.29</c:v>
                </c:pt>
                <c:pt idx="1852">
                  <c:v>88.28</c:v>
                </c:pt>
                <c:pt idx="1853">
                  <c:v>88.24</c:v>
                </c:pt>
                <c:pt idx="1854">
                  <c:v>88.22</c:v>
                </c:pt>
                <c:pt idx="1855">
                  <c:v>88.22</c:v>
                </c:pt>
                <c:pt idx="1856">
                  <c:v>88.18</c:v>
                </c:pt>
                <c:pt idx="1857">
                  <c:v>88.13</c:v>
                </c:pt>
                <c:pt idx="1858">
                  <c:v>88.11</c:v>
                </c:pt>
                <c:pt idx="1859">
                  <c:v>88.08</c:v>
                </c:pt>
                <c:pt idx="1860">
                  <c:v>88.05</c:v>
                </c:pt>
                <c:pt idx="1861">
                  <c:v>88.05</c:v>
                </c:pt>
                <c:pt idx="1862">
                  <c:v>88.01</c:v>
                </c:pt>
                <c:pt idx="1863">
                  <c:v>87.98</c:v>
                </c:pt>
                <c:pt idx="1864">
                  <c:v>87.98</c:v>
                </c:pt>
                <c:pt idx="1865">
                  <c:v>87.95</c:v>
                </c:pt>
                <c:pt idx="1866">
                  <c:v>87.84</c:v>
                </c:pt>
                <c:pt idx="1867">
                  <c:v>87.82</c:v>
                </c:pt>
                <c:pt idx="1868">
                  <c:v>87.78</c:v>
                </c:pt>
                <c:pt idx="1869">
                  <c:v>87.76</c:v>
                </c:pt>
                <c:pt idx="1870">
                  <c:v>87.75</c:v>
                </c:pt>
                <c:pt idx="1871">
                  <c:v>87.75</c:v>
                </c:pt>
                <c:pt idx="1872">
                  <c:v>87.71</c:v>
                </c:pt>
                <c:pt idx="1873">
                  <c:v>87.68</c:v>
                </c:pt>
                <c:pt idx="1874">
                  <c:v>87.68</c:v>
                </c:pt>
                <c:pt idx="1875">
                  <c:v>87.66</c:v>
                </c:pt>
                <c:pt idx="1876">
                  <c:v>87.64</c:v>
                </c:pt>
                <c:pt idx="1877">
                  <c:v>87.62</c:v>
                </c:pt>
                <c:pt idx="1878">
                  <c:v>87.58</c:v>
                </c:pt>
                <c:pt idx="1879">
                  <c:v>87.56</c:v>
                </c:pt>
                <c:pt idx="1880">
                  <c:v>87.56</c:v>
                </c:pt>
                <c:pt idx="1881">
                  <c:v>87.49</c:v>
                </c:pt>
                <c:pt idx="1882">
                  <c:v>87.45</c:v>
                </c:pt>
                <c:pt idx="1883">
                  <c:v>87.45</c:v>
                </c:pt>
                <c:pt idx="1884">
                  <c:v>87.41</c:v>
                </c:pt>
                <c:pt idx="1885">
                  <c:v>87.35</c:v>
                </c:pt>
                <c:pt idx="1886">
                  <c:v>87.34</c:v>
                </c:pt>
                <c:pt idx="1887">
                  <c:v>87.33</c:v>
                </c:pt>
                <c:pt idx="1888">
                  <c:v>87.32</c:v>
                </c:pt>
                <c:pt idx="1889">
                  <c:v>87.25</c:v>
                </c:pt>
                <c:pt idx="1890">
                  <c:v>87.19</c:v>
                </c:pt>
                <c:pt idx="1891">
                  <c:v>87.14</c:v>
                </c:pt>
                <c:pt idx="1892">
                  <c:v>87.13</c:v>
                </c:pt>
                <c:pt idx="1893">
                  <c:v>87.09</c:v>
                </c:pt>
                <c:pt idx="1894">
                  <c:v>87.02</c:v>
                </c:pt>
                <c:pt idx="1895">
                  <c:v>87</c:v>
                </c:pt>
                <c:pt idx="1896">
                  <c:v>87</c:v>
                </c:pt>
                <c:pt idx="1897">
                  <c:v>86.98</c:v>
                </c:pt>
                <c:pt idx="1898">
                  <c:v>86.96</c:v>
                </c:pt>
                <c:pt idx="1899">
                  <c:v>86.95</c:v>
                </c:pt>
                <c:pt idx="1900">
                  <c:v>86.94</c:v>
                </c:pt>
                <c:pt idx="1901">
                  <c:v>86.88</c:v>
                </c:pt>
                <c:pt idx="1902">
                  <c:v>86.88</c:v>
                </c:pt>
                <c:pt idx="1903">
                  <c:v>86.87</c:v>
                </c:pt>
                <c:pt idx="1904">
                  <c:v>86.86</c:v>
                </c:pt>
                <c:pt idx="1905">
                  <c:v>86.84</c:v>
                </c:pt>
                <c:pt idx="1906">
                  <c:v>86.78</c:v>
                </c:pt>
                <c:pt idx="1907">
                  <c:v>86.73</c:v>
                </c:pt>
                <c:pt idx="1908">
                  <c:v>86.72</c:v>
                </c:pt>
                <c:pt idx="1909">
                  <c:v>86.68</c:v>
                </c:pt>
                <c:pt idx="1910">
                  <c:v>86.66</c:v>
                </c:pt>
                <c:pt idx="1911">
                  <c:v>86.66</c:v>
                </c:pt>
                <c:pt idx="1912">
                  <c:v>86.62</c:v>
                </c:pt>
                <c:pt idx="1913">
                  <c:v>86.61</c:v>
                </c:pt>
                <c:pt idx="1914">
                  <c:v>86.6</c:v>
                </c:pt>
                <c:pt idx="1915">
                  <c:v>86.6</c:v>
                </c:pt>
                <c:pt idx="1916">
                  <c:v>86.6</c:v>
                </c:pt>
                <c:pt idx="1917">
                  <c:v>86.57</c:v>
                </c:pt>
                <c:pt idx="1918">
                  <c:v>86.55</c:v>
                </c:pt>
                <c:pt idx="1919">
                  <c:v>86.51</c:v>
                </c:pt>
                <c:pt idx="1920">
                  <c:v>86.5</c:v>
                </c:pt>
                <c:pt idx="1921">
                  <c:v>86.49</c:v>
                </c:pt>
                <c:pt idx="1922">
                  <c:v>86.45</c:v>
                </c:pt>
                <c:pt idx="1923">
                  <c:v>86.42</c:v>
                </c:pt>
                <c:pt idx="1924">
                  <c:v>86.41</c:v>
                </c:pt>
                <c:pt idx="1925">
                  <c:v>86.4</c:v>
                </c:pt>
                <c:pt idx="1926">
                  <c:v>86.36</c:v>
                </c:pt>
                <c:pt idx="1927">
                  <c:v>86.36</c:v>
                </c:pt>
                <c:pt idx="1928">
                  <c:v>86.35</c:v>
                </c:pt>
                <c:pt idx="1929">
                  <c:v>86.33</c:v>
                </c:pt>
                <c:pt idx="1930">
                  <c:v>86.32</c:v>
                </c:pt>
                <c:pt idx="1931">
                  <c:v>86.29</c:v>
                </c:pt>
                <c:pt idx="1932">
                  <c:v>86.28</c:v>
                </c:pt>
                <c:pt idx="1933">
                  <c:v>86.23</c:v>
                </c:pt>
                <c:pt idx="1934">
                  <c:v>86.22</c:v>
                </c:pt>
                <c:pt idx="1935">
                  <c:v>86.19</c:v>
                </c:pt>
                <c:pt idx="1936">
                  <c:v>86.13</c:v>
                </c:pt>
                <c:pt idx="1937">
                  <c:v>86.13</c:v>
                </c:pt>
                <c:pt idx="1938">
                  <c:v>86.08</c:v>
                </c:pt>
                <c:pt idx="1939">
                  <c:v>86.01</c:v>
                </c:pt>
                <c:pt idx="1940">
                  <c:v>86.01</c:v>
                </c:pt>
                <c:pt idx="1941">
                  <c:v>85.92</c:v>
                </c:pt>
                <c:pt idx="1942">
                  <c:v>85.92</c:v>
                </c:pt>
                <c:pt idx="1943">
                  <c:v>85.9</c:v>
                </c:pt>
                <c:pt idx="1944">
                  <c:v>85.9</c:v>
                </c:pt>
                <c:pt idx="1945">
                  <c:v>85.9</c:v>
                </c:pt>
                <c:pt idx="1946">
                  <c:v>85.9</c:v>
                </c:pt>
                <c:pt idx="1947">
                  <c:v>85.89</c:v>
                </c:pt>
                <c:pt idx="1948">
                  <c:v>85.83</c:v>
                </c:pt>
                <c:pt idx="1949">
                  <c:v>85.82</c:v>
                </c:pt>
                <c:pt idx="1950">
                  <c:v>85.79</c:v>
                </c:pt>
                <c:pt idx="1951">
                  <c:v>85.78</c:v>
                </c:pt>
                <c:pt idx="1952">
                  <c:v>85.76</c:v>
                </c:pt>
                <c:pt idx="1953">
                  <c:v>85.69</c:v>
                </c:pt>
                <c:pt idx="1954">
                  <c:v>85.69</c:v>
                </c:pt>
                <c:pt idx="1955">
                  <c:v>85.69</c:v>
                </c:pt>
                <c:pt idx="1956">
                  <c:v>85.68</c:v>
                </c:pt>
                <c:pt idx="1957">
                  <c:v>85.67</c:v>
                </c:pt>
                <c:pt idx="1958">
                  <c:v>85.65</c:v>
                </c:pt>
                <c:pt idx="1959">
                  <c:v>85.61</c:v>
                </c:pt>
                <c:pt idx="1960">
                  <c:v>85.54</c:v>
                </c:pt>
                <c:pt idx="1961">
                  <c:v>85.53</c:v>
                </c:pt>
                <c:pt idx="1962">
                  <c:v>85.46</c:v>
                </c:pt>
                <c:pt idx="1963">
                  <c:v>85.45</c:v>
                </c:pt>
                <c:pt idx="1964">
                  <c:v>85.4</c:v>
                </c:pt>
                <c:pt idx="1965">
                  <c:v>85.37</c:v>
                </c:pt>
                <c:pt idx="1966">
                  <c:v>85.31</c:v>
                </c:pt>
                <c:pt idx="1967">
                  <c:v>85.3</c:v>
                </c:pt>
                <c:pt idx="1968">
                  <c:v>85.27</c:v>
                </c:pt>
                <c:pt idx="1969">
                  <c:v>85.25</c:v>
                </c:pt>
                <c:pt idx="1970">
                  <c:v>85.2</c:v>
                </c:pt>
                <c:pt idx="1971">
                  <c:v>85.19</c:v>
                </c:pt>
                <c:pt idx="1972">
                  <c:v>85.16</c:v>
                </c:pt>
                <c:pt idx="1973">
                  <c:v>85.13</c:v>
                </c:pt>
                <c:pt idx="1974">
                  <c:v>85.11</c:v>
                </c:pt>
                <c:pt idx="1975">
                  <c:v>85.06</c:v>
                </c:pt>
                <c:pt idx="1976">
                  <c:v>85.03</c:v>
                </c:pt>
                <c:pt idx="1977">
                  <c:v>85.03</c:v>
                </c:pt>
                <c:pt idx="1978">
                  <c:v>85</c:v>
                </c:pt>
                <c:pt idx="1979">
                  <c:v>85</c:v>
                </c:pt>
                <c:pt idx="1980">
                  <c:v>84.99</c:v>
                </c:pt>
                <c:pt idx="1981">
                  <c:v>84.99</c:v>
                </c:pt>
                <c:pt idx="1982">
                  <c:v>84.94</c:v>
                </c:pt>
                <c:pt idx="1983">
                  <c:v>84.9</c:v>
                </c:pt>
                <c:pt idx="1984">
                  <c:v>84.87</c:v>
                </c:pt>
                <c:pt idx="1985">
                  <c:v>84.83</c:v>
                </c:pt>
                <c:pt idx="1986">
                  <c:v>84.8</c:v>
                </c:pt>
                <c:pt idx="1987">
                  <c:v>84.79</c:v>
                </c:pt>
                <c:pt idx="1988">
                  <c:v>84.79</c:v>
                </c:pt>
                <c:pt idx="1989">
                  <c:v>84.73</c:v>
                </c:pt>
                <c:pt idx="1990">
                  <c:v>84.71</c:v>
                </c:pt>
                <c:pt idx="1991">
                  <c:v>84.7</c:v>
                </c:pt>
                <c:pt idx="1992">
                  <c:v>84.63</c:v>
                </c:pt>
                <c:pt idx="1993">
                  <c:v>84.6</c:v>
                </c:pt>
                <c:pt idx="1994">
                  <c:v>84.6</c:v>
                </c:pt>
                <c:pt idx="1995">
                  <c:v>84.55</c:v>
                </c:pt>
                <c:pt idx="1996">
                  <c:v>84.52</c:v>
                </c:pt>
                <c:pt idx="1997">
                  <c:v>84.48</c:v>
                </c:pt>
                <c:pt idx="1998">
                  <c:v>84.46</c:v>
                </c:pt>
                <c:pt idx="1999">
                  <c:v>84.44</c:v>
                </c:pt>
                <c:pt idx="2000">
                  <c:v>84.41</c:v>
                </c:pt>
                <c:pt idx="2001">
                  <c:v>84.39</c:v>
                </c:pt>
                <c:pt idx="2002">
                  <c:v>84.39</c:v>
                </c:pt>
                <c:pt idx="2003">
                  <c:v>84.38</c:v>
                </c:pt>
                <c:pt idx="2004">
                  <c:v>84.3</c:v>
                </c:pt>
                <c:pt idx="2005">
                  <c:v>84.26</c:v>
                </c:pt>
                <c:pt idx="2006">
                  <c:v>84.25</c:v>
                </c:pt>
                <c:pt idx="2007">
                  <c:v>84.17</c:v>
                </c:pt>
                <c:pt idx="2008">
                  <c:v>84.14</c:v>
                </c:pt>
                <c:pt idx="2009">
                  <c:v>84.13</c:v>
                </c:pt>
                <c:pt idx="2010">
                  <c:v>84.1</c:v>
                </c:pt>
                <c:pt idx="2011">
                  <c:v>84.08</c:v>
                </c:pt>
                <c:pt idx="2012">
                  <c:v>84.08</c:v>
                </c:pt>
                <c:pt idx="2013">
                  <c:v>84.05</c:v>
                </c:pt>
                <c:pt idx="2014">
                  <c:v>84.05</c:v>
                </c:pt>
                <c:pt idx="2015">
                  <c:v>84.02</c:v>
                </c:pt>
                <c:pt idx="2016">
                  <c:v>83.99</c:v>
                </c:pt>
                <c:pt idx="2017">
                  <c:v>83.96</c:v>
                </c:pt>
                <c:pt idx="2018">
                  <c:v>83.96</c:v>
                </c:pt>
                <c:pt idx="2019">
                  <c:v>83.93</c:v>
                </c:pt>
                <c:pt idx="2020">
                  <c:v>83.92</c:v>
                </c:pt>
                <c:pt idx="2021">
                  <c:v>83.91</c:v>
                </c:pt>
                <c:pt idx="2022">
                  <c:v>83.89</c:v>
                </c:pt>
                <c:pt idx="2023">
                  <c:v>83.87</c:v>
                </c:pt>
                <c:pt idx="2024">
                  <c:v>83.84</c:v>
                </c:pt>
                <c:pt idx="2025">
                  <c:v>83.84</c:v>
                </c:pt>
                <c:pt idx="2026">
                  <c:v>83.78</c:v>
                </c:pt>
                <c:pt idx="2027">
                  <c:v>83.74</c:v>
                </c:pt>
                <c:pt idx="2028">
                  <c:v>83.74</c:v>
                </c:pt>
                <c:pt idx="2029">
                  <c:v>83.62</c:v>
                </c:pt>
                <c:pt idx="2030">
                  <c:v>83.57</c:v>
                </c:pt>
                <c:pt idx="2031">
                  <c:v>83.5</c:v>
                </c:pt>
                <c:pt idx="2032">
                  <c:v>83.49</c:v>
                </c:pt>
                <c:pt idx="2033">
                  <c:v>83.46</c:v>
                </c:pt>
                <c:pt idx="2034">
                  <c:v>83.39</c:v>
                </c:pt>
                <c:pt idx="2035">
                  <c:v>83.34</c:v>
                </c:pt>
                <c:pt idx="2036">
                  <c:v>83.31</c:v>
                </c:pt>
                <c:pt idx="2037">
                  <c:v>83.3</c:v>
                </c:pt>
                <c:pt idx="2038">
                  <c:v>83.25</c:v>
                </c:pt>
                <c:pt idx="2039">
                  <c:v>83.24</c:v>
                </c:pt>
                <c:pt idx="2040">
                  <c:v>83.24</c:v>
                </c:pt>
                <c:pt idx="2041">
                  <c:v>83.17</c:v>
                </c:pt>
                <c:pt idx="2042">
                  <c:v>83.17</c:v>
                </c:pt>
                <c:pt idx="2043">
                  <c:v>83.16</c:v>
                </c:pt>
                <c:pt idx="2044">
                  <c:v>83.1</c:v>
                </c:pt>
                <c:pt idx="2045">
                  <c:v>83.05</c:v>
                </c:pt>
                <c:pt idx="2046">
                  <c:v>83.03</c:v>
                </c:pt>
                <c:pt idx="2047">
                  <c:v>83.02</c:v>
                </c:pt>
                <c:pt idx="2048">
                  <c:v>82.88</c:v>
                </c:pt>
                <c:pt idx="2049">
                  <c:v>82.84</c:v>
                </c:pt>
                <c:pt idx="2050">
                  <c:v>82.73</c:v>
                </c:pt>
                <c:pt idx="2051">
                  <c:v>82.68</c:v>
                </c:pt>
                <c:pt idx="2052">
                  <c:v>82.66</c:v>
                </c:pt>
                <c:pt idx="2053">
                  <c:v>82.65</c:v>
                </c:pt>
                <c:pt idx="2054">
                  <c:v>82.63</c:v>
                </c:pt>
                <c:pt idx="2055">
                  <c:v>82.61</c:v>
                </c:pt>
                <c:pt idx="2056">
                  <c:v>82.61</c:v>
                </c:pt>
                <c:pt idx="2057">
                  <c:v>82.6</c:v>
                </c:pt>
                <c:pt idx="2058">
                  <c:v>82.6</c:v>
                </c:pt>
                <c:pt idx="2059">
                  <c:v>82.6</c:v>
                </c:pt>
                <c:pt idx="2060">
                  <c:v>82.55</c:v>
                </c:pt>
                <c:pt idx="2061">
                  <c:v>82.53</c:v>
                </c:pt>
                <c:pt idx="2062">
                  <c:v>82.43</c:v>
                </c:pt>
                <c:pt idx="2063">
                  <c:v>82.35</c:v>
                </c:pt>
                <c:pt idx="2064">
                  <c:v>82.33</c:v>
                </c:pt>
                <c:pt idx="2065">
                  <c:v>82.32</c:v>
                </c:pt>
                <c:pt idx="2066">
                  <c:v>82.25</c:v>
                </c:pt>
                <c:pt idx="2067">
                  <c:v>82.24</c:v>
                </c:pt>
                <c:pt idx="2068">
                  <c:v>82.2</c:v>
                </c:pt>
                <c:pt idx="2069">
                  <c:v>82.18</c:v>
                </c:pt>
                <c:pt idx="2070">
                  <c:v>82.17</c:v>
                </c:pt>
                <c:pt idx="2071">
                  <c:v>82.07</c:v>
                </c:pt>
                <c:pt idx="2072">
                  <c:v>81.72</c:v>
                </c:pt>
                <c:pt idx="2073">
                  <c:v>81.680000000000007</c:v>
                </c:pt>
                <c:pt idx="2074">
                  <c:v>81.64</c:v>
                </c:pt>
                <c:pt idx="2075">
                  <c:v>81.64</c:v>
                </c:pt>
                <c:pt idx="2076">
                  <c:v>81.62</c:v>
                </c:pt>
                <c:pt idx="2077">
                  <c:v>81.62</c:v>
                </c:pt>
                <c:pt idx="2078">
                  <c:v>81.569999999999993</c:v>
                </c:pt>
                <c:pt idx="2079">
                  <c:v>81.53</c:v>
                </c:pt>
                <c:pt idx="2080">
                  <c:v>81.52</c:v>
                </c:pt>
                <c:pt idx="2081">
                  <c:v>81.459999999999994</c:v>
                </c:pt>
                <c:pt idx="2082">
                  <c:v>81.39</c:v>
                </c:pt>
                <c:pt idx="2083">
                  <c:v>81.28</c:v>
                </c:pt>
                <c:pt idx="2084">
                  <c:v>81.28</c:v>
                </c:pt>
                <c:pt idx="2085">
                  <c:v>81.27</c:v>
                </c:pt>
                <c:pt idx="2086">
                  <c:v>81.23</c:v>
                </c:pt>
                <c:pt idx="2087">
                  <c:v>81.22</c:v>
                </c:pt>
                <c:pt idx="2088">
                  <c:v>81.19</c:v>
                </c:pt>
                <c:pt idx="2089">
                  <c:v>81.05</c:v>
                </c:pt>
                <c:pt idx="2090">
                  <c:v>81.03</c:v>
                </c:pt>
                <c:pt idx="2091">
                  <c:v>80.98</c:v>
                </c:pt>
                <c:pt idx="2092">
                  <c:v>80.959999999999994</c:v>
                </c:pt>
                <c:pt idx="2093">
                  <c:v>80.959999999999994</c:v>
                </c:pt>
                <c:pt idx="2094">
                  <c:v>80.92</c:v>
                </c:pt>
                <c:pt idx="2095">
                  <c:v>80.900000000000006</c:v>
                </c:pt>
                <c:pt idx="2096">
                  <c:v>80.86</c:v>
                </c:pt>
                <c:pt idx="2097">
                  <c:v>80.819999999999993</c:v>
                </c:pt>
                <c:pt idx="2098">
                  <c:v>80.81</c:v>
                </c:pt>
                <c:pt idx="2099">
                  <c:v>80.75</c:v>
                </c:pt>
                <c:pt idx="2100">
                  <c:v>80.73</c:v>
                </c:pt>
                <c:pt idx="2101">
                  <c:v>80.73</c:v>
                </c:pt>
                <c:pt idx="2102">
                  <c:v>80.73</c:v>
                </c:pt>
                <c:pt idx="2103">
                  <c:v>80.709999999999994</c:v>
                </c:pt>
                <c:pt idx="2104">
                  <c:v>80.680000000000007</c:v>
                </c:pt>
                <c:pt idx="2105">
                  <c:v>80.64</c:v>
                </c:pt>
                <c:pt idx="2106">
                  <c:v>80.64</c:v>
                </c:pt>
                <c:pt idx="2107">
                  <c:v>80.599999999999994</c:v>
                </c:pt>
                <c:pt idx="2108">
                  <c:v>80.52</c:v>
                </c:pt>
                <c:pt idx="2109">
                  <c:v>80.510000000000005</c:v>
                </c:pt>
                <c:pt idx="2110">
                  <c:v>80.489999999999995</c:v>
                </c:pt>
                <c:pt idx="2111">
                  <c:v>80.349999999999994</c:v>
                </c:pt>
                <c:pt idx="2112">
                  <c:v>80.33</c:v>
                </c:pt>
                <c:pt idx="2113">
                  <c:v>80.319999999999993</c:v>
                </c:pt>
                <c:pt idx="2114">
                  <c:v>80.31</c:v>
                </c:pt>
                <c:pt idx="2115">
                  <c:v>80.260000000000005</c:v>
                </c:pt>
                <c:pt idx="2116">
                  <c:v>80.19</c:v>
                </c:pt>
                <c:pt idx="2117">
                  <c:v>80.09</c:v>
                </c:pt>
                <c:pt idx="2118">
                  <c:v>80.069999999999993</c:v>
                </c:pt>
                <c:pt idx="2119">
                  <c:v>80.069999999999993</c:v>
                </c:pt>
                <c:pt idx="2120">
                  <c:v>80.05</c:v>
                </c:pt>
                <c:pt idx="2121">
                  <c:v>80.02</c:v>
                </c:pt>
                <c:pt idx="2122">
                  <c:v>80.010000000000005</c:v>
                </c:pt>
                <c:pt idx="2123">
                  <c:v>80</c:v>
                </c:pt>
                <c:pt idx="2124">
                  <c:v>79.989999999999995</c:v>
                </c:pt>
                <c:pt idx="2125">
                  <c:v>79.97</c:v>
                </c:pt>
                <c:pt idx="2126">
                  <c:v>79.91</c:v>
                </c:pt>
                <c:pt idx="2127">
                  <c:v>79.91</c:v>
                </c:pt>
                <c:pt idx="2128">
                  <c:v>79.900000000000006</c:v>
                </c:pt>
                <c:pt idx="2129">
                  <c:v>79.89</c:v>
                </c:pt>
                <c:pt idx="2130">
                  <c:v>79.87</c:v>
                </c:pt>
                <c:pt idx="2131">
                  <c:v>79.86</c:v>
                </c:pt>
                <c:pt idx="2132">
                  <c:v>79.849999999999994</c:v>
                </c:pt>
                <c:pt idx="2133">
                  <c:v>79.81</c:v>
                </c:pt>
                <c:pt idx="2134">
                  <c:v>79.75</c:v>
                </c:pt>
                <c:pt idx="2135">
                  <c:v>79.680000000000007</c:v>
                </c:pt>
                <c:pt idx="2136">
                  <c:v>79.66</c:v>
                </c:pt>
                <c:pt idx="2137">
                  <c:v>79.62</c:v>
                </c:pt>
                <c:pt idx="2138">
                  <c:v>79.58</c:v>
                </c:pt>
                <c:pt idx="2139">
                  <c:v>79.540000000000006</c:v>
                </c:pt>
                <c:pt idx="2140">
                  <c:v>79.510000000000005</c:v>
                </c:pt>
                <c:pt idx="2141">
                  <c:v>79.489999999999995</c:v>
                </c:pt>
                <c:pt idx="2142">
                  <c:v>79.41</c:v>
                </c:pt>
                <c:pt idx="2143">
                  <c:v>79.27</c:v>
                </c:pt>
                <c:pt idx="2144">
                  <c:v>79.260000000000005</c:v>
                </c:pt>
                <c:pt idx="2145">
                  <c:v>79.22</c:v>
                </c:pt>
                <c:pt idx="2146">
                  <c:v>79.180000000000007</c:v>
                </c:pt>
                <c:pt idx="2147">
                  <c:v>79.02</c:v>
                </c:pt>
                <c:pt idx="2148">
                  <c:v>79</c:v>
                </c:pt>
                <c:pt idx="2149">
                  <c:v>79</c:v>
                </c:pt>
                <c:pt idx="2150">
                  <c:v>78.86</c:v>
                </c:pt>
                <c:pt idx="2151">
                  <c:v>78.77</c:v>
                </c:pt>
                <c:pt idx="2152">
                  <c:v>78.75</c:v>
                </c:pt>
                <c:pt idx="2153">
                  <c:v>78.61</c:v>
                </c:pt>
                <c:pt idx="2154">
                  <c:v>78.599999999999994</c:v>
                </c:pt>
                <c:pt idx="2155">
                  <c:v>78.58</c:v>
                </c:pt>
                <c:pt idx="2156">
                  <c:v>78.569999999999993</c:v>
                </c:pt>
                <c:pt idx="2157">
                  <c:v>78.5</c:v>
                </c:pt>
                <c:pt idx="2158">
                  <c:v>78.47</c:v>
                </c:pt>
                <c:pt idx="2159">
                  <c:v>78.400000000000006</c:v>
                </c:pt>
                <c:pt idx="2160">
                  <c:v>78.349999999999994</c:v>
                </c:pt>
                <c:pt idx="2161">
                  <c:v>78.290000000000006</c:v>
                </c:pt>
                <c:pt idx="2162">
                  <c:v>78.28</c:v>
                </c:pt>
                <c:pt idx="2163">
                  <c:v>78.27</c:v>
                </c:pt>
                <c:pt idx="2164">
                  <c:v>78.17</c:v>
                </c:pt>
                <c:pt idx="2165">
                  <c:v>78.069999999999993</c:v>
                </c:pt>
                <c:pt idx="2166">
                  <c:v>78.010000000000005</c:v>
                </c:pt>
                <c:pt idx="2167">
                  <c:v>77.98</c:v>
                </c:pt>
                <c:pt idx="2168">
                  <c:v>77.92</c:v>
                </c:pt>
                <c:pt idx="2169">
                  <c:v>77.88</c:v>
                </c:pt>
                <c:pt idx="2170">
                  <c:v>77.849999999999994</c:v>
                </c:pt>
                <c:pt idx="2171">
                  <c:v>77.819999999999993</c:v>
                </c:pt>
                <c:pt idx="2172">
                  <c:v>77.819999999999993</c:v>
                </c:pt>
                <c:pt idx="2173">
                  <c:v>77.77</c:v>
                </c:pt>
                <c:pt idx="2174">
                  <c:v>77.75</c:v>
                </c:pt>
                <c:pt idx="2175">
                  <c:v>77.72</c:v>
                </c:pt>
                <c:pt idx="2176">
                  <c:v>77.650000000000006</c:v>
                </c:pt>
                <c:pt idx="2177">
                  <c:v>77.64</c:v>
                </c:pt>
                <c:pt idx="2178">
                  <c:v>77.59</c:v>
                </c:pt>
                <c:pt idx="2179">
                  <c:v>77.510000000000005</c:v>
                </c:pt>
                <c:pt idx="2180">
                  <c:v>77.290000000000006</c:v>
                </c:pt>
                <c:pt idx="2181">
                  <c:v>77.25</c:v>
                </c:pt>
                <c:pt idx="2182">
                  <c:v>77.25</c:v>
                </c:pt>
                <c:pt idx="2183">
                  <c:v>77.23</c:v>
                </c:pt>
                <c:pt idx="2184">
                  <c:v>77.180000000000007</c:v>
                </c:pt>
                <c:pt idx="2185">
                  <c:v>77.14</c:v>
                </c:pt>
                <c:pt idx="2186">
                  <c:v>77.069999999999993</c:v>
                </c:pt>
                <c:pt idx="2187">
                  <c:v>77</c:v>
                </c:pt>
                <c:pt idx="2188">
                  <c:v>76.989999999999995</c:v>
                </c:pt>
                <c:pt idx="2189">
                  <c:v>76.86</c:v>
                </c:pt>
                <c:pt idx="2190">
                  <c:v>76.86</c:v>
                </c:pt>
                <c:pt idx="2191">
                  <c:v>76.819999999999993</c:v>
                </c:pt>
                <c:pt idx="2192">
                  <c:v>76.77</c:v>
                </c:pt>
                <c:pt idx="2193">
                  <c:v>76.73</c:v>
                </c:pt>
                <c:pt idx="2194">
                  <c:v>76.7</c:v>
                </c:pt>
                <c:pt idx="2195">
                  <c:v>76.69</c:v>
                </c:pt>
                <c:pt idx="2196">
                  <c:v>76.66</c:v>
                </c:pt>
                <c:pt idx="2197">
                  <c:v>76.650000000000006</c:v>
                </c:pt>
                <c:pt idx="2198">
                  <c:v>76.650000000000006</c:v>
                </c:pt>
                <c:pt idx="2199">
                  <c:v>76.61</c:v>
                </c:pt>
                <c:pt idx="2200">
                  <c:v>76.56</c:v>
                </c:pt>
                <c:pt idx="2201">
                  <c:v>76.510000000000005</c:v>
                </c:pt>
                <c:pt idx="2202">
                  <c:v>76.39</c:v>
                </c:pt>
                <c:pt idx="2203">
                  <c:v>76.31</c:v>
                </c:pt>
                <c:pt idx="2204">
                  <c:v>76.3</c:v>
                </c:pt>
                <c:pt idx="2205">
                  <c:v>76.290000000000006</c:v>
                </c:pt>
                <c:pt idx="2206">
                  <c:v>76.23</c:v>
                </c:pt>
                <c:pt idx="2207">
                  <c:v>76.209999999999994</c:v>
                </c:pt>
                <c:pt idx="2208">
                  <c:v>76.08</c:v>
                </c:pt>
                <c:pt idx="2209">
                  <c:v>76</c:v>
                </c:pt>
                <c:pt idx="2210">
                  <c:v>75.81</c:v>
                </c:pt>
                <c:pt idx="2211">
                  <c:v>75.69</c:v>
                </c:pt>
                <c:pt idx="2212">
                  <c:v>75.64</c:v>
                </c:pt>
                <c:pt idx="2213">
                  <c:v>75.599999999999994</c:v>
                </c:pt>
                <c:pt idx="2214">
                  <c:v>75.5</c:v>
                </c:pt>
                <c:pt idx="2215">
                  <c:v>75.39</c:v>
                </c:pt>
                <c:pt idx="2216">
                  <c:v>75.36</c:v>
                </c:pt>
                <c:pt idx="2217">
                  <c:v>75.34</c:v>
                </c:pt>
                <c:pt idx="2218">
                  <c:v>75.319999999999993</c:v>
                </c:pt>
                <c:pt idx="2219">
                  <c:v>75.260000000000005</c:v>
                </c:pt>
                <c:pt idx="2220">
                  <c:v>75.25</c:v>
                </c:pt>
                <c:pt idx="2221">
                  <c:v>75.239999999999995</c:v>
                </c:pt>
                <c:pt idx="2222">
                  <c:v>75.239999999999995</c:v>
                </c:pt>
                <c:pt idx="2223">
                  <c:v>75.23</c:v>
                </c:pt>
                <c:pt idx="2224">
                  <c:v>75.180000000000007</c:v>
                </c:pt>
                <c:pt idx="2225">
                  <c:v>75.05</c:v>
                </c:pt>
                <c:pt idx="2226">
                  <c:v>74.989999999999995</c:v>
                </c:pt>
                <c:pt idx="2227">
                  <c:v>74.86</c:v>
                </c:pt>
                <c:pt idx="2228">
                  <c:v>74.78</c:v>
                </c:pt>
                <c:pt idx="2229">
                  <c:v>74.75</c:v>
                </c:pt>
                <c:pt idx="2230">
                  <c:v>74.73</c:v>
                </c:pt>
                <c:pt idx="2231">
                  <c:v>74.72</c:v>
                </c:pt>
                <c:pt idx="2232">
                  <c:v>74.7</c:v>
                </c:pt>
                <c:pt idx="2233">
                  <c:v>74.650000000000006</c:v>
                </c:pt>
                <c:pt idx="2234">
                  <c:v>74.56</c:v>
                </c:pt>
                <c:pt idx="2235">
                  <c:v>74.510000000000005</c:v>
                </c:pt>
                <c:pt idx="2236">
                  <c:v>74.430000000000007</c:v>
                </c:pt>
                <c:pt idx="2237">
                  <c:v>74.37</c:v>
                </c:pt>
                <c:pt idx="2238">
                  <c:v>74.239999999999995</c:v>
                </c:pt>
                <c:pt idx="2239">
                  <c:v>74.2</c:v>
                </c:pt>
                <c:pt idx="2240">
                  <c:v>74.14</c:v>
                </c:pt>
                <c:pt idx="2241">
                  <c:v>74.010000000000005</c:v>
                </c:pt>
                <c:pt idx="2242">
                  <c:v>73.959999999999994</c:v>
                </c:pt>
                <c:pt idx="2243">
                  <c:v>73.86</c:v>
                </c:pt>
                <c:pt idx="2244">
                  <c:v>73.8</c:v>
                </c:pt>
                <c:pt idx="2245">
                  <c:v>73.78</c:v>
                </c:pt>
                <c:pt idx="2246">
                  <c:v>73.739999999999995</c:v>
                </c:pt>
                <c:pt idx="2247">
                  <c:v>73.73</c:v>
                </c:pt>
                <c:pt idx="2248">
                  <c:v>73.680000000000007</c:v>
                </c:pt>
                <c:pt idx="2249">
                  <c:v>73.650000000000006</c:v>
                </c:pt>
                <c:pt idx="2250">
                  <c:v>73.650000000000006</c:v>
                </c:pt>
                <c:pt idx="2251">
                  <c:v>73.64</c:v>
                </c:pt>
                <c:pt idx="2252">
                  <c:v>73.489999999999995</c:v>
                </c:pt>
                <c:pt idx="2253">
                  <c:v>73.48</c:v>
                </c:pt>
                <c:pt idx="2254">
                  <c:v>73.459999999999994</c:v>
                </c:pt>
                <c:pt idx="2255">
                  <c:v>73.44</c:v>
                </c:pt>
                <c:pt idx="2256">
                  <c:v>73.42</c:v>
                </c:pt>
                <c:pt idx="2257">
                  <c:v>73.33</c:v>
                </c:pt>
                <c:pt idx="2258">
                  <c:v>73.25</c:v>
                </c:pt>
                <c:pt idx="2259">
                  <c:v>73.17</c:v>
                </c:pt>
                <c:pt idx="2260">
                  <c:v>73.069999999999993</c:v>
                </c:pt>
                <c:pt idx="2261">
                  <c:v>73.03</c:v>
                </c:pt>
                <c:pt idx="2262">
                  <c:v>73</c:v>
                </c:pt>
                <c:pt idx="2263">
                  <c:v>72.98</c:v>
                </c:pt>
                <c:pt idx="2264">
                  <c:v>72.849999999999994</c:v>
                </c:pt>
                <c:pt idx="2265">
                  <c:v>72.790000000000006</c:v>
                </c:pt>
                <c:pt idx="2266">
                  <c:v>72.77</c:v>
                </c:pt>
                <c:pt idx="2267">
                  <c:v>72.69</c:v>
                </c:pt>
                <c:pt idx="2268">
                  <c:v>72.66</c:v>
                </c:pt>
                <c:pt idx="2269">
                  <c:v>72.650000000000006</c:v>
                </c:pt>
                <c:pt idx="2270">
                  <c:v>72.650000000000006</c:v>
                </c:pt>
                <c:pt idx="2271">
                  <c:v>72.63</c:v>
                </c:pt>
                <c:pt idx="2272">
                  <c:v>72.61</c:v>
                </c:pt>
                <c:pt idx="2273">
                  <c:v>72.53</c:v>
                </c:pt>
                <c:pt idx="2274">
                  <c:v>72.510000000000005</c:v>
                </c:pt>
                <c:pt idx="2275">
                  <c:v>72.430000000000007</c:v>
                </c:pt>
                <c:pt idx="2276">
                  <c:v>72.39</c:v>
                </c:pt>
                <c:pt idx="2277">
                  <c:v>72.37</c:v>
                </c:pt>
                <c:pt idx="2278">
                  <c:v>72.239999999999995</c:v>
                </c:pt>
                <c:pt idx="2279">
                  <c:v>72.23</c:v>
                </c:pt>
                <c:pt idx="2280">
                  <c:v>72.16</c:v>
                </c:pt>
                <c:pt idx="2281">
                  <c:v>72.08</c:v>
                </c:pt>
                <c:pt idx="2282">
                  <c:v>72.069999999999993</c:v>
                </c:pt>
                <c:pt idx="2283">
                  <c:v>72.069999999999993</c:v>
                </c:pt>
                <c:pt idx="2284">
                  <c:v>72.02</c:v>
                </c:pt>
                <c:pt idx="2285">
                  <c:v>71.91</c:v>
                </c:pt>
                <c:pt idx="2286">
                  <c:v>71.77</c:v>
                </c:pt>
                <c:pt idx="2287">
                  <c:v>71.680000000000007</c:v>
                </c:pt>
                <c:pt idx="2288">
                  <c:v>71.63</c:v>
                </c:pt>
                <c:pt idx="2289">
                  <c:v>71.62</c:v>
                </c:pt>
                <c:pt idx="2290">
                  <c:v>71.61</c:v>
                </c:pt>
                <c:pt idx="2291">
                  <c:v>71.59</c:v>
                </c:pt>
                <c:pt idx="2292">
                  <c:v>71.58</c:v>
                </c:pt>
                <c:pt idx="2293">
                  <c:v>71.510000000000005</c:v>
                </c:pt>
                <c:pt idx="2294">
                  <c:v>71.510000000000005</c:v>
                </c:pt>
                <c:pt idx="2295">
                  <c:v>71.45</c:v>
                </c:pt>
                <c:pt idx="2296">
                  <c:v>71.290000000000006</c:v>
                </c:pt>
                <c:pt idx="2297">
                  <c:v>71.290000000000006</c:v>
                </c:pt>
                <c:pt idx="2298">
                  <c:v>71.239999999999995</c:v>
                </c:pt>
                <c:pt idx="2299">
                  <c:v>71.22</c:v>
                </c:pt>
                <c:pt idx="2300">
                  <c:v>71.17</c:v>
                </c:pt>
                <c:pt idx="2301">
                  <c:v>71.13</c:v>
                </c:pt>
                <c:pt idx="2302">
                  <c:v>70.959999999999994</c:v>
                </c:pt>
                <c:pt idx="2303">
                  <c:v>70.86</c:v>
                </c:pt>
                <c:pt idx="2304">
                  <c:v>70.849999999999994</c:v>
                </c:pt>
                <c:pt idx="2305">
                  <c:v>70.81</c:v>
                </c:pt>
                <c:pt idx="2306">
                  <c:v>70.78</c:v>
                </c:pt>
                <c:pt idx="2307">
                  <c:v>70.77</c:v>
                </c:pt>
                <c:pt idx="2308">
                  <c:v>70.739999999999995</c:v>
                </c:pt>
                <c:pt idx="2309">
                  <c:v>70.739999999999995</c:v>
                </c:pt>
                <c:pt idx="2310">
                  <c:v>70.67</c:v>
                </c:pt>
                <c:pt idx="2311">
                  <c:v>70.66</c:v>
                </c:pt>
                <c:pt idx="2312">
                  <c:v>70.650000000000006</c:v>
                </c:pt>
                <c:pt idx="2313">
                  <c:v>70.59</c:v>
                </c:pt>
                <c:pt idx="2314">
                  <c:v>70.55</c:v>
                </c:pt>
                <c:pt idx="2315">
                  <c:v>70.540000000000006</c:v>
                </c:pt>
                <c:pt idx="2316">
                  <c:v>70.540000000000006</c:v>
                </c:pt>
                <c:pt idx="2317">
                  <c:v>70.48</c:v>
                </c:pt>
                <c:pt idx="2318">
                  <c:v>70.430000000000007</c:v>
                </c:pt>
                <c:pt idx="2319">
                  <c:v>70.42</c:v>
                </c:pt>
                <c:pt idx="2320">
                  <c:v>70.42</c:v>
                </c:pt>
                <c:pt idx="2321">
                  <c:v>70.209999999999994</c:v>
                </c:pt>
                <c:pt idx="2322">
                  <c:v>70.180000000000007</c:v>
                </c:pt>
                <c:pt idx="2323">
                  <c:v>70.13</c:v>
                </c:pt>
                <c:pt idx="2324">
                  <c:v>70.13</c:v>
                </c:pt>
                <c:pt idx="2325">
                  <c:v>70.12</c:v>
                </c:pt>
                <c:pt idx="2326">
                  <c:v>70</c:v>
                </c:pt>
                <c:pt idx="2327">
                  <c:v>69.989999999999995</c:v>
                </c:pt>
                <c:pt idx="2328">
                  <c:v>69.95</c:v>
                </c:pt>
                <c:pt idx="2329">
                  <c:v>69.88</c:v>
                </c:pt>
                <c:pt idx="2330">
                  <c:v>69.760000000000005</c:v>
                </c:pt>
                <c:pt idx="2331">
                  <c:v>69.75</c:v>
                </c:pt>
                <c:pt idx="2332">
                  <c:v>69.73</c:v>
                </c:pt>
                <c:pt idx="2333">
                  <c:v>69.73</c:v>
                </c:pt>
                <c:pt idx="2334">
                  <c:v>69.72</c:v>
                </c:pt>
                <c:pt idx="2335">
                  <c:v>69.650000000000006</c:v>
                </c:pt>
                <c:pt idx="2336">
                  <c:v>69.62</c:v>
                </c:pt>
                <c:pt idx="2337">
                  <c:v>69.58</c:v>
                </c:pt>
                <c:pt idx="2338">
                  <c:v>69.569999999999993</c:v>
                </c:pt>
                <c:pt idx="2339">
                  <c:v>69.53</c:v>
                </c:pt>
                <c:pt idx="2340">
                  <c:v>69.510000000000005</c:v>
                </c:pt>
                <c:pt idx="2341">
                  <c:v>69.45</c:v>
                </c:pt>
                <c:pt idx="2342">
                  <c:v>69.42</c:v>
                </c:pt>
                <c:pt idx="2343">
                  <c:v>69.25</c:v>
                </c:pt>
                <c:pt idx="2344">
                  <c:v>69.23</c:v>
                </c:pt>
                <c:pt idx="2345">
                  <c:v>69.22</c:v>
                </c:pt>
                <c:pt idx="2346">
                  <c:v>69.19</c:v>
                </c:pt>
                <c:pt idx="2347">
                  <c:v>69.17</c:v>
                </c:pt>
                <c:pt idx="2348">
                  <c:v>69.17</c:v>
                </c:pt>
                <c:pt idx="2349">
                  <c:v>69.08</c:v>
                </c:pt>
                <c:pt idx="2350">
                  <c:v>69.05</c:v>
                </c:pt>
                <c:pt idx="2351">
                  <c:v>69</c:v>
                </c:pt>
                <c:pt idx="2352">
                  <c:v>69</c:v>
                </c:pt>
                <c:pt idx="2353">
                  <c:v>68.849999999999994</c:v>
                </c:pt>
                <c:pt idx="2354">
                  <c:v>68.849999999999994</c:v>
                </c:pt>
                <c:pt idx="2355">
                  <c:v>68.84</c:v>
                </c:pt>
                <c:pt idx="2356">
                  <c:v>68.760000000000005</c:v>
                </c:pt>
                <c:pt idx="2357">
                  <c:v>68.73</c:v>
                </c:pt>
                <c:pt idx="2358">
                  <c:v>68.64</c:v>
                </c:pt>
                <c:pt idx="2359">
                  <c:v>68.64</c:v>
                </c:pt>
                <c:pt idx="2360">
                  <c:v>68.63</c:v>
                </c:pt>
                <c:pt idx="2361">
                  <c:v>68.62</c:v>
                </c:pt>
                <c:pt idx="2362">
                  <c:v>68.62</c:v>
                </c:pt>
                <c:pt idx="2363">
                  <c:v>68.59</c:v>
                </c:pt>
                <c:pt idx="2364">
                  <c:v>68.53</c:v>
                </c:pt>
                <c:pt idx="2365">
                  <c:v>68.510000000000005</c:v>
                </c:pt>
                <c:pt idx="2366">
                  <c:v>68.48</c:v>
                </c:pt>
                <c:pt idx="2367">
                  <c:v>68.45</c:v>
                </c:pt>
                <c:pt idx="2368">
                  <c:v>68.42</c:v>
                </c:pt>
                <c:pt idx="2369">
                  <c:v>68.400000000000006</c:v>
                </c:pt>
                <c:pt idx="2370">
                  <c:v>68.39</c:v>
                </c:pt>
                <c:pt idx="2371">
                  <c:v>68.290000000000006</c:v>
                </c:pt>
                <c:pt idx="2372">
                  <c:v>68.22</c:v>
                </c:pt>
                <c:pt idx="2373">
                  <c:v>68.22</c:v>
                </c:pt>
                <c:pt idx="2374">
                  <c:v>68.209999999999994</c:v>
                </c:pt>
                <c:pt idx="2375">
                  <c:v>68.150000000000006</c:v>
                </c:pt>
                <c:pt idx="2376">
                  <c:v>68.11</c:v>
                </c:pt>
                <c:pt idx="2377">
                  <c:v>68.040000000000006</c:v>
                </c:pt>
                <c:pt idx="2378">
                  <c:v>68.02</c:v>
                </c:pt>
                <c:pt idx="2379">
                  <c:v>67.98</c:v>
                </c:pt>
                <c:pt idx="2380">
                  <c:v>67.95</c:v>
                </c:pt>
                <c:pt idx="2381">
                  <c:v>67.95</c:v>
                </c:pt>
                <c:pt idx="2382">
                  <c:v>67.94</c:v>
                </c:pt>
                <c:pt idx="2383">
                  <c:v>67.930000000000007</c:v>
                </c:pt>
                <c:pt idx="2384">
                  <c:v>67.900000000000006</c:v>
                </c:pt>
                <c:pt idx="2385">
                  <c:v>67.849999999999994</c:v>
                </c:pt>
                <c:pt idx="2386">
                  <c:v>67.790000000000006</c:v>
                </c:pt>
                <c:pt idx="2387">
                  <c:v>67.78</c:v>
                </c:pt>
                <c:pt idx="2388">
                  <c:v>67.760000000000005</c:v>
                </c:pt>
                <c:pt idx="2389">
                  <c:v>67.739999999999995</c:v>
                </c:pt>
                <c:pt idx="2390">
                  <c:v>67.680000000000007</c:v>
                </c:pt>
                <c:pt idx="2391">
                  <c:v>67.58</c:v>
                </c:pt>
                <c:pt idx="2392">
                  <c:v>67.569999999999993</c:v>
                </c:pt>
                <c:pt idx="2393">
                  <c:v>67.55</c:v>
                </c:pt>
                <c:pt idx="2394">
                  <c:v>67.48</c:v>
                </c:pt>
                <c:pt idx="2395">
                  <c:v>67.400000000000006</c:v>
                </c:pt>
                <c:pt idx="2396">
                  <c:v>67.38</c:v>
                </c:pt>
                <c:pt idx="2397">
                  <c:v>67.31</c:v>
                </c:pt>
                <c:pt idx="2398">
                  <c:v>67.260000000000005</c:v>
                </c:pt>
                <c:pt idx="2399">
                  <c:v>67.180000000000007</c:v>
                </c:pt>
                <c:pt idx="2400">
                  <c:v>66.97</c:v>
                </c:pt>
                <c:pt idx="2401">
                  <c:v>66.95</c:v>
                </c:pt>
                <c:pt idx="2402">
                  <c:v>66.930000000000007</c:v>
                </c:pt>
                <c:pt idx="2403">
                  <c:v>66.86</c:v>
                </c:pt>
                <c:pt idx="2404">
                  <c:v>66.86</c:v>
                </c:pt>
                <c:pt idx="2405">
                  <c:v>66.77</c:v>
                </c:pt>
                <c:pt idx="2406">
                  <c:v>66.72</c:v>
                </c:pt>
                <c:pt idx="2407">
                  <c:v>66.61</c:v>
                </c:pt>
                <c:pt idx="2408">
                  <c:v>66.540000000000006</c:v>
                </c:pt>
                <c:pt idx="2409">
                  <c:v>66.459999999999994</c:v>
                </c:pt>
                <c:pt idx="2410">
                  <c:v>66.45</c:v>
                </c:pt>
                <c:pt idx="2411">
                  <c:v>66.42</c:v>
                </c:pt>
                <c:pt idx="2412">
                  <c:v>66.400000000000006</c:v>
                </c:pt>
                <c:pt idx="2413">
                  <c:v>66.38</c:v>
                </c:pt>
                <c:pt idx="2414">
                  <c:v>66.38</c:v>
                </c:pt>
                <c:pt idx="2415">
                  <c:v>66.37</c:v>
                </c:pt>
                <c:pt idx="2416">
                  <c:v>66.34</c:v>
                </c:pt>
                <c:pt idx="2417">
                  <c:v>66.34</c:v>
                </c:pt>
                <c:pt idx="2418">
                  <c:v>66.239999999999995</c:v>
                </c:pt>
                <c:pt idx="2419">
                  <c:v>66.23</c:v>
                </c:pt>
                <c:pt idx="2420">
                  <c:v>66.22</c:v>
                </c:pt>
                <c:pt idx="2421">
                  <c:v>66.22</c:v>
                </c:pt>
                <c:pt idx="2422">
                  <c:v>66.209999999999994</c:v>
                </c:pt>
                <c:pt idx="2423">
                  <c:v>66.180000000000007</c:v>
                </c:pt>
                <c:pt idx="2424">
                  <c:v>66.13</c:v>
                </c:pt>
                <c:pt idx="2425">
                  <c:v>66.12</c:v>
                </c:pt>
                <c:pt idx="2426">
                  <c:v>66.099999999999994</c:v>
                </c:pt>
                <c:pt idx="2427">
                  <c:v>66.08</c:v>
                </c:pt>
                <c:pt idx="2428">
                  <c:v>66.03</c:v>
                </c:pt>
                <c:pt idx="2429">
                  <c:v>66.02</c:v>
                </c:pt>
                <c:pt idx="2430">
                  <c:v>66.010000000000005</c:v>
                </c:pt>
                <c:pt idx="2431">
                  <c:v>65.930000000000007</c:v>
                </c:pt>
                <c:pt idx="2432">
                  <c:v>65.91</c:v>
                </c:pt>
                <c:pt idx="2433">
                  <c:v>65.91</c:v>
                </c:pt>
                <c:pt idx="2434">
                  <c:v>65.89</c:v>
                </c:pt>
                <c:pt idx="2435">
                  <c:v>65.88</c:v>
                </c:pt>
                <c:pt idx="2436">
                  <c:v>65.86</c:v>
                </c:pt>
                <c:pt idx="2437">
                  <c:v>65.760000000000005</c:v>
                </c:pt>
                <c:pt idx="2438">
                  <c:v>65.739999999999995</c:v>
                </c:pt>
                <c:pt idx="2439">
                  <c:v>65.650000000000006</c:v>
                </c:pt>
                <c:pt idx="2440">
                  <c:v>65.599999999999994</c:v>
                </c:pt>
                <c:pt idx="2441">
                  <c:v>65.489999999999995</c:v>
                </c:pt>
                <c:pt idx="2442">
                  <c:v>65.44</c:v>
                </c:pt>
                <c:pt idx="2443">
                  <c:v>65.39</c:v>
                </c:pt>
                <c:pt idx="2444">
                  <c:v>65.319999999999993</c:v>
                </c:pt>
                <c:pt idx="2445">
                  <c:v>65.25</c:v>
                </c:pt>
                <c:pt idx="2446">
                  <c:v>65.23</c:v>
                </c:pt>
                <c:pt idx="2447">
                  <c:v>65.14</c:v>
                </c:pt>
                <c:pt idx="2448">
                  <c:v>65.14</c:v>
                </c:pt>
                <c:pt idx="2449">
                  <c:v>65.11</c:v>
                </c:pt>
                <c:pt idx="2450">
                  <c:v>65.03</c:v>
                </c:pt>
                <c:pt idx="2451">
                  <c:v>64.900000000000006</c:v>
                </c:pt>
                <c:pt idx="2452">
                  <c:v>64.900000000000006</c:v>
                </c:pt>
                <c:pt idx="2453">
                  <c:v>64.81</c:v>
                </c:pt>
                <c:pt idx="2454">
                  <c:v>64.739999999999995</c:v>
                </c:pt>
                <c:pt idx="2455">
                  <c:v>64.680000000000007</c:v>
                </c:pt>
                <c:pt idx="2456">
                  <c:v>64.67</c:v>
                </c:pt>
                <c:pt idx="2457">
                  <c:v>64.67</c:v>
                </c:pt>
                <c:pt idx="2458">
                  <c:v>64.56</c:v>
                </c:pt>
                <c:pt idx="2459">
                  <c:v>64.53</c:v>
                </c:pt>
                <c:pt idx="2460">
                  <c:v>64.459999999999994</c:v>
                </c:pt>
                <c:pt idx="2461">
                  <c:v>64.45</c:v>
                </c:pt>
                <c:pt idx="2462">
                  <c:v>64.44</c:v>
                </c:pt>
                <c:pt idx="2463">
                  <c:v>64.400000000000006</c:v>
                </c:pt>
                <c:pt idx="2464">
                  <c:v>64.36</c:v>
                </c:pt>
                <c:pt idx="2465">
                  <c:v>64.319999999999993</c:v>
                </c:pt>
                <c:pt idx="2466">
                  <c:v>64.31</c:v>
                </c:pt>
                <c:pt idx="2467">
                  <c:v>64.239999999999995</c:v>
                </c:pt>
                <c:pt idx="2468">
                  <c:v>64.2</c:v>
                </c:pt>
                <c:pt idx="2469">
                  <c:v>64.17</c:v>
                </c:pt>
                <c:pt idx="2470">
                  <c:v>64.12</c:v>
                </c:pt>
                <c:pt idx="2471">
                  <c:v>64.099999999999994</c:v>
                </c:pt>
                <c:pt idx="2472">
                  <c:v>64.08</c:v>
                </c:pt>
                <c:pt idx="2473">
                  <c:v>64.010000000000005</c:v>
                </c:pt>
                <c:pt idx="2474">
                  <c:v>63.89</c:v>
                </c:pt>
                <c:pt idx="2475">
                  <c:v>63.84</c:v>
                </c:pt>
                <c:pt idx="2476">
                  <c:v>63.75</c:v>
                </c:pt>
                <c:pt idx="2477">
                  <c:v>63.74</c:v>
                </c:pt>
                <c:pt idx="2478">
                  <c:v>63.73</c:v>
                </c:pt>
                <c:pt idx="2479">
                  <c:v>63.71</c:v>
                </c:pt>
                <c:pt idx="2480">
                  <c:v>63.71</c:v>
                </c:pt>
                <c:pt idx="2481">
                  <c:v>63.69</c:v>
                </c:pt>
                <c:pt idx="2482">
                  <c:v>63.67</c:v>
                </c:pt>
                <c:pt idx="2483">
                  <c:v>63.64</c:v>
                </c:pt>
                <c:pt idx="2484">
                  <c:v>63.64</c:v>
                </c:pt>
                <c:pt idx="2485">
                  <c:v>63.6</c:v>
                </c:pt>
                <c:pt idx="2486">
                  <c:v>63.57</c:v>
                </c:pt>
                <c:pt idx="2487">
                  <c:v>63.53</c:v>
                </c:pt>
                <c:pt idx="2488">
                  <c:v>63.5</c:v>
                </c:pt>
                <c:pt idx="2489">
                  <c:v>63.49</c:v>
                </c:pt>
                <c:pt idx="2490">
                  <c:v>63.47</c:v>
                </c:pt>
                <c:pt idx="2491">
                  <c:v>63.43</c:v>
                </c:pt>
                <c:pt idx="2492">
                  <c:v>63.38</c:v>
                </c:pt>
                <c:pt idx="2493">
                  <c:v>63.36</c:v>
                </c:pt>
                <c:pt idx="2494">
                  <c:v>63.33</c:v>
                </c:pt>
                <c:pt idx="2495">
                  <c:v>63.19</c:v>
                </c:pt>
                <c:pt idx="2496">
                  <c:v>63.18</c:v>
                </c:pt>
                <c:pt idx="2497">
                  <c:v>63.14</c:v>
                </c:pt>
                <c:pt idx="2498">
                  <c:v>63.1</c:v>
                </c:pt>
                <c:pt idx="2499">
                  <c:v>62.93</c:v>
                </c:pt>
                <c:pt idx="2500">
                  <c:v>62.77</c:v>
                </c:pt>
                <c:pt idx="2501">
                  <c:v>62.67</c:v>
                </c:pt>
                <c:pt idx="2502">
                  <c:v>62.6</c:v>
                </c:pt>
                <c:pt idx="2503">
                  <c:v>62.59</c:v>
                </c:pt>
                <c:pt idx="2504">
                  <c:v>62.53</c:v>
                </c:pt>
                <c:pt idx="2505">
                  <c:v>62.52</c:v>
                </c:pt>
                <c:pt idx="2506">
                  <c:v>62.47</c:v>
                </c:pt>
                <c:pt idx="2507">
                  <c:v>62.33</c:v>
                </c:pt>
                <c:pt idx="2508">
                  <c:v>62.29</c:v>
                </c:pt>
                <c:pt idx="2509">
                  <c:v>62.17</c:v>
                </c:pt>
                <c:pt idx="2510">
                  <c:v>62.17</c:v>
                </c:pt>
                <c:pt idx="2511">
                  <c:v>62.13</c:v>
                </c:pt>
                <c:pt idx="2512">
                  <c:v>62.11</c:v>
                </c:pt>
                <c:pt idx="2513">
                  <c:v>62.03</c:v>
                </c:pt>
                <c:pt idx="2514">
                  <c:v>62</c:v>
                </c:pt>
                <c:pt idx="2515">
                  <c:v>61.96</c:v>
                </c:pt>
                <c:pt idx="2516">
                  <c:v>61.93</c:v>
                </c:pt>
                <c:pt idx="2517">
                  <c:v>61.89</c:v>
                </c:pt>
                <c:pt idx="2518">
                  <c:v>61.88</c:v>
                </c:pt>
                <c:pt idx="2519">
                  <c:v>61.84</c:v>
                </c:pt>
                <c:pt idx="2520">
                  <c:v>61.68</c:v>
                </c:pt>
                <c:pt idx="2521">
                  <c:v>61.65</c:v>
                </c:pt>
                <c:pt idx="2522">
                  <c:v>61.64</c:v>
                </c:pt>
                <c:pt idx="2523">
                  <c:v>61.62</c:v>
                </c:pt>
                <c:pt idx="2524">
                  <c:v>61.59</c:v>
                </c:pt>
                <c:pt idx="2525">
                  <c:v>61.59</c:v>
                </c:pt>
                <c:pt idx="2526">
                  <c:v>61.46</c:v>
                </c:pt>
                <c:pt idx="2527">
                  <c:v>61.45</c:v>
                </c:pt>
                <c:pt idx="2528">
                  <c:v>61.43</c:v>
                </c:pt>
                <c:pt idx="2529">
                  <c:v>61.4</c:v>
                </c:pt>
                <c:pt idx="2530">
                  <c:v>61.25</c:v>
                </c:pt>
                <c:pt idx="2531">
                  <c:v>61.19</c:v>
                </c:pt>
                <c:pt idx="2532">
                  <c:v>61.17</c:v>
                </c:pt>
                <c:pt idx="2533">
                  <c:v>61.12</c:v>
                </c:pt>
                <c:pt idx="2534">
                  <c:v>61.11</c:v>
                </c:pt>
                <c:pt idx="2535">
                  <c:v>61.09</c:v>
                </c:pt>
                <c:pt idx="2536">
                  <c:v>61.06</c:v>
                </c:pt>
                <c:pt idx="2537">
                  <c:v>61.04</c:v>
                </c:pt>
                <c:pt idx="2538">
                  <c:v>61.03</c:v>
                </c:pt>
                <c:pt idx="2539">
                  <c:v>61.02</c:v>
                </c:pt>
                <c:pt idx="2540">
                  <c:v>61</c:v>
                </c:pt>
                <c:pt idx="2541">
                  <c:v>60.96</c:v>
                </c:pt>
                <c:pt idx="2542">
                  <c:v>60.93</c:v>
                </c:pt>
                <c:pt idx="2543">
                  <c:v>60.9</c:v>
                </c:pt>
                <c:pt idx="2544">
                  <c:v>60.88</c:v>
                </c:pt>
                <c:pt idx="2545">
                  <c:v>60.84</c:v>
                </c:pt>
                <c:pt idx="2546">
                  <c:v>60.76</c:v>
                </c:pt>
                <c:pt idx="2547">
                  <c:v>60.75</c:v>
                </c:pt>
                <c:pt idx="2548">
                  <c:v>60.73</c:v>
                </c:pt>
                <c:pt idx="2549">
                  <c:v>60.72</c:v>
                </c:pt>
                <c:pt idx="2550">
                  <c:v>60.67</c:v>
                </c:pt>
                <c:pt idx="2551">
                  <c:v>60.62</c:v>
                </c:pt>
                <c:pt idx="2552">
                  <c:v>60.6</c:v>
                </c:pt>
                <c:pt idx="2553">
                  <c:v>60.59</c:v>
                </c:pt>
                <c:pt idx="2554">
                  <c:v>60.59</c:v>
                </c:pt>
                <c:pt idx="2555">
                  <c:v>60.57</c:v>
                </c:pt>
                <c:pt idx="2556">
                  <c:v>60.5</c:v>
                </c:pt>
                <c:pt idx="2557">
                  <c:v>60.5</c:v>
                </c:pt>
                <c:pt idx="2558">
                  <c:v>60.47</c:v>
                </c:pt>
                <c:pt idx="2559">
                  <c:v>60.47</c:v>
                </c:pt>
                <c:pt idx="2560">
                  <c:v>60.46</c:v>
                </c:pt>
                <c:pt idx="2561">
                  <c:v>60.35</c:v>
                </c:pt>
                <c:pt idx="2562">
                  <c:v>60.34</c:v>
                </c:pt>
                <c:pt idx="2563">
                  <c:v>60.26</c:v>
                </c:pt>
                <c:pt idx="2564">
                  <c:v>60.25</c:v>
                </c:pt>
                <c:pt idx="2565">
                  <c:v>60.25</c:v>
                </c:pt>
                <c:pt idx="2566">
                  <c:v>60.24</c:v>
                </c:pt>
                <c:pt idx="2567">
                  <c:v>60.19</c:v>
                </c:pt>
                <c:pt idx="2568">
                  <c:v>60.18</c:v>
                </c:pt>
                <c:pt idx="2569">
                  <c:v>60.14</c:v>
                </c:pt>
                <c:pt idx="2570">
                  <c:v>60.11</c:v>
                </c:pt>
                <c:pt idx="2571">
                  <c:v>60.1</c:v>
                </c:pt>
                <c:pt idx="2572">
                  <c:v>60.09</c:v>
                </c:pt>
                <c:pt idx="2573">
                  <c:v>60.07</c:v>
                </c:pt>
                <c:pt idx="2574">
                  <c:v>60.06</c:v>
                </c:pt>
                <c:pt idx="2575">
                  <c:v>60.05</c:v>
                </c:pt>
                <c:pt idx="2576">
                  <c:v>60.02</c:v>
                </c:pt>
                <c:pt idx="2577">
                  <c:v>60.01</c:v>
                </c:pt>
                <c:pt idx="2578">
                  <c:v>59.93</c:v>
                </c:pt>
                <c:pt idx="2579">
                  <c:v>59.89</c:v>
                </c:pt>
                <c:pt idx="2580">
                  <c:v>59.87</c:v>
                </c:pt>
                <c:pt idx="2581">
                  <c:v>59.86</c:v>
                </c:pt>
                <c:pt idx="2582">
                  <c:v>59.85</c:v>
                </c:pt>
                <c:pt idx="2583">
                  <c:v>59.82</c:v>
                </c:pt>
                <c:pt idx="2584">
                  <c:v>59.79</c:v>
                </c:pt>
                <c:pt idx="2585">
                  <c:v>59.78</c:v>
                </c:pt>
                <c:pt idx="2586">
                  <c:v>59.7</c:v>
                </c:pt>
                <c:pt idx="2587">
                  <c:v>59.66</c:v>
                </c:pt>
                <c:pt idx="2588">
                  <c:v>59.66</c:v>
                </c:pt>
                <c:pt idx="2589">
                  <c:v>59.65</c:v>
                </c:pt>
                <c:pt idx="2590">
                  <c:v>59.56</c:v>
                </c:pt>
                <c:pt idx="2591">
                  <c:v>59.54</c:v>
                </c:pt>
                <c:pt idx="2592">
                  <c:v>59.49</c:v>
                </c:pt>
                <c:pt idx="2593">
                  <c:v>59.49</c:v>
                </c:pt>
                <c:pt idx="2594">
                  <c:v>59.48</c:v>
                </c:pt>
                <c:pt idx="2595">
                  <c:v>59.47</c:v>
                </c:pt>
                <c:pt idx="2596">
                  <c:v>59.47</c:v>
                </c:pt>
                <c:pt idx="2597">
                  <c:v>59.45</c:v>
                </c:pt>
                <c:pt idx="2598">
                  <c:v>59.45</c:v>
                </c:pt>
                <c:pt idx="2599">
                  <c:v>59.37</c:v>
                </c:pt>
                <c:pt idx="2600">
                  <c:v>59.29</c:v>
                </c:pt>
                <c:pt idx="2601">
                  <c:v>59.18</c:v>
                </c:pt>
                <c:pt idx="2602">
                  <c:v>59.14</c:v>
                </c:pt>
                <c:pt idx="2603">
                  <c:v>59.11</c:v>
                </c:pt>
                <c:pt idx="2604">
                  <c:v>59.08</c:v>
                </c:pt>
                <c:pt idx="2605">
                  <c:v>59.01</c:v>
                </c:pt>
                <c:pt idx="2606">
                  <c:v>58.99</c:v>
                </c:pt>
                <c:pt idx="2607">
                  <c:v>58.98</c:v>
                </c:pt>
                <c:pt idx="2608">
                  <c:v>58.98</c:v>
                </c:pt>
                <c:pt idx="2609">
                  <c:v>58.95</c:v>
                </c:pt>
                <c:pt idx="2610">
                  <c:v>58.95</c:v>
                </c:pt>
                <c:pt idx="2611">
                  <c:v>58.91</c:v>
                </c:pt>
                <c:pt idx="2612">
                  <c:v>58.91</c:v>
                </c:pt>
                <c:pt idx="2613">
                  <c:v>58.89</c:v>
                </c:pt>
                <c:pt idx="2614">
                  <c:v>58.8</c:v>
                </c:pt>
                <c:pt idx="2615">
                  <c:v>58.77</c:v>
                </c:pt>
                <c:pt idx="2616">
                  <c:v>58.77</c:v>
                </c:pt>
                <c:pt idx="2617">
                  <c:v>58.75</c:v>
                </c:pt>
                <c:pt idx="2618">
                  <c:v>58.56</c:v>
                </c:pt>
                <c:pt idx="2619">
                  <c:v>58.55</c:v>
                </c:pt>
                <c:pt idx="2620">
                  <c:v>58.53</c:v>
                </c:pt>
                <c:pt idx="2621">
                  <c:v>58.52</c:v>
                </c:pt>
                <c:pt idx="2622">
                  <c:v>58.51</c:v>
                </c:pt>
                <c:pt idx="2623">
                  <c:v>58.5</c:v>
                </c:pt>
                <c:pt idx="2624">
                  <c:v>58.46</c:v>
                </c:pt>
                <c:pt idx="2625">
                  <c:v>58.42</c:v>
                </c:pt>
                <c:pt idx="2626">
                  <c:v>58.4</c:v>
                </c:pt>
                <c:pt idx="2627">
                  <c:v>58.4</c:v>
                </c:pt>
                <c:pt idx="2628">
                  <c:v>58.35</c:v>
                </c:pt>
                <c:pt idx="2629">
                  <c:v>58.34</c:v>
                </c:pt>
                <c:pt idx="2630">
                  <c:v>58.33</c:v>
                </c:pt>
                <c:pt idx="2631">
                  <c:v>58.32</c:v>
                </c:pt>
                <c:pt idx="2632">
                  <c:v>58.31</c:v>
                </c:pt>
                <c:pt idx="2633">
                  <c:v>58.3</c:v>
                </c:pt>
                <c:pt idx="2634">
                  <c:v>58.29</c:v>
                </c:pt>
                <c:pt idx="2635">
                  <c:v>58.27</c:v>
                </c:pt>
                <c:pt idx="2636">
                  <c:v>58.27</c:v>
                </c:pt>
                <c:pt idx="2637">
                  <c:v>58.26</c:v>
                </c:pt>
                <c:pt idx="2638">
                  <c:v>58.24</c:v>
                </c:pt>
                <c:pt idx="2639">
                  <c:v>58.21</c:v>
                </c:pt>
                <c:pt idx="2640">
                  <c:v>58.17</c:v>
                </c:pt>
                <c:pt idx="2641">
                  <c:v>58.16</c:v>
                </c:pt>
                <c:pt idx="2642">
                  <c:v>58.16</c:v>
                </c:pt>
                <c:pt idx="2643">
                  <c:v>58.1</c:v>
                </c:pt>
                <c:pt idx="2644">
                  <c:v>58.07</c:v>
                </c:pt>
                <c:pt idx="2645">
                  <c:v>58.07</c:v>
                </c:pt>
                <c:pt idx="2646">
                  <c:v>58.04</c:v>
                </c:pt>
                <c:pt idx="2647">
                  <c:v>58.03</c:v>
                </c:pt>
                <c:pt idx="2648">
                  <c:v>58</c:v>
                </c:pt>
                <c:pt idx="2649">
                  <c:v>57.92</c:v>
                </c:pt>
                <c:pt idx="2650">
                  <c:v>57.89</c:v>
                </c:pt>
                <c:pt idx="2651">
                  <c:v>57.89</c:v>
                </c:pt>
                <c:pt idx="2652">
                  <c:v>57.87</c:v>
                </c:pt>
                <c:pt idx="2653">
                  <c:v>57.8</c:v>
                </c:pt>
                <c:pt idx="2654">
                  <c:v>57.79</c:v>
                </c:pt>
                <c:pt idx="2655">
                  <c:v>57.79</c:v>
                </c:pt>
                <c:pt idx="2656">
                  <c:v>57.76</c:v>
                </c:pt>
                <c:pt idx="2657">
                  <c:v>57.76</c:v>
                </c:pt>
                <c:pt idx="2658">
                  <c:v>57.75</c:v>
                </c:pt>
                <c:pt idx="2659">
                  <c:v>57.72</c:v>
                </c:pt>
                <c:pt idx="2660">
                  <c:v>57.71</c:v>
                </c:pt>
                <c:pt idx="2661">
                  <c:v>57.69</c:v>
                </c:pt>
                <c:pt idx="2662">
                  <c:v>57.68</c:v>
                </c:pt>
                <c:pt idx="2663">
                  <c:v>57.62</c:v>
                </c:pt>
                <c:pt idx="2664">
                  <c:v>57.61</c:v>
                </c:pt>
                <c:pt idx="2665">
                  <c:v>57.54</c:v>
                </c:pt>
                <c:pt idx="2666">
                  <c:v>57.53</c:v>
                </c:pt>
                <c:pt idx="2667">
                  <c:v>57.53</c:v>
                </c:pt>
                <c:pt idx="2668">
                  <c:v>57.5</c:v>
                </c:pt>
                <c:pt idx="2669">
                  <c:v>57.48</c:v>
                </c:pt>
                <c:pt idx="2670">
                  <c:v>57.43</c:v>
                </c:pt>
                <c:pt idx="2671">
                  <c:v>57.43</c:v>
                </c:pt>
                <c:pt idx="2672">
                  <c:v>57.41</c:v>
                </c:pt>
                <c:pt idx="2673">
                  <c:v>57.39</c:v>
                </c:pt>
                <c:pt idx="2674">
                  <c:v>57.38</c:v>
                </c:pt>
                <c:pt idx="2675">
                  <c:v>57.34</c:v>
                </c:pt>
                <c:pt idx="2676">
                  <c:v>57.28</c:v>
                </c:pt>
                <c:pt idx="2677">
                  <c:v>57.28</c:v>
                </c:pt>
                <c:pt idx="2678">
                  <c:v>57.24</c:v>
                </c:pt>
                <c:pt idx="2679">
                  <c:v>57.17</c:v>
                </c:pt>
                <c:pt idx="2680">
                  <c:v>57.16</c:v>
                </c:pt>
                <c:pt idx="2681">
                  <c:v>57.1</c:v>
                </c:pt>
                <c:pt idx="2682">
                  <c:v>57.08</c:v>
                </c:pt>
                <c:pt idx="2683">
                  <c:v>57.07</c:v>
                </c:pt>
                <c:pt idx="2684">
                  <c:v>57.04</c:v>
                </c:pt>
                <c:pt idx="2685">
                  <c:v>57</c:v>
                </c:pt>
                <c:pt idx="2686">
                  <c:v>56.98</c:v>
                </c:pt>
                <c:pt idx="2687">
                  <c:v>56.97</c:v>
                </c:pt>
                <c:pt idx="2688">
                  <c:v>56.95</c:v>
                </c:pt>
                <c:pt idx="2689">
                  <c:v>56.85</c:v>
                </c:pt>
                <c:pt idx="2690">
                  <c:v>56.84</c:v>
                </c:pt>
                <c:pt idx="2691">
                  <c:v>56.83</c:v>
                </c:pt>
                <c:pt idx="2692">
                  <c:v>56.79</c:v>
                </c:pt>
                <c:pt idx="2693">
                  <c:v>56.73</c:v>
                </c:pt>
                <c:pt idx="2694">
                  <c:v>56.64</c:v>
                </c:pt>
                <c:pt idx="2695">
                  <c:v>56.64</c:v>
                </c:pt>
                <c:pt idx="2696">
                  <c:v>56.58</c:v>
                </c:pt>
                <c:pt idx="2697">
                  <c:v>56.58</c:v>
                </c:pt>
                <c:pt idx="2698">
                  <c:v>56.55</c:v>
                </c:pt>
                <c:pt idx="2699">
                  <c:v>56.5</c:v>
                </c:pt>
                <c:pt idx="2700">
                  <c:v>56.44</c:v>
                </c:pt>
                <c:pt idx="2701">
                  <c:v>56.37</c:v>
                </c:pt>
                <c:pt idx="2702">
                  <c:v>56.28</c:v>
                </c:pt>
                <c:pt idx="2703">
                  <c:v>56.27</c:v>
                </c:pt>
                <c:pt idx="2704">
                  <c:v>56.26</c:v>
                </c:pt>
                <c:pt idx="2705">
                  <c:v>56.23</c:v>
                </c:pt>
                <c:pt idx="2706">
                  <c:v>56.22</c:v>
                </c:pt>
                <c:pt idx="2707">
                  <c:v>56.21</c:v>
                </c:pt>
                <c:pt idx="2708">
                  <c:v>56.15</c:v>
                </c:pt>
                <c:pt idx="2709">
                  <c:v>56.02</c:v>
                </c:pt>
                <c:pt idx="2710">
                  <c:v>56</c:v>
                </c:pt>
                <c:pt idx="2711">
                  <c:v>55.96</c:v>
                </c:pt>
                <c:pt idx="2712">
                  <c:v>55.88</c:v>
                </c:pt>
                <c:pt idx="2713">
                  <c:v>55.87</c:v>
                </c:pt>
                <c:pt idx="2714">
                  <c:v>55.73</c:v>
                </c:pt>
                <c:pt idx="2715">
                  <c:v>55.69</c:v>
                </c:pt>
                <c:pt idx="2716">
                  <c:v>55.6</c:v>
                </c:pt>
                <c:pt idx="2717">
                  <c:v>55.58</c:v>
                </c:pt>
                <c:pt idx="2718">
                  <c:v>55.52</c:v>
                </c:pt>
                <c:pt idx="2719">
                  <c:v>55.5</c:v>
                </c:pt>
                <c:pt idx="2720">
                  <c:v>55.4</c:v>
                </c:pt>
                <c:pt idx="2721">
                  <c:v>55.38</c:v>
                </c:pt>
                <c:pt idx="2722">
                  <c:v>55.33</c:v>
                </c:pt>
                <c:pt idx="2723">
                  <c:v>55.32</c:v>
                </c:pt>
                <c:pt idx="2724">
                  <c:v>55.29</c:v>
                </c:pt>
                <c:pt idx="2725">
                  <c:v>55.13</c:v>
                </c:pt>
                <c:pt idx="2726">
                  <c:v>55.12</c:v>
                </c:pt>
                <c:pt idx="2727">
                  <c:v>55.07</c:v>
                </c:pt>
                <c:pt idx="2728">
                  <c:v>54.87</c:v>
                </c:pt>
                <c:pt idx="2729">
                  <c:v>54.86</c:v>
                </c:pt>
                <c:pt idx="2730">
                  <c:v>54.84</c:v>
                </c:pt>
                <c:pt idx="2731">
                  <c:v>54.79</c:v>
                </c:pt>
                <c:pt idx="2732">
                  <c:v>54.75</c:v>
                </c:pt>
                <c:pt idx="2733">
                  <c:v>54.7</c:v>
                </c:pt>
                <c:pt idx="2734">
                  <c:v>54.67</c:v>
                </c:pt>
                <c:pt idx="2735">
                  <c:v>54.66</c:v>
                </c:pt>
                <c:pt idx="2736">
                  <c:v>54.61</c:v>
                </c:pt>
                <c:pt idx="2737">
                  <c:v>54.6</c:v>
                </c:pt>
                <c:pt idx="2738">
                  <c:v>54.56</c:v>
                </c:pt>
                <c:pt idx="2739">
                  <c:v>54.55</c:v>
                </c:pt>
                <c:pt idx="2740">
                  <c:v>54.51</c:v>
                </c:pt>
                <c:pt idx="2741">
                  <c:v>54.5</c:v>
                </c:pt>
                <c:pt idx="2742">
                  <c:v>54.49</c:v>
                </c:pt>
                <c:pt idx="2743">
                  <c:v>54.48</c:v>
                </c:pt>
                <c:pt idx="2744">
                  <c:v>54.46</c:v>
                </c:pt>
                <c:pt idx="2745">
                  <c:v>54.43</c:v>
                </c:pt>
                <c:pt idx="2746">
                  <c:v>54.43</c:v>
                </c:pt>
                <c:pt idx="2747">
                  <c:v>54.42</c:v>
                </c:pt>
                <c:pt idx="2748">
                  <c:v>54.38</c:v>
                </c:pt>
                <c:pt idx="2749">
                  <c:v>54.35</c:v>
                </c:pt>
                <c:pt idx="2750">
                  <c:v>54.34</c:v>
                </c:pt>
                <c:pt idx="2751">
                  <c:v>54.34</c:v>
                </c:pt>
                <c:pt idx="2752">
                  <c:v>54.31</c:v>
                </c:pt>
                <c:pt idx="2753">
                  <c:v>54.27</c:v>
                </c:pt>
                <c:pt idx="2754">
                  <c:v>54.26</c:v>
                </c:pt>
                <c:pt idx="2755">
                  <c:v>54.23</c:v>
                </c:pt>
                <c:pt idx="2756">
                  <c:v>54.19</c:v>
                </c:pt>
                <c:pt idx="2757">
                  <c:v>54.18</c:v>
                </c:pt>
                <c:pt idx="2758">
                  <c:v>54.14</c:v>
                </c:pt>
                <c:pt idx="2759">
                  <c:v>54.11</c:v>
                </c:pt>
                <c:pt idx="2760">
                  <c:v>54.05</c:v>
                </c:pt>
                <c:pt idx="2761">
                  <c:v>53.95</c:v>
                </c:pt>
                <c:pt idx="2762">
                  <c:v>53.92</c:v>
                </c:pt>
                <c:pt idx="2763">
                  <c:v>53.85</c:v>
                </c:pt>
                <c:pt idx="2764">
                  <c:v>53.85</c:v>
                </c:pt>
                <c:pt idx="2765">
                  <c:v>53.79</c:v>
                </c:pt>
                <c:pt idx="2766">
                  <c:v>53.68</c:v>
                </c:pt>
                <c:pt idx="2767">
                  <c:v>53.64</c:v>
                </c:pt>
                <c:pt idx="2768">
                  <c:v>53.64</c:v>
                </c:pt>
                <c:pt idx="2769">
                  <c:v>53.63</c:v>
                </c:pt>
                <c:pt idx="2770">
                  <c:v>53.6</c:v>
                </c:pt>
                <c:pt idx="2771">
                  <c:v>53.58</c:v>
                </c:pt>
                <c:pt idx="2772">
                  <c:v>53.55</c:v>
                </c:pt>
                <c:pt idx="2773">
                  <c:v>53.54</c:v>
                </c:pt>
                <c:pt idx="2774">
                  <c:v>53.51</c:v>
                </c:pt>
                <c:pt idx="2775">
                  <c:v>53.51</c:v>
                </c:pt>
                <c:pt idx="2776">
                  <c:v>53.49</c:v>
                </c:pt>
                <c:pt idx="2777">
                  <c:v>53.48</c:v>
                </c:pt>
                <c:pt idx="2778">
                  <c:v>53.42</c:v>
                </c:pt>
                <c:pt idx="2779">
                  <c:v>53.41</c:v>
                </c:pt>
                <c:pt idx="2780">
                  <c:v>53.34</c:v>
                </c:pt>
                <c:pt idx="2781">
                  <c:v>53.34</c:v>
                </c:pt>
                <c:pt idx="2782">
                  <c:v>53.31</c:v>
                </c:pt>
                <c:pt idx="2783">
                  <c:v>53.21</c:v>
                </c:pt>
                <c:pt idx="2784">
                  <c:v>53.13</c:v>
                </c:pt>
                <c:pt idx="2785">
                  <c:v>53.05</c:v>
                </c:pt>
                <c:pt idx="2786">
                  <c:v>53.03</c:v>
                </c:pt>
                <c:pt idx="2787">
                  <c:v>52.94</c:v>
                </c:pt>
                <c:pt idx="2788">
                  <c:v>52.88</c:v>
                </c:pt>
                <c:pt idx="2789">
                  <c:v>52.86</c:v>
                </c:pt>
                <c:pt idx="2790">
                  <c:v>52.86</c:v>
                </c:pt>
                <c:pt idx="2791">
                  <c:v>52.79</c:v>
                </c:pt>
                <c:pt idx="2792">
                  <c:v>52.78</c:v>
                </c:pt>
                <c:pt idx="2793">
                  <c:v>52.73</c:v>
                </c:pt>
                <c:pt idx="2794">
                  <c:v>52.68</c:v>
                </c:pt>
                <c:pt idx="2795">
                  <c:v>52.58</c:v>
                </c:pt>
                <c:pt idx="2796">
                  <c:v>52.56</c:v>
                </c:pt>
                <c:pt idx="2797">
                  <c:v>52.44</c:v>
                </c:pt>
                <c:pt idx="2798">
                  <c:v>52.43</c:v>
                </c:pt>
                <c:pt idx="2799">
                  <c:v>52.42</c:v>
                </c:pt>
                <c:pt idx="2800">
                  <c:v>52.41</c:v>
                </c:pt>
                <c:pt idx="2801">
                  <c:v>52.37</c:v>
                </c:pt>
                <c:pt idx="2802">
                  <c:v>52.3</c:v>
                </c:pt>
                <c:pt idx="2803">
                  <c:v>52.25</c:v>
                </c:pt>
                <c:pt idx="2804">
                  <c:v>52.24</c:v>
                </c:pt>
                <c:pt idx="2805">
                  <c:v>52.21</c:v>
                </c:pt>
                <c:pt idx="2806">
                  <c:v>52.2</c:v>
                </c:pt>
                <c:pt idx="2807">
                  <c:v>52.19</c:v>
                </c:pt>
                <c:pt idx="2808">
                  <c:v>52.11</c:v>
                </c:pt>
                <c:pt idx="2809">
                  <c:v>52.08</c:v>
                </c:pt>
                <c:pt idx="2810">
                  <c:v>52.04</c:v>
                </c:pt>
                <c:pt idx="2811">
                  <c:v>52.01</c:v>
                </c:pt>
                <c:pt idx="2812">
                  <c:v>51.98</c:v>
                </c:pt>
                <c:pt idx="2813">
                  <c:v>51.86</c:v>
                </c:pt>
                <c:pt idx="2814">
                  <c:v>51.83</c:v>
                </c:pt>
                <c:pt idx="2815">
                  <c:v>51.78</c:v>
                </c:pt>
                <c:pt idx="2816">
                  <c:v>51.77</c:v>
                </c:pt>
                <c:pt idx="2817">
                  <c:v>51.69</c:v>
                </c:pt>
                <c:pt idx="2818">
                  <c:v>51.68</c:v>
                </c:pt>
                <c:pt idx="2819">
                  <c:v>51.66</c:v>
                </c:pt>
                <c:pt idx="2820">
                  <c:v>51.62</c:v>
                </c:pt>
                <c:pt idx="2821">
                  <c:v>51.46</c:v>
                </c:pt>
                <c:pt idx="2822">
                  <c:v>51.42</c:v>
                </c:pt>
                <c:pt idx="2823">
                  <c:v>51.38</c:v>
                </c:pt>
                <c:pt idx="2824">
                  <c:v>51.3</c:v>
                </c:pt>
                <c:pt idx="2825">
                  <c:v>51.29</c:v>
                </c:pt>
                <c:pt idx="2826">
                  <c:v>51.14</c:v>
                </c:pt>
                <c:pt idx="2827">
                  <c:v>51.06</c:v>
                </c:pt>
                <c:pt idx="2828">
                  <c:v>51.03</c:v>
                </c:pt>
                <c:pt idx="2829">
                  <c:v>51.01</c:v>
                </c:pt>
                <c:pt idx="2830">
                  <c:v>51.01</c:v>
                </c:pt>
                <c:pt idx="2831">
                  <c:v>50.98</c:v>
                </c:pt>
                <c:pt idx="2832">
                  <c:v>50.96</c:v>
                </c:pt>
                <c:pt idx="2833">
                  <c:v>50.94</c:v>
                </c:pt>
                <c:pt idx="2834">
                  <c:v>50.92</c:v>
                </c:pt>
                <c:pt idx="2835">
                  <c:v>50.9</c:v>
                </c:pt>
                <c:pt idx="2836">
                  <c:v>50.89</c:v>
                </c:pt>
                <c:pt idx="2837">
                  <c:v>50.89</c:v>
                </c:pt>
                <c:pt idx="2838">
                  <c:v>50.84</c:v>
                </c:pt>
                <c:pt idx="2839">
                  <c:v>50.83</c:v>
                </c:pt>
                <c:pt idx="2840">
                  <c:v>50.76</c:v>
                </c:pt>
                <c:pt idx="2841">
                  <c:v>50.72</c:v>
                </c:pt>
                <c:pt idx="2842">
                  <c:v>50.7</c:v>
                </c:pt>
                <c:pt idx="2843">
                  <c:v>50.66</c:v>
                </c:pt>
                <c:pt idx="2844">
                  <c:v>50.61</c:v>
                </c:pt>
                <c:pt idx="2845">
                  <c:v>50.3</c:v>
                </c:pt>
                <c:pt idx="2846">
                  <c:v>50.27</c:v>
                </c:pt>
                <c:pt idx="2847">
                  <c:v>50.25</c:v>
                </c:pt>
                <c:pt idx="2848">
                  <c:v>50.22</c:v>
                </c:pt>
                <c:pt idx="2849">
                  <c:v>50.2</c:v>
                </c:pt>
                <c:pt idx="2850">
                  <c:v>50.19</c:v>
                </c:pt>
                <c:pt idx="2851">
                  <c:v>50.15</c:v>
                </c:pt>
                <c:pt idx="2852">
                  <c:v>50.14</c:v>
                </c:pt>
                <c:pt idx="2853">
                  <c:v>50.12</c:v>
                </c:pt>
                <c:pt idx="2854">
                  <c:v>50.08</c:v>
                </c:pt>
                <c:pt idx="2855">
                  <c:v>50.06</c:v>
                </c:pt>
                <c:pt idx="2856">
                  <c:v>50.05</c:v>
                </c:pt>
                <c:pt idx="2857">
                  <c:v>50.02</c:v>
                </c:pt>
                <c:pt idx="2858">
                  <c:v>50.01</c:v>
                </c:pt>
                <c:pt idx="2859">
                  <c:v>50</c:v>
                </c:pt>
                <c:pt idx="2860">
                  <c:v>50</c:v>
                </c:pt>
                <c:pt idx="2861">
                  <c:v>49.96</c:v>
                </c:pt>
                <c:pt idx="2862">
                  <c:v>49.94</c:v>
                </c:pt>
                <c:pt idx="2863">
                  <c:v>49.9</c:v>
                </c:pt>
                <c:pt idx="2864">
                  <c:v>49.78</c:v>
                </c:pt>
                <c:pt idx="2865">
                  <c:v>49.78</c:v>
                </c:pt>
                <c:pt idx="2866">
                  <c:v>49.76</c:v>
                </c:pt>
                <c:pt idx="2867">
                  <c:v>49.71</c:v>
                </c:pt>
                <c:pt idx="2868">
                  <c:v>49.71</c:v>
                </c:pt>
                <c:pt idx="2869">
                  <c:v>49.69</c:v>
                </c:pt>
                <c:pt idx="2870">
                  <c:v>49.6</c:v>
                </c:pt>
                <c:pt idx="2871">
                  <c:v>49.57</c:v>
                </c:pt>
                <c:pt idx="2872">
                  <c:v>49.51</c:v>
                </c:pt>
                <c:pt idx="2873">
                  <c:v>49.49</c:v>
                </c:pt>
                <c:pt idx="2874">
                  <c:v>49.49</c:v>
                </c:pt>
                <c:pt idx="2875">
                  <c:v>49.48</c:v>
                </c:pt>
                <c:pt idx="2876">
                  <c:v>49.48</c:v>
                </c:pt>
                <c:pt idx="2877">
                  <c:v>49.48</c:v>
                </c:pt>
                <c:pt idx="2878">
                  <c:v>49.47</c:v>
                </c:pt>
                <c:pt idx="2879">
                  <c:v>49.47</c:v>
                </c:pt>
                <c:pt idx="2880">
                  <c:v>49.4</c:v>
                </c:pt>
                <c:pt idx="2881">
                  <c:v>49.39</c:v>
                </c:pt>
                <c:pt idx="2882">
                  <c:v>49.37</c:v>
                </c:pt>
                <c:pt idx="2883">
                  <c:v>49.34</c:v>
                </c:pt>
                <c:pt idx="2884">
                  <c:v>49.31</c:v>
                </c:pt>
                <c:pt idx="2885">
                  <c:v>49.26</c:v>
                </c:pt>
                <c:pt idx="2886">
                  <c:v>49.23</c:v>
                </c:pt>
                <c:pt idx="2887">
                  <c:v>49.19</c:v>
                </c:pt>
                <c:pt idx="2888">
                  <c:v>49.12</c:v>
                </c:pt>
                <c:pt idx="2889">
                  <c:v>49.1</c:v>
                </c:pt>
                <c:pt idx="2890">
                  <c:v>49.09</c:v>
                </c:pt>
                <c:pt idx="2891">
                  <c:v>49.04</c:v>
                </c:pt>
                <c:pt idx="2892">
                  <c:v>48.96</c:v>
                </c:pt>
                <c:pt idx="2893">
                  <c:v>48.94</c:v>
                </c:pt>
                <c:pt idx="2894">
                  <c:v>48.9</c:v>
                </c:pt>
                <c:pt idx="2895">
                  <c:v>48.9</c:v>
                </c:pt>
                <c:pt idx="2896">
                  <c:v>48.84</c:v>
                </c:pt>
                <c:pt idx="2897">
                  <c:v>48.84</c:v>
                </c:pt>
                <c:pt idx="2898">
                  <c:v>48.81</c:v>
                </c:pt>
                <c:pt idx="2899">
                  <c:v>48.81</c:v>
                </c:pt>
                <c:pt idx="2900">
                  <c:v>48.8</c:v>
                </c:pt>
                <c:pt idx="2901">
                  <c:v>48.71</c:v>
                </c:pt>
                <c:pt idx="2902">
                  <c:v>48.68</c:v>
                </c:pt>
                <c:pt idx="2903">
                  <c:v>48.68</c:v>
                </c:pt>
                <c:pt idx="2904">
                  <c:v>48.63</c:v>
                </c:pt>
                <c:pt idx="2905">
                  <c:v>48.62</c:v>
                </c:pt>
                <c:pt idx="2906">
                  <c:v>48.58</c:v>
                </c:pt>
                <c:pt idx="2907">
                  <c:v>48.53</c:v>
                </c:pt>
                <c:pt idx="2908">
                  <c:v>48.51</c:v>
                </c:pt>
                <c:pt idx="2909">
                  <c:v>48.5</c:v>
                </c:pt>
                <c:pt idx="2910">
                  <c:v>48.46</c:v>
                </c:pt>
                <c:pt idx="2911">
                  <c:v>48.43</c:v>
                </c:pt>
                <c:pt idx="2912">
                  <c:v>48.39</c:v>
                </c:pt>
                <c:pt idx="2913">
                  <c:v>48.35</c:v>
                </c:pt>
                <c:pt idx="2914">
                  <c:v>48.33</c:v>
                </c:pt>
                <c:pt idx="2915">
                  <c:v>48.3</c:v>
                </c:pt>
                <c:pt idx="2916">
                  <c:v>48.26</c:v>
                </c:pt>
                <c:pt idx="2917">
                  <c:v>48.25</c:v>
                </c:pt>
                <c:pt idx="2918">
                  <c:v>48.24</c:v>
                </c:pt>
                <c:pt idx="2919">
                  <c:v>48.13</c:v>
                </c:pt>
                <c:pt idx="2920">
                  <c:v>48.07</c:v>
                </c:pt>
                <c:pt idx="2921">
                  <c:v>48.06</c:v>
                </c:pt>
                <c:pt idx="2922">
                  <c:v>48.05</c:v>
                </c:pt>
                <c:pt idx="2923">
                  <c:v>48.04</c:v>
                </c:pt>
                <c:pt idx="2924">
                  <c:v>48.03</c:v>
                </c:pt>
                <c:pt idx="2925">
                  <c:v>47.99</c:v>
                </c:pt>
                <c:pt idx="2926">
                  <c:v>47.96</c:v>
                </c:pt>
                <c:pt idx="2927">
                  <c:v>47.9</c:v>
                </c:pt>
                <c:pt idx="2928">
                  <c:v>47.9</c:v>
                </c:pt>
                <c:pt idx="2929">
                  <c:v>47.9</c:v>
                </c:pt>
                <c:pt idx="2930">
                  <c:v>47.9</c:v>
                </c:pt>
                <c:pt idx="2931">
                  <c:v>47.9</c:v>
                </c:pt>
                <c:pt idx="2932">
                  <c:v>47.89</c:v>
                </c:pt>
                <c:pt idx="2933">
                  <c:v>47.88</c:v>
                </c:pt>
                <c:pt idx="2934">
                  <c:v>47.87</c:v>
                </c:pt>
                <c:pt idx="2935">
                  <c:v>47.81</c:v>
                </c:pt>
                <c:pt idx="2936">
                  <c:v>47.59</c:v>
                </c:pt>
                <c:pt idx="2937">
                  <c:v>47.54</c:v>
                </c:pt>
                <c:pt idx="2938">
                  <c:v>47.53</c:v>
                </c:pt>
                <c:pt idx="2939">
                  <c:v>47.35</c:v>
                </c:pt>
                <c:pt idx="2940">
                  <c:v>47.34</c:v>
                </c:pt>
                <c:pt idx="2941">
                  <c:v>47.33</c:v>
                </c:pt>
                <c:pt idx="2942">
                  <c:v>47.33</c:v>
                </c:pt>
                <c:pt idx="2943">
                  <c:v>47.31</c:v>
                </c:pt>
                <c:pt idx="2944">
                  <c:v>47.28</c:v>
                </c:pt>
                <c:pt idx="2945">
                  <c:v>47.25</c:v>
                </c:pt>
                <c:pt idx="2946">
                  <c:v>47.16</c:v>
                </c:pt>
                <c:pt idx="2947">
                  <c:v>47.15</c:v>
                </c:pt>
                <c:pt idx="2948">
                  <c:v>47.12</c:v>
                </c:pt>
                <c:pt idx="2949">
                  <c:v>47.08</c:v>
                </c:pt>
                <c:pt idx="2950">
                  <c:v>47.07</c:v>
                </c:pt>
                <c:pt idx="2951">
                  <c:v>47.03</c:v>
                </c:pt>
                <c:pt idx="2952">
                  <c:v>47.02</c:v>
                </c:pt>
                <c:pt idx="2953">
                  <c:v>46.98</c:v>
                </c:pt>
                <c:pt idx="2954">
                  <c:v>46.97</c:v>
                </c:pt>
                <c:pt idx="2955">
                  <c:v>46.96</c:v>
                </c:pt>
                <c:pt idx="2956">
                  <c:v>46.95</c:v>
                </c:pt>
                <c:pt idx="2957">
                  <c:v>46.92</c:v>
                </c:pt>
                <c:pt idx="2958">
                  <c:v>46.91</c:v>
                </c:pt>
                <c:pt idx="2959">
                  <c:v>46.9</c:v>
                </c:pt>
                <c:pt idx="2960">
                  <c:v>46.85</c:v>
                </c:pt>
                <c:pt idx="2961">
                  <c:v>46.76</c:v>
                </c:pt>
                <c:pt idx="2962">
                  <c:v>46.65</c:v>
                </c:pt>
                <c:pt idx="2963">
                  <c:v>46.61</c:v>
                </c:pt>
                <c:pt idx="2964">
                  <c:v>46.61</c:v>
                </c:pt>
                <c:pt idx="2965">
                  <c:v>46.58</c:v>
                </c:pt>
                <c:pt idx="2966">
                  <c:v>46.52</c:v>
                </c:pt>
                <c:pt idx="2967">
                  <c:v>46.51</c:v>
                </c:pt>
                <c:pt idx="2968">
                  <c:v>46.46</c:v>
                </c:pt>
                <c:pt idx="2969">
                  <c:v>46.42</c:v>
                </c:pt>
                <c:pt idx="2970">
                  <c:v>46.38</c:v>
                </c:pt>
                <c:pt idx="2971">
                  <c:v>46.27</c:v>
                </c:pt>
                <c:pt idx="2972">
                  <c:v>46.26</c:v>
                </c:pt>
                <c:pt idx="2973">
                  <c:v>46.24</c:v>
                </c:pt>
                <c:pt idx="2974">
                  <c:v>46.22</c:v>
                </c:pt>
                <c:pt idx="2975">
                  <c:v>46.17</c:v>
                </c:pt>
                <c:pt idx="2976">
                  <c:v>46.17</c:v>
                </c:pt>
                <c:pt idx="2977">
                  <c:v>46.15</c:v>
                </c:pt>
                <c:pt idx="2978">
                  <c:v>46.15</c:v>
                </c:pt>
                <c:pt idx="2979">
                  <c:v>46.09</c:v>
                </c:pt>
                <c:pt idx="2980">
                  <c:v>46.06</c:v>
                </c:pt>
                <c:pt idx="2981">
                  <c:v>46.03</c:v>
                </c:pt>
                <c:pt idx="2982">
                  <c:v>46.02</c:v>
                </c:pt>
                <c:pt idx="2983">
                  <c:v>45.95</c:v>
                </c:pt>
                <c:pt idx="2984">
                  <c:v>45.95</c:v>
                </c:pt>
                <c:pt idx="2985">
                  <c:v>45.95</c:v>
                </c:pt>
                <c:pt idx="2986">
                  <c:v>45.85</c:v>
                </c:pt>
                <c:pt idx="2987">
                  <c:v>45.82</c:v>
                </c:pt>
                <c:pt idx="2988">
                  <c:v>45.75</c:v>
                </c:pt>
                <c:pt idx="2989">
                  <c:v>45.71</c:v>
                </c:pt>
                <c:pt idx="2990">
                  <c:v>45.68</c:v>
                </c:pt>
                <c:pt idx="2991">
                  <c:v>45.68</c:v>
                </c:pt>
                <c:pt idx="2992">
                  <c:v>45.67</c:v>
                </c:pt>
                <c:pt idx="2993">
                  <c:v>45.67</c:v>
                </c:pt>
                <c:pt idx="2994">
                  <c:v>45.65</c:v>
                </c:pt>
                <c:pt idx="2995">
                  <c:v>45.64</c:v>
                </c:pt>
                <c:pt idx="2996">
                  <c:v>45.61</c:v>
                </c:pt>
                <c:pt idx="2997">
                  <c:v>45.57</c:v>
                </c:pt>
                <c:pt idx="2998">
                  <c:v>45.57</c:v>
                </c:pt>
                <c:pt idx="2999">
                  <c:v>45.53</c:v>
                </c:pt>
                <c:pt idx="3000">
                  <c:v>45.51</c:v>
                </c:pt>
                <c:pt idx="3001">
                  <c:v>45.47</c:v>
                </c:pt>
                <c:pt idx="3002">
                  <c:v>45.46</c:v>
                </c:pt>
                <c:pt idx="3003">
                  <c:v>45.39</c:v>
                </c:pt>
                <c:pt idx="3004">
                  <c:v>45.39</c:v>
                </c:pt>
                <c:pt idx="3005">
                  <c:v>45.28</c:v>
                </c:pt>
                <c:pt idx="3006">
                  <c:v>45.26</c:v>
                </c:pt>
                <c:pt idx="3007">
                  <c:v>45.22</c:v>
                </c:pt>
                <c:pt idx="3008">
                  <c:v>45.21</c:v>
                </c:pt>
                <c:pt idx="3009">
                  <c:v>45.21</c:v>
                </c:pt>
                <c:pt idx="3010">
                  <c:v>45.18</c:v>
                </c:pt>
                <c:pt idx="3011">
                  <c:v>45.16</c:v>
                </c:pt>
                <c:pt idx="3012">
                  <c:v>45.09</c:v>
                </c:pt>
                <c:pt idx="3013">
                  <c:v>45.09</c:v>
                </c:pt>
                <c:pt idx="3014">
                  <c:v>45.08</c:v>
                </c:pt>
                <c:pt idx="3015">
                  <c:v>45.08</c:v>
                </c:pt>
                <c:pt idx="3016">
                  <c:v>45.07</c:v>
                </c:pt>
                <c:pt idx="3017">
                  <c:v>45.07</c:v>
                </c:pt>
                <c:pt idx="3018">
                  <c:v>45.06</c:v>
                </c:pt>
                <c:pt idx="3019">
                  <c:v>45.05</c:v>
                </c:pt>
                <c:pt idx="3020">
                  <c:v>45.04</c:v>
                </c:pt>
                <c:pt idx="3021">
                  <c:v>45.03</c:v>
                </c:pt>
                <c:pt idx="3022">
                  <c:v>45</c:v>
                </c:pt>
                <c:pt idx="3023">
                  <c:v>44.94</c:v>
                </c:pt>
                <c:pt idx="3024">
                  <c:v>44.94</c:v>
                </c:pt>
                <c:pt idx="3025">
                  <c:v>44.86</c:v>
                </c:pt>
                <c:pt idx="3026">
                  <c:v>44.81</c:v>
                </c:pt>
                <c:pt idx="3027">
                  <c:v>44.75</c:v>
                </c:pt>
                <c:pt idx="3028">
                  <c:v>44.74</c:v>
                </c:pt>
                <c:pt idx="3029">
                  <c:v>44.73</c:v>
                </c:pt>
                <c:pt idx="3030">
                  <c:v>44.67</c:v>
                </c:pt>
                <c:pt idx="3031">
                  <c:v>44.63</c:v>
                </c:pt>
                <c:pt idx="3032">
                  <c:v>44.62</c:v>
                </c:pt>
                <c:pt idx="3033">
                  <c:v>44.56</c:v>
                </c:pt>
                <c:pt idx="3034">
                  <c:v>44.54</c:v>
                </c:pt>
                <c:pt idx="3035">
                  <c:v>44.53</c:v>
                </c:pt>
                <c:pt idx="3036">
                  <c:v>44.49</c:v>
                </c:pt>
                <c:pt idx="3037">
                  <c:v>44.45</c:v>
                </c:pt>
                <c:pt idx="3038">
                  <c:v>44.43</c:v>
                </c:pt>
                <c:pt idx="3039">
                  <c:v>44.41</c:v>
                </c:pt>
                <c:pt idx="3040">
                  <c:v>44.41</c:v>
                </c:pt>
                <c:pt idx="3041">
                  <c:v>44.4</c:v>
                </c:pt>
                <c:pt idx="3042">
                  <c:v>44.38</c:v>
                </c:pt>
                <c:pt idx="3043">
                  <c:v>44.37</c:v>
                </c:pt>
                <c:pt idx="3044">
                  <c:v>44.32</c:v>
                </c:pt>
                <c:pt idx="3045">
                  <c:v>44.29</c:v>
                </c:pt>
                <c:pt idx="3046">
                  <c:v>44.24</c:v>
                </c:pt>
                <c:pt idx="3047">
                  <c:v>44.24</c:v>
                </c:pt>
                <c:pt idx="3048">
                  <c:v>44.18</c:v>
                </c:pt>
                <c:pt idx="3049">
                  <c:v>44.13</c:v>
                </c:pt>
                <c:pt idx="3050">
                  <c:v>44.13</c:v>
                </c:pt>
                <c:pt idx="3051">
                  <c:v>44.1</c:v>
                </c:pt>
                <c:pt idx="3052">
                  <c:v>44.09</c:v>
                </c:pt>
                <c:pt idx="3053">
                  <c:v>44.07</c:v>
                </c:pt>
                <c:pt idx="3054">
                  <c:v>44.04</c:v>
                </c:pt>
                <c:pt idx="3055">
                  <c:v>44.04</c:v>
                </c:pt>
                <c:pt idx="3056">
                  <c:v>44.03</c:v>
                </c:pt>
                <c:pt idx="3057">
                  <c:v>44.01</c:v>
                </c:pt>
                <c:pt idx="3058">
                  <c:v>44.01</c:v>
                </c:pt>
                <c:pt idx="3059">
                  <c:v>44</c:v>
                </c:pt>
                <c:pt idx="3060">
                  <c:v>43.96</c:v>
                </c:pt>
                <c:pt idx="3061">
                  <c:v>43.94</c:v>
                </c:pt>
                <c:pt idx="3062">
                  <c:v>43.9</c:v>
                </c:pt>
                <c:pt idx="3063">
                  <c:v>43.88</c:v>
                </c:pt>
                <c:pt idx="3064">
                  <c:v>43.86</c:v>
                </c:pt>
                <c:pt idx="3065">
                  <c:v>43.84</c:v>
                </c:pt>
                <c:pt idx="3066">
                  <c:v>43.83</c:v>
                </c:pt>
                <c:pt idx="3067">
                  <c:v>43.81</c:v>
                </c:pt>
                <c:pt idx="3068">
                  <c:v>43.72</c:v>
                </c:pt>
                <c:pt idx="3069">
                  <c:v>43.7</c:v>
                </c:pt>
                <c:pt idx="3070">
                  <c:v>43.67</c:v>
                </c:pt>
                <c:pt idx="3071">
                  <c:v>43.66</c:v>
                </c:pt>
                <c:pt idx="3072">
                  <c:v>43.63</c:v>
                </c:pt>
                <c:pt idx="3073">
                  <c:v>43.62</c:v>
                </c:pt>
                <c:pt idx="3074">
                  <c:v>43.6</c:v>
                </c:pt>
                <c:pt idx="3075">
                  <c:v>43.56</c:v>
                </c:pt>
                <c:pt idx="3076">
                  <c:v>43.53</c:v>
                </c:pt>
                <c:pt idx="3077">
                  <c:v>43.51</c:v>
                </c:pt>
                <c:pt idx="3078">
                  <c:v>43.44</c:v>
                </c:pt>
                <c:pt idx="3079">
                  <c:v>43.36</c:v>
                </c:pt>
                <c:pt idx="3080">
                  <c:v>43.3</c:v>
                </c:pt>
                <c:pt idx="3081">
                  <c:v>43.28</c:v>
                </c:pt>
                <c:pt idx="3082">
                  <c:v>43.25</c:v>
                </c:pt>
                <c:pt idx="3083">
                  <c:v>43.25</c:v>
                </c:pt>
                <c:pt idx="3084">
                  <c:v>43.23</c:v>
                </c:pt>
                <c:pt idx="3085">
                  <c:v>43.17</c:v>
                </c:pt>
                <c:pt idx="3086">
                  <c:v>43.13</c:v>
                </c:pt>
                <c:pt idx="3087">
                  <c:v>43.09</c:v>
                </c:pt>
                <c:pt idx="3088">
                  <c:v>43.09</c:v>
                </c:pt>
                <c:pt idx="3089">
                  <c:v>43.08</c:v>
                </c:pt>
                <c:pt idx="3090">
                  <c:v>43.06</c:v>
                </c:pt>
                <c:pt idx="3091">
                  <c:v>43.02</c:v>
                </c:pt>
                <c:pt idx="3092">
                  <c:v>43</c:v>
                </c:pt>
                <c:pt idx="3093">
                  <c:v>42.99</c:v>
                </c:pt>
                <c:pt idx="3094">
                  <c:v>42.92</c:v>
                </c:pt>
                <c:pt idx="3095">
                  <c:v>42.83</c:v>
                </c:pt>
                <c:pt idx="3096">
                  <c:v>42.83</c:v>
                </c:pt>
                <c:pt idx="3097">
                  <c:v>42.78</c:v>
                </c:pt>
                <c:pt idx="3098">
                  <c:v>42.72</c:v>
                </c:pt>
                <c:pt idx="3099">
                  <c:v>42.71</c:v>
                </c:pt>
                <c:pt idx="3100">
                  <c:v>42.59</c:v>
                </c:pt>
                <c:pt idx="3101">
                  <c:v>42.58</c:v>
                </c:pt>
                <c:pt idx="3102">
                  <c:v>42.53</c:v>
                </c:pt>
                <c:pt idx="3103">
                  <c:v>42.37</c:v>
                </c:pt>
                <c:pt idx="3104">
                  <c:v>42.35</c:v>
                </c:pt>
                <c:pt idx="3105">
                  <c:v>42.33</c:v>
                </c:pt>
                <c:pt idx="3106">
                  <c:v>42.33</c:v>
                </c:pt>
                <c:pt idx="3107">
                  <c:v>42.32</c:v>
                </c:pt>
                <c:pt idx="3108">
                  <c:v>42.31</c:v>
                </c:pt>
                <c:pt idx="3109">
                  <c:v>42.29</c:v>
                </c:pt>
                <c:pt idx="3110">
                  <c:v>42.17</c:v>
                </c:pt>
                <c:pt idx="3111">
                  <c:v>42.1</c:v>
                </c:pt>
                <c:pt idx="3112">
                  <c:v>42.08</c:v>
                </c:pt>
                <c:pt idx="3113">
                  <c:v>41.99</c:v>
                </c:pt>
                <c:pt idx="3114">
                  <c:v>41.98</c:v>
                </c:pt>
                <c:pt idx="3115">
                  <c:v>41.96</c:v>
                </c:pt>
                <c:pt idx="3116">
                  <c:v>41.95</c:v>
                </c:pt>
                <c:pt idx="3117">
                  <c:v>41.93</c:v>
                </c:pt>
                <c:pt idx="3118">
                  <c:v>41.92</c:v>
                </c:pt>
                <c:pt idx="3119">
                  <c:v>41.92</c:v>
                </c:pt>
                <c:pt idx="3120">
                  <c:v>41.89</c:v>
                </c:pt>
                <c:pt idx="3121">
                  <c:v>41.87</c:v>
                </c:pt>
                <c:pt idx="3122">
                  <c:v>41.81</c:v>
                </c:pt>
                <c:pt idx="3123">
                  <c:v>41.79</c:v>
                </c:pt>
                <c:pt idx="3124">
                  <c:v>41.72</c:v>
                </c:pt>
                <c:pt idx="3125">
                  <c:v>41.72</c:v>
                </c:pt>
                <c:pt idx="3126">
                  <c:v>41.69</c:v>
                </c:pt>
                <c:pt idx="3127">
                  <c:v>41.64</c:v>
                </c:pt>
                <c:pt idx="3128">
                  <c:v>41.63</c:v>
                </c:pt>
                <c:pt idx="3129">
                  <c:v>41.61</c:v>
                </c:pt>
                <c:pt idx="3130">
                  <c:v>41.58</c:v>
                </c:pt>
                <c:pt idx="3131">
                  <c:v>41.54</c:v>
                </c:pt>
                <c:pt idx="3132">
                  <c:v>41.53</c:v>
                </c:pt>
                <c:pt idx="3133">
                  <c:v>41.45</c:v>
                </c:pt>
                <c:pt idx="3134">
                  <c:v>41.45</c:v>
                </c:pt>
                <c:pt idx="3135">
                  <c:v>41.45</c:v>
                </c:pt>
                <c:pt idx="3136">
                  <c:v>41.41</c:v>
                </c:pt>
                <c:pt idx="3137">
                  <c:v>41.32</c:v>
                </c:pt>
                <c:pt idx="3138">
                  <c:v>41.29</c:v>
                </c:pt>
                <c:pt idx="3139">
                  <c:v>41.22</c:v>
                </c:pt>
                <c:pt idx="3140">
                  <c:v>41.19</c:v>
                </c:pt>
                <c:pt idx="3141">
                  <c:v>41.18</c:v>
                </c:pt>
                <c:pt idx="3142">
                  <c:v>41.13</c:v>
                </c:pt>
                <c:pt idx="3143">
                  <c:v>41.12</c:v>
                </c:pt>
                <c:pt idx="3144">
                  <c:v>40.950000000000003</c:v>
                </c:pt>
                <c:pt idx="3145">
                  <c:v>40.909999999999997</c:v>
                </c:pt>
                <c:pt idx="3146">
                  <c:v>40.909999999999997</c:v>
                </c:pt>
                <c:pt idx="3147">
                  <c:v>40.869999999999997</c:v>
                </c:pt>
                <c:pt idx="3148">
                  <c:v>40.86</c:v>
                </c:pt>
                <c:pt idx="3149">
                  <c:v>40.85</c:v>
                </c:pt>
                <c:pt idx="3150">
                  <c:v>40.840000000000003</c:v>
                </c:pt>
                <c:pt idx="3151">
                  <c:v>40.840000000000003</c:v>
                </c:pt>
                <c:pt idx="3152">
                  <c:v>40.81</c:v>
                </c:pt>
                <c:pt idx="3153">
                  <c:v>40.72</c:v>
                </c:pt>
                <c:pt idx="3154">
                  <c:v>40.67</c:v>
                </c:pt>
                <c:pt idx="3155">
                  <c:v>40.64</c:v>
                </c:pt>
                <c:pt idx="3156">
                  <c:v>40.6</c:v>
                </c:pt>
                <c:pt idx="3157">
                  <c:v>40.590000000000003</c:v>
                </c:pt>
                <c:pt idx="3158">
                  <c:v>40.549999999999997</c:v>
                </c:pt>
                <c:pt idx="3159">
                  <c:v>40.549999999999997</c:v>
                </c:pt>
                <c:pt idx="3160">
                  <c:v>40.54</c:v>
                </c:pt>
                <c:pt idx="3161">
                  <c:v>40.53</c:v>
                </c:pt>
                <c:pt idx="3162">
                  <c:v>40.53</c:v>
                </c:pt>
                <c:pt idx="3163">
                  <c:v>40.53</c:v>
                </c:pt>
                <c:pt idx="3164">
                  <c:v>40.51</c:v>
                </c:pt>
                <c:pt idx="3165">
                  <c:v>40.49</c:v>
                </c:pt>
                <c:pt idx="3166">
                  <c:v>40.47</c:v>
                </c:pt>
                <c:pt idx="3167">
                  <c:v>40.44</c:v>
                </c:pt>
                <c:pt idx="3168">
                  <c:v>40.409999999999997</c:v>
                </c:pt>
                <c:pt idx="3169">
                  <c:v>40.340000000000003</c:v>
                </c:pt>
                <c:pt idx="3170">
                  <c:v>40.32</c:v>
                </c:pt>
                <c:pt idx="3171">
                  <c:v>40.299999999999997</c:v>
                </c:pt>
                <c:pt idx="3172">
                  <c:v>40.28</c:v>
                </c:pt>
                <c:pt idx="3173">
                  <c:v>40.28</c:v>
                </c:pt>
                <c:pt idx="3174">
                  <c:v>40.21</c:v>
                </c:pt>
                <c:pt idx="3175">
                  <c:v>40.19</c:v>
                </c:pt>
                <c:pt idx="3176">
                  <c:v>40.159999999999997</c:v>
                </c:pt>
                <c:pt idx="3177">
                  <c:v>40.15</c:v>
                </c:pt>
                <c:pt idx="3178">
                  <c:v>40.08</c:v>
                </c:pt>
                <c:pt idx="3179">
                  <c:v>40.020000000000003</c:v>
                </c:pt>
                <c:pt idx="3180">
                  <c:v>40.020000000000003</c:v>
                </c:pt>
                <c:pt idx="3181">
                  <c:v>40.020000000000003</c:v>
                </c:pt>
                <c:pt idx="3182">
                  <c:v>40.020000000000003</c:v>
                </c:pt>
                <c:pt idx="3183">
                  <c:v>39.979999999999997</c:v>
                </c:pt>
                <c:pt idx="3184">
                  <c:v>39.89</c:v>
                </c:pt>
                <c:pt idx="3185">
                  <c:v>39.89</c:v>
                </c:pt>
                <c:pt idx="3186">
                  <c:v>39.840000000000003</c:v>
                </c:pt>
                <c:pt idx="3187">
                  <c:v>39.82</c:v>
                </c:pt>
                <c:pt idx="3188">
                  <c:v>39.82</c:v>
                </c:pt>
                <c:pt idx="3189">
                  <c:v>39.82</c:v>
                </c:pt>
                <c:pt idx="3190">
                  <c:v>39.82</c:v>
                </c:pt>
                <c:pt idx="3191">
                  <c:v>39.79</c:v>
                </c:pt>
                <c:pt idx="3192">
                  <c:v>39.78</c:v>
                </c:pt>
                <c:pt idx="3193">
                  <c:v>39.74</c:v>
                </c:pt>
                <c:pt idx="3194">
                  <c:v>39.71</c:v>
                </c:pt>
                <c:pt idx="3195">
                  <c:v>39.700000000000003</c:v>
                </c:pt>
                <c:pt idx="3196">
                  <c:v>39.68</c:v>
                </c:pt>
                <c:pt idx="3197">
                  <c:v>39.64</c:v>
                </c:pt>
                <c:pt idx="3198">
                  <c:v>39.619999999999997</c:v>
                </c:pt>
                <c:pt idx="3199">
                  <c:v>39.6</c:v>
                </c:pt>
                <c:pt idx="3200">
                  <c:v>39.6</c:v>
                </c:pt>
                <c:pt idx="3201">
                  <c:v>39.57</c:v>
                </c:pt>
                <c:pt idx="3202">
                  <c:v>39.56</c:v>
                </c:pt>
                <c:pt idx="3203">
                  <c:v>39.54</c:v>
                </c:pt>
                <c:pt idx="3204">
                  <c:v>39.520000000000003</c:v>
                </c:pt>
                <c:pt idx="3205">
                  <c:v>39.51</c:v>
                </c:pt>
                <c:pt idx="3206">
                  <c:v>39.5</c:v>
                </c:pt>
                <c:pt idx="3207">
                  <c:v>39.49</c:v>
                </c:pt>
                <c:pt idx="3208">
                  <c:v>39.47</c:v>
                </c:pt>
                <c:pt idx="3209">
                  <c:v>39.44</c:v>
                </c:pt>
                <c:pt idx="3210">
                  <c:v>39.44</c:v>
                </c:pt>
                <c:pt idx="3211">
                  <c:v>39.44</c:v>
                </c:pt>
                <c:pt idx="3212">
                  <c:v>39.43</c:v>
                </c:pt>
                <c:pt idx="3213">
                  <c:v>39.43</c:v>
                </c:pt>
                <c:pt idx="3214">
                  <c:v>39.409999999999997</c:v>
                </c:pt>
                <c:pt idx="3215">
                  <c:v>39.380000000000003</c:v>
                </c:pt>
                <c:pt idx="3216">
                  <c:v>39.380000000000003</c:v>
                </c:pt>
                <c:pt idx="3217">
                  <c:v>39.369999999999997</c:v>
                </c:pt>
                <c:pt idx="3218">
                  <c:v>39.35</c:v>
                </c:pt>
                <c:pt idx="3219">
                  <c:v>39.35</c:v>
                </c:pt>
                <c:pt idx="3220">
                  <c:v>39.340000000000003</c:v>
                </c:pt>
                <c:pt idx="3221">
                  <c:v>39.33</c:v>
                </c:pt>
                <c:pt idx="3222">
                  <c:v>39.32</c:v>
                </c:pt>
                <c:pt idx="3223">
                  <c:v>39.31</c:v>
                </c:pt>
                <c:pt idx="3224">
                  <c:v>39.31</c:v>
                </c:pt>
                <c:pt idx="3225">
                  <c:v>39.28</c:v>
                </c:pt>
                <c:pt idx="3226">
                  <c:v>39.270000000000003</c:v>
                </c:pt>
                <c:pt idx="3227">
                  <c:v>39.270000000000003</c:v>
                </c:pt>
                <c:pt idx="3228">
                  <c:v>39.24</c:v>
                </c:pt>
                <c:pt idx="3229">
                  <c:v>39.229999999999997</c:v>
                </c:pt>
                <c:pt idx="3230">
                  <c:v>39.200000000000003</c:v>
                </c:pt>
                <c:pt idx="3231">
                  <c:v>39.19</c:v>
                </c:pt>
                <c:pt idx="3232">
                  <c:v>39.18</c:v>
                </c:pt>
                <c:pt idx="3233">
                  <c:v>39.17</c:v>
                </c:pt>
                <c:pt idx="3234">
                  <c:v>39.17</c:v>
                </c:pt>
                <c:pt idx="3235">
                  <c:v>39.159999999999997</c:v>
                </c:pt>
                <c:pt idx="3236">
                  <c:v>39.15</c:v>
                </c:pt>
                <c:pt idx="3237">
                  <c:v>39.15</c:v>
                </c:pt>
                <c:pt idx="3238">
                  <c:v>39.15</c:v>
                </c:pt>
                <c:pt idx="3239">
                  <c:v>39.14</c:v>
                </c:pt>
                <c:pt idx="3240">
                  <c:v>39.130000000000003</c:v>
                </c:pt>
                <c:pt idx="3241">
                  <c:v>39.119999999999997</c:v>
                </c:pt>
                <c:pt idx="3242">
                  <c:v>39.119999999999997</c:v>
                </c:pt>
                <c:pt idx="3243">
                  <c:v>39.1</c:v>
                </c:pt>
                <c:pt idx="3244">
                  <c:v>39.1</c:v>
                </c:pt>
                <c:pt idx="3245">
                  <c:v>39.090000000000003</c:v>
                </c:pt>
                <c:pt idx="3246">
                  <c:v>39.06</c:v>
                </c:pt>
                <c:pt idx="3247">
                  <c:v>39.01</c:v>
                </c:pt>
                <c:pt idx="3248">
                  <c:v>39.01</c:v>
                </c:pt>
                <c:pt idx="3249">
                  <c:v>38.99</c:v>
                </c:pt>
                <c:pt idx="3250">
                  <c:v>38.97</c:v>
                </c:pt>
                <c:pt idx="3251">
                  <c:v>38.97</c:v>
                </c:pt>
                <c:pt idx="3252">
                  <c:v>38.94</c:v>
                </c:pt>
                <c:pt idx="3253">
                  <c:v>38.94</c:v>
                </c:pt>
                <c:pt idx="3254">
                  <c:v>38.93</c:v>
                </c:pt>
                <c:pt idx="3255">
                  <c:v>38.92</c:v>
                </c:pt>
                <c:pt idx="3256">
                  <c:v>38.880000000000003</c:v>
                </c:pt>
                <c:pt idx="3257">
                  <c:v>38.880000000000003</c:v>
                </c:pt>
                <c:pt idx="3258">
                  <c:v>38.869999999999997</c:v>
                </c:pt>
                <c:pt idx="3259">
                  <c:v>38.85</c:v>
                </c:pt>
                <c:pt idx="3260">
                  <c:v>38.840000000000003</c:v>
                </c:pt>
                <c:pt idx="3261">
                  <c:v>38.82</c:v>
                </c:pt>
                <c:pt idx="3262">
                  <c:v>38.81</c:v>
                </c:pt>
                <c:pt idx="3263">
                  <c:v>38.76</c:v>
                </c:pt>
                <c:pt idx="3264">
                  <c:v>38.75</c:v>
                </c:pt>
                <c:pt idx="3265">
                  <c:v>38.74</c:v>
                </c:pt>
                <c:pt idx="3266">
                  <c:v>38.69</c:v>
                </c:pt>
                <c:pt idx="3267">
                  <c:v>38.659999999999997</c:v>
                </c:pt>
                <c:pt idx="3268">
                  <c:v>38.61</c:v>
                </c:pt>
                <c:pt idx="3269">
                  <c:v>38.590000000000003</c:v>
                </c:pt>
                <c:pt idx="3270">
                  <c:v>38.549999999999997</c:v>
                </c:pt>
                <c:pt idx="3271">
                  <c:v>38.53</c:v>
                </c:pt>
                <c:pt idx="3272">
                  <c:v>38.479999999999997</c:v>
                </c:pt>
                <c:pt idx="3273">
                  <c:v>38.47</c:v>
                </c:pt>
                <c:pt idx="3274">
                  <c:v>38.409999999999997</c:v>
                </c:pt>
                <c:pt idx="3275">
                  <c:v>38.36</c:v>
                </c:pt>
                <c:pt idx="3276">
                  <c:v>38.340000000000003</c:v>
                </c:pt>
                <c:pt idx="3277">
                  <c:v>38.28</c:v>
                </c:pt>
                <c:pt idx="3278">
                  <c:v>38.200000000000003</c:v>
                </c:pt>
                <c:pt idx="3279">
                  <c:v>38.15</c:v>
                </c:pt>
                <c:pt idx="3280">
                  <c:v>38.119999999999997</c:v>
                </c:pt>
                <c:pt idx="3281">
                  <c:v>38.03</c:v>
                </c:pt>
                <c:pt idx="3282">
                  <c:v>38.03</c:v>
                </c:pt>
                <c:pt idx="3283">
                  <c:v>38.020000000000003</c:v>
                </c:pt>
                <c:pt idx="3284">
                  <c:v>37.97</c:v>
                </c:pt>
                <c:pt idx="3285">
                  <c:v>37.950000000000003</c:v>
                </c:pt>
                <c:pt idx="3286">
                  <c:v>37.94</c:v>
                </c:pt>
                <c:pt idx="3287">
                  <c:v>37.93</c:v>
                </c:pt>
                <c:pt idx="3288">
                  <c:v>37.880000000000003</c:v>
                </c:pt>
                <c:pt idx="3289">
                  <c:v>37.840000000000003</c:v>
                </c:pt>
                <c:pt idx="3290">
                  <c:v>37.83</c:v>
                </c:pt>
                <c:pt idx="3291">
                  <c:v>37.79</c:v>
                </c:pt>
                <c:pt idx="3292">
                  <c:v>37.729999999999997</c:v>
                </c:pt>
                <c:pt idx="3293">
                  <c:v>37.72</c:v>
                </c:pt>
                <c:pt idx="3294">
                  <c:v>37.67</c:v>
                </c:pt>
                <c:pt idx="3295">
                  <c:v>37.65</c:v>
                </c:pt>
                <c:pt idx="3296">
                  <c:v>37.619999999999997</c:v>
                </c:pt>
                <c:pt idx="3297">
                  <c:v>37.61</c:v>
                </c:pt>
                <c:pt idx="3298">
                  <c:v>37.6</c:v>
                </c:pt>
                <c:pt idx="3299">
                  <c:v>37.590000000000003</c:v>
                </c:pt>
                <c:pt idx="3300">
                  <c:v>37.57</c:v>
                </c:pt>
                <c:pt idx="3301">
                  <c:v>37.56</c:v>
                </c:pt>
                <c:pt idx="3302">
                  <c:v>37.549999999999997</c:v>
                </c:pt>
                <c:pt idx="3303">
                  <c:v>37.54</c:v>
                </c:pt>
                <c:pt idx="3304">
                  <c:v>37.53</c:v>
                </c:pt>
                <c:pt idx="3305">
                  <c:v>37.53</c:v>
                </c:pt>
                <c:pt idx="3306">
                  <c:v>37.51</c:v>
                </c:pt>
                <c:pt idx="3307">
                  <c:v>37.450000000000003</c:v>
                </c:pt>
                <c:pt idx="3308">
                  <c:v>37.42</c:v>
                </c:pt>
                <c:pt idx="3309">
                  <c:v>37.42</c:v>
                </c:pt>
                <c:pt idx="3310">
                  <c:v>37.42</c:v>
                </c:pt>
                <c:pt idx="3311">
                  <c:v>37.42</c:v>
                </c:pt>
                <c:pt idx="3312">
                  <c:v>37.4</c:v>
                </c:pt>
                <c:pt idx="3313">
                  <c:v>37.35</c:v>
                </c:pt>
                <c:pt idx="3314">
                  <c:v>37.299999999999997</c:v>
                </c:pt>
                <c:pt idx="3315">
                  <c:v>37.28</c:v>
                </c:pt>
                <c:pt idx="3316">
                  <c:v>37.270000000000003</c:v>
                </c:pt>
                <c:pt idx="3317">
                  <c:v>37.19</c:v>
                </c:pt>
                <c:pt idx="3318">
                  <c:v>37.19</c:v>
                </c:pt>
                <c:pt idx="3319">
                  <c:v>37.18</c:v>
                </c:pt>
                <c:pt idx="3320">
                  <c:v>37.159999999999997</c:v>
                </c:pt>
                <c:pt idx="3321">
                  <c:v>37.1</c:v>
                </c:pt>
                <c:pt idx="3322">
                  <c:v>37.06</c:v>
                </c:pt>
                <c:pt idx="3323">
                  <c:v>37.04</c:v>
                </c:pt>
                <c:pt idx="3324">
                  <c:v>37.01</c:v>
                </c:pt>
                <c:pt idx="3325">
                  <c:v>36.99</c:v>
                </c:pt>
                <c:pt idx="3326">
                  <c:v>36.950000000000003</c:v>
                </c:pt>
                <c:pt idx="3327">
                  <c:v>36.950000000000003</c:v>
                </c:pt>
                <c:pt idx="3328">
                  <c:v>36.94</c:v>
                </c:pt>
                <c:pt idx="3329">
                  <c:v>36.909999999999997</c:v>
                </c:pt>
                <c:pt idx="3330">
                  <c:v>36.83</c:v>
                </c:pt>
                <c:pt idx="3331">
                  <c:v>36.619999999999997</c:v>
                </c:pt>
                <c:pt idx="3332">
                  <c:v>36.58</c:v>
                </c:pt>
                <c:pt idx="3333">
                  <c:v>36.57</c:v>
                </c:pt>
                <c:pt idx="3334">
                  <c:v>36.56</c:v>
                </c:pt>
                <c:pt idx="3335">
                  <c:v>36.520000000000003</c:v>
                </c:pt>
                <c:pt idx="3336">
                  <c:v>36.51</c:v>
                </c:pt>
                <c:pt idx="3337">
                  <c:v>36.5</c:v>
                </c:pt>
                <c:pt idx="3338">
                  <c:v>36.479999999999997</c:v>
                </c:pt>
                <c:pt idx="3339">
                  <c:v>36.46</c:v>
                </c:pt>
                <c:pt idx="3340">
                  <c:v>36.42</c:v>
                </c:pt>
                <c:pt idx="3341">
                  <c:v>36.4</c:v>
                </c:pt>
                <c:pt idx="3342">
                  <c:v>36.39</c:v>
                </c:pt>
                <c:pt idx="3343">
                  <c:v>36.380000000000003</c:v>
                </c:pt>
                <c:pt idx="3344">
                  <c:v>36.36</c:v>
                </c:pt>
                <c:pt idx="3345">
                  <c:v>36.33</c:v>
                </c:pt>
                <c:pt idx="3346">
                  <c:v>36.31</c:v>
                </c:pt>
                <c:pt idx="3347">
                  <c:v>36.299999999999997</c:v>
                </c:pt>
                <c:pt idx="3348">
                  <c:v>36.28</c:v>
                </c:pt>
                <c:pt idx="3349">
                  <c:v>36.24</c:v>
                </c:pt>
                <c:pt idx="3350">
                  <c:v>36.229999999999997</c:v>
                </c:pt>
                <c:pt idx="3351">
                  <c:v>36.19</c:v>
                </c:pt>
                <c:pt idx="3352">
                  <c:v>36.18</c:v>
                </c:pt>
                <c:pt idx="3353">
                  <c:v>36.159999999999997</c:v>
                </c:pt>
                <c:pt idx="3354">
                  <c:v>36.07</c:v>
                </c:pt>
                <c:pt idx="3355">
                  <c:v>36.06</c:v>
                </c:pt>
                <c:pt idx="3356">
                  <c:v>36</c:v>
                </c:pt>
                <c:pt idx="3357">
                  <c:v>35.97</c:v>
                </c:pt>
                <c:pt idx="3358">
                  <c:v>35.94</c:v>
                </c:pt>
                <c:pt idx="3359">
                  <c:v>35.869999999999997</c:v>
                </c:pt>
                <c:pt idx="3360">
                  <c:v>35.86</c:v>
                </c:pt>
                <c:pt idx="3361">
                  <c:v>35.85</c:v>
                </c:pt>
                <c:pt idx="3362">
                  <c:v>35.79</c:v>
                </c:pt>
                <c:pt idx="3363">
                  <c:v>35.72</c:v>
                </c:pt>
                <c:pt idx="3364">
                  <c:v>35.71</c:v>
                </c:pt>
                <c:pt idx="3365">
                  <c:v>35.659999999999997</c:v>
                </c:pt>
                <c:pt idx="3366">
                  <c:v>35.64</c:v>
                </c:pt>
                <c:pt idx="3367">
                  <c:v>35.64</c:v>
                </c:pt>
                <c:pt idx="3368">
                  <c:v>35.61</c:v>
                </c:pt>
                <c:pt idx="3369">
                  <c:v>35.590000000000003</c:v>
                </c:pt>
                <c:pt idx="3370">
                  <c:v>35.54</c:v>
                </c:pt>
                <c:pt idx="3371">
                  <c:v>35.51</c:v>
                </c:pt>
                <c:pt idx="3372">
                  <c:v>35.43</c:v>
                </c:pt>
                <c:pt idx="3373">
                  <c:v>35.39</c:v>
                </c:pt>
                <c:pt idx="3374">
                  <c:v>35.380000000000003</c:v>
                </c:pt>
                <c:pt idx="3375">
                  <c:v>35.369999999999997</c:v>
                </c:pt>
                <c:pt idx="3376">
                  <c:v>35.25</c:v>
                </c:pt>
                <c:pt idx="3377">
                  <c:v>35.24</c:v>
                </c:pt>
                <c:pt idx="3378">
                  <c:v>35.19</c:v>
                </c:pt>
                <c:pt idx="3379">
                  <c:v>35.130000000000003</c:v>
                </c:pt>
                <c:pt idx="3380">
                  <c:v>35.1</c:v>
                </c:pt>
                <c:pt idx="3381">
                  <c:v>35.06</c:v>
                </c:pt>
                <c:pt idx="3382">
                  <c:v>35.04</c:v>
                </c:pt>
                <c:pt idx="3383">
                  <c:v>35.04</c:v>
                </c:pt>
                <c:pt idx="3384">
                  <c:v>35.03</c:v>
                </c:pt>
                <c:pt idx="3385">
                  <c:v>35.01</c:v>
                </c:pt>
                <c:pt idx="3386">
                  <c:v>35.01</c:v>
                </c:pt>
                <c:pt idx="3387">
                  <c:v>34.979999999999997</c:v>
                </c:pt>
                <c:pt idx="3388">
                  <c:v>34.96</c:v>
                </c:pt>
                <c:pt idx="3389">
                  <c:v>34.93</c:v>
                </c:pt>
                <c:pt idx="3390">
                  <c:v>34.869999999999997</c:v>
                </c:pt>
                <c:pt idx="3391">
                  <c:v>34.840000000000003</c:v>
                </c:pt>
                <c:pt idx="3392">
                  <c:v>34.79</c:v>
                </c:pt>
                <c:pt idx="3393">
                  <c:v>34.75</c:v>
                </c:pt>
                <c:pt idx="3394">
                  <c:v>34.729999999999997</c:v>
                </c:pt>
                <c:pt idx="3395">
                  <c:v>34.729999999999997</c:v>
                </c:pt>
                <c:pt idx="3396">
                  <c:v>34.72</c:v>
                </c:pt>
                <c:pt idx="3397">
                  <c:v>34.69</c:v>
                </c:pt>
                <c:pt idx="3398">
                  <c:v>34.68</c:v>
                </c:pt>
                <c:pt idx="3399">
                  <c:v>34.68</c:v>
                </c:pt>
                <c:pt idx="3400">
                  <c:v>34.659999999999997</c:v>
                </c:pt>
                <c:pt idx="3401">
                  <c:v>34.619999999999997</c:v>
                </c:pt>
                <c:pt idx="3402">
                  <c:v>34.61</c:v>
                </c:pt>
                <c:pt idx="3403">
                  <c:v>34.549999999999997</c:v>
                </c:pt>
                <c:pt idx="3404">
                  <c:v>34.54</c:v>
                </c:pt>
                <c:pt idx="3405">
                  <c:v>34.46</c:v>
                </c:pt>
                <c:pt idx="3406">
                  <c:v>34.46</c:v>
                </c:pt>
                <c:pt idx="3407">
                  <c:v>34.44</c:v>
                </c:pt>
                <c:pt idx="3408">
                  <c:v>34.44</c:v>
                </c:pt>
                <c:pt idx="3409">
                  <c:v>34.43</c:v>
                </c:pt>
                <c:pt idx="3410">
                  <c:v>34.4</c:v>
                </c:pt>
                <c:pt idx="3411">
                  <c:v>34.4</c:v>
                </c:pt>
                <c:pt idx="3412">
                  <c:v>34.4</c:v>
                </c:pt>
                <c:pt idx="3413">
                  <c:v>34.39</c:v>
                </c:pt>
                <c:pt idx="3414">
                  <c:v>34.33</c:v>
                </c:pt>
                <c:pt idx="3415">
                  <c:v>34.31</c:v>
                </c:pt>
                <c:pt idx="3416">
                  <c:v>34.31</c:v>
                </c:pt>
                <c:pt idx="3417">
                  <c:v>34.31</c:v>
                </c:pt>
                <c:pt idx="3418">
                  <c:v>34.28</c:v>
                </c:pt>
                <c:pt idx="3419">
                  <c:v>34.19</c:v>
                </c:pt>
                <c:pt idx="3420">
                  <c:v>34.17</c:v>
                </c:pt>
                <c:pt idx="3421">
                  <c:v>34.159999999999997</c:v>
                </c:pt>
                <c:pt idx="3422">
                  <c:v>34.15</c:v>
                </c:pt>
                <c:pt idx="3423">
                  <c:v>34.119999999999997</c:v>
                </c:pt>
                <c:pt idx="3424">
                  <c:v>34.06</c:v>
                </c:pt>
                <c:pt idx="3425">
                  <c:v>34.049999999999997</c:v>
                </c:pt>
                <c:pt idx="3426">
                  <c:v>34.04</c:v>
                </c:pt>
                <c:pt idx="3427">
                  <c:v>33.99</c:v>
                </c:pt>
                <c:pt idx="3428">
                  <c:v>33.99</c:v>
                </c:pt>
                <c:pt idx="3429">
                  <c:v>33.97</c:v>
                </c:pt>
                <c:pt idx="3430">
                  <c:v>33.89</c:v>
                </c:pt>
                <c:pt idx="3431">
                  <c:v>33.869999999999997</c:v>
                </c:pt>
                <c:pt idx="3432">
                  <c:v>33.840000000000003</c:v>
                </c:pt>
                <c:pt idx="3433">
                  <c:v>33.83</c:v>
                </c:pt>
                <c:pt idx="3434">
                  <c:v>33.81</c:v>
                </c:pt>
                <c:pt idx="3435">
                  <c:v>33.770000000000003</c:v>
                </c:pt>
                <c:pt idx="3436">
                  <c:v>33.770000000000003</c:v>
                </c:pt>
                <c:pt idx="3437">
                  <c:v>33.76</c:v>
                </c:pt>
                <c:pt idx="3438">
                  <c:v>33.75</c:v>
                </c:pt>
                <c:pt idx="3439">
                  <c:v>33.74</c:v>
                </c:pt>
                <c:pt idx="3440">
                  <c:v>33.69</c:v>
                </c:pt>
                <c:pt idx="3441">
                  <c:v>33.65</c:v>
                </c:pt>
                <c:pt idx="3442">
                  <c:v>33.64</c:v>
                </c:pt>
                <c:pt idx="3443">
                  <c:v>33.64</c:v>
                </c:pt>
                <c:pt idx="3444">
                  <c:v>33.61</c:v>
                </c:pt>
                <c:pt idx="3445">
                  <c:v>33.53</c:v>
                </c:pt>
                <c:pt idx="3446">
                  <c:v>33.520000000000003</c:v>
                </c:pt>
                <c:pt idx="3447">
                  <c:v>33.51</c:v>
                </c:pt>
                <c:pt idx="3448">
                  <c:v>33.51</c:v>
                </c:pt>
                <c:pt idx="3449">
                  <c:v>33.46</c:v>
                </c:pt>
                <c:pt idx="3450">
                  <c:v>33.450000000000003</c:v>
                </c:pt>
                <c:pt idx="3451">
                  <c:v>33.44</c:v>
                </c:pt>
                <c:pt idx="3452">
                  <c:v>33.42</c:v>
                </c:pt>
                <c:pt idx="3453">
                  <c:v>33.32</c:v>
                </c:pt>
                <c:pt idx="3454">
                  <c:v>33.25</c:v>
                </c:pt>
                <c:pt idx="3455">
                  <c:v>33.22</c:v>
                </c:pt>
                <c:pt idx="3456">
                  <c:v>33.22</c:v>
                </c:pt>
                <c:pt idx="3457">
                  <c:v>33.19</c:v>
                </c:pt>
                <c:pt idx="3458">
                  <c:v>33.15</c:v>
                </c:pt>
                <c:pt idx="3459">
                  <c:v>33.119999999999997</c:v>
                </c:pt>
                <c:pt idx="3460">
                  <c:v>33.049999999999997</c:v>
                </c:pt>
                <c:pt idx="3461">
                  <c:v>33.04</c:v>
                </c:pt>
                <c:pt idx="3462">
                  <c:v>32.99</c:v>
                </c:pt>
                <c:pt idx="3463">
                  <c:v>32.99</c:v>
                </c:pt>
                <c:pt idx="3464">
                  <c:v>32.979999999999997</c:v>
                </c:pt>
                <c:pt idx="3465">
                  <c:v>32.96</c:v>
                </c:pt>
                <c:pt idx="3466">
                  <c:v>32.92</c:v>
                </c:pt>
                <c:pt idx="3467">
                  <c:v>32.9</c:v>
                </c:pt>
                <c:pt idx="3468">
                  <c:v>32.89</c:v>
                </c:pt>
                <c:pt idx="3469">
                  <c:v>32.89</c:v>
                </c:pt>
                <c:pt idx="3470">
                  <c:v>32.89</c:v>
                </c:pt>
                <c:pt idx="3471">
                  <c:v>32.85</c:v>
                </c:pt>
                <c:pt idx="3472">
                  <c:v>32.83</c:v>
                </c:pt>
                <c:pt idx="3473">
                  <c:v>32.82</c:v>
                </c:pt>
                <c:pt idx="3474">
                  <c:v>32.82</c:v>
                </c:pt>
                <c:pt idx="3475">
                  <c:v>32.78</c:v>
                </c:pt>
                <c:pt idx="3476">
                  <c:v>32.770000000000003</c:v>
                </c:pt>
                <c:pt idx="3477">
                  <c:v>32.76</c:v>
                </c:pt>
                <c:pt idx="3478">
                  <c:v>32.72</c:v>
                </c:pt>
                <c:pt idx="3479">
                  <c:v>32.68</c:v>
                </c:pt>
                <c:pt idx="3480">
                  <c:v>32.630000000000003</c:v>
                </c:pt>
                <c:pt idx="3481">
                  <c:v>32.6</c:v>
                </c:pt>
                <c:pt idx="3482">
                  <c:v>32.590000000000003</c:v>
                </c:pt>
                <c:pt idx="3483">
                  <c:v>32.57</c:v>
                </c:pt>
                <c:pt idx="3484">
                  <c:v>32.57</c:v>
                </c:pt>
                <c:pt idx="3485">
                  <c:v>32.57</c:v>
                </c:pt>
                <c:pt idx="3486">
                  <c:v>32.56</c:v>
                </c:pt>
                <c:pt idx="3487">
                  <c:v>32.5</c:v>
                </c:pt>
                <c:pt idx="3488">
                  <c:v>32.47</c:v>
                </c:pt>
                <c:pt idx="3489">
                  <c:v>32.46</c:v>
                </c:pt>
                <c:pt idx="3490">
                  <c:v>32.450000000000003</c:v>
                </c:pt>
                <c:pt idx="3491">
                  <c:v>32.450000000000003</c:v>
                </c:pt>
                <c:pt idx="3492">
                  <c:v>32.409999999999997</c:v>
                </c:pt>
                <c:pt idx="3493">
                  <c:v>32.36</c:v>
                </c:pt>
                <c:pt idx="3494">
                  <c:v>32.31</c:v>
                </c:pt>
                <c:pt idx="3495">
                  <c:v>32.31</c:v>
                </c:pt>
                <c:pt idx="3496">
                  <c:v>32.17</c:v>
                </c:pt>
                <c:pt idx="3497">
                  <c:v>32.14</c:v>
                </c:pt>
                <c:pt idx="3498">
                  <c:v>32.119999999999997</c:v>
                </c:pt>
                <c:pt idx="3499">
                  <c:v>32.1</c:v>
                </c:pt>
                <c:pt idx="3500">
                  <c:v>32.090000000000003</c:v>
                </c:pt>
                <c:pt idx="3501">
                  <c:v>32.07</c:v>
                </c:pt>
                <c:pt idx="3502">
                  <c:v>32.06</c:v>
                </c:pt>
                <c:pt idx="3503">
                  <c:v>32.06</c:v>
                </c:pt>
                <c:pt idx="3504">
                  <c:v>32.04</c:v>
                </c:pt>
                <c:pt idx="3505">
                  <c:v>32.04</c:v>
                </c:pt>
                <c:pt idx="3506">
                  <c:v>32.04</c:v>
                </c:pt>
                <c:pt idx="3507">
                  <c:v>31.99</c:v>
                </c:pt>
                <c:pt idx="3508">
                  <c:v>31.91</c:v>
                </c:pt>
                <c:pt idx="3509">
                  <c:v>31.9</c:v>
                </c:pt>
                <c:pt idx="3510">
                  <c:v>31.9</c:v>
                </c:pt>
                <c:pt idx="3511">
                  <c:v>31.89</c:v>
                </c:pt>
                <c:pt idx="3512">
                  <c:v>31.89</c:v>
                </c:pt>
                <c:pt idx="3513">
                  <c:v>31.87</c:v>
                </c:pt>
                <c:pt idx="3514">
                  <c:v>31.83</c:v>
                </c:pt>
                <c:pt idx="3515">
                  <c:v>31.79</c:v>
                </c:pt>
                <c:pt idx="3516">
                  <c:v>31.78</c:v>
                </c:pt>
                <c:pt idx="3517">
                  <c:v>31.77</c:v>
                </c:pt>
                <c:pt idx="3518">
                  <c:v>31.75</c:v>
                </c:pt>
                <c:pt idx="3519">
                  <c:v>31.73</c:v>
                </c:pt>
                <c:pt idx="3520">
                  <c:v>31.67</c:v>
                </c:pt>
                <c:pt idx="3521">
                  <c:v>31.64</c:v>
                </c:pt>
                <c:pt idx="3522">
                  <c:v>31.52</c:v>
                </c:pt>
                <c:pt idx="3523">
                  <c:v>31.48</c:v>
                </c:pt>
                <c:pt idx="3524">
                  <c:v>31.45</c:v>
                </c:pt>
                <c:pt idx="3525">
                  <c:v>31.43</c:v>
                </c:pt>
                <c:pt idx="3526">
                  <c:v>31.43</c:v>
                </c:pt>
                <c:pt idx="3527">
                  <c:v>31.39</c:v>
                </c:pt>
                <c:pt idx="3528">
                  <c:v>31.39</c:v>
                </c:pt>
                <c:pt idx="3529">
                  <c:v>31.27</c:v>
                </c:pt>
                <c:pt idx="3530">
                  <c:v>31.25</c:v>
                </c:pt>
                <c:pt idx="3531">
                  <c:v>31.22</c:v>
                </c:pt>
                <c:pt idx="3532">
                  <c:v>31.17</c:v>
                </c:pt>
                <c:pt idx="3533">
                  <c:v>31.12</c:v>
                </c:pt>
                <c:pt idx="3534">
                  <c:v>31.11</c:v>
                </c:pt>
                <c:pt idx="3535">
                  <c:v>31.09</c:v>
                </c:pt>
                <c:pt idx="3536">
                  <c:v>31.08</c:v>
                </c:pt>
                <c:pt idx="3537">
                  <c:v>31.07</c:v>
                </c:pt>
                <c:pt idx="3538">
                  <c:v>31</c:v>
                </c:pt>
                <c:pt idx="3539">
                  <c:v>30.95</c:v>
                </c:pt>
                <c:pt idx="3540">
                  <c:v>30.94</c:v>
                </c:pt>
                <c:pt idx="3541">
                  <c:v>30.94</c:v>
                </c:pt>
                <c:pt idx="3542">
                  <c:v>30.9</c:v>
                </c:pt>
                <c:pt idx="3543">
                  <c:v>30.89</c:v>
                </c:pt>
                <c:pt idx="3544">
                  <c:v>30.88</c:v>
                </c:pt>
                <c:pt idx="3545">
                  <c:v>30.84</c:v>
                </c:pt>
                <c:pt idx="3546">
                  <c:v>30.84</c:v>
                </c:pt>
                <c:pt idx="3547">
                  <c:v>30.74</c:v>
                </c:pt>
                <c:pt idx="3548">
                  <c:v>30.71</c:v>
                </c:pt>
                <c:pt idx="3549">
                  <c:v>30.68</c:v>
                </c:pt>
                <c:pt idx="3550">
                  <c:v>30.66</c:v>
                </c:pt>
                <c:pt idx="3551">
                  <c:v>30.65</c:v>
                </c:pt>
                <c:pt idx="3552">
                  <c:v>30.64</c:v>
                </c:pt>
                <c:pt idx="3553">
                  <c:v>30.6</c:v>
                </c:pt>
                <c:pt idx="3554">
                  <c:v>30.6</c:v>
                </c:pt>
                <c:pt idx="3555">
                  <c:v>30.5</c:v>
                </c:pt>
                <c:pt idx="3556">
                  <c:v>30.41</c:v>
                </c:pt>
                <c:pt idx="3557">
                  <c:v>30.4</c:v>
                </c:pt>
                <c:pt idx="3558">
                  <c:v>30.36</c:v>
                </c:pt>
                <c:pt idx="3559">
                  <c:v>30.35</c:v>
                </c:pt>
                <c:pt idx="3560">
                  <c:v>30.34</c:v>
                </c:pt>
                <c:pt idx="3561">
                  <c:v>30.32</c:v>
                </c:pt>
                <c:pt idx="3562">
                  <c:v>30.29</c:v>
                </c:pt>
                <c:pt idx="3563">
                  <c:v>30.27</c:v>
                </c:pt>
                <c:pt idx="3564">
                  <c:v>30.22</c:v>
                </c:pt>
                <c:pt idx="3565">
                  <c:v>30.22</c:v>
                </c:pt>
                <c:pt idx="3566">
                  <c:v>30.16</c:v>
                </c:pt>
                <c:pt idx="3567">
                  <c:v>30.14</c:v>
                </c:pt>
                <c:pt idx="3568">
                  <c:v>30.09</c:v>
                </c:pt>
                <c:pt idx="3569">
                  <c:v>30.07</c:v>
                </c:pt>
                <c:pt idx="3570">
                  <c:v>30.05</c:v>
                </c:pt>
                <c:pt idx="3571">
                  <c:v>30.04</c:v>
                </c:pt>
                <c:pt idx="3572">
                  <c:v>30.04</c:v>
                </c:pt>
                <c:pt idx="3573">
                  <c:v>30.01</c:v>
                </c:pt>
                <c:pt idx="3574">
                  <c:v>29.99</c:v>
                </c:pt>
                <c:pt idx="3575">
                  <c:v>29.99</c:v>
                </c:pt>
                <c:pt idx="3576">
                  <c:v>29.98</c:v>
                </c:pt>
                <c:pt idx="3577">
                  <c:v>29.95</c:v>
                </c:pt>
                <c:pt idx="3578">
                  <c:v>29.93</c:v>
                </c:pt>
                <c:pt idx="3579">
                  <c:v>29.92</c:v>
                </c:pt>
                <c:pt idx="3580">
                  <c:v>29.89</c:v>
                </c:pt>
                <c:pt idx="3581">
                  <c:v>29.87</c:v>
                </c:pt>
                <c:pt idx="3582">
                  <c:v>29.85</c:v>
                </c:pt>
                <c:pt idx="3583">
                  <c:v>29.84</c:v>
                </c:pt>
                <c:pt idx="3584">
                  <c:v>29.82</c:v>
                </c:pt>
                <c:pt idx="3585">
                  <c:v>29.78</c:v>
                </c:pt>
                <c:pt idx="3586">
                  <c:v>29.78</c:v>
                </c:pt>
                <c:pt idx="3587">
                  <c:v>29.78</c:v>
                </c:pt>
                <c:pt idx="3588">
                  <c:v>29.69</c:v>
                </c:pt>
                <c:pt idx="3589">
                  <c:v>29.67</c:v>
                </c:pt>
                <c:pt idx="3590">
                  <c:v>29.67</c:v>
                </c:pt>
                <c:pt idx="3591">
                  <c:v>29.67</c:v>
                </c:pt>
                <c:pt idx="3592">
                  <c:v>29.62</c:v>
                </c:pt>
                <c:pt idx="3593">
                  <c:v>29.62</c:v>
                </c:pt>
                <c:pt idx="3594">
                  <c:v>29.58</c:v>
                </c:pt>
                <c:pt idx="3595">
                  <c:v>29.58</c:v>
                </c:pt>
                <c:pt idx="3596">
                  <c:v>29.55</c:v>
                </c:pt>
                <c:pt idx="3597">
                  <c:v>29.52</c:v>
                </c:pt>
                <c:pt idx="3598">
                  <c:v>29.49</c:v>
                </c:pt>
                <c:pt idx="3599">
                  <c:v>29.48</c:v>
                </c:pt>
                <c:pt idx="3600">
                  <c:v>29.46</c:v>
                </c:pt>
                <c:pt idx="3601">
                  <c:v>29.44</c:v>
                </c:pt>
                <c:pt idx="3602">
                  <c:v>29.39</c:v>
                </c:pt>
                <c:pt idx="3603">
                  <c:v>29.39</c:v>
                </c:pt>
                <c:pt idx="3604">
                  <c:v>29.36</c:v>
                </c:pt>
                <c:pt idx="3605">
                  <c:v>29.34</c:v>
                </c:pt>
                <c:pt idx="3606">
                  <c:v>29.32</c:v>
                </c:pt>
                <c:pt idx="3607">
                  <c:v>29.29</c:v>
                </c:pt>
                <c:pt idx="3608">
                  <c:v>29.29</c:v>
                </c:pt>
                <c:pt idx="3609">
                  <c:v>29.27</c:v>
                </c:pt>
                <c:pt idx="3610">
                  <c:v>29.23</c:v>
                </c:pt>
                <c:pt idx="3611">
                  <c:v>29.21</c:v>
                </c:pt>
                <c:pt idx="3612">
                  <c:v>29.19</c:v>
                </c:pt>
                <c:pt idx="3613">
                  <c:v>29.17</c:v>
                </c:pt>
                <c:pt idx="3614">
                  <c:v>29.14</c:v>
                </c:pt>
                <c:pt idx="3615">
                  <c:v>29.13</c:v>
                </c:pt>
                <c:pt idx="3616">
                  <c:v>29.12</c:v>
                </c:pt>
                <c:pt idx="3617">
                  <c:v>29.08</c:v>
                </c:pt>
                <c:pt idx="3618">
                  <c:v>29.03</c:v>
                </c:pt>
                <c:pt idx="3619">
                  <c:v>29.03</c:v>
                </c:pt>
                <c:pt idx="3620">
                  <c:v>29.01</c:v>
                </c:pt>
                <c:pt idx="3621">
                  <c:v>28.97</c:v>
                </c:pt>
                <c:pt idx="3622">
                  <c:v>28.95</c:v>
                </c:pt>
                <c:pt idx="3623">
                  <c:v>28.93</c:v>
                </c:pt>
                <c:pt idx="3624">
                  <c:v>28.92</c:v>
                </c:pt>
                <c:pt idx="3625">
                  <c:v>28.89</c:v>
                </c:pt>
                <c:pt idx="3626">
                  <c:v>28.8</c:v>
                </c:pt>
                <c:pt idx="3627">
                  <c:v>28.78</c:v>
                </c:pt>
                <c:pt idx="3628">
                  <c:v>28.76</c:v>
                </c:pt>
                <c:pt idx="3629">
                  <c:v>28.75</c:v>
                </c:pt>
                <c:pt idx="3630">
                  <c:v>28.73</c:v>
                </c:pt>
                <c:pt idx="3631">
                  <c:v>28.67</c:v>
                </c:pt>
                <c:pt idx="3632">
                  <c:v>28.64</c:v>
                </c:pt>
                <c:pt idx="3633">
                  <c:v>28.62</c:v>
                </c:pt>
                <c:pt idx="3634">
                  <c:v>28.6</c:v>
                </c:pt>
                <c:pt idx="3635">
                  <c:v>28.6</c:v>
                </c:pt>
                <c:pt idx="3636">
                  <c:v>28.55</c:v>
                </c:pt>
                <c:pt idx="3637">
                  <c:v>28.54</c:v>
                </c:pt>
                <c:pt idx="3638">
                  <c:v>28.53</c:v>
                </c:pt>
                <c:pt idx="3639">
                  <c:v>28.5</c:v>
                </c:pt>
                <c:pt idx="3640">
                  <c:v>28.49</c:v>
                </c:pt>
                <c:pt idx="3641">
                  <c:v>28.47</c:v>
                </c:pt>
                <c:pt idx="3642">
                  <c:v>28.45</c:v>
                </c:pt>
                <c:pt idx="3643">
                  <c:v>28.38</c:v>
                </c:pt>
                <c:pt idx="3644">
                  <c:v>28.35</c:v>
                </c:pt>
                <c:pt idx="3645">
                  <c:v>28.27</c:v>
                </c:pt>
                <c:pt idx="3646">
                  <c:v>28.26</c:v>
                </c:pt>
                <c:pt idx="3647">
                  <c:v>28.25</c:v>
                </c:pt>
                <c:pt idx="3648">
                  <c:v>28.24</c:v>
                </c:pt>
                <c:pt idx="3649">
                  <c:v>28.22</c:v>
                </c:pt>
                <c:pt idx="3650">
                  <c:v>28.2</c:v>
                </c:pt>
                <c:pt idx="3651">
                  <c:v>28.16</c:v>
                </c:pt>
                <c:pt idx="3652">
                  <c:v>28.12</c:v>
                </c:pt>
                <c:pt idx="3653">
                  <c:v>28.01</c:v>
                </c:pt>
                <c:pt idx="3654">
                  <c:v>27.99</c:v>
                </c:pt>
                <c:pt idx="3655">
                  <c:v>27.97</c:v>
                </c:pt>
                <c:pt idx="3656">
                  <c:v>27.97</c:v>
                </c:pt>
                <c:pt idx="3657">
                  <c:v>27.96</c:v>
                </c:pt>
                <c:pt idx="3658">
                  <c:v>27.96</c:v>
                </c:pt>
                <c:pt idx="3659">
                  <c:v>27.91</c:v>
                </c:pt>
                <c:pt idx="3660">
                  <c:v>27.91</c:v>
                </c:pt>
                <c:pt idx="3661">
                  <c:v>27.89</c:v>
                </c:pt>
                <c:pt idx="3662">
                  <c:v>27.86</c:v>
                </c:pt>
                <c:pt idx="3663">
                  <c:v>27.82</c:v>
                </c:pt>
                <c:pt idx="3664">
                  <c:v>27.8</c:v>
                </c:pt>
                <c:pt idx="3665">
                  <c:v>27.77</c:v>
                </c:pt>
                <c:pt idx="3666">
                  <c:v>27.76</c:v>
                </c:pt>
                <c:pt idx="3667">
                  <c:v>27.75</c:v>
                </c:pt>
                <c:pt idx="3668">
                  <c:v>27.75</c:v>
                </c:pt>
                <c:pt idx="3669">
                  <c:v>27.73</c:v>
                </c:pt>
                <c:pt idx="3670">
                  <c:v>27.68</c:v>
                </c:pt>
                <c:pt idx="3671">
                  <c:v>27.64</c:v>
                </c:pt>
                <c:pt idx="3672">
                  <c:v>27.64</c:v>
                </c:pt>
                <c:pt idx="3673">
                  <c:v>27.57</c:v>
                </c:pt>
                <c:pt idx="3674">
                  <c:v>27.57</c:v>
                </c:pt>
                <c:pt idx="3675">
                  <c:v>27.57</c:v>
                </c:pt>
                <c:pt idx="3676">
                  <c:v>27.56</c:v>
                </c:pt>
                <c:pt idx="3677">
                  <c:v>27.56</c:v>
                </c:pt>
                <c:pt idx="3678">
                  <c:v>27.52</c:v>
                </c:pt>
                <c:pt idx="3679">
                  <c:v>27.51</c:v>
                </c:pt>
                <c:pt idx="3680">
                  <c:v>27.4</c:v>
                </c:pt>
                <c:pt idx="3681">
                  <c:v>27.38</c:v>
                </c:pt>
                <c:pt idx="3682">
                  <c:v>27.32</c:v>
                </c:pt>
                <c:pt idx="3683">
                  <c:v>27.21</c:v>
                </c:pt>
                <c:pt idx="3684">
                  <c:v>27.14</c:v>
                </c:pt>
                <c:pt idx="3685">
                  <c:v>27.14</c:v>
                </c:pt>
                <c:pt idx="3686">
                  <c:v>27.12</c:v>
                </c:pt>
                <c:pt idx="3687">
                  <c:v>27.11</c:v>
                </c:pt>
                <c:pt idx="3688">
                  <c:v>27.05</c:v>
                </c:pt>
                <c:pt idx="3689">
                  <c:v>27.01</c:v>
                </c:pt>
                <c:pt idx="3690">
                  <c:v>26.99</c:v>
                </c:pt>
                <c:pt idx="3691">
                  <c:v>26.93</c:v>
                </c:pt>
                <c:pt idx="3692">
                  <c:v>26.89</c:v>
                </c:pt>
                <c:pt idx="3693">
                  <c:v>26.87</c:v>
                </c:pt>
                <c:pt idx="3694">
                  <c:v>26.86</c:v>
                </c:pt>
                <c:pt idx="3695">
                  <c:v>26.83</c:v>
                </c:pt>
                <c:pt idx="3696">
                  <c:v>26.79</c:v>
                </c:pt>
                <c:pt idx="3697">
                  <c:v>26.76</c:v>
                </c:pt>
                <c:pt idx="3698">
                  <c:v>26.75</c:v>
                </c:pt>
                <c:pt idx="3699">
                  <c:v>26.74</c:v>
                </c:pt>
                <c:pt idx="3700">
                  <c:v>26.73</c:v>
                </c:pt>
                <c:pt idx="3701">
                  <c:v>26.72</c:v>
                </c:pt>
                <c:pt idx="3702">
                  <c:v>26.7</c:v>
                </c:pt>
                <c:pt idx="3703">
                  <c:v>26.63</c:v>
                </c:pt>
                <c:pt idx="3704">
                  <c:v>26.62</c:v>
                </c:pt>
                <c:pt idx="3705">
                  <c:v>26.57</c:v>
                </c:pt>
                <c:pt idx="3706">
                  <c:v>26.54</c:v>
                </c:pt>
                <c:pt idx="3707">
                  <c:v>26.47</c:v>
                </c:pt>
                <c:pt idx="3708">
                  <c:v>26.46</c:v>
                </c:pt>
                <c:pt idx="3709">
                  <c:v>26.45</c:v>
                </c:pt>
                <c:pt idx="3710">
                  <c:v>26.43</c:v>
                </c:pt>
                <c:pt idx="3711">
                  <c:v>26.4</c:v>
                </c:pt>
                <c:pt idx="3712">
                  <c:v>26.4</c:v>
                </c:pt>
                <c:pt idx="3713">
                  <c:v>26.39</c:v>
                </c:pt>
                <c:pt idx="3714">
                  <c:v>26.38</c:v>
                </c:pt>
                <c:pt idx="3715">
                  <c:v>26.38</c:v>
                </c:pt>
                <c:pt idx="3716">
                  <c:v>26.35</c:v>
                </c:pt>
                <c:pt idx="3717">
                  <c:v>26.33</c:v>
                </c:pt>
                <c:pt idx="3718">
                  <c:v>26.3</c:v>
                </c:pt>
                <c:pt idx="3719">
                  <c:v>26.23</c:v>
                </c:pt>
                <c:pt idx="3720">
                  <c:v>26.23</c:v>
                </c:pt>
                <c:pt idx="3721">
                  <c:v>26.22</c:v>
                </c:pt>
                <c:pt idx="3722">
                  <c:v>26.2</c:v>
                </c:pt>
                <c:pt idx="3723">
                  <c:v>26.18</c:v>
                </c:pt>
                <c:pt idx="3724">
                  <c:v>26.18</c:v>
                </c:pt>
                <c:pt idx="3725">
                  <c:v>26.13</c:v>
                </c:pt>
                <c:pt idx="3726">
                  <c:v>26.12</c:v>
                </c:pt>
                <c:pt idx="3727">
                  <c:v>26.08</c:v>
                </c:pt>
                <c:pt idx="3728">
                  <c:v>26.07</c:v>
                </c:pt>
                <c:pt idx="3729">
                  <c:v>26.04</c:v>
                </c:pt>
                <c:pt idx="3730">
                  <c:v>26.02</c:v>
                </c:pt>
                <c:pt idx="3731">
                  <c:v>25.99</c:v>
                </c:pt>
                <c:pt idx="3732">
                  <c:v>25.98</c:v>
                </c:pt>
                <c:pt idx="3733">
                  <c:v>25.95</c:v>
                </c:pt>
                <c:pt idx="3734">
                  <c:v>25.93</c:v>
                </c:pt>
                <c:pt idx="3735">
                  <c:v>25.91</c:v>
                </c:pt>
                <c:pt idx="3736">
                  <c:v>25.87</c:v>
                </c:pt>
                <c:pt idx="3737">
                  <c:v>25.87</c:v>
                </c:pt>
                <c:pt idx="3738">
                  <c:v>25.87</c:v>
                </c:pt>
                <c:pt idx="3739">
                  <c:v>25.87</c:v>
                </c:pt>
                <c:pt idx="3740">
                  <c:v>25.85</c:v>
                </c:pt>
                <c:pt idx="3741">
                  <c:v>25.82</c:v>
                </c:pt>
                <c:pt idx="3742">
                  <c:v>25.79</c:v>
                </c:pt>
                <c:pt idx="3743">
                  <c:v>25.78</c:v>
                </c:pt>
                <c:pt idx="3744">
                  <c:v>25.78</c:v>
                </c:pt>
                <c:pt idx="3745">
                  <c:v>25.72</c:v>
                </c:pt>
                <c:pt idx="3746">
                  <c:v>25.72</c:v>
                </c:pt>
                <c:pt idx="3747">
                  <c:v>25.72</c:v>
                </c:pt>
                <c:pt idx="3748">
                  <c:v>25.7</c:v>
                </c:pt>
                <c:pt idx="3749">
                  <c:v>25.69</c:v>
                </c:pt>
                <c:pt idx="3750">
                  <c:v>25.69</c:v>
                </c:pt>
                <c:pt idx="3751">
                  <c:v>25.66</c:v>
                </c:pt>
                <c:pt idx="3752">
                  <c:v>25.65</c:v>
                </c:pt>
                <c:pt idx="3753">
                  <c:v>25.65</c:v>
                </c:pt>
                <c:pt idx="3754">
                  <c:v>25.62</c:v>
                </c:pt>
                <c:pt idx="3755">
                  <c:v>25.61</c:v>
                </c:pt>
                <c:pt idx="3756">
                  <c:v>25.6</c:v>
                </c:pt>
                <c:pt idx="3757">
                  <c:v>25.55</c:v>
                </c:pt>
                <c:pt idx="3758">
                  <c:v>25.55</c:v>
                </c:pt>
                <c:pt idx="3759">
                  <c:v>25.53</c:v>
                </c:pt>
                <c:pt idx="3760">
                  <c:v>25.53</c:v>
                </c:pt>
                <c:pt idx="3761">
                  <c:v>25.52</c:v>
                </c:pt>
                <c:pt idx="3762">
                  <c:v>25.49</c:v>
                </c:pt>
                <c:pt idx="3763">
                  <c:v>25.46</c:v>
                </c:pt>
                <c:pt idx="3764">
                  <c:v>25.45</c:v>
                </c:pt>
                <c:pt idx="3765">
                  <c:v>25.38</c:v>
                </c:pt>
                <c:pt idx="3766">
                  <c:v>25.38</c:v>
                </c:pt>
                <c:pt idx="3767">
                  <c:v>25.37</c:v>
                </c:pt>
                <c:pt idx="3768">
                  <c:v>25.36</c:v>
                </c:pt>
                <c:pt idx="3769">
                  <c:v>25.36</c:v>
                </c:pt>
                <c:pt idx="3770">
                  <c:v>25.31</c:v>
                </c:pt>
                <c:pt idx="3771">
                  <c:v>25.28</c:v>
                </c:pt>
                <c:pt idx="3772">
                  <c:v>25.2</c:v>
                </c:pt>
                <c:pt idx="3773">
                  <c:v>25.09</c:v>
                </c:pt>
                <c:pt idx="3774">
                  <c:v>25.07</c:v>
                </c:pt>
                <c:pt idx="3775">
                  <c:v>25.07</c:v>
                </c:pt>
                <c:pt idx="3776">
                  <c:v>25.05</c:v>
                </c:pt>
                <c:pt idx="3777">
                  <c:v>25.02</c:v>
                </c:pt>
                <c:pt idx="3778">
                  <c:v>25</c:v>
                </c:pt>
                <c:pt idx="3779">
                  <c:v>24.99</c:v>
                </c:pt>
                <c:pt idx="3780">
                  <c:v>24.97</c:v>
                </c:pt>
                <c:pt idx="3781">
                  <c:v>24.97</c:v>
                </c:pt>
                <c:pt idx="3782">
                  <c:v>24.96</c:v>
                </c:pt>
                <c:pt idx="3783">
                  <c:v>24.95</c:v>
                </c:pt>
                <c:pt idx="3784">
                  <c:v>24.93</c:v>
                </c:pt>
                <c:pt idx="3785">
                  <c:v>24.89</c:v>
                </c:pt>
                <c:pt idx="3786">
                  <c:v>24.84</c:v>
                </c:pt>
                <c:pt idx="3787">
                  <c:v>24.84</c:v>
                </c:pt>
                <c:pt idx="3788">
                  <c:v>24.83</c:v>
                </c:pt>
                <c:pt idx="3789">
                  <c:v>24.79</c:v>
                </c:pt>
                <c:pt idx="3790">
                  <c:v>24.78</c:v>
                </c:pt>
                <c:pt idx="3791">
                  <c:v>24.78</c:v>
                </c:pt>
                <c:pt idx="3792">
                  <c:v>24.78</c:v>
                </c:pt>
                <c:pt idx="3793">
                  <c:v>24.75</c:v>
                </c:pt>
                <c:pt idx="3794">
                  <c:v>24.74</c:v>
                </c:pt>
                <c:pt idx="3795">
                  <c:v>24.69</c:v>
                </c:pt>
                <c:pt idx="3796">
                  <c:v>24.67</c:v>
                </c:pt>
                <c:pt idx="3797">
                  <c:v>24.66</c:v>
                </c:pt>
                <c:pt idx="3798">
                  <c:v>24.66</c:v>
                </c:pt>
                <c:pt idx="3799">
                  <c:v>24.64</c:v>
                </c:pt>
                <c:pt idx="3800">
                  <c:v>24.62</c:v>
                </c:pt>
                <c:pt idx="3801">
                  <c:v>24.6</c:v>
                </c:pt>
                <c:pt idx="3802">
                  <c:v>24.59</c:v>
                </c:pt>
                <c:pt idx="3803">
                  <c:v>24.51</c:v>
                </c:pt>
                <c:pt idx="3804">
                  <c:v>24.51</c:v>
                </c:pt>
                <c:pt idx="3805">
                  <c:v>24.46</c:v>
                </c:pt>
                <c:pt idx="3806">
                  <c:v>24.46</c:v>
                </c:pt>
                <c:pt idx="3807">
                  <c:v>24.41</c:v>
                </c:pt>
                <c:pt idx="3808">
                  <c:v>24.33</c:v>
                </c:pt>
                <c:pt idx="3809">
                  <c:v>24.33</c:v>
                </c:pt>
                <c:pt idx="3810">
                  <c:v>24.3</c:v>
                </c:pt>
                <c:pt idx="3811">
                  <c:v>24.3</c:v>
                </c:pt>
                <c:pt idx="3812">
                  <c:v>24.29</c:v>
                </c:pt>
                <c:pt idx="3813">
                  <c:v>24.28</c:v>
                </c:pt>
                <c:pt idx="3814">
                  <c:v>24.27</c:v>
                </c:pt>
                <c:pt idx="3815">
                  <c:v>24.26</c:v>
                </c:pt>
                <c:pt idx="3816">
                  <c:v>24.22</c:v>
                </c:pt>
                <c:pt idx="3817">
                  <c:v>24.21</c:v>
                </c:pt>
                <c:pt idx="3818">
                  <c:v>24.17</c:v>
                </c:pt>
                <c:pt idx="3819">
                  <c:v>24.11</c:v>
                </c:pt>
                <c:pt idx="3820">
                  <c:v>24.1</c:v>
                </c:pt>
                <c:pt idx="3821">
                  <c:v>24.1</c:v>
                </c:pt>
                <c:pt idx="3822">
                  <c:v>24.08</c:v>
                </c:pt>
                <c:pt idx="3823">
                  <c:v>24.05</c:v>
                </c:pt>
                <c:pt idx="3824">
                  <c:v>24.05</c:v>
                </c:pt>
                <c:pt idx="3825">
                  <c:v>24.04</c:v>
                </c:pt>
                <c:pt idx="3826">
                  <c:v>24.02</c:v>
                </c:pt>
                <c:pt idx="3827">
                  <c:v>24</c:v>
                </c:pt>
                <c:pt idx="3828">
                  <c:v>23.98</c:v>
                </c:pt>
                <c:pt idx="3829">
                  <c:v>23.98</c:v>
                </c:pt>
                <c:pt idx="3830">
                  <c:v>23.98</c:v>
                </c:pt>
                <c:pt idx="3831">
                  <c:v>23.96</c:v>
                </c:pt>
                <c:pt idx="3832">
                  <c:v>23.96</c:v>
                </c:pt>
                <c:pt idx="3833">
                  <c:v>23.93</c:v>
                </c:pt>
                <c:pt idx="3834">
                  <c:v>23.93</c:v>
                </c:pt>
                <c:pt idx="3835">
                  <c:v>23.92</c:v>
                </c:pt>
                <c:pt idx="3836">
                  <c:v>23.92</c:v>
                </c:pt>
                <c:pt idx="3837">
                  <c:v>23.91</c:v>
                </c:pt>
                <c:pt idx="3838">
                  <c:v>23.91</c:v>
                </c:pt>
                <c:pt idx="3839">
                  <c:v>23.88</c:v>
                </c:pt>
                <c:pt idx="3840">
                  <c:v>23.88</c:v>
                </c:pt>
                <c:pt idx="3841">
                  <c:v>23.87</c:v>
                </c:pt>
                <c:pt idx="3842">
                  <c:v>23.84</c:v>
                </c:pt>
                <c:pt idx="3843">
                  <c:v>23.84</c:v>
                </c:pt>
                <c:pt idx="3844">
                  <c:v>23.83</c:v>
                </c:pt>
                <c:pt idx="3845">
                  <c:v>23.79</c:v>
                </c:pt>
                <c:pt idx="3846">
                  <c:v>23.77</c:v>
                </c:pt>
                <c:pt idx="3847">
                  <c:v>23.77</c:v>
                </c:pt>
                <c:pt idx="3848">
                  <c:v>23.75</c:v>
                </c:pt>
                <c:pt idx="3849">
                  <c:v>23.73</c:v>
                </c:pt>
                <c:pt idx="3850">
                  <c:v>23.69</c:v>
                </c:pt>
                <c:pt idx="3851">
                  <c:v>23.69</c:v>
                </c:pt>
                <c:pt idx="3852">
                  <c:v>23.68</c:v>
                </c:pt>
                <c:pt idx="3853">
                  <c:v>23.64</c:v>
                </c:pt>
                <c:pt idx="3854">
                  <c:v>23.63</c:v>
                </c:pt>
                <c:pt idx="3855">
                  <c:v>23.62</c:v>
                </c:pt>
                <c:pt idx="3856">
                  <c:v>23.61</c:v>
                </c:pt>
                <c:pt idx="3857">
                  <c:v>23.61</c:v>
                </c:pt>
                <c:pt idx="3858">
                  <c:v>23.58</c:v>
                </c:pt>
                <c:pt idx="3859">
                  <c:v>23.42</c:v>
                </c:pt>
                <c:pt idx="3860">
                  <c:v>23.41</c:v>
                </c:pt>
                <c:pt idx="3861">
                  <c:v>23.36</c:v>
                </c:pt>
                <c:pt idx="3862">
                  <c:v>23.31</c:v>
                </c:pt>
                <c:pt idx="3863">
                  <c:v>23.29</c:v>
                </c:pt>
                <c:pt idx="3864">
                  <c:v>23.25</c:v>
                </c:pt>
                <c:pt idx="3865">
                  <c:v>23.24</c:v>
                </c:pt>
                <c:pt idx="3866">
                  <c:v>23.22</c:v>
                </c:pt>
                <c:pt idx="3867">
                  <c:v>23.2</c:v>
                </c:pt>
                <c:pt idx="3868">
                  <c:v>23.16</c:v>
                </c:pt>
                <c:pt idx="3869">
                  <c:v>23.12</c:v>
                </c:pt>
                <c:pt idx="3870">
                  <c:v>23.09</c:v>
                </c:pt>
                <c:pt idx="3871">
                  <c:v>23.06</c:v>
                </c:pt>
                <c:pt idx="3872">
                  <c:v>23.06</c:v>
                </c:pt>
                <c:pt idx="3873">
                  <c:v>23.06</c:v>
                </c:pt>
                <c:pt idx="3874">
                  <c:v>23.06</c:v>
                </c:pt>
                <c:pt idx="3875">
                  <c:v>23.06</c:v>
                </c:pt>
                <c:pt idx="3876">
                  <c:v>23.06</c:v>
                </c:pt>
                <c:pt idx="3877">
                  <c:v>23.03</c:v>
                </c:pt>
                <c:pt idx="3878">
                  <c:v>23.02</c:v>
                </c:pt>
                <c:pt idx="3879">
                  <c:v>23.01</c:v>
                </c:pt>
                <c:pt idx="3880">
                  <c:v>23.01</c:v>
                </c:pt>
                <c:pt idx="3881">
                  <c:v>23</c:v>
                </c:pt>
                <c:pt idx="3882">
                  <c:v>22.98</c:v>
                </c:pt>
                <c:pt idx="3883">
                  <c:v>22.98</c:v>
                </c:pt>
                <c:pt idx="3884">
                  <c:v>22.95</c:v>
                </c:pt>
                <c:pt idx="3885">
                  <c:v>22.93</c:v>
                </c:pt>
                <c:pt idx="3886">
                  <c:v>22.91</c:v>
                </c:pt>
                <c:pt idx="3887">
                  <c:v>22.88</c:v>
                </c:pt>
                <c:pt idx="3888">
                  <c:v>22.85</c:v>
                </c:pt>
                <c:pt idx="3889">
                  <c:v>22.81</c:v>
                </c:pt>
                <c:pt idx="3890">
                  <c:v>22.75</c:v>
                </c:pt>
                <c:pt idx="3891">
                  <c:v>22.74</c:v>
                </c:pt>
                <c:pt idx="3892">
                  <c:v>22.73</c:v>
                </c:pt>
                <c:pt idx="3893">
                  <c:v>22.66</c:v>
                </c:pt>
                <c:pt idx="3894">
                  <c:v>22.65</c:v>
                </c:pt>
                <c:pt idx="3895">
                  <c:v>22.62</c:v>
                </c:pt>
                <c:pt idx="3896">
                  <c:v>22.6</c:v>
                </c:pt>
                <c:pt idx="3897">
                  <c:v>22.59</c:v>
                </c:pt>
                <c:pt idx="3898">
                  <c:v>22.58</c:v>
                </c:pt>
                <c:pt idx="3899">
                  <c:v>22.55</c:v>
                </c:pt>
                <c:pt idx="3900">
                  <c:v>22.55</c:v>
                </c:pt>
                <c:pt idx="3901">
                  <c:v>22.55</c:v>
                </c:pt>
                <c:pt idx="3902">
                  <c:v>22.53</c:v>
                </c:pt>
                <c:pt idx="3903">
                  <c:v>22.53</c:v>
                </c:pt>
                <c:pt idx="3904">
                  <c:v>22.52</c:v>
                </c:pt>
                <c:pt idx="3905">
                  <c:v>22.49</c:v>
                </c:pt>
                <c:pt idx="3906">
                  <c:v>22.49</c:v>
                </c:pt>
                <c:pt idx="3907">
                  <c:v>22.49</c:v>
                </c:pt>
                <c:pt idx="3908">
                  <c:v>22.45</c:v>
                </c:pt>
                <c:pt idx="3909">
                  <c:v>22.44</c:v>
                </c:pt>
                <c:pt idx="3910">
                  <c:v>22.4</c:v>
                </c:pt>
                <c:pt idx="3911">
                  <c:v>22.36</c:v>
                </c:pt>
                <c:pt idx="3912">
                  <c:v>22.33</c:v>
                </c:pt>
                <c:pt idx="3913">
                  <c:v>22.27</c:v>
                </c:pt>
                <c:pt idx="3914">
                  <c:v>22.26</c:v>
                </c:pt>
                <c:pt idx="3915">
                  <c:v>22.24</c:v>
                </c:pt>
                <c:pt idx="3916">
                  <c:v>22.24</c:v>
                </c:pt>
                <c:pt idx="3917">
                  <c:v>22.2</c:v>
                </c:pt>
                <c:pt idx="3918">
                  <c:v>22.17</c:v>
                </c:pt>
                <c:pt idx="3919">
                  <c:v>22.15</c:v>
                </c:pt>
                <c:pt idx="3920">
                  <c:v>22.12</c:v>
                </c:pt>
                <c:pt idx="3921">
                  <c:v>22.12</c:v>
                </c:pt>
                <c:pt idx="3922">
                  <c:v>22.11</c:v>
                </c:pt>
                <c:pt idx="3923">
                  <c:v>22.11</c:v>
                </c:pt>
                <c:pt idx="3924">
                  <c:v>22.09</c:v>
                </c:pt>
                <c:pt idx="3925">
                  <c:v>22.07</c:v>
                </c:pt>
                <c:pt idx="3926">
                  <c:v>22.04</c:v>
                </c:pt>
                <c:pt idx="3927">
                  <c:v>22.03</c:v>
                </c:pt>
                <c:pt idx="3928">
                  <c:v>22.02</c:v>
                </c:pt>
                <c:pt idx="3929">
                  <c:v>22.01</c:v>
                </c:pt>
                <c:pt idx="3930">
                  <c:v>22.01</c:v>
                </c:pt>
                <c:pt idx="3931">
                  <c:v>22.01</c:v>
                </c:pt>
                <c:pt idx="3932">
                  <c:v>21.99</c:v>
                </c:pt>
                <c:pt idx="3933">
                  <c:v>21.98</c:v>
                </c:pt>
                <c:pt idx="3934">
                  <c:v>21.97</c:v>
                </c:pt>
                <c:pt idx="3935">
                  <c:v>21.91</c:v>
                </c:pt>
                <c:pt idx="3936">
                  <c:v>21.9</c:v>
                </c:pt>
                <c:pt idx="3937">
                  <c:v>21.89</c:v>
                </c:pt>
                <c:pt idx="3938">
                  <c:v>21.83</c:v>
                </c:pt>
                <c:pt idx="3939">
                  <c:v>21.82</c:v>
                </c:pt>
                <c:pt idx="3940">
                  <c:v>21.81</c:v>
                </c:pt>
                <c:pt idx="3941">
                  <c:v>21.8</c:v>
                </c:pt>
                <c:pt idx="3942">
                  <c:v>21.78</c:v>
                </c:pt>
                <c:pt idx="3943">
                  <c:v>21.77</c:v>
                </c:pt>
                <c:pt idx="3944">
                  <c:v>21.76</c:v>
                </c:pt>
                <c:pt idx="3945">
                  <c:v>21.7</c:v>
                </c:pt>
                <c:pt idx="3946">
                  <c:v>21.7</c:v>
                </c:pt>
                <c:pt idx="3947">
                  <c:v>21.68</c:v>
                </c:pt>
                <c:pt idx="3948">
                  <c:v>21.66</c:v>
                </c:pt>
                <c:pt idx="3949">
                  <c:v>21.64</c:v>
                </c:pt>
                <c:pt idx="3950">
                  <c:v>21.59</c:v>
                </c:pt>
                <c:pt idx="3951">
                  <c:v>21.58</c:v>
                </c:pt>
                <c:pt idx="3952">
                  <c:v>21.57</c:v>
                </c:pt>
                <c:pt idx="3953">
                  <c:v>21.56</c:v>
                </c:pt>
                <c:pt idx="3954">
                  <c:v>21.55</c:v>
                </c:pt>
                <c:pt idx="3955">
                  <c:v>21.54</c:v>
                </c:pt>
                <c:pt idx="3956">
                  <c:v>21.51</c:v>
                </c:pt>
                <c:pt idx="3957">
                  <c:v>21.46</c:v>
                </c:pt>
                <c:pt idx="3958">
                  <c:v>21.45</c:v>
                </c:pt>
                <c:pt idx="3959">
                  <c:v>21.45</c:v>
                </c:pt>
                <c:pt idx="3960">
                  <c:v>21.45</c:v>
                </c:pt>
                <c:pt idx="3961">
                  <c:v>21.43</c:v>
                </c:pt>
                <c:pt idx="3962">
                  <c:v>21.42</c:v>
                </c:pt>
                <c:pt idx="3963">
                  <c:v>21.42</c:v>
                </c:pt>
                <c:pt idx="3964">
                  <c:v>21.37</c:v>
                </c:pt>
                <c:pt idx="3965">
                  <c:v>21.35</c:v>
                </c:pt>
                <c:pt idx="3966">
                  <c:v>21.32</c:v>
                </c:pt>
                <c:pt idx="3967">
                  <c:v>21.31</c:v>
                </c:pt>
                <c:pt idx="3968">
                  <c:v>21.31</c:v>
                </c:pt>
                <c:pt idx="3969">
                  <c:v>21.3</c:v>
                </c:pt>
                <c:pt idx="3970">
                  <c:v>21.28</c:v>
                </c:pt>
                <c:pt idx="3971">
                  <c:v>21.27</c:v>
                </c:pt>
                <c:pt idx="3972">
                  <c:v>21.23</c:v>
                </c:pt>
                <c:pt idx="3973">
                  <c:v>21.22</c:v>
                </c:pt>
                <c:pt idx="3974">
                  <c:v>21.16</c:v>
                </c:pt>
                <c:pt idx="3975">
                  <c:v>21.12</c:v>
                </c:pt>
                <c:pt idx="3976">
                  <c:v>21.11</c:v>
                </c:pt>
                <c:pt idx="3977">
                  <c:v>21.07</c:v>
                </c:pt>
                <c:pt idx="3978">
                  <c:v>21.07</c:v>
                </c:pt>
                <c:pt idx="3979">
                  <c:v>21.05</c:v>
                </c:pt>
                <c:pt idx="3980">
                  <c:v>21.05</c:v>
                </c:pt>
                <c:pt idx="3981">
                  <c:v>21.04</c:v>
                </c:pt>
                <c:pt idx="3982">
                  <c:v>21.02</c:v>
                </c:pt>
                <c:pt idx="3983">
                  <c:v>21.01</c:v>
                </c:pt>
                <c:pt idx="3984">
                  <c:v>20.99</c:v>
                </c:pt>
                <c:pt idx="3985">
                  <c:v>20.94</c:v>
                </c:pt>
                <c:pt idx="3986">
                  <c:v>20.93</c:v>
                </c:pt>
                <c:pt idx="3987">
                  <c:v>20.92</c:v>
                </c:pt>
                <c:pt idx="3988">
                  <c:v>20.8</c:v>
                </c:pt>
                <c:pt idx="3989">
                  <c:v>20.8</c:v>
                </c:pt>
                <c:pt idx="3990">
                  <c:v>20.78</c:v>
                </c:pt>
                <c:pt idx="3991">
                  <c:v>20.71</c:v>
                </c:pt>
                <c:pt idx="3992">
                  <c:v>20.67</c:v>
                </c:pt>
                <c:pt idx="3993">
                  <c:v>20.63</c:v>
                </c:pt>
                <c:pt idx="3994">
                  <c:v>20.6</c:v>
                </c:pt>
                <c:pt idx="3995">
                  <c:v>20.6</c:v>
                </c:pt>
                <c:pt idx="3996">
                  <c:v>20.6</c:v>
                </c:pt>
                <c:pt idx="3997">
                  <c:v>20.6</c:v>
                </c:pt>
                <c:pt idx="3998">
                  <c:v>20.59</c:v>
                </c:pt>
                <c:pt idx="3999">
                  <c:v>20.58</c:v>
                </c:pt>
                <c:pt idx="4000">
                  <c:v>20.45</c:v>
                </c:pt>
                <c:pt idx="4001">
                  <c:v>20.43</c:v>
                </c:pt>
                <c:pt idx="4002">
                  <c:v>20.43</c:v>
                </c:pt>
                <c:pt idx="4003">
                  <c:v>20.420000000000002</c:v>
                </c:pt>
                <c:pt idx="4004">
                  <c:v>20.420000000000002</c:v>
                </c:pt>
                <c:pt idx="4005">
                  <c:v>20.41</c:v>
                </c:pt>
                <c:pt idx="4006">
                  <c:v>20.399999999999999</c:v>
                </c:pt>
                <c:pt idx="4007">
                  <c:v>20.38</c:v>
                </c:pt>
                <c:pt idx="4008">
                  <c:v>20.350000000000001</c:v>
                </c:pt>
                <c:pt idx="4009">
                  <c:v>20.329999999999998</c:v>
                </c:pt>
                <c:pt idx="4010">
                  <c:v>20.29</c:v>
                </c:pt>
                <c:pt idx="4011">
                  <c:v>20.170000000000002</c:v>
                </c:pt>
                <c:pt idx="4012">
                  <c:v>20.13</c:v>
                </c:pt>
                <c:pt idx="4013">
                  <c:v>20.100000000000001</c:v>
                </c:pt>
                <c:pt idx="4014">
                  <c:v>20.079999999999998</c:v>
                </c:pt>
                <c:pt idx="4015">
                  <c:v>20.07</c:v>
                </c:pt>
                <c:pt idx="4016">
                  <c:v>20.05</c:v>
                </c:pt>
                <c:pt idx="4017">
                  <c:v>20.03</c:v>
                </c:pt>
                <c:pt idx="4018">
                  <c:v>20.02</c:v>
                </c:pt>
                <c:pt idx="4019">
                  <c:v>20.02</c:v>
                </c:pt>
                <c:pt idx="4020">
                  <c:v>20</c:v>
                </c:pt>
                <c:pt idx="4021">
                  <c:v>19.899999999999999</c:v>
                </c:pt>
                <c:pt idx="4022">
                  <c:v>19.899999999999999</c:v>
                </c:pt>
                <c:pt idx="4023">
                  <c:v>19.89</c:v>
                </c:pt>
                <c:pt idx="4024">
                  <c:v>19.89</c:v>
                </c:pt>
                <c:pt idx="4025">
                  <c:v>19.850000000000001</c:v>
                </c:pt>
                <c:pt idx="4026">
                  <c:v>19.829999999999998</c:v>
                </c:pt>
                <c:pt idx="4027">
                  <c:v>19.82</c:v>
                </c:pt>
                <c:pt idx="4028">
                  <c:v>19.82</c:v>
                </c:pt>
                <c:pt idx="4029">
                  <c:v>19.78</c:v>
                </c:pt>
                <c:pt idx="4030">
                  <c:v>19.78</c:v>
                </c:pt>
                <c:pt idx="4031">
                  <c:v>19.75</c:v>
                </c:pt>
                <c:pt idx="4032">
                  <c:v>19.739999999999998</c:v>
                </c:pt>
                <c:pt idx="4033">
                  <c:v>19.649999999999999</c:v>
                </c:pt>
                <c:pt idx="4034">
                  <c:v>19.600000000000001</c:v>
                </c:pt>
                <c:pt idx="4035">
                  <c:v>19.579999999999998</c:v>
                </c:pt>
                <c:pt idx="4036">
                  <c:v>19.579999999999998</c:v>
                </c:pt>
                <c:pt idx="4037">
                  <c:v>19.57</c:v>
                </c:pt>
                <c:pt idx="4038">
                  <c:v>19.559999999999999</c:v>
                </c:pt>
                <c:pt idx="4039">
                  <c:v>19.52</c:v>
                </c:pt>
                <c:pt idx="4040">
                  <c:v>19.440000000000001</c:v>
                </c:pt>
                <c:pt idx="4041">
                  <c:v>19.41</c:v>
                </c:pt>
                <c:pt idx="4042">
                  <c:v>19.399999999999999</c:v>
                </c:pt>
                <c:pt idx="4043">
                  <c:v>19.37</c:v>
                </c:pt>
                <c:pt idx="4044">
                  <c:v>19.36</c:v>
                </c:pt>
                <c:pt idx="4045">
                  <c:v>19.36</c:v>
                </c:pt>
                <c:pt idx="4046">
                  <c:v>19.309999999999999</c:v>
                </c:pt>
                <c:pt idx="4047">
                  <c:v>19.309999999999999</c:v>
                </c:pt>
                <c:pt idx="4048">
                  <c:v>19.29</c:v>
                </c:pt>
                <c:pt idx="4049">
                  <c:v>19.29</c:v>
                </c:pt>
                <c:pt idx="4050">
                  <c:v>19.29</c:v>
                </c:pt>
                <c:pt idx="4051">
                  <c:v>19.239999999999998</c:v>
                </c:pt>
                <c:pt idx="4052">
                  <c:v>19.23</c:v>
                </c:pt>
                <c:pt idx="4053">
                  <c:v>19.22</c:v>
                </c:pt>
                <c:pt idx="4054">
                  <c:v>19.18</c:v>
                </c:pt>
                <c:pt idx="4055">
                  <c:v>19.170000000000002</c:v>
                </c:pt>
                <c:pt idx="4056">
                  <c:v>19.16</c:v>
                </c:pt>
                <c:pt idx="4057">
                  <c:v>19.13</c:v>
                </c:pt>
                <c:pt idx="4058">
                  <c:v>19.04</c:v>
                </c:pt>
                <c:pt idx="4059">
                  <c:v>19</c:v>
                </c:pt>
                <c:pt idx="4060">
                  <c:v>18.96</c:v>
                </c:pt>
                <c:pt idx="4061">
                  <c:v>18.940000000000001</c:v>
                </c:pt>
                <c:pt idx="4062">
                  <c:v>18.920000000000002</c:v>
                </c:pt>
                <c:pt idx="4063">
                  <c:v>18.87</c:v>
                </c:pt>
                <c:pt idx="4064">
                  <c:v>18.8</c:v>
                </c:pt>
                <c:pt idx="4065">
                  <c:v>18.77</c:v>
                </c:pt>
                <c:pt idx="4066">
                  <c:v>18.739999999999998</c:v>
                </c:pt>
                <c:pt idx="4067">
                  <c:v>18.73</c:v>
                </c:pt>
                <c:pt idx="4068">
                  <c:v>18.68</c:v>
                </c:pt>
                <c:pt idx="4069">
                  <c:v>18.670000000000002</c:v>
                </c:pt>
                <c:pt idx="4070">
                  <c:v>18.66</c:v>
                </c:pt>
                <c:pt idx="4071">
                  <c:v>18.579999999999998</c:v>
                </c:pt>
                <c:pt idx="4072">
                  <c:v>18.57</c:v>
                </c:pt>
                <c:pt idx="4073">
                  <c:v>18.57</c:v>
                </c:pt>
                <c:pt idx="4074">
                  <c:v>18.54</c:v>
                </c:pt>
                <c:pt idx="4075">
                  <c:v>18.53</c:v>
                </c:pt>
                <c:pt idx="4076">
                  <c:v>18.53</c:v>
                </c:pt>
                <c:pt idx="4077">
                  <c:v>18.52</c:v>
                </c:pt>
                <c:pt idx="4078">
                  <c:v>18.48</c:v>
                </c:pt>
                <c:pt idx="4079">
                  <c:v>18.45</c:v>
                </c:pt>
                <c:pt idx="4080">
                  <c:v>18.39</c:v>
                </c:pt>
                <c:pt idx="4081">
                  <c:v>18.32</c:v>
                </c:pt>
                <c:pt idx="4082">
                  <c:v>18.309999999999999</c:v>
                </c:pt>
                <c:pt idx="4083">
                  <c:v>18.29</c:v>
                </c:pt>
                <c:pt idx="4084">
                  <c:v>18.260000000000002</c:v>
                </c:pt>
                <c:pt idx="4085">
                  <c:v>18.239999999999998</c:v>
                </c:pt>
                <c:pt idx="4086">
                  <c:v>18.18</c:v>
                </c:pt>
                <c:pt idx="4087">
                  <c:v>18.170000000000002</c:v>
                </c:pt>
                <c:pt idx="4088">
                  <c:v>18.09</c:v>
                </c:pt>
                <c:pt idx="4089">
                  <c:v>18.04</c:v>
                </c:pt>
                <c:pt idx="4090">
                  <c:v>17.98</c:v>
                </c:pt>
                <c:pt idx="4091">
                  <c:v>17.97</c:v>
                </c:pt>
                <c:pt idx="4092">
                  <c:v>17.93</c:v>
                </c:pt>
                <c:pt idx="4093">
                  <c:v>17.78</c:v>
                </c:pt>
                <c:pt idx="4094">
                  <c:v>17.739999999999998</c:v>
                </c:pt>
                <c:pt idx="4095">
                  <c:v>17.690000000000001</c:v>
                </c:pt>
                <c:pt idx="4096">
                  <c:v>17.690000000000001</c:v>
                </c:pt>
                <c:pt idx="4097">
                  <c:v>17.649999999999999</c:v>
                </c:pt>
                <c:pt idx="4098">
                  <c:v>17.63</c:v>
                </c:pt>
                <c:pt idx="4099">
                  <c:v>17.62</c:v>
                </c:pt>
                <c:pt idx="4100">
                  <c:v>17.489999999999998</c:v>
                </c:pt>
                <c:pt idx="4101">
                  <c:v>17.489999999999998</c:v>
                </c:pt>
                <c:pt idx="4102">
                  <c:v>17.440000000000001</c:v>
                </c:pt>
                <c:pt idx="4103">
                  <c:v>17.38</c:v>
                </c:pt>
                <c:pt idx="4104">
                  <c:v>17.350000000000001</c:v>
                </c:pt>
                <c:pt idx="4105">
                  <c:v>17.34</c:v>
                </c:pt>
                <c:pt idx="4106">
                  <c:v>17.329999999999998</c:v>
                </c:pt>
                <c:pt idx="4107">
                  <c:v>17.309999999999999</c:v>
                </c:pt>
                <c:pt idx="4108">
                  <c:v>17.29</c:v>
                </c:pt>
                <c:pt idx="4109">
                  <c:v>17.28</c:v>
                </c:pt>
                <c:pt idx="4110">
                  <c:v>17.239999999999998</c:v>
                </c:pt>
                <c:pt idx="4111">
                  <c:v>17.23</c:v>
                </c:pt>
                <c:pt idx="4112">
                  <c:v>17.21</c:v>
                </c:pt>
                <c:pt idx="4113">
                  <c:v>17.190000000000001</c:v>
                </c:pt>
                <c:pt idx="4114">
                  <c:v>17.170000000000002</c:v>
                </c:pt>
                <c:pt idx="4115">
                  <c:v>17.12</c:v>
                </c:pt>
                <c:pt idx="4116">
                  <c:v>17.07</c:v>
                </c:pt>
                <c:pt idx="4117">
                  <c:v>17.05</c:v>
                </c:pt>
                <c:pt idx="4118">
                  <c:v>17.03</c:v>
                </c:pt>
                <c:pt idx="4119">
                  <c:v>17.03</c:v>
                </c:pt>
                <c:pt idx="4120">
                  <c:v>17</c:v>
                </c:pt>
                <c:pt idx="4121">
                  <c:v>16.98</c:v>
                </c:pt>
                <c:pt idx="4122">
                  <c:v>16.95</c:v>
                </c:pt>
                <c:pt idx="4123">
                  <c:v>16.95</c:v>
                </c:pt>
                <c:pt idx="4124">
                  <c:v>16.95</c:v>
                </c:pt>
                <c:pt idx="4125">
                  <c:v>16.940000000000001</c:v>
                </c:pt>
                <c:pt idx="4126">
                  <c:v>16.91</c:v>
                </c:pt>
                <c:pt idx="4127">
                  <c:v>16.89</c:v>
                </c:pt>
                <c:pt idx="4128">
                  <c:v>16.809999999999999</c:v>
                </c:pt>
                <c:pt idx="4129">
                  <c:v>16.79</c:v>
                </c:pt>
                <c:pt idx="4130">
                  <c:v>16.77</c:v>
                </c:pt>
                <c:pt idx="4131">
                  <c:v>16.77</c:v>
                </c:pt>
                <c:pt idx="4132">
                  <c:v>16.77</c:v>
                </c:pt>
                <c:pt idx="4133">
                  <c:v>16.760000000000002</c:v>
                </c:pt>
                <c:pt idx="4134">
                  <c:v>16.690000000000001</c:v>
                </c:pt>
                <c:pt idx="4135">
                  <c:v>16.68</c:v>
                </c:pt>
                <c:pt idx="4136">
                  <c:v>16.670000000000002</c:v>
                </c:pt>
                <c:pt idx="4137">
                  <c:v>16.66</c:v>
                </c:pt>
                <c:pt idx="4138">
                  <c:v>16.64</c:v>
                </c:pt>
                <c:pt idx="4139">
                  <c:v>16.45</c:v>
                </c:pt>
                <c:pt idx="4140">
                  <c:v>16.440000000000001</c:v>
                </c:pt>
                <c:pt idx="4141">
                  <c:v>16.43</c:v>
                </c:pt>
                <c:pt idx="4142">
                  <c:v>16.38</c:v>
                </c:pt>
                <c:pt idx="4143">
                  <c:v>16.37</c:v>
                </c:pt>
                <c:pt idx="4144">
                  <c:v>16.350000000000001</c:v>
                </c:pt>
                <c:pt idx="4145">
                  <c:v>16.34</c:v>
                </c:pt>
                <c:pt idx="4146">
                  <c:v>16.309999999999999</c:v>
                </c:pt>
                <c:pt idx="4147">
                  <c:v>16.3</c:v>
                </c:pt>
                <c:pt idx="4148">
                  <c:v>16.27</c:v>
                </c:pt>
                <c:pt idx="4149">
                  <c:v>16.239999999999998</c:v>
                </c:pt>
                <c:pt idx="4150">
                  <c:v>16.2</c:v>
                </c:pt>
                <c:pt idx="4151">
                  <c:v>16.18</c:v>
                </c:pt>
                <c:pt idx="4152">
                  <c:v>16.170000000000002</c:v>
                </c:pt>
                <c:pt idx="4153">
                  <c:v>16.13</c:v>
                </c:pt>
                <c:pt idx="4154">
                  <c:v>16.07</c:v>
                </c:pt>
                <c:pt idx="4155">
                  <c:v>16.059999999999999</c:v>
                </c:pt>
                <c:pt idx="4156">
                  <c:v>16.010000000000002</c:v>
                </c:pt>
                <c:pt idx="4157">
                  <c:v>16</c:v>
                </c:pt>
                <c:pt idx="4158">
                  <c:v>15.93</c:v>
                </c:pt>
                <c:pt idx="4159">
                  <c:v>15.91</c:v>
                </c:pt>
                <c:pt idx="4160">
                  <c:v>15.88</c:v>
                </c:pt>
                <c:pt idx="4161">
                  <c:v>15.84</c:v>
                </c:pt>
                <c:pt idx="4162">
                  <c:v>15.81</c:v>
                </c:pt>
                <c:pt idx="4163">
                  <c:v>15.75</c:v>
                </c:pt>
                <c:pt idx="4164">
                  <c:v>15.74</c:v>
                </c:pt>
                <c:pt idx="4165">
                  <c:v>15.72</c:v>
                </c:pt>
                <c:pt idx="4166">
                  <c:v>15.68</c:v>
                </c:pt>
                <c:pt idx="4167">
                  <c:v>15.66</c:v>
                </c:pt>
                <c:pt idx="4168">
                  <c:v>15.65</c:v>
                </c:pt>
                <c:pt idx="4169">
                  <c:v>15.61</c:v>
                </c:pt>
                <c:pt idx="4170">
                  <c:v>15.57</c:v>
                </c:pt>
                <c:pt idx="4171">
                  <c:v>15.54</c:v>
                </c:pt>
                <c:pt idx="4172">
                  <c:v>15.52</c:v>
                </c:pt>
                <c:pt idx="4173">
                  <c:v>15.43</c:v>
                </c:pt>
                <c:pt idx="4174">
                  <c:v>15.41</c:v>
                </c:pt>
                <c:pt idx="4175">
                  <c:v>15.38</c:v>
                </c:pt>
                <c:pt idx="4176">
                  <c:v>15.35</c:v>
                </c:pt>
                <c:pt idx="4177">
                  <c:v>15.32</c:v>
                </c:pt>
                <c:pt idx="4178">
                  <c:v>15.29</c:v>
                </c:pt>
                <c:pt idx="4179">
                  <c:v>15.27</c:v>
                </c:pt>
                <c:pt idx="4180">
                  <c:v>15.22</c:v>
                </c:pt>
                <c:pt idx="4181">
                  <c:v>15.19</c:v>
                </c:pt>
                <c:pt idx="4182">
                  <c:v>15.17</c:v>
                </c:pt>
                <c:pt idx="4183">
                  <c:v>15.13</c:v>
                </c:pt>
                <c:pt idx="4184">
                  <c:v>15.08</c:v>
                </c:pt>
                <c:pt idx="4185">
                  <c:v>15</c:v>
                </c:pt>
                <c:pt idx="4186">
                  <c:v>14.97</c:v>
                </c:pt>
                <c:pt idx="4187">
                  <c:v>14.9</c:v>
                </c:pt>
                <c:pt idx="4188">
                  <c:v>14.83</c:v>
                </c:pt>
                <c:pt idx="4189">
                  <c:v>14.76</c:v>
                </c:pt>
                <c:pt idx="4190">
                  <c:v>14.75</c:v>
                </c:pt>
                <c:pt idx="4191">
                  <c:v>14.62</c:v>
                </c:pt>
                <c:pt idx="4192">
                  <c:v>14.59</c:v>
                </c:pt>
                <c:pt idx="4193">
                  <c:v>14.53</c:v>
                </c:pt>
                <c:pt idx="4194">
                  <c:v>14.43</c:v>
                </c:pt>
                <c:pt idx="4195">
                  <c:v>14.38</c:v>
                </c:pt>
                <c:pt idx="4196">
                  <c:v>14.37</c:v>
                </c:pt>
                <c:pt idx="4197">
                  <c:v>14.37</c:v>
                </c:pt>
                <c:pt idx="4198">
                  <c:v>14.34</c:v>
                </c:pt>
                <c:pt idx="4199">
                  <c:v>14.31</c:v>
                </c:pt>
                <c:pt idx="4200">
                  <c:v>14.29</c:v>
                </c:pt>
                <c:pt idx="4201">
                  <c:v>14.28</c:v>
                </c:pt>
                <c:pt idx="4202">
                  <c:v>14.28</c:v>
                </c:pt>
                <c:pt idx="4203">
                  <c:v>14.08</c:v>
                </c:pt>
                <c:pt idx="4204">
                  <c:v>13.95</c:v>
                </c:pt>
                <c:pt idx="4205">
                  <c:v>13.85</c:v>
                </c:pt>
                <c:pt idx="4206">
                  <c:v>13.77</c:v>
                </c:pt>
                <c:pt idx="4207">
                  <c:v>13.7</c:v>
                </c:pt>
                <c:pt idx="4208">
                  <c:v>13.68</c:v>
                </c:pt>
                <c:pt idx="4209">
                  <c:v>13.66</c:v>
                </c:pt>
                <c:pt idx="4210">
                  <c:v>13.65</c:v>
                </c:pt>
                <c:pt idx="4211">
                  <c:v>13.57</c:v>
                </c:pt>
                <c:pt idx="4212">
                  <c:v>13.54</c:v>
                </c:pt>
                <c:pt idx="4213">
                  <c:v>13.54</c:v>
                </c:pt>
                <c:pt idx="4214">
                  <c:v>13.51</c:v>
                </c:pt>
                <c:pt idx="4215">
                  <c:v>13.51</c:v>
                </c:pt>
                <c:pt idx="4216">
                  <c:v>13.51</c:v>
                </c:pt>
                <c:pt idx="4217">
                  <c:v>13.44</c:v>
                </c:pt>
                <c:pt idx="4218">
                  <c:v>13.43</c:v>
                </c:pt>
                <c:pt idx="4219">
                  <c:v>13.42</c:v>
                </c:pt>
                <c:pt idx="4220">
                  <c:v>13.4</c:v>
                </c:pt>
                <c:pt idx="4221">
                  <c:v>13.4</c:v>
                </c:pt>
                <c:pt idx="4222">
                  <c:v>13.39</c:v>
                </c:pt>
                <c:pt idx="4223">
                  <c:v>13.38</c:v>
                </c:pt>
                <c:pt idx="4224">
                  <c:v>13.38</c:v>
                </c:pt>
                <c:pt idx="4225">
                  <c:v>13.36</c:v>
                </c:pt>
                <c:pt idx="4226">
                  <c:v>13.28</c:v>
                </c:pt>
                <c:pt idx="4227">
                  <c:v>13.28</c:v>
                </c:pt>
                <c:pt idx="4228">
                  <c:v>13.27</c:v>
                </c:pt>
                <c:pt idx="4229">
                  <c:v>13.23</c:v>
                </c:pt>
                <c:pt idx="4230">
                  <c:v>13.2</c:v>
                </c:pt>
                <c:pt idx="4231">
                  <c:v>13.19</c:v>
                </c:pt>
                <c:pt idx="4232">
                  <c:v>13.17</c:v>
                </c:pt>
                <c:pt idx="4233">
                  <c:v>13.16</c:v>
                </c:pt>
                <c:pt idx="4234">
                  <c:v>13.13</c:v>
                </c:pt>
                <c:pt idx="4235">
                  <c:v>13.04</c:v>
                </c:pt>
                <c:pt idx="4236">
                  <c:v>13.04</c:v>
                </c:pt>
                <c:pt idx="4237">
                  <c:v>13.03</c:v>
                </c:pt>
                <c:pt idx="4238">
                  <c:v>13.02</c:v>
                </c:pt>
                <c:pt idx="4239">
                  <c:v>13.01</c:v>
                </c:pt>
                <c:pt idx="4240">
                  <c:v>12.98</c:v>
                </c:pt>
                <c:pt idx="4241">
                  <c:v>12.98</c:v>
                </c:pt>
                <c:pt idx="4242">
                  <c:v>12.97</c:v>
                </c:pt>
                <c:pt idx="4243">
                  <c:v>12.95</c:v>
                </c:pt>
                <c:pt idx="4244">
                  <c:v>12.94</c:v>
                </c:pt>
                <c:pt idx="4245">
                  <c:v>12.9</c:v>
                </c:pt>
                <c:pt idx="4246">
                  <c:v>12.89</c:v>
                </c:pt>
                <c:pt idx="4247">
                  <c:v>12.88</c:v>
                </c:pt>
                <c:pt idx="4248">
                  <c:v>12.88</c:v>
                </c:pt>
                <c:pt idx="4249">
                  <c:v>12.84</c:v>
                </c:pt>
                <c:pt idx="4250">
                  <c:v>12.84</c:v>
                </c:pt>
                <c:pt idx="4251">
                  <c:v>12.82</c:v>
                </c:pt>
                <c:pt idx="4252">
                  <c:v>12.82</c:v>
                </c:pt>
                <c:pt idx="4253">
                  <c:v>12.8</c:v>
                </c:pt>
                <c:pt idx="4254">
                  <c:v>12.79</c:v>
                </c:pt>
                <c:pt idx="4255">
                  <c:v>12.78</c:v>
                </c:pt>
                <c:pt idx="4256">
                  <c:v>12.76</c:v>
                </c:pt>
                <c:pt idx="4257">
                  <c:v>12.76</c:v>
                </c:pt>
                <c:pt idx="4258">
                  <c:v>12.76</c:v>
                </c:pt>
                <c:pt idx="4259">
                  <c:v>12.75</c:v>
                </c:pt>
                <c:pt idx="4260">
                  <c:v>12.75</c:v>
                </c:pt>
                <c:pt idx="4261">
                  <c:v>12.73</c:v>
                </c:pt>
                <c:pt idx="4262">
                  <c:v>12.72</c:v>
                </c:pt>
                <c:pt idx="4263">
                  <c:v>12.69</c:v>
                </c:pt>
                <c:pt idx="4264">
                  <c:v>12.68</c:v>
                </c:pt>
                <c:pt idx="4265">
                  <c:v>12.66</c:v>
                </c:pt>
                <c:pt idx="4266">
                  <c:v>12.62</c:v>
                </c:pt>
                <c:pt idx="4267">
                  <c:v>12.61</c:v>
                </c:pt>
                <c:pt idx="4268">
                  <c:v>12.6</c:v>
                </c:pt>
                <c:pt idx="4269">
                  <c:v>12.58</c:v>
                </c:pt>
                <c:pt idx="4270">
                  <c:v>12.54</c:v>
                </c:pt>
                <c:pt idx="4271">
                  <c:v>12.52</c:v>
                </c:pt>
                <c:pt idx="4272">
                  <c:v>12.5</c:v>
                </c:pt>
                <c:pt idx="4273">
                  <c:v>12.48</c:v>
                </c:pt>
                <c:pt idx="4274">
                  <c:v>12.47</c:v>
                </c:pt>
                <c:pt idx="4275">
                  <c:v>12.46</c:v>
                </c:pt>
                <c:pt idx="4276">
                  <c:v>12.42</c:v>
                </c:pt>
                <c:pt idx="4277">
                  <c:v>12.39</c:v>
                </c:pt>
                <c:pt idx="4278">
                  <c:v>12.39</c:v>
                </c:pt>
                <c:pt idx="4279">
                  <c:v>12.38</c:v>
                </c:pt>
                <c:pt idx="4280">
                  <c:v>12.37</c:v>
                </c:pt>
                <c:pt idx="4281">
                  <c:v>12.36</c:v>
                </c:pt>
                <c:pt idx="4282">
                  <c:v>12.35</c:v>
                </c:pt>
                <c:pt idx="4283">
                  <c:v>12.34</c:v>
                </c:pt>
                <c:pt idx="4284">
                  <c:v>12.33</c:v>
                </c:pt>
                <c:pt idx="4285">
                  <c:v>12.33</c:v>
                </c:pt>
                <c:pt idx="4286">
                  <c:v>12.31</c:v>
                </c:pt>
                <c:pt idx="4287">
                  <c:v>12.29</c:v>
                </c:pt>
                <c:pt idx="4288">
                  <c:v>12.28</c:v>
                </c:pt>
                <c:pt idx="4289">
                  <c:v>12.27</c:v>
                </c:pt>
                <c:pt idx="4290">
                  <c:v>12.27</c:v>
                </c:pt>
                <c:pt idx="4291">
                  <c:v>12.24</c:v>
                </c:pt>
                <c:pt idx="4292">
                  <c:v>12.22</c:v>
                </c:pt>
                <c:pt idx="4293">
                  <c:v>12.1</c:v>
                </c:pt>
                <c:pt idx="4294">
                  <c:v>12.08</c:v>
                </c:pt>
                <c:pt idx="4295">
                  <c:v>12.02</c:v>
                </c:pt>
                <c:pt idx="4296">
                  <c:v>12</c:v>
                </c:pt>
                <c:pt idx="4297">
                  <c:v>11.97</c:v>
                </c:pt>
                <c:pt idx="4298">
                  <c:v>11.96</c:v>
                </c:pt>
                <c:pt idx="4299">
                  <c:v>11.93</c:v>
                </c:pt>
                <c:pt idx="4300">
                  <c:v>11.93</c:v>
                </c:pt>
                <c:pt idx="4301">
                  <c:v>11.91</c:v>
                </c:pt>
                <c:pt idx="4302">
                  <c:v>11.89</c:v>
                </c:pt>
                <c:pt idx="4303">
                  <c:v>11.88</c:v>
                </c:pt>
                <c:pt idx="4304">
                  <c:v>11.87</c:v>
                </c:pt>
                <c:pt idx="4305">
                  <c:v>11.86</c:v>
                </c:pt>
                <c:pt idx="4306">
                  <c:v>11.86</c:v>
                </c:pt>
                <c:pt idx="4307">
                  <c:v>11.85</c:v>
                </c:pt>
                <c:pt idx="4308">
                  <c:v>11.79</c:v>
                </c:pt>
                <c:pt idx="4309">
                  <c:v>11.74</c:v>
                </c:pt>
                <c:pt idx="4310">
                  <c:v>11.7</c:v>
                </c:pt>
                <c:pt idx="4311">
                  <c:v>11.67</c:v>
                </c:pt>
                <c:pt idx="4312">
                  <c:v>11.65</c:v>
                </c:pt>
                <c:pt idx="4313">
                  <c:v>11.56</c:v>
                </c:pt>
                <c:pt idx="4314">
                  <c:v>11.52</c:v>
                </c:pt>
                <c:pt idx="4315">
                  <c:v>11.44</c:v>
                </c:pt>
                <c:pt idx="4316">
                  <c:v>11.44</c:v>
                </c:pt>
                <c:pt idx="4317">
                  <c:v>11.43</c:v>
                </c:pt>
                <c:pt idx="4318">
                  <c:v>11.42</c:v>
                </c:pt>
                <c:pt idx="4319">
                  <c:v>11.41</c:v>
                </c:pt>
                <c:pt idx="4320">
                  <c:v>11.39</c:v>
                </c:pt>
                <c:pt idx="4321">
                  <c:v>11.37</c:v>
                </c:pt>
                <c:pt idx="4322">
                  <c:v>11.34</c:v>
                </c:pt>
                <c:pt idx="4323">
                  <c:v>11.32</c:v>
                </c:pt>
                <c:pt idx="4324">
                  <c:v>11.25</c:v>
                </c:pt>
                <c:pt idx="4325">
                  <c:v>11.23</c:v>
                </c:pt>
                <c:pt idx="4326">
                  <c:v>11.21</c:v>
                </c:pt>
                <c:pt idx="4327">
                  <c:v>11.2</c:v>
                </c:pt>
                <c:pt idx="4328">
                  <c:v>11.19</c:v>
                </c:pt>
                <c:pt idx="4329">
                  <c:v>11.18</c:v>
                </c:pt>
                <c:pt idx="4330">
                  <c:v>11.17</c:v>
                </c:pt>
                <c:pt idx="4331">
                  <c:v>11.15</c:v>
                </c:pt>
                <c:pt idx="4332">
                  <c:v>11.13</c:v>
                </c:pt>
                <c:pt idx="4333">
                  <c:v>11.12</c:v>
                </c:pt>
                <c:pt idx="4334">
                  <c:v>11.11</c:v>
                </c:pt>
                <c:pt idx="4335">
                  <c:v>11.11</c:v>
                </c:pt>
                <c:pt idx="4336">
                  <c:v>11.1</c:v>
                </c:pt>
                <c:pt idx="4337">
                  <c:v>11.09</c:v>
                </c:pt>
                <c:pt idx="4338">
                  <c:v>11.09</c:v>
                </c:pt>
                <c:pt idx="4339">
                  <c:v>11.09</c:v>
                </c:pt>
                <c:pt idx="4340">
                  <c:v>11.08</c:v>
                </c:pt>
                <c:pt idx="4341">
                  <c:v>11.06</c:v>
                </c:pt>
                <c:pt idx="4342">
                  <c:v>11.06</c:v>
                </c:pt>
                <c:pt idx="4343">
                  <c:v>11.05</c:v>
                </c:pt>
                <c:pt idx="4344">
                  <c:v>11.04</c:v>
                </c:pt>
                <c:pt idx="4345">
                  <c:v>11.02</c:v>
                </c:pt>
                <c:pt idx="4346">
                  <c:v>11.01</c:v>
                </c:pt>
                <c:pt idx="4347">
                  <c:v>11.01</c:v>
                </c:pt>
                <c:pt idx="4348">
                  <c:v>10.99</c:v>
                </c:pt>
                <c:pt idx="4349">
                  <c:v>10.98</c:v>
                </c:pt>
                <c:pt idx="4350">
                  <c:v>10.96</c:v>
                </c:pt>
                <c:pt idx="4351">
                  <c:v>10.95</c:v>
                </c:pt>
                <c:pt idx="4352">
                  <c:v>10.92</c:v>
                </c:pt>
                <c:pt idx="4353">
                  <c:v>10.92</c:v>
                </c:pt>
                <c:pt idx="4354">
                  <c:v>10.89</c:v>
                </c:pt>
                <c:pt idx="4355">
                  <c:v>10.7</c:v>
                </c:pt>
                <c:pt idx="4356">
                  <c:v>10.68</c:v>
                </c:pt>
                <c:pt idx="4357">
                  <c:v>10.68</c:v>
                </c:pt>
                <c:pt idx="4358">
                  <c:v>10.67</c:v>
                </c:pt>
                <c:pt idx="4359">
                  <c:v>10.67</c:v>
                </c:pt>
                <c:pt idx="4360">
                  <c:v>10.66</c:v>
                </c:pt>
                <c:pt idx="4361">
                  <c:v>10.65</c:v>
                </c:pt>
                <c:pt idx="4362">
                  <c:v>10.49</c:v>
                </c:pt>
                <c:pt idx="4363">
                  <c:v>10.46</c:v>
                </c:pt>
                <c:pt idx="4364">
                  <c:v>10.46</c:v>
                </c:pt>
                <c:pt idx="4365">
                  <c:v>10.45</c:v>
                </c:pt>
                <c:pt idx="4366">
                  <c:v>10.38</c:v>
                </c:pt>
                <c:pt idx="4367">
                  <c:v>10.36</c:v>
                </c:pt>
                <c:pt idx="4368">
                  <c:v>10.34</c:v>
                </c:pt>
                <c:pt idx="4369">
                  <c:v>10.29</c:v>
                </c:pt>
                <c:pt idx="4370">
                  <c:v>10.27</c:v>
                </c:pt>
                <c:pt idx="4371">
                  <c:v>10.24</c:v>
                </c:pt>
                <c:pt idx="4372">
                  <c:v>10.23</c:v>
                </c:pt>
                <c:pt idx="4373">
                  <c:v>10.220000000000001</c:v>
                </c:pt>
                <c:pt idx="4374">
                  <c:v>10.18</c:v>
                </c:pt>
                <c:pt idx="4375">
                  <c:v>10.17</c:v>
                </c:pt>
                <c:pt idx="4376">
                  <c:v>10.14</c:v>
                </c:pt>
                <c:pt idx="4377">
                  <c:v>10.1</c:v>
                </c:pt>
                <c:pt idx="4378">
                  <c:v>9.9700000000000006</c:v>
                </c:pt>
                <c:pt idx="4379">
                  <c:v>9.92</c:v>
                </c:pt>
                <c:pt idx="4380">
                  <c:v>9.86</c:v>
                </c:pt>
                <c:pt idx="4381">
                  <c:v>9.86</c:v>
                </c:pt>
                <c:pt idx="4382">
                  <c:v>9.85</c:v>
                </c:pt>
                <c:pt idx="4383">
                  <c:v>9.8000000000000007</c:v>
                </c:pt>
                <c:pt idx="4384">
                  <c:v>9.7799999999999994</c:v>
                </c:pt>
                <c:pt idx="4385">
                  <c:v>9.74</c:v>
                </c:pt>
                <c:pt idx="4386">
                  <c:v>9.7100000000000009</c:v>
                </c:pt>
                <c:pt idx="4387">
                  <c:v>9.6999999999999993</c:v>
                </c:pt>
                <c:pt idx="4388">
                  <c:v>9.59</c:v>
                </c:pt>
                <c:pt idx="4389">
                  <c:v>9.59</c:v>
                </c:pt>
                <c:pt idx="4390">
                  <c:v>9.58</c:v>
                </c:pt>
                <c:pt idx="4391">
                  <c:v>9.58</c:v>
                </c:pt>
                <c:pt idx="4392">
                  <c:v>9.56</c:v>
                </c:pt>
                <c:pt idx="4393">
                  <c:v>9.56</c:v>
                </c:pt>
                <c:pt idx="4394">
                  <c:v>9.5500000000000007</c:v>
                </c:pt>
                <c:pt idx="4395">
                  <c:v>9.5500000000000007</c:v>
                </c:pt>
                <c:pt idx="4396">
                  <c:v>9.5399999999999991</c:v>
                </c:pt>
                <c:pt idx="4397">
                  <c:v>9.5299999999999994</c:v>
                </c:pt>
                <c:pt idx="4398">
                  <c:v>9.4700000000000006</c:v>
                </c:pt>
                <c:pt idx="4399">
                  <c:v>9.4499999999999993</c:v>
                </c:pt>
                <c:pt idx="4400">
                  <c:v>9.43</c:v>
                </c:pt>
                <c:pt idx="4401">
                  <c:v>9.41</c:v>
                </c:pt>
                <c:pt idx="4402">
                  <c:v>9.4</c:v>
                </c:pt>
                <c:pt idx="4403">
                  <c:v>9.4</c:v>
                </c:pt>
                <c:pt idx="4404">
                  <c:v>9.39</c:v>
                </c:pt>
                <c:pt idx="4405">
                  <c:v>9.3000000000000007</c:v>
                </c:pt>
                <c:pt idx="4406">
                  <c:v>9.2799999999999994</c:v>
                </c:pt>
                <c:pt idx="4407">
                  <c:v>9.27</c:v>
                </c:pt>
                <c:pt idx="4408">
                  <c:v>9.26</c:v>
                </c:pt>
                <c:pt idx="4409">
                  <c:v>9.23</c:v>
                </c:pt>
                <c:pt idx="4410">
                  <c:v>9.23</c:v>
                </c:pt>
                <c:pt idx="4411">
                  <c:v>9.2200000000000006</c:v>
                </c:pt>
                <c:pt idx="4412">
                  <c:v>9.2100000000000009</c:v>
                </c:pt>
                <c:pt idx="4413">
                  <c:v>9.1999999999999993</c:v>
                </c:pt>
                <c:pt idx="4414">
                  <c:v>9.1999999999999993</c:v>
                </c:pt>
                <c:pt idx="4415">
                  <c:v>9.19</c:v>
                </c:pt>
                <c:pt idx="4416">
                  <c:v>9.1199999999999992</c:v>
                </c:pt>
                <c:pt idx="4417">
                  <c:v>9.11</c:v>
                </c:pt>
                <c:pt idx="4418">
                  <c:v>9.0399999999999991</c:v>
                </c:pt>
                <c:pt idx="4419">
                  <c:v>8.98</c:v>
                </c:pt>
                <c:pt idx="4420">
                  <c:v>8.94</c:v>
                </c:pt>
                <c:pt idx="4421">
                  <c:v>8.93</c:v>
                </c:pt>
                <c:pt idx="4422">
                  <c:v>8.91</c:v>
                </c:pt>
                <c:pt idx="4423">
                  <c:v>8.91</c:v>
                </c:pt>
                <c:pt idx="4424">
                  <c:v>8.91</c:v>
                </c:pt>
                <c:pt idx="4425">
                  <c:v>8.75</c:v>
                </c:pt>
                <c:pt idx="4426">
                  <c:v>8.73</c:v>
                </c:pt>
                <c:pt idx="4427">
                  <c:v>8.7200000000000006</c:v>
                </c:pt>
                <c:pt idx="4428">
                  <c:v>8.64</c:v>
                </c:pt>
                <c:pt idx="4429">
                  <c:v>8.6300000000000008</c:v>
                </c:pt>
                <c:pt idx="4430">
                  <c:v>8.59</c:v>
                </c:pt>
                <c:pt idx="4431">
                  <c:v>8.57</c:v>
                </c:pt>
                <c:pt idx="4432">
                  <c:v>8.5299999999999994</c:v>
                </c:pt>
                <c:pt idx="4433">
                  <c:v>8.4700000000000006</c:v>
                </c:pt>
                <c:pt idx="4434">
                  <c:v>8.4499999999999993</c:v>
                </c:pt>
                <c:pt idx="4435">
                  <c:v>8.42</c:v>
                </c:pt>
                <c:pt idx="4436">
                  <c:v>8.32</c:v>
                </c:pt>
                <c:pt idx="4437">
                  <c:v>8.31</c:v>
                </c:pt>
                <c:pt idx="4438">
                  <c:v>8.31</c:v>
                </c:pt>
                <c:pt idx="4439">
                  <c:v>8.24</c:v>
                </c:pt>
                <c:pt idx="4440">
                  <c:v>8.2100000000000009</c:v>
                </c:pt>
                <c:pt idx="4441">
                  <c:v>8.18</c:v>
                </c:pt>
                <c:pt idx="4442">
                  <c:v>8.08</c:v>
                </c:pt>
                <c:pt idx="4443">
                  <c:v>8.0500000000000007</c:v>
                </c:pt>
                <c:pt idx="4444">
                  <c:v>8.0299999999999994</c:v>
                </c:pt>
                <c:pt idx="4445">
                  <c:v>8</c:v>
                </c:pt>
                <c:pt idx="4446">
                  <c:v>7.92</c:v>
                </c:pt>
                <c:pt idx="4447">
                  <c:v>7.86</c:v>
                </c:pt>
                <c:pt idx="4448">
                  <c:v>7.75</c:v>
                </c:pt>
                <c:pt idx="4449">
                  <c:v>7.7</c:v>
                </c:pt>
                <c:pt idx="4450">
                  <c:v>7.69</c:v>
                </c:pt>
                <c:pt idx="4451">
                  <c:v>7.68</c:v>
                </c:pt>
                <c:pt idx="4452">
                  <c:v>7.66</c:v>
                </c:pt>
                <c:pt idx="4453">
                  <c:v>7.61</c:v>
                </c:pt>
                <c:pt idx="4454">
                  <c:v>7.57</c:v>
                </c:pt>
                <c:pt idx="4455">
                  <c:v>7.54</c:v>
                </c:pt>
                <c:pt idx="4456">
                  <c:v>7.52</c:v>
                </c:pt>
                <c:pt idx="4457">
                  <c:v>7.42</c:v>
                </c:pt>
                <c:pt idx="4458">
                  <c:v>7.39</c:v>
                </c:pt>
                <c:pt idx="4459">
                  <c:v>7.33</c:v>
                </c:pt>
                <c:pt idx="4460">
                  <c:v>7.33</c:v>
                </c:pt>
                <c:pt idx="4461">
                  <c:v>7.32</c:v>
                </c:pt>
                <c:pt idx="4462">
                  <c:v>7.31</c:v>
                </c:pt>
                <c:pt idx="4463">
                  <c:v>7.29</c:v>
                </c:pt>
                <c:pt idx="4464">
                  <c:v>7.27</c:v>
                </c:pt>
                <c:pt idx="4465">
                  <c:v>7.27</c:v>
                </c:pt>
                <c:pt idx="4466">
                  <c:v>7.21</c:v>
                </c:pt>
                <c:pt idx="4467">
                  <c:v>7.2</c:v>
                </c:pt>
                <c:pt idx="4468">
                  <c:v>7.16</c:v>
                </c:pt>
                <c:pt idx="4469">
                  <c:v>7.14</c:v>
                </c:pt>
                <c:pt idx="4470">
                  <c:v>7.13</c:v>
                </c:pt>
                <c:pt idx="4471">
                  <c:v>7.13</c:v>
                </c:pt>
                <c:pt idx="4472">
                  <c:v>7.07</c:v>
                </c:pt>
                <c:pt idx="4473">
                  <c:v>7.06</c:v>
                </c:pt>
                <c:pt idx="4474">
                  <c:v>7</c:v>
                </c:pt>
                <c:pt idx="4475">
                  <c:v>6.98</c:v>
                </c:pt>
                <c:pt idx="4476">
                  <c:v>6.93</c:v>
                </c:pt>
                <c:pt idx="4477">
                  <c:v>6.9</c:v>
                </c:pt>
                <c:pt idx="4478">
                  <c:v>6.86</c:v>
                </c:pt>
                <c:pt idx="4479">
                  <c:v>6.81</c:v>
                </c:pt>
                <c:pt idx="4480">
                  <c:v>6.81</c:v>
                </c:pt>
                <c:pt idx="4481">
                  <c:v>6.79</c:v>
                </c:pt>
                <c:pt idx="4482">
                  <c:v>6.79</c:v>
                </c:pt>
                <c:pt idx="4483">
                  <c:v>6.76</c:v>
                </c:pt>
                <c:pt idx="4484">
                  <c:v>6.69</c:v>
                </c:pt>
                <c:pt idx="4485">
                  <c:v>6.65</c:v>
                </c:pt>
                <c:pt idx="4486">
                  <c:v>6.65</c:v>
                </c:pt>
                <c:pt idx="4487">
                  <c:v>6.63</c:v>
                </c:pt>
                <c:pt idx="4488">
                  <c:v>6.6</c:v>
                </c:pt>
                <c:pt idx="4489">
                  <c:v>6.58</c:v>
                </c:pt>
                <c:pt idx="4490">
                  <c:v>6.49</c:v>
                </c:pt>
                <c:pt idx="4491">
                  <c:v>6.46</c:v>
                </c:pt>
                <c:pt idx="4492">
                  <c:v>6.45</c:v>
                </c:pt>
                <c:pt idx="4493">
                  <c:v>6.33</c:v>
                </c:pt>
                <c:pt idx="4494">
                  <c:v>6.32</c:v>
                </c:pt>
                <c:pt idx="4495">
                  <c:v>6.31</c:v>
                </c:pt>
                <c:pt idx="4496">
                  <c:v>6.31</c:v>
                </c:pt>
                <c:pt idx="4497">
                  <c:v>6.22</c:v>
                </c:pt>
                <c:pt idx="4498">
                  <c:v>6.18</c:v>
                </c:pt>
                <c:pt idx="4499">
                  <c:v>6.11</c:v>
                </c:pt>
                <c:pt idx="4500">
                  <c:v>6.1</c:v>
                </c:pt>
                <c:pt idx="4501">
                  <c:v>6.1</c:v>
                </c:pt>
                <c:pt idx="4502">
                  <c:v>6.07</c:v>
                </c:pt>
                <c:pt idx="4503">
                  <c:v>6.02</c:v>
                </c:pt>
                <c:pt idx="4504">
                  <c:v>5.99</c:v>
                </c:pt>
                <c:pt idx="4505">
                  <c:v>5.98</c:v>
                </c:pt>
                <c:pt idx="4506">
                  <c:v>5.86</c:v>
                </c:pt>
                <c:pt idx="4507">
                  <c:v>5.84</c:v>
                </c:pt>
                <c:pt idx="4508">
                  <c:v>5.78</c:v>
                </c:pt>
                <c:pt idx="4509">
                  <c:v>5.63</c:v>
                </c:pt>
                <c:pt idx="4510">
                  <c:v>5.62</c:v>
                </c:pt>
                <c:pt idx="4511">
                  <c:v>5.62</c:v>
                </c:pt>
                <c:pt idx="4512">
                  <c:v>5.61</c:v>
                </c:pt>
                <c:pt idx="4513">
                  <c:v>5.57</c:v>
                </c:pt>
                <c:pt idx="4514">
                  <c:v>5.55</c:v>
                </c:pt>
                <c:pt idx="4515">
                  <c:v>5.52</c:v>
                </c:pt>
                <c:pt idx="4516">
                  <c:v>5.49</c:v>
                </c:pt>
                <c:pt idx="4517">
                  <c:v>5.41</c:v>
                </c:pt>
                <c:pt idx="4518">
                  <c:v>5.31</c:v>
                </c:pt>
                <c:pt idx="4519">
                  <c:v>5.29</c:v>
                </c:pt>
                <c:pt idx="4520">
                  <c:v>5.28</c:v>
                </c:pt>
                <c:pt idx="4521">
                  <c:v>5.21</c:v>
                </c:pt>
                <c:pt idx="4522">
                  <c:v>5.18</c:v>
                </c:pt>
                <c:pt idx="4523">
                  <c:v>4.93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0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0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0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0</c:v>
                </c:pt>
                <c:pt idx="5843">
                  <c:v>0</c:v>
                </c:pt>
                <c:pt idx="5844">
                  <c:v>0</c:v>
                </c:pt>
                <c:pt idx="5845">
                  <c:v>0</c:v>
                </c:pt>
                <c:pt idx="5846">
                  <c:v>0</c:v>
                </c:pt>
                <c:pt idx="5847">
                  <c:v>0</c:v>
                </c:pt>
                <c:pt idx="5848">
                  <c:v>0</c:v>
                </c:pt>
                <c:pt idx="5849">
                  <c:v>0</c:v>
                </c:pt>
                <c:pt idx="5850">
                  <c:v>0</c:v>
                </c:pt>
                <c:pt idx="5851">
                  <c:v>0</c:v>
                </c:pt>
                <c:pt idx="5852">
                  <c:v>0</c:v>
                </c:pt>
                <c:pt idx="5853">
                  <c:v>0</c:v>
                </c:pt>
                <c:pt idx="5854">
                  <c:v>0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0</c:v>
                </c:pt>
                <c:pt idx="5862">
                  <c:v>0</c:v>
                </c:pt>
                <c:pt idx="5863">
                  <c:v>0</c:v>
                </c:pt>
                <c:pt idx="5864">
                  <c:v>0</c:v>
                </c:pt>
                <c:pt idx="5865">
                  <c:v>0</c:v>
                </c:pt>
                <c:pt idx="5866">
                  <c:v>0</c:v>
                </c:pt>
                <c:pt idx="5867">
                  <c:v>0</c:v>
                </c:pt>
                <c:pt idx="5868">
                  <c:v>0</c:v>
                </c:pt>
                <c:pt idx="5869">
                  <c:v>0</c:v>
                </c:pt>
                <c:pt idx="5870">
                  <c:v>0</c:v>
                </c:pt>
                <c:pt idx="5871">
                  <c:v>0</c:v>
                </c:pt>
                <c:pt idx="5872">
                  <c:v>0</c:v>
                </c:pt>
                <c:pt idx="5873">
                  <c:v>0</c:v>
                </c:pt>
                <c:pt idx="5874">
                  <c:v>0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</c:v>
                </c:pt>
                <c:pt idx="5881">
                  <c:v>0</c:v>
                </c:pt>
                <c:pt idx="5882">
                  <c:v>0</c:v>
                </c:pt>
                <c:pt idx="5883">
                  <c:v>0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0</c:v>
                </c:pt>
                <c:pt idx="5888">
                  <c:v>0</c:v>
                </c:pt>
                <c:pt idx="5889">
                  <c:v>0</c:v>
                </c:pt>
                <c:pt idx="5890">
                  <c:v>0</c:v>
                </c:pt>
                <c:pt idx="5891">
                  <c:v>0</c:v>
                </c:pt>
                <c:pt idx="5892">
                  <c:v>0</c:v>
                </c:pt>
                <c:pt idx="5893">
                  <c:v>0</c:v>
                </c:pt>
                <c:pt idx="5894">
                  <c:v>0</c:v>
                </c:pt>
                <c:pt idx="5895">
                  <c:v>0</c:v>
                </c:pt>
                <c:pt idx="5896">
                  <c:v>0</c:v>
                </c:pt>
                <c:pt idx="5897">
                  <c:v>0</c:v>
                </c:pt>
                <c:pt idx="5898">
                  <c:v>0</c:v>
                </c:pt>
                <c:pt idx="5899">
                  <c:v>0</c:v>
                </c:pt>
                <c:pt idx="5900">
                  <c:v>0</c:v>
                </c:pt>
                <c:pt idx="5901">
                  <c:v>0</c:v>
                </c:pt>
                <c:pt idx="5902">
                  <c:v>0</c:v>
                </c:pt>
                <c:pt idx="5903">
                  <c:v>0</c:v>
                </c:pt>
                <c:pt idx="5904">
                  <c:v>0</c:v>
                </c:pt>
                <c:pt idx="5905">
                  <c:v>0</c:v>
                </c:pt>
                <c:pt idx="5906">
                  <c:v>0</c:v>
                </c:pt>
                <c:pt idx="5907">
                  <c:v>0</c:v>
                </c:pt>
                <c:pt idx="5908">
                  <c:v>0</c:v>
                </c:pt>
                <c:pt idx="5909">
                  <c:v>0</c:v>
                </c:pt>
                <c:pt idx="5910">
                  <c:v>0</c:v>
                </c:pt>
                <c:pt idx="5911">
                  <c:v>0</c:v>
                </c:pt>
                <c:pt idx="5912">
                  <c:v>0</c:v>
                </c:pt>
                <c:pt idx="5913">
                  <c:v>0</c:v>
                </c:pt>
                <c:pt idx="5914">
                  <c:v>0</c:v>
                </c:pt>
                <c:pt idx="5915">
                  <c:v>0</c:v>
                </c:pt>
                <c:pt idx="5916">
                  <c:v>0</c:v>
                </c:pt>
                <c:pt idx="5917">
                  <c:v>0</c:v>
                </c:pt>
                <c:pt idx="5918">
                  <c:v>0</c:v>
                </c:pt>
                <c:pt idx="5919">
                  <c:v>0</c:v>
                </c:pt>
                <c:pt idx="5920">
                  <c:v>0</c:v>
                </c:pt>
                <c:pt idx="5921">
                  <c:v>0</c:v>
                </c:pt>
                <c:pt idx="5922">
                  <c:v>0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0</c:v>
                </c:pt>
                <c:pt idx="5938">
                  <c:v>0</c:v>
                </c:pt>
                <c:pt idx="5939">
                  <c:v>0</c:v>
                </c:pt>
                <c:pt idx="5940">
                  <c:v>0</c:v>
                </c:pt>
                <c:pt idx="5941">
                  <c:v>0</c:v>
                </c:pt>
                <c:pt idx="5942">
                  <c:v>0</c:v>
                </c:pt>
                <c:pt idx="5943">
                  <c:v>0</c:v>
                </c:pt>
                <c:pt idx="5944">
                  <c:v>0</c:v>
                </c:pt>
                <c:pt idx="5945">
                  <c:v>0</c:v>
                </c:pt>
                <c:pt idx="5946">
                  <c:v>0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0</c:v>
                </c:pt>
                <c:pt idx="5955">
                  <c:v>0</c:v>
                </c:pt>
                <c:pt idx="5956">
                  <c:v>0</c:v>
                </c:pt>
                <c:pt idx="5957">
                  <c:v>0</c:v>
                </c:pt>
                <c:pt idx="5958">
                  <c:v>0</c:v>
                </c:pt>
                <c:pt idx="5959">
                  <c:v>0</c:v>
                </c:pt>
                <c:pt idx="5960">
                  <c:v>0</c:v>
                </c:pt>
                <c:pt idx="5961">
                  <c:v>0</c:v>
                </c:pt>
                <c:pt idx="5962">
                  <c:v>0</c:v>
                </c:pt>
                <c:pt idx="5963">
                  <c:v>0</c:v>
                </c:pt>
                <c:pt idx="5964">
                  <c:v>0</c:v>
                </c:pt>
                <c:pt idx="5965">
                  <c:v>0</c:v>
                </c:pt>
                <c:pt idx="5966">
                  <c:v>0</c:v>
                </c:pt>
                <c:pt idx="5967">
                  <c:v>0</c:v>
                </c:pt>
                <c:pt idx="5968">
                  <c:v>0</c:v>
                </c:pt>
                <c:pt idx="5969">
                  <c:v>0</c:v>
                </c:pt>
                <c:pt idx="5970">
                  <c:v>0</c:v>
                </c:pt>
                <c:pt idx="5971">
                  <c:v>0</c:v>
                </c:pt>
                <c:pt idx="5972">
                  <c:v>0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</c:v>
                </c:pt>
                <c:pt idx="5980">
                  <c:v>0</c:v>
                </c:pt>
                <c:pt idx="5981">
                  <c:v>0</c:v>
                </c:pt>
                <c:pt idx="5982">
                  <c:v>0</c:v>
                </c:pt>
                <c:pt idx="5983">
                  <c:v>0</c:v>
                </c:pt>
                <c:pt idx="5984">
                  <c:v>0</c:v>
                </c:pt>
                <c:pt idx="5985">
                  <c:v>0</c:v>
                </c:pt>
                <c:pt idx="5986">
                  <c:v>0</c:v>
                </c:pt>
                <c:pt idx="5987">
                  <c:v>0</c:v>
                </c:pt>
                <c:pt idx="5988">
                  <c:v>0</c:v>
                </c:pt>
                <c:pt idx="5989">
                  <c:v>0</c:v>
                </c:pt>
                <c:pt idx="5990">
                  <c:v>0</c:v>
                </c:pt>
                <c:pt idx="5991">
                  <c:v>0</c:v>
                </c:pt>
                <c:pt idx="5992">
                  <c:v>0</c:v>
                </c:pt>
                <c:pt idx="5993">
                  <c:v>0</c:v>
                </c:pt>
                <c:pt idx="5994">
                  <c:v>0</c:v>
                </c:pt>
                <c:pt idx="5995">
                  <c:v>0</c:v>
                </c:pt>
                <c:pt idx="5996">
                  <c:v>0</c:v>
                </c:pt>
                <c:pt idx="5997">
                  <c:v>0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0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0</c:v>
                </c:pt>
                <c:pt idx="6010">
                  <c:v>0</c:v>
                </c:pt>
                <c:pt idx="6011">
                  <c:v>0</c:v>
                </c:pt>
                <c:pt idx="6012">
                  <c:v>0</c:v>
                </c:pt>
                <c:pt idx="6013">
                  <c:v>0</c:v>
                </c:pt>
                <c:pt idx="6014">
                  <c:v>0</c:v>
                </c:pt>
                <c:pt idx="6015">
                  <c:v>0</c:v>
                </c:pt>
                <c:pt idx="6016">
                  <c:v>0</c:v>
                </c:pt>
                <c:pt idx="6017">
                  <c:v>0</c:v>
                </c:pt>
                <c:pt idx="6018">
                  <c:v>0</c:v>
                </c:pt>
                <c:pt idx="6019">
                  <c:v>0</c:v>
                </c:pt>
                <c:pt idx="6020">
                  <c:v>0</c:v>
                </c:pt>
                <c:pt idx="6021">
                  <c:v>0</c:v>
                </c:pt>
                <c:pt idx="6022">
                  <c:v>0</c:v>
                </c:pt>
                <c:pt idx="6023">
                  <c:v>0</c:v>
                </c:pt>
                <c:pt idx="6024">
                  <c:v>0</c:v>
                </c:pt>
                <c:pt idx="6025">
                  <c:v>0</c:v>
                </c:pt>
                <c:pt idx="6026">
                  <c:v>0</c:v>
                </c:pt>
                <c:pt idx="6027">
                  <c:v>0</c:v>
                </c:pt>
                <c:pt idx="6028">
                  <c:v>0</c:v>
                </c:pt>
                <c:pt idx="6029">
                  <c:v>0</c:v>
                </c:pt>
                <c:pt idx="6030">
                  <c:v>0</c:v>
                </c:pt>
                <c:pt idx="6031">
                  <c:v>0</c:v>
                </c:pt>
                <c:pt idx="6032">
                  <c:v>0</c:v>
                </c:pt>
                <c:pt idx="6033">
                  <c:v>0</c:v>
                </c:pt>
                <c:pt idx="6034">
                  <c:v>0</c:v>
                </c:pt>
                <c:pt idx="6035">
                  <c:v>0</c:v>
                </c:pt>
                <c:pt idx="6036">
                  <c:v>0</c:v>
                </c:pt>
                <c:pt idx="6037">
                  <c:v>0</c:v>
                </c:pt>
                <c:pt idx="6038">
                  <c:v>0</c:v>
                </c:pt>
                <c:pt idx="6039">
                  <c:v>0</c:v>
                </c:pt>
                <c:pt idx="6040">
                  <c:v>0</c:v>
                </c:pt>
                <c:pt idx="6041">
                  <c:v>0</c:v>
                </c:pt>
                <c:pt idx="6042">
                  <c:v>0</c:v>
                </c:pt>
                <c:pt idx="6043">
                  <c:v>0</c:v>
                </c:pt>
                <c:pt idx="6044">
                  <c:v>0</c:v>
                </c:pt>
                <c:pt idx="6045">
                  <c:v>0</c:v>
                </c:pt>
                <c:pt idx="6046">
                  <c:v>0</c:v>
                </c:pt>
                <c:pt idx="6047">
                  <c:v>0</c:v>
                </c:pt>
                <c:pt idx="6048">
                  <c:v>0</c:v>
                </c:pt>
                <c:pt idx="6049">
                  <c:v>0</c:v>
                </c:pt>
                <c:pt idx="6050">
                  <c:v>0</c:v>
                </c:pt>
                <c:pt idx="6051">
                  <c:v>0</c:v>
                </c:pt>
                <c:pt idx="6052">
                  <c:v>0</c:v>
                </c:pt>
                <c:pt idx="6053">
                  <c:v>0</c:v>
                </c:pt>
                <c:pt idx="6054">
                  <c:v>0</c:v>
                </c:pt>
                <c:pt idx="6055">
                  <c:v>0</c:v>
                </c:pt>
                <c:pt idx="6056">
                  <c:v>0</c:v>
                </c:pt>
                <c:pt idx="6057">
                  <c:v>0</c:v>
                </c:pt>
                <c:pt idx="6058">
                  <c:v>0</c:v>
                </c:pt>
                <c:pt idx="6059">
                  <c:v>0</c:v>
                </c:pt>
                <c:pt idx="6060">
                  <c:v>0</c:v>
                </c:pt>
                <c:pt idx="6061">
                  <c:v>0</c:v>
                </c:pt>
                <c:pt idx="6062">
                  <c:v>0</c:v>
                </c:pt>
                <c:pt idx="6063">
                  <c:v>0</c:v>
                </c:pt>
                <c:pt idx="6064">
                  <c:v>0</c:v>
                </c:pt>
                <c:pt idx="6065">
                  <c:v>0</c:v>
                </c:pt>
                <c:pt idx="6066">
                  <c:v>0</c:v>
                </c:pt>
                <c:pt idx="6067">
                  <c:v>0</c:v>
                </c:pt>
                <c:pt idx="6068">
                  <c:v>0</c:v>
                </c:pt>
                <c:pt idx="6069">
                  <c:v>0</c:v>
                </c:pt>
                <c:pt idx="6070">
                  <c:v>0</c:v>
                </c:pt>
                <c:pt idx="6071">
                  <c:v>0</c:v>
                </c:pt>
                <c:pt idx="6072">
                  <c:v>0</c:v>
                </c:pt>
                <c:pt idx="6073">
                  <c:v>0</c:v>
                </c:pt>
                <c:pt idx="6074">
                  <c:v>0</c:v>
                </c:pt>
                <c:pt idx="6075">
                  <c:v>0</c:v>
                </c:pt>
                <c:pt idx="6076">
                  <c:v>0</c:v>
                </c:pt>
                <c:pt idx="6077">
                  <c:v>0</c:v>
                </c:pt>
                <c:pt idx="6078">
                  <c:v>0</c:v>
                </c:pt>
                <c:pt idx="6079">
                  <c:v>0</c:v>
                </c:pt>
                <c:pt idx="6080">
                  <c:v>0</c:v>
                </c:pt>
                <c:pt idx="6081">
                  <c:v>0</c:v>
                </c:pt>
                <c:pt idx="6082">
                  <c:v>0</c:v>
                </c:pt>
                <c:pt idx="6083">
                  <c:v>0</c:v>
                </c:pt>
                <c:pt idx="6084">
                  <c:v>0</c:v>
                </c:pt>
                <c:pt idx="6085">
                  <c:v>0</c:v>
                </c:pt>
                <c:pt idx="6086">
                  <c:v>0</c:v>
                </c:pt>
                <c:pt idx="6087">
                  <c:v>0</c:v>
                </c:pt>
                <c:pt idx="6088">
                  <c:v>0</c:v>
                </c:pt>
                <c:pt idx="6089">
                  <c:v>0</c:v>
                </c:pt>
                <c:pt idx="6090">
                  <c:v>0</c:v>
                </c:pt>
                <c:pt idx="6091">
                  <c:v>0</c:v>
                </c:pt>
                <c:pt idx="6092">
                  <c:v>0</c:v>
                </c:pt>
                <c:pt idx="6093">
                  <c:v>0</c:v>
                </c:pt>
                <c:pt idx="6094">
                  <c:v>0</c:v>
                </c:pt>
                <c:pt idx="6095">
                  <c:v>0</c:v>
                </c:pt>
                <c:pt idx="6096">
                  <c:v>0</c:v>
                </c:pt>
                <c:pt idx="6097">
                  <c:v>0</c:v>
                </c:pt>
                <c:pt idx="6098">
                  <c:v>0</c:v>
                </c:pt>
                <c:pt idx="6099">
                  <c:v>0</c:v>
                </c:pt>
                <c:pt idx="6100">
                  <c:v>0</c:v>
                </c:pt>
                <c:pt idx="6101">
                  <c:v>0</c:v>
                </c:pt>
                <c:pt idx="6102">
                  <c:v>0</c:v>
                </c:pt>
                <c:pt idx="6103">
                  <c:v>0</c:v>
                </c:pt>
                <c:pt idx="6104">
                  <c:v>0</c:v>
                </c:pt>
                <c:pt idx="6105">
                  <c:v>0</c:v>
                </c:pt>
                <c:pt idx="6106">
                  <c:v>0</c:v>
                </c:pt>
                <c:pt idx="6107">
                  <c:v>0</c:v>
                </c:pt>
                <c:pt idx="6108">
                  <c:v>0</c:v>
                </c:pt>
                <c:pt idx="6109">
                  <c:v>0</c:v>
                </c:pt>
                <c:pt idx="6110">
                  <c:v>0</c:v>
                </c:pt>
                <c:pt idx="6111">
                  <c:v>0</c:v>
                </c:pt>
                <c:pt idx="6112">
                  <c:v>0</c:v>
                </c:pt>
                <c:pt idx="6113">
                  <c:v>0</c:v>
                </c:pt>
                <c:pt idx="6114">
                  <c:v>0</c:v>
                </c:pt>
                <c:pt idx="6115">
                  <c:v>0</c:v>
                </c:pt>
                <c:pt idx="6116">
                  <c:v>0</c:v>
                </c:pt>
                <c:pt idx="6117">
                  <c:v>0</c:v>
                </c:pt>
                <c:pt idx="6118">
                  <c:v>0</c:v>
                </c:pt>
                <c:pt idx="6119">
                  <c:v>0</c:v>
                </c:pt>
                <c:pt idx="6120">
                  <c:v>0</c:v>
                </c:pt>
                <c:pt idx="6121">
                  <c:v>0</c:v>
                </c:pt>
                <c:pt idx="6122">
                  <c:v>0</c:v>
                </c:pt>
                <c:pt idx="6123">
                  <c:v>0</c:v>
                </c:pt>
                <c:pt idx="6124">
                  <c:v>0</c:v>
                </c:pt>
                <c:pt idx="6125">
                  <c:v>0</c:v>
                </c:pt>
                <c:pt idx="6126">
                  <c:v>0</c:v>
                </c:pt>
                <c:pt idx="6127">
                  <c:v>0</c:v>
                </c:pt>
                <c:pt idx="6128">
                  <c:v>0</c:v>
                </c:pt>
                <c:pt idx="6129">
                  <c:v>0</c:v>
                </c:pt>
                <c:pt idx="6130">
                  <c:v>0</c:v>
                </c:pt>
                <c:pt idx="6131">
                  <c:v>0</c:v>
                </c:pt>
                <c:pt idx="6132">
                  <c:v>0</c:v>
                </c:pt>
                <c:pt idx="6133">
                  <c:v>0</c:v>
                </c:pt>
                <c:pt idx="6134">
                  <c:v>0</c:v>
                </c:pt>
                <c:pt idx="6135">
                  <c:v>0</c:v>
                </c:pt>
                <c:pt idx="6136">
                  <c:v>0</c:v>
                </c:pt>
                <c:pt idx="6137">
                  <c:v>0</c:v>
                </c:pt>
                <c:pt idx="6138">
                  <c:v>0</c:v>
                </c:pt>
                <c:pt idx="6139">
                  <c:v>0</c:v>
                </c:pt>
                <c:pt idx="6140">
                  <c:v>0</c:v>
                </c:pt>
                <c:pt idx="6141">
                  <c:v>0</c:v>
                </c:pt>
                <c:pt idx="6142">
                  <c:v>0</c:v>
                </c:pt>
                <c:pt idx="6143">
                  <c:v>0</c:v>
                </c:pt>
                <c:pt idx="6144">
                  <c:v>0</c:v>
                </c:pt>
                <c:pt idx="6145">
                  <c:v>0</c:v>
                </c:pt>
                <c:pt idx="6146">
                  <c:v>0</c:v>
                </c:pt>
                <c:pt idx="6147">
                  <c:v>0</c:v>
                </c:pt>
                <c:pt idx="6148">
                  <c:v>0</c:v>
                </c:pt>
                <c:pt idx="6149">
                  <c:v>0</c:v>
                </c:pt>
                <c:pt idx="6150">
                  <c:v>0</c:v>
                </c:pt>
                <c:pt idx="6151">
                  <c:v>0</c:v>
                </c:pt>
                <c:pt idx="6152">
                  <c:v>0</c:v>
                </c:pt>
                <c:pt idx="6153">
                  <c:v>0</c:v>
                </c:pt>
                <c:pt idx="6154">
                  <c:v>0</c:v>
                </c:pt>
                <c:pt idx="6155">
                  <c:v>0</c:v>
                </c:pt>
                <c:pt idx="6156">
                  <c:v>0</c:v>
                </c:pt>
                <c:pt idx="6157">
                  <c:v>0</c:v>
                </c:pt>
                <c:pt idx="6158">
                  <c:v>0</c:v>
                </c:pt>
                <c:pt idx="6159">
                  <c:v>0</c:v>
                </c:pt>
                <c:pt idx="6160">
                  <c:v>0</c:v>
                </c:pt>
                <c:pt idx="6161">
                  <c:v>0</c:v>
                </c:pt>
                <c:pt idx="6162">
                  <c:v>0</c:v>
                </c:pt>
                <c:pt idx="6163">
                  <c:v>0</c:v>
                </c:pt>
                <c:pt idx="6164">
                  <c:v>0</c:v>
                </c:pt>
                <c:pt idx="6165">
                  <c:v>0</c:v>
                </c:pt>
                <c:pt idx="6166">
                  <c:v>0</c:v>
                </c:pt>
                <c:pt idx="6167">
                  <c:v>0</c:v>
                </c:pt>
                <c:pt idx="6168">
                  <c:v>0</c:v>
                </c:pt>
                <c:pt idx="6169">
                  <c:v>0</c:v>
                </c:pt>
                <c:pt idx="6170">
                  <c:v>0</c:v>
                </c:pt>
                <c:pt idx="6171">
                  <c:v>0</c:v>
                </c:pt>
                <c:pt idx="6172">
                  <c:v>0</c:v>
                </c:pt>
                <c:pt idx="6173">
                  <c:v>0</c:v>
                </c:pt>
                <c:pt idx="6174">
                  <c:v>0</c:v>
                </c:pt>
                <c:pt idx="6175">
                  <c:v>0</c:v>
                </c:pt>
                <c:pt idx="6176">
                  <c:v>0</c:v>
                </c:pt>
                <c:pt idx="6177">
                  <c:v>0</c:v>
                </c:pt>
                <c:pt idx="6178">
                  <c:v>0</c:v>
                </c:pt>
                <c:pt idx="6179">
                  <c:v>0</c:v>
                </c:pt>
                <c:pt idx="6180">
                  <c:v>0</c:v>
                </c:pt>
                <c:pt idx="6181">
                  <c:v>0</c:v>
                </c:pt>
                <c:pt idx="6182">
                  <c:v>0</c:v>
                </c:pt>
                <c:pt idx="6183">
                  <c:v>0</c:v>
                </c:pt>
                <c:pt idx="6184">
                  <c:v>0</c:v>
                </c:pt>
                <c:pt idx="6185">
                  <c:v>0</c:v>
                </c:pt>
                <c:pt idx="6186">
                  <c:v>0</c:v>
                </c:pt>
                <c:pt idx="6187">
                  <c:v>0</c:v>
                </c:pt>
                <c:pt idx="6188">
                  <c:v>0</c:v>
                </c:pt>
                <c:pt idx="6189">
                  <c:v>0</c:v>
                </c:pt>
                <c:pt idx="6190">
                  <c:v>0</c:v>
                </c:pt>
                <c:pt idx="6191">
                  <c:v>0</c:v>
                </c:pt>
                <c:pt idx="6192">
                  <c:v>0</c:v>
                </c:pt>
                <c:pt idx="6193">
                  <c:v>0</c:v>
                </c:pt>
                <c:pt idx="6194">
                  <c:v>0</c:v>
                </c:pt>
                <c:pt idx="6195">
                  <c:v>0</c:v>
                </c:pt>
                <c:pt idx="6196">
                  <c:v>0</c:v>
                </c:pt>
                <c:pt idx="6197">
                  <c:v>0</c:v>
                </c:pt>
                <c:pt idx="6198">
                  <c:v>0</c:v>
                </c:pt>
                <c:pt idx="6199">
                  <c:v>0</c:v>
                </c:pt>
                <c:pt idx="6200">
                  <c:v>0</c:v>
                </c:pt>
                <c:pt idx="6201">
                  <c:v>0</c:v>
                </c:pt>
                <c:pt idx="6202">
                  <c:v>0</c:v>
                </c:pt>
                <c:pt idx="6203">
                  <c:v>0</c:v>
                </c:pt>
                <c:pt idx="6204">
                  <c:v>0</c:v>
                </c:pt>
                <c:pt idx="6205">
                  <c:v>0</c:v>
                </c:pt>
                <c:pt idx="6206">
                  <c:v>0</c:v>
                </c:pt>
                <c:pt idx="6207">
                  <c:v>0</c:v>
                </c:pt>
                <c:pt idx="6208">
                  <c:v>0</c:v>
                </c:pt>
                <c:pt idx="6209">
                  <c:v>0</c:v>
                </c:pt>
                <c:pt idx="6210">
                  <c:v>0</c:v>
                </c:pt>
                <c:pt idx="6211">
                  <c:v>0</c:v>
                </c:pt>
                <c:pt idx="6212">
                  <c:v>0</c:v>
                </c:pt>
                <c:pt idx="6213">
                  <c:v>0</c:v>
                </c:pt>
                <c:pt idx="6214">
                  <c:v>0</c:v>
                </c:pt>
                <c:pt idx="6215">
                  <c:v>0</c:v>
                </c:pt>
                <c:pt idx="6216">
                  <c:v>0</c:v>
                </c:pt>
                <c:pt idx="6217">
                  <c:v>0</c:v>
                </c:pt>
                <c:pt idx="6218">
                  <c:v>0</c:v>
                </c:pt>
                <c:pt idx="6219">
                  <c:v>0</c:v>
                </c:pt>
                <c:pt idx="6220">
                  <c:v>0</c:v>
                </c:pt>
                <c:pt idx="6221">
                  <c:v>0</c:v>
                </c:pt>
                <c:pt idx="6222">
                  <c:v>0</c:v>
                </c:pt>
                <c:pt idx="6223">
                  <c:v>0</c:v>
                </c:pt>
                <c:pt idx="6224">
                  <c:v>0</c:v>
                </c:pt>
                <c:pt idx="6225">
                  <c:v>0</c:v>
                </c:pt>
                <c:pt idx="6226">
                  <c:v>0</c:v>
                </c:pt>
                <c:pt idx="6227">
                  <c:v>0</c:v>
                </c:pt>
                <c:pt idx="6228">
                  <c:v>0</c:v>
                </c:pt>
                <c:pt idx="6229">
                  <c:v>0</c:v>
                </c:pt>
                <c:pt idx="6230">
                  <c:v>0</c:v>
                </c:pt>
                <c:pt idx="6231">
                  <c:v>0</c:v>
                </c:pt>
                <c:pt idx="6232">
                  <c:v>0</c:v>
                </c:pt>
                <c:pt idx="6233">
                  <c:v>0</c:v>
                </c:pt>
                <c:pt idx="6234">
                  <c:v>0</c:v>
                </c:pt>
                <c:pt idx="6235">
                  <c:v>0</c:v>
                </c:pt>
                <c:pt idx="6236">
                  <c:v>0</c:v>
                </c:pt>
                <c:pt idx="6237">
                  <c:v>0</c:v>
                </c:pt>
                <c:pt idx="6238">
                  <c:v>0</c:v>
                </c:pt>
                <c:pt idx="6239">
                  <c:v>0</c:v>
                </c:pt>
                <c:pt idx="6240">
                  <c:v>0</c:v>
                </c:pt>
                <c:pt idx="6241">
                  <c:v>0</c:v>
                </c:pt>
                <c:pt idx="6242">
                  <c:v>0</c:v>
                </c:pt>
                <c:pt idx="6243">
                  <c:v>0</c:v>
                </c:pt>
                <c:pt idx="6244">
                  <c:v>0</c:v>
                </c:pt>
                <c:pt idx="6245">
                  <c:v>0</c:v>
                </c:pt>
                <c:pt idx="6246">
                  <c:v>0</c:v>
                </c:pt>
                <c:pt idx="6247">
                  <c:v>0</c:v>
                </c:pt>
                <c:pt idx="6248">
                  <c:v>0</c:v>
                </c:pt>
                <c:pt idx="6249">
                  <c:v>0</c:v>
                </c:pt>
                <c:pt idx="6250">
                  <c:v>0</c:v>
                </c:pt>
                <c:pt idx="6251">
                  <c:v>0</c:v>
                </c:pt>
                <c:pt idx="6252">
                  <c:v>0</c:v>
                </c:pt>
                <c:pt idx="6253">
                  <c:v>0</c:v>
                </c:pt>
                <c:pt idx="6254">
                  <c:v>0</c:v>
                </c:pt>
                <c:pt idx="6255">
                  <c:v>0</c:v>
                </c:pt>
                <c:pt idx="6256">
                  <c:v>0</c:v>
                </c:pt>
                <c:pt idx="6257">
                  <c:v>0</c:v>
                </c:pt>
                <c:pt idx="6258">
                  <c:v>0</c:v>
                </c:pt>
                <c:pt idx="6259">
                  <c:v>0</c:v>
                </c:pt>
                <c:pt idx="6260">
                  <c:v>0</c:v>
                </c:pt>
                <c:pt idx="6261">
                  <c:v>0</c:v>
                </c:pt>
                <c:pt idx="6262">
                  <c:v>0</c:v>
                </c:pt>
                <c:pt idx="6263">
                  <c:v>0</c:v>
                </c:pt>
                <c:pt idx="6264">
                  <c:v>0</c:v>
                </c:pt>
                <c:pt idx="6265">
                  <c:v>0</c:v>
                </c:pt>
                <c:pt idx="6266">
                  <c:v>0</c:v>
                </c:pt>
                <c:pt idx="6267">
                  <c:v>0</c:v>
                </c:pt>
                <c:pt idx="6268">
                  <c:v>0</c:v>
                </c:pt>
                <c:pt idx="6269">
                  <c:v>0</c:v>
                </c:pt>
                <c:pt idx="6270">
                  <c:v>0</c:v>
                </c:pt>
                <c:pt idx="6271">
                  <c:v>0</c:v>
                </c:pt>
                <c:pt idx="6272">
                  <c:v>0</c:v>
                </c:pt>
                <c:pt idx="6273">
                  <c:v>0</c:v>
                </c:pt>
                <c:pt idx="6274">
                  <c:v>0</c:v>
                </c:pt>
                <c:pt idx="6275">
                  <c:v>0</c:v>
                </c:pt>
                <c:pt idx="6276">
                  <c:v>0</c:v>
                </c:pt>
                <c:pt idx="6277">
                  <c:v>0</c:v>
                </c:pt>
                <c:pt idx="6278">
                  <c:v>0</c:v>
                </c:pt>
                <c:pt idx="6279">
                  <c:v>0</c:v>
                </c:pt>
                <c:pt idx="6280">
                  <c:v>0</c:v>
                </c:pt>
                <c:pt idx="6281">
                  <c:v>0</c:v>
                </c:pt>
                <c:pt idx="6282">
                  <c:v>0</c:v>
                </c:pt>
                <c:pt idx="6283">
                  <c:v>0</c:v>
                </c:pt>
                <c:pt idx="6284">
                  <c:v>0</c:v>
                </c:pt>
                <c:pt idx="6285">
                  <c:v>0</c:v>
                </c:pt>
                <c:pt idx="6286">
                  <c:v>0</c:v>
                </c:pt>
                <c:pt idx="6287">
                  <c:v>0</c:v>
                </c:pt>
                <c:pt idx="6288">
                  <c:v>0</c:v>
                </c:pt>
                <c:pt idx="6289">
                  <c:v>0</c:v>
                </c:pt>
                <c:pt idx="6290">
                  <c:v>0</c:v>
                </c:pt>
                <c:pt idx="6291">
                  <c:v>0</c:v>
                </c:pt>
                <c:pt idx="6292">
                  <c:v>0</c:v>
                </c:pt>
                <c:pt idx="6293">
                  <c:v>0</c:v>
                </c:pt>
                <c:pt idx="6294">
                  <c:v>0</c:v>
                </c:pt>
                <c:pt idx="6295">
                  <c:v>0</c:v>
                </c:pt>
                <c:pt idx="6296">
                  <c:v>0</c:v>
                </c:pt>
                <c:pt idx="6297">
                  <c:v>0</c:v>
                </c:pt>
                <c:pt idx="6298">
                  <c:v>0</c:v>
                </c:pt>
                <c:pt idx="6299">
                  <c:v>0</c:v>
                </c:pt>
                <c:pt idx="6300">
                  <c:v>0</c:v>
                </c:pt>
                <c:pt idx="6301">
                  <c:v>0</c:v>
                </c:pt>
                <c:pt idx="6302">
                  <c:v>0</c:v>
                </c:pt>
                <c:pt idx="6303">
                  <c:v>0</c:v>
                </c:pt>
                <c:pt idx="6304">
                  <c:v>0</c:v>
                </c:pt>
                <c:pt idx="6305">
                  <c:v>0</c:v>
                </c:pt>
                <c:pt idx="6306">
                  <c:v>0</c:v>
                </c:pt>
                <c:pt idx="6307">
                  <c:v>0</c:v>
                </c:pt>
                <c:pt idx="6308">
                  <c:v>0</c:v>
                </c:pt>
                <c:pt idx="6309">
                  <c:v>0</c:v>
                </c:pt>
                <c:pt idx="6310">
                  <c:v>0</c:v>
                </c:pt>
                <c:pt idx="6311">
                  <c:v>0</c:v>
                </c:pt>
                <c:pt idx="6312">
                  <c:v>0</c:v>
                </c:pt>
                <c:pt idx="6313">
                  <c:v>0</c:v>
                </c:pt>
                <c:pt idx="6314">
                  <c:v>0</c:v>
                </c:pt>
                <c:pt idx="6315">
                  <c:v>0</c:v>
                </c:pt>
                <c:pt idx="6316">
                  <c:v>0</c:v>
                </c:pt>
                <c:pt idx="6317">
                  <c:v>0</c:v>
                </c:pt>
                <c:pt idx="6318">
                  <c:v>0</c:v>
                </c:pt>
                <c:pt idx="6319">
                  <c:v>0</c:v>
                </c:pt>
                <c:pt idx="6320">
                  <c:v>0</c:v>
                </c:pt>
                <c:pt idx="6321">
                  <c:v>0</c:v>
                </c:pt>
                <c:pt idx="6322">
                  <c:v>0</c:v>
                </c:pt>
                <c:pt idx="6323">
                  <c:v>0</c:v>
                </c:pt>
                <c:pt idx="6324">
                  <c:v>0</c:v>
                </c:pt>
                <c:pt idx="6325">
                  <c:v>0</c:v>
                </c:pt>
                <c:pt idx="6326">
                  <c:v>0</c:v>
                </c:pt>
                <c:pt idx="6327">
                  <c:v>0</c:v>
                </c:pt>
                <c:pt idx="6328">
                  <c:v>0</c:v>
                </c:pt>
                <c:pt idx="6329">
                  <c:v>0</c:v>
                </c:pt>
                <c:pt idx="6330">
                  <c:v>0</c:v>
                </c:pt>
                <c:pt idx="6331">
                  <c:v>0</c:v>
                </c:pt>
                <c:pt idx="6332">
                  <c:v>0</c:v>
                </c:pt>
                <c:pt idx="6333">
                  <c:v>0</c:v>
                </c:pt>
                <c:pt idx="6334">
                  <c:v>0</c:v>
                </c:pt>
                <c:pt idx="6335">
                  <c:v>0</c:v>
                </c:pt>
                <c:pt idx="6336">
                  <c:v>0</c:v>
                </c:pt>
                <c:pt idx="6337">
                  <c:v>0</c:v>
                </c:pt>
                <c:pt idx="6338">
                  <c:v>0</c:v>
                </c:pt>
                <c:pt idx="6339">
                  <c:v>0</c:v>
                </c:pt>
                <c:pt idx="6340">
                  <c:v>0</c:v>
                </c:pt>
                <c:pt idx="6341">
                  <c:v>0</c:v>
                </c:pt>
                <c:pt idx="6342">
                  <c:v>0</c:v>
                </c:pt>
                <c:pt idx="6343">
                  <c:v>0</c:v>
                </c:pt>
                <c:pt idx="6344">
                  <c:v>0</c:v>
                </c:pt>
                <c:pt idx="6345">
                  <c:v>0</c:v>
                </c:pt>
                <c:pt idx="6346">
                  <c:v>0</c:v>
                </c:pt>
                <c:pt idx="6347">
                  <c:v>0</c:v>
                </c:pt>
                <c:pt idx="6348">
                  <c:v>0</c:v>
                </c:pt>
                <c:pt idx="6349">
                  <c:v>0</c:v>
                </c:pt>
                <c:pt idx="6350">
                  <c:v>0</c:v>
                </c:pt>
                <c:pt idx="6351">
                  <c:v>0</c:v>
                </c:pt>
                <c:pt idx="6352">
                  <c:v>0</c:v>
                </c:pt>
                <c:pt idx="6353">
                  <c:v>0</c:v>
                </c:pt>
                <c:pt idx="6354">
                  <c:v>0</c:v>
                </c:pt>
                <c:pt idx="6355">
                  <c:v>0</c:v>
                </c:pt>
                <c:pt idx="6356">
                  <c:v>0</c:v>
                </c:pt>
                <c:pt idx="6357">
                  <c:v>0</c:v>
                </c:pt>
                <c:pt idx="6358">
                  <c:v>0</c:v>
                </c:pt>
                <c:pt idx="6359">
                  <c:v>0</c:v>
                </c:pt>
                <c:pt idx="6360">
                  <c:v>0</c:v>
                </c:pt>
                <c:pt idx="6361">
                  <c:v>0</c:v>
                </c:pt>
                <c:pt idx="6362">
                  <c:v>0</c:v>
                </c:pt>
                <c:pt idx="6363">
                  <c:v>0</c:v>
                </c:pt>
                <c:pt idx="6364">
                  <c:v>0</c:v>
                </c:pt>
                <c:pt idx="6365">
                  <c:v>0</c:v>
                </c:pt>
                <c:pt idx="6366">
                  <c:v>0</c:v>
                </c:pt>
                <c:pt idx="6367">
                  <c:v>0</c:v>
                </c:pt>
                <c:pt idx="6368">
                  <c:v>0</c:v>
                </c:pt>
                <c:pt idx="6369">
                  <c:v>0</c:v>
                </c:pt>
                <c:pt idx="6370">
                  <c:v>0</c:v>
                </c:pt>
                <c:pt idx="6371">
                  <c:v>0</c:v>
                </c:pt>
                <c:pt idx="6372">
                  <c:v>0</c:v>
                </c:pt>
                <c:pt idx="6373">
                  <c:v>0</c:v>
                </c:pt>
                <c:pt idx="6374">
                  <c:v>0</c:v>
                </c:pt>
                <c:pt idx="6375">
                  <c:v>0</c:v>
                </c:pt>
                <c:pt idx="6376">
                  <c:v>0</c:v>
                </c:pt>
                <c:pt idx="6377">
                  <c:v>0</c:v>
                </c:pt>
                <c:pt idx="6378">
                  <c:v>0</c:v>
                </c:pt>
                <c:pt idx="6379">
                  <c:v>0</c:v>
                </c:pt>
                <c:pt idx="6380">
                  <c:v>0</c:v>
                </c:pt>
                <c:pt idx="6381">
                  <c:v>0</c:v>
                </c:pt>
                <c:pt idx="6382">
                  <c:v>0</c:v>
                </c:pt>
                <c:pt idx="6383">
                  <c:v>0</c:v>
                </c:pt>
                <c:pt idx="6384">
                  <c:v>0</c:v>
                </c:pt>
                <c:pt idx="6385">
                  <c:v>0</c:v>
                </c:pt>
                <c:pt idx="6386">
                  <c:v>0</c:v>
                </c:pt>
                <c:pt idx="6387">
                  <c:v>0</c:v>
                </c:pt>
                <c:pt idx="6388">
                  <c:v>0</c:v>
                </c:pt>
                <c:pt idx="6389">
                  <c:v>0</c:v>
                </c:pt>
                <c:pt idx="6390">
                  <c:v>0</c:v>
                </c:pt>
                <c:pt idx="6391">
                  <c:v>0</c:v>
                </c:pt>
                <c:pt idx="6392">
                  <c:v>0</c:v>
                </c:pt>
                <c:pt idx="6393">
                  <c:v>0</c:v>
                </c:pt>
                <c:pt idx="6394">
                  <c:v>0</c:v>
                </c:pt>
                <c:pt idx="6395">
                  <c:v>0</c:v>
                </c:pt>
                <c:pt idx="6396">
                  <c:v>0</c:v>
                </c:pt>
                <c:pt idx="6397">
                  <c:v>0</c:v>
                </c:pt>
                <c:pt idx="6398">
                  <c:v>0</c:v>
                </c:pt>
                <c:pt idx="6399">
                  <c:v>0</c:v>
                </c:pt>
                <c:pt idx="6400">
                  <c:v>0</c:v>
                </c:pt>
                <c:pt idx="6401">
                  <c:v>0</c:v>
                </c:pt>
                <c:pt idx="6402">
                  <c:v>0</c:v>
                </c:pt>
                <c:pt idx="6403">
                  <c:v>0</c:v>
                </c:pt>
                <c:pt idx="6404">
                  <c:v>0</c:v>
                </c:pt>
                <c:pt idx="6405">
                  <c:v>0</c:v>
                </c:pt>
                <c:pt idx="6406">
                  <c:v>0</c:v>
                </c:pt>
                <c:pt idx="6407">
                  <c:v>0</c:v>
                </c:pt>
                <c:pt idx="6408">
                  <c:v>0</c:v>
                </c:pt>
                <c:pt idx="6409">
                  <c:v>0</c:v>
                </c:pt>
                <c:pt idx="6410">
                  <c:v>0</c:v>
                </c:pt>
                <c:pt idx="6411">
                  <c:v>0</c:v>
                </c:pt>
                <c:pt idx="6412">
                  <c:v>0</c:v>
                </c:pt>
                <c:pt idx="6413">
                  <c:v>0</c:v>
                </c:pt>
                <c:pt idx="6414">
                  <c:v>0</c:v>
                </c:pt>
                <c:pt idx="6415">
                  <c:v>0</c:v>
                </c:pt>
                <c:pt idx="6416">
                  <c:v>0</c:v>
                </c:pt>
                <c:pt idx="6417">
                  <c:v>0</c:v>
                </c:pt>
                <c:pt idx="6418">
                  <c:v>0</c:v>
                </c:pt>
                <c:pt idx="6419">
                  <c:v>0</c:v>
                </c:pt>
                <c:pt idx="6420">
                  <c:v>0</c:v>
                </c:pt>
                <c:pt idx="6421">
                  <c:v>0</c:v>
                </c:pt>
                <c:pt idx="6422">
                  <c:v>0</c:v>
                </c:pt>
                <c:pt idx="6423">
                  <c:v>0</c:v>
                </c:pt>
                <c:pt idx="6424">
                  <c:v>0</c:v>
                </c:pt>
                <c:pt idx="6425">
                  <c:v>0</c:v>
                </c:pt>
                <c:pt idx="6426">
                  <c:v>0</c:v>
                </c:pt>
                <c:pt idx="6427">
                  <c:v>0</c:v>
                </c:pt>
                <c:pt idx="6428">
                  <c:v>0</c:v>
                </c:pt>
                <c:pt idx="6429">
                  <c:v>0</c:v>
                </c:pt>
                <c:pt idx="6430">
                  <c:v>0</c:v>
                </c:pt>
                <c:pt idx="6431">
                  <c:v>0</c:v>
                </c:pt>
                <c:pt idx="6432">
                  <c:v>0</c:v>
                </c:pt>
                <c:pt idx="6433">
                  <c:v>0</c:v>
                </c:pt>
                <c:pt idx="6434">
                  <c:v>0</c:v>
                </c:pt>
                <c:pt idx="6435">
                  <c:v>0</c:v>
                </c:pt>
                <c:pt idx="6436">
                  <c:v>0</c:v>
                </c:pt>
                <c:pt idx="6437">
                  <c:v>0</c:v>
                </c:pt>
                <c:pt idx="6438">
                  <c:v>0</c:v>
                </c:pt>
                <c:pt idx="6439">
                  <c:v>0</c:v>
                </c:pt>
                <c:pt idx="6440">
                  <c:v>0</c:v>
                </c:pt>
                <c:pt idx="6441">
                  <c:v>0</c:v>
                </c:pt>
                <c:pt idx="6442">
                  <c:v>0</c:v>
                </c:pt>
                <c:pt idx="6443">
                  <c:v>0</c:v>
                </c:pt>
                <c:pt idx="6444">
                  <c:v>0</c:v>
                </c:pt>
                <c:pt idx="6445">
                  <c:v>0</c:v>
                </c:pt>
                <c:pt idx="6446">
                  <c:v>0</c:v>
                </c:pt>
                <c:pt idx="6447">
                  <c:v>0</c:v>
                </c:pt>
                <c:pt idx="6448">
                  <c:v>0</c:v>
                </c:pt>
                <c:pt idx="6449">
                  <c:v>0</c:v>
                </c:pt>
                <c:pt idx="6450">
                  <c:v>0</c:v>
                </c:pt>
                <c:pt idx="6451">
                  <c:v>0</c:v>
                </c:pt>
                <c:pt idx="6452">
                  <c:v>0</c:v>
                </c:pt>
                <c:pt idx="6453">
                  <c:v>0</c:v>
                </c:pt>
                <c:pt idx="6454">
                  <c:v>0</c:v>
                </c:pt>
                <c:pt idx="6455">
                  <c:v>0</c:v>
                </c:pt>
                <c:pt idx="6456">
                  <c:v>0</c:v>
                </c:pt>
                <c:pt idx="6457">
                  <c:v>0</c:v>
                </c:pt>
                <c:pt idx="6458">
                  <c:v>0</c:v>
                </c:pt>
                <c:pt idx="6459">
                  <c:v>0</c:v>
                </c:pt>
                <c:pt idx="6460">
                  <c:v>0</c:v>
                </c:pt>
                <c:pt idx="6461">
                  <c:v>0</c:v>
                </c:pt>
                <c:pt idx="6462">
                  <c:v>0</c:v>
                </c:pt>
                <c:pt idx="6463">
                  <c:v>0</c:v>
                </c:pt>
                <c:pt idx="6464">
                  <c:v>0</c:v>
                </c:pt>
                <c:pt idx="6465">
                  <c:v>0</c:v>
                </c:pt>
                <c:pt idx="6466">
                  <c:v>0</c:v>
                </c:pt>
                <c:pt idx="6467">
                  <c:v>0</c:v>
                </c:pt>
                <c:pt idx="6468">
                  <c:v>0</c:v>
                </c:pt>
                <c:pt idx="6469">
                  <c:v>0</c:v>
                </c:pt>
                <c:pt idx="6470">
                  <c:v>0</c:v>
                </c:pt>
                <c:pt idx="6471">
                  <c:v>0</c:v>
                </c:pt>
                <c:pt idx="6472">
                  <c:v>0</c:v>
                </c:pt>
                <c:pt idx="6473">
                  <c:v>0</c:v>
                </c:pt>
                <c:pt idx="6474">
                  <c:v>0</c:v>
                </c:pt>
                <c:pt idx="6475">
                  <c:v>0</c:v>
                </c:pt>
                <c:pt idx="6476">
                  <c:v>0</c:v>
                </c:pt>
                <c:pt idx="6477">
                  <c:v>0</c:v>
                </c:pt>
                <c:pt idx="6478">
                  <c:v>0</c:v>
                </c:pt>
                <c:pt idx="6479">
                  <c:v>0</c:v>
                </c:pt>
                <c:pt idx="6480">
                  <c:v>0</c:v>
                </c:pt>
                <c:pt idx="6481">
                  <c:v>0</c:v>
                </c:pt>
                <c:pt idx="6482">
                  <c:v>0</c:v>
                </c:pt>
                <c:pt idx="6483">
                  <c:v>0</c:v>
                </c:pt>
                <c:pt idx="6484">
                  <c:v>0</c:v>
                </c:pt>
                <c:pt idx="6485">
                  <c:v>0</c:v>
                </c:pt>
                <c:pt idx="6486">
                  <c:v>0</c:v>
                </c:pt>
                <c:pt idx="6487">
                  <c:v>0</c:v>
                </c:pt>
                <c:pt idx="6488">
                  <c:v>0</c:v>
                </c:pt>
                <c:pt idx="6489">
                  <c:v>0</c:v>
                </c:pt>
                <c:pt idx="6490">
                  <c:v>0</c:v>
                </c:pt>
                <c:pt idx="6491">
                  <c:v>0</c:v>
                </c:pt>
                <c:pt idx="6492">
                  <c:v>0</c:v>
                </c:pt>
                <c:pt idx="6493">
                  <c:v>0</c:v>
                </c:pt>
                <c:pt idx="6494">
                  <c:v>0</c:v>
                </c:pt>
                <c:pt idx="6495">
                  <c:v>0</c:v>
                </c:pt>
                <c:pt idx="6496">
                  <c:v>0</c:v>
                </c:pt>
                <c:pt idx="6497">
                  <c:v>0</c:v>
                </c:pt>
                <c:pt idx="6498">
                  <c:v>0</c:v>
                </c:pt>
                <c:pt idx="6499">
                  <c:v>0</c:v>
                </c:pt>
                <c:pt idx="6500">
                  <c:v>0</c:v>
                </c:pt>
                <c:pt idx="6501">
                  <c:v>0</c:v>
                </c:pt>
                <c:pt idx="6502">
                  <c:v>0</c:v>
                </c:pt>
                <c:pt idx="6503">
                  <c:v>0</c:v>
                </c:pt>
                <c:pt idx="6504">
                  <c:v>0</c:v>
                </c:pt>
                <c:pt idx="6505">
                  <c:v>0</c:v>
                </c:pt>
                <c:pt idx="6506">
                  <c:v>0</c:v>
                </c:pt>
                <c:pt idx="6507">
                  <c:v>0</c:v>
                </c:pt>
                <c:pt idx="6508">
                  <c:v>0</c:v>
                </c:pt>
                <c:pt idx="6509">
                  <c:v>0</c:v>
                </c:pt>
                <c:pt idx="6510">
                  <c:v>0</c:v>
                </c:pt>
                <c:pt idx="6511">
                  <c:v>0</c:v>
                </c:pt>
                <c:pt idx="6512">
                  <c:v>0</c:v>
                </c:pt>
                <c:pt idx="6513">
                  <c:v>0</c:v>
                </c:pt>
                <c:pt idx="6514">
                  <c:v>0</c:v>
                </c:pt>
                <c:pt idx="6515">
                  <c:v>0</c:v>
                </c:pt>
                <c:pt idx="6516">
                  <c:v>0</c:v>
                </c:pt>
                <c:pt idx="6517">
                  <c:v>0</c:v>
                </c:pt>
                <c:pt idx="6518">
                  <c:v>0</c:v>
                </c:pt>
                <c:pt idx="6519">
                  <c:v>0</c:v>
                </c:pt>
                <c:pt idx="6520">
                  <c:v>0</c:v>
                </c:pt>
                <c:pt idx="6521">
                  <c:v>0</c:v>
                </c:pt>
                <c:pt idx="6522">
                  <c:v>0</c:v>
                </c:pt>
                <c:pt idx="6523">
                  <c:v>0</c:v>
                </c:pt>
                <c:pt idx="6524">
                  <c:v>0</c:v>
                </c:pt>
                <c:pt idx="6525">
                  <c:v>0</c:v>
                </c:pt>
                <c:pt idx="6526">
                  <c:v>0</c:v>
                </c:pt>
                <c:pt idx="6527">
                  <c:v>0</c:v>
                </c:pt>
                <c:pt idx="6528">
                  <c:v>0</c:v>
                </c:pt>
                <c:pt idx="6529">
                  <c:v>0</c:v>
                </c:pt>
                <c:pt idx="6530">
                  <c:v>0</c:v>
                </c:pt>
                <c:pt idx="6531">
                  <c:v>0</c:v>
                </c:pt>
                <c:pt idx="6532">
                  <c:v>0</c:v>
                </c:pt>
                <c:pt idx="6533">
                  <c:v>0</c:v>
                </c:pt>
                <c:pt idx="6534">
                  <c:v>0</c:v>
                </c:pt>
                <c:pt idx="6535">
                  <c:v>0</c:v>
                </c:pt>
                <c:pt idx="6536">
                  <c:v>0</c:v>
                </c:pt>
                <c:pt idx="6537">
                  <c:v>0</c:v>
                </c:pt>
                <c:pt idx="6538">
                  <c:v>0</c:v>
                </c:pt>
                <c:pt idx="6539">
                  <c:v>0</c:v>
                </c:pt>
                <c:pt idx="6540">
                  <c:v>0</c:v>
                </c:pt>
                <c:pt idx="6541">
                  <c:v>0</c:v>
                </c:pt>
                <c:pt idx="6542">
                  <c:v>0</c:v>
                </c:pt>
                <c:pt idx="6543">
                  <c:v>0</c:v>
                </c:pt>
                <c:pt idx="6544">
                  <c:v>0</c:v>
                </c:pt>
                <c:pt idx="6545">
                  <c:v>0</c:v>
                </c:pt>
                <c:pt idx="6546">
                  <c:v>0</c:v>
                </c:pt>
                <c:pt idx="6547">
                  <c:v>0</c:v>
                </c:pt>
                <c:pt idx="6548">
                  <c:v>0</c:v>
                </c:pt>
                <c:pt idx="6549">
                  <c:v>0</c:v>
                </c:pt>
                <c:pt idx="6550">
                  <c:v>0</c:v>
                </c:pt>
                <c:pt idx="6551">
                  <c:v>0</c:v>
                </c:pt>
                <c:pt idx="6552">
                  <c:v>0</c:v>
                </c:pt>
                <c:pt idx="6553">
                  <c:v>0</c:v>
                </c:pt>
                <c:pt idx="6554">
                  <c:v>0</c:v>
                </c:pt>
                <c:pt idx="6555">
                  <c:v>0</c:v>
                </c:pt>
                <c:pt idx="6556">
                  <c:v>0</c:v>
                </c:pt>
                <c:pt idx="6557">
                  <c:v>0</c:v>
                </c:pt>
                <c:pt idx="6558">
                  <c:v>0</c:v>
                </c:pt>
                <c:pt idx="6559">
                  <c:v>0</c:v>
                </c:pt>
                <c:pt idx="6560">
                  <c:v>0</c:v>
                </c:pt>
                <c:pt idx="6561">
                  <c:v>0</c:v>
                </c:pt>
                <c:pt idx="6562">
                  <c:v>0</c:v>
                </c:pt>
                <c:pt idx="6563">
                  <c:v>0</c:v>
                </c:pt>
                <c:pt idx="6564">
                  <c:v>0</c:v>
                </c:pt>
                <c:pt idx="6565">
                  <c:v>0</c:v>
                </c:pt>
                <c:pt idx="6566">
                  <c:v>0</c:v>
                </c:pt>
                <c:pt idx="6567">
                  <c:v>0</c:v>
                </c:pt>
                <c:pt idx="6568">
                  <c:v>0</c:v>
                </c:pt>
                <c:pt idx="6569">
                  <c:v>0</c:v>
                </c:pt>
                <c:pt idx="6570">
                  <c:v>0</c:v>
                </c:pt>
                <c:pt idx="6571">
                  <c:v>0</c:v>
                </c:pt>
                <c:pt idx="6572">
                  <c:v>0</c:v>
                </c:pt>
                <c:pt idx="6573">
                  <c:v>0</c:v>
                </c:pt>
                <c:pt idx="6574">
                  <c:v>0</c:v>
                </c:pt>
                <c:pt idx="6575">
                  <c:v>0</c:v>
                </c:pt>
                <c:pt idx="6576">
                  <c:v>0</c:v>
                </c:pt>
                <c:pt idx="6577">
                  <c:v>0</c:v>
                </c:pt>
                <c:pt idx="6578">
                  <c:v>0</c:v>
                </c:pt>
                <c:pt idx="6579">
                  <c:v>0</c:v>
                </c:pt>
                <c:pt idx="6580">
                  <c:v>0</c:v>
                </c:pt>
                <c:pt idx="6581">
                  <c:v>0</c:v>
                </c:pt>
                <c:pt idx="6582">
                  <c:v>0</c:v>
                </c:pt>
                <c:pt idx="6583">
                  <c:v>0</c:v>
                </c:pt>
                <c:pt idx="6584">
                  <c:v>0</c:v>
                </c:pt>
                <c:pt idx="6585">
                  <c:v>0</c:v>
                </c:pt>
                <c:pt idx="6586">
                  <c:v>0</c:v>
                </c:pt>
                <c:pt idx="6587">
                  <c:v>0</c:v>
                </c:pt>
                <c:pt idx="6588">
                  <c:v>0</c:v>
                </c:pt>
                <c:pt idx="6589">
                  <c:v>0</c:v>
                </c:pt>
                <c:pt idx="6590">
                  <c:v>0</c:v>
                </c:pt>
                <c:pt idx="6591">
                  <c:v>0</c:v>
                </c:pt>
                <c:pt idx="6592">
                  <c:v>0</c:v>
                </c:pt>
                <c:pt idx="6593">
                  <c:v>0</c:v>
                </c:pt>
                <c:pt idx="6594">
                  <c:v>0</c:v>
                </c:pt>
                <c:pt idx="6595">
                  <c:v>0</c:v>
                </c:pt>
                <c:pt idx="6596">
                  <c:v>0</c:v>
                </c:pt>
                <c:pt idx="6597">
                  <c:v>0</c:v>
                </c:pt>
                <c:pt idx="6598">
                  <c:v>0</c:v>
                </c:pt>
                <c:pt idx="6599">
                  <c:v>0</c:v>
                </c:pt>
                <c:pt idx="6600">
                  <c:v>0</c:v>
                </c:pt>
                <c:pt idx="6601">
                  <c:v>0</c:v>
                </c:pt>
                <c:pt idx="6602">
                  <c:v>0</c:v>
                </c:pt>
                <c:pt idx="6603">
                  <c:v>0</c:v>
                </c:pt>
                <c:pt idx="6604">
                  <c:v>0</c:v>
                </c:pt>
                <c:pt idx="6605">
                  <c:v>0</c:v>
                </c:pt>
                <c:pt idx="6606">
                  <c:v>0</c:v>
                </c:pt>
                <c:pt idx="6607">
                  <c:v>0</c:v>
                </c:pt>
                <c:pt idx="6608">
                  <c:v>0</c:v>
                </c:pt>
                <c:pt idx="6609">
                  <c:v>0</c:v>
                </c:pt>
                <c:pt idx="6610">
                  <c:v>0</c:v>
                </c:pt>
                <c:pt idx="6611">
                  <c:v>0</c:v>
                </c:pt>
                <c:pt idx="6612">
                  <c:v>0</c:v>
                </c:pt>
                <c:pt idx="6613">
                  <c:v>0</c:v>
                </c:pt>
                <c:pt idx="6614">
                  <c:v>0</c:v>
                </c:pt>
                <c:pt idx="6615">
                  <c:v>0</c:v>
                </c:pt>
                <c:pt idx="6616">
                  <c:v>0</c:v>
                </c:pt>
                <c:pt idx="6617">
                  <c:v>0</c:v>
                </c:pt>
                <c:pt idx="6618">
                  <c:v>0</c:v>
                </c:pt>
                <c:pt idx="6619">
                  <c:v>0</c:v>
                </c:pt>
                <c:pt idx="6620">
                  <c:v>0</c:v>
                </c:pt>
                <c:pt idx="6621">
                  <c:v>0</c:v>
                </c:pt>
                <c:pt idx="6622">
                  <c:v>0</c:v>
                </c:pt>
                <c:pt idx="6623">
                  <c:v>0</c:v>
                </c:pt>
                <c:pt idx="6624">
                  <c:v>0</c:v>
                </c:pt>
                <c:pt idx="6625">
                  <c:v>0</c:v>
                </c:pt>
                <c:pt idx="6626">
                  <c:v>0</c:v>
                </c:pt>
                <c:pt idx="6627">
                  <c:v>0</c:v>
                </c:pt>
                <c:pt idx="6628">
                  <c:v>0</c:v>
                </c:pt>
                <c:pt idx="6629">
                  <c:v>0</c:v>
                </c:pt>
                <c:pt idx="6630">
                  <c:v>0</c:v>
                </c:pt>
                <c:pt idx="6631">
                  <c:v>0</c:v>
                </c:pt>
                <c:pt idx="6632">
                  <c:v>0</c:v>
                </c:pt>
                <c:pt idx="6633">
                  <c:v>0</c:v>
                </c:pt>
                <c:pt idx="6634">
                  <c:v>0</c:v>
                </c:pt>
                <c:pt idx="6635">
                  <c:v>0</c:v>
                </c:pt>
                <c:pt idx="6636">
                  <c:v>0</c:v>
                </c:pt>
                <c:pt idx="6637">
                  <c:v>0</c:v>
                </c:pt>
                <c:pt idx="6638">
                  <c:v>0</c:v>
                </c:pt>
                <c:pt idx="6639">
                  <c:v>0</c:v>
                </c:pt>
                <c:pt idx="6640">
                  <c:v>0</c:v>
                </c:pt>
                <c:pt idx="6641">
                  <c:v>0</c:v>
                </c:pt>
                <c:pt idx="6642">
                  <c:v>0</c:v>
                </c:pt>
                <c:pt idx="6643">
                  <c:v>0</c:v>
                </c:pt>
                <c:pt idx="6644">
                  <c:v>0</c:v>
                </c:pt>
                <c:pt idx="6645">
                  <c:v>0</c:v>
                </c:pt>
                <c:pt idx="6646">
                  <c:v>0</c:v>
                </c:pt>
                <c:pt idx="6647">
                  <c:v>0</c:v>
                </c:pt>
                <c:pt idx="6648">
                  <c:v>0</c:v>
                </c:pt>
                <c:pt idx="6649">
                  <c:v>0</c:v>
                </c:pt>
                <c:pt idx="6650">
                  <c:v>0</c:v>
                </c:pt>
                <c:pt idx="6651">
                  <c:v>0</c:v>
                </c:pt>
                <c:pt idx="6652">
                  <c:v>0</c:v>
                </c:pt>
                <c:pt idx="6653">
                  <c:v>0</c:v>
                </c:pt>
                <c:pt idx="6654">
                  <c:v>0</c:v>
                </c:pt>
                <c:pt idx="6655">
                  <c:v>0</c:v>
                </c:pt>
                <c:pt idx="6656">
                  <c:v>0</c:v>
                </c:pt>
                <c:pt idx="6657">
                  <c:v>0</c:v>
                </c:pt>
                <c:pt idx="6658">
                  <c:v>0</c:v>
                </c:pt>
                <c:pt idx="6659">
                  <c:v>0</c:v>
                </c:pt>
                <c:pt idx="6660">
                  <c:v>0</c:v>
                </c:pt>
                <c:pt idx="6661">
                  <c:v>0</c:v>
                </c:pt>
                <c:pt idx="6662">
                  <c:v>0</c:v>
                </c:pt>
                <c:pt idx="6663">
                  <c:v>0</c:v>
                </c:pt>
                <c:pt idx="6664">
                  <c:v>0</c:v>
                </c:pt>
                <c:pt idx="6665">
                  <c:v>0</c:v>
                </c:pt>
                <c:pt idx="6666">
                  <c:v>0</c:v>
                </c:pt>
                <c:pt idx="6667">
                  <c:v>0</c:v>
                </c:pt>
                <c:pt idx="6668">
                  <c:v>0</c:v>
                </c:pt>
                <c:pt idx="6669">
                  <c:v>0</c:v>
                </c:pt>
                <c:pt idx="6670">
                  <c:v>0</c:v>
                </c:pt>
                <c:pt idx="6671">
                  <c:v>0</c:v>
                </c:pt>
                <c:pt idx="6672">
                  <c:v>0</c:v>
                </c:pt>
                <c:pt idx="6673">
                  <c:v>0</c:v>
                </c:pt>
                <c:pt idx="6674">
                  <c:v>0</c:v>
                </c:pt>
                <c:pt idx="6675">
                  <c:v>0</c:v>
                </c:pt>
                <c:pt idx="6676">
                  <c:v>0</c:v>
                </c:pt>
                <c:pt idx="6677">
                  <c:v>0</c:v>
                </c:pt>
                <c:pt idx="6678">
                  <c:v>0</c:v>
                </c:pt>
                <c:pt idx="6679">
                  <c:v>0</c:v>
                </c:pt>
                <c:pt idx="6680">
                  <c:v>0</c:v>
                </c:pt>
                <c:pt idx="6681">
                  <c:v>0</c:v>
                </c:pt>
                <c:pt idx="6682">
                  <c:v>0</c:v>
                </c:pt>
                <c:pt idx="6683">
                  <c:v>0</c:v>
                </c:pt>
                <c:pt idx="6684">
                  <c:v>0</c:v>
                </c:pt>
                <c:pt idx="6685">
                  <c:v>0</c:v>
                </c:pt>
                <c:pt idx="6686">
                  <c:v>0</c:v>
                </c:pt>
                <c:pt idx="6687">
                  <c:v>0</c:v>
                </c:pt>
                <c:pt idx="6688">
                  <c:v>0</c:v>
                </c:pt>
                <c:pt idx="6689">
                  <c:v>0</c:v>
                </c:pt>
                <c:pt idx="6690">
                  <c:v>0</c:v>
                </c:pt>
                <c:pt idx="6691">
                  <c:v>0</c:v>
                </c:pt>
                <c:pt idx="6692">
                  <c:v>0</c:v>
                </c:pt>
                <c:pt idx="6693">
                  <c:v>0</c:v>
                </c:pt>
                <c:pt idx="6694">
                  <c:v>0</c:v>
                </c:pt>
                <c:pt idx="6695">
                  <c:v>0</c:v>
                </c:pt>
                <c:pt idx="6696">
                  <c:v>0</c:v>
                </c:pt>
                <c:pt idx="6697">
                  <c:v>0</c:v>
                </c:pt>
                <c:pt idx="6698">
                  <c:v>0</c:v>
                </c:pt>
                <c:pt idx="6699">
                  <c:v>0</c:v>
                </c:pt>
                <c:pt idx="6700">
                  <c:v>0</c:v>
                </c:pt>
                <c:pt idx="6701">
                  <c:v>0</c:v>
                </c:pt>
                <c:pt idx="6702">
                  <c:v>0</c:v>
                </c:pt>
                <c:pt idx="6703">
                  <c:v>0</c:v>
                </c:pt>
                <c:pt idx="6704">
                  <c:v>0</c:v>
                </c:pt>
                <c:pt idx="6705">
                  <c:v>0</c:v>
                </c:pt>
                <c:pt idx="6706">
                  <c:v>0</c:v>
                </c:pt>
                <c:pt idx="6707">
                  <c:v>0</c:v>
                </c:pt>
                <c:pt idx="6708">
                  <c:v>0</c:v>
                </c:pt>
                <c:pt idx="6709">
                  <c:v>0</c:v>
                </c:pt>
                <c:pt idx="6710">
                  <c:v>0</c:v>
                </c:pt>
                <c:pt idx="6711">
                  <c:v>0</c:v>
                </c:pt>
                <c:pt idx="6712">
                  <c:v>0</c:v>
                </c:pt>
                <c:pt idx="6713">
                  <c:v>0</c:v>
                </c:pt>
                <c:pt idx="6714">
                  <c:v>0</c:v>
                </c:pt>
                <c:pt idx="6715">
                  <c:v>0</c:v>
                </c:pt>
                <c:pt idx="6716">
                  <c:v>0</c:v>
                </c:pt>
                <c:pt idx="6717">
                  <c:v>0</c:v>
                </c:pt>
                <c:pt idx="6718">
                  <c:v>0</c:v>
                </c:pt>
                <c:pt idx="6719">
                  <c:v>0</c:v>
                </c:pt>
                <c:pt idx="6720">
                  <c:v>0</c:v>
                </c:pt>
                <c:pt idx="6721">
                  <c:v>0</c:v>
                </c:pt>
                <c:pt idx="6722">
                  <c:v>0</c:v>
                </c:pt>
                <c:pt idx="6723">
                  <c:v>0</c:v>
                </c:pt>
                <c:pt idx="6724">
                  <c:v>0</c:v>
                </c:pt>
                <c:pt idx="6725">
                  <c:v>0</c:v>
                </c:pt>
                <c:pt idx="6726">
                  <c:v>0</c:v>
                </c:pt>
                <c:pt idx="6727">
                  <c:v>0</c:v>
                </c:pt>
                <c:pt idx="6728">
                  <c:v>0</c:v>
                </c:pt>
                <c:pt idx="6729">
                  <c:v>0</c:v>
                </c:pt>
                <c:pt idx="6730">
                  <c:v>0</c:v>
                </c:pt>
                <c:pt idx="6731">
                  <c:v>0</c:v>
                </c:pt>
                <c:pt idx="6732">
                  <c:v>0</c:v>
                </c:pt>
                <c:pt idx="6733">
                  <c:v>0</c:v>
                </c:pt>
                <c:pt idx="6734">
                  <c:v>0</c:v>
                </c:pt>
                <c:pt idx="6735">
                  <c:v>0</c:v>
                </c:pt>
                <c:pt idx="6736">
                  <c:v>0</c:v>
                </c:pt>
                <c:pt idx="6737">
                  <c:v>0</c:v>
                </c:pt>
                <c:pt idx="6738">
                  <c:v>0</c:v>
                </c:pt>
                <c:pt idx="6739">
                  <c:v>0</c:v>
                </c:pt>
                <c:pt idx="6740">
                  <c:v>0</c:v>
                </c:pt>
                <c:pt idx="6741">
                  <c:v>0</c:v>
                </c:pt>
                <c:pt idx="6742">
                  <c:v>0</c:v>
                </c:pt>
                <c:pt idx="6743">
                  <c:v>0</c:v>
                </c:pt>
                <c:pt idx="6744">
                  <c:v>0</c:v>
                </c:pt>
                <c:pt idx="6745">
                  <c:v>0</c:v>
                </c:pt>
                <c:pt idx="6746">
                  <c:v>0</c:v>
                </c:pt>
                <c:pt idx="6747">
                  <c:v>0</c:v>
                </c:pt>
                <c:pt idx="6748">
                  <c:v>0</c:v>
                </c:pt>
                <c:pt idx="6749">
                  <c:v>0</c:v>
                </c:pt>
                <c:pt idx="6750">
                  <c:v>0</c:v>
                </c:pt>
                <c:pt idx="6751">
                  <c:v>0</c:v>
                </c:pt>
                <c:pt idx="6752">
                  <c:v>0</c:v>
                </c:pt>
                <c:pt idx="6753">
                  <c:v>0</c:v>
                </c:pt>
                <c:pt idx="6754">
                  <c:v>0</c:v>
                </c:pt>
                <c:pt idx="6755">
                  <c:v>0</c:v>
                </c:pt>
                <c:pt idx="6756">
                  <c:v>0</c:v>
                </c:pt>
                <c:pt idx="6757">
                  <c:v>0</c:v>
                </c:pt>
                <c:pt idx="6758">
                  <c:v>0</c:v>
                </c:pt>
                <c:pt idx="6759">
                  <c:v>0</c:v>
                </c:pt>
                <c:pt idx="6760">
                  <c:v>0</c:v>
                </c:pt>
                <c:pt idx="6761">
                  <c:v>0</c:v>
                </c:pt>
                <c:pt idx="6762">
                  <c:v>0</c:v>
                </c:pt>
                <c:pt idx="6763">
                  <c:v>0</c:v>
                </c:pt>
                <c:pt idx="6764">
                  <c:v>0</c:v>
                </c:pt>
                <c:pt idx="6765">
                  <c:v>0</c:v>
                </c:pt>
                <c:pt idx="6766">
                  <c:v>0</c:v>
                </c:pt>
                <c:pt idx="6767">
                  <c:v>0</c:v>
                </c:pt>
                <c:pt idx="6768">
                  <c:v>0</c:v>
                </c:pt>
                <c:pt idx="6769">
                  <c:v>0</c:v>
                </c:pt>
                <c:pt idx="6770">
                  <c:v>0</c:v>
                </c:pt>
                <c:pt idx="6771">
                  <c:v>0</c:v>
                </c:pt>
                <c:pt idx="6772">
                  <c:v>0</c:v>
                </c:pt>
                <c:pt idx="6773">
                  <c:v>0</c:v>
                </c:pt>
                <c:pt idx="6774">
                  <c:v>0</c:v>
                </c:pt>
                <c:pt idx="6775">
                  <c:v>0</c:v>
                </c:pt>
                <c:pt idx="6776">
                  <c:v>0</c:v>
                </c:pt>
                <c:pt idx="6777">
                  <c:v>0</c:v>
                </c:pt>
                <c:pt idx="6778">
                  <c:v>0</c:v>
                </c:pt>
                <c:pt idx="6779">
                  <c:v>0</c:v>
                </c:pt>
                <c:pt idx="6780">
                  <c:v>0</c:v>
                </c:pt>
                <c:pt idx="6781">
                  <c:v>0</c:v>
                </c:pt>
                <c:pt idx="6782">
                  <c:v>0</c:v>
                </c:pt>
                <c:pt idx="6783">
                  <c:v>0</c:v>
                </c:pt>
                <c:pt idx="6784">
                  <c:v>0</c:v>
                </c:pt>
                <c:pt idx="6785">
                  <c:v>0</c:v>
                </c:pt>
                <c:pt idx="6786">
                  <c:v>0</c:v>
                </c:pt>
                <c:pt idx="6787">
                  <c:v>0</c:v>
                </c:pt>
                <c:pt idx="6788">
                  <c:v>0</c:v>
                </c:pt>
                <c:pt idx="6789">
                  <c:v>0</c:v>
                </c:pt>
                <c:pt idx="6790">
                  <c:v>0</c:v>
                </c:pt>
                <c:pt idx="6791">
                  <c:v>0</c:v>
                </c:pt>
                <c:pt idx="6792">
                  <c:v>0</c:v>
                </c:pt>
                <c:pt idx="6793">
                  <c:v>0</c:v>
                </c:pt>
                <c:pt idx="6794">
                  <c:v>0</c:v>
                </c:pt>
                <c:pt idx="6795">
                  <c:v>0</c:v>
                </c:pt>
                <c:pt idx="6796">
                  <c:v>0</c:v>
                </c:pt>
                <c:pt idx="6797">
                  <c:v>0</c:v>
                </c:pt>
                <c:pt idx="6798">
                  <c:v>0</c:v>
                </c:pt>
                <c:pt idx="6799">
                  <c:v>0</c:v>
                </c:pt>
                <c:pt idx="6800">
                  <c:v>0</c:v>
                </c:pt>
                <c:pt idx="6801">
                  <c:v>0</c:v>
                </c:pt>
                <c:pt idx="6802">
                  <c:v>0</c:v>
                </c:pt>
                <c:pt idx="6803">
                  <c:v>0</c:v>
                </c:pt>
                <c:pt idx="6804">
                  <c:v>0</c:v>
                </c:pt>
                <c:pt idx="6805">
                  <c:v>0</c:v>
                </c:pt>
                <c:pt idx="6806">
                  <c:v>0</c:v>
                </c:pt>
                <c:pt idx="6807">
                  <c:v>0</c:v>
                </c:pt>
                <c:pt idx="6808">
                  <c:v>0</c:v>
                </c:pt>
                <c:pt idx="6809">
                  <c:v>0</c:v>
                </c:pt>
                <c:pt idx="6810">
                  <c:v>0</c:v>
                </c:pt>
                <c:pt idx="6811">
                  <c:v>0</c:v>
                </c:pt>
                <c:pt idx="6812">
                  <c:v>0</c:v>
                </c:pt>
                <c:pt idx="6813">
                  <c:v>0</c:v>
                </c:pt>
                <c:pt idx="6814">
                  <c:v>0</c:v>
                </c:pt>
                <c:pt idx="6815">
                  <c:v>0</c:v>
                </c:pt>
                <c:pt idx="6816">
                  <c:v>0</c:v>
                </c:pt>
                <c:pt idx="6817">
                  <c:v>0</c:v>
                </c:pt>
                <c:pt idx="6818">
                  <c:v>0</c:v>
                </c:pt>
                <c:pt idx="6819">
                  <c:v>0</c:v>
                </c:pt>
                <c:pt idx="6820">
                  <c:v>0</c:v>
                </c:pt>
                <c:pt idx="6821">
                  <c:v>0</c:v>
                </c:pt>
                <c:pt idx="6822">
                  <c:v>0</c:v>
                </c:pt>
                <c:pt idx="6823">
                  <c:v>0</c:v>
                </c:pt>
                <c:pt idx="6824">
                  <c:v>0</c:v>
                </c:pt>
                <c:pt idx="6825">
                  <c:v>0</c:v>
                </c:pt>
                <c:pt idx="6826">
                  <c:v>0</c:v>
                </c:pt>
                <c:pt idx="6827">
                  <c:v>0</c:v>
                </c:pt>
                <c:pt idx="6828">
                  <c:v>0</c:v>
                </c:pt>
                <c:pt idx="6829">
                  <c:v>0</c:v>
                </c:pt>
                <c:pt idx="6830">
                  <c:v>0</c:v>
                </c:pt>
                <c:pt idx="6831">
                  <c:v>0</c:v>
                </c:pt>
                <c:pt idx="6832">
                  <c:v>0</c:v>
                </c:pt>
                <c:pt idx="6833">
                  <c:v>0</c:v>
                </c:pt>
                <c:pt idx="6834">
                  <c:v>0</c:v>
                </c:pt>
                <c:pt idx="6835">
                  <c:v>0</c:v>
                </c:pt>
                <c:pt idx="6836">
                  <c:v>0</c:v>
                </c:pt>
                <c:pt idx="6837">
                  <c:v>0</c:v>
                </c:pt>
                <c:pt idx="6838">
                  <c:v>0</c:v>
                </c:pt>
                <c:pt idx="6839">
                  <c:v>0</c:v>
                </c:pt>
                <c:pt idx="6840">
                  <c:v>0</c:v>
                </c:pt>
                <c:pt idx="6841">
                  <c:v>0</c:v>
                </c:pt>
                <c:pt idx="6842">
                  <c:v>0</c:v>
                </c:pt>
                <c:pt idx="6843">
                  <c:v>0</c:v>
                </c:pt>
                <c:pt idx="6844">
                  <c:v>0</c:v>
                </c:pt>
                <c:pt idx="6845">
                  <c:v>0</c:v>
                </c:pt>
                <c:pt idx="6846">
                  <c:v>0</c:v>
                </c:pt>
                <c:pt idx="6847">
                  <c:v>0</c:v>
                </c:pt>
                <c:pt idx="6848">
                  <c:v>0</c:v>
                </c:pt>
                <c:pt idx="6849">
                  <c:v>0</c:v>
                </c:pt>
                <c:pt idx="6850">
                  <c:v>0</c:v>
                </c:pt>
                <c:pt idx="6851">
                  <c:v>0</c:v>
                </c:pt>
                <c:pt idx="6852">
                  <c:v>0</c:v>
                </c:pt>
                <c:pt idx="6853">
                  <c:v>0</c:v>
                </c:pt>
                <c:pt idx="6854">
                  <c:v>0</c:v>
                </c:pt>
                <c:pt idx="6855">
                  <c:v>0</c:v>
                </c:pt>
                <c:pt idx="6856">
                  <c:v>0</c:v>
                </c:pt>
                <c:pt idx="6857">
                  <c:v>0</c:v>
                </c:pt>
                <c:pt idx="6858">
                  <c:v>0</c:v>
                </c:pt>
                <c:pt idx="6859">
                  <c:v>0</c:v>
                </c:pt>
                <c:pt idx="6860">
                  <c:v>0</c:v>
                </c:pt>
                <c:pt idx="6861">
                  <c:v>0</c:v>
                </c:pt>
                <c:pt idx="6862">
                  <c:v>0</c:v>
                </c:pt>
                <c:pt idx="6863">
                  <c:v>0</c:v>
                </c:pt>
                <c:pt idx="6864">
                  <c:v>0</c:v>
                </c:pt>
                <c:pt idx="6865">
                  <c:v>0</c:v>
                </c:pt>
                <c:pt idx="6866">
                  <c:v>0</c:v>
                </c:pt>
                <c:pt idx="6867">
                  <c:v>0</c:v>
                </c:pt>
                <c:pt idx="6868">
                  <c:v>0</c:v>
                </c:pt>
                <c:pt idx="6869">
                  <c:v>0</c:v>
                </c:pt>
                <c:pt idx="6870">
                  <c:v>0</c:v>
                </c:pt>
                <c:pt idx="6871">
                  <c:v>0</c:v>
                </c:pt>
                <c:pt idx="6872">
                  <c:v>0</c:v>
                </c:pt>
                <c:pt idx="6873">
                  <c:v>0</c:v>
                </c:pt>
                <c:pt idx="6874">
                  <c:v>0</c:v>
                </c:pt>
                <c:pt idx="6875">
                  <c:v>0</c:v>
                </c:pt>
                <c:pt idx="6876">
                  <c:v>0</c:v>
                </c:pt>
                <c:pt idx="6877">
                  <c:v>0</c:v>
                </c:pt>
                <c:pt idx="6878">
                  <c:v>0</c:v>
                </c:pt>
                <c:pt idx="6879">
                  <c:v>0</c:v>
                </c:pt>
                <c:pt idx="6880">
                  <c:v>0</c:v>
                </c:pt>
                <c:pt idx="6881">
                  <c:v>0</c:v>
                </c:pt>
                <c:pt idx="6882">
                  <c:v>0</c:v>
                </c:pt>
                <c:pt idx="6883">
                  <c:v>0</c:v>
                </c:pt>
                <c:pt idx="6884">
                  <c:v>0</c:v>
                </c:pt>
                <c:pt idx="6885">
                  <c:v>0</c:v>
                </c:pt>
                <c:pt idx="6886">
                  <c:v>0</c:v>
                </c:pt>
                <c:pt idx="6887">
                  <c:v>0</c:v>
                </c:pt>
                <c:pt idx="6888">
                  <c:v>0</c:v>
                </c:pt>
                <c:pt idx="6889">
                  <c:v>0</c:v>
                </c:pt>
                <c:pt idx="6890">
                  <c:v>0</c:v>
                </c:pt>
                <c:pt idx="6891">
                  <c:v>0</c:v>
                </c:pt>
                <c:pt idx="6892">
                  <c:v>0</c:v>
                </c:pt>
                <c:pt idx="6893">
                  <c:v>0</c:v>
                </c:pt>
                <c:pt idx="6894">
                  <c:v>0</c:v>
                </c:pt>
                <c:pt idx="6895">
                  <c:v>0</c:v>
                </c:pt>
                <c:pt idx="6896">
                  <c:v>0</c:v>
                </c:pt>
                <c:pt idx="6897">
                  <c:v>0</c:v>
                </c:pt>
                <c:pt idx="6898">
                  <c:v>0</c:v>
                </c:pt>
                <c:pt idx="6899">
                  <c:v>0</c:v>
                </c:pt>
                <c:pt idx="6900">
                  <c:v>0</c:v>
                </c:pt>
                <c:pt idx="6901">
                  <c:v>0</c:v>
                </c:pt>
                <c:pt idx="6902">
                  <c:v>0</c:v>
                </c:pt>
                <c:pt idx="6903">
                  <c:v>0</c:v>
                </c:pt>
                <c:pt idx="6904">
                  <c:v>0</c:v>
                </c:pt>
                <c:pt idx="6905">
                  <c:v>0</c:v>
                </c:pt>
                <c:pt idx="6906">
                  <c:v>0</c:v>
                </c:pt>
                <c:pt idx="6907">
                  <c:v>0</c:v>
                </c:pt>
                <c:pt idx="6908">
                  <c:v>0</c:v>
                </c:pt>
                <c:pt idx="6909">
                  <c:v>0</c:v>
                </c:pt>
                <c:pt idx="6910">
                  <c:v>0</c:v>
                </c:pt>
                <c:pt idx="6911">
                  <c:v>0</c:v>
                </c:pt>
                <c:pt idx="6912">
                  <c:v>0</c:v>
                </c:pt>
                <c:pt idx="6913">
                  <c:v>0</c:v>
                </c:pt>
                <c:pt idx="6914">
                  <c:v>0</c:v>
                </c:pt>
                <c:pt idx="6915">
                  <c:v>0</c:v>
                </c:pt>
                <c:pt idx="6916">
                  <c:v>0</c:v>
                </c:pt>
                <c:pt idx="6917">
                  <c:v>0</c:v>
                </c:pt>
                <c:pt idx="6918">
                  <c:v>0</c:v>
                </c:pt>
                <c:pt idx="6919">
                  <c:v>0</c:v>
                </c:pt>
                <c:pt idx="6920">
                  <c:v>0</c:v>
                </c:pt>
                <c:pt idx="6921">
                  <c:v>0</c:v>
                </c:pt>
                <c:pt idx="6922">
                  <c:v>0</c:v>
                </c:pt>
                <c:pt idx="6923">
                  <c:v>0</c:v>
                </c:pt>
                <c:pt idx="6924">
                  <c:v>0</c:v>
                </c:pt>
                <c:pt idx="6925">
                  <c:v>0</c:v>
                </c:pt>
                <c:pt idx="6926">
                  <c:v>0</c:v>
                </c:pt>
                <c:pt idx="6927">
                  <c:v>0</c:v>
                </c:pt>
                <c:pt idx="6928">
                  <c:v>0</c:v>
                </c:pt>
                <c:pt idx="6929">
                  <c:v>0</c:v>
                </c:pt>
                <c:pt idx="6930">
                  <c:v>0</c:v>
                </c:pt>
                <c:pt idx="6931">
                  <c:v>0</c:v>
                </c:pt>
                <c:pt idx="6932">
                  <c:v>0</c:v>
                </c:pt>
                <c:pt idx="6933">
                  <c:v>0</c:v>
                </c:pt>
                <c:pt idx="6934">
                  <c:v>0</c:v>
                </c:pt>
                <c:pt idx="6935">
                  <c:v>0</c:v>
                </c:pt>
                <c:pt idx="6936">
                  <c:v>0</c:v>
                </c:pt>
                <c:pt idx="6937">
                  <c:v>0</c:v>
                </c:pt>
                <c:pt idx="6938">
                  <c:v>0</c:v>
                </c:pt>
                <c:pt idx="6939">
                  <c:v>0</c:v>
                </c:pt>
                <c:pt idx="6940">
                  <c:v>0</c:v>
                </c:pt>
                <c:pt idx="6941">
                  <c:v>0</c:v>
                </c:pt>
                <c:pt idx="6942">
                  <c:v>0</c:v>
                </c:pt>
                <c:pt idx="6943">
                  <c:v>0</c:v>
                </c:pt>
                <c:pt idx="6944">
                  <c:v>0</c:v>
                </c:pt>
                <c:pt idx="6945">
                  <c:v>0</c:v>
                </c:pt>
                <c:pt idx="6946">
                  <c:v>0</c:v>
                </c:pt>
                <c:pt idx="6947">
                  <c:v>0</c:v>
                </c:pt>
                <c:pt idx="6948">
                  <c:v>0</c:v>
                </c:pt>
                <c:pt idx="6949">
                  <c:v>0</c:v>
                </c:pt>
                <c:pt idx="6950">
                  <c:v>0</c:v>
                </c:pt>
                <c:pt idx="6951">
                  <c:v>0</c:v>
                </c:pt>
                <c:pt idx="6952">
                  <c:v>0</c:v>
                </c:pt>
                <c:pt idx="6953">
                  <c:v>0</c:v>
                </c:pt>
                <c:pt idx="6954">
                  <c:v>0</c:v>
                </c:pt>
                <c:pt idx="6955">
                  <c:v>0</c:v>
                </c:pt>
                <c:pt idx="6956">
                  <c:v>0</c:v>
                </c:pt>
                <c:pt idx="6957">
                  <c:v>0</c:v>
                </c:pt>
                <c:pt idx="6958">
                  <c:v>0</c:v>
                </c:pt>
                <c:pt idx="6959">
                  <c:v>0</c:v>
                </c:pt>
                <c:pt idx="6960">
                  <c:v>0</c:v>
                </c:pt>
                <c:pt idx="6961">
                  <c:v>0</c:v>
                </c:pt>
                <c:pt idx="6962">
                  <c:v>0</c:v>
                </c:pt>
                <c:pt idx="6963">
                  <c:v>0</c:v>
                </c:pt>
                <c:pt idx="6964">
                  <c:v>0</c:v>
                </c:pt>
                <c:pt idx="6965">
                  <c:v>0</c:v>
                </c:pt>
                <c:pt idx="6966">
                  <c:v>0</c:v>
                </c:pt>
                <c:pt idx="6967">
                  <c:v>0</c:v>
                </c:pt>
                <c:pt idx="6968">
                  <c:v>0</c:v>
                </c:pt>
                <c:pt idx="6969">
                  <c:v>0</c:v>
                </c:pt>
                <c:pt idx="6970">
                  <c:v>0</c:v>
                </c:pt>
                <c:pt idx="6971">
                  <c:v>0</c:v>
                </c:pt>
                <c:pt idx="6972">
                  <c:v>0</c:v>
                </c:pt>
                <c:pt idx="6973">
                  <c:v>0</c:v>
                </c:pt>
                <c:pt idx="6974">
                  <c:v>0</c:v>
                </c:pt>
                <c:pt idx="6975">
                  <c:v>0</c:v>
                </c:pt>
                <c:pt idx="6976">
                  <c:v>0</c:v>
                </c:pt>
                <c:pt idx="6977">
                  <c:v>0</c:v>
                </c:pt>
                <c:pt idx="6978">
                  <c:v>0</c:v>
                </c:pt>
                <c:pt idx="6979">
                  <c:v>0</c:v>
                </c:pt>
                <c:pt idx="6980">
                  <c:v>0</c:v>
                </c:pt>
                <c:pt idx="6981">
                  <c:v>0</c:v>
                </c:pt>
                <c:pt idx="6982">
                  <c:v>0</c:v>
                </c:pt>
                <c:pt idx="6983">
                  <c:v>0</c:v>
                </c:pt>
                <c:pt idx="6984">
                  <c:v>0</c:v>
                </c:pt>
                <c:pt idx="6985">
                  <c:v>0</c:v>
                </c:pt>
                <c:pt idx="6986">
                  <c:v>0</c:v>
                </c:pt>
                <c:pt idx="6987">
                  <c:v>0</c:v>
                </c:pt>
                <c:pt idx="6988">
                  <c:v>0</c:v>
                </c:pt>
                <c:pt idx="6989">
                  <c:v>0</c:v>
                </c:pt>
                <c:pt idx="6990">
                  <c:v>0</c:v>
                </c:pt>
                <c:pt idx="6991">
                  <c:v>0</c:v>
                </c:pt>
                <c:pt idx="6992">
                  <c:v>0</c:v>
                </c:pt>
                <c:pt idx="6993">
                  <c:v>0</c:v>
                </c:pt>
                <c:pt idx="6994">
                  <c:v>0</c:v>
                </c:pt>
                <c:pt idx="6995">
                  <c:v>0</c:v>
                </c:pt>
                <c:pt idx="6996">
                  <c:v>0</c:v>
                </c:pt>
                <c:pt idx="6997">
                  <c:v>0</c:v>
                </c:pt>
                <c:pt idx="6998">
                  <c:v>0</c:v>
                </c:pt>
                <c:pt idx="6999">
                  <c:v>0</c:v>
                </c:pt>
                <c:pt idx="7000">
                  <c:v>0</c:v>
                </c:pt>
                <c:pt idx="7001">
                  <c:v>0</c:v>
                </c:pt>
                <c:pt idx="7002">
                  <c:v>0</c:v>
                </c:pt>
                <c:pt idx="7003">
                  <c:v>0</c:v>
                </c:pt>
                <c:pt idx="7004">
                  <c:v>0</c:v>
                </c:pt>
                <c:pt idx="7005">
                  <c:v>0</c:v>
                </c:pt>
                <c:pt idx="7006">
                  <c:v>0</c:v>
                </c:pt>
                <c:pt idx="7007">
                  <c:v>0</c:v>
                </c:pt>
                <c:pt idx="7008">
                  <c:v>0</c:v>
                </c:pt>
                <c:pt idx="7009">
                  <c:v>0</c:v>
                </c:pt>
                <c:pt idx="7010">
                  <c:v>0</c:v>
                </c:pt>
                <c:pt idx="7011">
                  <c:v>0</c:v>
                </c:pt>
                <c:pt idx="7012">
                  <c:v>0</c:v>
                </c:pt>
                <c:pt idx="7013">
                  <c:v>0</c:v>
                </c:pt>
                <c:pt idx="7014">
                  <c:v>0</c:v>
                </c:pt>
                <c:pt idx="7015">
                  <c:v>0</c:v>
                </c:pt>
                <c:pt idx="7016">
                  <c:v>0</c:v>
                </c:pt>
                <c:pt idx="7017">
                  <c:v>0</c:v>
                </c:pt>
                <c:pt idx="7018">
                  <c:v>0</c:v>
                </c:pt>
                <c:pt idx="7019">
                  <c:v>0</c:v>
                </c:pt>
                <c:pt idx="7020">
                  <c:v>0</c:v>
                </c:pt>
                <c:pt idx="7021">
                  <c:v>0</c:v>
                </c:pt>
                <c:pt idx="7022">
                  <c:v>0</c:v>
                </c:pt>
                <c:pt idx="7023">
                  <c:v>0</c:v>
                </c:pt>
                <c:pt idx="7024">
                  <c:v>0</c:v>
                </c:pt>
                <c:pt idx="7025">
                  <c:v>0</c:v>
                </c:pt>
                <c:pt idx="7026">
                  <c:v>0</c:v>
                </c:pt>
                <c:pt idx="7027">
                  <c:v>0</c:v>
                </c:pt>
                <c:pt idx="7028">
                  <c:v>0</c:v>
                </c:pt>
                <c:pt idx="7029">
                  <c:v>0</c:v>
                </c:pt>
                <c:pt idx="7030">
                  <c:v>0</c:v>
                </c:pt>
                <c:pt idx="7031">
                  <c:v>0</c:v>
                </c:pt>
                <c:pt idx="7032">
                  <c:v>0</c:v>
                </c:pt>
                <c:pt idx="7033">
                  <c:v>0</c:v>
                </c:pt>
                <c:pt idx="7034">
                  <c:v>0</c:v>
                </c:pt>
                <c:pt idx="7035">
                  <c:v>0</c:v>
                </c:pt>
                <c:pt idx="7036">
                  <c:v>0</c:v>
                </c:pt>
                <c:pt idx="7037">
                  <c:v>0</c:v>
                </c:pt>
                <c:pt idx="7038">
                  <c:v>0</c:v>
                </c:pt>
                <c:pt idx="7039">
                  <c:v>0</c:v>
                </c:pt>
                <c:pt idx="7040">
                  <c:v>0</c:v>
                </c:pt>
                <c:pt idx="7041">
                  <c:v>0</c:v>
                </c:pt>
                <c:pt idx="7042">
                  <c:v>0</c:v>
                </c:pt>
                <c:pt idx="7043">
                  <c:v>0</c:v>
                </c:pt>
                <c:pt idx="7044">
                  <c:v>0</c:v>
                </c:pt>
                <c:pt idx="7045">
                  <c:v>0</c:v>
                </c:pt>
                <c:pt idx="7046">
                  <c:v>0</c:v>
                </c:pt>
                <c:pt idx="7047">
                  <c:v>0</c:v>
                </c:pt>
                <c:pt idx="7048">
                  <c:v>0</c:v>
                </c:pt>
                <c:pt idx="7049">
                  <c:v>0</c:v>
                </c:pt>
                <c:pt idx="7050">
                  <c:v>0</c:v>
                </c:pt>
                <c:pt idx="7051">
                  <c:v>0</c:v>
                </c:pt>
                <c:pt idx="7052">
                  <c:v>0</c:v>
                </c:pt>
                <c:pt idx="7053">
                  <c:v>0</c:v>
                </c:pt>
                <c:pt idx="7054">
                  <c:v>0</c:v>
                </c:pt>
                <c:pt idx="7055">
                  <c:v>0</c:v>
                </c:pt>
                <c:pt idx="7056">
                  <c:v>0</c:v>
                </c:pt>
                <c:pt idx="7057">
                  <c:v>0</c:v>
                </c:pt>
                <c:pt idx="7058">
                  <c:v>0</c:v>
                </c:pt>
                <c:pt idx="7059">
                  <c:v>0</c:v>
                </c:pt>
                <c:pt idx="7060">
                  <c:v>0</c:v>
                </c:pt>
                <c:pt idx="7061">
                  <c:v>0</c:v>
                </c:pt>
                <c:pt idx="7062">
                  <c:v>0</c:v>
                </c:pt>
                <c:pt idx="7063">
                  <c:v>0</c:v>
                </c:pt>
                <c:pt idx="7064">
                  <c:v>0</c:v>
                </c:pt>
                <c:pt idx="7065">
                  <c:v>0</c:v>
                </c:pt>
                <c:pt idx="7066">
                  <c:v>0</c:v>
                </c:pt>
                <c:pt idx="7067">
                  <c:v>0</c:v>
                </c:pt>
                <c:pt idx="7068">
                  <c:v>0</c:v>
                </c:pt>
                <c:pt idx="7069">
                  <c:v>0</c:v>
                </c:pt>
                <c:pt idx="7070">
                  <c:v>0</c:v>
                </c:pt>
                <c:pt idx="7071">
                  <c:v>0</c:v>
                </c:pt>
                <c:pt idx="7072">
                  <c:v>0</c:v>
                </c:pt>
                <c:pt idx="7073">
                  <c:v>0</c:v>
                </c:pt>
                <c:pt idx="7074">
                  <c:v>0</c:v>
                </c:pt>
                <c:pt idx="7075">
                  <c:v>0</c:v>
                </c:pt>
                <c:pt idx="7076">
                  <c:v>0</c:v>
                </c:pt>
                <c:pt idx="7077">
                  <c:v>0</c:v>
                </c:pt>
                <c:pt idx="7078">
                  <c:v>0</c:v>
                </c:pt>
                <c:pt idx="7079">
                  <c:v>0</c:v>
                </c:pt>
                <c:pt idx="7080">
                  <c:v>0</c:v>
                </c:pt>
                <c:pt idx="7081">
                  <c:v>0</c:v>
                </c:pt>
                <c:pt idx="7082">
                  <c:v>0</c:v>
                </c:pt>
                <c:pt idx="7083">
                  <c:v>0</c:v>
                </c:pt>
                <c:pt idx="7084">
                  <c:v>0</c:v>
                </c:pt>
                <c:pt idx="7085">
                  <c:v>0</c:v>
                </c:pt>
                <c:pt idx="7086">
                  <c:v>0</c:v>
                </c:pt>
                <c:pt idx="7087">
                  <c:v>0</c:v>
                </c:pt>
                <c:pt idx="7088">
                  <c:v>0</c:v>
                </c:pt>
                <c:pt idx="7089">
                  <c:v>0</c:v>
                </c:pt>
                <c:pt idx="7090">
                  <c:v>0</c:v>
                </c:pt>
                <c:pt idx="7091">
                  <c:v>0</c:v>
                </c:pt>
                <c:pt idx="7092">
                  <c:v>0</c:v>
                </c:pt>
                <c:pt idx="7093">
                  <c:v>0</c:v>
                </c:pt>
                <c:pt idx="7094">
                  <c:v>0</c:v>
                </c:pt>
                <c:pt idx="7095">
                  <c:v>0</c:v>
                </c:pt>
                <c:pt idx="7096">
                  <c:v>0</c:v>
                </c:pt>
                <c:pt idx="7097">
                  <c:v>0</c:v>
                </c:pt>
                <c:pt idx="7098">
                  <c:v>0</c:v>
                </c:pt>
                <c:pt idx="7099">
                  <c:v>0</c:v>
                </c:pt>
                <c:pt idx="7100">
                  <c:v>0</c:v>
                </c:pt>
                <c:pt idx="7101">
                  <c:v>0</c:v>
                </c:pt>
                <c:pt idx="7102">
                  <c:v>0</c:v>
                </c:pt>
                <c:pt idx="7103">
                  <c:v>0</c:v>
                </c:pt>
                <c:pt idx="7104">
                  <c:v>0</c:v>
                </c:pt>
                <c:pt idx="7105">
                  <c:v>0</c:v>
                </c:pt>
                <c:pt idx="7106">
                  <c:v>0</c:v>
                </c:pt>
                <c:pt idx="7107">
                  <c:v>0</c:v>
                </c:pt>
                <c:pt idx="7108">
                  <c:v>0</c:v>
                </c:pt>
                <c:pt idx="7109">
                  <c:v>0</c:v>
                </c:pt>
                <c:pt idx="7110">
                  <c:v>0</c:v>
                </c:pt>
                <c:pt idx="7111">
                  <c:v>0</c:v>
                </c:pt>
                <c:pt idx="7112">
                  <c:v>0</c:v>
                </c:pt>
                <c:pt idx="7113">
                  <c:v>0</c:v>
                </c:pt>
                <c:pt idx="7114">
                  <c:v>0</c:v>
                </c:pt>
                <c:pt idx="7115">
                  <c:v>0</c:v>
                </c:pt>
                <c:pt idx="7116">
                  <c:v>0</c:v>
                </c:pt>
                <c:pt idx="7117">
                  <c:v>0</c:v>
                </c:pt>
                <c:pt idx="7118">
                  <c:v>0</c:v>
                </c:pt>
                <c:pt idx="7119">
                  <c:v>0</c:v>
                </c:pt>
                <c:pt idx="7120">
                  <c:v>0</c:v>
                </c:pt>
                <c:pt idx="7121">
                  <c:v>0</c:v>
                </c:pt>
                <c:pt idx="7122">
                  <c:v>0</c:v>
                </c:pt>
                <c:pt idx="7123">
                  <c:v>0</c:v>
                </c:pt>
                <c:pt idx="7124">
                  <c:v>0</c:v>
                </c:pt>
                <c:pt idx="7125">
                  <c:v>0</c:v>
                </c:pt>
                <c:pt idx="7126">
                  <c:v>0</c:v>
                </c:pt>
                <c:pt idx="7127">
                  <c:v>0</c:v>
                </c:pt>
                <c:pt idx="7128">
                  <c:v>0</c:v>
                </c:pt>
                <c:pt idx="7129">
                  <c:v>0</c:v>
                </c:pt>
                <c:pt idx="7130">
                  <c:v>0</c:v>
                </c:pt>
                <c:pt idx="7131">
                  <c:v>0</c:v>
                </c:pt>
                <c:pt idx="7132">
                  <c:v>0</c:v>
                </c:pt>
                <c:pt idx="7133">
                  <c:v>0</c:v>
                </c:pt>
                <c:pt idx="7134">
                  <c:v>0</c:v>
                </c:pt>
                <c:pt idx="7135">
                  <c:v>0</c:v>
                </c:pt>
                <c:pt idx="7136">
                  <c:v>0</c:v>
                </c:pt>
                <c:pt idx="7137">
                  <c:v>0</c:v>
                </c:pt>
                <c:pt idx="7138">
                  <c:v>0</c:v>
                </c:pt>
                <c:pt idx="7139">
                  <c:v>0</c:v>
                </c:pt>
                <c:pt idx="7140">
                  <c:v>0</c:v>
                </c:pt>
                <c:pt idx="7141">
                  <c:v>0</c:v>
                </c:pt>
                <c:pt idx="7142">
                  <c:v>0</c:v>
                </c:pt>
                <c:pt idx="7143">
                  <c:v>0</c:v>
                </c:pt>
                <c:pt idx="7144">
                  <c:v>0</c:v>
                </c:pt>
                <c:pt idx="7145">
                  <c:v>0</c:v>
                </c:pt>
                <c:pt idx="7146">
                  <c:v>0</c:v>
                </c:pt>
                <c:pt idx="7147">
                  <c:v>0</c:v>
                </c:pt>
                <c:pt idx="7148">
                  <c:v>0</c:v>
                </c:pt>
                <c:pt idx="7149">
                  <c:v>0</c:v>
                </c:pt>
                <c:pt idx="7150">
                  <c:v>0</c:v>
                </c:pt>
                <c:pt idx="7151">
                  <c:v>0</c:v>
                </c:pt>
                <c:pt idx="7152">
                  <c:v>0</c:v>
                </c:pt>
                <c:pt idx="7153">
                  <c:v>0</c:v>
                </c:pt>
                <c:pt idx="7154">
                  <c:v>0</c:v>
                </c:pt>
                <c:pt idx="7155">
                  <c:v>0</c:v>
                </c:pt>
                <c:pt idx="7156">
                  <c:v>0</c:v>
                </c:pt>
                <c:pt idx="7157">
                  <c:v>0</c:v>
                </c:pt>
                <c:pt idx="7158">
                  <c:v>0</c:v>
                </c:pt>
                <c:pt idx="7159">
                  <c:v>0</c:v>
                </c:pt>
                <c:pt idx="7160">
                  <c:v>0</c:v>
                </c:pt>
                <c:pt idx="7161">
                  <c:v>0</c:v>
                </c:pt>
                <c:pt idx="7162">
                  <c:v>0</c:v>
                </c:pt>
                <c:pt idx="7163">
                  <c:v>0</c:v>
                </c:pt>
                <c:pt idx="7164">
                  <c:v>0</c:v>
                </c:pt>
                <c:pt idx="7165">
                  <c:v>0</c:v>
                </c:pt>
                <c:pt idx="7166">
                  <c:v>0</c:v>
                </c:pt>
                <c:pt idx="7167">
                  <c:v>0</c:v>
                </c:pt>
                <c:pt idx="7168">
                  <c:v>0</c:v>
                </c:pt>
                <c:pt idx="7169">
                  <c:v>0</c:v>
                </c:pt>
                <c:pt idx="7170">
                  <c:v>0</c:v>
                </c:pt>
                <c:pt idx="7171">
                  <c:v>0</c:v>
                </c:pt>
                <c:pt idx="7172">
                  <c:v>0</c:v>
                </c:pt>
                <c:pt idx="7173">
                  <c:v>0</c:v>
                </c:pt>
                <c:pt idx="7174">
                  <c:v>0</c:v>
                </c:pt>
                <c:pt idx="7175">
                  <c:v>0</c:v>
                </c:pt>
                <c:pt idx="7176">
                  <c:v>0</c:v>
                </c:pt>
                <c:pt idx="7177">
                  <c:v>0</c:v>
                </c:pt>
                <c:pt idx="7178">
                  <c:v>0</c:v>
                </c:pt>
                <c:pt idx="7179">
                  <c:v>0</c:v>
                </c:pt>
                <c:pt idx="7180">
                  <c:v>0</c:v>
                </c:pt>
                <c:pt idx="7181">
                  <c:v>0</c:v>
                </c:pt>
                <c:pt idx="7182">
                  <c:v>0</c:v>
                </c:pt>
                <c:pt idx="7183">
                  <c:v>0</c:v>
                </c:pt>
                <c:pt idx="7184">
                  <c:v>0</c:v>
                </c:pt>
                <c:pt idx="7185">
                  <c:v>0</c:v>
                </c:pt>
                <c:pt idx="7186">
                  <c:v>0</c:v>
                </c:pt>
                <c:pt idx="7187">
                  <c:v>0</c:v>
                </c:pt>
                <c:pt idx="7188">
                  <c:v>0</c:v>
                </c:pt>
                <c:pt idx="7189">
                  <c:v>0</c:v>
                </c:pt>
                <c:pt idx="7190">
                  <c:v>0</c:v>
                </c:pt>
                <c:pt idx="7191">
                  <c:v>0</c:v>
                </c:pt>
                <c:pt idx="7192">
                  <c:v>0</c:v>
                </c:pt>
                <c:pt idx="7193">
                  <c:v>0</c:v>
                </c:pt>
                <c:pt idx="7194">
                  <c:v>0</c:v>
                </c:pt>
                <c:pt idx="7195">
                  <c:v>0</c:v>
                </c:pt>
                <c:pt idx="7196">
                  <c:v>0</c:v>
                </c:pt>
                <c:pt idx="7197">
                  <c:v>0</c:v>
                </c:pt>
                <c:pt idx="7198">
                  <c:v>0</c:v>
                </c:pt>
                <c:pt idx="7199">
                  <c:v>0</c:v>
                </c:pt>
                <c:pt idx="7200">
                  <c:v>0</c:v>
                </c:pt>
                <c:pt idx="7201">
                  <c:v>0</c:v>
                </c:pt>
                <c:pt idx="7202">
                  <c:v>0</c:v>
                </c:pt>
                <c:pt idx="7203">
                  <c:v>0</c:v>
                </c:pt>
                <c:pt idx="7204">
                  <c:v>0</c:v>
                </c:pt>
                <c:pt idx="7205">
                  <c:v>0</c:v>
                </c:pt>
                <c:pt idx="7206">
                  <c:v>0</c:v>
                </c:pt>
                <c:pt idx="7207">
                  <c:v>0</c:v>
                </c:pt>
                <c:pt idx="7208">
                  <c:v>0</c:v>
                </c:pt>
                <c:pt idx="7209">
                  <c:v>0</c:v>
                </c:pt>
                <c:pt idx="7210">
                  <c:v>0</c:v>
                </c:pt>
                <c:pt idx="7211">
                  <c:v>0</c:v>
                </c:pt>
                <c:pt idx="7212">
                  <c:v>0</c:v>
                </c:pt>
                <c:pt idx="7213">
                  <c:v>0</c:v>
                </c:pt>
                <c:pt idx="7214">
                  <c:v>0</c:v>
                </c:pt>
                <c:pt idx="7215">
                  <c:v>0</c:v>
                </c:pt>
                <c:pt idx="7216">
                  <c:v>0</c:v>
                </c:pt>
                <c:pt idx="7217">
                  <c:v>0</c:v>
                </c:pt>
                <c:pt idx="7218">
                  <c:v>0</c:v>
                </c:pt>
                <c:pt idx="7219">
                  <c:v>0</c:v>
                </c:pt>
                <c:pt idx="7220">
                  <c:v>0</c:v>
                </c:pt>
                <c:pt idx="7221">
                  <c:v>0</c:v>
                </c:pt>
                <c:pt idx="7222">
                  <c:v>0</c:v>
                </c:pt>
                <c:pt idx="7223">
                  <c:v>0</c:v>
                </c:pt>
                <c:pt idx="7224">
                  <c:v>0</c:v>
                </c:pt>
                <c:pt idx="7225">
                  <c:v>0</c:v>
                </c:pt>
                <c:pt idx="7226">
                  <c:v>0</c:v>
                </c:pt>
                <c:pt idx="7227">
                  <c:v>0</c:v>
                </c:pt>
                <c:pt idx="7228">
                  <c:v>0</c:v>
                </c:pt>
                <c:pt idx="7229">
                  <c:v>0</c:v>
                </c:pt>
                <c:pt idx="7230">
                  <c:v>0</c:v>
                </c:pt>
                <c:pt idx="7231">
                  <c:v>0</c:v>
                </c:pt>
                <c:pt idx="7232">
                  <c:v>0</c:v>
                </c:pt>
                <c:pt idx="7233">
                  <c:v>0</c:v>
                </c:pt>
                <c:pt idx="7234">
                  <c:v>0</c:v>
                </c:pt>
                <c:pt idx="7235">
                  <c:v>0</c:v>
                </c:pt>
                <c:pt idx="7236">
                  <c:v>0</c:v>
                </c:pt>
                <c:pt idx="7237">
                  <c:v>0</c:v>
                </c:pt>
                <c:pt idx="7238">
                  <c:v>0</c:v>
                </c:pt>
                <c:pt idx="7239">
                  <c:v>0</c:v>
                </c:pt>
                <c:pt idx="7240">
                  <c:v>0</c:v>
                </c:pt>
                <c:pt idx="7241">
                  <c:v>0</c:v>
                </c:pt>
                <c:pt idx="7242">
                  <c:v>0</c:v>
                </c:pt>
                <c:pt idx="7243">
                  <c:v>0</c:v>
                </c:pt>
                <c:pt idx="7244">
                  <c:v>0</c:v>
                </c:pt>
                <c:pt idx="7245">
                  <c:v>0</c:v>
                </c:pt>
                <c:pt idx="7246">
                  <c:v>0</c:v>
                </c:pt>
                <c:pt idx="7247">
                  <c:v>0</c:v>
                </c:pt>
                <c:pt idx="7248">
                  <c:v>0</c:v>
                </c:pt>
                <c:pt idx="7249">
                  <c:v>0</c:v>
                </c:pt>
                <c:pt idx="7250">
                  <c:v>0</c:v>
                </c:pt>
                <c:pt idx="7251">
                  <c:v>0</c:v>
                </c:pt>
                <c:pt idx="7252">
                  <c:v>0</c:v>
                </c:pt>
                <c:pt idx="7253">
                  <c:v>0</c:v>
                </c:pt>
                <c:pt idx="7254">
                  <c:v>0</c:v>
                </c:pt>
                <c:pt idx="7255">
                  <c:v>0</c:v>
                </c:pt>
                <c:pt idx="7256">
                  <c:v>0</c:v>
                </c:pt>
                <c:pt idx="7257">
                  <c:v>0</c:v>
                </c:pt>
                <c:pt idx="7258">
                  <c:v>0</c:v>
                </c:pt>
                <c:pt idx="7259">
                  <c:v>0</c:v>
                </c:pt>
                <c:pt idx="7260">
                  <c:v>0</c:v>
                </c:pt>
                <c:pt idx="7261">
                  <c:v>0</c:v>
                </c:pt>
                <c:pt idx="7262">
                  <c:v>0</c:v>
                </c:pt>
                <c:pt idx="7263">
                  <c:v>0</c:v>
                </c:pt>
                <c:pt idx="7264">
                  <c:v>0</c:v>
                </c:pt>
                <c:pt idx="7265">
                  <c:v>0</c:v>
                </c:pt>
                <c:pt idx="7266">
                  <c:v>0</c:v>
                </c:pt>
                <c:pt idx="7267">
                  <c:v>0</c:v>
                </c:pt>
                <c:pt idx="7268">
                  <c:v>0</c:v>
                </c:pt>
                <c:pt idx="7269">
                  <c:v>0</c:v>
                </c:pt>
                <c:pt idx="7270">
                  <c:v>0</c:v>
                </c:pt>
                <c:pt idx="7271">
                  <c:v>0</c:v>
                </c:pt>
                <c:pt idx="7272">
                  <c:v>0</c:v>
                </c:pt>
                <c:pt idx="7273">
                  <c:v>0</c:v>
                </c:pt>
                <c:pt idx="7274">
                  <c:v>0</c:v>
                </c:pt>
                <c:pt idx="7275">
                  <c:v>0</c:v>
                </c:pt>
                <c:pt idx="7276">
                  <c:v>0</c:v>
                </c:pt>
                <c:pt idx="7277">
                  <c:v>0</c:v>
                </c:pt>
                <c:pt idx="7278">
                  <c:v>0</c:v>
                </c:pt>
                <c:pt idx="7279">
                  <c:v>0</c:v>
                </c:pt>
                <c:pt idx="7280">
                  <c:v>0</c:v>
                </c:pt>
                <c:pt idx="7281">
                  <c:v>0</c:v>
                </c:pt>
                <c:pt idx="7282">
                  <c:v>0</c:v>
                </c:pt>
                <c:pt idx="7283">
                  <c:v>0</c:v>
                </c:pt>
                <c:pt idx="7284">
                  <c:v>0</c:v>
                </c:pt>
                <c:pt idx="7285">
                  <c:v>0</c:v>
                </c:pt>
                <c:pt idx="7286">
                  <c:v>0</c:v>
                </c:pt>
                <c:pt idx="7287">
                  <c:v>0</c:v>
                </c:pt>
                <c:pt idx="7288">
                  <c:v>0</c:v>
                </c:pt>
                <c:pt idx="7289">
                  <c:v>0</c:v>
                </c:pt>
                <c:pt idx="7290">
                  <c:v>0</c:v>
                </c:pt>
                <c:pt idx="7291">
                  <c:v>0</c:v>
                </c:pt>
                <c:pt idx="7292">
                  <c:v>0</c:v>
                </c:pt>
                <c:pt idx="7293">
                  <c:v>0</c:v>
                </c:pt>
                <c:pt idx="7294">
                  <c:v>0</c:v>
                </c:pt>
                <c:pt idx="7295">
                  <c:v>0</c:v>
                </c:pt>
                <c:pt idx="7296">
                  <c:v>0</c:v>
                </c:pt>
                <c:pt idx="7297">
                  <c:v>0</c:v>
                </c:pt>
                <c:pt idx="7298">
                  <c:v>0</c:v>
                </c:pt>
                <c:pt idx="7299">
                  <c:v>0</c:v>
                </c:pt>
                <c:pt idx="7300">
                  <c:v>0</c:v>
                </c:pt>
                <c:pt idx="7301">
                  <c:v>0</c:v>
                </c:pt>
                <c:pt idx="7302">
                  <c:v>0</c:v>
                </c:pt>
                <c:pt idx="7303">
                  <c:v>0</c:v>
                </c:pt>
                <c:pt idx="7304">
                  <c:v>0</c:v>
                </c:pt>
                <c:pt idx="7305">
                  <c:v>0</c:v>
                </c:pt>
                <c:pt idx="7306">
                  <c:v>0</c:v>
                </c:pt>
                <c:pt idx="7307">
                  <c:v>0</c:v>
                </c:pt>
                <c:pt idx="7308">
                  <c:v>0</c:v>
                </c:pt>
                <c:pt idx="7309">
                  <c:v>0</c:v>
                </c:pt>
                <c:pt idx="7310">
                  <c:v>0</c:v>
                </c:pt>
                <c:pt idx="7311">
                  <c:v>0</c:v>
                </c:pt>
                <c:pt idx="7312">
                  <c:v>0</c:v>
                </c:pt>
                <c:pt idx="7313">
                  <c:v>0</c:v>
                </c:pt>
                <c:pt idx="7314">
                  <c:v>0</c:v>
                </c:pt>
                <c:pt idx="7315">
                  <c:v>0</c:v>
                </c:pt>
                <c:pt idx="7316">
                  <c:v>0</c:v>
                </c:pt>
                <c:pt idx="7317">
                  <c:v>0</c:v>
                </c:pt>
                <c:pt idx="7318">
                  <c:v>0</c:v>
                </c:pt>
                <c:pt idx="7319">
                  <c:v>0</c:v>
                </c:pt>
                <c:pt idx="7320">
                  <c:v>0</c:v>
                </c:pt>
                <c:pt idx="7321">
                  <c:v>0</c:v>
                </c:pt>
                <c:pt idx="7322">
                  <c:v>0</c:v>
                </c:pt>
                <c:pt idx="7323">
                  <c:v>0</c:v>
                </c:pt>
                <c:pt idx="7324">
                  <c:v>0</c:v>
                </c:pt>
                <c:pt idx="7325">
                  <c:v>0</c:v>
                </c:pt>
                <c:pt idx="7326">
                  <c:v>0</c:v>
                </c:pt>
                <c:pt idx="7327">
                  <c:v>0</c:v>
                </c:pt>
                <c:pt idx="7328">
                  <c:v>0</c:v>
                </c:pt>
                <c:pt idx="7329">
                  <c:v>0</c:v>
                </c:pt>
                <c:pt idx="7330">
                  <c:v>0</c:v>
                </c:pt>
                <c:pt idx="7331">
                  <c:v>0</c:v>
                </c:pt>
                <c:pt idx="7332">
                  <c:v>0</c:v>
                </c:pt>
                <c:pt idx="7333">
                  <c:v>0</c:v>
                </c:pt>
                <c:pt idx="7334">
                  <c:v>0</c:v>
                </c:pt>
                <c:pt idx="7335">
                  <c:v>0</c:v>
                </c:pt>
                <c:pt idx="7336">
                  <c:v>0</c:v>
                </c:pt>
                <c:pt idx="7337">
                  <c:v>0</c:v>
                </c:pt>
                <c:pt idx="7338">
                  <c:v>0</c:v>
                </c:pt>
                <c:pt idx="7339">
                  <c:v>0</c:v>
                </c:pt>
                <c:pt idx="7340">
                  <c:v>0</c:v>
                </c:pt>
                <c:pt idx="7341">
                  <c:v>0</c:v>
                </c:pt>
                <c:pt idx="7342">
                  <c:v>0</c:v>
                </c:pt>
                <c:pt idx="7343">
                  <c:v>0</c:v>
                </c:pt>
                <c:pt idx="7344">
                  <c:v>0</c:v>
                </c:pt>
                <c:pt idx="7345">
                  <c:v>0</c:v>
                </c:pt>
                <c:pt idx="7346">
                  <c:v>0</c:v>
                </c:pt>
                <c:pt idx="7347">
                  <c:v>0</c:v>
                </c:pt>
                <c:pt idx="7348">
                  <c:v>0</c:v>
                </c:pt>
                <c:pt idx="7349">
                  <c:v>0</c:v>
                </c:pt>
                <c:pt idx="7350">
                  <c:v>0</c:v>
                </c:pt>
                <c:pt idx="7351">
                  <c:v>0</c:v>
                </c:pt>
                <c:pt idx="7352">
                  <c:v>0</c:v>
                </c:pt>
                <c:pt idx="7353">
                  <c:v>0</c:v>
                </c:pt>
                <c:pt idx="7354">
                  <c:v>0</c:v>
                </c:pt>
                <c:pt idx="7355">
                  <c:v>0</c:v>
                </c:pt>
                <c:pt idx="7356">
                  <c:v>0</c:v>
                </c:pt>
                <c:pt idx="7357">
                  <c:v>0</c:v>
                </c:pt>
                <c:pt idx="7358">
                  <c:v>0</c:v>
                </c:pt>
                <c:pt idx="7359">
                  <c:v>0</c:v>
                </c:pt>
                <c:pt idx="7360">
                  <c:v>0</c:v>
                </c:pt>
                <c:pt idx="7361">
                  <c:v>0</c:v>
                </c:pt>
                <c:pt idx="7362">
                  <c:v>0</c:v>
                </c:pt>
                <c:pt idx="7363">
                  <c:v>0</c:v>
                </c:pt>
                <c:pt idx="7364">
                  <c:v>0</c:v>
                </c:pt>
                <c:pt idx="7365">
                  <c:v>0</c:v>
                </c:pt>
                <c:pt idx="7366">
                  <c:v>0</c:v>
                </c:pt>
                <c:pt idx="7367">
                  <c:v>0</c:v>
                </c:pt>
                <c:pt idx="7368">
                  <c:v>0</c:v>
                </c:pt>
                <c:pt idx="7369">
                  <c:v>0</c:v>
                </c:pt>
                <c:pt idx="7370">
                  <c:v>0</c:v>
                </c:pt>
                <c:pt idx="7371">
                  <c:v>0</c:v>
                </c:pt>
                <c:pt idx="7372">
                  <c:v>0</c:v>
                </c:pt>
                <c:pt idx="7373">
                  <c:v>0</c:v>
                </c:pt>
                <c:pt idx="7374">
                  <c:v>0</c:v>
                </c:pt>
                <c:pt idx="7375">
                  <c:v>0</c:v>
                </c:pt>
                <c:pt idx="7376">
                  <c:v>0</c:v>
                </c:pt>
                <c:pt idx="7377">
                  <c:v>0</c:v>
                </c:pt>
                <c:pt idx="7378">
                  <c:v>0</c:v>
                </c:pt>
                <c:pt idx="7379">
                  <c:v>0</c:v>
                </c:pt>
                <c:pt idx="7380">
                  <c:v>0</c:v>
                </c:pt>
                <c:pt idx="7381">
                  <c:v>0</c:v>
                </c:pt>
                <c:pt idx="7382">
                  <c:v>0</c:v>
                </c:pt>
                <c:pt idx="7383">
                  <c:v>0</c:v>
                </c:pt>
                <c:pt idx="7384">
                  <c:v>0</c:v>
                </c:pt>
                <c:pt idx="7385">
                  <c:v>0</c:v>
                </c:pt>
                <c:pt idx="7386">
                  <c:v>0</c:v>
                </c:pt>
                <c:pt idx="7387">
                  <c:v>0</c:v>
                </c:pt>
                <c:pt idx="7388">
                  <c:v>0</c:v>
                </c:pt>
                <c:pt idx="7389">
                  <c:v>0</c:v>
                </c:pt>
                <c:pt idx="7390">
                  <c:v>0</c:v>
                </c:pt>
                <c:pt idx="7391">
                  <c:v>0</c:v>
                </c:pt>
                <c:pt idx="7392">
                  <c:v>0</c:v>
                </c:pt>
                <c:pt idx="7393">
                  <c:v>0</c:v>
                </c:pt>
                <c:pt idx="7394">
                  <c:v>0</c:v>
                </c:pt>
                <c:pt idx="7395">
                  <c:v>0</c:v>
                </c:pt>
                <c:pt idx="7396">
                  <c:v>0</c:v>
                </c:pt>
                <c:pt idx="7397">
                  <c:v>0</c:v>
                </c:pt>
                <c:pt idx="7398">
                  <c:v>0</c:v>
                </c:pt>
                <c:pt idx="7399">
                  <c:v>0</c:v>
                </c:pt>
                <c:pt idx="7400">
                  <c:v>0</c:v>
                </c:pt>
                <c:pt idx="7401">
                  <c:v>0</c:v>
                </c:pt>
                <c:pt idx="7402">
                  <c:v>0</c:v>
                </c:pt>
                <c:pt idx="7403">
                  <c:v>0</c:v>
                </c:pt>
                <c:pt idx="7404">
                  <c:v>0</c:v>
                </c:pt>
                <c:pt idx="7405">
                  <c:v>0</c:v>
                </c:pt>
                <c:pt idx="7406">
                  <c:v>0</c:v>
                </c:pt>
                <c:pt idx="7407">
                  <c:v>0</c:v>
                </c:pt>
                <c:pt idx="7408">
                  <c:v>0</c:v>
                </c:pt>
                <c:pt idx="7409">
                  <c:v>0</c:v>
                </c:pt>
                <c:pt idx="7410">
                  <c:v>0</c:v>
                </c:pt>
                <c:pt idx="7411">
                  <c:v>0</c:v>
                </c:pt>
                <c:pt idx="7412">
                  <c:v>0</c:v>
                </c:pt>
                <c:pt idx="7413">
                  <c:v>0</c:v>
                </c:pt>
                <c:pt idx="7414">
                  <c:v>0</c:v>
                </c:pt>
                <c:pt idx="7415">
                  <c:v>0</c:v>
                </c:pt>
                <c:pt idx="7416">
                  <c:v>0</c:v>
                </c:pt>
                <c:pt idx="7417">
                  <c:v>0</c:v>
                </c:pt>
                <c:pt idx="7418">
                  <c:v>0</c:v>
                </c:pt>
                <c:pt idx="7419">
                  <c:v>0</c:v>
                </c:pt>
                <c:pt idx="7420">
                  <c:v>0</c:v>
                </c:pt>
                <c:pt idx="7421">
                  <c:v>0</c:v>
                </c:pt>
                <c:pt idx="7422">
                  <c:v>0</c:v>
                </c:pt>
                <c:pt idx="7423">
                  <c:v>0</c:v>
                </c:pt>
                <c:pt idx="7424">
                  <c:v>0</c:v>
                </c:pt>
                <c:pt idx="7425">
                  <c:v>0</c:v>
                </c:pt>
                <c:pt idx="7426">
                  <c:v>0</c:v>
                </c:pt>
                <c:pt idx="7427">
                  <c:v>0</c:v>
                </c:pt>
                <c:pt idx="7428">
                  <c:v>0</c:v>
                </c:pt>
                <c:pt idx="7429">
                  <c:v>0</c:v>
                </c:pt>
                <c:pt idx="7430">
                  <c:v>0</c:v>
                </c:pt>
                <c:pt idx="7431">
                  <c:v>0</c:v>
                </c:pt>
                <c:pt idx="7432">
                  <c:v>0</c:v>
                </c:pt>
                <c:pt idx="7433">
                  <c:v>0</c:v>
                </c:pt>
                <c:pt idx="7434">
                  <c:v>0</c:v>
                </c:pt>
                <c:pt idx="7435">
                  <c:v>0</c:v>
                </c:pt>
                <c:pt idx="7436">
                  <c:v>0</c:v>
                </c:pt>
                <c:pt idx="7437">
                  <c:v>0</c:v>
                </c:pt>
                <c:pt idx="7438">
                  <c:v>0</c:v>
                </c:pt>
                <c:pt idx="7439">
                  <c:v>0</c:v>
                </c:pt>
                <c:pt idx="7440">
                  <c:v>0</c:v>
                </c:pt>
                <c:pt idx="7441">
                  <c:v>0</c:v>
                </c:pt>
                <c:pt idx="7442">
                  <c:v>0</c:v>
                </c:pt>
                <c:pt idx="7443">
                  <c:v>0</c:v>
                </c:pt>
                <c:pt idx="7444">
                  <c:v>0</c:v>
                </c:pt>
                <c:pt idx="7445">
                  <c:v>0</c:v>
                </c:pt>
                <c:pt idx="7446">
                  <c:v>0</c:v>
                </c:pt>
                <c:pt idx="7447">
                  <c:v>0</c:v>
                </c:pt>
                <c:pt idx="7448">
                  <c:v>0</c:v>
                </c:pt>
                <c:pt idx="7449">
                  <c:v>0</c:v>
                </c:pt>
                <c:pt idx="7450">
                  <c:v>0</c:v>
                </c:pt>
                <c:pt idx="7451">
                  <c:v>0</c:v>
                </c:pt>
                <c:pt idx="7452">
                  <c:v>0</c:v>
                </c:pt>
                <c:pt idx="7453">
                  <c:v>0</c:v>
                </c:pt>
                <c:pt idx="7454">
                  <c:v>0</c:v>
                </c:pt>
                <c:pt idx="7455">
                  <c:v>0</c:v>
                </c:pt>
                <c:pt idx="7456">
                  <c:v>0</c:v>
                </c:pt>
                <c:pt idx="7457">
                  <c:v>0</c:v>
                </c:pt>
                <c:pt idx="7458">
                  <c:v>0</c:v>
                </c:pt>
                <c:pt idx="7459">
                  <c:v>0</c:v>
                </c:pt>
                <c:pt idx="7460">
                  <c:v>0</c:v>
                </c:pt>
                <c:pt idx="7461">
                  <c:v>0</c:v>
                </c:pt>
                <c:pt idx="7462">
                  <c:v>0</c:v>
                </c:pt>
                <c:pt idx="7463">
                  <c:v>0</c:v>
                </c:pt>
                <c:pt idx="7464">
                  <c:v>0</c:v>
                </c:pt>
                <c:pt idx="7465">
                  <c:v>0</c:v>
                </c:pt>
                <c:pt idx="7466">
                  <c:v>0</c:v>
                </c:pt>
                <c:pt idx="7467">
                  <c:v>0</c:v>
                </c:pt>
                <c:pt idx="7468">
                  <c:v>0</c:v>
                </c:pt>
                <c:pt idx="7469">
                  <c:v>0</c:v>
                </c:pt>
                <c:pt idx="7470">
                  <c:v>0</c:v>
                </c:pt>
                <c:pt idx="7471">
                  <c:v>0</c:v>
                </c:pt>
                <c:pt idx="7472">
                  <c:v>0</c:v>
                </c:pt>
                <c:pt idx="7473">
                  <c:v>0</c:v>
                </c:pt>
                <c:pt idx="7474">
                  <c:v>0</c:v>
                </c:pt>
                <c:pt idx="7475">
                  <c:v>0</c:v>
                </c:pt>
                <c:pt idx="7476">
                  <c:v>0</c:v>
                </c:pt>
                <c:pt idx="7477">
                  <c:v>0</c:v>
                </c:pt>
                <c:pt idx="7478">
                  <c:v>0</c:v>
                </c:pt>
                <c:pt idx="7479">
                  <c:v>0</c:v>
                </c:pt>
                <c:pt idx="7480">
                  <c:v>0</c:v>
                </c:pt>
                <c:pt idx="7481">
                  <c:v>0</c:v>
                </c:pt>
                <c:pt idx="7482">
                  <c:v>0</c:v>
                </c:pt>
                <c:pt idx="7483">
                  <c:v>0</c:v>
                </c:pt>
                <c:pt idx="7484">
                  <c:v>0</c:v>
                </c:pt>
                <c:pt idx="7485">
                  <c:v>0</c:v>
                </c:pt>
                <c:pt idx="7486">
                  <c:v>0</c:v>
                </c:pt>
                <c:pt idx="7487">
                  <c:v>0</c:v>
                </c:pt>
                <c:pt idx="7488">
                  <c:v>0</c:v>
                </c:pt>
                <c:pt idx="7489">
                  <c:v>0</c:v>
                </c:pt>
                <c:pt idx="7490">
                  <c:v>0</c:v>
                </c:pt>
                <c:pt idx="7491">
                  <c:v>0</c:v>
                </c:pt>
                <c:pt idx="7492">
                  <c:v>0</c:v>
                </c:pt>
                <c:pt idx="7493">
                  <c:v>0</c:v>
                </c:pt>
                <c:pt idx="7494">
                  <c:v>0</c:v>
                </c:pt>
                <c:pt idx="7495">
                  <c:v>0</c:v>
                </c:pt>
                <c:pt idx="7496">
                  <c:v>0</c:v>
                </c:pt>
                <c:pt idx="7497">
                  <c:v>0</c:v>
                </c:pt>
                <c:pt idx="7498">
                  <c:v>0</c:v>
                </c:pt>
                <c:pt idx="7499">
                  <c:v>0</c:v>
                </c:pt>
                <c:pt idx="7500">
                  <c:v>0</c:v>
                </c:pt>
                <c:pt idx="7501">
                  <c:v>0</c:v>
                </c:pt>
                <c:pt idx="7502">
                  <c:v>0</c:v>
                </c:pt>
                <c:pt idx="7503">
                  <c:v>0</c:v>
                </c:pt>
                <c:pt idx="7504">
                  <c:v>0</c:v>
                </c:pt>
                <c:pt idx="7505">
                  <c:v>0</c:v>
                </c:pt>
                <c:pt idx="7506">
                  <c:v>0</c:v>
                </c:pt>
                <c:pt idx="7507">
                  <c:v>0</c:v>
                </c:pt>
                <c:pt idx="7508">
                  <c:v>0</c:v>
                </c:pt>
                <c:pt idx="7509">
                  <c:v>0</c:v>
                </c:pt>
                <c:pt idx="7510">
                  <c:v>0</c:v>
                </c:pt>
                <c:pt idx="7511">
                  <c:v>0</c:v>
                </c:pt>
                <c:pt idx="7512">
                  <c:v>0</c:v>
                </c:pt>
                <c:pt idx="7513">
                  <c:v>0</c:v>
                </c:pt>
                <c:pt idx="7514">
                  <c:v>0</c:v>
                </c:pt>
                <c:pt idx="7515">
                  <c:v>0</c:v>
                </c:pt>
                <c:pt idx="7516">
                  <c:v>0</c:v>
                </c:pt>
                <c:pt idx="7517">
                  <c:v>0</c:v>
                </c:pt>
                <c:pt idx="7518">
                  <c:v>0</c:v>
                </c:pt>
                <c:pt idx="7519">
                  <c:v>0</c:v>
                </c:pt>
                <c:pt idx="7520">
                  <c:v>0</c:v>
                </c:pt>
                <c:pt idx="7521">
                  <c:v>0</c:v>
                </c:pt>
                <c:pt idx="7522">
                  <c:v>0</c:v>
                </c:pt>
                <c:pt idx="7523">
                  <c:v>0</c:v>
                </c:pt>
                <c:pt idx="7524">
                  <c:v>0</c:v>
                </c:pt>
                <c:pt idx="7525">
                  <c:v>0</c:v>
                </c:pt>
                <c:pt idx="7526">
                  <c:v>0</c:v>
                </c:pt>
                <c:pt idx="7527">
                  <c:v>0</c:v>
                </c:pt>
                <c:pt idx="7528">
                  <c:v>0</c:v>
                </c:pt>
                <c:pt idx="7529">
                  <c:v>0</c:v>
                </c:pt>
                <c:pt idx="7530">
                  <c:v>0</c:v>
                </c:pt>
                <c:pt idx="7531">
                  <c:v>0</c:v>
                </c:pt>
                <c:pt idx="7532">
                  <c:v>0</c:v>
                </c:pt>
                <c:pt idx="7533">
                  <c:v>0</c:v>
                </c:pt>
                <c:pt idx="7534">
                  <c:v>0</c:v>
                </c:pt>
                <c:pt idx="7535">
                  <c:v>0</c:v>
                </c:pt>
                <c:pt idx="7536">
                  <c:v>0</c:v>
                </c:pt>
                <c:pt idx="7537">
                  <c:v>0</c:v>
                </c:pt>
                <c:pt idx="7538">
                  <c:v>0</c:v>
                </c:pt>
                <c:pt idx="7539">
                  <c:v>0</c:v>
                </c:pt>
                <c:pt idx="7540">
                  <c:v>0</c:v>
                </c:pt>
                <c:pt idx="7541">
                  <c:v>0</c:v>
                </c:pt>
                <c:pt idx="7542">
                  <c:v>0</c:v>
                </c:pt>
                <c:pt idx="7543">
                  <c:v>0</c:v>
                </c:pt>
                <c:pt idx="7544">
                  <c:v>0</c:v>
                </c:pt>
                <c:pt idx="7545">
                  <c:v>0</c:v>
                </c:pt>
                <c:pt idx="7546">
                  <c:v>0</c:v>
                </c:pt>
                <c:pt idx="7547">
                  <c:v>0</c:v>
                </c:pt>
                <c:pt idx="7548">
                  <c:v>0</c:v>
                </c:pt>
                <c:pt idx="7549">
                  <c:v>0</c:v>
                </c:pt>
                <c:pt idx="7550">
                  <c:v>0</c:v>
                </c:pt>
                <c:pt idx="7551">
                  <c:v>0</c:v>
                </c:pt>
                <c:pt idx="7552">
                  <c:v>0</c:v>
                </c:pt>
                <c:pt idx="7553">
                  <c:v>0</c:v>
                </c:pt>
                <c:pt idx="7554">
                  <c:v>0</c:v>
                </c:pt>
                <c:pt idx="7555">
                  <c:v>0</c:v>
                </c:pt>
                <c:pt idx="7556">
                  <c:v>0</c:v>
                </c:pt>
                <c:pt idx="7557">
                  <c:v>0</c:v>
                </c:pt>
                <c:pt idx="7558">
                  <c:v>0</c:v>
                </c:pt>
                <c:pt idx="7559">
                  <c:v>0</c:v>
                </c:pt>
                <c:pt idx="7560">
                  <c:v>0</c:v>
                </c:pt>
                <c:pt idx="7561">
                  <c:v>0</c:v>
                </c:pt>
                <c:pt idx="7562">
                  <c:v>0</c:v>
                </c:pt>
                <c:pt idx="7563">
                  <c:v>0</c:v>
                </c:pt>
                <c:pt idx="7564">
                  <c:v>0</c:v>
                </c:pt>
                <c:pt idx="7565">
                  <c:v>0</c:v>
                </c:pt>
                <c:pt idx="7566">
                  <c:v>0</c:v>
                </c:pt>
                <c:pt idx="7567">
                  <c:v>0</c:v>
                </c:pt>
                <c:pt idx="7568">
                  <c:v>0</c:v>
                </c:pt>
                <c:pt idx="7569">
                  <c:v>0</c:v>
                </c:pt>
                <c:pt idx="7570">
                  <c:v>0</c:v>
                </c:pt>
                <c:pt idx="7571">
                  <c:v>0</c:v>
                </c:pt>
                <c:pt idx="7572">
                  <c:v>0</c:v>
                </c:pt>
                <c:pt idx="7573">
                  <c:v>0</c:v>
                </c:pt>
                <c:pt idx="7574">
                  <c:v>0</c:v>
                </c:pt>
                <c:pt idx="7575">
                  <c:v>0</c:v>
                </c:pt>
                <c:pt idx="7576">
                  <c:v>0</c:v>
                </c:pt>
                <c:pt idx="7577">
                  <c:v>0</c:v>
                </c:pt>
                <c:pt idx="7578">
                  <c:v>0</c:v>
                </c:pt>
                <c:pt idx="7579">
                  <c:v>0</c:v>
                </c:pt>
                <c:pt idx="7580">
                  <c:v>0</c:v>
                </c:pt>
                <c:pt idx="7581">
                  <c:v>0</c:v>
                </c:pt>
                <c:pt idx="7582">
                  <c:v>0</c:v>
                </c:pt>
                <c:pt idx="7583">
                  <c:v>0</c:v>
                </c:pt>
                <c:pt idx="7584">
                  <c:v>0</c:v>
                </c:pt>
                <c:pt idx="7585">
                  <c:v>0</c:v>
                </c:pt>
                <c:pt idx="7586">
                  <c:v>0</c:v>
                </c:pt>
                <c:pt idx="7587">
                  <c:v>0</c:v>
                </c:pt>
                <c:pt idx="7588">
                  <c:v>0</c:v>
                </c:pt>
                <c:pt idx="7589">
                  <c:v>0</c:v>
                </c:pt>
                <c:pt idx="7590">
                  <c:v>0</c:v>
                </c:pt>
                <c:pt idx="7591">
                  <c:v>0</c:v>
                </c:pt>
                <c:pt idx="7592">
                  <c:v>0</c:v>
                </c:pt>
                <c:pt idx="7593">
                  <c:v>0</c:v>
                </c:pt>
                <c:pt idx="7594">
                  <c:v>0</c:v>
                </c:pt>
                <c:pt idx="7595">
                  <c:v>0</c:v>
                </c:pt>
                <c:pt idx="7596">
                  <c:v>0</c:v>
                </c:pt>
                <c:pt idx="7597">
                  <c:v>0</c:v>
                </c:pt>
                <c:pt idx="7598">
                  <c:v>0</c:v>
                </c:pt>
                <c:pt idx="7599">
                  <c:v>0</c:v>
                </c:pt>
                <c:pt idx="7600">
                  <c:v>0</c:v>
                </c:pt>
                <c:pt idx="7601">
                  <c:v>0</c:v>
                </c:pt>
                <c:pt idx="7602">
                  <c:v>0</c:v>
                </c:pt>
                <c:pt idx="7603">
                  <c:v>0</c:v>
                </c:pt>
                <c:pt idx="7604">
                  <c:v>0</c:v>
                </c:pt>
                <c:pt idx="7605">
                  <c:v>0</c:v>
                </c:pt>
                <c:pt idx="7606">
                  <c:v>0</c:v>
                </c:pt>
                <c:pt idx="7607">
                  <c:v>0</c:v>
                </c:pt>
                <c:pt idx="7608">
                  <c:v>0</c:v>
                </c:pt>
                <c:pt idx="7609">
                  <c:v>0</c:v>
                </c:pt>
                <c:pt idx="7610">
                  <c:v>0</c:v>
                </c:pt>
                <c:pt idx="7611">
                  <c:v>0</c:v>
                </c:pt>
                <c:pt idx="7612">
                  <c:v>0</c:v>
                </c:pt>
                <c:pt idx="7613">
                  <c:v>0</c:v>
                </c:pt>
                <c:pt idx="7614">
                  <c:v>0</c:v>
                </c:pt>
                <c:pt idx="7615">
                  <c:v>0</c:v>
                </c:pt>
                <c:pt idx="7616">
                  <c:v>0</c:v>
                </c:pt>
                <c:pt idx="7617">
                  <c:v>0</c:v>
                </c:pt>
                <c:pt idx="7618">
                  <c:v>0</c:v>
                </c:pt>
                <c:pt idx="7619">
                  <c:v>0</c:v>
                </c:pt>
                <c:pt idx="7620">
                  <c:v>0</c:v>
                </c:pt>
                <c:pt idx="7621">
                  <c:v>0</c:v>
                </c:pt>
                <c:pt idx="7622">
                  <c:v>0</c:v>
                </c:pt>
                <c:pt idx="7623">
                  <c:v>0</c:v>
                </c:pt>
                <c:pt idx="7624">
                  <c:v>0</c:v>
                </c:pt>
                <c:pt idx="7625">
                  <c:v>0</c:v>
                </c:pt>
                <c:pt idx="7626">
                  <c:v>0</c:v>
                </c:pt>
                <c:pt idx="7627">
                  <c:v>0</c:v>
                </c:pt>
                <c:pt idx="7628">
                  <c:v>0</c:v>
                </c:pt>
                <c:pt idx="7629">
                  <c:v>0</c:v>
                </c:pt>
                <c:pt idx="7630">
                  <c:v>0</c:v>
                </c:pt>
                <c:pt idx="7631">
                  <c:v>0</c:v>
                </c:pt>
                <c:pt idx="7632">
                  <c:v>0</c:v>
                </c:pt>
                <c:pt idx="7633">
                  <c:v>0</c:v>
                </c:pt>
                <c:pt idx="7634">
                  <c:v>0</c:v>
                </c:pt>
                <c:pt idx="7635">
                  <c:v>0</c:v>
                </c:pt>
                <c:pt idx="7636">
                  <c:v>0</c:v>
                </c:pt>
                <c:pt idx="7637">
                  <c:v>0</c:v>
                </c:pt>
                <c:pt idx="7638">
                  <c:v>0</c:v>
                </c:pt>
                <c:pt idx="7639">
                  <c:v>0</c:v>
                </c:pt>
                <c:pt idx="7640">
                  <c:v>0</c:v>
                </c:pt>
                <c:pt idx="7641">
                  <c:v>0</c:v>
                </c:pt>
                <c:pt idx="7642">
                  <c:v>0</c:v>
                </c:pt>
                <c:pt idx="7643">
                  <c:v>0</c:v>
                </c:pt>
                <c:pt idx="7644">
                  <c:v>0</c:v>
                </c:pt>
                <c:pt idx="7645">
                  <c:v>0</c:v>
                </c:pt>
                <c:pt idx="7646">
                  <c:v>0</c:v>
                </c:pt>
                <c:pt idx="7647">
                  <c:v>0</c:v>
                </c:pt>
                <c:pt idx="7648">
                  <c:v>0</c:v>
                </c:pt>
                <c:pt idx="7649">
                  <c:v>0</c:v>
                </c:pt>
                <c:pt idx="7650">
                  <c:v>0</c:v>
                </c:pt>
                <c:pt idx="7651">
                  <c:v>0</c:v>
                </c:pt>
                <c:pt idx="7652">
                  <c:v>0</c:v>
                </c:pt>
                <c:pt idx="7653">
                  <c:v>0</c:v>
                </c:pt>
                <c:pt idx="7654">
                  <c:v>0</c:v>
                </c:pt>
                <c:pt idx="7655">
                  <c:v>0</c:v>
                </c:pt>
                <c:pt idx="7656">
                  <c:v>0</c:v>
                </c:pt>
                <c:pt idx="7657">
                  <c:v>0</c:v>
                </c:pt>
                <c:pt idx="7658">
                  <c:v>0</c:v>
                </c:pt>
                <c:pt idx="7659">
                  <c:v>0</c:v>
                </c:pt>
                <c:pt idx="7660">
                  <c:v>0</c:v>
                </c:pt>
                <c:pt idx="7661">
                  <c:v>0</c:v>
                </c:pt>
                <c:pt idx="7662">
                  <c:v>0</c:v>
                </c:pt>
                <c:pt idx="7663">
                  <c:v>0</c:v>
                </c:pt>
                <c:pt idx="7664">
                  <c:v>0</c:v>
                </c:pt>
                <c:pt idx="7665">
                  <c:v>0</c:v>
                </c:pt>
                <c:pt idx="7666">
                  <c:v>0</c:v>
                </c:pt>
                <c:pt idx="7667">
                  <c:v>0</c:v>
                </c:pt>
                <c:pt idx="7668">
                  <c:v>0</c:v>
                </c:pt>
                <c:pt idx="7669">
                  <c:v>0</c:v>
                </c:pt>
                <c:pt idx="7670">
                  <c:v>0</c:v>
                </c:pt>
                <c:pt idx="7671">
                  <c:v>0</c:v>
                </c:pt>
                <c:pt idx="7672">
                  <c:v>0</c:v>
                </c:pt>
                <c:pt idx="7673">
                  <c:v>0</c:v>
                </c:pt>
                <c:pt idx="7674">
                  <c:v>0</c:v>
                </c:pt>
                <c:pt idx="7675">
                  <c:v>0</c:v>
                </c:pt>
                <c:pt idx="7676">
                  <c:v>0</c:v>
                </c:pt>
                <c:pt idx="7677">
                  <c:v>0</c:v>
                </c:pt>
                <c:pt idx="7678">
                  <c:v>0</c:v>
                </c:pt>
                <c:pt idx="7679">
                  <c:v>0</c:v>
                </c:pt>
                <c:pt idx="7680">
                  <c:v>0</c:v>
                </c:pt>
                <c:pt idx="7681">
                  <c:v>0</c:v>
                </c:pt>
                <c:pt idx="7682">
                  <c:v>0</c:v>
                </c:pt>
                <c:pt idx="7683">
                  <c:v>0</c:v>
                </c:pt>
                <c:pt idx="7684">
                  <c:v>0</c:v>
                </c:pt>
                <c:pt idx="7685">
                  <c:v>0</c:v>
                </c:pt>
                <c:pt idx="7686">
                  <c:v>0</c:v>
                </c:pt>
                <c:pt idx="7687">
                  <c:v>0</c:v>
                </c:pt>
                <c:pt idx="7688">
                  <c:v>0</c:v>
                </c:pt>
                <c:pt idx="7689">
                  <c:v>0</c:v>
                </c:pt>
                <c:pt idx="7690">
                  <c:v>0</c:v>
                </c:pt>
                <c:pt idx="7691">
                  <c:v>0</c:v>
                </c:pt>
                <c:pt idx="7692">
                  <c:v>0</c:v>
                </c:pt>
                <c:pt idx="7693">
                  <c:v>0</c:v>
                </c:pt>
                <c:pt idx="7694">
                  <c:v>0</c:v>
                </c:pt>
                <c:pt idx="7695">
                  <c:v>0</c:v>
                </c:pt>
                <c:pt idx="7696">
                  <c:v>0</c:v>
                </c:pt>
                <c:pt idx="7697">
                  <c:v>0</c:v>
                </c:pt>
                <c:pt idx="7698">
                  <c:v>0</c:v>
                </c:pt>
                <c:pt idx="7699">
                  <c:v>0</c:v>
                </c:pt>
                <c:pt idx="7700">
                  <c:v>0</c:v>
                </c:pt>
                <c:pt idx="7701">
                  <c:v>0</c:v>
                </c:pt>
                <c:pt idx="7702">
                  <c:v>0</c:v>
                </c:pt>
                <c:pt idx="7703">
                  <c:v>0</c:v>
                </c:pt>
                <c:pt idx="7704">
                  <c:v>0</c:v>
                </c:pt>
                <c:pt idx="7705">
                  <c:v>0</c:v>
                </c:pt>
                <c:pt idx="7706">
                  <c:v>0</c:v>
                </c:pt>
                <c:pt idx="7707">
                  <c:v>0</c:v>
                </c:pt>
                <c:pt idx="7708">
                  <c:v>0</c:v>
                </c:pt>
                <c:pt idx="7709">
                  <c:v>0</c:v>
                </c:pt>
                <c:pt idx="7710">
                  <c:v>0</c:v>
                </c:pt>
                <c:pt idx="7711">
                  <c:v>0</c:v>
                </c:pt>
                <c:pt idx="7712">
                  <c:v>0</c:v>
                </c:pt>
                <c:pt idx="7713">
                  <c:v>0</c:v>
                </c:pt>
                <c:pt idx="7714">
                  <c:v>0</c:v>
                </c:pt>
                <c:pt idx="7715">
                  <c:v>0</c:v>
                </c:pt>
                <c:pt idx="7716">
                  <c:v>0</c:v>
                </c:pt>
                <c:pt idx="7717">
                  <c:v>0</c:v>
                </c:pt>
                <c:pt idx="7718">
                  <c:v>0</c:v>
                </c:pt>
                <c:pt idx="7719">
                  <c:v>0</c:v>
                </c:pt>
                <c:pt idx="7720">
                  <c:v>0</c:v>
                </c:pt>
                <c:pt idx="7721">
                  <c:v>0</c:v>
                </c:pt>
                <c:pt idx="7722">
                  <c:v>0</c:v>
                </c:pt>
                <c:pt idx="7723">
                  <c:v>0</c:v>
                </c:pt>
                <c:pt idx="7724">
                  <c:v>0</c:v>
                </c:pt>
                <c:pt idx="7725">
                  <c:v>0</c:v>
                </c:pt>
                <c:pt idx="7726">
                  <c:v>0</c:v>
                </c:pt>
                <c:pt idx="7727">
                  <c:v>0</c:v>
                </c:pt>
                <c:pt idx="7728">
                  <c:v>0</c:v>
                </c:pt>
                <c:pt idx="7729">
                  <c:v>0</c:v>
                </c:pt>
                <c:pt idx="7730">
                  <c:v>0</c:v>
                </c:pt>
                <c:pt idx="7731">
                  <c:v>0</c:v>
                </c:pt>
                <c:pt idx="7732">
                  <c:v>0</c:v>
                </c:pt>
                <c:pt idx="7733">
                  <c:v>0</c:v>
                </c:pt>
                <c:pt idx="7734">
                  <c:v>0</c:v>
                </c:pt>
                <c:pt idx="7735">
                  <c:v>0</c:v>
                </c:pt>
                <c:pt idx="7736">
                  <c:v>0</c:v>
                </c:pt>
                <c:pt idx="7737">
                  <c:v>0</c:v>
                </c:pt>
                <c:pt idx="7738">
                  <c:v>0</c:v>
                </c:pt>
                <c:pt idx="7739">
                  <c:v>0</c:v>
                </c:pt>
                <c:pt idx="7740">
                  <c:v>0</c:v>
                </c:pt>
                <c:pt idx="7741">
                  <c:v>0</c:v>
                </c:pt>
                <c:pt idx="7742">
                  <c:v>0</c:v>
                </c:pt>
                <c:pt idx="7743">
                  <c:v>0</c:v>
                </c:pt>
                <c:pt idx="7744">
                  <c:v>0</c:v>
                </c:pt>
                <c:pt idx="7745">
                  <c:v>0</c:v>
                </c:pt>
                <c:pt idx="7746">
                  <c:v>0</c:v>
                </c:pt>
                <c:pt idx="7747">
                  <c:v>0</c:v>
                </c:pt>
                <c:pt idx="7748">
                  <c:v>0</c:v>
                </c:pt>
                <c:pt idx="7749">
                  <c:v>0</c:v>
                </c:pt>
                <c:pt idx="7750">
                  <c:v>0</c:v>
                </c:pt>
                <c:pt idx="7751">
                  <c:v>0</c:v>
                </c:pt>
                <c:pt idx="7752">
                  <c:v>0</c:v>
                </c:pt>
                <c:pt idx="7753">
                  <c:v>0</c:v>
                </c:pt>
                <c:pt idx="7754">
                  <c:v>0</c:v>
                </c:pt>
                <c:pt idx="7755">
                  <c:v>0</c:v>
                </c:pt>
                <c:pt idx="7756">
                  <c:v>0</c:v>
                </c:pt>
                <c:pt idx="7757">
                  <c:v>0</c:v>
                </c:pt>
                <c:pt idx="7758">
                  <c:v>0</c:v>
                </c:pt>
                <c:pt idx="7759">
                  <c:v>0</c:v>
                </c:pt>
                <c:pt idx="7760">
                  <c:v>0</c:v>
                </c:pt>
                <c:pt idx="7761">
                  <c:v>0</c:v>
                </c:pt>
                <c:pt idx="7762">
                  <c:v>0</c:v>
                </c:pt>
                <c:pt idx="7763">
                  <c:v>0</c:v>
                </c:pt>
                <c:pt idx="7764">
                  <c:v>0</c:v>
                </c:pt>
                <c:pt idx="7765">
                  <c:v>0</c:v>
                </c:pt>
                <c:pt idx="7766">
                  <c:v>0</c:v>
                </c:pt>
                <c:pt idx="7767">
                  <c:v>0</c:v>
                </c:pt>
                <c:pt idx="7768">
                  <c:v>0</c:v>
                </c:pt>
                <c:pt idx="7769">
                  <c:v>0</c:v>
                </c:pt>
                <c:pt idx="7770">
                  <c:v>0</c:v>
                </c:pt>
                <c:pt idx="7771">
                  <c:v>0</c:v>
                </c:pt>
                <c:pt idx="7772">
                  <c:v>0</c:v>
                </c:pt>
                <c:pt idx="7773">
                  <c:v>0</c:v>
                </c:pt>
                <c:pt idx="7774">
                  <c:v>0</c:v>
                </c:pt>
                <c:pt idx="7775">
                  <c:v>0</c:v>
                </c:pt>
                <c:pt idx="7776">
                  <c:v>0</c:v>
                </c:pt>
                <c:pt idx="7777">
                  <c:v>0</c:v>
                </c:pt>
                <c:pt idx="7778">
                  <c:v>0</c:v>
                </c:pt>
                <c:pt idx="7779">
                  <c:v>0</c:v>
                </c:pt>
                <c:pt idx="7780">
                  <c:v>0</c:v>
                </c:pt>
                <c:pt idx="7781">
                  <c:v>0</c:v>
                </c:pt>
                <c:pt idx="7782">
                  <c:v>0</c:v>
                </c:pt>
                <c:pt idx="7783">
                  <c:v>0</c:v>
                </c:pt>
                <c:pt idx="7784">
                  <c:v>0</c:v>
                </c:pt>
                <c:pt idx="7785">
                  <c:v>0</c:v>
                </c:pt>
                <c:pt idx="7786">
                  <c:v>0</c:v>
                </c:pt>
                <c:pt idx="7787">
                  <c:v>0</c:v>
                </c:pt>
                <c:pt idx="7788">
                  <c:v>0</c:v>
                </c:pt>
                <c:pt idx="7789">
                  <c:v>0</c:v>
                </c:pt>
                <c:pt idx="7790">
                  <c:v>0</c:v>
                </c:pt>
                <c:pt idx="7791">
                  <c:v>0</c:v>
                </c:pt>
                <c:pt idx="7792">
                  <c:v>0</c:v>
                </c:pt>
                <c:pt idx="7793">
                  <c:v>0</c:v>
                </c:pt>
                <c:pt idx="7794">
                  <c:v>0</c:v>
                </c:pt>
                <c:pt idx="7795">
                  <c:v>0</c:v>
                </c:pt>
                <c:pt idx="7796">
                  <c:v>0</c:v>
                </c:pt>
                <c:pt idx="7797">
                  <c:v>0</c:v>
                </c:pt>
                <c:pt idx="7798">
                  <c:v>0</c:v>
                </c:pt>
                <c:pt idx="7799">
                  <c:v>0</c:v>
                </c:pt>
                <c:pt idx="7800">
                  <c:v>0</c:v>
                </c:pt>
                <c:pt idx="7801">
                  <c:v>0</c:v>
                </c:pt>
                <c:pt idx="7802">
                  <c:v>0</c:v>
                </c:pt>
                <c:pt idx="7803">
                  <c:v>0</c:v>
                </c:pt>
                <c:pt idx="7804">
                  <c:v>0</c:v>
                </c:pt>
                <c:pt idx="7805">
                  <c:v>0</c:v>
                </c:pt>
                <c:pt idx="7806">
                  <c:v>0</c:v>
                </c:pt>
                <c:pt idx="7807">
                  <c:v>0</c:v>
                </c:pt>
                <c:pt idx="7808">
                  <c:v>0</c:v>
                </c:pt>
                <c:pt idx="7809">
                  <c:v>0</c:v>
                </c:pt>
                <c:pt idx="7810">
                  <c:v>0</c:v>
                </c:pt>
                <c:pt idx="7811">
                  <c:v>0</c:v>
                </c:pt>
                <c:pt idx="7812">
                  <c:v>0</c:v>
                </c:pt>
                <c:pt idx="7813">
                  <c:v>0</c:v>
                </c:pt>
                <c:pt idx="7814">
                  <c:v>0</c:v>
                </c:pt>
                <c:pt idx="7815">
                  <c:v>0</c:v>
                </c:pt>
                <c:pt idx="7816">
                  <c:v>0</c:v>
                </c:pt>
                <c:pt idx="7817">
                  <c:v>0</c:v>
                </c:pt>
                <c:pt idx="7818">
                  <c:v>0</c:v>
                </c:pt>
                <c:pt idx="7819">
                  <c:v>0</c:v>
                </c:pt>
                <c:pt idx="7820">
                  <c:v>0</c:v>
                </c:pt>
                <c:pt idx="7821">
                  <c:v>0</c:v>
                </c:pt>
                <c:pt idx="7822">
                  <c:v>0</c:v>
                </c:pt>
                <c:pt idx="7823">
                  <c:v>0</c:v>
                </c:pt>
                <c:pt idx="7824">
                  <c:v>0</c:v>
                </c:pt>
                <c:pt idx="7825">
                  <c:v>0</c:v>
                </c:pt>
                <c:pt idx="7826">
                  <c:v>0</c:v>
                </c:pt>
                <c:pt idx="7827">
                  <c:v>0</c:v>
                </c:pt>
                <c:pt idx="7828">
                  <c:v>0</c:v>
                </c:pt>
                <c:pt idx="7829">
                  <c:v>0</c:v>
                </c:pt>
                <c:pt idx="7830">
                  <c:v>0</c:v>
                </c:pt>
                <c:pt idx="7831">
                  <c:v>0</c:v>
                </c:pt>
                <c:pt idx="7832">
                  <c:v>0</c:v>
                </c:pt>
                <c:pt idx="7833">
                  <c:v>0</c:v>
                </c:pt>
                <c:pt idx="7834">
                  <c:v>0</c:v>
                </c:pt>
                <c:pt idx="7835">
                  <c:v>0</c:v>
                </c:pt>
                <c:pt idx="7836">
                  <c:v>0</c:v>
                </c:pt>
                <c:pt idx="7837">
                  <c:v>0</c:v>
                </c:pt>
                <c:pt idx="7838">
                  <c:v>0</c:v>
                </c:pt>
                <c:pt idx="7839">
                  <c:v>0</c:v>
                </c:pt>
                <c:pt idx="7840">
                  <c:v>0</c:v>
                </c:pt>
                <c:pt idx="7841">
                  <c:v>0</c:v>
                </c:pt>
                <c:pt idx="7842">
                  <c:v>0</c:v>
                </c:pt>
                <c:pt idx="7843">
                  <c:v>0</c:v>
                </c:pt>
                <c:pt idx="7844">
                  <c:v>0</c:v>
                </c:pt>
                <c:pt idx="7845">
                  <c:v>0</c:v>
                </c:pt>
                <c:pt idx="7846">
                  <c:v>0</c:v>
                </c:pt>
                <c:pt idx="7847">
                  <c:v>0</c:v>
                </c:pt>
                <c:pt idx="7848">
                  <c:v>0</c:v>
                </c:pt>
                <c:pt idx="7849">
                  <c:v>0</c:v>
                </c:pt>
                <c:pt idx="7850">
                  <c:v>0</c:v>
                </c:pt>
                <c:pt idx="7851">
                  <c:v>0</c:v>
                </c:pt>
                <c:pt idx="7852">
                  <c:v>0</c:v>
                </c:pt>
                <c:pt idx="7853">
                  <c:v>0</c:v>
                </c:pt>
                <c:pt idx="7854">
                  <c:v>0</c:v>
                </c:pt>
                <c:pt idx="7855">
                  <c:v>0</c:v>
                </c:pt>
                <c:pt idx="7856">
                  <c:v>0</c:v>
                </c:pt>
                <c:pt idx="7857">
                  <c:v>0</c:v>
                </c:pt>
                <c:pt idx="7858">
                  <c:v>0</c:v>
                </c:pt>
                <c:pt idx="7859">
                  <c:v>0</c:v>
                </c:pt>
                <c:pt idx="7860">
                  <c:v>0</c:v>
                </c:pt>
                <c:pt idx="7861">
                  <c:v>0</c:v>
                </c:pt>
                <c:pt idx="7862">
                  <c:v>0</c:v>
                </c:pt>
                <c:pt idx="7863">
                  <c:v>0</c:v>
                </c:pt>
                <c:pt idx="7864">
                  <c:v>0</c:v>
                </c:pt>
                <c:pt idx="7865">
                  <c:v>0</c:v>
                </c:pt>
                <c:pt idx="7866">
                  <c:v>0</c:v>
                </c:pt>
                <c:pt idx="7867">
                  <c:v>0</c:v>
                </c:pt>
                <c:pt idx="7868">
                  <c:v>0</c:v>
                </c:pt>
                <c:pt idx="7869">
                  <c:v>0</c:v>
                </c:pt>
                <c:pt idx="7870">
                  <c:v>0</c:v>
                </c:pt>
                <c:pt idx="7871">
                  <c:v>0</c:v>
                </c:pt>
                <c:pt idx="7872">
                  <c:v>0</c:v>
                </c:pt>
                <c:pt idx="7873">
                  <c:v>0</c:v>
                </c:pt>
                <c:pt idx="7874">
                  <c:v>0</c:v>
                </c:pt>
                <c:pt idx="7875">
                  <c:v>0</c:v>
                </c:pt>
                <c:pt idx="7876">
                  <c:v>0</c:v>
                </c:pt>
                <c:pt idx="7877">
                  <c:v>0</c:v>
                </c:pt>
                <c:pt idx="7878">
                  <c:v>0</c:v>
                </c:pt>
                <c:pt idx="7879">
                  <c:v>0</c:v>
                </c:pt>
                <c:pt idx="7880">
                  <c:v>0</c:v>
                </c:pt>
                <c:pt idx="7881">
                  <c:v>0</c:v>
                </c:pt>
                <c:pt idx="7882">
                  <c:v>0</c:v>
                </c:pt>
                <c:pt idx="7883">
                  <c:v>0</c:v>
                </c:pt>
                <c:pt idx="7884">
                  <c:v>0</c:v>
                </c:pt>
                <c:pt idx="7885">
                  <c:v>0</c:v>
                </c:pt>
                <c:pt idx="7886">
                  <c:v>0</c:v>
                </c:pt>
                <c:pt idx="7887">
                  <c:v>0</c:v>
                </c:pt>
                <c:pt idx="7888">
                  <c:v>0</c:v>
                </c:pt>
                <c:pt idx="7889">
                  <c:v>0</c:v>
                </c:pt>
                <c:pt idx="7890">
                  <c:v>0</c:v>
                </c:pt>
                <c:pt idx="7891">
                  <c:v>0</c:v>
                </c:pt>
                <c:pt idx="7892">
                  <c:v>0</c:v>
                </c:pt>
                <c:pt idx="7893">
                  <c:v>0</c:v>
                </c:pt>
                <c:pt idx="7894">
                  <c:v>0</c:v>
                </c:pt>
                <c:pt idx="7895">
                  <c:v>0</c:v>
                </c:pt>
                <c:pt idx="7896">
                  <c:v>0</c:v>
                </c:pt>
                <c:pt idx="7897">
                  <c:v>0</c:v>
                </c:pt>
                <c:pt idx="7898">
                  <c:v>0</c:v>
                </c:pt>
                <c:pt idx="7899">
                  <c:v>0</c:v>
                </c:pt>
                <c:pt idx="7900">
                  <c:v>0</c:v>
                </c:pt>
                <c:pt idx="7901">
                  <c:v>0</c:v>
                </c:pt>
                <c:pt idx="7902">
                  <c:v>0</c:v>
                </c:pt>
                <c:pt idx="7903">
                  <c:v>0</c:v>
                </c:pt>
                <c:pt idx="7904">
                  <c:v>0</c:v>
                </c:pt>
                <c:pt idx="7905">
                  <c:v>0</c:v>
                </c:pt>
                <c:pt idx="7906">
                  <c:v>0</c:v>
                </c:pt>
                <c:pt idx="7907">
                  <c:v>0</c:v>
                </c:pt>
                <c:pt idx="7908">
                  <c:v>0</c:v>
                </c:pt>
                <c:pt idx="7909">
                  <c:v>0</c:v>
                </c:pt>
                <c:pt idx="7910">
                  <c:v>0</c:v>
                </c:pt>
                <c:pt idx="7911">
                  <c:v>0</c:v>
                </c:pt>
                <c:pt idx="7912">
                  <c:v>0</c:v>
                </c:pt>
                <c:pt idx="7913">
                  <c:v>0</c:v>
                </c:pt>
                <c:pt idx="7914">
                  <c:v>0</c:v>
                </c:pt>
                <c:pt idx="7915">
                  <c:v>0</c:v>
                </c:pt>
                <c:pt idx="7916">
                  <c:v>0</c:v>
                </c:pt>
                <c:pt idx="7917">
                  <c:v>0</c:v>
                </c:pt>
                <c:pt idx="7918">
                  <c:v>0</c:v>
                </c:pt>
                <c:pt idx="7919">
                  <c:v>0</c:v>
                </c:pt>
                <c:pt idx="7920">
                  <c:v>0</c:v>
                </c:pt>
                <c:pt idx="7921">
                  <c:v>0</c:v>
                </c:pt>
                <c:pt idx="7922">
                  <c:v>0</c:v>
                </c:pt>
                <c:pt idx="7923">
                  <c:v>0</c:v>
                </c:pt>
                <c:pt idx="7924">
                  <c:v>0</c:v>
                </c:pt>
                <c:pt idx="7925">
                  <c:v>0</c:v>
                </c:pt>
                <c:pt idx="7926">
                  <c:v>0</c:v>
                </c:pt>
                <c:pt idx="7927">
                  <c:v>0</c:v>
                </c:pt>
                <c:pt idx="7928">
                  <c:v>0</c:v>
                </c:pt>
                <c:pt idx="7929">
                  <c:v>0</c:v>
                </c:pt>
                <c:pt idx="7930">
                  <c:v>0</c:v>
                </c:pt>
                <c:pt idx="7931">
                  <c:v>0</c:v>
                </c:pt>
                <c:pt idx="7932">
                  <c:v>0</c:v>
                </c:pt>
                <c:pt idx="7933">
                  <c:v>0</c:v>
                </c:pt>
                <c:pt idx="7934">
                  <c:v>0</c:v>
                </c:pt>
                <c:pt idx="7935">
                  <c:v>0</c:v>
                </c:pt>
                <c:pt idx="7936">
                  <c:v>0</c:v>
                </c:pt>
                <c:pt idx="7937">
                  <c:v>0</c:v>
                </c:pt>
                <c:pt idx="7938">
                  <c:v>0</c:v>
                </c:pt>
                <c:pt idx="7939">
                  <c:v>0</c:v>
                </c:pt>
                <c:pt idx="7940">
                  <c:v>0</c:v>
                </c:pt>
                <c:pt idx="7941">
                  <c:v>0</c:v>
                </c:pt>
                <c:pt idx="7942">
                  <c:v>0</c:v>
                </c:pt>
                <c:pt idx="7943">
                  <c:v>0</c:v>
                </c:pt>
                <c:pt idx="7944">
                  <c:v>0</c:v>
                </c:pt>
                <c:pt idx="7945">
                  <c:v>0</c:v>
                </c:pt>
                <c:pt idx="7946">
                  <c:v>0</c:v>
                </c:pt>
                <c:pt idx="7947">
                  <c:v>0</c:v>
                </c:pt>
                <c:pt idx="7948">
                  <c:v>0</c:v>
                </c:pt>
                <c:pt idx="7949">
                  <c:v>0</c:v>
                </c:pt>
                <c:pt idx="7950">
                  <c:v>0</c:v>
                </c:pt>
                <c:pt idx="7951">
                  <c:v>0</c:v>
                </c:pt>
                <c:pt idx="7952">
                  <c:v>0</c:v>
                </c:pt>
                <c:pt idx="7953">
                  <c:v>0</c:v>
                </c:pt>
                <c:pt idx="7954">
                  <c:v>0</c:v>
                </c:pt>
                <c:pt idx="7955">
                  <c:v>0</c:v>
                </c:pt>
                <c:pt idx="7956">
                  <c:v>0</c:v>
                </c:pt>
                <c:pt idx="7957">
                  <c:v>0</c:v>
                </c:pt>
                <c:pt idx="7958">
                  <c:v>0</c:v>
                </c:pt>
                <c:pt idx="7959">
                  <c:v>0</c:v>
                </c:pt>
                <c:pt idx="7960">
                  <c:v>0</c:v>
                </c:pt>
                <c:pt idx="7961">
                  <c:v>0</c:v>
                </c:pt>
                <c:pt idx="7962">
                  <c:v>0</c:v>
                </c:pt>
                <c:pt idx="7963">
                  <c:v>0</c:v>
                </c:pt>
                <c:pt idx="7964">
                  <c:v>0</c:v>
                </c:pt>
                <c:pt idx="7965">
                  <c:v>0</c:v>
                </c:pt>
                <c:pt idx="7966">
                  <c:v>0</c:v>
                </c:pt>
                <c:pt idx="7967">
                  <c:v>0</c:v>
                </c:pt>
                <c:pt idx="7968">
                  <c:v>0</c:v>
                </c:pt>
                <c:pt idx="7969">
                  <c:v>0</c:v>
                </c:pt>
                <c:pt idx="7970">
                  <c:v>0</c:v>
                </c:pt>
                <c:pt idx="7971">
                  <c:v>0</c:v>
                </c:pt>
                <c:pt idx="7972">
                  <c:v>0</c:v>
                </c:pt>
                <c:pt idx="7973">
                  <c:v>0</c:v>
                </c:pt>
                <c:pt idx="7974">
                  <c:v>0</c:v>
                </c:pt>
                <c:pt idx="7975">
                  <c:v>0</c:v>
                </c:pt>
                <c:pt idx="7976">
                  <c:v>0</c:v>
                </c:pt>
                <c:pt idx="7977">
                  <c:v>0</c:v>
                </c:pt>
                <c:pt idx="7978">
                  <c:v>0</c:v>
                </c:pt>
                <c:pt idx="7979">
                  <c:v>0</c:v>
                </c:pt>
                <c:pt idx="7980">
                  <c:v>0</c:v>
                </c:pt>
                <c:pt idx="7981">
                  <c:v>0</c:v>
                </c:pt>
                <c:pt idx="7982">
                  <c:v>0</c:v>
                </c:pt>
                <c:pt idx="7983">
                  <c:v>0</c:v>
                </c:pt>
                <c:pt idx="7984">
                  <c:v>0</c:v>
                </c:pt>
                <c:pt idx="7985">
                  <c:v>0</c:v>
                </c:pt>
                <c:pt idx="7986">
                  <c:v>0</c:v>
                </c:pt>
                <c:pt idx="7987">
                  <c:v>0</c:v>
                </c:pt>
                <c:pt idx="7988">
                  <c:v>0</c:v>
                </c:pt>
                <c:pt idx="7989">
                  <c:v>0</c:v>
                </c:pt>
                <c:pt idx="7990">
                  <c:v>0</c:v>
                </c:pt>
                <c:pt idx="7991">
                  <c:v>0</c:v>
                </c:pt>
                <c:pt idx="7992">
                  <c:v>0</c:v>
                </c:pt>
                <c:pt idx="7993">
                  <c:v>0</c:v>
                </c:pt>
                <c:pt idx="7994">
                  <c:v>0</c:v>
                </c:pt>
                <c:pt idx="7995">
                  <c:v>0</c:v>
                </c:pt>
                <c:pt idx="7996">
                  <c:v>0</c:v>
                </c:pt>
                <c:pt idx="7997">
                  <c:v>0</c:v>
                </c:pt>
                <c:pt idx="7998">
                  <c:v>0</c:v>
                </c:pt>
                <c:pt idx="7999">
                  <c:v>0</c:v>
                </c:pt>
                <c:pt idx="8000">
                  <c:v>0</c:v>
                </c:pt>
                <c:pt idx="8001">
                  <c:v>0</c:v>
                </c:pt>
                <c:pt idx="8002">
                  <c:v>0</c:v>
                </c:pt>
                <c:pt idx="8003">
                  <c:v>0</c:v>
                </c:pt>
                <c:pt idx="8004">
                  <c:v>0</c:v>
                </c:pt>
                <c:pt idx="8005">
                  <c:v>0</c:v>
                </c:pt>
                <c:pt idx="8006">
                  <c:v>0</c:v>
                </c:pt>
                <c:pt idx="8007">
                  <c:v>0</c:v>
                </c:pt>
                <c:pt idx="8008">
                  <c:v>0</c:v>
                </c:pt>
                <c:pt idx="8009">
                  <c:v>0</c:v>
                </c:pt>
                <c:pt idx="8010">
                  <c:v>0</c:v>
                </c:pt>
                <c:pt idx="8011">
                  <c:v>0</c:v>
                </c:pt>
                <c:pt idx="8012">
                  <c:v>0</c:v>
                </c:pt>
                <c:pt idx="8013">
                  <c:v>0</c:v>
                </c:pt>
                <c:pt idx="8014">
                  <c:v>0</c:v>
                </c:pt>
                <c:pt idx="8015">
                  <c:v>0</c:v>
                </c:pt>
                <c:pt idx="8016">
                  <c:v>0</c:v>
                </c:pt>
                <c:pt idx="8017">
                  <c:v>0</c:v>
                </c:pt>
                <c:pt idx="8018">
                  <c:v>0</c:v>
                </c:pt>
                <c:pt idx="8019">
                  <c:v>0</c:v>
                </c:pt>
                <c:pt idx="8020">
                  <c:v>0</c:v>
                </c:pt>
                <c:pt idx="8021">
                  <c:v>0</c:v>
                </c:pt>
                <c:pt idx="8022">
                  <c:v>0</c:v>
                </c:pt>
                <c:pt idx="8023">
                  <c:v>0</c:v>
                </c:pt>
                <c:pt idx="8024">
                  <c:v>0</c:v>
                </c:pt>
                <c:pt idx="8025">
                  <c:v>0</c:v>
                </c:pt>
                <c:pt idx="8026">
                  <c:v>0</c:v>
                </c:pt>
                <c:pt idx="8027">
                  <c:v>0</c:v>
                </c:pt>
                <c:pt idx="8028">
                  <c:v>0</c:v>
                </c:pt>
                <c:pt idx="8029">
                  <c:v>0</c:v>
                </c:pt>
                <c:pt idx="8030">
                  <c:v>0</c:v>
                </c:pt>
                <c:pt idx="8031">
                  <c:v>0</c:v>
                </c:pt>
                <c:pt idx="8032">
                  <c:v>0</c:v>
                </c:pt>
                <c:pt idx="8033">
                  <c:v>0</c:v>
                </c:pt>
                <c:pt idx="8034">
                  <c:v>0</c:v>
                </c:pt>
                <c:pt idx="8035">
                  <c:v>0</c:v>
                </c:pt>
                <c:pt idx="8036">
                  <c:v>0</c:v>
                </c:pt>
                <c:pt idx="8037">
                  <c:v>0</c:v>
                </c:pt>
                <c:pt idx="8038">
                  <c:v>0</c:v>
                </c:pt>
                <c:pt idx="8039">
                  <c:v>0</c:v>
                </c:pt>
                <c:pt idx="8040">
                  <c:v>0</c:v>
                </c:pt>
                <c:pt idx="8041">
                  <c:v>0</c:v>
                </c:pt>
                <c:pt idx="8042">
                  <c:v>0</c:v>
                </c:pt>
                <c:pt idx="8043">
                  <c:v>0</c:v>
                </c:pt>
                <c:pt idx="8044">
                  <c:v>0</c:v>
                </c:pt>
                <c:pt idx="8045">
                  <c:v>0</c:v>
                </c:pt>
                <c:pt idx="8046">
                  <c:v>0</c:v>
                </c:pt>
                <c:pt idx="8047">
                  <c:v>0</c:v>
                </c:pt>
                <c:pt idx="8048">
                  <c:v>0</c:v>
                </c:pt>
                <c:pt idx="8049">
                  <c:v>0</c:v>
                </c:pt>
                <c:pt idx="8050">
                  <c:v>0</c:v>
                </c:pt>
                <c:pt idx="8051">
                  <c:v>0</c:v>
                </c:pt>
                <c:pt idx="8052">
                  <c:v>0</c:v>
                </c:pt>
                <c:pt idx="8053">
                  <c:v>0</c:v>
                </c:pt>
                <c:pt idx="8054">
                  <c:v>0</c:v>
                </c:pt>
                <c:pt idx="8055">
                  <c:v>0</c:v>
                </c:pt>
                <c:pt idx="8056">
                  <c:v>0</c:v>
                </c:pt>
                <c:pt idx="8057">
                  <c:v>0</c:v>
                </c:pt>
                <c:pt idx="8058">
                  <c:v>0</c:v>
                </c:pt>
                <c:pt idx="8059">
                  <c:v>0</c:v>
                </c:pt>
                <c:pt idx="8060">
                  <c:v>0</c:v>
                </c:pt>
                <c:pt idx="8061">
                  <c:v>0</c:v>
                </c:pt>
                <c:pt idx="8062">
                  <c:v>0</c:v>
                </c:pt>
                <c:pt idx="8063">
                  <c:v>0</c:v>
                </c:pt>
                <c:pt idx="8064">
                  <c:v>0</c:v>
                </c:pt>
                <c:pt idx="8065">
                  <c:v>0</c:v>
                </c:pt>
                <c:pt idx="8066">
                  <c:v>0</c:v>
                </c:pt>
                <c:pt idx="8067">
                  <c:v>0</c:v>
                </c:pt>
                <c:pt idx="8068">
                  <c:v>0</c:v>
                </c:pt>
                <c:pt idx="8069">
                  <c:v>0</c:v>
                </c:pt>
                <c:pt idx="8070">
                  <c:v>0</c:v>
                </c:pt>
                <c:pt idx="8071">
                  <c:v>0</c:v>
                </c:pt>
                <c:pt idx="8072">
                  <c:v>0</c:v>
                </c:pt>
                <c:pt idx="8073">
                  <c:v>0</c:v>
                </c:pt>
                <c:pt idx="8074">
                  <c:v>0</c:v>
                </c:pt>
                <c:pt idx="8075">
                  <c:v>0</c:v>
                </c:pt>
                <c:pt idx="8076">
                  <c:v>0</c:v>
                </c:pt>
                <c:pt idx="8077">
                  <c:v>0</c:v>
                </c:pt>
                <c:pt idx="8078">
                  <c:v>0</c:v>
                </c:pt>
                <c:pt idx="8079">
                  <c:v>0</c:v>
                </c:pt>
                <c:pt idx="8080">
                  <c:v>0</c:v>
                </c:pt>
                <c:pt idx="8081">
                  <c:v>0</c:v>
                </c:pt>
                <c:pt idx="8082">
                  <c:v>0</c:v>
                </c:pt>
                <c:pt idx="8083">
                  <c:v>0</c:v>
                </c:pt>
                <c:pt idx="8084">
                  <c:v>0</c:v>
                </c:pt>
                <c:pt idx="8085">
                  <c:v>0</c:v>
                </c:pt>
                <c:pt idx="8086">
                  <c:v>0</c:v>
                </c:pt>
                <c:pt idx="8087">
                  <c:v>0</c:v>
                </c:pt>
                <c:pt idx="8088">
                  <c:v>0</c:v>
                </c:pt>
                <c:pt idx="8089">
                  <c:v>0</c:v>
                </c:pt>
                <c:pt idx="8090">
                  <c:v>0</c:v>
                </c:pt>
                <c:pt idx="8091">
                  <c:v>0</c:v>
                </c:pt>
                <c:pt idx="8092">
                  <c:v>0</c:v>
                </c:pt>
                <c:pt idx="8093">
                  <c:v>0</c:v>
                </c:pt>
                <c:pt idx="8094">
                  <c:v>0</c:v>
                </c:pt>
                <c:pt idx="8095">
                  <c:v>0</c:v>
                </c:pt>
                <c:pt idx="8096">
                  <c:v>0</c:v>
                </c:pt>
                <c:pt idx="8097">
                  <c:v>0</c:v>
                </c:pt>
                <c:pt idx="8098">
                  <c:v>0</c:v>
                </c:pt>
                <c:pt idx="8099">
                  <c:v>0</c:v>
                </c:pt>
                <c:pt idx="8100">
                  <c:v>0</c:v>
                </c:pt>
                <c:pt idx="8101">
                  <c:v>0</c:v>
                </c:pt>
                <c:pt idx="8102">
                  <c:v>0</c:v>
                </c:pt>
                <c:pt idx="8103">
                  <c:v>0</c:v>
                </c:pt>
                <c:pt idx="8104">
                  <c:v>0</c:v>
                </c:pt>
                <c:pt idx="8105">
                  <c:v>0</c:v>
                </c:pt>
                <c:pt idx="8106">
                  <c:v>0</c:v>
                </c:pt>
                <c:pt idx="8107">
                  <c:v>0</c:v>
                </c:pt>
                <c:pt idx="8108">
                  <c:v>0</c:v>
                </c:pt>
                <c:pt idx="8109">
                  <c:v>0</c:v>
                </c:pt>
                <c:pt idx="8110">
                  <c:v>0</c:v>
                </c:pt>
                <c:pt idx="8111">
                  <c:v>0</c:v>
                </c:pt>
                <c:pt idx="8112">
                  <c:v>0</c:v>
                </c:pt>
                <c:pt idx="8113">
                  <c:v>0</c:v>
                </c:pt>
                <c:pt idx="8114">
                  <c:v>0</c:v>
                </c:pt>
                <c:pt idx="8115">
                  <c:v>0</c:v>
                </c:pt>
                <c:pt idx="8116">
                  <c:v>0</c:v>
                </c:pt>
                <c:pt idx="8117">
                  <c:v>0</c:v>
                </c:pt>
                <c:pt idx="8118">
                  <c:v>0</c:v>
                </c:pt>
                <c:pt idx="8119">
                  <c:v>0</c:v>
                </c:pt>
                <c:pt idx="8120">
                  <c:v>0</c:v>
                </c:pt>
                <c:pt idx="8121">
                  <c:v>0</c:v>
                </c:pt>
                <c:pt idx="8122">
                  <c:v>0</c:v>
                </c:pt>
                <c:pt idx="8123">
                  <c:v>0</c:v>
                </c:pt>
                <c:pt idx="8124">
                  <c:v>0</c:v>
                </c:pt>
                <c:pt idx="8125">
                  <c:v>0</c:v>
                </c:pt>
                <c:pt idx="8126">
                  <c:v>0</c:v>
                </c:pt>
                <c:pt idx="8127">
                  <c:v>0</c:v>
                </c:pt>
                <c:pt idx="8128">
                  <c:v>0</c:v>
                </c:pt>
                <c:pt idx="8129">
                  <c:v>0</c:v>
                </c:pt>
                <c:pt idx="8130">
                  <c:v>0</c:v>
                </c:pt>
                <c:pt idx="8131">
                  <c:v>0</c:v>
                </c:pt>
                <c:pt idx="8132">
                  <c:v>0</c:v>
                </c:pt>
                <c:pt idx="8133">
                  <c:v>0</c:v>
                </c:pt>
                <c:pt idx="8134">
                  <c:v>0</c:v>
                </c:pt>
                <c:pt idx="8135">
                  <c:v>0</c:v>
                </c:pt>
                <c:pt idx="8136">
                  <c:v>0</c:v>
                </c:pt>
                <c:pt idx="8137">
                  <c:v>0</c:v>
                </c:pt>
                <c:pt idx="8138">
                  <c:v>0</c:v>
                </c:pt>
                <c:pt idx="8139">
                  <c:v>0</c:v>
                </c:pt>
                <c:pt idx="8140">
                  <c:v>0</c:v>
                </c:pt>
                <c:pt idx="8141">
                  <c:v>0</c:v>
                </c:pt>
                <c:pt idx="8142">
                  <c:v>0</c:v>
                </c:pt>
                <c:pt idx="8143">
                  <c:v>0</c:v>
                </c:pt>
                <c:pt idx="8144">
                  <c:v>0</c:v>
                </c:pt>
                <c:pt idx="8145">
                  <c:v>0</c:v>
                </c:pt>
                <c:pt idx="8146">
                  <c:v>0</c:v>
                </c:pt>
                <c:pt idx="8147">
                  <c:v>0</c:v>
                </c:pt>
                <c:pt idx="8148">
                  <c:v>0</c:v>
                </c:pt>
                <c:pt idx="8149">
                  <c:v>0</c:v>
                </c:pt>
                <c:pt idx="8150">
                  <c:v>0</c:v>
                </c:pt>
                <c:pt idx="8151">
                  <c:v>0</c:v>
                </c:pt>
                <c:pt idx="8152">
                  <c:v>0</c:v>
                </c:pt>
                <c:pt idx="8153">
                  <c:v>0</c:v>
                </c:pt>
                <c:pt idx="8154">
                  <c:v>0</c:v>
                </c:pt>
                <c:pt idx="8155">
                  <c:v>0</c:v>
                </c:pt>
                <c:pt idx="8156">
                  <c:v>0</c:v>
                </c:pt>
                <c:pt idx="8157">
                  <c:v>0</c:v>
                </c:pt>
                <c:pt idx="8158">
                  <c:v>0</c:v>
                </c:pt>
                <c:pt idx="8159">
                  <c:v>0</c:v>
                </c:pt>
                <c:pt idx="8160">
                  <c:v>0</c:v>
                </c:pt>
                <c:pt idx="8161">
                  <c:v>0</c:v>
                </c:pt>
                <c:pt idx="8162">
                  <c:v>0</c:v>
                </c:pt>
                <c:pt idx="8163">
                  <c:v>0</c:v>
                </c:pt>
                <c:pt idx="8164">
                  <c:v>0</c:v>
                </c:pt>
                <c:pt idx="8165">
                  <c:v>0</c:v>
                </c:pt>
                <c:pt idx="8166">
                  <c:v>0</c:v>
                </c:pt>
                <c:pt idx="8167">
                  <c:v>0</c:v>
                </c:pt>
                <c:pt idx="8168">
                  <c:v>0</c:v>
                </c:pt>
                <c:pt idx="8169">
                  <c:v>0</c:v>
                </c:pt>
                <c:pt idx="8170">
                  <c:v>0</c:v>
                </c:pt>
                <c:pt idx="8171">
                  <c:v>0</c:v>
                </c:pt>
                <c:pt idx="8172">
                  <c:v>0</c:v>
                </c:pt>
                <c:pt idx="8173">
                  <c:v>0</c:v>
                </c:pt>
                <c:pt idx="8174">
                  <c:v>0</c:v>
                </c:pt>
                <c:pt idx="8175">
                  <c:v>0</c:v>
                </c:pt>
                <c:pt idx="8176">
                  <c:v>0</c:v>
                </c:pt>
                <c:pt idx="8177">
                  <c:v>0</c:v>
                </c:pt>
                <c:pt idx="8178">
                  <c:v>0</c:v>
                </c:pt>
                <c:pt idx="8179">
                  <c:v>0</c:v>
                </c:pt>
                <c:pt idx="8180">
                  <c:v>0</c:v>
                </c:pt>
                <c:pt idx="8181">
                  <c:v>0</c:v>
                </c:pt>
                <c:pt idx="8182">
                  <c:v>0</c:v>
                </c:pt>
                <c:pt idx="8183">
                  <c:v>0</c:v>
                </c:pt>
                <c:pt idx="8184">
                  <c:v>0</c:v>
                </c:pt>
                <c:pt idx="8185">
                  <c:v>0</c:v>
                </c:pt>
                <c:pt idx="8186">
                  <c:v>0</c:v>
                </c:pt>
                <c:pt idx="8187">
                  <c:v>0</c:v>
                </c:pt>
                <c:pt idx="8188">
                  <c:v>0</c:v>
                </c:pt>
                <c:pt idx="8189">
                  <c:v>0</c:v>
                </c:pt>
                <c:pt idx="8190">
                  <c:v>0</c:v>
                </c:pt>
                <c:pt idx="8191">
                  <c:v>0</c:v>
                </c:pt>
                <c:pt idx="8192">
                  <c:v>0</c:v>
                </c:pt>
                <c:pt idx="8193">
                  <c:v>0</c:v>
                </c:pt>
                <c:pt idx="8194">
                  <c:v>0</c:v>
                </c:pt>
                <c:pt idx="8195">
                  <c:v>0</c:v>
                </c:pt>
                <c:pt idx="8196">
                  <c:v>0</c:v>
                </c:pt>
                <c:pt idx="8197">
                  <c:v>0</c:v>
                </c:pt>
                <c:pt idx="8198">
                  <c:v>0</c:v>
                </c:pt>
                <c:pt idx="8199">
                  <c:v>0</c:v>
                </c:pt>
                <c:pt idx="8200">
                  <c:v>0</c:v>
                </c:pt>
                <c:pt idx="8201">
                  <c:v>0</c:v>
                </c:pt>
                <c:pt idx="8202">
                  <c:v>0</c:v>
                </c:pt>
                <c:pt idx="8203">
                  <c:v>0</c:v>
                </c:pt>
                <c:pt idx="8204">
                  <c:v>0</c:v>
                </c:pt>
                <c:pt idx="8205">
                  <c:v>0</c:v>
                </c:pt>
                <c:pt idx="8206">
                  <c:v>0</c:v>
                </c:pt>
                <c:pt idx="8207">
                  <c:v>0</c:v>
                </c:pt>
                <c:pt idx="8208">
                  <c:v>0</c:v>
                </c:pt>
                <c:pt idx="8209">
                  <c:v>0</c:v>
                </c:pt>
                <c:pt idx="8210">
                  <c:v>0</c:v>
                </c:pt>
                <c:pt idx="8211">
                  <c:v>0</c:v>
                </c:pt>
                <c:pt idx="8212">
                  <c:v>0</c:v>
                </c:pt>
                <c:pt idx="8213">
                  <c:v>0</c:v>
                </c:pt>
                <c:pt idx="8214">
                  <c:v>0</c:v>
                </c:pt>
                <c:pt idx="8215">
                  <c:v>0</c:v>
                </c:pt>
                <c:pt idx="8216">
                  <c:v>0</c:v>
                </c:pt>
                <c:pt idx="8217">
                  <c:v>0</c:v>
                </c:pt>
                <c:pt idx="8218">
                  <c:v>0</c:v>
                </c:pt>
                <c:pt idx="8219">
                  <c:v>0</c:v>
                </c:pt>
                <c:pt idx="8220">
                  <c:v>0</c:v>
                </c:pt>
                <c:pt idx="8221">
                  <c:v>0</c:v>
                </c:pt>
                <c:pt idx="8222">
                  <c:v>0</c:v>
                </c:pt>
                <c:pt idx="8223">
                  <c:v>0</c:v>
                </c:pt>
                <c:pt idx="8224">
                  <c:v>0</c:v>
                </c:pt>
                <c:pt idx="8225">
                  <c:v>0</c:v>
                </c:pt>
                <c:pt idx="8226">
                  <c:v>0</c:v>
                </c:pt>
                <c:pt idx="8227">
                  <c:v>0</c:v>
                </c:pt>
                <c:pt idx="8228">
                  <c:v>0</c:v>
                </c:pt>
                <c:pt idx="8229">
                  <c:v>0</c:v>
                </c:pt>
                <c:pt idx="8230">
                  <c:v>0</c:v>
                </c:pt>
                <c:pt idx="8231">
                  <c:v>0</c:v>
                </c:pt>
                <c:pt idx="8232">
                  <c:v>0</c:v>
                </c:pt>
                <c:pt idx="8233">
                  <c:v>0</c:v>
                </c:pt>
                <c:pt idx="8234">
                  <c:v>0</c:v>
                </c:pt>
                <c:pt idx="8235">
                  <c:v>0</c:v>
                </c:pt>
                <c:pt idx="8236">
                  <c:v>0</c:v>
                </c:pt>
                <c:pt idx="8237">
                  <c:v>0</c:v>
                </c:pt>
                <c:pt idx="8238">
                  <c:v>0</c:v>
                </c:pt>
                <c:pt idx="8239">
                  <c:v>0</c:v>
                </c:pt>
                <c:pt idx="8240">
                  <c:v>0</c:v>
                </c:pt>
                <c:pt idx="8241">
                  <c:v>0</c:v>
                </c:pt>
                <c:pt idx="8242">
                  <c:v>0</c:v>
                </c:pt>
                <c:pt idx="8243">
                  <c:v>0</c:v>
                </c:pt>
                <c:pt idx="8244">
                  <c:v>0</c:v>
                </c:pt>
                <c:pt idx="8245">
                  <c:v>0</c:v>
                </c:pt>
                <c:pt idx="8246">
                  <c:v>0</c:v>
                </c:pt>
                <c:pt idx="8247">
                  <c:v>0</c:v>
                </c:pt>
                <c:pt idx="8248">
                  <c:v>0</c:v>
                </c:pt>
                <c:pt idx="8249">
                  <c:v>0</c:v>
                </c:pt>
                <c:pt idx="8250">
                  <c:v>0</c:v>
                </c:pt>
                <c:pt idx="8251">
                  <c:v>0</c:v>
                </c:pt>
                <c:pt idx="8252">
                  <c:v>0</c:v>
                </c:pt>
                <c:pt idx="8253">
                  <c:v>0</c:v>
                </c:pt>
                <c:pt idx="8254">
                  <c:v>0</c:v>
                </c:pt>
                <c:pt idx="8255">
                  <c:v>0</c:v>
                </c:pt>
                <c:pt idx="8256">
                  <c:v>0</c:v>
                </c:pt>
                <c:pt idx="8257">
                  <c:v>0</c:v>
                </c:pt>
                <c:pt idx="8258">
                  <c:v>0</c:v>
                </c:pt>
                <c:pt idx="8259">
                  <c:v>0</c:v>
                </c:pt>
                <c:pt idx="8260">
                  <c:v>0</c:v>
                </c:pt>
                <c:pt idx="8261">
                  <c:v>0</c:v>
                </c:pt>
                <c:pt idx="8262">
                  <c:v>0</c:v>
                </c:pt>
                <c:pt idx="8263">
                  <c:v>0</c:v>
                </c:pt>
                <c:pt idx="8264">
                  <c:v>0</c:v>
                </c:pt>
                <c:pt idx="8265">
                  <c:v>0</c:v>
                </c:pt>
                <c:pt idx="8266">
                  <c:v>0</c:v>
                </c:pt>
                <c:pt idx="8267">
                  <c:v>0</c:v>
                </c:pt>
                <c:pt idx="8268">
                  <c:v>0</c:v>
                </c:pt>
                <c:pt idx="8269">
                  <c:v>0</c:v>
                </c:pt>
                <c:pt idx="8270">
                  <c:v>0</c:v>
                </c:pt>
                <c:pt idx="8271">
                  <c:v>0</c:v>
                </c:pt>
                <c:pt idx="8272">
                  <c:v>0</c:v>
                </c:pt>
                <c:pt idx="8273">
                  <c:v>0</c:v>
                </c:pt>
                <c:pt idx="8274">
                  <c:v>0</c:v>
                </c:pt>
                <c:pt idx="8275">
                  <c:v>0</c:v>
                </c:pt>
                <c:pt idx="8276">
                  <c:v>0</c:v>
                </c:pt>
                <c:pt idx="8277">
                  <c:v>0</c:v>
                </c:pt>
                <c:pt idx="8278">
                  <c:v>0</c:v>
                </c:pt>
                <c:pt idx="8279">
                  <c:v>0</c:v>
                </c:pt>
                <c:pt idx="8280">
                  <c:v>0</c:v>
                </c:pt>
                <c:pt idx="8281">
                  <c:v>0</c:v>
                </c:pt>
                <c:pt idx="8282">
                  <c:v>0</c:v>
                </c:pt>
                <c:pt idx="8283">
                  <c:v>0</c:v>
                </c:pt>
                <c:pt idx="8284">
                  <c:v>0</c:v>
                </c:pt>
                <c:pt idx="8285">
                  <c:v>0</c:v>
                </c:pt>
                <c:pt idx="8286">
                  <c:v>0</c:v>
                </c:pt>
                <c:pt idx="8287">
                  <c:v>0</c:v>
                </c:pt>
                <c:pt idx="8288">
                  <c:v>0</c:v>
                </c:pt>
                <c:pt idx="8289">
                  <c:v>0</c:v>
                </c:pt>
                <c:pt idx="8290">
                  <c:v>0</c:v>
                </c:pt>
                <c:pt idx="8291">
                  <c:v>0</c:v>
                </c:pt>
                <c:pt idx="8292">
                  <c:v>0</c:v>
                </c:pt>
                <c:pt idx="8293">
                  <c:v>0</c:v>
                </c:pt>
                <c:pt idx="8294">
                  <c:v>0</c:v>
                </c:pt>
                <c:pt idx="8295">
                  <c:v>0</c:v>
                </c:pt>
                <c:pt idx="8296">
                  <c:v>0</c:v>
                </c:pt>
                <c:pt idx="8297">
                  <c:v>0</c:v>
                </c:pt>
                <c:pt idx="8298">
                  <c:v>0</c:v>
                </c:pt>
                <c:pt idx="8299">
                  <c:v>0</c:v>
                </c:pt>
                <c:pt idx="8300">
                  <c:v>0</c:v>
                </c:pt>
                <c:pt idx="8301">
                  <c:v>0</c:v>
                </c:pt>
                <c:pt idx="8302">
                  <c:v>0</c:v>
                </c:pt>
                <c:pt idx="8303">
                  <c:v>0</c:v>
                </c:pt>
                <c:pt idx="8304">
                  <c:v>0</c:v>
                </c:pt>
                <c:pt idx="8305">
                  <c:v>0</c:v>
                </c:pt>
                <c:pt idx="8306">
                  <c:v>0</c:v>
                </c:pt>
                <c:pt idx="8307">
                  <c:v>0</c:v>
                </c:pt>
                <c:pt idx="8308">
                  <c:v>0</c:v>
                </c:pt>
                <c:pt idx="8309">
                  <c:v>0</c:v>
                </c:pt>
                <c:pt idx="8310">
                  <c:v>0</c:v>
                </c:pt>
                <c:pt idx="8311">
                  <c:v>0</c:v>
                </c:pt>
                <c:pt idx="8312">
                  <c:v>0</c:v>
                </c:pt>
                <c:pt idx="8313">
                  <c:v>0</c:v>
                </c:pt>
                <c:pt idx="8314">
                  <c:v>0</c:v>
                </c:pt>
                <c:pt idx="8315">
                  <c:v>0</c:v>
                </c:pt>
                <c:pt idx="8316">
                  <c:v>0</c:v>
                </c:pt>
                <c:pt idx="8317">
                  <c:v>0</c:v>
                </c:pt>
                <c:pt idx="8318">
                  <c:v>0</c:v>
                </c:pt>
                <c:pt idx="8319">
                  <c:v>0</c:v>
                </c:pt>
                <c:pt idx="8320">
                  <c:v>0</c:v>
                </c:pt>
                <c:pt idx="8321">
                  <c:v>0</c:v>
                </c:pt>
                <c:pt idx="8322">
                  <c:v>0</c:v>
                </c:pt>
                <c:pt idx="8323">
                  <c:v>0</c:v>
                </c:pt>
                <c:pt idx="8324">
                  <c:v>0</c:v>
                </c:pt>
                <c:pt idx="8325">
                  <c:v>0</c:v>
                </c:pt>
                <c:pt idx="8326">
                  <c:v>0</c:v>
                </c:pt>
                <c:pt idx="8327">
                  <c:v>0</c:v>
                </c:pt>
                <c:pt idx="8328">
                  <c:v>0</c:v>
                </c:pt>
                <c:pt idx="8329">
                  <c:v>0</c:v>
                </c:pt>
                <c:pt idx="8330">
                  <c:v>0</c:v>
                </c:pt>
                <c:pt idx="8331">
                  <c:v>0</c:v>
                </c:pt>
                <c:pt idx="8332">
                  <c:v>0</c:v>
                </c:pt>
                <c:pt idx="8333">
                  <c:v>0</c:v>
                </c:pt>
                <c:pt idx="8334">
                  <c:v>0</c:v>
                </c:pt>
                <c:pt idx="8335">
                  <c:v>0</c:v>
                </c:pt>
                <c:pt idx="8336">
                  <c:v>0</c:v>
                </c:pt>
                <c:pt idx="8337">
                  <c:v>0</c:v>
                </c:pt>
                <c:pt idx="8338">
                  <c:v>0</c:v>
                </c:pt>
                <c:pt idx="8339">
                  <c:v>0</c:v>
                </c:pt>
                <c:pt idx="8340">
                  <c:v>0</c:v>
                </c:pt>
                <c:pt idx="8341">
                  <c:v>0</c:v>
                </c:pt>
                <c:pt idx="8342">
                  <c:v>0</c:v>
                </c:pt>
                <c:pt idx="8343">
                  <c:v>0</c:v>
                </c:pt>
                <c:pt idx="8344">
                  <c:v>0</c:v>
                </c:pt>
                <c:pt idx="8345">
                  <c:v>0</c:v>
                </c:pt>
                <c:pt idx="8346">
                  <c:v>0</c:v>
                </c:pt>
                <c:pt idx="8347">
                  <c:v>0</c:v>
                </c:pt>
                <c:pt idx="8348">
                  <c:v>0</c:v>
                </c:pt>
                <c:pt idx="8349">
                  <c:v>0</c:v>
                </c:pt>
                <c:pt idx="8350">
                  <c:v>0</c:v>
                </c:pt>
                <c:pt idx="8351">
                  <c:v>0</c:v>
                </c:pt>
                <c:pt idx="8352">
                  <c:v>0</c:v>
                </c:pt>
                <c:pt idx="8353">
                  <c:v>0</c:v>
                </c:pt>
                <c:pt idx="8354">
                  <c:v>0</c:v>
                </c:pt>
                <c:pt idx="8355">
                  <c:v>0</c:v>
                </c:pt>
                <c:pt idx="8356">
                  <c:v>0</c:v>
                </c:pt>
                <c:pt idx="8357">
                  <c:v>0</c:v>
                </c:pt>
                <c:pt idx="8358">
                  <c:v>0</c:v>
                </c:pt>
                <c:pt idx="8359">
                  <c:v>0</c:v>
                </c:pt>
                <c:pt idx="8360">
                  <c:v>0</c:v>
                </c:pt>
                <c:pt idx="8361">
                  <c:v>0</c:v>
                </c:pt>
                <c:pt idx="8362">
                  <c:v>0</c:v>
                </c:pt>
                <c:pt idx="8363">
                  <c:v>0</c:v>
                </c:pt>
                <c:pt idx="8364">
                  <c:v>0</c:v>
                </c:pt>
                <c:pt idx="8365">
                  <c:v>0</c:v>
                </c:pt>
                <c:pt idx="8366">
                  <c:v>0</c:v>
                </c:pt>
                <c:pt idx="8367">
                  <c:v>0</c:v>
                </c:pt>
                <c:pt idx="8368">
                  <c:v>0</c:v>
                </c:pt>
                <c:pt idx="8369">
                  <c:v>0</c:v>
                </c:pt>
                <c:pt idx="8370">
                  <c:v>0</c:v>
                </c:pt>
                <c:pt idx="8371">
                  <c:v>0</c:v>
                </c:pt>
                <c:pt idx="8372">
                  <c:v>0</c:v>
                </c:pt>
                <c:pt idx="8373">
                  <c:v>0</c:v>
                </c:pt>
                <c:pt idx="8374">
                  <c:v>0</c:v>
                </c:pt>
                <c:pt idx="8375">
                  <c:v>0</c:v>
                </c:pt>
                <c:pt idx="8376">
                  <c:v>0</c:v>
                </c:pt>
                <c:pt idx="8377">
                  <c:v>0</c:v>
                </c:pt>
                <c:pt idx="8378">
                  <c:v>0</c:v>
                </c:pt>
                <c:pt idx="8379">
                  <c:v>0</c:v>
                </c:pt>
                <c:pt idx="8380">
                  <c:v>0</c:v>
                </c:pt>
                <c:pt idx="8381">
                  <c:v>0</c:v>
                </c:pt>
                <c:pt idx="8382">
                  <c:v>0</c:v>
                </c:pt>
                <c:pt idx="8383">
                  <c:v>0</c:v>
                </c:pt>
                <c:pt idx="8384">
                  <c:v>0</c:v>
                </c:pt>
                <c:pt idx="8385">
                  <c:v>0</c:v>
                </c:pt>
                <c:pt idx="8386">
                  <c:v>0</c:v>
                </c:pt>
                <c:pt idx="8387">
                  <c:v>0</c:v>
                </c:pt>
                <c:pt idx="8388">
                  <c:v>0</c:v>
                </c:pt>
                <c:pt idx="8389">
                  <c:v>0</c:v>
                </c:pt>
                <c:pt idx="8390">
                  <c:v>0</c:v>
                </c:pt>
                <c:pt idx="8391">
                  <c:v>0</c:v>
                </c:pt>
                <c:pt idx="8392">
                  <c:v>0</c:v>
                </c:pt>
                <c:pt idx="8393">
                  <c:v>0</c:v>
                </c:pt>
                <c:pt idx="8394">
                  <c:v>0</c:v>
                </c:pt>
                <c:pt idx="8395">
                  <c:v>0</c:v>
                </c:pt>
                <c:pt idx="8396">
                  <c:v>0</c:v>
                </c:pt>
                <c:pt idx="8397">
                  <c:v>0</c:v>
                </c:pt>
                <c:pt idx="8398">
                  <c:v>0</c:v>
                </c:pt>
                <c:pt idx="8399">
                  <c:v>0</c:v>
                </c:pt>
                <c:pt idx="8400">
                  <c:v>0</c:v>
                </c:pt>
                <c:pt idx="8401">
                  <c:v>0</c:v>
                </c:pt>
                <c:pt idx="8402">
                  <c:v>0</c:v>
                </c:pt>
                <c:pt idx="8403">
                  <c:v>0</c:v>
                </c:pt>
                <c:pt idx="8404">
                  <c:v>0</c:v>
                </c:pt>
                <c:pt idx="8405">
                  <c:v>0</c:v>
                </c:pt>
                <c:pt idx="8406">
                  <c:v>0</c:v>
                </c:pt>
                <c:pt idx="8407">
                  <c:v>0</c:v>
                </c:pt>
                <c:pt idx="8408">
                  <c:v>0</c:v>
                </c:pt>
                <c:pt idx="8409">
                  <c:v>0</c:v>
                </c:pt>
                <c:pt idx="8410">
                  <c:v>0</c:v>
                </c:pt>
                <c:pt idx="8411">
                  <c:v>0</c:v>
                </c:pt>
                <c:pt idx="8412">
                  <c:v>0</c:v>
                </c:pt>
                <c:pt idx="8413">
                  <c:v>0</c:v>
                </c:pt>
                <c:pt idx="8414">
                  <c:v>0</c:v>
                </c:pt>
                <c:pt idx="8415">
                  <c:v>0</c:v>
                </c:pt>
                <c:pt idx="8416">
                  <c:v>0</c:v>
                </c:pt>
                <c:pt idx="8417">
                  <c:v>0</c:v>
                </c:pt>
                <c:pt idx="8418">
                  <c:v>0</c:v>
                </c:pt>
                <c:pt idx="8419">
                  <c:v>0</c:v>
                </c:pt>
                <c:pt idx="8420">
                  <c:v>0</c:v>
                </c:pt>
                <c:pt idx="8421">
                  <c:v>0</c:v>
                </c:pt>
                <c:pt idx="8422">
                  <c:v>0</c:v>
                </c:pt>
                <c:pt idx="8423">
                  <c:v>0</c:v>
                </c:pt>
                <c:pt idx="8424">
                  <c:v>0</c:v>
                </c:pt>
                <c:pt idx="8425">
                  <c:v>0</c:v>
                </c:pt>
                <c:pt idx="8426">
                  <c:v>0</c:v>
                </c:pt>
                <c:pt idx="8427">
                  <c:v>0</c:v>
                </c:pt>
                <c:pt idx="8428">
                  <c:v>0</c:v>
                </c:pt>
                <c:pt idx="8429">
                  <c:v>0</c:v>
                </c:pt>
                <c:pt idx="8430">
                  <c:v>0</c:v>
                </c:pt>
                <c:pt idx="8431">
                  <c:v>0</c:v>
                </c:pt>
                <c:pt idx="8432">
                  <c:v>0</c:v>
                </c:pt>
                <c:pt idx="8433">
                  <c:v>0</c:v>
                </c:pt>
                <c:pt idx="8434">
                  <c:v>0</c:v>
                </c:pt>
                <c:pt idx="8435">
                  <c:v>0</c:v>
                </c:pt>
                <c:pt idx="8436">
                  <c:v>0</c:v>
                </c:pt>
                <c:pt idx="8437">
                  <c:v>0</c:v>
                </c:pt>
                <c:pt idx="8438">
                  <c:v>0</c:v>
                </c:pt>
                <c:pt idx="8439">
                  <c:v>0</c:v>
                </c:pt>
                <c:pt idx="8440">
                  <c:v>0</c:v>
                </c:pt>
                <c:pt idx="8441">
                  <c:v>0</c:v>
                </c:pt>
                <c:pt idx="8442">
                  <c:v>0</c:v>
                </c:pt>
                <c:pt idx="8443">
                  <c:v>0</c:v>
                </c:pt>
                <c:pt idx="8444">
                  <c:v>0</c:v>
                </c:pt>
                <c:pt idx="8445">
                  <c:v>0</c:v>
                </c:pt>
                <c:pt idx="8446">
                  <c:v>0</c:v>
                </c:pt>
                <c:pt idx="8447">
                  <c:v>0</c:v>
                </c:pt>
                <c:pt idx="8448">
                  <c:v>0</c:v>
                </c:pt>
                <c:pt idx="8449">
                  <c:v>0</c:v>
                </c:pt>
                <c:pt idx="8450">
                  <c:v>0</c:v>
                </c:pt>
                <c:pt idx="8451">
                  <c:v>0</c:v>
                </c:pt>
                <c:pt idx="8452">
                  <c:v>0</c:v>
                </c:pt>
                <c:pt idx="8453">
                  <c:v>0</c:v>
                </c:pt>
                <c:pt idx="8454">
                  <c:v>0</c:v>
                </c:pt>
                <c:pt idx="8455">
                  <c:v>0</c:v>
                </c:pt>
                <c:pt idx="8456">
                  <c:v>0</c:v>
                </c:pt>
                <c:pt idx="8457">
                  <c:v>0</c:v>
                </c:pt>
                <c:pt idx="8458">
                  <c:v>0</c:v>
                </c:pt>
                <c:pt idx="8459">
                  <c:v>0</c:v>
                </c:pt>
                <c:pt idx="8460">
                  <c:v>0</c:v>
                </c:pt>
                <c:pt idx="8461">
                  <c:v>0</c:v>
                </c:pt>
                <c:pt idx="8462">
                  <c:v>0</c:v>
                </c:pt>
                <c:pt idx="8463">
                  <c:v>0</c:v>
                </c:pt>
                <c:pt idx="8464">
                  <c:v>0</c:v>
                </c:pt>
                <c:pt idx="8465">
                  <c:v>0</c:v>
                </c:pt>
                <c:pt idx="8466">
                  <c:v>0</c:v>
                </c:pt>
                <c:pt idx="8467">
                  <c:v>0</c:v>
                </c:pt>
                <c:pt idx="8468">
                  <c:v>0</c:v>
                </c:pt>
                <c:pt idx="8469">
                  <c:v>0</c:v>
                </c:pt>
                <c:pt idx="8470">
                  <c:v>0</c:v>
                </c:pt>
                <c:pt idx="8471">
                  <c:v>0</c:v>
                </c:pt>
                <c:pt idx="8472">
                  <c:v>0</c:v>
                </c:pt>
                <c:pt idx="8473">
                  <c:v>0</c:v>
                </c:pt>
                <c:pt idx="8474">
                  <c:v>0</c:v>
                </c:pt>
                <c:pt idx="8475">
                  <c:v>0</c:v>
                </c:pt>
                <c:pt idx="8476">
                  <c:v>0</c:v>
                </c:pt>
                <c:pt idx="8477">
                  <c:v>0</c:v>
                </c:pt>
                <c:pt idx="8478">
                  <c:v>0</c:v>
                </c:pt>
                <c:pt idx="8479">
                  <c:v>0</c:v>
                </c:pt>
                <c:pt idx="8480">
                  <c:v>0</c:v>
                </c:pt>
                <c:pt idx="8481">
                  <c:v>0</c:v>
                </c:pt>
                <c:pt idx="8482">
                  <c:v>0</c:v>
                </c:pt>
                <c:pt idx="8483">
                  <c:v>0</c:v>
                </c:pt>
                <c:pt idx="8484">
                  <c:v>0</c:v>
                </c:pt>
                <c:pt idx="8485">
                  <c:v>0</c:v>
                </c:pt>
                <c:pt idx="8486">
                  <c:v>0</c:v>
                </c:pt>
                <c:pt idx="8487">
                  <c:v>0</c:v>
                </c:pt>
                <c:pt idx="8488">
                  <c:v>0</c:v>
                </c:pt>
                <c:pt idx="8489">
                  <c:v>0</c:v>
                </c:pt>
                <c:pt idx="8490">
                  <c:v>0</c:v>
                </c:pt>
                <c:pt idx="8491">
                  <c:v>0</c:v>
                </c:pt>
                <c:pt idx="8492">
                  <c:v>0</c:v>
                </c:pt>
                <c:pt idx="8493">
                  <c:v>0</c:v>
                </c:pt>
                <c:pt idx="8494">
                  <c:v>0</c:v>
                </c:pt>
                <c:pt idx="8495">
                  <c:v>0</c:v>
                </c:pt>
                <c:pt idx="8496">
                  <c:v>0</c:v>
                </c:pt>
                <c:pt idx="8497">
                  <c:v>0</c:v>
                </c:pt>
                <c:pt idx="8498">
                  <c:v>0</c:v>
                </c:pt>
                <c:pt idx="8499">
                  <c:v>0</c:v>
                </c:pt>
                <c:pt idx="8500">
                  <c:v>0</c:v>
                </c:pt>
                <c:pt idx="8501">
                  <c:v>0</c:v>
                </c:pt>
                <c:pt idx="8502">
                  <c:v>0</c:v>
                </c:pt>
                <c:pt idx="8503">
                  <c:v>0</c:v>
                </c:pt>
                <c:pt idx="8504">
                  <c:v>0</c:v>
                </c:pt>
                <c:pt idx="8505">
                  <c:v>0</c:v>
                </c:pt>
                <c:pt idx="8506">
                  <c:v>0</c:v>
                </c:pt>
                <c:pt idx="8507">
                  <c:v>0</c:v>
                </c:pt>
                <c:pt idx="8508">
                  <c:v>0</c:v>
                </c:pt>
                <c:pt idx="8509">
                  <c:v>0</c:v>
                </c:pt>
                <c:pt idx="8510">
                  <c:v>0</c:v>
                </c:pt>
                <c:pt idx="8511">
                  <c:v>0</c:v>
                </c:pt>
                <c:pt idx="8512">
                  <c:v>0</c:v>
                </c:pt>
                <c:pt idx="8513">
                  <c:v>0</c:v>
                </c:pt>
                <c:pt idx="8514">
                  <c:v>0</c:v>
                </c:pt>
                <c:pt idx="8515">
                  <c:v>0</c:v>
                </c:pt>
                <c:pt idx="8516">
                  <c:v>0</c:v>
                </c:pt>
                <c:pt idx="8517">
                  <c:v>0</c:v>
                </c:pt>
                <c:pt idx="8518">
                  <c:v>0</c:v>
                </c:pt>
                <c:pt idx="8519">
                  <c:v>0</c:v>
                </c:pt>
                <c:pt idx="8520">
                  <c:v>0</c:v>
                </c:pt>
                <c:pt idx="8521">
                  <c:v>0</c:v>
                </c:pt>
                <c:pt idx="8522">
                  <c:v>0</c:v>
                </c:pt>
                <c:pt idx="8523">
                  <c:v>0</c:v>
                </c:pt>
                <c:pt idx="8524">
                  <c:v>0</c:v>
                </c:pt>
                <c:pt idx="8525">
                  <c:v>0</c:v>
                </c:pt>
                <c:pt idx="8526">
                  <c:v>0</c:v>
                </c:pt>
                <c:pt idx="8527">
                  <c:v>0</c:v>
                </c:pt>
                <c:pt idx="8528">
                  <c:v>0</c:v>
                </c:pt>
                <c:pt idx="8529">
                  <c:v>0</c:v>
                </c:pt>
                <c:pt idx="8530">
                  <c:v>0</c:v>
                </c:pt>
                <c:pt idx="8531">
                  <c:v>0</c:v>
                </c:pt>
                <c:pt idx="8532">
                  <c:v>0</c:v>
                </c:pt>
                <c:pt idx="8533">
                  <c:v>0</c:v>
                </c:pt>
                <c:pt idx="8534">
                  <c:v>0</c:v>
                </c:pt>
                <c:pt idx="8535">
                  <c:v>0</c:v>
                </c:pt>
                <c:pt idx="8536">
                  <c:v>0</c:v>
                </c:pt>
                <c:pt idx="8537">
                  <c:v>0</c:v>
                </c:pt>
                <c:pt idx="8538">
                  <c:v>0</c:v>
                </c:pt>
                <c:pt idx="8539">
                  <c:v>0</c:v>
                </c:pt>
                <c:pt idx="8540">
                  <c:v>0</c:v>
                </c:pt>
                <c:pt idx="8541">
                  <c:v>0</c:v>
                </c:pt>
                <c:pt idx="8542">
                  <c:v>0</c:v>
                </c:pt>
                <c:pt idx="8543">
                  <c:v>0</c:v>
                </c:pt>
                <c:pt idx="8544">
                  <c:v>0</c:v>
                </c:pt>
                <c:pt idx="8545">
                  <c:v>0</c:v>
                </c:pt>
                <c:pt idx="8546">
                  <c:v>0</c:v>
                </c:pt>
                <c:pt idx="8547">
                  <c:v>0</c:v>
                </c:pt>
                <c:pt idx="8548">
                  <c:v>0</c:v>
                </c:pt>
                <c:pt idx="8549">
                  <c:v>0</c:v>
                </c:pt>
                <c:pt idx="8550">
                  <c:v>0</c:v>
                </c:pt>
                <c:pt idx="8551">
                  <c:v>0</c:v>
                </c:pt>
                <c:pt idx="8552">
                  <c:v>0</c:v>
                </c:pt>
                <c:pt idx="8553">
                  <c:v>0</c:v>
                </c:pt>
                <c:pt idx="8554">
                  <c:v>0</c:v>
                </c:pt>
                <c:pt idx="8555">
                  <c:v>0</c:v>
                </c:pt>
                <c:pt idx="8556">
                  <c:v>0</c:v>
                </c:pt>
                <c:pt idx="8557">
                  <c:v>0</c:v>
                </c:pt>
                <c:pt idx="8558">
                  <c:v>0</c:v>
                </c:pt>
                <c:pt idx="8559">
                  <c:v>0</c:v>
                </c:pt>
                <c:pt idx="8560">
                  <c:v>0</c:v>
                </c:pt>
                <c:pt idx="8561">
                  <c:v>0</c:v>
                </c:pt>
                <c:pt idx="8562">
                  <c:v>0</c:v>
                </c:pt>
                <c:pt idx="8563">
                  <c:v>0</c:v>
                </c:pt>
                <c:pt idx="8564">
                  <c:v>0</c:v>
                </c:pt>
                <c:pt idx="8565">
                  <c:v>0</c:v>
                </c:pt>
                <c:pt idx="8566">
                  <c:v>0</c:v>
                </c:pt>
                <c:pt idx="8567">
                  <c:v>0</c:v>
                </c:pt>
                <c:pt idx="8568">
                  <c:v>0</c:v>
                </c:pt>
                <c:pt idx="8569">
                  <c:v>0</c:v>
                </c:pt>
                <c:pt idx="8570">
                  <c:v>0</c:v>
                </c:pt>
                <c:pt idx="8571">
                  <c:v>0</c:v>
                </c:pt>
                <c:pt idx="8572">
                  <c:v>0</c:v>
                </c:pt>
                <c:pt idx="8573">
                  <c:v>0</c:v>
                </c:pt>
                <c:pt idx="8574">
                  <c:v>0</c:v>
                </c:pt>
                <c:pt idx="8575">
                  <c:v>0</c:v>
                </c:pt>
                <c:pt idx="8576">
                  <c:v>0</c:v>
                </c:pt>
                <c:pt idx="8577">
                  <c:v>0</c:v>
                </c:pt>
                <c:pt idx="8578">
                  <c:v>0</c:v>
                </c:pt>
                <c:pt idx="8579">
                  <c:v>0</c:v>
                </c:pt>
                <c:pt idx="8580">
                  <c:v>0</c:v>
                </c:pt>
                <c:pt idx="8581">
                  <c:v>0</c:v>
                </c:pt>
                <c:pt idx="8582">
                  <c:v>0</c:v>
                </c:pt>
                <c:pt idx="8583">
                  <c:v>0</c:v>
                </c:pt>
                <c:pt idx="8584">
                  <c:v>0</c:v>
                </c:pt>
                <c:pt idx="8585">
                  <c:v>0</c:v>
                </c:pt>
                <c:pt idx="8586">
                  <c:v>0</c:v>
                </c:pt>
                <c:pt idx="8587">
                  <c:v>0</c:v>
                </c:pt>
                <c:pt idx="8588">
                  <c:v>0</c:v>
                </c:pt>
                <c:pt idx="8589">
                  <c:v>0</c:v>
                </c:pt>
                <c:pt idx="8590">
                  <c:v>0</c:v>
                </c:pt>
                <c:pt idx="8591">
                  <c:v>0</c:v>
                </c:pt>
                <c:pt idx="8592">
                  <c:v>0</c:v>
                </c:pt>
                <c:pt idx="8593">
                  <c:v>0</c:v>
                </c:pt>
                <c:pt idx="8594">
                  <c:v>0</c:v>
                </c:pt>
                <c:pt idx="8595">
                  <c:v>0</c:v>
                </c:pt>
                <c:pt idx="8596">
                  <c:v>0</c:v>
                </c:pt>
                <c:pt idx="8597">
                  <c:v>0</c:v>
                </c:pt>
                <c:pt idx="8598">
                  <c:v>0</c:v>
                </c:pt>
                <c:pt idx="8599">
                  <c:v>0</c:v>
                </c:pt>
                <c:pt idx="8600">
                  <c:v>0</c:v>
                </c:pt>
                <c:pt idx="8601">
                  <c:v>0</c:v>
                </c:pt>
                <c:pt idx="8602">
                  <c:v>0</c:v>
                </c:pt>
                <c:pt idx="8603">
                  <c:v>0</c:v>
                </c:pt>
                <c:pt idx="8604">
                  <c:v>0</c:v>
                </c:pt>
                <c:pt idx="8605">
                  <c:v>0</c:v>
                </c:pt>
                <c:pt idx="8606">
                  <c:v>0</c:v>
                </c:pt>
                <c:pt idx="8607">
                  <c:v>0</c:v>
                </c:pt>
                <c:pt idx="8608">
                  <c:v>0</c:v>
                </c:pt>
                <c:pt idx="8609">
                  <c:v>0</c:v>
                </c:pt>
                <c:pt idx="8610">
                  <c:v>0</c:v>
                </c:pt>
                <c:pt idx="8611">
                  <c:v>0</c:v>
                </c:pt>
                <c:pt idx="8612">
                  <c:v>0</c:v>
                </c:pt>
                <c:pt idx="8613">
                  <c:v>0</c:v>
                </c:pt>
                <c:pt idx="8614">
                  <c:v>0</c:v>
                </c:pt>
                <c:pt idx="8615">
                  <c:v>0</c:v>
                </c:pt>
                <c:pt idx="8616">
                  <c:v>0</c:v>
                </c:pt>
                <c:pt idx="8617">
                  <c:v>0</c:v>
                </c:pt>
                <c:pt idx="8618">
                  <c:v>0</c:v>
                </c:pt>
                <c:pt idx="8619">
                  <c:v>0</c:v>
                </c:pt>
                <c:pt idx="8620">
                  <c:v>0</c:v>
                </c:pt>
                <c:pt idx="8621">
                  <c:v>0</c:v>
                </c:pt>
                <c:pt idx="8622">
                  <c:v>0</c:v>
                </c:pt>
                <c:pt idx="8623">
                  <c:v>0</c:v>
                </c:pt>
                <c:pt idx="8624">
                  <c:v>0</c:v>
                </c:pt>
                <c:pt idx="8625">
                  <c:v>0</c:v>
                </c:pt>
                <c:pt idx="8626">
                  <c:v>0</c:v>
                </c:pt>
                <c:pt idx="8627">
                  <c:v>0</c:v>
                </c:pt>
                <c:pt idx="8628">
                  <c:v>0</c:v>
                </c:pt>
                <c:pt idx="8629">
                  <c:v>0</c:v>
                </c:pt>
                <c:pt idx="8630">
                  <c:v>0</c:v>
                </c:pt>
                <c:pt idx="8631">
                  <c:v>0</c:v>
                </c:pt>
                <c:pt idx="8632">
                  <c:v>0</c:v>
                </c:pt>
                <c:pt idx="8633">
                  <c:v>0</c:v>
                </c:pt>
                <c:pt idx="8634">
                  <c:v>0</c:v>
                </c:pt>
                <c:pt idx="8635">
                  <c:v>0</c:v>
                </c:pt>
                <c:pt idx="8636">
                  <c:v>0</c:v>
                </c:pt>
                <c:pt idx="8637">
                  <c:v>0</c:v>
                </c:pt>
                <c:pt idx="8638">
                  <c:v>0</c:v>
                </c:pt>
                <c:pt idx="8639">
                  <c:v>0</c:v>
                </c:pt>
                <c:pt idx="8640">
                  <c:v>0</c:v>
                </c:pt>
                <c:pt idx="8641">
                  <c:v>0</c:v>
                </c:pt>
                <c:pt idx="8642">
                  <c:v>0</c:v>
                </c:pt>
                <c:pt idx="8643">
                  <c:v>0</c:v>
                </c:pt>
                <c:pt idx="8644">
                  <c:v>0</c:v>
                </c:pt>
                <c:pt idx="8645">
                  <c:v>0</c:v>
                </c:pt>
                <c:pt idx="8646">
                  <c:v>0</c:v>
                </c:pt>
                <c:pt idx="8647">
                  <c:v>0</c:v>
                </c:pt>
                <c:pt idx="8648">
                  <c:v>0</c:v>
                </c:pt>
                <c:pt idx="8649">
                  <c:v>0</c:v>
                </c:pt>
                <c:pt idx="8650">
                  <c:v>0</c:v>
                </c:pt>
                <c:pt idx="8651">
                  <c:v>0</c:v>
                </c:pt>
                <c:pt idx="8652">
                  <c:v>0</c:v>
                </c:pt>
                <c:pt idx="8653">
                  <c:v>0</c:v>
                </c:pt>
                <c:pt idx="8654">
                  <c:v>0</c:v>
                </c:pt>
                <c:pt idx="8655">
                  <c:v>0</c:v>
                </c:pt>
                <c:pt idx="8656">
                  <c:v>0</c:v>
                </c:pt>
                <c:pt idx="8657">
                  <c:v>0</c:v>
                </c:pt>
                <c:pt idx="8658">
                  <c:v>0</c:v>
                </c:pt>
                <c:pt idx="8659">
                  <c:v>0</c:v>
                </c:pt>
                <c:pt idx="8660">
                  <c:v>0</c:v>
                </c:pt>
                <c:pt idx="8661">
                  <c:v>0</c:v>
                </c:pt>
                <c:pt idx="8662">
                  <c:v>0</c:v>
                </c:pt>
                <c:pt idx="8663">
                  <c:v>0</c:v>
                </c:pt>
                <c:pt idx="8664">
                  <c:v>0</c:v>
                </c:pt>
                <c:pt idx="8665">
                  <c:v>0</c:v>
                </c:pt>
                <c:pt idx="8666">
                  <c:v>0</c:v>
                </c:pt>
                <c:pt idx="8667">
                  <c:v>0</c:v>
                </c:pt>
                <c:pt idx="8668">
                  <c:v>0</c:v>
                </c:pt>
                <c:pt idx="8669">
                  <c:v>0</c:v>
                </c:pt>
                <c:pt idx="8670">
                  <c:v>0</c:v>
                </c:pt>
                <c:pt idx="8671">
                  <c:v>0</c:v>
                </c:pt>
                <c:pt idx="8672">
                  <c:v>0</c:v>
                </c:pt>
                <c:pt idx="8673">
                  <c:v>0</c:v>
                </c:pt>
                <c:pt idx="8674">
                  <c:v>0</c:v>
                </c:pt>
                <c:pt idx="8675">
                  <c:v>0</c:v>
                </c:pt>
                <c:pt idx="8676">
                  <c:v>0</c:v>
                </c:pt>
                <c:pt idx="8677">
                  <c:v>0</c:v>
                </c:pt>
                <c:pt idx="8678">
                  <c:v>0</c:v>
                </c:pt>
                <c:pt idx="8679">
                  <c:v>0</c:v>
                </c:pt>
                <c:pt idx="8680">
                  <c:v>0</c:v>
                </c:pt>
                <c:pt idx="8681">
                  <c:v>0</c:v>
                </c:pt>
                <c:pt idx="8682">
                  <c:v>0</c:v>
                </c:pt>
                <c:pt idx="8683">
                  <c:v>0</c:v>
                </c:pt>
                <c:pt idx="8684">
                  <c:v>0</c:v>
                </c:pt>
                <c:pt idx="8685">
                  <c:v>0</c:v>
                </c:pt>
                <c:pt idx="8686">
                  <c:v>0</c:v>
                </c:pt>
                <c:pt idx="8687">
                  <c:v>0</c:v>
                </c:pt>
                <c:pt idx="8688">
                  <c:v>0</c:v>
                </c:pt>
                <c:pt idx="8689">
                  <c:v>0</c:v>
                </c:pt>
                <c:pt idx="8690">
                  <c:v>0</c:v>
                </c:pt>
                <c:pt idx="8691">
                  <c:v>0</c:v>
                </c:pt>
                <c:pt idx="8692">
                  <c:v>0</c:v>
                </c:pt>
                <c:pt idx="8693">
                  <c:v>0</c:v>
                </c:pt>
                <c:pt idx="8694">
                  <c:v>0</c:v>
                </c:pt>
                <c:pt idx="8695">
                  <c:v>0</c:v>
                </c:pt>
                <c:pt idx="8696">
                  <c:v>0</c:v>
                </c:pt>
                <c:pt idx="8697">
                  <c:v>0</c:v>
                </c:pt>
                <c:pt idx="8698">
                  <c:v>0</c:v>
                </c:pt>
                <c:pt idx="8699">
                  <c:v>0</c:v>
                </c:pt>
                <c:pt idx="8700">
                  <c:v>0</c:v>
                </c:pt>
                <c:pt idx="8701">
                  <c:v>0</c:v>
                </c:pt>
                <c:pt idx="8702">
                  <c:v>0</c:v>
                </c:pt>
                <c:pt idx="8703">
                  <c:v>0</c:v>
                </c:pt>
                <c:pt idx="8704">
                  <c:v>0</c:v>
                </c:pt>
                <c:pt idx="8705">
                  <c:v>0</c:v>
                </c:pt>
                <c:pt idx="8706">
                  <c:v>0</c:v>
                </c:pt>
                <c:pt idx="8707">
                  <c:v>0</c:v>
                </c:pt>
                <c:pt idx="8708">
                  <c:v>0</c:v>
                </c:pt>
                <c:pt idx="8709">
                  <c:v>0</c:v>
                </c:pt>
                <c:pt idx="8710">
                  <c:v>0</c:v>
                </c:pt>
                <c:pt idx="8711">
                  <c:v>0</c:v>
                </c:pt>
                <c:pt idx="8712">
                  <c:v>0</c:v>
                </c:pt>
                <c:pt idx="8713">
                  <c:v>0</c:v>
                </c:pt>
                <c:pt idx="8714">
                  <c:v>0</c:v>
                </c:pt>
                <c:pt idx="8715">
                  <c:v>0</c:v>
                </c:pt>
                <c:pt idx="8716">
                  <c:v>0</c:v>
                </c:pt>
                <c:pt idx="8717">
                  <c:v>0</c:v>
                </c:pt>
                <c:pt idx="8718">
                  <c:v>0</c:v>
                </c:pt>
                <c:pt idx="8719">
                  <c:v>0</c:v>
                </c:pt>
                <c:pt idx="8720">
                  <c:v>0</c:v>
                </c:pt>
                <c:pt idx="8721">
                  <c:v>0</c:v>
                </c:pt>
                <c:pt idx="8722">
                  <c:v>0</c:v>
                </c:pt>
                <c:pt idx="8723">
                  <c:v>0</c:v>
                </c:pt>
                <c:pt idx="8724">
                  <c:v>0</c:v>
                </c:pt>
                <c:pt idx="8725">
                  <c:v>0</c:v>
                </c:pt>
                <c:pt idx="8726">
                  <c:v>0</c:v>
                </c:pt>
                <c:pt idx="8727">
                  <c:v>0</c:v>
                </c:pt>
                <c:pt idx="8728">
                  <c:v>0</c:v>
                </c:pt>
                <c:pt idx="8729">
                  <c:v>0</c:v>
                </c:pt>
                <c:pt idx="8730">
                  <c:v>0</c:v>
                </c:pt>
                <c:pt idx="8731">
                  <c:v>0</c:v>
                </c:pt>
                <c:pt idx="8732">
                  <c:v>0</c:v>
                </c:pt>
                <c:pt idx="8733">
                  <c:v>0</c:v>
                </c:pt>
                <c:pt idx="8734">
                  <c:v>0</c:v>
                </c:pt>
                <c:pt idx="8735">
                  <c:v>0</c:v>
                </c:pt>
                <c:pt idx="8736">
                  <c:v>0</c:v>
                </c:pt>
                <c:pt idx="8737">
                  <c:v>0</c:v>
                </c:pt>
                <c:pt idx="8738">
                  <c:v>0</c:v>
                </c:pt>
                <c:pt idx="8739">
                  <c:v>0</c:v>
                </c:pt>
                <c:pt idx="8740">
                  <c:v>0</c:v>
                </c:pt>
                <c:pt idx="8741">
                  <c:v>0</c:v>
                </c:pt>
                <c:pt idx="8742">
                  <c:v>0</c:v>
                </c:pt>
                <c:pt idx="8743">
                  <c:v>0</c:v>
                </c:pt>
                <c:pt idx="8744">
                  <c:v>0</c:v>
                </c:pt>
                <c:pt idx="8745">
                  <c:v>0</c:v>
                </c:pt>
                <c:pt idx="8746">
                  <c:v>0</c:v>
                </c:pt>
                <c:pt idx="8747">
                  <c:v>0</c:v>
                </c:pt>
                <c:pt idx="8748">
                  <c:v>0</c:v>
                </c:pt>
                <c:pt idx="8749">
                  <c:v>0</c:v>
                </c:pt>
                <c:pt idx="8750">
                  <c:v>0</c:v>
                </c:pt>
                <c:pt idx="8751">
                  <c:v>0</c:v>
                </c:pt>
                <c:pt idx="8752">
                  <c:v>0</c:v>
                </c:pt>
                <c:pt idx="8753">
                  <c:v>0</c:v>
                </c:pt>
                <c:pt idx="8754">
                  <c:v>0</c:v>
                </c:pt>
                <c:pt idx="8755">
                  <c:v>0</c:v>
                </c:pt>
                <c:pt idx="8756">
                  <c:v>0</c:v>
                </c:pt>
                <c:pt idx="8757">
                  <c:v>0</c:v>
                </c:pt>
                <c:pt idx="8758">
                  <c:v>0</c:v>
                </c:pt>
                <c:pt idx="8759">
                  <c:v>0</c:v>
                </c:pt>
                <c:pt idx="8760">
                  <c:v>0</c:v>
                </c:pt>
                <c:pt idx="8761">
                  <c:v>0</c:v>
                </c:pt>
                <c:pt idx="8762">
                  <c:v>0</c:v>
                </c:pt>
                <c:pt idx="8763">
                  <c:v>0</c:v>
                </c:pt>
                <c:pt idx="8764">
                  <c:v>0</c:v>
                </c:pt>
                <c:pt idx="8765">
                  <c:v>0</c:v>
                </c:pt>
                <c:pt idx="8766">
                  <c:v>0</c:v>
                </c:pt>
                <c:pt idx="8767">
                  <c:v>0</c:v>
                </c:pt>
                <c:pt idx="8768">
                  <c:v>0</c:v>
                </c:pt>
                <c:pt idx="8769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212864"/>
        <c:axId val="180214784"/>
      </c:scatterChart>
      <c:valAx>
        <c:axId val="180212864"/>
        <c:scaling>
          <c:orientation val="minMax"/>
          <c:max val="6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% of 8760 hours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80214784"/>
        <c:crosses val="autoZero"/>
        <c:crossBetween val="midCat"/>
      </c:valAx>
      <c:valAx>
        <c:axId val="180214784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Tons</a:t>
                </a:r>
                <a:r>
                  <a:rPr lang="en-US" sz="1800" baseline="0"/>
                  <a:t> </a:t>
                </a:r>
                <a:r>
                  <a:rPr lang="en-US" sz="1800"/>
                  <a:t>of Cooling</a:t>
                </a:r>
              </a:p>
            </c:rich>
          </c:tx>
          <c:layout>
            <c:manualLayout>
              <c:xMode val="edge"/>
              <c:yMode val="edge"/>
              <c:x val="8.0485429012095138E-3"/>
              <c:y val="0.343478184231109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80212864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DX-Cooling</a:t>
            </a:r>
            <a:r>
              <a:rPr lang="en-US" baseline="0"/>
              <a:t> &amp; Gas Heating to GCHP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v>Existing</c:v>
          </c:tx>
          <c:invertIfNegative val="0"/>
          <c:cat>
            <c:strLit>
              <c:ptCount val="3"/>
              <c:pt idx="0">
                <c:v>Existing</c:v>
              </c:pt>
              <c:pt idx="1">
                <c:v>GCHP</c:v>
              </c:pt>
              <c:pt idx="2">
                <c:v>Savings</c:v>
              </c:pt>
            </c:strLit>
          </c:cat>
          <c:val>
            <c:numRef>
              <c:f>Sheet1!$G$3:$G$4</c:f>
              <c:numCache>
                <c:formatCode>General</c:formatCode>
                <c:ptCount val="2"/>
                <c:pt idx="0">
                  <c:v>16</c:v>
                </c:pt>
                <c:pt idx="1">
                  <c:v>4</c:v>
                </c:pt>
              </c:numCache>
            </c:numRef>
          </c:val>
        </c:ser>
        <c:ser>
          <c:idx val="0"/>
          <c:order val="1"/>
          <c:tx>
            <c:v>CBECS</c:v>
          </c:tx>
          <c:invertIfNegative val="0"/>
          <c:cat>
            <c:strLit>
              <c:ptCount val="3"/>
              <c:pt idx="0">
                <c:v>Existing</c:v>
              </c:pt>
              <c:pt idx="1">
                <c:v>GCHP</c:v>
              </c:pt>
              <c:pt idx="2">
                <c:v>Savings</c:v>
              </c:pt>
            </c:strLit>
          </c:cat>
          <c:val>
            <c:numRef>
              <c:f>Sheet1!$H$3:$H$5</c:f>
              <c:numCache>
                <c:formatCode>General</c:formatCode>
                <c:ptCount val="3"/>
                <c:pt idx="0">
                  <c:v>22</c:v>
                </c:pt>
                <c:pt idx="1">
                  <c:v>14</c:v>
                </c:pt>
                <c:pt idx="2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9094528"/>
        <c:axId val="189096320"/>
      </c:barChart>
      <c:catAx>
        <c:axId val="189094528"/>
        <c:scaling>
          <c:orientation val="minMax"/>
        </c:scaling>
        <c:delete val="0"/>
        <c:axPos val="b"/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89096320"/>
        <c:crosses val="autoZero"/>
        <c:auto val="1"/>
        <c:lblAlgn val="ctr"/>
        <c:lblOffset val="100"/>
        <c:noMultiLvlLbl val="0"/>
      </c:catAx>
      <c:valAx>
        <c:axId val="1890963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kBtu/ sf yr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89094528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DX-Cooling</a:t>
            </a:r>
            <a:r>
              <a:rPr lang="en-US" baseline="0"/>
              <a:t> &amp; Gas Heating to GCHP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v>Existing</c:v>
          </c:tx>
          <c:invertIfNegative val="0"/>
          <c:cat>
            <c:strLit>
              <c:ptCount val="3"/>
              <c:pt idx="0">
                <c:v>Existing</c:v>
              </c:pt>
              <c:pt idx="1">
                <c:v>GCHP</c:v>
              </c:pt>
              <c:pt idx="2">
                <c:v>Savings</c:v>
              </c:pt>
            </c:strLit>
          </c:cat>
          <c:val>
            <c:numRef>
              <c:f>Sheet1!$G$3:$G$4</c:f>
              <c:numCache>
                <c:formatCode>General</c:formatCode>
                <c:ptCount val="2"/>
                <c:pt idx="0">
                  <c:v>16</c:v>
                </c:pt>
                <c:pt idx="1">
                  <c:v>4</c:v>
                </c:pt>
              </c:numCache>
            </c:numRef>
          </c:val>
        </c:ser>
        <c:ser>
          <c:idx val="0"/>
          <c:order val="1"/>
          <c:tx>
            <c:v>CBECS</c:v>
          </c:tx>
          <c:invertIfNegative val="0"/>
          <c:cat>
            <c:strLit>
              <c:ptCount val="3"/>
              <c:pt idx="0">
                <c:v>Existing</c:v>
              </c:pt>
              <c:pt idx="1">
                <c:v>GCHP</c:v>
              </c:pt>
              <c:pt idx="2">
                <c:v>Savings</c:v>
              </c:pt>
            </c:strLit>
          </c:cat>
          <c:val>
            <c:numRef>
              <c:f>Sheet1!$H$3:$H$5</c:f>
              <c:numCache>
                <c:formatCode>General</c:formatCode>
                <c:ptCount val="3"/>
                <c:pt idx="0">
                  <c:v>22</c:v>
                </c:pt>
                <c:pt idx="1">
                  <c:v>14</c:v>
                </c:pt>
                <c:pt idx="2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8828288"/>
        <c:axId val="188834176"/>
      </c:barChart>
      <c:catAx>
        <c:axId val="188828288"/>
        <c:scaling>
          <c:orientation val="minMax"/>
        </c:scaling>
        <c:delete val="0"/>
        <c:axPos val="b"/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88834176"/>
        <c:crosses val="autoZero"/>
        <c:auto val="1"/>
        <c:lblAlgn val="ctr"/>
        <c:lblOffset val="100"/>
        <c:noMultiLvlLbl val="0"/>
      </c:catAx>
      <c:valAx>
        <c:axId val="1888341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kBtu/ sf yr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88828288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 dirty="0"/>
              <a:t>DX- Cooling &amp; </a:t>
            </a:r>
            <a:r>
              <a:rPr lang="en-US" sz="2800" baseline="0" dirty="0"/>
              <a:t>Gas Heating to CBECS</a:t>
            </a:r>
            <a:endParaRPr lang="en-US" sz="2800" dirty="0"/>
          </a:p>
        </c:rich>
      </c:tx>
      <c:layout>
        <c:manualLayout>
          <c:xMode val="edge"/>
          <c:yMode val="edge"/>
          <c:x val="0.14993048701539899"/>
          <c:y val="2.909148771019834E-2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invertIfNegative val="0"/>
          <c:cat>
            <c:strLit>
              <c:ptCount val="2"/>
              <c:pt idx="0">
                <c:v>Existing</c:v>
              </c:pt>
              <c:pt idx="1">
                <c:v>CBECS</c:v>
              </c:pt>
            </c:strLit>
          </c:cat>
          <c:val>
            <c:numRef>
              <c:f>Sheet1!$G$8:$G$9</c:f>
              <c:numCache>
                <c:formatCode>General</c:formatCode>
                <c:ptCount val="2"/>
                <c:pt idx="0">
                  <c:v>16</c:v>
                </c:pt>
                <c:pt idx="1">
                  <c:v>25</c:v>
                </c:pt>
              </c:numCache>
            </c:numRef>
          </c:val>
        </c:ser>
        <c:ser>
          <c:idx val="0"/>
          <c:order val="1"/>
          <c:invertIfNegative val="0"/>
          <c:cat>
            <c:strLit>
              <c:ptCount val="2"/>
              <c:pt idx="0">
                <c:v>Existing</c:v>
              </c:pt>
              <c:pt idx="1">
                <c:v>CBECS</c:v>
              </c:pt>
            </c:strLit>
          </c:cat>
          <c:val>
            <c:numRef>
              <c:f>Sheet1!$H$8:$H$9</c:f>
              <c:numCache>
                <c:formatCode>General</c:formatCode>
                <c:ptCount val="2"/>
                <c:pt idx="0">
                  <c:v>22</c:v>
                </c:pt>
                <c:pt idx="1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4209280"/>
        <c:axId val="174235648"/>
      </c:barChart>
      <c:catAx>
        <c:axId val="1742092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174235648"/>
        <c:crosses val="autoZero"/>
        <c:auto val="1"/>
        <c:lblAlgn val="ctr"/>
        <c:lblOffset val="100"/>
        <c:noMultiLvlLbl val="0"/>
      </c:catAx>
      <c:valAx>
        <c:axId val="1742356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kBtu/ sf yr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420928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v>Ratchet</c:v>
          </c:tx>
          <c:dLbls>
            <c:dLbl>
              <c:idx val="0"/>
              <c:layout>
                <c:manualLayout>
                  <c:x val="-0.19064938757655292"/>
                  <c:y val="4.27825167687372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1953219082908755"/>
                  <c:y val="-0.2768878949951018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27408536264647415"/>
                  <c:y val="-5.1185822779732014E-2"/>
                </c:manualLayout>
              </c:layout>
              <c:spPr/>
              <c:txPr>
                <a:bodyPr/>
                <a:lstStyle/>
                <a:p>
                  <a:pPr>
                    <a:defRPr sz="2800">
                      <a:solidFill>
                        <a:srgbClr val="FFFF00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8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Lit>
              <c:ptCount val="3"/>
              <c:pt idx="0">
                <c:v>kWh</c:v>
              </c:pt>
              <c:pt idx="1">
                <c:v>kW</c:v>
              </c:pt>
              <c:pt idx="2">
                <c:v>RTCH</c:v>
              </c:pt>
            </c:strLit>
          </c:cat>
          <c:val>
            <c:numRef>
              <c:f>January!$Y$16:$Y$18</c:f>
              <c:numCache>
                <c:formatCode>General</c:formatCode>
                <c:ptCount val="3"/>
                <c:pt idx="0">
                  <c:v>36165.765176713561</c:v>
                </c:pt>
                <c:pt idx="2">
                  <c:v>46569.519450370484</c:v>
                </c:pt>
              </c:numCache>
            </c:numRef>
          </c:val>
        </c:ser>
        <c:ser>
          <c:idx val="1"/>
          <c:order val="1"/>
          <c:tx>
            <c:v>kW</c:v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Lit>
              <c:ptCount val="3"/>
              <c:pt idx="0">
                <c:v>kWh</c:v>
              </c:pt>
              <c:pt idx="1">
                <c:v>kW</c:v>
              </c:pt>
              <c:pt idx="2">
                <c:v>RTCH</c:v>
              </c:pt>
            </c:strLit>
          </c:cat>
          <c:val>
            <c:numRef>
              <c:f>January!$Y$14</c:f>
              <c:numCache>
                <c:formatCode>#,##0</c:formatCode>
                <c:ptCount val="1"/>
                <c:pt idx="0">
                  <c:v>16463.772505343226</c:v>
                </c:pt>
              </c:numCache>
            </c:numRef>
          </c:val>
        </c:ser>
        <c:ser>
          <c:idx val="2"/>
          <c:order val="2"/>
          <c:tx>
            <c:v>kWh</c:v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Lit>
              <c:ptCount val="3"/>
              <c:pt idx="0">
                <c:v>kWh</c:v>
              </c:pt>
              <c:pt idx="1">
                <c:v>kW</c:v>
              </c:pt>
              <c:pt idx="2">
                <c:v>RTCH</c:v>
              </c:pt>
            </c:strLit>
          </c:cat>
          <c:val>
            <c:numRef>
              <c:f>January!$R$14</c:f>
              <c:numCache>
                <c:formatCode>0</c:formatCode>
                <c:ptCount val="1"/>
                <c:pt idx="0">
                  <c:v>36165.765176713561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400">
                <a:solidFill>
                  <a:srgbClr val="FFFF00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85812005183332396"/>
          <c:y val="0.40409344748410619"/>
          <c:w val="0.13094501104256445"/>
          <c:h val="0.23615277665601311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Modeled Building</a:t>
            </a:r>
            <a:r>
              <a:rPr lang="en-US" baseline="0"/>
              <a:t> Load</a:t>
            </a:r>
            <a:endParaRPr 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1"/>
          <c:marker>
            <c:symbol val="none"/>
          </c:marker>
          <c:xVal>
            <c:numRef>
              <c:f>January!$G$23:$G$8792</c:f>
              <c:numCache>
                <c:formatCode>General</c:formatCode>
                <c:ptCount val="877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  <c:pt idx="2025">
                  <c:v>2026</c:v>
                </c:pt>
                <c:pt idx="2026">
                  <c:v>2027</c:v>
                </c:pt>
                <c:pt idx="2027">
                  <c:v>2028</c:v>
                </c:pt>
                <c:pt idx="2028">
                  <c:v>2029</c:v>
                </c:pt>
                <c:pt idx="2029">
                  <c:v>2030</c:v>
                </c:pt>
                <c:pt idx="2030">
                  <c:v>2031</c:v>
                </c:pt>
                <c:pt idx="2031">
                  <c:v>2032</c:v>
                </c:pt>
                <c:pt idx="2032">
                  <c:v>2033</c:v>
                </c:pt>
                <c:pt idx="2033">
                  <c:v>2034</c:v>
                </c:pt>
                <c:pt idx="2034">
                  <c:v>2035</c:v>
                </c:pt>
                <c:pt idx="2035">
                  <c:v>2036</c:v>
                </c:pt>
                <c:pt idx="2036">
                  <c:v>2037</c:v>
                </c:pt>
                <c:pt idx="2037">
                  <c:v>2038</c:v>
                </c:pt>
                <c:pt idx="2038">
                  <c:v>2039</c:v>
                </c:pt>
                <c:pt idx="2039">
                  <c:v>2040</c:v>
                </c:pt>
                <c:pt idx="2040">
                  <c:v>2041</c:v>
                </c:pt>
                <c:pt idx="2041">
                  <c:v>2042</c:v>
                </c:pt>
                <c:pt idx="2042">
                  <c:v>2043</c:v>
                </c:pt>
                <c:pt idx="2043">
                  <c:v>2044</c:v>
                </c:pt>
                <c:pt idx="2044">
                  <c:v>2045</c:v>
                </c:pt>
                <c:pt idx="2045">
                  <c:v>2046</c:v>
                </c:pt>
                <c:pt idx="2046">
                  <c:v>2047</c:v>
                </c:pt>
                <c:pt idx="2047">
                  <c:v>2048</c:v>
                </c:pt>
                <c:pt idx="2048">
                  <c:v>2049</c:v>
                </c:pt>
                <c:pt idx="2049">
                  <c:v>2050</c:v>
                </c:pt>
                <c:pt idx="2050">
                  <c:v>2051</c:v>
                </c:pt>
                <c:pt idx="2051">
                  <c:v>2052</c:v>
                </c:pt>
                <c:pt idx="2052">
                  <c:v>2053</c:v>
                </c:pt>
                <c:pt idx="2053">
                  <c:v>2054</c:v>
                </c:pt>
                <c:pt idx="2054">
                  <c:v>2055</c:v>
                </c:pt>
                <c:pt idx="2055">
                  <c:v>2056</c:v>
                </c:pt>
                <c:pt idx="2056">
                  <c:v>2057</c:v>
                </c:pt>
                <c:pt idx="2057">
                  <c:v>2058</c:v>
                </c:pt>
                <c:pt idx="2058">
                  <c:v>2059</c:v>
                </c:pt>
                <c:pt idx="2059">
                  <c:v>2060</c:v>
                </c:pt>
                <c:pt idx="2060">
                  <c:v>2061</c:v>
                </c:pt>
                <c:pt idx="2061">
                  <c:v>2062</c:v>
                </c:pt>
                <c:pt idx="2062">
                  <c:v>2063</c:v>
                </c:pt>
                <c:pt idx="2063">
                  <c:v>2064</c:v>
                </c:pt>
                <c:pt idx="2064">
                  <c:v>2065</c:v>
                </c:pt>
                <c:pt idx="2065">
                  <c:v>2066</c:v>
                </c:pt>
                <c:pt idx="2066">
                  <c:v>2067</c:v>
                </c:pt>
                <c:pt idx="2067">
                  <c:v>2068</c:v>
                </c:pt>
                <c:pt idx="2068">
                  <c:v>2069</c:v>
                </c:pt>
                <c:pt idx="2069">
                  <c:v>2070</c:v>
                </c:pt>
                <c:pt idx="2070">
                  <c:v>2071</c:v>
                </c:pt>
                <c:pt idx="2071">
                  <c:v>2072</c:v>
                </c:pt>
                <c:pt idx="2072">
                  <c:v>2073</c:v>
                </c:pt>
                <c:pt idx="2073">
                  <c:v>2074</c:v>
                </c:pt>
                <c:pt idx="2074">
                  <c:v>2075</c:v>
                </c:pt>
                <c:pt idx="2075">
                  <c:v>2076</c:v>
                </c:pt>
                <c:pt idx="2076">
                  <c:v>2077</c:v>
                </c:pt>
                <c:pt idx="2077">
                  <c:v>2078</c:v>
                </c:pt>
                <c:pt idx="2078">
                  <c:v>2079</c:v>
                </c:pt>
                <c:pt idx="2079">
                  <c:v>2080</c:v>
                </c:pt>
                <c:pt idx="2080">
                  <c:v>2081</c:v>
                </c:pt>
                <c:pt idx="2081">
                  <c:v>2082</c:v>
                </c:pt>
                <c:pt idx="2082">
                  <c:v>2083</c:v>
                </c:pt>
                <c:pt idx="2083">
                  <c:v>2084</c:v>
                </c:pt>
                <c:pt idx="2084">
                  <c:v>2085</c:v>
                </c:pt>
                <c:pt idx="2085">
                  <c:v>2086</c:v>
                </c:pt>
                <c:pt idx="2086">
                  <c:v>2087</c:v>
                </c:pt>
                <c:pt idx="2087">
                  <c:v>2088</c:v>
                </c:pt>
                <c:pt idx="2088">
                  <c:v>2089</c:v>
                </c:pt>
                <c:pt idx="2089">
                  <c:v>2090</c:v>
                </c:pt>
                <c:pt idx="2090">
                  <c:v>2091</c:v>
                </c:pt>
                <c:pt idx="2091">
                  <c:v>2092</c:v>
                </c:pt>
                <c:pt idx="2092">
                  <c:v>2093</c:v>
                </c:pt>
                <c:pt idx="2093">
                  <c:v>2094</c:v>
                </c:pt>
                <c:pt idx="2094">
                  <c:v>2095</c:v>
                </c:pt>
                <c:pt idx="2095">
                  <c:v>2096</c:v>
                </c:pt>
                <c:pt idx="2096">
                  <c:v>2097</c:v>
                </c:pt>
                <c:pt idx="2097">
                  <c:v>2098</c:v>
                </c:pt>
                <c:pt idx="2098">
                  <c:v>2099</c:v>
                </c:pt>
                <c:pt idx="2099">
                  <c:v>2100</c:v>
                </c:pt>
                <c:pt idx="2100">
                  <c:v>2101</c:v>
                </c:pt>
                <c:pt idx="2101">
                  <c:v>2102</c:v>
                </c:pt>
                <c:pt idx="2102">
                  <c:v>2103</c:v>
                </c:pt>
                <c:pt idx="2103">
                  <c:v>2104</c:v>
                </c:pt>
                <c:pt idx="2104">
                  <c:v>2105</c:v>
                </c:pt>
                <c:pt idx="2105">
                  <c:v>2106</c:v>
                </c:pt>
                <c:pt idx="2106">
                  <c:v>2107</c:v>
                </c:pt>
                <c:pt idx="2107">
                  <c:v>2108</c:v>
                </c:pt>
                <c:pt idx="2108">
                  <c:v>2109</c:v>
                </c:pt>
                <c:pt idx="2109">
                  <c:v>2110</c:v>
                </c:pt>
                <c:pt idx="2110">
                  <c:v>2111</c:v>
                </c:pt>
                <c:pt idx="2111">
                  <c:v>2112</c:v>
                </c:pt>
                <c:pt idx="2112">
                  <c:v>2113</c:v>
                </c:pt>
                <c:pt idx="2113">
                  <c:v>2114</c:v>
                </c:pt>
                <c:pt idx="2114">
                  <c:v>2115</c:v>
                </c:pt>
                <c:pt idx="2115">
                  <c:v>2116</c:v>
                </c:pt>
                <c:pt idx="2116">
                  <c:v>2117</c:v>
                </c:pt>
                <c:pt idx="2117">
                  <c:v>2118</c:v>
                </c:pt>
                <c:pt idx="2118">
                  <c:v>2119</c:v>
                </c:pt>
                <c:pt idx="2119">
                  <c:v>2120</c:v>
                </c:pt>
                <c:pt idx="2120">
                  <c:v>2121</c:v>
                </c:pt>
                <c:pt idx="2121">
                  <c:v>2122</c:v>
                </c:pt>
                <c:pt idx="2122">
                  <c:v>2123</c:v>
                </c:pt>
                <c:pt idx="2123">
                  <c:v>2124</c:v>
                </c:pt>
                <c:pt idx="2124">
                  <c:v>2125</c:v>
                </c:pt>
                <c:pt idx="2125">
                  <c:v>2126</c:v>
                </c:pt>
                <c:pt idx="2126">
                  <c:v>2127</c:v>
                </c:pt>
                <c:pt idx="2127">
                  <c:v>2128</c:v>
                </c:pt>
                <c:pt idx="2128">
                  <c:v>2129</c:v>
                </c:pt>
                <c:pt idx="2129">
                  <c:v>2130</c:v>
                </c:pt>
                <c:pt idx="2130">
                  <c:v>2131</c:v>
                </c:pt>
                <c:pt idx="2131">
                  <c:v>2132</c:v>
                </c:pt>
                <c:pt idx="2132">
                  <c:v>2133</c:v>
                </c:pt>
                <c:pt idx="2133">
                  <c:v>2134</c:v>
                </c:pt>
                <c:pt idx="2134">
                  <c:v>2135</c:v>
                </c:pt>
                <c:pt idx="2135">
                  <c:v>2136</c:v>
                </c:pt>
                <c:pt idx="2136">
                  <c:v>2137</c:v>
                </c:pt>
                <c:pt idx="2137">
                  <c:v>2138</c:v>
                </c:pt>
                <c:pt idx="2138">
                  <c:v>2139</c:v>
                </c:pt>
                <c:pt idx="2139">
                  <c:v>2140</c:v>
                </c:pt>
                <c:pt idx="2140">
                  <c:v>2141</c:v>
                </c:pt>
                <c:pt idx="2141">
                  <c:v>2142</c:v>
                </c:pt>
                <c:pt idx="2142">
                  <c:v>2143</c:v>
                </c:pt>
                <c:pt idx="2143">
                  <c:v>2144</c:v>
                </c:pt>
                <c:pt idx="2144">
                  <c:v>2145</c:v>
                </c:pt>
                <c:pt idx="2145">
                  <c:v>2146</c:v>
                </c:pt>
                <c:pt idx="2146">
                  <c:v>2147</c:v>
                </c:pt>
                <c:pt idx="2147">
                  <c:v>2148</c:v>
                </c:pt>
                <c:pt idx="2148">
                  <c:v>2149</c:v>
                </c:pt>
                <c:pt idx="2149">
                  <c:v>2150</c:v>
                </c:pt>
                <c:pt idx="2150">
                  <c:v>2151</c:v>
                </c:pt>
                <c:pt idx="2151">
                  <c:v>2152</c:v>
                </c:pt>
                <c:pt idx="2152">
                  <c:v>2153</c:v>
                </c:pt>
                <c:pt idx="2153">
                  <c:v>2154</c:v>
                </c:pt>
                <c:pt idx="2154">
                  <c:v>2155</c:v>
                </c:pt>
                <c:pt idx="2155">
                  <c:v>2156</c:v>
                </c:pt>
                <c:pt idx="2156">
                  <c:v>2157</c:v>
                </c:pt>
                <c:pt idx="2157">
                  <c:v>2158</c:v>
                </c:pt>
                <c:pt idx="2158">
                  <c:v>2159</c:v>
                </c:pt>
                <c:pt idx="2159">
                  <c:v>2160</c:v>
                </c:pt>
                <c:pt idx="2160">
                  <c:v>2161</c:v>
                </c:pt>
                <c:pt idx="2161">
                  <c:v>2162</c:v>
                </c:pt>
                <c:pt idx="2162">
                  <c:v>2163</c:v>
                </c:pt>
                <c:pt idx="2163">
                  <c:v>2164</c:v>
                </c:pt>
                <c:pt idx="2164">
                  <c:v>2165</c:v>
                </c:pt>
                <c:pt idx="2165">
                  <c:v>2166</c:v>
                </c:pt>
                <c:pt idx="2166">
                  <c:v>2167</c:v>
                </c:pt>
                <c:pt idx="2167">
                  <c:v>2168</c:v>
                </c:pt>
                <c:pt idx="2168">
                  <c:v>2169</c:v>
                </c:pt>
                <c:pt idx="2169">
                  <c:v>2170</c:v>
                </c:pt>
                <c:pt idx="2170">
                  <c:v>2171</c:v>
                </c:pt>
                <c:pt idx="2171">
                  <c:v>2172</c:v>
                </c:pt>
                <c:pt idx="2172">
                  <c:v>2173</c:v>
                </c:pt>
                <c:pt idx="2173">
                  <c:v>2174</c:v>
                </c:pt>
                <c:pt idx="2174">
                  <c:v>2175</c:v>
                </c:pt>
                <c:pt idx="2175">
                  <c:v>2176</c:v>
                </c:pt>
                <c:pt idx="2176">
                  <c:v>2177</c:v>
                </c:pt>
                <c:pt idx="2177">
                  <c:v>2178</c:v>
                </c:pt>
                <c:pt idx="2178">
                  <c:v>2179</c:v>
                </c:pt>
                <c:pt idx="2179">
                  <c:v>2180</c:v>
                </c:pt>
                <c:pt idx="2180">
                  <c:v>2181</c:v>
                </c:pt>
                <c:pt idx="2181">
                  <c:v>2182</c:v>
                </c:pt>
                <c:pt idx="2182">
                  <c:v>2183</c:v>
                </c:pt>
                <c:pt idx="2183">
                  <c:v>2184</c:v>
                </c:pt>
                <c:pt idx="2184">
                  <c:v>2185</c:v>
                </c:pt>
                <c:pt idx="2185">
                  <c:v>2186</c:v>
                </c:pt>
                <c:pt idx="2186">
                  <c:v>2187</c:v>
                </c:pt>
                <c:pt idx="2187">
                  <c:v>2188</c:v>
                </c:pt>
                <c:pt idx="2188">
                  <c:v>2189</c:v>
                </c:pt>
                <c:pt idx="2189">
                  <c:v>2190</c:v>
                </c:pt>
                <c:pt idx="2190">
                  <c:v>2191</c:v>
                </c:pt>
                <c:pt idx="2191">
                  <c:v>2192</c:v>
                </c:pt>
                <c:pt idx="2192">
                  <c:v>2193</c:v>
                </c:pt>
                <c:pt idx="2193">
                  <c:v>2194</c:v>
                </c:pt>
                <c:pt idx="2194">
                  <c:v>2195</c:v>
                </c:pt>
                <c:pt idx="2195">
                  <c:v>2196</c:v>
                </c:pt>
                <c:pt idx="2196">
                  <c:v>2197</c:v>
                </c:pt>
                <c:pt idx="2197">
                  <c:v>2198</c:v>
                </c:pt>
                <c:pt idx="2198">
                  <c:v>2199</c:v>
                </c:pt>
                <c:pt idx="2199">
                  <c:v>2200</c:v>
                </c:pt>
                <c:pt idx="2200">
                  <c:v>2201</c:v>
                </c:pt>
                <c:pt idx="2201">
                  <c:v>2202</c:v>
                </c:pt>
                <c:pt idx="2202">
                  <c:v>2203</c:v>
                </c:pt>
                <c:pt idx="2203">
                  <c:v>2204</c:v>
                </c:pt>
                <c:pt idx="2204">
                  <c:v>2205</c:v>
                </c:pt>
                <c:pt idx="2205">
                  <c:v>2206</c:v>
                </c:pt>
                <c:pt idx="2206">
                  <c:v>2207</c:v>
                </c:pt>
                <c:pt idx="2207">
                  <c:v>2208</c:v>
                </c:pt>
                <c:pt idx="2208">
                  <c:v>2209</c:v>
                </c:pt>
                <c:pt idx="2209">
                  <c:v>2210</c:v>
                </c:pt>
                <c:pt idx="2210">
                  <c:v>2211</c:v>
                </c:pt>
                <c:pt idx="2211">
                  <c:v>2212</c:v>
                </c:pt>
                <c:pt idx="2212">
                  <c:v>2213</c:v>
                </c:pt>
                <c:pt idx="2213">
                  <c:v>2214</c:v>
                </c:pt>
                <c:pt idx="2214">
                  <c:v>2215</c:v>
                </c:pt>
                <c:pt idx="2215">
                  <c:v>2216</c:v>
                </c:pt>
                <c:pt idx="2216">
                  <c:v>2217</c:v>
                </c:pt>
                <c:pt idx="2217">
                  <c:v>2218</c:v>
                </c:pt>
                <c:pt idx="2218">
                  <c:v>2219</c:v>
                </c:pt>
                <c:pt idx="2219">
                  <c:v>2220</c:v>
                </c:pt>
                <c:pt idx="2220">
                  <c:v>2221</c:v>
                </c:pt>
                <c:pt idx="2221">
                  <c:v>2222</c:v>
                </c:pt>
                <c:pt idx="2222">
                  <c:v>2223</c:v>
                </c:pt>
                <c:pt idx="2223">
                  <c:v>2224</c:v>
                </c:pt>
                <c:pt idx="2224">
                  <c:v>2225</c:v>
                </c:pt>
                <c:pt idx="2225">
                  <c:v>2226</c:v>
                </c:pt>
                <c:pt idx="2226">
                  <c:v>2227</c:v>
                </c:pt>
                <c:pt idx="2227">
                  <c:v>2228</c:v>
                </c:pt>
                <c:pt idx="2228">
                  <c:v>2229</c:v>
                </c:pt>
                <c:pt idx="2229">
                  <c:v>2230</c:v>
                </c:pt>
                <c:pt idx="2230">
                  <c:v>2231</c:v>
                </c:pt>
                <c:pt idx="2231">
                  <c:v>2232</c:v>
                </c:pt>
                <c:pt idx="2232">
                  <c:v>2233</c:v>
                </c:pt>
                <c:pt idx="2233">
                  <c:v>2234</c:v>
                </c:pt>
                <c:pt idx="2234">
                  <c:v>2235</c:v>
                </c:pt>
                <c:pt idx="2235">
                  <c:v>2236</c:v>
                </c:pt>
                <c:pt idx="2236">
                  <c:v>2237</c:v>
                </c:pt>
                <c:pt idx="2237">
                  <c:v>2238</c:v>
                </c:pt>
                <c:pt idx="2238">
                  <c:v>2239</c:v>
                </c:pt>
                <c:pt idx="2239">
                  <c:v>2240</c:v>
                </c:pt>
                <c:pt idx="2240">
                  <c:v>2241</c:v>
                </c:pt>
                <c:pt idx="2241">
                  <c:v>2242</c:v>
                </c:pt>
                <c:pt idx="2242">
                  <c:v>2243</c:v>
                </c:pt>
                <c:pt idx="2243">
                  <c:v>2244</c:v>
                </c:pt>
                <c:pt idx="2244">
                  <c:v>2245</c:v>
                </c:pt>
                <c:pt idx="2245">
                  <c:v>2246</c:v>
                </c:pt>
                <c:pt idx="2246">
                  <c:v>2247</c:v>
                </c:pt>
                <c:pt idx="2247">
                  <c:v>2248</c:v>
                </c:pt>
                <c:pt idx="2248">
                  <c:v>2249</c:v>
                </c:pt>
                <c:pt idx="2249">
                  <c:v>2250</c:v>
                </c:pt>
                <c:pt idx="2250">
                  <c:v>2251</c:v>
                </c:pt>
                <c:pt idx="2251">
                  <c:v>2252</c:v>
                </c:pt>
                <c:pt idx="2252">
                  <c:v>2253</c:v>
                </c:pt>
                <c:pt idx="2253">
                  <c:v>2254</c:v>
                </c:pt>
                <c:pt idx="2254">
                  <c:v>2255</c:v>
                </c:pt>
                <c:pt idx="2255">
                  <c:v>2256</c:v>
                </c:pt>
                <c:pt idx="2256">
                  <c:v>2257</c:v>
                </c:pt>
                <c:pt idx="2257">
                  <c:v>2258</c:v>
                </c:pt>
                <c:pt idx="2258">
                  <c:v>2259</c:v>
                </c:pt>
                <c:pt idx="2259">
                  <c:v>2260</c:v>
                </c:pt>
                <c:pt idx="2260">
                  <c:v>2261</c:v>
                </c:pt>
                <c:pt idx="2261">
                  <c:v>2262</c:v>
                </c:pt>
                <c:pt idx="2262">
                  <c:v>2263</c:v>
                </c:pt>
                <c:pt idx="2263">
                  <c:v>2264</c:v>
                </c:pt>
                <c:pt idx="2264">
                  <c:v>2265</c:v>
                </c:pt>
                <c:pt idx="2265">
                  <c:v>2266</c:v>
                </c:pt>
                <c:pt idx="2266">
                  <c:v>2267</c:v>
                </c:pt>
                <c:pt idx="2267">
                  <c:v>2268</c:v>
                </c:pt>
                <c:pt idx="2268">
                  <c:v>2269</c:v>
                </c:pt>
                <c:pt idx="2269">
                  <c:v>2270</c:v>
                </c:pt>
                <c:pt idx="2270">
                  <c:v>2271</c:v>
                </c:pt>
                <c:pt idx="2271">
                  <c:v>2272</c:v>
                </c:pt>
                <c:pt idx="2272">
                  <c:v>2273</c:v>
                </c:pt>
                <c:pt idx="2273">
                  <c:v>2274</c:v>
                </c:pt>
                <c:pt idx="2274">
                  <c:v>2275</c:v>
                </c:pt>
                <c:pt idx="2275">
                  <c:v>2276</c:v>
                </c:pt>
                <c:pt idx="2276">
                  <c:v>2277</c:v>
                </c:pt>
                <c:pt idx="2277">
                  <c:v>2278</c:v>
                </c:pt>
                <c:pt idx="2278">
                  <c:v>2279</c:v>
                </c:pt>
                <c:pt idx="2279">
                  <c:v>2280</c:v>
                </c:pt>
                <c:pt idx="2280">
                  <c:v>2281</c:v>
                </c:pt>
                <c:pt idx="2281">
                  <c:v>2282</c:v>
                </c:pt>
                <c:pt idx="2282">
                  <c:v>2283</c:v>
                </c:pt>
                <c:pt idx="2283">
                  <c:v>2284</c:v>
                </c:pt>
                <c:pt idx="2284">
                  <c:v>2285</c:v>
                </c:pt>
                <c:pt idx="2285">
                  <c:v>2286</c:v>
                </c:pt>
                <c:pt idx="2286">
                  <c:v>2287</c:v>
                </c:pt>
                <c:pt idx="2287">
                  <c:v>2288</c:v>
                </c:pt>
                <c:pt idx="2288">
                  <c:v>2289</c:v>
                </c:pt>
                <c:pt idx="2289">
                  <c:v>2290</c:v>
                </c:pt>
                <c:pt idx="2290">
                  <c:v>2291</c:v>
                </c:pt>
                <c:pt idx="2291">
                  <c:v>2292</c:v>
                </c:pt>
                <c:pt idx="2292">
                  <c:v>2293</c:v>
                </c:pt>
                <c:pt idx="2293">
                  <c:v>2294</c:v>
                </c:pt>
                <c:pt idx="2294">
                  <c:v>2295</c:v>
                </c:pt>
                <c:pt idx="2295">
                  <c:v>2296</c:v>
                </c:pt>
                <c:pt idx="2296">
                  <c:v>2297</c:v>
                </c:pt>
                <c:pt idx="2297">
                  <c:v>2298</c:v>
                </c:pt>
                <c:pt idx="2298">
                  <c:v>2299</c:v>
                </c:pt>
                <c:pt idx="2299">
                  <c:v>2300</c:v>
                </c:pt>
                <c:pt idx="2300">
                  <c:v>2301</c:v>
                </c:pt>
                <c:pt idx="2301">
                  <c:v>2302</c:v>
                </c:pt>
                <c:pt idx="2302">
                  <c:v>2303</c:v>
                </c:pt>
                <c:pt idx="2303">
                  <c:v>2304</c:v>
                </c:pt>
                <c:pt idx="2304">
                  <c:v>2305</c:v>
                </c:pt>
                <c:pt idx="2305">
                  <c:v>2306</c:v>
                </c:pt>
                <c:pt idx="2306">
                  <c:v>2307</c:v>
                </c:pt>
                <c:pt idx="2307">
                  <c:v>2308</c:v>
                </c:pt>
                <c:pt idx="2308">
                  <c:v>2309</c:v>
                </c:pt>
                <c:pt idx="2309">
                  <c:v>2310</c:v>
                </c:pt>
                <c:pt idx="2310">
                  <c:v>2311</c:v>
                </c:pt>
                <c:pt idx="2311">
                  <c:v>2312</c:v>
                </c:pt>
                <c:pt idx="2312">
                  <c:v>2313</c:v>
                </c:pt>
                <c:pt idx="2313">
                  <c:v>2314</c:v>
                </c:pt>
                <c:pt idx="2314">
                  <c:v>2315</c:v>
                </c:pt>
                <c:pt idx="2315">
                  <c:v>2316</c:v>
                </c:pt>
                <c:pt idx="2316">
                  <c:v>2317</c:v>
                </c:pt>
                <c:pt idx="2317">
                  <c:v>2318</c:v>
                </c:pt>
                <c:pt idx="2318">
                  <c:v>2319</c:v>
                </c:pt>
                <c:pt idx="2319">
                  <c:v>2320</c:v>
                </c:pt>
                <c:pt idx="2320">
                  <c:v>2321</c:v>
                </c:pt>
                <c:pt idx="2321">
                  <c:v>2322</c:v>
                </c:pt>
                <c:pt idx="2322">
                  <c:v>2323</c:v>
                </c:pt>
                <c:pt idx="2323">
                  <c:v>2324</c:v>
                </c:pt>
                <c:pt idx="2324">
                  <c:v>2325</c:v>
                </c:pt>
                <c:pt idx="2325">
                  <c:v>2326</c:v>
                </c:pt>
                <c:pt idx="2326">
                  <c:v>2327</c:v>
                </c:pt>
                <c:pt idx="2327">
                  <c:v>2328</c:v>
                </c:pt>
                <c:pt idx="2328">
                  <c:v>2329</c:v>
                </c:pt>
                <c:pt idx="2329">
                  <c:v>2330</c:v>
                </c:pt>
                <c:pt idx="2330">
                  <c:v>2331</c:v>
                </c:pt>
                <c:pt idx="2331">
                  <c:v>2332</c:v>
                </c:pt>
                <c:pt idx="2332">
                  <c:v>2333</c:v>
                </c:pt>
                <c:pt idx="2333">
                  <c:v>2334</c:v>
                </c:pt>
                <c:pt idx="2334">
                  <c:v>2335</c:v>
                </c:pt>
                <c:pt idx="2335">
                  <c:v>2336</c:v>
                </c:pt>
                <c:pt idx="2336">
                  <c:v>2337</c:v>
                </c:pt>
                <c:pt idx="2337">
                  <c:v>2338</c:v>
                </c:pt>
                <c:pt idx="2338">
                  <c:v>2339</c:v>
                </c:pt>
                <c:pt idx="2339">
                  <c:v>2340</c:v>
                </c:pt>
                <c:pt idx="2340">
                  <c:v>2341</c:v>
                </c:pt>
                <c:pt idx="2341">
                  <c:v>2342</c:v>
                </c:pt>
                <c:pt idx="2342">
                  <c:v>2343</c:v>
                </c:pt>
                <c:pt idx="2343">
                  <c:v>2344</c:v>
                </c:pt>
                <c:pt idx="2344">
                  <c:v>2345</c:v>
                </c:pt>
                <c:pt idx="2345">
                  <c:v>2346</c:v>
                </c:pt>
                <c:pt idx="2346">
                  <c:v>2347</c:v>
                </c:pt>
                <c:pt idx="2347">
                  <c:v>2348</c:v>
                </c:pt>
                <c:pt idx="2348">
                  <c:v>2349</c:v>
                </c:pt>
                <c:pt idx="2349">
                  <c:v>2350</c:v>
                </c:pt>
                <c:pt idx="2350">
                  <c:v>2351</c:v>
                </c:pt>
                <c:pt idx="2351">
                  <c:v>2352</c:v>
                </c:pt>
                <c:pt idx="2352">
                  <c:v>2353</c:v>
                </c:pt>
                <c:pt idx="2353">
                  <c:v>2354</c:v>
                </c:pt>
                <c:pt idx="2354">
                  <c:v>2355</c:v>
                </c:pt>
                <c:pt idx="2355">
                  <c:v>2356</c:v>
                </c:pt>
                <c:pt idx="2356">
                  <c:v>2357</c:v>
                </c:pt>
                <c:pt idx="2357">
                  <c:v>2358</c:v>
                </c:pt>
                <c:pt idx="2358">
                  <c:v>2359</c:v>
                </c:pt>
                <c:pt idx="2359">
                  <c:v>2360</c:v>
                </c:pt>
                <c:pt idx="2360">
                  <c:v>2361</c:v>
                </c:pt>
                <c:pt idx="2361">
                  <c:v>2362</c:v>
                </c:pt>
                <c:pt idx="2362">
                  <c:v>2363</c:v>
                </c:pt>
                <c:pt idx="2363">
                  <c:v>2364</c:v>
                </c:pt>
                <c:pt idx="2364">
                  <c:v>2365</c:v>
                </c:pt>
                <c:pt idx="2365">
                  <c:v>2366</c:v>
                </c:pt>
                <c:pt idx="2366">
                  <c:v>2367</c:v>
                </c:pt>
                <c:pt idx="2367">
                  <c:v>2368</c:v>
                </c:pt>
                <c:pt idx="2368">
                  <c:v>2369</c:v>
                </c:pt>
                <c:pt idx="2369">
                  <c:v>2370</c:v>
                </c:pt>
                <c:pt idx="2370">
                  <c:v>2371</c:v>
                </c:pt>
                <c:pt idx="2371">
                  <c:v>2372</c:v>
                </c:pt>
                <c:pt idx="2372">
                  <c:v>2373</c:v>
                </c:pt>
                <c:pt idx="2373">
                  <c:v>2374</c:v>
                </c:pt>
                <c:pt idx="2374">
                  <c:v>2375</c:v>
                </c:pt>
                <c:pt idx="2375">
                  <c:v>2376</c:v>
                </c:pt>
                <c:pt idx="2376">
                  <c:v>2377</c:v>
                </c:pt>
                <c:pt idx="2377">
                  <c:v>2378</c:v>
                </c:pt>
                <c:pt idx="2378">
                  <c:v>2379</c:v>
                </c:pt>
                <c:pt idx="2379">
                  <c:v>2380</c:v>
                </c:pt>
                <c:pt idx="2380">
                  <c:v>2381</c:v>
                </c:pt>
                <c:pt idx="2381">
                  <c:v>2382</c:v>
                </c:pt>
                <c:pt idx="2382">
                  <c:v>2383</c:v>
                </c:pt>
                <c:pt idx="2383">
                  <c:v>2384</c:v>
                </c:pt>
                <c:pt idx="2384">
                  <c:v>2385</c:v>
                </c:pt>
                <c:pt idx="2385">
                  <c:v>2386</c:v>
                </c:pt>
                <c:pt idx="2386">
                  <c:v>2387</c:v>
                </c:pt>
                <c:pt idx="2387">
                  <c:v>2388</c:v>
                </c:pt>
                <c:pt idx="2388">
                  <c:v>2389</c:v>
                </c:pt>
                <c:pt idx="2389">
                  <c:v>2390</c:v>
                </c:pt>
                <c:pt idx="2390">
                  <c:v>2391</c:v>
                </c:pt>
                <c:pt idx="2391">
                  <c:v>2392</c:v>
                </c:pt>
                <c:pt idx="2392">
                  <c:v>2393</c:v>
                </c:pt>
                <c:pt idx="2393">
                  <c:v>2394</c:v>
                </c:pt>
                <c:pt idx="2394">
                  <c:v>2395</c:v>
                </c:pt>
                <c:pt idx="2395">
                  <c:v>2396</c:v>
                </c:pt>
                <c:pt idx="2396">
                  <c:v>2397</c:v>
                </c:pt>
                <c:pt idx="2397">
                  <c:v>2398</c:v>
                </c:pt>
                <c:pt idx="2398">
                  <c:v>2399</c:v>
                </c:pt>
                <c:pt idx="2399">
                  <c:v>2400</c:v>
                </c:pt>
                <c:pt idx="2400">
                  <c:v>2401</c:v>
                </c:pt>
                <c:pt idx="2401">
                  <c:v>2402</c:v>
                </c:pt>
                <c:pt idx="2402">
                  <c:v>2403</c:v>
                </c:pt>
                <c:pt idx="2403">
                  <c:v>2404</c:v>
                </c:pt>
                <c:pt idx="2404">
                  <c:v>2405</c:v>
                </c:pt>
                <c:pt idx="2405">
                  <c:v>2406</c:v>
                </c:pt>
                <c:pt idx="2406">
                  <c:v>2407</c:v>
                </c:pt>
                <c:pt idx="2407">
                  <c:v>2408</c:v>
                </c:pt>
                <c:pt idx="2408">
                  <c:v>2409</c:v>
                </c:pt>
                <c:pt idx="2409">
                  <c:v>2410</c:v>
                </c:pt>
                <c:pt idx="2410">
                  <c:v>2411</c:v>
                </c:pt>
                <c:pt idx="2411">
                  <c:v>2412</c:v>
                </c:pt>
                <c:pt idx="2412">
                  <c:v>2413</c:v>
                </c:pt>
                <c:pt idx="2413">
                  <c:v>2414</c:v>
                </c:pt>
                <c:pt idx="2414">
                  <c:v>2415</c:v>
                </c:pt>
                <c:pt idx="2415">
                  <c:v>2416</c:v>
                </c:pt>
                <c:pt idx="2416">
                  <c:v>2417</c:v>
                </c:pt>
                <c:pt idx="2417">
                  <c:v>2418</c:v>
                </c:pt>
                <c:pt idx="2418">
                  <c:v>2419</c:v>
                </c:pt>
                <c:pt idx="2419">
                  <c:v>2420</c:v>
                </c:pt>
                <c:pt idx="2420">
                  <c:v>2421</c:v>
                </c:pt>
                <c:pt idx="2421">
                  <c:v>2422</c:v>
                </c:pt>
                <c:pt idx="2422">
                  <c:v>2423</c:v>
                </c:pt>
                <c:pt idx="2423">
                  <c:v>2424</c:v>
                </c:pt>
                <c:pt idx="2424">
                  <c:v>2425</c:v>
                </c:pt>
                <c:pt idx="2425">
                  <c:v>2426</c:v>
                </c:pt>
                <c:pt idx="2426">
                  <c:v>2427</c:v>
                </c:pt>
                <c:pt idx="2427">
                  <c:v>2428</c:v>
                </c:pt>
                <c:pt idx="2428">
                  <c:v>2429</c:v>
                </c:pt>
                <c:pt idx="2429">
                  <c:v>2430</c:v>
                </c:pt>
                <c:pt idx="2430">
                  <c:v>2431</c:v>
                </c:pt>
                <c:pt idx="2431">
                  <c:v>2432</c:v>
                </c:pt>
                <c:pt idx="2432">
                  <c:v>2433</c:v>
                </c:pt>
                <c:pt idx="2433">
                  <c:v>2434</c:v>
                </c:pt>
                <c:pt idx="2434">
                  <c:v>2435</c:v>
                </c:pt>
                <c:pt idx="2435">
                  <c:v>2436</c:v>
                </c:pt>
                <c:pt idx="2436">
                  <c:v>2437</c:v>
                </c:pt>
                <c:pt idx="2437">
                  <c:v>2438</c:v>
                </c:pt>
                <c:pt idx="2438">
                  <c:v>2439</c:v>
                </c:pt>
                <c:pt idx="2439">
                  <c:v>2440</c:v>
                </c:pt>
                <c:pt idx="2440">
                  <c:v>2441</c:v>
                </c:pt>
                <c:pt idx="2441">
                  <c:v>2442</c:v>
                </c:pt>
                <c:pt idx="2442">
                  <c:v>2443</c:v>
                </c:pt>
                <c:pt idx="2443">
                  <c:v>2444</c:v>
                </c:pt>
                <c:pt idx="2444">
                  <c:v>2445</c:v>
                </c:pt>
                <c:pt idx="2445">
                  <c:v>2446</c:v>
                </c:pt>
                <c:pt idx="2446">
                  <c:v>2447</c:v>
                </c:pt>
                <c:pt idx="2447">
                  <c:v>2448</c:v>
                </c:pt>
                <c:pt idx="2448">
                  <c:v>2449</c:v>
                </c:pt>
                <c:pt idx="2449">
                  <c:v>2450</c:v>
                </c:pt>
                <c:pt idx="2450">
                  <c:v>2451</c:v>
                </c:pt>
                <c:pt idx="2451">
                  <c:v>2452</c:v>
                </c:pt>
                <c:pt idx="2452">
                  <c:v>2453</c:v>
                </c:pt>
                <c:pt idx="2453">
                  <c:v>2454</c:v>
                </c:pt>
                <c:pt idx="2454">
                  <c:v>2455</c:v>
                </c:pt>
                <c:pt idx="2455">
                  <c:v>2456</c:v>
                </c:pt>
                <c:pt idx="2456">
                  <c:v>2457</c:v>
                </c:pt>
                <c:pt idx="2457">
                  <c:v>2458</c:v>
                </c:pt>
                <c:pt idx="2458">
                  <c:v>2459</c:v>
                </c:pt>
                <c:pt idx="2459">
                  <c:v>2460</c:v>
                </c:pt>
                <c:pt idx="2460">
                  <c:v>2461</c:v>
                </c:pt>
                <c:pt idx="2461">
                  <c:v>2462</c:v>
                </c:pt>
                <c:pt idx="2462">
                  <c:v>2463</c:v>
                </c:pt>
                <c:pt idx="2463">
                  <c:v>2464</c:v>
                </c:pt>
                <c:pt idx="2464">
                  <c:v>2465</c:v>
                </c:pt>
                <c:pt idx="2465">
                  <c:v>2466</c:v>
                </c:pt>
                <c:pt idx="2466">
                  <c:v>2467</c:v>
                </c:pt>
                <c:pt idx="2467">
                  <c:v>2468</c:v>
                </c:pt>
                <c:pt idx="2468">
                  <c:v>2469</c:v>
                </c:pt>
                <c:pt idx="2469">
                  <c:v>2470</c:v>
                </c:pt>
                <c:pt idx="2470">
                  <c:v>2471</c:v>
                </c:pt>
                <c:pt idx="2471">
                  <c:v>2472</c:v>
                </c:pt>
                <c:pt idx="2472">
                  <c:v>2473</c:v>
                </c:pt>
                <c:pt idx="2473">
                  <c:v>2474</c:v>
                </c:pt>
                <c:pt idx="2474">
                  <c:v>2475</c:v>
                </c:pt>
                <c:pt idx="2475">
                  <c:v>2476</c:v>
                </c:pt>
                <c:pt idx="2476">
                  <c:v>2477</c:v>
                </c:pt>
                <c:pt idx="2477">
                  <c:v>2478</c:v>
                </c:pt>
                <c:pt idx="2478">
                  <c:v>2479</c:v>
                </c:pt>
                <c:pt idx="2479">
                  <c:v>2480</c:v>
                </c:pt>
                <c:pt idx="2480">
                  <c:v>2481</c:v>
                </c:pt>
                <c:pt idx="2481">
                  <c:v>2482</c:v>
                </c:pt>
                <c:pt idx="2482">
                  <c:v>2483</c:v>
                </c:pt>
                <c:pt idx="2483">
                  <c:v>2484</c:v>
                </c:pt>
                <c:pt idx="2484">
                  <c:v>2485</c:v>
                </c:pt>
                <c:pt idx="2485">
                  <c:v>2486</c:v>
                </c:pt>
                <c:pt idx="2486">
                  <c:v>2487</c:v>
                </c:pt>
                <c:pt idx="2487">
                  <c:v>2488</c:v>
                </c:pt>
                <c:pt idx="2488">
                  <c:v>2489</c:v>
                </c:pt>
                <c:pt idx="2489">
                  <c:v>2490</c:v>
                </c:pt>
                <c:pt idx="2490">
                  <c:v>2491</c:v>
                </c:pt>
                <c:pt idx="2491">
                  <c:v>2492</c:v>
                </c:pt>
                <c:pt idx="2492">
                  <c:v>2493</c:v>
                </c:pt>
                <c:pt idx="2493">
                  <c:v>2494</c:v>
                </c:pt>
                <c:pt idx="2494">
                  <c:v>2495</c:v>
                </c:pt>
                <c:pt idx="2495">
                  <c:v>2496</c:v>
                </c:pt>
                <c:pt idx="2496">
                  <c:v>2497</c:v>
                </c:pt>
                <c:pt idx="2497">
                  <c:v>2498</c:v>
                </c:pt>
                <c:pt idx="2498">
                  <c:v>2499</c:v>
                </c:pt>
                <c:pt idx="2499">
                  <c:v>2500</c:v>
                </c:pt>
                <c:pt idx="2500">
                  <c:v>2501</c:v>
                </c:pt>
                <c:pt idx="2501">
                  <c:v>2502</c:v>
                </c:pt>
                <c:pt idx="2502">
                  <c:v>2503</c:v>
                </c:pt>
                <c:pt idx="2503">
                  <c:v>2504</c:v>
                </c:pt>
                <c:pt idx="2504">
                  <c:v>2505</c:v>
                </c:pt>
                <c:pt idx="2505">
                  <c:v>2506</c:v>
                </c:pt>
                <c:pt idx="2506">
                  <c:v>2507</c:v>
                </c:pt>
                <c:pt idx="2507">
                  <c:v>2508</c:v>
                </c:pt>
                <c:pt idx="2508">
                  <c:v>2509</c:v>
                </c:pt>
                <c:pt idx="2509">
                  <c:v>2510</c:v>
                </c:pt>
                <c:pt idx="2510">
                  <c:v>2511</c:v>
                </c:pt>
                <c:pt idx="2511">
                  <c:v>2512</c:v>
                </c:pt>
                <c:pt idx="2512">
                  <c:v>2513</c:v>
                </c:pt>
                <c:pt idx="2513">
                  <c:v>2514</c:v>
                </c:pt>
                <c:pt idx="2514">
                  <c:v>2515</c:v>
                </c:pt>
                <c:pt idx="2515">
                  <c:v>2516</c:v>
                </c:pt>
                <c:pt idx="2516">
                  <c:v>2517</c:v>
                </c:pt>
                <c:pt idx="2517">
                  <c:v>2518</c:v>
                </c:pt>
                <c:pt idx="2518">
                  <c:v>2519</c:v>
                </c:pt>
                <c:pt idx="2519">
                  <c:v>2520</c:v>
                </c:pt>
                <c:pt idx="2520">
                  <c:v>2521</c:v>
                </c:pt>
                <c:pt idx="2521">
                  <c:v>2522</c:v>
                </c:pt>
                <c:pt idx="2522">
                  <c:v>2523</c:v>
                </c:pt>
                <c:pt idx="2523">
                  <c:v>2524</c:v>
                </c:pt>
                <c:pt idx="2524">
                  <c:v>2525</c:v>
                </c:pt>
                <c:pt idx="2525">
                  <c:v>2526</c:v>
                </c:pt>
                <c:pt idx="2526">
                  <c:v>2527</c:v>
                </c:pt>
                <c:pt idx="2527">
                  <c:v>2528</c:v>
                </c:pt>
                <c:pt idx="2528">
                  <c:v>2529</c:v>
                </c:pt>
                <c:pt idx="2529">
                  <c:v>2530</c:v>
                </c:pt>
                <c:pt idx="2530">
                  <c:v>2531</c:v>
                </c:pt>
                <c:pt idx="2531">
                  <c:v>2532</c:v>
                </c:pt>
                <c:pt idx="2532">
                  <c:v>2533</c:v>
                </c:pt>
                <c:pt idx="2533">
                  <c:v>2534</c:v>
                </c:pt>
                <c:pt idx="2534">
                  <c:v>2535</c:v>
                </c:pt>
                <c:pt idx="2535">
                  <c:v>2536</c:v>
                </c:pt>
                <c:pt idx="2536">
                  <c:v>2537</c:v>
                </c:pt>
                <c:pt idx="2537">
                  <c:v>2538</c:v>
                </c:pt>
                <c:pt idx="2538">
                  <c:v>2539</c:v>
                </c:pt>
                <c:pt idx="2539">
                  <c:v>2540</c:v>
                </c:pt>
                <c:pt idx="2540">
                  <c:v>2541</c:v>
                </c:pt>
                <c:pt idx="2541">
                  <c:v>2542</c:v>
                </c:pt>
                <c:pt idx="2542">
                  <c:v>2543</c:v>
                </c:pt>
                <c:pt idx="2543">
                  <c:v>2544</c:v>
                </c:pt>
                <c:pt idx="2544">
                  <c:v>2545</c:v>
                </c:pt>
                <c:pt idx="2545">
                  <c:v>2546</c:v>
                </c:pt>
                <c:pt idx="2546">
                  <c:v>2547</c:v>
                </c:pt>
                <c:pt idx="2547">
                  <c:v>2548</c:v>
                </c:pt>
                <c:pt idx="2548">
                  <c:v>2549</c:v>
                </c:pt>
                <c:pt idx="2549">
                  <c:v>2550</c:v>
                </c:pt>
                <c:pt idx="2550">
                  <c:v>2551</c:v>
                </c:pt>
                <c:pt idx="2551">
                  <c:v>2552</c:v>
                </c:pt>
                <c:pt idx="2552">
                  <c:v>2553</c:v>
                </c:pt>
                <c:pt idx="2553">
                  <c:v>2554</c:v>
                </c:pt>
                <c:pt idx="2554">
                  <c:v>2555</c:v>
                </c:pt>
                <c:pt idx="2555">
                  <c:v>2556</c:v>
                </c:pt>
                <c:pt idx="2556">
                  <c:v>2557</c:v>
                </c:pt>
                <c:pt idx="2557">
                  <c:v>2558</c:v>
                </c:pt>
                <c:pt idx="2558">
                  <c:v>2559</c:v>
                </c:pt>
                <c:pt idx="2559">
                  <c:v>2560</c:v>
                </c:pt>
                <c:pt idx="2560">
                  <c:v>2561</c:v>
                </c:pt>
                <c:pt idx="2561">
                  <c:v>2562</c:v>
                </c:pt>
                <c:pt idx="2562">
                  <c:v>2563</c:v>
                </c:pt>
                <c:pt idx="2563">
                  <c:v>2564</c:v>
                </c:pt>
                <c:pt idx="2564">
                  <c:v>2565</c:v>
                </c:pt>
                <c:pt idx="2565">
                  <c:v>2566</c:v>
                </c:pt>
                <c:pt idx="2566">
                  <c:v>2567</c:v>
                </c:pt>
                <c:pt idx="2567">
                  <c:v>2568</c:v>
                </c:pt>
                <c:pt idx="2568">
                  <c:v>2569</c:v>
                </c:pt>
                <c:pt idx="2569">
                  <c:v>2570</c:v>
                </c:pt>
                <c:pt idx="2570">
                  <c:v>2571</c:v>
                </c:pt>
                <c:pt idx="2571">
                  <c:v>2572</c:v>
                </c:pt>
                <c:pt idx="2572">
                  <c:v>2573</c:v>
                </c:pt>
                <c:pt idx="2573">
                  <c:v>2574</c:v>
                </c:pt>
                <c:pt idx="2574">
                  <c:v>2575</c:v>
                </c:pt>
                <c:pt idx="2575">
                  <c:v>2576</c:v>
                </c:pt>
                <c:pt idx="2576">
                  <c:v>2577</c:v>
                </c:pt>
                <c:pt idx="2577">
                  <c:v>2578</c:v>
                </c:pt>
                <c:pt idx="2578">
                  <c:v>2579</c:v>
                </c:pt>
                <c:pt idx="2579">
                  <c:v>2580</c:v>
                </c:pt>
                <c:pt idx="2580">
                  <c:v>2581</c:v>
                </c:pt>
                <c:pt idx="2581">
                  <c:v>2582</c:v>
                </c:pt>
                <c:pt idx="2582">
                  <c:v>2583</c:v>
                </c:pt>
                <c:pt idx="2583">
                  <c:v>2584</c:v>
                </c:pt>
                <c:pt idx="2584">
                  <c:v>2585</c:v>
                </c:pt>
                <c:pt idx="2585">
                  <c:v>2586</c:v>
                </c:pt>
                <c:pt idx="2586">
                  <c:v>2587</c:v>
                </c:pt>
                <c:pt idx="2587">
                  <c:v>2588</c:v>
                </c:pt>
                <c:pt idx="2588">
                  <c:v>2589</c:v>
                </c:pt>
                <c:pt idx="2589">
                  <c:v>2590</c:v>
                </c:pt>
                <c:pt idx="2590">
                  <c:v>2591</c:v>
                </c:pt>
                <c:pt idx="2591">
                  <c:v>2592</c:v>
                </c:pt>
                <c:pt idx="2592">
                  <c:v>2593</c:v>
                </c:pt>
                <c:pt idx="2593">
                  <c:v>2594</c:v>
                </c:pt>
                <c:pt idx="2594">
                  <c:v>2595</c:v>
                </c:pt>
                <c:pt idx="2595">
                  <c:v>2596</c:v>
                </c:pt>
                <c:pt idx="2596">
                  <c:v>2597</c:v>
                </c:pt>
                <c:pt idx="2597">
                  <c:v>2598</c:v>
                </c:pt>
                <c:pt idx="2598">
                  <c:v>2599</c:v>
                </c:pt>
                <c:pt idx="2599">
                  <c:v>2600</c:v>
                </c:pt>
                <c:pt idx="2600">
                  <c:v>2601</c:v>
                </c:pt>
                <c:pt idx="2601">
                  <c:v>2602</c:v>
                </c:pt>
                <c:pt idx="2602">
                  <c:v>2603</c:v>
                </c:pt>
                <c:pt idx="2603">
                  <c:v>2604</c:v>
                </c:pt>
                <c:pt idx="2604">
                  <c:v>2605</c:v>
                </c:pt>
                <c:pt idx="2605">
                  <c:v>2606</c:v>
                </c:pt>
                <c:pt idx="2606">
                  <c:v>2607</c:v>
                </c:pt>
                <c:pt idx="2607">
                  <c:v>2608</c:v>
                </c:pt>
                <c:pt idx="2608">
                  <c:v>2609</c:v>
                </c:pt>
                <c:pt idx="2609">
                  <c:v>2610</c:v>
                </c:pt>
                <c:pt idx="2610">
                  <c:v>2611</c:v>
                </c:pt>
                <c:pt idx="2611">
                  <c:v>2612</c:v>
                </c:pt>
                <c:pt idx="2612">
                  <c:v>2613</c:v>
                </c:pt>
                <c:pt idx="2613">
                  <c:v>2614</c:v>
                </c:pt>
                <c:pt idx="2614">
                  <c:v>2615</c:v>
                </c:pt>
                <c:pt idx="2615">
                  <c:v>2616</c:v>
                </c:pt>
                <c:pt idx="2616">
                  <c:v>2617</c:v>
                </c:pt>
                <c:pt idx="2617">
                  <c:v>2618</c:v>
                </c:pt>
                <c:pt idx="2618">
                  <c:v>2619</c:v>
                </c:pt>
                <c:pt idx="2619">
                  <c:v>2620</c:v>
                </c:pt>
                <c:pt idx="2620">
                  <c:v>2621</c:v>
                </c:pt>
                <c:pt idx="2621">
                  <c:v>2622</c:v>
                </c:pt>
                <c:pt idx="2622">
                  <c:v>2623</c:v>
                </c:pt>
                <c:pt idx="2623">
                  <c:v>2624</c:v>
                </c:pt>
                <c:pt idx="2624">
                  <c:v>2625</c:v>
                </c:pt>
                <c:pt idx="2625">
                  <c:v>2626</c:v>
                </c:pt>
                <c:pt idx="2626">
                  <c:v>2627</c:v>
                </c:pt>
                <c:pt idx="2627">
                  <c:v>2628</c:v>
                </c:pt>
                <c:pt idx="2628">
                  <c:v>2629</c:v>
                </c:pt>
                <c:pt idx="2629">
                  <c:v>2630</c:v>
                </c:pt>
                <c:pt idx="2630">
                  <c:v>2631</c:v>
                </c:pt>
                <c:pt idx="2631">
                  <c:v>2632</c:v>
                </c:pt>
                <c:pt idx="2632">
                  <c:v>2633</c:v>
                </c:pt>
                <c:pt idx="2633">
                  <c:v>2634</c:v>
                </c:pt>
                <c:pt idx="2634">
                  <c:v>2635</c:v>
                </c:pt>
                <c:pt idx="2635">
                  <c:v>2636</c:v>
                </c:pt>
                <c:pt idx="2636">
                  <c:v>2637</c:v>
                </c:pt>
                <c:pt idx="2637">
                  <c:v>2638</c:v>
                </c:pt>
                <c:pt idx="2638">
                  <c:v>2639</c:v>
                </c:pt>
                <c:pt idx="2639">
                  <c:v>2640</c:v>
                </c:pt>
                <c:pt idx="2640">
                  <c:v>2641</c:v>
                </c:pt>
                <c:pt idx="2641">
                  <c:v>2642</c:v>
                </c:pt>
                <c:pt idx="2642">
                  <c:v>2643</c:v>
                </c:pt>
                <c:pt idx="2643">
                  <c:v>2644</c:v>
                </c:pt>
                <c:pt idx="2644">
                  <c:v>2645</c:v>
                </c:pt>
                <c:pt idx="2645">
                  <c:v>2646</c:v>
                </c:pt>
                <c:pt idx="2646">
                  <c:v>2647</c:v>
                </c:pt>
                <c:pt idx="2647">
                  <c:v>2648</c:v>
                </c:pt>
                <c:pt idx="2648">
                  <c:v>2649</c:v>
                </c:pt>
                <c:pt idx="2649">
                  <c:v>2650</c:v>
                </c:pt>
                <c:pt idx="2650">
                  <c:v>2651</c:v>
                </c:pt>
                <c:pt idx="2651">
                  <c:v>2652</c:v>
                </c:pt>
                <c:pt idx="2652">
                  <c:v>2653</c:v>
                </c:pt>
                <c:pt idx="2653">
                  <c:v>2654</c:v>
                </c:pt>
                <c:pt idx="2654">
                  <c:v>2655</c:v>
                </c:pt>
                <c:pt idx="2655">
                  <c:v>2656</c:v>
                </c:pt>
                <c:pt idx="2656">
                  <c:v>2657</c:v>
                </c:pt>
                <c:pt idx="2657">
                  <c:v>2658</c:v>
                </c:pt>
                <c:pt idx="2658">
                  <c:v>2659</c:v>
                </c:pt>
                <c:pt idx="2659">
                  <c:v>2660</c:v>
                </c:pt>
                <c:pt idx="2660">
                  <c:v>2661</c:v>
                </c:pt>
                <c:pt idx="2661">
                  <c:v>2662</c:v>
                </c:pt>
                <c:pt idx="2662">
                  <c:v>2663</c:v>
                </c:pt>
                <c:pt idx="2663">
                  <c:v>2664</c:v>
                </c:pt>
                <c:pt idx="2664">
                  <c:v>2665</c:v>
                </c:pt>
                <c:pt idx="2665">
                  <c:v>2666</c:v>
                </c:pt>
                <c:pt idx="2666">
                  <c:v>2667</c:v>
                </c:pt>
                <c:pt idx="2667">
                  <c:v>2668</c:v>
                </c:pt>
                <c:pt idx="2668">
                  <c:v>2669</c:v>
                </c:pt>
                <c:pt idx="2669">
                  <c:v>2670</c:v>
                </c:pt>
                <c:pt idx="2670">
                  <c:v>2671</c:v>
                </c:pt>
                <c:pt idx="2671">
                  <c:v>2672</c:v>
                </c:pt>
                <c:pt idx="2672">
                  <c:v>2673</c:v>
                </c:pt>
                <c:pt idx="2673">
                  <c:v>2674</c:v>
                </c:pt>
                <c:pt idx="2674">
                  <c:v>2675</c:v>
                </c:pt>
                <c:pt idx="2675">
                  <c:v>2676</c:v>
                </c:pt>
                <c:pt idx="2676">
                  <c:v>2677</c:v>
                </c:pt>
                <c:pt idx="2677">
                  <c:v>2678</c:v>
                </c:pt>
                <c:pt idx="2678">
                  <c:v>2679</c:v>
                </c:pt>
                <c:pt idx="2679">
                  <c:v>2680</c:v>
                </c:pt>
                <c:pt idx="2680">
                  <c:v>2681</c:v>
                </c:pt>
                <c:pt idx="2681">
                  <c:v>2682</c:v>
                </c:pt>
                <c:pt idx="2682">
                  <c:v>2683</c:v>
                </c:pt>
                <c:pt idx="2683">
                  <c:v>2684</c:v>
                </c:pt>
                <c:pt idx="2684">
                  <c:v>2685</c:v>
                </c:pt>
                <c:pt idx="2685">
                  <c:v>2686</c:v>
                </c:pt>
                <c:pt idx="2686">
                  <c:v>2687</c:v>
                </c:pt>
                <c:pt idx="2687">
                  <c:v>2688</c:v>
                </c:pt>
                <c:pt idx="2688">
                  <c:v>2689</c:v>
                </c:pt>
                <c:pt idx="2689">
                  <c:v>2690</c:v>
                </c:pt>
                <c:pt idx="2690">
                  <c:v>2691</c:v>
                </c:pt>
                <c:pt idx="2691">
                  <c:v>2692</c:v>
                </c:pt>
                <c:pt idx="2692">
                  <c:v>2693</c:v>
                </c:pt>
                <c:pt idx="2693">
                  <c:v>2694</c:v>
                </c:pt>
                <c:pt idx="2694">
                  <c:v>2695</c:v>
                </c:pt>
                <c:pt idx="2695">
                  <c:v>2696</c:v>
                </c:pt>
                <c:pt idx="2696">
                  <c:v>2697</c:v>
                </c:pt>
                <c:pt idx="2697">
                  <c:v>2698</c:v>
                </c:pt>
                <c:pt idx="2698">
                  <c:v>2699</c:v>
                </c:pt>
                <c:pt idx="2699">
                  <c:v>2700</c:v>
                </c:pt>
                <c:pt idx="2700">
                  <c:v>2701</c:v>
                </c:pt>
                <c:pt idx="2701">
                  <c:v>2702</c:v>
                </c:pt>
                <c:pt idx="2702">
                  <c:v>2703</c:v>
                </c:pt>
                <c:pt idx="2703">
                  <c:v>2704</c:v>
                </c:pt>
                <c:pt idx="2704">
                  <c:v>2705</c:v>
                </c:pt>
                <c:pt idx="2705">
                  <c:v>2706</c:v>
                </c:pt>
                <c:pt idx="2706">
                  <c:v>2707</c:v>
                </c:pt>
                <c:pt idx="2707">
                  <c:v>2708</c:v>
                </c:pt>
                <c:pt idx="2708">
                  <c:v>2709</c:v>
                </c:pt>
                <c:pt idx="2709">
                  <c:v>2710</c:v>
                </c:pt>
                <c:pt idx="2710">
                  <c:v>2711</c:v>
                </c:pt>
                <c:pt idx="2711">
                  <c:v>2712</c:v>
                </c:pt>
                <c:pt idx="2712">
                  <c:v>2713</c:v>
                </c:pt>
                <c:pt idx="2713">
                  <c:v>2714</c:v>
                </c:pt>
                <c:pt idx="2714">
                  <c:v>2715</c:v>
                </c:pt>
                <c:pt idx="2715">
                  <c:v>2716</c:v>
                </c:pt>
                <c:pt idx="2716">
                  <c:v>2717</c:v>
                </c:pt>
                <c:pt idx="2717">
                  <c:v>2718</c:v>
                </c:pt>
                <c:pt idx="2718">
                  <c:v>2719</c:v>
                </c:pt>
                <c:pt idx="2719">
                  <c:v>2720</c:v>
                </c:pt>
                <c:pt idx="2720">
                  <c:v>2721</c:v>
                </c:pt>
                <c:pt idx="2721">
                  <c:v>2722</c:v>
                </c:pt>
                <c:pt idx="2722">
                  <c:v>2723</c:v>
                </c:pt>
                <c:pt idx="2723">
                  <c:v>2724</c:v>
                </c:pt>
                <c:pt idx="2724">
                  <c:v>2725</c:v>
                </c:pt>
                <c:pt idx="2725">
                  <c:v>2726</c:v>
                </c:pt>
                <c:pt idx="2726">
                  <c:v>2727</c:v>
                </c:pt>
                <c:pt idx="2727">
                  <c:v>2728</c:v>
                </c:pt>
                <c:pt idx="2728">
                  <c:v>2729</c:v>
                </c:pt>
                <c:pt idx="2729">
                  <c:v>2730</c:v>
                </c:pt>
                <c:pt idx="2730">
                  <c:v>2731</c:v>
                </c:pt>
                <c:pt idx="2731">
                  <c:v>2732</c:v>
                </c:pt>
                <c:pt idx="2732">
                  <c:v>2733</c:v>
                </c:pt>
                <c:pt idx="2733">
                  <c:v>2734</c:v>
                </c:pt>
                <c:pt idx="2734">
                  <c:v>2735</c:v>
                </c:pt>
                <c:pt idx="2735">
                  <c:v>2736</c:v>
                </c:pt>
                <c:pt idx="2736">
                  <c:v>2737</c:v>
                </c:pt>
                <c:pt idx="2737">
                  <c:v>2738</c:v>
                </c:pt>
                <c:pt idx="2738">
                  <c:v>2739</c:v>
                </c:pt>
                <c:pt idx="2739">
                  <c:v>2740</c:v>
                </c:pt>
                <c:pt idx="2740">
                  <c:v>2741</c:v>
                </c:pt>
                <c:pt idx="2741">
                  <c:v>2742</c:v>
                </c:pt>
                <c:pt idx="2742">
                  <c:v>2743</c:v>
                </c:pt>
                <c:pt idx="2743">
                  <c:v>2744</c:v>
                </c:pt>
                <c:pt idx="2744">
                  <c:v>2745</c:v>
                </c:pt>
                <c:pt idx="2745">
                  <c:v>2746</c:v>
                </c:pt>
                <c:pt idx="2746">
                  <c:v>2747</c:v>
                </c:pt>
                <c:pt idx="2747">
                  <c:v>2748</c:v>
                </c:pt>
                <c:pt idx="2748">
                  <c:v>2749</c:v>
                </c:pt>
                <c:pt idx="2749">
                  <c:v>2750</c:v>
                </c:pt>
                <c:pt idx="2750">
                  <c:v>2751</c:v>
                </c:pt>
                <c:pt idx="2751">
                  <c:v>2752</c:v>
                </c:pt>
                <c:pt idx="2752">
                  <c:v>2753</c:v>
                </c:pt>
                <c:pt idx="2753">
                  <c:v>2754</c:v>
                </c:pt>
                <c:pt idx="2754">
                  <c:v>2755</c:v>
                </c:pt>
                <c:pt idx="2755">
                  <c:v>2756</c:v>
                </c:pt>
                <c:pt idx="2756">
                  <c:v>2757</c:v>
                </c:pt>
                <c:pt idx="2757">
                  <c:v>2758</c:v>
                </c:pt>
                <c:pt idx="2758">
                  <c:v>2759</c:v>
                </c:pt>
                <c:pt idx="2759">
                  <c:v>2760</c:v>
                </c:pt>
                <c:pt idx="2760">
                  <c:v>2761</c:v>
                </c:pt>
                <c:pt idx="2761">
                  <c:v>2762</c:v>
                </c:pt>
                <c:pt idx="2762">
                  <c:v>2763</c:v>
                </c:pt>
                <c:pt idx="2763">
                  <c:v>2764</c:v>
                </c:pt>
                <c:pt idx="2764">
                  <c:v>2765</c:v>
                </c:pt>
                <c:pt idx="2765">
                  <c:v>2766</c:v>
                </c:pt>
                <c:pt idx="2766">
                  <c:v>2767</c:v>
                </c:pt>
                <c:pt idx="2767">
                  <c:v>2768</c:v>
                </c:pt>
                <c:pt idx="2768">
                  <c:v>2769</c:v>
                </c:pt>
                <c:pt idx="2769">
                  <c:v>2770</c:v>
                </c:pt>
                <c:pt idx="2770">
                  <c:v>2771</c:v>
                </c:pt>
                <c:pt idx="2771">
                  <c:v>2772</c:v>
                </c:pt>
                <c:pt idx="2772">
                  <c:v>2773</c:v>
                </c:pt>
                <c:pt idx="2773">
                  <c:v>2774</c:v>
                </c:pt>
                <c:pt idx="2774">
                  <c:v>2775</c:v>
                </c:pt>
                <c:pt idx="2775">
                  <c:v>2776</c:v>
                </c:pt>
                <c:pt idx="2776">
                  <c:v>2777</c:v>
                </c:pt>
                <c:pt idx="2777">
                  <c:v>2778</c:v>
                </c:pt>
                <c:pt idx="2778">
                  <c:v>2779</c:v>
                </c:pt>
                <c:pt idx="2779">
                  <c:v>2780</c:v>
                </c:pt>
                <c:pt idx="2780">
                  <c:v>2781</c:v>
                </c:pt>
                <c:pt idx="2781">
                  <c:v>2782</c:v>
                </c:pt>
                <c:pt idx="2782">
                  <c:v>2783</c:v>
                </c:pt>
                <c:pt idx="2783">
                  <c:v>2784</c:v>
                </c:pt>
                <c:pt idx="2784">
                  <c:v>2785</c:v>
                </c:pt>
                <c:pt idx="2785">
                  <c:v>2786</c:v>
                </c:pt>
                <c:pt idx="2786">
                  <c:v>2787</c:v>
                </c:pt>
                <c:pt idx="2787">
                  <c:v>2788</c:v>
                </c:pt>
                <c:pt idx="2788">
                  <c:v>2789</c:v>
                </c:pt>
                <c:pt idx="2789">
                  <c:v>2790</c:v>
                </c:pt>
                <c:pt idx="2790">
                  <c:v>2791</c:v>
                </c:pt>
                <c:pt idx="2791">
                  <c:v>2792</c:v>
                </c:pt>
                <c:pt idx="2792">
                  <c:v>2793</c:v>
                </c:pt>
                <c:pt idx="2793">
                  <c:v>2794</c:v>
                </c:pt>
                <c:pt idx="2794">
                  <c:v>2795</c:v>
                </c:pt>
                <c:pt idx="2795">
                  <c:v>2796</c:v>
                </c:pt>
                <c:pt idx="2796">
                  <c:v>2797</c:v>
                </c:pt>
                <c:pt idx="2797">
                  <c:v>2798</c:v>
                </c:pt>
                <c:pt idx="2798">
                  <c:v>2799</c:v>
                </c:pt>
                <c:pt idx="2799">
                  <c:v>2800</c:v>
                </c:pt>
                <c:pt idx="2800">
                  <c:v>2801</c:v>
                </c:pt>
                <c:pt idx="2801">
                  <c:v>2802</c:v>
                </c:pt>
                <c:pt idx="2802">
                  <c:v>2803</c:v>
                </c:pt>
                <c:pt idx="2803">
                  <c:v>2804</c:v>
                </c:pt>
                <c:pt idx="2804">
                  <c:v>2805</c:v>
                </c:pt>
                <c:pt idx="2805">
                  <c:v>2806</c:v>
                </c:pt>
                <c:pt idx="2806">
                  <c:v>2807</c:v>
                </c:pt>
                <c:pt idx="2807">
                  <c:v>2808</c:v>
                </c:pt>
                <c:pt idx="2808">
                  <c:v>2809</c:v>
                </c:pt>
                <c:pt idx="2809">
                  <c:v>2810</c:v>
                </c:pt>
                <c:pt idx="2810">
                  <c:v>2811</c:v>
                </c:pt>
                <c:pt idx="2811">
                  <c:v>2812</c:v>
                </c:pt>
                <c:pt idx="2812">
                  <c:v>2813</c:v>
                </c:pt>
                <c:pt idx="2813">
                  <c:v>2814</c:v>
                </c:pt>
                <c:pt idx="2814">
                  <c:v>2815</c:v>
                </c:pt>
                <c:pt idx="2815">
                  <c:v>2816</c:v>
                </c:pt>
                <c:pt idx="2816">
                  <c:v>2817</c:v>
                </c:pt>
                <c:pt idx="2817">
                  <c:v>2818</c:v>
                </c:pt>
                <c:pt idx="2818">
                  <c:v>2819</c:v>
                </c:pt>
                <c:pt idx="2819">
                  <c:v>2820</c:v>
                </c:pt>
                <c:pt idx="2820">
                  <c:v>2821</c:v>
                </c:pt>
                <c:pt idx="2821">
                  <c:v>2822</c:v>
                </c:pt>
                <c:pt idx="2822">
                  <c:v>2823</c:v>
                </c:pt>
                <c:pt idx="2823">
                  <c:v>2824</c:v>
                </c:pt>
                <c:pt idx="2824">
                  <c:v>2825</c:v>
                </c:pt>
                <c:pt idx="2825">
                  <c:v>2826</c:v>
                </c:pt>
                <c:pt idx="2826">
                  <c:v>2827</c:v>
                </c:pt>
                <c:pt idx="2827">
                  <c:v>2828</c:v>
                </c:pt>
                <c:pt idx="2828">
                  <c:v>2829</c:v>
                </c:pt>
                <c:pt idx="2829">
                  <c:v>2830</c:v>
                </c:pt>
                <c:pt idx="2830">
                  <c:v>2831</c:v>
                </c:pt>
                <c:pt idx="2831">
                  <c:v>2832</c:v>
                </c:pt>
                <c:pt idx="2832">
                  <c:v>2833</c:v>
                </c:pt>
                <c:pt idx="2833">
                  <c:v>2834</c:v>
                </c:pt>
                <c:pt idx="2834">
                  <c:v>2835</c:v>
                </c:pt>
                <c:pt idx="2835">
                  <c:v>2836</c:v>
                </c:pt>
                <c:pt idx="2836">
                  <c:v>2837</c:v>
                </c:pt>
                <c:pt idx="2837">
                  <c:v>2838</c:v>
                </c:pt>
                <c:pt idx="2838">
                  <c:v>2839</c:v>
                </c:pt>
                <c:pt idx="2839">
                  <c:v>2840</c:v>
                </c:pt>
                <c:pt idx="2840">
                  <c:v>2841</c:v>
                </c:pt>
                <c:pt idx="2841">
                  <c:v>2842</c:v>
                </c:pt>
                <c:pt idx="2842">
                  <c:v>2843</c:v>
                </c:pt>
                <c:pt idx="2843">
                  <c:v>2844</c:v>
                </c:pt>
                <c:pt idx="2844">
                  <c:v>2845</c:v>
                </c:pt>
                <c:pt idx="2845">
                  <c:v>2846</c:v>
                </c:pt>
                <c:pt idx="2846">
                  <c:v>2847</c:v>
                </c:pt>
                <c:pt idx="2847">
                  <c:v>2848</c:v>
                </c:pt>
                <c:pt idx="2848">
                  <c:v>2849</c:v>
                </c:pt>
                <c:pt idx="2849">
                  <c:v>2850</c:v>
                </c:pt>
                <c:pt idx="2850">
                  <c:v>2851</c:v>
                </c:pt>
                <c:pt idx="2851">
                  <c:v>2852</c:v>
                </c:pt>
                <c:pt idx="2852">
                  <c:v>2853</c:v>
                </c:pt>
                <c:pt idx="2853">
                  <c:v>2854</c:v>
                </c:pt>
                <c:pt idx="2854">
                  <c:v>2855</c:v>
                </c:pt>
                <c:pt idx="2855">
                  <c:v>2856</c:v>
                </c:pt>
                <c:pt idx="2856">
                  <c:v>2857</c:v>
                </c:pt>
                <c:pt idx="2857">
                  <c:v>2858</c:v>
                </c:pt>
                <c:pt idx="2858">
                  <c:v>2859</c:v>
                </c:pt>
                <c:pt idx="2859">
                  <c:v>2860</c:v>
                </c:pt>
                <c:pt idx="2860">
                  <c:v>2861</c:v>
                </c:pt>
                <c:pt idx="2861">
                  <c:v>2862</c:v>
                </c:pt>
                <c:pt idx="2862">
                  <c:v>2863</c:v>
                </c:pt>
                <c:pt idx="2863">
                  <c:v>2864</c:v>
                </c:pt>
                <c:pt idx="2864">
                  <c:v>2865</c:v>
                </c:pt>
                <c:pt idx="2865">
                  <c:v>2866</c:v>
                </c:pt>
                <c:pt idx="2866">
                  <c:v>2867</c:v>
                </c:pt>
                <c:pt idx="2867">
                  <c:v>2868</c:v>
                </c:pt>
                <c:pt idx="2868">
                  <c:v>2869</c:v>
                </c:pt>
                <c:pt idx="2869">
                  <c:v>2870</c:v>
                </c:pt>
                <c:pt idx="2870">
                  <c:v>2871</c:v>
                </c:pt>
                <c:pt idx="2871">
                  <c:v>2872</c:v>
                </c:pt>
                <c:pt idx="2872">
                  <c:v>2873</c:v>
                </c:pt>
                <c:pt idx="2873">
                  <c:v>2874</c:v>
                </c:pt>
                <c:pt idx="2874">
                  <c:v>2875</c:v>
                </c:pt>
                <c:pt idx="2875">
                  <c:v>2876</c:v>
                </c:pt>
                <c:pt idx="2876">
                  <c:v>2877</c:v>
                </c:pt>
                <c:pt idx="2877">
                  <c:v>2878</c:v>
                </c:pt>
                <c:pt idx="2878">
                  <c:v>2879</c:v>
                </c:pt>
                <c:pt idx="2879">
                  <c:v>2880</c:v>
                </c:pt>
                <c:pt idx="2880">
                  <c:v>2881</c:v>
                </c:pt>
                <c:pt idx="2881">
                  <c:v>2882</c:v>
                </c:pt>
                <c:pt idx="2882">
                  <c:v>2883</c:v>
                </c:pt>
                <c:pt idx="2883">
                  <c:v>2884</c:v>
                </c:pt>
                <c:pt idx="2884">
                  <c:v>2885</c:v>
                </c:pt>
                <c:pt idx="2885">
                  <c:v>2886</c:v>
                </c:pt>
                <c:pt idx="2886">
                  <c:v>2887</c:v>
                </c:pt>
                <c:pt idx="2887">
                  <c:v>2888</c:v>
                </c:pt>
                <c:pt idx="2888">
                  <c:v>2889</c:v>
                </c:pt>
                <c:pt idx="2889">
                  <c:v>2890</c:v>
                </c:pt>
                <c:pt idx="2890">
                  <c:v>2891</c:v>
                </c:pt>
                <c:pt idx="2891">
                  <c:v>2892</c:v>
                </c:pt>
                <c:pt idx="2892">
                  <c:v>2893</c:v>
                </c:pt>
                <c:pt idx="2893">
                  <c:v>2894</c:v>
                </c:pt>
                <c:pt idx="2894">
                  <c:v>2895</c:v>
                </c:pt>
                <c:pt idx="2895">
                  <c:v>2896</c:v>
                </c:pt>
                <c:pt idx="2896">
                  <c:v>2897</c:v>
                </c:pt>
                <c:pt idx="2897">
                  <c:v>2898</c:v>
                </c:pt>
                <c:pt idx="2898">
                  <c:v>2899</c:v>
                </c:pt>
                <c:pt idx="2899">
                  <c:v>2900</c:v>
                </c:pt>
                <c:pt idx="2900">
                  <c:v>2901</c:v>
                </c:pt>
                <c:pt idx="2901">
                  <c:v>2902</c:v>
                </c:pt>
                <c:pt idx="2902">
                  <c:v>2903</c:v>
                </c:pt>
                <c:pt idx="2903">
                  <c:v>2904</c:v>
                </c:pt>
                <c:pt idx="2904">
                  <c:v>2905</c:v>
                </c:pt>
                <c:pt idx="2905">
                  <c:v>2906</c:v>
                </c:pt>
                <c:pt idx="2906">
                  <c:v>2907</c:v>
                </c:pt>
                <c:pt idx="2907">
                  <c:v>2908</c:v>
                </c:pt>
                <c:pt idx="2908">
                  <c:v>2909</c:v>
                </c:pt>
                <c:pt idx="2909">
                  <c:v>2910</c:v>
                </c:pt>
                <c:pt idx="2910">
                  <c:v>2911</c:v>
                </c:pt>
                <c:pt idx="2911">
                  <c:v>2912</c:v>
                </c:pt>
                <c:pt idx="2912">
                  <c:v>2913</c:v>
                </c:pt>
                <c:pt idx="2913">
                  <c:v>2914</c:v>
                </c:pt>
                <c:pt idx="2914">
                  <c:v>2915</c:v>
                </c:pt>
                <c:pt idx="2915">
                  <c:v>2916</c:v>
                </c:pt>
                <c:pt idx="2916">
                  <c:v>2917</c:v>
                </c:pt>
                <c:pt idx="2917">
                  <c:v>2918</c:v>
                </c:pt>
                <c:pt idx="2918">
                  <c:v>2919</c:v>
                </c:pt>
                <c:pt idx="2919">
                  <c:v>2920</c:v>
                </c:pt>
                <c:pt idx="2920">
                  <c:v>2921</c:v>
                </c:pt>
                <c:pt idx="2921">
                  <c:v>2922</c:v>
                </c:pt>
                <c:pt idx="2922">
                  <c:v>2923</c:v>
                </c:pt>
                <c:pt idx="2923">
                  <c:v>2924</c:v>
                </c:pt>
                <c:pt idx="2924">
                  <c:v>2925</c:v>
                </c:pt>
                <c:pt idx="2925">
                  <c:v>2926</c:v>
                </c:pt>
                <c:pt idx="2926">
                  <c:v>2927</c:v>
                </c:pt>
                <c:pt idx="2927">
                  <c:v>2928</c:v>
                </c:pt>
                <c:pt idx="2928">
                  <c:v>2929</c:v>
                </c:pt>
                <c:pt idx="2929">
                  <c:v>2930</c:v>
                </c:pt>
                <c:pt idx="2930">
                  <c:v>2931</c:v>
                </c:pt>
                <c:pt idx="2931">
                  <c:v>2932</c:v>
                </c:pt>
                <c:pt idx="2932">
                  <c:v>2933</c:v>
                </c:pt>
                <c:pt idx="2933">
                  <c:v>2934</c:v>
                </c:pt>
                <c:pt idx="2934">
                  <c:v>2935</c:v>
                </c:pt>
                <c:pt idx="2935">
                  <c:v>2936</c:v>
                </c:pt>
                <c:pt idx="2936">
                  <c:v>2937</c:v>
                </c:pt>
                <c:pt idx="2937">
                  <c:v>2938</c:v>
                </c:pt>
                <c:pt idx="2938">
                  <c:v>2939</c:v>
                </c:pt>
                <c:pt idx="2939">
                  <c:v>2940</c:v>
                </c:pt>
                <c:pt idx="2940">
                  <c:v>2941</c:v>
                </c:pt>
                <c:pt idx="2941">
                  <c:v>2942</c:v>
                </c:pt>
                <c:pt idx="2942">
                  <c:v>2943</c:v>
                </c:pt>
                <c:pt idx="2943">
                  <c:v>2944</c:v>
                </c:pt>
                <c:pt idx="2944">
                  <c:v>2945</c:v>
                </c:pt>
                <c:pt idx="2945">
                  <c:v>2946</c:v>
                </c:pt>
                <c:pt idx="2946">
                  <c:v>2947</c:v>
                </c:pt>
                <c:pt idx="2947">
                  <c:v>2948</c:v>
                </c:pt>
                <c:pt idx="2948">
                  <c:v>2949</c:v>
                </c:pt>
                <c:pt idx="2949">
                  <c:v>2950</c:v>
                </c:pt>
                <c:pt idx="2950">
                  <c:v>2951</c:v>
                </c:pt>
                <c:pt idx="2951">
                  <c:v>2952</c:v>
                </c:pt>
                <c:pt idx="2952">
                  <c:v>2953</c:v>
                </c:pt>
                <c:pt idx="2953">
                  <c:v>2954</c:v>
                </c:pt>
                <c:pt idx="2954">
                  <c:v>2955</c:v>
                </c:pt>
                <c:pt idx="2955">
                  <c:v>2956</c:v>
                </c:pt>
                <c:pt idx="2956">
                  <c:v>2957</c:v>
                </c:pt>
                <c:pt idx="2957">
                  <c:v>2958</c:v>
                </c:pt>
                <c:pt idx="2958">
                  <c:v>2959</c:v>
                </c:pt>
                <c:pt idx="2959">
                  <c:v>2960</c:v>
                </c:pt>
                <c:pt idx="2960">
                  <c:v>2961</c:v>
                </c:pt>
                <c:pt idx="2961">
                  <c:v>2962</c:v>
                </c:pt>
                <c:pt idx="2962">
                  <c:v>2963</c:v>
                </c:pt>
                <c:pt idx="2963">
                  <c:v>2964</c:v>
                </c:pt>
                <c:pt idx="2964">
                  <c:v>2965</c:v>
                </c:pt>
                <c:pt idx="2965">
                  <c:v>2966</c:v>
                </c:pt>
                <c:pt idx="2966">
                  <c:v>2967</c:v>
                </c:pt>
                <c:pt idx="2967">
                  <c:v>2968</c:v>
                </c:pt>
                <c:pt idx="2968">
                  <c:v>2969</c:v>
                </c:pt>
                <c:pt idx="2969">
                  <c:v>2970</c:v>
                </c:pt>
                <c:pt idx="2970">
                  <c:v>2971</c:v>
                </c:pt>
                <c:pt idx="2971">
                  <c:v>2972</c:v>
                </c:pt>
                <c:pt idx="2972">
                  <c:v>2973</c:v>
                </c:pt>
                <c:pt idx="2973">
                  <c:v>2974</c:v>
                </c:pt>
                <c:pt idx="2974">
                  <c:v>2975</c:v>
                </c:pt>
                <c:pt idx="2975">
                  <c:v>2976</c:v>
                </c:pt>
                <c:pt idx="2976">
                  <c:v>2977</c:v>
                </c:pt>
                <c:pt idx="2977">
                  <c:v>2978</c:v>
                </c:pt>
                <c:pt idx="2978">
                  <c:v>2979</c:v>
                </c:pt>
                <c:pt idx="2979">
                  <c:v>2980</c:v>
                </c:pt>
                <c:pt idx="2980">
                  <c:v>2981</c:v>
                </c:pt>
                <c:pt idx="2981">
                  <c:v>2982</c:v>
                </c:pt>
                <c:pt idx="2982">
                  <c:v>2983</c:v>
                </c:pt>
                <c:pt idx="2983">
                  <c:v>2984</c:v>
                </c:pt>
                <c:pt idx="2984">
                  <c:v>2985</c:v>
                </c:pt>
                <c:pt idx="2985">
                  <c:v>2986</c:v>
                </c:pt>
                <c:pt idx="2986">
                  <c:v>2987</c:v>
                </c:pt>
                <c:pt idx="2987">
                  <c:v>2988</c:v>
                </c:pt>
                <c:pt idx="2988">
                  <c:v>2989</c:v>
                </c:pt>
                <c:pt idx="2989">
                  <c:v>2990</c:v>
                </c:pt>
                <c:pt idx="2990">
                  <c:v>2991</c:v>
                </c:pt>
                <c:pt idx="2991">
                  <c:v>2992</c:v>
                </c:pt>
                <c:pt idx="2992">
                  <c:v>2993</c:v>
                </c:pt>
                <c:pt idx="2993">
                  <c:v>2994</c:v>
                </c:pt>
                <c:pt idx="2994">
                  <c:v>2995</c:v>
                </c:pt>
                <c:pt idx="2995">
                  <c:v>2996</c:v>
                </c:pt>
                <c:pt idx="2996">
                  <c:v>2997</c:v>
                </c:pt>
                <c:pt idx="2997">
                  <c:v>2998</c:v>
                </c:pt>
                <c:pt idx="2998">
                  <c:v>2999</c:v>
                </c:pt>
                <c:pt idx="2999">
                  <c:v>3000</c:v>
                </c:pt>
                <c:pt idx="3000">
                  <c:v>3001</c:v>
                </c:pt>
                <c:pt idx="3001">
                  <c:v>3002</c:v>
                </c:pt>
                <c:pt idx="3002">
                  <c:v>3003</c:v>
                </c:pt>
                <c:pt idx="3003">
                  <c:v>3004</c:v>
                </c:pt>
                <c:pt idx="3004">
                  <c:v>3005</c:v>
                </c:pt>
                <c:pt idx="3005">
                  <c:v>3006</c:v>
                </c:pt>
                <c:pt idx="3006">
                  <c:v>3007</c:v>
                </c:pt>
                <c:pt idx="3007">
                  <c:v>3008</c:v>
                </c:pt>
                <c:pt idx="3008">
                  <c:v>3009</c:v>
                </c:pt>
                <c:pt idx="3009">
                  <c:v>3010</c:v>
                </c:pt>
                <c:pt idx="3010">
                  <c:v>3011</c:v>
                </c:pt>
                <c:pt idx="3011">
                  <c:v>3012</c:v>
                </c:pt>
                <c:pt idx="3012">
                  <c:v>3013</c:v>
                </c:pt>
                <c:pt idx="3013">
                  <c:v>3014</c:v>
                </c:pt>
                <c:pt idx="3014">
                  <c:v>3015</c:v>
                </c:pt>
                <c:pt idx="3015">
                  <c:v>3016</c:v>
                </c:pt>
                <c:pt idx="3016">
                  <c:v>3017</c:v>
                </c:pt>
                <c:pt idx="3017">
                  <c:v>3018</c:v>
                </c:pt>
                <c:pt idx="3018">
                  <c:v>3019</c:v>
                </c:pt>
                <c:pt idx="3019">
                  <c:v>3020</c:v>
                </c:pt>
                <c:pt idx="3020">
                  <c:v>3021</c:v>
                </c:pt>
                <c:pt idx="3021">
                  <c:v>3022</c:v>
                </c:pt>
                <c:pt idx="3022">
                  <c:v>3023</c:v>
                </c:pt>
                <c:pt idx="3023">
                  <c:v>3024</c:v>
                </c:pt>
                <c:pt idx="3024">
                  <c:v>3025</c:v>
                </c:pt>
                <c:pt idx="3025">
                  <c:v>3026</c:v>
                </c:pt>
                <c:pt idx="3026">
                  <c:v>3027</c:v>
                </c:pt>
                <c:pt idx="3027">
                  <c:v>3028</c:v>
                </c:pt>
                <c:pt idx="3028">
                  <c:v>3029</c:v>
                </c:pt>
                <c:pt idx="3029">
                  <c:v>3030</c:v>
                </c:pt>
                <c:pt idx="3030">
                  <c:v>3031</c:v>
                </c:pt>
                <c:pt idx="3031">
                  <c:v>3032</c:v>
                </c:pt>
                <c:pt idx="3032">
                  <c:v>3033</c:v>
                </c:pt>
                <c:pt idx="3033">
                  <c:v>3034</c:v>
                </c:pt>
                <c:pt idx="3034">
                  <c:v>3035</c:v>
                </c:pt>
                <c:pt idx="3035">
                  <c:v>3036</c:v>
                </c:pt>
                <c:pt idx="3036">
                  <c:v>3037</c:v>
                </c:pt>
                <c:pt idx="3037">
                  <c:v>3038</c:v>
                </c:pt>
                <c:pt idx="3038">
                  <c:v>3039</c:v>
                </c:pt>
                <c:pt idx="3039">
                  <c:v>3040</c:v>
                </c:pt>
                <c:pt idx="3040">
                  <c:v>3041</c:v>
                </c:pt>
                <c:pt idx="3041">
                  <c:v>3042</c:v>
                </c:pt>
                <c:pt idx="3042">
                  <c:v>3043</c:v>
                </c:pt>
                <c:pt idx="3043">
                  <c:v>3044</c:v>
                </c:pt>
                <c:pt idx="3044">
                  <c:v>3045</c:v>
                </c:pt>
                <c:pt idx="3045">
                  <c:v>3046</c:v>
                </c:pt>
                <c:pt idx="3046">
                  <c:v>3047</c:v>
                </c:pt>
                <c:pt idx="3047">
                  <c:v>3048</c:v>
                </c:pt>
                <c:pt idx="3048">
                  <c:v>3049</c:v>
                </c:pt>
                <c:pt idx="3049">
                  <c:v>3050</c:v>
                </c:pt>
                <c:pt idx="3050">
                  <c:v>3051</c:v>
                </c:pt>
                <c:pt idx="3051">
                  <c:v>3052</c:v>
                </c:pt>
                <c:pt idx="3052">
                  <c:v>3053</c:v>
                </c:pt>
                <c:pt idx="3053">
                  <c:v>3054</c:v>
                </c:pt>
                <c:pt idx="3054">
                  <c:v>3055</c:v>
                </c:pt>
                <c:pt idx="3055">
                  <c:v>3056</c:v>
                </c:pt>
                <c:pt idx="3056">
                  <c:v>3057</c:v>
                </c:pt>
                <c:pt idx="3057">
                  <c:v>3058</c:v>
                </c:pt>
                <c:pt idx="3058">
                  <c:v>3059</c:v>
                </c:pt>
                <c:pt idx="3059">
                  <c:v>3060</c:v>
                </c:pt>
                <c:pt idx="3060">
                  <c:v>3061</c:v>
                </c:pt>
                <c:pt idx="3061">
                  <c:v>3062</c:v>
                </c:pt>
                <c:pt idx="3062">
                  <c:v>3063</c:v>
                </c:pt>
                <c:pt idx="3063">
                  <c:v>3064</c:v>
                </c:pt>
                <c:pt idx="3064">
                  <c:v>3065</c:v>
                </c:pt>
                <c:pt idx="3065">
                  <c:v>3066</c:v>
                </c:pt>
                <c:pt idx="3066">
                  <c:v>3067</c:v>
                </c:pt>
                <c:pt idx="3067">
                  <c:v>3068</c:v>
                </c:pt>
                <c:pt idx="3068">
                  <c:v>3069</c:v>
                </c:pt>
                <c:pt idx="3069">
                  <c:v>3070</c:v>
                </c:pt>
                <c:pt idx="3070">
                  <c:v>3071</c:v>
                </c:pt>
                <c:pt idx="3071">
                  <c:v>3072</c:v>
                </c:pt>
                <c:pt idx="3072">
                  <c:v>3073</c:v>
                </c:pt>
                <c:pt idx="3073">
                  <c:v>3074</c:v>
                </c:pt>
                <c:pt idx="3074">
                  <c:v>3075</c:v>
                </c:pt>
                <c:pt idx="3075">
                  <c:v>3076</c:v>
                </c:pt>
                <c:pt idx="3076">
                  <c:v>3077</c:v>
                </c:pt>
                <c:pt idx="3077">
                  <c:v>3078</c:v>
                </c:pt>
                <c:pt idx="3078">
                  <c:v>3079</c:v>
                </c:pt>
                <c:pt idx="3079">
                  <c:v>3080</c:v>
                </c:pt>
                <c:pt idx="3080">
                  <c:v>3081</c:v>
                </c:pt>
                <c:pt idx="3081">
                  <c:v>3082</c:v>
                </c:pt>
                <c:pt idx="3082">
                  <c:v>3083</c:v>
                </c:pt>
                <c:pt idx="3083">
                  <c:v>3084</c:v>
                </c:pt>
                <c:pt idx="3084">
                  <c:v>3085</c:v>
                </c:pt>
                <c:pt idx="3085">
                  <c:v>3086</c:v>
                </c:pt>
                <c:pt idx="3086">
                  <c:v>3087</c:v>
                </c:pt>
                <c:pt idx="3087">
                  <c:v>3088</c:v>
                </c:pt>
                <c:pt idx="3088">
                  <c:v>3089</c:v>
                </c:pt>
                <c:pt idx="3089">
                  <c:v>3090</c:v>
                </c:pt>
                <c:pt idx="3090">
                  <c:v>3091</c:v>
                </c:pt>
                <c:pt idx="3091">
                  <c:v>3092</c:v>
                </c:pt>
                <c:pt idx="3092">
                  <c:v>3093</c:v>
                </c:pt>
                <c:pt idx="3093">
                  <c:v>3094</c:v>
                </c:pt>
                <c:pt idx="3094">
                  <c:v>3095</c:v>
                </c:pt>
                <c:pt idx="3095">
                  <c:v>3096</c:v>
                </c:pt>
                <c:pt idx="3096">
                  <c:v>3097</c:v>
                </c:pt>
                <c:pt idx="3097">
                  <c:v>3098</c:v>
                </c:pt>
                <c:pt idx="3098">
                  <c:v>3099</c:v>
                </c:pt>
                <c:pt idx="3099">
                  <c:v>3100</c:v>
                </c:pt>
                <c:pt idx="3100">
                  <c:v>3101</c:v>
                </c:pt>
                <c:pt idx="3101">
                  <c:v>3102</c:v>
                </c:pt>
                <c:pt idx="3102">
                  <c:v>3103</c:v>
                </c:pt>
                <c:pt idx="3103">
                  <c:v>3104</c:v>
                </c:pt>
                <c:pt idx="3104">
                  <c:v>3105</c:v>
                </c:pt>
                <c:pt idx="3105">
                  <c:v>3106</c:v>
                </c:pt>
                <c:pt idx="3106">
                  <c:v>3107</c:v>
                </c:pt>
                <c:pt idx="3107">
                  <c:v>3108</c:v>
                </c:pt>
                <c:pt idx="3108">
                  <c:v>3109</c:v>
                </c:pt>
                <c:pt idx="3109">
                  <c:v>3110</c:v>
                </c:pt>
                <c:pt idx="3110">
                  <c:v>3111</c:v>
                </c:pt>
                <c:pt idx="3111">
                  <c:v>3112</c:v>
                </c:pt>
                <c:pt idx="3112">
                  <c:v>3113</c:v>
                </c:pt>
                <c:pt idx="3113">
                  <c:v>3114</c:v>
                </c:pt>
                <c:pt idx="3114">
                  <c:v>3115</c:v>
                </c:pt>
                <c:pt idx="3115">
                  <c:v>3116</c:v>
                </c:pt>
                <c:pt idx="3116">
                  <c:v>3117</c:v>
                </c:pt>
                <c:pt idx="3117">
                  <c:v>3118</c:v>
                </c:pt>
                <c:pt idx="3118">
                  <c:v>3119</c:v>
                </c:pt>
                <c:pt idx="3119">
                  <c:v>3120</c:v>
                </c:pt>
                <c:pt idx="3120">
                  <c:v>3121</c:v>
                </c:pt>
                <c:pt idx="3121">
                  <c:v>3122</c:v>
                </c:pt>
                <c:pt idx="3122">
                  <c:v>3123</c:v>
                </c:pt>
                <c:pt idx="3123">
                  <c:v>3124</c:v>
                </c:pt>
                <c:pt idx="3124">
                  <c:v>3125</c:v>
                </c:pt>
                <c:pt idx="3125">
                  <c:v>3126</c:v>
                </c:pt>
                <c:pt idx="3126">
                  <c:v>3127</c:v>
                </c:pt>
                <c:pt idx="3127">
                  <c:v>3128</c:v>
                </c:pt>
                <c:pt idx="3128">
                  <c:v>3129</c:v>
                </c:pt>
                <c:pt idx="3129">
                  <c:v>3130</c:v>
                </c:pt>
                <c:pt idx="3130">
                  <c:v>3131</c:v>
                </c:pt>
                <c:pt idx="3131">
                  <c:v>3132</c:v>
                </c:pt>
                <c:pt idx="3132">
                  <c:v>3133</c:v>
                </c:pt>
                <c:pt idx="3133">
                  <c:v>3134</c:v>
                </c:pt>
                <c:pt idx="3134">
                  <c:v>3135</c:v>
                </c:pt>
                <c:pt idx="3135">
                  <c:v>3136</c:v>
                </c:pt>
                <c:pt idx="3136">
                  <c:v>3137</c:v>
                </c:pt>
                <c:pt idx="3137">
                  <c:v>3138</c:v>
                </c:pt>
                <c:pt idx="3138">
                  <c:v>3139</c:v>
                </c:pt>
                <c:pt idx="3139">
                  <c:v>3140</c:v>
                </c:pt>
                <c:pt idx="3140">
                  <c:v>3141</c:v>
                </c:pt>
                <c:pt idx="3141">
                  <c:v>3142</c:v>
                </c:pt>
                <c:pt idx="3142">
                  <c:v>3143</c:v>
                </c:pt>
                <c:pt idx="3143">
                  <c:v>3144</c:v>
                </c:pt>
                <c:pt idx="3144">
                  <c:v>3145</c:v>
                </c:pt>
                <c:pt idx="3145">
                  <c:v>3146</c:v>
                </c:pt>
                <c:pt idx="3146">
                  <c:v>3147</c:v>
                </c:pt>
                <c:pt idx="3147">
                  <c:v>3148</c:v>
                </c:pt>
                <c:pt idx="3148">
                  <c:v>3149</c:v>
                </c:pt>
                <c:pt idx="3149">
                  <c:v>3150</c:v>
                </c:pt>
                <c:pt idx="3150">
                  <c:v>3151</c:v>
                </c:pt>
                <c:pt idx="3151">
                  <c:v>3152</c:v>
                </c:pt>
                <c:pt idx="3152">
                  <c:v>3153</c:v>
                </c:pt>
                <c:pt idx="3153">
                  <c:v>3154</c:v>
                </c:pt>
                <c:pt idx="3154">
                  <c:v>3155</c:v>
                </c:pt>
                <c:pt idx="3155">
                  <c:v>3156</c:v>
                </c:pt>
                <c:pt idx="3156">
                  <c:v>3157</c:v>
                </c:pt>
                <c:pt idx="3157">
                  <c:v>3158</c:v>
                </c:pt>
                <c:pt idx="3158">
                  <c:v>3159</c:v>
                </c:pt>
                <c:pt idx="3159">
                  <c:v>3160</c:v>
                </c:pt>
                <c:pt idx="3160">
                  <c:v>3161</c:v>
                </c:pt>
                <c:pt idx="3161">
                  <c:v>3162</c:v>
                </c:pt>
                <c:pt idx="3162">
                  <c:v>3163</c:v>
                </c:pt>
                <c:pt idx="3163">
                  <c:v>3164</c:v>
                </c:pt>
                <c:pt idx="3164">
                  <c:v>3165</c:v>
                </c:pt>
                <c:pt idx="3165">
                  <c:v>3166</c:v>
                </c:pt>
                <c:pt idx="3166">
                  <c:v>3167</c:v>
                </c:pt>
                <c:pt idx="3167">
                  <c:v>3168</c:v>
                </c:pt>
                <c:pt idx="3168">
                  <c:v>3169</c:v>
                </c:pt>
                <c:pt idx="3169">
                  <c:v>3170</c:v>
                </c:pt>
                <c:pt idx="3170">
                  <c:v>3171</c:v>
                </c:pt>
                <c:pt idx="3171">
                  <c:v>3172</c:v>
                </c:pt>
                <c:pt idx="3172">
                  <c:v>3173</c:v>
                </c:pt>
                <c:pt idx="3173">
                  <c:v>3174</c:v>
                </c:pt>
                <c:pt idx="3174">
                  <c:v>3175</c:v>
                </c:pt>
                <c:pt idx="3175">
                  <c:v>3176</c:v>
                </c:pt>
                <c:pt idx="3176">
                  <c:v>3177</c:v>
                </c:pt>
                <c:pt idx="3177">
                  <c:v>3178</c:v>
                </c:pt>
                <c:pt idx="3178">
                  <c:v>3179</c:v>
                </c:pt>
                <c:pt idx="3179">
                  <c:v>3180</c:v>
                </c:pt>
                <c:pt idx="3180">
                  <c:v>3181</c:v>
                </c:pt>
                <c:pt idx="3181">
                  <c:v>3182</c:v>
                </c:pt>
                <c:pt idx="3182">
                  <c:v>3183</c:v>
                </c:pt>
                <c:pt idx="3183">
                  <c:v>3184</c:v>
                </c:pt>
                <c:pt idx="3184">
                  <c:v>3185</c:v>
                </c:pt>
                <c:pt idx="3185">
                  <c:v>3186</c:v>
                </c:pt>
                <c:pt idx="3186">
                  <c:v>3187</c:v>
                </c:pt>
                <c:pt idx="3187">
                  <c:v>3188</c:v>
                </c:pt>
                <c:pt idx="3188">
                  <c:v>3189</c:v>
                </c:pt>
                <c:pt idx="3189">
                  <c:v>3190</c:v>
                </c:pt>
                <c:pt idx="3190">
                  <c:v>3191</c:v>
                </c:pt>
                <c:pt idx="3191">
                  <c:v>3192</c:v>
                </c:pt>
                <c:pt idx="3192">
                  <c:v>3193</c:v>
                </c:pt>
                <c:pt idx="3193">
                  <c:v>3194</c:v>
                </c:pt>
                <c:pt idx="3194">
                  <c:v>3195</c:v>
                </c:pt>
                <c:pt idx="3195">
                  <c:v>3196</c:v>
                </c:pt>
                <c:pt idx="3196">
                  <c:v>3197</c:v>
                </c:pt>
                <c:pt idx="3197">
                  <c:v>3198</c:v>
                </c:pt>
                <c:pt idx="3198">
                  <c:v>3199</c:v>
                </c:pt>
                <c:pt idx="3199">
                  <c:v>3200</c:v>
                </c:pt>
                <c:pt idx="3200">
                  <c:v>3201</c:v>
                </c:pt>
                <c:pt idx="3201">
                  <c:v>3202</c:v>
                </c:pt>
                <c:pt idx="3202">
                  <c:v>3203</c:v>
                </c:pt>
                <c:pt idx="3203">
                  <c:v>3204</c:v>
                </c:pt>
                <c:pt idx="3204">
                  <c:v>3205</c:v>
                </c:pt>
                <c:pt idx="3205">
                  <c:v>3206</c:v>
                </c:pt>
                <c:pt idx="3206">
                  <c:v>3207</c:v>
                </c:pt>
                <c:pt idx="3207">
                  <c:v>3208</c:v>
                </c:pt>
                <c:pt idx="3208">
                  <c:v>3209</c:v>
                </c:pt>
                <c:pt idx="3209">
                  <c:v>3210</c:v>
                </c:pt>
                <c:pt idx="3210">
                  <c:v>3211</c:v>
                </c:pt>
                <c:pt idx="3211">
                  <c:v>3212</c:v>
                </c:pt>
                <c:pt idx="3212">
                  <c:v>3213</c:v>
                </c:pt>
                <c:pt idx="3213">
                  <c:v>3214</c:v>
                </c:pt>
                <c:pt idx="3214">
                  <c:v>3215</c:v>
                </c:pt>
                <c:pt idx="3215">
                  <c:v>3216</c:v>
                </c:pt>
                <c:pt idx="3216">
                  <c:v>3217</c:v>
                </c:pt>
                <c:pt idx="3217">
                  <c:v>3218</c:v>
                </c:pt>
                <c:pt idx="3218">
                  <c:v>3219</c:v>
                </c:pt>
                <c:pt idx="3219">
                  <c:v>3220</c:v>
                </c:pt>
                <c:pt idx="3220">
                  <c:v>3221</c:v>
                </c:pt>
                <c:pt idx="3221">
                  <c:v>3222</c:v>
                </c:pt>
                <c:pt idx="3222">
                  <c:v>3223</c:v>
                </c:pt>
                <c:pt idx="3223">
                  <c:v>3224</c:v>
                </c:pt>
                <c:pt idx="3224">
                  <c:v>3225</c:v>
                </c:pt>
                <c:pt idx="3225">
                  <c:v>3226</c:v>
                </c:pt>
                <c:pt idx="3226">
                  <c:v>3227</c:v>
                </c:pt>
                <c:pt idx="3227">
                  <c:v>3228</c:v>
                </c:pt>
                <c:pt idx="3228">
                  <c:v>3229</c:v>
                </c:pt>
                <c:pt idx="3229">
                  <c:v>3230</c:v>
                </c:pt>
                <c:pt idx="3230">
                  <c:v>3231</c:v>
                </c:pt>
                <c:pt idx="3231">
                  <c:v>3232</c:v>
                </c:pt>
                <c:pt idx="3232">
                  <c:v>3233</c:v>
                </c:pt>
                <c:pt idx="3233">
                  <c:v>3234</c:v>
                </c:pt>
                <c:pt idx="3234">
                  <c:v>3235</c:v>
                </c:pt>
                <c:pt idx="3235">
                  <c:v>3236</c:v>
                </c:pt>
                <c:pt idx="3236">
                  <c:v>3237</c:v>
                </c:pt>
                <c:pt idx="3237">
                  <c:v>3238</c:v>
                </c:pt>
                <c:pt idx="3238">
                  <c:v>3239</c:v>
                </c:pt>
                <c:pt idx="3239">
                  <c:v>3240</c:v>
                </c:pt>
                <c:pt idx="3240">
                  <c:v>3241</c:v>
                </c:pt>
                <c:pt idx="3241">
                  <c:v>3242</c:v>
                </c:pt>
                <c:pt idx="3242">
                  <c:v>3243</c:v>
                </c:pt>
                <c:pt idx="3243">
                  <c:v>3244</c:v>
                </c:pt>
                <c:pt idx="3244">
                  <c:v>3245</c:v>
                </c:pt>
                <c:pt idx="3245">
                  <c:v>3246</c:v>
                </c:pt>
                <c:pt idx="3246">
                  <c:v>3247</c:v>
                </c:pt>
                <c:pt idx="3247">
                  <c:v>3248</c:v>
                </c:pt>
                <c:pt idx="3248">
                  <c:v>3249</c:v>
                </c:pt>
                <c:pt idx="3249">
                  <c:v>3250</c:v>
                </c:pt>
                <c:pt idx="3250">
                  <c:v>3251</c:v>
                </c:pt>
                <c:pt idx="3251">
                  <c:v>3252</c:v>
                </c:pt>
                <c:pt idx="3252">
                  <c:v>3253</c:v>
                </c:pt>
                <c:pt idx="3253">
                  <c:v>3254</c:v>
                </c:pt>
                <c:pt idx="3254">
                  <c:v>3255</c:v>
                </c:pt>
                <c:pt idx="3255">
                  <c:v>3256</c:v>
                </c:pt>
                <c:pt idx="3256">
                  <c:v>3257</c:v>
                </c:pt>
                <c:pt idx="3257">
                  <c:v>3258</c:v>
                </c:pt>
                <c:pt idx="3258">
                  <c:v>3259</c:v>
                </c:pt>
                <c:pt idx="3259">
                  <c:v>3260</c:v>
                </c:pt>
                <c:pt idx="3260">
                  <c:v>3261</c:v>
                </c:pt>
                <c:pt idx="3261">
                  <c:v>3262</c:v>
                </c:pt>
                <c:pt idx="3262">
                  <c:v>3263</c:v>
                </c:pt>
                <c:pt idx="3263">
                  <c:v>3264</c:v>
                </c:pt>
                <c:pt idx="3264">
                  <c:v>3265</c:v>
                </c:pt>
                <c:pt idx="3265">
                  <c:v>3266</c:v>
                </c:pt>
                <c:pt idx="3266">
                  <c:v>3267</c:v>
                </c:pt>
                <c:pt idx="3267">
                  <c:v>3268</c:v>
                </c:pt>
                <c:pt idx="3268">
                  <c:v>3269</c:v>
                </c:pt>
                <c:pt idx="3269">
                  <c:v>3270</c:v>
                </c:pt>
                <c:pt idx="3270">
                  <c:v>3271</c:v>
                </c:pt>
                <c:pt idx="3271">
                  <c:v>3272</c:v>
                </c:pt>
                <c:pt idx="3272">
                  <c:v>3273</c:v>
                </c:pt>
                <c:pt idx="3273">
                  <c:v>3274</c:v>
                </c:pt>
                <c:pt idx="3274">
                  <c:v>3275</c:v>
                </c:pt>
                <c:pt idx="3275">
                  <c:v>3276</c:v>
                </c:pt>
                <c:pt idx="3276">
                  <c:v>3277</c:v>
                </c:pt>
                <c:pt idx="3277">
                  <c:v>3278</c:v>
                </c:pt>
                <c:pt idx="3278">
                  <c:v>3279</c:v>
                </c:pt>
                <c:pt idx="3279">
                  <c:v>3280</c:v>
                </c:pt>
                <c:pt idx="3280">
                  <c:v>3281</c:v>
                </c:pt>
                <c:pt idx="3281">
                  <c:v>3282</c:v>
                </c:pt>
                <c:pt idx="3282">
                  <c:v>3283</c:v>
                </c:pt>
                <c:pt idx="3283">
                  <c:v>3284</c:v>
                </c:pt>
                <c:pt idx="3284">
                  <c:v>3285</c:v>
                </c:pt>
                <c:pt idx="3285">
                  <c:v>3286</c:v>
                </c:pt>
                <c:pt idx="3286">
                  <c:v>3287</c:v>
                </c:pt>
                <c:pt idx="3287">
                  <c:v>3288</c:v>
                </c:pt>
                <c:pt idx="3288">
                  <c:v>3289</c:v>
                </c:pt>
                <c:pt idx="3289">
                  <c:v>3290</c:v>
                </c:pt>
                <c:pt idx="3290">
                  <c:v>3291</c:v>
                </c:pt>
                <c:pt idx="3291">
                  <c:v>3292</c:v>
                </c:pt>
                <c:pt idx="3292">
                  <c:v>3293</c:v>
                </c:pt>
                <c:pt idx="3293">
                  <c:v>3294</c:v>
                </c:pt>
                <c:pt idx="3294">
                  <c:v>3295</c:v>
                </c:pt>
                <c:pt idx="3295">
                  <c:v>3296</c:v>
                </c:pt>
                <c:pt idx="3296">
                  <c:v>3297</c:v>
                </c:pt>
                <c:pt idx="3297">
                  <c:v>3298</c:v>
                </c:pt>
                <c:pt idx="3298">
                  <c:v>3299</c:v>
                </c:pt>
                <c:pt idx="3299">
                  <c:v>3300</c:v>
                </c:pt>
                <c:pt idx="3300">
                  <c:v>3301</c:v>
                </c:pt>
                <c:pt idx="3301">
                  <c:v>3302</c:v>
                </c:pt>
                <c:pt idx="3302">
                  <c:v>3303</c:v>
                </c:pt>
                <c:pt idx="3303">
                  <c:v>3304</c:v>
                </c:pt>
                <c:pt idx="3304">
                  <c:v>3305</c:v>
                </c:pt>
                <c:pt idx="3305">
                  <c:v>3306</c:v>
                </c:pt>
                <c:pt idx="3306">
                  <c:v>3307</c:v>
                </c:pt>
                <c:pt idx="3307">
                  <c:v>3308</c:v>
                </c:pt>
                <c:pt idx="3308">
                  <c:v>3309</c:v>
                </c:pt>
                <c:pt idx="3309">
                  <c:v>3310</c:v>
                </c:pt>
                <c:pt idx="3310">
                  <c:v>3311</c:v>
                </c:pt>
                <c:pt idx="3311">
                  <c:v>3312</c:v>
                </c:pt>
                <c:pt idx="3312">
                  <c:v>3313</c:v>
                </c:pt>
                <c:pt idx="3313">
                  <c:v>3314</c:v>
                </c:pt>
                <c:pt idx="3314">
                  <c:v>3315</c:v>
                </c:pt>
                <c:pt idx="3315">
                  <c:v>3316</c:v>
                </c:pt>
                <c:pt idx="3316">
                  <c:v>3317</c:v>
                </c:pt>
                <c:pt idx="3317">
                  <c:v>3318</c:v>
                </c:pt>
                <c:pt idx="3318">
                  <c:v>3319</c:v>
                </c:pt>
                <c:pt idx="3319">
                  <c:v>3320</c:v>
                </c:pt>
                <c:pt idx="3320">
                  <c:v>3321</c:v>
                </c:pt>
                <c:pt idx="3321">
                  <c:v>3322</c:v>
                </c:pt>
                <c:pt idx="3322">
                  <c:v>3323</c:v>
                </c:pt>
                <c:pt idx="3323">
                  <c:v>3324</c:v>
                </c:pt>
                <c:pt idx="3324">
                  <c:v>3325</c:v>
                </c:pt>
                <c:pt idx="3325">
                  <c:v>3326</c:v>
                </c:pt>
                <c:pt idx="3326">
                  <c:v>3327</c:v>
                </c:pt>
                <c:pt idx="3327">
                  <c:v>3328</c:v>
                </c:pt>
                <c:pt idx="3328">
                  <c:v>3329</c:v>
                </c:pt>
                <c:pt idx="3329">
                  <c:v>3330</c:v>
                </c:pt>
                <c:pt idx="3330">
                  <c:v>3331</c:v>
                </c:pt>
                <c:pt idx="3331">
                  <c:v>3332</c:v>
                </c:pt>
                <c:pt idx="3332">
                  <c:v>3333</c:v>
                </c:pt>
                <c:pt idx="3333">
                  <c:v>3334</c:v>
                </c:pt>
                <c:pt idx="3334">
                  <c:v>3335</c:v>
                </c:pt>
                <c:pt idx="3335">
                  <c:v>3336</c:v>
                </c:pt>
                <c:pt idx="3336">
                  <c:v>3337</c:v>
                </c:pt>
                <c:pt idx="3337">
                  <c:v>3338</c:v>
                </c:pt>
                <c:pt idx="3338">
                  <c:v>3339</c:v>
                </c:pt>
                <c:pt idx="3339">
                  <c:v>3340</c:v>
                </c:pt>
                <c:pt idx="3340">
                  <c:v>3341</c:v>
                </c:pt>
                <c:pt idx="3341">
                  <c:v>3342</c:v>
                </c:pt>
                <c:pt idx="3342">
                  <c:v>3343</c:v>
                </c:pt>
                <c:pt idx="3343">
                  <c:v>3344</c:v>
                </c:pt>
                <c:pt idx="3344">
                  <c:v>3345</c:v>
                </c:pt>
                <c:pt idx="3345">
                  <c:v>3346</c:v>
                </c:pt>
                <c:pt idx="3346">
                  <c:v>3347</c:v>
                </c:pt>
                <c:pt idx="3347">
                  <c:v>3348</c:v>
                </c:pt>
                <c:pt idx="3348">
                  <c:v>3349</c:v>
                </c:pt>
                <c:pt idx="3349">
                  <c:v>3350</c:v>
                </c:pt>
                <c:pt idx="3350">
                  <c:v>3351</c:v>
                </c:pt>
                <c:pt idx="3351">
                  <c:v>3352</c:v>
                </c:pt>
                <c:pt idx="3352">
                  <c:v>3353</c:v>
                </c:pt>
                <c:pt idx="3353">
                  <c:v>3354</c:v>
                </c:pt>
                <c:pt idx="3354">
                  <c:v>3355</c:v>
                </c:pt>
                <c:pt idx="3355">
                  <c:v>3356</c:v>
                </c:pt>
                <c:pt idx="3356">
                  <c:v>3357</c:v>
                </c:pt>
                <c:pt idx="3357">
                  <c:v>3358</c:v>
                </c:pt>
                <c:pt idx="3358">
                  <c:v>3359</c:v>
                </c:pt>
                <c:pt idx="3359">
                  <c:v>3360</c:v>
                </c:pt>
                <c:pt idx="3360">
                  <c:v>3361</c:v>
                </c:pt>
                <c:pt idx="3361">
                  <c:v>3362</c:v>
                </c:pt>
                <c:pt idx="3362">
                  <c:v>3363</c:v>
                </c:pt>
                <c:pt idx="3363">
                  <c:v>3364</c:v>
                </c:pt>
                <c:pt idx="3364">
                  <c:v>3365</c:v>
                </c:pt>
                <c:pt idx="3365">
                  <c:v>3366</c:v>
                </c:pt>
                <c:pt idx="3366">
                  <c:v>3367</c:v>
                </c:pt>
                <c:pt idx="3367">
                  <c:v>3368</c:v>
                </c:pt>
                <c:pt idx="3368">
                  <c:v>3369</c:v>
                </c:pt>
                <c:pt idx="3369">
                  <c:v>3370</c:v>
                </c:pt>
                <c:pt idx="3370">
                  <c:v>3371</c:v>
                </c:pt>
                <c:pt idx="3371">
                  <c:v>3372</c:v>
                </c:pt>
                <c:pt idx="3372">
                  <c:v>3373</c:v>
                </c:pt>
                <c:pt idx="3373">
                  <c:v>3374</c:v>
                </c:pt>
                <c:pt idx="3374">
                  <c:v>3375</c:v>
                </c:pt>
                <c:pt idx="3375">
                  <c:v>3376</c:v>
                </c:pt>
                <c:pt idx="3376">
                  <c:v>3377</c:v>
                </c:pt>
                <c:pt idx="3377">
                  <c:v>3378</c:v>
                </c:pt>
                <c:pt idx="3378">
                  <c:v>3379</c:v>
                </c:pt>
                <c:pt idx="3379">
                  <c:v>3380</c:v>
                </c:pt>
                <c:pt idx="3380">
                  <c:v>3381</c:v>
                </c:pt>
                <c:pt idx="3381">
                  <c:v>3382</c:v>
                </c:pt>
                <c:pt idx="3382">
                  <c:v>3383</c:v>
                </c:pt>
                <c:pt idx="3383">
                  <c:v>3384</c:v>
                </c:pt>
                <c:pt idx="3384">
                  <c:v>3385</c:v>
                </c:pt>
                <c:pt idx="3385">
                  <c:v>3386</c:v>
                </c:pt>
                <c:pt idx="3386">
                  <c:v>3387</c:v>
                </c:pt>
                <c:pt idx="3387">
                  <c:v>3388</c:v>
                </c:pt>
                <c:pt idx="3388">
                  <c:v>3389</c:v>
                </c:pt>
                <c:pt idx="3389">
                  <c:v>3390</c:v>
                </c:pt>
                <c:pt idx="3390">
                  <c:v>3391</c:v>
                </c:pt>
                <c:pt idx="3391">
                  <c:v>3392</c:v>
                </c:pt>
                <c:pt idx="3392">
                  <c:v>3393</c:v>
                </c:pt>
                <c:pt idx="3393">
                  <c:v>3394</c:v>
                </c:pt>
                <c:pt idx="3394">
                  <c:v>3395</c:v>
                </c:pt>
                <c:pt idx="3395">
                  <c:v>3396</c:v>
                </c:pt>
                <c:pt idx="3396">
                  <c:v>3397</c:v>
                </c:pt>
                <c:pt idx="3397">
                  <c:v>3398</c:v>
                </c:pt>
                <c:pt idx="3398">
                  <c:v>3399</c:v>
                </c:pt>
                <c:pt idx="3399">
                  <c:v>3400</c:v>
                </c:pt>
                <c:pt idx="3400">
                  <c:v>3401</c:v>
                </c:pt>
                <c:pt idx="3401">
                  <c:v>3402</c:v>
                </c:pt>
                <c:pt idx="3402">
                  <c:v>3403</c:v>
                </c:pt>
                <c:pt idx="3403">
                  <c:v>3404</c:v>
                </c:pt>
                <c:pt idx="3404">
                  <c:v>3405</c:v>
                </c:pt>
                <c:pt idx="3405">
                  <c:v>3406</c:v>
                </c:pt>
                <c:pt idx="3406">
                  <c:v>3407</c:v>
                </c:pt>
                <c:pt idx="3407">
                  <c:v>3408</c:v>
                </c:pt>
                <c:pt idx="3408">
                  <c:v>3409</c:v>
                </c:pt>
                <c:pt idx="3409">
                  <c:v>3410</c:v>
                </c:pt>
                <c:pt idx="3410">
                  <c:v>3411</c:v>
                </c:pt>
                <c:pt idx="3411">
                  <c:v>3412</c:v>
                </c:pt>
                <c:pt idx="3412">
                  <c:v>3413</c:v>
                </c:pt>
                <c:pt idx="3413">
                  <c:v>3414</c:v>
                </c:pt>
                <c:pt idx="3414">
                  <c:v>3415</c:v>
                </c:pt>
                <c:pt idx="3415">
                  <c:v>3416</c:v>
                </c:pt>
                <c:pt idx="3416">
                  <c:v>3417</c:v>
                </c:pt>
                <c:pt idx="3417">
                  <c:v>3418</c:v>
                </c:pt>
                <c:pt idx="3418">
                  <c:v>3419</c:v>
                </c:pt>
                <c:pt idx="3419">
                  <c:v>3420</c:v>
                </c:pt>
                <c:pt idx="3420">
                  <c:v>3421</c:v>
                </c:pt>
                <c:pt idx="3421">
                  <c:v>3422</c:v>
                </c:pt>
                <c:pt idx="3422">
                  <c:v>3423</c:v>
                </c:pt>
                <c:pt idx="3423">
                  <c:v>3424</c:v>
                </c:pt>
                <c:pt idx="3424">
                  <c:v>3425</c:v>
                </c:pt>
                <c:pt idx="3425">
                  <c:v>3426</c:v>
                </c:pt>
                <c:pt idx="3426">
                  <c:v>3427</c:v>
                </c:pt>
                <c:pt idx="3427">
                  <c:v>3428</c:v>
                </c:pt>
                <c:pt idx="3428">
                  <c:v>3429</c:v>
                </c:pt>
                <c:pt idx="3429">
                  <c:v>3430</c:v>
                </c:pt>
                <c:pt idx="3430">
                  <c:v>3431</c:v>
                </c:pt>
                <c:pt idx="3431">
                  <c:v>3432</c:v>
                </c:pt>
                <c:pt idx="3432">
                  <c:v>3433</c:v>
                </c:pt>
                <c:pt idx="3433">
                  <c:v>3434</c:v>
                </c:pt>
                <c:pt idx="3434">
                  <c:v>3435</c:v>
                </c:pt>
                <c:pt idx="3435">
                  <c:v>3436</c:v>
                </c:pt>
                <c:pt idx="3436">
                  <c:v>3437</c:v>
                </c:pt>
                <c:pt idx="3437">
                  <c:v>3438</c:v>
                </c:pt>
                <c:pt idx="3438">
                  <c:v>3439</c:v>
                </c:pt>
                <c:pt idx="3439">
                  <c:v>3440</c:v>
                </c:pt>
                <c:pt idx="3440">
                  <c:v>3441</c:v>
                </c:pt>
                <c:pt idx="3441">
                  <c:v>3442</c:v>
                </c:pt>
                <c:pt idx="3442">
                  <c:v>3443</c:v>
                </c:pt>
                <c:pt idx="3443">
                  <c:v>3444</c:v>
                </c:pt>
                <c:pt idx="3444">
                  <c:v>3445</c:v>
                </c:pt>
                <c:pt idx="3445">
                  <c:v>3446</c:v>
                </c:pt>
                <c:pt idx="3446">
                  <c:v>3447</c:v>
                </c:pt>
                <c:pt idx="3447">
                  <c:v>3448</c:v>
                </c:pt>
                <c:pt idx="3448">
                  <c:v>3449</c:v>
                </c:pt>
                <c:pt idx="3449">
                  <c:v>3450</c:v>
                </c:pt>
                <c:pt idx="3450">
                  <c:v>3451</c:v>
                </c:pt>
                <c:pt idx="3451">
                  <c:v>3452</c:v>
                </c:pt>
                <c:pt idx="3452">
                  <c:v>3453</c:v>
                </c:pt>
                <c:pt idx="3453">
                  <c:v>3454</c:v>
                </c:pt>
                <c:pt idx="3454">
                  <c:v>3455</c:v>
                </c:pt>
                <c:pt idx="3455">
                  <c:v>3456</c:v>
                </c:pt>
                <c:pt idx="3456">
                  <c:v>3457</c:v>
                </c:pt>
                <c:pt idx="3457">
                  <c:v>3458</c:v>
                </c:pt>
                <c:pt idx="3458">
                  <c:v>3459</c:v>
                </c:pt>
                <c:pt idx="3459">
                  <c:v>3460</c:v>
                </c:pt>
                <c:pt idx="3460">
                  <c:v>3461</c:v>
                </c:pt>
                <c:pt idx="3461">
                  <c:v>3462</c:v>
                </c:pt>
                <c:pt idx="3462">
                  <c:v>3463</c:v>
                </c:pt>
                <c:pt idx="3463">
                  <c:v>3464</c:v>
                </c:pt>
                <c:pt idx="3464">
                  <c:v>3465</c:v>
                </c:pt>
                <c:pt idx="3465">
                  <c:v>3466</c:v>
                </c:pt>
                <c:pt idx="3466">
                  <c:v>3467</c:v>
                </c:pt>
                <c:pt idx="3467">
                  <c:v>3468</c:v>
                </c:pt>
                <c:pt idx="3468">
                  <c:v>3469</c:v>
                </c:pt>
                <c:pt idx="3469">
                  <c:v>3470</c:v>
                </c:pt>
                <c:pt idx="3470">
                  <c:v>3471</c:v>
                </c:pt>
                <c:pt idx="3471">
                  <c:v>3472</c:v>
                </c:pt>
                <c:pt idx="3472">
                  <c:v>3473</c:v>
                </c:pt>
                <c:pt idx="3473">
                  <c:v>3474</c:v>
                </c:pt>
                <c:pt idx="3474">
                  <c:v>3475</c:v>
                </c:pt>
                <c:pt idx="3475">
                  <c:v>3476</c:v>
                </c:pt>
                <c:pt idx="3476">
                  <c:v>3477</c:v>
                </c:pt>
                <c:pt idx="3477">
                  <c:v>3478</c:v>
                </c:pt>
                <c:pt idx="3478">
                  <c:v>3479</c:v>
                </c:pt>
                <c:pt idx="3479">
                  <c:v>3480</c:v>
                </c:pt>
                <c:pt idx="3480">
                  <c:v>3481</c:v>
                </c:pt>
                <c:pt idx="3481">
                  <c:v>3482</c:v>
                </c:pt>
                <c:pt idx="3482">
                  <c:v>3483</c:v>
                </c:pt>
                <c:pt idx="3483">
                  <c:v>3484</c:v>
                </c:pt>
                <c:pt idx="3484">
                  <c:v>3485</c:v>
                </c:pt>
                <c:pt idx="3485">
                  <c:v>3486</c:v>
                </c:pt>
                <c:pt idx="3486">
                  <c:v>3487</c:v>
                </c:pt>
                <c:pt idx="3487">
                  <c:v>3488</c:v>
                </c:pt>
                <c:pt idx="3488">
                  <c:v>3489</c:v>
                </c:pt>
                <c:pt idx="3489">
                  <c:v>3490</c:v>
                </c:pt>
                <c:pt idx="3490">
                  <c:v>3491</c:v>
                </c:pt>
                <c:pt idx="3491">
                  <c:v>3492</c:v>
                </c:pt>
                <c:pt idx="3492">
                  <c:v>3493</c:v>
                </c:pt>
                <c:pt idx="3493">
                  <c:v>3494</c:v>
                </c:pt>
                <c:pt idx="3494">
                  <c:v>3495</c:v>
                </c:pt>
                <c:pt idx="3495">
                  <c:v>3496</c:v>
                </c:pt>
                <c:pt idx="3496">
                  <c:v>3497</c:v>
                </c:pt>
                <c:pt idx="3497">
                  <c:v>3498</c:v>
                </c:pt>
                <c:pt idx="3498">
                  <c:v>3499</c:v>
                </c:pt>
                <c:pt idx="3499">
                  <c:v>3500</c:v>
                </c:pt>
                <c:pt idx="3500">
                  <c:v>3501</c:v>
                </c:pt>
                <c:pt idx="3501">
                  <c:v>3502</c:v>
                </c:pt>
                <c:pt idx="3502">
                  <c:v>3503</c:v>
                </c:pt>
                <c:pt idx="3503">
                  <c:v>3504</c:v>
                </c:pt>
                <c:pt idx="3504">
                  <c:v>3505</c:v>
                </c:pt>
                <c:pt idx="3505">
                  <c:v>3506</c:v>
                </c:pt>
                <c:pt idx="3506">
                  <c:v>3507</c:v>
                </c:pt>
                <c:pt idx="3507">
                  <c:v>3508</c:v>
                </c:pt>
                <c:pt idx="3508">
                  <c:v>3509</c:v>
                </c:pt>
                <c:pt idx="3509">
                  <c:v>3510</c:v>
                </c:pt>
                <c:pt idx="3510">
                  <c:v>3511</c:v>
                </c:pt>
                <c:pt idx="3511">
                  <c:v>3512</c:v>
                </c:pt>
                <c:pt idx="3512">
                  <c:v>3513</c:v>
                </c:pt>
                <c:pt idx="3513">
                  <c:v>3514</c:v>
                </c:pt>
                <c:pt idx="3514">
                  <c:v>3515</c:v>
                </c:pt>
                <c:pt idx="3515">
                  <c:v>3516</c:v>
                </c:pt>
                <c:pt idx="3516">
                  <c:v>3517</c:v>
                </c:pt>
                <c:pt idx="3517">
                  <c:v>3518</c:v>
                </c:pt>
                <c:pt idx="3518">
                  <c:v>3519</c:v>
                </c:pt>
                <c:pt idx="3519">
                  <c:v>3520</c:v>
                </c:pt>
                <c:pt idx="3520">
                  <c:v>3521</c:v>
                </c:pt>
                <c:pt idx="3521">
                  <c:v>3522</c:v>
                </c:pt>
                <c:pt idx="3522">
                  <c:v>3523</c:v>
                </c:pt>
                <c:pt idx="3523">
                  <c:v>3524</c:v>
                </c:pt>
                <c:pt idx="3524">
                  <c:v>3525</c:v>
                </c:pt>
                <c:pt idx="3525">
                  <c:v>3526</c:v>
                </c:pt>
                <c:pt idx="3526">
                  <c:v>3527</c:v>
                </c:pt>
                <c:pt idx="3527">
                  <c:v>3528</c:v>
                </c:pt>
                <c:pt idx="3528">
                  <c:v>3529</c:v>
                </c:pt>
                <c:pt idx="3529">
                  <c:v>3530</c:v>
                </c:pt>
                <c:pt idx="3530">
                  <c:v>3531</c:v>
                </c:pt>
                <c:pt idx="3531">
                  <c:v>3532</c:v>
                </c:pt>
                <c:pt idx="3532">
                  <c:v>3533</c:v>
                </c:pt>
                <c:pt idx="3533">
                  <c:v>3534</c:v>
                </c:pt>
                <c:pt idx="3534">
                  <c:v>3535</c:v>
                </c:pt>
                <c:pt idx="3535">
                  <c:v>3536</c:v>
                </c:pt>
                <c:pt idx="3536">
                  <c:v>3537</c:v>
                </c:pt>
                <c:pt idx="3537">
                  <c:v>3538</c:v>
                </c:pt>
                <c:pt idx="3538">
                  <c:v>3539</c:v>
                </c:pt>
                <c:pt idx="3539">
                  <c:v>3540</c:v>
                </c:pt>
                <c:pt idx="3540">
                  <c:v>3541</c:v>
                </c:pt>
                <c:pt idx="3541">
                  <c:v>3542</c:v>
                </c:pt>
                <c:pt idx="3542">
                  <c:v>3543</c:v>
                </c:pt>
                <c:pt idx="3543">
                  <c:v>3544</c:v>
                </c:pt>
                <c:pt idx="3544">
                  <c:v>3545</c:v>
                </c:pt>
                <c:pt idx="3545">
                  <c:v>3546</c:v>
                </c:pt>
                <c:pt idx="3546">
                  <c:v>3547</c:v>
                </c:pt>
                <c:pt idx="3547">
                  <c:v>3548</c:v>
                </c:pt>
                <c:pt idx="3548">
                  <c:v>3549</c:v>
                </c:pt>
                <c:pt idx="3549">
                  <c:v>3550</c:v>
                </c:pt>
                <c:pt idx="3550">
                  <c:v>3551</c:v>
                </c:pt>
                <c:pt idx="3551">
                  <c:v>3552</c:v>
                </c:pt>
                <c:pt idx="3552">
                  <c:v>3553</c:v>
                </c:pt>
                <c:pt idx="3553">
                  <c:v>3554</c:v>
                </c:pt>
                <c:pt idx="3554">
                  <c:v>3555</c:v>
                </c:pt>
                <c:pt idx="3555">
                  <c:v>3556</c:v>
                </c:pt>
                <c:pt idx="3556">
                  <c:v>3557</c:v>
                </c:pt>
                <c:pt idx="3557">
                  <c:v>3558</c:v>
                </c:pt>
                <c:pt idx="3558">
                  <c:v>3559</c:v>
                </c:pt>
                <c:pt idx="3559">
                  <c:v>3560</c:v>
                </c:pt>
                <c:pt idx="3560">
                  <c:v>3561</c:v>
                </c:pt>
                <c:pt idx="3561">
                  <c:v>3562</c:v>
                </c:pt>
                <c:pt idx="3562">
                  <c:v>3563</c:v>
                </c:pt>
                <c:pt idx="3563">
                  <c:v>3564</c:v>
                </c:pt>
                <c:pt idx="3564">
                  <c:v>3565</c:v>
                </c:pt>
                <c:pt idx="3565">
                  <c:v>3566</c:v>
                </c:pt>
                <c:pt idx="3566">
                  <c:v>3567</c:v>
                </c:pt>
                <c:pt idx="3567">
                  <c:v>3568</c:v>
                </c:pt>
                <c:pt idx="3568">
                  <c:v>3569</c:v>
                </c:pt>
                <c:pt idx="3569">
                  <c:v>3570</c:v>
                </c:pt>
                <c:pt idx="3570">
                  <c:v>3571</c:v>
                </c:pt>
                <c:pt idx="3571">
                  <c:v>3572</c:v>
                </c:pt>
                <c:pt idx="3572">
                  <c:v>3573</c:v>
                </c:pt>
                <c:pt idx="3573">
                  <c:v>3574</c:v>
                </c:pt>
                <c:pt idx="3574">
                  <c:v>3575</c:v>
                </c:pt>
                <c:pt idx="3575">
                  <c:v>3576</c:v>
                </c:pt>
                <c:pt idx="3576">
                  <c:v>3577</c:v>
                </c:pt>
                <c:pt idx="3577">
                  <c:v>3578</c:v>
                </c:pt>
                <c:pt idx="3578">
                  <c:v>3579</c:v>
                </c:pt>
                <c:pt idx="3579">
                  <c:v>3580</c:v>
                </c:pt>
                <c:pt idx="3580">
                  <c:v>3581</c:v>
                </c:pt>
                <c:pt idx="3581">
                  <c:v>3582</c:v>
                </c:pt>
                <c:pt idx="3582">
                  <c:v>3583</c:v>
                </c:pt>
                <c:pt idx="3583">
                  <c:v>3584</c:v>
                </c:pt>
                <c:pt idx="3584">
                  <c:v>3585</c:v>
                </c:pt>
                <c:pt idx="3585">
                  <c:v>3586</c:v>
                </c:pt>
                <c:pt idx="3586">
                  <c:v>3587</c:v>
                </c:pt>
                <c:pt idx="3587">
                  <c:v>3588</c:v>
                </c:pt>
                <c:pt idx="3588">
                  <c:v>3589</c:v>
                </c:pt>
                <c:pt idx="3589">
                  <c:v>3590</c:v>
                </c:pt>
                <c:pt idx="3590">
                  <c:v>3591</c:v>
                </c:pt>
                <c:pt idx="3591">
                  <c:v>3592</c:v>
                </c:pt>
                <c:pt idx="3592">
                  <c:v>3593</c:v>
                </c:pt>
                <c:pt idx="3593">
                  <c:v>3594</c:v>
                </c:pt>
                <c:pt idx="3594">
                  <c:v>3595</c:v>
                </c:pt>
                <c:pt idx="3595">
                  <c:v>3596</c:v>
                </c:pt>
                <c:pt idx="3596">
                  <c:v>3597</c:v>
                </c:pt>
                <c:pt idx="3597">
                  <c:v>3598</c:v>
                </c:pt>
                <c:pt idx="3598">
                  <c:v>3599</c:v>
                </c:pt>
                <c:pt idx="3599">
                  <c:v>3600</c:v>
                </c:pt>
                <c:pt idx="3600">
                  <c:v>3601</c:v>
                </c:pt>
                <c:pt idx="3601">
                  <c:v>3602</c:v>
                </c:pt>
                <c:pt idx="3602">
                  <c:v>3603</c:v>
                </c:pt>
                <c:pt idx="3603">
                  <c:v>3604</c:v>
                </c:pt>
                <c:pt idx="3604">
                  <c:v>3605</c:v>
                </c:pt>
                <c:pt idx="3605">
                  <c:v>3606</c:v>
                </c:pt>
                <c:pt idx="3606">
                  <c:v>3607</c:v>
                </c:pt>
                <c:pt idx="3607">
                  <c:v>3608</c:v>
                </c:pt>
                <c:pt idx="3608">
                  <c:v>3609</c:v>
                </c:pt>
                <c:pt idx="3609">
                  <c:v>3610</c:v>
                </c:pt>
                <c:pt idx="3610">
                  <c:v>3611</c:v>
                </c:pt>
                <c:pt idx="3611">
                  <c:v>3612</c:v>
                </c:pt>
                <c:pt idx="3612">
                  <c:v>3613</c:v>
                </c:pt>
                <c:pt idx="3613">
                  <c:v>3614</c:v>
                </c:pt>
                <c:pt idx="3614">
                  <c:v>3615</c:v>
                </c:pt>
                <c:pt idx="3615">
                  <c:v>3616</c:v>
                </c:pt>
                <c:pt idx="3616">
                  <c:v>3617</c:v>
                </c:pt>
                <c:pt idx="3617">
                  <c:v>3618</c:v>
                </c:pt>
                <c:pt idx="3618">
                  <c:v>3619</c:v>
                </c:pt>
                <c:pt idx="3619">
                  <c:v>3620</c:v>
                </c:pt>
                <c:pt idx="3620">
                  <c:v>3621</c:v>
                </c:pt>
                <c:pt idx="3621">
                  <c:v>3622</c:v>
                </c:pt>
                <c:pt idx="3622">
                  <c:v>3623</c:v>
                </c:pt>
                <c:pt idx="3623">
                  <c:v>3624</c:v>
                </c:pt>
                <c:pt idx="3624">
                  <c:v>3625</c:v>
                </c:pt>
                <c:pt idx="3625">
                  <c:v>3626</c:v>
                </c:pt>
                <c:pt idx="3626">
                  <c:v>3627</c:v>
                </c:pt>
                <c:pt idx="3627">
                  <c:v>3628</c:v>
                </c:pt>
                <c:pt idx="3628">
                  <c:v>3629</c:v>
                </c:pt>
                <c:pt idx="3629">
                  <c:v>3630</c:v>
                </c:pt>
                <c:pt idx="3630">
                  <c:v>3631</c:v>
                </c:pt>
                <c:pt idx="3631">
                  <c:v>3632</c:v>
                </c:pt>
                <c:pt idx="3632">
                  <c:v>3633</c:v>
                </c:pt>
                <c:pt idx="3633">
                  <c:v>3634</c:v>
                </c:pt>
                <c:pt idx="3634">
                  <c:v>3635</c:v>
                </c:pt>
                <c:pt idx="3635">
                  <c:v>3636</c:v>
                </c:pt>
                <c:pt idx="3636">
                  <c:v>3637</c:v>
                </c:pt>
                <c:pt idx="3637">
                  <c:v>3638</c:v>
                </c:pt>
                <c:pt idx="3638">
                  <c:v>3639</c:v>
                </c:pt>
                <c:pt idx="3639">
                  <c:v>3640</c:v>
                </c:pt>
                <c:pt idx="3640">
                  <c:v>3641</c:v>
                </c:pt>
                <c:pt idx="3641">
                  <c:v>3642</c:v>
                </c:pt>
                <c:pt idx="3642">
                  <c:v>3643</c:v>
                </c:pt>
                <c:pt idx="3643">
                  <c:v>3644</c:v>
                </c:pt>
                <c:pt idx="3644">
                  <c:v>3645</c:v>
                </c:pt>
                <c:pt idx="3645">
                  <c:v>3646</c:v>
                </c:pt>
                <c:pt idx="3646">
                  <c:v>3647</c:v>
                </c:pt>
                <c:pt idx="3647">
                  <c:v>3648</c:v>
                </c:pt>
                <c:pt idx="3648">
                  <c:v>3649</c:v>
                </c:pt>
                <c:pt idx="3649">
                  <c:v>3650</c:v>
                </c:pt>
                <c:pt idx="3650">
                  <c:v>3651</c:v>
                </c:pt>
                <c:pt idx="3651">
                  <c:v>3652</c:v>
                </c:pt>
                <c:pt idx="3652">
                  <c:v>3653</c:v>
                </c:pt>
                <c:pt idx="3653">
                  <c:v>3654</c:v>
                </c:pt>
                <c:pt idx="3654">
                  <c:v>3655</c:v>
                </c:pt>
                <c:pt idx="3655">
                  <c:v>3656</c:v>
                </c:pt>
                <c:pt idx="3656">
                  <c:v>3657</c:v>
                </c:pt>
                <c:pt idx="3657">
                  <c:v>3658</c:v>
                </c:pt>
                <c:pt idx="3658">
                  <c:v>3659</c:v>
                </c:pt>
                <c:pt idx="3659">
                  <c:v>3660</c:v>
                </c:pt>
                <c:pt idx="3660">
                  <c:v>3661</c:v>
                </c:pt>
                <c:pt idx="3661">
                  <c:v>3662</c:v>
                </c:pt>
                <c:pt idx="3662">
                  <c:v>3663</c:v>
                </c:pt>
                <c:pt idx="3663">
                  <c:v>3664</c:v>
                </c:pt>
                <c:pt idx="3664">
                  <c:v>3665</c:v>
                </c:pt>
                <c:pt idx="3665">
                  <c:v>3666</c:v>
                </c:pt>
                <c:pt idx="3666">
                  <c:v>3667</c:v>
                </c:pt>
                <c:pt idx="3667">
                  <c:v>3668</c:v>
                </c:pt>
                <c:pt idx="3668">
                  <c:v>3669</c:v>
                </c:pt>
                <c:pt idx="3669">
                  <c:v>3670</c:v>
                </c:pt>
                <c:pt idx="3670">
                  <c:v>3671</c:v>
                </c:pt>
                <c:pt idx="3671">
                  <c:v>3672</c:v>
                </c:pt>
                <c:pt idx="3672">
                  <c:v>3673</c:v>
                </c:pt>
                <c:pt idx="3673">
                  <c:v>3674</c:v>
                </c:pt>
                <c:pt idx="3674">
                  <c:v>3675</c:v>
                </c:pt>
                <c:pt idx="3675">
                  <c:v>3676</c:v>
                </c:pt>
                <c:pt idx="3676">
                  <c:v>3677</c:v>
                </c:pt>
                <c:pt idx="3677">
                  <c:v>3678</c:v>
                </c:pt>
                <c:pt idx="3678">
                  <c:v>3679</c:v>
                </c:pt>
                <c:pt idx="3679">
                  <c:v>3680</c:v>
                </c:pt>
                <c:pt idx="3680">
                  <c:v>3681</c:v>
                </c:pt>
                <c:pt idx="3681">
                  <c:v>3682</c:v>
                </c:pt>
                <c:pt idx="3682">
                  <c:v>3683</c:v>
                </c:pt>
                <c:pt idx="3683">
                  <c:v>3684</c:v>
                </c:pt>
                <c:pt idx="3684">
                  <c:v>3685</c:v>
                </c:pt>
                <c:pt idx="3685">
                  <c:v>3686</c:v>
                </c:pt>
                <c:pt idx="3686">
                  <c:v>3687</c:v>
                </c:pt>
                <c:pt idx="3687">
                  <c:v>3688</c:v>
                </c:pt>
                <c:pt idx="3688">
                  <c:v>3689</c:v>
                </c:pt>
                <c:pt idx="3689">
                  <c:v>3690</c:v>
                </c:pt>
                <c:pt idx="3690">
                  <c:v>3691</c:v>
                </c:pt>
                <c:pt idx="3691">
                  <c:v>3692</c:v>
                </c:pt>
                <c:pt idx="3692">
                  <c:v>3693</c:v>
                </c:pt>
                <c:pt idx="3693">
                  <c:v>3694</c:v>
                </c:pt>
                <c:pt idx="3694">
                  <c:v>3695</c:v>
                </c:pt>
                <c:pt idx="3695">
                  <c:v>3696</c:v>
                </c:pt>
                <c:pt idx="3696">
                  <c:v>3697</c:v>
                </c:pt>
                <c:pt idx="3697">
                  <c:v>3698</c:v>
                </c:pt>
                <c:pt idx="3698">
                  <c:v>3699</c:v>
                </c:pt>
                <c:pt idx="3699">
                  <c:v>3700</c:v>
                </c:pt>
                <c:pt idx="3700">
                  <c:v>3701</c:v>
                </c:pt>
                <c:pt idx="3701">
                  <c:v>3702</c:v>
                </c:pt>
                <c:pt idx="3702">
                  <c:v>3703</c:v>
                </c:pt>
                <c:pt idx="3703">
                  <c:v>3704</c:v>
                </c:pt>
                <c:pt idx="3704">
                  <c:v>3705</c:v>
                </c:pt>
                <c:pt idx="3705">
                  <c:v>3706</c:v>
                </c:pt>
                <c:pt idx="3706">
                  <c:v>3707</c:v>
                </c:pt>
                <c:pt idx="3707">
                  <c:v>3708</c:v>
                </c:pt>
                <c:pt idx="3708">
                  <c:v>3709</c:v>
                </c:pt>
                <c:pt idx="3709">
                  <c:v>3710</c:v>
                </c:pt>
                <c:pt idx="3710">
                  <c:v>3711</c:v>
                </c:pt>
                <c:pt idx="3711">
                  <c:v>3712</c:v>
                </c:pt>
                <c:pt idx="3712">
                  <c:v>3713</c:v>
                </c:pt>
                <c:pt idx="3713">
                  <c:v>3714</c:v>
                </c:pt>
                <c:pt idx="3714">
                  <c:v>3715</c:v>
                </c:pt>
                <c:pt idx="3715">
                  <c:v>3716</c:v>
                </c:pt>
                <c:pt idx="3716">
                  <c:v>3717</c:v>
                </c:pt>
                <c:pt idx="3717">
                  <c:v>3718</c:v>
                </c:pt>
                <c:pt idx="3718">
                  <c:v>3719</c:v>
                </c:pt>
                <c:pt idx="3719">
                  <c:v>3720</c:v>
                </c:pt>
                <c:pt idx="3720">
                  <c:v>3721</c:v>
                </c:pt>
                <c:pt idx="3721">
                  <c:v>3722</c:v>
                </c:pt>
                <c:pt idx="3722">
                  <c:v>3723</c:v>
                </c:pt>
                <c:pt idx="3723">
                  <c:v>3724</c:v>
                </c:pt>
                <c:pt idx="3724">
                  <c:v>3725</c:v>
                </c:pt>
                <c:pt idx="3725">
                  <c:v>3726</c:v>
                </c:pt>
                <c:pt idx="3726">
                  <c:v>3727</c:v>
                </c:pt>
                <c:pt idx="3727">
                  <c:v>3728</c:v>
                </c:pt>
                <c:pt idx="3728">
                  <c:v>3729</c:v>
                </c:pt>
                <c:pt idx="3729">
                  <c:v>3730</c:v>
                </c:pt>
                <c:pt idx="3730">
                  <c:v>3731</c:v>
                </c:pt>
                <c:pt idx="3731">
                  <c:v>3732</c:v>
                </c:pt>
                <c:pt idx="3732">
                  <c:v>3733</c:v>
                </c:pt>
                <c:pt idx="3733">
                  <c:v>3734</c:v>
                </c:pt>
                <c:pt idx="3734">
                  <c:v>3735</c:v>
                </c:pt>
                <c:pt idx="3735">
                  <c:v>3736</c:v>
                </c:pt>
                <c:pt idx="3736">
                  <c:v>3737</c:v>
                </c:pt>
                <c:pt idx="3737">
                  <c:v>3738</c:v>
                </c:pt>
                <c:pt idx="3738">
                  <c:v>3739</c:v>
                </c:pt>
                <c:pt idx="3739">
                  <c:v>3740</c:v>
                </c:pt>
                <c:pt idx="3740">
                  <c:v>3741</c:v>
                </c:pt>
                <c:pt idx="3741">
                  <c:v>3742</c:v>
                </c:pt>
                <c:pt idx="3742">
                  <c:v>3743</c:v>
                </c:pt>
                <c:pt idx="3743">
                  <c:v>3744</c:v>
                </c:pt>
                <c:pt idx="3744">
                  <c:v>3745</c:v>
                </c:pt>
                <c:pt idx="3745">
                  <c:v>3746</c:v>
                </c:pt>
                <c:pt idx="3746">
                  <c:v>3747</c:v>
                </c:pt>
                <c:pt idx="3747">
                  <c:v>3748</c:v>
                </c:pt>
                <c:pt idx="3748">
                  <c:v>3749</c:v>
                </c:pt>
                <c:pt idx="3749">
                  <c:v>3750</c:v>
                </c:pt>
                <c:pt idx="3750">
                  <c:v>3751</c:v>
                </c:pt>
                <c:pt idx="3751">
                  <c:v>3752</c:v>
                </c:pt>
                <c:pt idx="3752">
                  <c:v>3753</c:v>
                </c:pt>
                <c:pt idx="3753">
                  <c:v>3754</c:v>
                </c:pt>
                <c:pt idx="3754">
                  <c:v>3755</c:v>
                </c:pt>
                <c:pt idx="3755">
                  <c:v>3756</c:v>
                </c:pt>
                <c:pt idx="3756">
                  <c:v>3757</c:v>
                </c:pt>
                <c:pt idx="3757">
                  <c:v>3758</c:v>
                </c:pt>
                <c:pt idx="3758">
                  <c:v>3759</c:v>
                </c:pt>
                <c:pt idx="3759">
                  <c:v>3760</c:v>
                </c:pt>
                <c:pt idx="3760">
                  <c:v>3761</c:v>
                </c:pt>
                <c:pt idx="3761">
                  <c:v>3762</c:v>
                </c:pt>
                <c:pt idx="3762">
                  <c:v>3763</c:v>
                </c:pt>
                <c:pt idx="3763">
                  <c:v>3764</c:v>
                </c:pt>
                <c:pt idx="3764">
                  <c:v>3765</c:v>
                </c:pt>
                <c:pt idx="3765">
                  <c:v>3766</c:v>
                </c:pt>
                <c:pt idx="3766">
                  <c:v>3767</c:v>
                </c:pt>
                <c:pt idx="3767">
                  <c:v>3768</c:v>
                </c:pt>
                <c:pt idx="3768">
                  <c:v>3769</c:v>
                </c:pt>
                <c:pt idx="3769">
                  <c:v>3770</c:v>
                </c:pt>
                <c:pt idx="3770">
                  <c:v>3771</c:v>
                </c:pt>
                <c:pt idx="3771">
                  <c:v>3772</c:v>
                </c:pt>
                <c:pt idx="3772">
                  <c:v>3773</c:v>
                </c:pt>
                <c:pt idx="3773">
                  <c:v>3774</c:v>
                </c:pt>
                <c:pt idx="3774">
                  <c:v>3775</c:v>
                </c:pt>
                <c:pt idx="3775">
                  <c:v>3776</c:v>
                </c:pt>
                <c:pt idx="3776">
                  <c:v>3777</c:v>
                </c:pt>
                <c:pt idx="3777">
                  <c:v>3778</c:v>
                </c:pt>
                <c:pt idx="3778">
                  <c:v>3779</c:v>
                </c:pt>
                <c:pt idx="3779">
                  <c:v>3780</c:v>
                </c:pt>
                <c:pt idx="3780">
                  <c:v>3781</c:v>
                </c:pt>
                <c:pt idx="3781">
                  <c:v>3782</c:v>
                </c:pt>
                <c:pt idx="3782">
                  <c:v>3783</c:v>
                </c:pt>
                <c:pt idx="3783">
                  <c:v>3784</c:v>
                </c:pt>
                <c:pt idx="3784">
                  <c:v>3785</c:v>
                </c:pt>
                <c:pt idx="3785">
                  <c:v>3786</c:v>
                </c:pt>
                <c:pt idx="3786">
                  <c:v>3787</c:v>
                </c:pt>
                <c:pt idx="3787">
                  <c:v>3788</c:v>
                </c:pt>
                <c:pt idx="3788">
                  <c:v>3789</c:v>
                </c:pt>
                <c:pt idx="3789">
                  <c:v>3790</c:v>
                </c:pt>
                <c:pt idx="3790">
                  <c:v>3791</c:v>
                </c:pt>
                <c:pt idx="3791">
                  <c:v>3792</c:v>
                </c:pt>
                <c:pt idx="3792">
                  <c:v>3793</c:v>
                </c:pt>
                <c:pt idx="3793">
                  <c:v>3794</c:v>
                </c:pt>
                <c:pt idx="3794">
                  <c:v>3795</c:v>
                </c:pt>
                <c:pt idx="3795">
                  <c:v>3796</c:v>
                </c:pt>
                <c:pt idx="3796">
                  <c:v>3797</c:v>
                </c:pt>
                <c:pt idx="3797">
                  <c:v>3798</c:v>
                </c:pt>
                <c:pt idx="3798">
                  <c:v>3799</c:v>
                </c:pt>
                <c:pt idx="3799">
                  <c:v>3800</c:v>
                </c:pt>
                <c:pt idx="3800">
                  <c:v>3801</c:v>
                </c:pt>
                <c:pt idx="3801">
                  <c:v>3802</c:v>
                </c:pt>
                <c:pt idx="3802">
                  <c:v>3803</c:v>
                </c:pt>
                <c:pt idx="3803">
                  <c:v>3804</c:v>
                </c:pt>
                <c:pt idx="3804">
                  <c:v>3805</c:v>
                </c:pt>
                <c:pt idx="3805">
                  <c:v>3806</c:v>
                </c:pt>
                <c:pt idx="3806">
                  <c:v>3807</c:v>
                </c:pt>
                <c:pt idx="3807">
                  <c:v>3808</c:v>
                </c:pt>
                <c:pt idx="3808">
                  <c:v>3809</c:v>
                </c:pt>
                <c:pt idx="3809">
                  <c:v>3810</c:v>
                </c:pt>
                <c:pt idx="3810">
                  <c:v>3811</c:v>
                </c:pt>
                <c:pt idx="3811">
                  <c:v>3812</c:v>
                </c:pt>
                <c:pt idx="3812">
                  <c:v>3813</c:v>
                </c:pt>
                <c:pt idx="3813">
                  <c:v>3814</c:v>
                </c:pt>
                <c:pt idx="3814">
                  <c:v>3815</c:v>
                </c:pt>
                <c:pt idx="3815">
                  <c:v>3816</c:v>
                </c:pt>
                <c:pt idx="3816">
                  <c:v>3817</c:v>
                </c:pt>
                <c:pt idx="3817">
                  <c:v>3818</c:v>
                </c:pt>
                <c:pt idx="3818">
                  <c:v>3819</c:v>
                </c:pt>
                <c:pt idx="3819">
                  <c:v>3820</c:v>
                </c:pt>
                <c:pt idx="3820">
                  <c:v>3821</c:v>
                </c:pt>
                <c:pt idx="3821">
                  <c:v>3822</c:v>
                </c:pt>
                <c:pt idx="3822">
                  <c:v>3823</c:v>
                </c:pt>
                <c:pt idx="3823">
                  <c:v>3824</c:v>
                </c:pt>
                <c:pt idx="3824">
                  <c:v>3825</c:v>
                </c:pt>
                <c:pt idx="3825">
                  <c:v>3826</c:v>
                </c:pt>
                <c:pt idx="3826">
                  <c:v>3827</c:v>
                </c:pt>
                <c:pt idx="3827">
                  <c:v>3828</c:v>
                </c:pt>
                <c:pt idx="3828">
                  <c:v>3829</c:v>
                </c:pt>
                <c:pt idx="3829">
                  <c:v>3830</c:v>
                </c:pt>
                <c:pt idx="3830">
                  <c:v>3831</c:v>
                </c:pt>
                <c:pt idx="3831">
                  <c:v>3832</c:v>
                </c:pt>
                <c:pt idx="3832">
                  <c:v>3833</c:v>
                </c:pt>
                <c:pt idx="3833">
                  <c:v>3834</c:v>
                </c:pt>
                <c:pt idx="3834">
                  <c:v>3835</c:v>
                </c:pt>
                <c:pt idx="3835">
                  <c:v>3836</c:v>
                </c:pt>
                <c:pt idx="3836">
                  <c:v>3837</c:v>
                </c:pt>
                <c:pt idx="3837">
                  <c:v>3838</c:v>
                </c:pt>
                <c:pt idx="3838">
                  <c:v>3839</c:v>
                </c:pt>
                <c:pt idx="3839">
                  <c:v>3840</c:v>
                </c:pt>
                <c:pt idx="3840">
                  <c:v>3841</c:v>
                </c:pt>
                <c:pt idx="3841">
                  <c:v>3842</c:v>
                </c:pt>
                <c:pt idx="3842">
                  <c:v>3843</c:v>
                </c:pt>
                <c:pt idx="3843">
                  <c:v>3844</c:v>
                </c:pt>
                <c:pt idx="3844">
                  <c:v>3845</c:v>
                </c:pt>
                <c:pt idx="3845">
                  <c:v>3846</c:v>
                </c:pt>
                <c:pt idx="3846">
                  <c:v>3847</c:v>
                </c:pt>
                <c:pt idx="3847">
                  <c:v>3848</c:v>
                </c:pt>
                <c:pt idx="3848">
                  <c:v>3849</c:v>
                </c:pt>
                <c:pt idx="3849">
                  <c:v>3850</c:v>
                </c:pt>
                <c:pt idx="3850">
                  <c:v>3851</c:v>
                </c:pt>
                <c:pt idx="3851">
                  <c:v>3852</c:v>
                </c:pt>
                <c:pt idx="3852">
                  <c:v>3853</c:v>
                </c:pt>
                <c:pt idx="3853">
                  <c:v>3854</c:v>
                </c:pt>
                <c:pt idx="3854">
                  <c:v>3855</c:v>
                </c:pt>
                <c:pt idx="3855">
                  <c:v>3856</c:v>
                </c:pt>
                <c:pt idx="3856">
                  <c:v>3857</c:v>
                </c:pt>
                <c:pt idx="3857">
                  <c:v>3858</c:v>
                </c:pt>
                <c:pt idx="3858">
                  <c:v>3859</c:v>
                </c:pt>
                <c:pt idx="3859">
                  <c:v>3860</c:v>
                </c:pt>
                <c:pt idx="3860">
                  <c:v>3861</c:v>
                </c:pt>
                <c:pt idx="3861">
                  <c:v>3862</c:v>
                </c:pt>
                <c:pt idx="3862">
                  <c:v>3863</c:v>
                </c:pt>
                <c:pt idx="3863">
                  <c:v>3864</c:v>
                </c:pt>
                <c:pt idx="3864">
                  <c:v>3865</c:v>
                </c:pt>
                <c:pt idx="3865">
                  <c:v>3866</c:v>
                </c:pt>
                <c:pt idx="3866">
                  <c:v>3867</c:v>
                </c:pt>
                <c:pt idx="3867">
                  <c:v>3868</c:v>
                </c:pt>
                <c:pt idx="3868">
                  <c:v>3869</c:v>
                </c:pt>
                <c:pt idx="3869">
                  <c:v>3870</c:v>
                </c:pt>
                <c:pt idx="3870">
                  <c:v>3871</c:v>
                </c:pt>
                <c:pt idx="3871">
                  <c:v>3872</c:v>
                </c:pt>
                <c:pt idx="3872">
                  <c:v>3873</c:v>
                </c:pt>
                <c:pt idx="3873">
                  <c:v>3874</c:v>
                </c:pt>
                <c:pt idx="3874">
                  <c:v>3875</c:v>
                </c:pt>
                <c:pt idx="3875">
                  <c:v>3876</c:v>
                </c:pt>
                <c:pt idx="3876">
                  <c:v>3877</c:v>
                </c:pt>
                <c:pt idx="3877">
                  <c:v>3878</c:v>
                </c:pt>
                <c:pt idx="3878">
                  <c:v>3879</c:v>
                </c:pt>
                <c:pt idx="3879">
                  <c:v>3880</c:v>
                </c:pt>
                <c:pt idx="3880">
                  <c:v>3881</c:v>
                </c:pt>
                <c:pt idx="3881">
                  <c:v>3882</c:v>
                </c:pt>
                <c:pt idx="3882">
                  <c:v>3883</c:v>
                </c:pt>
                <c:pt idx="3883">
                  <c:v>3884</c:v>
                </c:pt>
                <c:pt idx="3884">
                  <c:v>3885</c:v>
                </c:pt>
                <c:pt idx="3885">
                  <c:v>3886</c:v>
                </c:pt>
                <c:pt idx="3886">
                  <c:v>3887</c:v>
                </c:pt>
                <c:pt idx="3887">
                  <c:v>3888</c:v>
                </c:pt>
                <c:pt idx="3888">
                  <c:v>3889</c:v>
                </c:pt>
                <c:pt idx="3889">
                  <c:v>3890</c:v>
                </c:pt>
                <c:pt idx="3890">
                  <c:v>3891</c:v>
                </c:pt>
                <c:pt idx="3891">
                  <c:v>3892</c:v>
                </c:pt>
                <c:pt idx="3892">
                  <c:v>3893</c:v>
                </c:pt>
                <c:pt idx="3893">
                  <c:v>3894</c:v>
                </c:pt>
                <c:pt idx="3894">
                  <c:v>3895</c:v>
                </c:pt>
                <c:pt idx="3895">
                  <c:v>3896</c:v>
                </c:pt>
                <c:pt idx="3896">
                  <c:v>3897</c:v>
                </c:pt>
                <c:pt idx="3897">
                  <c:v>3898</c:v>
                </c:pt>
                <c:pt idx="3898">
                  <c:v>3899</c:v>
                </c:pt>
                <c:pt idx="3899">
                  <c:v>3900</c:v>
                </c:pt>
                <c:pt idx="3900">
                  <c:v>3901</c:v>
                </c:pt>
                <c:pt idx="3901">
                  <c:v>3902</c:v>
                </c:pt>
                <c:pt idx="3902">
                  <c:v>3903</c:v>
                </c:pt>
                <c:pt idx="3903">
                  <c:v>3904</c:v>
                </c:pt>
                <c:pt idx="3904">
                  <c:v>3905</c:v>
                </c:pt>
                <c:pt idx="3905">
                  <c:v>3906</c:v>
                </c:pt>
                <c:pt idx="3906">
                  <c:v>3907</c:v>
                </c:pt>
                <c:pt idx="3907">
                  <c:v>3908</c:v>
                </c:pt>
                <c:pt idx="3908">
                  <c:v>3909</c:v>
                </c:pt>
                <c:pt idx="3909">
                  <c:v>3910</c:v>
                </c:pt>
                <c:pt idx="3910">
                  <c:v>3911</c:v>
                </c:pt>
                <c:pt idx="3911">
                  <c:v>3912</c:v>
                </c:pt>
                <c:pt idx="3912">
                  <c:v>3913</c:v>
                </c:pt>
                <c:pt idx="3913">
                  <c:v>3914</c:v>
                </c:pt>
                <c:pt idx="3914">
                  <c:v>3915</c:v>
                </c:pt>
                <c:pt idx="3915">
                  <c:v>3916</c:v>
                </c:pt>
                <c:pt idx="3916">
                  <c:v>3917</c:v>
                </c:pt>
                <c:pt idx="3917">
                  <c:v>3918</c:v>
                </c:pt>
                <c:pt idx="3918">
                  <c:v>3919</c:v>
                </c:pt>
                <c:pt idx="3919">
                  <c:v>3920</c:v>
                </c:pt>
                <c:pt idx="3920">
                  <c:v>3921</c:v>
                </c:pt>
                <c:pt idx="3921">
                  <c:v>3922</c:v>
                </c:pt>
                <c:pt idx="3922">
                  <c:v>3923</c:v>
                </c:pt>
                <c:pt idx="3923">
                  <c:v>3924</c:v>
                </c:pt>
                <c:pt idx="3924">
                  <c:v>3925</c:v>
                </c:pt>
                <c:pt idx="3925">
                  <c:v>3926</c:v>
                </c:pt>
                <c:pt idx="3926">
                  <c:v>3927</c:v>
                </c:pt>
                <c:pt idx="3927">
                  <c:v>3928</c:v>
                </c:pt>
                <c:pt idx="3928">
                  <c:v>3929</c:v>
                </c:pt>
                <c:pt idx="3929">
                  <c:v>3930</c:v>
                </c:pt>
                <c:pt idx="3930">
                  <c:v>3931</c:v>
                </c:pt>
                <c:pt idx="3931">
                  <c:v>3932</c:v>
                </c:pt>
                <c:pt idx="3932">
                  <c:v>3933</c:v>
                </c:pt>
                <c:pt idx="3933">
                  <c:v>3934</c:v>
                </c:pt>
                <c:pt idx="3934">
                  <c:v>3935</c:v>
                </c:pt>
                <c:pt idx="3935">
                  <c:v>3936</c:v>
                </c:pt>
                <c:pt idx="3936">
                  <c:v>3937</c:v>
                </c:pt>
                <c:pt idx="3937">
                  <c:v>3938</c:v>
                </c:pt>
                <c:pt idx="3938">
                  <c:v>3939</c:v>
                </c:pt>
                <c:pt idx="3939">
                  <c:v>3940</c:v>
                </c:pt>
                <c:pt idx="3940">
                  <c:v>3941</c:v>
                </c:pt>
                <c:pt idx="3941">
                  <c:v>3942</c:v>
                </c:pt>
                <c:pt idx="3942">
                  <c:v>3943</c:v>
                </c:pt>
                <c:pt idx="3943">
                  <c:v>3944</c:v>
                </c:pt>
                <c:pt idx="3944">
                  <c:v>3945</c:v>
                </c:pt>
                <c:pt idx="3945">
                  <c:v>3946</c:v>
                </c:pt>
                <c:pt idx="3946">
                  <c:v>3947</c:v>
                </c:pt>
                <c:pt idx="3947">
                  <c:v>3948</c:v>
                </c:pt>
                <c:pt idx="3948">
                  <c:v>3949</c:v>
                </c:pt>
                <c:pt idx="3949">
                  <c:v>3950</c:v>
                </c:pt>
                <c:pt idx="3950">
                  <c:v>3951</c:v>
                </c:pt>
                <c:pt idx="3951">
                  <c:v>3952</c:v>
                </c:pt>
                <c:pt idx="3952">
                  <c:v>3953</c:v>
                </c:pt>
                <c:pt idx="3953">
                  <c:v>3954</c:v>
                </c:pt>
                <c:pt idx="3954">
                  <c:v>3955</c:v>
                </c:pt>
                <c:pt idx="3955">
                  <c:v>3956</c:v>
                </c:pt>
                <c:pt idx="3956">
                  <c:v>3957</c:v>
                </c:pt>
                <c:pt idx="3957">
                  <c:v>3958</c:v>
                </c:pt>
                <c:pt idx="3958">
                  <c:v>3959</c:v>
                </c:pt>
                <c:pt idx="3959">
                  <c:v>3960</c:v>
                </c:pt>
                <c:pt idx="3960">
                  <c:v>3961</c:v>
                </c:pt>
                <c:pt idx="3961">
                  <c:v>3962</c:v>
                </c:pt>
                <c:pt idx="3962">
                  <c:v>3963</c:v>
                </c:pt>
                <c:pt idx="3963">
                  <c:v>3964</c:v>
                </c:pt>
                <c:pt idx="3964">
                  <c:v>3965</c:v>
                </c:pt>
                <c:pt idx="3965">
                  <c:v>3966</c:v>
                </c:pt>
                <c:pt idx="3966">
                  <c:v>3967</c:v>
                </c:pt>
                <c:pt idx="3967">
                  <c:v>3968</c:v>
                </c:pt>
                <c:pt idx="3968">
                  <c:v>3969</c:v>
                </c:pt>
                <c:pt idx="3969">
                  <c:v>3970</c:v>
                </c:pt>
                <c:pt idx="3970">
                  <c:v>3971</c:v>
                </c:pt>
                <c:pt idx="3971">
                  <c:v>3972</c:v>
                </c:pt>
                <c:pt idx="3972">
                  <c:v>3973</c:v>
                </c:pt>
                <c:pt idx="3973">
                  <c:v>3974</c:v>
                </c:pt>
                <c:pt idx="3974">
                  <c:v>3975</c:v>
                </c:pt>
                <c:pt idx="3975">
                  <c:v>3976</c:v>
                </c:pt>
                <c:pt idx="3976">
                  <c:v>3977</c:v>
                </c:pt>
                <c:pt idx="3977">
                  <c:v>3978</c:v>
                </c:pt>
                <c:pt idx="3978">
                  <c:v>3979</c:v>
                </c:pt>
                <c:pt idx="3979">
                  <c:v>3980</c:v>
                </c:pt>
                <c:pt idx="3980">
                  <c:v>3981</c:v>
                </c:pt>
                <c:pt idx="3981">
                  <c:v>3982</c:v>
                </c:pt>
                <c:pt idx="3982">
                  <c:v>3983</c:v>
                </c:pt>
                <c:pt idx="3983">
                  <c:v>3984</c:v>
                </c:pt>
                <c:pt idx="3984">
                  <c:v>3985</c:v>
                </c:pt>
                <c:pt idx="3985">
                  <c:v>3986</c:v>
                </c:pt>
                <c:pt idx="3986">
                  <c:v>3987</c:v>
                </c:pt>
                <c:pt idx="3987">
                  <c:v>3988</c:v>
                </c:pt>
                <c:pt idx="3988">
                  <c:v>3989</c:v>
                </c:pt>
                <c:pt idx="3989">
                  <c:v>3990</c:v>
                </c:pt>
                <c:pt idx="3990">
                  <c:v>3991</c:v>
                </c:pt>
                <c:pt idx="3991">
                  <c:v>3992</c:v>
                </c:pt>
                <c:pt idx="3992">
                  <c:v>3993</c:v>
                </c:pt>
                <c:pt idx="3993">
                  <c:v>3994</c:v>
                </c:pt>
                <c:pt idx="3994">
                  <c:v>3995</c:v>
                </c:pt>
                <c:pt idx="3995">
                  <c:v>3996</c:v>
                </c:pt>
                <c:pt idx="3996">
                  <c:v>3997</c:v>
                </c:pt>
                <c:pt idx="3997">
                  <c:v>3998</c:v>
                </c:pt>
                <c:pt idx="3998">
                  <c:v>3999</c:v>
                </c:pt>
                <c:pt idx="3999">
                  <c:v>4000</c:v>
                </c:pt>
                <c:pt idx="4000">
                  <c:v>4001</c:v>
                </c:pt>
                <c:pt idx="4001">
                  <c:v>4002</c:v>
                </c:pt>
                <c:pt idx="4002">
                  <c:v>4003</c:v>
                </c:pt>
                <c:pt idx="4003">
                  <c:v>4004</c:v>
                </c:pt>
                <c:pt idx="4004">
                  <c:v>4005</c:v>
                </c:pt>
                <c:pt idx="4005">
                  <c:v>4006</c:v>
                </c:pt>
                <c:pt idx="4006">
                  <c:v>4007</c:v>
                </c:pt>
                <c:pt idx="4007">
                  <c:v>4008</c:v>
                </c:pt>
                <c:pt idx="4008">
                  <c:v>4009</c:v>
                </c:pt>
                <c:pt idx="4009">
                  <c:v>4010</c:v>
                </c:pt>
                <c:pt idx="4010">
                  <c:v>4011</c:v>
                </c:pt>
                <c:pt idx="4011">
                  <c:v>4012</c:v>
                </c:pt>
                <c:pt idx="4012">
                  <c:v>4013</c:v>
                </c:pt>
                <c:pt idx="4013">
                  <c:v>4014</c:v>
                </c:pt>
                <c:pt idx="4014">
                  <c:v>4015</c:v>
                </c:pt>
                <c:pt idx="4015">
                  <c:v>4016</c:v>
                </c:pt>
                <c:pt idx="4016">
                  <c:v>4017</c:v>
                </c:pt>
                <c:pt idx="4017">
                  <c:v>4018</c:v>
                </c:pt>
                <c:pt idx="4018">
                  <c:v>4019</c:v>
                </c:pt>
                <c:pt idx="4019">
                  <c:v>4020</c:v>
                </c:pt>
                <c:pt idx="4020">
                  <c:v>4021</c:v>
                </c:pt>
                <c:pt idx="4021">
                  <c:v>4022</c:v>
                </c:pt>
                <c:pt idx="4022">
                  <c:v>4023</c:v>
                </c:pt>
                <c:pt idx="4023">
                  <c:v>4024</c:v>
                </c:pt>
                <c:pt idx="4024">
                  <c:v>4025</c:v>
                </c:pt>
                <c:pt idx="4025">
                  <c:v>4026</c:v>
                </c:pt>
                <c:pt idx="4026">
                  <c:v>4027</c:v>
                </c:pt>
                <c:pt idx="4027">
                  <c:v>4028</c:v>
                </c:pt>
                <c:pt idx="4028">
                  <c:v>4029</c:v>
                </c:pt>
                <c:pt idx="4029">
                  <c:v>4030</c:v>
                </c:pt>
                <c:pt idx="4030">
                  <c:v>4031</c:v>
                </c:pt>
                <c:pt idx="4031">
                  <c:v>4032</c:v>
                </c:pt>
                <c:pt idx="4032">
                  <c:v>4033</c:v>
                </c:pt>
                <c:pt idx="4033">
                  <c:v>4034</c:v>
                </c:pt>
                <c:pt idx="4034">
                  <c:v>4035</c:v>
                </c:pt>
                <c:pt idx="4035">
                  <c:v>4036</c:v>
                </c:pt>
                <c:pt idx="4036">
                  <c:v>4037</c:v>
                </c:pt>
                <c:pt idx="4037">
                  <c:v>4038</c:v>
                </c:pt>
                <c:pt idx="4038">
                  <c:v>4039</c:v>
                </c:pt>
                <c:pt idx="4039">
                  <c:v>4040</c:v>
                </c:pt>
                <c:pt idx="4040">
                  <c:v>4041</c:v>
                </c:pt>
                <c:pt idx="4041">
                  <c:v>4042</c:v>
                </c:pt>
                <c:pt idx="4042">
                  <c:v>4043</c:v>
                </c:pt>
                <c:pt idx="4043">
                  <c:v>4044</c:v>
                </c:pt>
                <c:pt idx="4044">
                  <c:v>4045</c:v>
                </c:pt>
                <c:pt idx="4045">
                  <c:v>4046</c:v>
                </c:pt>
                <c:pt idx="4046">
                  <c:v>4047</c:v>
                </c:pt>
                <c:pt idx="4047">
                  <c:v>4048</c:v>
                </c:pt>
                <c:pt idx="4048">
                  <c:v>4049</c:v>
                </c:pt>
                <c:pt idx="4049">
                  <c:v>4050</c:v>
                </c:pt>
                <c:pt idx="4050">
                  <c:v>4051</c:v>
                </c:pt>
                <c:pt idx="4051">
                  <c:v>4052</c:v>
                </c:pt>
                <c:pt idx="4052">
                  <c:v>4053</c:v>
                </c:pt>
                <c:pt idx="4053">
                  <c:v>4054</c:v>
                </c:pt>
                <c:pt idx="4054">
                  <c:v>4055</c:v>
                </c:pt>
                <c:pt idx="4055">
                  <c:v>4056</c:v>
                </c:pt>
                <c:pt idx="4056">
                  <c:v>4057</c:v>
                </c:pt>
                <c:pt idx="4057">
                  <c:v>4058</c:v>
                </c:pt>
                <c:pt idx="4058">
                  <c:v>4059</c:v>
                </c:pt>
                <c:pt idx="4059">
                  <c:v>4060</c:v>
                </c:pt>
                <c:pt idx="4060">
                  <c:v>4061</c:v>
                </c:pt>
                <c:pt idx="4061">
                  <c:v>4062</c:v>
                </c:pt>
                <c:pt idx="4062">
                  <c:v>4063</c:v>
                </c:pt>
                <c:pt idx="4063">
                  <c:v>4064</c:v>
                </c:pt>
                <c:pt idx="4064">
                  <c:v>4065</c:v>
                </c:pt>
                <c:pt idx="4065">
                  <c:v>4066</c:v>
                </c:pt>
                <c:pt idx="4066">
                  <c:v>4067</c:v>
                </c:pt>
                <c:pt idx="4067">
                  <c:v>4068</c:v>
                </c:pt>
                <c:pt idx="4068">
                  <c:v>4069</c:v>
                </c:pt>
                <c:pt idx="4069">
                  <c:v>4070</c:v>
                </c:pt>
                <c:pt idx="4070">
                  <c:v>4071</c:v>
                </c:pt>
                <c:pt idx="4071">
                  <c:v>4072</c:v>
                </c:pt>
                <c:pt idx="4072">
                  <c:v>4073</c:v>
                </c:pt>
                <c:pt idx="4073">
                  <c:v>4074</c:v>
                </c:pt>
                <c:pt idx="4074">
                  <c:v>4075</c:v>
                </c:pt>
                <c:pt idx="4075">
                  <c:v>4076</c:v>
                </c:pt>
                <c:pt idx="4076">
                  <c:v>4077</c:v>
                </c:pt>
                <c:pt idx="4077">
                  <c:v>4078</c:v>
                </c:pt>
                <c:pt idx="4078">
                  <c:v>4079</c:v>
                </c:pt>
                <c:pt idx="4079">
                  <c:v>4080</c:v>
                </c:pt>
                <c:pt idx="4080">
                  <c:v>4081</c:v>
                </c:pt>
                <c:pt idx="4081">
                  <c:v>4082</c:v>
                </c:pt>
                <c:pt idx="4082">
                  <c:v>4083</c:v>
                </c:pt>
                <c:pt idx="4083">
                  <c:v>4084</c:v>
                </c:pt>
                <c:pt idx="4084">
                  <c:v>4085</c:v>
                </c:pt>
                <c:pt idx="4085">
                  <c:v>4086</c:v>
                </c:pt>
                <c:pt idx="4086">
                  <c:v>4087</c:v>
                </c:pt>
                <c:pt idx="4087">
                  <c:v>4088</c:v>
                </c:pt>
                <c:pt idx="4088">
                  <c:v>4089</c:v>
                </c:pt>
                <c:pt idx="4089">
                  <c:v>4090</c:v>
                </c:pt>
                <c:pt idx="4090">
                  <c:v>4091</c:v>
                </c:pt>
                <c:pt idx="4091">
                  <c:v>4092</c:v>
                </c:pt>
                <c:pt idx="4092">
                  <c:v>4093</c:v>
                </c:pt>
                <c:pt idx="4093">
                  <c:v>4094</c:v>
                </c:pt>
                <c:pt idx="4094">
                  <c:v>4095</c:v>
                </c:pt>
                <c:pt idx="4095">
                  <c:v>4096</c:v>
                </c:pt>
                <c:pt idx="4096">
                  <c:v>4097</c:v>
                </c:pt>
                <c:pt idx="4097">
                  <c:v>4098</c:v>
                </c:pt>
                <c:pt idx="4098">
                  <c:v>4099</c:v>
                </c:pt>
                <c:pt idx="4099">
                  <c:v>4100</c:v>
                </c:pt>
                <c:pt idx="4100">
                  <c:v>4101</c:v>
                </c:pt>
                <c:pt idx="4101">
                  <c:v>4102</c:v>
                </c:pt>
                <c:pt idx="4102">
                  <c:v>4103</c:v>
                </c:pt>
                <c:pt idx="4103">
                  <c:v>4104</c:v>
                </c:pt>
                <c:pt idx="4104">
                  <c:v>4105</c:v>
                </c:pt>
                <c:pt idx="4105">
                  <c:v>4106</c:v>
                </c:pt>
                <c:pt idx="4106">
                  <c:v>4107</c:v>
                </c:pt>
                <c:pt idx="4107">
                  <c:v>4108</c:v>
                </c:pt>
                <c:pt idx="4108">
                  <c:v>4109</c:v>
                </c:pt>
                <c:pt idx="4109">
                  <c:v>4110</c:v>
                </c:pt>
                <c:pt idx="4110">
                  <c:v>4111</c:v>
                </c:pt>
                <c:pt idx="4111">
                  <c:v>4112</c:v>
                </c:pt>
                <c:pt idx="4112">
                  <c:v>4113</c:v>
                </c:pt>
                <c:pt idx="4113">
                  <c:v>4114</c:v>
                </c:pt>
                <c:pt idx="4114">
                  <c:v>4115</c:v>
                </c:pt>
                <c:pt idx="4115">
                  <c:v>4116</c:v>
                </c:pt>
                <c:pt idx="4116">
                  <c:v>4117</c:v>
                </c:pt>
                <c:pt idx="4117">
                  <c:v>4118</c:v>
                </c:pt>
                <c:pt idx="4118">
                  <c:v>4119</c:v>
                </c:pt>
                <c:pt idx="4119">
                  <c:v>4120</c:v>
                </c:pt>
                <c:pt idx="4120">
                  <c:v>4121</c:v>
                </c:pt>
                <c:pt idx="4121">
                  <c:v>4122</c:v>
                </c:pt>
                <c:pt idx="4122">
                  <c:v>4123</c:v>
                </c:pt>
                <c:pt idx="4123">
                  <c:v>4124</c:v>
                </c:pt>
                <c:pt idx="4124">
                  <c:v>4125</c:v>
                </c:pt>
                <c:pt idx="4125">
                  <c:v>4126</c:v>
                </c:pt>
                <c:pt idx="4126">
                  <c:v>4127</c:v>
                </c:pt>
                <c:pt idx="4127">
                  <c:v>4128</c:v>
                </c:pt>
                <c:pt idx="4128">
                  <c:v>4129</c:v>
                </c:pt>
                <c:pt idx="4129">
                  <c:v>4130</c:v>
                </c:pt>
                <c:pt idx="4130">
                  <c:v>4131</c:v>
                </c:pt>
                <c:pt idx="4131">
                  <c:v>4132</c:v>
                </c:pt>
                <c:pt idx="4132">
                  <c:v>4133</c:v>
                </c:pt>
                <c:pt idx="4133">
                  <c:v>4134</c:v>
                </c:pt>
                <c:pt idx="4134">
                  <c:v>4135</c:v>
                </c:pt>
                <c:pt idx="4135">
                  <c:v>4136</c:v>
                </c:pt>
                <c:pt idx="4136">
                  <c:v>4137</c:v>
                </c:pt>
                <c:pt idx="4137">
                  <c:v>4138</c:v>
                </c:pt>
                <c:pt idx="4138">
                  <c:v>4139</c:v>
                </c:pt>
                <c:pt idx="4139">
                  <c:v>4140</c:v>
                </c:pt>
                <c:pt idx="4140">
                  <c:v>4141</c:v>
                </c:pt>
                <c:pt idx="4141">
                  <c:v>4142</c:v>
                </c:pt>
                <c:pt idx="4142">
                  <c:v>4143</c:v>
                </c:pt>
                <c:pt idx="4143">
                  <c:v>4144</c:v>
                </c:pt>
                <c:pt idx="4144">
                  <c:v>4145</c:v>
                </c:pt>
                <c:pt idx="4145">
                  <c:v>4146</c:v>
                </c:pt>
                <c:pt idx="4146">
                  <c:v>4147</c:v>
                </c:pt>
                <c:pt idx="4147">
                  <c:v>4148</c:v>
                </c:pt>
                <c:pt idx="4148">
                  <c:v>4149</c:v>
                </c:pt>
                <c:pt idx="4149">
                  <c:v>4150</c:v>
                </c:pt>
                <c:pt idx="4150">
                  <c:v>4151</c:v>
                </c:pt>
                <c:pt idx="4151">
                  <c:v>4152</c:v>
                </c:pt>
                <c:pt idx="4152">
                  <c:v>4153</c:v>
                </c:pt>
                <c:pt idx="4153">
                  <c:v>4154</c:v>
                </c:pt>
                <c:pt idx="4154">
                  <c:v>4155</c:v>
                </c:pt>
                <c:pt idx="4155">
                  <c:v>4156</c:v>
                </c:pt>
                <c:pt idx="4156">
                  <c:v>4157</c:v>
                </c:pt>
                <c:pt idx="4157">
                  <c:v>4158</c:v>
                </c:pt>
                <c:pt idx="4158">
                  <c:v>4159</c:v>
                </c:pt>
                <c:pt idx="4159">
                  <c:v>4160</c:v>
                </c:pt>
                <c:pt idx="4160">
                  <c:v>4161</c:v>
                </c:pt>
                <c:pt idx="4161">
                  <c:v>4162</c:v>
                </c:pt>
                <c:pt idx="4162">
                  <c:v>4163</c:v>
                </c:pt>
                <c:pt idx="4163">
                  <c:v>4164</c:v>
                </c:pt>
                <c:pt idx="4164">
                  <c:v>4165</c:v>
                </c:pt>
                <c:pt idx="4165">
                  <c:v>4166</c:v>
                </c:pt>
                <c:pt idx="4166">
                  <c:v>4167</c:v>
                </c:pt>
                <c:pt idx="4167">
                  <c:v>4168</c:v>
                </c:pt>
                <c:pt idx="4168">
                  <c:v>4169</c:v>
                </c:pt>
                <c:pt idx="4169">
                  <c:v>4170</c:v>
                </c:pt>
                <c:pt idx="4170">
                  <c:v>4171</c:v>
                </c:pt>
                <c:pt idx="4171">
                  <c:v>4172</c:v>
                </c:pt>
                <c:pt idx="4172">
                  <c:v>4173</c:v>
                </c:pt>
                <c:pt idx="4173">
                  <c:v>4174</c:v>
                </c:pt>
                <c:pt idx="4174">
                  <c:v>4175</c:v>
                </c:pt>
                <c:pt idx="4175">
                  <c:v>4176</c:v>
                </c:pt>
                <c:pt idx="4176">
                  <c:v>4177</c:v>
                </c:pt>
                <c:pt idx="4177">
                  <c:v>4178</c:v>
                </c:pt>
                <c:pt idx="4178">
                  <c:v>4179</c:v>
                </c:pt>
                <c:pt idx="4179">
                  <c:v>4180</c:v>
                </c:pt>
                <c:pt idx="4180">
                  <c:v>4181</c:v>
                </c:pt>
                <c:pt idx="4181">
                  <c:v>4182</c:v>
                </c:pt>
                <c:pt idx="4182">
                  <c:v>4183</c:v>
                </c:pt>
                <c:pt idx="4183">
                  <c:v>4184</c:v>
                </c:pt>
                <c:pt idx="4184">
                  <c:v>4185</c:v>
                </c:pt>
                <c:pt idx="4185">
                  <c:v>4186</c:v>
                </c:pt>
                <c:pt idx="4186">
                  <c:v>4187</c:v>
                </c:pt>
                <c:pt idx="4187">
                  <c:v>4188</c:v>
                </c:pt>
                <c:pt idx="4188">
                  <c:v>4189</c:v>
                </c:pt>
                <c:pt idx="4189">
                  <c:v>4190</c:v>
                </c:pt>
                <c:pt idx="4190">
                  <c:v>4191</c:v>
                </c:pt>
                <c:pt idx="4191">
                  <c:v>4192</c:v>
                </c:pt>
                <c:pt idx="4192">
                  <c:v>4193</c:v>
                </c:pt>
                <c:pt idx="4193">
                  <c:v>4194</c:v>
                </c:pt>
                <c:pt idx="4194">
                  <c:v>4195</c:v>
                </c:pt>
                <c:pt idx="4195">
                  <c:v>4196</c:v>
                </c:pt>
                <c:pt idx="4196">
                  <c:v>4197</c:v>
                </c:pt>
                <c:pt idx="4197">
                  <c:v>4198</c:v>
                </c:pt>
                <c:pt idx="4198">
                  <c:v>4199</c:v>
                </c:pt>
                <c:pt idx="4199">
                  <c:v>4200</c:v>
                </c:pt>
                <c:pt idx="4200">
                  <c:v>4201</c:v>
                </c:pt>
                <c:pt idx="4201">
                  <c:v>4202</c:v>
                </c:pt>
                <c:pt idx="4202">
                  <c:v>4203</c:v>
                </c:pt>
                <c:pt idx="4203">
                  <c:v>4204</c:v>
                </c:pt>
                <c:pt idx="4204">
                  <c:v>4205</c:v>
                </c:pt>
                <c:pt idx="4205">
                  <c:v>4206</c:v>
                </c:pt>
                <c:pt idx="4206">
                  <c:v>4207</c:v>
                </c:pt>
                <c:pt idx="4207">
                  <c:v>4208</c:v>
                </c:pt>
                <c:pt idx="4208">
                  <c:v>4209</c:v>
                </c:pt>
                <c:pt idx="4209">
                  <c:v>4210</c:v>
                </c:pt>
                <c:pt idx="4210">
                  <c:v>4211</c:v>
                </c:pt>
                <c:pt idx="4211">
                  <c:v>4212</c:v>
                </c:pt>
                <c:pt idx="4212">
                  <c:v>4213</c:v>
                </c:pt>
                <c:pt idx="4213">
                  <c:v>4214</c:v>
                </c:pt>
                <c:pt idx="4214">
                  <c:v>4215</c:v>
                </c:pt>
                <c:pt idx="4215">
                  <c:v>4216</c:v>
                </c:pt>
                <c:pt idx="4216">
                  <c:v>4217</c:v>
                </c:pt>
                <c:pt idx="4217">
                  <c:v>4218</c:v>
                </c:pt>
                <c:pt idx="4218">
                  <c:v>4219</c:v>
                </c:pt>
                <c:pt idx="4219">
                  <c:v>4220</c:v>
                </c:pt>
                <c:pt idx="4220">
                  <c:v>4221</c:v>
                </c:pt>
                <c:pt idx="4221">
                  <c:v>4222</c:v>
                </c:pt>
                <c:pt idx="4222">
                  <c:v>4223</c:v>
                </c:pt>
                <c:pt idx="4223">
                  <c:v>4224</c:v>
                </c:pt>
                <c:pt idx="4224">
                  <c:v>4225</c:v>
                </c:pt>
                <c:pt idx="4225">
                  <c:v>4226</c:v>
                </c:pt>
                <c:pt idx="4226">
                  <c:v>4227</c:v>
                </c:pt>
                <c:pt idx="4227">
                  <c:v>4228</c:v>
                </c:pt>
                <c:pt idx="4228">
                  <c:v>4229</c:v>
                </c:pt>
                <c:pt idx="4229">
                  <c:v>4230</c:v>
                </c:pt>
                <c:pt idx="4230">
                  <c:v>4231</c:v>
                </c:pt>
                <c:pt idx="4231">
                  <c:v>4232</c:v>
                </c:pt>
                <c:pt idx="4232">
                  <c:v>4233</c:v>
                </c:pt>
                <c:pt idx="4233">
                  <c:v>4234</c:v>
                </c:pt>
                <c:pt idx="4234">
                  <c:v>4235</c:v>
                </c:pt>
                <c:pt idx="4235">
                  <c:v>4236</c:v>
                </c:pt>
                <c:pt idx="4236">
                  <c:v>4237</c:v>
                </c:pt>
                <c:pt idx="4237">
                  <c:v>4238</c:v>
                </c:pt>
                <c:pt idx="4238">
                  <c:v>4239</c:v>
                </c:pt>
                <c:pt idx="4239">
                  <c:v>4240</c:v>
                </c:pt>
                <c:pt idx="4240">
                  <c:v>4241</c:v>
                </c:pt>
                <c:pt idx="4241">
                  <c:v>4242</c:v>
                </c:pt>
                <c:pt idx="4242">
                  <c:v>4243</c:v>
                </c:pt>
                <c:pt idx="4243">
                  <c:v>4244</c:v>
                </c:pt>
                <c:pt idx="4244">
                  <c:v>4245</c:v>
                </c:pt>
                <c:pt idx="4245">
                  <c:v>4246</c:v>
                </c:pt>
                <c:pt idx="4246">
                  <c:v>4247</c:v>
                </c:pt>
                <c:pt idx="4247">
                  <c:v>4248</c:v>
                </c:pt>
                <c:pt idx="4248">
                  <c:v>4249</c:v>
                </c:pt>
                <c:pt idx="4249">
                  <c:v>4250</c:v>
                </c:pt>
                <c:pt idx="4250">
                  <c:v>4251</c:v>
                </c:pt>
                <c:pt idx="4251">
                  <c:v>4252</c:v>
                </c:pt>
                <c:pt idx="4252">
                  <c:v>4253</c:v>
                </c:pt>
                <c:pt idx="4253">
                  <c:v>4254</c:v>
                </c:pt>
                <c:pt idx="4254">
                  <c:v>4255</c:v>
                </c:pt>
                <c:pt idx="4255">
                  <c:v>4256</c:v>
                </c:pt>
                <c:pt idx="4256">
                  <c:v>4257</c:v>
                </c:pt>
                <c:pt idx="4257">
                  <c:v>4258</c:v>
                </c:pt>
                <c:pt idx="4258">
                  <c:v>4259</c:v>
                </c:pt>
                <c:pt idx="4259">
                  <c:v>4260</c:v>
                </c:pt>
                <c:pt idx="4260">
                  <c:v>4261</c:v>
                </c:pt>
                <c:pt idx="4261">
                  <c:v>4262</c:v>
                </c:pt>
                <c:pt idx="4262">
                  <c:v>4263</c:v>
                </c:pt>
                <c:pt idx="4263">
                  <c:v>4264</c:v>
                </c:pt>
                <c:pt idx="4264">
                  <c:v>4265</c:v>
                </c:pt>
                <c:pt idx="4265">
                  <c:v>4266</c:v>
                </c:pt>
                <c:pt idx="4266">
                  <c:v>4267</c:v>
                </c:pt>
                <c:pt idx="4267">
                  <c:v>4268</c:v>
                </c:pt>
                <c:pt idx="4268">
                  <c:v>4269</c:v>
                </c:pt>
                <c:pt idx="4269">
                  <c:v>4270</c:v>
                </c:pt>
                <c:pt idx="4270">
                  <c:v>4271</c:v>
                </c:pt>
                <c:pt idx="4271">
                  <c:v>4272</c:v>
                </c:pt>
                <c:pt idx="4272">
                  <c:v>4273</c:v>
                </c:pt>
                <c:pt idx="4273">
                  <c:v>4274</c:v>
                </c:pt>
                <c:pt idx="4274">
                  <c:v>4275</c:v>
                </c:pt>
                <c:pt idx="4275">
                  <c:v>4276</c:v>
                </c:pt>
                <c:pt idx="4276">
                  <c:v>4277</c:v>
                </c:pt>
                <c:pt idx="4277">
                  <c:v>4278</c:v>
                </c:pt>
                <c:pt idx="4278">
                  <c:v>4279</c:v>
                </c:pt>
                <c:pt idx="4279">
                  <c:v>4280</c:v>
                </c:pt>
                <c:pt idx="4280">
                  <c:v>4281</c:v>
                </c:pt>
                <c:pt idx="4281">
                  <c:v>4282</c:v>
                </c:pt>
                <c:pt idx="4282">
                  <c:v>4283</c:v>
                </c:pt>
                <c:pt idx="4283">
                  <c:v>4284</c:v>
                </c:pt>
                <c:pt idx="4284">
                  <c:v>4285</c:v>
                </c:pt>
                <c:pt idx="4285">
                  <c:v>4286</c:v>
                </c:pt>
                <c:pt idx="4286">
                  <c:v>4287</c:v>
                </c:pt>
                <c:pt idx="4287">
                  <c:v>4288</c:v>
                </c:pt>
                <c:pt idx="4288">
                  <c:v>4289</c:v>
                </c:pt>
                <c:pt idx="4289">
                  <c:v>4290</c:v>
                </c:pt>
                <c:pt idx="4290">
                  <c:v>4291</c:v>
                </c:pt>
                <c:pt idx="4291">
                  <c:v>4292</c:v>
                </c:pt>
                <c:pt idx="4292">
                  <c:v>4293</c:v>
                </c:pt>
                <c:pt idx="4293">
                  <c:v>4294</c:v>
                </c:pt>
                <c:pt idx="4294">
                  <c:v>4295</c:v>
                </c:pt>
                <c:pt idx="4295">
                  <c:v>4296</c:v>
                </c:pt>
                <c:pt idx="4296">
                  <c:v>4297</c:v>
                </c:pt>
                <c:pt idx="4297">
                  <c:v>4298</c:v>
                </c:pt>
                <c:pt idx="4298">
                  <c:v>4299</c:v>
                </c:pt>
                <c:pt idx="4299">
                  <c:v>4300</c:v>
                </c:pt>
                <c:pt idx="4300">
                  <c:v>4301</c:v>
                </c:pt>
                <c:pt idx="4301">
                  <c:v>4302</c:v>
                </c:pt>
                <c:pt idx="4302">
                  <c:v>4303</c:v>
                </c:pt>
                <c:pt idx="4303">
                  <c:v>4304</c:v>
                </c:pt>
                <c:pt idx="4304">
                  <c:v>4305</c:v>
                </c:pt>
                <c:pt idx="4305">
                  <c:v>4306</c:v>
                </c:pt>
                <c:pt idx="4306">
                  <c:v>4307</c:v>
                </c:pt>
                <c:pt idx="4307">
                  <c:v>4308</c:v>
                </c:pt>
                <c:pt idx="4308">
                  <c:v>4309</c:v>
                </c:pt>
                <c:pt idx="4309">
                  <c:v>4310</c:v>
                </c:pt>
                <c:pt idx="4310">
                  <c:v>4311</c:v>
                </c:pt>
                <c:pt idx="4311">
                  <c:v>4312</c:v>
                </c:pt>
                <c:pt idx="4312">
                  <c:v>4313</c:v>
                </c:pt>
                <c:pt idx="4313">
                  <c:v>4314</c:v>
                </c:pt>
                <c:pt idx="4314">
                  <c:v>4315</c:v>
                </c:pt>
                <c:pt idx="4315">
                  <c:v>4316</c:v>
                </c:pt>
                <c:pt idx="4316">
                  <c:v>4317</c:v>
                </c:pt>
                <c:pt idx="4317">
                  <c:v>4318</c:v>
                </c:pt>
                <c:pt idx="4318">
                  <c:v>4319</c:v>
                </c:pt>
                <c:pt idx="4319">
                  <c:v>4320</c:v>
                </c:pt>
                <c:pt idx="4320">
                  <c:v>4321</c:v>
                </c:pt>
                <c:pt idx="4321">
                  <c:v>4322</c:v>
                </c:pt>
                <c:pt idx="4322">
                  <c:v>4323</c:v>
                </c:pt>
                <c:pt idx="4323">
                  <c:v>4324</c:v>
                </c:pt>
                <c:pt idx="4324">
                  <c:v>4325</c:v>
                </c:pt>
                <c:pt idx="4325">
                  <c:v>4326</c:v>
                </c:pt>
                <c:pt idx="4326">
                  <c:v>4327</c:v>
                </c:pt>
                <c:pt idx="4327">
                  <c:v>4328</c:v>
                </c:pt>
                <c:pt idx="4328">
                  <c:v>4329</c:v>
                </c:pt>
                <c:pt idx="4329">
                  <c:v>4330</c:v>
                </c:pt>
                <c:pt idx="4330">
                  <c:v>4331</c:v>
                </c:pt>
                <c:pt idx="4331">
                  <c:v>4332</c:v>
                </c:pt>
                <c:pt idx="4332">
                  <c:v>4333</c:v>
                </c:pt>
                <c:pt idx="4333">
                  <c:v>4334</c:v>
                </c:pt>
                <c:pt idx="4334">
                  <c:v>4335</c:v>
                </c:pt>
                <c:pt idx="4335">
                  <c:v>4336</c:v>
                </c:pt>
                <c:pt idx="4336">
                  <c:v>4337</c:v>
                </c:pt>
                <c:pt idx="4337">
                  <c:v>4338</c:v>
                </c:pt>
                <c:pt idx="4338">
                  <c:v>4339</c:v>
                </c:pt>
                <c:pt idx="4339">
                  <c:v>4340</c:v>
                </c:pt>
                <c:pt idx="4340">
                  <c:v>4341</c:v>
                </c:pt>
                <c:pt idx="4341">
                  <c:v>4342</c:v>
                </c:pt>
                <c:pt idx="4342">
                  <c:v>4343</c:v>
                </c:pt>
                <c:pt idx="4343">
                  <c:v>4344</c:v>
                </c:pt>
                <c:pt idx="4344">
                  <c:v>4345</c:v>
                </c:pt>
                <c:pt idx="4345">
                  <c:v>4346</c:v>
                </c:pt>
                <c:pt idx="4346">
                  <c:v>4347</c:v>
                </c:pt>
                <c:pt idx="4347">
                  <c:v>4348</c:v>
                </c:pt>
                <c:pt idx="4348">
                  <c:v>4349</c:v>
                </c:pt>
                <c:pt idx="4349">
                  <c:v>4350</c:v>
                </c:pt>
                <c:pt idx="4350">
                  <c:v>4351</c:v>
                </c:pt>
                <c:pt idx="4351">
                  <c:v>4352</c:v>
                </c:pt>
                <c:pt idx="4352">
                  <c:v>4353</c:v>
                </c:pt>
                <c:pt idx="4353">
                  <c:v>4354</c:v>
                </c:pt>
                <c:pt idx="4354">
                  <c:v>4355</c:v>
                </c:pt>
                <c:pt idx="4355">
                  <c:v>4356</c:v>
                </c:pt>
                <c:pt idx="4356">
                  <c:v>4357</c:v>
                </c:pt>
                <c:pt idx="4357">
                  <c:v>4358</c:v>
                </c:pt>
                <c:pt idx="4358">
                  <c:v>4359</c:v>
                </c:pt>
                <c:pt idx="4359">
                  <c:v>4360</c:v>
                </c:pt>
                <c:pt idx="4360">
                  <c:v>4361</c:v>
                </c:pt>
                <c:pt idx="4361">
                  <c:v>4362</c:v>
                </c:pt>
                <c:pt idx="4362">
                  <c:v>4363</c:v>
                </c:pt>
                <c:pt idx="4363">
                  <c:v>4364</c:v>
                </c:pt>
                <c:pt idx="4364">
                  <c:v>4365</c:v>
                </c:pt>
                <c:pt idx="4365">
                  <c:v>4366</c:v>
                </c:pt>
                <c:pt idx="4366">
                  <c:v>4367</c:v>
                </c:pt>
                <c:pt idx="4367">
                  <c:v>4368</c:v>
                </c:pt>
                <c:pt idx="4368">
                  <c:v>4369</c:v>
                </c:pt>
                <c:pt idx="4369">
                  <c:v>4370</c:v>
                </c:pt>
                <c:pt idx="4370">
                  <c:v>4371</c:v>
                </c:pt>
                <c:pt idx="4371">
                  <c:v>4372</c:v>
                </c:pt>
                <c:pt idx="4372">
                  <c:v>4373</c:v>
                </c:pt>
                <c:pt idx="4373">
                  <c:v>4374</c:v>
                </c:pt>
                <c:pt idx="4374">
                  <c:v>4375</c:v>
                </c:pt>
                <c:pt idx="4375">
                  <c:v>4376</c:v>
                </c:pt>
                <c:pt idx="4376">
                  <c:v>4377</c:v>
                </c:pt>
                <c:pt idx="4377">
                  <c:v>4378</c:v>
                </c:pt>
                <c:pt idx="4378">
                  <c:v>4379</c:v>
                </c:pt>
                <c:pt idx="4379">
                  <c:v>4380</c:v>
                </c:pt>
                <c:pt idx="4380">
                  <c:v>4381</c:v>
                </c:pt>
                <c:pt idx="4381">
                  <c:v>4382</c:v>
                </c:pt>
                <c:pt idx="4382">
                  <c:v>4383</c:v>
                </c:pt>
                <c:pt idx="4383">
                  <c:v>4384</c:v>
                </c:pt>
                <c:pt idx="4384">
                  <c:v>4385</c:v>
                </c:pt>
                <c:pt idx="4385">
                  <c:v>4386</c:v>
                </c:pt>
                <c:pt idx="4386">
                  <c:v>4387</c:v>
                </c:pt>
                <c:pt idx="4387">
                  <c:v>4388</c:v>
                </c:pt>
                <c:pt idx="4388">
                  <c:v>4389</c:v>
                </c:pt>
                <c:pt idx="4389">
                  <c:v>4390</c:v>
                </c:pt>
                <c:pt idx="4390">
                  <c:v>4391</c:v>
                </c:pt>
                <c:pt idx="4391">
                  <c:v>4392</c:v>
                </c:pt>
                <c:pt idx="4392">
                  <c:v>4393</c:v>
                </c:pt>
                <c:pt idx="4393">
                  <c:v>4394</c:v>
                </c:pt>
                <c:pt idx="4394">
                  <c:v>4395</c:v>
                </c:pt>
                <c:pt idx="4395">
                  <c:v>4396</c:v>
                </c:pt>
                <c:pt idx="4396">
                  <c:v>4397</c:v>
                </c:pt>
                <c:pt idx="4397">
                  <c:v>4398</c:v>
                </c:pt>
                <c:pt idx="4398">
                  <c:v>4399</c:v>
                </c:pt>
                <c:pt idx="4399">
                  <c:v>4400</c:v>
                </c:pt>
                <c:pt idx="4400">
                  <c:v>4401</c:v>
                </c:pt>
                <c:pt idx="4401">
                  <c:v>4402</c:v>
                </c:pt>
                <c:pt idx="4402">
                  <c:v>4403</c:v>
                </c:pt>
                <c:pt idx="4403">
                  <c:v>4404</c:v>
                </c:pt>
                <c:pt idx="4404">
                  <c:v>4405</c:v>
                </c:pt>
                <c:pt idx="4405">
                  <c:v>4406</c:v>
                </c:pt>
                <c:pt idx="4406">
                  <c:v>4407</c:v>
                </c:pt>
                <c:pt idx="4407">
                  <c:v>4408</c:v>
                </c:pt>
                <c:pt idx="4408">
                  <c:v>4409</c:v>
                </c:pt>
                <c:pt idx="4409">
                  <c:v>4410</c:v>
                </c:pt>
                <c:pt idx="4410">
                  <c:v>4411</c:v>
                </c:pt>
                <c:pt idx="4411">
                  <c:v>4412</c:v>
                </c:pt>
                <c:pt idx="4412">
                  <c:v>4413</c:v>
                </c:pt>
                <c:pt idx="4413">
                  <c:v>4414</c:v>
                </c:pt>
                <c:pt idx="4414">
                  <c:v>4415</c:v>
                </c:pt>
                <c:pt idx="4415">
                  <c:v>4416</c:v>
                </c:pt>
                <c:pt idx="4416">
                  <c:v>4417</c:v>
                </c:pt>
                <c:pt idx="4417">
                  <c:v>4418</c:v>
                </c:pt>
                <c:pt idx="4418">
                  <c:v>4419</c:v>
                </c:pt>
                <c:pt idx="4419">
                  <c:v>4420</c:v>
                </c:pt>
                <c:pt idx="4420">
                  <c:v>4421</c:v>
                </c:pt>
                <c:pt idx="4421">
                  <c:v>4422</c:v>
                </c:pt>
                <c:pt idx="4422">
                  <c:v>4423</c:v>
                </c:pt>
                <c:pt idx="4423">
                  <c:v>4424</c:v>
                </c:pt>
                <c:pt idx="4424">
                  <c:v>4425</c:v>
                </c:pt>
                <c:pt idx="4425">
                  <c:v>4426</c:v>
                </c:pt>
                <c:pt idx="4426">
                  <c:v>4427</c:v>
                </c:pt>
                <c:pt idx="4427">
                  <c:v>4428</c:v>
                </c:pt>
                <c:pt idx="4428">
                  <c:v>4429</c:v>
                </c:pt>
                <c:pt idx="4429">
                  <c:v>4430</c:v>
                </c:pt>
                <c:pt idx="4430">
                  <c:v>4431</c:v>
                </c:pt>
                <c:pt idx="4431">
                  <c:v>4432</c:v>
                </c:pt>
                <c:pt idx="4432">
                  <c:v>4433</c:v>
                </c:pt>
                <c:pt idx="4433">
                  <c:v>4434</c:v>
                </c:pt>
                <c:pt idx="4434">
                  <c:v>4435</c:v>
                </c:pt>
                <c:pt idx="4435">
                  <c:v>4436</c:v>
                </c:pt>
                <c:pt idx="4436">
                  <c:v>4437</c:v>
                </c:pt>
                <c:pt idx="4437">
                  <c:v>4438</c:v>
                </c:pt>
                <c:pt idx="4438">
                  <c:v>4439</c:v>
                </c:pt>
                <c:pt idx="4439">
                  <c:v>4440</c:v>
                </c:pt>
                <c:pt idx="4440">
                  <c:v>4441</c:v>
                </c:pt>
                <c:pt idx="4441">
                  <c:v>4442</c:v>
                </c:pt>
                <c:pt idx="4442">
                  <c:v>4443</c:v>
                </c:pt>
                <c:pt idx="4443">
                  <c:v>4444</c:v>
                </c:pt>
                <c:pt idx="4444">
                  <c:v>4445</c:v>
                </c:pt>
                <c:pt idx="4445">
                  <c:v>4446</c:v>
                </c:pt>
                <c:pt idx="4446">
                  <c:v>4447</c:v>
                </c:pt>
                <c:pt idx="4447">
                  <c:v>4448</c:v>
                </c:pt>
                <c:pt idx="4448">
                  <c:v>4449</c:v>
                </c:pt>
                <c:pt idx="4449">
                  <c:v>4450</c:v>
                </c:pt>
                <c:pt idx="4450">
                  <c:v>4451</c:v>
                </c:pt>
                <c:pt idx="4451">
                  <c:v>4452</c:v>
                </c:pt>
                <c:pt idx="4452">
                  <c:v>4453</c:v>
                </c:pt>
                <c:pt idx="4453">
                  <c:v>4454</c:v>
                </c:pt>
                <c:pt idx="4454">
                  <c:v>4455</c:v>
                </c:pt>
                <c:pt idx="4455">
                  <c:v>4456</c:v>
                </c:pt>
                <c:pt idx="4456">
                  <c:v>4457</c:v>
                </c:pt>
                <c:pt idx="4457">
                  <c:v>4458</c:v>
                </c:pt>
                <c:pt idx="4458">
                  <c:v>4459</c:v>
                </c:pt>
                <c:pt idx="4459">
                  <c:v>4460</c:v>
                </c:pt>
                <c:pt idx="4460">
                  <c:v>4461</c:v>
                </c:pt>
                <c:pt idx="4461">
                  <c:v>4462</c:v>
                </c:pt>
                <c:pt idx="4462">
                  <c:v>4463</c:v>
                </c:pt>
                <c:pt idx="4463">
                  <c:v>4464</c:v>
                </c:pt>
                <c:pt idx="4464">
                  <c:v>4465</c:v>
                </c:pt>
                <c:pt idx="4465">
                  <c:v>4466</c:v>
                </c:pt>
                <c:pt idx="4466">
                  <c:v>4467</c:v>
                </c:pt>
                <c:pt idx="4467">
                  <c:v>4468</c:v>
                </c:pt>
                <c:pt idx="4468">
                  <c:v>4469</c:v>
                </c:pt>
                <c:pt idx="4469">
                  <c:v>4470</c:v>
                </c:pt>
                <c:pt idx="4470">
                  <c:v>4471</c:v>
                </c:pt>
                <c:pt idx="4471">
                  <c:v>4472</c:v>
                </c:pt>
                <c:pt idx="4472">
                  <c:v>4473</c:v>
                </c:pt>
                <c:pt idx="4473">
                  <c:v>4474</c:v>
                </c:pt>
                <c:pt idx="4474">
                  <c:v>4475</c:v>
                </c:pt>
                <c:pt idx="4475">
                  <c:v>4476</c:v>
                </c:pt>
                <c:pt idx="4476">
                  <c:v>4477</c:v>
                </c:pt>
                <c:pt idx="4477">
                  <c:v>4478</c:v>
                </c:pt>
                <c:pt idx="4478">
                  <c:v>4479</c:v>
                </c:pt>
                <c:pt idx="4479">
                  <c:v>4480</c:v>
                </c:pt>
                <c:pt idx="4480">
                  <c:v>4481</c:v>
                </c:pt>
                <c:pt idx="4481">
                  <c:v>4482</c:v>
                </c:pt>
                <c:pt idx="4482">
                  <c:v>4483</c:v>
                </c:pt>
                <c:pt idx="4483">
                  <c:v>4484</c:v>
                </c:pt>
                <c:pt idx="4484">
                  <c:v>4485</c:v>
                </c:pt>
                <c:pt idx="4485">
                  <c:v>4486</c:v>
                </c:pt>
                <c:pt idx="4486">
                  <c:v>4487</c:v>
                </c:pt>
                <c:pt idx="4487">
                  <c:v>4488</c:v>
                </c:pt>
                <c:pt idx="4488">
                  <c:v>4489</c:v>
                </c:pt>
                <c:pt idx="4489">
                  <c:v>4490</c:v>
                </c:pt>
                <c:pt idx="4490">
                  <c:v>4491</c:v>
                </c:pt>
                <c:pt idx="4491">
                  <c:v>4492</c:v>
                </c:pt>
                <c:pt idx="4492">
                  <c:v>4493</c:v>
                </c:pt>
                <c:pt idx="4493">
                  <c:v>4494</c:v>
                </c:pt>
                <c:pt idx="4494">
                  <c:v>4495</c:v>
                </c:pt>
                <c:pt idx="4495">
                  <c:v>4496</c:v>
                </c:pt>
                <c:pt idx="4496">
                  <c:v>4497</c:v>
                </c:pt>
                <c:pt idx="4497">
                  <c:v>4498</c:v>
                </c:pt>
                <c:pt idx="4498">
                  <c:v>4499</c:v>
                </c:pt>
                <c:pt idx="4499">
                  <c:v>4500</c:v>
                </c:pt>
                <c:pt idx="4500">
                  <c:v>4501</c:v>
                </c:pt>
                <c:pt idx="4501">
                  <c:v>4502</c:v>
                </c:pt>
                <c:pt idx="4502">
                  <c:v>4503</c:v>
                </c:pt>
                <c:pt idx="4503">
                  <c:v>4504</c:v>
                </c:pt>
                <c:pt idx="4504">
                  <c:v>4505</c:v>
                </c:pt>
                <c:pt idx="4505">
                  <c:v>4506</c:v>
                </c:pt>
                <c:pt idx="4506">
                  <c:v>4507</c:v>
                </c:pt>
                <c:pt idx="4507">
                  <c:v>4508</c:v>
                </c:pt>
                <c:pt idx="4508">
                  <c:v>4509</c:v>
                </c:pt>
                <c:pt idx="4509">
                  <c:v>4510</c:v>
                </c:pt>
                <c:pt idx="4510">
                  <c:v>4511</c:v>
                </c:pt>
                <c:pt idx="4511">
                  <c:v>4512</c:v>
                </c:pt>
                <c:pt idx="4512">
                  <c:v>4513</c:v>
                </c:pt>
                <c:pt idx="4513">
                  <c:v>4514</c:v>
                </c:pt>
                <c:pt idx="4514">
                  <c:v>4515</c:v>
                </c:pt>
                <c:pt idx="4515">
                  <c:v>4516</c:v>
                </c:pt>
                <c:pt idx="4516">
                  <c:v>4517</c:v>
                </c:pt>
                <c:pt idx="4517">
                  <c:v>4518</c:v>
                </c:pt>
                <c:pt idx="4518">
                  <c:v>4519</c:v>
                </c:pt>
                <c:pt idx="4519">
                  <c:v>4520</c:v>
                </c:pt>
                <c:pt idx="4520">
                  <c:v>4521</c:v>
                </c:pt>
                <c:pt idx="4521">
                  <c:v>4522</c:v>
                </c:pt>
                <c:pt idx="4522">
                  <c:v>4523</c:v>
                </c:pt>
                <c:pt idx="4523">
                  <c:v>4524</c:v>
                </c:pt>
                <c:pt idx="4524">
                  <c:v>4525</c:v>
                </c:pt>
                <c:pt idx="4525">
                  <c:v>4526</c:v>
                </c:pt>
                <c:pt idx="4526">
                  <c:v>4527</c:v>
                </c:pt>
                <c:pt idx="4527">
                  <c:v>4528</c:v>
                </c:pt>
                <c:pt idx="4528">
                  <c:v>4529</c:v>
                </c:pt>
                <c:pt idx="4529">
                  <c:v>4530</c:v>
                </c:pt>
                <c:pt idx="4530">
                  <c:v>4531</c:v>
                </c:pt>
                <c:pt idx="4531">
                  <c:v>4532</c:v>
                </c:pt>
                <c:pt idx="4532">
                  <c:v>4533</c:v>
                </c:pt>
                <c:pt idx="4533">
                  <c:v>4534</c:v>
                </c:pt>
                <c:pt idx="4534">
                  <c:v>4535</c:v>
                </c:pt>
                <c:pt idx="4535">
                  <c:v>4536</c:v>
                </c:pt>
                <c:pt idx="4536">
                  <c:v>4537</c:v>
                </c:pt>
                <c:pt idx="4537">
                  <c:v>4538</c:v>
                </c:pt>
                <c:pt idx="4538">
                  <c:v>4539</c:v>
                </c:pt>
                <c:pt idx="4539">
                  <c:v>4540</c:v>
                </c:pt>
                <c:pt idx="4540">
                  <c:v>4541</c:v>
                </c:pt>
                <c:pt idx="4541">
                  <c:v>4542</c:v>
                </c:pt>
                <c:pt idx="4542">
                  <c:v>4543</c:v>
                </c:pt>
                <c:pt idx="4543">
                  <c:v>4544</c:v>
                </c:pt>
                <c:pt idx="4544">
                  <c:v>4545</c:v>
                </c:pt>
                <c:pt idx="4545">
                  <c:v>4546</c:v>
                </c:pt>
                <c:pt idx="4546">
                  <c:v>4547</c:v>
                </c:pt>
                <c:pt idx="4547">
                  <c:v>4548</c:v>
                </c:pt>
                <c:pt idx="4548">
                  <c:v>4549</c:v>
                </c:pt>
                <c:pt idx="4549">
                  <c:v>4550</c:v>
                </c:pt>
                <c:pt idx="4550">
                  <c:v>4551</c:v>
                </c:pt>
                <c:pt idx="4551">
                  <c:v>4552</c:v>
                </c:pt>
                <c:pt idx="4552">
                  <c:v>4553</c:v>
                </c:pt>
                <c:pt idx="4553">
                  <c:v>4554</c:v>
                </c:pt>
                <c:pt idx="4554">
                  <c:v>4555</c:v>
                </c:pt>
                <c:pt idx="4555">
                  <c:v>4556</c:v>
                </c:pt>
                <c:pt idx="4556">
                  <c:v>4557</c:v>
                </c:pt>
                <c:pt idx="4557">
                  <c:v>4558</c:v>
                </c:pt>
                <c:pt idx="4558">
                  <c:v>4559</c:v>
                </c:pt>
                <c:pt idx="4559">
                  <c:v>4560</c:v>
                </c:pt>
                <c:pt idx="4560">
                  <c:v>4561</c:v>
                </c:pt>
                <c:pt idx="4561">
                  <c:v>4562</c:v>
                </c:pt>
                <c:pt idx="4562">
                  <c:v>4563</c:v>
                </c:pt>
                <c:pt idx="4563">
                  <c:v>4564</c:v>
                </c:pt>
                <c:pt idx="4564">
                  <c:v>4565</c:v>
                </c:pt>
                <c:pt idx="4565">
                  <c:v>4566</c:v>
                </c:pt>
                <c:pt idx="4566">
                  <c:v>4567</c:v>
                </c:pt>
                <c:pt idx="4567">
                  <c:v>4568</c:v>
                </c:pt>
                <c:pt idx="4568">
                  <c:v>4569</c:v>
                </c:pt>
                <c:pt idx="4569">
                  <c:v>4570</c:v>
                </c:pt>
                <c:pt idx="4570">
                  <c:v>4571</c:v>
                </c:pt>
                <c:pt idx="4571">
                  <c:v>4572</c:v>
                </c:pt>
                <c:pt idx="4572">
                  <c:v>4573</c:v>
                </c:pt>
                <c:pt idx="4573">
                  <c:v>4574</c:v>
                </c:pt>
                <c:pt idx="4574">
                  <c:v>4575</c:v>
                </c:pt>
                <c:pt idx="4575">
                  <c:v>4576</c:v>
                </c:pt>
                <c:pt idx="4576">
                  <c:v>4577</c:v>
                </c:pt>
                <c:pt idx="4577">
                  <c:v>4578</c:v>
                </c:pt>
                <c:pt idx="4578">
                  <c:v>4579</c:v>
                </c:pt>
                <c:pt idx="4579">
                  <c:v>4580</c:v>
                </c:pt>
                <c:pt idx="4580">
                  <c:v>4581</c:v>
                </c:pt>
                <c:pt idx="4581">
                  <c:v>4582</c:v>
                </c:pt>
                <c:pt idx="4582">
                  <c:v>4583</c:v>
                </c:pt>
                <c:pt idx="4583">
                  <c:v>4584</c:v>
                </c:pt>
                <c:pt idx="4584">
                  <c:v>4585</c:v>
                </c:pt>
                <c:pt idx="4585">
                  <c:v>4586</c:v>
                </c:pt>
                <c:pt idx="4586">
                  <c:v>4587</c:v>
                </c:pt>
                <c:pt idx="4587">
                  <c:v>4588</c:v>
                </c:pt>
                <c:pt idx="4588">
                  <c:v>4589</c:v>
                </c:pt>
                <c:pt idx="4589">
                  <c:v>4590</c:v>
                </c:pt>
                <c:pt idx="4590">
                  <c:v>4591</c:v>
                </c:pt>
                <c:pt idx="4591">
                  <c:v>4592</c:v>
                </c:pt>
                <c:pt idx="4592">
                  <c:v>4593</c:v>
                </c:pt>
                <c:pt idx="4593">
                  <c:v>4594</c:v>
                </c:pt>
                <c:pt idx="4594">
                  <c:v>4595</c:v>
                </c:pt>
                <c:pt idx="4595">
                  <c:v>4596</c:v>
                </c:pt>
                <c:pt idx="4596">
                  <c:v>4597</c:v>
                </c:pt>
                <c:pt idx="4597">
                  <c:v>4598</c:v>
                </c:pt>
                <c:pt idx="4598">
                  <c:v>4599</c:v>
                </c:pt>
                <c:pt idx="4599">
                  <c:v>4600</c:v>
                </c:pt>
                <c:pt idx="4600">
                  <c:v>4601</c:v>
                </c:pt>
                <c:pt idx="4601">
                  <c:v>4602</c:v>
                </c:pt>
                <c:pt idx="4602">
                  <c:v>4603</c:v>
                </c:pt>
                <c:pt idx="4603">
                  <c:v>4604</c:v>
                </c:pt>
                <c:pt idx="4604">
                  <c:v>4605</c:v>
                </c:pt>
                <c:pt idx="4605">
                  <c:v>4606</c:v>
                </c:pt>
                <c:pt idx="4606">
                  <c:v>4607</c:v>
                </c:pt>
                <c:pt idx="4607">
                  <c:v>4608</c:v>
                </c:pt>
                <c:pt idx="4608">
                  <c:v>4609</c:v>
                </c:pt>
                <c:pt idx="4609">
                  <c:v>4610</c:v>
                </c:pt>
                <c:pt idx="4610">
                  <c:v>4611</c:v>
                </c:pt>
                <c:pt idx="4611">
                  <c:v>4612</c:v>
                </c:pt>
                <c:pt idx="4612">
                  <c:v>4613</c:v>
                </c:pt>
                <c:pt idx="4613">
                  <c:v>4614</c:v>
                </c:pt>
                <c:pt idx="4614">
                  <c:v>4615</c:v>
                </c:pt>
                <c:pt idx="4615">
                  <c:v>4616</c:v>
                </c:pt>
                <c:pt idx="4616">
                  <c:v>4617</c:v>
                </c:pt>
                <c:pt idx="4617">
                  <c:v>4618</c:v>
                </c:pt>
                <c:pt idx="4618">
                  <c:v>4619</c:v>
                </c:pt>
                <c:pt idx="4619">
                  <c:v>4620</c:v>
                </c:pt>
                <c:pt idx="4620">
                  <c:v>4621</c:v>
                </c:pt>
                <c:pt idx="4621">
                  <c:v>4622</c:v>
                </c:pt>
                <c:pt idx="4622">
                  <c:v>4623</c:v>
                </c:pt>
                <c:pt idx="4623">
                  <c:v>4624</c:v>
                </c:pt>
                <c:pt idx="4624">
                  <c:v>4625</c:v>
                </c:pt>
                <c:pt idx="4625">
                  <c:v>4626</c:v>
                </c:pt>
                <c:pt idx="4626">
                  <c:v>4627</c:v>
                </c:pt>
                <c:pt idx="4627">
                  <c:v>4628</c:v>
                </c:pt>
                <c:pt idx="4628">
                  <c:v>4629</c:v>
                </c:pt>
                <c:pt idx="4629">
                  <c:v>4630</c:v>
                </c:pt>
                <c:pt idx="4630">
                  <c:v>4631</c:v>
                </c:pt>
                <c:pt idx="4631">
                  <c:v>4632</c:v>
                </c:pt>
                <c:pt idx="4632">
                  <c:v>4633</c:v>
                </c:pt>
                <c:pt idx="4633">
                  <c:v>4634</c:v>
                </c:pt>
                <c:pt idx="4634">
                  <c:v>4635</c:v>
                </c:pt>
                <c:pt idx="4635">
                  <c:v>4636</c:v>
                </c:pt>
                <c:pt idx="4636">
                  <c:v>4637</c:v>
                </c:pt>
                <c:pt idx="4637">
                  <c:v>4638</c:v>
                </c:pt>
                <c:pt idx="4638">
                  <c:v>4639</c:v>
                </c:pt>
                <c:pt idx="4639">
                  <c:v>4640</c:v>
                </c:pt>
                <c:pt idx="4640">
                  <c:v>4641</c:v>
                </c:pt>
                <c:pt idx="4641">
                  <c:v>4642</c:v>
                </c:pt>
                <c:pt idx="4642">
                  <c:v>4643</c:v>
                </c:pt>
                <c:pt idx="4643">
                  <c:v>4644</c:v>
                </c:pt>
                <c:pt idx="4644">
                  <c:v>4645</c:v>
                </c:pt>
                <c:pt idx="4645">
                  <c:v>4646</c:v>
                </c:pt>
                <c:pt idx="4646">
                  <c:v>4647</c:v>
                </c:pt>
                <c:pt idx="4647">
                  <c:v>4648</c:v>
                </c:pt>
                <c:pt idx="4648">
                  <c:v>4649</c:v>
                </c:pt>
                <c:pt idx="4649">
                  <c:v>4650</c:v>
                </c:pt>
                <c:pt idx="4650">
                  <c:v>4651</c:v>
                </c:pt>
                <c:pt idx="4651">
                  <c:v>4652</c:v>
                </c:pt>
                <c:pt idx="4652">
                  <c:v>4653</c:v>
                </c:pt>
                <c:pt idx="4653">
                  <c:v>4654</c:v>
                </c:pt>
                <c:pt idx="4654">
                  <c:v>4655</c:v>
                </c:pt>
                <c:pt idx="4655">
                  <c:v>4656</c:v>
                </c:pt>
                <c:pt idx="4656">
                  <c:v>4657</c:v>
                </c:pt>
                <c:pt idx="4657">
                  <c:v>4658</c:v>
                </c:pt>
                <c:pt idx="4658">
                  <c:v>4659</c:v>
                </c:pt>
                <c:pt idx="4659">
                  <c:v>4660</c:v>
                </c:pt>
                <c:pt idx="4660">
                  <c:v>4661</c:v>
                </c:pt>
                <c:pt idx="4661">
                  <c:v>4662</c:v>
                </c:pt>
                <c:pt idx="4662">
                  <c:v>4663</c:v>
                </c:pt>
                <c:pt idx="4663">
                  <c:v>4664</c:v>
                </c:pt>
                <c:pt idx="4664">
                  <c:v>4665</c:v>
                </c:pt>
                <c:pt idx="4665">
                  <c:v>4666</c:v>
                </c:pt>
                <c:pt idx="4666">
                  <c:v>4667</c:v>
                </c:pt>
                <c:pt idx="4667">
                  <c:v>4668</c:v>
                </c:pt>
                <c:pt idx="4668">
                  <c:v>4669</c:v>
                </c:pt>
                <c:pt idx="4669">
                  <c:v>4670</c:v>
                </c:pt>
                <c:pt idx="4670">
                  <c:v>4671</c:v>
                </c:pt>
                <c:pt idx="4671">
                  <c:v>4672</c:v>
                </c:pt>
                <c:pt idx="4672">
                  <c:v>4673</c:v>
                </c:pt>
                <c:pt idx="4673">
                  <c:v>4674</c:v>
                </c:pt>
                <c:pt idx="4674">
                  <c:v>4675</c:v>
                </c:pt>
                <c:pt idx="4675">
                  <c:v>4676</c:v>
                </c:pt>
                <c:pt idx="4676">
                  <c:v>4677</c:v>
                </c:pt>
                <c:pt idx="4677">
                  <c:v>4678</c:v>
                </c:pt>
                <c:pt idx="4678">
                  <c:v>4679</c:v>
                </c:pt>
                <c:pt idx="4679">
                  <c:v>4680</c:v>
                </c:pt>
                <c:pt idx="4680">
                  <c:v>4681</c:v>
                </c:pt>
                <c:pt idx="4681">
                  <c:v>4682</c:v>
                </c:pt>
                <c:pt idx="4682">
                  <c:v>4683</c:v>
                </c:pt>
                <c:pt idx="4683">
                  <c:v>4684</c:v>
                </c:pt>
                <c:pt idx="4684">
                  <c:v>4685</c:v>
                </c:pt>
                <c:pt idx="4685">
                  <c:v>4686</c:v>
                </c:pt>
                <c:pt idx="4686">
                  <c:v>4687</c:v>
                </c:pt>
                <c:pt idx="4687">
                  <c:v>4688</c:v>
                </c:pt>
                <c:pt idx="4688">
                  <c:v>4689</c:v>
                </c:pt>
                <c:pt idx="4689">
                  <c:v>4690</c:v>
                </c:pt>
                <c:pt idx="4690">
                  <c:v>4691</c:v>
                </c:pt>
                <c:pt idx="4691">
                  <c:v>4692</c:v>
                </c:pt>
                <c:pt idx="4692">
                  <c:v>4693</c:v>
                </c:pt>
                <c:pt idx="4693">
                  <c:v>4694</c:v>
                </c:pt>
                <c:pt idx="4694">
                  <c:v>4695</c:v>
                </c:pt>
                <c:pt idx="4695">
                  <c:v>4696</c:v>
                </c:pt>
                <c:pt idx="4696">
                  <c:v>4697</c:v>
                </c:pt>
                <c:pt idx="4697">
                  <c:v>4698</c:v>
                </c:pt>
                <c:pt idx="4698">
                  <c:v>4699</c:v>
                </c:pt>
                <c:pt idx="4699">
                  <c:v>4700</c:v>
                </c:pt>
                <c:pt idx="4700">
                  <c:v>4701</c:v>
                </c:pt>
                <c:pt idx="4701">
                  <c:v>4702</c:v>
                </c:pt>
                <c:pt idx="4702">
                  <c:v>4703</c:v>
                </c:pt>
                <c:pt idx="4703">
                  <c:v>4704</c:v>
                </c:pt>
                <c:pt idx="4704">
                  <c:v>4705</c:v>
                </c:pt>
                <c:pt idx="4705">
                  <c:v>4706</c:v>
                </c:pt>
                <c:pt idx="4706">
                  <c:v>4707</c:v>
                </c:pt>
                <c:pt idx="4707">
                  <c:v>4708</c:v>
                </c:pt>
                <c:pt idx="4708">
                  <c:v>4709</c:v>
                </c:pt>
                <c:pt idx="4709">
                  <c:v>4710</c:v>
                </c:pt>
                <c:pt idx="4710">
                  <c:v>4711</c:v>
                </c:pt>
                <c:pt idx="4711">
                  <c:v>4712</c:v>
                </c:pt>
                <c:pt idx="4712">
                  <c:v>4713</c:v>
                </c:pt>
                <c:pt idx="4713">
                  <c:v>4714</c:v>
                </c:pt>
                <c:pt idx="4714">
                  <c:v>4715</c:v>
                </c:pt>
                <c:pt idx="4715">
                  <c:v>4716</c:v>
                </c:pt>
                <c:pt idx="4716">
                  <c:v>4717</c:v>
                </c:pt>
                <c:pt idx="4717">
                  <c:v>4718</c:v>
                </c:pt>
                <c:pt idx="4718">
                  <c:v>4719</c:v>
                </c:pt>
                <c:pt idx="4719">
                  <c:v>4720</c:v>
                </c:pt>
                <c:pt idx="4720">
                  <c:v>4721</c:v>
                </c:pt>
                <c:pt idx="4721">
                  <c:v>4722</c:v>
                </c:pt>
                <c:pt idx="4722">
                  <c:v>4723</c:v>
                </c:pt>
                <c:pt idx="4723">
                  <c:v>4724</c:v>
                </c:pt>
                <c:pt idx="4724">
                  <c:v>4725</c:v>
                </c:pt>
                <c:pt idx="4725">
                  <c:v>4726</c:v>
                </c:pt>
                <c:pt idx="4726">
                  <c:v>4727</c:v>
                </c:pt>
                <c:pt idx="4727">
                  <c:v>4728</c:v>
                </c:pt>
                <c:pt idx="4728">
                  <c:v>4729</c:v>
                </c:pt>
                <c:pt idx="4729">
                  <c:v>4730</c:v>
                </c:pt>
                <c:pt idx="4730">
                  <c:v>4731</c:v>
                </c:pt>
                <c:pt idx="4731">
                  <c:v>4732</c:v>
                </c:pt>
                <c:pt idx="4732">
                  <c:v>4733</c:v>
                </c:pt>
                <c:pt idx="4733">
                  <c:v>4734</c:v>
                </c:pt>
                <c:pt idx="4734">
                  <c:v>4735</c:v>
                </c:pt>
                <c:pt idx="4735">
                  <c:v>4736</c:v>
                </c:pt>
                <c:pt idx="4736">
                  <c:v>4737</c:v>
                </c:pt>
                <c:pt idx="4737">
                  <c:v>4738</c:v>
                </c:pt>
                <c:pt idx="4738">
                  <c:v>4739</c:v>
                </c:pt>
                <c:pt idx="4739">
                  <c:v>4740</c:v>
                </c:pt>
                <c:pt idx="4740">
                  <c:v>4741</c:v>
                </c:pt>
                <c:pt idx="4741">
                  <c:v>4742</c:v>
                </c:pt>
                <c:pt idx="4742">
                  <c:v>4743</c:v>
                </c:pt>
                <c:pt idx="4743">
                  <c:v>4744</c:v>
                </c:pt>
                <c:pt idx="4744">
                  <c:v>4745</c:v>
                </c:pt>
                <c:pt idx="4745">
                  <c:v>4746</c:v>
                </c:pt>
                <c:pt idx="4746">
                  <c:v>4747</c:v>
                </c:pt>
                <c:pt idx="4747">
                  <c:v>4748</c:v>
                </c:pt>
                <c:pt idx="4748">
                  <c:v>4749</c:v>
                </c:pt>
                <c:pt idx="4749">
                  <c:v>4750</c:v>
                </c:pt>
                <c:pt idx="4750">
                  <c:v>4751</c:v>
                </c:pt>
                <c:pt idx="4751">
                  <c:v>4752</c:v>
                </c:pt>
                <c:pt idx="4752">
                  <c:v>4753</c:v>
                </c:pt>
                <c:pt idx="4753">
                  <c:v>4754</c:v>
                </c:pt>
                <c:pt idx="4754">
                  <c:v>4755</c:v>
                </c:pt>
                <c:pt idx="4755">
                  <c:v>4756</c:v>
                </c:pt>
                <c:pt idx="4756">
                  <c:v>4757</c:v>
                </c:pt>
                <c:pt idx="4757">
                  <c:v>4758</c:v>
                </c:pt>
                <c:pt idx="4758">
                  <c:v>4759</c:v>
                </c:pt>
                <c:pt idx="4759">
                  <c:v>4760</c:v>
                </c:pt>
                <c:pt idx="4760">
                  <c:v>4761</c:v>
                </c:pt>
                <c:pt idx="4761">
                  <c:v>4762</c:v>
                </c:pt>
                <c:pt idx="4762">
                  <c:v>4763</c:v>
                </c:pt>
                <c:pt idx="4763">
                  <c:v>4764</c:v>
                </c:pt>
                <c:pt idx="4764">
                  <c:v>4765</c:v>
                </c:pt>
                <c:pt idx="4765">
                  <c:v>4766</c:v>
                </c:pt>
                <c:pt idx="4766">
                  <c:v>4767</c:v>
                </c:pt>
                <c:pt idx="4767">
                  <c:v>4768</c:v>
                </c:pt>
                <c:pt idx="4768">
                  <c:v>4769</c:v>
                </c:pt>
                <c:pt idx="4769">
                  <c:v>4770</c:v>
                </c:pt>
                <c:pt idx="4770">
                  <c:v>4771</c:v>
                </c:pt>
                <c:pt idx="4771">
                  <c:v>4772</c:v>
                </c:pt>
                <c:pt idx="4772">
                  <c:v>4773</c:v>
                </c:pt>
                <c:pt idx="4773">
                  <c:v>4774</c:v>
                </c:pt>
                <c:pt idx="4774">
                  <c:v>4775</c:v>
                </c:pt>
                <c:pt idx="4775">
                  <c:v>4776</c:v>
                </c:pt>
                <c:pt idx="4776">
                  <c:v>4777</c:v>
                </c:pt>
                <c:pt idx="4777">
                  <c:v>4778</c:v>
                </c:pt>
                <c:pt idx="4778">
                  <c:v>4779</c:v>
                </c:pt>
                <c:pt idx="4779">
                  <c:v>4780</c:v>
                </c:pt>
                <c:pt idx="4780">
                  <c:v>4781</c:v>
                </c:pt>
                <c:pt idx="4781">
                  <c:v>4782</c:v>
                </c:pt>
                <c:pt idx="4782">
                  <c:v>4783</c:v>
                </c:pt>
                <c:pt idx="4783">
                  <c:v>4784</c:v>
                </c:pt>
                <c:pt idx="4784">
                  <c:v>4785</c:v>
                </c:pt>
                <c:pt idx="4785">
                  <c:v>4786</c:v>
                </c:pt>
                <c:pt idx="4786">
                  <c:v>4787</c:v>
                </c:pt>
                <c:pt idx="4787">
                  <c:v>4788</c:v>
                </c:pt>
                <c:pt idx="4788">
                  <c:v>4789</c:v>
                </c:pt>
                <c:pt idx="4789">
                  <c:v>4790</c:v>
                </c:pt>
                <c:pt idx="4790">
                  <c:v>4791</c:v>
                </c:pt>
                <c:pt idx="4791">
                  <c:v>4792</c:v>
                </c:pt>
                <c:pt idx="4792">
                  <c:v>4793</c:v>
                </c:pt>
                <c:pt idx="4793">
                  <c:v>4794</c:v>
                </c:pt>
                <c:pt idx="4794">
                  <c:v>4795</c:v>
                </c:pt>
                <c:pt idx="4795">
                  <c:v>4796</c:v>
                </c:pt>
                <c:pt idx="4796">
                  <c:v>4797</c:v>
                </c:pt>
                <c:pt idx="4797">
                  <c:v>4798</c:v>
                </c:pt>
                <c:pt idx="4798">
                  <c:v>4799</c:v>
                </c:pt>
                <c:pt idx="4799">
                  <c:v>4800</c:v>
                </c:pt>
                <c:pt idx="4800">
                  <c:v>4801</c:v>
                </c:pt>
                <c:pt idx="4801">
                  <c:v>4802</c:v>
                </c:pt>
                <c:pt idx="4802">
                  <c:v>4803</c:v>
                </c:pt>
                <c:pt idx="4803">
                  <c:v>4804</c:v>
                </c:pt>
                <c:pt idx="4804">
                  <c:v>4805</c:v>
                </c:pt>
                <c:pt idx="4805">
                  <c:v>4806</c:v>
                </c:pt>
                <c:pt idx="4806">
                  <c:v>4807</c:v>
                </c:pt>
                <c:pt idx="4807">
                  <c:v>4808</c:v>
                </c:pt>
                <c:pt idx="4808">
                  <c:v>4809</c:v>
                </c:pt>
                <c:pt idx="4809">
                  <c:v>4810</c:v>
                </c:pt>
                <c:pt idx="4810">
                  <c:v>4811</c:v>
                </c:pt>
                <c:pt idx="4811">
                  <c:v>4812</c:v>
                </c:pt>
                <c:pt idx="4812">
                  <c:v>4813</c:v>
                </c:pt>
                <c:pt idx="4813">
                  <c:v>4814</c:v>
                </c:pt>
                <c:pt idx="4814">
                  <c:v>4815</c:v>
                </c:pt>
                <c:pt idx="4815">
                  <c:v>4816</c:v>
                </c:pt>
                <c:pt idx="4816">
                  <c:v>4817</c:v>
                </c:pt>
                <c:pt idx="4817">
                  <c:v>4818</c:v>
                </c:pt>
                <c:pt idx="4818">
                  <c:v>4819</c:v>
                </c:pt>
                <c:pt idx="4819">
                  <c:v>4820</c:v>
                </c:pt>
                <c:pt idx="4820">
                  <c:v>4821</c:v>
                </c:pt>
                <c:pt idx="4821">
                  <c:v>4822</c:v>
                </c:pt>
                <c:pt idx="4822">
                  <c:v>4823</c:v>
                </c:pt>
                <c:pt idx="4823">
                  <c:v>4824</c:v>
                </c:pt>
                <c:pt idx="4824">
                  <c:v>4825</c:v>
                </c:pt>
                <c:pt idx="4825">
                  <c:v>4826</c:v>
                </c:pt>
                <c:pt idx="4826">
                  <c:v>4827</c:v>
                </c:pt>
                <c:pt idx="4827">
                  <c:v>4828</c:v>
                </c:pt>
                <c:pt idx="4828">
                  <c:v>4829</c:v>
                </c:pt>
                <c:pt idx="4829">
                  <c:v>4830</c:v>
                </c:pt>
                <c:pt idx="4830">
                  <c:v>4831</c:v>
                </c:pt>
                <c:pt idx="4831">
                  <c:v>4832</c:v>
                </c:pt>
                <c:pt idx="4832">
                  <c:v>4833</c:v>
                </c:pt>
                <c:pt idx="4833">
                  <c:v>4834</c:v>
                </c:pt>
                <c:pt idx="4834">
                  <c:v>4835</c:v>
                </c:pt>
                <c:pt idx="4835">
                  <c:v>4836</c:v>
                </c:pt>
                <c:pt idx="4836">
                  <c:v>4837</c:v>
                </c:pt>
                <c:pt idx="4837">
                  <c:v>4838</c:v>
                </c:pt>
                <c:pt idx="4838">
                  <c:v>4839</c:v>
                </c:pt>
                <c:pt idx="4839">
                  <c:v>4840</c:v>
                </c:pt>
                <c:pt idx="4840">
                  <c:v>4841</c:v>
                </c:pt>
                <c:pt idx="4841">
                  <c:v>4842</c:v>
                </c:pt>
                <c:pt idx="4842">
                  <c:v>4843</c:v>
                </c:pt>
                <c:pt idx="4843">
                  <c:v>4844</c:v>
                </c:pt>
                <c:pt idx="4844">
                  <c:v>4845</c:v>
                </c:pt>
                <c:pt idx="4845">
                  <c:v>4846</c:v>
                </c:pt>
                <c:pt idx="4846">
                  <c:v>4847</c:v>
                </c:pt>
                <c:pt idx="4847">
                  <c:v>4848</c:v>
                </c:pt>
                <c:pt idx="4848">
                  <c:v>4849</c:v>
                </c:pt>
                <c:pt idx="4849">
                  <c:v>4850</c:v>
                </c:pt>
                <c:pt idx="4850">
                  <c:v>4851</c:v>
                </c:pt>
                <c:pt idx="4851">
                  <c:v>4852</c:v>
                </c:pt>
                <c:pt idx="4852">
                  <c:v>4853</c:v>
                </c:pt>
                <c:pt idx="4853">
                  <c:v>4854</c:v>
                </c:pt>
                <c:pt idx="4854">
                  <c:v>4855</c:v>
                </c:pt>
                <c:pt idx="4855">
                  <c:v>4856</c:v>
                </c:pt>
                <c:pt idx="4856">
                  <c:v>4857</c:v>
                </c:pt>
                <c:pt idx="4857">
                  <c:v>4858</c:v>
                </c:pt>
                <c:pt idx="4858">
                  <c:v>4859</c:v>
                </c:pt>
                <c:pt idx="4859">
                  <c:v>4860</c:v>
                </c:pt>
                <c:pt idx="4860">
                  <c:v>4861</c:v>
                </c:pt>
                <c:pt idx="4861">
                  <c:v>4862</c:v>
                </c:pt>
                <c:pt idx="4862">
                  <c:v>4863</c:v>
                </c:pt>
                <c:pt idx="4863">
                  <c:v>4864</c:v>
                </c:pt>
                <c:pt idx="4864">
                  <c:v>4865</c:v>
                </c:pt>
                <c:pt idx="4865">
                  <c:v>4866</c:v>
                </c:pt>
                <c:pt idx="4866">
                  <c:v>4867</c:v>
                </c:pt>
                <c:pt idx="4867">
                  <c:v>4868</c:v>
                </c:pt>
                <c:pt idx="4868">
                  <c:v>4869</c:v>
                </c:pt>
                <c:pt idx="4869">
                  <c:v>4870</c:v>
                </c:pt>
                <c:pt idx="4870">
                  <c:v>4871</c:v>
                </c:pt>
                <c:pt idx="4871">
                  <c:v>4872</c:v>
                </c:pt>
                <c:pt idx="4872">
                  <c:v>4873</c:v>
                </c:pt>
                <c:pt idx="4873">
                  <c:v>4874</c:v>
                </c:pt>
                <c:pt idx="4874">
                  <c:v>4875</c:v>
                </c:pt>
                <c:pt idx="4875">
                  <c:v>4876</c:v>
                </c:pt>
                <c:pt idx="4876">
                  <c:v>4877</c:v>
                </c:pt>
                <c:pt idx="4877">
                  <c:v>4878</c:v>
                </c:pt>
                <c:pt idx="4878">
                  <c:v>4879</c:v>
                </c:pt>
                <c:pt idx="4879">
                  <c:v>4880</c:v>
                </c:pt>
                <c:pt idx="4880">
                  <c:v>4881</c:v>
                </c:pt>
                <c:pt idx="4881">
                  <c:v>4882</c:v>
                </c:pt>
                <c:pt idx="4882">
                  <c:v>4883</c:v>
                </c:pt>
                <c:pt idx="4883">
                  <c:v>4884</c:v>
                </c:pt>
                <c:pt idx="4884">
                  <c:v>4885</c:v>
                </c:pt>
                <c:pt idx="4885">
                  <c:v>4886</c:v>
                </c:pt>
                <c:pt idx="4886">
                  <c:v>4887</c:v>
                </c:pt>
                <c:pt idx="4887">
                  <c:v>4888</c:v>
                </c:pt>
                <c:pt idx="4888">
                  <c:v>4889</c:v>
                </c:pt>
                <c:pt idx="4889">
                  <c:v>4890</c:v>
                </c:pt>
                <c:pt idx="4890">
                  <c:v>4891</c:v>
                </c:pt>
                <c:pt idx="4891">
                  <c:v>4892</c:v>
                </c:pt>
                <c:pt idx="4892">
                  <c:v>4893</c:v>
                </c:pt>
                <c:pt idx="4893">
                  <c:v>4894</c:v>
                </c:pt>
                <c:pt idx="4894">
                  <c:v>4895</c:v>
                </c:pt>
                <c:pt idx="4895">
                  <c:v>4896</c:v>
                </c:pt>
                <c:pt idx="4896">
                  <c:v>4897</c:v>
                </c:pt>
                <c:pt idx="4897">
                  <c:v>4898</c:v>
                </c:pt>
                <c:pt idx="4898">
                  <c:v>4899</c:v>
                </c:pt>
                <c:pt idx="4899">
                  <c:v>4900</c:v>
                </c:pt>
                <c:pt idx="4900">
                  <c:v>4901</c:v>
                </c:pt>
                <c:pt idx="4901">
                  <c:v>4902</c:v>
                </c:pt>
                <c:pt idx="4902">
                  <c:v>4903</c:v>
                </c:pt>
                <c:pt idx="4903">
                  <c:v>4904</c:v>
                </c:pt>
                <c:pt idx="4904">
                  <c:v>4905</c:v>
                </c:pt>
                <c:pt idx="4905">
                  <c:v>4906</c:v>
                </c:pt>
                <c:pt idx="4906">
                  <c:v>4907</c:v>
                </c:pt>
                <c:pt idx="4907">
                  <c:v>4908</c:v>
                </c:pt>
                <c:pt idx="4908">
                  <c:v>4909</c:v>
                </c:pt>
                <c:pt idx="4909">
                  <c:v>4910</c:v>
                </c:pt>
                <c:pt idx="4910">
                  <c:v>4911</c:v>
                </c:pt>
                <c:pt idx="4911">
                  <c:v>4912</c:v>
                </c:pt>
                <c:pt idx="4912">
                  <c:v>4913</c:v>
                </c:pt>
                <c:pt idx="4913">
                  <c:v>4914</c:v>
                </c:pt>
                <c:pt idx="4914">
                  <c:v>4915</c:v>
                </c:pt>
                <c:pt idx="4915">
                  <c:v>4916</c:v>
                </c:pt>
                <c:pt idx="4916">
                  <c:v>4917</c:v>
                </c:pt>
                <c:pt idx="4917">
                  <c:v>4918</c:v>
                </c:pt>
                <c:pt idx="4918">
                  <c:v>4919</c:v>
                </c:pt>
                <c:pt idx="4919">
                  <c:v>4920</c:v>
                </c:pt>
                <c:pt idx="4920">
                  <c:v>4921</c:v>
                </c:pt>
                <c:pt idx="4921">
                  <c:v>4922</c:v>
                </c:pt>
                <c:pt idx="4922">
                  <c:v>4923</c:v>
                </c:pt>
                <c:pt idx="4923">
                  <c:v>4924</c:v>
                </c:pt>
                <c:pt idx="4924">
                  <c:v>4925</c:v>
                </c:pt>
                <c:pt idx="4925">
                  <c:v>4926</c:v>
                </c:pt>
                <c:pt idx="4926">
                  <c:v>4927</c:v>
                </c:pt>
                <c:pt idx="4927">
                  <c:v>4928</c:v>
                </c:pt>
                <c:pt idx="4928">
                  <c:v>4929</c:v>
                </c:pt>
                <c:pt idx="4929">
                  <c:v>4930</c:v>
                </c:pt>
                <c:pt idx="4930">
                  <c:v>4931</c:v>
                </c:pt>
                <c:pt idx="4931">
                  <c:v>4932</c:v>
                </c:pt>
                <c:pt idx="4932">
                  <c:v>4933</c:v>
                </c:pt>
                <c:pt idx="4933">
                  <c:v>4934</c:v>
                </c:pt>
                <c:pt idx="4934">
                  <c:v>4935</c:v>
                </c:pt>
                <c:pt idx="4935">
                  <c:v>4936</c:v>
                </c:pt>
                <c:pt idx="4936">
                  <c:v>4937</c:v>
                </c:pt>
                <c:pt idx="4937">
                  <c:v>4938</c:v>
                </c:pt>
                <c:pt idx="4938">
                  <c:v>4939</c:v>
                </c:pt>
                <c:pt idx="4939">
                  <c:v>4940</c:v>
                </c:pt>
                <c:pt idx="4940">
                  <c:v>4941</c:v>
                </c:pt>
                <c:pt idx="4941">
                  <c:v>4942</c:v>
                </c:pt>
                <c:pt idx="4942">
                  <c:v>4943</c:v>
                </c:pt>
                <c:pt idx="4943">
                  <c:v>4944</c:v>
                </c:pt>
                <c:pt idx="4944">
                  <c:v>4945</c:v>
                </c:pt>
                <c:pt idx="4945">
                  <c:v>4946</c:v>
                </c:pt>
                <c:pt idx="4946">
                  <c:v>4947</c:v>
                </c:pt>
                <c:pt idx="4947">
                  <c:v>4948</c:v>
                </c:pt>
                <c:pt idx="4948">
                  <c:v>4949</c:v>
                </c:pt>
                <c:pt idx="4949">
                  <c:v>4950</c:v>
                </c:pt>
                <c:pt idx="4950">
                  <c:v>4951</c:v>
                </c:pt>
                <c:pt idx="4951">
                  <c:v>4952</c:v>
                </c:pt>
                <c:pt idx="4952">
                  <c:v>4953</c:v>
                </c:pt>
                <c:pt idx="4953">
                  <c:v>4954</c:v>
                </c:pt>
                <c:pt idx="4954">
                  <c:v>4955</c:v>
                </c:pt>
                <c:pt idx="4955">
                  <c:v>4956</c:v>
                </c:pt>
                <c:pt idx="4956">
                  <c:v>4957</c:v>
                </c:pt>
                <c:pt idx="4957">
                  <c:v>4958</c:v>
                </c:pt>
                <c:pt idx="4958">
                  <c:v>4959</c:v>
                </c:pt>
                <c:pt idx="4959">
                  <c:v>4960</c:v>
                </c:pt>
                <c:pt idx="4960">
                  <c:v>4961</c:v>
                </c:pt>
                <c:pt idx="4961">
                  <c:v>4962</c:v>
                </c:pt>
                <c:pt idx="4962">
                  <c:v>4963</c:v>
                </c:pt>
                <c:pt idx="4963">
                  <c:v>4964</c:v>
                </c:pt>
                <c:pt idx="4964">
                  <c:v>4965</c:v>
                </c:pt>
                <c:pt idx="4965">
                  <c:v>4966</c:v>
                </c:pt>
                <c:pt idx="4966">
                  <c:v>4967</c:v>
                </c:pt>
                <c:pt idx="4967">
                  <c:v>4968</c:v>
                </c:pt>
                <c:pt idx="4968">
                  <c:v>4969</c:v>
                </c:pt>
                <c:pt idx="4969">
                  <c:v>4970</c:v>
                </c:pt>
                <c:pt idx="4970">
                  <c:v>4971</c:v>
                </c:pt>
                <c:pt idx="4971">
                  <c:v>4972</c:v>
                </c:pt>
                <c:pt idx="4972">
                  <c:v>4973</c:v>
                </c:pt>
                <c:pt idx="4973">
                  <c:v>4974</c:v>
                </c:pt>
                <c:pt idx="4974">
                  <c:v>4975</c:v>
                </c:pt>
                <c:pt idx="4975">
                  <c:v>4976</c:v>
                </c:pt>
                <c:pt idx="4976">
                  <c:v>4977</c:v>
                </c:pt>
                <c:pt idx="4977">
                  <c:v>4978</c:v>
                </c:pt>
                <c:pt idx="4978">
                  <c:v>4979</c:v>
                </c:pt>
                <c:pt idx="4979">
                  <c:v>4980</c:v>
                </c:pt>
                <c:pt idx="4980">
                  <c:v>4981</c:v>
                </c:pt>
                <c:pt idx="4981">
                  <c:v>4982</c:v>
                </c:pt>
                <c:pt idx="4982">
                  <c:v>4983</c:v>
                </c:pt>
                <c:pt idx="4983">
                  <c:v>4984</c:v>
                </c:pt>
                <c:pt idx="4984">
                  <c:v>4985</c:v>
                </c:pt>
                <c:pt idx="4985">
                  <c:v>4986</c:v>
                </c:pt>
                <c:pt idx="4986">
                  <c:v>4987</c:v>
                </c:pt>
                <c:pt idx="4987">
                  <c:v>4988</c:v>
                </c:pt>
                <c:pt idx="4988">
                  <c:v>4989</c:v>
                </c:pt>
                <c:pt idx="4989">
                  <c:v>4990</c:v>
                </c:pt>
                <c:pt idx="4990">
                  <c:v>4991</c:v>
                </c:pt>
                <c:pt idx="4991">
                  <c:v>4992</c:v>
                </c:pt>
                <c:pt idx="4992">
                  <c:v>4993</c:v>
                </c:pt>
                <c:pt idx="4993">
                  <c:v>4994</c:v>
                </c:pt>
                <c:pt idx="4994">
                  <c:v>4995</c:v>
                </c:pt>
                <c:pt idx="4995">
                  <c:v>4996</c:v>
                </c:pt>
                <c:pt idx="4996">
                  <c:v>4997</c:v>
                </c:pt>
                <c:pt idx="4997">
                  <c:v>4998</c:v>
                </c:pt>
                <c:pt idx="4998">
                  <c:v>4999</c:v>
                </c:pt>
                <c:pt idx="4999">
                  <c:v>5000</c:v>
                </c:pt>
                <c:pt idx="5000">
                  <c:v>5001</c:v>
                </c:pt>
                <c:pt idx="5001">
                  <c:v>5002</c:v>
                </c:pt>
                <c:pt idx="5002">
                  <c:v>5003</c:v>
                </c:pt>
                <c:pt idx="5003">
                  <c:v>5004</c:v>
                </c:pt>
                <c:pt idx="5004">
                  <c:v>5005</c:v>
                </c:pt>
                <c:pt idx="5005">
                  <c:v>5006</c:v>
                </c:pt>
                <c:pt idx="5006">
                  <c:v>5007</c:v>
                </c:pt>
                <c:pt idx="5007">
                  <c:v>5008</c:v>
                </c:pt>
                <c:pt idx="5008">
                  <c:v>5009</c:v>
                </c:pt>
                <c:pt idx="5009">
                  <c:v>5010</c:v>
                </c:pt>
                <c:pt idx="5010">
                  <c:v>5011</c:v>
                </c:pt>
                <c:pt idx="5011">
                  <c:v>5012</c:v>
                </c:pt>
                <c:pt idx="5012">
                  <c:v>5013</c:v>
                </c:pt>
                <c:pt idx="5013">
                  <c:v>5014</c:v>
                </c:pt>
                <c:pt idx="5014">
                  <c:v>5015</c:v>
                </c:pt>
                <c:pt idx="5015">
                  <c:v>5016</c:v>
                </c:pt>
                <c:pt idx="5016">
                  <c:v>5017</c:v>
                </c:pt>
                <c:pt idx="5017">
                  <c:v>5018</c:v>
                </c:pt>
                <c:pt idx="5018">
                  <c:v>5019</c:v>
                </c:pt>
                <c:pt idx="5019">
                  <c:v>5020</c:v>
                </c:pt>
                <c:pt idx="5020">
                  <c:v>5021</c:v>
                </c:pt>
                <c:pt idx="5021">
                  <c:v>5022</c:v>
                </c:pt>
                <c:pt idx="5022">
                  <c:v>5023</c:v>
                </c:pt>
                <c:pt idx="5023">
                  <c:v>5024</c:v>
                </c:pt>
                <c:pt idx="5024">
                  <c:v>5025</c:v>
                </c:pt>
                <c:pt idx="5025">
                  <c:v>5026</c:v>
                </c:pt>
                <c:pt idx="5026">
                  <c:v>5027</c:v>
                </c:pt>
                <c:pt idx="5027">
                  <c:v>5028</c:v>
                </c:pt>
                <c:pt idx="5028">
                  <c:v>5029</c:v>
                </c:pt>
                <c:pt idx="5029">
                  <c:v>5030</c:v>
                </c:pt>
                <c:pt idx="5030">
                  <c:v>5031</c:v>
                </c:pt>
                <c:pt idx="5031">
                  <c:v>5032</c:v>
                </c:pt>
                <c:pt idx="5032">
                  <c:v>5033</c:v>
                </c:pt>
                <c:pt idx="5033">
                  <c:v>5034</c:v>
                </c:pt>
                <c:pt idx="5034">
                  <c:v>5035</c:v>
                </c:pt>
                <c:pt idx="5035">
                  <c:v>5036</c:v>
                </c:pt>
                <c:pt idx="5036">
                  <c:v>5037</c:v>
                </c:pt>
                <c:pt idx="5037">
                  <c:v>5038</c:v>
                </c:pt>
                <c:pt idx="5038">
                  <c:v>5039</c:v>
                </c:pt>
                <c:pt idx="5039">
                  <c:v>5040</c:v>
                </c:pt>
                <c:pt idx="5040">
                  <c:v>5041</c:v>
                </c:pt>
                <c:pt idx="5041">
                  <c:v>5042</c:v>
                </c:pt>
                <c:pt idx="5042">
                  <c:v>5043</c:v>
                </c:pt>
                <c:pt idx="5043">
                  <c:v>5044</c:v>
                </c:pt>
                <c:pt idx="5044">
                  <c:v>5045</c:v>
                </c:pt>
                <c:pt idx="5045">
                  <c:v>5046</c:v>
                </c:pt>
                <c:pt idx="5046">
                  <c:v>5047</c:v>
                </c:pt>
                <c:pt idx="5047">
                  <c:v>5048</c:v>
                </c:pt>
                <c:pt idx="5048">
                  <c:v>5049</c:v>
                </c:pt>
                <c:pt idx="5049">
                  <c:v>5050</c:v>
                </c:pt>
                <c:pt idx="5050">
                  <c:v>5051</c:v>
                </c:pt>
                <c:pt idx="5051">
                  <c:v>5052</c:v>
                </c:pt>
                <c:pt idx="5052">
                  <c:v>5053</c:v>
                </c:pt>
                <c:pt idx="5053">
                  <c:v>5054</c:v>
                </c:pt>
                <c:pt idx="5054">
                  <c:v>5055</c:v>
                </c:pt>
                <c:pt idx="5055">
                  <c:v>5056</c:v>
                </c:pt>
                <c:pt idx="5056">
                  <c:v>5057</c:v>
                </c:pt>
                <c:pt idx="5057">
                  <c:v>5058</c:v>
                </c:pt>
                <c:pt idx="5058">
                  <c:v>5059</c:v>
                </c:pt>
                <c:pt idx="5059">
                  <c:v>5060</c:v>
                </c:pt>
                <c:pt idx="5060">
                  <c:v>5061</c:v>
                </c:pt>
                <c:pt idx="5061">
                  <c:v>5062</c:v>
                </c:pt>
                <c:pt idx="5062">
                  <c:v>5063</c:v>
                </c:pt>
                <c:pt idx="5063">
                  <c:v>5064</c:v>
                </c:pt>
                <c:pt idx="5064">
                  <c:v>5065</c:v>
                </c:pt>
                <c:pt idx="5065">
                  <c:v>5066</c:v>
                </c:pt>
                <c:pt idx="5066">
                  <c:v>5067</c:v>
                </c:pt>
                <c:pt idx="5067">
                  <c:v>5068</c:v>
                </c:pt>
                <c:pt idx="5068">
                  <c:v>5069</c:v>
                </c:pt>
                <c:pt idx="5069">
                  <c:v>5070</c:v>
                </c:pt>
                <c:pt idx="5070">
                  <c:v>5071</c:v>
                </c:pt>
                <c:pt idx="5071">
                  <c:v>5072</c:v>
                </c:pt>
                <c:pt idx="5072">
                  <c:v>5073</c:v>
                </c:pt>
                <c:pt idx="5073">
                  <c:v>5074</c:v>
                </c:pt>
                <c:pt idx="5074">
                  <c:v>5075</c:v>
                </c:pt>
                <c:pt idx="5075">
                  <c:v>5076</c:v>
                </c:pt>
                <c:pt idx="5076">
                  <c:v>5077</c:v>
                </c:pt>
                <c:pt idx="5077">
                  <c:v>5078</c:v>
                </c:pt>
                <c:pt idx="5078">
                  <c:v>5079</c:v>
                </c:pt>
                <c:pt idx="5079">
                  <c:v>5080</c:v>
                </c:pt>
                <c:pt idx="5080">
                  <c:v>5081</c:v>
                </c:pt>
                <c:pt idx="5081">
                  <c:v>5082</c:v>
                </c:pt>
                <c:pt idx="5082">
                  <c:v>5083</c:v>
                </c:pt>
                <c:pt idx="5083">
                  <c:v>5084</c:v>
                </c:pt>
                <c:pt idx="5084">
                  <c:v>5085</c:v>
                </c:pt>
                <c:pt idx="5085">
                  <c:v>5086</c:v>
                </c:pt>
                <c:pt idx="5086">
                  <c:v>5087</c:v>
                </c:pt>
                <c:pt idx="5087">
                  <c:v>5088</c:v>
                </c:pt>
                <c:pt idx="5088">
                  <c:v>5089</c:v>
                </c:pt>
                <c:pt idx="5089">
                  <c:v>5090</c:v>
                </c:pt>
                <c:pt idx="5090">
                  <c:v>5091</c:v>
                </c:pt>
                <c:pt idx="5091">
                  <c:v>5092</c:v>
                </c:pt>
                <c:pt idx="5092">
                  <c:v>5093</c:v>
                </c:pt>
                <c:pt idx="5093">
                  <c:v>5094</c:v>
                </c:pt>
                <c:pt idx="5094">
                  <c:v>5095</c:v>
                </c:pt>
                <c:pt idx="5095">
                  <c:v>5096</c:v>
                </c:pt>
                <c:pt idx="5096">
                  <c:v>5097</c:v>
                </c:pt>
                <c:pt idx="5097">
                  <c:v>5098</c:v>
                </c:pt>
                <c:pt idx="5098">
                  <c:v>5099</c:v>
                </c:pt>
                <c:pt idx="5099">
                  <c:v>5100</c:v>
                </c:pt>
                <c:pt idx="5100">
                  <c:v>5101</c:v>
                </c:pt>
                <c:pt idx="5101">
                  <c:v>5102</c:v>
                </c:pt>
                <c:pt idx="5102">
                  <c:v>5103</c:v>
                </c:pt>
                <c:pt idx="5103">
                  <c:v>5104</c:v>
                </c:pt>
                <c:pt idx="5104">
                  <c:v>5105</c:v>
                </c:pt>
                <c:pt idx="5105">
                  <c:v>5106</c:v>
                </c:pt>
                <c:pt idx="5106">
                  <c:v>5107</c:v>
                </c:pt>
                <c:pt idx="5107">
                  <c:v>5108</c:v>
                </c:pt>
                <c:pt idx="5108">
                  <c:v>5109</c:v>
                </c:pt>
                <c:pt idx="5109">
                  <c:v>5110</c:v>
                </c:pt>
                <c:pt idx="5110">
                  <c:v>5111</c:v>
                </c:pt>
                <c:pt idx="5111">
                  <c:v>5112</c:v>
                </c:pt>
                <c:pt idx="5112">
                  <c:v>5113</c:v>
                </c:pt>
                <c:pt idx="5113">
                  <c:v>5114</c:v>
                </c:pt>
                <c:pt idx="5114">
                  <c:v>5115</c:v>
                </c:pt>
                <c:pt idx="5115">
                  <c:v>5116</c:v>
                </c:pt>
                <c:pt idx="5116">
                  <c:v>5117</c:v>
                </c:pt>
                <c:pt idx="5117">
                  <c:v>5118</c:v>
                </c:pt>
                <c:pt idx="5118">
                  <c:v>5119</c:v>
                </c:pt>
                <c:pt idx="5119">
                  <c:v>5120</c:v>
                </c:pt>
                <c:pt idx="5120">
                  <c:v>5121</c:v>
                </c:pt>
                <c:pt idx="5121">
                  <c:v>5122</c:v>
                </c:pt>
                <c:pt idx="5122">
                  <c:v>5123</c:v>
                </c:pt>
                <c:pt idx="5123">
                  <c:v>5124</c:v>
                </c:pt>
                <c:pt idx="5124">
                  <c:v>5125</c:v>
                </c:pt>
                <c:pt idx="5125">
                  <c:v>5126</c:v>
                </c:pt>
                <c:pt idx="5126">
                  <c:v>5127</c:v>
                </c:pt>
                <c:pt idx="5127">
                  <c:v>5128</c:v>
                </c:pt>
                <c:pt idx="5128">
                  <c:v>5129</c:v>
                </c:pt>
                <c:pt idx="5129">
                  <c:v>5130</c:v>
                </c:pt>
                <c:pt idx="5130">
                  <c:v>5131</c:v>
                </c:pt>
                <c:pt idx="5131">
                  <c:v>5132</c:v>
                </c:pt>
                <c:pt idx="5132">
                  <c:v>5133</c:v>
                </c:pt>
                <c:pt idx="5133">
                  <c:v>5134</c:v>
                </c:pt>
                <c:pt idx="5134">
                  <c:v>5135</c:v>
                </c:pt>
                <c:pt idx="5135">
                  <c:v>5136</c:v>
                </c:pt>
                <c:pt idx="5136">
                  <c:v>5137</c:v>
                </c:pt>
                <c:pt idx="5137">
                  <c:v>5138</c:v>
                </c:pt>
                <c:pt idx="5138">
                  <c:v>5139</c:v>
                </c:pt>
                <c:pt idx="5139">
                  <c:v>5140</c:v>
                </c:pt>
                <c:pt idx="5140">
                  <c:v>5141</c:v>
                </c:pt>
                <c:pt idx="5141">
                  <c:v>5142</c:v>
                </c:pt>
                <c:pt idx="5142">
                  <c:v>5143</c:v>
                </c:pt>
                <c:pt idx="5143">
                  <c:v>5144</c:v>
                </c:pt>
                <c:pt idx="5144">
                  <c:v>5145</c:v>
                </c:pt>
                <c:pt idx="5145">
                  <c:v>5146</c:v>
                </c:pt>
                <c:pt idx="5146">
                  <c:v>5147</c:v>
                </c:pt>
                <c:pt idx="5147">
                  <c:v>5148</c:v>
                </c:pt>
                <c:pt idx="5148">
                  <c:v>5149</c:v>
                </c:pt>
                <c:pt idx="5149">
                  <c:v>5150</c:v>
                </c:pt>
                <c:pt idx="5150">
                  <c:v>5151</c:v>
                </c:pt>
                <c:pt idx="5151">
                  <c:v>5152</c:v>
                </c:pt>
                <c:pt idx="5152">
                  <c:v>5153</c:v>
                </c:pt>
                <c:pt idx="5153">
                  <c:v>5154</c:v>
                </c:pt>
                <c:pt idx="5154">
                  <c:v>5155</c:v>
                </c:pt>
                <c:pt idx="5155">
                  <c:v>5156</c:v>
                </c:pt>
                <c:pt idx="5156">
                  <c:v>5157</c:v>
                </c:pt>
                <c:pt idx="5157">
                  <c:v>5158</c:v>
                </c:pt>
                <c:pt idx="5158">
                  <c:v>5159</c:v>
                </c:pt>
                <c:pt idx="5159">
                  <c:v>5160</c:v>
                </c:pt>
                <c:pt idx="5160">
                  <c:v>5161</c:v>
                </c:pt>
                <c:pt idx="5161">
                  <c:v>5162</c:v>
                </c:pt>
                <c:pt idx="5162">
                  <c:v>5163</c:v>
                </c:pt>
                <c:pt idx="5163">
                  <c:v>5164</c:v>
                </c:pt>
                <c:pt idx="5164">
                  <c:v>5165</c:v>
                </c:pt>
                <c:pt idx="5165">
                  <c:v>5166</c:v>
                </c:pt>
                <c:pt idx="5166">
                  <c:v>5167</c:v>
                </c:pt>
                <c:pt idx="5167">
                  <c:v>5168</c:v>
                </c:pt>
                <c:pt idx="5168">
                  <c:v>5169</c:v>
                </c:pt>
                <c:pt idx="5169">
                  <c:v>5170</c:v>
                </c:pt>
                <c:pt idx="5170">
                  <c:v>5171</c:v>
                </c:pt>
                <c:pt idx="5171">
                  <c:v>5172</c:v>
                </c:pt>
                <c:pt idx="5172">
                  <c:v>5173</c:v>
                </c:pt>
                <c:pt idx="5173">
                  <c:v>5174</c:v>
                </c:pt>
                <c:pt idx="5174">
                  <c:v>5175</c:v>
                </c:pt>
                <c:pt idx="5175">
                  <c:v>5176</c:v>
                </c:pt>
                <c:pt idx="5176">
                  <c:v>5177</c:v>
                </c:pt>
                <c:pt idx="5177">
                  <c:v>5178</c:v>
                </c:pt>
                <c:pt idx="5178">
                  <c:v>5179</c:v>
                </c:pt>
                <c:pt idx="5179">
                  <c:v>5180</c:v>
                </c:pt>
                <c:pt idx="5180">
                  <c:v>5181</c:v>
                </c:pt>
                <c:pt idx="5181">
                  <c:v>5182</c:v>
                </c:pt>
                <c:pt idx="5182">
                  <c:v>5183</c:v>
                </c:pt>
                <c:pt idx="5183">
                  <c:v>5184</c:v>
                </c:pt>
                <c:pt idx="5184">
                  <c:v>5185</c:v>
                </c:pt>
                <c:pt idx="5185">
                  <c:v>5186</c:v>
                </c:pt>
                <c:pt idx="5186">
                  <c:v>5187</c:v>
                </c:pt>
                <c:pt idx="5187">
                  <c:v>5188</c:v>
                </c:pt>
                <c:pt idx="5188">
                  <c:v>5189</c:v>
                </c:pt>
                <c:pt idx="5189">
                  <c:v>5190</c:v>
                </c:pt>
                <c:pt idx="5190">
                  <c:v>5191</c:v>
                </c:pt>
                <c:pt idx="5191">
                  <c:v>5192</c:v>
                </c:pt>
                <c:pt idx="5192">
                  <c:v>5193</c:v>
                </c:pt>
                <c:pt idx="5193">
                  <c:v>5194</c:v>
                </c:pt>
                <c:pt idx="5194">
                  <c:v>5195</c:v>
                </c:pt>
                <c:pt idx="5195">
                  <c:v>5196</c:v>
                </c:pt>
                <c:pt idx="5196">
                  <c:v>5197</c:v>
                </c:pt>
                <c:pt idx="5197">
                  <c:v>5198</c:v>
                </c:pt>
                <c:pt idx="5198">
                  <c:v>5199</c:v>
                </c:pt>
                <c:pt idx="5199">
                  <c:v>5200</c:v>
                </c:pt>
                <c:pt idx="5200">
                  <c:v>5201</c:v>
                </c:pt>
                <c:pt idx="5201">
                  <c:v>5202</c:v>
                </c:pt>
                <c:pt idx="5202">
                  <c:v>5203</c:v>
                </c:pt>
                <c:pt idx="5203">
                  <c:v>5204</c:v>
                </c:pt>
                <c:pt idx="5204">
                  <c:v>5205</c:v>
                </c:pt>
                <c:pt idx="5205">
                  <c:v>5206</c:v>
                </c:pt>
                <c:pt idx="5206">
                  <c:v>5207</c:v>
                </c:pt>
                <c:pt idx="5207">
                  <c:v>5208</c:v>
                </c:pt>
                <c:pt idx="5208">
                  <c:v>5209</c:v>
                </c:pt>
                <c:pt idx="5209">
                  <c:v>5210</c:v>
                </c:pt>
                <c:pt idx="5210">
                  <c:v>5211</c:v>
                </c:pt>
                <c:pt idx="5211">
                  <c:v>5212</c:v>
                </c:pt>
                <c:pt idx="5212">
                  <c:v>5213</c:v>
                </c:pt>
                <c:pt idx="5213">
                  <c:v>5214</c:v>
                </c:pt>
                <c:pt idx="5214">
                  <c:v>5215</c:v>
                </c:pt>
                <c:pt idx="5215">
                  <c:v>5216</c:v>
                </c:pt>
                <c:pt idx="5216">
                  <c:v>5217</c:v>
                </c:pt>
                <c:pt idx="5217">
                  <c:v>5218</c:v>
                </c:pt>
                <c:pt idx="5218">
                  <c:v>5219</c:v>
                </c:pt>
                <c:pt idx="5219">
                  <c:v>5220</c:v>
                </c:pt>
                <c:pt idx="5220">
                  <c:v>5221</c:v>
                </c:pt>
                <c:pt idx="5221">
                  <c:v>5222</c:v>
                </c:pt>
                <c:pt idx="5222">
                  <c:v>5223</c:v>
                </c:pt>
                <c:pt idx="5223">
                  <c:v>5224</c:v>
                </c:pt>
                <c:pt idx="5224">
                  <c:v>5225</c:v>
                </c:pt>
                <c:pt idx="5225">
                  <c:v>5226</c:v>
                </c:pt>
                <c:pt idx="5226">
                  <c:v>5227</c:v>
                </c:pt>
                <c:pt idx="5227">
                  <c:v>5228</c:v>
                </c:pt>
                <c:pt idx="5228">
                  <c:v>5229</c:v>
                </c:pt>
                <c:pt idx="5229">
                  <c:v>5230</c:v>
                </c:pt>
                <c:pt idx="5230">
                  <c:v>5231</c:v>
                </c:pt>
                <c:pt idx="5231">
                  <c:v>5232</c:v>
                </c:pt>
                <c:pt idx="5232">
                  <c:v>5233</c:v>
                </c:pt>
                <c:pt idx="5233">
                  <c:v>5234</c:v>
                </c:pt>
                <c:pt idx="5234">
                  <c:v>5235</c:v>
                </c:pt>
                <c:pt idx="5235">
                  <c:v>5236</c:v>
                </c:pt>
                <c:pt idx="5236">
                  <c:v>5237</c:v>
                </c:pt>
                <c:pt idx="5237">
                  <c:v>5238</c:v>
                </c:pt>
                <c:pt idx="5238">
                  <c:v>5239</c:v>
                </c:pt>
                <c:pt idx="5239">
                  <c:v>5240</c:v>
                </c:pt>
                <c:pt idx="5240">
                  <c:v>5241</c:v>
                </c:pt>
                <c:pt idx="5241">
                  <c:v>5242</c:v>
                </c:pt>
                <c:pt idx="5242">
                  <c:v>5243</c:v>
                </c:pt>
                <c:pt idx="5243">
                  <c:v>5244</c:v>
                </c:pt>
                <c:pt idx="5244">
                  <c:v>5245</c:v>
                </c:pt>
                <c:pt idx="5245">
                  <c:v>5246</c:v>
                </c:pt>
                <c:pt idx="5246">
                  <c:v>5247</c:v>
                </c:pt>
                <c:pt idx="5247">
                  <c:v>5248</c:v>
                </c:pt>
                <c:pt idx="5248">
                  <c:v>5249</c:v>
                </c:pt>
                <c:pt idx="5249">
                  <c:v>5250</c:v>
                </c:pt>
                <c:pt idx="5250">
                  <c:v>5251</c:v>
                </c:pt>
                <c:pt idx="5251">
                  <c:v>5252</c:v>
                </c:pt>
                <c:pt idx="5252">
                  <c:v>5253</c:v>
                </c:pt>
                <c:pt idx="5253">
                  <c:v>5254</c:v>
                </c:pt>
                <c:pt idx="5254">
                  <c:v>5255</c:v>
                </c:pt>
                <c:pt idx="5255">
                  <c:v>5256</c:v>
                </c:pt>
                <c:pt idx="5256">
                  <c:v>5257</c:v>
                </c:pt>
                <c:pt idx="5257">
                  <c:v>5258</c:v>
                </c:pt>
                <c:pt idx="5258">
                  <c:v>5259</c:v>
                </c:pt>
                <c:pt idx="5259">
                  <c:v>5260</c:v>
                </c:pt>
                <c:pt idx="5260">
                  <c:v>5261</c:v>
                </c:pt>
                <c:pt idx="5261">
                  <c:v>5262</c:v>
                </c:pt>
                <c:pt idx="5262">
                  <c:v>5263</c:v>
                </c:pt>
                <c:pt idx="5263">
                  <c:v>5264</c:v>
                </c:pt>
                <c:pt idx="5264">
                  <c:v>5265</c:v>
                </c:pt>
                <c:pt idx="5265">
                  <c:v>5266</c:v>
                </c:pt>
                <c:pt idx="5266">
                  <c:v>5267</c:v>
                </c:pt>
                <c:pt idx="5267">
                  <c:v>5268</c:v>
                </c:pt>
                <c:pt idx="5268">
                  <c:v>5269</c:v>
                </c:pt>
                <c:pt idx="5269">
                  <c:v>5270</c:v>
                </c:pt>
                <c:pt idx="5270">
                  <c:v>5271</c:v>
                </c:pt>
                <c:pt idx="5271">
                  <c:v>5272</c:v>
                </c:pt>
                <c:pt idx="5272">
                  <c:v>5273</c:v>
                </c:pt>
                <c:pt idx="5273">
                  <c:v>5274</c:v>
                </c:pt>
                <c:pt idx="5274">
                  <c:v>5275</c:v>
                </c:pt>
                <c:pt idx="5275">
                  <c:v>5276</c:v>
                </c:pt>
                <c:pt idx="5276">
                  <c:v>5277</c:v>
                </c:pt>
                <c:pt idx="5277">
                  <c:v>5278</c:v>
                </c:pt>
                <c:pt idx="5278">
                  <c:v>5279</c:v>
                </c:pt>
                <c:pt idx="5279">
                  <c:v>5280</c:v>
                </c:pt>
                <c:pt idx="5280">
                  <c:v>5281</c:v>
                </c:pt>
                <c:pt idx="5281">
                  <c:v>5282</c:v>
                </c:pt>
                <c:pt idx="5282">
                  <c:v>5283</c:v>
                </c:pt>
                <c:pt idx="5283">
                  <c:v>5284</c:v>
                </c:pt>
                <c:pt idx="5284">
                  <c:v>5285</c:v>
                </c:pt>
                <c:pt idx="5285">
                  <c:v>5286</c:v>
                </c:pt>
                <c:pt idx="5286">
                  <c:v>5287</c:v>
                </c:pt>
                <c:pt idx="5287">
                  <c:v>5288</c:v>
                </c:pt>
                <c:pt idx="5288">
                  <c:v>5289</c:v>
                </c:pt>
                <c:pt idx="5289">
                  <c:v>5290</c:v>
                </c:pt>
                <c:pt idx="5290">
                  <c:v>5291</c:v>
                </c:pt>
                <c:pt idx="5291">
                  <c:v>5292</c:v>
                </c:pt>
                <c:pt idx="5292">
                  <c:v>5293</c:v>
                </c:pt>
                <c:pt idx="5293">
                  <c:v>5294</c:v>
                </c:pt>
                <c:pt idx="5294">
                  <c:v>5295</c:v>
                </c:pt>
                <c:pt idx="5295">
                  <c:v>5296</c:v>
                </c:pt>
                <c:pt idx="5296">
                  <c:v>5297</c:v>
                </c:pt>
                <c:pt idx="5297">
                  <c:v>5298</c:v>
                </c:pt>
                <c:pt idx="5298">
                  <c:v>5299</c:v>
                </c:pt>
                <c:pt idx="5299">
                  <c:v>5300</c:v>
                </c:pt>
                <c:pt idx="5300">
                  <c:v>5301</c:v>
                </c:pt>
                <c:pt idx="5301">
                  <c:v>5302</c:v>
                </c:pt>
                <c:pt idx="5302">
                  <c:v>5303</c:v>
                </c:pt>
                <c:pt idx="5303">
                  <c:v>5304</c:v>
                </c:pt>
                <c:pt idx="5304">
                  <c:v>5305</c:v>
                </c:pt>
                <c:pt idx="5305">
                  <c:v>5306</c:v>
                </c:pt>
                <c:pt idx="5306">
                  <c:v>5307</c:v>
                </c:pt>
                <c:pt idx="5307">
                  <c:v>5308</c:v>
                </c:pt>
                <c:pt idx="5308">
                  <c:v>5309</c:v>
                </c:pt>
                <c:pt idx="5309">
                  <c:v>5310</c:v>
                </c:pt>
                <c:pt idx="5310">
                  <c:v>5311</c:v>
                </c:pt>
                <c:pt idx="5311">
                  <c:v>5312</c:v>
                </c:pt>
                <c:pt idx="5312">
                  <c:v>5313</c:v>
                </c:pt>
                <c:pt idx="5313">
                  <c:v>5314</c:v>
                </c:pt>
                <c:pt idx="5314">
                  <c:v>5315</c:v>
                </c:pt>
                <c:pt idx="5315">
                  <c:v>5316</c:v>
                </c:pt>
                <c:pt idx="5316">
                  <c:v>5317</c:v>
                </c:pt>
                <c:pt idx="5317">
                  <c:v>5318</c:v>
                </c:pt>
                <c:pt idx="5318">
                  <c:v>5319</c:v>
                </c:pt>
                <c:pt idx="5319">
                  <c:v>5320</c:v>
                </c:pt>
                <c:pt idx="5320">
                  <c:v>5321</c:v>
                </c:pt>
                <c:pt idx="5321">
                  <c:v>5322</c:v>
                </c:pt>
                <c:pt idx="5322">
                  <c:v>5323</c:v>
                </c:pt>
                <c:pt idx="5323">
                  <c:v>5324</c:v>
                </c:pt>
                <c:pt idx="5324">
                  <c:v>5325</c:v>
                </c:pt>
                <c:pt idx="5325">
                  <c:v>5326</c:v>
                </c:pt>
                <c:pt idx="5326">
                  <c:v>5327</c:v>
                </c:pt>
                <c:pt idx="5327">
                  <c:v>5328</c:v>
                </c:pt>
                <c:pt idx="5328">
                  <c:v>5329</c:v>
                </c:pt>
                <c:pt idx="5329">
                  <c:v>5330</c:v>
                </c:pt>
                <c:pt idx="5330">
                  <c:v>5331</c:v>
                </c:pt>
                <c:pt idx="5331">
                  <c:v>5332</c:v>
                </c:pt>
                <c:pt idx="5332">
                  <c:v>5333</c:v>
                </c:pt>
                <c:pt idx="5333">
                  <c:v>5334</c:v>
                </c:pt>
                <c:pt idx="5334">
                  <c:v>5335</c:v>
                </c:pt>
                <c:pt idx="5335">
                  <c:v>5336</c:v>
                </c:pt>
                <c:pt idx="5336">
                  <c:v>5337</c:v>
                </c:pt>
                <c:pt idx="5337">
                  <c:v>5338</c:v>
                </c:pt>
                <c:pt idx="5338">
                  <c:v>5339</c:v>
                </c:pt>
                <c:pt idx="5339">
                  <c:v>5340</c:v>
                </c:pt>
                <c:pt idx="5340">
                  <c:v>5341</c:v>
                </c:pt>
                <c:pt idx="5341">
                  <c:v>5342</c:v>
                </c:pt>
                <c:pt idx="5342">
                  <c:v>5343</c:v>
                </c:pt>
                <c:pt idx="5343">
                  <c:v>5344</c:v>
                </c:pt>
                <c:pt idx="5344">
                  <c:v>5345</c:v>
                </c:pt>
                <c:pt idx="5345">
                  <c:v>5346</c:v>
                </c:pt>
                <c:pt idx="5346">
                  <c:v>5347</c:v>
                </c:pt>
                <c:pt idx="5347">
                  <c:v>5348</c:v>
                </c:pt>
                <c:pt idx="5348">
                  <c:v>5349</c:v>
                </c:pt>
                <c:pt idx="5349">
                  <c:v>5350</c:v>
                </c:pt>
                <c:pt idx="5350">
                  <c:v>5351</c:v>
                </c:pt>
                <c:pt idx="5351">
                  <c:v>5352</c:v>
                </c:pt>
                <c:pt idx="5352">
                  <c:v>5353</c:v>
                </c:pt>
                <c:pt idx="5353">
                  <c:v>5354</c:v>
                </c:pt>
                <c:pt idx="5354">
                  <c:v>5355</c:v>
                </c:pt>
                <c:pt idx="5355">
                  <c:v>5356</c:v>
                </c:pt>
                <c:pt idx="5356">
                  <c:v>5357</c:v>
                </c:pt>
                <c:pt idx="5357">
                  <c:v>5358</c:v>
                </c:pt>
                <c:pt idx="5358">
                  <c:v>5359</c:v>
                </c:pt>
                <c:pt idx="5359">
                  <c:v>5360</c:v>
                </c:pt>
                <c:pt idx="5360">
                  <c:v>5361</c:v>
                </c:pt>
                <c:pt idx="5361">
                  <c:v>5362</c:v>
                </c:pt>
                <c:pt idx="5362">
                  <c:v>5363</c:v>
                </c:pt>
                <c:pt idx="5363">
                  <c:v>5364</c:v>
                </c:pt>
                <c:pt idx="5364">
                  <c:v>5365</c:v>
                </c:pt>
                <c:pt idx="5365">
                  <c:v>5366</c:v>
                </c:pt>
                <c:pt idx="5366">
                  <c:v>5367</c:v>
                </c:pt>
                <c:pt idx="5367">
                  <c:v>5368</c:v>
                </c:pt>
                <c:pt idx="5368">
                  <c:v>5369</c:v>
                </c:pt>
                <c:pt idx="5369">
                  <c:v>5370</c:v>
                </c:pt>
                <c:pt idx="5370">
                  <c:v>5371</c:v>
                </c:pt>
                <c:pt idx="5371">
                  <c:v>5372</c:v>
                </c:pt>
                <c:pt idx="5372">
                  <c:v>5373</c:v>
                </c:pt>
                <c:pt idx="5373">
                  <c:v>5374</c:v>
                </c:pt>
                <c:pt idx="5374">
                  <c:v>5375</c:v>
                </c:pt>
                <c:pt idx="5375">
                  <c:v>5376</c:v>
                </c:pt>
                <c:pt idx="5376">
                  <c:v>5377</c:v>
                </c:pt>
                <c:pt idx="5377">
                  <c:v>5378</c:v>
                </c:pt>
                <c:pt idx="5378">
                  <c:v>5379</c:v>
                </c:pt>
                <c:pt idx="5379">
                  <c:v>5380</c:v>
                </c:pt>
                <c:pt idx="5380">
                  <c:v>5381</c:v>
                </c:pt>
                <c:pt idx="5381">
                  <c:v>5382</c:v>
                </c:pt>
                <c:pt idx="5382">
                  <c:v>5383</c:v>
                </c:pt>
                <c:pt idx="5383">
                  <c:v>5384</c:v>
                </c:pt>
                <c:pt idx="5384">
                  <c:v>5385</c:v>
                </c:pt>
                <c:pt idx="5385">
                  <c:v>5386</c:v>
                </c:pt>
                <c:pt idx="5386">
                  <c:v>5387</c:v>
                </c:pt>
                <c:pt idx="5387">
                  <c:v>5388</c:v>
                </c:pt>
                <c:pt idx="5388">
                  <c:v>5389</c:v>
                </c:pt>
                <c:pt idx="5389">
                  <c:v>5390</c:v>
                </c:pt>
                <c:pt idx="5390">
                  <c:v>5391</c:v>
                </c:pt>
                <c:pt idx="5391">
                  <c:v>5392</c:v>
                </c:pt>
                <c:pt idx="5392">
                  <c:v>5393</c:v>
                </c:pt>
                <c:pt idx="5393">
                  <c:v>5394</c:v>
                </c:pt>
                <c:pt idx="5394">
                  <c:v>5395</c:v>
                </c:pt>
                <c:pt idx="5395">
                  <c:v>5396</c:v>
                </c:pt>
                <c:pt idx="5396">
                  <c:v>5397</c:v>
                </c:pt>
                <c:pt idx="5397">
                  <c:v>5398</c:v>
                </c:pt>
                <c:pt idx="5398">
                  <c:v>5399</c:v>
                </c:pt>
                <c:pt idx="5399">
                  <c:v>5400</c:v>
                </c:pt>
                <c:pt idx="5400">
                  <c:v>5401</c:v>
                </c:pt>
                <c:pt idx="5401">
                  <c:v>5402</c:v>
                </c:pt>
                <c:pt idx="5402">
                  <c:v>5403</c:v>
                </c:pt>
                <c:pt idx="5403">
                  <c:v>5404</c:v>
                </c:pt>
                <c:pt idx="5404">
                  <c:v>5405</c:v>
                </c:pt>
                <c:pt idx="5405">
                  <c:v>5406</c:v>
                </c:pt>
                <c:pt idx="5406">
                  <c:v>5407</c:v>
                </c:pt>
                <c:pt idx="5407">
                  <c:v>5408</c:v>
                </c:pt>
                <c:pt idx="5408">
                  <c:v>5409</c:v>
                </c:pt>
                <c:pt idx="5409">
                  <c:v>5410</c:v>
                </c:pt>
                <c:pt idx="5410">
                  <c:v>5411</c:v>
                </c:pt>
                <c:pt idx="5411">
                  <c:v>5412</c:v>
                </c:pt>
                <c:pt idx="5412">
                  <c:v>5413</c:v>
                </c:pt>
                <c:pt idx="5413">
                  <c:v>5414</c:v>
                </c:pt>
                <c:pt idx="5414">
                  <c:v>5415</c:v>
                </c:pt>
                <c:pt idx="5415">
                  <c:v>5416</c:v>
                </c:pt>
                <c:pt idx="5416">
                  <c:v>5417</c:v>
                </c:pt>
                <c:pt idx="5417">
                  <c:v>5418</c:v>
                </c:pt>
                <c:pt idx="5418">
                  <c:v>5419</c:v>
                </c:pt>
                <c:pt idx="5419">
                  <c:v>5420</c:v>
                </c:pt>
                <c:pt idx="5420">
                  <c:v>5421</c:v>
                </c:pt>
                <c:pt idx="5421">
                  <c:v>5422</c:v>
                </c:pt>
                <c:pt idx="5422">
                  <c:v>5423</c:v>
                </c:pt>
                <c:pt idx="5423">
                  <c:v>5424</c:v>
                </c:pt>
                <c:pt idx="5424">
                  <c:v>5425</c:v>
                </c:pt>
                <c:pt idx="5425">
                  <c:v>5426</c:v>
                </c:pt>
                <c:pt idx="5426">
                  <c:v>5427</c:v>
                </c:pt>
                <c:pt idx="5427">
                  <c:v>5428</c:v>
                </c:pt>
                <c:pt idx="5428">
                  <c:v>5429</c:v>
                </c:pt>
                <c:pt idx="5429">
                  <c:v>5430</c:v>
                </c:pt>
                <c:pt idx="5430">
                  <c:v>5431</c:v>
                </c:pt>
                <c:pt idx="5431">
                  <c:v>5432</c:v>
                </c:pt>
                <c:pt idx="5432">
                  <c:v>5433</c:v>
                </c:pt>
                <c:pt idx="5433">
                  <c:v>5434</c:v>
                </c:pt>
                <c:pt idx="5434">
                  <c:v>5435</c:v>
                </c:pt>
                <c:pt idx="5435">
                  <c:v>5436</c:v>
                </c:pt>
                <c:pt idx="5436">
                  <c:v>5437</c:v>
                </c:pt>
                <c:pt idx="5437">
                  <c:v>5438</c:v>
                </c:pt>
                <c:pt idx="5438">
                  <c:v>5439</c:v>
                </c:pt>
                <c:pt idx="5439">
                  <c:v>5440</c:v>
                </c:pt>
                <c:pt idx="5440">
                  <c:v>5441</c:v>
                </c:pt>
                <c:pt idx="5441">
                  <c:v>5442</c:v>
                </c:pt>
                <c:pt idx="5442">
                  <c:v>5443</c:v>
                </c:pt>
                <c:pt idx="5443">
                  <c:v>5444</c:v>
                </c:pt>
                <c:pt idx="5444">
                  <c:v>5445</c:v>
                </c:pt>
                <c:pt idx="5445">
                  <c:v>5446</c:v>
                </c:pt>
                <c:pt idx="5446">
                  <c:v>5447</c:v>
                </c:pt>
                <c:pt idx="5447">
                  <c:v>5448</c:v>
                </c:pt>
                <c:pt idx="5448">
                  <c:v>5449</c:v>
                </c:pt>
                <c:pt idx="5449">
                  <c:v>5450</c:v>
                </c:pt>
                <c:pt idx="5450">
                  <c:v>5451</c:v>
                </c:pt>
                <c:pt idx="5451">
                  <c:v>5452</c:v>
                </c:pt>
                <c:pt idx="5452">
                  <c:v>5453</c:v>
                </c:pt>
                <c:pt idx="5453">
                  <c:v>5454</c:v>
                </c:pt>
                <c:pt idx="5454">
                  <c:v>5455</c:v>
                </c:pt>
                <c:pt idx="5455">
                  <c:v>5456</c:v>
                </c:pt>
                <c:pt idx="5456">
                  <c:v>5457</c:v>
                </c:pt>
                <c:pt idx="5457">
                  <c:v>5458</c:v>
                </c:pt>
                <c:pt idx="5458">
                  <c:v>5459</c:v>
                </c:pt>
                <c:pt idx="5459">
                  <c:v>5460</c:v>
                </c:pt>
                <c:pt idx="5460">
                  <c:v>5461</c:v>
                </c:pt>
                <c:pt idx="5461">
                  <c:v>5462</c:v>
                </c:pt>
                <c:pt idx="5462">
                  <c:v>5463</c:v>
                </c:pt>
                <c:pt idx="5463">
                  <c:v>5464</c:v>
                </c:pt>
                <c:pt idx="5464">
                  <c:v>5465</c:v>
                </c:pt>
                <c:pt idx="5465">
                  <c:v>5466</c:v>
                </c:pt>
                <c:pt idx="5466">
                  <c:v>5467</c:v>
                </c:pt>
                <c:pt idx="5467">
                  <c:v>5468</c:v>
                </c:pt>
                <c:pt idx="5468">
                  <c:v>5469</c:v>
                </c:pt>
                <c:pt idx="5469">
                  <c:v>5470</c:v>
                </c:pt>
                <c:pt idx="5470">
                  <c:v>5471</c:v>
                </c:pt>
                <c:pt idx="5471">
                  <c:v>5472</c:v>
                </c:pt>
                <c:pt idx="5472">
                  <c:v>5473</c:v>
                </c:pt>
                <c:pt idx="5473">
                  <c:v>5474</c:v>
                </c:pt>
                <c:pt idx="5474">
                  <c:v>5475</c:v>
                </c:pt>
                <c:pt idx="5475">
                  <c:v>5476</c:v>
                </c:pt>
                <c:pt idx="5476">
                  <c:v>5477</c:v>
                </c:pt>
                <c:pt idx="5477">
                  <c:v>5478</c:v>
                </c:pt>
                <c:pt idx="5478">
                  <c:v>5479</c:v>
                </c:pt>
                <c:pt idx="5479">
                  <c:v>5480</c:v>
                </c:pt>
                <c:pt idx="5480">
                  <c:v>5481</c:v>
                </c:pt>
                <c:pt idx="5481">
                  <c:v>5482</c:v>
                </c:pt>
                <c:pt idx="5482">
                  <c:v>5483</c:v>
                </c:pt>
                <c:pt idx="5483">
                  <c:v>5484</c:v>
                </c:pt>
                <c:pt idx="5484">
                  <c:v>5485</c:v>
                </c:pt>
                <c:pt idx="5485">
                  <c:v>5486</c:v>
                </c:pt>
                <c:pt idx="5486">
                  <c:v>5487</c:v>
                </c:pt>
                <c:pt idx="5487">
                  <c:v>5488</c:v>
                </c:pt>
                <c:pt idx="5488">
                  <c:v>5489</c:v>
                </c:pt>
                <c:pt idx="5489">
                  <c:v>5490</c:v>
                </c:pt>
                <c:pt idx="5490">
                  <c:v>5491</c:v>
                </c:pt>
                <c:pt idx="5491">
                  <c:v>5492</c:v>
                </c:pt>
                <c:pt idx="5492">
                  <c:v>5493</c:v>
                </c:pt>
                <c:pt idx="5493">
                  <c:v>5494</c:v>
                </c:pt>
                <c:pt idx="5494">
                  <c:v>5495</c:v>
                </c:pt>
                <c:pt idx="5495">
                  <c:v>5496</c:v>
                </c:pt>
                <c:pt idx="5496">
                  <c:v>5497</c:v>
                </c:pt>
                <c:pt idx="5497">
                  <c:v>5498</c:v>
                </c:pt>
                <c:pt idx="5498">
                  <c:v>5499</c:v>
                </c:pt>
                <c:pt idx="5499">
                  <c:v>5500</c:v>
                </c:pt>
                <c:pt idx="5500">
                  <c:v>5501</c:v>
                </c:pt>
                <c:pt idx="5501">
                  <c:v>5502</c:v>
                </c:pt>
                <c:pt idx="5502">
                  <c:v>5503</c:v>
                </c:pt>
                <c:pt idx="5503">
                  <c:v>5504</c:v>
                </c:pt>
                <c:pt idx="5504">
                  <c:v>5505</c:v>
                </c:pt>
                <c:pt idx="5505">
                  <c:v>5506</c:v>
                </c:pt>
                <c:pt idx="5506">
                  <c:v>5507</c:v>
                </c:pt>
                <c:pt idx="5507">
                  <c:v>5508</c:v>
                </c:pt>
                <c:pt idx="5508">
                  <c:v>5509</c:v>
                </c:pt>
                <c:pt idx="5509">
                  <c:v>5510</c:v>
                </c:pt>
                <c:pt idx="5510">
                  <c:v>5511</c:v>
                </c:pt>
                <c:pt idx="5511">
                  <c:v>5512</c:v>
                </c:pt>
                <c:pt idx="5512">
                  <c:v>5513</c:v>
                </c:pt>
                <c:pt idx="5513">
                  <c:v>5514</c:v>
                </c:pt>
                <c:pt idx="5514">
                  <c:v>5515</c:v>
                </c:pt>
                <c:pt idx="5515">
                  <c:v>5516</c:v>
                </c:pt>
                <c:pt idx="5516">
                  <c:v>5517</c:v>
                </c:pt>
                <c:pt idx="5517">
                  <c:v>5518</c:v>
                </c:pt>
                <c:pt idx="5518">
                  <c:v>5519</c:v>
                </c:pt>
                <c:pt idx="5519">
                  <c:v>5520</c:v>
                </c:pt>
                <c:pt idx="5520">
                  <c:v>5521</c:v>
                </c:pt>
                <c:pt idx="5521">
                  <c:v>5522</c:v>
                </c:pt>
                <c:pt idx="5522">
                  <c:v>5523</c:v>
                </c:pt>
                <c:pt idx="5523">
                  <c:v>5524</c:v>
                </c:pt>
                <c:pt idx="5524">
                  <c:v>5525</c:v>
                </c:pt>
                <c:pt idx="5525">
                  <c:v>5526</c:v>
                </c:pt>
                <c:pt idx="5526">
                  <c:v>5527</c:v>
                </c:pt>
                <c:pt idx="5527">
                  <c:v>5528</c:v>
                </c:pt>
                <c:pt idx="5528">
                  <c:v>5529</c:v>
                </c:pt>
                <c:pt idx="5529">
                  <c:v>5530</c:v>
                </c:pt>
                <c:pt idx="5530">
                  <c:v>5531</c:v>
                </c:pt>
                <c:pt idx="5531">
                  <c:v>5532</c:v>
                </c:pt>
                <c:pt idx="5532">
                  <c:v>5533</c:v>
                </c:pt>
                <c:pt idx="5533">
                  <c:v>5534</c:v>
                </c:pt>
                <c:pt idx="5534">
                  <c:v>5535</c:v>
                </c:pt>
                <c:pt idx="5535">
                  <c:v>5536</c:v>
                </c:pt>
                <c:pt idx="5536">
                  <c:v>5537</c:v>
                </c:pt>
                <c:pt idx="5537">
                  <c:v>5538</c:v>
                </c:pt>
                <c:pt idx="5538">
                  <c:v>5539</c:v>
                </c:pt>
                <c:pt idx="5539">
                  <c:v>5540</c:v>
                </c:pt>
                <c:pt idx="5540">
                  <c:v>5541</c:v>
                </c:pt>
                <c:pt idx="5541">
                  <c:v>5542</c:v>
                </c:pt>
                <c:pt idx="5542">
                  <c:v>5543</c:v>
                </c:pt>
                <c:pt idx="5543">
                  <c:v>5544</c:v>
                </c:pt>
                <c:pt idx="5544">
                  <c:v>5545</c:v>
                </c:pt>
                <c:pt idx="5545">
                  <c:v>5546</c:v>
                </c:pt>
                <c:pt idx="5546">
                  <c:v>5547</c:v>
                </c:pt>
                <c:pt idx="5547">
                  <c:v>5548</c:v>
                </c:pt>
                <c:pt idx="5548">
                  <c:v>5549</c:v>
                </c:pt>
                <c:pt idx="5549">
                  <c:v>5550</c:v>
                </c:pt>
                <c:pt idx="5550">
                  <c:v>5551</c:v>
                </c:pt>
                <c:pt idx="5551">
                  <c:v>5552</c:v>
                </c:pt>
                <c:pt idx="5552">
                  <c:v>5553</c:v>
                </c:pt>
                <c:pt idx="5553">
                  <c:v>5554</c:v>
                </c:pt>
                <c:pt idx="5554">
                  <c:v>5555</c:v>
                </c:pt>
                <c:pt idx="5555">
                  <c:v>5556</c:v>
                </c:pt>
                <c:pt idx="5556">
                  <c:v>5557</c:v>
                </c:pt>
                <c:pt idx="5557">
                  <c:v>5558</c:v>
                </c:pt>
                <c:pt idx="5558">
                  <c:v>5559</c:v>
                </c:pt>
                <c:pt idx="5559">
                  <c:v>5560</c:v>
                </c:pt>
                <c:pt idx="5560">
                  <c:v>5561</c:v>
                </c:pt>
                <c:pt idx="5561">
                  <c:v>5562</c:v>
                </c:pt>
                <c:pt idx="5562">
                  <c:v>5563</c:v>
                </c:pt>
                <c:pt idx="5563">
                  <c:v>5564</c:v>
                </c:pt>
                <c:pt idx="5564">
                  <c:v>5565</c:v>
                </c:pt>
                <c:pt idx="5565">
                  <c:v>5566</c:v>
                </c:pt>
                <c:pt idx="5566">
                  <c:v>5567</c:v>
                </c:pt>
                <c:pt idx="5567">
                  <c:v>5568</c:v>
                </c:pt>
                <c:pt idx="5568">
                  <c:v>5569</c:v>
                </c:pt>
                <c:pt idx="5569">
                  <c:v>5570</c:v>
                </c:pt>
                <c:pt idx="5570">
                  <c:v>5571</c:v>
                </c:pt>
                <c:pt idx="5571">
                  <c:v>5572</c:v>
                </c:pt>
                <c:pt idx="5572">
                  <c:v>5573</c:v>
                </c:pt>
                <c:pt idx="5573">
                  <c:v>5574</c:v>
                </c:pt>
                <c:pt idx="5574">
                  <c:v>5575</c:v>
                </c:pt>
                <c:pt idx="5575">
                  <c:v>5576</c:v>
                </c:pt>
                <c:pt idx="5576">
                  <c:v>5577</c:v>
                </c:pt>
                <c:pt idx="5577">
                  <c:v>5578</c:v>
                </c:pt>
                <c:pt idx="5578">
                  <c:v>5579</c:v>
                </c:pt>
                <c:pt idx="5579">
                  <c:v>5580</c:v>
                </c:pt>
                <c:pt idx="5580">
                  <c:v>5581</c:v>
                </c:pt>
                <c:pt idx="5581">
                  <c:v>5582</c:v>
                </c:pt>
                <c:pt idx="5582">
                  <c:v>5583</c:v>
                </c:pt>
                <c:pt idx="5583">
                  <c:v>5584</c:v>
                </c:pt>
                <c:pt idx="5584">
                  <c:v>5585</c:v>
                </c:pt>
                <c:pt idx="5585">
                  <c:v>5586</c:v>
                </c:pt>
                <c:pt idx="5586">
                  <c:v>5587</c:v>
                </c:pt>
                <c:pt idx="5587">
                  <c:v>5588</c:v>
                </c:pt>
                <c:pt idx="5588">
                  <c:v>5589</c:v>
                </c:pt>
                <c:pt idx="5589">
                  <c:v>5590</c:v>
                </c:pt>
                <c:pt idx="5590">
                  <c:v>5591</c:v>
                </c:pt>
                <c:pt idx="5591">
                  <c:v>5592</c:v>
                </c:pt>
                <c:pt idx="5592">
                  <c:v>5593</c:v>
                </c:pt>
                <c:pt idx="5593">
                  <c:v>5594</c:v>
                </c:pt>
                <c:pt idx="5594">
                  <c:v>5595</c:v>
                </c:pt>
                <c:pt idx="5595">
                  <c:v>5596</c:v>
                </c:pt>
                <c:pt idx="5596">
                  <c:v>5597</c:v>
                </c:pt>
                <c:pt idx="5597">
                  <c:v>5598</c:v>
                </c:pt>
                <c:pt idx="5598">
                  <c:v>5599</c:v>
                </c:pt>
                <c:pt idx="5599">
                  <c:v>5600</c:v>
                </c:pt>
                <c:pt idx="5600">
                  <c:v>5601</c:v>
                </c:pt>
                <c:pt idx="5601">
                  <c:v>5602</c:v>
                </c:pt>
                <c:pt idx="5602">
                  <c:v>5603</c:v>
                </c:pt>
                <c:pt idx="5603">
                  <c:v>5604</c:v>
                </c:pt>
                <c:pt idx="5604">
                  <c:v>5605</c:v>
                </c:pt>
                <c:pt idx="5605">
                  <c:v>5606</c:v>
                </c:pt>
                <c:pt idx="5606">
                  <c:v>5607</c:v>
                </c:pt>
                <c:pt idx="5607">
                  <c:v>5608</c:v>
                </c:pt>
                <c:pt idx="5608">
                  <c:v>5609</c:v>
                </c:pt>
                <c:pt idx="5609">
                  <c:v>5610</c:v>
                </c:pt>
                <c:pt idx="5610">
                  <c:v>5611</c:v>
                </c:pt>
                <c:pt idx="5611">
                  <c:v>5612</c:v>
                </c:pt>
                <c:pt idx="5612">
                  <c:v>5613</c:v>
                </c:pt>
                <c:pt idx="5613">
                  <c:v>5614</c:v>
                </c:pt>
                <c:pt idx="5614">
                  <c:v>5615</c:v>
                </c:pt>
                <c:pt idx="5615">
                  <c:v>5616</c:v>
                </c:pt>
                <c:pt idx="5616">
                  <c:v>5617</c:v>
                </c:pt>
                <c:pt idx="5617">
                  <c:v>5618</c:v>
                </c:pt>
                <c:pt idx="5618">
                  <c:v>5619</c:v>
                </c:pt>
                <c:pt idx="5619">
                  <c:v>5620</c:v>
                </c:pt>
                <c:pt idx="5620">
                  <c:v>5621</c:v>
                </c:pt>
                <c:pt idx="5621">
                  <c:v>5622</c:v>
                </c:pt>
                <c:pt idx="5622">
                  <c:v>5623</c:v>
                </c:pt>
                <c:pt idx="5623">
                  <c:v>5624</c:v>
                </c:pt>
                <c:pt idx="5624">
                  <c:v>5625</c:v>
                </c:pt>
                <c:pt idx="5625">
                  <c:v>5626</c:v>
                </c:pt>
                <c:pt idx="5626">
                  <c:v>5627</c:v>
                </c:pt>
                <c:pt idx="5627">
                  <c:v>5628</c:v>
                </c:pt>
                <c:pt idx="5628">
                  <c:v>5629</c:v>
                </c:pt>
                <c:pt idx="5629">
                  <c:v>5630</c:v>
                </c:pt>
                <c:pt idx="5630">
                  <c:v>5631</c:v>
                </c:pt>
                <c:pt idx="5631">
                  <c:v>5632</c:v>
                </c:pt>
                <c:pt idx="5632">
                  <c:v>5633</c:v>
                </c:pt>
                <c:pt idx="5633">
                  <c:v>5634</c:v>
                </c:pt>
                <c:pt idx="5634">
                  <c:v>5635</c:v>
                </c:pt>
                <c:pt idx="5635">
                  <c:v>5636</c:v>
                </c:pt>
                <c:pt idx="5636">
                  <c:v>5637</c:v>
                </c:pt>
                <c:pt idx="5637">
                  <c:v>5638</c:v>
                </c:pt>
                <c:pt idx="5638">
                  <c:v>5639</c:v>
                </c:pt>
                <c:pt idx="5639">
                  <c:v>5640</c:v>
                </c:pt>
                <c:pt idx="5640">
                  <c:v>5641</c:v>
                </c:pt>
                <c:pt idx="5641">
                  <c:v>5642</c:v>
                </c:pt>
                <c:pt idx="5642">
                  <c:v>5643</c:v>
                </c:pt>
                <c:pt idx="5643">
                  <c:v>5644</c:v>
                </c:pt>
                <c:pt idx="5644">
                  <c:v>5645</c:v>
                </c:pt>
                <c:pt idx="5645">
                  <c:v>5646</c:v>
                </c:pt>
                <c:pt idx="5646">
                  <c:v>5647</c:v>
                </c:pt>
                <c:pt idx="5647">
                  <c:v>5648</c:v>
                </c:pt>
                <c:pt idx="5648">
                  <c:v>5649</c:v>
                </c:pt>
                <c:pt idx="5649">
                  <c:v>5650</c:v>
                </c:pt>
                <c:pt idx="5650">
                  <c:v>5651</c:v>
                </c:pt>
                <c:pt idx="5651">
                  <c:v>5652</c:v>
                </c:pt>
                <c:pt idx="5652">
                  <c:v>5653</c:v>
                </c:pt>
                <c:pt idx="5653">
                  <c:v>5654</c:v>
                </c:pt>
                <c:pt idx="5654">
                  <c:v>5655</c:v>
                </c:pt>
                <c:pt idx="5655">
                  <c:v>5656</c:v>
                </c:pt>
                <c:pt idx="5656">
                  <c:v>5657</c:v>
                </c:pt>
                <c:pt idx="5657">
                  <c:v>5658</c:v>
                </c:pt>
                <c:pt idx="5658">
                  <c:v>5659</c:v>
                </c:pt>
                <c:pt idx="5659">
                  <c:v>5660</c:v>
                </c:pt>
                <c:pt idx="5660">
                  <c:v>5661</c:v>
                </c:pt>
                <c:pt idx="5661">
                  <c:v>5662</c:v>
                </c:pt>
                <c:pt idx="5662">
                  <c:v>5663</c:v>
                </c:pt>
                <c:pt idx="5663">
                  <c:v>5664</c:v>
                </c:pt>
                <c:pt idx="5664">
                  <c:v>5665</c:v>
                </c:pt>
                <c:pt idx="5665">
                  <c:v>5666</c:v>
                </c:pt>
                <c:pt idx="5666">
                  <c:v>5667</c:v>
                </c:pt>
                <c:pt idx="5667">
                  <c:v>5668</c:v>
                </c:pt>
                <c:pt idx="5668">
                  <c:v>5669</c:v>
                </c:pt>
                <c:pt idx="5669">
                  <c:v>5670</c:v>
                </c:pt>
                <c:pt idx="5670">
                  <c:v>5671</c:v>
                </c:pt>
                <c:pt idx="5671">
                  <c:v>5672</c:v>
                </c:pt>
                <c:pt idx="5672">
                  <c:v>5673</c:v>
                </c:pt>
                <c:pt idx="5673">
                  <c:v>5674</c:v>
                </c:pt>
                <c:pt idx="5674">
                  <c:v>5675</c:v>
                </c:pt>
                <c:pt idx="5675">
                  <c:v>5676</c:v>
                </c:pt>
                <c:pt idx="5676">
                  <c:v>5677</c:v>
                </c:pt>
                <c:pt idx="5677">
                  <c:v>5678</c:v>
                </c:pt>
                <c:pt idx="5678">
                  <c:v>5679</c:v>
                </c:pt>
                <c:pt idx="5679">
                  <c:v>5680</c:v>
                </c:pt>
                <c:pt idx="5680">
                  <c:v>5681</c:v>
                </c:pt>
                <c:pt idx="5681">
                  <c:v>5682</c:v>
                </c:pt>
                <c:pt idx="5682">
                  <c:v>5683</c:v>
                </c:pt>
                <c:pt idx="5683">
                  <c:v>5684</c:v>
                </c:pt>
                <c:pt idx="5684">
                  <c:v>5685</c:v>
                </c:pt>
                <c:pt idx="5685">
                  <c:v>5686</c:v>
                </c:pt>
                <c:pt idx="5686">
                  <c:v>5687</c:v>
                </c:pt>
                <c:pt idx="5687">
                  <c:v>5688</c:v>
                </c:pt>
                <c:pt idx="5688">
                  <c:v>5689</c:v>
                </c:pt>
                <c:pt idx="5689">
                  <c:v>5690</c:v>
                </c:pt>
                <c:pt idx="5690">
                  <c:v>5691</c:v>
                </c:pt>
                <c:pt idx="5691">
                  <c:v>5692</c:v>
                </c:pt>
                <c:pt idx="5692">
                  <c:v>5693</c:v>
                </c:pt>
                <c:pt idx="5693">
                  <c:v>5694</c:v>
                </c:pt>
                <c:pt idx="5694">
                  <c:v>5695</c:v>
                </c:pt>
                <c:pt idx="5695">
                  <c:v>5696</c:v>
                </c:pt>
                <c:pt idx="5696">
                  <c:v>5697</c:v>
                </c:pt>
                <c:pt idx="5697">
                  <c:v>5698</c:v>
                </c:pt>
                <c:pt idx="5698">
                  <c:v>5699</c:v>
                </c:pt>
                <c:pt idx="5699">
                  <c:v>5700</c:v>
                </c:pt>
                <c:pt idx="5700">
                  <c:v>5701</c:v>
                </c:pt>
                <c:pt idx="5701">
                  <c:v>5702</c:v>
                </c:pt>
                <c:pt idx="5702">
                  <c:v>5703</c:v>
                </c:pt>
                <c:pt idx="5703">
                  <c:v>5704</c:v>
                </c:pt>
                <c:pt idx="5704">
                  <c:v>5705</c:v>
                </c:pt>
                <c:pt idx="5705">
                  <c:v>5706</c:v>
                </c:pt>
                <c:pt idx="5706">
                  <c:v>5707</c:v>
                </c:pt>
                <c:pt idx="5707">
                  <c:v>5708</c:v>
                </c:pt>
                <c:pt idx="5708">
                  <c:v>5709</c:v>
                </c:pt>
                <c:pt idx="5709">
                  <c:v>5710</c:v>
                </c:pt>
                <c:pt idx="5710">
                  <c:v>5711</c:v>
                </c:pt>
                <c:pt idx="5711">
                  <c:v>5712</c:v>
                </c:pt>
                <c:pt idx="5712">
                  <c:v>5713</c:v>
                </c:pt>
                <c:pt idx="5713">
                  <c:v>5714</c:v>
                </c:pt>
                <c:pt idx="5714">
                  <c:v>5715</c:v>
                </c:pt>
                <c:pt idx="5715">
                  <c:v>5716</c:v>
                </c:pt>
                <c:pt idx="5716">
                  <c:v>5717</c:v>
                </c:pt>
                <c:pt idx="5717">
                  <c:v>5718</c:v>
                </c:pt>
                <c:pt idx="5718">
                  <c:v>5719</c:v>
                </c:pt>
                <c:pt idx="5719">
                  <c:v>5720</c:v>
                </c:pt>
                <c:pt idx="5720">
                  <c:v>5721</c:v>
                </c:pt>
                <c:pt idx="5721">
                  <c:v>5722</c:v>
                </c:pt>
                <c:pt idx="5722">
                  <c:v>5723</c:v>
                </c:pt>
                <c:pt idx="5723">
                  <c:v>5724</c:v>
                </c:pt>
                <c:pt idx="5724">
                  <c:v>5725</c:v>
                </c:pt>
                <c:pt idx="5725">
                  <c:v>5726</c:v>
                </c:pt>
                <c:pt idx="5726">
                  <c:v>5727</c:v>
                </c:pt>
                <c:pt idx="5727">
                  <c:v>5728</c:v>
                </c:pt>
                <c:pt idx="5728">
                  <c:v>5729</c:v>
                </c:pt>
                <c:pt idx="5729">
                  <c:v>5730</c:v>
                </c:pt>
                <c:pt idx="5730">
                  <c:v>5731</c:v>
                </c:pt>
                <c:pt idx="5731">
                  <c:v>5732</c:v>
                </c:pt>
                <c:pt idx="5732">
                  <c:v>5733</c:v>
                </c:pt>
                <c:pt idx="5733">
                  <c:v>5734</c:v>
                </c:pt>
                <c:pt idx="5734">
                  <c:v>5735</c:v>
                </c:pt>
                <c:pt idx="5735">
                  <c:v>5736</c:v>
                </c:pt>
                <c:pt idx="5736">
                  <c:v>5737</c:v>
                </c:pt>
                <c:pt idx="5737">
                  <c:v>5738</c:v>
                </c:pt>
                <c:pt idx="5738">
                  <c:v>5739</c:v>
                </c:pt>
                <c:pt idx="5739">
                  <c:v>5740</c:v>
                </c:pt>
                <c:pt idx="5740">
                  <c:v>5741</c:v>
                </c:pt>
                <c:pt idx="5741">
                  <c:v>5742</c:v>
                </c:pt>
                <c:pt idx="5742">
                  <c:v>5743</c:v>
                </c:pt>
                <c:pt idx="5743">
                  <c:v>5744</c:v>
                </c:pt>
                <c:pt idx="5744">
                  <c:v>5745</c:v>
                </c:pt>
                <c:pt idx="5745">
                  <c:v>5746</c:v>
                </c:pt>
                <c:pt idx="5746">
                  <c:v>5747</c:v>
                </c:pt>
                <c:pt idx="5747">
                  <c:v>5748</c:v>
                </c:pt>
                <c:pt idx="5748">
                  <c:v>5749</c:v>
                </c:pt>
                <c:pt idx="5749">
                  <c:v>5750</c:v>
                </c:pt>
                <c:pt idx="5750">
                  <c:v>5751</c:v>
                </c:pt>
                <c:pt idx="5751">
                  <c:v>5752</c:v>
                </c:pt>
                <c:pt idx="5752">
                  <c:v>5753</c:v>
                </c:pt>
                <c:pt idx="5753">
                  <c:v>5754</c:v>
                </c:pt>
                <c:pt idx="5754">
                  <c:v>5755</c:v>
                </c:pt>
                <c:pt idx="5755">
                  <c:v>5756</c:v>
                </c:pt>
                <c:pt idx="5756">
                  <c:v>5757</c:v>
                </c:pt>
                <c:pt idx="5757">
                  <c:v>5758</c:v>
                </c:pt>
                <c:pt idx="5758">
                  <c:v>5759</c:v>
                </c:pt>
                <c:pt idx="5759">
                  <c:v>5760</c:v>
                </c:pt>
                <c:pt idx="5760">
                  <c:v>5761</c:v>
                </c:pt>
                <c:pt idx="5761">
                  <c:v>5762</c:v>
                </c:pt>
                <c:pt idx="5762">
                  <c:v>5763</c:v>
                </c:pt>
                <c:pt idx="5763">
                  <c:v>5764</c:v>
                </c:pt>
                <c:pt idx="5764">
                  <c:v>5765</c:v>
                </c:pt>
                <c:pt idx="5765">
                  <c:v>5766</c:v>
                </c:pt>
                <c:pt idx="5766">
                  <c:v>5767</c:v>
                </c:pt>
                <c:pt idx="5767">
                  <c:v>5768</c:v>
                </c:pt>
                <c:pt idx="5768">
                  <c:v>5769</c:v>
                </c:pt>
                <c:pt idx="5769">
                  <c:v>5770</c:v>
                </c:pt>
                <c:pt idx="5770">
                  <c:v>5771</c:v>
                </c:pt>
                <c:pt idx="5771">
                  <c:v>5772</c:v>
                </c:pt>
                <c:pt idx="5772">
                  <c:v>5773</c:v>
                </c:pt>
                <c:pt idx="5773">
                  <c:v>5774</c:v>
                </c:pt>
                <c:pt idx="5774">
                  <c:v>5775</c:v>
                </c:pt>
                <c:pt idx="5775">
                  <c:v>5776</c:v>
                </c:pt>
                <c:pt idx="5776">
                  <c:v>5777</c:v>
                </c:pt>
                <c:pt idx="5777">
                  <c:v>5778</c:v>
                </c:pt>
                <c:pt idx="5778">
                  <c:v>5779</c:v>
                </c:pt>
                <c:pt idx="5779">
                  <c:v>5780</c:v>
                </c:pt>
                <c:pt idx="5780">
                  <c:v>5781</c:v>
                </c:pt>
                <c:pt idx="5781">
                  <c:v>5782</c:v>
                </c:pt>
                <c:pt idx="5782">
                  <c:v>5783</c:v>
                </c:pt>
                <c:pt idx="5783">
                  <c:v>5784</c:v>
                </c:pt>
                <c:pt idx="5784">
                  <c:v>5785</c:v>
                </c:pt>
                <c:pt idx="5785">
                  <c:v>5786</c:v>
                </c:pt>
                <c:pt idx="5786">
                  <c:v>5787</c:v>
                </c:pt>
                <c:pt idx="5787">
                  <c:v>5788</c:v>
                </c:pt>
                <c:pt idx="5788">
                  <c:v>5789</c:v>
                </c:pt>
                <c:pt idx="5789">
                  <c:v>5790</c:v>
                </c:pt>
                <c:pt idx="5790">
                  <c:v>5791</c:v>
                </c:pt>
                <c:pt idx="5791">
                  <c:v>5792</c:v>
                </c:pt>
                <c:pt idx="5792">
                  <c:v>5793</c:v>
                </c:pt>
                <c:pt idx="5793">
                  <c:v>5794</c:v>
                </c:pt>
                <c:pt idx="5794">
                  <c:v>5795</c:v>
                </c:pt>
                <c:pt idx="5795">
                  <c:v>5796</c:v>
                </c:pt>
                <c:pt idx="5796">
                  <c:v>5797</c:v>
                </c:pt>
                <c:pt idx="5797">
                  <c:v>5798</c:v>
                </c:pt>
                <c:pt idx="5798">
                  <c:v>5799</c:v>
                </c:pt>
                <c:pt idx="5799">
                  <c:v>5800</c:v>
                </c:pt>
                <c:pt idx="5800">
                  <c:v>5801</c:v>
                </c:pt>
                <c:pt idx="5801">
                  <c:v>5802</c:v>
                </c:pt>
                <c:pt idx="5802">
                  <c:v>5803</c:v>
                </c:pt>
                <c:pt idx="5803">
                  <c:v>5804</c:v>
                </c:pt>
                <c:pt idx="5804">
                  <c:v>5805</c:v>
                </c:pt>
                <c:pt idx="5805">
                  <c:v>5806</c:v>
                </c:pt>
                <c:pt idx="5806">
                  <c:v>5807</c:v>
                </c:pt>
                <c:pt idx="5807">
                  <c:v>5808</c:v>
                </c:pt>
                <c:pt idx="5808">
                  <c:v>5809</c:v>
                </c:pt>
                <c:pt idx="5809">
                  <c:v>5810</c:v>
                </c:pt>
                <c:pt idx="5810">
                  <c:v>5811</c:v>
                </c:pt>
                <c:pt idx="5811">
                  <c:v>5812</c:v>
                </c:pt>
                <c:pt idx="5812">
                  <c:v>5813</c:v>
                </c:pt>
                <c:pt idx="5813">
                  <c:v>5814</c:v>
                </c:pt>
                <c:pt idx="5814">
                  <c:v>5815</c:v>
                </c:pt>
                <c:pt idx="5815">
                  <c:v>5816</c:v>
                </c:pt>
                <c:pt idx="5816">
                  <c:v>5817</c:v>
                </c:pt>
                <c:pt idx="5817">
                  <c:v>5818</c:v>
                </c:pt>
                <c:pt idx="5818">
                  <c:v>5819</c:v>
                </c:pt>
                <c:pt idx="5819">
                  <c:v>5820</c:v>
                </c:pt>
                <c:pt idx="5820">
                  <c:v>5821</c:v>
                </c:pt>
                <c:pt idx="5821">
                  <c:v>5822</c:v>
                </c:pt>
                <c:pt idx="5822">
                  <c:v>5823</c:v>
                </c:pt>
                <c:pt idx="5823">
                  <c:v>5824</c:v>
                </c:pt>
                <c:pt idx="5824">
                  <c:v>5825</c:v>
                </c:pt>
                <c:pt idx="5825">
                  <c:v>5826</c:v>
                </c:pt>
                <c:pt idx="5826">
                  <c:v>5827</c:v>
                </c:pt>
                <c:pt idx="5827">
                  <c:v>5828</c:v>
                </c:pt>
                <c:pt idx="5828">
                  <c:v>5829</c:v>
                </c:pt>
                <c:pt idx="5829">
                  <c:v>5830</c:v>
                </c:pt>
                <c:pt idx="5830">
                  <c:v>5831</c:v>
                </c:pt>
                <c:pt idx="5831">
                  <c:v>5832</c:v>
                </c:pt>
                <c:pt idx="5832">
                  <c:v>5833</c:v>
                </c:pt>
                <c:pt idx="5833">
                  <c:v>5834</c:v>
                </c:pt>
                <c:pt idx="5834">
                  <c:v>5835</c:v>
                </c:pt>
                <c:pt idx="5835">
                  <c:v>5836</c:v>
                </c:pt>
                <c:pt idx="5836">
                  <c:v>5837</c:v>
                </c:pt>
                <c:pt idx="5837">
                  <c:v>5838</c:v>
                </c:pt>
                <c:pt idx="5838">
                  <c:v>5839</c:v>
                </c:pt>
                <c:pt idx="5839">
                  <c:v>5840</c:v>
                </c:pt>
                <c:pt idx="5840">
                  <c:v>5841</c:v>
                </c:pt>
                <c:pt idx="5841">
                  <c:v>5842</c:v>
                </c:pt>
                <c:pt idx="5842">
                  <c:v>5843</c:v>
                </c:pt>
                <c:pt idx="5843">
                  <c:v>5844</c:v>
                </c:pt>
                <c:pt idx="5844">
                  <c:v>5845</c:v>
                </c:pt>
                <c:pt idx="5845">
                  <c:v>5846</c:v>
                </c:pt>
                <c:pt idx="5846">
                  <c:v>5847</c:v>
                </c:pt>
                <c:pt idx="5847">
                  <c:v>5848</c:v>
                </c:pt>
                <c:pt idx="5848">
                  <c:v>5849</c:v>
                </c:pt>
                <c:pt idx="5849">
                  <c:v>5850</c:v>
                </c:pt>
                <c:pt idx="5850">
                  <c:v>5851</c:v>
                </c:pt>
                <c:pt idx="5851">
                  <c:v>5852</c:v>
                </c:pt>
                <c:pt idx="5852">
                  <c:v>5853</c:v>
                </c:pt>
                <c:pt idx="5853">
                  <c:v>5854</c:v>
                </c:pt>
                <c:pt idx="5854">
                  <c:v>5855</c:v>
                </c:pt>
                <c:pt idx="5855">
                  <c:v>5856</c:v>
                </c:pt>
                <c:pt idx="5856">
                  <c:v>5857</c:v>
                </c:pt>
                <c:pt idx="5857">
                  <c:v>5858</c:v>
                </c:pt>
                <c:pt idx="5858">
                  <c:v>5859</c:v>
                </c:pt>
                <c:pt idx="5859">
                  <c:v>5860</c:v>
                </c:pt>
                <c:pt idx="5860">
                  <c:v>5861</c:v>
                </c:pt>
                <c:pt idx="5861">
                  <c:v>5862</c:v>
                </c:pt>
                <c:pt idx="5862">
                  <c:v>5863</c:v>
                </c:pt>
                <c:pt idx="5863">
                  <c:v>5864</c:v>
                </c:pt>
                <c:pt idx="5864">
                  <c:v>5865</c:v>
                </c:pt>
                <c:pt idx="5865">
                  <c:v>5866</c:v>
                </c:pt>
                <c:pt idx="5866">
                  <c:v>5867</c:v>
                </c:pt>
                <c:pt idx="5867">
                  <c:v>5868</c:v>
                </c:pt>
                <c:pt idx="5868">
                  <c:v>5869</c:v>
                </c:pt>
                <c:pt idx="5869">
                  <c:v>5870</c:v>
                </c:pt>
                <c:pt idx="5870">
                  <c:v>5871</c:v>
                </c:pt>
                <c:pt idx="5871">
                  <c:v>5872</c:v>
                </c:pt>
                <c:pt idx="5872">
                  <c:v>5873</c:v>
                </c:pt>
                <c:pt idx="5873">
                  <c:v>5874</c:v>
                </c:pt>
                <c:pt idx="5874">
                  <c:v>5875</c:v>
                </c:pt>
                <c:pt idx="5875">
                  <c:v>5876</c:v>
                </c:pt>
                <c:pt idx="5876">
                  <c:v>5877</c:v>
                </c:pt>
                <c:pt idx="5877">
                  <c:v>5878</c:v>
                </c:pt>
                <c:pt idx="5878">
                  <c:v>5879</c:v>
                </c:pt>
                <c:pt idx="5879">
                  <c:v>5880</c:v>
                </c:pt>
                <c:pt idx="5880">
                  <c:v>5881</c:v>
                </c:pt>
                <c:pt idx="5881">
                  <c:v>5882</c:v>
                </c:pt>
                <c:pt idx="5882">
                  <c:v>5883</c:v>
                </c:pt>
                <c:pt idx="5883">
                  <c:v>5884</c:v>
                </c:pt>
                <c:pt idx="5884">
                  <c:v>5885</c:v>
                </c:pt>
                <c:pt idx="5885">
                  <c:v>5886</c:v>
                </c:pt>
                <c:pt idx="5886">
                  <c:v>5887</c:v>
                </c:pt>
                <c:pt idx="5887">
                  <c:v>5888</c:v>
                </c:pt>
                <c:pt idx="5888">
                  <c:v>5889</c:v>
                </c:pt>
                <c:pt idx="5889">
                  <c:v>5890</c:v>
                </c:pt>
                <c:pt idx="5890">
                  <c:v>5891</c:v>
                </c:pt>
                <c:pt idx="5891">
                  <c:v>5892</c:v>
                </c:pt>
                <c:pt idx="5892">
                  <c:v>5893</c:v>
                </c:pt>
                <c:pt idx="5893">
                  <c:v>5894</c:v>
                </c:pt>
                <c:pt idx="5894">
                  <c:v>5895</c:v>
                </c:pt>
                <c:pt idx="5895">
                  <c:v>5896</c:v>
                </c:pt>
                <c:pt idx="5896">
                  <c:v>5897</c:v>
                </c:pt>
                <c:pt idx="5897">
                  <c:v>5898</c:v>
                </c:pt>
                <c:pt idx="5898">
                  <c:v>5899</c:v>
                </c:pt>
                <c:pt idx="5899">
                  <c:v>5900</c:v>
                </c:pt>
                <c:pt idx="5900">
                  <c:v>5901</c:v>
                </c:pt>
                <c:pt idx="5901">
                  <c:v>5902</c:v>
                </c:pt>
                <c:pt idx="5902">
                  <c:v>5903</c:v>
                </c:pt>
                <c:pt idx="5903">
                  <c:v>5904</c:v>
                </c:pt>
                <c:pt idx="5904">
                  <c:v>5905</c:v>
                </c:pt>
                <c:pt idx="5905">
                  <c:v>5906</c:v>
                </c:pt>
                <c:pt idx="5906">
                  <c:v>5907</c:v>
                </c:pt>
                <c:pt idx="5907">
                  <c:v>5908</c:v>
                </c:pt>
                <c:pt idx="5908">
                  <c:v>5909</c:v>
                </c:pt>
                <c:pt idx="5909">
                  <c:v>5910</c:v>
                </c:pt>
                <c:pt idx="5910">
                  <c:v>5911</c:v>
                </c:pt>
                <c:pt idx="5911">
                  <c:v>5912</c:v>
                </c:pt>
                <c:pt idx="5912">
                  <c:v>5913</c:v>
                </c:pt>
                <c:pt idx="5913">
                  <c:v>5914</c:v>
                </c:pt>
                <c:pt idx="5914">
                  <c:v>5915</c:v>
                </c:pt>
                <c:pt idx="5915">
                  <c:v>5916</c:v>
                </c:pt>
                <c:pt idx="5916">
                  <c:v>5917</c:v>
                </c:pt>
                <c:pt idx="5917">
                  <c:v>5918</c:v>
                </c:pt>
                <c:pt idx="5918">
                  <c:v>5919</c:v>
                </c:pt>
                <c:pt idx="5919">
                  <c:v>5920</c:v>
                </c:pt>
                <c:pt idx="5920">
                  <c:v>5921</c:v>
                </c:pt>
                <c:pt idx="5921">
                  <c:v>5922</c:v>
                </c:pt>
                <c:pt idx="5922">
                  <c:v>5923</c:v>
                </c:pt>
                <c:pt idx="5923">
                  <c:v>5924</c:v>
                </c:pt>
                <c:pt idx="5924">
                  <c:v>5925</c:v>
                </c:pt>
                <c:pt idx="5925">
                  <c:v>5926</c:v>
                </c:pt>
                <c:pt idx="5926">
                  <c:v>5927</c:v>
                </c:pt>
                <c:pt idx="5927">
                  <c:v>5928</c:v>
                </c:pt>
                <c:pt idx="5928">
                  <c:v>5929</c:v>
                </c:pt>
                <c:pt idx="5929">
                  <c:v>5930</c:v>
                </c:pt>
                <c:pt idx="5930">
                  <c:v>5931</c:v>
                </c:pt>
                <c:pt idx="5931">
                  <c:v>5932</c:v>
                </c:pt>
                <c:pt idx="5932">
                  <c:v>5933</c:v>
                </c:pt>
                <c:pt idx="5933">
                  <c:v>5934</c:v>
                </c:pt>
                <c:pt idx="5934">
                  <c:v>5935</c:v>
                </c:pt>
                <c:pt idx="5935">
                  <c:v>5936</c:v>
                </c:pt>
                <c:pt idx="5936">
                  <c:v>5937</c:v>
                </c:pt>
                <c:pt idx="5937">
                  <c:v>5938</c:v>
                </c:pt>
                <c:pt idx="5938">
                  <c:v>5939</c:v>
                </c:pt>
                <c:pt idx="5939">
                  <c:v>5940</c:v>
                </c:pt>
                <c:pt idx="5940">
                  <c:v>5941</c:v>
                </c:pt>
                <c:pt idx="5941">
                  <c:v>5942</c:v>
                </c:pt>
                <c:pt idx="5942">
                  <c:v>5943</c:v>
                </c:pt>
                <c:pt idx="5943">
                  <c:v>5944</c:v>
                </c:pt>
                <c:pt idx="5944">
                  <c:v>5945</c:v>
                </c:pt>
                <c:pt idx="5945">
                  <c:v>5946</c:v>
                </c:pt>
                <c:pt idx="5946">
                  <c:v>5947</c:v>
                </c:pt>
                <c:pt idx="5947">
                  <c:v>5948</c:v>
                </c:pt>
                <c:pt idx="5948">
                  <c:v>5949</c:v>
                </c:pt>
                <c:pt idx="5949">
                  <c:v>5950</c:v>
                </c:pt>
                <c:pt idx="5950">
                  <c:v>5951</c:v>
                </c:pt>
                <c:pt idx="5951">
                  <c:v>5952</c:v>
                </c:pt>
                <c:pt idx="5952">
                  <c:v>5953</c:v>
                </c:pt>
                <c:pt idx="5953">
                  <c:v>5954</c:v>
                </c:pt>
                <c:pt idx="5954">
                  <c:v>5955</c:v>
                </c:pt>
                <c:pt idx="5955">
                  <c:v>5956</c:v>
                </c:pt>
                <c:pt idx="5956">
                  <c:v>5957</c:v>
                </c:pt>
                <c:pt idx="5957">
                  <c:v>5958</c:v>
                </c:pt>
                <c:pt idx="5958">
                  <c:v>5959</c:v>
                </c:pt>
                <c:pt idx="5959">
                  <c:v>5960</c:v>
                </c:pt>
                <c:pt idx="5960">
                  <c:v>5961</c:v>
                </c:pt>
                <c:pt idx="5961">
                  <c:v>5962</c:v>
                </c:pt>
                <c:pt idx="5962">
                  <c:v>5963</c:v>
                </c:pt>
                <c:pt idx="5963">
                  <c:v>5964</c:v>
                </c:pt>
                <c:pt idx="5964">
                  <c:v>5965</c:v>
                </c:pt>
                <c:pt idx="5965">
                  <c:v>5966</c:v>
                </c:pt>
                <c:pt idx="5966">
                  <c:v>5967</c:v>
                </c:pt>
                <c:pt idx="5967">
                  <c:v>5968</c:v>
                </c:pt>
                <c:pt idx="5968">
                  <c:v>5969</c:v>
                </c:pt>
                <c:pt idx="5969">
                  <c:v>5970</c:v>
                </c:pt>
                <c:pt idx="5970">
                  <c:v>5971</c:v>
                </c:pt>
                <c:pt idx="5971">
                  <c:v>5972</c:v>
                </c:pt>
                <c:pt idx="5972">
                  <c:v>5973</c:v>
                </c:pt>
                <c:pt idx="5973">
                  <c:v>5974</c:v>
                </c:pt>
                <c:pt idx="5974">
                  <c:v>5975</c:v>
                </c:pt>
                <c:pt idx="5975">
                  <c:v>5976</c:v>
                </c:pt>
                <c:pt idx="5976">
                  <c:v>5977</c:v>
                </c:pt>
                <c:pt idx="5977">
                  <c:v>5978</c:v>
                </c:pt>
                <c:pt idx="5978">
                  <c:v>5979</c:v>
                </c:pt>
                <c:pt idx="5979">
                  <c:v>5980</c:v>
                </c:pt>
                <c:pt idx="5980">
                  <c:v>5981</c:v>
                </c:pt>
                <c:pt idx="5981">
                  <c:v>5982</c:v>
                </c:pt>
                <c:pt idx="5982">
                  <c:v>5983</c:v>
                </c:pt>
                <c:pt idx="5983">
                  <c:v>5984</c:v>
                </c:pt>
                <c:pt idx="5984">
                  <c:v>5985</c:v>
                </c:pt>
                <c:pt idx="5985">
                  <c:v>5986</c:v>
                </c:pt>
                <c:pt idx="5986">
                  <c:v>5987</c:v>
                </c:pt>
                <c:pt idx="5987">
                  <c:v>5988</c:v>
                </c:pt>
                <c:pt idx="5988">
                  <c:v>5989</c:v>
                </c:pt>
                <c:pt idx="5989">
                  <c:v>5990</c:v>
                </c:pt>
                <c:pt idx="5990">
                  <c:v>5991</c:v>
                </c:pt>
                <c:pt idx="5991">
                  <c:v>5992</c:v>
                </c:pt>
                <c:pt idx="5992">
                  <c:v>5993</c:v>
                </c:pt>
                <c:pt idx="5993">
                  <c:v>5994</c:v>
                </c:pt>
                <c:pt idx="5994">
                  <c:v>5995</c:v>
                </c:pt>
                <c:pt idx="5995">
                  <c:v>5996</c:v>
                </c:pt>
                <c:pt idx="5996">
                  <c:v>5997</c:v>
                </c:pt>
                <c:pt idx="5997">
                  <c:v>5998</c:v>
                </c:pt>
                <c:pt idx="5998">
                  <c:v>5999</c:v>
                </c:pt>
                <c:pt idx="5999">
                  <c:v>6000</c:v>
                </c:pt>
                <c:pt idx="6000">
                  <c:v>6001</c:v>
                </c:pt>
                <c:pt idx="6001">
                  <c:v>6002</c:v>
                </c:pt>
                <c:pt idx="6002">
                  <c:v>6003</c:v>
                </c:pt>
                <c:pt idx="6003">
                  <c:v>6004</c:v>
                </c:pt>
                <c:pt idx="6004">
                  <c:v>6005</c:v>
                </c:pt>
                <c:pt idx="6005">
                  <c:v>6006</c:v>
                </c:pt>
                <c:pt idx="6006">
                  <c:v>6007</c:v>
                </c:pt>
                <c:pt idx="6007">
                  <c:v>6008</c:v>
                </c:pt>
                <c:pt idx="6008">
                  <c:v>6009</c:v>
                </c:pt>
                <c:pt idx="6009">
                  <c:v>6010</c:v>
                </c:pt>
                <c:pt idx="6010">
                  <c:v>6011</c:v>
                </c:pt>
                <c:pt idx="6011">
                  <c:v>6012</c:v>
                </c:pt>
                <c:pt idx="6012">
                  <c:v>6013</c:v>
                </c:pt>
                <c:pt idx="6013">
                  <c:v>6014</c:v>
                </c:pt>
                <c:pt idx="6014">
                  <c:v>6015</c:v>
                </c:pt>
                <c:pt idx="6015">
                  <c:v>6016</c:v>
                </c:pt>
                <c:pt idx="6016">
                  <c:v>6017</c:v>
                </c:pt>
                <c:pt idx="6017">
                  <c:v>6018</c:v>
                </c:pt>
                <c:pt idx="6018">
                  <c:v>6019</c:v>
                </c:pt>
                <c:pt idx="6019">
                  <c:v>6020</c:v>
                </c:pt>
                <c:pt idx="6020">
                  <c:v>6021</c:v>
                </c:pt>
                <c:pt idx="6021">
                  <c:v>6022</c:v>
                </c:pt>
                <c:pt idx="6022">
                  <c:v>6023</c:v>
                </c:pt>
                <c:pt idx="6023">
                  <c:v>6024</c:v>
                </c:pt>
                <c:pt idx="6024">
                  <c:v>6025</c:v>
                </c:pt>
                <c:pt idx="6025">
                  <c:v>6026</c:v>
                </c:pt>
                <c:pt idx="6026">
                  <c:v>6027</c:v>
                </c:pt>
                <c:pt idx="6027">
                  <c:v>6028</c:v>
                </c:pt>
                <c:pt idx="6028">
                  <c:v>6029</c:v>
                </c:pt>
                <c:pt idx="6029">
                  <c:v>6030</c:v>
                </c:pt>
                <c:pt idx="6030">
                  <c:v>6031</c:v>
                </c:pt>
                <c:pt idx="6031">
                  <c:v>6032</c:v>
                </c:pt>
                <c:pt idx="6032">
                  <c:v>6033</c:v>
                </c:pt>
                <c:pt idx="6033">
                  <c:v>6034</c:v>
                </c:pt>
                <c:pt idx="6034">
                  <c:v>6035</c:v>
                </c:pt>
                <c:pt idx="6035">
                  <c:v>6036</c:v>
                </c:pt>
                <c:pt idx="6036">
                  <c:v>6037</c:v>
                </c:pt>
                <c:pt idx="6037">
                  <c:v>6038</c:v>
                </c:pt>
                <c:pt idx="6038">
                  <c:v>6039</c:v>
                </c:pt>
                <c:pt idx="6039">
                  <c:v>6040</c:v>
                </c:pt>
                <c:pt idx="6040">
                  <c:v>6041</c:v>
                </c:pt>
                <c:pt idx="6041">
                  <c:v>6042</c:v>
                </c:pt>
                <c:pt idx="6042">
                  <c:v>6043</c:v>
                </c:pt>
                <c:pt idx="6043">
                  <c:v>6044</c:v>
                </c:pt>
                <c:pt idx="6044">
                  <c:v>6045</c:v>
                </c:pt>
                <c:pt idx="6045">
                  <c:v>6046</c:v>
                </c:pt>
                <c:pt idx="6046">
                  <c:v>6047</c:v>
                </c:pt>
                <c:pt idx="6047">
                  <c:v>6048</c:v>
                </c:pt>
                <c:pt idx="6048">
                  <c:v>6049</c:v>
                </c:pt>
                <c:pt idx="6049">
                  <c:v>6050</c:v>
                </c:pt>
                <c:pt idx="6050">
                  <c:v>6051</c:v>
                </c:pt>
                <c:pt idx="6051">
                  <c:v>6052</c:v>
                </c:pt>
                <c:pt idx="6052">
                  <c:v>6053</c:v>
                </c:pt>
                <c:pt idx="6053">
                  <c:v>6054</c:v>
                </c:pt>
                <c:pt idx="6054">
                  <c:v>6055</c:v>
                </c:pt>
                <c:pt idx="6055">
                  <c:v>6056</c:v>
                </c:pt>
                <c:pt idx="6056">
                  <c:v>6057</c:v>
                </c:pt>
                <c:pt idx="6057">
                  <c:v>6058</c:v>
                </c:pt>
                <c:pt idx="6058">
                  <c:v>6059</c:v>
                </c:pt>
                <c:pt idx="6059">
                  <c:v>6060</c:v>
                </c:pt>
                <c:pt idx="6060">
                  <c:v>6061</c:v>
                </c:pt>
                <c:pt idx="6061">
                  <c:v>6062</c:v>
                </c:pt>
                <c:pt idx="6062">
                  <c:v>6063</c:v>
                </c:pt>
                <c:pt idx="6063">
                  <c:v>6064</c:v>
                </c:pt>
                <c:pt idx="6064">
                  <c:v>6065</c:v>
                </c:pt>
                <c:pt idx="6065">
                  <c:v>6066</c:v>
                </c:pt>
                <c:pt idx="6066">
                  <c:v>6067</c:v>
                </c:pt>
                <c:pt idx="6067">
                  <c:v>6068</c:v>
                </c:pt>
                <c:pt idx="6068">
                  <c:v>6069</c:v>
                </c:pt>
                <c:pt idx="6069">
                  <c:v>6070</c:v>
                </c:pt>
                <c:pt idx="6070">
                  <c:v>6071</c:v>
                </c:pt>
                <c:pt idx="6071">
                  <c:v>6072</c:v>
                </c:pt>
                <c:pt idx="6072">
                  <c:v>6073</c:v>
                </c:pt>
                <c:pt idx="6073">
                  <c:v>6074</c:v>
                </c:pt>
                <c:pt idx="6074">
                  <c:v>6075</c:v>
                </c:pt>
                <c:pt idx="6075">
                  <c:v>6076</c:v>
                </c:pt>
                <c:pt idx="6076">
                  <c:v>6077</c:v>
                </c:pt>
                <c:pt idx="6077">
                  <c:v>6078</c:v>
                </c:pt>
                <c:pt idx="6078">
                  <c:v>6079</c:v>
                </c:pt>
                <c:pt idx="6079">
                  <c:v>6080</c:v>
                </c:pt>
                <c:pt idx="6080">
                  <c:v>6081</c:v>
                </c:pt>
                <c:pt idx="6081">
                  <c:v>6082</c:v>
                </c:pt>
                <c:pt idx="6082">
                  <c:v>6083</c:v>
                </c:pt>
                <c:pt idx="6083">
                  <c:v>6084</c:v>
                </c:pt>
                <c:pt idx="6084">
                  <c:v>6085</c:v>
                </c:pt>
                <c:pt idx="6085">
                  <c:v>6086</c:v>
                </c:pt>
                <c:pt idx="6086">
                  <c:v>6087</c:v>
                </c:pt>
                <c:pt idx="6087">
                  <c:v>6088</c:v>
                </c:pt>
                <c:pt idx="6088">
                  <c:v>6089</c:v>
                </c:pt>
                <c:pt idx="6089">
                  <c:v>6090</c:v>
                </c:pt>
                <c:pt idx="6090">
                  <c:v>6091</c:v>
                </c:pt>
                <c:pt idx="6091">
                  <c:v>6092</c:v>
                </c:pt>
                <c:pt idx="6092">
                  <c:v>6093</c:v>
                </c:pt>
                <c:pt idx="6093">
                  <c:v>6094</c:v>
                </c:pt>
                <c:pt idx="6094">
                  <c:v>6095</c:v>
                </c:pt>
                <c:pt idx="6095">
                  <c:v>6096</c:v>
                </c:pt>
                <c:pt idx="6096">
                  <c:v>6097</c:v>
                </c:pt>
                <c:pt idx="6097">
                  <c:v>6098</c:v>
                </c:pt>
                <c:pt idx="6098">
                  <c:v>6099</c:v>
                </c:pt>
                <c:pt idx="6099">
                  <c:v>6100</c:v>
                </c:pt>
                <c:pt idx="6100">
                  <c:v>6101</c:v>
                </c:pt>
                <c:pt idx="6101">
                  <c:v>6102</c:v>
                </c:pt>
                <c:pt idx="6102">
                  <c:v>6103</c:v>
                </c:pt>
                <c:pt idx="6103">
                  <c:v>6104</c:v>
                </c:pt>
                <c:pt idx="6104">
                  <c:v>6105</c:v>
                </c:pt>
                <c:pt idx="6105">
                  <c:v>6106</c:v>
                </c:pt>
                <c:pt idx="6106">
                  <c:v>6107</c:v>
                </c:pt>
                <c:pt idx="6107">
                  <c:v>6108</c:v>
                </c:pt>
                <c:pt idx="6108">
                  <c:v>6109</c:v>
                </c:pt>
                <c:pt idx="6109">
                  <c:v>6110</c:v>
                </c:pt>
                <c:pt idx="6110">
                  <c:v>6111</c:v>
                </c:pt>
                <c:pt idx="6111">
                  <c:v>6112</c:v>
                </c:pt>
                <c:pt idx="6112">
                  <c:v>6113</c:v>
                </c:pt>
                <c:pt idx="6113">
                  <c:v>6114</c:v>
                </c:pt>
                <c:pt idx="6114">
                  <c:v>6115</c:v>
                </c:pt>
                <c:pt idx="6115">
                  <c:v>6116</c:v>
                </c:pt>
                <c:pt idx="6116">
                  <c:v>6117</c:v>
                </c:pt>
                <c:pt idx="6117">
                  <c:v>6118</c:v>
                </c:pt>
                <c:pt idx="6118">
                  <c:v>6119</c:v>
                </c:pt>
                <c:pt idx="6119">
                  <c:v>6120</c:v>
                </c:pt>
                <c:pt idx="6120">
                  <c:v>6121</c:v>
                </c:pt>
                <c:pt idx="6121">
                  <c:v>6122</c:v>
                </c:pt>
                <c:pt idx="6122">
                  <c:v>6123</c:v>
                </c:pt>
                <c:pt idx="6123">
                  <c:v>6124</c:v>
                </c:pt>
                <c:pt idx="6124">
                  <c:v>6125</c:v>
                </c:pt>
                <c:pt idx="6125">
                  <c:v>6126</c:v>
                </c:pt>
                <c:pt idx="6126">
                  <c:v>6127</c:v>
                </c:pt>
                <c:pt idx="6127">
                  <c:v>6128</c:v>
                </c:pt>
                <c:pt idx="6128">
                  <c:v>6129</c:v>
                </c:pt>
                <c:pt idx="6129">
                  <c:v>6130</c:v>
                </c:pt>
                <c:pt idx="6130">
                  <c:v>6131</c:v>
                </c:pt>
                <c:pt idx="6131">
                  <c:v>6132</c:v>
                </c:pt>
                <c:pt idx="6132">
                  <c:v>6133</c:v>
                </c:pt>
                <c:pt idx="6133">
                  <c:v>6134</c:v>
                </c:pt>
                <c:pt idx="6134">
                  <c:v>6135</c:v>
                </c:pt>
                <c:pt idx="6135">
                  <c:v>6136</c:v>
                </c:pt>
                <c:pt idx="6136">
                  <c:v>6137</c:v>
                </c:pt>
                <c:pt idx="6137">
                  <c:v>6138</c:v>
                </c:pt>
                <c:pt idx="6138">
                  <c:v>6139</c:v>
                </c:pt>
                <c:pt idx="6139">
                  <c:v>6140</c:v>
                </c:pt>
                <c:pt idx="6140">
                  <c:v>6141</c:v>
                </c:pt>
                <c:pt idx="6141">
                  <c:v>6142</c:v>
                </c:pt>
                <c:pt idx="6142">
                  <c:v>6143</c:v>
                </c:pt>
                <c:pt idx="6143">
                  <c:v>6144</c:v>
                </c:pt>
                <c:pt idx="6144">
                  <c:v>6145</c:v>
                </c:pt>
                <c:pt idx="6145">
                  <c:v>6146</c:v>
                </c:pt>
                <c:pt idx="6146">
                  <c:v>6147</c:v>
                </c:pt>
                <c:pt idx="6147">
                  <c:v>6148</c:v>
                </c:pt>
                <c:pt idx="6148">
                  <c:v>6149</c:v>
                </c:pt>
                <c:pt idx="6149">
                  <c:v>6150</c:v>
                </c:pt>
                <c:pt idx="6150">
                  <c:v>6151</c:v>
                </c:pt>
                <c:pt idx="6151">
                  <c:v>6152</c:v>
                </c:pt>
                <c:pt idx="6152">
                  <c:v>6153</c:v>
                </c:pt>
                <c:pt idx="6153">
                  <c:v>6154</c:v>
                </c:pt>
                <c:pt idx="6154">
                  <c:v>6155</c:v>
                </c:pt>
                <c:pt idx="6155">
                  <c:v>6156</c:v>
                </c:pt>
                <c:pt idx="6156">
                  <c:v>6157</c:v>
                </c:pt>
                <c:pt idx="6157">
                  <c:v>6158</c:v>
                </c:pt>
                <c:pt idx="6158">
                  <c:v>6159</c:v>
                </c:pt>
                <c:pt idx="6159">
                  <c:v>6160</c:v>
                </c:pt>
                <c:pt idx="6160">
                  <c:v>6161</c:v>
                </c:pt>
                <c:pt idx="6161">
                  <c:v>6162</c:v>
                </c:pt>
                <c:pt idx="6162">
                  <c:v>6163</c:v>
                </c:pt>
                <c:pt idx="6163">
                  <c:v>6164</c:v>
                </c:pt>
                <c:pt idx="6164">
                  <c:v>6165</c:v>
                </c:pt>
                <c:pt idx="6165">
                  <c:v>6166</c:v>
                </c:pt>
                <c:pt idx="6166">
                  <c:v>6167</c:v>
                </c:pt>
                <c:pt idx="6167">
                  <c:v>6168</c:v>
                </c:pt>
                <c:pt idx="6168">
                  <c:v>6169</c:v>
                </c:pt>
                <c:pt idx="6169">
                  <c:v>6170</c:v>
                </c:pt>
                <c:pt idx="6170">
                  <c:v>6171</c:v>
                </c:pt>
                <c:pt idx="6171">
                  <c:v>6172</c:v>
                </c:pt>
                <c:pt idx="6172">
                  <c:v>6173</c:v>
                </c:pt>
                <c:pt idx="6173">
                  <c:v>6174</c:v>
                </c:pt>
                <c:pt idx="6174">
                  <c:v>6175</c:v>
                </c:pt>
                <c:pt idx="6175">
                  <c:v>6176</c:v>
                </c:pt>
                <c:pt idx="6176">
                  <c:v>6177</c:v>
                </c:pt>
                <c:pt idx="6177">
                  <c:v>6178</c:v>
                </c:pt>
                <c:pt idx="6178">
                  <c:v>6179</c:v>
                </c:pt>
                <c:pt idx="6179">
                  <c:v>6180</c:v>
                </c:pt>
                <c:pt idx="6180">
                  <c:v>6181</c:v>
                </c:pt>
                <c:pt idx="6181">
                  <c:v>6182</c:v>
                </c:pt>
                <c:pt idx="6182">
                  <c:v>6183</c:v>
                </c:pt>
                <c:pt idx="6183">
                  <c:v>6184</c:v>
                </c:pt>
                <c:pt idx="6184">
                  <c:v>6185</c:v>
                </c:pt>
                <c:pt idx="6185">
                  <c:v>6186</c:v>
                </c:pt>
                <c:pt idx="6186">
                  <c:v>6187</c:v>
                </c:pt>
                <c:pt idx="6187">
                  <c:v>6188</c:v>
                </c:pt>
                <c:pt idx="6188">
                  <c:v>6189</c:v>
                </c:pt>
                <c:pt idx="6189">
                  <c:v>6190</c:v>
                </c:pt>
                <c:pt idx="6190">
                  <c:v>6191</c:v>
                </c:pt>
                <c:pt idx="6191">
                  <c:v>6192</c:v>
                </c:pt>
                <c:pt idx="6192">
                  <c:v>6193</c:v>
                </c:pt>
                <c:pt idx="6193">
                  <c:v>6194</c:v>
                </c:pt>
                <c:pt idx="6194">
                  <c:v>6195</c:v>
                </c:pt>
                <c:pt idx="6195">
                  <c:v>6196</c:v>
                </c:pt>
                <c:pt idx="6196">
                  <c:v>6197</c:v>
                </c:pt>
                <c:pt idx="6197">
                  <c:v>6198</c:v>
                </c:pt>
                <c:pt idx="6198">
                  <c:v>6199</c:v>
                </c:pt>
                <c:pt idx="6199">
                  <c:v>6200</c:v>
                </c:pt>
                <c:pt idx="6200">
                  <c:v>6201</c:v>
                </c:pt>
                <c:pt idx="6201">
                  <c:v>6202</c:v>
                </c:pt>
                <c:pt idx="6202">
                  <c:v>6203</c:v>
                </c:pt>
                <c:pt idx="6203">
                  <c:v>6204</c:v>
                </c:pt>
                <c:pt idx="6204">
                  <c:v>6205</c:v>
                </c:pt>
                <c:pt idx="6205">
                  <c:v>6206</c:v>
                </c:pt>
                <c:pt idx="6206">
                  <c:v>6207</c:v>
                </c:pt>
                <c:pt idx="6207">
                  <c:v>6208</c:v>
                </c:pt>
                <c:pt idx="6208">
                  <c:v>6209</c:v>
                </c:pt>
                <c:pt idx="6209">
                  <c:v>6210</c:v>
                </c:pt>
                <c:pt idx="6210">
                  <c:v>6211</c:v>
                </c:pt>
                <c:pt idx="6211">
                  <c:v>6212</c:v>
                </c:pt>
                <c:pt idx="6212">
                  <c:v>6213</c:v>
                </c:pt>
                <c:pt idx="6213">
                  <c:v>6214</c:v>
                </c:pt>
                <c:pt idx="6214">
                  <c:v>6215</c:v>
                </c:pt>
                <c:pt idx="6215">
                  <c:v>6216</c:v>
                </c:pt>
                <c:pt idx="6216">
                  <c:v>6217</c:v>
                </c:pt>
                <c:pt idx="6217">
                  <c:v>6218</c:v>
                </c:pt>
                <c:pt idx="6218">
                  <c:v>6219</c:v>
                </c:pt>
                <c:pt idx="6219">
                  <c:v>6220</c:v>
                </c:pt>
                <c:pt idx="6220">
                  <c:v>6221</c:v>
                </c:pt>
                <c:pt idx="6221">
                  <c:v>6222</c:v>
                </c:pt>
                <c:pt idx="6222">
                  <c:v>6223</c:v>
                </c:pt>
                <c:pt idx="6223">
                  <c:v>6224</c:v>
                </c:pt>
                <c:pt idx="6224">
                  <c:v>6225</c:v>
                </c:pt>
                <c:pt idx="6225">
                  <c:v>6226</c:v>
                </c:pt>
                <c:pt idx="6226">
                  <c:v>6227</c:v>
                </c:pt>
                <c:pt idx="6227">
                  <c:v>6228</c:v>
                </c:pt>
                <c:pt idx="6228">
                  <c:v>6229</c:v>
                </c:pt>
                <c:pt idx="6229">
                  <c:v>6230</c:v>
                </c:pt>
                <c:pt idx="6230">
                  <c:v>6231</c:v>
                </c:pt>
                <c:pt idx="6231">
                  <c:v>6232</c:v>
                </c:pt>
                <c:pt idx="6232">
                  <c:v>6233</c:v>
                </c:pt>
                <c:pt idx="6233">
                  <c:v>6234</c:v>
                </c:pt>
                <c:pt idx="6234">
                  <c:v>6235</c:v>
                </c:pt>
                <c:pt idx="6235">
                  <c:v>6236</c:v>
                </c:pt>
                <c:pt idx="6236">
                  <c:v>6237</c:v>
                </c:pt>
                <c:pt idx="6237">
                  <c:v>6238</c:v>
                </c:pt>
                <c:pt idx="6238">
                  <c:v>6239</c:v>
                </c:pt>
                <c:pt idx="6239">
                  <c:v>6240</c:v>
                </c:pt>
                <c:pt idx="6240">
                  <c:v>6241</c:v>
                </c:pt>
                <c:pt idx="6241">
                  <c:v>6242</c:v>
                </c:pt>
                <c:pt idx="6242">
                  <c:v>6243</c:v>
                </c:pt>
                <c:pt idx="6243">
                  <c:v>6244</c:v>
                </c:pt>
                <c:pt idx="6244">
                  <c:v>6245</c:v>
                </c:pt>
                <c:pt idx="6245">
                  <c:v>6246</c:v>
                </c:pt>
                <c:pt idx="6246">
                  <c:v>6247</c:v>
                </c:pt>
                <c:pt idx="6247">
                  <c:v>6248</c:v>
                </c:pt>
                <c:pt idx="6248">
                  <c:v>6249</c:v>
                </c:pt>
                <c:pt idx="6249">
                  <c:v>6250</c:v>
                </c:pt>
                <c:pt idx="6250">
                  <c:v>6251</c:v>
                </c:pt>
                <c:pt idx="6251">
                  <c:v>6252</c:v>
                </c:pt>
                <c:pt idx="6252">
                  <c:v>6253</c:v>
                </c:pt>
                <c:pt idx="6253">
                  <c:v>6254</c:v>
                </c:pt>
                <c:pt idx="6254">
                  <c:v>6255</c:v>
                </c:pt>
                <c:pt idx="6255">
                  <c:v>6256</c:v>
                </c:pt>
                <c:pt idx="6256">
                  <c:v>6257</c:v>
                </c:pt>
                <c:pt idx="6257">
                  <c:v>6258</c:v>
                </c:pt>
                <c:pt idx="6258">
                  <c:v>6259</c:v>
                </c:pt>
                <c:pt idx="6259">
                  <c:v>6260</c:v>
                </c:pt>
                <c:pt idx="6260">
                  <c:v>6261</c:v>
                </c:pt>
                <c:pt idx="6261">
                  <c:v>6262</c:v>
                </c:pt>
                <c:pt idx="6262">
                  <c:v>6263</c:v>
                </c:pt>
                <c:pt idx="6263">
                  <c:v>6264</c:v>
                </c:pt>
                <c:pt idx="6264">
                  <c:v>6265</c:v>
                </c:pt>
                <c:pt idx="6265">
                  <c:v>6266</c:v>
                </c:pt>
                <c:pt idx="6266">
                  <c:v>6267</c:v>
                </c:pt>
                <c:pt idx="6267">
                  <c:v>6268</c:v>
                </c:pt>
                <c:pt idx="6268">
                  <c:v>6269</c:v>
                </c:pt>
                <c:pt idx="6269">
                  <c:v>6270</c:v>
                </c:pt>
                <c:pt idx="6270">
                  <c:v>6271</c:v>
                </c:pt>
                <c:pt idx="6271">
                  <c:v>6272</c:v>
                </c:pt>
                <c:pt idx="6272">
                  <c:v>6273</c:v>
                </c:pt>
                <c:pt idx="6273">
                  <c:v>6274</c:v>
                </c:pt>
                <c:pt idx="6274">
                  <c:v>6275</c:v>
                </c:pt>
                <c:pt idx="6275">
                  <c:v>6276</c:v>
                </c:pt>
                <c:pt idx="6276">
                  <c:v>6277</c:v>
                </c:pt>
                <c:pt idx="6277">
                  <c:v>6278</c:v>
                </c:pt>
                <c:pt idx="6278">
                  <c:v>6279</c:v>
                </c:pt>
                <c:pt idx="6279">
                  <c:v>6280</c:v>
                </c:pt>
                <c:pt idx="6280">
                  <c:v>6281</c:v>
                </c:pt>
                <c:pt idx="6281">
                  <c:v>6282</c:v>
                </c:pt>
                <c:pt idx="6282">
                  <c:v>6283</c:v>
                </c:pt>
                <c:pt idx="6283">
                  <c:v>6284</c:v>
                </c:pt>
                <c:pt idx="6284">
                  <c:v>6285</c:v>
                </c:pt>
                <c:pt idx="6285">
                  <c:v>6286</c:v>
                </c:pt>
                <c:pt idx="6286">
                  <c:v>6287</c:v>
                </c:pt>
                <c:pt idx="6287">
                  <c:v>6288</c:v>
                </c:pt>
                <c:pt idx="6288">
                  <c:v>6289</c:v>
                </c:pt>
                <c:pt idx="6289">
                  <c:v>6290</c:v>
                </c:pt>
                <c:pt idx="6290">
                  <c:v>6291</c:v>
                </c:pt>
                <c:pt idx="6291">
                  <c:v>6292</c:v>
                </c:pt>
                <c:pt idx="6292">
                  <c:v>6293</c:v>
                </c:pt>
                <c:pt idx="6293">
                  <c:v>6294</c:v>
                </c:pt>
                <c:pt idx="6294">
                  <c:v>6295</c:v>
                </c:pt>
                <c:pt idx="6295">
                  <c:v>6296</c:v>
                </c:pt>
                <c:pt idx="6296">
                  <c:v>6297</c:v>
                </c:pt>
                <c:pt idx="6297">
                  <c:v>6298</c:v>
                </c:pt>
                <c:pt idx="6298">
                  <c:v>6299</c:v>
                </c:pt>
                <c:pt idx="6299">
                  <c:v>6300</c:v>
                </c:pt>
                <c:pt idx="6300">
                  <c:v>6301</c:v>
                </c:pt>
                <c:pt idx="6301">
                  <c:v>6302</c:v>
                </c:pt>
                <c:pt idx="6302">
                  <c:v>6303</c:v>
                </c:pt>
                <c:pt idx="6303">
                  <c:v>6304</c:v>
                </c:pt>
                <c:pt idx="6304">
                  <c:v>6305</c:v>
                </c:pt>
                <c:pt idx="6305">
                  <c:v>6306</c:v>
                </c:pt>
                <c:pt idx="6306">
                  <c:v>6307</c:v>
                </c:pt>
                <c:pt idx="6307">
                  <c:v>6308</c:v>
                </c:pt>
                <c:pt idx="6308">
                  <c:v>6309</c:v>
                </c:pt>
                <c:pt idx="6309">
                  <c:v>6310</c:v>
                </c:pt>
                <c:pt idx="6310">
                  <c:v>6311</c:v>
                </c:pt>
                <c:pt idx="6311">
                  <c:v>6312</c:v>
                </c:pt>
                <c:pt idx="6312">
                  <c:v>6313</c:v>
                </c:pt>
                <c:pt idx="6313">
                  <c:v>6314</c:v>
                </c:pt>
                <c:pt idx="6314">
                  <c:v>6315</c:v>
                </c:pt>
                <c:pt idx="6315">
                  <c:v>6316</c:v>
                </c:pt>
                <c:pt idx="6316">
                  <c:v>6317</c:v>
                </c:pt>
                <c:pt idx="6317">
                  <c:v>6318</c:v>
                </c:pt>
                <c:pt idx="6318">
                  <c:v>6319</c:v>
                </c:pt>
                <c:pt idx="6319">
                  <c:v>6320</c:v>
                </c:pt>
                <c:pt idx="6320">
                  <c:v>6321</c:v>
                </c:pt>
                <c:pt idx="6321">
                  <c:v>6322</c:v>
                </c:pt>
                <c:pt idx="6322">
                  <c:v>6323</c:v>
                </c:pt>
                <c:pt idx="6323">
                  <c:v>6324</c:v>
                </c:pt>
                <c:pt idx="6324">
                  <c:v>6325</c:v>
                </c:pt>
                <c:pt idx="6325">
                  <c:v>6326</c:v>
                </c:pt>
                <c:pt idx="6326">
                  <c:v>6327</c:v>
                </c:pt>
                <c:pt idx="6327">
                  <c:v>6328</c:v>
                </c:pt>
                <c:pt idx="6328">
                  <c:v>6329</c:v>
                </c:pt>
                <c:pt idx="6329">
                  <c:v>6330</c:v>
                </c:pt>
                <c:pt idx="6330">
                  <c:v>6331</c:v>
                </c:pt>
                <c:pt idx="6331">
                  <c:v>6332</c:v>
                </c:pt>
                <c:pt idx="6332">
                  <c:v>6333</c:v>
                </c:pt>
                <c:pt idx="6333">
                  <c:v>6334</c:v>
                </c:pt>
                <c:pt idx="6334">
                  <c:v>6335</c:v>
                </c:pt>
                <c:pt idx="6335">
                  <c:v>6336</c:v>
                </c:pt>
                <c:pt idx="6336">
                  <c:v>6337</c:v>
                </c:pt>
                <c:pt idx="6337">
                  <c:v>6338</c:v>
                </c:pt>
                <c:pt idx="6338">
                  <c:v>6339</c:v>
                </c:pt>
                <c:pt idx="6339">
                  <c:v>6340</c:v>
                </c:pt>
                <c:pt idx="6340">
                  <c:v>6341</c:v>
                </c:pt>
                <c:pt idx="6341">
                  <c:v>6342</c:v>
                </c:pt>
                <c:pt idx="6342">
                  <c:v>6343</c:v>
                </c:pt>
                <c:pt idx="6343">
                  <c:v>6344</c:v>
                </c:pt>
                <c:pt idx="6344">
                  <c:v>6345</c:v>
                </c:pt>
                <c:pt idx="6345">
                  <c:v>6346</c:v>
                </c:pt>
                <c:pt idx="6346">
                  <c:v>6347</c:v>
                </c:pt>
                <c:pt idx="6347">
                  <c:v>6348</c:v>
                </c:pt>
                <c:pt idx="6348">
                  <c:v>6349</c:v>
                </c:pt>
                <c:pt idx="6349">
                  <c:v>6350</c:v>
                </c:pt>
                <c:pt idx="6350">
                  <c:v>6351</c:v>
                </c:pt>
                <c:pt idx="6351">
                  <c:v>6352</c:v>
                </c:pt>
                <c:pt idx="6352">
                  <c:v>6353</c:v>
                </c:pt>
                <c:pt idx="6353">
                  <c:v>6354</c:v>
                </c:pt>
                <c:pt idx="6354">
                  <c:v>6355</c:v>
                </c:pt>
                <c:pt idx="6355">
                  <c:v>6356</c:v>
                </c:pt>
                <c:pt idx="6356">
                  <c:v>6357</c:v>
                </c:pt>
                <c:pt idx="6357">
                  <c:v>6358</c:v>
                </c:pt>
                <c:pt idx="6358">
                  <c:v>6359</c:v>
                </c:pt>
                <c:pt idx="6359">
                  <c:v>6360</c:v>
                </c:pt>
                <c:pt idx="6360">
                  <c:v>6361</c:v>
                </c:pt>
                <c:pt idx="6361">
                  <c:v>6362</c:v>
                </c:pt>
                <c:pt idx="6362">
                  <c:v>6363</c:v>
                </c:pt>
                <c:pt idx="6363">
                  <c:v>6364</c:v>
                </c:pt>
                <c:pt idx="6364">
                  <c:v>6365</c:v>
                </c:pt>
                <c:pt idx="6365">
                  <c:v>6366</c:v>
                </c:pt>
                <c:pt idx="6366">
                  <c:v>6367</c:v>
                </c:pt>
                <c:pt idx="6367">
                  <c:v>6368</c:v>
                </c:pt>
                <c:pt idx="6368">
                  <c:v>6369</c:v>
                </c:pt>
                <c:pt idx="6369">
                  <c:v>6370</c:v>
                </c:pt>
                <c:pt idx="6370">
                  <c:v>6371</c:v>
                </c:pt>
                <c:pt idx="6371">
                  <c:v>6372</c:v>
                </c:pt>
                <c:pt idx="6372">
                  <c:v>6373</c:v>
                </c:pt>
                <c:pt idx="6373">
                  <c:v>6374</c:v>
                </c:pt>
                <c:pt idx="6374">
                  <c:v>6375</c:v>
                </c:pt>
                <c:pt idx="6375">
                  <c:v>6376</c:v>
                </c:pt>
                <c:pt idx="6376">
                  <c:v>6377</c:v>
                </c:pt>
                <c:pt idx="6377">
                  <c:v>6378</c:v>
                </c:pt>
                <c:pt idx="6378">
                  <c:v>6379</c:v>
                </c:pt>
                <c:pt idx="6379">
                  <c:v>6380</c:v>
                </c:pt>
                <c:pt idx="6380">
                  <c:v>6381</c:v>
                </c:pt>
                <c:pt idx="6381">
                  <c:v>6382</c:v>
                </c:pt>
                <c:pt idx="6382">
                  <c:v>6383</c:v>
                </c:pt>
                <c:pt idx="6383">
                  <c:v>6384</c:v>
                </c:pt>
                <c:pt idx="6384">
                  <c:v>6385</c:v>
                </c:pt>
                <c:pt idx="6385">
                  <c:v>6386</c:v>
                </c:pt>
                <c:pt idx="6386">
                  <c:v>6387</c:v>
                </c:pt>
                <c:pt idx="6387">
                  <c:v>6388</c:v>
                </c:pt>
                <c:pt idx="6388">
                  <c:v>6389</c:v>
                </c:pt>
                <c:pt idx="6389">
                  <c:v>6390</c:v>
                </c:pt>
                <c:pt idx="6390">
                  <c:v>6391</c:v>
                </c:pt>
                <c:pt idx="6391">
                  <c:v>6392</c:v>
                </c:pt>
                <c:pt idx="6392">
                  <c:v>6393</c:v>
                </c:pt>
                <c:pt idx="6393">
                  <c:v>6394</c:v>
                </c:pt>
                <c:pt idx="6394">
                  <c:v>6395</c:v>
                </c:pt>
                <c:pt idx="6395">
                  <c:v>6396</c:v>
                </c:pt>
                <c:pt idx="6396">
                  <c:v>6397</c:v>
                </c:pt>
                <c:pt idx="6397">
                  <c:v>6398</c:v>
                </c:pt>
                <c:pt idx="6398">
                  <c:v>6399</c:v>
                </c:pt>
                <c:pt idx="6399">
                  <c:v>6400</c:v>
                </c:pt>
                <c:pt idx="6400">
                  <c:v>6401</c:v>
                </c:pt>
                <c:pt idx="6401">
                  <c:v>6402</c:v>
                </c:pt>
                <c:pt idx="6402">
                  <c:v>6403</c:v>
                </c:pt>
                <c:pt idx="6403">
                  <c:v>6404</c:v>
                </c:pt>
                <c:pt idx="6404">
                  <c:v>6405</c:v>
                </c:pt>
                <c:pt idx="6405">
                  <c:v>6406</c:v>
                </c:pt>
                <c:pt idx="6406">
                  <c:v>6407</c:v>
                </c:pt>
                <c:pt idx="6407">
                  <c:v>6408</c:v>
                </c:pt>
                <c:pt idx="6408">
                  <c:v>6409</c:v>
                </c:pt>
                <c:pt idx="6409">
                  <c:v>6410</c:v>
                </c:pt>
                <c:pt idx="6410">
                  <c:v>6411</c:v>
                </c:pt>
                <c:pt idx="6411">
                  <c:v>6412</c:v>
                </c:pt>
                <c:pt idx="6412">
                  <c:v>6413</c:v>
                </c:pt>
                <c:pt idx="6413">
                  <c:v>6414</c:v>
                </c:pt>
                <c:pt idx="6414">
                  <c:v>6415</c:v>
                </c:pt>
                <c:pt idx="6415">
                  <c:v>6416</c:v>
                </c:pt>
                <c:pt idx="6416">
                  <c:v>6417</c:v>
                </c:pt>
                <c:pt idx="6417">
                  <c:v>6418</c:v>
                </c:pt>
                <c:pt idx="6418">
                  <c:v>6419</c:v>
                </c:pt>
                <c:pt idx="6419">
                  <c:v>6420</c:v>
                </c:pt>
                <c:pt idx="6420">
                  <c:v>6421</c:v>
                </c:pt>
                <c:pt idx="6421">
                  <c:v>6422</c:v>
                </c:pt>
                <c:pt idx="6422">
                  <c:v>6423</c:v>
                </c:pt>
                <c:pt idx="6423">
                  <c:v>6424</c:v>
                </c:pt>
                <c:pt idx="6424">
                  <c:v>6425</c:v>
                </c:pt>
                <c:pt idx="6425">
                  <c:v>6426</c:v>
                </c:pt>
                <c:pt idx="6426">
                  <c:v>6427</c:v>
                </c:pt>
                <c:pt idx="6427">
                  <c:v>6428</c:v>
                </c:pt>
                <c:pt idx="6428">
                  <c:v>6429</c:v>
                </c:pt>
                <c:pt idx="6429">
                  <c:v>6430</c:v>
                </c:pt>
                <c:pt idx="6430">
                  <c:v>6431</c:v>
                </c:pt>
                <c:pt idx="6431">
                  <c:v>6432</c:v>
                </c:pt>
                <c:pt idx="6432">
                  <c:v>6433</c:v>
                </c:pt>
                <c:pt idx="6433">
                  <c:v>6434</c:v>
                </c:pt>
                <c:pt idx="6434">
                  <c:v>6435</c:v>
                </c:pt>
                <c:pt idx="6435">
                  <c:v>6436</c:v>
                </c:pt>
                <c:pt idx="6436">
                  <c:v>6437</c:v>
                </c:pt>
                <c:pt idx="6437">
                  <c:v>6438</c:v>
                </c:pt>
                <c:pt idx="6438">
                  <c:v>6439</c:v>
                </c:pt>
                <c:pt idx="6439">
                  <c:v>6440</c:v>
                </c:pt>
                <c:pt idx="6440">
                  <c:v>6441</c:v>
                </c:pt>
                <c:pt idx="6441">
                  <c:v>6442</c:v>
                </c:pt>
                <c:pt idx="6442">
                  <c:v>6443</c:v>
                </c:pt>
                <c:pt idx="6443">
                  <c:v>6444</c:v>
                </c:pt>
                <c:pt idx="6444">
                  <c:v>6445</c:v>
                </c:pt>
                <c:pt idx="6445">
                  <c:v>6446</c:v>
                </c:pt>
                <c:pt idx="6446">
                  <c:v>6447</c:v>
                </c:pt>
                <c:pt idx="6447">
                  <c:v>6448</c:v>
                </c:pt>
                <c:pt idx="6448">
                  <c:v>6449</c:v>
                </c:pt>
                <c:pt idx="6449">
                  <c:v>6450</c:v>
                </c:pt>
                <c:pt idx="6450">
                  <c:v>6451</c:v>
                </c:pt>
                <c:pt idx="6451">
                  <c:v>6452</c:v>
                </c:pt>
                <c:pt idx="6452">
                  <c:v>6453</c:v>
                </c:pt>
                <c:pt idx="6453">
                  <c:v>6454</c:v>
                </c:pt>
                <c:pt idx="6454">
                  <c:v>6455</c:v>
                </c:pt>
                <c:pt idx="6455">
                  <c:v>6456</c:v>
                </c:pt>
                <c:pt idx="6456">
                  <c:v>6457</c:v>
                </c:pt>
                <c:pt idx="6457">
                  <c:v>6458</c:v>
                </c:pt>
                <c:pt idx="6458">
                  <c:v>6459</c:v>
                </c:pt>
                <c:pt idx="6459">
                  <c:v>6460</c:v>
                </c:pt>
                <c:pt idx="6460">
                  <c:v>6461</c:v>
                </c:pt>
                <c:pt idx="6461">
                  <c:v>6462</c:v>
                </c:pt>
                <c:pt idx="6462">
                  <c:v>6463</c:v>
                </c:pt>
                <c:pt idx="6463">
                  <c:v>6464</c:v>
                </c:pt>
                <c:pt idx="6464">
                  <c:v>6465</c:v>
                </c:pt>
                <c:pt idx="6465">
                  <c:v>6466</c:v>
                </c:pt>
                <c:pt idx="6466">
                  <c:v>6467</c:v>
                </c:pt>
                <c:pt idx="6467">
                  <c:v>6468</c:v>
                </c:pt>
                <c:pt idx="6468">
                  <c:v>6469</c:v>
                </c:pt>
                <c:pt idx="6469">
                  <c:v>6470</c:v>
                </c:pt>
                <c:pt idx="6470">
                  <c:v>6471</c:v>
                </c:pt>
                <c:pt idx="6471">
                  <c:v>6472</c:v>
                </c:pt>
                <c:pt idx="6472">
                  <c:v>6473</c:v>
                </c:pt>
                <c:pt idx="6473">
                  <c:v>6474</c:v>
                </c:pt>
                <c:pt idx="6474">
                  <c:v>6475</c:v>
                </c:pt>
                <c:pt idx="6475">
                  <c:v>6476</c:v>
                </c:pt>
                <c:pt idx="6476">
                  <c:v>6477</c:v>
                </c:pt>
                <c:pt idx="6477">
                  <c:v>6478</c:v>
                </c:pt>
                <c:pt idx="6478">
                  <c:v>6479</c:v>
                </c:pt>
                <c:pt idx="6479">
                  <c:v>6480</c:v>
                </c:pt>
                <c:pt idx="6480">
                  <c:v>6481</c:v>
                </c:pt>
                <c:pt idx="6481">
                  <c:v>6482</c:v>
                </c:pt>
                <c:pt idx="6482">
                  <c:v>6483</c:v>
                </c:pt>
                <c:pt idx="6483">
                  <c:v>6484</c:v>
                </c:pt>
                <c:pt idx="6484">
                  <c:v>6485</c:v>
                </c:pt>
                <c:pt idx="6485">
                  <c:v>6486</c:v>
                </c:pt>
                <c:pt idx="6486">
                  <c:v>6487</c:v>
                </c:pt>
                <c:pt idx="6487">
                  <c:v>6488</c:v>
                </c:pt>
                <c:pt idx="6488">
                  <c:v>6489</c:v>
                </c:pt>
                <c:pt idx="6489">
                  <c:v>6490</c:v>
                </c:pt>
                <c:pt idx="6490">
                  <c:v>6491</c:v>
                </c:pt>
                <c:pt idx="6491">
                  <c:v>6492</c:v>
                </c:pt>
                <c:pt idx="6492">
                  <c:v>6493</c:v>
                </c:pt>
                <c:pt idx="6493">
                  <c:v>6494</c:v>
                </c:pt>
                <c:pt idx="6494">
                  <c:v>6495</c:v>
                </c:pt>
                <c:pt idx="6495">
                  <c:v>6496</c:v>
                </c:pt>
                <c:pt idx="6496">
                  <c:v>6497</c:v>
                </c:pt>
                <c:pt idx="6497">
                  <c:v>6498</c:v>
                </c:pt>
                <c:pt idx="6498">
                  <c:v>6499</c:v>
                </c:pt>
                <c:pt idx="6499">
                  <c:v>6500</c:v>
                </c:pt>
                <c:pt idx="6500">
                  <c:v>6501</c:v>
                </c:pt>
                <c:pt idx="6501">
                  <c:v>6502</c:v>
                </c:pt>
                <c:pt idx="6502">
                  <c:v>6503</c:v>
                </c:pt>
                <c:pt idx="6503">
                  <c:v>6504</c:v>
                </c:pt>
                <c:pt idx="6504">
                  <c:v>6505</c:v>
                </c:pt>
                <c:pt idx="6505">
                  <c:v>6506</c:v>
                </c:pt>
                <c:pt idx="6506">
                  <c:v>6507</c:v>
                </c:pt>
                <c:pt idx="6507">
                  <c:v>6508</c:v>
                </c:pt>
                <c:pt idx="6508">
                  <c:v>6509</c:v>
                </c:pt>
                <c:pt idx="6509">
                  <c:v>6510</c:v>
                </c:pt>
                <c:pt idx="6510">
                  <c:v>6511</c:v>
                </c:pt>
                <c:pt idx="6511">
                  <c:v>6512</c:v>
                </c:pt>
                <c:pt idx="6512">
                  <c:v>6513</c:v>
                </c:pt>
                <c:pt idx="6513">
                  <c:v>6514</c:v>
                </c:pt>
                <c:pt idx="6514">
                  <c:v>6515</c:v>
                </c:pt>
                <c:pt idx="6515">
                  <c:v>6516</c:v>
                </c:pt>
                <c:pt idx="6516">
                  <c:v>6517</c:v>
                </c:pt>
                <c:pt idx="6517">
                  <c:v>6518</c:v>
                </c:pt>
                <c:pt idx="6518">
                  <c:v>6519</c:v>
                </c:pt>
                <c:pt idx="6519">
                  <c:v>6520</c:v>
                </c:pt>
                <c:pt idx="6520">
                  <c:v>6521</c:v>
                </c:pt>
                <c:pt idx="6521">
                  <c:v>6522</c:v>
                </c:pt>
                <c:pt idx="6522">
                  <c:v>6523</c:v>
                </c:pt>
                <c:pt idx="6523">
                  <c:v>6524</c:v>
                </c:pt>
                <c:pt idx="6524">
                  <c:v>6525</c:v>
                </c:pt>
                <c:pt idx="6525">
                  <c:v>6526</c:v>
                </c:pt>
                <c:pt idx="6526">
                  <c:v>6527</c:v>
                </c:pt>
                <c:pt idx="6527">
                  <c:v>6528</c:v>
                </c:pt>
                <c:pt idx="6528">
                  <c:v>6529</c:v>
                </c:pt>
                <c:pt idx="6529">
                  <c:v>6530</c:v>
                </c:pt>
                <c:pt idx="6530">
                  <c:v>6531</c:v>
                </c:pt>
                <c:pt idx="6531">
                  <c:v>6532</c:v>
                </c:pt>
                <c:pt idx="6532">
                  <c:v>6533</c:v>
                </c:pt>
                <c:pt idx="6533">
                  <c:v>6534</c:v>
                </c:pt>
                <c:pt idx="6534">
                  <c:v>6535</c:v>
                </c:pt>
                <c:pt idx="6535">
                  <c:v>6536</c:v>
                </c:pt>
                <c:pt idx="6536">
                  <c:v>6537</c:v>
                </c:pt>
                <c:pt idx="6537">
                  <c:v>6538</c:v>
                </c:pt>
                <c:pt idx="6538">
                  <c:v>6539</c:v>
                </c:pt>
                <c:pt idx="6539">
                  <c:v>6540</c:v>
                </c:pt>
                <c:pt idx="6540">
                  <c:v>6541</c:v>
                </c:pt>
                <c:pt idx="6541">
                  <c:v>6542</c:v>
                </c:pt>
                <c:pt idx="6542">
                  <c:v>6543</c:v>
                </c:pt>
                <c:pt idx="6543">
                  <c:v>6544</c:v>
                </c:pt>
                <c:pt idx="6544">
                  <c:v>6545</c:v>
                </c:pt>
                <c:pt idx="6545">
                  <c:v>6546</c:v>
                </c:pt>
                <c:pt idx="6546">
                  <c:v>6547</c:v>
                </c:pt>
                <c:pt idx="6547">
                  <c:v>6548</c:v>
                </c:pt>
                <c:pt idx="6548">
                  <c:v>6549</c:v>
                </c:pt>
                <c:pt idx="6549">
                  <c:v>6550</c:v>
                </c:pt>
                <c:pt idx="6550">
                  <c:v>6551</c:v>
                </c:pt>
                <c:pt idx="6551">
                  <c:v>6552</c:v>
                </c:pt>
                <c:pt idx="6552">
                  <c:v>6553</c:v>
                </c:pt>
                <c:pt idx="6553">
                  <c:v>6554</c:v>
                </c:pt>
                <c:pt idx="6554">
                  <c:v>6555</c:v>
                </c:pt>
                <c:pt idx="6555">
                  <c:v>6556</c:v>
                </c:pt>
                <c:pt idx="6556">
                  <c:v>6557</c:v>
                </c:pt>
                <c:pt idx="6557">
                  <c:v>6558</c:v>
                </c:pt>
                <c:pt idx="6558">
                  <c:v>6559</c:v>
                </c:pt>
                <c:pt idx="6559">
                  <c:v>6560</c:v>
                </c:pt>
                <c:pt idx="6560">
                  <c:v>6561</c:v>
                </c:pt>
                <c:pt idx="6561">
                  <c:v>6562</c:v>
                </c:pt>
                <c:pt idx="6562">
                  <c:v>6563</c:v>
                </c:pt>
                <c:pt idx="6563">
                  <c:v>6564</c:v>
                </c:pt>
                <c:pt idx="6564">
                  <c:v>6565</c:v>
                </c:pt>
                <c:pt idx="6565">
                  <c:v>6566</c:v>
                </c:pt>
                <c:pt idx="6566">
                  <c:v>6567</c:v>
                </c:pt>
                <c:pt idx="6567">
                  <c:v>6568</c:v>
                </c:pt>
                <c:pt idx="6568">
                  <c:v>6569</c:v>
                </c:pt>
                <c:pt idx="6569">
                  <c:v>6570</c:v>
                </c:pt>
                <c:pt idx="6570">
                  <c:v>6571</c:v>
                </c:pt>
                <c:pt idx="6571">
                  <c:v>6572</c:v>
                </c:pt>
                <c:pt idx="6572">
                  <c:v>6573</c:v>
                </c:pt>
                <c:pt idx="6573">
                  <c:v>6574</c:v>
                </c:pt>
                <c:pt idx="6574">
                  <c:v>6575</c:v>
                </c:pt>
                <c:pt idx="6575">
                  <c:v>6576</c:v>
                </c:pt>
                <c:pt idx="6576">
                  <c:v>6577</c:v>
                </c:pt>
                <c:pt idx="6577">
                  <c:v>6578</c:v>
                </c:pt>
                <c:pt idx="6578">
                  <c:v>6579</c:v>
                </c:pt>
                <c:pt idx="6579">
                  <c:v>6580</c:v>
                </c:pt>
                <c:pt idx="6580">
                  <c:v>6581</c:v>
                </c:pt>
                <c:pt idx="6581">
                  <c:v>6582</c:v>
                </c:pt>
                <c:pt idx="6582">
                  <c:v>6583</c:v>
                </c:pt>
                <c:pt idx="6583">
                  <c:v>6584</c:v>
                </c:pt>
                <c:pt idx="6584">
                  <c:v>6585</c:v>
                </c:pt>
                <c:pt idx="6585">
                  <c:v>6586</c:v>
                </c:pt>
                <c:pt idx="6586">
                  <c:v>6587</c:v>
                </c:pt>
                <c:pt idx="6587">
                  <c:v>6588</c:v>
                </c:pt>
                <c:pt idx="6588">
                  <c:v>6589</c:v>
                </c:pt>
                <c:pt idx="6589">
                  <c:v>6590</c:v>
                </c:pt>
                <c:pt idx="6590">
                  <c:v>6591</c:v>
                </c:pt>
                <c:pt idx="6591">
                  <c:v>6592</c:v>
                </c:pt>
                <c:pt idx="6592">
                  <c:v>6593</c:v>
                </c:pt>
                <c:pt idx="6593">
                  <c:v>6594</c:v>
                </c:pt>
                <c:pt idx="6594">
                  <c:v>6595</c:v>
                </c:pt>
                <c:pt idx="6595">
                  <c:v>6596</c:v>
                </c:pt>
                <c:pt idx="6596">
                  <c:v>6597</c:v>
                </c:pt>
                <c:pt idx="6597">
                  <c:v>6598</c:v>
                </c:pt>
                <c:pt idx="6598">
                  <c:v>6599</c:v>
                </c:pt>
                <c:pt idx="6599">
                  <c:v>6600</c:v>
                </c:pt>
                <c:pt idx="6600">
                  <c:v>6601</c:v>
                </c:pt>
                <c:pt idx="6601">
                  <c:v>6602</c:v>
                </c:pt>
                <c:pt idx="6602">
                  <c:v>6603</c:v>
                </c:pt>
                <c:pt idx="6603">
                  <c:v>6604</c:v>
                </c:pt>
                <c:pt idx="6604">
                  <c:v>6605</c:v>
                </c:pt>
                <c:pt idx="6605">
                  <c:v>6606</c:v>
                </c:pt>
                <c:pt idx="6606">
                  <c:v>6607</c:v>
                </c:pt>
                <c:pt idx="6607">
                  <c:v>6608</c:v>
                </c:pt>
                <c:pt idx="6608">
                  <c:v>6609</c:v>
                </c:pt>
                <c:pt idx="6609">
                  <c:v>6610</c:v>
                </c:pt>
                <c:pt idx="6610">
                  <c:v>6611</c:v>
                </c:pt>
                <c:pt idx="6611">
                  <c:v>6612</c:v>
                </c:pt>
                <c:pt idx="6612">
                  <c:v>6613</c:v>
                </c:pt>
                <c:pt idx="6613">
                  <c:v>6614</c:v>
                </c:pt>
                <c:pt idx="6614">
                  <c:v>6615</c:v>
                </c:pt>
                <c:pt idx="6615">
                  <c:v>6616</c:v>
                </c:pt>
                <c:pt idx="6616">
                  <c:v>6617</c:v>
                </c:pt>
                <c:pt idx="6617">
                  <c:v>6618</c:v>
                </c:pt>
                <c:pt idx="6618">
                  <c:v>6619</c:v>
                </c:pt>
                <c:pt idx="6619">
                  <c:v>6620</c:v>
                </c:pt>
                <c:pt idx="6620">
                  <c:v>6621</c:v>
                </c:pt>
                <c:pt idx="6621">
                  <c:v>6622</c:v>
                </c:pt>
                <c:pt idx="6622">
                  <c:v>6623</c:v>
                </c:pt>
                <c:pt idx="6623">
                  <c:v>6624</c:v>
                </c:pt>
                <c:pt idx="6624">
                  <c:v>6625</c:v>
                </c:pt>
                <c:pt idx="6625">
                  <c:v>6626</c:v>
                </c:pt>
                <c:pt idx="6626">
                  <c:v>6627</c:v>
                </c:pt>
                <c:pt idx="6627">
                  <c:v>6628</c:v>
                </c:pt>
                <c:pt idx="6628">
                  <c:v>6629</c:v>
                </c:pt>
                <c:pt idx="6629">
                  <c:v>6630</c:v>
                </c:pt>
                <c:pt idx="6630">
                  <c:v>6631</c:v>
                </c:pt>
                <c:pt idx="6631">
                  <c:v>6632</c:v>
                </c:pt>
                <c:pt idx="6632">
                  <c:v>6633</c:v>
                </c:pt>
                <c:pt idx="6633">
                  <c:v>6634</c:v>
                </c:pt>
                <c:pt idx="6634">
                  <c:v>6635</c:v>
                </c:pt>
                <c:pt idx="6635">
                  <c:v>6636</c:v>
                </c:pt>
                <c:pt idx="6636">
                  <c:v>6637</c:v>
                </c:pt>
                <c:pt idx="6637">
                  <c:v>6638</c:v>
                </c:pt>
                <c:pt idx="6638">
                  <c:v>6639</c:v>
                </c:pt>
                <c:pt idx="6639">
                  <c:v>6640</c:v>
                </c:pt>
                <c:pt idx="6640">
                  <c:v>6641</c:v>
                </c:pt>
                <c:pt idx="6641">
                  <c:v>6642</c:v>
                </c:pt>
                <c:pt idx="6642">
                  <c:v>6643</c:v>
                </c:pt>
                <c:pt idx="6643">
                  <c:v>6644</c:v>
                </c:pt>
                <c:pt idx="6644">
                  <c:v>6645</c:v>
                </c:pt>
                <c:pt idx="6645">
                  <c:v>6646</c:v>
                </c:pt>
                <c:pt idx="6646">
                  <c:v>6647</c:v>
                </c:pt>
                <c:pt idx="6647">
                  <c:v>6648</c:v>
                </c:pt>
                <c:pt idx="6648">
                  <c:v>6649</c:v>
                </c:pt>
                <c:pt idx="6649">
                  <c:v>6650</c:v>
                </c:pt>
                <c:pt idx="6650">
                  <c:v>6651</c:v>
                </c:pt>
                <c:pt idx="6651">
                  <c:v>6652</c:v>
                </c:pt>
                <c:pt idx="6652">
                  <c:v>6653</c:v>
                </c:pt>
                <c:pt idx="6653">
                  <c:v>6654</c:v>
                </c:pt>
                <c:pt idx="6654">
                  <c:v>6655</c:v>
                </c:pt>
                <c:pt idx="6655">
                  <c:v>6656</c:v>
                </c:pt>
                <c:pt idx="6656">
                  <c:v>6657</c:v>
                </c:pt>
                <c:pt idx="6657">
                  <c:v>6658</c:v>
                </c:pt>
                <c:pt idx="6658">
                  <c:v>6659</c:v>
                </c:pt>
                <c:pt idx="6659">
                  <c:v>6660</c:v>
                </c:pt>
                <c:pt idx="6660">
                  <c:v>6661</c:v>
                </c:pt>
                <c:pt idx="6661">
                  <c:v>6662</c:v>
                </c:pt>
                <c:pt idx="6662">
                  <c:v>6663</c:v>
                </c:pt>
                <c:pt idx="6663">
                  <c:v>6664</c:v>
                </c:pt>
                <c:pt idx="6664">
                  <c:v>6665</c:v>
                </c:pt>
                <c:pt idx="6665">
                  <c:v>6666</c:v>
                </c:pt>
                <c:pt idx="6666">
                  <c:v>6667</c:v>
                </c:pt>
                <c:pt idx="6667">
                  <c:v>6668</c:v>
                </c:pt>
                <c:pt idx="6668">
                  <c:v>6669</c:v>
                </c:pt>
                <c:pt idx="6669">
                  <c:v>6670</c:v>
                </c:pt>
                <c:pt idx="6670">
                  <c:v>6671</c:v>
                </c:pt>
                <c:pt idx="6671">
                  <c:v>6672</c:v>
                </c:pt>
                <c:pt idx="6672">
                  <c:v>6673</c:v>
                </c:pt>
                <c:pt idx="6673">
                  <c:v>6674</c:v>
                </c:pt>
                <c:pt idx="6674">
                  <c:v>6675</c:v>
                </c:pt>
                <c:pt idx="6675">
                  <c:v>6676</c:v>
                </c:pt>
                <c:pt idx="6676">
                  <c:v>6677</c:v>
                </c:pt>
                <c:pt idx="6677">
                  <c:v>6678</c:v>
                </c:pt>
                <c:pt idx="6678">
                  <c:v>6679</c:v>
                </c:pt>
                <c:pt idx="6679">
                  <c:v>6680</c:v>
                </c:pt>
                <c:pt idx="6680">
                  <c:v>6681</c:v>
                </c:pt>
                <c:pt idx="6681">
                  <c:v>6682</c:v>
                </c:pt>
                <c:pt idx="6682">
                  <c:v>6683</c:v>
                </c:pt>
                <c:pt idx="6683">
                  <c:v>6684</c:v>
                </c:pt>
                <c:pt idx="6684">
                  <c:v>6685</c:v>
                </c:pt>
                <c:pt idx="6685">
                  <c:v>6686</c:v>
                </c:pt>
                <c:pt idx="6686">
                  <c:v>6687</c:v>
                </c:pt>
                <c:pt idx="6687">
                  <c:v>6688</c:v>
                </c:pt>
                <c:pt idx="6688">
                  <c:v>6689</c:v>
                </c:pt>
                <c:pt idx="6689">
                  <c:v>6690</c:v>
                </c:pt>
                <c:pt idx="6690">
                  <c:v>6691</c:v>
                </c:pt>
                <c:pt idx="6691">
                  <c:v>6692</c:v>
                </c:pt>
                <c:pt idx="6692">
                  <c:v>6693</c:v>
                </c:pt>
                <c:pt idx="6693">
                  <c:v>6694</c:v>
                </c:pt>
                <c:pt idx="6694">
                  <c:v>6695</c:v>
                </c:pt>
                <c:pt idx="6695">
                  <c:v>6696</c:v>
                </c:pt>
                <c:pt idx="6696">
                  <c:v>6697</c:v>
                </c:pt>
                <c:pt idx="6697">
                  <c:v>6698</c:v>
                </c:pt>
                <c:pt idx="6698">
                  <c:v>6699</c:v>
                </c:pt>
                <c:pt idx="6699">
                  <c:v>6700</c:v>
                </c:pt>
                <c:pt idx="6700">
                  <c:v>6701</c:v>
                </c:pt>
                <c:pt idx="6701">
                  <c:v>6702</c:v>
                </c:pt>
                <c:pt idx="6702">
                  <c:v>6703</c:v>
                </c:pt>
                <c:pt idx="6703">
                  <c:v>6704</c:v>
                </c:pt>
                <c:pt idx="6704">
                  <c:v>6705</c:v>
                </c:pt>
                <c:pt idx="6705">
                  <c:v>6706</c:v>
                </c:pt>
                <c:pt idx="6706">
                  <c:v>6707</c:v>
                </c:pt>
                <c:pt idx="6707">
                  <c:v>6708</c:v>
                </c:pt>
                <c:pt idx="6708">
                  <c:v>6709</c:v>
                </c:pt>
                <c:pt idx="6709">
                  <c:v>6710</c:v>
                </c:pt>
                <c:pt idx="6710">
                  <c:v>6711</c:v>
                </c:pt>
                <c:pt idx="6711">
                  <c:v>6712</c:v>
                </c:pt>
                <c:pt idx="6712">
                  <c:v>6713</c:v>
                </c:pt>
                <c:pt idx="6713">
                  <c:v>6714</c:v>
                </c:pt>
                <c:pt idx="6714">
                  <c:v>6715</c:v>
                </c:pt>
                <c:pt idx="6715">
                  <c:v>6716</c:v>
                </c:pt>
                <c:pt idx="6716">
                  <c:v>6717</c:v>
                </c:pt>
                <c:pt idx="6717">
                  <c:v>6718</c:v>
                </c:pt>
                <c:pt idx="6718">
                  <c:v>6719</c:v>
                </c:pt>
                <c:pt idx="6719">
                  <c:v>6720</c:v>
                </c:pt>
                <c:pt idx="6720">
                  <c:v>6721</c:v>
                </c:pt>
                <c:pt idx="6721">
                  <c:v>6722</c:v>
                </c:pt>
                <c:pt idx="6722">
                  <c:v>6723</c:v>
                </c:pt>
                <c:pt idx="6723">
                  <c:v>6724</c:v>
                </c:pt>
                <c:pt idx="6724">
                  <c:v>6725</c:v>
                </c:pt>
                <c:pt idx="6725">
                  <c:v>6726</c:v>
                </c:pt>
                <c:pt idx="6726">
                  <c:v>6727</c:v>
                </c:pt>
                <c:pt idx="6727">
                  <c:v>6728</c:v>
                </c:pt>
                <c:pt idx="6728">
                  <c:v>6729</c:v>
                </c:pt>
                <c:pt idx="6729">
                  <c:v>6730</c:v>
                </c:pt>
                <c:pt idx="6730">
                  <c:v>6731</c:v>
                </c:pt>
                <c:pt idx="6731">
                  <c:v>6732</c:v>
                </c:pt>
                <c:pt idx="6732">
                  <c:v>6733</c:v>
                </c:pt>
                <c:pt idx="6733">
                  <c:v>6734</c:v>
                </c:pt>
                <c:pt idx="6734">
                  <c:v>6735</c:v>
                </c:pt>
                <c:pt idx="6735">
                  <c:v>6736</c:v>
                </c:pt>
                <c:pt idx="6736">
                  <c:v>6737</c:v>
                </c:pt>
                <c:pt idx="6737">
                  <c:v>6738</c:v>
                </c:pt>
                <c:pt idx="6738">
                  <c:v>6739</c:v>
                </c:pt>
                <c:pt idx="6739">
                  <c:v>6740</c:v>
                </c:pt>
                <c:pt idx="6740">
                  <c:v>6741</c:v>
                </c:pt>
                <c:pt idx="6741">
                  <c:v>6742</c:v>
                </c:pt>
                <c:pt idx="6742">
                  <c:v>6743</c:v>
                </c:pt>
                <c:pt idx="6743">
                  <c:v>6744</c:v>
                </c:pt>
                <c:pt idx="6744">
                  <c:v>6745</c:v>
                </c:pt>
                <c:pt idx="6745">
                  <c:v>6746</c:v>
                </c:pt>
                <c:pt idx="6746">
                  <c:v>6747</c:v>
                </c:pt>
                <c:pt idx="6747">
                  <c:v>6748</c:v>
                </c:pt>
                <c:pt idx="6748">
                  <c:v>6749</c:v>
                </c:pt>
                <c:pt idx="6749">
                  <c:v>6750</c:v>
                </c:pt>
                <c:pt idx="6750">
                  <c:v>6751</c:v>
                </c:pt>
                <c:pt idx="6751">
                  <c:v>6752</c:v>
                </c:pt>
                <c:pt idx="6752">
                  <c:v>6753</c:v>
                </c:pt>
                <c:pt idx="6753">
                  <c:v>6754</c:v>
                </c:pt>
                <c:pt idx="6754">
                  <c:v>6755</c:v>
                </c:pt>
                <c:pt idx="6755">
                  <c:v>6756</c:v>
                </c:pt>
                <c:pt idx="6756">
                  <c:v>6757</c:v>
                </c:pt>
                <c:pt idx="6757">
                  <c:v>6758</c:v>
                </c:pt>
                <c:pt idx="6758">
                  <c:v>6759</c:v>
                </c:pt>
                <c:pt idx="6759">
                  <c:v>6760</c:v>
                </c:pt>
                <c:pt idx="6760">
                  <c:v>6761</c:v>
                </c:pt>
                <c:pt idx="6761">
                  <c:v>6762</c:v>
                </c:pt>
                <c:pt idx="6762">
                  <c:v>6763</c:v>
                </c:pt>
                <c:pt idx="6763">
                  <c:v>6764</c:v>
                </c:pt>
                <c:pt idx="6764">
                  <c:v>6765</c:v>
                </c:pt>
                <c:pt idx="6765">
                  <c:v>6766</c:v>
                </c:pt>
                <c:pt idx="6766">
                  <c:v>6767</c:v>
                </c:pt>
                <c:pt idx="6767">
                  <c:v>6768</c:v>
                </c:pt>
                <c:pt idx="6768">
                  <c:v>6769</c:v>
                </c:pt>
                <c:pt idx="6769">
                  <c:v>6770</c:v>
                </c:pt>
                <c:pt idx="6770">
                  <c:v>6771</c:v>
                </c:pt>
                <c:pt idx="6771">
                  <c:v>6772</c:v>
                </c:pt>
                <c:pt idx="6772">
                  <c:v>6773</c:v>
                </c:pt>
                <c:pt idx="6773">
                  <c:v>6774</c:v>
                </c:pt>
                <c:pt idx="6774">
                  <c:v>6775</c:v>
                </c:pt>
                <c:pt idx="6775">
                  <c:v>6776</c:v>
                </c:pt>
                <c:pt idx="6776">
                  <c:v>6777</c:v>
                </c:pt>
                <c:pt idx="6777">
                  <c:v>6778</c:v>
                </c:pt>
                <c:pt idx="6778">
                  <c:v>6779</c:v>
                </c:pt>
                <c:pt idx="6779">
                  <c:v>6780</c:v>
                </c:pt>
                <c:pt idx="6780">
                  <c:v>6781</c:v>
                </c:pt>
                <c:pt idx="6781">
                  <c:v>6782</c:v>
                </c:pt>
                <c:pt idx="6782">
                  <c:v>6783</c:v>
                </c:pt>
                <c:pt idx="6783">
                  <c:v>6784</c:v>
                </c:pt>
                <c:pt idx="6784">
                  <c:v>6785</c:v>
                </c:pt>
                <c:pt idx="6785">
                  <c:v>6786</c:v>
                </c:pt>
                <c:pt idx="6786">
                  <c:v>6787</c:v>
                </c:pt>
                <c:pt idx="6787">
                  <c:v>6788</c:v>
                </c:pt>
                <c:pt idx="6788">
                  <c:v>6789</c:v>
                </c:pt>
                <c:pt idx="6789">
                  <c:v>6790</c:v>
                </c:pt>
                <c:pt idx="6790">
                  <c:v>6791</c:v>
                </c:pt>
                <c:pt idx="6791">
                  <c:v>6792</c:v>
                </c:pt>
                <c:pt idx="6792">
                  <c:v>6793</c:v>
                </c:pt>
                <c:pt idx="6793">
                  <c:v>6794</c:v>
                </c:pt>
                <c:pt idx="6794">
                  <c:v>6795</c:v>
                </c:pt>
                <c:pt idx="6795">
                  <c:v>6796</c:v>
                </c:pt>
                <c:pt idx="6796">
                  <c:v>6797</c:v>
                </c:pt>
                <c:pt idx="6797">
                  <c:v>6798</c:v>
                </c:pt>
                <c:pt idx="6798">
                  <c:v>6799</c:v>
                </c:pt>
                <c:pt idx="6799">
                  <c:v>6800</c:v>
                </c:pt>
                <c:pt idx="6800">
                  <c:v>6801</c:v>
                </c:pt>
                <c:pt idx="6801">
                  <c:v>6802</c:v>
                </c:pt>
                <c:pt idx="6802">
                  <c:v>6803</c:v>
                </c:pt>
                <c:pt idx="6803">
                  <c:v>6804</c:v>
                </c:pt>
                <c:pt idx="6804">
                  <c:v>6805</c:v>
                </c:pt>
                <c:pt idx="6805">
                  <c:v>6806</c:v>
                </c:pt>
                <c:pt idx="6806">
                  <c:v>6807</c:v>
                </c:pt>
                <c:pt idx="6807">
                  <c:v>6808</c:v>
                </c:pt>
                <c:pt idx="6808">
                  <c:v>6809</c:v>
                </c:pt>
                <c:pt idx="6809">
                  <c:v>6810</c:v>
                </c:pt>
                <c:pt idx="6810">
                  <c:v>6811</c:v>
                </c:pt>
                <c:pt idx="6811">
                  <c:v>6812</c:v>
                </c:pt>
                <c:pt idx="6812">
                  <c:v>6813</c:v>
                </c:pt>
                <c:pt idx="6813">
                  <c:v>6814</c:v>
                </c:pt>
                <c:pt idx="6814">
                  <c:v>6815</c:v>
                </c:pt>
                <c:pt idx="6815">
                  <c:v>6816</c:v>
                </c:pt>
                <c:pt idx="6816">
                  <c:v>6817</c:v>
                </c:pt>
                <c:pt idx="6817">
                  <c:v>6818</c:v>
                </c:pt>
                <c:pt idx="6818">
                  <c:v>6819</c:v>
                </c:pt>
                <c:pt idx="6819">
                  <c:v>6820</c:v>
                </c:pt>
                <c:pt idx="6820">
                  <c:v>6821</c:v>
                </c:pt>
                <c:pt idx="6821">
                  <c:v>6822</c:v>
                </c:pt>
                <c:pt idx="6822">
                  <c:v>6823</c:v>
                </c:pt>
                <c:pt idx="6823">
                  <c:v>6824</c:v>
                </c:pt>
                <c:pt idx="6824">
                  <c:v>6825</c:v>
                </c:pt>
                <c:pt idx="6825">
                  <c:v>6826</c:v>
                </c:pt>
                <c:pt idx="6826">
                  <c:v>6827</c:v>
                </c:pt>
                <c:pt idx="6827">
                  <c:v>6828</c:v>
                </c:pt>
                <c:pt idx="6828">
                  <c:v>6829</c:v>
                </c:pt>
                <c:pt idx="6829">
                  <c:v>6830</c:v>
                </c:pt>
                <c:pt idx="6830">
                  <c:v>6831</c:v>
                </c:pt>
                <c:pt idx="6831">
                  <c:v>6832</c:v>
                </c:pt>
                <c:pt idx="6832">
                  <c:v>6833</c:v>
                </c:pt>
                <c:pt idx="6833">
                  <c:v>6834</c:v>
                </c:pt>
                <c:pt idx="6834">
                  <c:v>6835</c:v>
                </c:pt>
                <c:pt idx="6835">
                  <c:v>6836</c:v>
                </c:pt>
                <c:pt idx="6836">
                  <c:v>6837</c:v>
                </c:pt>
                <c:pt idx="6837">
                  <c:v>6838</c:v>
                </c:pt>
                <c:pt idx="6838">
                  <c:v>6839</c:v>
                </c:pt>
                <c:pt idx="6839">
                  <c:v>6840</c:v>
                </c:pt>
                <c:pt idx="6840">
                  <c:v>6841</c:v>
                </c:pt>
                <c:pt idx="6841">
                  <c:v>6842</c:v>
                </c:pt>
                <c:pt idx="6842">
                  <c:v>6843</c:v>
                </c:pt>
                <c:pt idx="6843">
                  <c:v>6844</c:v>
                </c:pt>
                <c:pt idx="6844">
                  <c:v>6845</c:v>
                </c:pt>
                <c:pt idx="6845">
                  <c:v>6846</c:v>
                </c:pt>
                <c:pt idx="6846">
                  <c:v>6847</c:v>
                </c:pt>
                <c:pt idx="6847">
                  <c:v>6848</c:v>
                </c:pt>
                <c:pt idx="6848">
                  <c:v>6849</c:v>
                </c:pt>
                <c:pt idx="6849">
                  <c:v>6850</c:v>
                </c:pt>
                <c:pt idx="6850">
                  <c:v>6851</c:v>
                </c:pt>
                <c:pt idx="6851">
                  <c:v>6852</c:v>
                </c:pt>
                <c:pt idx="6852">
                  <c:v>6853</c:v>
                </c:pt>
                <c:pt idx="6853">
                  <c:v>6854</c:v>
                </c:pt>
                <c:pt idx="6854">
                  <c:v>6855</c:v>
                </c:pt>
                <c:pt idx="6855">
                  <c:v>6856</c:v>
                </c:pt>
                <c:pt idx="6856">
                  <c:v>6857</c:v>
                </c:pt>
                <c:pt idx="6857">
                  <c:v>6858</c:v>
                </c:pt>
                <c:pt idx="6858">
                  <c:v>6859</c:v>
                </c:pt>
                <c:pt idx="6859">
                  <c:v>6860</c:v>
                </c:pt>
                <c:pt idx="6860">
                  <c:v>6861</c:v>
                </c:pt>
                <c:pt idx="6861">
                  <c:v>6862</c:v>
                </c:pt>
                <c:pt idx="6862">
                  <c:v>6863</c:v>
                </c:pt>
                <c:pt idx="6863">
                  <c:v>6864</c:v>
                </c:pt>
                <c:pt idx="6864">
                  <c:v>6865</c:v>
                </c:pt>
                <c:pt idx="6865">
                  <c:v>6866</c:v>
                </c:pt>
                <c:pt idx="6866">
                  <c:v>6867</c:v>
                </c:pt>
                <c:pt idx="6867">
                  <c:v>6868</c:v>
                </c:pt>
                <c:pt idx="6868">
                  <c:v>6869</c:v>
                </c:pt>
                <c:pt idx="6869">
                  <c:v>6870</c:v>
                </c:pt>
                <c:pt idx="6870">
                  <c:v>6871</c:v>
                </c:pt>
                <c:pt idx="6871">
                  <c:v>6872</c:v>
                </c:pt>
                <c:pt idx="6872">
                  <c:v>6873</c:v>
                </c:pt>
                <c:pt idx="6873">
                  <c:v>6874</c:v>
                </c:pt>
                <c:pt idx="6874">
                  <c:v>6875</c:v>
                </c:pt>
                <c:pt idx="6875">
                  <c:v>6876</c:v>
                </c:pt>
                <c:pt idx="6876">
                  <c:v>6877</c:v>
                </c:pt>
                <c:pt idx="6877">
                  <c:v>6878</c:v>
                </c:pt>
                <c:pt idx="6878">
                  <c:v>6879</c:v>
                </c:pt>
                <c:pt idx="6879">
                  <c:v>6880</c:v>
                </c:pt>
                <c:pt idx="6880">
                  <c:v>6881</c:v>
                </c:pt>
                <c:pt idx="6881">
                  <c:v>6882</c:v>
                </c:pt>
                <c:pt idx="6882">
                  <c:v>6883</c:v>
                </c:pt>
                <c:pt idx="6883">
                  <c:v>6884</c:v>
                </c:pt>
                <c:pt idx="6884">
                  <c:v>6885</c:v>
                </c:pt>
                <c:pt idx="6885">
                  <c:v>6886</c:v>
                </c:pt>
                <c:pt idx="6886">
                  <c:v>6887</c:v>
                </c:pt>
                <c:pt idx="6887">
                  <c:v>6888</c:v>
                </c:pt>
                <c:pt idx="6888">
                  <c:v>6889</c:v>
                </c:pt>
                <c:pt idx="6889">
                  <c:v>6890</c:v>
                </c:pt>
                <c:pt idx="6890">
                  <c:v>6891</c:v>
                </c:pt>
                <c:pt idx="6891">
                  <c:v>6892</c:v>
                </c:pt>
                <c:pt idx="6892">
                  <c:v>6893</c:v>
                </c:pt>
                <c:pt idx="6893">
                  <c:v>6894</c:v>
                </c:pt>
                <c:pt idx="6894">
                  <c:v>6895</c:v>
                </c:pt>
                <c:pt idx="6895">
                  <c:v>6896</c:v>
                </c:pt>
                <c:pt idx="6896">
                  <c:v>6897</c:v>
                </c:pt>
                <c:pt idx="6897">
                  <c:v>6898</c:v>
                </c:pt>
                <c:pt idx="6898">
                  <c:v>6899</c:v>
                </c:pt>
                <c:pt idx="6899">
                  <c:v>6900</c:v>
                </c:pt>
                <c:pt idx="6900">
                  <c:v>6901</c:v>
                </c:pt>
                <c:pt idx="6901">
                  <c:v>6902</c:v>
                </c:pt>
                <c:pt idx="6902">
                  <c:v>6903</c:v>
                </c:pt>
                <c:pt idx="6903">
                  <c:v>6904</c:v>
                </c:pt>
                <c:pt idx="6904">
                  <c:v>6905</c:v>
                </c:pt>
                <c:pt idx="6905">
                  <c:v>6906</c:v>
                </c:pt>
                <c:pt idx="6906">
                  <c:v>6907</c:v>
                </c:pt>
                <c:pt idx="6907">
                  <c:v>6908</c:v>
                </c:pt>
                <c:pt idx="6908">
                  <c:v>6909</c:v>
                </c:pt>
                <c:pt idx="6909">
                  <c:v>6910</c:v>
                </c:pt>
                <c:pt idx="6910">
                  <c:v>6911</c:v>
                </c:pt>
                <c:pt idx="6911">
                  <c:v>6912</c:v>
                </c:pt>
                <c:pt idx="6912">
                  <c:v>6913</c:v>
                </c:pt>
                <c:pt idx="6913">
                  <c:v>6914</c:v>
                </c:pt>
                <c:pt idx="6914">
                  <c:v>6915</c:v>
                </c:pt>
                <c:pt idx="6915">
                  <c:v>6916</c:v>
                </c:pt>
                <c:pt idx="6916">
                  <c:v>6917</c:v>
                </c:pt>
                <c:pt idx="6917">
                  <c:v>6918</c:v>
                </c:pt>
                <c:pt idx="6918">
                  <c:v>6919</c:v>
                </c:pt>
                <c:pt idx="6919">
                  <c:v>6920</c:v>
                </c:pt>
                <c:pt idx="6920">
                  <c:v>6921</c:v>
                </c:pt>
                <c:pt idx="6921">
                  <c:v>6922</c:v>
                </c:pt>
                <c:pt idx="6922">
                  <c:v>6923</c:v>
                </c:pt>
                <c:pt idx="6923">
                  <c:v>6924</c:v>
                </c:pt>
                <c:pt idx="6924">
                  <c:v>6925</c:v>
                </c:pt>
                <c:pt idx="6925">
                  <c:v>6926</c:v>
                </c:pt>
                <c:pt idx="6926">
                  <c:v>6927</c:v>
                </c:pt>
                <c:pt idx="6927">
                  <c:v>6928</c:v>
                </c:pt>
                <c:pt idx="6928">
                  <c:v>6929</c:v>
                </c:pt>
                <c:pt idx="6929">
                  <c:v>6930</c:v>
                </c:pt>
                <c:pt idx="6930">
                  <c:v>6931</c:v>
                </c:pt>
                <c:pt idx="6931">
                  <c:v>6932</c:v>
                </c:pt>
                <c:pt idx="6932">
                  <c:v>6933</c:v>
                </c:pt>
                <c:pt idx="6933">
                  <c:v>6934</c:v>
                </c:pt>
                <c:pt idx="6934">
                  <c:v>6935</c:v>
                </c:pt>
                <c:pt idx="6935">
                  <c:v>6936</c:v>
                </c:pt>
                <c:pt idx="6936">
                  <c:v>6937</c:v>
                </c:pt>
                <c:pt idx="6937">
                  <c:v>6938</c:v>
                </c:pt>
                <c:pt idx="6938">
                  <c:v>6939</c:v>
                </c:pt>
                <c:pt idx="6939">
                  <c:v>6940</c:v>
                </c:pt>
                <c:pt idx="6940">
                  <c:v>6941</c:v>
                </c:pt>
                <c:pt idx="6941">
                  <c:v>6942</c:v>
                </c:pt>
                <c:pt idx="6942">
                  <c:v>6943</c:v>
                </c:pt>
                <c:pt idx="6943">
                  <c:v>6944</c:v>
                </c:pt>
                <c:pt idx="6944">
                  <c:v>6945</c:v>
                </c:pt>
                <c:pt idx="6945">
                  <c:v>6946</c:v>
                </c:pt>
                <c:pt idx="6946">
                  <c:v>6947</c:v>
                </c:pt>
                <c:pt idx="6947">
                  <c:v>6948</c:v>
                </c:pt>
                <c:pt idx="6948">
                  <c:v>6949</c:v>
                </c:pt>
                <c:pt idx="6949">
                  <c:v>6950</c:v>
                </c:pt>
                <c:pt idx="6950">
                  <c:v>6951</c:v>
                </c:pt>
                <c:pt idx="6951">
                  <c:v>6952</c:v>
                </c:pt>
                <c:pt idx="6952">
                  <c:v>6953</c:v>
                </c:pt>
                <c:pt idx="6953">
                  <c:v>6954</c:v>
                </c:pt>
                <c:pt idx="6954">
                  <c:v>6955</c:v>
                </c:pt>
                <c:pt idx="6955">
                  <c:v>6956</c:v>
                </c:pt>
                <c:pt idx="6956">
                  <c:v>6957</c:v>
                </c:pt>
                <c:pt idx="6957">
                  <c:v>6958</c:v>
                </c:pt>
                <c:pt idx="6958">
                  <c:v>6959</c:v>
                </c:pt>
                <c:pt idx="6959">
                  <c:v>6960</c:v>
                </c:pt>
                <c:pt idx="6960">
                  <c:v>6961</c:v>
                </c:pt>
                <c:pt idx="6961">
                  <c:v>6962</c:v>
                </c:pt>
                <c:pt idx="6962">
                  <c:v>6963</c:v>
                </c:pt>
                <c:pt idx="6963">
                  <c:v>6964</c:v>
                </c:pt>
                <c:pt idx="6964">
                  <c:v>6965</c:v>
                </c:pt>
                <c:pt idx="6965">
                  <c:v>6966</c:v>
                </c:pt>
                <c:pt idx="6966">
                  <c:v>6967</c:v>
                </c:pt>
                <c:pt idx="6967">
                  <c:v>6968</c:v>
                </c:pt>
                <c:pt idx="6968">
                  <c:v>6969</c:v>
                </c:pt>
                <c:pt idx="6969">
                  <c:v>6970</c:v>
                </c:pt>
                <c:pt idx="6970">
                  <c:v>6971</c:v>
                </c:pt>
                <c:pt idx="6971">
                  <c:v>6972</c:v>
                </c:pt>
                <c:pt idx="6972">
                  <c:v>6973</c:v>
                </c:pt>
                <c:pt idx="6973">
                  <c:v>6974</c:v>
                </c:pt>
                <c:pt idx="6974">
                  <c:v>6975</c:v>
                </c:pt>
                <c:pt idx="6975">
                  <c:v>6976</c:v>
                </c:pt>
                <c:pt idx="6976">
                  <c:v>6977</c:v>
                </c:pt>
                <c:pt idx="6977">
                  <c:v>6978</c:v>
                </c:pt>
                <c:pt idx="6978">
                  <c:v>6979</c:v>
                </c:pt>
                <c:pt idx="6979">
                  <c:v>6980</c:v>
                </c:pt>
                <c:pt idx="6980">
                  <c:v>6981</c:v>
                </c:pt>
                <c:pt idx="6981">
                  <c:v>6982</c:v>
                </c:pt>
                <c:pt idx="6982">
                  <c:v>6983</c:v>
                </c:pt>
                <c:pt idx="6983">
                  <c:v>6984</c:v>
                </c:pt>
                <c:pt idx="6984">
                  <c:v>6985</c:v>
                </c:pt>
                <c:pt idx="6985">
                  <c:v>6986</c:v>
                </c:pt>
                <c:pt idx="6986">
                  <c:v>6987</c:v>
                </c:pt>
                <c:pt idx="6987">
                  <c:v>6988</c:v>
                </c:pt>
                <c:pt idx="6988">
                  <c:v>6989</c:v>
                </c:pt>
                <c:pt idx="6989">
                  <c:v>6990</c:v>
                </c:pt>
                <c:pt idx="6990">
                  <c:v>6991</c:v>
                </c:pt>
                <c:pt idx="6991">
                  <c:v>6992</c:v>
                </c:pt>
                <c:pt idx="6992">
                  <c:v>6993</c:v>
                </c:pt>
                <c:pt idx="6993">
                  <c:v>6994</c:v>
                </c:pt>
                <c:pt idx="6994">
                  <c:v>6995</c:v>
                </c:pt>
                <c:pt idx="6995">
                  <c:v>6996</c:v>
                </c:pt>
                <c:pt idx="6996">
                  <c:v>6997</c:v>
                </c:pt>
                <c:pt idx="6997">
                  <c:v>6998</c:v>
                </c:pt>
                <c:pt idx="6998">
                  <c:v>6999</c:v>
                </c:pt>
                <c:pt idx="6999">
                  <c:v>7000</c:v>
                </c:pt>
                <c:pt idx="7000">
                  <c:v>7001</c:v>
                </c:pt>
                <c:pt idx="7001">
                  <c:v>7002</c:v>
                </c:pt>
                <c:pt idx="7002">
                  <c:v>7003</c:v>
                </c:pt>
                <c:pt idx="7003">
                  <c:v>7004</c:v>
                </c:pt>
                <c:pt idx="7004">
                  <c:v>7005</c:v>
                </c:pt>
                <c:pt idx="7005">
                  <c:v>7006</c:v>
                </c:pt>
                <c:pt idx="7006">
                  <c:v>7007</c:v>
                </c:pt>
                <c:pt idx="7007">
                  <c:v>7008</c:v>
                </c:pt>
                <c:pt idx="7008">
                  <c:v>7009</c:v>
                </c:pt>
                <c:pt idx="7009">
                  <c:v>7010</c:v>
                </c:pt>
                <c:pt idx="7010">
                  <c:v>7011</c:v>
                </c:pt>
                <c:pt idx="7011">
                  <c:v>7012</c:v>
                </c:pt>
                <c:pt idx="7012">
                  <c:v>7013</c:v>
                </c:pt>
                <c:pt idx="7013">
                  <c:v>7014</c:v>
                </c:pt>
                <c:pt idx="7014">
                  <c:v>7015</c:v>
                </c:pt>
                <c:pt idx="7015">
                  <c:v>7016</c:v>
                </c:pt>
                <c:pt idx="7016">
                  <c:v>7017</c:v>
                </c:pt>
                <c:pt idx="7017">
                  <c:v>7018</c:v>
                </c:pt>
                <c:pt idx="7018">
                  <c:v>7019</c:v>
                </c:pt>
                <c:pt idx="7019">
                  <c:v>7020</c:v>
                </c:pt>
                <c:pt idx="7020">
                  <c:v>7021</c:v>
                </c:pt>
                <c:pt idx="7021">
                  <c:v>7022</c:v>
                </c:pt>
                <c:pt idx="7022">
                  <c:v>7023</c:v>
                </c:pt>
                <c:pt idx="7023">
                  <c:v>7024</c:v>
                </c:pt>
                <c:pt idx="7024">
                  <c:v>7025</c:v>
                </c:pt>
                <c:pt idx="7025">
                  <c:v>7026</c:v>
                </c:pt>
                <c:pt idx="7026">
                  <c:v>7027</c:v>
                </c:pt>
                <c:pt idx="7027">
                  <c:v>7028</c:v>
                </c:pt>
                <c:pt idx="7028">
                  <c:v>7029</c:v>
                </c:pt>
                <c:pt idx="7029">
                  <c:v>7030</c:v>
                </c:pt>
                <c:pt idx="7030">
                  <c:v>7031</c:v>
                </c:pt>
                <c:pt idx="7031">
                  <c:v>7032</c:v>
                </c:pt>
                <c:pt idx="7032">
                  <c:v>7033</c:v>
                </c:pt>
                <c:pt idx="7033">
                  <c:v>7034</c:v>
                </c:pt>
                <c:pt idx="7034">
                  <c:v>7035</c:v>
                </c:pt>
                <c:pt idx="7035">
                  <c:v>7036</c:v>
                </c:pt>
                <c:pt idx="7036">
                  <c:v>7037</c:v>
                </c:pt>
                <c:pt idx="7037">
                  <c:v>7038</c:v>
                </c:pt>
                <c:pt idx="7038">
                  <c:v>7039</c:v>
                </c:pt>
                <c:pt idx="7039">
                  <c:v>7040</c:v>
                </c:pt>
                <c:pt idx="7040">
                  <c:v>7041</c:v>
                </c:pt>
                <c:pt idx="7041">
                  <c:v>7042</c:v>
                </c:pt>
                <c:pt idx="7042">
                  <c:v>7043</c:v>
                </c:pt>
                <c:pt idx="7043">
                  <c:v>7044</c:v>
                </c:pt>
                <c:pt idx="7044">
                  <c:v>7045</c:v>
                </c:pt>
                <c:pt idx="7045">
                  <c:v>7046</c:v>
                </c:pt>
                <c:pt idx="7046">
                  <c:v>7047</c:v>
                </c:pt>
                <c:pt idx="7047">
                  <c:v>7048</c:v>
                </c:pt>
                <c:pt idx="7048">
                  <c:v>7049</c:v>
                </c:pt>
                <c:pt idx="7049">
                  <c:v>7050</c:v>
                </c:pt>
                <c:pt idx="7050">
                  <c:v>7051</c:v>
                </c:pt>
                <c:pt idx="7051">
                  <c:v>7052</c:v>
                </c:pt>
                <c:pt idx="7052">
                  <c:v>7053</c:v>
                </c:pt>
                <c:pt idx="7053">
                  <c:v>7054</c:v>
                </c:pt>
                <c:pt idx="7054">
                  <c:v>7055</c:v>
                </c:pt>
                <c:pt idx="7055">
                  <c:v>7056</c:v>
                </c:pt>
                <c:pt idx="7056">
                  <c:v>7057</c:v>
                </c:pt>
                <c:pt idx="7057">
                  <c:v>7058</c:v>
                </c:pt>
                <c:pt idx="7058">
                  <c:v>7059</c:v>
                </c:pt>
                <c:pt idx="7059">
                  <c:v>7060</c:v>
                </c:pt>
                <c:pt idx="7060">
                  <c:v>7061</c:v>
                </c:pt>
                <c:pt idx="7061">
                  <c:v>7062</c:v>
                </c:pt>
                <c:pt idx="7062">
                  <c:v>7063</c:v>
                </c:pt>
                <c:pt idx="7063">
                  <c:v>7064</c:v>
                </c:pt>
                <c:pt idx="7064">
                  <c:v>7065</c:v>
                </c:pt>
                <c:pt idx="7065">
                  <c:v>7066</c:v>
                </c:pt>
                <c:pt idx="7066">
                  <c:v>7067</c:v>
                </c:pt>
                <c:pt idx="7067">
                  <c:v>7068</c:v>
                </c:pt>
                <c:pt idx="7068">
                  <c:v>7069</c:v>
                </c:pt>
                <c:pt idx="7069">
                  <c:v>7070</c:v>
                </c:pt>
                <c:pt idx="7070">
                  <c:v>7071</c:v>
                </c:pt>
                <c:pt idx="7071">
                  <c:v>7072</c:v>
                </c:pt>
                <c:pt idx="7072">
                  <c:v>7073</c:v>
                </c:pt>
                <c:pt idx="7073">
                  <c:v>7074</c:v>
                </c:pt>
                <c:pt idx="7074">
                  <c:v>7075</c:v>
                </c:pt>
                <c:pt idx="7075">
                  <c:v>7076</c:v>
                </c:pt>
                <c:pt idx="7076">
                  <c:v>7077</c:v>
                </c:pt>
                <c:pt idx="7077">
                  <c:v>7078</c:v>
                </c:pt>
                <c:pt idx="7078">
                  <c:v>7079</c:v>
                </c:pt>
                <c:pt idx="7079">
                  <c:v>7080</c:v>
                </c:pt>
                <c:pt idx="7080">
                  <c:v>7081</c:v>
                </c:pt>
                <c:pt idx="7081">
                  <c:v>7082</c:v>
                </c:pt>
                <c:pt idx="7082">
                  <c:v>7083</c:v>
                </c:pt>
                <c:pt idx="7083">
                  <c:v>7084</c:v>
                </c:pt>
                <c:pt idx="7084">
                  <c:v>7085</c:v>
                </c:pt>
                <c:pt idx="7085">
                  <c:v>7086</c:v>
                </c:pt>
                <c:pt idx="7086">
                  <c:v>7087</c:v>
                </c:pt>
                <c:pt idx="7087">
                  <c:v>7088</c:v>
                </c:pt>
                <c:pt idx="7088">
                  <c:v>7089</c:v>
                </c:pt>
                <c:pt idx="7089">
                  <c:v>7090</c:v>
                </c:pt>
                <c:pt idx="7090">
                  <c:v>7091</c:v>
                </c:pt>
                <c:pt idx="7091">
                  <c:v>7092</c:v>
                </c:pt>
                <c:pt idx="7092">
                  <c:v>7093</c:v>
                </c:pt>
                <c:pt idx="7093">
                  <c:v>7094</c:v>
                </c:pt>
                <c:pt idx="7094">
                  <c:v>7095</c:v>
                </c:pt>
                <c:pt idx="7095">
                  <c:v>7096</c:v>
                </c:pt>
                <c:pt idx="7096">
                  <c:v>7097</c:v>
                </c:pt>
                <c:pt idx="7097">
                  <c:v>7098</c:v>
                </c:pt>
                <c:pt idx="7098">
                  <c:v>7099</c:v>
                </c:pt>
                <c:pt idx="7099">
                  <c:v>7100</c:v>
                </c:pt>
                <c:pt idx="7100">
                  <c:v>7101</c:v>
                </c:pt>
                <c:pt idx="7101">
                  <c:v>7102</c:v>
                </c:pt>
                <c:pt idx="7102">
                  <c:v>7103</c:v>
                </c:pt>
                <c:pt idx="7103">
                  <c:v>7104</c:v>
                </c:pt>
                <c:pt idx="7104">
                  <c:v>7105</c:v>
                </c:pt>
                <c:pt idx="7105">
                  <c:v>7106</c:v>
                </c:pt>
                <c:pt idx="7106">
                  <c:v>7107</c:v>
                </c:pt>
                <c:pt idx="7107">
                  <c:v>7108</c:v>
                </c:pt>
                <c:pt idx="7108">
                  <c:v>7109</c:v>
                </c:pt>
                <c:pt idx="7109">
                  <c:v>7110</c:v>
                </c:pt>
                <c:pt idx="7110">
                  <c:v>7111</c:v>
                </c:pt>
                <c:pt idx="7111">
                  <c:v>7112</c:v>
                </c:pt>
                <c:pt idx="7112">
                  <c:v>7113</c:v>
                </c:pt>
                <c:pt idx="7113">
                  <c:v>7114</c:v>
                </c:pt>
                <c:pt idx="7114">
                  <c:v>7115</c:v>
                </c:pt>
                <c:pt idx="7115">
                  <c:v>7116</c:v>
                </c:pt>
                <c:pt idx="7116">
                  <c:v>7117</c:v>
                </c:pt>
                <c:pt idx="7117">
                  <c:v>7118</c:v>
                </c:pt>
                <c:pt idx="7118">
                  <c:v>7119</c:v>
                </c:pt>
                <c:pt idx="7119">
                  <c:v>7120</c:v>
                </c:pt>
                <c:pt idx="7120">
                  <c:v>7121</c:v>
                </c:pt>
                <c:pt idx="7121">
                  <c:v>7122</c:v>
                </c:pt>
                <c:pt idx="7122">
                  <c:v>7123</c:v>
                </c:pt>
                <c:pt idx="7123">
                  <c:v>7124</c:v>
                </c:pt>
                <c:pt idx="7124">
                  <c:v>7125</c:v>
                </c:pt>
                <c:pt idx="7125">
                  <c:v>7126</c:v>
                </c:pt>
                <c:pt idx="7126">
                  <c:v>7127</c:v>
                </c:pt>
                <c:pt idx="7127">
                  <c:v>7128</c:v>
                </c:pt>
                <c:pt idx="7128">
                  <c:v>7129</c:v>
                </c:pt>
                <c:pt idx="7129">
                  <c:v>7130</c:v>
                </c:pt>
                <c:pt idx="7130">
                  <c:v>7131</c:v>
                </c:pt>
                <c:pt idx="7131">
                  <c:v>7132</c:v>
                </c:pt>
                <c:pt idx="7132">
                  <c:v>7133</c:v>
                </c:pt>
                <c:pt idx="7133">
                  <c:v>7134</c:v>
                </c:pt>
                <c:pt idx="7134">
                  <c:v>7135</c:v>
                </c:pt>
                <c:pt idx="7135">
                  <c:v>7136</c:v>
                </c:pt>
                <c:pt idx="7136">
                  <c:v>7137</c:v>
                </c:pt>
                <c:pt idx="7137">
                  <c:v>7138</c:v>
                </c:pt>
                <c:pt idx="7138">
                  <c:v>7139</c:v>
                </c:pt>
                <c:pt idx="7139">
                  <c:v>7140</c:v>
                </c:pt>
                <c:pt idx="7140">
                  <c:v>7141</c:v>
                </c:pt>
                <c:pt idx="7141">
                  <c:v>7142</c:v>
                </c:pt>
                <c:pt idx="7142">
                  <c:v>7143</c:v>
                </c:pt>
                <c:pt idx="7143">
                  <c:v>7144</c:v>
                </c:pt>
                <c:pt idx="7144">
                  <c:v>7145</c:v>
                </c:pt>
                <c:pt idx="7145">
                  <c:v>7146</c:v>
                </c:pt>
                <c:pt idx="7146">
                  <c:v>7147</c:v>
                </c:pt>
                <c:pt idx="7147">
                  <c:v>7148</c:v>
                </c:pt>
                <c:pt idx="7148">
                  <c:v>7149</c:v>
                </c:pt>
                <c:pt idx="7149">
                  <c:v>7150</c:v>
                </c:pt>
                <c:pt idx="7150">
                  <c:v>7151</c:v>
                </c:pt>
                <c:pt idx="7151">
                  <c:v>7152</c:v>
                </c:pt>
                <c:pt idx="7152">
                  <c:v>7153</c:v>
                </c:pt>
                <c:pt idx="7153">
                  <c:v>7154</c:v>
                </c:pt>
                <c:pt idx="7154">
                  <c:v>7155</c:v>
                </c:pt>
                <c:pt idx="7155">
                  <c:v>7156</c:v>
                </c:pt>
                <c:pt idx="7156">
                  <c:v>7157</c:v>
                </c:pt>
                <c:pt idx="7157">
                  <c:v>7158</c:v>
                </c:pt>
                <c:pt idx="7158">
                  <c:v>7159</c:v>
                </c:pt>
                <c:pt idx="7159">
                  <c:v>7160</c:v>
                </c:pt>
                <c:pt idx="7160">
                  <c:v>7161</c:v>
                </c:pt>
                <c:pt idx="7161">
                  <c:v>7162</c:v>
                </c:pt>
                <c:pt idx="7162">
                  <c:v>7163</c:v>
                </c:pt>
                <c:pt idx="7163">
                  <c:v>7164</c:v>
                </c:pt>
                <c:pt idx="7164">
                  <c:v>7165</c:v>
                </c:pt>
                <c:pt idx="7165">
                  <c:v>7166</c:v>
                </c:pt>
                <c:pt idx="7166">
                  <c:v>7167</c:v>
                </c:pt>
                <c:pt idx="7167">
                  <c:v>7168</c:v>
                </c:pt>
                <c:pt idx="7168">
                  <c:v>7169</c:v>
                </c:pt>
                <c:pt idx="7169">
                  <c:v>7170</c:v>
                </c:pt>
                <c:pt idx="7170">
                  <c:v>7171</c:v>
                </c:pt>
                <c:pt idx="7171">
                  <c:v>7172</c:v>
                </c:pt>
                <c:pt idx="7172">
                  <c:v>7173</c:v>
                </c:pt>
                <c:pt idx="7173">
                  <c:v>7174</c:v>
                </c:pt>
                <c:pt idx="7174">
                  <c:v>7175</c:v>
                </c:pt>
                <c:pt idx="7175">
                  <c:v>7176</c:v>
                </c:pt>
                <c:pt idx="7176">
                  <c:v>7177</c:v>
                </c:pt>
                <c:pt idx="7177">
                  <c:v>7178</c:v>
                </c:pt>
                <c:pt idx="7178">
                  <c:v>7179</c:v>
                </c:pt>
                <c:pt idx="7179">
                  <c:v>7180</c:v>
                </c:pt>
                <c:pt idx="7180">
                  <c:v>7181</c:v>
                </c:pt>
                <c:pt idx="7181">
                  <c:v>7182</c:v>
                </c:pt>
                <c:pt idx="7182">
                  <c:v>7183</c:v>
                </c:pt>
                <c:pt idx="7183">
                  <c:v>7184</c:v>
                </c:pt>
                <c:pt idx="7184">
                  <c:v>7185</c:v>
                </c:pt>
                <c:pt idx="7185">
                  <c:v>7186</c:v>
                </c:pt>
                <c:pt idx="7186">
                  <c:v>7187</c:v>
                </c:pt>
                <c:pt idx="7187">
                  <c:v>7188</c:v>
                </c:pt>
                <c:pt idx="7188">
                  <c:v>7189</c:v>
                </c:pt>
                <c:pt idx="7189">
                  <c:v>7190</c:v>
                </c:pt>
                <c:pt idx="7190">
                  <c:v>7191</c:v>
                </c:pt>
                <c:pt idx="7191">
                  <c:v>7192</c:v>
                </c:pt>
                <c:pt idx="7192">
                  <c:v>7193</c:v>
                </c:pt>
                <c:pt idx="7193">
                  <c:v>7194</c:v>
                </c:pt>
                <c:pt idx="7194">
                  <c:v>7195</c:v>
                </c:pt>
                <c:pt idx="7195">
                  <c:v>7196</c:v>
                </c:pt>
                <c:pt idx="7196">
                  <c:v>7197</c:v>
                </c:pt>
                <c:pt idx="7197">
                  <c:v>7198</c:v>
                </c:pt>
                <c:pt idx="7198">
                  <c:v>7199</c:v>
                </c:pt>
                <c:pt idx="7199">
                  <c:v>7200</c:v>
                </c:pt>
                <c:pt idx="7200">
                  <c:v>7201</c:v>
                </c:pt>
                <c:pt idx="7201">
                  <c:v>7202</c:v>
                </c:pt>
                <c:pt idx="7202">
                  <c:v>7203</c:v>
                </c:pt>
                <c:pt idx="7203">
                  <c:v>7204</c:v>
                </c:pt>
                <c:pt idx="7204">
                  <c:v>7205</c:v>
                </c:pt>
                <c:pt idx="7205">
                  <c:v>7206</c:v>
                </c:pt>
                <c:pt idx="7206">
                  <c:v>7207</c:v>
                </c:pt>
                <c:pt idx="7207">
                  <c:v>7208</c:v>
                </c:pt>
                <c:pt idx="7208">
                  <c:v>7209</c:v>
                </c:pt>
                <c:pt idx="7209">
                  <c:v>7210</c:v>
                </c:pt>
                <c:pt idx="7210">
                  <c:v>7211</c:v>
                </c:pt>
                <c:pt idx="7211">
                  <c:v>7212</c:v>
                </c:pt>
                <c:pt idx="7212">
                  <c:v>7213</c:v>
                </c:pt>
                <c:pt idx="7213">
                  <c:v>7214</c:v>
                </c:pt>
                <c:pt idx="7214">
                  <c:v>7215</c:v>
                </c:pt>
                <c:pt idx="7215">
                  <c:v>7216</c:v>
                </c:pt>
                <c:pt idx="7216">
                  <c:v>7217</c:v>
                </c:pt>
                <c:pt idx="7217">
                  <c:v>7218</c:v>
                </c:pt>
                <c:pt idx="7218">
                  <c:v>7219</c:v>
                </c:pt>
                <c:pt idx="7219">
                  <c:v>7220</c:v>
                </c:pt>
                <c:pt idx="7220">
                  <c:v>7221</c:v>
                </c:pt>
                <c:pt idx="7221">
                  <c:v>7222</c:v>
                </c:pt>
                <c:pt idx="7222">
                  <c:v>7223</c:v>
                </c:pt>
                <c:pt idx="7223">
                  <c:v>7224</c:v>
                </c:pt>
                <c:pt idx="7224">
                  <c:v>7225</c:v>
                </c:pt>
                <c:pt idx="7225">
                  <c:v>7226</c:v>
                </c:pt>
                <c:pt idx="7226">
                  <c:v>7227</c:v>
                </c:pt>
                <c:pt idx="7227">
                  <c:v>7228</c:v>
                </c:pt>
                <c:pt idx="7228">
                  <c:v>7229</c:v>
                </c:pt>
                <c:pt idx="7229">
                  <c:v>7230</c:v>
                </c:pt>
                <c:pt idx="7230">
                  <c:v>7231</c:v>
                </c:pt>
                <c:pt idx="7231">
                  <c:v>7232</c:v>
                </c:pt>
                <c:pt idx="7232">
                  <c:v>7233</c:v>
                </c:pt>
                <c:pt idx="7233">
                  <c:v>7234</c:v>
                </c:pt>
                <c:pt idx="7234">
                  <c:v>7235</c:v>
                </c:pt>
                <c:pt idx="7235">
                  <c:v>7236</c:v>
                </c:pt>
                <c:pt idx="7236">
                  <c:v>7237</c:v>
                </c:pt>
                <c:pt idx="7237">
                  <c:v>7238</c:v>
                </c:pt>
                <c:pt idx="7238">
                  <c:v>7239</c:v>
                </c:pt>
                <c:pt idx="7239">
                  <c:v>7240</c:v>
                </c:pt>
                <c:pt idx="7240">
                  <c:v>7241</c:v>
                </c:pt>
                <c:pt idx="7241">
                  <c:v>7242</c:v>
                </c:pt>
                <c:pt idx="7242">
                  <c:v>7243</c:v>
                </c:pt>
                <c:pt idx="7243">
                  <c:v>7244</c:v>
                </c:pt>
                <c:pt idx="7244">
                  <c:v>7245</c:v>
                </c:pt>
                <c:pt idx="7245">
                  <c:v>7246</c:v>
                </c:pt>
                <c:pt idx="7246">
                  <c:v>7247</c:v>
                </c:pt>
                <c:pt idx="7247">
                  <c:v>7248</c:v>
                </c:pt>
                <c:pt idx="7248">
                  <c:v>7249</c:v>
                </c:pt>
                <c:pt idx="7249">
                  <c:v>7250</c:v>
                </c:pt>
                <c:pt idx="7250">
                  <c:v>7251</c:v>
                </c:pt>
                <c:pt idx="7251">
                  <c:v>7252</c:v>
                </c:pt>
                <c:pt idx="7252">
                  <c:v>7253</c:v>
                </c:pt>
                <c:pt idx="7253">
                  <c:v>7254</c:v>
                </c:pt>
                <c:pt idx="7254">
                  <c:v>7255</c:v>
                </c:pt>
                <c:pt idx="7255">
                  <c:v>7256</c:v>
                </c:pt>
                <c:pt idx="7256">
                  <c:v>7257</c:v>
                </c:pt>
                <c:pt idx="7257">
                  <c:v>7258</c:v>
                </c:pt>
                <c:pt idx="7258">
                  <c:v>7259</c:v>
                </c:pt>
                <c:pt idx="7259">
                  <c:v>7260</c:v>
                </c:pt>
                <c:pt idx="7260">
                  <c:v>7261</c:v>
                </c:pt>
                <c:pt idx="7261">
                  <c:v>7262</c:v>
                </c:pt>
                <c:pt idx="7262">
                  <c:v>7263</c:v>
                </c:pt>
                <c:pt idx="7263">
                  <c:v>7264</c:v>
                </c:pt>
                <c:pt idx="7264">
                  <c:v>7265</c:v>
                </c:pt>
                <c:pt idx="7265">
                  <c:v>7266</c:v>
                </c:pt>
                <c:pt idx="7266">
                  <c:v>7267</c:v>
                </c:pt>
                <c:pt idx="7267">
                  <c:v>7268</c:v>
                </c:pt>
                <c:pt idx="7268">
                  <c:v>7269</c:v>
                </c:pt>
                <c:pt idx="7269">
                  <c:v>7270</c:v>
                </c:pt>
                <c:pt idx="7270">
                  <c:v>7271</c:v>
                </c:pt>
                <c:pt idx="7271">
                  <c:v>7272</c:v>
                </c:pt>
                <c:pt idx="7272">
                  <c:v>7273</c:v>
                </c:pt>
                <c:pt idx="7273">
                  <c:v>7274</c:v>
                </c:pt>
                <c:pt idx="7274">
                  <c:v>7275</c:v>
                </c:pt>
                <c:pt idx="7275">
                  <c:v>7276</c:v>
                </c:pt>
                <c:pt idx="7276">
                  <c:v>7277</c:v>
                </c:pt>
                <c:pt idx="7277">
                  <c:v>7278</c:v>
                </c:pt>
                <c:pt idx="7278">
                  <c:v>7279</c:v>
                </c:pt>
                <c:pt idx="7279">
                  <c:v>7280</c:v>
                </c:pt>
                <c:pt idx="7280">
                  <c:v>7281</c:v>
                </c:pt>
                <c:pt idx="7281">
                  <c:v>7282</c:v>
                </c:pt>
                <c:pt idx="7282">
                  <c:v>7283</c:v>
                </c:pt>
                <c:pt idx="7283">
                  <c:v>7284</c:v>
                </c:pt>
                <c:pt idx="7284">
                  <c:v>7285</c:v>
                </c:pt>
                <c:pt idx="7285">
                  <c:v>7286</c:v>
                </c:pt>
                <c:pt idx="7286">
                  <c:v>7287</c:v>
                </c:pt>
                <c:pt idx="7287">
                  <c:v>7288</c:v>
                </c:pt>
                <c:pt idx="7288">
                  <c:v>7289</c:v>
                </c:pt>
                <c:pt idx="7289">
                  <c:v>7290</c:v>
                </c:pt>
                <c:pt idx="7290">
                  <c:v>7291</c:v>
                </c:pt>
                <c:pt idx="7291">
                  <c:v>7292</c:v>
                </c:pt>
                <c:pt idx="7292">
                  <c:v>7293</c:v>
                </c:pt>
                <c:pt idx="7293">
                  <c:v>7294</c:v>
                </c:pt>
                <c:pt idx="7294">
                  <c:v>7295</c:v>
                </c:pt>
                <c:pt idx="7295">
                  <c:v>7296</c:v>
                </c:pt>
                <c:pt idx="7296">
                  <c:v>7297</c:v>
                </c:pt>
                <c:pt idx="7297">
                  <c:v>7298</c:v>
                </c:pt>
                <c:pt idx="7298">
                  <c:v>7299</c:v>
                </c:pt>
                <c:pt idx="7299">
                  <c:v>7300</c:v>
                </c:pt>
                <c:pt idx="7300">
                  <c:v>7301</c:v>
                </c:pt>
                <c:pt idx="7301">
                  <c:v>7302</c:v>
                </c:pt>
                <c:pt idx="7302">
                  <c:v>7303</c:v>
                </c:pt>
                <c:pt idx="7303">
                  <c:v>7304</c:v>
                </c:pt>
                <c:pt idx="7304">
                  <c:v>7305</c:v>
                </c:pt>
                <c:pt idx="7305">
                  <c:v>7306</c:v>
                </c:pt>
                <c:pt idx="7306">
                  <c:v>7307</c:v>
                </c:pt>
                <c:pt idx="7307">
                  <c:v>7308</c:v>
                </c:pt>
                <c:pt idx="7308">
                  <c:v>7309</c:v>
                </c:pt>
                <c:pt idx="7309">
                  <c:v>7310</c:v>
                </c:pt>
                <c:pt idx="7310">
                  <c:v>7311</c:v>
                </c:pt>
                <c:pt idx="7311">
                  <c:v>7312</c:v>
                </c:pt>
                <c:pt idx="7312">
                  <c:v>7313</c:v>
                </c:pt>
                <c:pt idx="7313">
                  <c:v>7314</c:v>
                </c:pt>
                <c:pt idx="7314">
                  <c:v>7315</c:v>
                </c:pt>
                <c:pt idx="7315">
                  <c:v>7316</c:v>
                </c:pt>
                <c:pt idx="7316">
                  <c:v>7317</c:v>
                </c:pt>
                <c:pt idx="7317">
                  <c:v>7318</c:v>
                </c:pt>
                <c:pt idx="7318">
                  <c:v>7319</c:v>
                </c:pt>
                <c:pt idx="7319">
                  <c:v>7320</c:v>
                </c:pt>
                <c:pt idx="7320">
                  <c:v>7321</c:v>
                </c:pt>
                <c:pt idx="7321">
                  <c:v>7322</c:v>
                </c:pt>
                <c:pt idx="7322">
                  <c:v>7323</c:v>
                </c:pt>
                <c:pt idx="7323">
                  <c:v>7324</c:v>
                </c:pt>
                <c:pt idx="7324">
                  <c:v>7325</c:v>
                </c:pt>
                <c:pt idx="7325">
                  <c:v>7326</c:v>
                </c:pt>
                <c:pt idx="7326">
                  <c:v>7327</c:v>
                </c:pt>
                <c:pt idx="7327">
                  <c:v>7328</c:v>
                </c:pt>
                <c:pt idx="7328">
                  <c:v>7329</c:v>
                </c:pt>
                <c:pt idx="7329">
                  <c:v>7330</c:v>
                </c:pt>
                <c:pt idx="7330">
                  <c:v>7331</c:v>
                </c:pt>
                <c:pt idx="7331">
                  <c:v>7332</c:v>
                </c:pt>
                <c:pt idx="7332">
                  <c:v>7333</c:v>
                </c:pt>
                <c:pt idx="7333">
                  <c:v>7334</c:v>
                </c:pt>
                <c:pt idx="7334">
                  <c:v>7335</c:v>
                </c:pt>
                <c:pt idx="7335">
                  <c:v>7336</c:v>
                </c:pt>
                <c:pt idx="7336">
                  <c:v>7337</c:v>
                </c:pt>
                <c:pt idx="7337">
                  <c:v>7338</c:v>
                </c:pt>
                <c:pt idx="7338">
                  <c:v>7339</c:v>
                </c:pt>
                <c:pt idx="7339">
                  <c:v>7340</c:v>
                </c:pt>
                <c:pt idx="7340">
                  <c:v>7341</c:v>
                </c:pt>
                <c:pt idx="7341">
                  <c:v>7342</c:v>
                </c:pt>
                <c:pt idx="7342">
                  <c:v>7343</c:v>
                </c:pt>
                <c:pt idx="7343">
                  <c:v>7344</c:v>
                </c:pt>
                <c:pt idx="7344">
                  <c:v>7345</c:v>
                </c:pt>
                <c:pt idx="7345">
                  <c:v>7346</c:v>
                </c:pt>
                <c:pt idx="7346">
                  <c:v>7347</c:v>
                </c:pt>
                <c:pt idx="7347">
                  <c:v>7348</c:v>
                </c:pt>
                <c:pt idx="7348">
                  <c:v>7349</c:v>
                </c:pt>
                <c:pt idx="7349">
                  <c:v>7350</c:v>
                </c:pt>
                <c:pt idx="7350">
                  <c:v>7351</c:v>
                </c:pt>
                <c:pt idx="7351">
                  <c:v>7352</c:v>
                </c:pt>
                <c:pt idx="7352">
                  <c:v>7353</c:v>
                </c:pt>
                <c:pt idx="7353">
                  <c:v>7354</c:v>
                </c:pt>
                <c:pt idx="7354">
                  <c:v>7355</c:v>
                </c:pt>
                <c:pt idx="7355">
                  <c:v>7356</c:v>
                </c:pt>
                <c:pt idx="7356">
                  <c:v>7357</c:v>
                </c:pt>
                <c:pt idx="7357">
                  <c:v>7358</c:v>
                </c:pt>
                <c:pt idx="7358">
                  <c:v>7359</c:v>
                </c:pt>
                <c:pt idx="7359">
                  <c:v>7360</c:v>
                </c:pt>
                <c:pt idx="7360">
                  <c:v>7361</c:v>
                </c:pt>
                <c:pt idx="7361">
                  <c:v>7362</c:v>
                </c:pt>
                <c:pt idx="7362">
                  <c:v>7363</c:v>
                </c:pt>
                <c:pt idx="7363">
                  <c:v>7364</c:v>
                </c:pt>
                <c:pt idx="7364">
                  <c:v>7365</c:v>
                </c:pt>
                <c:pt idx="7365">
                  <c:v>7366</c:v>
                </c:pt>
                <c:pt idx="7366">
                  <c:v>7367</c:v>
                </c:pt>
                <c:pt idx="7367">
                  <c:v>7368</c:v>
                </c:pt>
                <c:pt idx="7368">
                  <c:v>7369</c:v>
                </c:pt>
                <c:pt idx="7369">
                  <c:v>7370</c:v>
                </c:pt>
                <c:pt idx="7370">
                  <c:v>7371</c:v>
                </c:pt>
                <c:pt idx="7371">
                  <c:v>7372</c:v>
                </c:pt>
                <c:pt idx="7372">
                  <c:v>7373</c:v>
                </c:pt>
                <c:pt idx="7373">
                  <c:v>7374</c:v>
                </c:pt>
                <c:pt idx="7374">
                  <c:v>7375</c:v>
                </c:pt>
                <c:pt idx="7375">
                  <c:v>7376</c:v>
                </c:pt>
                <c:pt idx="7376">
                  <c:v>7377</c:v>
                </c:pt>
                <c:pt idx="7377">
                  <c:v>7378</c:v>
                </c:pt>
                <c:pt idx="7378">
                  <c:v>7379</c:v>
                </c:pt>
                <c:pt idx="7379">
                  <c:v>7380</c:v>
                </c:pt>
                <c:pt idx="7380">
                  <c:v>7381</c:v>
                </c:pt>
                <c:pt idx="7381">
                  <c:v>7382</c:v>
                </c:pt>
                <c:pt idx="7382">
                  <c:v>7383</c:v>
                </c:pt>
                <c:pt idx="7383">
                  <c:v>7384</c:v>
                </c:pt>
                <c:pt idx="7384">
                  <c:v>7385</c:v>
                </c:pt>
                <c:pt idx="7385">
                  <c:v>7386</c:v>
                </c:pt>
                <c:pt idx="7386">
                  <c:v>7387</c:v>
                </c:pt>
                <c:pt idx="7387">
                  <c:v>7388</c:v>
                </c:pt>
                <c:pt idx="7388">
                  <c:v>7389</c:v>
                </c:pt>
                <c:pt idx="7389">
                  <c:v>7390</c:v>
                </c:pt>
                <c:pt idx="7390">
                  <c:v>7391</c:v>
                </c:pt>
                <c:pt idx="7391">
                  <c:v>7392</c:v>
                </c:pt>
                <c:pt idx="7392">
                  <c:v>7393</c:v>
                </c:pt>
                <c:pt idx="7393">
                  <c:v>7394</c:v>
                </c:pt>
                <c:pt idx="7394">
                  <c:v>7395</c:v>
                </c:pt>
                <c:pt idx="7395">
                  <c:v>7396</c:v>
                </c:pt>
                <c:pt idx="7396">
                  <c:v>7397</c:v>
                </c:pt>
                <c:pt idx="7397">
                  <c:v>7398</c:v>
                </c:pt>
                <c:pt idx="7398">
                  <c:v>7399</c:v>
                </c:pt>
                <c:pt idx="7399">
                  <c:v>7400</c:v>
                </c:pt>
                <c:pt idx="7400">
                  <c:v>7401</c:v>
                </c:pt>
                <c:pt idx="7401">
                  <c:v>7402</c:v>
                </c:pt>
                <c:pt idx="7402">
                  <c:v>7403</c:v>
                </c:pt>
                <c:pt idx="7403">
                  <c:v>7404</c:v>
                </c:pt>
                <c:pt idx="7404">
                  <c:v>7405</c:v>
                </c:pt>
                <c:pt idx="7405">
                  <c:v>7406</c:v>
                </c:pt>
                <c:pt idx="7406">
                  <c:v>7407</c:v>
                </c:pt>
                <c:pt idx="7407">
                  <c:v>7408</c:v>
                </c:pt>
                <c:pt idx="7408">
                  <c:v>7409</c:v>
                </c:pt>
                <c:pt idx="7409">
                  <c:v>7410</c:v>
                </c:pt>
                <c:pt idx="7410">
                  <c:v>7411</c:v>
                </c:pt>
                <c:pt idx="7411">
                  <c:v>7412</c:v>
                </c:pt>
                <c:pt idx="7412">
                  <c:v>7413</c:v>
                </c:pt>
                <c:pt idx="7413">
                  <c:v>7414</c:v>
                </c:pt>
                <c:pt idx="7414">
                  <c:v>7415</c:v>
                </c:pt>
                <c:pt idx="7415">
                  <c:v>7416</c:v>
                </c:pt>
                <c:pt idx="7416">
                  <c:v>7417</c:v>
                </c:pt>
                <c:pt idx="7417">
                  <c:v>7418</c:v>
                </c:pt>
                <c:pt idx="7418">
                  <c:v>7419</c:v>
                </c:pt>
                <c:pt idx="7419">
                  <c:v>7420</c:v>
                </c:pt>
                <c:pt idx="7420">
                  <c:v>7421</c:v>
                </c:pt>
                <c:pt idx="7421">
                  <c:v>7422</c:v>
                </c:pt>
                <c:pt idx="7422">
                  <c:v>7423</c:v>
                </c:pt>
                <c:pt idx="7423">
                  <c:v>7424</c:v>
                </c:pt>
                <c:pt idx="7424">
                  <c:v>7425</c:v>
                </c:pt>
                <c:pt idx="7425">
                  <c:v>7426</c:v>
                </c:pt>
                <c:pt idx="7426">
                  <c:v>7427</c:v>
                </c:pt>
                <c:pt idx="7427">
                  <c:v>7428</c:v>
                </c:pt>
                <c:pt idx="7428">
                  <c:v>7429</c:v>
                </c:pt>
                <c:pt idx="7429">
                  <c:v>7430</c:v>
                </c:pt>
                <c:pt idx="7430">
                  <c:v>7431</c:v>
                </c:pt>
                <c:pt idx="7431">
                  <c:v>7432</c:v>
                </c:pt>
                <c:pt idx="7432">
                  <c:v>7433</c:v>
                </c:pt>
                <c:pt idx="7433">
                  <c:v>7434</c:v>
                </c:pt>
                <c:pt idx="7434">
                  <c:v>7435</c:v>
                </c:pt>
                <c:pt idx="7435">
                  <c:v>7436</c:v>
                </c:pt>
                <c:pt idx="7436">
                  <c:v>7437</c:v>
                </c:pt>
                <c:pt idx="7437">
                  <c:v>7438</c:v>
                </c:pt>
                <c:pt idx="7438">
                  <c:v>7439</c:v>
                </c:pt>
                <c:pt idx="7439">
                  <c:v>7440</c:v>
                </c:pt>
                <c:pt idx="7440">
                  <c:v>7441</c:v>
                </c:pt>
                <c:pt idx="7441">
                  <c:v>7442</c:v>
                </c:pt>
                <c:pt idx="7442">
                  <c:v>7443</c:v>
                </c:pt>
                <c:pt idx="7443">
                  <c:v>7444</c:v>
                </c:pt>
                <c:pt idx="7444">
                  <c:v>7445</c:v>
                </c:pt>
                <c:pt idx="7445">
                  <c:v>7446</c:v>
                </c:pt>
                <c:pt idx="7446">
                  <c:v>7447</c:v>
                </c:pt>
                <c:pt idx="7447">
                  <c:v>7448</c:v>
                </c:pt>
                <c:pt idx="7448">
                  <c:v>7449</c:v>
                </c:pt>
                <c:pt idx="7449">
                  <c:v>7450</c:v>
                </c:pt>
                <c:pt idx="7450">
                  <c:v>7451</c:v>
                </c:pt>
                <c:pt idx="7451">
                  <c:v>7452</c:v>
                </c:pt>
                <c:pt idx="7452">
                  <c:v>7453</c:v>
                </c:pt>
                <c:pt idx="7453">
                  <c:v>7454</c:v>
                </c:pt>
                <c:pt idx="7454">
                  <c:v>7455</c:v>
                </c:pt>
                <c:pt idx="7455">
                  <c:v>7456</c:v>
                </c:pt>
                <c:pt idx="7456">
                  <c:v>7457</c:v>
                </c:pt>
                <c:pt idx="7457">
                  <c:v>7458</c:v>
                </c:pt>
                <c:pt idx="7458">
                  <c:v>7459</c:v>
                </c:pt>
                <c:pt idx="7459">
                  <c:v>7460</c:v>
                </c:pt>
                <c:pt idx="7460">
                  <c:v>7461</c:v>
                </c:pt>
                <c:pt idx="7461">
                  <c:v>7462</c:v>
                </c:pt>
                <c:pt idx="7462">
                  <c:v>7463</c:v>
                </c:pt>
                <c:pt idx="7463">
                  <c:v>7464</c:v>
                </c:pt>
                <c:pt idx="7464">
                  <c:v>7465</c:v>
                </c:pt>
                <c:pt idx="7465">
                  <c:v>7466</c:v>
                </c:pt>
                <c:pt idx="7466">
                  <c:v>7467</c:v>
                </c:pt>
                <c:pt idx="7467">
                  <c:v>7468</c:v>
                </c:pt>
                <c:pt idx="7468">
                  <c:v>7469</c:v>
                </c:pt>
                <c:pt idx="7469">
                  <c:v>7470</c:v>
                </c:pt>
                <c:pt idx="7470">
                  <c:v>7471</c:v>
                </c:pt>
                <c:pt idx="7471">
                  <c:v>7472</c:v>
                </c:pt>
                <c:pt idx="7472">
                  <c:v>7473</c:v>
                </c:pt>
                <c:pt idx="7473">
                  <c:v>7474</c:v>
                </c:pt>
                <c:pt idx="7474">
                  <c:v>7475</c:v>
                </c:pt>
                <c:pt idx="7475">
                  <c:v>7476</c:v>
                </c:pt>
                <c:pt idx="7476">
                  <c:v>7477</c:v>
                </c:pt>
                <c:pt idx="7477">
                  <c:v>7478</c:v>
                </c:pt>
                <c:pt idx="7478">
                  <c:v>7479</c:v>
                </c:pt>
                <c:pt idx="7479">
                  <c:v>7480</c:v>
                </c:pt>
                <c:pt idx="7480">
                  <c:v>7481</c:v>
                </c:pt>
                <c:pt idx="7481">
                  <c:v>7482</c:v>
                </c:pt>
                <c:pt idx="7482">
                  <c:v>7483</c:v>
                </c:pt>
                <c:pt idx="7483">
                  <c:v>7484</c:v>
                </c:pt>
                <c:pt idx="7484">
                  <c:v>7485</c:v>
                </c:pt>
                <c:pt idx="7485">
                  <c:v>7486</c:v>
                </c:pt>
                <c:pt idx="7486">
                  <c:v>7487</c:v>
                </c:pt>
                <c:pt idx="7487">
                  <c:v>7488</c:v>
                </c:pt>
                <c:pt idx="7488">
                  <c:v>7489</c:v>
                </c:pt>
                <c:pt idx="7489">
                  <c:v>7490</c:v>
                </c:pt>
                <c:pt idx="7490">
                  <c:v>7491</c:v>
                </c:pt>
                <c:pt idx="7491">
                  <c:v>7492</c:v>
                </c:pt>
                <c:pt idx="7492">
                  <c:v>7493</c:v>
                </c:pt>
                <c:pt idx="7493">
                  <c:v>7494</c:v>
                </c:pt>
                <c:pt idx="7494">
                  <c:v>7495</c:v>
                </c:pt>
                <c:pt idx="7495">
                  <c:v>7496</c:v>
                </c:pt>
                <c:pt idx="7496">
                  <c:v>7497</c:v>
                </c:pt>
                <c:pt idx="7497">
                  <c:v>7498</c:v>
                </c:pt>
                <c:pt idx="7498">
                  <c:v>7499</c:v>
                </c:pt>
                <c:pt idx="7499">
                  <c:v>7500</c:v>
                </c:pt>
                <c:pt idx="7500">
                  <c:v>7501</c:v>
                </c:pt>
                <c:pt idx="7501">
                  <c:v>7502</c:v>
                </c:pt>
                <c:pt idx="7502">
                  <c:v>7503</c:v>
                </c:pt>
                <c:pt idx="7503">
                  <c:v>7504</c:v>
                </c:pt>
                <c:pt idx="7504">
                  <c:v>7505</c:v>
                </c:pt>
                <c:pt idx="7505">
                  <c:v>7506</c:v>
                </c:pt>
                <c:pt idx="7506">
                  <c:v>7507</c:v>
                </c:pt>
                <c:pt idx="7507">
                  <c:v>7508</c:v>
                </c:pt>
                <c:pt idx="7508">
                  <c:v>7509</c:v>
                </c:pt>
                <c:pt idx="7509">
                  <c:v>7510</c:v>
                </c:pt>
                <c:pt idx="7510">
                  <c:v>7511</c:v>
                </c:pt>
                <c:pt idx="7511">
                  <c:v>7512</c:v>
                </c:pt>
                <c:pt idx="7512">
                  <c:v>7513</c:v>
                </c:pt>
                <c:pt idx="7513">
                  <c:v>7514</c:v>
                </c:pt>
                <c:pt idx="7514">
                  <c:v>7515</c:v>
                </c:pt>
                <c:pt idx="7515">
                  <c:v>7516</c:v>
                </c:pt>
                <c:pt idx="7516">
                  <c:v>7517</c:v>
                </c:pt>
                <c:pt idx="7517">
                  <c:v>7518</c:v>
                </c:pt>
                <c:pt idx="7518">
                  <c:v>7519</c:v>
                </c:pt>
                <c:pt idx="7519">
                  <c:v>7520</c:v>
                </c:pt>
                <c:pt idx="7520">
                  <c:v>7521</c:v>
                </c:pt>
                <c:pt idx="7521">
                  <c:v>7522</c:v>
                </c:pt>
                <c:pt idx="7522">
                  <c:v>7523</c:v>
                </c:pt>
                <c:pt idx="7523">
                  <c:v>7524</c:v>
                </c:pt>
                <c:pt idx="7524">
                  <c:v>7525</c:v>
                </c:pt>
                <c:pt idx="7525">
                  <c:v>7526</c:v>
                </c:pt>
                <c:pt idx="7526">
                  <c:v>7527</c:v>
                </c:pt>
                <c:pt idx="7527">
                  <c:v>7528</c:v>
                </c:pt>
                <c:pt idx="7528">
                  <c:v>7529</c:v>
                </c:pt>
                <c:pt idx="7529">
                  <c:v>7530</c:v>
                </c:pt>
                <c:pt idx="7530">
                  <c:v>7531</c:v>
                </c:pt>
                <c:pt idx="7531">
                  <c:v>7532</c:v>
                </c:pt>
                <c:pt idx="7532">
                  <c:v>7533</c:v>
                </c:pt>
                <c:pt idx="7533">
                  <c:v>7534</c:v>
                </c:pt>
                <c:pt idx="7534">
                  <c:v>7535</c:v>
                </c:pt>
                <c:pt idx="7535">
                  <c:v>7536</c:v>
                </c:pt>
                <c:pt idx="7536">
                  <c:v>7537</c:v>
                </c:pt>
                <c:pt idx="7537">
                  <c:v>7538</c:v>
                </c:pt>
                <c:pt idx="7538">
                  <c:v>7539</c:v>
                </c:pt>
                <c:pt idx="7539">
                  <c:v>7540</c:v>
                </c:pt>
                <c:pt idx="7540">
                  <c:v>7541</c:v>
                </c:pt>
                <c:pt idx="7541">
                  <c:v>7542</c:v>
                </c:pt>
                <c:pt idx="7542">
                  <c:v>7543</c:v>
                </c:pt>
                <c:pt idx="7543">
                  <c:v>7544</c:v>
                </c:pt>
                <c:pt idx="7544">
                  <c:v>7545</c:v>
                </c:pt>
                <c:pt idx="7545">
                  <c:v>7546</c:v>
                </c:pt>
                <c:pt idx="7546">
                  <c:v>7547</c:v>
                </c:pt>
                <c:pt idx="7547">
                  <c:v>7548</c:v>
                </c:pt>
                <c:pt idx="7548">
                  <c:v>7549</c:v>
                </c:pt>
                <c:pt idx="7549">
                  <c:v>7550</c:v>
                </c:pt>
                <c:pt idx="7550">
                  <c:v>7551</c:v>
                </c:pt>
                <c:pt idx="7551">
                  <c:v>7552</c:v>
                </c:pt>
                <c:pt idx="7552">
                  <c:v>7553</c:v>
                </c:pt>
                <c:pt idx="7553">
                  <c:v>7554</c:v>
                </c:pt>
                <c:pt idx="7554">
                  <c:v>7555</c:v>
                </c:pt>
                <c:pt idx="7555">
                  <c:v>7556</c:v>
                </c:pt>
                <c:pt idx="7556">
                  <c:v>7557</c:v>
                </c:pt>
                <c:pt idx="7557">
                  <c:v>7558</c:v>
                </c:pt>
                <c:pt idx="7558">
                  <c:v>7559</c:v>
                </c:pt>
                <c:pt idx="7559">
                  <c:v>7560</c:v>
                </c:pt>
                <c:pt idx="7560">
                  <c:v>7561</c:v>
                </c:pt>
                <c:pt idx="7561">
                  <c:v>7562</c:v>
                </c:pt>
                <c:pt idx="7562">
                  <c:v>7563</c:v>
                </c:pt>
                <c:pt idx="7563">
                  <c:v>7564</c:v>
                </c:pt>
                <c:pt idx="7564">
                  <c:v>7565</c:v>
                </c:pt>
                <c:pt idx="7565">
                  <c:v>7566</c:v>
                </c:pt>
                <c:pt idx="7566">
                  <c:v>7567</c:v>
                </c:pt>
                <c:pt idx="7567">
                  <c:v>7568</c:v>
                </c:pt>
                <c:pt idx="7568">
                  <c:v>7569</c:v>
                </c:pt>
                <c:pt idx="7569">
                  <c:v>7570</c:v>
                </c:pt>
                <c:pt idx="7570">
                  <c:v>7571</c:v>
                </c:pt>
                <c:pt idx="7571">
                  <c:v>7572</c:v>
                </c:pt>
                <c:pt idx="7572">
                  <c:v>7573</c:v>
                </c:pt>
                <c:pt idx="7573">
                  <c:v>7574</c:v>
                </c:pt>
                <c:pt idx="7574">
                  <c:v>7575</c:v>
                </c:pt>
                <c:pt idx="7575">
                  <c:v>7576</c:v>
                </c:pt>
                <c:pt idx="7576">
                  <c:v>7577</c:v>
                </c:pt>
                <c:pt idx="7577">
                  <c:v>7578</c:v>
                </c:pt>
                <c:pt idx="7578">
                  <c:v>7579</c:v>
                </c:pt>
                <c:pt idx="7579">
                  <c:v>7580</c:v>
                </c:pt>
                <c:pt idx="7580">
                  <c:v>7581</c:v>
                </c:pt>
                <c:pt idx="7581">
                  <c:v>7582</c:v>
                </c:pt>
                <c:pt idx="7582">
                  <c:v>7583</c:v>
                </c:pt>
                <c:pt idx="7583">
                  <c:v>7584</c:v>
                </c:pt>
                <c:pt idx="7584">
                  <c:v>7585</c:v>
                </c:pt>
                <c:pt idx="7585">
                  <c:v>7586</c:v>
                </c:pt>
                <c:pt idx="7586">
                  <c:v>7587</c:v>
                </c:pt>
                <c:pt idx="7587">
                  <c:v>7588</c:v>
                </c:pt>
                <c:pt idx="7588">
                  <c:v>7589</c:v>
                </c:pt>
                <c:pt idx="7589">
                  <c:v>7590</c:v>
                </c:pt>
                <c:pt idx="7590">
                  <c:v>7591</c:v>
                </c:pt>
                <c:pt idx="7591">
                  <c:v>7592</c:v>
                </c:pt>
                <c:pt idx="7592">
                  <c:v>7593</c:v>
                </c:pt>
                <c:pt idx="7593">
                  <c:v>7594</c:v>
                </c:pt>
                <c:pt idx="7594">
                  <c:v>7595</c:v>
                </c:pt>
                <c:pt idx="7595">
                  <c:v>7596</c:v>
                </c:pt>
                <c:pt idx="7596">
                  <c:v>7597</c:v>
                </c:pt>
                <c:pt idx="7597">
                  <c:v>7598</c:v>
                </c:pt>
                <c:pt idx="7598">
                  <c:v>7599</c:v>
                </c:pt>
                <c:pt idx="7599">
                  <c:v>7600</c:v>
                </c:pt>
                <c:pt idx="7600">
                  <c:v>7601</c:v>
                </c:pt>
                <c:pt idx="7601">
                  <c:v>7602</c:v>
                </c:pt>
                <c:pt idx="7602">
                  <c:v>7603</c:v>
                </c:pt>
                <c:pt idx="7603">
                  <c:v>7604</c:v>
                </c:pt>
                <c:pt idx="7604">
                  <c:v>7605</c:v>
                </c:pt>
                <c:pt idx="7605">
                  <c:v>7606</c:v>
                </c:pt>
                <c:pt idx="7606">
                  <c:v>7607</c:v>
                </c:pt>
                <c:pt idx="7607">
                  <c:v>7608</c:v>
                </c:pt>
                <c:pt idx="7608">
                  <c:v>7609</c:v>
                </c:pt>
                <c:pt idx="7609">
                  <c:v>7610</c:v>
                </c:pt>
                <c:pt idx="7610">
                  <c:v>7611</c:v>
                </c:pt>
                <c:pt idx="7611">
                  <c:v>7612</c:v>
                </c:pt>
                <c:pt idx="7612">
                  <c:v>7613</c:v>
                </c:pt>
                <c:pt idx="7613">
                  <c:v>7614</c:v>
                </c:pt>
                <c:pt idx="7614">
                  <c:v>7615</c:v>
                </c:pt>
                <c:pt idx="7615">
                  <c:v>7616</c:v>
                </c:pt>
                <c:pt idx="7616">
                  <c:v>7617</c:v>
                </c:pt>
                <c:pt idx="7617">
                  <c:v>7618</c:v>
                </c:pt>
                <c:pt idx="7618">
                  <c:v>7619</c:v>
                </c:pt>
                <c:pt idx="7619">
                  <c:v>7620</c:v>
                </c:pt>
                <c:pt idx="7620">
                  <c:v>7621</c:v>
                </c:pt>
                <c:pt idx="7621">
                  <c:v>7622</c:v>
                </c:pt>
                <c:pt idx="7622">
                  <c:v>7623</c:v>
                </c:pt>
                <c:pt idx="7623">
                  <c:v>7624</c:v>
                </c:pt>
                <c:pt idx="7624">
                  <c:v>7625</c:v>
                </c:pt>
                <c:pt idx="7625">
                  <c:v>7626</c:v>
                </c:pt>
                <c:pt idx="7626">
                  <c:v>7627</c:v>
                </c:pt>
                <c:pt idx="7627">
                  <c:v>7628</c:v>
                </c:pt>
                <c:pt idx="7628">
                  <c:v>7629</c:v>
                </c:pt>
                <c:pt idx="7629">
                  <c:v>7630</c:v>
                </c:pt>
                <c:pt idx="7630">
                  <c:v>7631</c:v>
                </c:pt>
                <c:pt idx="7631">
                  <c:v>7632</c:v>
                </c:pt>
                <c:pt idx="7632">
                  <c:v>7633</c:v>
                </c:pt>
                <c:pt idx="7633">
                  <c:v>7634</c:v>
                </c:pt>
                <c:pt idx="7634">
                  <c:v>7635</c:v>
                </c:pt>
                <c:pt idx="7635">
                  <c:v>7636</c:v>
                </c:pt>
                <c:pt idx="7636">
                  <c:v>7637</c:v>
                </c:pt>
                <c:pt idx="7637">
                  <c:v>7638</c:v>
                </c:pt>
                <c:pt idx="7638">
                  <c:v>7639</c:v>
                </c:pt>
                <c:pt idx="7639">
                  <c:v>7640</c:v>
                </c:pt>
                <c:pt idx="7640">
                  <c:v>7641</c:v>
                </c:pt>
                <c:pt idx="7641">
                  <c:v>7642</c:v>
                </c:pt>
                <c:pt idx="7642">
                  <c:v>7643</c:v>
                </c:pt>
                <c:pt idx="7643">
                  <c:v>7644</c:v>
                </c:pt>
                <c:pt idx="7644">
                  <c:v>7645</c:v>
                </c:pt>
                <c:pt idx="7645">
                  <c:v>7646</c:v>
                </c:pt>
                <c:pt idx="7646">
                  <c:v>7647</c:v>
                </c:pt>
                <c:pt idx="7647">
                  <c:v>7648</c:v>
                </c:pt>
                <c:pt idx="7648">
                  <c:v>7649</c:v>
                </c:pt>
                <c:pt idx="7649">
                  <c:v>7650</c:v>
                </c:pt>
                <c:pt idx="7650">
                  <c:v>7651</c:v>
                </c:pt>
                <c:pt idx="7651">
                  <c:v>7652</c:v>
                </c:pt>
                <c:pt idx="7652">
                  <c:v>7653</c:v>
                </c:pt>
                <c:pt idx="7653">
                  <c:v>7654</c:v>
                </c:pt>
                <c:pt idx="7654">
                  <c:v>7655</c:v>
                </c:pt>
                <c:pt idx="7655">
                  <c:v>7656</c:v>
                </c:pt>
                <c:pt idx="7656">
                  <c:v>7657</c:v>
                </c:pt>
                <c:pt idx="7657">
                  <c:v>7658</c:v>
                </c:pt>
                <c:pt idx="7658">
                  <c:v>7659</c:v>
                </c:pt>
                <c:pt idx="7659">
                  <c:v>7660</c:v>
                </c:pt>
                <c:pt idx="7660">
                  <c:v>7661</c:v>
                </c:pt>
                <c:pt idx="7661">
                  <c:v>7662</c:v>
                </c:pt>
                <c:pt idx="7662">
                  <c:v>7663</c:v>
                </c:pt>
                <c:pt idx="7663">
                  <c:v>7664</c:v>
                </c:pt>
                <c:pt idx="7664">
                  <c:v>7665</c:v>
                </c:pt>
                <c:pt idx="7665">
                  <c:v>7666</c:v>
                </c:pt>
                <c:pt idx="7666">
                  <c:v>7667</c:v>
                </c:pt>
                <c:pt idx="7667">
                  <c:v>7668</c:v>
                </c:pt>
                <c:pt idx="7668">
                  <c:v>7669</c:v>
                </c:pt>
                <c:pt idx="7669">
                  <c:v>7670</c:v>
                </c:pt>
                <c:pt idx="7670">
                  <c:v>7671</c:v>
                </c:pt>
                <c:pt idx="7671">
                  <c:v>7672</c:v>
                </c:pt>
                <c:pt idx="7672">
                  <c:v>7673</c:v>
                </c:pt>
                <c:pt idx="7673">
                  <c:v>7674</c:v>
                </c:pt>
                <c:pt idx="7674">
                  <c:v>7675</c:v>
                </c:pt>
                <c:pt idx="7675">
                  <c:v>7676</c:v>
                </c:pt>
                <c:pt idx="7676">
                  <c:v>7677</c:v>
                </c:pt>
                <c:pt idx="7677">
                  <c:v>7678</c:v>
                </c:pt>
                <c:pt idx="7678">
                  <c:v>7679</c:v>
                </c:pt>
                <c:pt idx="7679">
                  <c:v>7680</c:v>
                </c:pt>
                <c:pt idx="7680">
                  <c:v>7681</c:v>
                </c:pt>
                <c:pt idx="7681">
                  <c:v>7682</c:v>
                </c:pt>
                <c:pt idx="7682">
                  <c:v>7683</c:v>
                </c:pt>
                <c:pt idx="7683">
                  <c:v>7684</c:v>
                </c:pt>
                <c:pt idx="7684">
                  <c:v>7685</c:v>
                </c:pt>
                <c:pt idx="7685">
                  <c:v>7686</c:v>
                </c:pt>
                <c:pt idx="7686">
                  <c:v>7687</c:v>
                </c:pt>
                <c:pt idx="7687">
                  <c:v>7688</c:v>
                </c:pt>
                <c:pt idx="7688">
                  <c:v>7689</c:v>
                </c:pt>
                <c:pt idx="7689">
                  <c:v>7690</c:v>
                </c:pt>
                <c:pt idx="7690">
                  <c:v>7691</c:v>
                </c:pt>
                <c:pt idx="7691">
                  <c:v>7692</c:v>
                </c:pt>
                <c:pt idx="7692">
                  <c:v>7693</c:v>
                </c:pt>
                <c:pt idx="7693">
                  <c:v>7694</c:v>
                </c:pt>
                <c:pt idx="7694">
                  <c:v>7695</c:v>
                </c:pt>
                <c:pt idx="7695">
                  <c:v>7696</c:v>
                </c:pt>
                <c:pt idx="7696">
                  <c:v>7697</c:v>
                </c:pt>
                <c:pt idx="7697">
                  <c:v>7698</c:v>
                </c:pt>
                <c:pt idx="7698">
                  <c:v>7699</c:v>
                </c:pt>
                <c:pt idx="7699">
                  <c:v>7700</c:v>
                </c:pt>
                <c:pt idx="7700">
                  <c:v>7701</c:v>
                </c:pt>
                <c:pt idx="7701">
                  <c:v>7702</c:v>
                </c:pt>
                <c:pt idx="7702">
                  <c:v>7703</c:v>
                </c:pt>
                <c:pt idx="7703">
                  <c:v>7704</c:v>
                </c:pt>
                <c:pt idx="7704">
                  <c:v>7705</c:v>
                </c:pt>
                <c:pt idx="7705">
                  <c:v>7706</c:v>
                </c:pt>
                <c:pt idx="7706">
                  <c:v>7707</c:v>
                </c:pt>
                <c:pt idx="7707">
                  <c:v>7708</c:v>
                </c:pt>
                <c:pt idx="7708">
                  <c:v>7709</c:v>
                </c:pt>
                <c:pt idx="7709">
                  <c:v>7710</c:v>
                </c:pt>
                <c:pt idx="7710">
                  <c:v>7711</c:v>
                </c:pt>
                <c:pt idx="7711">
                  <c:v>7712</c:v>
                </c:pt>
                <c:pt idx="7712">
                  <c:v>7713</c:v>
                </c:pt>
                <c:pt idx="7713">
                  <c:v>7714</c:v>
                </c:pt>
                <c:pt idx="7714">
                  <c:v>7715</c:v>
                </c:pt>
                <c:pt idx="7715">
                  <c:v>7716</c:v>
                </c:pt>
                <c:pt idx="7716">
                  <c:v>7717</c:v>
                </c:pt>
                <c:pt idx="7717">
                  <c:v>7718</c:v>
                </c:pt>
                <c:pt idx="7718">
                  <c:v>7719</c:v>
                </c:pt>
                <c:pt idx="7719">
                  <c:v>7720</c:v>
                </c:pt>
                <c:pt idx="7720">
                  <c:v>7721</c:v>
                </c:pt>
                <c:pt idx="7721">
                  <c:v>7722</c:v>
                </c:pt>
                <c:pt idx="7722">
                  <c:v>7723</c:v>
                </c:pt>
                <c:pt idx="7723">
                  <c:v>7724</c:v>
                </c:pt>
                <c:pt idx="7724">
                  <c:v>7725</c:v>
                </c:pt>
                <c:pt idx="7725">
                  <c:v>7726</c:v>
                </c:pt>
                <c:pt idx="7726">
                  <c:v>7727</c:v>
                </c:pt>
                <c:pt idx="7727">
                  <c:v>7728</c:v>
                </c:pt>
                <c:pt idx="7728">
                  <c:v>7729</c:v>
                </c:pt>
                <c:pt idx="7729">
                  <c:v>7730</c:v>
                </c:pt>
                <c:pt idx="7730">
                  <c:v>7731</c:v>
                </c:pt>
                <c:pt idx="7731">
                  <c:v>7732</c:v>
                </c:pt>
                <c:pt idx="7732">
                  <c:v>7733</c:v>
                </c:pt>
                <c:pt idx="7733">
                  <c:v>7734</c:v>
                </c:pt>
                <c:pt idx="7734">
                  <c:v>7735</c:v>
                </c:pt>
                <c:pt idx="7735">
                  <c:v>7736</c:v>
                </c:pt>
                <c:pt idx="7736">
                  <c:v>7737</c:v>
                </c:pt>
                <c:pt idx="7737">
                  <c:v>7738</c:v>
                </c:pt>
                <c:pt idx="7738">
                  <c:v>7739</c:v>
                </c:pt>
                <c:pt idx="7739">
                  <c:v>7740</c:v>
                </c:pt>
                <c:pt idx="7740">
                  <c:v>7741</c:v>
                </c:pt>
                <c:pt idx="7741">
                  <c:v>7742</c:v>
                </c:pt>
                <c:pt idx="7742">
                  <c:v>7743</c:v>
                </c:pt>
                <c:pt idx="7743">
                  <c:v>7744</c:v>
                </c:pt>
                <c:pt idx="7744">
                  <c:v>7745</c:v>
                </c:pt>
                <c:pt idx="7745">
                  <c:v>7746</c:v>
                </c:pt>
                <c:pt idx="7746">
                  <c:v>7747</c:v>
                </c:pt>
                <c:pt idx="7747">
                  <c:v>7748</c:v>
                </c:pt>
                <c:pt idx="7748">
                  <c:v>7749</c:v>
                </c:pt>
                <c:pt idx="7749">
                  <c:v>7750</c:v>
                </c:pt>
                <c:pt idx="7750">
                  <c:v>7751</c:v>
                </c:pt>
                <c:pt idx="7751">
                  <c:v>7752</c:v>
                </c:pt>
                <c:pt idx="7752">
                  <c:v>7753</c:v>
                </c:pt>
                <c:pt idx="7753">
                  <c:v>7754</c:v>
                </c:pt>
                <c:pt idx="7754">
                  <c:v>7755</c:v>
                </c:pt>
                <c:pt idx="7755">
                  <c:v>7756</c:v>
                </c:pt>
                <c:pt idx="7756">
                  <c:v>7757</c:v>
                </c:pt>
                <c:pt idx="7757">
                  <c:v>7758</c:v>
                </c:pt>
                <c:pt idx="7758">
                  <c:v>7759</c:v>
                </c:pt>
                <c:pt idx="7759">
                  <c:v>7760</c:v>
                </c:pt>
                <c:pt idx="7760">
                  <c:v>7761</c:v>
                </c:pt>
                <c:pt idx="7761">
                  <c:v>7762</c:v>
                </c:pt>
                <c:pt idx="7762">
                  <c:v>7763</c:v>
                </c:pt>
                <c:pt idx="7763">
                  <c:v>7764</c:v>
                </c:pt>
                <c:pt idx="7764">
                  <c:v>7765</c:v>
                </c:pt>
                <c:pt idx="7765">
                  <c:v>7766</c:v>
                </c:pt>
                <c:pt idx="7766">
                  <c:v>7767</c:v>
                </c:pt>
                <c:pt idx="7767">
                  <c:v>7768</c:v>
                </c:pt>
                <c:pt idx="7768">
                  <c:v>7769</c:v>
                </c:pt>
                <c:pt idx="7769">
                  <c:v>7770</c:v>
                </c:pt>
                <c:pt idx="7770">
                  <c:v>7771</c:v>
                </c:pt>
                <c:pt idx="7771">
                  <c:v>7772</c:v>
                </c:pt>
                <c:pt idx="7772">
                  <c:v>7773</c:v>
                </c:pt>
                <c:pt idx="7773">
                  <c:v>7774</c:v>
                </c:pt>
                <c:pt idx="7774">
                  <c:v>7775</c:v>
                </c:pt>
                <c:pt idx="7775">
                  <c:v>7776</c:v>
                </c:pt>
                <c:pt idx="7776">
                  <c:v>7777</c:v>
                </c:pt>
                <c:pt idx="7777">
                  <c:v>7778</c:v>
                </c:pt>
                <c:pt idx="7778">
                  <c:v>7779</c:v>
                </c:pt>
                <c:pt idx="7779">
                  <c:v>7780</c:v>
                </c:pt>
                <c:pt idx="7780">
                  <c:v>7781</c:v>
                </c:pt>
                <c:pt idx="7781">
                  <c:v>7782</c:v>
                </c:pt>
                <c:pt idx="7782">
                  <c:v>7783</c:v>
                </c:pt>
                <c:pt idx="7783">
                  <c:v>7784</c:v>
                </c:pt>
                <c:pt idx="7784">
                  <c:v>7785</c:v>
                </c:pt>
                <c:pt idx="7785">
                  <c:v>7786</c:v>
                </c:pt>
                <c:pt idx="7786">
                  <c:v>7787</c:v>
                </c:pt>
                <c:pt idx="7787">
                  <c:v>7788</c:v>
                </c:pt>
                <c:pt idx="7788">
                  <c:v>7789</c:v>
                </c:pt>
                <c:pt idx="7789">
                  <c:v>7790</c:v>
                </c:pt>
                <c:pt idx="7790">
                  <c:v>7791</c:v>
                </c:pt>
                <c:pt idx="7791">
                  <c:v>7792</c:v>
                </c:pt>
                <c:pt idx="7792">
                  <c:v>7793</c:v>
                </c:pt>
                <c:pt idx="7793">
                  <c:v>7794</c:v>
                </c:pt>
                <c:pt idx="7794">
                  <c:v>7795</c:v>
                </c:pt>
                <c:pt idx="7795">
                  <c:v>7796</c:v>
                </c:pt>
                <c:pt idx="7796">
                  <c:v>7797</c:v>
                </c:pt>
                <c:pt idx="7797">
                  <c:v>7798</c:v>
                </c:pt>
                <c:pt idx="7798">
                  <c:v>7799</c:v>
                </c:pt>
                <c:pt idx="7799">
                  <c:v>7800</c:v>
                </c:pt>
                <c:pt idx="7800">
                  <c:v>7801</c:v>
                </c:pt>
                <c:pt idx="7801">
                  <c:v>7802</c:v>
                </c:pt>
                <c:pt idx="7802">
                  <c:v>7803</c:v>
                </c:pt>
                <c:pt idx="7803">
                  <c:v>7804</c:v>
                </c:pt>
                <c:pt idx="7804">
                  <c:v>7805</c:v>
                </c:pt>
                <c:pt idx="7805">
                  <c:v>7806</c:v>
                </c:pt>
                <c:pt idx="7806">
                  <c:v>7807</c:v>
                </c:pt>
                <c:pt idx="7807">
                  <c:v>7808</c:v>
                </c:pt>
                <c:pt idx="7808">
                  <c:v>7809</c:v>
                </c:pt>
                <c:pt idx="7809">
                  <c:v>7810</c:v>
                </c:pt>
                <c:pt idx="7810">
                  <c:v>7811</c:v>
                </c:pt>
                <c:pt idx="7811">
                  <c:v>7812</c:v>
                </c:pt>
                <c:pt idx="7812">
                  <c:v>7813</c:v>
                </c:pt>
                <c:pt idx="7813">
                  <c:v>7814</c:v>
                </c:pt>
                <c:pt idx="7814">
                  <c:v>7815</c:v>
                </c:pt>
                <c:pt idx="7815">
                  <c:v>7816</c:v>
                </c:pt>
                <c:pt idx="7816">
                  <c:v>7817</c:v>
                </c:pt>
                <c:pt idx="7817">
                  <c:v>7818</c:v>
                </c:pt>
                <c:pt idx="7818">
                  <c:v>7819</c:v>
                </c:pt>
                <c:pt idx="7819">
                  <c:v>7820</c:v>
                </c:pt>
                <c:pt idx="7820">
                  <c:v>7821</c:v>
                </c:pt>
                <c:pt idx="7821">
                  <c:v>7822</c:v>
                </c:pt>
                <c:pt idx="7822">
                  <c:v>7823</c:v>
                </c:pt>
                <c:pt idx="7823">
                  <c:v>7824</c:v>
                </c:pt>
                <c:pt idx="7824">
                  <c:v>7825</c:v>
                </c:pt>
                <c:pt idx="7825">
                  <c:v>7826</c:v>
                </c:pt>
                <c:pt idx="7826">
                  <c:v>7827</c:v>
                </c:pt>
                <c:pt idx="7827">
                  <c:v>7828</c:v>
                </c:pt>
                <c:pt idx="7828">
                  <c:v>7829</c:v>
                </c:pt>
                <c:pt idx="7829">
                  <c:v>7830</c:v>
                </c:pt>
                <c:pt idx="7830">
                  <c:v>7831</c:v>
                </c:pt>
                <c:pt idx="7831">
                  <c:v>7832</c:v>
                </c:pt>
                <c:pt idx="7832">
                  <c:v>7833</c:v>
                </c:pt>
                <c:pt idx="7833">
                  <c:v>7834</c:v>
                </c:pt>
                <c:pt idx="7834">
                  <c:v>7835</c:v>
                </c:pt>
                <c:pt idx="7835">
                  <c:v>7836</c:v>
                </c:pt>
                <c:pt idx="7836">
                  <c:v>7837</c:v>
                </c:pt>
                <c:pt idx="7837">
                  <c:v>7838</c:v>
                </c:pt>
                <c:pt idx="7838">
                  <c:v>7839</c:v>
                </c:pt>
                <c:pt idx="7839">
                  <c:v>7840</c:v>
                </c:pt>
                <c:pt idx="7840">
                  <c:v>7841</c:v>
                </c:pt>
                <c:pt idx="7841">
                  <c:v>7842</c:v>
                </c:pt>
                <c:pt idx="7842">
                  <c:v>7843</c:v>
                </c:pt>
                <c:pt idx="7843">
                  <c:v>7844</c:v>
                </c:pt>
                <c:pt idx="7844">
                  <c:v>7845</c:v>
                </c:pt>
                <c:pt idx="7845">
                  <c:v>7846</c:v>
                </c:pt>
                <c:pt idx="7846">
                  <c:v>7847</c:v>
                </c:pt>
                <c:pt idx="7847">
                  <c:v>7848</c:v>
                </c:pt>
                <c:pt idx="7848">
                  <c:v>7849</c:v>
                </c:pt>
                <c:pt idx="7849">
                  <c:v>7850</c:v>
                </c:pt>
                <c:pt idx="7850">
                  <c:v>7851</c:v>
                </c:pt>
                <c:pt idx="7851">
                  <c:v>7852</c:v>
                </c:pt>
                <c:pt idx="7852">
                  <c:v>7853</c:v>
                </c:pt>
                <c:pt idx="7853">
                  <c:v>7854</c:v>
                </c:pt>
                <c:pt idx="7854">
                  <c:v>7855</c:v>
                </c:pt>
                <c:pt idx="7855">
                  <c:v>7856</c:v>
                </c:pt>
                <c:pt idx="7856">
                  <c:v>7857</c:v>
                </c:pt>
                <c:pt idx="7857">
                  <c:v>7858</c:v>
                </c:pt>
                <c:pt idx="7858">
                  <c:v>7859</c:v>
                </c:pt>
                <c:pt idx="7859">
                  <c:v>7860</c:v>
                </c:pt>
                <c:pt idx="7860">
                  <c:v>7861</c:v>
                </c:pt>
                <c:pt idx="7861">
                  <c:v>7862</c:v>
                </c:pt>
                <c:pt idx="7862">
                  <c:v>7863</c:v>
                </c:pt>
                <c:pt idx="7863">
                  <c:v>7864</c:v>
                </c:pt>
                <c:pt idx="7864">
                  <c:v>7865</c:v>
                </c:pt>
                <c:pt idx="7865">
                  <c:v>7866</c:v>
                </c:pt>
                <c:pt idx="7866">
                  <c:v>7867</c:v>
                </c:pt>
                <c:pt idx="7867">
                  <c:v>7868</c:v>
                </c:pt>
                <c:pt idx="7868">
                  <c:v>7869</c:v>
                </c:pt>
                <c:pt idx="7869">
                  <c:v>7870</c:v>
                </c:pt>
                <c:pt idx="7870">
                  <c:v>7871</c:v>
                </c:pt>
                <c:pt idx="7871">
                  <c:v>7872</c:v>
                </c:pt>
                <c:pt idx="7872">
                  <c:v>7873</c:v>
                </c:pt>
                <c:pt idx="7873">
                  <c:v>7874</c:v>
                </c:pt>
                <c:pt idx="7874">
                  <c:v>7875</c:v>
                </c:pt>
                <c:pt idx="7875">
                  <c:v>7876</c:v>
                </c:pt>
                <c:pt idx="7876">
                  <c:v>7877</c:v>
                </c:pt>
                <c:pt idx="7877">
                  <c:v>7878</c:v>
                </c:pt>
                <c:pt idx="7878">
                  <c:v>7879</c:v>
                </c:pt>
                <c:pt idx="7879">
                  <c:v>7880</c:v>
                </c:pt>
                <c:pt idx="7880">
                  <c:v>7881</c:v>
                </c:pt>
                <c:pt idx="7881">
                  <c:v>7882</c:v>
                </c:pt>
                <c:pt idx="7882">
                  <c:v>7883</c:v>
                </c:pt>
                <c:pt idx="7883">
                  <c:v>7884</c:v>
                </c:pt>
                <c:pt idx="7884">
                  <c:v>7885</c:v>
                </c:pt>
                <c:pt idx="7885">
                  <c:v>7886</c:v>
                </c:pt>
                <c:pt idx="7886">
                  <c:v>7887</c:v>
                </c:pt>
                <c:pt idx="7887">
                  <c:v>7888</c:v>
                </c:pt>
                <c:pt idx="7888">
                  <c:v>7889</c:v>
                </c:pt>
                <c:pt idx="7889">
                  <c:v>7890</c:v>
                </c:pt>
                <c:pt idx="7890">
                  <c:v>7891</c:v>
                </c:pt>
                <c:pt idx="7891">
                  <c:v>7892</c:v>
                </c:pt>
                <c:pt idx="7892">
                  <c:v>7893</c:v>
                </c:pt>
                <c:pt idx="7893">
                  <c:v>7894</c:v>
                </c:pt>
                <c:pt idx="7894">
                  <c:v>7895</c:v>
                </c:pt>
                <c:pt idx="7895">
                  <c:v>7896</c:v>
                </c:pt>
                <c:pt idx="7896">
                  <c:v>7897</c:v>
                </c:pt>
                <c:pt idx="7897">
                  <c:v>7898</c:v>
                </c:pt>
                <c:pt idx="7898">
                  <c:v>7899</c:v>
                </c:pt>
                <c:pt idx="7899">
                  <c:v>7900</c:v>
                </c:pt>
                <c:pt idx="7900">
                  <c:v>7901</c:v>
                </c:pt>
                <c:pt idx="7901">
                  <c:v>7902</c:v>
                </c:pt>
                <c:pt idx="7902">
                  <c:v>7903</c:v>
                </c:pt>
                <c:pt idx="7903">
                  <c:v>7904</c:v>
                </c:pt>
                <c:pt idx="7904">
                  <c:v>7905</c:v>
                </c:pt>
                <c:pt idx="7905">
                  <c:v>7906</c:v>
                </c:pt>
                <c:pt idx="7906">
                  <c:v>7907</c:v>
                </c:pt>
                <c:pt idx="7907">
                  <c:v>7908</c:v>
                </c:pt>
                <c:pt idx="7908">
                  <c:v>7909</c:v>
                </c:pt>
                <c:pt idx="7909">
                  <c:v>7910</c:v>
                </c:pt>
                <c:pt idx="7910">
                  <c:v>7911</c:v>
                </c:pt>
                <c:pt idx="7911">
                  <c:v>7912</c:v>
                </c:pt>
                <c:pt idx="7912">
                  <c:v>7913</c:v>
                </c:pt>
                <c:pt idx="7913">
                  <c:v>7914</c:v>
                </c:pt>
                <c:pt idx="7914">
                  <c:v>7915</c:v>
                </c:pt>
                <c:pt idx="7915">
                  <c:v>7916</c:v>
                </c:pt>
                <c:pt idx="7916">
                  <c:v>7917</c:v>
                </c:pt>
                <c:pt idx="7917">
                  <c:v>7918</c:v>
                </c:pt>
                <c:pt idx="7918">
                  <c:v>7919</c:v>
                </c:pt>
                <c:pt idx="7919">
                  <c:v>7920</c:v>
                </c:pt>
                <c:pt idx="7920">
                  <c:v>7921</c:v>
                </c:pt>
                <c:pt idx="7921">
                  <c:v>7922</c:v>
                </c:pt>
                <c:pt idx="7922">
                  <c:v>7923</c:v>
                </c:pt>
                <c:pt idx="7923">
                  <c:v>7924</c:v>
                </c:pt>
                <c:pt idx="7924">
                  <c:v>7925</c:v>
                </c:pt>
                <c:pt idx="7925">
                  <c:v>7926</c:v>
                </c:pt>
                <c:pt idx="7926">
                  <c:v>7927</c:v>
                </c:pt>
                <c:pt idx="7927">
                  <c:v>7928</c:v>
                </c:pt>
                <c:pt idx="7928">
                  <c:v>7929</c:v>
                </c:pt>
                <c:pt idx="7929">
                  <c:v>7930</c:v>
                </c:pt>
                <c:pt idx="7930">
                  <c:v>7931</c:v>
                </c:pt>
                <c:pt idx="7931">
                  <c:v>7932</c:v>
                </c:pt>
                <c:pt idx="7932">
                  <c:v>7933</c:v>
                </c:pt>
                <c:pt idx="7933">
                  <c:v>7934</c:v>
                </c:pt>
                <c:pt idx="7934">
                  <c:v>7935</c:v>
                </c:pt>
                <c:pt idx="7935">
                  <c:v>7936</c:v>
                </c:pt>
                <c:pt idx="7936">
                  <c:v>7937</c:v>
                </c:pt>
                <c:pt idx="7937">
                  <c:v>7938</c:v>
                </c:pt>
                <c:pt idx="7938">
                  <c:v>7939</c:v>
                </c:pt>
                <c:pt idx="7939">
                  <c:v>7940</c:v>
                </c:pt>
                <c:pt idx="7940">
                  <c:v>7941</c:v>
                </c:pt>
                <c:pt idx="7941">
                  <c:v>7942</c:v>
                </c:pt>
                <c:pt idx="7942">
                  <c:v>7943</c:v>
                </c:pt>
                <c:pt idx="7943">
                  <c:v>7944</c:v>
                </c:pt>
                <c:pt idx="7944">
                  <c:v>7945</c:v>
                </c:pt>
                <c:pt idx="7945">
                  <c:v>7946</c:v>
                </c:pt>
                <c:pt idx="7946">
                  <c:v>7947</c:v>
                </c:pt>
                <c:pt idx="7947">
                  <c:v>7948</c:v>
                </c:pt>
                <c:pt idx="7948">
                  <c:v>7949</c:v>
                </c:pt>
                <c:pt idx="7949">
                  <c:v>7950</c:v>
                </c:pt>
                <c:pt idx="7950">
                  <c:v>7951</c:v>
                </c:pt>
                <c:pt idx="7951">
                  <c:v>7952</c:v>
                </c:pt>
                <c:pt idx="7952">
                  <c:v>7953</c:v>
                </c:pt>
                <c:pt idx="7953">
                  <c:v>7954</c:v>
                </c:pt>
                <c:pt idx="7954">
                  <c:v>7955</c:v>
                </c:pt>
                <c:pt idx="7955">
                  <c:v>7956</c:v>
                </c:pt>
                <c:pt idx="7956">
                  <c:v>7957</c:v>
                </c:pt>
                <c:pt idx="7957">
                  <c:v>7958</c:v>
                </c:pt>
                <c:pt idx="7958">
                  <c:v>7959</c:v>
                </c:pt>
                <c:pt idx="7959">
                  <c:v>7960</c:v>
                </c:pt>
                <c:pt idx="7960">
                  <c:v>7961</c:v>
                </c:pt>
                <c:pt idx="7961">
                  <c:v>7962</c:v>
                </c:pt>
                <c:pt idx="7962">
                  <c:v>7963</c:v>
                </c:pt>
                <c:pt idx="7963">
                  <c:v>7964</c:v>
                </c:pt>
                <c:pt idx="7964">
                  <c:v>7965</c:v>
                </c:pt>
                <c:pt idx="7965">
                  <c:v>7966</c:v>
                </c:pt>
                <c:pt idx="7966">
                  <c:v>7967</c:v>
                </c:pt>
                <c:pt idx="7967">
                  <c:v>7968</c:v>
                </c:pt>
                <c:pt idx="7968">
                  <c:v>7969</c:v>
                </c:pt>
                <c:pt idx="7969">
                  <c:v>7970</c:v>
                </c:pt>
                <c:pt idx="7970">
                  <c:v>7971</c:v>
                </c:pt>
                <c:pt idx="7971">
                  <c:v>7972</c:v>
                </c:pt>
                <c:pt idx="7972">
                  <c:v>7973</c:v>
                </c:pt>
                <c:pt idx="7973">
                  <c:v>7974</c:v>
                </c:pt>
                <c:pt idx="7974">
                  <c:v>7975</c:v>
                </c:pt>
                <c:pt idx="7975">
                  <c:v>7976</c:v>
                </c:pt>
                <c:pt idx="7976">
                  <c:v>7977</c:v>
                </c:pt>
                <c:pt idx="7977">
                  <c:v>7978</c:v>
                </c:pt>
                <c:pt idx="7978">
                  <c:v>7979</c:v>
                </c:pt>
                <c:pt idx="7979">
                  <c:v>7980</c:v>
                </c:pt>
                <c:pt idx="7980">
                  <c:v>7981</c:v>
                </c:pt>
                <c:pt idx="7981">
                  <c:v>7982</c:v>
                </c:pt>
                <c:pt idx="7982">
                  <c:v>7983</c:v>
                </c:pt>
                <c:pt idx="7983">
                  <c:v>7984</c:v>
                </c:pt>
                <c:pt idx="7984">
                  <c:v>7985</c:v>
                </c:pt>
                <c:pt idx="7985">
                  <c:v>7986</c:v>
                </c:pt>
                <c:pt idx="7986">
                  <c:v>7987</c:v>
                </c:pt>
                <c:pt idx="7987">
                  <c:v>7988</c:v>
                </c:pt>
                <c:pt idx="7988">
                  <c:v>7989</c:v>
                </c:pt>
                <c:pt idx="7989">
                  <c:v>7990</c:v>
                </c:pt>
                <c:pt idx="7990">
                  <c:v>7991</c:v>
                </c:pt>
                <c:pt idx="7991">
                  <c:v>7992</c:v>
                </c:pt>
                <c:pt idx="7992">
                  <c:v>7993</c:v>
                </c:pt>
                <c:pt idx="7993">
                  <c:v>7994</c:v>
                </c:pt>
                <c:pt idx="7994">
                  <c:v>7995</c:v>
                </c:pt>
                <c:pt idx="7995">
                  <c:v>7996</c:v>
                </c:pt>
                <c:pt idx="7996">
                  <c:v>7997</c:v>
                </c:pt>
                <c:pt idx="7997">
                  <c:v>7998</c:v>
                </c:pt>
                <c:pt idx="7998">
                  <c:v>7999</c:v>
                </c:pt>
                <c:pt idx="7999">
                  <c:v>8000</c:v>
                </c:pt>
                <c:pt idx="8000">
                  <c:v>8001</c:v>
                </c:pt>
                <c:pt idx="8001">
                  <c:v>8002</c:v>
                </c:pt>
                <c:pt idx="8002">
                  <c:v>8003</c:v>
                </c:pt>
                <c:pt idx="8003">
                  <c:v>8004</c:v>
                </c:pt>
                <c:pt idx="8004">
                  <c:v>8005</c:v>
                </c:pt>
                <c:pt idx="8005">
                  <c:v>8006</c:v>
                </c:pt>
                <c:pt idx="8006">
                  <c:v>8007</c:v>
                </c:pt>
                <c:pt idx="8007">
                  <c:v>8008</c:v>
                </c:pt>
                <c:pt idx="8008">
                  <c:v>8009</c:v>
                </c:pt>
                <c:pt idx="8009">
                  <c:v>8010</c:v>
                </c:pt>
                <c:pt idx="8010">
                  <c:v>8011</c:v>
                </c:pt>
                <c:pt idx="8011">
                  <c:v>8012</c:v>
                </c:pt>
                <c:pt idx="8012">
                  <c:v>8013</c:v>
                </c:pt>
                <c:pt idx="8013">
                  <c:v>8014</c:v>
                </c:pt>
                <c:pt idx="8014">
                  <c:v>8015</c:v>
                </c:pt>
                <c:pt idx="8015">
                  <c:v>8016</c:v>
                </c:pt>
                <c:pt idx="8016">
                  <c:v>8017</c:v>
                </c:pt>
                <c:pt idx="8017">
                  <c:v>8018</c:v>
                </c:pt>
                <c:pt idx="8018">
                  <c:v>8019</c:v>
                </c:pt>
                <c:pt idx="8019">
                  <c:v>8020</c:v>
                </c:pt>
                <c:pt idx="8020">
                  <c:v>8021</c:v>
                </c:pt>
                <c:pt idx="8021">
                  <c:v>8022</c:v>
                </c:pt>
                <c:pt idx="8022">
                  <c:v>8023</c:v>
                </c:pt>
                <c:pt idx="8023">
                  <c:v>8024</c:v>
                </c:pt>
                <c:pt idx="8024">
                  <c:v>8025</c:v>
                </c:pt>
                <c:pt idx="8025">
                  <c:v>8026</c:v>
                </c:pt>
                <c:pt idx="8026">
                  <c:v>8027</c:v>
                </c:pt>
                <c:pt idx="8027">
                  <c:v>8028</c:v>
                </c:pt>
                <c:pt idx="8028">
                  <c:v>8029</c:v>
                </c:pt>
                <c:pt idx="8029">
                  <c:v>8030</c:v>
                </c:pt>
                <c:pt idx="8030">
                  <c:v>8031</c:v>
                </c:pt>
                <c:pt idx="8031">
                  <c:v>8032</c:v>
                </c:pt>
                <c:pt idx="8032">
                  <c:v>8033</c:v>
                </c:pt>
                <c:pt idx="8033">
                  <c:v>8034</c:v>
                </c:pt>
                <c:pt idx="8034">
                  <c:v>8035</c:v>
                </c:pt>
                <c:pt idx="8035">
                  <c:v>8036</c:v>
                </c:pt>
                <c:pt idx="8036">
                  <c:v>8037</c:v>
                </c:pt>
                <c:pt idx="8037">
                  <c:v>8038</c:v>
                </c:pt>
                <c:pt idx="8038">
                  <c:v>8039</c:v>
                </c:pt>
                <c:pt idx="8039">
                  <c:v>8040</c:v>
                </c:pt>
                <c:pt idx="8040">
                  <c:v>8041</c:v>
                </c:pt>
                <c:pt idx="8041">
                  <c:v>8042</c:v>
                </c:pt>
                <c:pt idx="8042">
                  <c:v>8043</c:v>
                </c:pt>
                <c:pt idx="8043">
                  <c:v>8044</c:v>
                </c:pt>
                <c:pt idx="8044">
                  <c:v>8045</c:v>
                </c:pt>
                <c:pt idx="8045">
                  <c:v>8046</c:v>
                </c:pt>
                <c:pt idx="8046">
                  <c:v>8047</c:v>
                </c:pt>
                <c:pt idx="8047">
                  <c:v>8048</c:v>
                </c:pt>
                <c:pt idx="8048">
                  <c:v>8049</c:v>
                </c:pt>
                <c:pt idx="8049">
                  <c:v>8050</c:v>
                </c:pt>
                <c:pt idx="8050">
                  <c:v>8051</c:v>
                </c:pt>
                <c:pt idx="8051">
                  <c:v>8052</c:v>
                </c:pt>
                <c:pt idx="8052">
                  <c:v>8053</c:v>
                </c:pt>
                <c:pt idx="8053">
                  <c:v>8054</c:v>
                </c:pt>
                <c:pt idx="8054">
                  <c:v>8055</c:v>
                </c:pt>
                <c:pt idx="8055">
                  <c:v>8056</c:v>
                </c:pt>
                <c:pt idx="8056">
                  <c:v>8057</c:v>
                </c:pt>
                <c:pt idx="8057">
                  <c:v>8058</c:v>
                </c:pt>
                <c:pt idx="8058">
                  <c:v>8059</c:v>
                </c:pt>
                <c:pt idx="8059">
                  <c:v>8060</c:v>
                </c:pt>
                <c:pt idx="8060">
                  <c:v>8061</c:v>
                </c:pt>
                <c:pt idx="8061">
                  <c:v>8062</c:v>
                </c:pt>
                <c:pt idx="8062">
                  <c:v>8063</c:v>
                </c:pt>
                <c:pt idx="8063">
                  <c:v>8064</c:v>
                </c:pt>
                <c:pt idx="8064">
                  <c:v>8065</c:v>
                </c:pt>
                <c:pt idx="8065">
                  <c:v>8066</c:v>
                </c:pt>
                <c:pt idx="8066">
                  <c:v>8067</c:v>
                </c:pt>
                <c:pt idx="8067">
                  <c:v>8068</c:v>
                </c:pt>
                <c:pt idx="8068">
                  <c:v>8069</c:v>
                </c:pt>
                <c:pt idx="8069">
                  <c:v>8070</c:v>
                </c:pt>
                <c:pt idx="8070">
                  <c:v>8071</c:v>
                </c:pt>
                <c:pt idx="8071">
                  <c:v>8072</c:v>
                </c:pt>
                <c:pt idx="8072">
                  <c:v>8073</c:v>
                </c:pt>
                <c:pt idx="8073">
                  <c:v>8074</c:v>
                </c:pt>
                <c:pt idx="8074">
                  <c:v>8075</c:v>
                </c:pt>
                <c:pt idx="8075">
                  <c:v>8076</c:v>
                </c:pt>
                <c:pt idx="8076">
                  <c:v>8077</c:v>
                </c:pt>
                <c:pt idx="8077">
                  <c:v>8078</c:v>
                </c:pt>
                <c:pt idx="8078">
                  <c:v>8079</c:v>
                </c:pt>
                <c:pt idx="8079">
                  <c:v>8080</c:v>
                </c:pt>
                <c:pt idx="8080">
                  <c:v>8081</c:v>
                </c:pt>
                <c:pt idx="8081">
                  <c:v>8082</c:v>
                </c:pt>
                <c:pt idx="8082">
                  <c:v>8083</c:v>
                </c:pt>
                <c:pt idx="8083">
                  <c:v>8084</c:v>
                </c:pt>
                <c:pt idx="8084">
                  <c:v>8085</c:v>
                </c:pt>
                <c:pt idx="8085">
                  <c:v>8086</c:v>
                </c:pt>
                <c:pt idx="8086">
                  <c:v>8087</c:v>
                </c:pt>
                <c:pt idx="8087">
                  <c:v>8088</c:v>
                </c:pt>
                <c:pt idx="8088">
                  <c:v>8089</c:v>
                </c:pt>
                <c:pt idx="8089">
                  <c:v>8090</c:v>
                </c:pt>
                <c:pt idx="8090">
                  <c:v>8091</c:v>
                </c:pt>
                <c:pt idx="8091">
                  <c:v>8092</c:v>
                </c:pt>
                <c:pt idx="8092">
                  <c:v>8093</c:v>
                </c:pt>
                <c:pt idx="8093">
                  <c:v>8094</c:v>
                </c:pt>
                <c:pt idx="8094">
                  <c:v>8095</c:v>
                </c:pt>
                <c:pt idx="8095">
                  <c:v>8096</c:v>
                </c:pt>
                <c:pt idx="8096">
                  <c:v>8097</c:v>
                </c:pt>
                <c:pt idx="8097">
                  <c:v>8098</c:v>
                </c:pt>
                <c:pt idx="8098">
                  <c:v>8099</c:v>
                </c:pt>
                <c:pt idx="8099">
                  <c:v>8100</c:v>
                </c:pt>
                <c:pt idx="8100">
                  <c:v>8101</c:v>
                </c:pt>
                <c:pt idx="8101">
                  <c:v>8102</c:v>
                </c:pt>
                <c:pt idx="8102">
                  <c:v>8103</c:v>
                </c:pt>
                <c:pt idx="8103">
                  <c:v>8104</c:v>
                </c:pt>
                <c:pt idx="8104">
                  <c:v>8105</c:v>
                </c:pt>
                <c:pt idx="8105">
                  <c:v>8106</c:v>
                </c:pt>
                <c:pt idx="8106">
                  <c:v>8107</c:v>
                </c:pt>
                <c:pt idx="8107">
                  <c:v>8108</c:v>
                </c:pt>
                <c:pt idx="8108">
                  <c:v>8109</c:v>
                </c:pt>
                <c:pt idx="8109">
                  <c:v>8110</c:v>
                </c:pt>
                <c:pt idx="8110">
                  <c:v>8111</c:v>
                </c:pt>
                <c:pt idx="8111">
                  <c:v>8112</c:v>
                </c:pt>
                <c:pt idx="8112">
                  <c:v>8113</c:v>
                </c:pt>
                <c:pt idx="8113">
                  <c:v>8114</c:v>
                </c:pt>
                <c:pt idx="8114">
                  <c:v>8115</c:v>
                </c:pt>
                <c:pt idx="8115">
                  <c:v>8116</c:v>
                </c:pt>
                <c:pt idx="8116">
                  <c:v>8117</c:v>
                </c:pt>
                <c:pt idx="8117">
                  <c:v>8118</c:v>
                </c:pt>
                <c:pt idx="8118">
                  <c:v>8119</c:v>
                </c:pt>
                <c:pt idx="8119">
                  <c:v>8120</c:v>
                </c:pt>
                <c:pt idx="8120">
                  <c:v>8121</c:v>
                </c:pt>
                <c:pt idx="8121">
                  <c:v>8122</c:v>
                </c:pt>
                <c:pt idx="8122">
                  <c:v>8123</c:v>
                </c:pt>
                <c:pt idx="8123">
                  <c:v>8124</c:v>
                </c:pt>
                <c:pt idx="8124">
                  <c:v>8125</c:v>
                </c:pt>
                <c:pt idx="8125">
                  <c:v>8126</c:v>
                </c:pt>
                <c:pt idx="8126">
                  <c:v>8127</c:v>
                </c:pt>
                <c:pt idx="8127">
                  <c:v>8128</c:v>
                </c:pt>
                <c:pt idx="8128">
                  <c:v>8129</c:v>
                </c:pt>
                <c:pt idx="8129">
                  <c:v>8130</c:v>
                </c:pt>
                <c:pt idx="8130">
                  <c:v>8131</c:v>
                </c:pt>
                <c:pt idx="8131">
                  <c:v>8132</c:v>
                </c:pt>
                <c:pt idx="8132">
                  <c:v>8133</c:v>
                </c:pt>
                <c:pt idx="8133">
                  <c:v>8134</c:v>
                </c:pt>
                <c:pt idx="8134">
                  <c:v>8135</c:v>
                </c:pt>
                <c:pt idx="8135">
                  <c:v>8136</c:v>
                </c:pt>
                <c:pt idx="8136">
                  <c:v>8137</c:v>
                </c:pt>
                <c:pt idx="8137">
                  <c:v>8138</c:v>
                </c:pt>
                <c:pt idx="8138">
                  <c:v>8139</c:v>
                </c:pt>
                <c:pt idx="8139">
                  <c:v>8140</c:v>
                </c:pt>
                <c:pt idx="8140">
                  <c:v>8141</c:v>
                </c:pt>
                <c:pt idx="8141">
                  <c:v>8142</c:v>
                </c:pt>
                <c:pt idx="8142">
                  <c:v>8143</c:v>
                </c:pt>
                <c:pt idx="8143">
                  <c:v>8144</c:v>
                </c:pt>
                <c:pt idx="8144">
                  <c:v>8145</c:v>
                </c:pt>
                <c:pt idx="8145">
                  <c:v>8146</c:v>
                </c:pt>
                <c:pt idx="8146">
                  <c:v>8147</c:v>
                </c:pt>
                <c:pt idx="8147">
                  <c:v>8148</c:v>
                </c:pt>
                <c:pt idx="8148">
                  <c:v>8149</c:v>
                </c:pt>
                <c:pt idx="8149">
                  <c:v>8150</c:v>
                </c:pt>
                <c:pt idx="8150">
                  <c:v>8151</c:v>
                </c:pt>
                <c:pt idx="8151">
                  <c:v>8152</c:v>
                </c:pt>
                <c:pt idx="8152">
                  <c:v>8153</c:v>
                </c:pt>
                <c:pt idx="8153">
                  <c:v>8154</c:v>
                </c:pt>
                <c:pt idx="8154">
                  <c:v>8155</c:v>
                </c:pt>
                <c:pt idx="8155">
                  <c:v>8156</c:v>
                </c:pt>
                <c:pt idx="8156">
                  <c:v>8157</c:v>
                </c:pt>
                <c:pt idx="8157">
                  <c:v>8158</c:v>
                </c:pt>
                <c:pt idx="8158">
                  <c:v>8159</c:v>
                </c:pt>
                <c:pt idx="8159">
                  <c:v>8160</c:v>
                </c:pt>
                <c:pt idx="8160">
                  <c:v>8161</c:v>
                </c:pt>
                <c:pt idx="8161">
                  <c:v>8162</c:v>
                </c:pt>
                <c:pt idx="8162">
                  <c:v>8163</c:v>
                </c:pt>
                <c:pt idx="8163">
                  <c:v>8164</c:v>
                </c:pt>
                <c:pt idx="8164">
                  <c:v>8165</c:v>
                </c:pt>
                <c:pt idx="8165">
                  <c:v>8166</c:v>
                </c:pt>
                <c:pt idx="8166">
                  <c:v>8167</c:v>
                </c:pt>
                <c:pt idx="8167">
                  <c:v>8168</c:v>
                </c:pt>
                <c:pt idx="8168">
                  <c:v>8169</c:v>
                </c:pt>
                <c:pt idx="8169">
                  <c:v>8170</c:v>
                </c:pt>
                <c:pt idx="8170">
                  <c:v>8171</c:v>
                </c:pt>
                <c:pt idx="8171">
                  <c:v>8172</c:v>
                </c:pt>
                <c:pt idx="8172">
                  <c:v>8173</c:v>
                </c:pt>
                <c:pt idx="8173">
                  <c:v>8174</c:v>
                </c:pt>
                <c:pt idx="8174">
                  <c:v>8175</c:v>
                </c:pt>
                <c:pt idx="8175">
                  <c:v>8176</c:v>
                </c:pt>
                <c:pt idx="8176">
                  <c:v>8177</c:v>
                </c:pt>
                <c:pt idx="8177">
                  <c:v>8178</c:v>
                </c:pt>
                <c:pt idx="8178">
                  <c:v>8179</c:v>
                </c:pt>
                <c:pt idx="8179">
                  <c:v>8180</c:v>
                </c:pt>
                <c:pt idx="8180">
                  <c:v>8181</c:v>
                </c:pt>
                <c:pt idx="8181">
                  <c:v>8182</c:v>
                </c:pt>
                <c:pt idx="8182">
                  <c:v>8183</c:v>
                </c:pt>
                <c:pt idx="8183">
                  <c:v>8184</c:v>
                </c:pt>
                <c:pt idx="8184">
                  <c:v>8185</c:v>
                </c:pt>
                <c:pt idx="8185">
                  <c:v>8186</c:v>
                </c:pt>
                <c:pt idx="8186">
                  <c:v>8187</c:v>
                </c:pt>
                <c:pt idx="8187">
                  <c:v>8188</c:v>
                </c:pt>
                <c:pt idx="8188">
                  <c:v>8189</c:v>
                </c:pt>
                <c:pt idx="8189">
                  <c:v>8190</c:v>
                </c:pt>
                <c:pt idx="8190">
                  <c:v>8191</c:v>
                </c:pt>
                <c:pt idx="8191">
                  <c:v>8192</c:v>
                </c:pt>
                <c:pt idx="8192">
                  <c:v>8193</c:v>
                </c:pt>
                <c:pt idx="8193">
                  <c:v>8194</c:v>
                </c:pt>
                <c:pt idx="8194">
                  <c:v>8195</c:v>
                </c:pt>
                <c:pt idx="8195">
                  <c:v>8196</c:v>
                </c:pt>
                <c:pt idx="8196">
                  <c:v>8197</c:v>
                </c:pt>
                <c:pt idx="8197">
                  <c:v>8198</c:v>
                </c:pt>
                <c:pt idx="8198">
                  <c:v>8199</c:v>
                </c:pt>
                <c:pt idx="8199">
                  <c:v>8200</c:v>
                </c:pt>
                <c:pt idx="8200">
                  <c:v>8201</c:v>
                </c:pt>
                <c:pt idx="8201">
                  <c:v>8202</c:v>
                </c:pt>
                <c:pt idx="8202">
                  <c:v>8203</c:v>
                </c:pt>
                <c:pt idx="8203">
                  <c:v>8204</c:v>
                </c:pt>
                <c:pt idx="8204">
                  <c:v>8205</c:v>
                </c:pt>
                <c:pt idx="8205">
                  <c:v>8206</c:v>
                </c:pt>
                <c:pt idx="8206">
                  <c:v>8207</c:v>
                </c:pt>
                <c:pt idx="8207">
                  <c:v>8208</c:v>
                </c:pt>
                <c:pt idx="8208">
                  <c:v>8209</c:v>
                </c:pt>
                <c:pt idx="8209">
                  <c:v>8210</c:v>
                </c:pt>
                <c:pt idx="8210">
                  <c:v>8211</c:v>
                </c:pt>
                <c:pt idx="8211">
                  <c:v>8212</c:v>
                </c:pt>
                <c:pt idx="8212">
                  <c:v>8213</c:v>
                </c:pt>
                <c:pt idx="8213">
                  <c:v>8214</c:v>
                </c:pt>
                <c:pt idx="8214">
                  <c:v>8215</c:v>
                </c:pt>
                <c:pt idx="8215">
                  <c:v>8216</c:v>
                </c:pt>
                <c:pt idx="8216">
                  <c:v>8217</c:v>
                </c:pt>
                <c:pt idx="8217">
                  <c:v>8218</c:v>
                </c:pt>
                <c:pt idx="8218">
                  <c:v>8219</c:v>
                </c:pt>
                <c:pt idx="8219">
                  <c:v>8220</c:v>
                </c:pt>
                <c:pt idx="8220">
                  <c:v>8221</c:v>
                </c:pt>
                <c:pt idx="8221">
                  <c:v>8222</c:v>
                </c:pt>
                <c:pt idx="8222">
                  <c:v>8223</c:v>
                </c:pt>
                <c:pt idx="8223">
                  <c:v>8224</c:v>
                </c:pt>
                <c:pt idx="8224">
                  <c:v>8225</c:v>
                </c:pt>
                <c:pt idx="8225">
                  <c:v>8226</c:v>
                </c:pt>
                <c:pt idx="8226">
                  <c:v>8227</c:v>
                </c:pt>
                <c:pt idx="8227">
                  <c:v>8228</c:v>
                </c:pt>
                <c:pt idx="8228">
                  <c:v>8229</c:v>
                </c:pt>
                <c:pt idx="8229">
                  <c:v>8230</c:v>
                </c:pt>
                <c:pt idx="8230">
                  <c:v>8231</c:v>
                </c:pt>
                <c:pt idx="8231">
                  <c:v>8232</c:v>
                </c:pt>
                <c:pt idx="8232">
                  <c:v>8233</c:v>
                </c:pt>
                <c:pt idx="8233">
                  <c:v>8234</c:v>
                </c:pt>
                <c:pt idx="8234">
                  <c:v>8235</c:v>
                </c:pt>
                <c:pt idx="8235">
                  <c:v>8236</c:v>
                </c:pt>
                <c:pt idx="8236">
                  <c:v>8237</c:v>
                </c:pt>
                <c:pt idx="8237">
                  <c:v>8238</c:v>
                </c:pt>
                <c:pt idx="8238">
                  <c:v>8239</c:v>
                </c:pt>
                <c:pt idx="8239">
                  <c:v>8240</c:v>
                </c:pt>
                <c:pt idx="8240">
                  <c:v>8241</c:v>
                </c:pt>
                <c:pt idx="8241">
                  <c:v>8242</c:v>
                </c:pt>
                <c:pt idx="8242">
                  <c:v>8243</c:v>
                </c:pt>
                <c:pt idx="8243">
                  <c:v>8244</c:v>
                </c:pt>
                <c:pt idx="8244">
                  <c:v>8245</c:v>
                </c:pt>
                <c:pt idx="8245">
                  <c:v>8246</c:v>
                </c:pt>
                <c:pt idx="8246">
                  <c:v>8247</c:v>
                </c:pt>
                <c:pt idx="8247">
                  <c:v>8248</c:v>
                </c:pt>
                <c:pt idx="8248">
                  <c:v>8249</c:v>
                </c:pt>
                <c:pt idx="8249">
                  <c:v>8250</c:v>
                </c:pt>
                <c:pt idx="8250">
                  <c:v>8251</c:v>
                </c:pt>
                <c:pt idx="8251">
                  <c:v>8252</c:v>
                </c:pt>
                <c:pt idx="8252">
                  <c:v>8253</c:v>
                </c:pt>
                <c:pt idx="8253">
                  <c:v>8254</c:v>
                </c:pt>
                <c:pt idx="8254">
                  <c:v>8255</c:v>
                </c:pt>
                <c:pt idx="8255">
                  <c:v>8256</c:v>
                </c:pt>
                <c:pt idx="8256">
                  <c:v>8257</c:v>
                </c:pt>
                <c:pt idx="8257">
                  <c:v>8258</c:v>
                </c:pt>
                <c:pt idx="8258">
                  <c:v>8259</c:v>
                </c:pt>
                <c:pt idx="8259">
                  <c:v>8260</c:v>
                </c:pt>
                <c:pt idx="8260">
                  <c:v>8261</c:v>
                </c:pt>
                <c:pt idx="8261">
                  <c:v>8262</c:v>
                </c:pt>
                <c:pt idx="8262">
                  <c:v>8263</c:v>
                </c:pt>
                <c:pt idx="8263">
                  <c:v>8264</c:v>
                </c:pt>
                <c:pt idx="8264">
                  <c:v>8265</c:v>
                </c:pt>
                <c:pt idx="8265">
                  <c:v>8266</c:v>
                </c:pt>
                <c:pt idx="8266">
                  <c:v>8267</c:v>
                </c:pt>
                <c:pt idx="8267">
                  <c:v>8268</c:v>
                </c:pt>
                <c:pt idx="8268">
                  <c:v>8269</c:v>
                </c:pt>
                <c:pt idx="8269">
                  <c:v>8270</c:v>
                </c:pt>
                <c:pt idx="8270">
                  <c:v>8271</c:v>
                </c:pt>
                <c:pt idx="8271">
                  <c:v>8272</c:v>
                </c:pt>
                <c:pt idx="8272">
                  <c:v>8273</c:v>
                </c:pt>
                <c:pt idx="8273">
                  <c:v>8274</c:v>
                </c:pt>
                <c:pt idx="8274">
                  <c:v>8275</c:v>
                </c:pt>
                <c:pt idx="8275">
                  <c:v>8276</c:v>
                </c:pt>
                <c:pt idx="8276">
                  <c:v>8277</c:v>
                </c:pt>
                <c:pt idx="8277">
                  <c:v>8278</c:v>
                </c:pt>
                <c:pt idx="8278">
                  <c:v>8279</c:v>
                </c:pt>
                <c:pt idx="8279">
                  <c:v>8280</c:v>
                </c:pt>
                <c:pt idx="8280">
                  <c:v>8281</c:v>
                </c:pt>
                <c:pt idx="8281">
                  <c:v>8282</c:v>
                </c:pt>
                <c:pt idx="8282">
                  <c:v>8283</c:v>
                </c:pt>
                <c:pt idx="8283">
                  <c:v>8284</c:v>
                </c:pt>
                <c:pt idx="8284">
                  <c:v>8285</c:v>
                </c:pt>
                <c:pt idx="8285">
                  <c:v>8286</c:v>
                </c:pt>
                <c:pt idx="8286">
                  <c:v>8287</c:v>
                </c:pt>
                <c:pt idx="8287">
                  <c:v>8288</c:v>
                </c:pt>
                <c:pt idx="8288">
                  <c:v>8289</c:v>
                </c:pt>
                <c:pt idx="8289">
                  <c:v>8290</c:v>
                </c:pt>
                <c:pt idx="8290">
                  <c:v>8291</c:v>
                </c:pt>
                <c:pt idx="8291">
                  <c:v>8292</c:v>
                </c:pt>
                <c:pt idx="8292">
                  <c:v>8293</c:v>
                </c:pt>
                <c:pt idx="8293">
                  <c:v>8294</c:v>
                </c:pt>
                <c:pt idx="8294">
                  <c:v>8295</c:v>
                </c:pt>
                <c:pt idx="8295">
                  <c:v>8296</c:v>
                </c:pt>
                <c:pt idx="8296">
                  <c:v>8297</c:v>
                </c:pt>
                <c:pt idx="8297">
                  <c:v>8298</c:v>
                </c:pt>
                <c:pt idx="8298">
                  <c:v>8299</c:v>
                </c:pt>
                <c:pt idx="8299">
                  <c:v>8300</c:v>
                </c:pt>
                <c:pt idx="8300">
                  <c:v>8301</c:v>
                </c:pt>
                <c:pt idx="8301">
                  <c:v>8302</c:v>
                </c:pt>
                <c:pt idx="8302">
                  <c:v>8303</c:v>
                </c:pt>
                <c:pt idx="8303">
                  <c:v>8304</c:v>
                </c:pt>
                <c:pt idx="8304">
                  <c:v>8305</c:v>
                </c:pt>
                <c:pt idx="8305">
                  <c:v>8306</c:v>
                </c:pt>
                <c:pt idx="8306">
                  <c:v>8307</c:v>
                </c:pt>
                <c:pt idx="8307">
                  <c:v>8308</c:v>
                </c:pt>
                <c:pt idx="8308">
                  <c:v>8309</c:v>
                </c:pt>
                <c:pt idx="8309">
                  <c:v>8310</c:v>
                </c:pt>
                <c:pt idx="8310">
                  <c:v>8311</c:v>
                </c:pt>
                <c:pt idx="8311">
                  <c:v>8312</c:v>
                </c:pt>
                <c:pt idx="8312">
                  <c:v>8313</c:v>
                </c:pt>
                <c:pt idx="8313">
                  <c:v>8314</c:v>
                </c:pt>
                <c:pt idx="8314">
                  <c:v>8315</c:v>
                </c:pt>
                <c:pt idx="8315">
                  <c:v>8316</c:v>
                </c:pt>
                <c:pt idx="8316">
                  <c:v>8317</c:v>
                </c:pt>
                <c:pt idx="8317">
                  <c:v>8318</c:v>
                </c:pt>
                <c:pt idx="8318">
                  <c:v>8319</c:v>
                </c:pt>
                <c:pt idx="8319">
                  <c:v>8320</c:v>
                </c:pt>
                <c:pt idx="8320">
                  <c:v>8321</c:v>
                </c:pt>
                <c:pt idx="8321">
                  <c:v>8322</c:v>
                </c:pt>
                <c:pt idx="8322">
                  <c:v>8323</c:v>
                </c:pt>
                <c:pt idx="8323">
                  <c:v>8324</c:v>
                </c:pt>
                <c:pt idx="8324">
                  <c:v>8325</c:v>
                </c:pt>
                <c:pt idx="8325">
                  <c:v>8326</c:v>
                </c:pt>
                <c:pt idx="8326">
                  <c:v>8327</c:v>
                </c:pt>
                <c:pt idx="8327">
                  <c:v>8328</c:v>
                </c:pt>
                <c:pt idx="8328">
                  <c:v>8329</c:v>
                </c:pt>
                <c:pt idx="8329">
                  <c:v>8330</c:v>
                </c:pt>
                <c:pt idx="8330">
                  <c:v>8331</c:v>
                </c:pt>
                <c:pt idx="8331">
                  <c:v>8332</c:v>
                </c:pt>
                <c:pt idx="8332">
                  <c:v>8333</c:v>
                </c:pt>
                <c:pt idx="8333">
                  <c:v>8334</c:v>
                </c:pt>
                <c:pt idx="8334">
                  <c:v>8335</c:v>
                </c:pt>
                <c:pt idx="8335">
                  <c:v>8336</c:v>
                </c:pt>
                <c:pt idx="8336">
                  <c:v>8337</c:v>
                </c:pt>
                <c:pt idx="8337">
                  <c:v>8338</c:v>
                </c:pt>
                <c:pt idx="8338">
                  <c:v>8339</c:v>
                </c:pt>
                <c:pt idx="8339">
                  <c:v>8340</c:v>
                </c:pt>
                <c:pt idx="8340">
                  <c:v>8341</c:v>
                </c:pt>
                <c:pt idx="8341">
                  <c:v>8342</c:v>
                </c:pt>
                <c:pt idx="8342">
                  <c:v>8343</c:v>
                </c:pt>
                <c:pt idx="8343">
                  <c:v>8344</c:v>
                </c:pt>
                <c:pt idx="8344">
                  <c:v>8345</c:v>
                </c:pt>
                <c:pt idx="8345">
                  <c:v>8346</c:v>
                </c:pt>
                <c:pt idx="8346">
                  <c:v>8347</c:v>
                </c:pt>
                <c:pt idx="8347">
                  <c:v>8348</c:v>
                </c:pt>
                <c:pt idx="8348">
                  <c:v>8349</c:v>
                </c:pt>
                <c:pt idx="8349">
                  <c:v>8350</c:v>
                </c:pt>
                <c:pt idx="8350">
                  <c:v>8351</c:v>
                </c:pt>
                <c:pt idx="8351">
                  <c:v>8352</c:v>
                </c:pt>
                <c:pt idx="8352">
                  <c:v>8353</c:v>
                </c:pt>
                <c:pt idx="8353">
                  <c:v>8354</c:v>
                </c:pt>
                <c:pt idx="8354">
                  <c:v>8355</c:v>
                </c:pt>
                <c:pt idx="8355">
                  <c:v>8356</c:v>
                </c:pt>
                <c:pt idx="8356">
                  <c:v>8357</c:v>
                </c:pt>
                <c:pt idx="8357">
                  <c:v>8358</c:v>
                </c:pt>
                <c:pt idx="8358">
                  <c:v>8359</c:v>
                </c:pt>
                <c:pt idx="8359">
                  <c:v>8360</c:v>
                </c:pt>
                <c:pt idx="8360">
                  <c:v>8361</c:v>
                </c:pt>
                <c:pt idx="8361">
                  <c:v>8362</c:v>
                </c:pt>
                <c:pt idx="8362">
                  <c:v>8363</c:v>
                </c:pt>
                <c:pt idx="8363">
                  <c:v>8364</c:v>
                </c:pt>
                <c:pt idx="8364">
                  <c:v>8365</c:v>
                </c:pt>
                <c:pt idx="8365">
                  <c:v>8366</c:v>
                </c:pt>
                <c:pt idx="8366">
                  <c:v>8367</c:v>
                </c:pt>
                <c:pt idx="8367">
                  <c:v>8368</c:v>
                </c:pt>
                <c:pt idx="8368">
                  <c:v>8369</c:v>
                </c:pt>
                <c:pt idx="8369">
                  <c:v>8370</c:v>
                </c:pt>
                <c:pt idx="8370">
                  <c:v>8371</c:v>
                </c:pt>
                <c:pt idx="8371">
                  <c:v>8372</c:v>
                </c:pt>
                <c:pt idx="8372">
                  <c:v>8373</c:v>
                </c:pt>
                <c:pt idx="8373">
                  <c:v>8374</c:v>
                </c:pt>
                <c:pt idx="8374">
                  <c:v>8375</c:v>
                </c:pt>
                <c:pt idx="8375">
                  <c:v>8376</c:v>
                </c:pt>
                <c:pt idx="8376">
                  <c:v>8377</c:v>
                </c:pt>
                <c:pt idx="8377">
                  <c:v>8378</c:v>
                </c:pt>
                <c:pt idx="8378">
                  <c:v>8379</c:v>
                </c:pt>
                <c:pt idx="8379">
                  <c:v>8380</c:v>
                </c:pt>
                <c:pt idx="8380">
                  <c:v>8381</c:v>
                </c:pt>
                <c:pt idx="8381">
                  <c:v>8382</c:v>
                </c:pt>
                <c:pt idx="8382">
                  <c:v>8383</c:v>
                </c:pt>
                <c:pt idx="8383">
                  <c:v>8384</c:v>
                </c:pt>
                <c:pt idx="8384">
                  <c:v>8385</c:v>
                </c:pt>
                <c:pt idx="8385">
                  <c:v>8386</c:v>
                </c:pt>
                <c:pt idx="8386">
                  <c:v>8387</c:v>
                </c:pt>
                <c:pt idx="8387">
                  <c:v>8388</c:v>
                </c:pt>
                <c:pt idx="8388">
                  <c:v>8389</c:v>
                </c:pt>
                <c:pt idx="8389">
                  <c:v>8390</c:v>
                </c:pt>
                <c:pt idx="8390">
                  <c:v>8391</c:v>
                </c:pt>
                <c:pt idx="8391">
                  <c:v>8392</c:v>
                </c:pt>
                <c:pt idx="8392">
                  <c:v>8393</c:v>
                </c:pt>
                <c:pt idx="8393">
                  <c:v>8394</c:v>
                </c:pt>
                <c:pt idx="8394">
                  <c:v>8395</c:v>
                </c:pt>
                <c:pt idx="8395">
                  <c:v>8396</c:v>
                </c:pt>
                <c:pt idx="8396">
                  <c:v>8397</c:v>
                </c:pt>
                <c:pt idx="8397">
                  <c:v>8398</c:v>
                </c:pt>
                <c:pt idx="8398">
                  <c:v>8399</c:v>
                </c:pt>
                <c:pt idx="8399">
                  <c:v>8400</c:v>
                </c:pt>
                <c:pt idx="8400">
                  <c:v>8401</c:v>
                </c:pt>
                <c:pt idx="8401">
                  <c:v>8402</c:v>
                </c:pt>
                <c:pt idx="8402">
                  <c:v>8403</c:v>
                </c:pt>
                <c:pt idx="8403">
                  <c:v>8404</c:v>
                </c:pt>
                <c:pt idx="8404">
                  <c:v>8405</c:v>
                </c:pt>
                <c:pt idx="8405">
                  <c:v>8406</c:v>
                </c:pt>
                <c:pt idx="8406">
                  <c:v>8407</c:v>
                </c:pt>
                <c:pt idx="8407">
                  <c:v>8408</c:v>
                </c:pt>
                <c:pt idx="8408">
                  <c:v>8409</c:v>
                </c:pt>
                <c:pt idx="8409">
                  <c:v>8410</c:v>
                </c:pt>
                <c:pt idx="8410">
                  <c:v>8411</c:v>
                </c:pt>
                <c:pt idx="8411">
                  <c:v>8412</c:v>
                </c:pt>
                <c:pt idx="8412">
                  <c:v>8413</c:v>
                </c:pt>
                <c:pt idx="8413">
                  <c:v>8414</c:v>
                </c:pt>
                <c:pt idx="8414">
                  <c:v>8415</c:v>
                </c:pt>
                <c:pt idx="8415">
                  <c:v>8416</c:v>
                </c:pt>
                <c:pt idx="8416">
                  <c:v>8417</c:v>
                </c:pt>
                <c:pt idx="8417">
                  <c:v>8418</c:v>
                </c:pt>
                <c:pt idx="8418">
                  <c:v>8419</c:v>
                </c:pt>
                <c:pt idx="8419">
                  <c:v>8420</c:v>
                </c:pt>
                <c:pt idx="8420">
                  <c:v>8421</c:v>
                </c:pt>
                <c:pt idx="8421">
                  <c:v>8422</c:v>
                </c:pt>
                <c:pt idx="8422">
                  <c:v>8423</c:v>
                </c:pt>
                <c:pt idx="8423">
                  <c:v>8424</c:v>
                </c:pt>
                <c:pt idx="8424">
                  <c:v>8425</c:v>
                </c:pt>
                <c:pt idx="8425">
                  <c:v>8426</c:v>
                </c:pt>
                <c:pt idx="8426">
                  <c:v>8427</c:v>
                </c:pt>
                <c:pt idx="8427">
                  <c:v>8428</c:v>
                </c:pt>
                <c:pt idx="8428">
                  <c:v>8429</c:v>
                </c:pt>
                <c:pt idx="8429">
                  <c:v>8430</c:v>
                </c:pt>
                <c:pt idx="8430">
                  <c:v>8431</c:v>
                </c:pt>
                <c:pt idx="8431">
                  <c:v>8432</c:v>
                </c:pt>
                <c:pt idx="8432">
                  <c:v>8433</c:v>
                </c:pt>
                <c:pt idx="8433">
                  <c:v>8434</c:v>
                </c:pt>
                <c:pt idx="8434">
                  <c:v>8435</c:v>
                </c:pt>
                <c:pt idx="8435">
                  <c:v>8436</c:v>
                </c:pt>
                <c:pt idx="8436">
                  <c:v>8437</c:v>
                </c:pt>
                <c:pt idx="8437">
                  <c:v>8438</c:v>
                </c:pt>
                <c:pt idx="8438">
                  <c:v>8439</c:v>
                </c:pt>
                <c:pt idx="8439">
                  <c:v>8440</c:v>
                </c:pt>
                <c:pt idx="8440">
                  <c:v>8441</c:v>
                </c:pt>
                <c:pt idx="8441">
                  <c:v>8442</c:v>
                </c:pt>
                <c:pt idx="8442">
                  <c:v>8443</c:v>
                </c:pt>
                <c:pt idx="8443">
                  <c:v>8444</c:v>
                </c:pt>
                <c:pt idx="8444">
                  <c:v>8445</c:v>
                </c:pt>
                <c:pt idx="8445">
                  <c:v>8446</c:v>
                </c:pt>
                <c:pt idx="8446">
                  <c:v>8447</c:v>
                </c:pt>
                <c:pt idx="8447">
                  <c:v>8448</c:v>
                </c:pt>
                <c:pt idx="8448">
                  <c:v>8449</c:v>
                </c:pt>
                <c:pt idx="8449">
                  <c:v>8450</c:v>
                </c:pt>
                <c:pt idx="8450">
                  <c:v>8451</c:v>
                </c:pt>
                <c:pt idx="8451">
                  <c:v>8452</c:v>
                </c:pt>
                <c:pt idx="8452">
                  <c:v>8453</c:v>
                </c:pt>
                <c:pt idx="8453">
                  <c:v>8454</c:v>
                </c:pt>
                <c:pt idx="8454">
                  <c:v>8455</c:v>
                </c:pt>
                <c:pt idx="8455">
                  <c:v>8456</c:v>
                </c:pt>
                <c:pt idx="8456">
                  <c:v>8457</c:v>
                </c:pt>
                <c:pt idx="8457">
                  <c:v>8458</c:v>
                </c:pt>
                <c:pt idx="8458">
                  <c:v>8459</c:v>
                </c:pt>
                <c:pt idx="8459">
                  <c:v>8460</c:v>
                </c:pt>
                <c:pt idx="8460">
                  <c:v>8461</c:v>
                </c:pt>
                <c:pt idx="8461">
                  <c:v>8462</c:v>
                </c:pt>
                <c:pt idx="8462">
                  <c:v>8463</c:v>
                </c:pt>
                <c:pt idx="8463">
                  <c:v>8464</c:v>
                </c:pt>
                <c:pt idx="8464">
                  <c:v>8465</c:v>
                </c:pt>
                <c:pt idx="8465">
                  <c:v>8466</c:v>
                </c:pt>
                <c:pt idx="8466">
                  <c:v>8467</c:v>
                </c:pt>
                <c:pt idx="8467">
                  <c:v>8468</c:v>
                </c:pt>
                <c:pt idx="8468">
                  <c:v>8469</c:v>
                </c:pt>
                <c:pt idx="8469">
                  <c:v>8470</c:v>
                </c:pt>
                <c:pt idx="8470">
                  <c:v>8471</c:v>
                </c:pt>
                <c:pt idx="8471">
                  <c:v>8472</c:v>
                </c:pt>
                <c:pt idx="8472">
                  <c:v>8473</c:v>
                </c:pt>
                <c:pt idx="8473">
                  <c:v>8474</c:v>
                </c:pt>
                <c:pt idx="8474">
                  <c:v>8475</c:v>
                </c:pt>
                <c:pt idx="8475">
                  <c:v>8476</c:v>
                </c:pt>
                <c:pt idx="8476">
                  <c:v>8477</c:v>
                </c:pt>
                <c:pt idx="8477">
                  <c:v>8478</c:v>
                </c:pt>
                <c:pt idx="8478">
                  <c:v>8479</c:v>
                </c:pt>
                <c:pt idx="8479">
                  <c:v>8480</c:v>
                </c:pt>
                <c:pt idx="8480">
                  <c:v>8481</c:v>
                </c:pt>
                <c:pt idx="8481">
                  <c:v>8482</c:v>
                </c:pt>
                <c:pt idx="8482">
                  <c:v>8483</c:v>
                </c:pt>
                <c:pt idx="8483">
                  <c:v>8484</c:v>
                </c:pt>
                <c:pt idx="8484">
                  <c:v>8485</c:v>
                </c:pt>
                <c:pt idx="8485">
                  <c:v>8486</c:v>
                </c:pt>
                <c:pt idx="8486">
                  <c:v>8487</c:v>
                </c:pt>
                <c:pt idx="8487">
                  <c:v>8488</c:v>
                </c:pt>
                <c:pt idx="8488">
                  <c:v>8489</c:v>
                </c:pt>
                <c:pt idx="8489">
                  <c:v>8490</c:v>
                </c:pt>
                <c:pt idx="8490">
                  <c:v>8491</c:v>
                </c:pt>
                <c:pt idx="8491">
                  <c:v>8492</c:v>
                </c:pt>
                <c:pt idx="8492">
                  <c:v>8493</c:v>
                </c:pt>
                <c:pt idx="8493">
                  <c:v>8494</c:v>
                </c:pt>
                <c:pt idx="8494">
                  <c:v>8495</c:v>
                </c:pt>
                <c:pt idx="8495">
                  <c:v>8496</c:v>
                </c:pt>
                <c:pt idx="8496">
                  <c:v>8497</c:v>
                </c:pt>
                <c:pt idx="8497">
                  <c:v>8498</c:v>
                </c:pt>
                <c:pt idx="8498">
                  <c:v>8499</c:v>
                </c:pt>
                <c:pt idx="8499">
                  <c:v>8500</c:v>
                </c:pt>
                <c:pt idx="8500">
                  <c:v>8501</c:v>
                </c:pt>
                <c:pt idx="8501">
                  <c:v>8502</c:v>
                </c:pt>
                <c:pt idx="8502">
                  <c:v>8503</c:v>
                </c:pt>
                <c:pt idx="8503">
                  <c:v>8504</c:v>
                </c:pt>
                <c:pt idx="8504">
                  <c:v>8505</c:v>
                </c:pt>
                <c:pt idx="8505">
                  <c:v>8506</c:v>
                </c:pt>
                <c:pt idx="8506">
                  <c:v>8507</c:v>
                </c:pt>
                <c:pt idx="8507">
                  <c:v>8508</c:v>
                </c:pt>
                <c:pt idx="8508">
                  <c:v>8509</c:v>
                </c:pt>
                <c:pt idx="8509">
                  <c:v>8510</c:v>
                </c:pt>
                <c:pt idx="8510">
                  <c:v>8511</c:v>
                </c:pt>
                <c:pt idx="8511">
                  <c:v>8512</c:v>
                </c:pt>
                <c:pt idx="8512">
                  <c:v>8513</c:v>
                </c:pt>
                <c:pt idx="8513">
                  <c:v>8514</c:v>
                </c:pt>
                <c:pt idx="8514">
                  <c:v>8515</c:v>
                </c:pt>
                <c:pt idx="8515">
                  <c:v>8516</c:v>
                </c:pt>
                <c:pt idx="8516">
                  <c:v>8517</c:v>
                </c:pt>
                <c:pt idx="8517">
                  <c:v>8518</c:v>
                </c:pt>
                <c:pt idx="8518">
                  <c:v>8519</c:v>
                </c:pt>
                <c:pt idx="8519">
                  <c:v>8520</c:v>
                </c:pt>
                <c:pt idx="8520">
                  <c:v>8521</c:v>
                </c:pt>
                <c:pt idx="8521">
                  <c:v>8522</c:v>
                </c:pt>
                <c:pt idx="8522">
                  <c:v>8523</c:v>
                </c:pt>
                <c:pt idx="8523">
                  <c:v>8524</c:v>
                </c:pt>
                <c:pt idx="8524">
                  <c:v>8525</c:v>
                </c:pt>
                <c:pt idx="8525">
                  <c:v>8526</c:v>
                </c:pt>
                <c:pt idx="8526">
                  <c:v>8527</c:v>
                </c:pt>
                <c:pt idx="8527">
                  <c:v>8528</c:v>
                </c:pt>
                <c:pt idx="8528">
                  <c:v>8529</c:v>
                </c:pt>
                <c:pt idx="8529">
                  <c:v>8530</c:v>
                </c:pt>
                <c:pt idx="8530">
                  <c:v>8531</c:v>
                </c:pt>
                <c:pt idx="8531">
                  <c:v>8532</c:v>
                </c:pt>
                <c:pt idx="8532">
                  <c:v>8533</c:v>
                </c:pt>
                <c:pt idx="8533">
                  <c:v>8534</c:v>
                </c:pt>
                <c:pt idx="8534">
                  <c:v>8535</c:v>
                </c:pt>
                <c:pt idx="8535">
                  <c:v>8536</c:v>
                </c:pt>
                <c:pt idx="8536">
                  <c:v>8537</c:v>
                </c:pt>
                <c:pt idx="8537">
                  <c:v>8538</c:v>
                </c:pt>
                <c:pt idx="8538">
                  <c:v>8539</c:v>
                </c:pt>
                <c:pt idx="8539">
                  <c:v>8540</c:v>
                </c:pt>
                <c:pt idx="8540">
                  <c:v>8541</c:v>
                </c:pt>
                <c:pt idx="8541">
                  <c:v>8542</c:v>
                </c:pt>
                <c:pt idx="8542">
                  <c:v>8543</c:v>
                </c:pt>
                <c:pt idx="8543">
                  <c:v>8544</c:v>
                </c:pt>
                <c:pt idx="8544">
                  <c:v>8545</c:v>
                </c:pt>
                <c:pt idx="8545">
                  <c:v>8546</c:v>
                </c:pt>
                <c:pt idx="8546">
                  <c:v>8547</c:v>
                </c:pt>
                <c:pt idx="8547">
                  <c:v>8548</c:v>
                </c:pt>
                <c:pt idx="8548">
                  <c:v>8549</c:v>
                </c:pt>
                <c:pt idx="8549">
                  <c:v>8550</c:v>
                </c:pt>
                <c:pt idx="8550">
                  <c:v>8551</c:v>
                </c:pt>
                <c:pt idx="8551">
                  <c:v>8552</c:v>
                </c:pt>
                <c:pt idx="8552">
                  <c:v>8553</c:v>
                </c:pt>
                <c:pt idx="8553">
                  <c:v>8554</c:v>
                </c:pt>
                <c:pt idx="8554">
                  <c:v>8555</c:v>
                </c:pt>
                <c:pt idx="8555">
                  <c:v>8556</c:v>
                </c:pt>
                <c:pt idx="8556">
                  <c:v>8557</c:v>
                </c:pt>
                <c:pt idx="8557">
                  <c:v>8558</c:v>
                </c:pt>
                <c:pt idx="8558">
                  <c:v>8559</c:v>
                </c:pt>
                <c:pt idx="8559">
                  <c:v>8560</c:v>
                </c:pt>
                <c:pt idx="8560">
                  <c:v>8561</c:v>
                </c:pt>
                <c:pt idx="8561">
                  <c:v>8562</c:v>
                </c:pt>
                <c:pt idx="8562">
                  <c:v>8563</c:v>
                </c:pt>
                <c:pt idx="8563">
                  <c:v>8564</c:v>
                </c:pt>
                <c:pt idx="8564">
                  <c:v>8565</c:v>
                </c:pt>
                <c:pt idx="8565">
                  <c:v>8566</c:v>
                </c:pt>
                <c:pt idx="8566">
                  <c:v>8567</c:v>
                </c:pt>
                <c:pt idx="8567">
                  <c:v>8568</c:v>
                </c:pt>
                <c:pt idx="8568">
                  <c:v>8569</c:v>
                </c:pt>
                <c:pt idx="8569">
                  <c:v>8570</c:v>
                </c:pt>
                <c:pt idx="8570">
                  <c:v>8571</c:v>
                </c:pt>
                <c:pt idx="8571">
                  <c:v>8572</c:v>
                </c:pt>
                <c:pt idx="8572">
                  <c:v>8573</c:v>
                </c:pt>
                <c:pt idx="8573">
                  <c:v>8574</c:v>
                </c:pt>
                <c:pt idx="8574">
                  <c:v>8575</c:v>
                </c:pt>
                <c:pt idx="8575">
                  <c:v>8576</c:v>
                </c:pt>
                <c:pt idx="8576">
                  <c:v>8577</c:v>
                </c:pt>
                <c:pt idx="8577">
                  <c:v>8578</c:v>
                </c:pt>
                <c:pt idx="8578">
                  <c:v>8579</c:v>
                </c:pt>
                <c:pt idx="8579">
                  <c:v>8580</c:v>
                </c:pt>
                <c:pt idx="8580">
                  <c:v>8581</c:v>
                </c:pt>
                <c:pt idx="8581">
                  <c:v>8582</c:v>
                </c:pt>
                <c:pt idx="8582">
                  <c:v>8583</c:v>
                </c:pt>
                <c:pt idx="8583">
                  <c:v>8584</c:v>
                </c:pt>
                <c:pt idx="8584">
                  <c:v>8585</c:v>
                </c:pt>
                <c:pt idx="8585">
                  <c:v>8586</c:v>
                </c:pt>
                <c:pt idx="8586">
                  <c:v>8587</c:v>
                </c:pt>
                <c:pt idx="8587">
                  <c:v>8588</c:v>
                </c:pt>
                <c:pt idx="8588">
                  <c:v>8589</c:v>
                </c:pt>
                <c:pt idx="8589">
                  <c:v>8590</c:v>
                </c:pt>
                <c:pt idx="8590">
                  <c:v>8591</c:v>
                </c:pt>
                <c:pt idx="8591">
                  <c:v>8592</c:v>
                </c:pt>
                <c:pt idx="8592">
                  <c:v>8593</c:v>
                </c:pt>
                <c:pt idx="8593">
                  <c:v>8594</c:v>
                </c:pt>
                <c:pt idx="8594">
                  <c:v>8595</c:v>
                </c:pt>
                <c:pt idx="8595">
                  <c:v>8596</c:v>
                </c:pt>
                <c:pt idx="8596">
                  <c:v>8597</c:v>
                </c:pt>
                <c:pt idx="8597">
                  <c:v>8598</c:v>
                </c:pt>
                <c:pt idx="8598">
                  <c:v>8599</c:v>
                </c:pt>
                <c:pt idx="8599">
                  <c:v>8600</c:v>
                </c:pt>
                <c:pt idx="8600">
                  <c:v>8601</c:v>
                </c:pt>
                <c:pt idx="8601">
                  <c:v>8602</c:v>
                </c:pt>
                <c:pt idx="8602">
                  <c:v>8603</c:v>
                </c:pt>
                <c:pt idx="8603">
                  <c:v>8604</c:v>
                </c:pt>
                <c:pt idx="8604">
                  <c:v>8605</c:v>
                </c:pt>
                <c:pt idx="8605">
                  <c:v>8606</c:v>
                </c:pt>
                <c:pt idx="8606">
                  <c:v>8607</c:v>
                </c:pt>
                <c:pt idx="8607">
                  <c:v>8608</c:v>
                </c:pt>
                <c:pt idx="8608">
                  <c:v>8609</c:v>
                </c:pt>
                <c:pt idx="8609">
                  <c:v>8610</c:v>
                </c:pt>
                <c:pt idx="8610">
                  <c:v>8611</c:v>
                </c:pt>
                <c:pt idx="8611">
                  <c:v>8612</c:v>
                </c:pt>
                <c:pt idx="8612">
                  <c:v>8613</c:v>
                </c:pt>
                <c:pt idx="8613">
                  <c:v>8614</c:v>
                </c:pt>
                <c:pt idx="8614">
                  <c:v>8615</c:v>
                </c:pt>
                <c:pt idx="8615">
                  <c:v>8616</c:v>
                </c:pt>
                <c:pt idx="8616">
                  <c:v>8617</c:v>
                </c:pt>
                <c:pt idx="8617">
                  <c:v>8618</c:v>
                </c:pt>
                <c:pt idx="8618">
                  <c:v>8619</c:v>
                </c:pt>
                <c:pt idx="8619">
                  <c:v>8620</c:v>
                </c:pt>
                <c:pt idx="8620">
                  <c:v>8621</c:v>
                </c:pt>
                <c:pt idx="8621">
                  <c:v>8622</c:v>
                </c:pt>
                <c:pt idx="8622">
                  <c:v>8623</c:v>
                </c:pt>
                <c:pt idx="8623">
                  <c:v>8624</c:v>
                </c:pt>
                <c:pt idx="8624">
                  <c:v>8625</c:v>
                </c:pt>
                <c:pt idx="8625">
                  <c:v>8626</c:v>
                </c:pt>
                <c:pt idx="8626">
                  <c:v>8627</c:v>
                </c:pt>
                <c:pt idx="8627">
                  <c:v>8628</c:v>
                </c:pt>
                <c:pt idx="8628">
                  <c:v>8629</c:v>
                </c:pt>
                <c:pt idx="8629">
                  <c:v>8630</c:v>
                </c:pt>
                <c:pt idx="8630">
                  <c:v>8631</c:v>
                </c:pt>
                <c:pt idx="8631">
                  <c:v>8632</c:v>
                </c:pt>
                <c:pt idx="8632">
                  <c:v>8633</c:v>
                </c:pt>
                <c:pt idx="8633">
                  <c:v>8634</c:v>
                </c:pt>
                <c:pt idx="8634">
                  <c:v>8635</c:v>
                </c:pt>
                <c:pt idx="8635">
                  <c:v>8636</c:v>
                </c:pt>
                <c:pt idx="8636">
                  <c:v>8637</c:v>
                </c:pt>
                <c:pt idx="8637">
                  <c:v>8638</c:v>
                </c:pt>
                <c:pt idx="8638">
                  <c:v>8639</c:v>
                </c:pt>
                <c:pt idx="8639">
                  <c:v>8640</c:v>
                </c:pt>
                <c:pt idx="8640">
                  <c:v>8641</c:v>
                </c:pt>
                <c:pt idx="8641">
                  <c:v>8642</c:v>
                </c:pt>
                <c:pt idx="8642">
                  <c:v>8643</c:v>
                </c:pt>
                <c:pt idx="8643">
                  <c:v>8644</c:v>
                </c:pt>
                <c:pt idx="8644">
                  <c:v>8645</c:v>
                </c:pt>
                <c:pt idx="8645">
                  <c:v>8646</c:v>
                </c:pt>
                <c:pt idx="8646">
                  <c:v>8647</c:v>
                </c:pt>
                <c:pt idx="8647">
                  <c:v>8648</c:v>
                </c:pt>
                <c:pt idx="8648">
                  <c:v>8649</c:v>
                </c:pt>
                <c:pt idx="8649">
                  <c:v>8650</c:v>
                </c:pt>
                <c:pt idx="8650">
                  <c:v>8651</c:v>
                </c:pt>
                <c:pt idx="8651">
                  <c:v>8652</c:v>
                </c:pt>
                <c:pt idx="8652">
                  <c:v>8653</c:v>
                </c:pt>
                <c:pt idx="8653">
                  <c:v>8654</c:v>
                </c:pt>
                <c:pt idx="8654">
                  <c:v>8655</c:v>
                </c:pt>
                <c:pt idx="8655">
                  <c:v>8656</c:v>
                </c:pt>
                <c:pt idx="8656">
                  <c:v>8657</c:v>
                </c:pt>
                <c:pt idx="8657">
                  <c:v>8658</c:v>
                </c:pt>
                <c:pt idx="8658">
                  <c:v>8659</c:v>
                </c:pt>
                <c:pt idx="8659">
                  <c:v>8660</c:v>
                </c:pt>
                <c:pt idx="8660">
                  <c:v>8661</c:v>
                </c:pt>
                <c:pt idx="8661">
                  <c:v>8662</c:v>
                </c:pt>
                <c:pt idx="8662">
                  <c:v>8663</c:v>
                </c:pt>
                <c:pt idx="8663">
                  <c:v>8664</c:v>
                </c:pt>
                <c:pt idx="8664">
                  <c:v>8665</c:v>
                </c:pt>
                <c:pt idx="8665">
                  <c:v>8666</c:v>
                </c:pt>
                <c:pt idx="8666">
                  <c:v>8667</c:v>
                </c:pt>
                <c:pt idx="8667">
                  <c:v>8668</c:v>
                </c:pt>
                <c:pt idx="8668">
                  <c:v>8669</c:v>
                </c:pt>
                <c:pt idx="8669">
                  <c:v>8670</c:v>
                </c:pt>
                <c:pt idx="8670">
                  <c:v>8671</c:v>
                </c:pt>
                <c:pt idx="8671">
                  <c:v>8672</c:v>
                </c:pt>
                <c:pt idx="8672">
                  <c:v>8673</c:v>
                </c:pt>
                <c:pt idx="8673">
                  <c:v>8674</c:v>
                </c:pt>
                <c:pt idx="8674">
                  <c:v>8675</c:v>
                </c:pt>
                <c:pt idx="8675">
                  <c:v>8676</c:v>
                </c:pt>
                <c:pt idx="8676">
                  <c:v>8677</c:v>
                </c:pt>
                <c:pt idx="8677">
                  <c:v>8678</c:v>
                </c:pt>
                <c:pt idx="8678">
                  <c:v>8679</c:v>
                </c:pt>
                <c:pt idx="8679">
                  <c:v>8680</c:v>
                </c:pt>
                <c:pt idx="8680">
                  <c:v>8681</c:v>
                </c:pt>
                <c:pt idx="8681">
                  <c:v>8682</c:v>
                </c:pt>
                <c:pt idx="8682">
                  <c:v>8683</c:v>
                </c:pt>
                <c:pt idx="8683">
                  <c:v>8684</c:v>
                </c:pt>
                <c:pt idx="8684">
                  <c:v>8685</c:v>
                </c:pt>
                <c:pt idx="8685">
                  <c:v>8686</c:v>
                </c:pt>
                <c:pt idx="8686">
                  <c:v>8687</c:v>
                </c:pt>
                <c:pt idx="8687">
                  <c:v>8688</c:v>
                </c:pt>
                <c:pt idx="8688">
                  <c:v>8689</c:v>
                </c:pt>
                <c:pt idx="8689">
                  <c:v>8690</c:v>
                </c:pt>
                <c:pt idx="8690">
                  <c:v>8691</c:v>
                </c:pt>
                <c:pt idx="8691">
                  <c:v>8692</c:v>
                </c:pt>
                <c:pt idx="8692">
                  <c:v>8693</c:v>
                </c:pt>
                <c:pt idx="8693">
                  <c:v>8694</c:v>
                </c:pt>
                <c:pt idx="8694">
                  <c:v>8695</c:v>
                </c:pt>
                <c:pt idx="8695">
                  <c:v>8696</c:v>
                </c:pt>
                <c:pt idx="8696">
                  <c:v>8697</c:v>
                </c:pt>
                <c:pt idx="8697">
                  <c:v>8698</c:v>
                </c:pt>
                <c:pt idx="8698">
                  <c:v>8699</c:v>
                </c:pt>
                <c:pt idx="8699">
                  <c:v>8700</c:v>
                </c:pt>
                <c:pt idx="8700">
                  <c:v>8701</c:v>
                </c:pt>
                <c:pt idx="8701">
                  <c:v>8702</c:v>
                </c:pt>
                <c:pt idx="8702">
                  <c:v>8703</c:v>
                </c:pt>
                <c:pt idx="8703">
                  <c:v>8704</c:v>
                </c:pt>
                <c:pt idx="8704">
                  <c:v>8705</c:v>
                </c:pt>
                <c:pt idx="8705">
                  <c:v>8706</c:v>
                </c:pt>
                <c:pt idx="8706">
                  <c:v>8707</c:v>
                </c:pt>
                <c:pt idx="8707">
                  <c:v>8708</c:v>
                </c:pt>
                <c:pt idx="8708">
                  <c:v>8709</c:v>
                </c:pt>
                <c:pt idx="8709">
                  <c:v>8710</c:v>
                </c:pt>
                <c:pt idx="8710">
                  <c:v>8711</c:v>
                </c:pt>
                <c:pt idx="8711">
                  <c:v>8712</c:v>
                </c:pt>
                <c:pt idx="8712">
                  <c:v>8713</c:v>
                </c:pt>
                <c:pt idx="8713">
                  <c:v>8714</c:v>
                </c:pt>
                <c:pt idx="8714">
                  <c:v>8715</c:v>
                </c:pt>
                <c:pt idx="8715">
                  <c:v>8716</c:v>
                </c:pt>
                <c:pt idx="8716">
                  <c:v>8717</c:v>
                </c:pt>
                <c:pt idx="8717">
                  <c:v>8718</c:v>
                </c:pt>
                <c:pt idx="8718">
                  <c:v>8719</c:v>
                </c:pt>
                <c:pt idx="8719">
                  <c:v>8720</c:v>
                </c:pt>
                <c:pt idx="8720">
                  <c:v>8721</c:v>
                </c:pt>
                <c:pt idx="8721">
                  <c:v>8722</c:v>
                </c:pt>
                <c:pt idx="8722">
                  <c:v>8723</c:v>
                </c:pt>
                <c:pt idx="8723">
                  <c:v>8724</c:v>
                </c:pt>
                <c:pt idx="8724">
                  <c:v>8725</c:v>
                </c:pt>
                <c:pt idx="8725">
                  <c:v>8726</c:v>
                </c:pt>
                <c:pt idx="8726">
                  <c:v>8727</c:v>
                </c:pt>
                <c:pt idx="8727">
                  <c:v>8728</c:v>
                </c:pt>
                <c:pt idx="8728">
                  <c:v>8729</c:v>
                </c:pt>
                <c:pt idx="8729">
                  <c:v>8730</c:v>
                </c:pt>
                <c:pt idx="8730">
                  <c:v>8731</c:v>
                </c:pt>
                <c:pt idx="8731">
                  <c:v>8732</c:v>
                </c:pt>
                <c:pt idx="8732">
                  <c:v>8733</c:v>
                </c:pt>
                <c:pt idx="8733">
                  <c:v>8734</c:v>
                </c:pt>
                <c:pt idx="8734">
                  <c:v>8735</c:v>
                </c:pt>
                <c:pt idx="8735">
                  <c:v>8736</c:v>
                </c:pt>
                <c:pt idx="8736">
                  <c:v>8737</c:v>
                </c:pt>
                <c:pt idx="8737">
                  <c:v>8738</c:v>
                </c:pt>
                <c:pt idx="8738">
                  <c:v>8739</c:v>
                </c:pt>
                <c:pt idx="8739">
                  <c:v>8740</c:v>
                </c:pt>
                <c:pt idx="8740">
                  <c:v>8741</c:v>
                </c:pt>
                <c:pt idx="8741">
                  <c:v>8742</c:v>
                </c:pt>
                <c:pt idx="8742">
                  <c:v>8743</c:v>
                </c:pt>
                <c:pt idx="8743">
                  <c:v>8744</c:v>
                </c:pt>
                <c:pt idx="8744">
                  <c:v>8745</c:v>
                </c:pt>
                <c:pt idx="8745">
                  <c:v>8746</c:v>
                </c:pt>
                <c:pt idx="8746">
                  <c:v>8747</c:v>
                </c:pt>
                <c:pt idx="8747">
                  <c:v>8748</c:v>
                </c:pt>
                <c:pt idx="8748">
                  <c:v>8749</c:v>
                </c:pt>
                <c:pt idx="8749">
                  <c:v>8750</c:v>
                </c:pt>
                <c:pt idx="8750">
                  <c:v>8751</c:v>
                </c:pt>
                <c:pt idx="8751">
                  <c:v>8752</c:v>
                </c:pt>
                <c:pt idx="8752">
                  <c:v>8753</c:v>
                </c:pt>
                <c:pt idx="8753">
                  <c:v>8754</c:v>
                </c:pt>
                <c:pt idx="8754">
                  <c:v>8755</c:v>
                </c:pt>
                <c:pt idx="8755">
                  <c:v>8756</c:v>
                </c:pt>
                <c:pt idx="8756">
                  <c:v>8757</c:v>
                </c:pt>
                <c:pt idx="8757">
                  <c:v>8758</c:v>
                </c:pt>
                <c:pt idx="8758">
                  <c:v>8759</c:v>
                </c:pt>
                <c:pt idx="8759">
                  <c:v>8760</c:v>
                </c:pt>
                <c:pt idx="8760">
                  <c:v>8761</c:v>
                </c:pt>
                <c:pt idx="8761">
                  <c:v>8762</c:v>
                </c:pt>
                <c:pt idx="8762">
                  <c:v>8763</c:v>
                </c:pt>
                <c:pt idx="8763">
                  <c:v>8764</c:v>
                </c:pt>
                <c:pt idx="8764">
                  <c:v>8765</c:v>
                </c:pt>
                <c:pt idx="8765">
                  <c:v>8766</c:v>
                </c:pt>
                <c:pt idx="8766">
                  <c:v>8767</c:v>
                </c:pt>
                <c:pt idx="8767">
                  <c:v>8768</c:v>
                </c:pt>
                <c:pt idx="8768">
                  <c:v>8769</c:v>
                </c:pt>
                <c:pt idx="8769">
                  <c:v>8770</c:v>
                </c:pt>
              </c:numCache>
            </c:numRef>
          </c:xVal>
          <c:yVal>
            <c:numRef>
              <c:f>January!$K$23:$K$8792</c:f>
              <c:numCache>
                <c:formatCode>General</c:formatCode>
                <c:ptCount val="8770"/>
                <c:pt idx="0">
                  <c:v>77.53</c:v>
                </c:pt>
                <c:pt idx="1">
                  <c:v>172.84</c:v>
                </c:pt>
                <c:pt idx="2">
                  <c:v>175.92</c:v>
                </c:pt>
                <c:pt idx="3">
                  <c:v>181.78</c:v>
                </c:pt>
                <c:pt idx="4">
                  <c:v>179.17</c:v>
                </c:pt>
                <c:pt idx="5">
                  <c:v>180.85</c:v>
                </c:pt>
                <c:pt idx="6">
                  <c:v>188.63</c:v>
                </c:pt>
                <c:pt idx="7">
                  <c:v>190.74</c:v>
                </c:pt>
                <c:pt idx="8">
                  <c:v>178.64</c:v>
                </c:pt>
                <c:pt idx="9">
                  <c:v>125.08</c:v>
                </c:pt>
                <c:pt idx="10">
                  <c:v>63.91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6.42</c:v>
                </c:pt>
                <c:pt idx="15">
                  <c:v>81.61</c:v>
                </c:pt>
                <c:pt idx="16">
                  <c:v>109.5</c:v>
                </c:pt>
                <c:pt idx="17">
                  <c:v>132.76</c:v>
                </c:pt>
                <c:pt idx="18">
                  <c:v>144.81</c:v>
                </c:pt>
                <c:pt idx="19">
                  <c:v>154.44999999999999</c:v>
                </c:pt>
                <c:pt idx="20">
                  <c:v>156.22999999999999</c:v>
                </c:pt>
                <c:pt idx="21">
                  <c:v>158.91</c:v>
                </c:pt>
                <c:pt idx="22">
                  <c:v>160.19</c:v>
                </c:pt>
                <c:pt idx="23">
                  <c:v>159.47999999999999</c:v>
                </c:pt>
                <c:pt idx="24">
                  <c:v>158.91</c:v>
                </c:pt>
                <c:pt idx="25">
                  <c:v>154.25</c:v>
                </c:pt>
                <c:pt idx="26">
                  <c:v>159.63999999999999</c:v>
                </c:pt>
                <c:pt idx="27">
                  <c:v>159.16</c:v>
                </c:pt>
                <c:pt idx="28">
                  <c:v>160.75</c:v>
                </c:pt>
                <c:pt idx="29">
                  <c:v>163.51</c:v>
                </c:pt>
                <c:pt idx="30">
                  <c:v>165.43</c:v>
                </c:pt>
                <c:pt idx="31">
                  <c:v>168.98</c:v>
                </c:pt>
                <c:pt idx="32">
                  <c:v>111.9</c:v>
                </c:pt>
                <c:pt idx="33">
                  <c:v>23.96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78.319999999999993</c:v>
                </c:pt>
                <c:pt idx="44">
                  <c:v>153.63999999999999</c:v>
                </c:pt>
                <c:pt idx="45">
                  <c:v>154.52000000000001</c:v>
                </c:pt>
                <c:pt idx="46">
                  <c:v>159.66999999999999</c:v>
                </c:pt>
                <c:pt idx="47">
                  <c:v>162.79</c:v>
                </c:pt>
                <c:pt idx="48">
                  <c:v>170.18</c:v>
                </c:pt>
                <c:pt idx="49">
                  <c:v>171.21</c:v>
                </c:pt>
                <c:pt idx="50">
                  <c:v>173.98</c:v>
                </c:pt>
                <c:pt idx="51">
                  <c:v>175.49</c:v>
                </c:pt>
                <c:pt idx="52">
                  <c:v>173.99</c:v>
                </c:pt>
                <c:pt idx="53">
                  <c:v>175.56</c:v>
                </c:pt>
                <c:pt idx="54">
                  <c:v>177</c:v>
                </c:pt>
                <c:pt idx="55">
                  <c:v>177.08</c:v>
                </c:pt>
                <c:pt idx="56">
                  <c:v>429.19</c:v>
                </c:pt>
                <c:pt idx="57">
                  <c:v>446.79</c:v>
                </c:pt>
                <c:pt idx="58">
                  <c:v>424.61</c:v>
                </c:pt>
                <c:pt idx="59">
                  <c:v>379.56</c:v>
                </c:pt>
                <c:pt idx="60">
                  <c:v>159.16999999999999</c:v>
                </c:pt>
                <c:pt idx="61">
                  <c:v>352.02</c:v>
                </c:pt>
                <c:pt idx="62">
                  <c:v>369.46</c:v>
                </c:pt>
                <c:pt idx="63">
                  <c:v>694.32</c:v>
                </c:pt>
                <c:pt idx="64">
                  <c:v>924.03</c:v>
                </c:pt>
                <c:pt idx="65">
                  <c:v>775.7</c:v>
                </c:pt>
                <c:pt idx="66">
                  <c:v>681.58</c:v>
                </c:pt>
                <c:pt idx="67">
                  <c:v>690.94</c:v>
                </c:pt>
                <c:pt idx="68">
                  <c:v>700.64</c:v>
                </c:pt>
                <c:pt idx="69">
                  <c:v>696.03</c:v>
                </c:pt>
                <c:pt idx="70">
                  <c:v>169.88</c:v>
                </c:pt>
                <c:pt idx="71">
                  <c:v>170.6</c:v>
                </c:pt>
                <c:pt idx="72">
                  <c:v>189.99</c:v>
                </c:pt>
                <c:pt idx="73">
                  <c:v>188.24</c:v>
                </c:pt>
                <c:pt idx="74">
                  <c:v>186.31</c:v>
                </c:pt>
                <c:pt idx="75">
                  <c:v>185.57</c:v>
                </c:pt>
                <c:pt idx="76">
                  <c:v>188.33</c:v>
                </c:pt>
                <c:pt idx="77">
                  <c:v>185.32</c:v>
                </c:pt>
                <c:pt idx="78">
                  <c:v>188.06</c:v>
                </c:pt>
                <c:pt idx="79">
                  <c:v>312.76</c:v>
                </c:pt>
                <c:pt idx="80">
                  <c:v>488.75</c:v>
                </c:pt>
                <c:pt idx="81">
                  <c:v>467.98</c:v>
                </c:pt>
                <c:pt idx="82">
                  <c:v>449.05</c:v>
                </c:pt>
                <c:pt idx="83">
                  <c:v>417.4</c:v>
                </c:pt>
                <c:pt idx="84">
                  <c:v>171.89</c:v>
                </c:pt>
                <c:pt idx="85">
                  <c:v>390.35</c:v>
                </c:pt>
                <c:pt idx="86">
                  <c:v>402.91</c:v>
                </c:pt>
                <c:pt idx="87">
                  <c:v>816.07</c:v>
                </c:pt>
                <c:pt idx="88">
                  <c:v>949.15</c:v>
                </c:pt>
                <c:pt idx="89">
                  <c:v>808.47</c:v>
                </c:pt>
                <c:pt idx="90">
                  <c:v>688.09</c:v>
                </c:pt>
                <c:pt idx="91">
                  <c:v>694.88</c:v>
                </c:pt>
                <c:pt idx="92">
                  <c:v>708.33</c:v>
                </c:pt>
                <c:pt idx="93">
                  <c:v>709.98</c:v>
                </c:pt>
                <c:pt idx="94">
                  <c:v>453.75</c:v>
                </c:pt>
                <c:pt idx="95">
                  <c:v>190.96</c:v>
                </c:pt>
                <c:pt idx="96">
                  <c:v>199.59</c:v>
                </c:pt>
                <c:pt idx="97">
                  <c:v>198.49</c:v>
                </c:pt>
                <c:pt idx="98">
                  <c:v>194.11</c:v>
                </c:pt>
                <c:pt idx="99">
                  <c:v>197.97</c:v>
                </c:pt>
                <c:pt idx="100">
                  <c:v>193.08</c:v>
                </c:pt>
                <c:pt idx="101">
                  <c:v>197.08</c:v>
                </c:pt>
                <c:pt idx="102">
                  <c:v>197.43</c:v>
                </c:pt>
                <c:pt idx="103">
                  <c:v>374.55</c:v>
                </c:pt>
                <c:pt idx="104">
                  <c:v>495.11</c:v>
                </c:pt>
                <c:pt idx="105">
                  <c:v>369.71</c:v>
                </c:pt>
                <c:pt idx="106">
                  <c:v>344.16</c:v>
                </c:pt>
                <c:pt idx="107">
                  <c:v>335.34</c:v>
                </c:pt>
                <c:pt idx="108">
                  <c:v>104.11</c:v>
                </c:pt>
                <c:pt idx="109">
                  <c:v>308.27999999999997</c:v>
                </c:pt>
                <c:pt idx="110">
                  <c:v>341.46</c:v>
                </c:pt>
                <c:pt idx="111">
                  <c:v>715.62</c:v>
                </c:pt>
                <c:pt idx="112">
                  <c:v>855.02</c:v>
                </c:pt>
                <c:pt idx="113">
                  <c:v>703.55</c:v>
                </c:pt>
                <c:pt idx="114">
                  <c:v>524.66999999999996</c:v>
                </c:pt>
                <c:pt idx="115">
                  <c:v>545.72</c:v>
                </c:pt>
                <c:pt idx="116">
                  <c:v>718.98</c:v>
                </c:pt>
                <c:pt idx="117">
                  <c:v>754.74</c:v>
                </c:pt>
                <c:pt idx="118">
                  <c:v>605.59</c:v>
                </c:pt>
                <c:pt idx="119">
                  <c:v>220.71</c:v>
                </c:pt>
                <c:pt idx="120">
                  <c:v>211.43</c:v>
                </c:pt>
                <c:pt idx="121">
                  <c:v>205.66</c:v>
                </c:pt>
                <c:pt idx="122">
                  <c:v>204.15</c:v>
                </c:pt>
                <c:pt idx="123">
                  <c:v>203.52</c:v>
                </c:pt>
                <c:pt idx="124">
                  <c:v>221.94</c:v>
                </c:pt>
                <c:pt idx="125">
                  <c:v>217.27</c:v>
                </c:pt>
                <c:pt idx="126">
                  <c:v>290.07</c:v>
                </c:pt>
                <c:pt idx="127">
                  <c:v>451.83</c:v>
                </c:pt>
                <c:pt idx="128">
                  <c:v>628.95000000000005</c:v>
                </c:pt>
                <c:pt idx="129">
                  <c:v>573.29</c:v>
                </c:pt>
                <c:pt idx="130">
                  <c:v>478.57</c:v>
                </c:pt>
                <c:pt idx="131">
                  <c:v>378.77</c:v>
                </c:pt>
                <c:pt idx="132">
                  <c:v>120.99</c:v>
                </c:pt>
                <c:pt idx="133">
                  <c:v>394.89</c:v>
                </c:pt>
                <c:pt idx="134">
                  <c:v>385.7</c:v>
                </c:pt>
                <c:pt idx="135">
                  <c:v>885.06</c:v>
                </c:pt>
                <c:pt idx="136">
                  <c:v>961.61</c:v>
                </c:pt>
                <c:pt idx="137">
                  <c:v>834.41</c:v>
                </c:pt>
                <c:pt idx="138">
                  <c:v>695.25</c:v>
                </c:pt>
                <c:pt idx="139">
                  <c:v>711.78</c:v>
                </c:pt>
                <c:pt idx="140">
                  <c:v>719.55</c:v>
                </c:pt>
                <c:pt idx="141">
                  <c:v>723.97</c:v>
                </c:pt>
                <c:pt idx="142">
                  <c:v>543.01</c:v>
                </c:pt>
                <c:pt idx="143">
                  <c:v>187.56</c:v>
                </c:pt>
                <c:pt idx="144">
                  <c:v>185.82</c:v>
                </c:pt>
                <c:pt idx="145">
                  <c:v>186.64</c:v>
                </c:pt>
                <c:pt idx="146">
                  <c:v>192.15</c:v>
                </c:pt>
                <c:pt idx="147">
                  <c:v>186.71</c:v>
                </c:pt>
                <c:pt idx="148">
                  <c:v>193.72</c:v>
                </c:pt>
                <c:pt idx="149">
                  <c:v>187.77</c:v>
                </c:pt>
                <c:pt idx="150">
                  <c:v>193.97</c:v>
                </c:pt>
                <c:pt idx="151">
                  <c:v>201.24</c:v>
                </c:pt>
                <c:pt idx="152">
                  <c:v>185.94</c:v>
                </c:pt>
                <c:pt idx="153">
                  <c:v>116.94</c:v>
                </c:pt>
                <c:pt idx="154">
                  <c:v>38.36</c:v>
                </c:pt>
                <c:pt idx="155">
                  <c:v>0.37</c:v>
                </c:pt>
                <c:pt idx="156">
                  <c:v>2.1800000000000002</c:v>
                </c:pt>
                <c:pt idx="157">
                  <c:v>4.42</c:v>
                </c:pt>
                <c:pt idx="158">
                  <c:v>4.76</c:v>
                </c:pt>
                <c:pt idx="159">
                  <c:v>65.849999999999994</c:v>
                </c:pt>
                <c:pt idx="160">
                  <c:v>63.88</c:v>
                </c:pt>
                <c:pt idx="161">
                  <c:v>62.81</c:v>
                </c:pt>
                <c:pt idx="162">
                  <c:v>188.85</c:v>
                </c:pt>
                <c:pt idx="163">
                  <c:v>241.22</c:v>
                </c:pt>
                <c:pt idx="164">
                  <c:v>234.23</c:v>
                </c:pt>
                <c:pt idx="165">
                  <c:v>234.19</c:v>
                </c:pt>
                <c:pt idx="166">
                  <c:v>223.9</c:v>
                </c:pt>
                <c:pt idx="167">
                  <c:v>177.54</c:v>
                </c:pt>
                <c:pt idx="168">
                  <c:v>189.84</c:v>
                </c:pt>
                <c:pt idx="169">
                  <c:v>182.42</c:v>
                </c:pt>
                <c:pt idx="170">
                  <c:v>171.71</c:v>
                </c:pt>
                <c:pt idx="171">
                  <c:v>165.52</c:v>
                </c:pt>
                <c:pt idx="172">
                  <c:v>164.96</c:v>
                </c:pt>
                <c:pt idx="173">
                  <c:v>165.36</c:v>
                </c:pt>
                <c:pt idx="174">
                  <c:v>166.24</c:v>
                </c:pt>
                <c:pt idx="175">
                  <c:v>168.12</c:v>
                </c:pt>
                <c:pt idx="176">
                  <c:v>154.12</c:v>
                </c:pt>
                <c:pt idx="177">
                  <c:v>101.2</c:v>
                </c:pt>
                <c:pt idx="178">
                  <c:v>15.95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138.43</c:v>
                </c:pt>
                <c:pt idx="188">
                  <c:v>208.88</c:v>
                </c:pt>
                <c:pt idx="189">
                  <c:v>210.88</c:v>
                </c:pt>
                <c:pt idx="190">
                  <c:v>231.28</c:v>
                </c:pt>
                <c:pt idx="191">
                  <c:v>220.64</c:v>
                </c:pt>
                <c:pt idx="192">
                  <c:v>232.88</c:v>
                </c:pt>
                <c:pt idx="193">
                  <c:v>247.68</c:v>
                </c:pt>
                <c:pt idx="194">
                  <c:v>245.52</c:v>
                </c:pt>
                <c:pt idx="195">
                  <c:v>242.78</c:v>
                </c:pt>
                <c:pt idx="196">
                  <c:v>249.7</c:v>
                </c:pt>
                <c:pt idx="197">
                  <c:v>251.58</c:v>
                </c:pt>
                <c:pt idx="198">
                  <c:v>241.71</c:v>
                </c:pt>
                <c:pt idx="199">
                  <c:v>433.83</c:v>
                </c:pt>
                <c:pt idx="200">
                  <c:v>622.46</c:v>
                </c:pt>
                <c:pt idx="201">
                  <c:v>505.07</c:v>
                </c:pt>
                <c:pt idx="202">
                  <c:v>446.38</c:v>
                </c:pt>
                <c:pt idx="203">
                  <c:v>425.93</c:v>
                </c:pt>
                <c:pt idx="204">
                  <c:v>131.37</c:v>
                </c:pt>
                <c:pt idx="205">
                  <c:v>389.7</c:v>
                </c:pt>
                <c:pt idx="206">
                  <c:v>405.05</c:v>
                </c:pt>
                <c:pt idx="207">
                  <c:v>903.07</c:v>
                </c:pt>
                <c:pt idx="208">
                  <c:v>918.67</c:v>
                </c:pt>
                <c:pt idx="209">
                  <c:v>701.04</c:v>
                </c:pt>
                <c:pt idx="210">
                  <c:v>535.36</c:v>
                </c:pt>
                <c:pt idx="211">
                  <c:v>605.39</c:v>
                </c:pt>
                <c:pt idx="212">
                  <c:v>747.09</c:v>
                </c:pt>
                <c:pt idx="213">
                  <c:v>742.69</c:v>
                </c:pt>
                <c:pt idx="214">
                  <c:v>663.75</c:v>
                </c:pt>
                <c:pt idx="215">
                  <c:v>387.06</c:v>
                </c:pt>
                <c:pt idx="216">
                  <c:v>220.65</c:v>
                </c:pt>
                <c:pt idx="217">
                  <c:v>216.32</c:v>
                </c:pt>
                <c:pt idx="218">
                  <c:v>225.8</c:v>
                </c:pt>
                <c:pt idx="219">
                  <c:v>227.42</c:v>
                </c:pt>
                <c:pt idx="220">
                  <c:v>222.89</c:v>
                </c:pt>
                <c:pt idx="221">
                  <c:v>229.28</c:v>
                </c:pt>
                <c:pt idx="222">
                  <c:v>343.64</c:v>
                </c:pt>
                <c:pt idx="223">
                  <c:v>481.1</c:v>
                </c:pt>
                <c:pt idx="224">
                  <c:v>618.09</c:v>
                </c:pt>
                <c:pt idx="225">
                  <c:v>511.32</c:v>
                </c:pt>
                <c:pt idx="226">
                  <c:v>433.9</c:v>
                </c:pt>
                <c:pt idx="227">
                  <c:v>419.91</c:v>
                </c:pt>
                <c:pt idx="228">
                  <c:v>122.45</c:v>
                </c:pt>
                <c:pt idx="229">
                  <c:v>399.12</c:v>
                </c:pt>
                <c:pt idx="230">
                  <c:v>379.36</c:v>
                </c:pt>
                <c:pt idx="231">
                  <c:v>862.72</c:v>
                </c:pt>
                <c:pt idx="232">
                  <c:v>878.6</c:v>
                </c:pt>
                <c:pt idx="233">
                  <c:v>696.84</c:v>
                </c:pt>
                <c:pt idx="234">
                  <c:v>521.69000000000005</c:v>
                </c:pt>
                <c:pt idx="235">
                  <c:v>647.88</c:v>
                </c:pt>
                <c:pt idx="236">
                  <c:v>717.31</c:v>
                </c:pt>
                <c:pt idx="237">
                  <c:v>718.19</c:v>
                </c:pt>
                <c:pt idx="238">
                  <c:v>671.12</c:v>
                </c:pt>
                <c:pt idx="239">
                  <c:v>515</c:v>
                </c:pt>
                <c:pt idx="240">
                  <c:v>186.19</c:v>
                </c:pt>
                <c:pt idx="241">
                  <c:v>184.76</c:v>
                </c:pt>
                <c:pt idx="242">
                  <c:v>189.87</c:v>
                </c:pt>
                <c:pt idx="243">
                  <c:v>193.3</c:v>
                </c:pt>
                <c:pt idx="244">
                  <c:v>192.08</c:v>
                </c:pt>
                <c:pt idx="245">
                  <c:v>199.55</c:v>
                </c:pt>
                <c:pt idx="246">
                  <c:v>192.96</c:v>
                </c:pt>
                <c:pt idx="247">
                  <c:v>399.92</c:v>
                </c:pt>
                <c:pt idx="248">
                  <c:v>580.73</c:v>
                </c:pt>
                <c:pt idx="249">
                  <c:v>466.94</c:v>
                </c:pt>
                <c:pt idx="250">
                  <c:v>286.91000000000003</c:v>
                </c:pt>
                <c:pt idx="251">
                  <c:v>303.22000000000003</c:v>
                </c:pt>
                <c:pt idx="252">
                  <c:v>85.26</c:v>
                </c:pt>
                <c:pt idx="253">
                  <c:v>331.87</c:v>
                </c:pt>
                <c:pt idx="254">
                  <c:v>287.05</c:v>
                </c:pt>
                <c:pt idx="255">
                  <c:v>524.4</c:v>
                </c:pt>
                <c:pt idx="256">
                  <c:v>799.72</c:v>
                </c:pt>
                <c:pt idx="257">
                  <c:v>632.47</c:v>
                </c:pt>
                <c:pt idx="258">
                  <c:v>652.67999999999995</c:v>
                </c:pt>
                <c:pt idx="259">
                  <c:v>684.21</c:v>
                </c:pt>
                <c:pt idx="260">
                  <c:v>687.54</c:v>
                </c:pt>
                <c:pt idx="261">
                  <c:v>688.29</c:v>
                </c:pt>
                <c:pt idx="262">
                  <c:v>161.55000000000001</c:v>
                </c:pt>
                <c:pt idx="263">
                  <c:v>167.01</c:v>
                </c:pt>
                <c:pt idx="264">
                  <c:v>163.82</c:v>
                </c:pt>
                <c:pt idx="265">
                  <c:v>164.15</c:v>
                </c:pt>
                <c:pt idx="266">
                  <c:v>163.89</c:v>
                </c:pt>
                <c:pt idx="267">
                  <c:v>165.53</c:v>
                </c:pt>
                <c:pt idx="268">
                  <c:v>167.72</c:v>
                </c:pt>
                <c:pt idx="269">
                  <c:v>167.28</c:v>
                </c:pt>
                <c:pt idx="270">
                  <c:v>168.89</c:v>
                </c:pt>
                <c:pt idx="271">
                  <c:v>185.67</c:v>
                </c:pt>
                <c:pt idx="272">
                  <c:v>460.77</c:v>
                </c:pt>
                <c:pt idx="273">
                  <c:v>445.67</c:v>
                </c:pt>
                <c:pt idx="274">
                  <c:v>428.85</c:v>
                </c:pt>
                <c:pt idx="275">
                  <c:v>411.59</c:v>
                </c:pt>
                <c:pt idx="276">
                  <c:v>181.93</c:v>
                </c:pt>
                <c:pt idx="277">
                  <c:v>392.61</c:v>
                </c:pt>
                <c:pt idx="278">
                  <c:v>389.33</c:v>
                </c:pt>
                <c:pt idx="279">
                  <c:v>677.73</c:v>
                </c:pt>
                <c:pt idx="280">
                  <c:v>920.98</c:v>
                </c:pt>
                <c:pt idx="281">
                  <c:v>779.52</c:v>
                </c:pt>
                <c:pt idx="282">
                  <c:v>678.57</c:v>
                </c:pt>
                <c:pt idx="283">
                  <c:v>688.1</c:v>
                </c:pt>
                <c:pt idx="284">
                  <c:v>691.53</c:v>
                </c:pt>
                <c:pt idx="285">
                  <c:v>688.53</c:v>
                </c:pt>
                <c:pt idx="286">
                  <c:v>172.42</c:v>
                </c:pt>
                <c:pt idx="287">
                  <c:v>168.41</c:v>
                </c:pt>
                <c:pt idx="288">
                  <c:v>163.49</c:v>
                </c:pt>
                <c:pt idx="289">
                  <c:v>165.63</c:v>
                </c:pt>
                <c:pt idx="290">
                  <c:v>166.61</c:v>
                </c:pt>
                <c:pt idx="291">
                  <c:v>167.45</c:v>
                </c:pt>
                <c:pt idx="292">
                  <c:v>167.18</c:v>
                </c:pt>
                <c:pt idx="293">
                  <c:v>168.13</c:v>
                </c:pt>
                <c:pt idx="294">
                  <c:v>170.85</c:v>
                </c:pt>
                <c:pt idx="295">
                  <c:v>186.67</c:v>
                </c:pt>
                <c:pt idx="296">
                  <c:v>445.79</c:v>
                </c:pt>
                <c:pt idx="297">
                  <c:v>425.98</c:v>
                </c:pt>
                <c:pt idx="298">
                  <c:v>388.21</c:v>
                </c:pt>
                <c:pt idx="299">
                  <c:v>345.97</c:v>
                </c:pt>
                <c:pt idx="300">
                  <c:v>114.53</c:v>
                </c:pt>
                <c:pt idx="301">
                  <c:v>292.69</c:v>
                </c:pt>
                <c:pt idx="302">
                  <c:v>287.26</c:v>
                </c:pt>
                <c:pt idx="303">
                  <c:v>513.5</c:v>
                </c:pt>
                <c:pt idx="304">
                  <c:v>826.11</c:v>
                </c:pt>
                <c:pt idx="305">
                  <c:v>757.22</c:v>
                </c:pt>
                <c:pt idx="306">
                  <c:v>665.13</c:v>
                </c:pt>
                <c:pt idx="307">
                  <c:v>673.67</c:v>
                </c:pt>
                <c:pt idx="308">
                  <c:v>675.67</c:v>
                </c:pt>
                <c:pt idx="309">
                  <c:v>674.52</c:v>
                </c:pt>
                <c:pt idx="310">
                  <c:v>152.15</c:v>
                </c:pt>
                <c:pt idx="311">
                  <c:v>152.25</c:v>
                </c:pt>
                <c:pt idx="312">
                  <c:v>175.91</c:v>
                </c:pt>
                <c:pt idx="313">
                  <c:v>170.14</c:v>
                </c:pt>
                <c:pt idx="314">
                  <c:v>163.15</c:v>
                </c:pt>
                <c:pt idx="315">
                  <c:v>156.38999999999999</c:v>
                </c:pt>
                <c:pt idx="316">
                  <c:v>157.16</c:v>
                </c:pt>
                <c:pt idx="317">
                  <c:v>162.91</c:v>
                </c:pt>
                <c:pt idx="318">
                  <c:v>158.5</c:v>
                </c:pt>
                <c:pt idx="319">
                  <c:v>158.87</c:v>
                </c:pt>
                <c:pt idx="320">
                  <c:v>153</c:v>
                </c:pt>
                <c:pt idx="321">
                  <c:v>138.74</c:v>
                </c:pt>
                <c:pt idx="322">
                  <c:v>125.37</c:v>
                </c:pt>
                <c:pt idx="323">
                  <c:v>111.21</c:v>
                </c:pt>
                <c:pt idx="324">
                  <c:v>94.28</c:v>
                </c:pt>
                <c:pt idx="325">
                  <c:v>86.85</c:v>
                </c:pt>
                <c:pt idx="326">
                  <c:v>86.62</c:v>
                </c:pt>
                <c:pt idx="327">
                  <c:v>81.45</c:v>
                </c:pt>
                <c:pt idx="328">
                  <c:v>104.43</c:v>
                </c:pt>
                <c:pt idx="329">
                  <c:v>127.68</c:v>
                </c:pt>
                <c:pt idx="330">
                  <c:v>147.77000000000001</c:v>
                </c:pt>
                <c:pt idx="331">
                  <c:v>179.19</c:v>
                </c:pt>
                <c:pt idx="332">
                  <c:v>187.51</c:v>
                </c:pt>
                <c:pt idx="333">
                  <c:v>316.73</c:v>
                </c:pt>
                <c:pt idx="334">
                  <c:v>362.64</c:v>
                </c:pt>
                <c:pt idx="335">
                  <c:v>206.61</c:v>
                </c:pt>
                <c:pt idx="336">
                  <c:v>241.31</c:v>
                </c:pt>
                <c:pt idx="337">
                  <c:v>242.17</c:v>
                </c:pt>
                <c:pt idx="338">
                  <c:v>242.69</c:v>
                </c:pt>
                <c:pt idx="339">
                  <c:v>241.34</c:v>
                </c:pt>
                <c:pt idx="340">
                  <c:v>243.31</c:v>
                </c:pt>
                <c:pt idx="341">
                  <c:v>247.33</c:v>
                </c:pt>
                <c:pt idx="342">
                  <c:v>241.81</c:v>
                </c:pt>
                <c:pt idx="343">
                  <c:v>288.60000000000002</c:v>
                </c:pt>
                <c:pt idx="344">
                  <c:v>271.27</c:v>
                </c:pt>
                <c:pt idx="345">
                  <c:v>203.66</c:v>
                </c:pt>
                <c:pt idx="346">
                  <c:v>145.86000000000001</c:v>
                </c:pt>
                <c:pt idx="347">
                  <c:v>119.03</c:v>
                </c:pt>
                <c:pt idx="348">
                  <c:v>97.21</c:v>
                </c:pt>
                <c:pt idx="349">
                  <c:v>117.1</c:v>
                </c:pt>
                <c:pt idx="350">
                  <c:v>163.11000000000001</c:v>
                </c:pt>
                <c:pt idx="351">
                  <c:v>151.84</c:v>
                </c:pt>
                <c:pt idx="352">
                  <c:v>212.15</c:v>
                </c:pt>
                <c:pt idx="353">
                  <c:v>293.11</c:v>
                </c:pt>
                <c:pt idx="354">
                  <c:v>367.84</c:v>
                </c:pt>
                <c:pt idx="355">
                  <c:v>385.59</c:v>
                </c:pt>
                <c:pt idx="356">
                  <c:v>389.23</c:v>
                </c:pt>
                <c:pt idx="357">
                  <c:v>402.09</c:v>
                </c:pt>
                <c:pt idx="358">
                  <c:v>383.82</c:v>
                </c:pt>
                <c:pt idx="359">
                  <c:v>450.28</c:v>
                </c:pt>
                <c:pt idx="360">
                  <c:v>463.11</c:v>
                </c:pt>
                <c:pt idx="361">
                  <c:v>448.5</c:v>
                </c:pt>
                <c:pt idx="362">
                  <c:v>492.21</c:v>
                </c:pt>
                <c:pt idx="363">
                  <c:v>486.13</c:v>
                </c:pt>
                <c:pt idx="364">
                  <c:v>510.64</c:v>
                </c:pt>
                <c:pt idx="365">
                  <c:v>469.32</c:v>
                </c:pt>
                <c:pt idx="366">
                  <c:v>772.97</c:v>
                </c:pt>
                <c:pt idx="367">
                  <c:v>769.13</c:v>
                </c:pt>
                <c:pt idx="368">
                  <c:v>924.03</c:v>
                </c:pt>
                <c:pt idx="369">
                  <c:v>756.81</c:v>
                </c:pt>
                <c:pt idx="370">
                  <c:v>605.97</c:v>
                </c:pt>
                <c:pt idx="371">
                  <c:v>570.96</c:v>
                </c:pt>
                <c:pt idx="372">
                  <c:v>215.64</c:v>
                </c:pt>
                <c:pt idx="373">
                  <c:v>515.28</c:v>
                </c:pt>
                <c:pt idx="374">
                  <c:v>550.32000000000005</c:v>
                </c:pt>
                <c:pt idx="375">
                  <c:v>1011.1</c:v>
                </c:pt>
                <c:pt idx="376">
                  <c:v>993.13</c:v>
                </c:pt>
                <c:pt idx="377">
                  <c:v>757.59</c:v>
                </c:pt>
                <c:pt idx="378">
                  <c:v>536.71</c:v>
                </c:pt>
                <c:pt idx="379">
                  <c:v>750.68</c:v>
                </c:pt>
                <c:pt idx="380">
                  <c:v>767.81</c:v>
                </c:pt>
                <c:pt idx="381">
                  <c:v>777.06</c:v>
                </c:pt>
                <c:pt idx="382">
                  <c:v>767.34</c:v>
                </c:pt>
                <c:pt idx="383">
                  <c:v>680.1</c:v>
                </c:pt>
                <c:pt idx="384">
                  <c:v>341.39</c:v>
                </c:pt>
                <c:pt idx="385">
                  <c:v>213.74</c:v>
                </c:pt>
                <c:pt idx="386">
                  <c:v>231.61</c:v>
                </c:pt>
                <c:pt idx="387">
                  <c:v>247.24</c:v>
                </c:pt>
                <c:pt idx="388">
                  <c:v>234.84</c:v>
                </c:pt>
                <c:pt idx="389">
                  <c:v>235.83</c:v>
                </c:pt>
                <c:pt idx="390">
                  <c:v>370.11</c:v>
                </c:pt>
                <c:pt idx="391">
                  <c:v>456.87</c:v>
                </c:pt>
                <c:pt idx="392">
                  <c:v>624.95000000000005</c:v>
                </c:pt>
                <c:pt idx="393">
                  <c:v>602.45000000000005</c:v>
                </c:pt>
                <c:pt idx="394">
                  <c:v>579.77</c:v>
                </c:pt>
                <c:pt idx="395">
                  <c:v>535.84</c:v>
                </c:pt>
                <c:pt idx="396">
                  <c:v>217.14</c:v>
                </c:pt>
                <c:pt idx="397">
                  <c:v>428.24</c:v>
                </c:pt>
                <c:pt idx="398">
                  <c:v>521.51</c:v>
                </c:pt>
                <c:pt idx="399">
                  <c:v>1137.98</c:v>
                </c:pt>
                <c:pt idx="400">
                  <c:v>957.59</c:v>
                </c:pt>
                <c:pt idx="401">
                  <c:v>807.85</c:v>
                </c:pt>
                <c:pt idx="402">
                  <c:v>691.12</c:v>
                </c:pt>
                <c:pt idx="403">
                  <c:v>693.33</c:v>
                </c:pt>
                <c:pt idx="404">
                  <c:v>692.87</c:v>
                </c:pt>
                <c:pt idx="405">
                  <c:v>692.46</c:v>
                </c:pt>
                <c:pt idx="406">
                  <c:v>182.18</c:v>
                </c:pt>
                <c:pt idx="407">
                  <c:v>178.41</c:v>
                </c:pt>
                <c:pt idx="408">
                  <c:v>229.83</c:v>
                </c:pt>
                <c:pt idx="409">
                  <c:v>208.58</c:v>
                </c:pt>
                <c:pt idx="410">
                  <c:v>206.4</c:v>
                </c:pt>
                <c:pt idx="411">
                  <c:v>200.81</c:v>
                </c:pt>
                <c:pt idx="412">
                  <c:v>209.54</c:v>
                </c:pt>
                <c:pt idx="413">
                  <c:v>216.12</c:v>
                </c:pt>
                <c:pt idx="414">
                  <c:v>303.29000000000002</c:v>
                </c:pt>
                <c:pt idx="415">
                  <c:v>454</c:v>
                </c:pt>
                <c:pt idx="416">
                  <c:v>608.37</c:v>
                </c:pt>
                <c:pt idx="417">
                  <c:v>504.09</c:v>
                </c:pt>
                <c:pt idx="418">
                  <c:v>471</c:v>
                </c:pt>
                <c:pt idx="419">
                  <c:v>492.27</c:v>
                </c:pt>
                <c:pt idx="420">
                  <c:v>188.9</c:v>
                </c:pt>
                <c:pt idx="421">
                  <c:v>488.11</c:v>
                </c:pt>
                <c:pt idx="422">
                  <c:v>522.09</c:v>
                </c:pt>
                <c:pt idx="423">
                  <c:v>1065.44</c:v>
                </c:pt>
                <c:pt idx="424">
                  <c:v>1043.47</c:v>
                </c:pt>
                <c:pt idx="425">
                  <c:v>872.62</c:v>
                </c:pt>
                <c:pt idx="426">
                  <c:v>848.18</c:v>
                </c:pt>
                <c:pt idx="427">
                  <c:v>913.6</c:v>
                </c:pt>
                <c:pt idx="428">
                  <c:v>992.73</c:v>
                </c:pt>
                <c:pt idx="429">
                  <c:v>996.18</c:v>
                </c:pt>
                <c:pt idx="430">
                  <c:v>994.85</c:v>
                </c:pt>
                <c:pt idx="431">
                  <c:v>1028.51</c:v>
                </c:pt>
                <c:pt idx="432">
                  <c:v>944.49</c:v>
                </c:pt>
                <c:pt idx="433">
                  <c:v>585.76</c:v>
                </c:pt>
                <c:pt idx="434">
                  <c:v>617.37</c:v>
                </c:pt>
                <c:pt idx="435">
                  <c:v>622.42999999999995</c:v>
                </c:pt>
                <c:pt idx="436">
                  <c:v>673.32</c:v>
                </c:pt>
                <c:pt idx="437">
                  <c:v>735.84</c:v>
                </c:pt>
                <c:pt idx="438">
                  <c:v>1020.88</c:v>
                </c:pt>
                <c:pt idx="439">
                  <c:v>1003.83</c:v>
                </c:pt>
                <c:pt idx="440">
                  <c:v>1291.82</c:v>
                </c:pt>
                <c:pt idx="441">
                  <c:v>1088.74</c:v>
                </c:pt>
                <c:pt idx="442">
                  <c:v>899.56</c:v>
                </c:pt>
                <c:pt idx="443">
                  <c:v>797.24</c:v>
                </c:pt>
                <c:pt idx="444">
                  <c:v>342.5</c:v>
                </c:pt>
                <c:pt idx="445">
                  <c:v>640.91</c:v>
                </c:pt>
                <c:pt idx="446">
                  <c:v>650.96</c:v>
                </c:pt>
                <c:pt idx="447">
                  <c:v>1177.26</c:v>
                </c:pt>
                <c:pt idx="448">
                  <c:v>1291.1099999999999</c:v>
                </c:pt>
                <c:pt idx="449">
                  <c:v>1008.67</c:v>
                </c:pt>
                <c:pt idx="450">
                  <c:v>760.66</c:v>
                </c:pt>
                <c:pt idx="451">
                  <c:v>898.4</c:v>
                </c:pt>
                <c:pt idx="452">
                  <c:v>1062.51</c:v>
                </c:pt>
                <c:pt idx="453">
                  <c:v>1063.67</c:v>
                </c:pt>
                <c:pt idx="454">
                  <c:v>1035.05</c:v>
                </c:pt>
                <c:pt idx="455">
                  <c:v>1026.93</c:v>
                </c:pt>
                <c:pt idx="456">
                  <c:v>988.76</c:v>
                </c:pt>
                <c:pt idx="457">
                  <c:v>814.82</c:v>
                </c:pt>
                <c:pt idx="458">
                  <c:v>501.43</c:v>
                </c:pt>
                <c:pt idx="459">
                  <c:v>475.52</c:v>
                </c:pt>
                <c:pt idx="460">
                  <c:v>485.88</c:v>
                </c:pt>
                <c:pt idx="461">
                  <c:v>454.66</c:v>
                </c:pt>
                <c:pt idx="462">
                  <c:v>744.86</c:v>
                </c:pt>
                <c:pt idx="463">
                  <c:v>749.17</c:v>
                </c:pt>
                <c:pt idx="464">
                  <c:v>941.7</c:v>
                </c:pt>
                <c:pt idx="465">
                  <c:v>854.06</c:v>
                </c:pt>
                <c:pt idx="466">
                  <c:v>698.5</c:v>
                </c:pt>
                <c:pt idx="467">
                  <c:v>576.71</c:v>
                </c:pt>
                <c:pt idx="468">
                  <c:v>185.62</c:v>
                </c:pt>
                <c:pt idx="469">
                  <c:v>495.59</c:v>
                </c:pt>
                <c:pt idx="470">
                  <c:v>502.45</c:v>
                </c:pt>
                <c:pt idx="471">
                  <c:v>1011.98</c:v>
                </c:pt>
                <c:pt idx="472">
                  <c:v>1015.16</c:v>
                </c:pt>
                <c:pt idx="473">
                  <c:v>802.75</c:v>
                </c:pt>
                <c:pt idx="474">
                  <c:v>618.03</c:v>
                </c:pt>
                <c:pt idx="475">
                  <c:v>767.83</c:v>
                </c:pt>
                <c:pt idx="476">
                  <c:v>772.44</c:v>
                </c:pt>
                <c:pt idx="477">
                  <c:v>768.94</c:v>
                </c:pt>
                <c:pt idx="478">
                  <c:v>768.69</c:v>
                </c:pt>
                <c:pt idx="479">
                  <c:v>711.2</c:v>
                </c:pt>
                <c:pt idx="480">
                  <c:v>409.05</c:v>
                </c:pt>
                <c:pt idx="481">
                  <c:v>330.78</c:v>
                </c:pt>
                <c:pt idx="482">
                  <c:v>310.68</c:v>
                </c:pt>
                <c:pt idx="483">
                  <c:v>377.85</c:v>
                </c:pt>
                <c:pt idx="484">
                  <c:v>375.66</c:v>
                </c:pt>
                <c:pt idx="485">
                  <c:v>404.87</c:v>
                </c:pt>
                <c:pt idx="486">
                  <c:v>413.46</c:v>
                </c:pt>
                <c:pt idx="487">
                  <c:v>383.83</c:v>
                </c:pt>
                <c:pt idx="488">
                  <c:v>247.55</c:v>
                </c:pt>
                <c:pt idx="489">
                  <c:v>135.59</c:v>
                </c:pt>
                <c:pt idx="490">
                  <c:v>32.909999999999997</c:v>
                </c:pt>
                <c:pt idx="491">
                  <c:v>155.61000000000001</c:v>
                </c:pt>
                <c:pt idx="492">
                  <c:v>149.32</c:v>
                </c:pt>
                <c:pt idx="493">
                  <c:v>108.97</c:v>
                </c:pt>
                <c:pt idx="494">
                  <c:v>87.79</c:v>
                </c:pt>
                <c:pt idx="495">
                  <c:v>144.25</c:v>
                </c:pt>
                <c:pt idx="496">
                  <c:v>169.11</c:v>
                </c:pt>
                <c:pt idx="497">
                  <c:v>174.14</c:v>
                </c:pt>
                <c:pt idx="498">
                  <c:v>268.8</c:v>
                </c:pt>
                <c:pt idx="499">
                  <c:v>401.91</c:v>
                </c:pt>
                <c:pt idx="500">
                  <c:v>415.94</c:v>
                </c:pt>
                <c:pt idx="501">
                  <c:v>429.35</c:v>
                </c:pt>
                <c:pt idx="502">
                  <c:v>434.83</c:v>
                </c:pt>
                <c:pt idx="503">
                  <c:v>243.28</c:v>
                </c:pt>
                <c:pt idx="504">
                  <c:v>221.29</c:v>
                </c:pt>
                <c:pt idx="505">
                  <c:v>226.12</c:v>
                </c:pt>
                <c:pt idx="506">
                  <c:v>236</c:v>
                </c:pt>
                <c:pt idx="507">
                  <c:v>232.04</c:v>
                </c:pt>
                <c:pt idx="508">
                  <c:v>221.56</c:v>
                </c:pt>
                <c:pt idx="509">
                  <c:v>211.51</c:v>
                </c:pt>
                <c:pt idx="510">
                  <c:v>218.68</c:v>
                </c:pt>
                <c:pt idx="511">
                  <c:v>216.83</c:v>
                </c:pt>
                <c:pt idx="512">
                  <c:v>160.38999999999999</c:v>
                </c:pt>
                <c:pt idx="513">
                  <c:v>84.93</c:v>
                </c:pt>
                <c:pt idx="514">
                  <c:v>38.29</c:v>
                </c:pt>
                <c:pt idx="515">
                  <c:v>34.659999999999997</c:v>
                </c:pt>
                <c:pt idx="516">
                  <c:v>11.17</c:v>
                </c:pt>
                <c:pt idx="517">
                  <c:v>24.88</c:v>
                </c:pt>
                <c:pt idx="518">
                  <c:v>22.4</c:v>
                </c:pt>
                <c:pt idx="519">
                  <c:v>20.68</c:v>
                </c:pt>
                <c:pt idx="520">
                  <c:v>8.7200000000000006</c:v>
                </c:pt>
                <c:pt idx="521">
                  <c:v>10.33</c:v>
                </c:pt>
                <c:pt idx="522">
                  <c:v>7.55</c:v>
                </c:pt>
                <c:pt idx="523">
                  <c:v>3.85</c:v>
                </c:pt>
                <c:pt idx="524">
                  <c:v>126.78</c:v>
                </c:pt>
                <c:pt idx="525">
                  <c:v>186.5</c:v>
                </c:pt>
                <c:pt idx="526">
                  <c:v>199.98</c:v>
                </c:pt>
                <c:pt idx="527">
                  <c:v>193.06</c:v>
                </c:pt>
                <c:pt idx="528">
                  <c:v>183.99</c:v>
                </c:pt>
                <c:pt idx="529">
                  <c:v>176.6</c:v>
                </c:pt>
                <c:pt idx="530">
                  <c:v>189.37</c:v>
                </c:pt>
                <c:pt idx="531">
                  <c:v>184.6</c:v>
                </c:pt>
                <c:pt idx="532">
                  <c:v>183.99</c:v>
                </c:pt>
                <c:pt idx="533">
                  <c:v>190.14</c:v>
                </c:pt>
                <c:pt idx="534">
                  <c:v>252.77</c:v>
                </c:pt>
                <c:pt idx="535">
                  <c:v>395.64</c:v>
                </c:pt>
                <c:pt idx="536">
                  <c:v>565.34</c:v>
                </c:pt>
                <c:pt idx="537">
                  <c:v>556.76</c:v>
                </c:pt>
                <c:pt idx="538">
                  <c:v>511.32</c:v>
                </c:pt>
                <c:pt idx="539">
                  <c:v>479.12</c:v>
                </c:pt>
                <c:pt idx="540">
                  <c:v>208.28</c:v>
                </c:pt>
                <c:pt idx="541">
                  <c:v>419.65</c:v>
                </c:pt>
                <c:pt idx="542">
                  <c:v>408.25</c:v>
                </c:pt>
                <c:pt idx="543">
                  <c:v>789.22</c:v>
                </c:pt>
                <c:pt idx="544">
                  <c:v>940.4</c:v>
                </c:pt>
                <c:pt idx="545">
                  <c:v>789.09</c:v>
                </c:pt>
                <c:pt idx="546">
                  <c:v>673.94</c:v>
                </c:pt>
                <c:pt idx="547">
                  <c:v>691.81</c:v>
                </c:pt>
                <c:pt idx="548">
                  <c:v>695.77</c:v>
                </c:pt>
                <c:pt idx="549">
                  <c:v>688.16</c:v>
                </c:pt>
                <c:pt idx="550">
                  <c:v>211.29</c:v>
                </c:pt>
                <c:pt idx="551">
                  <c:v>167.96</c:v>
                </c:pt>
                <c:pt idx="552">
                  <c:v>158.97</c:v>
                </c:pt>
                <c:pt idx="553">
                  <c:v>156.97999999999999</c:v>
                </c:pt>
                <c:pt idx="554">
                  <c:v>165.64</c:v>
                </c:pt>
                <c:pt idx="555">
                  <c:v>169.37</c:v>
                </c:pt>
                <c:pt idx="556">
                  <c:v>172.57</c:v>
                </c:pt>
                <c:pt idx="557">
                  <c:v>175.02</c:v>
                </c:pt>
                <c:pt idx="558">
                  <c:v>172.13</c:v>
                </c:pt>
                <c:pt idx="559">
                  <c:v>170.97</c:v>
                </c:pt>
                <c:pt idx="560">
                  <c:v>435.28</c:v>
                </c:pt>
                <c:pt idx="561">
                  <c:v>342.06</c:v>
                </c:pt>
                <c:pt idx="562">
                  <c:v>242.13</c:v>
                </c:pt>
                <c:pt idx="563">
                  <c:v>181.33</c:v>
                </c:pt>
                <c:pt idx="564">
                  <c:v>28.8</c:v>
                </c:pt>
                <c:pt idx="565">
                  <c:v>111.77</c:v>
                </c:pt>
                <c:pt idx="566">
                  <c:v>96.39</c:v>
                </c:pt>
                <c:pt idx="567">
                  <c:v>54.9</c:v>
                </c:pt>
                <c:pt idx="568">
                  <c:v>140.59</c:v>
                </c:pt>
                <c:pt idx="569">
                  <c:v>343.68</c:v>
                </c:pt>
                <c:pt idx="570">
                  <c:v>410.12</c:v>
                </c:pt>
                <c:pt idx="571">
                  <c:v>550.55999999999995</c:v>
                </c:pt>
                <c:pt idx="572">
                  <c:v>587.02</c:v>
                </c:pt>
                <c:pt idx="573">
                  <c:v>614.74</c:v>
                </c:pt>
                <c:pt idx="574">
                  <c:v>152.75</c:v>
                </c:pt>
                <c:pt idx="575">
                  <c:v>152.65</c:v>
                </c:pt>
                <c:pt idx="576">
                  <c:v>181.94</c:v>
                </c:pt>
                <c:pt idx="577">
                  <c:v>177.29</c:v>
                </c:pt>
                <c:pt idx="578">
                  <c:v>172.91</c:v>
                </c:pt>
                <c:pt idx="579">
                  <c:v>169.17</c:v>
                </c:pt>
                <c:pt idx="580">
                  <c:v>172.08</c:v>
                </c:pt>
                <c:pt idx="581">
                  <c:v>171.21</c:v>
                </c:pt>
                <c:pt idx="582">
                  <c:v>169.26</c:v>
                </c:pt>
                <c:pt idx="583">
                  <c:v>157.93</c:v>
                </c:pt>
                <c:pt idx="584">
                  <c:v>389.68</c:v>
                </c:pt>
                <c:pt idx="585">
                  <c:v>417.92</c:v>
                </c:pt>
                <c:pt idx="586">
                  <c:v>390.66</c:v>
                </c:pt>
                <c:pt idx="587">
                  <c:v>392.23</c:v>
                </c:pt>
                <c:pt idx="588">
                  <c:v>138.13</c:v>
                </c:pt>
                <c:pt idx="589">
                  <c:v>342.24</c:v>
                </c:pt>
                <c:pt idx="590">
                  <c:v>347.46</c:v>
                </c:pt>
                <c:pt idx="591">
                  <c:v>653.64</c:v>
                </c:pt>
                <c:pt idx="592">
                  <c:v>908.2</c:v>
                </c:pt>
                <c:pt idx="593">
                  <c:v>809.3</c:v>
                </c:pt>
                <c:pt idx="594">
                  <c:v>691.11</c:v>
                </c:pt>
                <c:pt idx="595">
                  <c:v>712.72</c:v>
                </c:pt>
                <c:pt idx="596">
                  <c:v>718.85</c:v>
                </c:pt>
                <c:pt idx="597">
                  <c:v>726.2</c:v>
                </c:pt>
                <c:pt idx="598">
                  <c:v>603.27</c:v>
                </c:pt>
                <c:pt idx="599">
                  <c:v>212.21</c:v>
                </c:pt>
                <c:pt idx="600">
                  <c:v>204.58</c:v>
                </c:pt>
                <c:pt idx="601">
                  <c:v>212.17</c:v>
                </c:pt>
                <c:pt idx="602">
                  <c:v>215.41</c:v>
                </c:pt>
                <c:pt idx="603">
                  <c:v>220.81</c:v>
                </c:pt>
                <c:pt idx="604">
                  <c:v>231.49</c:v>
                </c:pt>
                <c:pt idx="605">
                  <c:v>233.8</c:v>
                </c:pt>
                <c:pt idx="606">
                  <c:v>328.32</c:v>
                </c:pt>
                <c:pt idx="607">
                  <c:v>444.41</c:v>
                </c:pt>
                <c:pt idx="608">
                  <c:v>634.05999999999995</c:v>
                </c:pt>
                <c:pt idx="609">
                  <c:v>575.55999999999995</c:v>
                </c:pt>
                <c:pt idx="610">
                  <c:v>490.98</c:v>
                </c:pt>
                <c:pt idx="611">
                  <c:v>433.01</c:v>
                </c:pt>
                <c:pt idx="612">
                  <c:v>186.57</c:v>
                </c:pt>
                <c:pt idx="613">
                  <c:v>349.23</c:v>
                </c:pt>
                <c:pt idx="614">
                  <c:v>342.98</c:v>
                </c:pt>
                <c:pt idx="615">
                  <c:v>527.14</c:v>
                </c:pt>
                <c:pt idx="616">
                  <c:v>891.77</c:v>
                </c:pt>
                <c:pt idx="617">
                  <c:v>779.01</c:v>
                </c:pt>
                <c:pt idx="618">
                  <c:v>690.58</c:v>
                </c:pt>
                <c:pt idx="619">
                  <c:v>692.28</c:v>
                </c:pt>
                <c:pt idx="620">
                  <c:v>705.24</c:v>
                </c:pt>
                <c:pt idx="621">
                  <c:v>713.43</c:v>
                </c:pt>
                <c:pt idx="622">
                  <c:v>192.39</c:v>
                </c:pt>
                <c:pt idx="623">
                  <c:v>184.55</c:v>
                </c:pt>
                <c:pt idx="624">
                  <c:v>176.6</c:v>
                </c:pt>
                <c:pt idx="625">
                  <c:v>172.89</c:v>
                </c:pt>
                <c:pt idx="626">
                  <c:v>172.26</c:v>
                </c:pt>
                <c:pt idx="627">
                  <c:v>177.15</c:v>
                </c:pt>
                <c:pt idx="628">
                  <c:v>181.98</c:v>
                </c:pt>
                <c:pt idx="629">
                  <c:v>186.54</c:v>
                </c:pt>
                <c:pt idx="630">
                  <c:v>180.17</c:v>
                </c:pt>
                <c:pt idx="631">
                  <c:v>298.57</c:v>
                </c:pt>
                <c:pt idx="632">
                  <c:v>514.01</c:v>
                </c:pt>
                <c:pt idx="633">
                  <c:v>476.03</c:v>
                </c:pt>
                <c:pt idx="634">
                  <c:v>396.68</c:v>
                </c:pt>
                <c:pt idx="635">
                  <c:v>335.92</c:v>
                </c:pt>
                <c:pt idx="636">
                  <c:v>103.22</c:v>
                </c:pt>
                <c:pt idx="637">
                  <c:v>266.49</c:v>
                </c:pt>
                <c:pt idx="638">
                  <c:v>232.78</c:v>
                </c:pt>
                <c:pt idx="639">
                  <c:v>220.49</c:v>
                </c:pt>
                <c:pt idx="640">
                  <c:v>617.58000000000004</c:v>
                </c:pt>
                <c:pt idx="641">
                  <c:v>671.75</c:v>
                </c:pt>
                <c:pt idx="642">
                  <c:v>604.70000000000005</c:v>
                </c:pt>
                <c:pt idx="643">
                  <c:v>620.74</c:v>
                </c:pt>
                <c:pt idx="644">
                  <c:v>634.97</c:v>
                </c:pt>
                <c:pt idx="645">
                  <c:v>628.89</c:v>
                </c:pt>
                <c:pt idx="646">
                  <c:v>156.61000000000001</c:v>
                </c:pt>
                <c:pt idx="647">
                  <c:v>154.32</c:v>
                </c:pt>
                <c:pt idx="648">
                  <c:v>137.81</c:v>
                </c:pt>
                <c:pt idx="649">
                  <c:v>133.74</c:v>
                </c:pt>
                <c:pt idx="650">
                  <c:v>128.68</c:v>
                </c:pt>
                <c:pt idx="651">
                  <c:v>125.38</c:v>
                </c:pt>
                <c:pt idx="652">
                  <c:v>123.62</c:v>
                </c:pt>
                <c:pt idx="653">
                  <c:v>120.76</c:v>
                </c:pt>
                <c:pt idx="654">
                  <c:v>119.22</c:v>
                </c:pt>
                <c:pt idx="655">
                  <c:v>115.66</c:v>
                </c:pt>
                <c:pt idx="656">
                  <c:v>108.38</c:v>
                </c:pt>
                <c:pt idx="657">
                  <c:v>93.75</c:v>
                </c:pt>
                <c:pt idx="658">
                  <c:v>73.010000000000005</c:v>
                </c:pt>
                <c:pt idx="659">
                  <c:v>44.04</c:v>
                </c:pt>
                <c:pt idx="660">
                  <c:v>22.61</c:v>
                </c:pt>
                <c:pt idx="661">
                  <c:v>18.12</c:v>
                </c:pt>
                <c:pt idx="662">
                  <c:v>29.03</c:v>
                </c:pt>
                <c:pt idx="663">
                  <c:v>55.52</c:v>
                </c:pt>
                <c:pt idx="664">
                  <c:v>82.8</c:v>
                </c:pt>
                <c:pt idx="665">
                  <c:v>101.28</c:v>
                </c:pt>
                <c:pt idx="666">
                  <c:v>122.16</c:v>
                </c:pt>
                <c:pt idx="667">
                  <c:v>137.56</c:v>
                </c:pt>
                <c:pt idx="668">
                  <c:v>137.97999999999999</c:v>
                </c:pt>
                <c:pt idx="669">
                  <c:v>144.38</c:v>
                </c:pt>
                <c:pt idx="670">
                  <c:v>144.47</c:v>
                </c:pt>
                <c:pt idx="671">
                  <c:v>142.38</c:v>
                </c:pt>
                <c:pt idx="672">
                  <c:v>161</c:v>
                </c:pt>
                <c:pt idx="673">
                  <c:v>161.12</c:v>
                </c:pt>
                <c:pt idx="674">
                  <c:v>160.19</c:v>
                </c:pt>
                <c:pt idx="675">
                  <c:v>156.63999999999999</c:v>
                </c:pt>
                <c:pt idx="676">
                  <c:v>157.63</c:v>
                </c:pt>
                <c:pt idx="677">
                  <c:v>155.71</c:v>
                </c:pt>
                <c:pt idx="678">
                  <c:v>155.08000000000001</c:v>
                </c:pt>
                <c:pt idx="679">
                  <c:v>153.44</c:v>
                </c:pt>
                <c:pt idx="680">
                  <c:v>117.13</c:v>
                </c:pt>
                <c:pt idx="681">
                  <c:v>98.13</c:v>
                </c:pt>
                <c:pt idx="682">
                  <c:v>72.13</c:v>
                </c:pt>
                <c:pt idx="683">
                  <c:v>41.4</c:v>
                </c:pt>
                <c:pt idx="684">
                  <c:v>9.98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60.68</c:v>
                </c:pt>
                <c:pt idx="690">
                  <c:v>121.98</c:v>
                </c:pt>
                <c:pt idx="691">
                  <c:v>144.85</c:v>
                </c:pt>
                <c:pt idx="692">
                  <c:v>160.46</c:v>
                </c:pt>
                <c:pt idx="693">
                  <c:v>163.19</c:v>
                </c:pt>
                <c:pt idx="694">
                  <c:v>164.25</c:v>
                </c:pt>
                <c:pt idx="695">
                  <c:v>167.36</c:v>
                </c:pt>
                <c:pt idx="696">
                  <c:v>180.49</c:v>
                </c:pt>
                <c:pt idx="697">
                  <c:v>175.6</c:v>
                </c:pt>
                <c:pt idx="698">
                  <c:v>173.96</c:v>
                </c:pt>
                <c:pt idx="699">
                  <c:v>175.15</c:v>
                </c:pt>
                <c:pt idx="700">
                  <c:v>173.25</c:v>
                </c:pt>
                <c:pt idx="701">
                  <c:v>175.98</c:v>
                </c:pt>
                <c:pt idx="702">
                  <c:v>179.59</c:v>
                </c:pt>
                <c:pt idx="703">
                  <c:v>170.51</c:v>
                </c:pt>
                <c:pt idx="704">
                  <c:v>419.13</c:v>
                </c:pt>
                <c:pt idx="705">
                  <c:v>383.28</c:v>
                </c:pt>
                <c:pt idx="706">
                  <c:v>332.55</c:v>
                </c:pt>
                <c:pt idx="707">
                  <c:v>305.67</c:v>
                </c:pt>
                <c:pt idx="708">
                  <c:v>109.16</c:v>
                </c:pt>
                <c:pt idx="709">
                  <c:v>351.28</c:v>
                </c:pt>
                <c:pt idx="710">
                  <c:v>366.68</c:v>
                </c:pt>
                <c:pt idx="711">
                  <c:v>686.52</c:v>
                </c:pt>
                <c:pt idx="712">
                  <c:v>910.05</c:v>
                </c:pt>
                <c:pt idx="713">
                  <c:v>786.15</c:v>
                </c:pt>
                <c:pt idx="714">
                  <c:v>677.01</c:v>
                </c:pt>
                <c:pt idx="715">
                  <c:v>689.19</c:v>
                </c:pt>
                <c:pt idx="716">
                  <c:v>698.6</c:v>
                </c:pt>
                <c:pt idx="717">
                  <c:v>702.03</c:v>
                </c:pt>
                <c:pt idx="718">
                  <c:v>255.46</c:v>
                </c:pt>
                <c:pt idx="719">
                  <c:v>182.25</c:v>
                </c:pt>
                <c:pt idx="720">
                  <c:v>200.91</c:v>
                </c:pt>
                <c:pt idx="721">
                  <c:v>196.43</c:v>
                </c:pt>
                <c:pt idx="722">
                  <c:v>199.4</c:v>
                </c:pt>
                <c:pt idx="723">
                  <c:v>204.53</c:v>
                </c:pt>
                <c:pt idx="724">
                  <c:v>208.32</c:v>
                </c:pt>
                <c:pt idx="725">
                  <c:v>210.85</c:v>
                </c:pt>
                <c:pt idx="726">
                  <c:v>245.64</c:v>
                </c:pt>
                <c:pt idx="727">
                  <c:v>435.28</c:v>
                </c:pt>
                <c:pt idx="728">
                  <c:v>578.91999999999996</c:v>
                </c:pt>
                <c:pt idx="729">
                  <c:v>508.83</c:v>
                </c:pt>
                <c:pt idx="730">
                  <c:v>415.17</c:v>
                </c:pt>
                <c:pt idx="731">
                  <c:v>378.76</c:v>
                </c:pt>
                <c:pt idx="732">
                  <c:v>104.08</c:v>
                </c:pt>
                <c:pt idx="733">
                  <c:v>354.6</c:v>
                </c:pt>
                <c:pt idx="734">
                  <c:v>335.75</c:v>
                </c:pt>
                <c:pt idx="735">
                  <c:v>713.99</c:v>
                </c:pt>
                <c:pt idx="736">
                  <c:v>845</c:v>
                </c:pt>
                <c:pt idx="737">
                  <c:v>746.92</c:v>
                </c:pt>
                <c:pt idx="738">
                  <c:v>664.23</c:v>
                </c:pt>
                <c:pt idx="739">
                  <c:v>706.86</c:v>
                </c:pt>
                <c:pt idx="740">
                  <c:v>715.39</c:v>
                </c:pt>
                <c:pt idx="741">
                  <c:v>720.15</c:v>
                </c:pt>
                <c:pt idx="742">
                  <c:v>608.64</c:v>
                </c:pt>
                <c:pt idx="743">
                  <c:v>216.27</c:v>
                </c:pt>
                <c:pt idx="744">
                  <c:v>197.96</c:v>
                </c:pt>
                <c:pt idx="745">
                  <c:v>202.83</c:v>
                </c:pt>
                <c:pt idx="746">
                  <c:v>206.5</c:v>
                </c:pt>
                <c:pt idx="747">
                  <c:v>209.5</c:v>
                </c:pt>
                <c:pt idx="748">
                  <c:v>207.38</c:v>
                </c:pt>
                <c:pt idx="749">
                  <c:v>208.31</c:v>
                </c:pt>
                <c:pt idx="750">
                  <c:v>237.92</c:v>
                </c:pt>
                <c:pt idx="751">
                  <c:v>439.03</c:v>
                </c:pt>
                <c:pt idx="752">
                  <c:v>576.98</c:v>
                </c:pt>
                <c:pt idx="753">
                  <c:v>421.23</c:v>
                </c:pt>
                <c:pt idx="754">
                  <c:v>363.94</c:v>
                </c:pt>
                <c:pt idx="755">
                  <c:v>350.49</c:v>
                </c:pt>
                <c:pt idx="756">
                  <c:v>87.79</c:v>
                </c:pt>
                <c:pt idx="757">
                  <c:v>295.17</c:v>
                </c:pt>
                <c:pt idx="758">
                  <c:v>277.41000000000003</c:v>
                </c:pt>
                <c:pt idx="759">
                  <c:v>487.38</c:v>
                </c:pt>
                <c:pt idx="760">
                  <c:v>725.27</c:v>
                </c:pt>
                <c:pt idx="761">
                  <c:v>627.4</c:v>
                </c:pt>
                <c:pt idx="762">
                  <c:v>521.69000000000005</c:v>
                </c:pt>
                <c:pt idx="763">
                  <c:v>521.69000000000005</c:v>
                </c:pt>
                <c:pt idx="764">
                  <c:v>618.29</c:v>
                </c:pt>
                <c:pt idx="765">
                  <c:v>708.46</c:v>
                </c:pt>
                <c:pt idx="766">
                  <c:v>378.08</c:v>
                </c:pt>
                <c:pt idx="767">
                  <c:v>192.71</c:v>
                </c:pt>
                <c:pt idx="768">
                  <c:v>177.04</c:v>
                </c:pt>
                <c:pt idx="769">
                  <c:v>183.98</c:v>
                </c:pt>
                <c:pt idx="770">
                  <c:v>181.29</c:v>
                </c:pt>
                <c:pt idx="771">
                  <c:v>185.89</c:v>
                </c:pt>
                <c:pt idx="772">
                  <c:v>194.58</c:v>
                </c:pt>
                <c:pt idx="773">
                  <c:v>193.86</c:v>
                </c:pt>
                <c:pt idx="774">
                  <c:v>196.96</c:v>
                </c:pt>
                <c:pt idx="775">
                  <c:v>349.7</c:v>
                </c:pt>
                <c:pt idx="776">
                  <c:v>511.12</c:v>
                </c:pt>
                <c:pt idx="777">
                  <c:v>402.94</c:v>
                </c:pt>
                <c:pt idx="778">
                  <c:v>331.06</c:v>
                </c:pt>
                <c:pt idx="779">
                  <c:v>292.23</c:v>
                </c:pt>
                <c:pt idx="780">
                  <c:v>64.83</c:v>
                </c:pt>
                <c:pt idx="781">
                  <c:v>254.86</c:v>
                </c:pt>
                <c:pt idx="782">
                  <c:v>253.6</c:v>
                </c:pt>
                <c:pt idx="783">
                  <c:v>416.88</c:v>
                </c:pt>
                <c:pt idx="784">
                  <c:v>660.81</c:v>
                </c:pt>
                <c:pt idx="785">
                  <c:v>555.63</c:v>
                </c:pt>
                <c:pt idx="786">
                  <c:v>521.69000000000005</c:v>
                </c:pt>
                <c:pt idx="787">
                  <c:v>521.69000000000005</c:v>
                </c:pt>
                <c:pt idx="788">
                  <c:v>598.88</c:v>
                </c:pt>
                <c:pt idx="789">
                  <c:v>692.92</c:v>
                </c:pt>
                <c:pt idx="790">
                  <c:v>165.35</c:v>
                </c:pt>
                <c:pt idx="791">
                  <c:v>168.26</c:v>
                </c:pt>
                <c:pt idx="792">
                  <c:v>171.59</c:v>
                </c:pt>
                <c:pt idx="793">
                  <c:v>169.72</c:v>
                </c:pt>
                <c:pt idx="794">
                  <c:v>173.94</c:v>
                </c:pt>
                <c:pt idx="795">
                  <c:v>178.22</c:v>
                </c:pt>
                <c:pt idx="796">
                  <c:v>177.73</c:v>
                </c:pt>
                <c:pt idx="797">
                  <c:v>175.85</c:v>
                </c:pt>
                <c:pt idx="798">
                  <c:v>173.58</c:v>
                </c:pt>
                <c:pt idx="799">
                  <c:v>168.87</c:v>
                </c:pt>
                <c:pt idx="800">
                  <c:v>387.61</c:v>
                </c:pt>
                <c:pt idx="801">
                  <c:v>404.04</c:v>
                </c:pt>
                <c:pt idx="802">
                  <c:v>376.89</c:v>
                </c:pt>
                <c:pt idx="803">
                  <c:v>336.19</c:v>
                </c:pt>
                <c:pt idx="804">
                  <c:v>133.41999999999999</c:v>
                </c:pt>
                <c:pt idx="805">
                  <c:v>304.48</c:v>
                </c:pt>
                <c:pt idx="806">
                  <c:v>277.16000000000003</c:v>
                </c:pt>
                <c:pt idx="807">
                  <c:v>373.04</c:v>
                </c:pt>
                <c:pt idx="808">
                  <c:v>527.28</c:v>
                </c:pt>
                <c:pt idx="809">
                  <c:v>440.78</c:v>
                </c:pt>
                <c:pt idx="810">
                  <c:v>458.94</c:v>
                </c:pt>
                <c:pt idx="811">
                  <c:v>576.59</c:v>
                </c:pt>
                <c:pt idx="812">
                  <c:v>633.6</c:v>
                </c:pt>
                <c:pt idx="813">
                  <c:v>630.61</c:v>
                </c:pt>
                <c:pt idx="814">
                  <c:v>161.82</c:v>
                </c:pt>
                <c:pt idx="815">
                  <c:v>159.87</c:v>
                </c:pt>
                <c:pt idx="816">
                  <c:v>166.89</c:v>
                </c:pt>
                <c:pt idx="817">
                  <c:v>163.68</c:v>
                </c:pt>
                <c:pt idx="818">
                  <c:v>159.61000000000001</c:v>
                </c:pt>
                <c:pt idx="819">
                  <c:v>159.63999999999999</c:v>
                </c:pt>
                <c:pt idx="820">
                  <c:v>157.33000000000001</c:v>
                </c:pt>
                <c:pt idx="821">
                  <c:v>160.63</c:v>
                </c:pt>
                <c:pt idx="822">
                  <c:v>160.61000000000001</c:v>
                </c:pt>
                <c:pt idx="823">
                  <c:v>159.32</c:v>
                </c:pt>
                <c:pt idx="824">
                  <c:v>92.91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59.67</c:v>
                </c:pt>
                <c:pt idx="837">
                  <c:v>170.36</c:v>
                </c:pt>
                <c:pt idx="838">
                  <c:v>170.35</c:v>
                </c:pt>
                <c:pt idx="839">
                  <c:v>175.63</c:v>
                </c:pt>
                <c:pt idx="840">
                  <c:v>174.21</c:v>
                </c:pt>
                <c:pt idx="841">
                  <c:v>172.9</c:v>
                </c:pt>
                <c:pt idx="842">
                  <c:v>173.74</c:v>
                </c:pt>
                <c:pt idx="843">
                  <c:v>175.84</c:v>
                </c:pt>
                <c:pt idx="844">
                  <c:v>175.48</c:v>
                </c:pt>
                <c:pt idx="845">
                  <c:v>179.87</c:v>
                </c:pt>
                <c:pt idx="846">
                  <c:v>181.17</c:v>
                </c:pt>
                <c:pt idx="847">
                  <c:v>182.01</c:v>
                </c:pt>
                <c:pt idx="848">
                  <c:v>112.22</c:v>
                </c:pt>
                <c:pt idx="849">
                  <c:v>6.03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40.950000000000003</c:v>
                </c:pt>
                <c:pt idx="861">
                  <c:v>157.65</c:v>
                </c:pt>
                <c:pt idx="862">
                  <c:v>158.1</c:v>
                </c:pt>
                <c:pt idx="863">
                  <c:v>162.37</c:v>
                </c:pt>
                <c:pt idx="864">
                  <c:v>158.19</c:v>
                </c:pt>
                <c:pt idx="865">
                  <c:v>162.87</c:v>
                </c:pt>
                <c:pt idx="866">
                  <c:v>167.29</c:v>
                </c:pt>
                <c:pt idx="867">
                  <c:v>171.13</c:v>
                </c:pt>
                <c:pt idx="868">
                  <c:v>166.75</c:v>
                </c:pt>
                <c:pt idx="869">
                  <c:v>168.97</c:v>
                </c:pt>
                <c:pt idx="870">
                  <c:v>169.16</c:v>
                </c:pt>
                <c:pt idx="871">
                  <c:v>170.91</c:v>
                </c:pt>
                <c:pt idx="872">
                  <c:v>320.33</c:v>
                </c:pt>
                <c:pt idx="873">
                  <c:v>276.68</c:v>
                </c:pt>
                <c:pt idx="874">
                  <c:v>277.29000000000002</c:v>
                </c:pt>
                <c:pt idx="875">
                  <c:v>277.68</c:v>
                </c:pt>
                <c:pt idx="876">
                  <c:v>63.05</c:v>
                </c:pt>
                <c:pt idx="877">
                  <c:v>256.66000000000003</c:v>
                </c:pt>
                <c:pt idx="878">
                  <c:v>253.87</c:v>
                </c:pt>
                <c:pt idx="879">
                  <c:v>422.52</c:v>
                </c:pt>
                <c:pt idx="880">
                  <c:v>661.18</c:v>
                </c:pt>
                <c:pt idx="881">
                  <c:v>524.25</c:v>
                </c:pt>
                <c:pt idx="882">
                  <c:v>456.25</c:v>
                </c:pt>
                <c:pt idx="883">
                  <c:v>461.87</c:v>
                </c:pt>
                <c:pt idx="884">
                  <c:v>484.84</c:v>
                </c:pt>
                <c:pt idx="885">
                  <c:v>626.46</c:v>
                </c:pt>
                <c:pt idx="886">
                  <c:v>148.74</c:v>
                </c:pt>
                <c:pt idx="887">
                  <c:v>154.4</c:v>
                </c:pt>
                <c:pt idx="888">
                  <c:v>162.15</c:v>
                </c:pt>
                <c:pt idx="889">
                  <c:v>156.5</c:v>
                </c:pt>
                <c:pt idx="890">
                  <c:v>152.74</c:v>
                </c:pt>
                <c:pt idx="891">
                  <c:v>153.12</c:v>
                </c:pt>
                <c:pt idx="892">
                  <c:v>155.31</c:v>
                </c:pt>
                <c:pt idx="893">
                  <c:v>157.32</c:v>
                </c:pt>
                <c:pt idx="894">
                  <c:v>161.25</c:v>
                </c:pt>
                <c:pt idx="895">
                  <c:v>155.25</c:v>
                </c:pt>
                <c:pt idx="896">
                  <c:v>196.75</c:v>
                </c:pt>
                <c:pt idx="897">
                  <c:v>227.4</c:v>
                </c:pt>
                <c:pt idx="898">
                  <c:v>221.71</c:v>
                </c:pt>
                <c:pt idx="899">
                  <c:v>225.62</c:v>
                </c:pt>
                <c:pt idx="900">
                  <c:v>53.77</c:v>
                </c:pt>
                <c:pt idx="901">
                  <c:v>232.64</c:v>
                </c:pt>
                <c:pt idx="902">
                  <c:v>252.42</c:v>
                </c:pt>
                <c:pt idx="903">
                  <c:v>417.39</c:v>
                </c:pt>
                <c:pt idx="904">
                  <c:v>644.5</c:v>
                </c:pt>
                <c:pt idx="905">
                  <c:v>577.76</c:v>
                </c:pt>
                <c:pt idx="906">
                  <c:v>469.95</c:v>
                </c:pt>
                <c:pt idx="907">
                  <c:v>503.46</c:v>
                </c:pt>
                <c:pt idx="908">
                  <c:v>582.4</c:v>
                </c:pt>
                <c:pt idx="909">
                  <c:v>690.43</c:v>
                </c:pt>
                <c:pt idx="910">
                  <c:v>173.65</c:v>
                </c:pt>
                <c:pt idx="911">
                  <c:v>181.12</c:v>
                </c:pt>
                <c:pt idx="912">
                  <c:v>189.82</c:v>
                </c:pt>
                <c:pt idx="913">
                  <c:v>190.1</c:v>
                </c:pt>
                <c:pt idx="914">
                  <c:v>190.38</c:v>
                </c:pt>
                <c:pt idx="915">
                  <c:v>192.36</c:v>
                </c:pt>
                <c:pt idx="916">
                  <c:v>200.31</c:v>
                </c:pt>
                <c:pt idx="917">
                  <c:v>195.39</c:v>
                </c:pt>
                <c:pt idx="918">
                  <c:v>205.71</c:v>
                </c:pt>
                <c:pt idx="919">
                  <c:v>420.6</c:v>
                </c:pt>
                <c:pt idx="920">
                  <c:v>518.67999999999995</c:v>
                </c:pt>
                <c:pt idx="921">
                  <c:v>406.57</c:v>
                </c:pt>
                <c:pt idx="922">
                  <c:v>367.48</c:v>
                </c:pt>
                <c:pt idx="923">
                  <c:v>354.45</c:v>
                </c:pt>
                <c:pt idx="924">
                  <c:v>96.81</c:v>
                </c:pt>
                <c:pt idx="925">
                  <c:v>333.02</c:v>
                </c:pt>
                <c:pt idx="926">
                  <c:v>332.77</c:v>
                </c:pt>
                <c:pt idx="927">
                  <c:v>652.84</c:v>
                </c:pt>
                <c:pt idx="928">
                  <c:v>832.42</c:v>
                </c:pt>
                <c:pt idx="929">
                  <c:v>658.86</c:v>
                </c:pt>
                <c:pt idx="930">
                  <c:v>522.75</c:v>
                </c:pt>
                <c:pt idx="931">
                  <c:v>521.69000000000005</c:v>
                </c:pt>
                <c:pt idx="932">
                  <c:v>633.99</c:v>
                </c:pt>
                <c:pt idx="933">
                  <c:v>706.92</c:v>
                </c:pt>
                <c:pt idx="934">
                  <c:v>409.82</c:v>
                </c:pt>
                <c:pt idx="935">
                  <c:v>174.5</c:v>
                </c:pt>
                <c:pt idx="936">
                  <c:v>157.49</c:v>
                </c:pt>
                <c:pt idx="937">
                  <c:v>169.82</c:v>
                </c:pt>
                <c:pt idx="938">
                  <c:v>171.62</c:v>
                </c:pt>
                <c:pt idx="939">
                  <c:v>181.88</c:v>
                </c:pt>
                <c:pt idx="940">
                  <c:v>185.13</c:v>
                </c:pt>
                <c:pt idx="941">
                  <c:v>182.36</c:v>
                </c:pt>
                <c:pt idx="942">
                  <c:v>184.87</c:v>
                </c:pt>
                <c:pt idx="943">
                  <c:v>241.54</c:v>
                </c:pt>
                <c:pt idx="944">
                  <c:v>474.17</c:v>
                </c:pt>
                <c:pt idx="945">
                  <c:v>378.25</c:v>
                </c:pt>
                <c:pt idx="946">
                  <c:v>310.5</c:v>
                </c:pt>
                <c:pt idx="947">
                  <c:v>243.77</c:v>
                </c:pt>
                <c:pt idx="948">
                  <c:v>54.45</c:v>
                </c:pt>
                <c:pt idx="949">
                  <c:v>207.31</c:v>
                </c:pt>
                <c:pt idx="950">
                  <c:v>203.52</c:v>
                </c:pt>
                <c:pt idx="951">
                  <c:v>204.08</c:v>
                </c:pt>
                <c:pt idx="952">
                  <c:v>498.16</c:v>
                </c:pt>
                <c:pt idx="953">
                  <c:v>378.27</c:v>
                </c:pt>
                <c:pt idx="954">
                  <c:v>315</c:v>
                </c:pt>
                <c:pt idx="955">
                  <c:v>316.39</c:v>
                </c:pt>
                <c:pt idx="956">
                  <c:v>493.99</c:v>
                </c:pt>
                <c:pt idx="957">
                  <c:v>464.12</c:v>
                </c:pt>
                <c:pt idx="958">
                  <c:v>143.4</c:v>
                </c:pt>
                <c:pt idx="959">
                  <c:v>147.41</c:v>
                </c:pt>
                <c:pt idx="960">
                  <c:v>145.62</c:v>
                </c:pt>
                <c:pt idx="961">
                  <c:v>146.88</c:v>
                </c:pt>
                <c:pt idx="962">
                  <c:v>150.88</c:v>
                </c:pt>
                <c:pt idx="963">
                  <c:v>150.33000000000001</c:v>
                </c:pt>
                <c:pt idx="964">
                  <c:v>146.44999999999999</c:v>
                </c:pt>
                <c:pt idx="965">
                  <c:v>151.66999999999999</c:v>
                </c:pt>
                <c:pt idx="966">
                  <c:v>154.44</c:v>
                </c:pt>
                <c:pt idx="967">
                  <c:v>159.07</c:v>
                </c:pt>
                <c:pt idx="968">
                  <c:v>292.14</c:v>
                </c:pt>
                <c:pt idx="969">
                  <c:v>275.36</c:v>
                </c:pt>
                <c:pt idx="970">
                  <c:v>195.95</c:v>
                </c:pt>
                <c:pt idx="971">
                  <c:v>174.65</c:v>
                </c:pt>
                <c:pt idx="972">
                  <c:v>33.76</c:v>
                </c:pt>
                <c:pt idx="973">
                  <c:v>153.76</c:v>
                </c:pt>
                <c:pt idx="974">
                  <c:v>169.78</c:v>
                </c:pt>
                <c:pt idx="975">
                  <c:v>144.88</c:v>
                </c:pt>
                <c:pt idx="976">
                  <c:v>343.54</c:v>
                </c:pt>
                <c:pt idx="977">
                  <c:v>311.10000000000002</c:v>
                </c:pt>
                <c:pt idx="978">
                  <c:v>305.58</c:v>
                </c:pt>
                <c:pt idx="979">
                  <c:v>408.16</c:v>
                </c:pt>
                <c:pt idx="980">
                  <c:v>558.23</c:v>
                </c:pt>
                <c:pt idx="981">
                  <c:v>504.94</c:v>
                </c:pt>
                <c:pt idx="982">
                  <c:v>143.36000000000001</c:v>
                </c:pt>
                <c:pt idx="983">
                  <c:v>145.96</c:v>
                </c:pt>
                <c:pt idx="984">
                  <c:v>165.53</c:v>
                </c:pt>
                <c:pt idx="985">
                  <c:v>163.38999999999999</c:v>
                </c:pt>
                <c:pt idx="986">
                  <c:v>166.83</c:v>
                </c:pt>
                <c:pt idx="987">
                  <c:v>164.18</c:v>
                </c:pt>
                <c:pt idx="988">
                  <c:v>166.73</c:v>
                </c:pt>
                <c:pt idx="989">
                  <c:v>170.01</c:v>
                </c:pt>
                <c:pt idx="990">
                  <c:v>167.46</c:v>
                </c:pt>
                <c:pt idx="991">
                  <c:v>172.59</c:v>
                </c:pt>
                <c:pt idx="992">
                  <c:v>141.28</c:v>
                </c:pt>
                <c:pt idx="993">
                  <c:v>90.74</c:v>
                </c:pt>
                <c:pt idx="994">
                  <c:v>22.1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43.83</c:v>
                </c:pt>
                <c:pt idx="1004">
                  <c:v>167.12</c:v>
                </c:pt>
                <c:pt idx="1005">
                  <c:v>169.24</c:v>
                </c:pt>
                <c:pt idx="1006">
                  <c:v>163.66</c:v>
                </c:pt>
                <c:pt idx="1007">
                  <c:v>163.96</c:v>
                </c:pt>
                <c:pt idx="1008">
                  <c:v>167.75</c:v>
                </c:pt>
                <c:pt idx="1009">
                  <c:v>164.82</c:v>
                </c:pt>
                <c:pt idx="1010">
                  <c:v>166.58</c:v>
                </c:pt>
                <c:pt idx="1011">
                  <c:v>168.74</c:v>
                </c:pt>
                <c:pt idx="1012">
                  <c:v>167.44</c:v>
                </c:pt>
                <c:pt idx="1013">
                  <c:v>167.81</c:v>
                </c:pt>
                <c:pt idx="1014">
                  <c:v>167.98</c:v>
                </c:pt>
                <c:pt idx="1015">
                  <c:v>167.8</c:v>
                </c:pt>
                <c:pt idx="1016">
                  <c:v>135.27000000000001</c:v>
                </c:pt>
                <c:pt idx="1017">
                  <c:v>78.95</c:v>
                </c:pt>
                <c:pt idx="1018">
                  <c:v>9.68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1.1499999999999999</c:v>
                </c:pt>
                <c:pt idx="1028">
                  <c:v>157.05000000000001</c:v>
                </c:pt>
                <c:pt idx="1029">
                  <c:v>154.33000000000001</c:v>
                </c:pt>
                <c:pt idx="1030">
                  <c:v>157.22999999999999</c:v>
                </c:pt>
                <c:pt idx="1031">
                  <c:v>161.77000000000001</c:v>
                </c:pt>
                <c:pt idx="1032">
                  <c:v>160.25</c:v>
                </c:pt>
                <c:pt idx="1033">
                  <c:v>160.74</c:v>
                </c:pt>
                <c:pt idx="1034">
                  <c:v>162.44</c:v>
                </c:pt>
                <c:pt idx="1035">
                  <c:v>163.58000000000001</c:v>
                </c:pt>
                <c:pt idx="1036">
                  <c:v>163.59</c:v>
                </c:pt>
                <c:pt idx="1037">
                  <c:v>168.58</c:v>
                </c:pt>
                <c:pt idx="1038">
                  <c:v>169.87</c:v>
                </c:pt>
                <c:pt idx="1039">
                  <c:v>170.79</c:v>
                </c:pt>
                <c:pt idx="1040">
                  <c:v>360.25</c:v>
                </c:pt>
                <c:pt idx="1041">
                  <c:v>351.9</c:v>
                </c:pt>
                <c:pt idx="1042">
                  <c:v>277.10000000000002</c:v>
                </c:pt>
                <c:pt idx="1043">
                  <c:v>257.68</c:v>
                </c:pt>
                <c:pt idx="1044">
                  <c:v>61.34</c:v>
                </c:pt>
                <c:pt idx="1045">
                  <c:v>219.79</c:v>
                </c:pt>
                <c:pt idx="1046">
                  <c:v>219.42</c:v>
                </c:pt>
                <c:pt idx="1047">
                  <c:v>347.77</c:v>
                </c:pt>
                <c:pt idx="1048">
                  <c:v>641.01</c:v>
                </c:pt>
                <c:pt idx="1049">
                  <c:v>558.69000000000005</c:v>
                </c:pt>
                <c:pt idx="1050">
                  <c:v>467.7</c:v>
                </c:pt>
                <c:pt idx="1051">
                  <c:v>489.75</c:v>
                </c:pt>
                <c:pt idx="1052">
                  <c:v>636.28</c:v>
                </c:pt>
                <c:pt idx="1053">
                  <c:v>656.16</c:v>
                </c:pt>
                <c:pt idx="1054">
                  <c:v>161</c:v>
                </c:pt>
                <c:pt idx="1055">
                  <c:v>160</c:v>
                </c:pt>
                <c:pt idx="1056">
                  <c:v>164.48</c:v>
                </c:pt>
                <c:pt idx="1057">
                  <c:v>159.09</c:v>
                </c:pt>
                <c:pt idx="1058">
                  <c:v>161.63</c:v>
                </c:pt>
                <c:pt idx="1059">
                  <c:v>160.88</c:v>
                </c:pt>
                <c:pt idx="1060">
                  <c:v>159.87</c:v>
                </c:pt>
                <c:pt idx="1061">
                  <c:v>160.69</c:v>
                </c:pt>
                <c:pt idx="1062">
                  <c:v>163.41</c:v>
                </c:pt>
                <c:pt idx="1063">
                  <c:v>144.38999999999999</c:v>
                </c:pt>
                <c:pt idx="1064">
                  <c:v>275.99</c:v>
                </c:pt>
                <c:pt idx="1065">
                  <c:v>279.86</c:v>
                </c:pt>
                <c:pt idx="1066">
                  <c:v>206.57</c:v>
                </c:pt>
                <c:pt idx="1067">
                  <c:v>203.07</c:v>
                </c:pt>
                <c:pt idx="1068">
                  <c:v>49.39</c:v>
                </c:pt>
                <c:pt idx="1069">
                  <c:v>198.93</c:v>
                </c:pt>
                <c:pt idx="1070">
                  <c:v>195.77</c:v>
                </c:pt>
                <c:pt idx="1071">
                  <c:v>264.27999999999997</c:v>
                </c:pt>
                <c:pt idx="1072">
                  <c:v>561.48</c:v>
                </c:pt>
                <c:pt idx="1073">
                  <c:v>490.68</c:v>
                </c:pt>
                <c:pt idx="1074">
                  <c:v>464.11</c:v>
                </c:pt>
                <c:pt idx="1075">
                  <c:v>463.98</c:v>
                </c:pt>
                <c:pt idx="1076">
                  <c:v>636.75</c:v>
                </c:pt>
                <c:pt idx="1077">
                  <c:v>648.13</c:v>
                </c:pt>
                <c:pt idx="1078">
                  <c:v>157.58000000000001</c:v>
                </c:pt>
                <c:pt idx="1079">
                  <c:v>158.63999999999999</c:v>
                </c:pt>
                <c:pt idx="1080">
                  <c:v>188.13</c:v>
                </c:pt>
                <c:pt idx="1081">
                  <c:v>187.26</c:v>
                </c:pt>
                <c:pt idx="1082">
                  <c:v>181.71</c:v>
                </c:pt>
                <c:pt idx="1083">
                  <c:v>178.45</c:v>
                </c:pt>
                <c:pt idx="1084">
                  <c:v>175.64</c:v>
                </c:pt>
                <c:pt idx="1085">
                  <c:v>177.51</c:v>
                </c:pt>
                <c:pt idx="1086">
                  <c:v>188.92</c:v>
                </c:pt>
                <c:pt idx="1087">
                  <c:v>250.45</c:v>
                </c:pt>
                <c:pt idx="1088">
                  <c:v>507.98</c:v>
                </c:pt>
                <c:pt idx="1089">
                  <c:v>454</c:v>
                </c:pt>
                <c:pt idx="1090">
                  <c:v>387.33</c:v>
                </c:pt>
                <c:pt idx="1091">
                  <c:v>359.95</c:v>
                </c:pt>
                <c:pt idx="1092">
                  <c:v>110.26</c:v>
                </c:pt>
                <c:pt idx="1093">
                  <c:v>349.42</c:v>
                </c:pt>
                <c:pt idx="1094">
                  <c:v>331.74</c:v>
                </c:pt>
                <c:pt idx="1095">
                  <c:v>785.73</c:v>
                </c:pt>
                <c:pt idx="1096">
                  <c:v>844.79</c:v>
                </c:pt>
                <c:pt idx="1097">
                  <c:v>674.25</c:v>
                </c:pt>
                <c:pt idx="1098">
                  <c:v>521.69000000000005</c:v>
                </c:pt>
                <c:pt idx="1099">
                  <c:v>645.59</c:v>
                </c:pt>
                <c:pt idx="1100">
                  <c:v>721.73</c:v>
                </c:pt>
                <c:pt idx="1101">
                  <c:v>721.68</c:v>
                </c:pt>
                <c:pt idx="1102">
                  <c:v>597.05999999999995</c:v>
                </c:pt>
                <c:pt idx="1103">
                  <c:v>209.23</c:v>
                </c:pt>
                <c:pt idx="1104">
                  <c:v>204.25</c:v>
                </c:pt>
                <c:pt idx="1105">
                  <c:v>238.57</c:v>
                </c:pt>
                <c:pt idx="1106">
                  <c:v>227.77</c:v>
                </c:pt>
                <c:pt idx="1107">
                  <c:v>214.62</c:v>
                </c:pt>
                <c:pt idx="1108">
                  <c:v>216.75</c:v>
                </c:pt>
                <c:pt idx="1109">
                  <c:v>226.62</c:v>
                </c:pt>
                <c:pt idx="1110">
                  <c:v>321.8</c:v>
                </c:pt>
                <c:pt idx="1111">
                  <c:v>450.31</c:v>
                </c:pt>
                <c:pt idx="1112">
                  <c:v>614.79999999999995</c:v>
                </c:pt>
                <c:pt idx="1113">
                  <c:v>544.29999999999995</c:v>
                </c:pt>
                <c:pt idx="1114">
                  <c:v>411.86</c:v>
                </c:pt>
                <c:pt idx="1115">
                  <c:v>355.52</c:v>
                </c:pt>
                <c:pt idx="1116">
                  <c:v>104.16</c:v>
                </c:pt>
                <c:pt idx="1117">
                  <c:v>317.23</c:v>
                </c:pt>
                <c:pt idx="1118">
                  <c:v>295.73</c:v>
                </c:pt>
                <c:pt idx="1119">
                  <c:v>562.87</c:v>
                </c:pt>
                <c:pt idx="1120">
                  <c:v>787.82</c:v>
                </c:pt>
                <c:pt idx="1121">
                  <c:v>657.76</c:v>
                </c:pt>
                <c:pt idx="1122">
                  <c:v>521.69000000000005</c:v>
                </c:pt>
                <c:pt idx="1123">
                  <c:v>569.75</c:v>
                </c:pt>
                <c:pt idx="1124">
                  <c:v>697.84</c:v>
                </c:pt>
                <c:pt idx="1125">
                  <c:v>696.58</c:v>
                </c:pt>
                <c:pt idx="1126">
                  <c:v>495.87</c:v>
                </c:pt>
                <c:pt idx="1127">
                  <c:v>181.27</c:v>
                </c:pt>
                <c:pt idx="1128">
                  <c:v>183.41</c:v>
                </c:pt>
                <c:pt idx="1129">
                  <c:v>181.53</c:v>
                </c:pt>
                <c:pt idx="1130">
                  <c:v>186.29</c:v>
                </c:pt>
                <c:pt idx="1131">
                  <c:v>199.43</c:v>
                </c:pt>
                <c:pt idx="1132">
                  <c:v>197.21</c:v>
                </c:pt>
                <c:pt idx="1133">
                  <c:v>200.71</c:v>
                </c:pt>
                <c:pt idx="1134">
                  <c:v>201.98</c:v>
                </c:pt>
                <c:pt idx="1135">
                  <c:v>315.68</c:v>
                </c:pt>
                <c:pt idx="1136">
                  <c:v>474.06</c:v>
                </c:pt>
                <c:pt idx="1137">
                  <c:v>355.18</c:v>
                </c:pt>
                <c:pt idx="1138">
                  <c:v>303.12</c:v>
                </c:pt>
                <c:pt idx="1139">
                  <c:v>280.24</c:v>
                </c:pt>
                <c:pt idx="1140">
                  <c:v>66.040000000000006</c:v>
                </c:pt>
                <c:pt idx="1141">
                  <c:v>263.19</c:v>
                </c:pt>
                <c:pt idx="1142">
                  <c:v>260.55</c:v>
                </c:pt>
                <c:pt idx="1143">
                  <c:v>438.33</c:v>
                </c:pt>
                <c:pt idx="1144">
                  <c:v>690.87</c:v>
                </c:pt>
                <c:pt idx="1145">
                  <c:v>552.57000000000005</c:v>
                </c:pt>
                <c:pt idx="1146">
                  <c:v>493.78</c:v>
                </c:pt>
                <c:pt idx="1147">
                  <c:v>521.69000000000005</c:v>
                </c:pt>
                <c:pt idx="1148">
                  <c:v>654.96</c:v>
                </c:pt>
                <c:pt idx="1149">
                  <c:v>690.79</c:v>
                </c:pt>
                <c:pt idx="1150">
                  <c:v>170.13</c:v>
                </c:pt>
                <c:pt idx="1151">
                  <c:v>172.03</c:v>
                </c:pt>
                <c:pt idx="1152">
                  <c:v>170.43</c:v>
                </c:pt>
                <c:pt idx="1153">
                  <c:v>172.24</c:v>
                </c:pt>
                <c:pt idx="1154">
                  <c:v>175.52</c:v>
                </c:pt>
                <c:pt idx="1155">
                  <c:v>176.26</c:v>
                </c:pt>
                <c:pt idx="1156">
                  <c:v>181.43</c:v>
                </c:pt>
                <c:pt idx="1157">
                  <c:v>179.25</c:v>
                </c:pt>
                <c:pt idx="1158">
                  <c:v>182.38</c:v>
                </c:pt>
                <c:pt idx="1159">
                  <c:v>152.15</c:v>
                </c:pt>
                <c:pt idx="1160">
                  <c:v>73.819999999999993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43.45</c:v>
                </c:pt>
                <c:pt idx="1173">
                  <c:v>167.41</c:v>
                </c:pt>
                <c:pt idx="1174">
                  <c:v>163.96</c:v>
                </c:pt>
                <c:pt idx="1175">
                  <c:v>161.74</c:v>
                </c:pt>
                <c:pt idx="1176">
                  <c:v>161.16999999999999</c:v>
                </c:pt>
                <c:pt idx="1177">
                  <c:v>162.99</c:v>
                </c:pt>
                <c:pt idx="1178">
                  <c:v>167.6</c:v>
                </c:pt>
                <c:pt idx="1179">
                  <c:v>170.07</c:v>
                </c:pt>
                <c:pt idx="1180">
                  <c:v>164.96</c:v>
                </c:pt>
                <c:pt idx="1181">
                  <c:v>166.52</c:v>
                </c:pt>
                <c:pt idx="1182">
                  <c:v>161.74</c:v>
                </c:pt>
                <c:pt idx="1183">
                  <c:v>152.76</c:v>
                </c:pt>
                <c:pt idx="1184">
                  <c:v>126.67</c:v>
                </c:pt>
                <c:pt idx="1185">
                  <c:v>58.49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139.31</c:v>
                </c:pt>
                <c:pt idx="1198">
                  <c:v>150.43</c:v>
                </c:pt>
                <c:pt idx="1199">
                  <c:v>156</c:v>
                </c:pt>
                <c:pt idx="1200">
                  <c:v>155.53</c:v>
                </c:pt>
                <c:pt idx="1201">
                  <c:v>155.85</c:v>
                </c:pt>
                <c:pt idx="1202">
                  <c:v>166.88</c:v>
                </c:pt>
                <c:pt idx="1203">
                  <c:v>162.33000000000001</c:v>
                </c:pt>
                <c:pt idx="1204">
                  <c:v>169.91</c:v>
                </c:pt>
                <c:pt idx="1205">
                  <c:v>165.36</c:v>
                </c:pt>
                <c:pt idx="1206">
                  <c:v>159.5</c:v>
                </c:pt>
                <c:pt idx="1207">
                  <c:v>154.99</c:v>
                </c:pt>
                <c:pt idx="1208">
                  <c:v>127.77</c:v>
                </c:pt>
                <c:pt idx="1209">
                  <c:v>75.86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2.96</c:v>
                </c:pt>
                <c:pt idx="1221">
                  <c:v>153.5</c:v>
                </c:pt>
                <c:pt idx="1222">
                  <c:v>156.21</c:v>
                </c:pt>
                <c:pt idx="1223">
                  <c:v>153.4</c:v>
                </c:pt>
                <c:pt idx="1224">
                  <c:v>157.56</c:v>
                </c:pt>
                <c:pt idx="1225">
                  <c:v>155.41999999999999</c:v>
                </c:pt>
                <c:pt idx="1226">
                  <c:v>154.03</c:v>
                </c:pt>
                <c:pt idx="1227">
                  <c:v>152.36000000000001</c:v>
                </c:pt>
                <c:pt idx="1228">
                  <c:v>154.93</c:v>
                </c:pt>
                <c:pt idx="1229">
                  <c:v>148.08000000000001</c:v>
                </c:pt>
                <c:pt idx="1230">
                  <c:v>153.53</c:v>
                </c:pt>
                <c:pt idx="1231">
                  <c:v>146.55000000000001</c:v>
                </c:pt>
                <c:pt idx="1232">
                  <c:v>270.23</c:v>
                </c:pt>
                <c:pt idx="1233">
                  <c:v>297.01</c:v>
                </c:pt>
                <c:pt idx="1234">
                  <c:v>163.4</c:v>
                </c:pt>
                <c:pt idx="1235">
                  <c:v>126.44</c:v>
                </c:pt>
                <c:pt idx="1236">
                  <c:v>24.09</c:v>
                </c:pt>
                <c:pt idx="1237">
                  <c:v>137.61000000000001</c:v>
                </c:pt>
                <c:pt idx="1238">
                  <c:v>157.69</c:v>
                </c:pt>
                <c:pt idx="1239">
                  <c:v>163.28</c:v>
                </c:pt>
                <c:pt idx="1240">
                  <c:v>398.58</c:v>
                </c:pt>
                <c:pt idx="1241">
                  <c:v>393.2</c:v>
                </c:pt>
                <c:pt idx="1242">
                  <c:v>323.62</c:v>
                </c:pt>
                <c:pt idx="1243">
                  <c:v>339.05</c:v>
                </c:pt>
                <c:pt idx="1244">
                  <c:v>389.63</c:v>
                </c:pt>
                <c:pt idx="1245">
                  <c:v>577.22</c:v>
                </c:pt>
                <c:pt idx="1246">
                  <c:v>157.83000000000001</c:v>
                </c:pt>
                <c:pt idx="1247">
                  <c:v>160.13</c:v>
                </c:pt>
                <c:pt idx="1248">
                  <c:v>162.11000000000001</c:v>
                </c:pt>
                <c:pt idx="1249">
                  <c:v>166.48</c:v>
                </c:pt>
                <c:pt idx="1250">
                  <c:v>164.14</c:v>
                </c:pt>
                <c:pt idx="1251">
                  <c:v>162.16999999999999</c:v>
                </c:pt>
                <c:pt idx="1252">
                  <c:v>164.35</c:v>
                </c:pt>
                <c:pt idx="1253">
                  <c:v>167.43</c:v>
                </c:pt>
                <c:pt idx="1254">
                  <c:v>163.21</c:v>
                </c:pt>
                <c:pt idx="1255">
                  <c:v>132.9</c:v>
                </c:pt>
                <c:pt idx="1256">
                  <c:v>264.95999999999998</c:v>
                </c:pt>
                <c:pt idx="1257">
                  <c:v>236.7</c:v>
                </c:pt>
                <c:pt idx="1258">
                  <c:v>218.46</c:v>
                </c:pt>
                <c:pt idx="1259">
                  <c:v>200.57</c:v>
                </c:pt>
                <c:pt idx="1260">
                  <c:v>44.32</c:v>
                </c:pt>
                <c:pt idx="1261">
                  <c:v>187.79</c:v>
                </c:pt>
                <c:pt idx="1262">
                  <c:v>188.05</c:v>
                </c:pt>
                <c:pt idx="1263">
                  <c:v>165.1</c:v>
                </c:pt>
                <c:pt idx="1264">
                  <c:v>425.11</c:v>
                </c:pt>
                <c:pt idx="1265">
                  <c:v>373.65</c:v>
                </c:pt>
                <c:pt idx="1266">
                  <c:v>357.51</c:v>
                </c:pt>
                <c:pt idx="1267">
                  <c:v>411.66</c:v>
                </c:pt>
                <c:pt idx="1268">
                  <c:v>462.24</c:v>
                </c:pt>
                <c:pt idx="1269">
                  <c:v>596.37</c:v>
                </c:pt>
                <c:pt idx="1270">
                  <c:v>153.53</c:v>
                </c:pt>
                <c:pt idx="1271">
                  <c:v>157.69</c:v>
                </c:pt>
                <c:pt idx="1272">
                  <c:v>155.69999999999999</c:v>
                </c:pt>
                <c:pt idx="1273">
                  <c:v>164.03</c:v>
                </c:pt>
                <c:pt idx="1274">
                  <c:v>162.38999999999999</c:v>
                </c:pt>
                <c:pt idx="1275">
                  <c:v>170.1</c:v>
                </c:pt>
                <c:pt idx="1276">
                  <c:v>172.93</c:v>
                </c:pt>
                <c:pt idx="1277">
                  <c:v>173.28</c:v>
                </c:pt>
                <c:pt idx="1278">
                  <c:v>174.54</c:v>
                </c:pt>
                <c:pt idx="1279">
                  <c:v>140.36000000000001</c:v>
                </c:pt>
                <c:pt idx="1280">
                  <c:v>283.13</c:v>
                </c:pt>
                <c:pt idx="1281">
                  <c:v>248.51</c:v>
                </c:pt>
                <c:pt idx="1282">
                  <c:v>229.58</c:v>
                </c:pt>
                <c:pt idx="1283">
                  <c:v>209.17</c:v>
                </c:pt>
                <c:pt idx="1284">
                  <c:v>34.24</c:v>
                </c:pt>
                <c:pt idx="1285">
                  <c:v>174.75</c:v>
                </c:pt>
                <c:pt idx="1286">
                  <c:v>156.91</c:v>
                </c:pt>
                <c:pt idx="1287">
                  <c:v>149.68</c:v>
                </c:pt>
                <c:pt idx="1288">
                  <c:v>333.25</c:v>
                </c:pt>
                <c:pt idx="1289">
                  <c:v>286.24</c:v>
                </c:pt>
                <c:pt idx="1290">
                  <c:v>300.82</c:v>
                </c:pt>
                <c:pt idx="1291">
                  <c:v>305.8</c:v>
                </c:pt>
                <c:pt idx="1292">
                  <c:v>411.43</c:v>
                </c:pt>
                <c:pt idx="1293">
                  <c:v>509.92</c:v>
                </c:pt>
                <c:pt idx="1294">
                  <c:v>143.03</c:v>
                </c:pt>
                <c:pt idx="1295">
                  <c:v>145.19999999999999</c:v>
                </c:pt>
                <c:pt idx="1296">
                  <c:v>158.53</c:v>
                </c:pt>
                <c:pt idx="1297">
                  <c:v>153.66999999999999</c:v>
                </c:pt>
                <c:pt idx="1298">
                  <c:v>151.28</c:v>
                </c:pt>
                <c:pt idx="1299">
                  <c:v>147.47999999999999</c:v>
                </c:pt>
                <c:pt idx="1300">
                  <c:v>147.47999999999999</c:v>
                </c:pt>
                <c:pt idx="1301">
                  <c:v>148.07</c:v>
                </c:pt>
                <c:pt idx="1302">
                  <c:v>154.30000000000001</c:v>
                </c:pt>
                <c:pt idx="1303">
                  <c:v>150.47999999999999</c:v>
                </c:pt>
                <c:pt idx="1304">
                  <c:v>304.61</c:v>
                </c:pt>
                <c:pt idx="1305">
                  <c:v>378.79</c:v>
                </c:pt>
                <c:pt idx="1306">
                  <c:v>357.51</c:v>
                </c:pt>
                <c:pt idx="1307">
                  <c:v>303.20999999999998</c:v>
                </c:pt>
                <c:pt idx="1308">
                  <c:v>95.51</c:v>
                </c:pt>
                <c:pt idx="1309">
                  <c:v>313.27</c:v>
                </c:pt>
                <c:pt idx="1310">
                  <c:v>315.58</c:v>
                </c:pt>
                <c:pt idx="1311">
                  <c:v>639.09</c:v>
                </c:pt>
                <c:pt idx="1312">
                  <c:v>874.75</c:v>
                </c:pt>
                <c:pt idx="1313">
                  <c:v>733.84</c:v>
                </c:pt>
                <c:pt idx="1314">
                  <c:v>653.69000000000005</c:v>
                </c:pt>
                <c:pt idx="1315">
                  <c:v>675.44</c:v>
                </c:pt>
                <c:pt idx="1316">
                  <c:v>683.4</c:v>
                </c:pt>
                <c:pt idx="1317">
                  <c:v>689.19</c:v>
                </c:pt>
                <c:pt idx="1318">
                  <c:v>174.29</c:v>
                </c:pt>
                <c:pt idx="1319">
                  <c:v>175.95</c:v>
                </c:pt>
                <c:pt idx="1320">
                  <c:v>186.38</c:v>
                </c:pt>
                <c:pt idx="1321">
                  <c:v>183.15</c:v>
                </c:pt>
                <c:pt idx="1322">
                  <c:v>188.59</c:v>
                </c:pt>
                <c:pt idx="1323">
                  <c:v>191.88</c:v>
                </c:pt>
                <c:pt idx="1324">
                  <c:v>196.98</c:v>
                </c:pt>
                <c:pt idx="1325">
                  <c:v>193.7</c:v>
                </c:pt>
                <c:pt idx="1326">
                  <c:v>195.85</c:v>
                </c:pt>
                <c:pt idx="1327">
                  <c:v>167.25</c:v>
                </c:pt>
                <c:pt idx="1328">
                  <c:v>116.59</c:v>
                </c:pt>
                <c:pt idx="1329">
                  <c:v>13.35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41.52</c:v>
                </c:pt>
                <c:pt idx="1341">
                  <c:v>172.9</c:v>
                </c:pt>
                <c:pt idx="1342">
                  <c:v>171.82</c:v>
                </c:pt>
                <c:pt idx="1343">
                  <c:v>176.84</c:v>
                </c:pt>
                <c:pt idx="1344">
                  <c:v>169.03</c:v>
                </c:pt>
                <c:pt idx="1345">
                  <c:v>174.95</c:v>
                </c:pt>
                <c:pt idx="1346">
                  <c:v>178.74</c:v>
                </c:pt>
                <c:pt idx="1347">
                  <c:v>178.78</c:v>
                </c:pt>
                <c:pt idx="1348">
                  <c:v>180.77</c:v>
                </c:pt>
                <c:pt idx="1349">
                  <c:v>177.06</c:v>
                </c:pt>
                <c:pt idx="1350">
                  <c:v>179.47</c:v>
                </c:pt>
                <c:pt idx="1351">
                  <c:v>144.52000000000001</c:v>
                </c:pt>
                <c:pt idx="1352">
                  <c:v>72.83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24.09</c:v>
                </c:pt>
                <c:pt idx="1365">
                  <c:v>157.22999999999999</c:v>
                </c:pt>
                <c:pt idx="1366">
                  <c:v>154.76</c:v>
                </c:pt>
                <c:pt idx="1367">
                  <c:v>163.15</c:v>
                </c:pt>
                <c:pt idx="1368">
                  <c:v>162.74</c:v>
                </c:pt>
                <c:pt idx="1369">
                  <c:v>167.06</c:v>
                </c:pt>
                <c:pt idx="1370">
                  <c:v>170.29</c:v>
                </c:pt>
                <c:pt idx="1371">
                  <c:v>169.83</c:v>
                </c:pt>
                <c:pt idx="1372">
                  <c:v>176.81</c:v>
                </c:pt>
                <c:pt idx="1373">
                  <c:v>176.24</c:v>
                </c:pt>
                <c:pt idx="1374">
                  <c:v>179.81</c:v>
                </c:pt>
                <c:pt idx="1375">
                  <c:v>145.75</c:v>
                </c:pt>
                <c:pt idx="1376">
                  <c:v>336.08</c:v>
                </c:pt>
                <c:pt idx="1377">
                  <c:v>271.93</c:v>
                </c:pt>
                <c:pt idx="1378">
                  <c:v>251.54</c:v>
                </c:pt>
                <c:pt idx="1379">
                  <c:v>218.11</c:v>
                </c:pt>
                <c:pt idx="1380">
                  <c:v>46.39</c:v>
                </c:pt>
                <c:pt idx="1381">
                  <c:v>189.24</c:v>
                </c:pt>
                <c:pt idx="1382">
                  <c:v>164.46</c:v>
                </c:pt>
                <c:pt idx="1383">
                  <c:v>142.99</c:v>
                </c:pt>
                <c:pt idx="1384">
                  <c:v>255.89</c:v>
                </c:pt>
                <c:pt idx="1385">
                  <c:v>351.55</c:v>
                </c:pt>
                <c:pt idx="1386">
                  <c:v>400.97</c:v>
                </c:pt>
                <c:pt idx="1387">
                  <c:v>309.7</c:v>
                </c:pt>
                <c:pt idx="1388">
                  <c:v>465.41</c:v>
                </c:pt>
                <c:pt idx="1389">
                  <c:v>593.1</c:v>
                </c:pt>
                <c:pt idx="1390">
                  <c:v>154.88</c:v>
                </c:pt>
                <c:pt idx="1391">
                  <c:v>160.25</c:v>
                </c:pt>
                <c:pt idx="1392">
                  <c:v>151.1</c:v>
                </c:pt>
                <c:pt idx="1393">
                  <c:v>150.51</c:v>
                </c:pt>
                <c:pt idx="1394">
                  <c:v>158.88999999999999</c:v>
                </c:pt>
                <c:pt idx="1395">
                  <c:v>158.24</c:v>
                </c:pt>
                <c:pt idx="1396">
                  <c:v>161.25</c:v>
                </c:pt>
                <c:pt idx="1397">
                  <c:v>164.02</c:v>
                </c:pt>
                <c:pt idx="1398">
                  <c:v>166.19</c:v>
                </c:pt>
                <c:pt idx="1399">
                  <c:v>127.79</c:v>
                </c:pt>
                <c:pt idx="1400">
                  <c:v>221.64</c:v>
                </c:pt>
                <c:pt idx="1401">
                  <c:v>213.52</c:v>
                </c:pt>
                <c:pt idx="1402">
                  <c:v>184.29</c:v>
                </c:pt>
                <c:pt idx="1403">
                  <c:v>145.71</c:v>
                </c:pt>
                <c:pt idx="1404">
                  <c:v>7.32</c:v>
                </c:pt>
                <c:pt idx="1405">
                  <c:v>83.07</c:v>
                </c:pt>
                <c:pt idx="1406">
                  <c:v>64.650000000000006</c:v>
                </c:pt>
                <c:pt idx="1407">
                  <c:v>58.69</c:v>
                </c:pt>
                <c:pt idx="1408">
                  <c:v>71.86</c:v>
                </c:pt>
                <c:pt idx="1409">
                  <c:v>3.73</c:v>
                </c:pt>
                <c:pt idx="1410">
                  <c:v>0</c:v>
                </c:pt>
                <c:pt idx="1411">
                  <c:v>93.98</c:v>
                </c:pt>
                <c:pt idx="1412">
                  <c:v>234.38</c:v>
                </c:pt>
                <c:pt idx="1413">
                  <c:v>332.94</c:v>
                </c:pt>
                <c:pt idx="1414">
                  <c:v>136.61000000000001</c:v>
                </c:pt>
                <c:pt idx="1415">
                  <c:v>141.38999999999999</c:v>
                </c:pt>
                <c:pt idx="1416">
                  <c:v>135.66999999999999</c:v>
                </c:pt>
                <c:pt idx="1417">
                  <c:v>143.47</c:v>
                </c:pt>
                <c:pt idx="1418">
                  <c:v>151.62</c:v>
                </c:pt>
                <c:pt idx="1419">
                  <c:v>161.77000000000001</c:v>
                </c:pt>
                <c:pt idx="1420">
                  <c:v>163.88</c:v>
                </c:pt>
                <c:pt idx="1421">
                  <c:v>167.42</c:v>
                </c:pt>
                <c:pt idx="1422">
                  <c:v>168.79</c:v>
                </c:pt>
                <c:pt idx="1423">
                  <c:v>143.61000000000001</c:v>
                </c:pt>
                <c:pt idx="1424">
                  <c:v>221.04</c:v>
                </c:pt>
                <c:pt idx="1425">
                  <c:v>165.75</c:v>
                </c:pt>
                <c:pt idx="1426">
                  <c:v>108.86</c:v>
                </c:pt>
                <c:pt idx="1427">
                  <c:v>63.38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50.18</c:v>
                </c:pt>
                <c:pt idx="1438">
                  <c:v>118.89</c:v>
                </c:pt>
                <c:pt idx="1439">
                  <c:v>118.86</c:v>
                </c:pt>
                <c:pt idx="1440">
                  <c:v>109.24</c:v>
                </c:pt>
                <c:pt idx="1441">
                  <c:v>113.04</c:v>
                </c:pt>
                <c:pt idx="1442">
                  <c:v>116.41</c:v>
                </c:pt>
                <c:pt idx="1443">
                  <c:v>118.88</c:v>
                </c:pt>
                <c:pt idx="1444">
                  <c:v>116.97</c:v>
                </c:pt>
                <c:pt idx="1445">
                  <c:v>110.11</c:v>
                </c:pt>
                <c:pt idx="1446">
                  <c:v>103.88</c:v>
                </c:pt>
                <c:pt idx="1447">
                  <c:v>92.03</c:v>
                </c:pt>
                <c:pt idx="1448">
                  <c:v>76.08</c:v>
                </c:pt>
                <c:pt idx="1449">
                  <c:v>53.12</c:v>
                </c:pt>
                <c:pt idx="1450">
                  <c:v>18.850000000000001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63.47</c:v>
                </c:pt>
                <c:pt idx="1462">
                  <c:v>95.87</c:v>
                </c:pt>
                <c:pt idx="1463">
                  <c:v>97.88</c:v>
                </c:pt>
                <c:pt idx="1464">
                  <c:v>105.8</c:v>
                </c:pt>
                <c:pt idx="1465">
                  <c:v>107.77</c:v>
                </c:pt>
                <c:pt idx="1466">
                  <c:v>111.15</c:v>
                </c:pt>
                <c:pt idx="1467">
                  <c:v>111.69</c:v>
                </c:pt>
                <c:pt idx="1468">
                  <c:v>116.59</c:v>
                </c:pt>
                <c:pt idx="1469">
                  <c:v>118.4</c:v>
                </c:pt>
                <c:pt idx="1470">
                  <c:v>119.9</c:v>
                </c:pt>
                <c:pt idx="1471">
                  <c:v>105.81</c:v>
                </c:pt>
                <c:pt idx="1472">
                  <c:v>74.459999999999994</c:v>
                </c:pt>
                <c:pt idx="1473">
                  <c:v>31.31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33.51</c:v>
                </c:pt>
                <c:pt idx="1485">
                  <c:v>107.1</c:v>
                </c:pt>
                <c:pt idx="1486">
                  <c:v>107.58</c:v>
                </c:pt>
                <c:pt idx="1487">
                  <c:v>108.56</c:v>
                </c:pt>
                <c:pt idx="1488">
                  <c:v>130.03</c:v>
                </c:pt>
                <c:pt idx="1489">
                  <c:v>122.53</c:v>
                </c:pt>
                <c:pt idx="1490">
                  <c:v>117</c:v>
                </c:pt>
                <c:pt idx="1491">
                  <c:v>109.9</c:v>
                </c:pt>
                <c:pt idx="1492">
                  <c:v>108.14</c:v>
                </c:pt>
                <c:pt idx="1493">
                  <c:v>106.23</c:v>
                </c:pt>
                <c:pt idx="1494">
                  <c:v>105.61</c:v>
                </c:pt>
                <c:pt idx="1495">
                  <c:v>100.16</c:v>
                </c:pt>
                <c:pt idx="1496">
                  <c:v>84.43</c:v>
                </c:pt>
                <c:pt idx="1497">
                  <c:v>64.2</c:v>
                </c:pt>
                <c:pt idx="1498">
                  <c:v>38.75</c:v>
                </c:pt>
                <c:pt idx="1499">
                  <c:v>13.98</c:v>
                </c:pt>
                <c:pt idx="1500">
                  <c:v>3.72</c:v>
                </c:pt>
                <c:pt idx="1501">
                  <c:v>0</c:v>
                </c:pt>
                <c:pt idx="1502">
                  <c:v>3.78</c:v>
                </c:pt>
                <c:pt idx="1503">
                  <c:v>21.98</c:v>
                </c:pt>
                <c:pt idx="1504">
                  <c:v>47.76</c:v>
                </c:pt>
                <c:pt idx="1505">
                  <c:v>82.16</c:v>
                </c:pt>
                <c:pt idx="1506">
                  <c:v>111.05</c:v>
                </c:pt>
                <c:pt idx="1507">
                  <c:v>131.97999999999999</c:v>
                </c:pt>
                <c:pt idx="1508">
                  <c:v>143.85</c:v>
                </c:pt>
                <c:pt idx="1509">
                  <c:v>145.81</c:v>
                </c:pt>
                <c:pt idx="1510">
                  <c:v>151.84</c:v>
                </c:pt>
                <c:pt idx="1511">
                  <c:v>153.96</c:v>
                </c:pt>
                <c:pt idx="1512">
                  <c:v>155.94999999999999</c:v>
                </c:pt>
                <c:pt idx="1513">
                  <c:v>161.31</c:v>
                </c:pt>
                <c:pt idx="1514">
                  <c:v>160.77000000000001</c:v>
                </c:pt>
                <c:pt idx="1515">
                  <c:v>159.99</c:v>
                </c:pt>
                <c:pt idx="1516">
                  <c:v>163.58000000000001</c:v>
                </c:pt>
                <c:pt idx="1517">
                  <c:v>162.57</c:v>
                </c:pt>
                <c:pt idx="1518">
                  <c:v>161.26</c:v>
                </c:pt>
                <c:pt idx="1519">
                  <c:v>139.15</c:v>
                </c:pt>
                <c:pt idx="1520">
                  <c:v>85.29</c:v>
                </c:pt>
                <c:pt idx="1521">
                  <c:v>13.64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66.790000000000006</c:v>
                </c:pt>
                <c:pt idx="1534">
                  <c:v>144.74</c:v>
                </c:pt>
                <c:pt idx="1535">
                  <c:v>148.62</c:v>
                </c:pt>
                <c:pt idx="1536">
                  <c:v>137.84</c:v>
                </c:pt>
                <c:pt idx="1537">
                  <c:v>144.16</c:v>
                </c:pt>
                <c:pt idx="1538">
                  <c:v>152.62</c:v>
                </c:pt>
                <c:pt idx="1539">
                  <c:v>160.66</c:v>
                </c:pt>
                <c:pt idx="1540">
                  <c:v>157.06</c:v>
                </c:pt>
                <c:pt idx="1541">
                  <c:v>158.1</c:v>
                </c:pt>
                <c:pt idx="1542">
                  <c:v>162.66</c:v>
                </c:pt>
                <c:pt idx="1543">
                  <c:v>131.75</c:v>
                </c:pt>
                <c:pt idx="1544">
                  <c:v>185.91</c:v>
                </c:pt>
                <c:pt idx="1545">
                  <c:v>157.97</c:v>
                </c:pt>
                <c:pt idx="1546">
                  <c:v>119.55</c:v>
                </c:pt>
                <c:pt idx="1547">
                  <c:v>50.06</c:v>
                </c:pt>
                <c:pt idx="1548">
                  <c:v>0</c:v>
                </c:pt>
                <c:pt idx="1549">
                  <c:v>23.27</c:v>
                </c:pt>
                <c:pt idx="1550">
                  <c:v>50.81</c:v>
                </c:pt>
                <c:pt idx="1551">
                  <c:v>44.37</c:v>
                </c:pt>
                <c:pt idx="1552">
                  <c:v>61.58</c:v>
                </c:pt>
                <c:pt idx="1553">
                  <c:v>5.72</c:v>
                </c:pt>
                <c:pt idx="1554">
                  <c:v>0</c:v>
                </c:pt>
                <c:pt idx="1555">
                  <c:v>147.31</c:v>
                </c:pt>
                <c:pt idx="1556">
                  <c:v>238.38</c:v>
                </c:pt>
                <c:pt idx="1557">
                  <c:v>299.17</c:v>
                </c:pt>
                <c:pt idx="1558">
                  <c:v>125.26</c:v>
                </c:pt>
                <c:pt idx="1559">
                  <c:v>123.09</c:v>
                </c:pt>
                <c:pt idx="1560">
                  <c:v>140.6</c:v>
                </c:pt>
                <c:pt idx="1561">
                  <c:v>135.19</c:v>
                </c:pt>
                <c:pt idx="1562">
                  <c:v>129.08000000000001</c:v>
                </c:pt>
                <c:pt idx="1563">
                  <c:v>125.39</c:v>
                </c:pt>
                <c:pt idx="1564">
                  <c:v>126.35</c:v>
                </c:pt>
                <c:pt idx="1565">
                  <c:v>128.58000000000001</c:v>
                </c:pt>
                <c:pt idx="1566">
                  <c:v>129.37</c:v>
                </c:pt>
                <c:pt idx="1567">
                  <c:v>122.07</c:v>
                </c:pt>
                <c:pt idx="1568">
                  <c:v>102.74</c:v>
                </c:pt>
                <c:pt idx="1569">
                  <c:v>183.26</c:v>
                </c:pt>
                <c:pt idx="1570">
                  <c:v>201.7</c:v>
                </c:pt>
                <c:pt idx="1571">
                  <c:v>169.12</c:v>
                </c:pt>
                <c:pt idx="1572">
                  <c:v>30.79</c:v>
                </c:pt>
                <c:pt idx="1573">
                  <c:v>157.79</c:v>
                </c:pt>
                <c:pt idx="1574">
                  <c:v>158.91999999999999</c:v>
                </c:pt>
                <c:pt idx="1575">
                  <c:v>143.34</c:v>
                </c:pt>
                <c:pt idx="1576">
                  <c:v>385.71</c:v>
                </c:pt>
                <c:pt idx="1577">
                  <c:v>388.7</c:v>
                </c:pt>
                <c:pt idx="1578">
                  <c:v>396.38</c:v>
                </c:pt>
                <c:pt idx="1579">
                  <c:v>427.84</c:v>
                </c:pt>
                <c:pt idx="1580">
                  <c:v>505.63</c:v>
                </c:pt>
                <c:pt idx="1581">
                  <c:v>647.58000000000004</c:v>
                </c:pt>
                <c:pt idx="1582">
                  <c:v>166.53</c:v>
                </c:pt>
                <c:pt idx="1583">
                  <c:v>167.51</c:v>
                </c:pt>
                <c:pt idx="1584">
                  <c:v>171.08</c:v>
                </c:pt>
                <c:pt idx="1585">
                  <c:v>177.42</c:v>
                </c:pt>
                <c:pt idx="1586">
                  <c:v>175</c:v>
                </c:pt>
                <c:pt idx="1587">
                  <c:v>179.7</c:v>
                </c:pt>
                <c:pt idx="1588">
                  <c:v>178.14</c:v>
                </c:pt>
                <c:pt idx="1589">
                  <c:v>179.11</c:v>
                </c:pt>
                <c:pt idx="1590">
                  <c:v>177.7</c:v>
                </c:pt>
                <c:pt idx="1591">
                  <c:v>193.66</c:v>
                </c:pt>
                <c:pt idx="1592">
                  <c:v>438.79</c:v>
                </c:pt>
                <c:pt idx="1593">
                  <c:v>315.48</c:v>
                </c:pt>
                <c:pt idx="1594">
                  <c:v>285.51</c:v>
                </c:pt>
                <c:pt idx="1595">
                  <c:v>265.98</c:v>
                </c:pt>
                <c:pt idx="1596">
                  <c:v>56.58</c:v>
                </c:pt>
                <c:pt idx="1597">
                  <c:v>219.47</c:v>
                </c:pt>
                <c:pt idx="1598">
                  <c:v>206.07</c:v>
                </c:pt>
                <c:pt idx="1599">
                  <c:v>232.98</c:v>
                </c:pt>
                <c:pt idx="1600">
                  <c:v>501.36</c:v>
                </c:pt>
                <c:pt idx="1601">
                  <c:v>464.01</c:v>
                </c:pt>
                <c:pt idx="1602">
                  <c:v>414.6</c:v>
                </c:pt>
                <c:pt idx="1603">
                  <c:v>469.37</c:v>
                </c:pt>
                <c:pt idx="1604">
                  <c:v>549.45000000000005</c:v>
                </c:pt>
                <c:pt idx="1605">
                  <c:v>689.27</c:v>
                </c:pt>
                <c:pt idx="1606">
                  <c:v>169.06</c:v>
                </c:pt>
                <c:pt idx="1607">
                  <c:v>174.44</c:v>
                </c:pt>
                <c:pt idx="1608">
                  <c:v>169.35</c:v>
                </c:pt>
                <c:pt idx="1609">
                  <c:v>172.63</c:v>
                </c:pt>
                <c:pt idx="1610">
                  <c:v>179.61</c:v>
                </c:pt>
                <c:pt idx="1611">
                  <c:v>182</c:v>
                </c:pt>
                <c:pt idx="1612">
                  <c:v>181.94</c:v>
                </c:pt>
                <c:pt idx="1613">
                  <c:v>182.87</c:v>
                </c:pt>
                <c:pt idx="1614">
                  <c:v>186.07</c:v>
                </c:pt>
                <c:pt idx="1615">
                  <c:v>190.33</c:v>
                </c:pt>
                <c:pt idx="1616">
                  <c:v>414.4</c:v>
                </c:pt>
                <c:pt idx="1617">
                  <c:v>297.08999999999997</c:v>
                </c:pt>
                <c:pt idx="1618">
                  <c:v>269.98</c:v>
                </c:pt>
                <c:pt idx="1619">
                  <c:v>241.23</c:v>
                </c:pt>
                <c:pt idx="1620">
                  <c:v>57.45</c:v>
                </c:pt>
                <c:pt idx="1621">
                  <c:v>203.53</c:v>
                </c:pt>
                <c:pt idx="1622">
                  <c:v>200.67</c:v>
                </c:pt>
                <c:pt idx="1623">
                  <c:v>152.12</c:v>
                </c:pt>
                <c:pt idx="1624">
                  <c:v>320.62</c:v>
                </c:pt>
                <c:pt idx="1625">
                  <c:v>368.53</c:v>
                </c:pt>
                <c:pt idx="1626">
                  <c:v>356.29</c:v>
                </c:pt>
                <c:pt idx="1627">
                  <c:v>411.52</c:v>
                </c:pt>
                <c:pt idx="1628">
                  <c:v>485.11</c:v>
                </c:pt>
                <c:pt idx="1629">
                  <c:v>621.54999999999995</c:v>
                </c:pt>
                <c:pt idx="1630">
                  <c:v>154.15</c:v>
                </c:pt>
                <c:pt idx="1631">
                  <c:v>160.07</c:v>
                </c:pt>
                <c:pt idx="1632">
                  <c:v>163.59</c:v>
                </c:pt>
                <c:pt idx="1633">
                  <c:v>163.82</c:v>
                </c:pt>
                <c:pt idx="1634">
                  <c:v>163.44999999999999</c:v>
                </c:pt>
                <c:pt idx="1635">
                  <c:v>164.67</c:v>
                </c:pt>
                <c:pt idx="1636">
                  <c:v>165.74</c:v>
                </c:pt>
                <c:pt idx="1637">
                  <c:v>170.65</c:v>
                </c:pt>
                <c:pt idx="1638">
                  <c:v>171.94</c:v>
                </c:pt>
                <c:pt idx="1639">
                  <c:v>142.96</c:v>
                </c:pt>
                <c:pt idx="1640">
                  <c:v>313.58</c:v>
                </c:pt>
                <c:pt idx="1641">
                  <c:v>290.58999999999997</c:v>
                </c:pt>
                <c:pt idx="1642">
                  <c:v>228.44</c:v>
                </c:pt>
                <c:pt idx="1643">
                  <c:v>221</c:v>
                </c:pt>
                <c:pt idx="1644">
                  <c:v>45.12</c:v>
                </c:pt>
                <c:pt idx="1645">
                  <c:v>180.61</c:v>
                </c:pt>
                <c:pt idx="1646">
                  <c:v>170.38</c:v>
                </c:pt>
                <c:pt idx="1647">
                  <c:v>146.97</c:v>
                </c:pt>
                <c:pt idx="1648">
                  <c:v>315.11</c:v>
                </c:pt>
                <c:pt idx="1649">
                  <c:v>344.28</c:v>
                </c:pt>
                <c:pt idx="1650">
                  <c:v>373.46</c:v>
                </c:pt>
                <c:pt idx="1651">
                  <c:v>423.62</c:v>
                </c:pt>
                <c:pt idx="1652">
                  <c:v>527.34</c:v>
                </c:pt>
                <c:pt idx="1653">
                  <c:v>659.74</c:v>
                </c:pt>
                <c:pt idx="1654">
                  <c:v>164.38</c:v>
                </c:pt>
                <c:pt idx="1655">
                  <c:v>172.81</c:v>
                </c:pt>
                <c:pt idx="1656">
                  <c:v>184.43</c:v>
                </c:pt>
                <c:pt idx="1657">
                  <c:v>182.48</c:v>
                </c:pt>
                <c:pt idx="1658">
                  <c:v>181.35</c:v>
                </c:pt>
                <c:pt idx="1659">
                  <c:v>181.62</c:v>
                </c:pt>
                <c:pt idx="1660">
                  <c:v>182.95</c:v>
                </c:pt>
                <c:pt idx="1661">
                  <c:v>188.53</c:v>
                </c:pt>
                <c:pt idx="1662">
                  <c:v>183.2</c:v>
                </c:pt>
                <c:pt idx="1663">
                  <c:v>152.6</c:v>
                </c:pt>
                <c:pt idx="1664">
                  <c:v>80.819999999999993</c:v>
                </c:pt>
                <c:pt idx="1665">
                  <c:v>0</c:v>
                </c:pt>
                <c:pt idx="1666">
                  <c:v>0</c:v>
                </c:pt>
                <c:pt idx="1667">
                  <c:v>10.130000000000001</c:v>
                </c:pt>
                <c:pt idx="1668">
                  <c:v>11.42</c:v>
                </c:pt>
                <c:pt idx="1669">
                  <c:v>11.49</c:v>
                </c:pt>
                <c:pt idx="1670">
                  <c:v>10.06</c:v>
                </c:pt>
                <c:pt idx="1671">
                  <c:v>9.32</c:v>
                </c:pt>
                <c:pt idx="1672">
                  <c:v>9.32</c:v>
                </c:pt>
                <c:pt idx="1673">
                  <c:v>12.05</c:v>
                </c:pt>
                <c:pt idx="1674">
                  <c:v>5.42</c:v>
                </c:pt>
                <c:pt idx="1675">
                  <c:v>17.850000000000001</c:v>
                </c:pt>
                <c:pt idx="1676">
                  <c:v>66.38</c:v>
                </c:pt>
                <c:pt idx="1677">
                  <c:v>183.41</c:v>
                </c:pt>
                <c:pt idx="1678">
                  <c:v>189.47</c:v>
                </c:pt>
                <c:pt idx="1679">
                  <c:v>231.91</c:v>
                </c:pt>
                <c:pt idx="1680">
                  <c:v>185.96</c:v>
                </c:pt>
                <c:pt idx="1681">
                  <c:v>181.91</c:v>
                </c:pt>
                <c:pt idx="1682">
                  <c:v>195.1</c:v>
                </c:pt>
                <c:pt idx="1683">
                  <c:v>213.61</c:v>
                </c:pt>
                <c:pt idx="1684">
                  <c:v>204.84</c:v>
                </c:pt>
                <c:pt idx="1685">
                  <c:v>198.82</c:v>
                </c:pt>
                <c:pt idx="1686">
                  <c:v>187.72</c:v>
                </c:pt>
                <c:pt idx="1687">
                  <c:v>170.58</c:v>
                </c:pt>
                <c:pt idx="1688">
                  <c:v>83.11</c:v>
                </c:pt>
                <c:pt idx="1689">
                  <c:v>1.47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5.54</c:v>
                </c:pt>
                <c:pt idx="1694">
                  <c:v>4.9000000000000004</c:v>
                </c:pt>
                <c:pt idx="1695">
                  <c:v>7.81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156.63999999999999</c:v>
                </c:pt>
                <c:pt idx="1702">
                  <c:v>153.02000000000001</c:v>
                </c:pt>
                <c:pt idx="1703">
                  <c:v>165.49</c:v>
                </c:pt>
                <c:pt idx="1704">
                  <c:v>164.06</c:v>
                </c:pt>
                <c:pt idx="1705">
                  <c:v>168.07</c:v>
                </c:pt>
                <c:pt idx="1706">
                  <c:v>169.93</c:v>
                </c:pt>
                <c:pt idx="1707">
                  <c:v>172.69</c:v>
                </c:pt>
                <c:pt idx="1708">
                  <c:v>172.15</c:v>
                </c:pt>
                <c:pt idx="1709">
                  <c:v>167.34</c:v>
                </c:pt>
                <c:pt idx="1710">
                  <c:v>165.27</c:v>
                </c:pt>
                <c:pt idx="1711">
                  <c:v>156</c:v>
                </c:pt>
                <c:pt idx="1712">
                  <c:v>349.43</c:v>
                </c:pt>
                <c:pt idx="1713">
                  <c:v>324.3</c:v>
                </c:pt>
                <c:pt idx="1714">
                  <c:v>259</c:v>
                </c:pt>
                <c:pt idx="1715">
                  <c:v>245.6</c:v>
                </c:pt>
                <c:pt idx="1716">
                  <c:v>56.88</c:v>
                </c:pt>
                <c:pt idx="1717">
                  <c:v>234.63</c:v>
                </c:pt>
                <c:pt idx="1718">
                  <c:v>233.29</c:v>
                </c:pt>
                <c:pt idx="1719">
                  <c:v>344.36</c:v>
                </c:pt>
                <c:pt idx="1720">
                  <c:v>615.72</c:v>
                </c:pt>
                <c:pt idx="1721">
                  <c:v>531.29</c:v>
                </c:pt>
                <c:pt idx="1722">
                  <c:v>562.95000000000005</c:v>
                </c:pt>
                <c:pt idx="1723">
                  <c:v>612.97</c:v>
                </c:pt>
                <c:pt idx="1724">
                  <c:v>626.11</c:v>
                </c:pt>
                <c:pt idx="1725">
                  <c:v>600.48</c:v>
                </c:pt>
                <c:pt idx="1726">
                  <c:v>155.01</c:v>
                </c:pt>
                <c:pt idx="1727">
                  <c:v>155.51</c:v>
                </c:pt>
                <c:pt idx="1728">
                  <c:v>161.56</c:v>
                </c:pt>
                <c:pt idx="1729">
                  <c:v>158.38999999999999</c:v>
                </c:pt>
                <c:pt idx="1730">
                  <c:v>163.98</c:v>
                </c:pt>
                <c:pt idx="1731">
                  <c:v>162.28</c:v>
                </c:pt>
                <c:pt idx="1732">
                  <c:v>165.85</c:v>
                </c:pt>
                <c:pt idx="1733">
                  <c:v>171.56</c:v>
                </c:pt>
                <c:pt idx="1734">
                  <c:v>165.66</c:v>
                </c:pt>
                <c:pt idx="1735">
                  <c:v>160.07</c:v>
                </c:pt>
                <c:pt idx="1736">
                  <c:v>398.33</c:v>
                </c:pt>
                <c:pt idx="1737">
                  <c:v>403.35</c:v>
                </c:pt>
                <c:pt idx="1738">
                  <c:v>373.35</c:v>
                </c:pt>
                <c:pt idx="1739">
                  <c:v>352.95</c:v>
                </c:pt>
                <c:pt idx="1740">
                  <c:v>130.99</c:v>
                </c:pt>
                <c:pt idx="1741">
                  <c:v>319.37</c:v>
                </c:pt>
                <c:pt idx="1742">
                  <c:v>324.67</c:v>
                </c:pt>
                <c:pt idx="1743">
                  <c:v>574.66</c:v>
                </c:pt>
                <c:pt idx="1744">
                  <c:v>833.73</c:v>
                </c:pt>
                <c:pt idx="1745">
                  <c:v>710.14</c:v>
                </c:pt>
                <c:pt idx="1746">
                  <c:v>618.54999999999995</c:v>
                </c:pt>
                <c:pt idx="1747">
                  <c:v>659</c:v>
                </c:pt>
                <c:pt idx="1748">
                  <c:v>663.85</c:v>
                </c:pt>
                <c:pt idx="1749">
                  <c:v>687.35</c:v>
                </c:pt>
                <c:pt idx="1750">
                  <c:v>167.4</c:v>
                </c:pt>
                <c:pt idx="1751">
                  <c:v>165.16</c:v>
                </c:pt>
                <c:pt idx="1752">
                  <c:v>164.43</c:v>
                </c:pt>
                <c:pt idx="1753">
                  <c:v>165.46</c:v>
                </c:pt>
                <c:pt idx="1754">
                  <c:v>166.1</c:v>
                </c:pt>
                <c:pt idx="1755">
                  <c:v>168.88</c:v>
                </c:pt>
                <c:pt idx="1756">
                  <c:v>168.41</c:v>
                </c:pt>
                <c:pt idx="1757">
                  <c:v>170.24</c:v>
                </c:pt>
                <c:pt idx="1758">
                  <c:v>168.55</c:v>
                </c:pt>
                <c:pt idx="1759">
                  <c:v>160.06</c:v>
                </c:pt>
                <c:pt idx="1760">
                  <c:v>432.4</c:v>
                </c:pt>
                <c:pt idx="1761">
                  <c:v>408.94</c:v>
                </c:pt>
                <c:pt idx="1762">
                  <c:v>365.5</c:v>
                </c:pt>
                <c:pt idx="1763">
                  <c:v>315.18</c:v>
                </c:pt>
                <c:pt idx="1764">
                  <c:v>98.77</c:v>
                </c:pt>
                <c:pt idx="1765">
                  <c:v>205.45</c:v>
                </c:pt>
                <c:pt idx="1766">
                  <c:v>207.79</c:v>
                </c:pt>
                <c:pt idx="1767">
                  <c:v>241.73</c:v>
                </c:pt>
                <c:pt idx="1768">
                  <c:v>507.54</c:v>
                </c:pt>
                <c:pt idx="1769">
                  <c:v>383.58</c:v>
                </c:pt>
                <c:pt idx="1770">
                  <c:v>381.51</c:v>
                </c:pt>
                <c:pt idx="1771">
                  <c:v>543.57000000000005</c:v>
                </c:pt>
                <c:pt idx="1772">
                  <c:v>595.4</c:v>
                </c:pt>
                <c:pt idx="1773">
                  <c:v>626.96</c:v>
                </c:pt>
                <c:pt idx="1774">
                  <c:v>158.83000000000001</c:v>
                </c:pt>
                <c:pt idx="1775">
                  <c:v>162.08000000000001</c:v>
                </c:pt>
                <c:pt idx="1776">
                  <c:v>154.88</c:v>
                </c:pt>
                <c:pt idx="1777">
                  <c:v>155.53</c:v>
                </c:pt>
                <c:pt idx="1778">
                  <c:v>159.16</c:v>
                </c:pt>
                <c:pt idx="1779">
                  <c:v>161.31</c:v>
                </c:pt>
                <c:pt idx="1780">
                  <c:v>161.06</c:v>
                </c:pt>
                <c:pt idx="1781">
                  <c:v>161.83000000000001</c:v>
                </c:pt>
                <c:pt idx="1782">
                  <c:v>157.63999999999999</c:v>
                </c:pt>
                <c:pt idx="1783">
                  <c:v>119.17</c:v>
                </c:pt>
                <c:pt idx="1784">
                  <c:v>180.5</c:v>
                </c:pt>
                <c:pt idx="1785">
                  <c:v>216.41</c:v>
                </c:pt>
                <c:pt idx="1786">
                  <c:v>183.57</c:v>
                </c:pt>
                <c:pt idx="1787">
                  <c:v>177.2</c:v>
                </c:pt>
                <c:pt idx="1788">
                  <c:v>13.71</c:v>
                </c:pt>
                <c:pt idx="1789">
                  <c:v>113.99</c:v>
                </c:pt>
                <c:pt idx="1790">
                  <c:v>93.91</c:v>
                </c:pt>
                <c:pt idx="1791">
                  <c:v>63.01</c:v>
                </c:pt>
                <c:pt idx="1792">
                  <c:v>74.87</c:v>
                </c:pt>
                <c:pt idx="1793">
                  <c:v>14.45</c:v>
                </c:pt>
                <c:pt idx="1794">
                  <c:v>0</c:v>
                </c:pt>
                <c:pt idx="1795">
                  <c:v>221.8</c:v>
                </c:pt>
                <c:pt idx="1796">
                  <c:v>309.08999999999997</c:v>
                </c:pt>
                <c:pt idx="1797">
                  <c:v>492.5</c:v>
                </c:pt>
                <c:pt idx="1798">
                  <c:v>141.68</c:v>
                </c:pt>
                <c:pt idx="1799">
                  <c:v>146.12</c:v>
                </c:pt>
                <c:pt idx="1800">
                  <c:v>146.91999999999999</c:v>
                </c:pt>
                <c:pt idx="1801">
                  <c:v>153.46</c:v>
                </c:pt>
                <c:pt idx="1802">
                  <c:v>160.03</c:v>
                </c:pt>
                <c:pt idx="1803">
                  <c:v>162.36000000000001</c:v>
                </c:pt>
                <c:pt idx="1804">
                  <c:v>176.62</c:v>
                </c:pt>
                <c:pt idx="1805">
                  <c:v>169.92</c:v>
                </c:pt>
                <c:pt idx="1806">
                  <c:v>157.52000000000001</c:v>
                </c:pt>
                <c:pt idx="1807">
                  <c:v>104.66</c:v>
                </c:pt>
                <c:pt idx="1808">
                  <c:v>62.16</c:v>
                </c:pt>
                <c:pt idx="1809">
                  <c:v>140.80000000000001</c:v>
                </c:pt>
                <c:pt idx="1810">
                  <c:v>94.68</c:v>
                </c:pt>
                <c:pt idx="1811">
                  <c:v>72.22</c:v>
                </c:pt>
                <c:pt idx="1812">
                  <c:v>0</c:v>
                </c:pt>
                <c:pt idx="1813">
                  <c:v>27.81</c:v>
                </c:pt>
                <c:pt idx="1814">
                  <c:v>48.56</c:v>
                </c:pt>
                <c:pt idx="1815">
                  <c:v>43.62</c:v>
                </c:pt>
                <c:pt idx="1816">
                  <c:v>58.53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177.51</c:v>
                </c:pt>
                <c:pt idx="1821">
                  <c:v>356.52</c:v>
                </c:pt>
                <c:pt idx="1822">
                  <c:v>129.61000000000001</c:v>
                </c:pt>
                <c:pt idx="1823">
                  <c:v>132.51</c:v>
                </c:pt>
                <c:pt idx="1824">
                  <c:v>134.05000000000001</c:v>
                </c:pt>
                <c:pt idx="1825">
                  <c:v>136.6</c:v>
                </c:pt>
                <c:pt idx="1826">
                  <c:v>138.35</c:v>
                </c:pt>
                <c:pt idx="1827">
                  <c:v>141.37</c:v>
                </c:pt>
                <c:pt idx="1828">
                  <c:v>138.77000000000001</c:v>
                </c:pt>
                <c:pt idx="1829">
                  <c:v>142.80000000000001</c:v>
                </c:pt>
                <c:pt idx="1830">
                  <c:v>144.03</c:v>
                </c:pt>
                <c:pt idx="1831">
                  <c:v>136.13</c:v>
                </c:pt>
                <c:pt idx="1832">
                  <c:v>122.82</c:v>
                </c:pt>
                <c:pt idx="1833">
                  <c:v>93.68</c:v>
                </c:pt>
                <c:pt idx="1834">
                  <c:v>63.62</c:v>
                </c:pt>
                <c:pt idx="1835">
                  <c:v>33.979999999999997</c:v>
                </c:pt>
                <c:pt idx="1836">
                  <c:v>14.62</c:v>
                </c:pt>
                <c:pt idx="1837">
                  <c:v>0</c:v>
                </c:pt>
                <c:pt idx="1838">
                  <c:v>0</c:v>
                </c:pt>
                <c:pt idx="1839">
                  <c:v>18.97</c:v>
                </c:pt>
                <c:pt idx="1840">
                  <c:v>42.89</c:v>
                </c:pt>
                <c:pt idx="1841">
                  <c:v>74.08</c:v>
                </c:pt>
                <c:pt idx="1842">
                  <c:v>96.14</c:v>
                </c:pt>
                <c:pt idx="1843">
                  <c:v>111.82</c:v>
                </c:pt>
                <c:pt idx="1844">
                  <c:v>123.07</c:v>
                </c:pt>
                <c:pt idx="1845">
                  <c:v>128.68</c:v>
                </c:pt>
                <c:pt idx="1846">
                  <c:v>130.41999999999999</c:v>
                </c:pt>
                <c:pt idx="1847">
                  <c:v>133.49</c:v>
                </c:pt>
                <c:pt idx="1848">
                  <c:v>137.02000000000001</c:v>
                </c:pt>
                <c:pt idx="1849">
                  <c:v>137.07</c:v>
                </c:pt>
                <c:pt idx="1850">
                  <c:v>135.9</c:v>
                </c:pt>
                <c:pt idx="1851">
                  <c:v>135.47999999999999</c:v>
                </c:pt>
                <c:pt idx="1852">
                  <c:v>135.11000000000001</c:v>
                </c:pt>
                <c:pt idx="1853">
                  <c:v>137.5</c:v>
                </c:pt>
                <c:pt idx="1854">
                  <c:v>135.55000000000001</c:v>
                </c:pt>
                <c:pt idx="1855">
                  <c:v>123.69</c:v>
                </c:pt>
                <c:pt idx="1856">
                  <c:v>67.66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110.34</c:v>
                </c:pt>
                <c:pt idx="1870">
                  <c:v>135.4</c:v>
                </c:pt>
                <c:pt idx="1871">
                  <c:v>137.37</c:v>
                </c:pt>
                <c:pt idx="1872">
                  <c:v>138.16</c:v>
                </c:pt>
                <c:pt idx="1873">
                  <c:v>138.30000000000001</c:v>
                </c:pt>
                <c:pt idx="1874">
                  <c:v>142.16999999999999</c:v>
                </c:pt>
                <c:pt idx="1875">
                  <c:v>143.80000000000001</c:v>
                </c:pt>
                <c:pt idx="1876">
                  <c:v>145.35</c:v>
                </c:pt>
                <c:pt idx="1877">
                  <c:v>145.97999999999999</c:v>
                </c:pt>
                <c:pt idx="1878">
                  <c:v>142.5</c:v>
                </c:pt>
                <c:pt idx="1879">
                  <c:v>100.97</c:v>
                </c:pt>
                <c:pt idx="1880">
                  <c:v>38.93</c:v>
                </c:pt>
                <c:pt idx="1881">
                  <c:v>151.68</c:v>
                </c:pt>
                <c:pt idx="1882">
                  <c:v>150.88</c:v>
                </c:pt>
                <c:pt idx="1883">
                  <c:v>113.7</c:v>
                </c:pt>
                <c:pt idx="1884">
                  <c:v>0</c:v>
                </c:pt>
                <c:pt idx="1885">
                  <c:v>72.87</c:v>
                </c:pt>
                <c:pt idx="1886">
                  <c:v>81.62</c:v>
                </c:pt>
                <c:pt idx="1887">
                  <c:v>47.84</c:v>
                </c:pt>
                <c:pt idx="1888">
                  <c:v>45.28</c:v>
                </c:pt>
                <c:pt idx="1889">
                  <c:v>0</c:v>
                </c:pt>
                <c:pt idx="1890">
                  <c:v>0</c:v>
                </c:pt>
                <c:pt idx="1891">
                  <c:v>46.45</c:v>
                </c:pt>
                <c:pt idx="1892">
                  <c:v>159.41</c:v>
                </c:pt>
                <c:pt idx="1893">
                  <c:v>260.66000000000003</c:v>
                </c:pt>
                <c:pt idx="1894">
                  <c:v>127.52</c:v>
                </c:pt>
                <c:pt idx="1895">
                  <c:v>130.72999999999999</c:v>
                </c:pt>
                <c:pt idx="1896">
                  <c:v>133.25</c:v>
                </c:pt>
                <c:pt idx="1897">
                  <c:v>135.72</c:v>
                </c:pt>
                <c:pt idx="1898">
                  <c:v>137.22999999999999</c:v>
                </c:pt>
                <c:pt idx="1899">
                  <c:v>138.99</c:v>
                </c:pt>
                <c:pt idx="1900">
                  <c:v>139.93</c:v>
                </c:pt>
                <c:pt idx="1901">
                  <c:v>141.62</c:v>
                </c:pt>
                <c:pt idx="1902">
                  <c:v>139.55000000000001</c:v>
                </c:pt>
                <c:pt idx="1903">
                  <c:v>127.29</c:v>
                </c:pt>
                <c:pt idx="1904">
                  <c:v>131.85</c:v>
                </c:pt>
                <c:pt idx="1905">
                  <c:v>266.8</c:v>
                </c:pt>
                <c:pt idx="1906">
                  <c:v>213.23</c:v>
                </c:pt>
                <c:pt idx="1907">
                  <c:v>170.51</c:v>
                </c:pt>
                <c:pt idx="1908">
                  <c:v>20.48</c:v>
                </c:pt>
                <c:pt idx="1909">
                  <c:v>116.66</c:v>
                </c:pt>
                <c:pt idx="1910">
                  <c:v>82.14</c:v>
                </c:pt>
                <c:pt idx="1911">
                  <c:v>64.790000000000006</c:v>
                </c:pt>
                <c:pt idx="1912">
                  <c:v>75.290000000000006</c:v>
                </c:pt>
                <c:pt idx="1913">
                  <c:v>6.37</c:v>
                </c:pt>
                <c:pt idx="1914">
                  <c:v>0</c:v>
                </c:pt>
                <c:pt idx="1915">
                  <c:v>0</c:v>
                </c:pt>
                <c:pt idx="1916">
                  <c:v>112.11</c:v>
                </c:pt>
                <c:pt idx="1917">
                  <c:v>267.94</c:v>
                </c:pt>
                <c:pt idx="1918">
                  <c:v>127.12</c:v>
                </c:pt>
                <c:pt idx="1919">
                  <c:v>130.31</c:v>
                </c:pt>
                <c:pt idx="1920">
                  <c:v>139.37</c:v>
                </c:pt>
                <c:pt idx="1921">
                  <c:v>140.22</c:v>
                </c:pt>
                <c:pt idx="1922">
                  <c:v>140.75</c:v>
                </c:pt>
                <c:pt idx="1923">
                  <c:v>140.66</c:v>
                </c:pt>
                <c:pt idx="1924">
                  <c:v>143.07</c:v>
                </c:pt>
                <c:pt idx="1925">
                  <c:v>144.19999999999999</c:v>
                </c:pt>
                <c:pt idx="1926">
                  <c:v>143.63999999999999</c:v>
                </c:pt>
                <c:pt idx="1927">
                  <c:v>134.54</c:v>
                </c:pt>
                <c:pt idx="1928">
                  <c:v>186.68</c:v>
                </c:pt>
                <c:pt idx="1929">
                  <c:v>273.04000000000002</c:v>
                </c:pt>
                <c:pt idx="1930">
                  <c:v>227.42</c:v>
                </c:pt>
                <c:pt idx="1931">
                  <c:v>201.6</c:v>
                </c:pt>
                <c:pt idx="1932">
                  <c:v>39.090000000000003</c:v>
                </c:pt>
                <c:pt idx="1933">
                  <c:v>193.52</c:v>
                </c:pt>
                <c:pt idx="1934">
                  <c:v>206.91</c:v>
                </c:pt>
                <c:pt idx="1935">
                  <c:v>234.29</c:v>
                </c:pt>
                <c:pt idx="1936">
                  <c:v>503.47</c:v>
                </c:pt>
                <c:pt idx="1937">
                  <c:v>444.39</c:v>
                </c:pt>
                <c:pt idx="1938">
                  <c:v>430.32</c:v>
                </c:pt>
                <c:pt idx="1939">
                  <c:v>503.98</c:v>
                </c:pt>
                <c:pt idx="1940">
                  <c:v>463.58</c:v>
                </c:pt>
                <c:pt idx="1941">
                  <c:v>498.32</c:v>
                </c:pt>
                <c:pt idx="1942">
                  <c:v>147.33000000000001</c:v>
                </c:pt>
                <c:pt idx="1943">
                  <c:v>147.96</c:v>
                </c:pt>
                <c:pt idx="1944">
                  <c:v>151.63999999999999</c:v>
                </c:pt>
                <c:pt idx="1945">
                  <c:v>150.12</c:v>
                </c:pt>
                <c:pt idx="1946">
                  <c:v>152.53</c:v>
                </c:pt>
                <c:pt idx="1947">
                  <c:v>152.47999999999999</c:v>
                </c:pt>
                <c:pt idx="1948">
                  <c:v>155.22</c:v>
                </c:pt>
                <c:pt idx="1949">
                  <c:v>156.12</c:v>
                </c:pt>
                <c:pt idx="1950">
                  <c:v>155.12</c:v>
                </c:pt>
                <c:pt idx="1951">
                  <c:v>145.54</c:v>
                </c:pt>
                <c:pt idx="1952">
                  <c:v>259.77999999999997</c:v>
                </c:pt>
                <c:pt idx="1953">
                  <c:v>337.54</c:v>
                </c:pt>
                <c:pt idx="1954">
                  <c:v>317.55</c:v>
                </c:pt>
                <c:pt idx="1955">
                  <c:v>288.69</c:v>
                </c:pt>
                <c:pt idx="1956">
                  <c:v>98.06</c:v>
                </c:pt>
                <c:pt idx="1957">
                  <c:v>273.69</c:v>
                </c:pt>
                <c:pt idx="1958">
                  <c:v>281.2</c:v>
                </c:pt>
                <c:pt idx="1959">
                  <c:v>358.4</c:v>
                </c:pt>
                <c:pt idx="1960">
                  <c:v>570.37</c:v>
                </c:pt>
                <c:pt idx="1961">
                  <c:v>503.26</c:v>
                </c:pt>
                <c:pt idx="1962">
                  <c:v>463.67</c:v>
                </c:pt>
                <c:pt idx="1963">
                  <c:v>471.67</c:v>
                </c:pt>
                <c:pt idx="1964">
                  <c:v>512</c:v>
                </c:pt>
                <c:pt idx="1965">
                  <c:v>512</c:v>
                </c:pt>
                <c:pt idx="1966">
                  <c:v>148.93</c:v>
                </c:pt>
                <c:pt idx="1967">
                  <c:v>146.66</c:v>
                </c:pt>
                <c:pt idx="1968">
                  <c:v>143.11000000000001</c:v>
                </c:pt>
                <c:pt idx="1969">
                  <c:v>144.08000000000001</c:v>
                </c:pt>
                <c:pt idx="1970">
                  <c:v>145.26</c:v>
                </c:pt>
                <c:pt idx="1971">
                  <c:v>145.30000000000001</c:v>
                </c:pt>
                <c:pt idx="1972">
                  <c:v>146.38</c:v>
                </c:pt>
                <c:pt idx="1973">
                  <c:v>145.97</c:v>
                </c:pt>
                <c:pt idx="1974">
                  <c:v>143.59</c:v>
                </c:pt>
                <c:pt idx="1975">
                  <c:v>137.1</c:v>
                </c:pt>
                <c:pt idx="1976">
                  <c:v>179.47</c:v>
                </c:pt>
                <c:pt idx="1977">
                  <c:v>292.27999999999997</c:v>
                </c:pt>
                <c:pt idx="1978">
                  <c:v>240.56</c:v>
                </c:pt>
                <c:pt idx="1979">
                  <c:v>182.23</c:v>
                </c:pt>
                <c:pt idx="1980">
                  <c:v>21.24</c:v>
                </c:pt>
                <c:pt idx="1981">
                  <c:v>83.47</c:v>
                </c:pt>
                <c:pt idx="1982">
                  <c:v>82.23</c:v>
                </c:pt>
                <c:pt idx="1983">
                  <c:v>140.54</c:v>
                </c:pt>
                <c:pt idx="1984">
                  <c:v>168.77</c:v>
                </c:pt>
                <c:pt idx="1985">
                  <c:v>172.07</c:v>
                </c:pt>
                <c:pt idx="1986">
                  <c:v>288.81</c:v>
                </c:pt>
                <c:pt idx="1987">
                  <c:v>395.1</c:v>
                </c:pt>
                <c:pt idx="1988">
                  <c:v>478.86</c:v>
                </c:pt>
                <c:pt idx="1989">
                  <c:v>483.45</c:v>
                </c:pt>
                <c:pt idx="1990">
                  <c:v>143.11000000000001</c:v>
                </c:pt>
                <c:pt idx="1991">
                  <c:v>142.26</c:v>
                </c:pt>
                <c:pt idx="1992">
                  <c:v>144.54</c:v>
                </c:pt>
                <c:pt idx="1993">
                  <c:v>141.13999999999999</c:v>
                </c:pt>
                <c:pt idx="1994">
                  <c:v>141.57</c:v>
                </c:pt>
                <c:pt idx="1995">
                  <c:v>140.91999999999999</c:v>
                </c:pt>
                <c:pt idx="1996">
                  <c:v>138.38</c:v>
                </c:pt>
                <c:pt idx="1997">
                  <c:v>138.56</c:v>
                </c:pt>
                <c:pt idx="1998">
                  <c:v>134.59</c:v>
                </c:pt>
                <c:pt idx="1999">
                  <c:v>107.54</c:v>
                </c:pt>
                <c:pt idx="2000">
                  <c:v>85.31</c:v>
                </c:pt>
                <c:pt idx="2001">
                  <c:v>53.74</c:v>
                </c:pt>
                <c:pt idx="2002">
                  <c:v>23.47</c:v>
                </c:pt>
                <c:pt idx="2003">
                  <c:v>8.91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0.54</c:v>
                </c:pt>
                <c:pt idx="2009">
                  <c:v>67.03</c:v>
                </c:pt>
                <c:pt idx="2010">
                  <c:v>96.81</c:v>
                </c:pt>
                <c:pt idx="2011">
                  <c:v>118.88</c:v>
                </c:pt>
                <c:pt idx="2012">
                  <c:v>133.1</c:v>
                </c:pt>
                <c:pt idx="2013">
                  <c:v>140.4</c:v>
                </c:pt>
                <c:pt idx="2014">
                  <c:v>141.22999999999999</c:v>
                </c:pt>
                <c:pt idx="2015">
                  <c:v>143.63</c:v>
                </c:pt>
                <c:pt idx="2016">
                  <c:v>141.65</c:v>
                </c:pt>
                <c:pt idx="2017">
                  <c:v>142.80000000000001</c:v>
                </c:pt>
                <c:pt idx="2018">
                  <c:v>148.75</c:v>
                </c:pt>
                <c:pt idx="2019">
                  <c:v>150.16</c:v>
                </c:pt>
                <c:pt idx="2020">
                  <c:v>152.47</c:v>
                </c:pt>
                <c:pt idx="2021">
                  <c:v>153.88</c:v>
                </c:pt>
                <c:pt idx="2022">
                  <c:v>139.99</c:v>
                </c:pt>
                <c:pt idx="2023">
                  <c:v>97.7</c:v>
                </c:pt>
                <c:pt idx="2024">
                  <c:v>32.94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68.239999999999995</c:v>
                </c:pt>
                <c:pt idx="2037">
                  <c:v>132.12</c:v>
                </c:pt>
                <c:pt idx="2038">
                  <c:v>134.66999999999999</c:v>
                </c:pt>
                <c:pt idx="2039">
                  <c:v>135.26</c:v>
                </c:pt>
                <c:pt idx="2040">
                  <c:v>123.37</c:v>
                </c:pt>
                <c:pt idx="2041">
                  <c:v>129.27000000000001</c:v>
                </c:pt>
                <c:pt idx="2042">
                  <c:v>134.43</c:v>
                </c:pt>
                <c:pt idx="2043">
                  <c:v>138.30000000000001</c:v>
                </c:pt>
                <c:pt idx="2044">
                  <c:v>139.05000000000001</c:v>
                </c:pt>
                <c:pt idx="2045">
                  <c:v>139.30000000000001</c:v>
                </c:pt>
                <c:pt idx="2046">
                  <c:v>135.08000000000001</c:v>
                </c:pt>
                <c:pt idx="2047">
                  <c:v>121.99</c:v>
                </c:pt>
                <c:pt idx="2048">
                  <c:v>100.42</c:v>
                </c:pt>
                <c:pt idx="2049">
                  <c:v>227</c:v>
                </c:pt>
                <c:pt idx="2050">
                  <c:v>208.19</c:v>
                </c:pt>
                <c:pt idx="2051">
                  <c:v>164.13</c:v>
                </c:pt>
                <c:pt idx="2052">
                  <c:v>15.71</c:v>
                </c:pt>
                <c:pt idx="2053">
                  <c:v>111.17</c:v>
                </c:pt>
                <c:pt idx="2054">
                  <c:v>67.27</c:v>
                </c:pt>
                <c:pt idx="2055">
                  <c:v>26.6</c:v>
                </c:pt>
                <c:pt idx="2056">
                  <c:v>23.07</c:v>
                </c:pt>
                <c:pt idx="2057">
                  <c:v>0</c:v>
                </c:pt>
                <c:pt idx="2058">
                  <c:v>0</c:v>
                </c:pt>
                <c:pt idx="2059">
                  <c:v>38.25</c:v>
                </c:pt>
                <c:pt idx="2060">
                  <c:v>92.23</c:v>
                </c:pt>
                <c:pt idx="2061">
                  <c:v>103.28</c:v>
                </c:pt>
                <c:pt idx="2062">
                  <c:v>107.99</c:v>
                </c:pt>
                <c:pt idx="2063">
                  <c:v>107.23</c:v>
                </c:pt>
                <c:pt idx="2064">
                  <c:v>103.14</c:v>
                </c:pt>
                <c:pt idx="2065">
                  <c:v>99.38</c:v>
                </c:pt>
                <c:pt idx="2066">
                  <c:v>100.04</c:v>
                </c:pt>
                <c:pt idx="2067">
                  <c:v>102.61</c:v>
                </c:pt>
                <c:pt idx="2068">
                  <c:v>104.03</c:v>
                </c:pt>
                <c:pt idx="2069">
                  <c:v>100.24</c:v>
                </c:pt>
                <c:pt idx="2070">
                  <c:v>85.3</c:v>
                </c:pt>
                <c:pt idx="2071">
                  <c:v>50.22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6.23</c:v>
                </c:pt>
                <c:pt idx="2087">
                  <c:v>94.98</c:v>
                </c:pt>
                <c:pt idx="2088">
                  <c:v>110.26</c:v>
                </c:pt>
                <c:pt idx="2089">
                  <c:v>116.73</c:v>
                </c:pt>
                <c:pt idx="2090">
                  <c:v>117.11</c:v>
                </c:pt>
                <c:pt idx="2091">
                  <c:v>116.57</c:v>
                </c:pt>
                <c:pt idx="2092">
                  <c:v>118.57</c:v>
                </c:pt>
                <c:pt idx="2093">
                  <c:v>119.06</c:v>
                </c:pt>
                <c:pt idx="2094">
                  <c:v>116.56</c:v>
                </c:pt>
                <c:pt idx="2095">
                  <c:v>103.1</c:v>
                </c:pt>
                <c:pt idx="2096">
                  <c:v>79.33</c:v>
                </c:pt>
                <c:pt idx="2097">
                  <c:v>47.8</c:v>
                </c:pt>
                <c:pt idx="2098">
                  <c:v>82.86</c:v>
                </c:pt>
                <c:pt idx="2099">
                  <c:v>129.46</c:v>
                </c:pt>
                <c:pt idx="2100">
                  <c:v>10.51</c:v>
                </c:pt>
                <c:pt idx="2101">
                  <c:v>125.83</c:v>
                </c:pt>
                <c:pt idx="2102">
                  <c:v>125.63</c:v>
                </c:pt>
                <c:pt idx="2103">
                  <c:v>103.25</c:v>
                </c:pt>
                <c:pt idx="2104">
                  <c:v>100.04</c:v>
                </c:pt>
                <c:pt idx="2105">
                  <c:v>71.739999999999995</c:v>
                </c:pt>
                <c:pt idx="2106">
                  <c:v>188.2</c:v>
                </c:pt>
                <c:pt idx="2107">
                  <c:v>240.86</c:v>
                </c:pt>
                <c:pt idx="2108">
                  <c:v>246.23</c:v>
                </c:pt>
                <c:pt idx="2109">
                  <c:v>285.77</c:v>
                </c:pt>
                <c:pt idx="2110">
                  <c:v>119.67</c:v>
                </c:pt>
                <c:pt idx="2111">
                  <c:v>122.69</c:v>
                </c:pt>
                <c:pt idx="2112">
                  <c:v>152.81</c:v>
                </c:pt>
                <c:pt idx="2113">
                  <c:v>157.78</c:v>
                </c:pt>
                <c:pt idx="2114">
                  <c:v>159.88</c:v>
                </c:pt>
                <c:pt idx="2115">
                  <c:v>157.38</c:v>
                </c:pt>
                <c:pt idx="2116">
                  <c:v>169.07</c:v>
                </c:pt>
                <c:pt idx="2117">
                  <c:v>169.96</c:v>
                </c:pt>
                <c:pt idx="2118">
                  <c:v>170.92</c:v>
                </c:pt>
                <c:pt idx="2119">
                  <c:v>164.76</c:v>
                </c:pt>
                <c:pt idx="2120">
                  <c:v>397.22</c:v>
                </c:pt>
                <c:pt idx="2121">
                  <c:v>425.87</c:v>
                </c:pt>
                <c:pt idx="2122">
                  <c:v>374.11</c:v>
                </c:pt>
                <c:pt idx="2123">
                  <c:v>262.87</c:v>
                </c:pt>
                <c:pt idx="2124">
                  <c:v>59.25</c:v>
                </c:pt>
                <c:pt idx="2125">
                  <c:v>207.57</c:v>
                </c:pt>
                <c:pt idx="2126">
                  <c:v>198.9</c:v>
                </c:pt>
                <c:pt idx="2127">
                  <c:v>147.59</c:v>
                </c:pt>
                <c:pt idx="2128">
                  <c:v>283.74</c:v>
                </c:pt>
                <c:pt idx="2129">
                  <c:v>290.33</c:v>
                </c:pt>
                <c:pt idx="2130">
                  <c:v>310.27</c:v>
                </c:pt>
                <c:pt idx="2131">
                  <c:v>365.12</c:v>
                </c:pt>
                <c:pt idx="2132">
                  <c:v>469.83</c:v>
                </c:pt>
                <c:pt idx="2133">
                  <c:v>597.34</c:v>
                </c:pt>
                <c:pt idx="2134">
                  <c:v>156.41</c:v>
                </c:pt>
                <c:pt idx="2135">
                  <c:v>153.66</c:v>
                </c:pt>
                <c:pt idx="2136">
                  <c:v>146.76</c:v>
                </c:pt>
                <c:pt idx="2137">
                  <c:v>150.65</c:v>
                </c:pt>
                <c:pt idx="2138">
                  <c:v>158.62</c:v>
                </c:pt>
                <c:pt idx="2139">
                  <c:v>165.51</c:v>
                </c:pt>
                <c:pt idx="2140">
                  <c:v>171.82</c:v>
                </c:pt>
                <c:pt idx="2141">
                  <c:v>172.39</c:v>
                </c:pt>
                <c:pt idx="2142">
                  <c:v>159.06</c:v>
                </c:pt>
                <c:pt idx="2143">
                  <c:v>118.6</c:v>
                </c:pt>
                <c:pt idx="2144">
                  <c:v>212.96</c:v>
                </c:pt>
                <c:pt idx="2145">
                  <c:v>234.37</c:v>
                </c:pt>
                <c:pt idx="2146">
                  <c:v>204.96</c:v>
                </c:pt>
                <c:pt idx="2147">
                  <c:v>174.56</c:v>
                </c:pt>
                <c:pt idx="2148">
                  <c:v>16.28</c:v>
                </c:pt>
                <c:pt idx="2149">
                  <c:v>125.54</c:v>
                </c:pt>
                <c:pt idx="2150">
                  <c:v>114.38</c:v>
                </c:pt>
                <c:pt idx="2151">
                  <c:v>74.89</c:v>
                </c:pt>
                <c:pt idx="2152">
                  <c:v>88.25</c:v>
                </c:pt>
                <c:pt idx="2153">
                  <c:v>16.100000000000001</c:v>
                </c:pt>
                <c:pt idx="2154">
                  <c:v>239.87</c:v>
                </c:pt>
                <c:pt idx="2155">
                  <c:v>301.81</c:v>
                </c:pt>
                <c:pt idx="2156">
                  <c:v>387.39</c:v>
                </c:pt>
                <c:pt idx="2157">
                  <c:v>430.19</c:v>
                </c:pt>
                <c:pt idx="2158">
                  <c:v>136.18</c:v>
                </c:pt>
                <c:pt idx="2159">
                  <c:v>130.28</c:v>
                </c:pt>
                <c:pt idx="2160">
                  <c:v>97.97</c:v>
                </c:pt>
                <c:pt idx="2161">
                  <c:v>97.36</c:v>
                </c:pt>
                <c:pt idx="2162">
                  <c:v>93.77</c:v>
                </c:pt>
                <c:pt idx="2163">
                  <c:v>89.47</c:v>
                </c:pt>
                <c:pt idx="2164">
                  <c:v>86.8</c:v>
                </c:pt>
                <c:pt idx="2165">
                  <c:v>84.39</c:v>
                </c:pt>
                <c:pt idx="2166">
                  <c:v>68.98</c:v>
                </c:pt>
                <c:pt idx="2167">
                  <c:v>28.99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56.23</c:v>
                </c:pt>
                <c:pt idx="2182">
                  <c:v>86.72</c:v>
                </c:pt>
                <c:pt idx="2183">
                  <c:v>89.65</c:v>
                </c:pt>
                <c:pt idx="2184">
                  <c:v>101.94</c:v>
                </c:pt>
                <c:pt idx="2185">
                  <c:v>102.85</c:v>
                </c:pt>
                <c:pt idx="2186">
                  <c:v>102.65</c:v>
                </c:pt>
                <c:pt idx="2187">
                  <c:v>101.73</c:v>
                </c:pt>
                <c:pt idx="2188">
                  <c:v>104.09</c:v>
                </c:pt>
                <c:pt idx="2189">
                  <c:v>101.87</c:v>
                </c:pt>
                <c:pt idx="2190">
                  <c:v>98.07</c:v>
                </c:pt>
                <c:pt idx="2191">
                  <c:v>63.4</c:v>
                </c:pt>
                <c:pt idx="2192">
                  <c:v>1.1299999999999999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60.65</c:v>
                </c:pt>
                <c:pt idx="2207">
                  <c:v>108.43</c:v>
                </c:pt>
                <c:pt idx="2208">
                  <c:v>122.87</c:v>
                </c:pt>
                <c:pt idx="2209">
                  <c:v>128.46</c:v>
                </c:pt>
                <c:pt idx="2210">
                  <c:v>135.19</c:v>
                </c:pt>
                <c:pt idx="2211">
                  <c:v>136.77000000000001</c:v>
                </c:pt>
                <c:pt idx="2212">
                  <c:v>141.26</c:v>
                </c:pt>
                <c:pt idx="2213">
                  <c:v>141.91999999999999</c:v>
                </c:pt>
                <c:pt idx="2214">
                  <c:v>127.78</c:v>
                </c:pt>
                <c:pt idx="2215">
                  <c:v>106.91</c:v>
                </c:pt>
                <c:pt idx="2216">
                  <c:v>80.52</c:v>
                </c:pt>
                <c:pt idx="2217">
                  <c:v>55.04</c:v>
                </c:pt>
                <c:pt idx="2218">
                  <c:v>117.69</c:v>
                </c:pt>
                <c:pt idx="2219">
                  <c:v>89.21</c:v>
                </c:pt>
                <c:pt idx="2220">
                  <c:v>0</c:v>
                </c:pt>
                <c:pt idx="2221">
                  <c:v>65.38</c:v>
                </c:pt>
                <c:pt idx="2222">
                  <c:v>48.63</c:v>
                </c:pt>
                <c:pt idx="2223">
                  <c:v>24.28</c:v>
                </c:pt>
                <c:pt idx="2224">
                  <c:v>37.49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44.78</c:v>
                </c:pt>
                <c:pt idx="2230">
                  <c:v>116.63</c:v>
                </c:pt>
                <c:pt idx="2231">
                  <c:v>120.53</c:v>
                </c:pt>
                <c:pt idx="2232">
                  <c:v>140.80000000000001</c:v>
                </c:pt>
                <c:pt idx="2233">
                  <c:v>138.59</c:v>
                </c:pt>
                <c:pt idx="2234">
                  <c:v>139.37</c:v>
                </c:pt>
                <c:pt idx="2235">
                  <c:v>138.28</c:v>
                </c:pt>
                <c:pt idx="2236">
                  <c:v>138.71</c:v>
                </c:pt>
                <c:pt idx="2237">
                  <c:v>135.81</c:v>
                </c:pt>
                <c:pt idx="2238">
                  <c:v>136.31</c:v>
                </c:pt>
                <c:pt idx="2239">
                  <c:v>122.61</c:v>
                </c:pt>
                <c:pt idx="2240">
                  <c:v>110.56</c:v>
                </c:pt>
                <c:pt idx="2241">
                  <c:v>264.01</c:v>
                </c:pt>
                <c:pt idx="2242">
                  <c:v>228.93</c:v>
                </c:pt>
                <c:pt idx="2243">
                  <c:v>232.59</c:v>
                </c:pt>
                <c:pt idx="2244">
                  <c:v>82.19</c:v>
                </c:pt>
                <c:pt idx="2245">
                  <c:v>234.11</c:v>
                </c:pt>
                <c:pt idx="2246">
                  <c:v>244.05</c:v>
                </c:pt>
                <c:pt idx="2247">
                  <c:v>219.14</c:v>
                </c:pt>
                <c:pt idx="2248">
                  <c:v>465.22</c:v>
                </c:pt>
                <c:pt idx="2249">
                  <c:v>373.95</c:v>
                </c:pt>
                <c:pt idx="2250">
                  <c:v>366.43</c:v>
                </c:pt>
                <c:pt idx="2251">
                  <c:v>385.6</c:v>
                </c:pt>
                <c:pt idx="2252">
                  <c:v>438.35</c:v>
                </c:pt>
                <c:pt idx="2253">
                  <c:v>459.31</c:v>
                </c:pt>
                <c:pt idx="2254">
                  <c:v>139.88</c:v>
                </c:pt>
                <c:pt idx="2255">
                  <c:v>143.9</c:v>
                </c:pt>
                <c:pt idx="2256">
                  <c:v>141.82</c:v>
                </c:pt>
                <c:pt idx="2257">
                  <c:v>144.22999999999999</c:v>
                </c:pt>
                <c:pt idx="2258">
                  <c:v>147.59</c:v>
                </c:pt>
                <c:pt idx="2259">
                  <c:v>148.26</c:v>
                </c:pt>
                <c:pt idx="2260">
                  <c:v>147.53</c:v>
                </c:pt>
                <c:pt idx="2261">
                  <c:v>148.6</c:v>
                </c:pt>
                <c:pt idx="2262">
                  <c:v>145.97999999999999</c:v>
                </c:pt>
                <c:pt idx="2263">
                  <c:v>133.34</c:v>
                </c:pt>
                <c:pt idx="2264">
                  <c:v>163.37</c:v>
                </c:pt>
                <c:pt idx="2265">
                  <c:v>277.98</c:v>
                </c:pt>
                <c:pt idx="2266">
                  <c:v>238.52</c:v>
                </c:pt>
                <c:pt idx="2267">
                  <c:v>209.37</c:v>
                </c:pt>
                <c:pt idx="2268">
                  <c:v>42.02</c:v>
                </c:pt>
                <c:pt idx="2269">
                  <c:v>159.93</c:v>
                </c:pt>
                <c:pt idx="2270">
                  <c:v>160.43</c:v>
                </c:pt>
                <c:pt idx="2271">
                  <c:v>131.46</c:v>
                </c:pt>
                <c:pt idx="2272">
                  <c:v>147.85</c:v>
                </c:pt>
                <c:pt idx="2273">
                  <c:v>92.69</c:v>
                </c:pt>
                <c:pt idx="2274">
                  <c:v>210.19</c:v>
                </c:pt>
                <c:pt idx="2275">
                  <c:v>346.3</c:v>
                </c:pt>
                <c:pt idx="2276">
                  <c:v>364.89</c:v>
                </c:pt>
                <c:pt idx="2277">
                  <c:v>396.13</c:v>
                </c:pt>
                <c:pt idx="2278">
                  <c:v>132.72</c:v>
                </c:pt>
                <c:pt idx="2279">
                  <c:v>136.56</c:v>
                </c:pt>
                <c:pt idx="2280">
                  <c:v>134.08000000000001</c:v>
                </c:pt>
                <c:pt idx="2281">
                  <c:v>139.66</c:v>
                </c:pt>
                <c:pt idx="2282">
                  <c:v>140.59</c:v>
                </c:pt>
                <c:pt idx="2283">
                  <c:v>144.9</c:v>
                </c:pt>
                <c:pt idx="2284">
                  <c:v>145.66</c:v>
                </c:pt>
                <c:pt idx="2285">
                  <c:v>145.12</c:v>
                </c:pt>
                <c:pt idx="2286">
                  <c:v>129.93</c:v>
                </c:pt>
                <c:pt idx="2287">
                  <c:v>84.47</c:v>
                </c:pt>
                <c:pt idx="2288">
                  <c:v>19.899999999999999</c:v>
                </c:pt>
                <c:pt idx="2289">
                  <c:v>125.14</c:v>
                </c:pt>
                <c:pt idx="2290">
                  <c:v>124.27</c:v>
                </c:pt>
                <c:pt idx="2291">
                  <c:v>104.85</c:v>
                </c:pt>
                <c:pt idx="2292">
                  <c:v>0</c:v>
                </c:pt>
                <c:pt idx="2293">
                  <c:v>91.11</c:v>
                </c:pt>
                <c:pt idx="2294">
                  <c:v>75.66</c:v>
                </c:pt>
                <c:pt idx="2295">
                  <c:v>36.46</c:v>
                </c:pt>
                <c:pt idx="2296">
                  <c:v>33.03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178.94</c:v>
                </c:pt>
                <c:pt idx="2302">
                  <c:v>126.62</c:v>
                </c:pt>
                <c:pt idx="2303">
                  <c:v>131.30000000000001</c:v>
                </c:pt>
                <c:pt idx="2304">
                  <c:v>127.95</c:v>
                </c:pt>
                <c:pt idx="2305">
                  <c:v>135.21</c:v>
                </c:pt>
                <c:pt idx="2306">
                  <c:v>143.86000000000001</c:v>
                </c:pt>
                <c:pt idx="2307">
                  <c:v>151.79</c:v>
                </c:pt>
                <c:pt idx="2308">
                  <c:v>152.85</c:v>
                </c:pt>
                <c:pt idx="2309">
                  <c:v>145.58000000000001</c:v>
                </c:pt>
                <c:pt idx="2310">
                  <c:v>136.57</c:v>
                </c:pt>
                <c:pt idx="2311">
                  <c:v>124.2</c:v>
                </c:pt>
                <c:pt idx="2312">
                  <c:v>107.02</c:v>
                </c:pt>
                <c:pt idx="2313">
                  <c:v>133.03</c:v>
                </c:pt>
                <c:pt idx="2314">
                  <c:v>156.84</c:v>
                </c:pt>
                <c:pt idx="2315">
                  <c:v>97.89</c:v>
                </c:pt>
                <c:pt idx="2316">
                  <c:v>20.25</c:v>
                </c:pt>
                <c:pt idx="2317">
                  <c:v>47.21</c:v>
                </c:pt>
                <c:pt idx="2318">
                  <c:v>41.18</c:v>
                </c:pt>
                <c:pt idx="2319">
                  <c:v>14.29</c:v>
                </c:pt>
                <c:pt idx="2320">
                  <c:v>28.95</c:v>
                </c:pt>
                <c:pt idx="2321">
                  <c:v>46.43</c:v>
                </c:pt>
                <c:pt idx="2322">
                  <c:v>66.27</c:v>
                </c:pt>
                <c:pt idx="2323">
                  <c:v>87.39</c:v>
                </c:pt>
                <c:pt idx="2324">
                  <c:v>97.61</c:v>
                </c:pt>
                <c:pt idx="2325">
                  <c:v>105.88</c:v>
                </c:pt>
                <c:pt idx="2326">
                  <c:v>109.99</c:v>
                </c:pt>
                <c:pt idx="2327">
                  <c:v>111.68</c:v>
                </c:pt>
                <c:pt idx="2328">
                  <c:v>122.82</c:v>
                </c:pt>
                <c:pt idx="2329">
                  <c:v>119.71</c:v>
                </c:pt>
                <c:pt idx="2330">
                  <c:v>119.72</c:v>
                </c:pt>
                <c:pt idx="2331">
                  <c:v>117.33</c:v>
                </c:pt>
                <c:pt idx="2332">
                  <c:v>124.7</c:v>
                </c:pt>
                <c:pt idx="2333">
                  <c:v>124.98</c:v>
                </c:pt>
                <c:pt idx="2334">
                  <c:v>122.54</c:v>
                </c:pt>
                <c:pt idx="2335">
                  <c:v>113.11</c:v>
                </c:pt>
                <c:pt idx="2336">
                  <c:v>90.93</c:v>
                </c:pt>
                <c:pt idx="2337">
                  <c:v>64.599999999999994</c:v>
                </c:pt>
                <c:pt idx="2338">
                  <c:v>34.07</c:v>
                </c:pt>
                <c:pt idx="2339">
                  <c:v>13.98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6.19</c:v>
                </c:pt>
                <c:pt idx="2345">
                  <c:v>47.17</c:v>
                </c:pt>
                <c:pt idx="2346">
                  <c:v>69.69</c:v>
                </c:pt>
                <c:pt idx="2347">
                  <c:v>90.55</c:v>
                </c:pt>
                <c:pt idx="2348">
                  <c:v>112.66</c:v>
                </c:pt>
                <c:pt idx="2349">
                  <c:v>121.06</c:v>
                </c:pt>
                <c:pt idx="2350">
                  <c:v>125.76</c:v>
                </c:pt>
                <c:pt idx="2351">
                  <c:v>127.56</c:v>
                </c:pt>
                <c:pt idx="2352">
                  <c:v>142.44999999999999</c:v>
                </c:pt>
                <c:pt idx="2353">
                  <c:v>140.26</c:v>
                </c:pt>
                <c:pt idx="2354">
                  <c:v>138.02000000000001</c:v>
                </c:pt>
                <c:pt idx="2355">
                  <c:v>134.27000000000001</c:v>
                </c:pt>
                <c:pt idx="2356">
                  <c:v>133.87</c:v>
                </c:pt>
                <c:pt idx="2357">
                  <c:v>133.32</c:v>
                </c:pt>
                <c:pt idx="2358">
                  <c:v>131.13</c:v>
                </c:pt>
                <c:pt idx="2359">
                  <c:v>124.7</c:v>
                </c:pt>
                <c:pt idx="2360">
                  <c:v>112.53</c:v>
                </c:pt>
                <c:pt idx="2361">
                  <c:v>89.53</c:v>
                </c:pt>
                <c:pt idx="2362">
                  <c:v>74.62</c:v>
                </c:pt>
                <c:pt idx="2363">
                  <c:v>53.98</c:v>
                </c:pt>
                <c:pt idx="2364">
                  <c:v>46.05</c:v>
                </c:pt>
                <c:pt idx="2365">
                  <c:v>51.5</c:v>
                </c:pt>
                <c:pt idx="2366">
                  <c:v>52.58</c:v>
                </c:pt>
                <c:pt idx="2367">
                  <c:v>58.56</c:v>
                </c:pt>
                <c:pt idx="2368">
                  <c:v>77.97</c:v>
                </c:pt>
                <c:pt idx="2369">
                  <c:v>91.62</c:v>
                </c:pt>
                <c:pt idx="2370">
                  <c:v>110.42</c:v>
                </c:pt>
                <c:pt idx="2371">
                  <c:v>130.38999999999999</c:v>
                </c:pt>
                <c:pt idx="2372">
                  <c:v>138.91</c:v>
                </c:pt>
                <c:pt idx="2373">
                  <c:v>148.22999999999999</c:v>
                </c:pt>
                <c:pt idx="2374">
                  <c:v>151.61000000000001</c:v>
                </c:pt>
                <c:pt idx="2375">
                  <c:v>153.27000000000001</c:v>
                </c:pt>
                <c:pt idx="2376">
                  <c:v>147.18</c:v>
                </c:pt>
                <c:pt idx="2377">
                  <c:v>150.11000000000001</c:v>
                </c:pt>
                <c:pt idx="2378">
                  <c:v>151.03</c:v>
                </c:pt>
                <c:pt idx="2379">
                  <c:v>154.63999999999999</c:v>
                </c:pt>
                <c:pt idx="2380">
                  <c:v>151.54</c:v>
                </c:pt>
                <c:pt idx="2381">
                  <c:v>154.44</c:v>
                </c:pt>
                <c:pt idx="2382">
                  <c:v>141.83000000000001</c:v>
                </c:pt>
                <c:pt idx="2383">
                  <c:v>125.6</c:v>
                </c:pt>
                <c:pt idx="2384">
                  <c:v>145.22</c:v>
                </c:pt>
                <c:pt idx="2385">
                  <c:v>234.65</c:v>
                </c:pt>
                <c:pt idx="2386">
                  <c:v>171.94</c:v>
                </c:pt>
                <c:pt idx="2387">
                  <c:v>139.63</c:v>
                </c:pt>
                <c:pt idx="2388">
                  <c:v>20.18</c:v>
                </c:pt>
                <c:pt idx="2389">
                  <c:v>115.08</c:v>
                </c:pt>
                <c:pt idx="2390">
                  <c:v>104.94</c:v>
                </c:pt>
                <c:pt idx="2391">
                  <c:v>80.2</c:v>
                </c:pt>
                <c:pt idx="2392">
                  <c:v>84.89</c:v>
                </c:pt>
                <c:pt idx="2393">
                  <c:v>9.98</c:v>
                </c:pt>
                <c:pt idx="2394">
                  <c:v>0</c:v>
                </c:pt>
                <c:pt idx="2395">
                  <c:v>104.64</c:v>
                </c:pt>
                <c:pt idx="2396">
                  <c:v>183.12</c:v>
                </c:pt>
                <c:pt idx="2397">
                  <c:v>366.63</c:v>
                </c:pt>
                <c:pt idx="2398">
                  <c:v>130.29</c:v>
                </c:pt>
                <c:pt idx="2399">
                  <c:v>134.27000000000001</c:v>
                </c:pt>
                <c:pt idx="2400">
                  <c:v>138.04</c:v>
                </c:pt>
                <c:pt idx="2401">
                  <c:v>142.56</c:v>
                </c:pt>
                <c:pt idx="2402">
                  <c:v>145.94</c:v>
                </c:pt>
                <c:pt idx="2403">
                  <c:v>150.97999999999999</c:v>
                </c:pt>
                <c:pt idx="2404">
                  <c:v>153.13</c:v>
                </c:pt>
                <c:pt idx="2405">
                  <c:v>154.32</c:v>
                </c:pt>
                <c:pt idx="2406">
                  <c:v>139.62</c:v>
                </c:pt>
                <c:pt idx="2407">
                  <c:v>113.57</c:v>
                </c:pt>
                <c:pt idx="2408">
                  <c:v>87.06</c:v>
                </c:pt>
                <c:pt idx="2409">
                  <c:v>157.33000000000001</c:v>
                </c:pt>
                <c:pt idx="2410">
                  <c:v>155.6</c:v>
                </c:pt>
                <c:pt idx="2411">
                  <c:v>137.61000000000001</c:v>
                </c:pt>
                <c:pt idx="2412">
                  <c:v>26.79</c:v>
                </c:pt>
                <c:pt idx="2413">
                  <c:v>90.7</c:v>
                </c:pt>
                <c:pt idx="2414">
                  <c:v>92.91</c:v>
                </c:pt>
                <c:pt idx="2415">
                  <c:v>48.5</c:v>
                </c:pt>
                <c:pt idx="2416">
                  <c:v>48.56</c:v>
                </c:pt>
                <c:pt idx="2417">
                  <c:v>39.29</c:v>
                </c:pt>
                <c:pt idx="2418">
                  <c:v>59.39</c:v>
                </c:pt>
                <c:pt idx="2419">
                  <c:v>89.24</c:v>
                </c:pt>
                <c:pt idx="2420">
                  <c:v>203.47</c:v>
                </c:pt>
                <c:pt idx="2421">
                  <c:v>364.82</c:v>
                </c:pt>
                <c:pt idx="2422">
                  <c:v>129.94</c:v>
                </c:pt>
                <c:pt idx="2423">
                  <c:v>131.63999999999999</c:v>
                </c:pt>
                <c:pt idx="2424">
                  <c:v>140.51</c:v>
                </c:pt>
                <c:pt idx="2425">
                  <c:v>145.88999999999999</c:v>
                </c:pt>
                <c:pt idx="2426">
                  <c:v>147.97</c:v>
                </c:pt>
                <c:pt idx="2427">
                  <c:v>153.49</c:v>
                </c:pt>
                <c:pt idx="2428">
                  <c:v>154.24</c:v>
                </c:pt>
                <c:pt idx="2429">
                  <c:v>153.88999999999999</c:v>
                </c:pt>
                <c:pt idx="2430">
                  <c:v>134.41</c:v>
                </c:pt>
                <c:pt idx="2431">
                  <c:v>92.22</c:v>
                </c:pt>
                <c:pt idx="2432">
                  <c:v>35.33</c:v>
                </c:pt>
                <c:pt idx="2433">
                  <c:v>4.4400000000000004</c:v>
                </c:pt>
                <c:pt idx="2434">
                  <c:v>48.51</c:v>
                </c:pt>
                <c:pt idx="2435">
                  <c:v>44.68</c:v>
                </c:pt>
                <c:pt idx="2436">
                  <c:v>0</c:v>
                </c:pt>
                <c:pt idx="2437">
                  <c:v>0</c:v>
                </c:pt>
                <c:pt idx="2438">
                  <c:v>7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267.72000000000003</c:v>
                </c:pt>
                <c:pt idx="2446">
                  <c:v>130.56</c:v>
                </c:pt>
                <c:pt idx="2447">
                  <c:v>134.36000000000001</c:v>
                </c:pt>
                <c:pt idx="2448">
                  <c:v>126.3</c:v>
                </c:pt>
                <c:pt idx="2449">
                  <c:v>134.32</c:v>
                </c:pt>
                <c:pt idx="2450">
                  <c:v>145.5</c:v>
                </c:pt>
                <c:pt idx="2451">
                  <c:v>152.16</c:v>
                </c:pt>
                <c:pt idx="2452">
                  <c:v>153.03</c:v>
                </c:pt>
                <c:pt idx="2453">
                  <c:v>155.03</c:v>
                </c:pt>
                <c:pt idx="2454">
                  <c:v>128.08000000000001</c:v>
                </c:pt>
                <c:pt idx="2455">
                  <c:v>80.459999999999994</c:v>
                </c:pt>
                <c:pt idx="2456">
                  <c:v>11.9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73.63</c:v>
                </c:pt>
                <c:pt idx="2471">
                  <c:v>103.92</c:v>
                </c:pt>
                <c:pt idx="2472">
                  <c:v>106.94</c:v>
                </c:pt>
                <c:pt idx="2473">
                  <c:v>113.88</c:v>
                </c:pt>
                <c:pt idx="2474">
                  <c:v>110.48</c:v>
                </c:pt>
                <c:pt idx="2475">
                  <c:v>118.5</c:v>
                </c:pt>
                <c:pt idx="2476">
                  <c:v>122.85</c:v>
                </c:pt>
                <c:pt idx="2477">
                  <c:v>124.93</c:v>
                </c:pt>
                <c:pt idx="2478">
                  <c:v>106.9</c:v>
                </c:pt>
                <c:pt idx="2479">
                  <c:v>68.760000000000005</c:v>
                </c:pt>
                <c:pt idx="2480">
                  <c:v>4.5199999999999996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60.56</c:v>
                </c:pt>
                <c:pt idx="2495">
                  <c:v>103.38</c:v>
                </c:pt>
                <c:pt idx="2496">
                  <c:v>105.85</c:v>
                </c:pt>
                <c:pt idx="2497">
                  <c:v>107.66</c:v>
                </c:pt>
                <c:pt idx="2498">
                  <c:v>106.07</c:v>
                </c:pt>
                <c:pt idx="2499">
                  <c:v>106.59</c:v>
                </c:pt>
                <c:pt idx="2500">
                  <c:v>107.01</c:v>
                </c:pt>
                <c:pt idx="2501">
                  <c:v>106.94</c:v>
                </c:pt>
                <c:pt idx="2502">
                  <c:v>91.86</c:v>
                </c:pt>
                <c:pt idx="2503">
                  <c:v>58.56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36.229999999999997</c:v>
                </c:pt>
                <c:pt idx="2519">
                  <c:v>105.29</c:v>
                </c:pt>
                <c:pt idx="2520">
                  <c:v>93.94</c:v>
                </c:pt>
                <c:pt idx="2521">
                  <c:v>102.69</c:v>
                </c:pt>
                <c:pt idx="2522">
                  <c:v>112.36</c:v>
                </c:pt>
                <c:pt idx="2523">
                  <c:v>116.23</c:v>
                </c:pt>
                <c:pt idx="2524">
                  <c:v>115.05</c:v>
                </c:pt>
                <c:pt idx="2525">
                  <c:v>114.73</c:v>
                </c:pt>
                <c:pt idx="2526">
                  <c:v>99.04</c:v>
                </c:pt>
                <c:pt idx="2527">
                  <c:v>61.34</c:v>
                </c:pt>
                <c:pt idx="2528">
                  <c:v>5.97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37.22</c:v>
                </c:pt>
                <c:pt idx="2544">
                  <c:v>90.84</c:v>
                </c:pt>
                <c:pt idx="2545">
                  <c:v>91.01</c:v>
                </c:pt>
                <c:pt idx="2546">
                  <c:v>85.16</c:v>
                </c:pt>
                <c:pt idx="2547">
                  <c:v>81.56</c:v>
                </c:pt>
                <c:pt idx="2548">
                  <c:v>79.790000000000006</c:v>
                </c:pt>
                <c:pt idx="2549">
                  <c:v>77.89</c:v>
                </c:pt>
                <c:pt idx="2550">
                  <c:v>64.95</c:v>
                </c:pt>
                <c:pt idx="2551">
                  <c:v>46.91</c:v>
                </c:pt>
                <c:pt idx="2552">
                  <c:v>4.25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29.18</c:v>
                </c:pt>
                <c:pt idx="2567">
                  <c:v>95.35</c:v>
                </c:pt>
                <c:pt idx="2568">
                  <c:v>104.74</c:v>
                </c:pt>
                <c:pt idx="2569">
                  <c:v>107.23</c:v>
                </c:pt>
                <c:pt idx="2570">
                  <c:v>110.52</c:v>
                </c:pt>
                <c:pt idx="2571">
                  <c:v>116.74</c:v>
                </c:pt>
                <c:pt idx="2572">
                  <c:v>122.49</c:v>
                </c:pt>
                <c:pt idx="2573">
                  <c:v>125.85</c:v>
                </c:pt>
                <c:pt idx="2574">
                  <c:v>119.17</c:v>
                </c:pt>
                <c:pt idx="2575">
                  <c:v>101.8</c:v>
                </c:pt>
                <c:pt idx="2576">
                  <c:v>86.85</c:v>
                </c:pt>
                <c:pt idx="2577">
                  <c:v>66.53</c:v>
                </c:pt>
                <c:pt idx="2578">
                  <c:v>137.41999999999999</c:v>
                </c:pt>
                <c:pt idx="2579">
                  <c:v>126.56</c:v>
                </c:pt>
                <c:pt idx="2580">
                  <c:v>12.54</c:v>
                </c:pt>
                <c:pt idx="2581">
                  <c:v>31.16</c:v>
                </c:pt>
                <c:pt idx="2582">
                  <c:v>39.5</c:v>
                </c:pt>
                <c:pt idx="2583">
                  <c:v>1.83</c:v>
                </c:pt>
                <c:pt idx="2584">
                  <c:v>14.01</c:v>
                </c:pt>
                <c:pt idx="2585">
                  <c:v>20.47</c:v>
                </c:pt>
                <c:pt idx="2586">
                  <c:v>37.49</c:v>
                </c:pt>
                <c:pt idx="2587">
                  <c:v>59.99</c:v>
                </c:pt>
                <c:pt idx="2588">
                  <c:v>86.09</c:v>
                </c:pt>
                <c:pt idx="2589">
                  <c:v>95.26</c:v>
                </c:pt>
                <c:pt idx="2590">
                  <c:v>99.17</c:v>
                </c:pt>
                <c:pt idx="2591">
                  <c:v>101.29</c:v>
                </c:pt>
                <c:pt idx="2592">
                  <c:v>119.99</c:v>
                </c:pt>
                <c:pt idx="2593">
                  <c:v>117.49</c:v>
                </c:pt>
                <c:pt idx="2594">
                  <c:v>113.74</c:v>
                </c:pt>
                <c:pt idx="2595">
                  <c:v>109.94</c:v>
                </c:pt>
                <c:pt idx="2596">
                  <c:v>111.81</c:v>
                </c:pt>
                <c:pt idx="2597">
                  <c:v>111.69</c:v>
                </c:pt>
                <c:pt idx="2598">
                  <c:v>109.8</c:v>
                </c:pt>
                <c:pt idx="2599">
                  <c:v>100.7</c:v>
                </c:pt>
                <c:pt idx="2600">
                  <c:v>71.36</c:v>
                </c:pt>
                <c:pt idx="2601">
                  <c:v>28.16</c:v>
                </c:pt>
                <c:pt idx="2602">
                  <c:v>128.72</c:v>
                </c:pt>
                <c:pt idx="2603">
                  <c:v>125.33</c:v>
                </c:pt>
                <c:pt idx="2604">
                  <c:v>16.32</c:v>
                </c:pt>
                <c:pt idx="2605">
                  <c:v>156.56</c:v>
                </c:pt>
                <c:pt idx="2606">
                  <c:v>155.9</c:v>
                </c:pt>
                <c:pt idx="2607">
                  <c:v>131.35</c:v>
                </c:pt>
                <c:pt idx="2608">
                  <c:v>242.31</c:v>
                </c:pt>
                <c:pt idx="2609">
                  <c:v>210.47</c:v>
                </c:pt>
                <c:pt idx="2610">
                  <c:v>230.01</c:v>
                </c:pt>
                <c:pt idx="2611">
                  <c:v>230.73</c:v>
                </c:pt>
                <c:pt idx="2612">
                  <c:v>191.64</c:v>
                </c:pt>
                <c:pt idx="2613">
                  <c:v>292.12</c:v>
                </c:pt>
                <c:pt idx="2614">
                  <c:v>129.13</c:v>
                </c:pt>
                <c:pt idx="2615">
                  <c:v>130.59</c:v>
                </c:pt>
                <c:pt idx="2616">
                  <c:v>124.69</c:v>
                </c:pt>
                <c:pt idx="2617">
                  <c:v>127.9</c:v>
                </c:pt>
                <c:pt idx="2618">
                  <c:v>124.06</c:v>
                </c:pt>
                <c:pt idx="2619">
                  <c:v>124.88</c:v>
                </c:pt>
                <c:pt idx="2620">
                  <c:v>124.4</c:v>
                </c:pt>
                <c:pt idx="2621">
                  <c:v>124.21</c:v>
                </c:pt>
                <c:pt idx="2622">
                  <c:v>105.01</c:v>
                </c:pt>
                <c:pt idx="2623">
                  <c:v>68.44</c:v>
                </c:pt>
                <c:pt idx="2624">
                  <c:v>10.97</c:v>
                </c:pt>
                <c:pt idx="2625">
                  <c:v>0</c:v>
                </c:pt>
                <c:pt idx="2626">
                  <c:v>86.76</c:v>
                </c:pt>
                <c:pt idx="2627">
                  <c:v>99.12</c:v>
                </c:pt>
                <c:pt idx="2628">
                  <c:v>0</c:v>
                </c:pt>
                <c:pt idx="2629">
                  <c:v>76.97</c:v>
                </c:pt>
                <c:pt idx="2630">
                  <c:v>74.2</c:v>
                </c:pt>
                <c:pt idx="2631">
                  <c:v>17.96</c:v>
                </c:pt>
                <c:pt idx="2632">
                  <c:v>46.74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86.18</c:v>
                </c:pt>
                <c:pt idx="2637">
                  <c:v>229.43</c:v>
                </c:pt>
                <c:pt idx="2638">
                  <c:v>123.36</c:v>
                </c:pt>
                <c:pt idx="2639">
                  <c:v>119.5</c:v>
                </c:pt>
                <c:pt idx="2640">
                  <c:v>114.53</c:v>
                </c:pt>
                <c:pt idx="2641">
                  <c:v>119.29</c:v>
                </c:pt>
                <c:pt idx="2642">
                  <c:v>119.65</c:v>
                </c:pt>
                <c:pt idx="2643">
                  <c:v>124.5</c:v>
                </c:pt>
                <c:pt idx="2644">
                  <c:v>126.24</c:v>
                </c:pt>
                <c:pt idx="2645">
                  <c:v>123.23</c:v>
                </c:pt>
                <c:pt idx="2646">
                  <c:v>106.2</c:v>
                </c:pt>
                <c:pt idx="2647">
                  <c:v>68.42</c:v>
                </c:pt>
                <c:pt idx="2648">
                  <c:v>14.36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10.92</c:v>
                </c:pt>
                <c:pt idx="2662">
                  <c:v>107.63</c:v>
                </c:pt>
                <c:pt idx="2663">
                  <c:v>109.22</c:v>
                </c:pt>
                <c:pt idx="2664">
                  <c:v>115.54</c:v>
                </c:pt>
                <c:pt idx="2665">
                  <c:v>118.08</c:v>
                </c:pt>
                <c:pt idx="2666">
                  <c:v>119.78</c:v>
                </c:pt>
                <c:pt idx="2667">
                  <c:v>123.38</c:v>
                </c:pt>
                <c:pt idx="2668">
                  <c:v>125.46</c:v>
                </c:pt>
                <c:pt idx="2669">
                  <c:v>126.97</c:v>
                </c:pt>
                <c:pt idx="2670">
                  <c:v>115.5</c:v>
                </c:pt>
                <c:pt idx="2671">
                  <c:v>94.33</c:v>
                </c:pt>
                <c:pt idx="2672">
                  <c:v>51.18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15.46</c:v>
                </c:pt>
                <c:pt idx="2685">
                  <c:v>106.49</c:v>
                </c:pt>
                <c:pt idx="2686">
                  <c:v>109.19</c:v>
                </c:pt>
                <c:pt idx="2687">
                  <c:v>112.9</c:v>
                </c:pt>
                <c:pt idx="2688">
                  <c:v>115.65</c:v>
                </c:pt>
                <c:pt idx="2689">
                  <c:v>119.68</c:v>
                </c:pt>
                <c:pt idx="2690">
                  <c:v>121.32</c:v>
                </c:pt>
                <c:pt idx="2691">
                  <c:v>118.89</c:v>
                </c:pt>
                <c:pt idx="2692">
                  <c:v>119.54</c:v>
                </c:pt>
                <c:pt idx="2693">
                  <c:v>116.23</c:v>
                </c:pt>
                <c:pt idx="2694">
                  <c:v>107.71</c:v>
                </c:pt>
                <c:pt idx="2695">
                  <c:v>83.17</c:v>
                </c:pt>
                <c:pt idx="2696">
                  <c:v>52.48</c:v>
                </c:pt>
                <c:pt idx="2697">
                  <c:v>9.73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115.43</c:v>
                </c:pt>
                <c:pt idx="2710">
                  <c:v>120.36</c:v>
                </c:pt>
                <c:pt idx="2711">
                  <c:v>122.52</c:v>
                </c:pt>
                <c:pt idx="2712">
                  <c:v>108.39</c:v>
                </c:pt>
                <c:pt idx="2713">
                  <c:v>117.05</c:v>
                </c:pt>
                <c:pt idx="2714">
                  <c:v>125.13</c:v>
                </c:pt>
                <c:pt idx="2715">
                  <c:v>127.98</c:v>
                </c:pt>
                <c:pt idx="2716">
                  <c:v>130.38999999999999</c:v>
                </c:pt>
                <c:pt idx="2717">
                  <c:v>131.15</c:v>
                </c:pt>
                <c:pt idx="2718">
                  <c:v>113.67</c:v>
                </c:pt>
                <c:pt idx="2719">
                  <c:v>71.2</c:v>
                </c:pt>
                <c:pt idx="2720">
                  <c:v>8.41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0.21</c:v>
                </c:pt>
                <c:pt idx="2735">
                  <c:v>96.87</c:v>
                </c:pt>
                <c:pt idx="2736">
                  <c:v>103.08</c:v>
                </c:pt>
                <c:pt idx="2737">
                  <c:v>101.79</c:v>
                </c:pt>
                <c:pt idx="2738">
                  <c:v>99.61</c:v>
                </c:pt>
                <c:pt idx="2739">
                  <c:v>99.89</c:v>
                </c:pt>
                <c:pt idx="2740">
                  <c:v>101.3</c:v>
                </c:pt>
                <c:pt idx="2741">
                  <c:v>101.6</c:v>
                </c:pt>
                <c:pt idx="2742">
                  <c:v>90.99</c:v>
                </c:pt>
                <c:pt idx="2743">
                  <c:v>58.63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95.06</c:v>
                </c:pt>
                <c:pt idx="2759">
                  <c:v>104.15</c:v>
                </c:pt>
                <c:pt idx="2760">
                  <c:v>124.46</c:v>
                </c:pt>
                <c:pt idx="2761">
                  <c:v>121.99</c:v>
                </c:pt>
                <c:pt idx="2762">
                  <c:v>119.1</c:v>
                </c:pt>
                <c:pt idx="2763">
                  <c:v>117.23</c:v>
                </c:pt>
                <c:pt idx="2764">
                  <c:v>120.12</c:v>
                </c:pt>
                <c:pt idx="2765">
                  <c:v>124.38</c:v>
                </c:pt>
                <c:pt idx="2766">
                  <c:v>121.31</c:v>
                </c:pt>
                <c:pt idx="2767">
                  <c:v>107.95</c:v>
                </c:pt>
                <c:pt idx="2768">
                  <c:v>94.75</c:v>
                </c:pt>
                <c:pt idx="2769">
                  <c:v>218.97</c:v>
                </c:pt>
                <c:pt idx="2770">
                  <c:v>244.2</c:v>
                </c:pt>
                <c:pt idx="2771">
                  <c:v>233.58</c:v>
                </c:pt>
                <c:pt idx="2772">
                  <c:v>72.010000000000005</c:v>
                </c:pt>
                <c:pt idx="2773">
                  <c:v>200.92</c:v>
                </c:pt>
                <c:pt idx="2774">
                  <c:v>196.17</c:v>
                </c:pt>
                <c:pt idx="2775">
                  <c:v>176.05</c:v>
                </c:pt>
                <c:pt idx="2776">
                  <c:v>430.66</c:v>
                </c:pt>
                <c:pt idx="2777">
                  <c:v>346.52</c:v>
                </c:pt>
                <c:pt idx="2778">
                  <c:v>328.59</c:v>
                </c:pt>
                <c:pt idx="2779">
                  <c:v>373.47</c:v>
                </c:pt>
                <c:pt idx="2780">
                  <c:v>391.6</c:v>
                </c:pt>
                <c:pt idx="2781">
                  <c:v>395.77</c:v>
                </c:pt>
                <c:pt idx="2782">
                  <c:v>134.49</c:v>
                </c:pt>
                <c:pt idx="2783">
                  <c:v>133.15</c:v>
                </c:pt>
                <c:pt idx="2784">
                  <c:v>135.08000000000001</c:v>
                </c:pt>
                <c:pt idx="2785">
                  <c:v>136.16</c:v>
                </c:pt>
                <c:pt idx="2786">
                  <c:v>136.1</c:v>
                </c:pt>
                <c:pt idx="2787">
                  <c:v>138.54</c:v>
                </c:pt>
                <c:pt idx="2788">
                  <c:v>139.57</c:v>
                </c:pt>
                <c:pt idx="2789">
                  <c:v>139.46</c:v>
                </c:pt>
                <c:pt idx="2790">
                  <c:v>118.36</c:v>
                </c:pt>
                <c:pt idx="2791">
                  <c:v>84.42</c:v>
                </c:pt>
                <c:pt idx="2792">
                  <c:v>26.74</c:v>
                </c:pt>
                <c:pt idx="2793">
                  <c:v>86.63</c:v>
                </c:pt>
                <c:pt idx="2794">
                  <c:v>105.38</c:v>
                </c:pt>
                <c:pt idx="2795">
                  <c:v>100.82</c:v>
                </c:pt>
                <c:pt idx="2796">
                  <c:v>0</c:v>
                </c:pt>
                <c:pt idx="2797">
                  <c:v>86.73</c:v>
                </c:pt>
                <c:pt idx="2798">
                  <c:v>90</c:v>
                </c:pt>
                <c:pt idx="2799">
                  <c:v>69.41</c:v>
                </c:pt>
                <c:pt idx="2800">
                  <c:v>66.33</c:v>
                </c:pt>
                <c:pt idx="2801">
                  <c:v>0</c:v>
                </c:pt>
                <c:pt idx="2802">
                  <c:v>0</c:v>
                </c:pt>
                <c:pt idx="2803">
                  <c:v>88.48</c:v>
                </c:pt>
                <c:pt idx="2804">
                  <c:v>236.87</c:v>
                </c:pt>
                <c:pt idx="2805">
                  <c:v>322.24</c:v>
                </c:pt>
                <c:pt idx="2806">
                  <c:v>132.49</c:v>
                </c:pt>
                <c:pt idx="2807">
                  <c:v>132.01</c:v>
                </c:pt>
                <c:pt idx="2808">
                  <c:v>133.91999999999999</c:v>
                </c:pt>
                <c:pt idx="2809">
                  <c:v>131.44999999999999</c:v>
                </c:pt>
                <c:pt idx="2810">
                  <c:v>136.96</c:v>
                </c:pt>
                <c:pt idx="2811">
                  <c:v>143.69999999999999</c:v>
                </c:pt>
                <c:pt idx="2812">
                  <c:v>146.31</c:v>
                </c:pt>
                <c:pt idx="2813">
                  <c:v>150.26</c:v>
                </c:pt>
                <c:pt idx="2814">
                  <c:v>124.16</c:v>
                </c:pt>
                <c:pt idx="2815">
                  <c:v>92.5</c:v>
                </c:pt>
                <c:pt idx="2816">
                  <c:v>33.72</c:v>
                </c:pt>
                <c:pt idx="2817">
                  <c:v>101.22</c:v>
                </c:pt>
                <c:pt idx="2818">
                  <c:v>122.04</c:v>
                </c:pt>
                <c:pt idx="2819">
                  <c:v>91.73</c:v>
                </c:pt>
                <c:pt idx="2820">
                  <c:v>0</c:v>
                </c:pt>
                <c:pt idx="2821">
                  <c:v>57.86</c:v>
                </c:pt>
                <c:pt idx="2822">
                  <c:v>46.09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250.58</c:v>
                </c:pt>
                <c:pt idx="2830">
                  <c:v>122.74</c:v>
                </c:pt>
                <c:pt idx="2831">
                  <c:v>129.63999999999999</c:v>
                </c:pt>
                <c:pt idx="2832">
                  <c:v>113.95</c:v>
                </c:pt>
                <c:pt idx="2833">
                  <c:v>124.78</c:v>
                </c:pt>
                <c:pt idx="2834">
                  <c:v>140.85</c:v>
                </c:pt>
                <c:pt idx="2835">
                  <c:v>144.57</c:v>
                </c:pt>
                <c:pt idx="2836">
                  <c:v>143.56</c:v>
                </c:pt>
                <c:pt idx="2837">
                  <c:v>140.59</c:v>
                </c:pt>
                <c:pt idx="2838">
                  <c:v>112.91</c:v>
                </c:pt>
                <c:pt idx="2839">
                  <c:v>71.95</c:v>
                </c:pt>
                <c:pt idx="2840">
                  <c:v>7.3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81.31</c:v>
                </c:pt>
                <c:pt idx="2856">
                  <c:v>95.59</c:v>
                </c:pt>
                <c:pt idx="2857">
                  <c:v>99.21</c:v>
                </c:pt>
                <c:pt idx="2858">
                  <c:v>102.65</c:v>
                </c:pt>
                <c:pt idx="2859">
                  <c:v>103.59</c:v>
                </c:pt>
                <c:pt idx="2860">
                  <c:v>105.27</c:v>
                </c:pt>
                <c:pt idx="2861">
                  <c:v>104.1</c:v>
                </c:pt>
                <c:pt idx="2862">
                  <c:v>83.91</c:v>
                </c:pt>
                <c:pt idx="2863">
                  <c:v>48.51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44.79</c:v>
                </c:pt>
                <c:pt idx="2880">
                  <c:v>114.38</c:v>
                </c:pt>
                <c:pt idx="2881">
                  <c:v>74.89</c:v>
                </c:pt>
                <c:pt idx="2882">
                  <c:v>88.25</c:v>
                </c:pt>
                <c:pt idx="2883">
                  <c:v>16.100000000000001</c:v>
                </c:pt>
                <c:pt idx="2884">
                  <c:v>239.87</c:v>
                </c:pt>
                <c:pt idx="2885">
                  <c:v>301.81</c:v>
                </c:pt>
                <c:pt idx="2886">
                  <c:v>387.39</c:v>
                </c:pt>
                <c:pt idx="2887">
                  <c:v>430.19</c:v>
                </c:pt>
                <c:pt idx="2888">
                  <c:v>136.18</c:v>
                </c:pt>
                <c:pt idx="2889">
                  <c:v>130.28</c:v>
                </c:pt>
                <c:pt idx="2890">
                  <c:v>116.41</c:v>
                </c:pt>
                <c:pt idx="2891">
                  <c:v>118.69</c:v>
                </c:pt>
                <c:pt idx="2892">
                  <c:v>122.79</c:v>
                </c:pt>
                <c:pt idx="2893">
                  <c:v>126.51</c:v>
                </c:pt>
                <c:pt idx="2894">
                  <c:v>129.78</c:v>
                </c:pt>
                <c:pt idx="2895">
                  <c:v>126.72</c:v>
                </c:pt>
                <c:pt idx="2896">
                  <c:v>116.09</c:v>
                </c:pt>
                <c:pt idx="2897">
                  <c:v>96.7</c:v>
                </c:pt>
                <c:pt idx="2898">
                  <c:v>44.04</c:v>
                </c:pt>
                <c:pt idx="2899">
                  <c:v>47.08</c:v>
                </c:pt>
                <c:pt idx="2900">
                  <c:v>99.34</c:v>
                </c:pt>
                <c:pt idx="2901">
                  <c:v>77.150000000000006</c:v>
                </c:pt>
                <c:pt idx="2902">
                  <c:v>0</c:v>
                </c:pt>
                <c:pt idx="2903">
                  <c:v>40.74</c:v>
                </c:pt>
                <c:pt idx="2904">
                  <c:v>50.08</c:v>
                </c:pt>
                <c:pt idx="2905">
                  <c:v>28.63</c:v>
                </c:pt>
                <c:pt idx="2906">
                  <c:v>18.59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1.41</c:v>
                </c:pt>
                <c:pt idx="2912">
                  <c:v>116.45</c:v>
                </c:pt>
                <c:pt idx="2913">
                  <c:v>121.99</c:v>
                </c:pt>
                <c:pt idx="2914">
                  <c:v>129.22</c:v>
                </c:pt>
                <c:pt idx="2915">
                  <c:v>127.97</c:v>
                </c:pt>
                <c:pt idx="2916">
                  <c:v>127.55</c:v>
                </c:pt>
                <c:pt idx="2917">
                  <c:v>129.02000000000001</c:v>
                </c:pt>
                <c:pt idx="2918">
                  <c:v>127.13</c:v>
                </c:pt>
                <c:pt idx="2919">
                  <c:v>125.34</c:v>
                </c:pt>
                <c:pt idx="2920">
                  <c:v>114.39</c:v>
                </c:pt>
                <c:pt idx="2921">
                  <c:v>89.08</c:v>
                </c:pt>
                <c:pt idx="2922">
                  <c:v>63.07</c:v>
                </c:pt>
                <c:pt idx="2923">
                  <c:v>121.46</c:v>
                </c:pt>
                <c:pt idx="2924">
                  <c:v>167.58</c:v>
                </c:pt>
                <c:pt idx="2925">
                  <c:v>173.13</c:v>
                </c:pt>
                <c:pt idx="2926">
                  <c:v>18.23</c:v>
                </c:pt>
                <c:pt idx="2927">
                  <c:v>169.73</c:v>
                </c:pt>
                <c:pt idx="2928">
                  <c:v>170.7</c:v>
                </c:pt>
                <c:pt idx="2929">
                  <c:v>158.54</c:v>
                </c:pt>
                <c:pt idx="2930">
                  <c:v>164.2</c:v>
                </c:pt>
                <c:pt idx="2931">
                  <c:v>116.06</c:v>
                </c:pt>
                <c:pt idx="2932">
                  <c:v>84.71</c:v>
                </c:pt>
                <c:pt idx="2933">
                  <c:v>88.35</c:v>
                </c:pt>
                <c:pt idx="2934">
                  <c:v>92.44</c:v>
                </c:pt>
                <c:pt idx="2935">
                  <c:v>204.6</c:v>
                </c:pt>
                <c:pt idx="2936">
                  <c:v>130.26</c:v>
                </c:pt>
                <c:pt idx="2937">
                  <c:v>128.87</c:v>
                </c:pt>
                <c:pt idx="2938">
                  <c:v>115.99</c:v>
                </c:pt>
                <c:pt idx="2939">
                  <c:v>121.39</c:v>
                </c:pt>
                <c:pt idx="2940">
                  <c:v>126.96</c:v>
                </c:pt>
                <c:pt idx="2941">
                  <c:v>131.56</c:v>
                </c:pt>
                <c:pt idx="2942">
                  <c:v>130.27000000000001</c:v>
                </c:pt>
                <c:pt idx="2943">
                  <c:v>126.5</c:v>
                </c:pt>
                <c:pt idx="2944">
                  <c:v>108.28</c:v>
                </c:pt>
                <c:pt idx="2945">
                  <c:v>74.099999999999994</c:v>
                </c:pt>
                <c:pt idx="2946">
                  <c:v>14.69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36.08</c:v>
                </c:pt>
                <c:pt idx="2961">
                  <c:v>102.41</c:v>
                </c:pt>
                <c:pt idx="2962">
                  <c:v>96.18</c:v>
                </c:pt>
                <c:pt idx="2963">
                  <c:v>103.43</c:v>
                </c:pt>
                <c:pt idx="2964">
                  <c:v>109.66</c:v>
                </c:pt>
                <c:pt idx="2965">
                  <c:v>115.98</c:v>
                </c:pt>
                <c:pt idx="2966">
                  <c:v>122.12</c:v>
                </c:pt>
                <c:pt idx="2967">
                  <c:v>119.74</c:v>
                </c:pt>
                <c:pt idx="2968">
                  <c:v>97.82</c:v>
                </c:pt>
                <c:pt idx="2969">
                  <c:v>53.32</c:v>
                </c:pt>
                <c:pt idx="2970">
                  <c:v>19.010000000000002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11.73</c:v>
                </c:pt>
                <c:pt idx="2985">
                  <c:v>92.39</c:v>
                </c:pt>
                <c:pt idx="2986">
                  <c:v>100.6</c:v>
                </c:pt>
                <c:pt idx="2987">
                  <c:v>104.19</c:v>
                </c:pt>
                <c:pt idx="2988">
                  <c:v>102.51</c:v>
                </c:pt>
                <c:pt idx="2989">
                  <c:v>102.75</c:v>
                </c:pt>
                <c:pt idx="2990">
                  <c:v>104.44</c:v>
                </c:pt>
                <c:pt idx="2991">
                  <c:v>103.11</c:v>
                </c:pt>
                <c:pt idx="2992">
                  <c:v>97.98</c:v>
                </c:pt>
                <c:pt idx="2993">
                  <c:v>85.57</c:v>
                </c:pt>
                <c:pt idx="2994">
                  <c:v>60.24</c:v>
                </c:pt>
                <c:pt idx="2995">
                  <c:v>42.27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84.36</c:v>
                </c:pt>
                <c:pt idx="3009">
                  <c:v>101.98</c:v>
                </c:pt>
                <c:pt idx="3010">
                  <c:v>111.31</c:v>
                </c:pt>
                <c:pt idx="3011">
                  <c:v>113.42</c:v>
                </c:pt>
                <c:pt idx="3012">
                  <c:v>114.56</c:v>
                </c:pt>
                <c:pt idx="3013">
                  <c:v>115.02</c:v>
                </c:pt>
                <c:pt idx="3014">
                  <c:v>115.92</c:v>
                </c:pt>
                <c:pt idx="3015">
                  <c:v>110.48</c:v>
                </c:pt>
                <c:pt idx="3016">
                  <c:v>92.24</c:v>
                </c:pt>
                <c:pt idx="3017">
                  <c:v>59.51</c:v>
                </c:pt>
                <c:pt idx="3018">
                  <c:v>7.11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42.38</c:v>
                </c:pt>
                <c:pt idx="3033">
                  <c:v>111.47</c:v>
                </c:pt>
                <c:pt idx="3034">
                  <c:v>113.52</c:v>
                </c:pt>
                <c:pt idx="3035">
                  <c:v>126.8</c:v>
                </c:pt>
                <c:pt idx="3036">
                  <c:v>129.15</c:v>
                </c:pt>
                <c:pt idx="3037">
                  <c:v>125.34</c:v>
                </c:pt>
                <c:pt idx="3038">
                  <c:v>131.96</c:v>
                </c:pt>
                <c:pt idx="3039">
                  <c:v>125.56</c:v>
                </c:pt>
                <c:pt idx="3040">
                  <c:v>104.87</c:v>
                </c:pt>
                <c:pt idx="3041">
                  <c:v>69.569999999999993</c:v>
                </c:pt>
                <c:pt idx="3042">
                  <c:v>29.4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39.450000000000003</c:v>
                </c:pt>
                <c:pt idx="3057">
                  <c:v>110.85</c:v>
                </c:pt>
                <c:pt idx="3058">
                  <c:v>116.97</c:v>
                </c:pt>
                <c:pt idx="3059">
                  <c:v>123.37</c:v>
                </c:pt>
                <c:pt idx="3060">
                  <c:v>127.58</c:v>
                </c:pt>
                <c:pt idx="3061">
                  <c:v>132.05000000000001</c:v>
                </c:pt>
                <c:pt idx="3062">
                  <c:v>136.53</c:v>
                </c:pt>
                <c:pt idx="3063">
                  <c:v>128.35</c:v>
                </c:pt>
                <c:pt idx="3064">
                  <c:v>111.78</c:v>
                </c:pt>
                <c:pt idx="3065">
                  <c:v>80.17</c:v>
                </c:pt>
                <c:pt idx="3066">
                  <c:v>26.96</c:v>
                </c:pt>
                <c:pt idx="3067">
                  <c:v>0</c:v>
                </c:pt>
                <c:pt idx="3068">
                  <c:v>17.16</c:v>
                </c:pt>
                <c:pt idx="3069">
                  <c:v>13.62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52.1</c:v>
                </c:pt>
                <c:pt idx="3081">
                  <c:v>112.2</c:v>
                </c:pt>
                <c:pt idx="3082">
                  <c:v>104.17</c:v>
                </c:pt>
                <c:pt idx="3083">
                  <c:v>110.95</c:v>
                </c:pt>
                <c:pt idx="3084">
                  <c:v>116.93</c:v>
                </c:pt>
                <c:pt idx="3085">
                  <c:v>120.72</c:v>
                </c:pt>
                <c:pt idx="3086">
                  <c:v>124.45</c:v>
                </c:pt>
                <c:pt idx="3087">
                  <c:v>118.68</c:v>
                </c:pt>
                <c:pt idx="3088">
                  <c:v>94.35</c:v>
                </c:pt>
                <c:pt idx="3089">
                  <c:v>53.43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11.77</c:v>
                </c:pt>
                <c:pt idx="3105">
                  <c:v>100.81</c:v>
                </c:pt>
                <c:pt idx="3106">
                  <c:v>116.26</c:v>
                </c:pt>
                <c:pt idx="3107">
                  <c:v>116.82</c:v>
                </c:pt>
                <c:pt idx="3108">
                  <c:v>115.43</c:v>
                </c:pt>
                <c:pt idx="3109">
                  <c:v>117.67</c:v>
                </c:pt>
                <c:pt idx="3110">
                  <c:v>116.36</c:v>
                </c:pt>
                <c:pt idx="3111">
                  <c:v>114.5</c:v>
                </c:pt>
                <c:pt idx="3112">
                  <c:v>108.71</c:v>
                </c:pt>
                <c:pt idx="3113">
                  <c:v>99.74</c:v>
                </c:pt>
                <c:pt idx="3114">
                  <c:v>81.34</c:v>
                </c:pt>
                <c:pt idx="3115">
                  <c:v>65.989999999999995</c:v>
                </c:pt>
                <c:pt idx="3116">
                  <c:v>146.46</c:v>
                </c:pt>
                <c:pt idx="3117">
                  <c:v>140.84</c:v>
                </c:pt>
                <c:pt idx="3118">
                  <c:v>19.77</c:v>
                </c:pt>
                <c:pt idx="3119">
                  <c:v>111.99</c:v>
                </c:pt>
                <c:pt idx="3120">
                  <c:v>124.62</c:v>
                </c:pt>
                <c:pt idx="3121">
                  <c:v>125.13</c:v>
                </c:pt>
                <c:pt idx="3122">
                  <c:v>151.01</c:v>
                </c:pt>
                <c:pt idx="3123">
                  <c:v>83.62</c:v>
                </c:pt>
                <c:pt idx="3124">
                  <c:v>80.58</c:v>
                </c:pt>
                <c:pt idx="3125">
                  <c:v>99.2</c:v>
                </c:pt>
                <c:pt idx="3126">
                  <c:v>111.98</c:v>
                </c:pt>
                <c:pt idx="3127">
                  <c:v>116.96</c:v>
                </c:pt>
                <c:pt idx="3128">
                  <c:v>117.2</c:v>
                </c:pt>
                <c:pt idx="3129">
                  <c:v>114.42</c:v>
                </c:pt>
                <c:pt idx="3130">
                  <c:v>108.11</c:v>
                </c:pt>
                <c:pt idx="3131">
                  <c:v>109.21</c:v>
                </c:pt>
                <c:pt idx="3132">
                  <c:v>110.53</c:v>
                </c:pt>
                <c:pt idx="3133">
                  <c:v>113.82</c:v>
                </c:pt>
                <c:pt idx="3134">
                  <c:v>115.42</c:v>
                </c:pt>
                <c:pt idx="3135">
                  <c:v>109.35</c:v>
                </c:pt>
                <c:pt idx="3136">
                  <c:v>93.76</c:v>
                </c:pt>
                <c:pt idx="3137">
                  <c:v>65.38</c:v>
                </c:pt>
                <c:pt idx="3138">
                  <c:v>22.66</c:v>
                </c:pt>
                <c:pt idx="3139">
                  <c:v>0</c:v>
                </c:pt>
                <c:pt idx="3140">
                  <c:v>0</c:v>
                </c:pt>
                <c:pt idx="3141">
                  <c:v>43.56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26.47</c:v>
                </c:pt>
                <c:pt idx="3153">
                  <c:v>103.16</c:v>
                </c:pt>
                <c:pt idx="3154">
                  <c:v>100.64</c:v>
                </c:pt>
                <c:pt idx="3155">
                  <c:v>103.5</c:v>
                </c:pt>
                <c:pt idx="3156">
                  <c:v>103.16</c:v>
                </c:pt>
                <c:pt idx="3157">
                  <c:v>104.23</c:v>
                </c:pt>
                <c:pt idx="3158">
                  <c:v>104.4</c:v>
                </c:pt>
                <c:pt idx="3159">
                  <c:v>99.92</c:v>
                </c:pt>
                <c:pt idx="3160">
                  <c:v>93.27</c:v>
                </c:pt>
                <c:pt idx="3161">
                  <c:v>76.010000000000005</c:v>
                </c:pt>
                <c:pt idx="3162">
                  <c:v>29.92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23.09</c:v>
                </c:pt>
                <c:pt idx="3177">
                  <c:v>97.47</c:v>
                </c:pt>
                <c:pt idx="3178">
                  <c:v>100.35</c:v>
                </c:pt>
                <c:pt idx="3179">
                  <c:v>101.89</c:v>
                </c:pt>
                <c:pt idx="3180">
                  <c:v>102.54</c:v>
                </c:pt>
                <c:pt idx="3181">
                  <c:v>104.68</c:v>
                </c:pt>
                <c:pt idx="3182">
                  <c:v>105.95</c:v>
                </c:pt>
                <c:pt idx="3183">
                  <c:v>98.36</c:v>
                </c:pt>
                <c:pt idx="3184">
                  <c:v>77.44</c:v>
                </c:pt>
                <c:pt idx="3185">
                  <c:v>46.2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76.959999999999994</c:v>
                </c:pt>
                <c:pt idx="3202">
                  <c:v>111.72</c:v>
                </c:pt>
                <c:pt idx="3203">
                  <c:v>111.4</c:v>
                </c:pt>
                <c:pt idx="3204">
                  <c:v>111.93</c:v>
                </c:pt>
                <c:pt idx="3205">
                  <c:v>112.34</c:v>
                </c:pt>
                <c:pt idx="3206">
                  <c:v>110.63</c:v>
                </c:pt>
                <c:pt idx="3207">
                  <c:v>108.33</c:v>
                </c:pt>
                <c:pt idx="3208">
                  <c:v>95.14</c:v>
                </c:pt>
                <c:pt idx="3209">
                  <c:v>72.599999999999994</c:v>
                </c:pt>
                <c:pt idx="3210">
                  <c:v>39.24</c:v>
                </c:pt>
                <c:pt idx="3211">
                  <c:v>8.98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56.21</c:v>
                </c:pt>
                <c:pt idx="3222">
                  <c:v>104.57</c:v>
                </c:pt>
                <c:pt idx="3223">
                  <c:v>108.9</c:v>
                </c:pt>
                <c:pt idx="3224">
                  <c:v>111.86</c:v>
                </c:pt>
                <c:pt idx="3225">
                  <c:v>111.28</c:v>
                </c:pt>
                <c:pt idx="3226">
                  <c:v>103.61</c:v>
                </c:pt>
                <c:pt idx="3227">
                  <c:v>105.59</c:v>
                </c:pt>
                <c:pt idx="3228">
                  <c:v>105.56</c:v>
                </c:pt>
                <c:pt idx="3229">
                  <c:v>106.36</c:v>
                </c:pt>
                <c:pt idx="3230">
                  <c:v>103.32</c:v>
                </c:pt>
                <c:pt idx="3231">
                  <c:v>103.84</c:v>
                </c:pt>
                <c:pt idx="3232">
                  <c:v>96.88</c:v>
                </c:pt>
                <c:pt idx="3233">
                  <c:v>82.66</c:v>
                </c:pt>
                <c:pt idx="3234">
                  <c:v>44.88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26.17</c:v>
                </c:pt>
                <c:pt idx="3249">
                  <c:v>99.29</c:v>
                </c:pt>
                <c:pt idx="3250">
                  <c:v>89.69</c:v>
                </c:pt>
                <c:pt idx="3251">
                  <c:v>93.2</c:v>
                </c:pt>
                <c:pt idx="3252">
                  <c:v>99.92</c:v>
                </c:pt>
                <c:pt idx="3253">
                  <c:v>109.52</c:v>
                </c:pt>
                <c:pt idx="3254">
                  <c:v>111.44</c:v>
                </c:pt>
                <c:pt idx="3255">
                  <c:v>107.39</c:v>
                </c:pt>
                <c:pt idx="3256">
                  <c:v>85.06</c:v>
                </c:pt>
                <c:pt idx="3257">
                  <c:v>52.66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10.91</c:v>
                </c:pt>
                <c:pt idx="3274">
                  <c:v>82.52</c:v>
                </c:pt>
                <c:pt idx="3275">
                  <c:v>85.07</c:v>
                </c:pt>
                <c:pt idx="3276">
                  <c:v>89.64</c:v>
                </c:pt>
                <c:pt idx="3277">
                  <c:v>93.76</c:v>
                </c:pt>
                <c:pt idx="3278">
                  <c:v>94.68</c:v>
                </c:pt>
                <c:pt idx="3279">
                  <c:v>89.76</c:v>
                </c:pt>
                <c:pt idx="3280">
                  <c:v>74.09</c:v>
                </c:pt>
                <c:pt idx="3281">
                  <c:v>51.06</c:v>
                </c:pt>
                <c:pt idx="3282">
                  <c:v>24.95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53.27</c:v>
                </c:pt>
                <c:pt idx="3298">
                  <c:v>74.819999999999993</c:v>
                </c:pt>
                <c:pt idx="3299">
                  <c:v>74.87</c:v>
                </c:pt>
                <c:pt idx="3300">
                  <c:v>73.55</c:v>
                </c:pt>
                <c:pt idx="3301">
                  <c:v>73.41</c:v>
                </c:pt>
                <c:pt idx="3302">
                  <c:v>74.209999999999994</c:v>
                </c:pt>
                <c:pt idx="3303">
                  <c:v>69.209999999999994</c:v>
                </c:pt>
                <c:pt idx="3304">
                  <c:v>57.7</c:v>
                </c:pt>
                <c:pt idx="3305">
                  <c:v>34.479999999999997</c:v>
                </c:pt>
                <c:pt idx="3306">
                  <c:v>6.07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13.77</c:v>
                </c:pt>
                <c:pt idx="3322">
                  <c:v>109.81</c:v>
                </c:pt>
                <c:pt idx="3323">
                  <c:v>104.61</c:v>
                </c:pt>
                <c:pt idx="3324">
                  <c:v>104.64</c:v>
                </c:pt>
                <c:pt idx="3325">
                  <c:v>102.98</c:v>
                </c:pt>
                <c:pt idx="3326">
                  <c:v>102.43</c:v>
                </c:pt>
                <c:pt idx="3327">
                  <c:v>97.09</c:v>
                </c:pt>
                <c:pt idx="3328">
                  <c:v>79.52</c:v>
                </c:pt>
                <c:pt idx="3329">
                  <c:v>41.29</c:v>
                </c:pt>
                <c:pt idx="3330">
                  <c:v>3.65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23.53</c:v>
                </c:pt>
                <c:pt idx="3338">
                  <c:v>4.8899999999999997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74.400000000000006</c:v>
                </c:pt>
                <c:pt idx="3345">
                  <c:v>113.55</c:v>
                </c:pt>
                <c:pt idx="3346">
                  <c:v>100.31</c:v>
                </c:pt>
                <c:pt idx="3347">
                  <c:v>106.43</c:v>
                </c:pt>
                <c:pt idx="3348">
                  <c:v>110.89</c:v>
                </c:pt>
                <c:pt idx="3349">
                  <c:v>114.03</c:v>
                </c:pt>
                <c:pt idx="3350">
                  <c:v>116.06</c:v>
                </c:pt>
                <c:pt idx="3351">
                  <c:v>110.82</c:v>
                </c:pt>
                <c:pt idx="3352">
                  <c:v>84.67</c:v>
                </c:pt>
                <c:pt idx="3353">
                  <c:v>49.71</c:v>
                </c:pt>
                <c:pt idx="3354">
                  <c:v>13.2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41.61</c:v>
                </c:pt>
                <c:pt idx="3370">
                  <c:v>83.39</c:v>
                </c:pt>
                <c:pt idx="3371">
                  <c:v>89.15</c:v>
                </c:pt>
                <c:pt idx="3372">
                  <c:v>94.8</c:v>
                </c:pt>
                <c:pt idx="3373">
                  <c:v>100.6</c:v>
                </c:pt>
                <c:pt idx="3374">
                  <c:v>101.79</c:v>
                </c:pt>
                <c:pt idx="3375">
                  <c:v>93.96</c:v>
                </c:pt>
                <c:pt idx="3376">
                  <c:v>71.77</c:v>
                </c:pt>
                <c:pt idx="3377">
                  <c:v>31.38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56.58</c:v>
                </c:pt>
                <c:pt idx="3395">
                  <c:v>87.07</c:v>
                </c:pt>
                <c:pt idx="3396">
                  <c:v>84.45</c:v>
                </c:pt>
                <c:pt idx="3397">
                  <c:v>88</c:v>
                </c:pt>
                <c:pt idx="3398">
                  <c:v>94.18</c:v>
                </c:pt>
                <c:pt idx="3399">
                  <c:v>87.37</c:v>
                </c:pt>
                <c:pt idx="3400">
                  <c:v>65.319999999999993</c:v>
                </c:pt>
                <c:pt idx="3401">
                  <c:v>25.22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53.17</c:v>
                </c:pt>
                <c:pt idx="3418">
                  <c:v>85.52</c:v>
                </c:pt>
                <c:pt idx="3419">
                  <c:v>93.68</c:v>
                </c:pt>
                <c:pt idx="3420">
                  <c:v>100.76</c:v>
                </c:pt>
                <c:pt idx="3421">
                  <c:v>107.21</c:v>
                </c:pt>
                <c:pt idx="3422">
                  <c:v>111.24</c:v>
                </c:pt>
                <c:pt idx="3423">
                  <c:v>101.55</c:v>
                </c:pt>
                <c:pt idx="3424">
                  <c:v>73.430000000000007</c:v>
                </c:pt>
                <c:pt idx="3425">
                  <c:v>34.75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31.61</c:v>
                </c:pt>
                <c:pt idx="3442">
                  <c:v>68.430000000000007</c:v>
                </c:pt>
                <c:pt idx="3443">
                  <c:v>72.819999999999993</c:v>
                </c:pt>
                <c:pt idx="3444">
                  <c:v>78</c:v>
                </c:pt>
                <c:pt idx="3445">
                  <c:v>81.61</c:v>
                </c:pt>
                <c:pt idx="3446">
                  <c:v>82.49</c:v>
                </c:pt>
                <c:pt idx="3447">
                  <c:v>77.62</c:v>
                </c:pt>
                <c:pt idx="3448">
                  <c:v>54.26</c:v>
                </c:pt>
                <c:pt idx="3449">
                  <c:v>33.520000000000003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72.400000000000006</c:v>
                </c:pt>
                <c:pt idx="3468">
                  <c:v>73</c:v>
                </c:pt>
                <c:pt idx="3469">
                  <c:v>69.11</c:v>
                </c:pt>
                <c:pt idx="3470">
                  <c:v>72.59</c:v>
                </c:pt>
                <c:pt idx="3471">
                  <c:v>63.62</c:v>
                </c:pt>
                <c:pt idx="3472">
                  <c:v>44.01</c:v>
                </c:pt>
                <c:pt idx="3473">
                  <c:v>16.760000000000002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74.709999999999994</c:v>
                </c:pt>
                <c:pt idx="3489">
                  <c:v>94.64</c:v>
                </c:pt>
                <c:pt idx="3490">
                  <c:v>98.35</c:v>
                </c:pt>
                <c:pt idx="3491">
                  <c:v>99.23</c:v>
                </c:pt>
                <c:pt idx="3492">
                  <c:v>98.44</c:v>
                </c:pt>
                <c:pt idx="3493">
                  <c:v>98.78</c:v>
                </c:pt>
                <c:pt idx="3494">
                  <c:v>98.76</c:v>
                </c:pt>
                <c:pt idx="3495">
                  <c:v>95.29</c:v>
                </c:pt>
                <c:pt idx="3496">
                  <c:v>87.87</c:v>
                </c:pt>
                <c:pt idx="3497">
                  <c:v>75.45</c:v>
                </c:pt>
                <c:pt idx="3498">
                  <c:v>55.54</c:v>
                </c:pt>
                <c:pt idx="3499">
                  <c:v>32.409999999999997</c:v>
                </c:pt>
                <c:pt idx="3500">
                  <c:v>10.64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54.44</c:v>
                </c:pt>
                <c:pt idx="3511">
                  <c:v>84.24</c:v>
                </c:pt>
                <c:pt idx="3512">
                  <c:v>91.08</c:v>
                </c:pt>
                <c:pt idx="3513">
                  <c:v>94.03</c:v>
                </c:pt>
                <c:pt idx="3514">
                  <c:v>100.32</c:v>
                </c:pt>
                <c:pt idx="3515">
                  <c:v>99.01</c:v>
                </c:pt>
                <c:pt idx="3516">
                  <c:v>101.54</c:v>
                </c:pt>
                <c:pt idx="3517">
                  <c:v>103.9</c:v>
                </c:pt>
                <c:pt idx="3518">
                  <c:v>105.84</c:v>
                </c:pt>
                <c:pt idx="3519">
                  <c:v>102.86</c:v>
                </c:pt>
                <c:pt idx="3520">
                  <c:v>97.09</c:v>
                </c:pt>
                <c:pt idx="3521">
                  <c:v>82.93</c:v>
                </c:pt>
                <c:pt idx="3522">
                  <c:v>29.96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77.790000000000006</c:v>
                </c:pt>
                <c:pt idx="3538">
                  <c:v>99.85</c:v>
                </c:pt>
                <c:pt idx="3539">
                  <c:v>101.85</c:v>
                </c:pt>
                <c:pt idx="3540">
                  <c:v>103.02</c:v>
                </c:pt>
                <c:pt idx="3541">
                  <c:v>104.23</c:v>
                </c:pt>
                <c:pt idx="3542">
                  <c:v>106.3</c:v>
                </c:pt>
                <c:pt idx="3543">
                  <c:v>97.44</c:v>
                </c:pt>
                <c:pt idx="3544">
                  <c:v>85.43</c:v>
                </c:pt>
                <c:pt idx="3545">
                  <c:v>61.34</c:v>
                </c:pt>
                <c:pt idx="3546">
                  <c:v>27.29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68.73</c:v>
                </c:pt>
                <c:pt idx="3560">
                  <c:v>99.73</c:v>
                </c:pt>
                <c:pt idx="3561">
                  <c:v>98.56</c:v>
                </c:pt>
                <c:pt idx="3562">
                  <c:v>80.44</c:v>
                </c:pt>
                <c:pt idx="3563">
                  <c:v>83.77</c:v>
                </c:pt>
                <c:pt idx="3564">
                  <c:v>88.63</c:v>
                </c:pt>
                <c:pt idx="3565">
                  <c:v>91.09</c:v>
                </c:pt>
                <c:pt idx="3566">
                  <c:v>90.75</c:v>
                </c:pt>
                <c:pt idx="3567">
                  <c:v>85.95</c:v>
                </c:pt>
                <c:pt idx="3568">
                  <c:v>73.52</c:v>
                </c:pt>
                <c:pt idx="3569">
                  <c:v>56.04</c:v>
                </c:pt>
                <c:pt idx="3570">
                  <c:v>31.42</c:v>
                </c:pt>
                <c:pt idx="3571">
                  <c:v>7.05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81.78</c:v>
                </c:pt>
                <c:pt idx="3587">
                  <c:v>80.989999999999995</c:v>
                </c:pt>
                <c:pt idx="3588">
                  <c:v>81.72</c:v>
                </c:pt>
                <c:pt idx="3589">
                  <c:v>81.73</c:v>
                </c:pt>
                <c:pt idx="3590">
                  <c:v>85.77</c:v>
                </c:pt>
                <c:pt idx="3591">
                  <c:v>80.77</c:v>
                </c:pt>
                <c:pt idx="3592">
                  <c:v>66.14</c:v>
                </c:pt>
                <c:pt idx="3593">
                  <c:v>27.26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0.19</c:v>
                </c:pt>
                <c:pt idx="3609">
                  <c:v>87.95</c:v>
                </c:pt>
                <c:pt idx="3610">
                  <c:v>77.5</c:v>
                </c:pt>
                <c:pt idx="3611">
                  <c:v>83.25</c:v>
                </c:pt>
                <c:pt idx="3612">
                  <c:v>87.47</c:v>
                </c:pt>
                <c:pt idx="3613">
                  <c:v>91.27</c:v>
                </c:pt>
                <c:pt idx="3614">
                  <c:v>93.21</c:v>
                </c:pt>
                <c:pt idx="3615">
                  <c:v>81.84</c:v>
                </c:pt>
                <c:pt idx="3616">
                  <c:v>59.06</c:v>
                </c:pt>
                <c:pt idx="3617">
                  <c:v>27.39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14.9</c:v>
                </c:pt>
                <c:pt idx="3635">
                  <c:v>82.13</c:v>
                </c:pt>
                <c:pt idx="3636">
                  <c:v>83.98</c:v>
                </c:pt>
                <c:pt idx="3637">
                  <c:v>87.82</c:v>
                </c:pt>
                <c:pt idx="3638">
                  <c:v>90.16</c:v>
                </c:pt>
                <c:pt idx="3639">
                  <c:v>87.8</c:v>
                </c:pt>
                <c:pt idx="3640">
                  <c:v>78.14</c:v>
                </c:pt>
                <c:pt idx="3641">
                  <c:v>55.27</c:v>
                </c:pt>
                <c:pt idx="3642">
                  <c:v>17.53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29.77</c:v>
                </c:pt>
                <c:pt idx="3658">
                  <c:v>78.11</c:v>
                </c:pt>
                <c:pt idx="3659">
                  <c:v>79.319999999999993</c:v>
                </c:pt>
                <c:pt idx="3660">
                  <c:v>83.78</c:v>
                </c:pt>
                <c:pt idx="3661">
                  <c:v>87.49</c:v>
                </c:pt>
                <c:pt idx="3662">
                  <c:v>91.59</c:v>
                </c:pt>
                <c:pt idx="3663">
                  <c:v>78.86</c:v>
                </c:pt>
                <c:pt idx="3664">
                  <c:v>52.36</c:v>
                </c:pt>
                <c:pt idx="3665">
                  <c:v>18.59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0.51</c:v>
                </c:pt>
                <c:pt idx="3682">
                  <c:v>80</c:v>
                </c:pt>
                <c:pt idx="3683">
                  <c:v>80.61</c:v>
                </c:pt>
                <c:pt idx="3684">
                  <c:v>80.319999999999993</c:v>
                </c:pt>
                <c:pt idx="3685">
                  <c:v>82.53</c:v>
                </c:pt>
                <c:pt idx="3686">
                  <c:v>83.88</c:v>
                </c:pt>
                <c:pt idx="3687">
                  <c:v>81.02</c:v>
                </c:pt>
                <c:pt idx="3688">
                  <c:v>60.12</c:v>
                </c:pt>
                <c:pt idx="3689">
                  <c:v>28.62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75.849999999999994</c:v>
                </c:pt>
                <c:pt idx="3707">
                  <c:v>87.91</c:v>
                </c:pt>
                <c:pt idx="3708">
                  <c:v>90.28</c:v>
                </c:pt>
                <c:pt idx="3709">
                  <c:v>95.85</c:v>
                </c:pt>
                <c:pt idx="3710">
                  <c:v>98.35</c:v>
                </c:pt>
                <c:pt idx="3711">
                  <c:v>85.85</c:v>
                </c:pt>
                <c:pt idx="3712">
                  <c:v>61.43</c:v>
                </c:pt>
                <c:pt idx="3713">
                  <c:v>25.83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4.4400000000000004</c:v>
                </c:pt>
                <c:pt idx="3729">
                  <c:v>83.47</c:v>
                </c:pt>
                <c:pt idx="3730">
                  <c:v>88.53</c:v>
                </c:pt>
                <c:pt idx="3731">
                  <c:v>88.27</c:v>
                </c:pt>
                <c:pt idx="3732">
                  <c:v>90.14</c:v>
                </c:pt>
                <c:pt idx="3733">
                  <c:v>89.78</c:v>
                </c:pt>
                <c:pt idx="3734">
                  <c:v>89.83</c:v>
                </c:pt>
                <c:pt idx="3735">
                  <c:v>86.94</c:v>
                </c:pt>
                <c:pt idx="3736">
                  <c:v>78.81</c:v>
                </c:pt>
                <c:pt idx="3737">
                  <c:v>62.51</c:v>
                </c:pt>
                <c:pt idx="3738">
                  <c:v>39.81</c:v>
                </c:pt>
                <c:pt idx="3739">
                  <c:v>30.2</c:v>
                </c:pt>
                <c:pt idx="3740">
                  <c:v>17.559999999999999</c:v>
                </c:pt>
                <c:pt idx="3741">
                  <c:v>10.11</c:v>
                </c:pt>
                <c:pt idx="3742">
                  <c:v>12.68</c:v>
                </c:pt>
                <c:pt idx="3743">
                  <c:v>10.34</c:v>
                </c:pt>
                <c:pt idx="3744">
                  <c:v>7.83</c:v>
                </c:pt>
                <c:pt idx="3745">
                  <c:v>19.989999999999998</c:v>
                </c:pt>
                <c:pt idx="3746">
                  <c:v>31.91</c:v>
                </c:pt>
                <c:pt idx="3747">
                  <c:v>47.92</c:v>
                </c:pt>
                <c:pt idx="3748">
                  <c:v>67.92</c:v>
                </c:pt>
                <c:pt idx="3749">
                  <c:v>80.52</c:v>
                </c:pt>
                <c:pt idx="3750">
                  <c:v>88.01</c:v>
                </c:pt>
                <c:pt idx="3751">
                  <c:v>91.89</c:v>
                </c:pt>
                <c:pt idx="3752">
                  <c:v>94.06</c:v>
                </c:pt>
                <c:pt idx="3753">
                  <c:v>93.06</c:v>
                </c:pt>
                <c:pt idx="3754">
                  <c:v>92.7</c:v>
                </c:pt>
                <c:pt idx="3755">
                  <c:v>91.67</c:v>
                </c:pt>
                <c:pt idx="3756">
                  <c:v>95.96</c:v>
                </c:pt>
                <c:pt idx="3757">
                  <c:v>95.84</c:v>
                </c:pt>
                <c:pt idx="3758">
                  <c:v>100.13</c:v>
                </c:pt>
                <c:pt idx="3759">
                  <c:v>93.68</c:v>
                </c:pt>
                <c:pt idx="3760">
                  <c:v>83.46</c:v>
                </c:pt>
                <c:pt idx="3761">
                  <c:v>68.709999999999994</c:v>
                </c:pt>
                <c:pt idx="3762">
                  <c:v>48.43</c:v>
                </c:pt>
                <c:pt idx="3763">
                  <c:v>36.31</c:v>
                </c:pt>
                <c:pt idx="3764">
                  <c:v>14.6</c:v>
                </c:pt>
                <c:pt idx="3765">
                  <c:v>0.4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36.299999999999997</c:v>
                </c:pt>
                <c:pt idx="3773">
                  <c:v>58.7</c:v>
                </c:pt>
                <c:pt idx="3774">
                  <c:v>78.099999999999994</c:v>
                </c:pt>
                <c:pt idx="3775">
                  <c:v>83.67</c:v>
                </c:pt>
                <c:pt idx="3776">
                  <c:v>86.84</c:v>
                </c:pt>
                <c:pt idx="3777">
                  <c:v>87.92</c:v>
                </c:pt>
                <c:pt idx="3778">
                  <c:v>72.09</c:v>
                </c:pt>
                <c:pt idx="3779">
                  <c:v>76.58</c:v>
                </c:pt>
                <c:pt idx="3780">
                  <c:v>80.2</c:v>
                </c:pt>
                <c:pt idx="3781">
                  <c:v>87.16</c:v>
                </c:pt>
                <c:pt idx="3782">
                  <c:v>89.26</c:v>
                </c:pt>
                <c:pt idx="3783">
                  <c:v>79.489999999999995</c:v>
                </c:pt>
                <c:pt idx="3784">
                  <c:v>57.2</c:v>
                </c:pt>
                <c:pt idx="3785">
                  <c:v>21.33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66.38</c:v>
                </c:pt>
                <c:pt idx="3804">
                  <c:v>73.48</c:v>
                </c:pt>
                <c:pt idx="3805">
                  <c:v>73.17</c:v>
                </c:pt>
                <c:pt idx="3806">
                  <c:v>75.790000000000006</c:v>
                </c:pt>
                <c:pt idx="3807">
                  <c:v>64.790000000000006</c:v>
                </c:pt>
                <c:pt idx="3808">
                  <c:v>39.1</c:v>
                </c:pt>
                <c:pt idx="3809">
                  <c:v>4.0999999999999996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8.7899999999999991</c:v>
                </c:pt>
                <c:pt idx="3828">
                  <c:v>54.72</c:v>
                </c:pt>
                <c:pt idx="3829">
                  <c:v>59.96</c:v>
                </c:pt>
                <c:pt idx="3830">
                  <c:v>60.6</c:v>
                </c:pt>
                <c:pt idx="3831">
                  <c:v>49.01</c:v>
                </c:pt>
                <c:pt idx="3832">
                  <c:v>27.98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3.44</c:v>
                </c:pt>
                <c:pt idx="3853">
                  <c:v>50.12</c:v>
                </c:pt>
                <c:pt idx="3854">
                  <c:v>50.09</c:v>
                </c:pt>
                <c:pt idx="3855">
                  <c:v>38.24</c:v>
                </c:pt>
                <c:pt idx="3856">
                  <c:v>15.32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45.11</c:v>
                </c:pt>
                <c:pt idx="3874">
                  <c:v>88.92</c:v>
                </c:pt>
                <c:pt idx="3875">
                  <c:v>88.01</c:v>
                </c:pt>
                <c:pt idx="3876">
                  <c:v>86.63</c:v>
                </c:pt>
                <c:pt idx="3877">
                  <c:v>89.72</c:v>
                </c:pt>
                <c:pt idx="3878">
                  <c:v>88.07</c:v>
                </c:pt>
                <c:pt idx="3879">
                  <c:v>83.48</c:v>
                </c:pt>
                <c:pt idx="3880">
                  <c:v>79.040000000000006</c:v>
                </c:pt>
                <c:pt idx="3881">
                  <c:v>69.69</c:v>
                </c:pt>
                <c:pt idx="3882">
                  <c:v>53.95</c:v>
                </c:pt>
                <c:pt idx="3883">
                  <c:v>27.88</c:v>
                </c:pt>
                <c:pt idx="3884">
                  <c:v>7.66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17.899999999999999</c:v>
                </c:pt>
                <c:pt idx="3894">
                  <c:v>71.989999999999995</c:v>
                </c:pt>
                <c:pt idx="3895">
                  <c:v>82.91</c:v>
                </c:pt>
                <c:pt idx="3896">
                  <c:v>90.61</c:v>
                </c:pt>
                <c:pt idx="3897">
                  <c:v>92.23</c:v>
                </c:pt>
                <c:pt idx="3898">
                  <c:v>88.68</c:v>
                </c:pt>
                <c:pt idx="3899">
                  <c:v>93.76</c:v>
                </c:pt>
                <c:pt idx="3900">
                  <c:v>96.93</c:v>
                </c:pt>
                <c:pt idx="3901">
                  <c:v>97.87</c:v>
                </c:pt>
                <c:pt idx="3902">
                  <c:v>102.53</c:v>
                </c:pt>
                <c:pt idx="3903">
                  <c:v>91.06</c:v>
                </c:pt>
                <c:pt idx="3904">
                  <c:v>63.66</c:v>
                </c:pt>
                <c:pt idx="3905">
                  <c:v>32.700000000000003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12.69</c:v>
                </c:pt>
                <c:pt idx="3922">
                  <c:v>85.12</c:v>
                </c:pt>
                <c:pt idx="3923">
                  <c:v>84.35</c:v>
                </c:pt>
                <c:pt idx="3924">
                  <c:v>87.9</c:v>
                </c:pt>
                <c:pt idx="3925">
                  <c:v>92.21</c:v>
                </c:pt>
                <c:pt idx="3926">
                  <c:v>93.93</c:v>
                </c:pt>
                <c:pt idx="3927">
                  <c:v>86.96</c:v>
                </c:pt>
                <c:pt idx="3928">
                  <c:v>62.11</c:v>
                </c:pt>
                <c:pt idx="3929">
                  <c:v>28.78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63.1</c:v>
                </c:pt>
                <c:pt idx="3946">
                  <c:v>68.75</c:v>
                </c:pt>
                <c:pt idx="3947">
                  <c:v>69.989999999999995</c:v>
                </c:pt>
                <c:pt idx="3948">
                  <c:v>72.22</c:v>
                </c:pt>
                <c:pt idx="3949">
                  <c:v>73.84</c:v>
                </c:pt>
                <c:pt idx="3950">
                  <c:v>73.63</c:v>
                </c:pt>
                <c:pt idx="3951">
                  <c:v>66.930000000000007</c:v>
                </c:pt>
                <c:pt idx="3952">
                  <c:v>54.94</c:v>
                </c:pt>
                <c:pt idx="3953">
                  <c:v>23</c:v>
                </c:pt>
                <c:pt idx="3954">
                  <c:v>0.7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13.06</c:v>
                </c:pt>
                <c:pt idx="3971">
                  <c:v>61.23</c:v>
                </c:pt>
                <c:pt idx="3972">
                  <c:v>61.28</c:v>
                </c:pt>
                <c:pt idx="3973">
                  <c:v>62.24</c:v>
                </c:pt>
                <c:pt idx="3974">
                  <c:v>63.03</c:v>
                </c:pt>
                <c:pt idx="3975">
                  <c:v>51.25</c:v>
                </c:pt>
                <c:pt idx="3976">
                  <c:v>34.64</c:v>
                </c:pt>
                <c:pt idx="3977">
                  <c:v>8.9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8.51</c:v>
                </c:pt>
                <c:pt idx="3995">
                  <c:v>57.13</c:v>
                </c:pt>
                <c:pt idx="3996">
                  <c:v>56.87</c:v>
                </c:pt>
                <c:pt idx="3997">
                  <c:v>57.26</c:v>
                </c:pt>
                <c:pt idx="3998">
                  <c:v>58.15</c:v>
                </c:pt>
                <c:pt idx="3999">
                  <c:v>51.19</c:v>
                </c:pt>
                <c:pt idx="4000">
                  <c:v>28.09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28.3</c:v>
                </c:pt>
                <c:pt idx="4019">
                  <c:v>55.76</c:v>
                </c:pt>
                <c:pt idx="4020">
                  <c:v>55.57</c:v>
                </c:pt>
                <c:pt idx="4021">
                  <c:v>55.77</c:v>
                </c:pt>
                <c:pt idx="4022">
                  <c:v>55.84</c:v>
                </c:pt>
                <c:pt idx="4023">
                  <c:v>44.25</c:v>
                </c:pt>
                <c:pt idx="4024">
                  <c:v>24.73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39.729999999999997</c:v>
                </c:pt>
                <c:pt idx="4044">
                  <c:v>52.68</c:v>
                </c:pt>
                <c:pt idx="4045">
                  <c:v>55.3</c:v>
                </c:pt>
                <c:pt idx="4046">
                  <c:v>54.39</c:v>
                </c:pt>
                <c:pt idx="4047">
                  <c:v>45.12</c:v>
                </c:pt>
                <c:pt idx="4048">
                  <c:v>23.71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35.229999999999997</c:v>
                </c:pt>
                <c:pt idx="4069">
                  <c:v>50.69</c:v>
                </c:pt>
                <c:pt idx="4070">
                  <c:v>52.66</c:v>
                </c:pt>
                <c:pt idx="4071">
                  <c:v>45.43</c:v>
                </c:pt>
                <c:pt idx="4072">
                  <c:v>23.21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39.880000000000003</c:v>
                </c:pt>
                <c:pt idx="4091">
                  <c:v>91.05</c:v>
                </c:pt>
                <c:pt idx="4092">
                  <c:v>95.21</c:v>
                </c:pt>
                <c:pt idx="4093">
                  <c:v>96.09</c:v>
                </c:pt>
                <c:pt idx="4094">
                  <c:v>98.1</c:v>
                </c:pt>
                <c:pt idx="4095">
                  <c:v>91.26</c:v>
                </c:pt>
                <c:pt idx="4096">
                  <c:v>65.61</c:v>
                </c:pt>
                <c:pt idx="4097">
                  <c:v>34.49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04">
                  <c:v>0</c:v>
                </c:pt>
                <c:pt idx="4105">
                  <c:v>0</c:v>
                </c:pt>
                <c:pt idx="4106">
                  <c:v>0</c:v>
                </c:pt>
                <c:pt idx="4107">
                  <c:v>0</c:v>
                </c:pt>
                <c:pt idx="4108">
                  <c:v>0</c:v>
                </c:pt>
                <c:pt idx="4109">
                  <c:v>0</c:v>
                </c:pt>
                <c:pt idx="4110">
                  <c:v>0</c:v>
                </c:pt>
                <c:pt idx="4111">
                  <c:v>0</c:v>
                </c:pt>
                <c:pt idx="4112">
                  <c:v>0</c:v>
                </c:pt>
                <c:pt idx="4113">
                  <c:v>17.760000000000002</c:v>
                </c:pt>
                <c:pt idx="4114">
                  <c:v>84.27</c:v>
                </c:pt>
                <c:pt idx="4115">
                  <c:v>86.28</c:v>
                </c:pt>
                <c:pt idx="4116">
                  <c:v>94.67</c:v>
                </c:pt>
                <c:pt idx="4117">
                  <c:v>98.37</c:v>
                </c:pt>
                <c:pt idx="4118">
                  <c:v>99.24</c:v>
                </c:pt>
                <c:pt idx="4119">
                  <c:v>85.44</c:v>
                </c:pt>
                <c:pt idx="4120">
                  <c:v>56.91</c:v>
                </c:pt>
                <c:pt idx="4121">
                  <c:v>16.8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37">
                  <c:v>0</c:v>
                </c:pt>
                <c:pt idx="4138">
                  <c:v>12.11</c:v>
                </c:pt>
                <c:pt idx="4139">
                  <c:v>66.17</c:v>
                </c:pt>
                <c:pt idx="4140">
                  <c:v>68.760000000000005</c:v>
                </c:pt>
                <c:pt idx="4141">
                  <c:v>72.900000000000006</c:v>
                </c:pt>
                <c:pt idx="4142">
                  <c:v>72.650000000000006</c:v>
                </c:pt>
                <c:pt idx="4143">
                  <c:v>61.25</c:v>
                </c:pt>
                <c:pt idx="4144">
                  <c:v>41.56</c:v>
                </c:pt>
                <c:pt idx="4145">
                  <c:v>9.2899999999999991</c:v>
                </c:pt>
                <c:pt idx="4146">
                  <c:v>0</c:v>
                </c:pt>
                <c:pt idx="4147">
                  <c:v>0</c:v>
                </c:pt>
                <c:pt idx="4148">
                  <c:v>0</c:v>
                </c:pt>
                <c:pt idx="4149">
                  <c:v>0</c:v>
                </c:pt>
                <c:pt idx="4150">
                  <c:v>0</c:v>
                </c:pt>
                <c:pt idx="4151">
                  <c:v>0</c:v>
                </c:pt>
                <c:pt idx="4152">
                  <c:v>0</c:v>
                </c:pt>
                <c:pt idx="4153">
                  <c:v>0</c:v>
                </c:pt>
                <c:pt idx="4154">
                  <c:v>0</c:v>
                </c:pt>
                <c:pt idx="4155">
                  <c:v>0</c:v>
                </c:pt>
                <c:pt idx="4156">
                  <c:v>0</c:v>
                </c:pt>
                <c:pt idx="4157">
                  <c:v>0</c:v>
                </c:pt>
                <c:pt idx="4158">
                  <c:v>0</c:v>
                </c:pt>
                <c:pt idx="4159">
                  <c:v>0</c:v>
                </c:pt>
                <c:pt idx="4160">
                  <c:v>0</c:v>
                </c:pt>
                <c:pt idx="4161">
                  <c:v>0</c:v>
                </c:pt>
                <c:pt idx="4162">
                  <c:v>33.729999999999997</c:v>
                </c:pt>
                <c:pt idx="4163">
                  <c:v>61.02</c:v>
                </c:pt>
                <c:pt idx="4164">
                  <c:v>59.71</c:v>
                </c:pt>
                <c:pt idx="4165">
                  <c:v>61.67</c:v>
                </c:pt>
                <c:pt idx="4166">
                  <c:v>61.42</c:v>
                </c:pt>
                <c:pt idx="4167">
                  <c:v>58.22</c:v>
                </c:pt>
                <c:pt idx="4168">
                  <c:v>39.56</c:v>
                </c:pt>
                <c:pt idx="4169">
                  <c:v>15.73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1.1200000000000001</c:v>
                </c:pt>
                <c:pt idx="4187">
                  <c:v>69.099999999999994</c:v>
                </c:pt>
                <c:pt idx="4188">
                  <c:v>71.28</c:v>
                </c:pt>
                <c:pt idx="4189">
                  <c:v>75.44</c:v>
                </c:pt>
                <c:pt idx="4190">
                  <c:v>77.05</c:v>
                </c:pt>
                <c:pt idx="4191">
                  <c:v>65.92</c:v>
                </c:pt>
                <c:pt idx="4192">
                  <c:v>39.200000000000003</c:v>
                </c:pt>
                <c:pt idx="4193">
                  <c:v>2.15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33.700000000000003</c:v>
                </c:pt>
                <c:pt idx="4212">
                  <c:v>68</c:v>
                </c:pt>
                <c:pt idx="4213">
                  <c:v>67.709999999999994</c:v>
                </c:pt>
                <c:pt idx="4214">
                  <c:v>69.87</c:v>
                </c:pt>
                <c:pt idx="4215">
                  <c:v>61.7</c:v>
                </c:pt>
                <c:pt idx="4216">
                  <c:v>43.75</c:v>
                </c:pt>
                <c:pt idx="4217">
                  <c:v>27.49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37.69</c:v>
                </c:pt>
                <c:pt idx="4234">
                  <c:v>70.2</c:v>
                </c:pt>
                <c:pt idx="4235">
                  <c:v>68</c:v>
                </c:pt>
                <c:pt idx="4236">
                  <c:v>66.05</c:v>
                </c:pt>
                <c:pt idx="4237">
                  <c:v>64.08</c:v>
                </c:pt>
                <c:pt idx="4238">
                  <c:v>64.040000000000006</c:v>
                </c:pt>
                <c:pt idx="4239">
                  <c:v>57.88</c:v>
                </c:pt>
                <c:pt idx="4240">
                  <c:v>36.979999999999997</c:v>
                </c:pt>
                <c:pt idx="4241">
                  <c:v>10.24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54">
                  <c:v>0</c:v>
                </c:pt>
                <c:pt idx="4255">
                  <c:v>0</c:v>
                </c:pt>
                <c:pt idx="4256">
                  <c:v>0</c:v>
                </c:pt>
                <c:pt idx="4257">
                  <c:v>0</c:v>
                </c:pt>
                <c:pt idx="4258">
                  <c:v>61.7</c:v>
                </c:pt>
                <c:pt idx="4259">
                  <c:v>82.47</c:v>
                </c:pt>
                <c:pt idx="4260">
                  <c:v>86.62</c:v>
                </c:pt>
                <c:pt idx="4261">
                  <c:v>90.29</c:v>
                </c:pt>
                <c:pt idx="4262">
                  <c:v>90.98</c:v>
                </c:pt>
                <c:pt idx="4263">
                  <c:v>79.489999999999995</c:v>
                </c:pt>
                <c:pt idx="4264">
                  <c:v>55.19</c:v>
                </c:pt>
                <c:pt idx="4265">
                  <c:v>19.63</c:v>
                </c:pt>
                <c:pt idx="4266">
                  <c:v>0</c:v>
                </c:pt>
                <c:pt idx="4267">
                  <c:v>0</c:v>
                </c:pt>
                <c:pt idx="4268">
                  <c:v>0</c:v>
                </c:pt>
                <c:pt idx="4269">
                  <c:v>0</c:v>
                </c:pt>
                <c:pt idx="4270">
                  <c:v>0</c:v>
                </c:pt>
                <c:pt idx="4271">
                  <c:v>0</c:v>
                </c:pt>
                <c:pt idx="4272">
                  <c:v>0</c:v>
                </c:pt>
                <c:pt idx="4273">
                  <c:v>0</c:v>
                </c:pt>
                <c:pt idx="4274">
                  <c:v>0</c:v>
                </c:pt>
                <c:pt idx="4275">
                  <c:v>0</c:v>
                </c:pt>
                <c:pt idx="4276">
                  <c:v>0</c:v>
                </c:pt>
                <c:pt idx="4277">
                  <c:v>0</c:v>
                </c:pt>
                <c:pt idx="4278">
                  <c:v>0</c:v>
                </c:pt>
                <c:pt idx="4279">
                  <c:v>0</c:v>
                </c:pt>
                <c:pt idx="4280">
                  <c:v>0</c:v>
                </c:pt>
                <c:pt idx="4281">
                  <c:v>0</c:v>
                </c:pt>
                <c:pt idx="4282">
                  <c:v>49.56</c:v>
                </c:pt>
                <c:pt idx="4283">
                  <c:v>71.23</c:v>
                </c:pt>
                <c:pt idx="4284">
                  <c:v>76.37</c:v>
                </c:pt>
                <c:pt idx="4285">
                  <c:v>82.52</c:v>
                </c:pt>
                <c:pt idx="4286">
                  <c:v>84.06</c:v>
                </c:pt>
                <c:pt idx="4287">
                  <c:v>71.790000000000006</c:v>
                </c:pt>
                <c:pt idx="4288">
                  <c:v>42.81</c:v>
                </c:pt>
                <c:pt idx="4289">
                  <c:v>5.82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52.74</c:v>
                </c:pt>
                <c:pt idx="4307">
                  <c:v>78.44</c:v>
                </c:pt>
                <c:pt idx="4308">
                  <c:v>79.819999999999993</c:v>
                </c:pt>
                <c:pt idx="4309">
                  <c:v>81.88</c:v>
                </c:pt>
                <c:pt idx="4310">
                  <c:v>82.21</c:v>
                </c:pt>
                <c:pt idx="4311">
                  <c:v>74.239999999999995</c:v>
                </c:pt>
                <c:pt idx="4312">
                  <c:v>54.41</c:v>
                </c:pt>
                <c:pt idx="4313">
                  <c:v>23.86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30.52</c:v>
                </c:pt>
                <c:pt idx="4331">
                  <c:v>71</c:v>
                </c:pt>
                <c:pt idx="4332">
                  <c:v>74.8</c:v>
                </c:pt>
                <c:pt idx="4333">
                  <c:v>78.69</c:v>
                </c:pt>
                <c:pt idx="4334">
                  <c:v>81.67</c:v>
                </c:pt>
                <c:pt idx="4335">
                  <c:v>71.55</c:v>
                </c:pt>
                <c:pt idx="4336">
                  <c:v>43.51</c:v>
                </c:pt>
                <c:pt idx="4337">
                  <c:v>8.59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14.87</c:v>
                </c:pt>
                <c:pt idx="4356">
                  <c:v>58.4</c:v>
                </c:pt>
                <c:pt idx="4357">
                  <c:v>57.59</c:v>
                </c:pt>
                <c:pt idx="4358">
                  <c:v>60.37</c:v>
                </c:pt>
                <c:pt idx="4359">
                  <c:v>53.9</c:v>
                </c:pt>
                <c:pt idx="4360">
                  <c:v>38.75</c:v>
                </c:pt>
                <c:pt idx="4361">
                  <c:v>14.2</c:v>
                </c:pt>
                <c:pt idx="4362">
                  <c:v>0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24.82</c:v>
                </c:pt>
                <c:pt idx="4379">
                  <c:v>57.77</c:v>
                </c:pt>
                <c:pt idx="4380">
                  <c:v>57.67</c:v>
                </c:pt>
                <c:pt idx="4381">
                  <c:v>60.55</c:v>
                </c:pt>
                <c:pt idx="4382">
                  <c:v>61.6</c:v>
                </c:pt>
                <c:pt idx="4383">
                  <c:v>59.79</c:v>
                </c:pt>
                <c:pt idx="4384">
                  <c:v>52.65</c:v>
                </c:pt>
                <c:pt idx="4385">
                  <c:v>13.38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48.48</c:v>
                </c:pt>
                <c:pt idx="4404">
                  <c:v>55.6</c:v>
                </c:pt>
                <c:pt idx="4405">
                  <c:v>56.97</c:v>
                </c:pt>
                <c:pt idx="4406">
                  <c:v>57.21</c:v>
                </c:pt>
                <c:pt idx="4407">
                  <c:v>54.28</c:v>
                </c:pt>
                <c:pt idx="4408">
                  <c:v>47.39</c:v>
                </c:pt>
                <c:pt idx="4409">
                  <c:v>29.5</c:v>
                </c:pt>
                <c:pt idx="4410">
                  <c:v>6.09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19.55</c:v>
                </c:pt>
                <c:pt idx="4429">
                  <c:v>57.15</c:v>
                </c:pt>
                <c:pt idx="4430">
                  <c:v>56.95</c:v>
                </c:pt>
                <c:pt idx="4431">
                  <c:v>48.97</c:v>
                </c:pt>
                <c:pt idx="4432">
                  <c:v>30.59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45.83</c:v>
                </c:pt>
                <c:pt idx="4452">
                  <c:v>75.95</c:v>
                </c:pt>
                <c:pt idx="4453">
                  <c:v>77.569999999999993</c:v>
                </c:pt>
                <c:pt idx="4454">
                  <c:v>80.239999999999995</c:v>
                </c:pt>
                <c:pt idx="4455">
                  <c:v>73.75</c:v>
                </c:pt>
                <c:pt idx="4456">
                  <c:v>56.38</c:v>
                </c:pt>
                <c:pt idx="4457">
                  <c:v>30.11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41.58</c:v>
                </c:pt>
                <c:pt idx="4475">
                  <c:v>74.55</c:v>
                </c:pt>
                <c:pt idx="4476">
                  <c:v>78.400000000000006</c:v>
                </c:pt>
                <c:pt idx="4477">
                  <c:v>83.33</c:v>
                </c:pt>
                <c:pt idx="4478">
                  <c:v>87.48</c:v>
                </c:pt>
                <c:pt idx="4479">
                  <c:v>76.02</c:v>
                </c:pt>
                <c:pt idx="4480">
                  <c:v>52.27</c:v>
                </c:pt>
                <c:pt idx="4481">
                  <c:v>19.98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56.04</c:v>
                </c:pt>
                <c:pt idx="4500">
                  <c:v>72.48</c:v>
                </c:pt>
                <c:pt idx="4501">
                  <c:v>72.459999999999994</c:v>
                </c:pt>
                <c:pt idx="4502">
                  <c:v>73.849999999999994</c:v>
                </c:pt>
                <c:pt idx="4503">
                  <c:v>63.98</c:v>
                </c:pt>
                <c:pt idx="4504">
                  <c:v>46.61</c:v>
                </c:pt>
                <c:pt idx="4505">
                  <c:v>20.059999999999999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57.33</c:v>
                </c:pt>
                <c:pt idx="4524">
                  <c:v>72.3</c:v>
                </c:pt>
                <c:pt idx="4525">
                  <c:v>74.069999999999993</c:v>
                </c:pt>
                <c:pt idx="4526">
                  <c:v>76.5</c:v>
                </c:pt>
                <c:pt idx="4527">
                  <c:v>69.680000000000007</c:v>
                </c:pt>
                <c:pt idx="4528">
                  <c:v>48.72</c:v>
                </c:pt>
                <c:pt idx="4529">
                  <c:v>19.52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56.57</c:v>
                </c:pt>
                <c:pt idx="4549">
                  <c:v>57.24</c:v>
                </c:pt>
                <c:pt idx="4550">
                  <c:v>57.44</c:v>
                </c:pt>
                <c:pt idx="4551">
                  <c:v>53.45</c:v>
                </c:pt>
                <c:pt idx="4552">
                  <c:v>43.21</c:v>
                </c:pt>
                <c:pt idx="4553">
                  <c:v>6.59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33.78</c:v>
                </c:pt>
                <c:pt idx="4571">
                  <c:v>70.150000000000006</c:v>
                </c:pt>
                <c:pt idx="4572">
                  <c:v>73.59</c:v>
                </c:pt>
                <c:pt idx="4573">
                  <c:v>76.010000000000005</c:v>
                </c:pt>
                <c:pt idx="4574">
                  <c:v>79.239999999999995</c:v>
                </c:pt>
                <c:pt idx="4575">
                  <c:v>77.55</c:v>
                </c:pt>
                <c:pt idx="4576">
                  <c:v>59.38</c:v>
                </c:pt>
                <c:pt idx="4577">
                  <c:v>32.61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15.75</c:v>
                </c:pt>
                <c:pt idx="4595">
                  <c:v>75.14</c:v>
                </c:pt>
                <c:pt idx="4596">
                  <c:v>77.540000000000006</c:v>
                </c:pt>
                <c:pt idx="4597">
                  <c:v>80.010000000000005</c:v>
                </c:pt>
                <c:pt idx="4598">
                  <c:v>83.03</c:v>
                </c:pt>
                <c:pt idx="4599">
                  <c:v>74.72</c:v>
                </c:pt>
                <c:pt idx="4600">
                  <c:v>51.49</c:v>
                </c:pt>
                <c:pt idx="4601">
                  <c:v>20.55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48.63</c:v>
                </c:pt>
                <c:pt idx="4620">
                  <c:v>72.38</c:v>
                </c:pt>
                <c:pt idx="4621">
                  <c:v>73.94</c:v>
                </c:pt>
                <c:pt idx="4622">
                  <c:v>73.739999999999995</c:v>
                </c:pt>
                <c:pt idx="4623">
                  <c:v>64.150000000000006</c:v>
                </c:pt>
                <c:pt idx="4624">
                  <c:v>41.74</c:v>
                </c:pt>
                <c:pt idx="4625">
                  <c:v>10.3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56.17</c:v>
                </c:pt>
                <c:pt idx="4645">
                  <c:v>59.98</c:v>
                </c:pt>
                <c:pt idx="4646">
                  <c:v>67.62</c:v>
                </c:pt>
                <c:pt idx="4647">
                  <c:v>57.24</c:v>
                </c:pt>
                <c:pt idx="4648">
                  <c:v>36.19</c:v>
                </c:pt>
                <c:pt idx="4649">
                  <c:v>1.56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34.130000000000003</c:v>
                </c:pt>
                <c:pt idx="4670">
                  <c:v>56.83</c:v>
                </c:pt>
                <c:pt idx="4671">
                  <c:v>50.87</c:v>
                </c:pt>
                <c:pt idx="4672">
                  <c:v>27.41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34.58</c:v>
                </c:pt>
                <c:pt idx="4695">
                  <c:v>39.39</c:v>
                </c:pt>
                <c:pt idx="4696">
                  <c:v>19.059999999999999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1.41</c:v>
                </c:pt>
                <c:pt idx="4719">
                  <c:v>36.9</c:v>
                </c:pt>
                <c:pt idx="4720">
                  <c:v>16.86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19.38</c:v>
                </c:pt>
                <c:pt idx="4743">
                  <c:v>41.27</c:v>
                </c:pt>
                <c:pt idx="4744">
                  <c:v>19.91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48.85</c:v>
                </c:pt>
                <c:pt idx="4767">
                  <c:v>41.3</c:v>
                </c:pt>
                <c:pt idx="4768">
                  <c:v>20.81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30.63</c:v>
                </c:pt>
                <c:pt idx="4788">
                  <c:v>63.71</c:v>
                </c:pt>
                <c:pt idx="4789">
                  <c:v>61.14</c:v>
                </c:pt>
                <c:pt idx="4790">
                  <c:v>62.33</c:v>
                </c:pt>
                <c:pt idx="4791">
                  <c:v>54.66</c:v>
                </c:pt>
                <c:pt idx="4792">
                  <c:v>37.82</c:v>
                </c:pt>
                <c:pt idx="4793">
                  <c:v>11.21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5.79</c:v>
                </c:pt>
                <c:pt idx="4811">
                  <c:v>82.23</c:v>
                </c:pt>
                <c:pt idx="4812">
                  <c:v>88.97</c:v>
                </c:pt>
                <c:pt idx="4813">
                  <c:v>97.03</c:v>
                </c:pt>
                <c:pt idx="4814">
                  <c:v>97.21</c:v>
                </c:pt>
                <c:pt idx="4815">
                  <c:v>90.58</c:v>
                </c:pt>
                <c:pt idx="4816">
                  <c:v>70.86</c:v>
                </c:pt>
                <c:pt idx="4817">
                  <c:v>41.08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1.84</c:v>
                </c:pt>
                <c:pt idx="4835">
                  <c:v>59.2</c:v>
                </c:pt>
                <c:pt idx="4836">
                  <c:v>64.69</c:v>
                </c:pt>
                <c:pt idx="4837">
                  <c:v>70.489999999999995</c:v>
                </c:pt>
                <c:pt idx="4838">
                  <c:v>73.62</c:v>
                </c:pt>
                <c:pt idx="4839">
                  <c:v>70.959999999999994</c:v>
                </c:pt>
                <c:pt idx="4840">
                  <c:v>50.27</c:v>
                </c:pt>
                <c:pt idx="4841">
                  <c:v>21.63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5.89</c:v>
                </c:pt>
                <c:pt idx="4860">
                  <c:v>73.52</c:v>
                </c:pt>
                <c:pt idx="4861">
                  <c:v>73.66</c:v>
                </c:pt>
                <c:pt idx="4862">
                  <c:v>75.11</c:v>
                </c:pt>
                <c:pt idx="4863">
                  <c:v>72.510000000000005</c:v>
                </c:pt>
                <c:pt idx="4864">
                  <c:v>68.69</c:v>
                </c:pt>
                <c:pt idx="4865">
                  <c:v>59.61</c:v>
                </c:pt>
                <c:pt idx="4866">
                  <c:v>42</c:v>
                </c:pt>
                <c:pt idx="4867">
                  <c:v>20.85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36.25</c:v>
                </c:pt>
                <c:pt idx="4883">
                  <c:v>69.760000000000005</c:v>
                </c:pt>
                <c:pt idx="4884">
                  <c:v>67.88</c:v>
                </c:pt>
                <c:pt idx="4885">
                  <c:v>68.599999999999994</c:v>
                </c:pt>
                <c:pt idx="4886">
                  <c:v>68.510000000000005</c:v>
                </c:pt>
                <c:pt idx="4887">
                  <c:v>69.37</c:v>
                </c:pt>
                <c:pt idx="4888">
                  <c:v>63.91</c:v>
                </c:pt>
                <c:pt idx="4889">
                  <c:v>52.95</c:v>
                </c:pt>
                <c:pt idx="4890">
                  <c:v>8.58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59.46</c:v>
                </c:pt>
                <c:pt idx="4906">
                  <c:v>93.11</c:v>
                </c:pt>
                <c:pt idx="4907">
                  <c:v>90.44</c:v>
                </c:pt>
                <c:pt idx="4908">
                  <c:v>89.86</c:v>
                </c:pt>
                <c:pt idx="4909">
                  <c:v>86.87</c:v>
                </c:pt>
                <c:pt idx="4910">
                  <c:v>88</c:v>
                </c:pt>
                <c:pt idx="4911">
                  <c:v>86.1</c:v>
                </c:pt>
                <c:pt idx="4912">
                  <c:v>81.14</c:v>
                </c:pt>
                <c:pt idx="4913">
                  <c:v>76.84</c:v>
                </c:pt>
                <c:pt idx="4914">
                  <c:v>63.16</c:v>
                </c:pt>
                <c:pt idx="4915">
                  <c:v>44.7</c:v>
                </c:pt>
                <c:pt idx="4916">
                  <c:v>27.09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29.71</c:v>
                </c:pt>
                <c:pt idx="4925">
                  <c:v>73.92</c:v>
                </c:pt>
                <c:pt idx="4926">
                  <c:v>82.58</c:v>
                </c:pt>
                <c:pt idx="4927">
                  <c:v>89.45</c:v>
                </c:pt>
                <c:pt idx="4928">
                  <c:v>94.14</c:v>
                </c:pt>
                <c:pt idx="4929">
                  <c:v>95.86</c:v>
                </c:pt>
                <c:pt idx="4930">
                  <c:v>76.349999999999994</c:v>
                </c:pt>
                <c:pt idx="4931">
                  <c:v>79.510000000000005</c:v>
                </c:pt>
                <c:pt idx="4932">
                  <c:v>82.8</c:v>
                </c:pt>
                <c:pt idx="4933">
                  <c:v>87.47</c:v>
                </c:pt>
                <c:pt idx="4934">
                  <c:v>87.89</c:v>
                </c:pt>
                <c:pt idx="4935">
                  <c:v>84.7</c:v>
                </c:pt>
                <c:pt idx="4936">
                  <c:v>78.459999999999994</c:v>
                </c:pt>
                <c:pt idx="4937">
                  <c:v>63.8</c:v>
                </c:pt>
                <c:pt idx="4938">
                  <c:v>39.86</c:v>
                </c:pt>
                <c:pt idx="4939">
                  <c:v>13.79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1.27</c:v>
                </c:pt>
                <c:pt idx="4955">
                  <c:v>64.16</c:v>
                </c:pt>
                <c:pt idx="4956">
                  <c:v>69.87</c:v>
                </c:pt>
                <c:pt idx="4957">
                  <c:v>73.92</c:v>
                </c:pt>
                <c:pt idx="4958">
                  <c:v>75.209999999999994</c:v>
                </c:pt>
                <c:pt idx="4959">
                  <c:v>71.459999999999994</c:v>
                </c:pt>
                <c:pt idx="4960">
                  <c:v>51.29</c:v>
                </c:pt>
                <c:pt idx="4961">
                  <c:v>19.350000000000001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18.670000000000002</c:v>
                </c:pt>
                <c:pt idx="4981">
                  <c:v>52.32</c:v>
                </c:pt>
                <c:pt idx="4982">
                  <c:v>52.9</c:v>
                </c:pt>
                <c:pt idx="4983">
                  <c:v>49.18</c:v>
                </c:pt>
                <c:pt idx="4984">
                  <c:v>33.840000000000003</c:v>
                </c:pt>
                <c:pt idx="4985">
                  <c:v>0.87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29.77</c:v>
                </c:pt>
                <c:pt idx="5006">
                  <c:v>52.8</c:v>
                </c:pt>
                <c:pt idx="5007">
                  <c:v>46.76</c:v>
                </c:pt>
                <c:pt idx="5008">
                  <c:v>30.09</c:v>
                </c:pt>
                <c:pt idx="5009">
                  <c:v>0.15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44.75</c:v>
                </c:pt>
                <c:pt idx="5029">
                  <c:v>54.38</c:v>
                </c:pt>
                <c:pt idx="5030">
                  <c:v>56.51</c:v>
                </c:pt>
                <c:pt idx="5031">
                  <c:v>53.68</c:v>
                </c:pt>
                <c:pt idx="5032">
                  <c:v>38.78</c:v>
                </c:pt>
                <c:pt idx="5033">
                  <c:v>11.41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48.47</c:v>
                </c:pt>
                <c:pt idx="5051">
                  <c:v>79.180000000000007</c:v>
                </c:pt>
                <c:pt idx="5052">
                  <c:v>82.31</c:v>
                </c:pt>
                <c:pt idx="5053">
                  <c:v>87.46</c:v>
                </c:pt>
                <c:pt idx="5054">
                  <c:v>87.44</c:v>
                </c:pt>
                <c:pt idx="5055">
                  <c:v>82.18</c:v>
                </c:pt>
                <c:pt idx="5056">
                  <c:v>64.25</c:v>
                </c:pt>
                <c:pt idx="5057">
                  <c:v>29.59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38.630000000000003</c:v>
                </c:pt>
                <c:pt idx="5075">
                  <c:v>71.91</c:v>
                </c:pt>
                <c:pt idx="5076">
                  <c:v>75.05</c:v>
                </c:pt>
                <c:pt idx="5077">
                  <c:v>80.8</c:v>
                </c:pt>
                <c:pt idx="5078">
                  <c:v>82.63</c:v>
                </c:pt>
                <c:pt idx="5079">
                  <c:v>76.94</c:v>
                </c:pt>
                <c:pt idx="5080">
                  <c:v>58.41</c:v>
                </c:pt>
                <c:pt idx="5081">
                  <c:v>24.07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23.99</c:v>
                </c:pt>
                <c:pt idx="5100">
                  <c:v>59.92</c:v>
                </c:pt>
                <c:pt idx="5101">
                  <c:v>63.79</c:v>
                </c:pt>
                <c:pt idx="5102">
                  <c:v>62.39</c:v>
                </c:pt>
                <c:pt idx="5103">
                  <c:v>62.86</c:v>
                </c:pt>
                <c:pt idx="5104">
                  <c:v>53.3</c:v>
                </c:pt>
                <c:pt idx="5105">
                  <c:v>32.26</c:v>
                </c:pt>
                <c:pt idx="5106">
                  <c:v>0.73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7.14</c:v>
                </c:pt>
                <c:pt idx="5125">
                  <c:v>49</c:v>
                </c:pt>
                <c:pt idx="5126">
                  <c:v>51.01</c:v>
                </c:pt>
                <c:pt idx="5127">
                  <c:v>49.5</c:v>
                </c:pt>
                <c:pt idx="5128">
                  <c:v>30.5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16</c:v>
                </c:pt>
                <c:pt idx="5150">
                  <c:v>45.96</c:v>
                </c:pt>
                <c:pt idx="5151">
                  <c:v>46.08</c:v>
                </c:pt>
                <c:pt idx="5152">
                  <c:v>26.47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37.83</c:v>
                </c:pt>
                <c:pt idx="5175">
                  <c:v>39.24</c:v>
                </c:pt>
                <c:pt idx="5176">
                  <c:v>19.86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28.55</c:v>
                </c:pt>
                <c:pt idx="5198">
                  <c:v>37.159999999999997</c:v>
                </c:pt>
                <c:pt idx="5199">
                  <c:v>35.090000000000003</c:v>
                </c:pt>
                <c:pt idx="5200">
                  <c:v>18.670000000000002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5.88</c:v>
                </c:pt>
                <c:pt idx="5221">
                  <c:v>45.66</c:v>
                </c:pt>
                <c:pt idx="5222">
                  <c:v>49.53</c:v>
                </c:pt>
                <c:pt idx="5223">
                  <c:v>49.37</c:v>
                </c:pt>
                <c:pt idx="5224">
                  <c:v>40.75</c:v>
                </c:pt>
                <c:pt idx="5225">
                  <c:v>11.1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52.38</c:v>
                </c:pt>
                <c:pt idx="5245">
                  <c:v>60.18</c:v>
                </c:pt>
                <c:pt idx="5246">
                  <c:v>61.44</c:v>
                </c:pt>
                <c:pt idx="5247">
                  <c:v>60.35</c:v>
                </c:pt>
                <c:pt idx="5248">
                  <c:v>44.4</c:v>
                </c:pt>
                <c:pt idx="5249">
                  <c:v>33.880000000000003</c:v>
                </c:pt>
                <c:pt idx="5250">
                  <c:v>19.190000000000001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5.78</c:v>
                </c:pt>
                <c:pt idx="5268">
                  <c:v>54.21</c:v>
                </c:pt>
                <c:pt idx="5269">
                  <c:v>52.76</c:v>
                </c:pt>
                <c:pt idx="5270">
                  <c:v>52.8</c:v>
                </c:pt>
                <c:pt idx="5271">
                  <c:v>54.92</c:v>
                </c:pt>
                <c:pt idx="5272">
                  <c:v>41.56</c:v>
                </c:pt>
                <c:pt idx="5273">
                  <c:v>24.42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25.02</c:v>
                </c:pt>
                <c:pt idx="5290">
                  <c:v>57.53</c:v>
                </c:pt>
                <c:pt idx="5291">
                  <c:v>57.11</c:v>
                </c:pt>
                <c:pt idx="5292">
                  <c:v>57.23</c:v>
                </c:pt>
                <c:pt idx="5293">
                  <c:v>57.3</c:v>
                </c:pt>
                <c:pt idx="5294">
                  <c:v>57.36</c:v>
                </c:pt>
                <c:pt idx="5295">
                  <c:v>57.36</c:v>
                </c:pt>
                <c:pt idx="5296">
                  <c:v>45.48</c:v>
                </c:pt>
                <c:pt idx="5297">
                  <c:v>37.15</c:v>
                </c:pt>
                <c:pt idx="5298">
                  <c:v>19.93</c:v>
                </c:pt>
                <c:pt idx="5299">
                  <c:v>0.68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32.54</c:v>
                </c:pt>
                <c:pt idx="5315">
                  <c:v>50.22</c:v>
                </c:pt>
                <c:pt idx="5316">
                  <c:v>51.92</c:v>
                </c:pt>
                <c:pt idx="5317">
                  <c:v>54.33</c:v>
                </c:pt>
                <c:pt idx="5318">
                  <c:v>54.55</c:v>
                </c:pt>
                <c:pt idx="5319">
                  <c:v>55.71</c:v>
                </c:pt>
                <c:pt idx="5320">
                  <c:v>38.270000000000003</c:v>
                </c:pt>
                <c:pt idx="5321">
                  <c:v>8.39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12.24</c:v>
                </c:pt>
                <c:pt idx="5341">
                  <c:v>50.79</c:v>
                </c:pt>
                <c:pt idx="5342">
                  <c:v>51.99</c:v>
                </c:pt>
                <c:pt idx="5343">
                  <c:v>53.04</c:v>
                </c:pt>
                <c:pt idx="5344">
                  <c:v>34.53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9.0500000000000007</c:v>
                </c:pt>
                <c:pt idx="5366">
                  <c:v>50.5</c:v>
                </c:pt>
                <c:pt idx="5367">
                  <c:v>50.12</c:v>
                </c:pt>
                <c:pt idx="5368">
                  <c:v>29.71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21.22</c:v>
                </c:pt>
                <c:pt idx="5392">
                  <c:v>19.420000000000002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10.76</c:v>
                </c:pt>
                <c:pt idx="5415">
                  <c:v>39.22</c:v>
                </c:pt>
                <c:pt idx="5416">
                  <c:v>22.26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45.91</c:v>
                </c:pt>
                <c:pt idx="5437">
                  <c:v>56.28</c:v>
                </c:pt>
                <c:pt idx="5438">
                  <c:v>56.05</c:v>
                </c:pt>
                <c:pt idx="5439">
                  <c:v>56.02</c:v>
                </c:pt>
                <c:pt idx="5440">
                  <c:v>42.87</c:v>
                </c:pt>
                <c:pt idx="5441">
                  <c:v>17.670000000000002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8.17</c:v>
                </c:pt>
                <c:pt idx="5459">
                  <c:v>63.14</c:v>
                </c:pt>
                <c:pt idx="5460">
                  <c:v>61.27</c:v>
                </c:pt>
                <c:pt idx="5461">
                  <c:v>60.56</c:v>
                </c:pt>
                <c:pt idx="5462">
                  <c:v>60.27</c:v>
                </c:pt>
                <c:pt idx="5463">
                  <c:v>60.17</c:v>
                </c:pt>
                <c:pt idx="5464">
                  <c:v>45.35</c:v>
                </c:pt>
                <c:pt idx="5465">
                  <c:v>16.920000000000002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31.44</c:v>
                </c:pt>
                <c:pt idx="5481">
                  <c:v>65.430000000000007</c:v>
                </c:pt>
                <c:pt idx="5482">
                  <c:v>58.58</c:v>
                </c:pt>
                <c:pt idx="5483">
                  <c:v>63.12</c:v>
                </c:pt>
                <c:pt idx="5484">
                  <c:v>67.5</c:v>
                </c:pt>
                <c:pt idx="5485">
                  <c:v>69.72</c:v>
                </c:pt>
                <c:pt idx="5486">
                  <c:v>74.13</c:v>
                </c:pt>
                <c:pt idx="5487">
                  <c:v>73.94</c:v>
                </c:pt>
                <c:pt idx="5488">
                  <c:v>53.76</c:v>
                </c:pt>
                <c:pt idx="5489">
                  <c:v>22.36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47.5</c:v>
                </c:pt>
                <c:pt idx="5508">
                  <c:v>62.24</c:v>
                </c:pt>
                <c:pt idx="5509">
                  <c:v>68.28</c:v>
                </c:pt>
                <c:pt idx="5510">
                  <c:v>69.849999999999994</c:v>
                </c:pt>
                <c:pt idx="5511">
                  <c:v>70.45</c:v>
                </c:pt>
                <c:pt idx="5512">
                  <c:v>52.84</c:v>
                </c:pt>
                <c:pt idx="5513">
                  <c:v>20.99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30.17</c:v>
                </c:pt>
                <c:pt idx="5531">
                  <c:v>57.91</c:v>
                </c:pt>
                <c:pt idx="5532">
                  <c:v>57.45</c:v>
                </c:pt>
                <c:pt idx="5533">
                  <c:v>56.97</c:v>
                </c:pt>
                <c:pt idx="5534">
                  <c:v>57.96</c:v>
                </c:pt>
                <c:pt idx="5535">
                  <c:v>56.84</c:v>
                </c:pt>
                <c:pt idx="5536">
                  <c:v>41.68</c:v>
                </c:pt>
                <c:pt idx="5537">
                  <c:v>18.48</c:v>
                </c:pt>
                <c:pt idx="5538">
                  <c:v>3.09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28.58</c:v>
                </c:pt>
                <c:pt idx="5555">
                  <c:v>52.94</c:v>
                </c:pt>
                <c:pt idx="5556">
                  <c:v>55.56</c:v>
                </c:pt>
                <c:pt idx="5557">
                  <c:v>57.79</c:v>
                </c:pt>
                <c:pt idx="5558">
                  <c:v>58.27</c:v>
                </c:pt>
                <c:pt idx="5559">
                  <c:v>58.38</c:v>
                </c:pt>
                <c:pt idx="5560">
                  <c:v>49.37</c:v>
                </c:pt>
                <c:pt idx="5561">
                  <c:v>34.64</c:v>
                </c:pt>
                <c:pt idx="5562">
                  <c:v>9.5399999999999991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25.13</c:v>
                </c:pt>
                <c:pt idx="5581">
                  <c:v>41.72</c:v>
                </c:pt>
                <c:pt idx="5582">
                  <c:v>40.71</c:v>
                </c:pt>
                <c:pt idx="5583">
                  <c:v>40.11</c:v>
                </c:pt>
                <c:pt idx="5584">
                  <c:v>33.479999999999997</c:v>
                </c:pt>
                <c:pt idx="5585">
                  <c:v>2.37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50.37</c:v>
                </c:pt>
                <c:pt idx="5605">
                  <c:v>60.94</c:v>
                </c:pt>
                <c:pt idx="5606">
                  <c:v>65.86</c:v>
                </c:pt>
                <c:pt idx="5607">
                  <c:v>67.89</c:v>
                </c:pt>
                <c:pt idx="5608">
                  <c:v>49.17</c:v>
                </c:pt>
                <c:pt idx="5609">
                  <c:v>7.33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3.03</c:v>
                </c:pt>
                <c:pt idx="5627">
                  <c:v>70.91</c:v>
                </c:pt>
                <c:pt idx="5628">
                  <c:v>75.02</c:v>
                </c:pt>
                <c:pt idx="5629">
                  <c:v>76.69</c:v>
                </c:pt>
                <c:pt idx="5630">
                  <c:v>78.86</c:v>
                </c:pt>
                <c:pt idx="5631">
                  <c:v>78.510000000000005</c:v>
                </c:pt>
                <c:pt idx="5632">
                  <c:v>58.96</c:v>
                </c:pt>
                <c:pt idx="5633">
                  <c:v>24.98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54.88</c:v>
                </c:pt>
                <c:pt idx="5651">
                  <c:v>70.69</c:v>
                </c:pt>
                <c:pt idx="5652">
                  <c:v>70.67</c:v>
                </c:pt>
                <c:pt idx="5653">
                  <c:v>72.12</c:v>
                </c:pt>
                <c:pt idx="5654">
                  <c:v>72.63</c:v>
                </c:pt>
                <c:pt idx="5655">
                  <c:v>73.55</c:v>
                </c:pt>
                <c:pt idx="5656">
                  <c:v>57.71</c:v>
                </c:pt>
                <c:pt idx="5657">
                  <c:v>26.2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68.7</c:v>
                </c:pt>
                <c:pt idx="5675">
                  <c:v>75.59</c:v>
                </c:pt>
                <c:pt idx="5676">
                  <c:v>78.41</c:v>
                </c:pt>
                <c:pt idx="5677">
                  <c:v>83.47</c:v>
                </c:pt>
                <c:pt idx="5678">
                  <c:v>82.92</c:v>
                </c:pt>
                <c:pt idx="5679">
                  <c:v>85.2</c:v>
                </c:pt>
                <c:pt idx="5680">
                  <c:v>67.05</c:v>
                </c:pt>
                <c:pt idx="5681">
                  <c:v>30.64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28.8</c:v>
                </c:pt>
                <c:pt idx="5699">
                  <c:v>68.14</c:v>
                </c:pt>
                <c:pt idx="5700">
                  <c:v>71.98</c:v>
                </c:pt>
                <c:pt idx="5701">
                  <c:v>74.45</c:v>
                </c:pt>
                <c:pt idx="5702">
                  <c:v>77.22</c:v>
                </c:pt>
                <c:pt idx="5703">
                  <c:v>78.540000000000006</c:v>
                </c:pt>
                <c:pt idx="5704">
                  <c:v>62.95</c:v>
                </c:pt>
                <c:pt idx="5705">
                  <c:v>26.18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59.14</c:v>
                </c:pt>
                <c:pt idx="5723">
                  <c:v>68.31</c:v>
                </c:pt>
                <c:pt idx="5724">
                  <c:v>67.790000000000006</c:v>
                </c:pt>
                <c:pt idx="5725">
                  <c:v>72.569999999999993</c:v>
                </c:pt>
                <c:pt idx="5726">
                  <c:v>73.55</c:v>
                </c:pt>
                <c:pt idx="5727">
                  <c:v>74.040000000000006</c:v>
                </c:pt>
                <c:pt idx="5728">
                  <c:v>62.14</c:v>
                </c:pt>
                <c:pt idx="5729">
                  <c:v>47.71</c:v>
                </c:pt>
                <c:pt idx="5730">
                  <c:v>5.27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44.13</c:v>
                </c:pt>
                <c:pt idx="5746">
                  <c:v>58.83</c:v>
                </c:pt>
                <c:pt idx="5747">
                  <c:v>58.7</c:v>
                </c:pt>
                <c:pt idx="5748">
                  <c:v>59.19</c:v>
                </c:pt>
                <c:pt idx="5749">
                  <c:v>59.15</c:v>
                </c:pt>
                <c:pt idx="5750">
                  <c:v>59.04</c:v>
                </c:pt>
                <c:pt idx="5751">
                  <c:v>58.96</c:v>
                </c:pt>
                <c:pt idx="5752">
                  <c:v>54.78</c:v>
                </c:pt>
                <c:pt idx="5753">
                  <c:v>45.21</c:v>
                </c:pt>
                <c:pt idx="5754">
                  <c:v>19.73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26.23</c:v>
                </c:pt>
                <c:pt idx="5771">
                  <c:v>56.07</c:v>
                </c:pt>
                <c:pt idx="5772">
                  <c:v>59.04</c:v>
                </c:pt>
                <c:pt idx="5773">
                  <c:v>63.16</c:v>
                </c:pt>
                <c:pt idx="5774">
                  <c:v>62.8</c:v>
                </c:pt>
                <c:pt idx="5775">
                  <c:v>66.5</c:v>
                </c:pt>
                <c:pt idx="5776">
                  <c:v>52.12</c:v>
                </c:pt>
                <c:pt idx="5777">
                  <c:v>26.84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39.229999999999997</c:v>
                </c:pt>
                <c:pt idx="5796">
                  <c:v>49.28</c:v>
                </c:pt>
                <c:pt idx="5797">
                  <c:v>50.75</c:v>
                </c:pt>
                <c:pt idx="5798">
                  <c:v>51.25</c:v>
                </c:pt>
                <c:pt idx="5799">
                  <c:v>51.57</c:v>
                </c:pt>
                <c:pt idx="5800">
                  <c:v>46.38</c:v>
                </c:pt>
                <c:pt idx="5801">
                  <c:v>25.49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26.61</c:v>
                </c:pt>
                <c:pt idx="5820">
                  <c:v>44.48</c:v>
                </c:pt>
                <c:pt idx="5821">
                  <c:v>37.33</c:v>
                </c:pt>
                <c:pt idx="5822">
                  <c:v>35.82</c:v>
                </c:pt>
                <c:pt idx="5823">
                  <c:v>35.07</c:v>
                </c:pt>
                <c:pt idx="5824">
                  <c:v>28.95</c:v>
                </c:pt>
                <c:pt idx="5825">
                  <c:v>12.93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0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38.39</c:v>
                </c:pt>
                <c:pt idx="5843">
                  <c:v>74.47</c:v>
                </c:pt>
                <c:pt idx="5844">
                  <c:v>77.13</c:v>
                </c:pt>
                <c:pt idx="5845">
                  <c:v>79.17</c:v>
                </c:pt>
                <c:pt idx="5846">
                  <c:v>79.52</c:v>
                </c:pt>
                <c:pt idx="5847">
                  <c:v>80.069999999999993</c:v>
                </c:pt>
                <c:pt idx="5848">
                  <c:v>68.959999999999994</c:v>
                </c:pt>
                <c:pt idx="5849">
                  <c:v>55.55</c:v>
                </c:pt>
                <c:pt idx="5850">
                  <c:v>35.409999999999997</c:v>
                </c:pt>
                <c:pt idx="5851">
                  <c:v>10.86</c:v>
                </c:pt>
                <c:pt idx="5852">
                  <c:v>0</c:v>
                </c:pt>
                <c:pt idx="5853">
                  <c:v>0</c:v>
                </c:pt>
                <c:pt idx="5854">
                  <c:v>0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0</c:v>
                </c:pt>
                <c:pt idx="5862">
                  <c:v>0</c:v>
                </c:pt>
                <c:pt idx="5863">
                  <c:v>0</c:v>
                </c:pt>
                <c:pt idx="5864">
                  <c:v>27.49</c:v>
                </c:pt>
                <c:pt idx="5865">
                  <c:v>70.38</c:v>
                </c:pt>
                <c:pt idx="5866">
                  <c:v>80.95</c:v>
                </c:pt>
                <c:pt idx="5867">
                  <c:v>82.07</c:v>
                </c:pt>
                <c:pt idx="5868">
                  <c:v>81.47</c:v>
                </c:pt>
                <c:pt idx="5869">
                  <c:v>79.959999999999994</c:v>
                </c:pt>
                <c:pt idx="5870">
                  <c:v>79.87</c:v>
                </c:pt>
                <c:pt idx="5871">
                  <c:v>81.12</c:v>
                </c:pt>
                <c:pt idx="5872">
                  <c:v>71.069999999999993</c:v>
                </c:pt>
                <c:pt idx="5873">
                  <c:v>50.58</c:v>
                </c:pt>
                <c:pt idx="5874">
                  <c:v>16.14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</c:v>
                </c:pt>
                <c:pt idx="5881">
                  <c:v>0</c:v>
                </c:pt>
                <c:pt idx="5882">
                  <c:v>0</c:v>
                </c:pt>
                <c:pt idx="5883">
                  <c:v>0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0</c:v>
                </c:pt>
                <c:pt idx="5888">
                  <c:v>58.09</c:v>
                </c:pt>
                <c:pt idx="5889">
                  <c:v>78.900000000000006</c:v>
                </c:pt>
                <c:pt idx="5890">
                  <c:v>76.209999999999994</c:v>
                </c:pt>
                <c:pt idx="5891">
                  <c:v>78.56</c:v>
                </c:pt>
                <c:pt idx="5892">
                  <c:v>81.400000000000006</c:v>
                </c:pt>
                <c:pt idx="5893">
                  <c:v>85.86</c:v>
                </c:pt>
                <c:pt idx="5894">
                  <c:v>86.46</c:v>
                </c:pt>
                <c:pt idx="5895">
                  <c:v>92.33</c:v>
                </c:pt>
                <c:pt idx="5896">
                  <c:v>80.569999999999993</c:v>
                </c:pt>
                <c:pt idx="5897">
                  <c:v>63.16</c:v>
                </c:pt>
                <c:pt idx="5898">
                  <c:v>40.44</c:v>
                </c:pt>
                <c:pt idx="5899">
                  <c:v>10.73</c:v>
                </c:pt>
                <c:pt idx="5900">
                  <c:v>0</c:v>
                </c:pt>
                <c:pt idx="5901">
                  <c:v>0</c:v>
                </c:pt>
                <c:pt idx="5902">
                  <c:v>0</c:v>
                </c:pt>
                <c:pt idx="5903">
                  <c:v>0</c:v>
                </c:pt>
                <c:pt idx="5904">
                  <c:v>0</c:v>
                </c:pt>
                <c:pt idx="5905">
                  <c:v>0</c:v>
                </c:pt>
                <c:pt idx="5906">
                  <c:v>0</c:v>
                </c:pt>
                <c:pt idx="5907">
                  <c:v>0</c:v>
                </c:pt>
                <c:pt idx="5908">
                  <c:v>0</c:v>
                </c:pt>
                <c:pt idx="5909">
                  <c:v>0</c:v>
                </c:pt>
                <c:pt idx="5910">
                  <c:v>0</c:v>
                </c:pt>
                <c:pt idx="5911">
                  <c:v>15.92</c:v>
                </c:pt>
                <c:pt idx="5912">
                  <c:v>68.05</c:v>
                </c:pt>
                <c:pt idx="5913">
                  <c:v>71.03</c:v>
                </c:pt>
                <c:pt idx="5914">
                  <c:v>71.959999999999994</c:v>
                </c:pt>
                <c:pt idx="5915">
                  <c:v>72.44</c:v>
                </c:pt>
                <c:pt idx="5916">
                  <c:v>73.64</c:v>
                </c:pt>
                <c:pt idx="5917">
                  <c:v>77.5</c:v>
                </c:pt>
                <c:pt idx="5918">
                  <c:v>75.849999999999994</c:v>
                </c:pt>
                <c:pt idx="5919">
                  <c:v>75.73</c:v>
                </c:pt>
                <c:pt idx="5920">
                  <c:v>61.64</c:v>
                </c:pt>
                <c:pt idx="5921">
                  <c:v>37.19</c:v>
                </c:pt>
                <c:pt idx="5922">
                  <c:v>2.5099999999999998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51.17</c:v>
                </c:pt>
                <c:pt idx="5938">
                  <c:v>80.599999999999994</c:v>
                </c:pt>
                <c:pt idx="5939">
                  <c:v>80.239999999999995</c:v>
                </c:pt>
                <c:pt idx="5940">
                  <c:v>80.62</c:v>
                </c:pt>
                <c:pt idx="5941">
                  <c:v>80.61</c:v>
                </c:pt>
                <c:pt idx="5942">
                  <c:v>81.7</c:v>
                </c:pt>
                <c:pt idx="5943">
                  <c:v>82.18</c:v>
                </c:pt>
                <c:pt idx="5944">
                  <c:v>75.17</c:v>
                </c:pt>
                <c:pt idx="5945">
                  <c:v>48.32</c:v>
                </c:pt>
                <c:pt idx="5946">
                  <c:v>0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0</c:v>
                </c:pt>
                <c:pt idx="5955">
                  <c:v>0</c:v>
                </c:pt>
                <c:pt idx="5956">
                  <c:v>0</c:v>
                </c:pt>
                <c:pt idx="5957">
                  <c:v>0</c:v>
                </c:pt>
                <c:pt idx="5958">
                  <c:v>0</c:v>
                </c:pt>
                <c:pt idx="5959">
                  <c:v>0</c:v>
                </c:pt>
                <c:pt idx="5960">
                  <c:v>0</c:v>
                </c:pt>
                <c:pt idx="5961">
                  <c:v>36.74</c:v>
                </c:pt>
                <c:pt idx="5962">
                  <c:v>59.57</c:v>
                </c:pt>
                <c:pt idx="5963">
                  <c:v>65.77</c:v>
                </c:pt>
                <c:pt idx="5964">
                  <c:v>71.56</c:v>
                </c:pt>
                <c:pt idx="5965">
                  <c:v>78.23</c:v>
                </c:pt>
                <c:pt idx="5966">
                  <c:v>84.52</c:v>
                </c:pt>
                <c:pt idx="5967">
                  <c:v>89.97</c:v>
                </c:pt>
                <c:pt idx="5968">
                  <c:v>70.900000000000006</c:v>
                </c:pt>
                <c:pt idx="5969">
                  <c:v>23.55</c:v>
                </c:pt>
                <c:pt idx="5970">
                  <c:v>0</c:v>
                </c:pt>
                <c:pt idx="5971">
                  <c:v>0</c:v>
                </c:pt>
                <c:pt idx="5972">
                  <c:v>0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</c:v>
                </c:pt>
                <c:pt idx="5980">
                  <c:v>0</c:v>
                </c:pt>
                <c:pt idx="5981">
                  <c:v>0</c:v>
                </c:pt>
                <c:pt idx="5982">
                  <c:v>0</c:v>
                </c:pt>
                <c:pt idx="5983">
                  <c:v>0</c:v>
                </c:pt>
                <c:pt idx="5984">
                  <c:v>0</c:v>
                </c:pt>
                <c:pt idx="5985">
                  <c:v>0</c:v>
                </c:pt>
                <c:pt idx="5986">
                  <c:v>0</c:v>
                </c:pt>
                <c:pt idx="5987">
                  <c:v>5.88</c:v>
                </c:pt>
                <c:pt idx="5988">
                  <c:v>57</c:v>
                </c:pt>
                <c:pt idx="5989">
                  <c:v>54.4</c:v>
                </c:pt>
                <c:pt idx="5990">
                  <c:v>55.71</c:v>
                </c:pt>
                <c:pt idx="5991">
                  <c:v>56.55</c:v>
                </c:pt>
                <c:pt idx="5992">
                  <c:v>40.619999999999997</c:v>
                </c:pt>
                <c:pt idx="5993">
                  <c:v>0.04</c:v>
                </c:pt>
                <c:pt idx="5994">
                  <c:v>0</c:v>
                </c:pt>
                <c:pt idx="5995">
                  <c:v>0</c:v>
                </c:pt>
                <c:pt idx="5996">
                  <c:v>0</c:v>
                </c:pt>
                <c:pt idx="5997">
                  <c:v>0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0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3.75</c:v>
                </c:pt>
                <c:pt idx="6010">
                  <c:v>86.21</c:v>
                </c:pt>
                <c:pt idx="6011">
                  <c:v>84.1</c:v>
                </c:pt>
                <c:pt idx="6012">
                  <c:v>83.38</c:v>
                </c:pt>
                <c:pt idx="6013">
                  <c:v>81.349999999999994</c:v>
                </c:pt>
                <c:pt idx="6014">
                  <c:v>82.79</c:v>
                </c:pt>
                <c:pt idx="6015">
                  <c:v>83.8</c:v>
                </c:pt>
                <c:pt idx="6016">
                  <c:v>74.87</c:v>
                </c:pt>
                <c:pt idx="6017">
                  <c:v>39.090000000000003</c:v>
                </c:pt>
                <c:pt idx="6018">
                  <c:v>0</c:v>
                </c:pt>
                <c:pt idx="6019">
                  <c:v>0</c:v>
                </c:pt>
                <c:pt idx="6020">
                  <c:v>0</c:v>
                </c:pt>
                <c:pt idx="6021">
                  <c:v>0</c:v>
                </c:pt>
                <c:pt idx="6022">
                  <c:v>0</c:v>
                </c:pt>
                <c:pt idx="6023">
                  <c:v>0</c:v>
                </c:pt>
                <c:pt idx="6024">
                  <c:v>0</c:v>
                </c:pt>
                <c:pt idx="6025">
                  <c:v>0</c:v>
                </c:pt>
                <c:pt idx="6026">
                  <c:v>0</c:v>
                </c:pt>
                <c:pt idx="6027">
                  <c:v>0</c:v>
                </c:pt>
                <c:pt idx="6028">
                  <c:v>0</c:v>
                </c:pt>
                <c:pt idx="6029">
                  <c:v>0</c:v>
                </c:pt>
                <c:pt idx="6030">
                  <c:v>0</c:v>
                </c:pt>
                <c:pt idx="6031">
                  <c:v>0</c:v>
                </c:pt>
                <c:pt idx="6032">
                  <c:v>64.05</c:v>
                </c:pt>
                <c:pt idx="6033">
                  <c:v>99.84</c:v>
                </c:pt>
                <c:pt idx="6034">
                  <c:v>98.47</c:v>
                </c:pt>
                <c:pt idx="6035">
                  <c:v>102.83</c:v>
                </c:pt>
                <c:pt idx="6036">
                  <c:v>104.95</c:v>
                </c:pt>
                <c:pt idx="6037">
                  <c:v>106.84</c:v>
                </c:pt>
                <c:pt idx="6038">
                  <c:v>106.93</c:v>
                </c:pt>
                <c:pt idx="6039">
                  <c:v>106.45</c:v>
                </c:pt>
                <c:pt idx="6040">
                  <c:v>93.05</c:v>
                </c:pt>
                <c:pt idx="6041">
                  <c:v>54.94</c:v>
                </c:pt>
                <c:pt idx="6042">
                  <c:v>0</c:v>
                </c:pt>
                <c:pt idx="6043">
                  <c:v>0</c:v>
                </c:pt>
                <c:pt idx="6044">
                  <c:v>0</c:v>
                </c:pt>
                <c:pt idx="6045">
                  <c:v>0</c:v>
                </c:pt>
                <c:pt idx="6046">
                  <c:v>0</c:v>
                </c:pt>
                <c:pt idx="6047">
                  <c:v>0</c:v>
                </c:pt>
                <c:pt idx="6048">
                  <c:v>0</c:v>
                </c:pt>
                <c:pt idx="6049">
                  <c:v>0</c:v>
                </c:pt>
                <c:pt idx="6050">
                  <c:v>0</c:v>
                </c:pt>
                <c:pt idx="6051">
                  <c:v>0</c:v>
                </c:pt>
                <c:pt idx="6052">
                  <c:v>0</c:v>
                </c:pt>
                <c:pt idx="6053">
                  <c:v>0</c:v>
                </c:pt>
                <c:pt idx="6054">
                  <c:v>0</c:v>
                </c:pt>
                <c:pt idx="6055">
                  <c:v>0</c:v>
                </c:pt>
                <c:pt idx="6056">
                  <c:v>28.49</c:v>
                </c:pt>
                <c:pt idx="6057">
                  <c:v>95.85</c:v>
                </c:pt>
                <c:pt idx="6058">
                  <c:v>103.21</c:v>
                </c:pt>
                <c:pt idx="6059">
                  <c:v>106.03</c:v>
                </c:pt>
                <c:pt idx="6060">
                  <c:v>105.36</c:v>
                </c:pt>
                <c:pt idx="6061">
                  <c:v>106.08</c:v>
                </c:pt>
                <c:pt idx="6062">
                  <c:v>105.63</c:v>
                </c:pt>
                <c:pt idx="6063">
                  <c:v>107.25</c:v>
                </c:pt>
                <c:pt idx="6064">
                  <c:v>93.58</c:v>
                </c:pt>
                <c:pt idx="6065">
                  <c:v>48.82</c:v>
                </c:pt>
                <c:pt idx="6066">
                  <c:v>0</c:v>
                </c:pt>
                <c:pt idx="6067">
                  <c:v>0</c:v>
                </c:pt>
                <c:pt idx="6068">
                  <c:v>0</c:v>
                </c:pt>
                <c:pt idx="6069">
                  <c:v>0</c:v>
                </c:pt>
                <c:pt idx="6070">
                  <c:v>0</c:v>
                </c:pt>
                <c:pt idx="6071">
                  <c:v>0</c:v>
                </c:pt>
                <c:pt idx="6072">
                  <c:v>0</c:v>
                </c:pt>
                <c:pt idx="6073">
                  <c:v>0</c:v>
                </c:pt>
                <c:pt idx="6074">
                  <c:v>0</c:v>
                </c:pt>
                <c:pt idx="6075">
                  <c:v>0</c:v>
                </c:pt>
                <c:pt idx="6076">
                  <c:v>0</c:v>
                </c:pt>
                <c:pt idx="6077">
                  <c:v>0</c:v>
                </c:pt>
                <c:pt idx="6078">
                  <c:v>0</c:v>
                </c:pt>
                <c:pt idx="6079">
                  <c:v>0</c:v>
                </c:pt>
                <c:pt idx="6080">
                  <c:v>45.55</c:v>
                </c:pt>
                <c:pt idx="6081">
                  <c:v>103.01</c:v>
                </c:pt>
                <c:pt idx="6082">
                  <c:v>92.63</c:v>
                </c:pt>
                <c:pt idx="6083">
                  <c:v>95.62</c:v>
                </c:pt>
                <c:pt idx="6084">
                  <c:v>98.74</c:v>
                </c:pt>
                <c:pt idx="6085">
                  <c:v>103.41</c:v>
                </c:pt>
                <c:pt idx="6086">
                  <c:v>103.08</c:v>
                </c:pt>
                <c:pt idx="6087">
                  <c:v>103.93</c:v>
                </c:pt>
                <c:pt idx="6088">
                  <c:v>87.3</c:v>
                </c:pt>
                <c:pt idx="6089">
                  <c:v>44.29</c:v>
                </c:pt>
                <c:pt idx="6090">
                  <c:v>0</c:v>
                </c:pt>
                <c:pt idx="6091">
                  <c:v>0</c:v>
                </c:pt>
                <c:pt idx="6092">
                  <c:v>0</c:v>
                </c:pt>
                <c:pt idx="6093">
                  <c:v>0</c:v>
                </c:pt>
                <c:pt idx="6094">
                  <c:v>0</c:v>
                </c:pt>
                <c:pt idx="6095">
                  <c:v>0</c:v>
                </c:pt>
                <c:pt idx="6096">
                  <c:v>0</c:v>
                </c:pt>
                <c:pt idx="6097">
                  <c:v>0</c:v>
                </c:pt>
                <c:pt idx="6098">
                  <c:v>0</c:v>
                </c:pt>
                <c:pt idx="6099">
                  <c:v>0</c:v>
                </c:pt>
                <c:pt idx="6100">
                  <c:v>0</c:v>
                </c:pt>
                <c:pt idx="6101">
                  <c:v>0</c:v>
                </c:pt>
                <c:pt idx="6102">
                  <c:v>0</c:v>
                </c:pt>
                <c:pt idx="6103">
                  <c:v>0</c:v>
                </c:pt>
                <c:pt idx="6104">
                  <c:v>0</c:v>
                </c:pt>
                <c:pt idx="6105">
                  <c:v>51</c:v>
                </c:pt>
                <c:pt idx="6106">
                  <c:v>62.31</c:v>
                </c:pt>
                <c:pt idx="6107">
                  <c:v>69.349999999999994</c:v>
                </c:pt>
                <c:pt idx="6108">
                  <c:v>75.510000000000005</c:v>
                </c:pt>
                <c:pt idx="6109">
                  <c:v>78.67</c:v>
                </c:pt>
                <c:pt idx="6110">
                  <c:v>83.12</c:v>
                </c:pt>
                <c:pt idx="6111">
                  <c:v>85.38</c:v>
                </c:pt>
                <c:pt idx="6112">
                  <c:v>71.72</c:v>
                </c:pt>
                <c:pt idx="6113">
                  <c:v>39.9</c:v>
                </c:pt>
                <c:pt idx="6114">
                  <c:v>0</c:v>
                </c:pt>
                <c:pt idx="6115">
                  <c:v>0</c:v>
                </c:pt>
                <c:pt idx="6116">
                  <c:v>0</c:v>
                </c:pt>
                <c:pt idx="6117">
                  <c:v>0</c:v>
                </c:pt>
                <c:pt idx="6118">
                  <c:v>0</c:v>
                </c:pt>
                <c:pt idx="6119">
                  <c:v>0</c:v>
                </c:pt>
                <c:pt idx="6120">
                  <c:v>0</c:v>
                </c:pt>
                <c:pt idx="6121">
                  <c:v>0</c:v>
                </c:pt>
                <c:pt idx="6122">
                  <c:v>0</c:v>
                </c:pt>
                <c:pt idx="6123">
                  <c:v>0</c:v>
                </c:pt>
                <c:pt idx="6124">
                  <c:v>0</c:v>
                </c:pt>
                <c:pt idx="6125">
                  <c:v>0</c:v>
                </c:pt>
                <c:pt idx="6126">
                  <c:v>0</c:v>
                </c:pt>
                <c:pt idx="6127">
                  <c:v>0</c:v>
                </c:pt>
                <c:pt idx="6128">
                  <c:v>0</c:v>
                </c:pt>
                <c:pt idx="6129">
                  <c:v>0</c:v>
                </c:pt>
                <c:pt idx="6130">
                  <c:v>27.6</c:v>
                </c:pt>
                <c:pt idx="6131">
                  <c:v>61.07</c:v>
                </c:pt>
                <c:pt idx="6132">
                  <c:v>59.9</c:v>
                </c:pt>
                <c:pt idx="6133">
                  <c:v>61.3</c:v>
                </c:pt>
                <c:pt idx="6134">
                  <c:v>64.760000000000005</c:v>
                </c:pt>
                <c:pt idx="6135">
                  <c:v>66.709999999999994</c:v>
                </c:pt>
                <c:pt idx="6136">
                  <c:v>60.45</c:v>
                </c:pt>
                <c:pt idx="6137">
                  <c:v>52.35</c:v>
                </c:pt>
                <c:pt idx="6138">
                  <c:v>20.32</c:v>
                </c:pt>
                <c:pt idx="6139">
                  <c:v>0</c:v>
                </c:pt>
                <c:pt idx="6140">
                  <c:v>0</c:v>
                </c:pt>
                <c:pt idx="6141">
                  <c:v>0</c:v>
                </c:pt>
                <c:pt idx="6142">
                  <c:v>0</c:v>
                </c:pt>
                <c:pt idx="6143">
                  <c:v>0</c:v>
                </c:pt>
                <c:pt idx="6144">
                  <c:v>0</c:v>
                </c:pt>
                <c:pt idx="6145">
                  <c:v>0</c:v>
                </c:pt>
                <c:pt idx="6146">
                  <c:v>0</c:v>
                </c:pt>
                <c:pt idx="6147">
                  <c:v>0</c:v>
                </c:pt>
                <c:pt idx="6148">
                  <c:v>0</c:v>
                </c:pt>
                <c:pt idx="6149">
                  <c:v>0</c:v>
                </c:pt>
                <c:pt idx="6150">
                  <c:v>0</c:v>
                </c:pt>
                <c:pt idx="6151">
                  <c:v>0</c:v>
                </c:pt>
                <c:pt idx="6152">
                  <c:v>0</c:v>
                </c:pt>
                <c:pt idx="6153">
                  <c:v>9.19</c:v>
                </c:pt>
                <c:pt idx="6154">
                  <c:v>61.93</c:v>
                </c:pt>
                <c:pt idx="6155">
                  <c:v>61.78</c:v>
                </c:pt>
                <c:pt idx="6156">
                  <c:v>62.75</c:v>
                </c:pt>
                <c:pt idx="6157">
                  <c:v>63.47</c:v>
                </c:pt>
                <c:pt idx="6158">
                  <c:v>63.64</c:v>
                </c:pt>
                <c:pt idx="6159">
                  <c:v>66.41</c:v>
                </c:pt>
                <c:pt idx="6160">
                  <c:v>55.18</c:v>
                </c:pt>
                <c:pt idx="6161">
                  <c:v>38.49</c:v>
                </c:pt>
                <c:pt idx="6162">
                  <c:v>8.23</c:v>
                </c:pt>
                <c:pt idx="6163">
                  <c:v>0</c:v>
                </c:pt>
                <c:pt idx="6164">
                  <c:v>0</c:v>
                </c:pt>
                <c:pt idx="6165">
                  <c:v>0</c:v>
                </c:pt>
                <c:pt idx="6166">
                  <c:v>0</c:v>
                </c:pt>
                <c:pt idx="6167">
                  <c:v>0</c:v>
                </c:pt>
                <c:pt idx="6168">
                  <c:v>0</c:v>
                </c:pt>
                <c:pt idx="6169">
                  <c:v>0</c:v>
                </c:pt>
                <c:pt idx="6170">
                  <c:v>0</c:v>
                </c:pt>
                <c:pt idx="6171">
                  <c:v>0</c:v>
                </c:pt>
                <c:pt idx="6172">
                  <c:v>0</c:v>
                </c:pt>
                <c:pt idx="6173">
                  <c:v>0</c:v>
                </c:pt>
                <c:pt idx="6174">
                  <c:v>0</c:v>
                </c:pt>
                <c:pt idx="6175">
                  <c:v>0</c:v>
                </c:pt>
                <c:pt idx="6176">
                  <c:v>0</c:v>
                </c:pt>
                <c:pt idx="6177">
                  <c:v>0</c:v>
                </c:pt>
                <c:pt idx="6178">
                  <c:v>26.21</c:v>
                </c:pt>
                <c:pt idx="6179">
                  <c:v>55.96</c:v>
                </c:pt>
                <c:pt idx="6180">
                  <c:v>59.08</c:v>
                </c:pt>
                <c:pt idx="6181">
                  <c:v>61.91</c:v>
                </c:pt>
                <c:pt idx="6182">
                  <c:v>62.99</c:v>
                </c:pt>
                <c:pt idx="6183">
                  <c:v>63.21</c:v>
                </c:pt>
                <c:pt idx="6184">
                  <c:v>60.62</c:v>
                </c:pt>
                <c:pt idx="6185">
                  <c:v>39.340000000000003</c:v>
                </c:pt>
                <c:pt idx="6186">
                  <c:v>0</c:v>
                </c:pt>
                <c:pt idx="6187">
                  <c:v>0</c:v>
                </c:pt>
                <c:pt idx="6188">
                  <c:v>0</c:v>
                </c:pt>
                <c:pt idx="6189">
                  <c:v>0</c:v>
                </c:pt>
                <c:pt idx="6190">
                  <c:v>0</c:v>
                </c:pt>
                <c:pt idx="6191">
                  <c:v>0</c:v>
                </c:pt>
                <c:pt idx="6192">
                  <c:v>0</c:v>
                </c:pt>
                <c:pt idx="6193">
                  <c:v>0</c:v>
                </c:pt>
                <c:pt idx="6194">
                  <c:v>0</c:v>
                </c:pt>
                <c:pt idx="6195">
                  <c:v>0</c:v>
                </c:pt>
                <c:pt idx="6196">
                  <c:v>0</c:v>
                </c:pt>
                <c:pt idx="6197">
                  <c:v>0</c:v>
                </c:pt>
                <c:pt idx="6198">
                  <c:v>0</c:v>
                </c:pt>
                <c:pt idx="6199">
                  <c:v>0</c:v>
                </c:pt>
                <c:pt idx="6200">
                  <c:v>0</c:v>
                </c:pt>
                <c:pt idx="6201">
                  <c:v>0</c:v>
                </c:pt>
                <c:pt idx="6202">
                  <c:v>20.34</c:v>
                </c:pt>
                <c:pt idx="6203">
                  <c:v>52.46</c:v>
                </c:pt>
                <c:pt idx="6204">
                  <c:v>53.72</c:v>
                </c:pt>
                <c:pt idx="6205">
                  <c:v>50.97</c:v>
                </c:pt>
                <c:pt idx="6206">
                  <c:v>53.5</c:v>
                </c:pt>
                <c:pt idx="6207">
                  <c:v>54.23</c:v>
                </c:pt>
                <c:pt idx="6208">
                  <c:v>38.42</c:v>
                </c:pt>
                <c:pt idx="6209">
                  <c:v>0</c:v>
                </c:pt>
                <c:pt idx="6210">
                  <c:v>0</c:v>
                </c:pt>
                <c:pt idx="6211">
                  <c:v>0</c:v>
                </c:pt>
                <c:pt idx="6212">
                  <c:v>0</c:v>
                </c:pt>
                <c:pt idx="6213">
                  <c:v>0</c:v>
                </c:pt>
                <c:pt idx="6214">
                  <c:v>0</c:v>
                </c:pt>
                <c:pt idx="6215">
                  <c:v>0</c:v>
                </c:pt>
                <c:pt idx="6216">
                  <c:v>0</c:v>
                </c:pt>
                <c:pt idx="6217">
                  <c:v>0</c:v>
                </c:pt>
                <c:pt idx="6218">
                  <c:v>0</c:v>
                </c:pt>
                <c:pt idx="6219">
                  <c:v>0</c:v>
                </c:pt>
                <c:pt idx="6220">
                  <c:v>0</c:v>
                </c:pt>
                <c:pt idx="6221">
                  <c:v>0</c:v>
                </c:pt>
                <c:pt idx="6222">
                  <c:v>0</c:v>
                </c:pt>
                <c:pt idx="6223">
                  <c:v>0</c:v>
                </c:pt>
                <c:pt idx="6224">
                  <c:v>0</c:v>
                </c:pt>
                <c:pt idx="6225">
                  <c:v>0</c:v>
                </c:pt>
                <c:pt idx="6226">
                  <c:v>19.899999999999999</c:v>
                </c:pt>
                <c:pt idx="6227">
                  <c:v>72.069999999999993</c:v>
                </c:pt>
                <c:pt idx="6228">
                  <c:v>72.91</c:v>
                </c:pt>
                <c:pt idx="6229">
                  <c:v>76.73</c:v>
                </c:pt>
                <c:pt idx="6230">
                  <c:v>79.650000000000006</c:v>
                </c:pt>
                <c:pt idx="6231">
                  <c:v>80.89</c:v>
                </c:pt>
                <c:pt idx="6232">
                  <c:v>69.400000000000006</c:v>
                </c:pt>
                <c:pt idx="6233">
                  <c:v>28.59</c:v>
                </c:pt>
                <c:pt idx="6234">
                  <c:v>0</c:v>
                </c:pt>
                <c:pt idx="6235">
                  <c:v>0</c:v>
                </c:pt>
                <c:pt idx="6236">
                  <c:v>0</c:v>
                </c:pt>
                <c:pt idx="6237">
                  <c:v>0</c:v>
                </c:pt>
                <c:pt idx="6238">
                  <c:v>0</c:v>
                </c:pt>
                <c:pt idx="6239">
                  <c:v>0</c:v>
                </c:pt>
                <c:pt idx="6240">
                  <c:v>0</c:v>
                </c:pt>
                <c:pt idx="6241">
                  <c:v>0</c:v>
                </c:pt>
                <c:pt idx="6242">
                  <c:v>0</c:v>
                </c:pt>
                <c:pt idx="6243">
                  <c:v>0</c:v>
                </c:pt>
                <c:pt idx="6244">
                  <c:v>0</c:v>
                </c:pt>
                <c:pt idx="6245">
                  <c:v>0</c:v>
                </c:pt>
                <c:pt idx="6246">
                  <c:v>0</c:v>
                </c:pt>
                <c:pt idx="6247">
                  <c:v>0</c:v>
                </c:pt>
                <c:pt idx="6248">
                  <c:v>0</c:v>
                </c:pt>
                <c:pt idx="6249">
                  <c:v>41.78</c:v>
                </c:pt>
                <c:pt idx="6250">
                  <c:v>85.23</c:v>
                </c:pt>
                <c:pt idx="6251">
                  <c:v>85.01</c:v>
                </c:pt>
                <c:pt idx="6252">
                  <c:v>83.43</c:v>
                </c:pt>
                <c:pt idx="6253">
                  <c:v>82.31</c:v>
                </c:pt>
                <c:pt idx="6254">
                  <c:v>83.38</c:v>
                </c:pt>
                <c:pt idx="6255">
                  <c:v>82.34</c:v>
                </c:pt>
                <c:pt idx="6256">
                  <c:v>77.38</c:v>
                </c:pt>
                <c:pt idx="6257">
                  <c:v>57.88</c:v>
                </c:pt>
                <c:pt idx="6258">
                  <c:v>26.15</c:v>
                </c:pt>
                <c:pt idx="6259">
                  <c:v>0</c:v>
                </c:pt>
                <c:pt idx="6260">
                  <c:v>0</c:v>
                </c:pt>
                <c:pt idx="6261">
                  <c:v>0</c:v>
                </c:pt>
                <c:pt idx="6262">
                  <c:v>0</c:v>
                </c:pt>
                <c:pt idx="6263">
                  <c:v>0</c:v>
                </c:pt>
                <c:pt idx="6264">
                  <c:v>0</c:v>
                </c:pt>
                <c:pt idx="6265">
                  <c:v>0</c:v>
                </c:pt>
                <c:pt idx="6266">
                  <c:v>0</c:v>
                </c:pt>
                <c:pt idx="6267">
                  <c:v>0</c:v>
                </c:pt>
                <c:pt idx="6268">
                  <c:v>0</c:v>
                </c:pt>
                <c:pt idx="6269">
                  <c:v>0</c:v>
                </c:pt>
                <c:pt idx="6270">
                  <c:v>46.12</c:v>
                </c:pt>
                <c:pt idx="6271">
                  <c:v>76.03</c:v>
                </c:pt>
                <c:pt idx="6272">
                  <c:v>81.42</c:v>
                </c:pt>
                <c:pt idx="6273">
                  <c:v>85.35</c:v>
                </c:pt>
                <c:pt idx="6274">
                  <c:v>84.49</c:v>
                </c:pt>
                <c:pt idx="6275">
                  <c:v>87.03</c:v>
                </c:pt>
                <c:pt idx="6276">
                  <c:v>91.15</c:v>
                </c:pt>
                <c:pt idx="6277">
                  <c:v>92.61</c:v>
                </c:pt>
                <c:pt idx="6278">
                  <c:v>93.56</c:v>
                </c:pt>
                <c:pt idx="6279">
                  <c:v>94.35</c:v>
                </c:pt>
                <c:pt idx="6280">
                  <c:v>82.91</c:v>
                </c:pt>
                <c:pt idx="6281">
                  <c:v>55.72</c:v>
                </c:pt>
                <c:pt idx="6282">
                  <c:v>0</c:v>
                </c:pt>
                <c:pt idx="6283">
                  <c:v>0</c:v>
                </c:pt>
                <c:pt idx="6284">
                  <c:v>0</c:v>
                </c:pt>
                <c:pt idx="6285">
                  <c:v>0</c:v>
                </c:pt>
                <c:pt idx="6286">
                  <c:v>0</c:v>
                </c:pt>
                <c:pt idx="6287">
                  <c:v>0</c:v>
                </c:pt>
                <c:pt idx="6288">
                  <c:v>0</c:v>
                </c:pt>
                <c:pt idx="6289">
                  <c:v>0</c:v>
                </c:pt>
                <c:pt idx="6290">
                  <c:v>0</c:v>
                </c:pt>
                <c:pt idx="6291">
                  <c:v>0</c:v>
                </c:pt>
                <c:pt idx="6292">
                  <c:v>0</c:v>
                </c:pt>
                <c:pt idx="6293">
                  <c:v>0</c:v>
                </c:pt>
                <c:pt idx="6294">
                  <c:v>0</c:v>
                </c:pt>
                <c:pt idx="6295">
                  <c:v>0</c:v>
                </c:pt>
                <c:pt idx="6296">
                  <c:v>27.95</c:v>
                </c:pt>
                <c:pt idx="6297">
                  <c:v>76.66</c:v>
                </c:pt>
                <c:pt idx="6298">
                  <c:v>70.56</c:v>
                </c:pt>
                <c:pt idx="6299">
                  <c:v>73.180000000000007</c:v>
                </c:pt>
                <c:pt idx="6300">
                  <c:v>75.959999999999994</c:v>
                </c:pt>
                <c:pt idx="6301">
                  <c:v>79.77</c:v>
                </c:pt>
                <c:pt idx="6302">
                  <c:v>80.11</c:v>
                </c:pt>
                <c:pt idx="6303">
                  <c:v>79.69</c:v>
                </c:pt>
                <c:pt idx="6304">
                  <c:v>67.61</c:v>
                </c:pt>
                <c:pt idx="6305">
                  <c:v>32.75</c:v>
                </c:pt>
                <c:pt idx="6306">
                  <c:v>0</c:v>
                </c:pt>
                <c:pt idx="6307">
                  <c:v>0</c:v>
                </c:pt>
                <c:pt idx="6308">
                  <c:v>0</c:v>
                </c:pt>
                <c:pt idx="6309">
                  <c:v>0</c:v>
                </c:pt>
                <c:pt idx="6310">
                  <c:v>0</c:v>
                </c:pt>
                <c:pt idx="6311">
                  <c:v>0</c:v>
                </c:pt>
                <c:pt idx="6312">
                  <c:v>0</c:v>
                </c:pt>
                <c:pt idx="6313">
                  <c:v>0</c:v>
                </c:pt>
                <c:pt idx="6314">
                  <c:v>0</c:v>
                </c:pt>
                <c:pt idx="6315">
                  <c:v>0</c:v>
                </c:pt>
                <c:pt idx="6316">
                  <c:v>0</c:v>
                </c:pt>
                <c:pt idx="6317">
                  <c:v>0</c:v>
                </c:pt>
                <c:pt idx="6318">
                  <c:v>0</c:v>
                </c:pt>
                <c:pt idx="6319">
                  <c:v>0</c:v>
                </c:pt>
                <c:pt idx="6320">
                  <c:v>0</c:v>
                </c:pt>
                <c:pt idx="6321">
                  <c:v>0</c:v>
                </c:pt>
                <c:pt idx="6322">
                  <c:v>44.13</c:v>
                </c:pt>
                <c:pt idx="6323">
                  <c:v>58.92</c:v>
                </c:pt>
                <c:pt idx="6324">
                  <c:v>60.38</c:v>
                </c:pt>
                <c:pt idx="6325">
                  <c:v>62.34</c:v>
                </c:pt>
                <c:pt idx="6326">
                  <c:v>67</c:v>
                </c:pt>
                <c:pt idx="6327">
                  <c:v>64.38</c:v>
                </c:pt>
                <c:pt idx="6328">
                  <c:v>56.37</c:v>
                </c:pt>
                <c:pt idx="6329">
                  <c:v>47.77</c:v>
                </c:pt>
                <c:pt idx="6330">
                  <c:v>0</c:v>
                </c:pt>
                <c:pt idx="6331">
                  <c:v>0</c:v>
                </c:pt>
                <c:pt idx="6332">
                  <c:v>0</c:v>
                </c:pt>
                <c:pt idx="6333">
                  <c:v>0</c:v>
                </c:pt>
                <c:pt idx="6334">
                  <c:v>0</c:v>
                </c:pt>
                <c:pt idx="6335">
                  <c:v>0</c:v>
                </c:pt>
                <c:pt idx="6336">
                  <c:v>0</c:v>
                </c:pt>
                <c:pt idx="6337">
                  <c:v>0</c:v>
                </c:pt>
                <c:pt idx="6338">
                  <c:v>0</c:v>
                </c:pt>
                <c:pt idx="6339">
                  <c:v>0</c:v>
                </c:pt>
                <c:pt idx="6340">
                  <c:v>0</c:v>
                </c:pt>
                <c:pt idx="6341">
                  <c:v>0</c:v>
                </c:pt>
                <c:pt idx="6342">
                  <c:v>0</c:v>
                </c:pt>
                <c:pt idx="6343">
                  <c:v>0</c:v>
                </c:pt>
                <c:pt idx="6344">
                  <c:v>0</c:v>
                </c:pt>
                <c:pt idx="6345">
                  <c:v>0</c:v>
                </c:pt>
                <c:pt idx="6346">
                  <c:v>4.22</c:v>
                </c:pt>
                <c:pt idx="6347">
                  <c:v>68.5</c:v>
                </c:pt>
                <c:pt idx="6348">
                  <c:v>63.53</c:v>
                </c:pt>
                <c:pt idx="6349">
                  <c:v>59.27</c:v>
                </c:pt>
                <c:pt idx="6350">
                  <c:v>58.8</c:v>
                </c:pt>
                <c:pt idx="6351">
                  <c:v>58.57</c:v>
                </c:pt>
                <c:pt idx="6352">
                  <c:v>55.25</c:v>
                </c:pt>
                <c:pt idx="6353">
                  <c:v>45.14</c:v>
                </c:pt>
                <c:pt idx="6354">
                  <c:v>9.84</c:v>
                </c:pt>
                <c:pt idx="6355">
                  <c:v>0</c:v>
                </c:pt>
                <c:pt idx="6356">
                  <c:v>0</c:v>
                </c:pt>
                <c:pt idx="6357">
                  <c:v>0</c:v>
                </c:pt>
                <c:pt idx="6358">
                  <c:v>0</c:v>
                </c:pt>
                <c:pt idx="6359">
                  <c:v>0</c:v>
                </c:pt>
                <c:pt idx="6360">
                  <c:v>0</c:v>
                </c:pt>
                <c:pt idx="6361">
                  <c:v>0</c:v>
                </c:pt>
                <c:pt idx="6362">
                  <c:v>0</c:v>
                </c:pt>
                <c:pt idx="6363">
                  <c:v>0</c:v>
                </c:pt>
                <c:pt idx="6364">
                  <c:v>0</c:v>
                </c:pt>
                <c:pt idx="6365">
                  <c:v>0</c:v>
                </c:pt>
                <c:pt idx="6366">
                  <c:v>0</c:v>
                </c:pt>
                <c:pt idx="6367">
                  <c:v>0</c:v>
                </c:pt>
                <c:pt idx="6368">
                  <c:v>66.16</c:v>
                </c:pt>
                <c:pt idx="6369">
                  <c:v>85.47</c:v>
                </c:pt>
                <c:pt idx="6370">
                  <c:v>112.93</c:v>
                </c:pt>
                <c:pt idx="6371">
                  <c:v>113.04</c:v>
                </c:pt>
                <c:pt idx="6372">
                  <c:v>109.06</c:v>
                </c:pt>
                <c:pt idx="6373">
                  <c:v>106.77</c:v>
                </c:pt>
                <c:pt idx="6374">
                  <c:v>110.56</c:v>
                </c:pt>
                <c:pt idx="6375">
                  <c:v>112.93</c:v>
                </c:pt>
                <c:pt idx="6376">
                  <c:v>105.81</c:v>
                </c:pt>
                <c:pt idx="6377">
                  <c:v>89.93</c:v>
                </c:pt>
                <c:pt idx="6378">
                  <c:v>72.599999999999994</c:v>
                </c:pt>
                <c:pt idx="6379">
                  <c:v>45.68</c:v>
                </c:pt>
                <c:pt idx="6380">
                  <c:v>0</c:v>
                </c:pt>
                <c:pt idx="6381">
                  <c:v>0</c:v>
                </c:pt>
                <c:pt idx="6382">
                  <c:v>0</c:v>
                </c:pt>
                <c:pt idx="6383">
                  <c:v>0</c:v>
                </c:pt>
                <c:pt idx="6384">
                  <c:v>0</c:v>
                </c:pt>
                <c:pt idx="6385">
                  <c:v>0</c:v>
                </c:pt>
                <c:pt idx="6386">
                  <c:v>0</c:v>
                </c:pt>
                <c:pt idx="6387">
                  <c:v>0</c:v>
                </c:pt>
                <c:pt idx="6388">
                  <c:v>0</c:v>
                </c:pt>
                <c:pt idx="6389">
                  <c:v>0</c:v>
                </c:pt>
                <c:pt idx="6390">
                  <c:v>0</c:v>
                </c:pt>
                <c:pt idx="6391">
                  <c:v>17.97</c:v>
                </c:pt>
                <c:pt idx="6392">
                  <c:v>116.01</c:v>
                </c:pt>
                <c:pt idx="6393">
                  <c:v>118.99</c:v>
                </c:pt>
                <c:pt idx="6394">
                  <c:v>106.25</c:v>
                </c:pt>
                <c:pt idx="6395">
                  <c:v>114.54</c:v>
                </c:pt>
                <c:pt idx="6396">
                  <c:v>119.87</c:v>
                </c:pt>
                <c:pt idx="6397">
                  <c:v>124.1</c:v>
                </c:pt>
                <c:pt idx="6398">
                  <c:v>125.93</c:v>
                </c:pt>
                <c:pt idx="6399">
                  <c:v>126.59</c:v>
                </c:pt>
                <c:pt idx="6400">
                  <c:v>113.42</c:v>
                </c:pt>
                <c:pt idx="6401">
                  <c:v>64.56</c:v>
                </c:pt>
                <c:pt idx="6402">
                  <c:v>0</c:v>
                </c:pt>
                <c:pt idx="6403">
                  <c:v>0</c:v>
                </c:pt>
                <c:pt idx="6404">
                  <c:v>0</c:v>
                </c:pt>
                <c:pt idx="6405">
                  <c:v>0</c:v>
                </c:pt>
                <c:pt idx="6406">
                  <c:v>0</c:v>
                </c:pt>
                <c:pt idx="6407">
                  <c:v>0</c:v>
                </c:pt>
                <c:pt idx="6408">
                  <c:v>0</c:v>
                </c:pt>
                <c:pt idx="6409">
                  <c:v>0</c:v>
                </c:pt>
                <c:pt idx="6410">
                  <c:v>0</c:v>
                </c:pt>
                <c:pt idx="6411">
                  <c:v>0</c:v>
                </c:pt>
                <c:pt idx="6412">
                  <c:v>0</c:v>
                </c:pt>
                <c:pt idx="6413">
                  <c:v>0</c:v>
                </c:pt>
                <c:pt idx="6414">
                  <c:v>0</c:v>
                </c:pt>
                <c:pt idx="6415">
                  <c:v>0</c:v>
                </c:pt>
                <c:pt idx="6416">
                  <c:v>35.58</c:v>
                </c:pt>
                <c:pt idx="6417">
                  <c:v>87.23</c:v>
                </c:pt>
                <c:pt idx="6418">
                  <c:v>86.38</c:v>
                </c:pt>
                <c:pt idx="6419">
                  <c:v>90.41</c:v>
                </c:pt>
                <c:pt idx="6420">
                  <c:v>92.65</c:v>
                </c:pt>
                <c:pt idx="6421">
                  <c:v>91.97</c:v>
                </c:pt>
                <c:pt idx="6422">
                  <c:v>97.39</c:v>
                </c:pt>
                <c:pt idx="6423">
                  <c:v>92.83</c:v>
                </c:pt>
                <c:pt idx="6424">
                  <c:v>81.739999999999995</c:v>
                </c:pt>
                <c:pt idx="6425">
                  <c:v>38.630000000000003</c:v>
                </c:pt>
                <c:pt idx="6426">
                  <c:v>0</c:v>
                </c:pt>
                <c:pt idx="6427">
                  <c:v>0</c:v>
                </c:pt>
                <c:pt idx="6428">
                  <c:v>0</c:v>
                </c:pt>
                <c:pt idx="6429">
                  <c:v>0</c:v>
                </c:pt>
                <c:pt idx="6430">
                  <c:v>0</c:v>
                </c:pt>
                <c:pt idx="6431">
                  <c:v>0</c:v>
                </c:pt>
                <c:pt idx="6432">
                  <c:v>0</c:v>
                </c:pt>
                <c:pt idx="6433">
                  <c:v>0</c:v>
                </c:pt>
                <c:pt idx="6434">
                  <c:v>0</c:v>
                </c:pt>
                <c:pt idx="6435">
                  <c:v>0</c:v>
                </c:pt>
                <c:pt idx="6436">
                  <c:v>0</c:v>
                </c:pt>
                <c:pt idx="6437">
                  <c:v>0</c:v>
                </c:pt>
                <c:pt idx="6438">
                  <c:v>0</c:v>
                </c:pt>
                <c:pt idx="6439">
                  <c:v>0</c:v>
                </c:pt>
                <c:pt idx="6440">
                  <c:v>50</c:v>
                </c:pt>
                <c:pt idx="6441">
                  <c:v>85.76</c:v>
                </c:pt>
                <c:pt idx="6442">
                  <c:v>72.319999999999993</c:v>
                </c:pt>
                <c:pt idx="6443">
                  <c:v>78.010000000000005</c:v>
                </c:pt>
                <c:pt idx="6444">
                  <c:v>87.17</c:v>
                </c:pt>
                <c:pt idx="6445">
                  <c:v>92.95</c:v>
                </c:pt>
                <c:pt idx="6446">
                  <c:v>95.72</c:v>
                </c:pt>
                <c:pt idx="6447">
                  <c:v>99.52</c:v>
                </c:pt>
                <c:pt idx="6448">
                  <c:v>89.87</c:v>
                </c:pt>
                <c:pt idx="6449">
                  <c:v>67.900000000000006</c:v>
                </c:pt>
                <c:pt idx="6450">
                  <c:v>34.32</c:v>
                </c:pt>
                <c:pt idx="6451">
                  <c:v>0</c:v>
                </c:pt>
                <c:pt idx="6452">
                  <c:v>0</c:v>
                </c:pt>
                <c:pt idx="6453">
                  <c:v>0</c:v>
                </c:pt>
                <c:pt idx="6454">
                  <c:v>0</c:v>
                </c:pt>
                <c:pt idx="6455">
                  <c:v>0</c:v>
                </c:pt>
                <c:pt idx="6456">
                  <c:v>0</c:v>
                </c:pt>
                <c:pt idx="6457">
                  <c:v>0</c:v>
                </c:pt>
                <c:pt idx="6458">
                  <c:v>0</c:v>
                </c:pt>
                <c:pt idx="6459">
                  <c:v>0</c:v>
                </c:pt>
                <c:pt idx="6460">
                  <c:v>0</c:v>
                </c:pt>
                <c:pt idx="6461">
                  <c:v>0</c:v>
                </c:pt>
                <c:pt idx="6462">
                  <c:v>0</c:v>
                </c:pt>
                <c:pt idx="6463">
                  <c:v>0</c:v>
                </c:pt>
                <c:pt idx="6464">
                  <c:v>0</c:v>
                </c:pt>
                <c:pt idx="6465">
                  <c:v>0</c:v>
                </c:pt>
                <c:pt idx="6466">
                  <c:v>27.89</c:v>
                </c:pt>
                <c:pt idx="6467">
                  <c:v>49.98</c:v>
                </c:pt>
                <c:pt idx="6468">
                  <c:v>56.05</c:v>
                </c:pt>
                <c:pt idx="6469">
                  <c:v>56.76</c:v>
                </c:pt>
                <c:pt idx="6470">
                  <c:v>60.13</c:v>
                </c:pt>
                <c:pt idx="6471">
                  <c:v>61.11</c:v>
                </c:pt>
                <c:pt idx="6472">
                  <c:v>55.84</c:v>
                </c:pt>
                <c:pt idx="6473">
                  <c:v>28.94</c:v>
                </c:pt>
                <c:pt idx="6474">
                  <c:v>0</c:v>
                </c:pt>
                <c:pt idx="6475">
                  <c:v>0</c:v>
                </c:pt>
                <c:pt idx="6476">
                  <c:v>0</c:v>
                </c:pt>
                <c:pt idx="6477">
                  <c:v>0</c:v>
                </c:pt>
                <c:pt idx="6478">
                  <c:v>0</c:v>
                </c:pt>
                <c:pt idx="6479">
                  <c:v>0</c:v>
                </c:pt>
                <c:pt idx="6480">
                  <c:v>0</c:v>
                </c:pt>
                <c:pt idx="6481">
                  <c:v>0</c:v>
                </c:pt>
                <c:pt idx="6482">
                  <c:v>0</c:v>
                </c:pt>
                <c:pt idx="6483">
                  <c:v>0</c:v>
                </c:pt>
                <c:pt idx="6484">
                  <c:v>0</c:v>
                </c:pt>
                <c:pt idx="6485">
                  <c:v>0</c:v>
                </c:pt>
                <c:pt idx="6486">
                  <c:v>0</c:v>
                </c:pt>
                <c:pt idx="6487">
                  <c:v>0</c:v>
                </c:pt>
                <c:pt idx="6488">
                  <c:v>0</c:v>
                </c:pt>
                <c:pt idx="6489">
                  <c:v>0</c:v>
                </c:pt>
                <c:pt idx="6490">
                  <c:v>0</c:v>
                </c:pt>
                <c:pt idx="6491">
                  <c:v>25.47</c:v>
                </c:pt>
                <c:pt idx="6492">
                  <c:v>62.65</c:v>
                </c:pt>
                <c:pt idx="6493">
                  <c:v>58.29</c:v>
                </c:pt>
                <c:pt idx="6494">
                  <c:v>59.31</c:v>
                </c:pt>
                <c:pt idx="6495">
                  <c:v>62.82</c:v>
                </c:pt>
                <c:pt idx="6496">
                  <c:v>55.19</c:v>
                </c:pt>
                <c:pt idx="6497">
                  <c:v>43.4</c:v>
                </c:pt>
                <c:pt idx="6498">
                  <c:v>30.72</c:v>
                </c:pt>
                <c:pt idx="6499">
                  <c:v>0</c:v>
                </c:pt>
                <c:pt idx="6500">
                  <c:v>0</c:v>
                </c:pt>
                <c:pt idx="6501">
                  <c:v>0</c:v>
                </c:pt>
                <c:pt idx="6502">
                  <c:v>0</c:v>
                </c:pt>
                <c:pt idx="6503">
                  <c:v>0</c:v>
                </c:pt>
                <c:pt idx="6504">
                  <c:v>0</c:v>
                </c:pt>
                <c:pt idx="6505">
                  <c:v>0</c:v>
                </c:pt>
                <c:pt idx="6506">
                  <c:v>0</c:v>
                </c:pt>
                <c:pt idx="6507">
                  <c:v>0</c:v>
                </c:pt>
                <c:pt idx="6508">
                  <c:v>0</c:v>
                </c:pt>
                <c:pt idx="6509">
                  <c:v>0</c:v>
                </c:pt>
                <c:pt idx="6510">
                  <c:v>0</c:v>
                </c:pt>
                <c:pt idx="6511">
                  <c:v>0</c:v>
                </c:pt>
                <c:pt idx="6512">
                  <c:v>84.81</c:v>
                </c:pt>
                <c:pt idx="6513">
                  <c:v>89.67</c:v>
                </c:pt>
                <c:pt idx="6514">
                  <c:v>104.28</c:v>
                </c:pt>
                <c:pt idx="6515">
                  <c:v>110.07</c:v>
                </c:pt>
                <c:pt idx="6516">
                  <c:v>111.79</c:v>
                </c:pt>
                <c:pt idx="6517">
                  <c:v>118.63</c:v>
                </c:pt>
                <c:pt idx="6518">
                  <c:v>117.9</c:v>
                </c:pt>
                <c:pt idx="6519">
                  <c:v>122.17</c:v>
                </c:pt>
                <c:pt idx="6520">
                  <c:v>106.26</c:v>
                </c:pt>
                <c:pt idx="6521">
                  <c:v>82.25</c:v>
                </c:pt>
                <c:pt idx="6522">
                  <c:v>3.18</c:v>
                </c:pt>
                <c:pt idx="6523">
                  <c:v>0</c:v>
                </c:pt>
                <c:pt idx="6524">
                  <c:v>0</c:v>
                </c:pt>
                <c:pt idx="6525">
                  <c:v>0</c:v>
                </c:pt>
                <c:pt idx="6526">
                  <c:v>0</c:v>
                </c:pt>
                <c:pt idx="6527">
                  <c:v>0</c:v>
                </c:pt>
                <c:pt idx="6528">
                  <c:v>0</c:v>
                </c:pt>
                <c:pt idx="6529">
                  <c:v>0</c:v>
                </c:pt>
                <c:pt idx="6530">
                  <c:v>0</c:v>
                </c:pt>
                <c:pt idx="6531">
                  <c:v>0</c:v>
                </c:pt>
                <c:pt idx="6532">
                  <c:v>0</c:v>
                </c:pt>
                <c:pt idx="6533">
                  <c:v>0</c:v>
                </c:pt>
                <c:pt idx="6534">
                  <c:v>0</c:v>
                </c:pt>
                <c:pt idx="6535">
                  <c:v>0</c:v>
                </c:pt>
                <c:pt idx="6536">
                  <c:v>72.010000000000005</c:v>
                </c:pt>
                <c:pt idx="6537">
                  <c:v>103.99</c:v>
                </c:pt>
                <c:pt idx="6538">
                  <c:v>87.86</c:v>
                </c:pt>
                <c:pt idx="6539">
                  <c:v>92.42</c:v>
                </c:pt>
                <c:pt idx="6540">
                  <c:v>99.05</c:v>
                </c:pt>
                <c:pt idx="6541">
                  <c:v>103.44</c:v>
                </c:pt>
                <c:pt idx="6542">
                  <c:v>103.76</c:v>
                </c:pt>
                <c:pt idx="6543">
                  <c:v>99.41</c:v>
                </c:pt>
                <c:pt idx="6544">
                  <c:v>84.65</c:v>
                </c:pt>
                <c:pt idx="6545">
                  <c:v>38.67</c:v>
                </c:pt>
                <c:pt idx="6546">
                  <c:v>0</c:v>
                </c:pt>
                <c:pt idx="6547">
                  <c:v>0</c:v>
                </c:pt>
                <c:pt idx="6548">
                  <c:v>0</c:v>
                </c:pt>
                <c:pt idx="6549">
                  <c:v>0</c:v>
                </c:pt>
                <c:pt idx="6550">
                  <c:v>0</c:v>
                </c:pt>
                <c:pt idx="6551">
                  <c:v>0</c:v>
                </c:pt>
                <c:pt idx="6552">
                  <c:v>0</c:v>
                </c:pt>
                <c:pt idx="6553">
                  <c:v>0</c:v>
                </c:pt>
                <c:pt idx="6554">
                  <c:v>0</c:v>
                </c:pt>
                <c:pt idx="6555">
                  <c:v>0</c:v>
                </c:pt>
                <c:pt idx="6556">
                  <c:v>0</c:v>
                </c:pt>
                <c:pt idx="6557">
                  <c:v>0</c:v>
                </c:pt>
                <c:pt idx="6558">
                  <c:v>0</c:v>
                </c:pt>
                <c:pt idx="6559">
                  <c:v>0</c:v>
                </c:pt>
                <c:pt idx="6560">
                  <c:v>0</c:v>
                </c:pt>
                <c:pt idx="6561">
                  <c:v>32.1</c:v>
                </c:pt>
                <c:pt idx="6562">
                  <c:v>89.93</c:v>
                </c:pt>
                <c:pt idx="6563">
                  <c:v>82.46</c:v>
                </c:pt>
                <c:pt idx="6564">
                  <c:v>74.349999999999994</c:v>
                </c:pt>
                <c:pt idx="6565">
                  <c:v>64.150000000000006</c:v>
                </c:pt>
                <c:pt idx="6566">
                  <c:v>64.78</c:v>
                </c:pt>
                <c:pt idx="6567">
                  <c:v>65.319999999999993</c:v>
                </c:pt>
                <c:pt idx="6568">
                  <c:v>62.81</c:v>
                </c:pt>
                <c:pt idx="6569">
                  <c:v>25.45</c:v>
                </c:pt>
                <c:pt idx="6570">
                  <c:v>0</c:v>
                </c:pt>
                <c:pt idx="6571">
                  <c:v>0</c:v>
                </c:pt>
                <c:pt idx="6572">
                  <c:v>0</c:v>
                </c:pt>
                <c:pt idx="6573">
                  <c:v>0</c:v>
                </c:pt>
                <c:pt idx="6574">
                  <c:v>0</c:v>
                </c:pt>
                <c:pt idx="6575">
                  <c:v>0</c:v>
                </c:pt>
                <c:pt idx="6576">
                  <c:v>0</c:v>
                </c:pt>
                <c:pt idx="6577">
                  <c:v>0</c:v>
                </c:pt>
                <c:pt idx="6578">
                  <c:v>0</c:v>
                </c:pt>
                <c:pt idx="6579">
                  <c:v>0</c:v>
                </c:pt>
                <c:pt idx="6580">
                  <c:v>0</c:v>
                </c:pt>
                <c:pt idx="6581">
                  <c:v>0</c:v>
                </c:pt>
                <c:pt idx="6582">
                  <c:v>0</c:v>
                </c:pt>
                <c:pt idx="6583">
                  <c:v>79.67</c:v>
                </c:pt>
                <c:pt idx="6584">
                  <c:v>111.6</c:v>
                </c:pt>
                <c:pt idx="6585">
                  <c:v>117.93</c:v>
                </c:pt>
                <c:pt idx="6586">
                  <c:v>125.39</c:v>
                </c:pt>
                <c:pt idx="6587">
                  <c:v>132.27000000000001</c:v>
                </c:pt>
                <c:pt idx="6588">
                  <c:v>136.24</c:v>
                </c:pt>
                <c:pt idx="6589">
                  <c:v>130.85</c:v>
                </c:pt>
                <c:pt idx="6590">
                  <c:v>131.31</c:v>
                </c:pt>
                <c:pt idx="6591">
                  <c:v>128.91999999999999</c:v>
                </c:pt>
                <c:pt idx="6592">
                  <c:v>126.63</c:v>
                </c:pt>
                <c:pt idx="6593">
                  <c:v>77.75</c:v>
                </c:pt>
                <c:pt idx="6594">
                  <c:v>34.71</c:v>
                </c:pt>
                <c:pt idx="6595">
                  <c:v>0</c:v>
                </c:pt>
                <c:pt idx="6596">
                  <c:v>0</c:v>
                </c:pt>
                <c:pt idx="6597">
                  <c:v>0</c:v>
                </c:pt>
                <c:pt idx="6598">
                  <c:v>0</c:v>
                </c:pt>
                <c:pt idx="6599">
                  <c:v>0</c:v>
                </c:pt>
                <c:pt idx="6600">
                  <c:v>0</c:v>
                </c:pt>
                <c:pt idx="6601">
                  <c:v>0</c:v>
                </c:pt>
                <c:pt idx="6602">
                  <c:v>0</c:v>
                </c:pt>
                <c:pt idx="6603">
                  <c:v>0</c:v>
                </c:pt>
                <c:pt idx="6604">
                  <c:v>0</c:v>
                </c:pt>
                <c:pt idx="6605">
                  <c:v>0</c:v>
                </c:pt>
                <c:pt idx="6606">
                  <c:v>0</c:v>
                </c:pt>
                <c:pt idx="6607">
                  <c:v>60.06</c:v>
                </c:pt>
                <c:pt idx="6608">
                  <c:v>118.82</c:v>
                </c:pt>
                <c:pt idx="6609">
                  <c:v>121.84</c:v>
                </c:pt>
                <c:pt idx="6610">
                  <c:v>124.77</c:v>
                </c:pt>
                <c:pt idx="6611">
                  <c:v>121.69</c:v>
                </c:pt>
                <c:pt idx="6612">
                  <c:v>124.81</c:v>
                </c:pt>
                <c:pt idx="6613">
                  <c:v>125.52</c:v>
                </c:pt>
                <c:pt idx="6614">
                  <c:v>126.36</c:v>
                </c:pt>
                <c:pt idx="6615">
                  <c:v>130.59</c:v>
                </c:pt>
                <c:pt idx="6616">
                  <c:v>127.34</c:v>
                </c:pt>
                <c:pt idx="6617">
                  <c:v>71.989999999999995</c:v>
                </c:pt>
                <c:pt idx="6618">
                  <c:v>0</c:v>
                </c:pt>
                <c:pt idx="6619">
                  <c:v>0</c:v>
                </c:pt>
                <c:pt idx="6620">
                  <c:v>22.19</c:v>
                </c:pt>
                <c:pt idx="6621">
                  <c:v>70.33</c:v>
                </c:pt>
                <c:pt idx="6622">
                  <c:v>0</c:v>
                </c:pt>
                <c:pt idx="6623">
                  <c:v>31.86</c:v>
                </c:pt>
                <c:pt idx="6624">
                  <c:v>64.39</c:v>
                </c:pt>
                <c:pt idx="6625">
                  <c:v>68.7</c:v>
                </c:pt>
                <c:pt idx="6626">
                  <c:v>69.12</c:v>
                </c:pt>
                <c:pt idx="6627">
                  <c:v>0</c:v>
                </c:pt>
                <c:pt idx="6628">
                  <c:v>0</c:v>
                </c:pt>
                <c:pt idx="6629">
                  <c:v>0</c:v>
                </c:pt>
                <c:pt idx="6630">
                  <c:v>0</c:v>
                </c:pt>
                <c:pt idx="6631">
                  <c:v>78.67</c:v>
                </c:pt>
                <c:pt idx="6632">
                  <c:v>122.99</c:v>
                </c:pt>
                <c:pt idx="6633">
                  <c:v>124.56</c:v>
                </c:pt>
                <c:pt idx="6634">
                  <c:v>119.11</c:v>
                </c:pt>
                <c:pt idx="6635">
                  <c:v>123.51</c:v>
                </c:pt>
                <c:pt idx="6636">
                  <c:v>125.43</c:v>
                </c:pt>
                <c:pt idx="6637">
                  <c:v>126.65</c:v>
                </c:pt>
                <c:pt idx="6638">
                  <c:v>125.53</c:v>
                </c:pt>
                <c:pt idx="6639">
                  <c:v>125.4</c:v>
                </c:pt>
                <c:pt idx="6640">
                  <c:v>124.65</c:v>
                </c:pt>
                <c:pt idx="6641">
                  <c:v>102.14</c:v>
                </c:pt>
                <c:pt idx="6642">
                  <c:v>91.09</c:v>
                </c:pt>
                <c:pt idx="6643">
                  <c:v>128.58000000000001</c:v>
                </c:pt>
                <c:pt idx="6644">
                  <c:v>194.61</c:v>
                </c:pt>
                <c:pt idx="6645">
                  <c:v>192.17</c:v>
                </c:pt>
                <c:pt idx="6646">
                  <c:v>61.23</c:v>
                </c:pt>
                <c:pt idx="6647">
                  <c:v>162.41</c:v>
                </c:pt>
                <c:pt idx="6648">
                  <c:v>149</c:v>
                </c:pt>
                <c:pt idx="6649">
                  <c:v>109.03</c:v>
                </c:pt>
                <c:pt idx="6650">
                  <c:v>121.4</c:v>
                </c:pt>
                <c:pt idx="6651">
                  <c:v>76.569999999999993</c:v>
                </c:pt>
                <c:pt idx="6652">
                  <c:v>64.17</c:v>
                </c:pt>
                <c:pt idx="6653">
                  <c:v>110.81</c:v>
                </c:pt>
                <c:pt idx="6654">
                  <c:v>117.83</c:v>
                </c:pt>
                <c:pt idx="6655">
                  <c:v>113</c:v>
                </c:pt>
                <c:pt idx="6656">
                  <c:v>112.28</c:v>
                </c:pt>
                <c:pt idx="6657">
                  <c:v>110.8</c:v>
                </c:pt>
                <c:pt idx="6658">
                  <c:v>107.93</c:v>
                </c:pt>
                <c:pt idx="6659">
                  <c:v>108.56</c:v>
                </c:pt>
                <c:pt idx="6660">
                  <c:v>108.73</c:v>
                </c:pt>
                <c:pt idx="6661">
                  <c:v>107.05</c:v>
                </c:pt>
                <c:pt idx="6662">
                  <c:v>107.52</c:v>
                </c:pt>
                <c:pt idx="6663">
                  <c:v>107.51</c:v>
                </c:pt>
                <c:pt idx="6664">
                  <c:v>108.58</c:v>
                </c:pt>
                <c:pt idx="6665">
                  <c:v>62.59</c:v>
                </c:pt>
                <c:pt idx="6666">
                  <c:v>0</c:v>
                </c:pt>
                <c:pt idx="6667">
                  <c:v>0</c:v>
                </c:pt>
                <c:pt idx="6668">
                  <c:v>0</c:v>
                </c:pt>
                <c:pt idx="6669">
                  <c:v>0</c:v>
                </c:pt>
                <c:pt idx="6670">
                  <c:v>0</c:v>
                </c:pt>
                <c:pt idx="6671">
                  <c:v>0</c:v>
                </c:pt>
                <c:pt idx="6672">
                  <c:v>0</c:v>
                </c:pt>
                <c:pt idx="6673">
                  <c:v>0</c:v>
                </c:pt>
                <c:pt idx="6674">
                  <c:v>0</c:v>
                </c:pt>
                <c:pt idx="6675">
                  <c:v>0</c:v>
                </c:pt>
                <c:pt idx="6676">
                  <c:v>0</c:v>
                </c:pt>
                <c:pt idx="6677">
                  <c:v>0</c:v>
                </c:pt>
                <c:pt idx="6678">
                  <c:v>0</c:v>
                </c:pt>
                <c:pt idx="6679">
                  <c:v>0</c:v>
                </c:pt>
                <c:pt idx="6680">
                  <c:v>91.73</c:v>
                </c:pt>
                <c:pt idx="6681">
                  <c:v>108.74</c:v>
                </c:pt>
                <c:pt idx="6682">
                  <c:v>111.34</c:v>
                </c:pt>
                <c:pt idx="6683">
                  <c:v>110.13</c:v>
                </c:pt>
                <c:pt idx="6684">
                  <c:v>119.62</c:v>
                </c:pt>
                <c:pt idx="6685">
                  <c:v>119.31</c:v>
                </c:pt>
                <c:pt idx="6686">
                  <c:v>120.46</c:v>
                </c:pt>
                <c:pt idx="6687">
                  <c:v>125.87</c:v>
                </c:pt>
                <c:pt idx="6688">
                  <c:v>123.59</c:v>
                </c:pt>
                <c:pt idx="6689">
                  <c:v>74.34</c:v>
                </c:pt>
                <c:pt idx="6690">
                  <c:v>0</c:v>
                </c:pt>
                <c:pt idx="6691">
                  <c:v>0</c:v>
                </c:pt>
                <c:pt idx="6692">
                  <c:v>0</c:v>
                </c:pt>
                <c:pt idx="6693">
                  <c:v>0</c:v>
                </c:pt>
                <c:pt idx="6694">
                  <c:v>0</c:v>
                </c:pt>
                <c:pt idx="6695">
                  <c:v>0</c:v>
                </c:pt>
                <c:pt idx="6696">
                  <c:v>0</c:v>
                </c:pt>
                <c:pt idx="6697">
                  <c:v>0</c:v>
                </c:pt>
                <c:pt idx="6698">
                  <c:v>0</c:v>
                </c:pt>
                <c:pt idx="6699">
                  <c:v>0</c:v>
                </c:pt>
                <c:pt idx="6700">
                  <c:v>0</c:v>
                </c:pt>
                <c:pt idx="6701">
                  <c:v>0</c:v>
                </c:pt>
                <c:pt idx="6702">
                  <c:v>0</c:v>
                </c:pt>
                <c:pt idx="6703">
                  <c:v>30.33</c:v>
                </c:pt>
                <c:pt idx="6704">
                  <c:v>104.7</c:v>
                </c:pt>
                <c:pt idx="6705">
                  <c:v>103.63</c:v>
                </c:pt>
                <c:pt idx="6706">
                  <c:v>100.15</c:v>
                </c:pt>
                <c:pt idx="6707">
                  <c:v>100.77</c:v>
                </c:pt>
                <c:pt idx="6708">
                  <c:v>102.18</c:v>
                </c:pt>
                <c:pt idx="6709">
                  <c:v>104.75</c:v>
                </c:pt>
                <c:pt idx="6710">
                  <c:v>104.01</c:v>
                </c:pt>
                <c:pt idx="6711">
                  <c:v>103.67</c:v>
                </c:pt>
                <c:pt idx="6712">
                  <c:v>103.76</c:v>
                </c:pt>
                <c:pt idx="6713">
                  <c:v>52.86</c:v>
                </c:pt>
                <c:pt idx="6714">
                  <c:v>0</c:v>
                </c:pt>
                <c:pt idx="6715">
                  <c:v>0</c:v>
                </c:pt>
                <c:pt idx="6716">
                  <c:v>0</c:v>
                </c:pt>
                <c:pt idx="6717">
                  <c:v>0</c:v>
                </c:pt>
                <c:pt idx="6718">
                  <c:v>0</c:v>
                </c:pt>
                <c:pt idx="6719">
                  <c:v>0</c:v>
                </c:pt>
                <c:pt idx="6720">
                  <c:v>0</c:v>
                </c:pt>
                <c:pt idx="6721">
                  <c:v>0</c:v>
                </c:pt>
                <c:pt idx="6722">
                  <c:v>0</c:v>
                </c:pt>
                <c:pt idx="6723">
                  <c:v>0</c:v>
                </c:pt>
                <c:pt idx="6724">
                  <c:v>0</c:v>
                </c:pt>
                <c:pt idx="6725">
                  <c:v>0</c:v>
                </c:pt>
                <c:pt idx="6726">
                  <c:v>0</c:v>
                </c:pt>
                <c:pt idx="6727">
                  <c:v>8.43</c:v>
                </c:pt>
                <c:pt idx="6728">
                  <c:v>89.31</c:v>
                </c:pt>
                <c:pt idx="6729">
                  <c:v>87.79</c:v>
                </c:pt>
                <c:pt idx="6730">
                  <c:v>83.97</c:v>
                </c:pt>
                <c:pt idx="6731">
                  <c:v>86.56</c:v>
                </c:pt>
                <c:pt idx="6732">
                  <c:v>87.47</c:v>
                </c:pt>
                <c:pt idx="6733">
                  <c:v>84.54</c:v>
                </c:pt>
                <c:pt idx="6734">
                  <c:v>80.86</c:v>
                </c:pt>
                <c:pt idx="6735">
                  <c:v>78.92</c:v>
                </c:pt>
                <c:pt idx="6736">
                  <c:v>74.88</c:v>
                </c:pt>
                <c:pt idx="6737">
                  <c:v>59.51</c:v>
                </c:pt>
                <c:pt idx="6738">
                  <c:v>41.8</c:v>
                </c:pt>
                <c:pt idx="6739">
                  <c:v>16.7</c:v>
                </c:pt>
                <c:pt idx="6740">
                  <c:v>0</c:v>
                </c:pt>
                <c:pt idx="6741">
                  <c:v>0</c:v>
                </c:pt>
                <c:pt idx="6742">
                  <c:v>0</c:v>
                </c:pt>
                <c:pt idx="6743">
                  <c:v>0</c:v>
                </c:pt>
                <c:pt idx="6744">
                  <c:v>0</c:v>
                </c:pt>
                <c:pt idx="6745">
                  <c:v>0</c:v>
                </c:pt>
                <c:pt idx="6746">
                  <c:v>0</c:v>
                </c:pt>
                <c:pt idx="6747">
                  <c:v>0</c:v>
                </c:pt>
                <c:pt idx="6748">
                  <c:v>0</c:v>
                </c:pt>
                <c:pt idx="6749">
                  <c:v>0</c:v>
                </c:pt>
                <c:pt idx="6750">
                  <c:v>0</c:v>
                </c:pt>
                <c:pt idx="6751">
                  <c:v>0</c:v>
                </c:pt>
                <c:pt idx="6752">
                  <c:v>44.48</c:v>
                </c:pt>
                <c:pt idx="6753">
                  <c:v>82.46</c:v>
                </c:pt>
                <c:pt idx="6754">
                  <c:v>89.91</c:v>
                </c:pt>
                <c:pt idx="6755">
                  <c:v>88.28</c:v>
                </c:pt>
                <c:pt idx="6756">
                  <c:v>87.28</c:v>
                </c:pt>
                <c:pt idx="6757">
                  <c:v>83.54</c:v>
                </c:pt>
                <c:pt idx="6758">
                  <c:v>84.92</c:v>
                </c:pt>
                <c:pt idx="6759">
                  <c:v>85.02</c:v>
                </c:pt>
                <c:pt idx="6760">
                  <c:v>83.47</c:v>
                </c:pt>
                <c:pt idx="6761">
                  <c:v>43.96</c:v>
                </c:pt>
                <c:pt idx="6762">
                  <c:v>0</c:v>
                </c:pt>
                <c:pt idx="6763">
                  <c:v>0</c:v>
                </c:pt>
                <c:pt idx="6764">
                  <c:v>0</c:v>
                </c:pt>
                <c:pt idx="6765">
                  <c:v>0</c:v>
                </c:pt>
                <c:pt idx="6766">
                  <c:v>0</c:v>
                </c:pt>
                <c:pt idx="6767">
                  <c:v>0</c:v>
                </c:pt>
                <c:pt idx="6768">
                  <c:v>0</c:v>
                </c:pt>
                <c:pt idx="6769">
                  <c:v>0</c:v>
                </c:pt>
                <c:pt idx="6770">
                  <c:v>0</c:v>
                </c:pt>
                <c:pt idx="6771">
                  <c:v>0</c:v>
                </c:pt>
                <c:pt idx="6772">
                  <c:v>0</c:v>
                </c:pt>
                <c:pt idx="6773">
                  <c:v>0</c:v>
                </c:pt>
                <c:pt idx="6774">
                  <c:v>0</c:v>
                </c:pt>
                <c:pt idx="6775">
                  <c:v>52.64</c:v>
                </c:pt>
                <c:pt idx="6776">
                  <c:v>99.27</c:v>
                </c:pt>
                <c:pt idx="6777">
                  <c:v>100</c:v>
                </c:pt>
                <c:pt idx="6778">
                  <c:v>100.17</c:v>
                </c:pt>
                <c:pt idx="6779">
                  <c:v>100.74</c:v>
                </c:pt>
                <c:pt idx="6780">
                  <c:v>101.01</c:v>
                </c:pt>
                <c:pt idx="6781">
                  <c:v>100.95</c:v>
                </c:pt>
                <c:pt idx="6782">
                  <c:v>101.42</c:v>
                </c:pt>
                <c:pt idx="6783">
                  <c:v>103.58</c:v>
                </c:pt>
                <c:pt idx="6784">
                  <c:v>104.44</c:v>
                </c:pt>
                <c:pt idx="6785">
                  <c:v>90.97</c:v>
                </c:pt>
                <c:pt idx="6786">
                  <c:v>67.16</c:v>
                </c:pt>
                <c:pt idx="6787">
                  <c:v>32.56</c:v>
                </c:pt>
                <c:pt idx="6788">
                  <c:v>0</c:v>
                </c:pt>
                <c:pt idx="6789">
                  <c:v>0</c:v>
                </c:pt>
                <c:pt idx="6790">
                  <c:v>0</c:v>
                </c:pt>
                <c:pt idx="6791">
                  <c:v>0</c:v>
                </c:pt>
                <c:pt idx="6792">
                  <c:v>0</c:v>
                </c:pt>
                <c:pt idx="6793">
                  <c:v>0</c:v>
                </c:pt>
                <c:pt idx="6794">
                  <c:v>0</c:v>
                </c:pt>
                <c:pt idx="6795">
                  <c:v>0</c:v>
                </c:pt>
                <c:pt idx="6796">
                  <c:v>0</c:v>
                </c:pt>
                <c:pt idx="6797">
                  <c:v>0</c:v>
                </c:pt>
                <c:pt idx="6798">
                  <c:v>0</c:v>
                </c:pt>
                <c:pt idx="6799">
                  <c:v>5.66</c:v>
                </c:pt>
                <c:pt idx="6800">
                  <c:v>98</c:v>
                </c:pt>
                <c:pt idx="6801">
                  <c:v>100.63</c:v>
                </c:pt>
                <c:pt idx="6802">
                  <c:v>98.51</c:v>
                </c:pt>
                <c:pt idx="6803">
                  <c:v>99.35</c:v>
                </c:pt>
                <c:pt idx="6804">
                  <c:v>99.08</c:v>
                </c:pt>
                <c:pt idx="6805">
                  <c:v>96.18</c:v>
                </c:pt>
                <c:pt idx="6806">
                  <c:v>95.39</c:v>
                </c:pt>
                <c:pt idx="6807">
                  <c:v>95.01</c:v>
                </c:pt>
                <c:pt idx="6808">
                  <c:v>91.58</c:v>
                </c:pt>
                <c:pt idx="6809">
                  <c:v>58.48</c:v>
                </c:pt>
                <c:pt idx="6810">
                  <c:v>0</c:v>
                </c:pt>
                <c:pt idx="6811">
                  <c:v>0</c:v>
                </c:pt>
                <c:pt idx="6812">
                  <c:v>0</c:v>
                </c:pt>
                <c:pt idx="6813">
                  <c:v>0</c:v>
                </c:pt>
                <c:pt idx="6814">
                  <c:v>0</c:v>
                </c:pt>
                <c:pt idx="6815">
                  <c:v>0</c:v>
                </c:pt>
                <c:pt idx="6816">
                  <c:v>0</c:v>
                </c:pt>
                <c:pt idx="6817">
                  <c:v>0</c:v>
                </c:pt>
                <c:pt idx="6818">
                  <c:v>0</c:v>
                </c:pt>
                <c:pt idx="6819">
                  <c:v>0</c:v>
                </c:pt>
                <c:pt idx="6820">
                  <c:v>0</c:v>
                </c:pt>
                <c:pt idx="6821">
                  <c:v>0</c:v>
                </c:pt>
                <c:pt idx="6822">
                  <c:v>0</c:v>
                </c:pt>
                <c:pt idx="6823">
                  <c:v>38.46</c:v>
                </c:pt>
                <c:pt idx="6824">
                  <c:v>95.11</c:v>
                </c:pt>
                <c:pt idx="6825">
                  <c:v>98.07</c:v>
                </c:pt>
                <c:pt idx="6826">
                  <c:v>99.66</c:v>
                </c:pt>
                <c:pt idx="6827">
                  <c:v>101.33</c:v>
                </c:pt>
                <c:pt idx="6828">
                  <c:v>101.85</c:v>
                </c:pt>
                <c:pt idx="6829">
                  <c:v>104.93</c:v>
                </c:pt>
                <c:pt idx="6830">
                  <c:v>106.56</c:v>
                </c:pt>
                <c:pt idx="6831">
                  <c:v>102.67</c:v>
                </c:pt>
                <c:pt idx="6832">
                  <c:v>102.19</c:v>
                </c:pt>
                <c:pt idx="6833">
                  <c:v>83.79</c:v>
                </c:pt>
                <c:pt idx="6834">
                  <c:v>5.28</c:v>
                </c:pt>
                <c:pt idx="6835">
                  <c:v>0</c:v>
                </c:pt>
                <c:pt idx="6836">
                  <c:v>0</c:v>
                </c:pt>
                <c:pt idx="6837">
                  <c:v>0</c:v>
                </c:pt>
                <c:pt idx="6838">
                  <c:v>0</c:v>
                </c:pt>
                <c:pt idx="6839">
                  <c:v>0</c:v>
                </c:pt>
                <c:pt idx="6840">
                  <c:v>0</c:v>
                </c:pt>
                <c:pt idx="6841">
                  <c:v>0</c:v>
                </c:pt>
                <c:pt idx="6842">
                  <c:v>0</c:v>
                </c:pt>
                <c:pt idx="6843">
                  <c:v>0</c:v>
                </c:pt>
                <c:pt idx="6844">
                  <c:v>0</c:v>
                </c:pt>
                <c:pt idx="6845">
                  <c:v>0</c:v>
                </c:pt>
                <c:pt idx="6846">
                  <c:v>0</c:v>
                </c:pt>
                <c:pt idx="6847">
                  <c:v>0</c:v>
                </c:pt>
                <c:pt idx="6848">
                  <c:v>79.709999999999994</c:v>
                </c:pt>
                <c:pt idx="6849">
                  <c:v>95.9</c:v>
                </c:pt>
                <c:pt idx="6850">
                  <c:v>94.6</c:v>
                </c:pt>
                <c:pt idx="6851">
                  <c:v>97.73</c:v>
                </c:pt>
                <c:pt idx="6852">
                  <c:v>96.52</c:v>
                </c:pt>
                <c:pt idx="6853">
                  <c:v>96.69</c:v>
                </c:pt>
                <c:pt idx="6854">
                  <c:v>96.87</c:v>
                </c:pt>
                <c:pt idx="6855">
                  <c:v>96.56</c:v>
                </c:pt>
                <c:pt idx="6856">
                  <c:v>96.71</c:v>
                </c:pt>
                <c:pt idx="6857">
                  <c:v>48.67</c:v>
                </c:pt>
                <c:pt idx="6858">
                  <c:v>0</c:v>
                </c:pt>
                <c:pt idx="6859">
                  <c:v>0</c:v>
                </c:pt>
                <c:pt idx="6860">
                  <c:v>0</c:v>
                </c:pt>
                <c:pt idx="6861">
                  <c:v>0</c:v>
                </c:pt>
                <c:pt idx="6862">
                  <c:v>0</c:v>
                </c:pt>
                <c:pt idx="6863">
                  <c:v>0</c:v>
                </c:pt>
                <c:pt idx="6864">
                  <c:v>0</c:v>
                </c:pt>
                <c:pt idx="6865">
                  <c:v>0</c:v>
                </c:pt>
                <c:pt idx="6866">
                  <c:v>0</c:v>
                </c:pt>
                <c:pt idx="6867">
                  <c:v>0</c:v>
                </c:pt>
                <c:pt idx="6868">
                  <c:v>0</c:v>
                </c:pt>
                <c:pt idx="6869">
                  <c:v>0</c:v>
                </c:pt>
                <c:pt idx="6870">
                  <c:v>0</c:v>
                </c:pt>
                <c:pt idx="6871">
                  <c:v>0</c:v>
                </c:pt>
                <c:pt idx="6872">
                  <c:v>91.87</c:v>
                </c:pt>
                <c:pt idx="6873">
                  <c:v>93.86</c:v>
                </c:pt>
                <c:pt idx="6874">
                  <c:v>104.66</c:v>
                </c:pt>
                <c:pt idx="6875">
                  <c:v>103.17</c:v>
                </c:pt>
                <c:pt idx="6876">
                  <c:v>100.29</c:v>
                </c:pt>
                <c:pt idx="6877">
                  <c:v>94.58</c:v>
                </c:pt>
                <c:pt idx="6878">
                  <c:v>94.37</c:v>
                </c:pt>
                <c:pt idx="6879">
                  <c:v>93.68</c:v>
                </c:pt>
                <c:pt idx="6880">
                  <c:v>94.98</c:v>
                </c:pt>
                <c:pt idx="6881">
                  <c:v>43.78</c:v>
                </c:pt>
                <c:pt idx="6882">
                  <c:v>0</c:v>
                </c:pt>
                <c:pt idx="6883">
                  <c:v>0</c:v>
                </c:pt>
                <c:pt idx="6884">
                  <c:v>0</c:v>
                </c:pt>
                <c:pt idx="6885">
                  <c:v>0</c:v>
                </c:pt>
                <c:pt idx="6886">
                  <c:v>0</c:v>
                </c:pt>
                <c:pt idx="6887">
                  <c:v>0</c:v>
                </c:pt>
                <c:pt idx="6888">
                  <c:v>0</c:v>
                </c:pt>
                <c:pt idx="6889">
                  <c:v>0</c:v>
                </c:pt>
                <c:pt idx="6890">
                  <c:v>0</c:v>
                </c:pt>
                <c:pt idx="6891">
                  <c:v>0</c:v>
                </c:pt>
                <c:pt idx="6892">
                  <c:v>0</c:v>
                </c:pt>
                <c:pt idx="6893">
                  <c:v>0</c:v>
                </c:pt>
                <c:pt idx="6894">
                  <c:v>0</c:v>
                </c:pt>
                <c:pt idx="6895">
                  <c:v>100.66</c:v>
                </c:pt>
                <c:pt idx="6896">
                  <c:v>115.35</c:v>
                </c:pt>
                <c:pt idx="6897">
                  <c:v>120.7</c:v>
                </c:pt>
                <c:pt idx="6898">
                  <c:v>125.81</c:v>
                </c:pt>
                <c:pt idx="6899">
                  <c:v>125.4</c:v>
                </c:pt>
                <c:pt idx="6900">
                  <c:v>129.88</c:v>
                </c:pt>
                <c:pt idx="6901">
                  <c:v>130.53</c:v>
                </c:pt>
                <c:pt idx="6902">
                  <c:v>131.72999999999999</c:v>
                </c:pt>
                <c:pt idx="6903">
                  <c:v>135.99</c:v>
                </c:pt>
                <c:pt idx="6904">
                  <c:v>134.54</c:v>
                </c:pt>
                <c:pt idx="6905">
                  <c:v>105.44</c:v>
                </c:pt>
                <c:pt idx="6906">
                  <c:v>77.47</c:v>
                </c:pt>
                <c:pt idx="6907">
                  <c:v>43.97</c:v>
                </c:pt>
                <c:pt idx="6908">
                  <c:v>0</c:v>
                </c:pt>
                <c:pt idx="6909">
                  <c:v>0</c:v>
                </c:pt>
                <c:pt idx="6910">
                  <c:v>0</c:v>
                </c:pt>
                <c:pt idx="6911">
                  <c:v>0</c:v>
                </c:pt>
                <c:pt idx="6912">
                  <c:v>0</c:v>
                </c:pt>
                <c:pt idx="6913">
                  <c:v>0</c:v>
                </c:pt>
                <c:pt idx="6914">
                  <c:v>0</c:v>
                </c:pt>
                <c:pt idx="6915">
                  <c:v>0</c:v>
                </c:pt>
                <c:pt idx="6916">
                  <c:v>0</c:v>
                </c:pt>
                <c:pt idx="6917">
                  <c:v>0</c:v>
                </c:pt>
                <c:pt idx="6918">
                  <c:v>0</c:v>
                </c:pt>
                <c:pt idx="6919">
                  <c:v>68.180000000000007</c:v>
                </c:pt>
                <c:pt idx="6920">
                  <c:v>113.98</c:v>
                </c:pt>
                <c:pt idx="6921">
                  <c:v>115.67</c:v>
                </c:pt>
                <c:pt idx="6922">
                  <c:v>123.74</c:v>
                </c:pt>
                <c:pt idx="6923">
                  <c:v>119.74</c:v>
                </c:pt>
                <c:pt idx="6924">
                  <c:v>126.95</c:v>
                </c:pt>
                <c:pt idx="6925">
                  <c:v>131.38999999999999</c:v>
                </c:pt>
                <c:pt idx="6926">
                  <c:v>132</c:v>
                </c:pt>
                <c:pt idx="6927">
                  <c:v>133.56</c:v>
                </c:pt>
                <c:pt idx="6928">
                  <c:v>132.49</c:v>
                </c:pt>
                <c:pt idx="6929">
                  <c:v>81.99</c:v>
                </c:pt>
                <c:pt idx="6930">
                  <c:v>0</c:v>
                </c:pt>
                <c:pt idx="6931">
                  <c:v>0</c:v>
                </c:pt>
                <c:pt idx="6932">
                  <c:v>19.899999999999999</c:v>
                </c:pt>
                <c:pt idx="6933">
                  <c:v>17.98</c:v>
                </c:pt>
                <c:pt idx="6934">
                  <c:v>0</c:v>
                </c:pt>
                <c:pt idx="6935">
                  <c:v>0</c:v>
                </c:pt>
                <c:pt idx="6936">
                  <c:v>0</c:v>
                </c:pt>
                <c:pt idx="6937">
                  <c:v>0</c:v>
                </c:pt>
                <c:pt idx="6938">
                  <c:v>0</c:v>
                </c:pt>
                <c:pt idx="6939">
                  <c:v>0</c:v>
                </c:pt>
                <c:pt idx="6940">
                  <c:v>0</c:v>
                </c:pt>
                <c:pt idx="6941">
                  <c:v>0</c:v>
                </c:pt>
                <c:pt idx="6942">
                  <c:v>61.62</c:v>
                </c:pt>
                <c:pt idx="6943">
                  <c:v>112.7</c:v>
                </c:pt>
                <c:pt idx="6944">
                  <c:v>114.49</c:v>
                </c:pt>
                <c:pt idx="6945">
                  <c:v>113.51</c:v>
                </c:pt>
                <c:pt idx="6946">
                  <c:v>111.39</c:v>
                </c:pt>
                <c:pt idx="6947">
                  <c:v>119.16</c:v>
                </c:pt>
                <c:pt idx="6948">
                  <c:v>120.57</c:v>
                </c:pt>
                <c:pt idx="6949">
                  <c:v>126.14</c:v>
                </c:pt>
                <c:pt idx="6950">
                  <c:v>126.44</c:v>
                </c:pt>
                <c:pt idx="6951">
                  <c:v>127.62</c:v>
                </c:pt>
                <c:pt idx="6952">
                  <c:v>130.44999999999999</c:v>
                </c:pt>
                <c:pt idx="6953">
                  <c:v>108.86</c:v>
                </c:pt>
                <c:pt idx="6954">
                  <c:v>87.39</c:v>
                </c:pt>
                <c:pt idx="6955">
                  <c:v>56.49</c:v>
                </c:pt>
                <c:pt idx="6956">
                  <c:v>16.93</c:v>
                </c:pt>
                <c:pt idx="6957">
                  <c:v>1.61</c:v>
                </c:pt>
                <c:pt idx="6958">
                  <c:v>0</c:v>
                </c:pt>
                <c:pt idx="6959">
                  <c:v>0</c:v>
                </c:pt>
                <c:pt idx="6960">
                  <c:v>0</c:v>
                </c:pt>
                <c:pt idx="6961">
                  <c:v>0</c:v>
                </c:pt>
                <c:pt idx="6962">
                  <c:v>0</c:v>
                </c:pt>
                <c:pt idx="6963">
                  <c:v>0</c:v>
                </c:pt>
                <c:pt idx="6964">
                  <c:v>8.2799999999999994</c:v>
                </c:pt>
                <c:pt idx="6965">
                  <c:v>89.56</c:v>
                </c:pt>
                <c:pt idx="6966">
                  <c:v>97.61</c:v>
                </c:pt>
                <c:pt idx="6967">
                  <c:v>99.15</c:v>
                </c:pt>
                <c:pt idx="6968">
                  <c:v>105.42</c:v>
                </c:pt>
                <c:pt idx="6969">
                  <c:v>105.47</c:v>
                </c:pt>
                <c:pt idx="6970">
                  <c:v>92.54</c:v>
                </c:pt>
                <c:pt idx="6971">
                  <c:v>97.11</c:v>
                </c:pt>
                <c:pt idx="6972">
                  <c:v>101.13</c:v>
                </c:pt>
                <c:pt idx="6973">
                  <c:v>104.95</c:v>
                </c:pt>
                <c:pt idx="6974">
                  <c:v>105</c:v>
                </c:pt>
                <c:pt idx="6975">
                  <c:v>107.64</c:v>
                </c:pt>
                <c:pt idx="6976">
                  <c:v>106.69</c:v>
                </c:pt>
                <c:pt idx="6977">
                  <c:v>78.790000000000006</c:v>
                </c:pt>
                <c:pt idx="6978">
                  <c:v>0</c:v>
                </c:pt>
                <c:pt idx="6979">
                  <c:v>0</c:v>
                </c:pt>
                <c:pt idx="6980">
                  <c:v>0</c:v>
                </c:pt>
                <c:pt idx="6981">
                  <c:v>0</c:v>
                </c:pt>
                <c:pt idx="6982">
                  <c:v>0</c:v>
                </c:pt>
                <c:pt idx="6983">
                  <c:v>0</c:v>
                </c:pt>
                <c:pt idx="6984">
                  <c:v>0</c:v>
                </c:pt>
                <c:pt idx="6985">
                  <c:v>0</c:v>
                </c:pt>
                <c:pt idx="6986">
                  <c:v>0</c:v>
                </c:pt>
                <c:pt idx="6987">
                  <c:v>0</c:v>
                </c:pt>
                <c:pt idx="6988">
                  <c:v>0</c:v>
                </c:pt>
                <c:pt idx="6989">
                  <c:v>0</c:v>
                </c:pt>
                <c:pt idx="6990">
                  <c:v>0</c:v>
                </c:pt>
                <c:pt idx="6991">
                  <c:v>0</c:v>
                </c:pt>
                <c:pt idx="6992">
                  <c:v>26.31</c:v>
                </c:pt>
                <c:pt idx="6993">
                  <c:v>80.75</c:v>
                </c:pt>
                <c:pt idx="6994">
                  <c:v>90.79</c:v>
                </c:pt>
                <c:pt idx="6995">
                  <c:v>87.45</c:v>
                </c:pt>
                <c:pt idx="6996">
                  <c:v>84.28</c:v>
                </c:pt>
                <c:pt idx="6997">
                  <c:v>82.32</c:v>
                </c:pt>
                <c:pt idx="6998">
                  <c:v>82.34</c:v>
                </c:pt>
                <c:pt idx="6999">
                  <c:v>84.68</c:v>
                </c:pt>
                <c:pt idx="7000">
                  <c:v>84.8</c:v>
                </c:pt>
                <c:pt idx="7001">
                  <c:v>45.9</c:v>
                </c:pt>
                <c:pt idx="7002">
                  <c:v>0</c:v>
                </c:pt>
                <c:pt idx="7003">
                  <c:v>0</c:v>
                </c:pt>
                <c:pt idx="7004">
                  <c:v>0</c:v>
                </c:pt>
                <c:pt idx="7005">
                  <c:v>0</c:v>
                </c:pt>
                <c:pt idx="7006">
                  <c:v>0</c:v>
                </c:pt>
                <c:pt idx="7007">
                  <c:v>0</c:v>
                </c:pt>
                <c:pt idx="7008">
                  <c:v>0</c:v>
                </c:pt>
                <c:pt idx="7009">
                  <c:v>0</c:v>
                </c:pt>
                <c:pt idx="7010">
                  <c:v>0</c:v>
                </c:pt>
                <c:pt idx="7011">
                  <c:v>0</c:v>
                </c:pt>
                <c:pt idx="7012">
                  <c:v>0</c:v>
                </c:pt>
                <c:pt idx="7013">
                  <c:v>0</c:v>
                </c:pt>
                <c:pt idx="7014">
                  <c:v>0</c:v>
                </c:pt>
                <c:pt idx="7015">
                  <c:v>21.4</c:v>
                </c:pt>
                <c:pt idx="7016">
                  <c:v>102.19</c:v>
                </c:pt>
                <c:pt idx="7017">
                  <c:v>100.76</c:v>
                </c:pt>
                <c:pt idx="7018">
                  <c:v>103.94</c:v>
                </c:pt>
                <c:pt idx="7019">
                  <c:v>107.25</c:v>
                </c:pt>
                <c:pt idx="7020">
                  <c:v>106.79</c:v>
                </c:pt>
                <c:pt idx="7021">
                  <c:v>106.1</c:v>
                </c:pt>
                <c:pt idx="7022">
                  <c:v>115.6</c:v>
                </c:pt>
                <c:pt idx="7023">
                  <c:v>115.9</c:v>
                </c:pt>
                <c:pt idx="7024">
                  <c:v>108.94</c:v>
                </c:pt>
                <c:pt idx="7025">
                  <c:v>60.24</c:v>
                </c:pt>
                <c:pt idx="7026">
                  <c:v>0</c:v>
                </c:pt>
                <c:pt idx="7027">
                  <c:v>0</c:v>
                </c:pt>
                <c:pt idx="7028">
                  <c:v>0</c:v>
                </c:pt>
                <c:pt idx="7029">
                  <c:v>0</c:v>
                </c:pt>
                <c:pt idx="7030">
                  <c:v>0</c:v>
                </c:pt>
                <c:pt idx="7031">
                  <c:v>0</c:v>
                </c:pt>
                <c:pt idx="7032">
                  <c:v>0</c:v>
                </c:pt>
                <c:pt idx="7033">
                  <c:v>0</c:v>
                </c:pt>
                <c:pt idx="7034">
                  <c:v>0</c:v>
                </c:pt>
                <c:pt idx="7035">
                  <c:v>0</c:v>
                </c:pt>
                <c:pt idx="7036">
                  <c:v>0</c:v>
                </c:pt>
                <c:pt idx="7037">
                  <c:v>0</c:v>
                </c:pt>
                <c:pt idx="7038">
                  <c:v>0</c:v>
                </c:pt>
                <c:pt idx="7039">
                  <c:v>23.41</c:v>
                </c:pt>
                <c:pt idx="7040">
                  <c:v>106.48</c:v>
                </c:pt>
                <c:pt idx="7041">
                  <c:v>107.92</c:v>
                </c:pt>
                <c:pt idx="7042">
                  <c:v>133.05000000000001</c:v>
                </c:pt>
                <c:pt idx="7043">
                  <c:v>131.09</c:v>
                </c:pt>
                <c:pt idx="7044">
                  <c:v>132.63999999999999</c:v>
                </c:pt>
                <c:pt idx="7045">
                  <c:v>132.22999999999999</c:v>
                </c:pt>
                <c:pt idx="7046">
                  <c:v>133.38999999999999</c:v>
                </c:pt>
                <c:pt idx="7047">
                  <c:v>136.63</c:v>
                </c:pt>
                <c:pt idx="7048">
                  <c:v>128.51</c:v>
                </c:pt>
                <c:pt idx="7049">
                  <c:v>81.88</c:v>
                </c:pt>
                <c:pt idx="7050">
                  <c:v>15.12</c:v>
                </c:pt>
                <c:pt idx="7051">
                  <c:v>0</c:v>
                </c:pt>
                <c:pt idx="7052">
                  <c:v>0</c:v>
                </c:pt>
                <c:pt idx="7053">
                  <c:v>0</c:v>
                </c:pt>
                <c:pt idx="7054">
                  <c:v>0</c:v>
                </c:pt>
                <c:pt idx="7055">
                  <c:v>0</c:v>
                </c:pt>
                <c:pt idx="7056">
                  <c:v>0</c:v>
                </c:pt>
                <c:pt idx="7057">
                  <c:v>0</c:v>
                </c:pt>
                <c:pt idx="7058">
                  <c:v>0</c:v>
                </c:pt>
                <c:pt idx="7059">
                  <c:v>0</c:v>
                </c:pt>
                <c:pt idx="7060">
                  <c:v>0</c:v>
                </c:pt>
                <c:pt idx="7061">
                  <c:v>10.199999999999999</c:v>
                </c:pt>
                <c:pt idx="7062">
                  <c:v>127.42</c:v>
                </c:pt>
                <c:pt idx="7063">
                  <c:v>128.63999999999999</c:v>
                </c:pt>
                <c:pt idx="7064">
                  <c:v>131.91</c:v>
                </c:pt>
                <c:pt idx="7065">
                  <c:v>136.56</c:v>
                </c:pt>
                <c:pt idx="7066">
                  <c:v>137.22999999999999</c:v>
                </c:pt>
                <c:pt idx="7067">
                  <c:v>142.25</c:v>
                </c:pt>
                <c:pt idx="7068">
                  <c:v>139.76</c:v>
                </c:pt>
                <c:pt idx="7069">
                  <c:v>141.41</c:v>
                </c:pt>
                <c:pt idx="7070">
                  <c:v>140.34</c:v>
                </c:pt>
                <c:pt idx="7071">
                  <c:v>141.46</c:v>
                </c:pt>
                <c:pt idx="7072">
                  <c:v>140.79</c:v>
                </c:pt>
                <c:pt idx="7073">
                  <c:v>129.69999999999999</c:v>
                </c:pt>
                <c:pt idx="7074">
                  <c:v>115.4</c:v>
                </c:pt>
                <c:pt idx="7075">
                  <c:v>96.31</c:v>
                </c:pt>
                <c:pt idx="7076">
                  <c:v>57.4</c:v>
                </c:pt>
                <c:pt idx="7077">
                  <c:v>47.53</c:v>
                </c:pt>
                <c:pt idx="7078">
                  <c:v>14.97</c:v>
                </c:pt>
                <c:pt idx="7079">
                  <c:v>12.78</c:v>
                </c:pt>
                <c:pt idx="7080">
                  <c:v>19.760000000000002</c:v>
                </c:pt>
                <c:pt idx="7081">
                  <c:v>0</c:v>
                </c:pt>
                <c:pt idx="7082">
                  <c:v>8.1300000000000008</c:v>
                </c:pt>
                <c:pt idx="7083">
                  <c:v>37.340000000000003</c:v>
                </c:pt>
                <c:pt idx="7084">
                  <c:v>63.05</c:v>
                </c:pt>
                <c:pt idx="7085">
                  <c:v>117.72</c:v>
                </c:pt>
                <c:pt idx="7086">
                  <c:v>128.32</c:v>
                </c:pt>
                <c:pt idx="7087">
                  <c:v>129.83000000000001</c:v>
                </c:pt>
                <c:pt idx="7088">
                  <c:v>130.21</c:v>
                </c:pt>
                <c:pt idx="7089">
                  <c:v>130.99</c:v>
                </c:pt>
                <c:pt idx="7090">
                  <c:v>130.66999999999999</c:v>
                </c:pt>
                <c:pt idx="7091">
                  <c:v>135.61000000000001</c:v>
                </c:pt>
                <c:pt idx="7092">
                  <c:v>138.46</c:v>
                </c:pt>
                <c:pt idx="7093">
                  <c:v>147.72</c:v>
                </c:pt>
                <c:pt idx="7094">
                  <c:v>151.1</c:v>
                </c:pt>
                <c:pt idx="7095">
                  <c:v>145.5</c:v>
                </c:pt>
                <c:pt idx="7096">
                  <c:v>150.35</c:v>
                </c:pt>
                <c:pt idx="7097">
                  <c:v>133.71</c:v>
                </c:pt>
                <c:pt idx="7098">
                  <c:v>70.400000000000006</c:v>
                </c:pt>
                <c:pt idx="7099">
                  <c:v>124.9</c:v>
                </c:pt>
                <c:pt idx="7100">
                  <c:v>101.44</c:v>
                </c:pt>
                <c:pt idx="7101">
                  <c:v>71.19</c:v>
                </c:pt>
                <c:pt idx="7102">
                  <c:v>0</c:v>
                </c:pt>
                <c:pt idx="7103">
                  <c:v>10.52</c:v>
                </c:pt>
                <c:pt idx="7104">
                  <c:v>33.270000000000003</c:v>
                </c:pt>
                <c:pt idx="7105">
                  <c:v>22.75</c:v>
                </c:pt>
                <c:pt idx="7106">
                  <c:v>55.12</c:v>
                </c:pt>
                <c:pt idx="7107">
                  <c:v>7.55</c:v>
                </c:pt>
                <c:pt idx="7108">
                  <c:v>0</c:v>
                </c:pt>
                <c:pt idx="7109">
                  <c:v>0</c:v>
                </c:pt>
                <c:pt idx="7110">
                  <c:v>71.58</c:v>
                </c:pt>
                <c:pt idx="7111">
                  <c:v>122.94</c:v>
                </c:pt>
                <c:pt idx="7112">
                  <c:v>126.58</c:v>
                </c:pt>
                <c:pt idx="7113">
                  <c:v>125.25</c:v>
                </c:pt>
                <c:pt idx="7114">
                  <c:v>114.52</c:v>
                </c:pt>
                <c:pt idx="7115">
                  <c:v>118.2</c:v>
                </c:pt>
                <c:pt idx="7116">
                  <c:v>122.68</c:v>
                </c:pt>
                <c:pt idx="7117">
                  <c:v>122.95</c:v>
                </c:pt>
                <c:pt idx="7118">
                  <c:v>123.27</c:v>
                </c:pt>
                <c:pt idx="7119">
                  <c:v>125</c:v>
                </c:pt>
                <c:pt idx="7120">
                  <c:v>121.03</c:v>
                </c:pt>
                <c:pt idx="7121">
                  <c:v>68.38</c:v>
                </c:pt>
                <c:pt idx="7122">
                  <c:v>0</c:v>
                </c:pt>
                <c:pt idx="7123">
                  <c:v>0</c:v>
                </c:pt>
                <c:pt idx="7124">
                  <c:v>0</c:v>
                </c:pt>
                <c:pt idx="7125">
                  <c:v>0</c:v>
                </c:pt>
                <c:pt idx="7126">
                  <c:v>0</c:v>
                </c:pt>
                <c:pt idx="7127">
                  <c:v>0</c:v>
                </c:pt>
                <c:pt idx="7128">
                  <c:v>0</c:v>
                </c:pt>
                <c:pt idx="7129">
                  <c:v>0</c:v>
                </c:pt>
                <c:pt idx="7130">
                  <c:v>0</c:v>
                </c:pt>
                <c:pt idx="7131">
                  <c:v>0</c:v>
                </c:pt>
                <c:pt idx="7132">
                  <c:v>0</c:v>
                </c:pt>
                <c:pt idx="7133">
                  <c:v>0</c:v>
                </c:pt>
                <c:pt idx="7134">
                  <c:v>0</c:v>
                </c:pt>
                <c:pt idx="7135">
                  <c:v>20.010000000000002</c:v>
                </c:pt>
                <c:pt idx="7136">
                  <c:v>105.11</c:v>
                </c:pt>
                <c:pt idx="7137">
                  <c:v>104.85</c:v>
                </c:pt>
                <c:pt idx="7138">
                  <c:v>111.68</c:v>
                </c:pt>
                <c:pt idx="7139">
                  <c:v>114.41</c:v>
                </c:pt>
                <c:pt idx="7140">
                  <c:v>110.03</c:v>
                </c:pt>
                <c:pt idx="7141">
                  <c:v>112.28</c:v>
                </c:pt>
                <c:pt idx="7142">
                  <c:v>111.72</c:v>
                </c:pt>
                <c:pt idx="7143">
                  <c:v>113.52</c:v>
                </c:pt>
                <c:pt idx="7144">
                  <c:v>117.39</c:v>
                </c:pt>
                <c:pt idx="7145">
                  <c:v>68.430000000000007</c:v>
                </c:pt>
                <c:pt idx="7146">
                  <c:v>0</c:v>
                </c:pt>
                <c:pt idx="7147">
                  <c:v>0</c:v>
                </c:pt>
                <c:pt idx="7148">
                  <c:v>0</c:v>
                </c:pt>
                <c:pt idx="7149">
                  <c:v>0</c:v>
                </c:pt>
                <c:pt idx="7150">
                  <c:v>0</c:v>
                </c:pt>
                <c:pt idx="7151">
                  <c:v>0</c:v>
                </c:pt>
                <c:pt idx="7152">
                  <c:v>0</c:v>
                </c:pt>
                <c:pt idx="7153">
                  <c:v>0</c:v>
                </c:pt>
                <c:pt idx="7154">
                  <c:v>0</c:v>
                </c:pt>
                <c:pt idx="7155">
                  <c:v>0</c:v>
                </c:pt>
                <c:pt idx="7156">
                  <c:v>0</c:v>
                </c:pt>
                <c:pt idx="7157">
                  <c:v>0</c:v>
                </c:pt>
                <c:pt idx="7158">
                  <c:v>0</c:v>
                </c:pt>
                <c:pt idx="7159">
                  <c:v>57.81</c:v>
                </c:pt>
                <c:pt idx="7160">
                  <c:v>105.5</c:v>
                </c:pt>
                <c:pt idx="7161">
                  <c:v>106.33</c:v>
                </c:pt>
                <c:pt idx="7162">
                  <c:v>108.66</c:v>
                </c:pt>
                <c:pt idx="7163">
                  <c:v>111.68</c:v>
                </c:pt>
                <c:pt idx="7164">
                  <c:v>112.45</c:v>
                </c:pt>
                <c:pt idx="7165">
                  <c:v>110.14</c:v>
                </c:pt>
                <c:pt idx="7166">
                  <c:v>112.64</c:v>
                </c:pt>
                <c:pt idx="7167">
                  <c:v>115.2</c:v>
                </c:pt>
                <c:pt idx="7168">
                  <c:v>116.08</c:v>
                </c:pt>
                <c:pt idx="7169">
                  <c:v>82.78</c:v>
                </c:pt>
                <c:pt idx="7170">
                  <c:v>31.3</c:v>
                </c:pt>
                <c:pt idx="7171">
                  <c:v>10.039999999999999</c:v>
                </c:pt>
                <c:pt idx="7172">
                  <c:v>0</c:v>
                </c:pt>
                <c:pt idx="7173">
                  <c:v>0</c:v>
                </c:pt>
                <c:pt idx="7174">
                  <c:v>0</c:v>
                </c:pt>
                <c:pt idx="7175">
                  <c:v>0</c:v>
                </c:pt>
                <c:pt idx="7176">
                  <c:v>0</c:v>
                </c:pt>
                <c:pt idx="7177">
                  <c:v>0</c:v>
                </c:pt>
                <c:pt idx="7178">
                  <c:v>0</c:v>
                </c:pt>
                <c:pt idx="7179">
                  <c:v>0</c:v>
                </c:pt>
                <c:pt idx="7180">
                  <c:v>39.83</c:v>
                </c:pt>
                <c:pt idx="7181">
                  <c:v>99.69</c:v>
                </c:pt>
                <c:pt idx="7182">
                  <c:v>105.89</c:v>
                </c:pt>
                <c:pt idx="7183">
                  <c:v>107.82</c:v>
                </c:pt>
                <c:pt idx="7184">
                  <c:v>108.93</c:v>
                </c:pt>
                <c:pt idx="7185">
                  <c:v>109.93</c:v>
                </c:pt>
                <c:pt idx="7186">
                  <c:v>119.56</c:v>
                </c:pt>
                <c:pt idx="7187">
                  <c:v>120.49</c:v>
                </c:pt>
                <c:pt idx="7188">
                  <c:v>120.7</c:v>
                </c:pt>
                <c:pt idx="7189">
                  <c:v>122.86</c:v>
                </c:pt>
                <c:pt idx="7190">
                  <c:v>126.7</c:v>
                </c:pt>
                <c:pt idx="7191">
                  <c:v>130.29</c:v>
                </c:pt>
                <c:pt idx="7192">
                  <c:v>128.66</c:v>
                </c:pt>
                <c:pt idx="7193">
                  <c:v>115.85</c:v>
                </c:pt>
                <c:pt idx="7194">
                  <c:v>93.71</c:v>
                </c:pt>
                <c:pt idx="7195">
                  <c:v>72.52</c:v>
                </c:pt>
                <c:pt idx="7196">
                  <c:v>90.04</c:v>
                </c:pt>
                <c:pt idx="7197">
                  <c:v>98.01</c:v>
                </c:pt>
                <c:pt idx="7198">
                  <c:v>27.96</c:v>
                </c:pt>
                <c:pt idx="7199">
                  <c:v>56.21</c:v>
                </c:pt>
                <c:pt idx="7200">
                  <c:v>77.400000000000006</c:v>
                </c:pt>
                <c:pt idx="7201">
                  <c:v>77.099999999999994</c:v>
                </c:pt>
                <c:pt idx="7202">
                  <c:v>126.21</c:v>
                </c:pt>
                <c:pt idx="7203">
                  <c:v>79.319999999999993</c:v>
                </c:pt>
                <c:pt idx="7204">
                  <c:v>95.45</c:v>
                </c:pt>
                <c:pt idx="7205">
                  <c:v>106.92</c:v>
                </c:pt>
                <c:pt idx="7206">
                  <c:v>115.59</c:v>
                </c:pt>
                <c:pt idx="7207">
                  <c:v>119.26</c:v>
                </c:pt>
                <c:pt idx="7208">
                  <c:v>125.38</c:v>
                </c:pt>
                <c:pt idx="7209">
                  <c:v>123.22</c:v>
                </c:pt>
                <c:pt idx="7210">
                  <c:v>109.6</c:v>
                </c:pt>
                <c:pt idx="7211">
                  <c:v>119.21</c:v>
                </c:pt>
                <c:pt idx="7212">
                  <c:v>124.43</c:v>
                </c:pt>
                <c:pt idx="7213">
                  <c:v>124.52</c:v>
                </c:pt>
                <c:pt idx="7214">
                  <c:v>127.31</c:v>
                </c:pt>
                <c:pt idx="7215">
                  <c:v>124.54</c:v>
                </c:pt>
                <c:pt idx="7216">
                  <c:v>123.71</c:v>
                </c:pt>
                <c:pt idx="7217">
                  <c:v>78.81</c:v>
                </c:pt>
                <c:pt idx="7218">
                  <c:v>0</c:v>
                </c:pt>
                <c:pt idx="7219">
                  <c:v>0</c:v>
                </c:pt>
                <c:pt idx="7220">
                  <c:v>0</c:v>
                </c:pt>
                <c:pt idx="7221">
                  <c:v>0</c:v>
                </c:pt>
                <c:pt idx="7222">
                  <c:v>0</c:v>
                </c:pt>
                <c:pt idx="7223">
                  <c:v>0</c:v>
                </c:pt>
                <c:pt idx="7224">
                  <c:v>0</c:v>
                </c:pt>
                <c:pt idx="7225">
                  <c:v>0</c:v>
                </c:pt>
                <c:pt idx="7226">
                  <c:v>0</c:v>
                </c:pt>
                <c:pt idx="7227">
                  <c:v>0</c:v>
                </c:pt>
                <c:pt idx="7228">
                  <c:v>0</c:v>
                </c:pt>
                <c:pt idx="7229">
                  <c:v>0</c:v>
                </c:pt>
                <c:pt idx="7230">
                  <c:v>22.11</c:v>
                </c:pt>
                <c:pt idx="7231">
                  <c:v>89.7</c:v>
                </c:pt>
                <c:pt idx="7232">
                  <c:v>91.58</c:v>
                </c:pt>
                <c:pt idx="7233">
                  <c:v>96.87</c:v>
                </c:pt>
                <c:pt idx="7234">
                  <c:v>121.39</c:v>
                </c:pt>
                <c:pt idx="7235">
                  <c:v>118.7</c:v>
                </c:pt>
                <c:pt idx="7236">
                  <c:v>115.27</c:v>
                </c:pt>
                <c:pt idx="7237">
                  <c:v>111.58</c:v>
                </c:pt>
                <c:pt idx="7238">
                  <c:v>113.5</c:v>
                </c:pt>
                <c:pt idx="7239">
                  <c:v>116.27</c:v>
                </c:pt>
                <c:pt idx="7240">
                  <c:v>117.72</c:v>
                </c:pt>
                <c:pt idx="7241">
                  <c:v>113.61</c:v>
                </c:pt>
                <c:pt idx="7242">
                  <c:v>102.64</c:v>
                </c:pt>
                <c:pt idx="7243">
                  <c:v>84.18</c:v>
                </c:pt>
                <c:pt idx="7244">
                  <c:v>55.87</c:v>
                </c:pt>
                <c:pt idx="7245">
                  <c:v>27.38</c:v>
                </c:pt>
                <c:pt idx="7246">
                  <c:v>20.48</c:v>
                </c:pt>
                <c:pt idx="7247">
                  <c:v>9.7200000000000006</c:v>
                </c:pt>
                <c:pt idx="7248">
                  <c:v>26.57</c:v>
                </c:pt>
                <c:pt idx="7249">
                  <c:v>42.95</c:v>
                </c:pt>
                <c:pt idx="7250">
                  <c:v>57.17</c:v>
                </c:pt>
                <c:pt idx="7251">
                  <c:v>83.53</c:v>
                </c:pt>
                <c:pt idx="7252">
                  <c:v>96.88</c:v>
                </c:pt>
                <c:pt idx="7253">
                  <c:v>118.39</c:v>
                </c:pt>
                <c:pt idx="7254">
                  <c:v>124.82</c:v>
                </c:pt>
                <c:pt idx="7255">
                  <c:v>127.3</c:v>
                </c:pt>
                <c:pt idx="7256">
                  <c:v>130.83000000000001</c:v>
                </c:pt>
                <c:pt idx="7257">
                  <c:v>134.54</c:v>
                </c:pt>
                <c:pt idx="7258">
                  <c:v>129.84</c:v>
                </c:pt>
                <c:pt idx="7259">
                  <c:v>129.13</c:v>
                </c:pt>
                <c:pt idx="7260">
                  <c:v>129.94</c:v>
                </c:pt>
                <c:pt idx="7261">
                  <c:v>131.43</c:v>
                </c:pt>
                <c:pt idx="7262">
                  <c:v>131.5</c:v>
                </c:pt>
                <c:pt idx="7263">
                  <c:v>133.18</c:v>
                </c:pt>
                <c:pt idx="7264">
                  <c:v>131.94</c:v>
                </c:pt>
                <c:pt idx="7265">
                  <c:v>90.88</c:v>
                </c:pt>
                <c:pt idx="7266">
                  <c:v>11.99</c:v>
                </c:pt>
                <c:pt idx="7267">
                  <c:v>91.48</c:v>
                </c:pt>
                <c:pt idx="7268">
                  <c:v>102.42</c:v>
                </c:pt>
                <c:pt idx="7269">
                  <c:v>89.3</c:v>
                </c:pt>
                <c:pt idx="7270">
                  <c:v>0</c:v>
                </c:pt>
                <c:pt idx="7271">
                  <c:v>35.369999999999997</c:v>
                </c:pt>
                <c:pt idx="7272">
                  <c:v>32.68</c:v>
                </c:pt>
                <c:pt idx="7273">
                  <c:v>37.19</c:v>
                </c:pt>
                <c:pt idx="7274">
                  <c:v>53.24</c:v>
                </c:pt>
                <c:pt idx="7275">
                  <c:v>3.95</c:v>
                </c:pt>
                <c:pt idx="7276">
                  <c:v>0</c:v>
                </c:pt>
                <c:pt idx="7277">
                  <c:v>0</c:v>
                </c:pt>
                <c:pt idx="7278">
                  <c:v>0</c:v>
                </c:pt>
                <c:pt idx="7279">
                  <c:v>106.17</c:v>
                </c:pt>
                <c:pt idx="7280">
                  <c:v>124.24</c:v>
                </c:pt>
                <c:pt idx="7281">
                  <c:v>126.51</c:v>
                </c:pt>
                <c:pt idx="7282">
                  <c:v>130.88999999999999</c:v>
                </c:pt>
                <c:pt idx="7283">
                  <c:v>128.30000000000001</c:v>
                </c:pt>
                <c:pt idx="7284">
                  <c:v>129.27000000000001</c:v>
                </c:pt>
                <c:pt idx="7285">
                  <c:v>132.05000000000001</c:v>
                </c:pt>
                <c:pt idx="7286">
                  <c:v>134.6</c:v>
                </c:pt>
                <c:pt idx="7287">
                  <c:v>136.4</c:v>
                </c:pt>
                <c:pt idx="7288">
                  <c:v>143.72</c:v>
                </c:pt>
                <c:pt idx="7289">
                  <c:v>95.22</c:v>
                </c:pt>
                <c:pt idx="7290">
                  <c:v>13.25</c:v>
                </c:pt>
                <c:pt idx="7291">
                  <c:v>105.21</c:v>
                </c:pt>
                <c:pt idx="7292">
                  <c:v>97.4</c:v>
                </c:pt>
                <c:pt idx="7293">
                  <c:v>66.28</c:v>
                </c:pt>
                <c:pt idx="7294">
                  <c:v>0</c:v>
                </c:pt>
                <c:pt idx="7295">
                  <c:v>33.590000000000003</c:v>
                </c:pt>
                <c:pt idx="7296">
                  <c:v>59.18</c:v>
                </c:pt>
                <c:pt idx="7297">
                  <c:v>66.98</c:v>
                </c:pt>
                <c:pt idx="7298">
                  <c:v>76.3</c:v>
                </c:pt>
                <c:pt idx="7299">
                  <c:v>12.68</c:v>
                </c:pt>
                <c:pt idx="7300">
                  <c:v>0</c:v>
                </c:pt>
                <c:pt idx="7301">
                  <c:v>0</c:v>
                </c:pt>
                <c:pt idx="7302">
                  <c:v>20.010000000000002</c:v>
                </c:pt>
                <c:pt idx="7303">
                  <c:v>196.2</c:v>
                </c:pt>
                <c:pt idx="7304">
                  <c:v>126.14</c:v>
                </c:pt>
                <c:pt idx="7305">
                  <c:v>127.28</c:v>
                </c:pt>
                <c:pt idx="7306">
                  <c:v>128.02000000000001</c:v>
                </c:pt>
                <c:pt idx="7307">
                  <c:v>131.28</c:v>
                </c:pt>
                <c:pt idx="7308">
                  <c:v>132.9</c:v>
                </c:pt>
                <c:pt idx="7309">
                  <c:v>135.09</c:v>
                </c:pt>
                <c:pt idx="7310">
                  <c:v>138.49</c:v>
                </c:pt>
                <c:pt idx="7311">
                  <c:v>144.18</c:v>
                </c:pt>
                <c:pt idx="7312">
                  <c:v>141.11000000000001</c:v>
                </c:pt>
                <c:pt idx="7313">
                  <c:v>98.95</c:v>
                </c:pt>
                <c:pt idx="7314">
                  <c:v>8.3800000000000008</c:v>
                </c:pt>
                <c:pt idx="7315">
                  <c:v>111.79</c:v>
                </c:pt>
                <c:pt idx="7316">
                  <c:v>103.66</c:v>
                </c:pt>
                <c:pt idx="7317">
                  <c:v>74.81</c:v>
                </c:pt>
                <c:pt idx="7318">
                  <c:v>0</c:v>
                </c:pt>
                <c:pt idx="7319">
                  <c:v>54.37</c:v>
                </c:pt>
                <c:pt idx="7320">
                  <c:v>61.55</c:v>
                </c:pt>
                <c:pt idx="7321">
                  <c:v>57.18</c:v>
                </c:pt>
                <c:pt idx="7322">
                  <c:v>72.72</c:v>
                </c:pt>
                <c:pt idx="7323">
                  <c:v>15.31</c:v>
                </c:pt>
                <c:pt idx="7324">
                  <c:v>0</c:v>
                </c:pt>
                <c:pt idx="7325">
                  <c:v>98.39</c:v>
                </c:pt>
                <c:pt idx="7326">
                  <c:v>193.32</c:v>
                </c:pt>
                <c:pt idx="7327">
                  <c:v>257.38</c:v>
                </c:pt>
                <c:pt idx="7328">
                  <c:v>122.73</c:v>
                </c:pt>
                <c:pt idx="7329">
                  <c:v>125.34</c:v>
                </c:pt>
                <c:pt idx="7330">
                  <c:v>139.26</c:v>
                </c:pt>
                <c:pt idx="7331">
                  <c:v>138.16999999999999</c:v>
                </c:pt>
                <c:pt idx="7332">
                  <c:v>135.58000000000001</c:v>
                </c:pt>
                <c:pt idx="7333">
                  <c:v>133.79</c:v>
                </c:pt>
                <c:pt idx="7334">
                  <c:v>133.34</c:v>
                </c:pt>
                <c:pt idx="7335">
                  <c:v>131.77000000000001</c:v>
                </c:pt>
                <c:pt idx="7336">
                  <c:v>132</c:v>
                </c:pt>
                <c:pt idx="7337">
                  <c:v>86.32</c:v>
                </c:pt>
                <c:pt idx="7338">
                  <c:v>4.83</c:v>
                </c:pt>
                <c:pt idx="7339">
                  <c:v>59.83</c:v>
                </c:pt>
                <c:pt idx="7340">
                  <c:v>118.19</c:v>
                </c:pt>
                <c:pt idx="7341">
                  <c:v>106.96</c:v>
                </c:pt>
                <c:pt idx="7342">
                  <c:v>7.08</c:v>
                </c:pt>
                <c:pt idx="7343">
                  <c:v>85.85</c:v>
                </c:pt>
                <c:pt idx="7344">
                  <c:v>100.48</c:v>
                </c:pt>
                <c:pt idx="7345">
                  <c:v>87.2</c:v>
                </c:pt>
                <c:pt idx="7346">
                  <c:v>100.79</c:v>
                </c:pt>
                <c:pt idx="7347">
                  <c:v>187.01</c:v>
                </c:pt>
                <c:pt idx="7348">
                  <c:v>256.14999999999998</c:v>
                </c:pt>
                <c:pt idx="7349">
                  <c:v>265.12</c:v>
                </c:pt>
                <c:pt idx="7350">
                  <c:v>430.89</c:v>
                </c:pt>
                <c:pt idx="7351">
                  <c:v>501.02</c:v>
                </c:pt>
                <c:pt idx="7352">
                  <c:v>141.97999999999999</c:v>
                </c:pt>
                <c:pt idx="7353">
                  <c:v>148.53</c:v>
                </c:pt>
                <c:pt idx="7354">
                  <c:v>152.86000000000001</c:v>
                </c:pt>
                <c:pt idx="7355">
                  <c:v>152.81</c:v>
                </c:pt>
                <c:pt idx="7356">
                  <c:v>153.69</c:v>
                </c:pt>
                <c:pt idx="7357">
                  <c:v>155.6</c:v>
                </c:pt>
                <c:pt idx="7358">
                  <c:v>157.87</c:v>
                </c:pt>
                <c:pt idx="7359">
                  <c:v>158.97</c:v>
                </c:pt>
                <c:pt idx="7360">
                  <c:v>158.66999999999999</c:v>
                </c:pt>
                <c:pt idx="7361">
                  <c:v>124.39</c:v>
                </c:pt>
                <c:pt idx="7362">
                  <c:v>194.73</c:v>
                </c:pt>
                <c:pt idx="7363">
                  <c:v>238.52</c:v>
                </c:pt>
                <c:pt idx="7364">
                  <c:v>196.4</c:v>
                </c:pt>
                <c:pt idx="7365">
                  <c:v>169.67</c:v>
                </c:pt>
                <c:pt idx="7366">
                  <c:v>24.91</c:v>
                </c:pt>
                <c:pt idx="7367">
                  <c:v>146.16999999999999</c:v>
                </c:pt>
                <c:pt idx="7368">
                  <c:v>126.61</c:v>
                </c:pt>
                <c:pt idx="7369">
                  <c:v>120.56</c:v>
                </c:pt>
                <c:pt idx="7370">
                  <c:v>268.93</c:v>
                </c:pt>
                <c:pt idx="7371">
                  <c:v>296.10000000000002</c:v>
                </c:pt>
                <c:pt idx="7372">
                  <c:v>307.97000000000003</c:v>
                </c:pt>
                <c:pt idx="7373">
                  <c:v>364.9</c:v>
                </c:pt>
                <c:pt idx="7374">
                  <c:v>523.79999999999995</c:v>
                </c:pt>
                <c:pt idx="7375">
                  <c:v>570.1</c:v>
                </c:pt>
                <c:pt idx="7376">
                  <c:v>149.9</c:v>
                </c:pt>
                <c:pt idx="7377">
                  <c:v>150.72</c:v>
                </c:pt>
                <c:pt idx="7378">
                  <c:v>156.1</c:v>
                </c:pt>
                <c:pt idx="7379">
                  <c:v>155.63</c:v>
                </c:pt>
                <c:pt idx="7380">
                  <c:v>153.88999999999999</c:v>
                </c:pt>
                <c:pt idx="7381">
                  <c:v>151.25</c:v>
                </c:pt>
                <c:pt idx="7382">
                  <c:v>150.99</c:v>
                </c:pt>
                <c:pt idx="7383">
                  <c:v>150.85</c:v>
                </c:pt>
                <c:pt idx="7384">
                  <c:v>149.83000000000001</c:v>
                </c:pt>
                <c:pt idx="7385">
                  <c:v>135.76</c:v>
                </c:pt>
                <c:pt idx="7386">
                  <c:v>120.2</c:v>
                </c:pt>
                <c:pt idx="7387">
                  <c:v>9.0299999999999994</c:v>
                </c:pt>
                <c:pt idx="7388">
                  <c:v>0</c:v>
                </c:pt>
                <c:pt idx="7389">
                  <c:v>0</c:v>
                </c:pt>
                <c:pt idx="7390">
                  <c:v>0</c:v>
                </c:pt>
                <c:pt idx="7391">
                  <c:v>0</c:v>
                </c:pt>
                <c:pt idx="7392">
                  <c:v>0</c:v>
                </c:pt>
                <c:pt idx="7393">
                  <c:v>0</c:v>
                </c:pt>
                <c:pt idx="7394">
                  <c:v>0</c:v>
                </c:pt>
                <c:pt idx="7395">
                  <c:v>0</c:v>
                </c:pt>
                <c:pt idx="7396">
                  <c:v>0</c:v>
                </c:pt>
                <c:pt idx="7397">
                  <c:v>0</c:v>
                </c:pt>
                <c:pt idx="7398">
                  <c:v>74.430000000000007</c:v>
                </c:pt>
                <c:pt idx="7399">
                  <c:v>153.46</c:v>
                </c:pt>
                <c:pt idx="7400">
                  <c:v>158.83000000000001</c:v>
                </c:pt>
                <c:pt idx="7401">
                  <c:v>160.28</c:v>
                </c:pt>
                <c:pt idx="7402">
                  <c:v>158.41</c:v>
                </c:pt>
                <c:pt idx="7403">
                  <c:v>165.66</c:v>
                </c:pt>
                <c:pt idx="7404">
                  <c:v>162.66</c:v>
                </c:pt>
                <c:pt idx="7405">
                  <c:v>167.1</c:v>
                </c:pt>
                <c:pt idx="7406">
                  <c:v>169.13</c:v>
                </c:pt>
                <c:pt idx="7407">
                  <c:v>167.61</c:v>
                </c:pt>
                <c:pt idx="7408">
                  <c:v>169.77</c:v>
                </c:pt>
                <c:pt idx="7409">
                  <c:v>116.17</c:v>
                </c:pt>
                <c:pt idx="7410">
                  <c:v>26.82</c:v>
                </c:pt>
                <c:pt idx="7411">
                  <c:v>0</c:v>
                </c:pt>
                <c:pt idx="7412">
                  <c:v>0</c:v>
                </c:pt>
                <c:pt idx="7413">
                  <c:v>0</c:v>
                </c:pt>
                <c:pt idx="7414">
                  <c:v>0</c:v>
                </c:pt>
                <c:pt idx="7415">
                  <c:v>0</c:v>
                </c:pt>
                <c:pt idx="7416">
                  <c:v>0</c:v>
                </c:pt>
                <c:pt idx="7417">
                  <c:v>0</c:v>
                </c:pt>
                <c:pt idx="7418">
                  <c:v>0</c:v>
                </c:pt>
                <c:pt idx="7419">
                  <c:v>0</c:v>
                </c:pt>
                <c:pt idx="7420">
                  <c:v>0</c:v>
                </c:pt>
                <c:pt idx="7421">
                  <c:v>0</c:v>
                </c:pt>
                <c:pt idx="7422">
                  <c:v>93.82</c:v>
                </c:pt>
                <c:pt idx="7423">
                  <c:v>151.47999999999999</c:v>
                </c:pt>
                <c:pt idx="7424">
                  <c:v>149.03</c:v>
                </c:pt>
                <c:pt idx="7425">
                  <c:v>153.72999999999999</c:v>
                </c:pt>
                <c:pt idx="7426">
                  <c:v>158.38</c:v>
                </c:pt>
                <c:pt idx="7427">
                  <c:v>161.12</c:v>
                </c:pt>
                <c:pt idx="7428">
                  <c:v>162.75</c:v>
                </c:pt>
                <c:pt idx="7429">
                  <c:v>162.47</c:v>
                </c:pt>
                <c:pt idx="7430">
                  <c:v>165.66</c:v>
                </c:pt>
                <c:pt idx="7431">
                  <c:v>165.19</c:v>
                </c:pt>
                <c:pt idx="7432">
                  <c:v>165.97</c:v>
                </c:pt>
                <c:pt idx="7433">
                  <c:v>130.62</c:v>
                </c:pt>
                <c:pt idx="7434">
                  <c:v>209.32</c:v>
                </c:pt>
                <c:pt idx="7435">
                  <c:v>219.77</c:v>
                </c:pt>
                <c:pt idx="7436">
                  <c:v>200.39</c:v>
                </c:pt>
                <c:pt idx="7437">
                  <c:v>197.01</c:v>
                </c:pt>
                <c:pt idx="7438">
                  <c:v>44.35</c:v>
                </c:pt>
                <c:pt idx="7439">
                  <c:v>175.5</c:v>
                </c:pt>
                <c:pt idx="7440">
                  <c:v>188.72</c:v>
                </c:pt>
                <c:pt idx="7441">
                  <c:v>188.68</c:v>
                </c:pt>
                <c:pt idx="7442">
                  <c:v>491.04</c:v>
                </c:pt>
                <c:pt idx="7443">
                  <c:v>374.65</c:v>
                </c:pt>
                <c:pt idx="7444">
                  <c:v>315.82</c:v>
                </c:pt>
                <c:pt idx="7445">
                  <c:v>364.42</c:v>
                </c:pt>
                <c:pt idx="7446">
                  <c:v>502.4</c:v>
                </c:pt>
                <c:pt idx="7447">
                  <c:v>640.91</c:v>
                </c:pt>
                <c:pt idx="7448">
                  <c:v>155.71</c:v>
                </c:pt>
                <c:pt idx="7449">
                  <c:v>154.18</c:v>
                </c:pt>
                <c:pt idx="7450">
                  <c:v>155.83000000000001</c:v>
                </c:pt>
                <c:pt idx="7451">
                  <c:v>155.77000000000001</c:v>
                </c:pt>
                <c:pt idx="7452">
                  <c:v>162.51</c:v>
                </c:pt>
                <c:pt idx="7453">
                  <c:v>166.92</c:v>
                </c:pt>
                <c:pt idx="7454">
                  <c:v>172.32</c:v>
                </c:pt>
                <c:pt idx="7455">
                  <c:v>162.51</c:v>
                </c:pt>
                <c:pt idx="7456">
                  <c:v>158.6</c:v>
                </c:pt>
                <c:pt idx="7457">
                  <c:v>113.49</c:v>
                </c:pt>
                <c:pt idx="7458">
                  <c:v>114.04</c:v>
                </c:pt>
                <c:pt idx="7459">
                  <c:v>176.82</c:v>
                </c:pt>
                <c:pt idx="7460">
                  <c:v>157.59</c:v>
                </c:pt>
                <c:pt idx="7461">
                  <c:v>137.49</c:v>
                </c:pt>
                <c:pt idx="7462">
                  <c:v>16.350000000000001</c:v>
                </c:pt>
                <c:pt idx="7463">
                  <c:v>133.72999999999999</c:v>
                </c:pt>
                <c:pt idx="7464">
                  <c:v>135.72</c:v>
                </c:pt>
                <c:pt idx="7465">
                  <c:v>110.3</c:v>
                </c:pt>
                <c:pt idx="7466">
                  <c:v>108.66</c:v>
                </c:pt>
                <c:pt idx="7467">
                  <c:v>134.65</c:v>
                </c:pt>
                <c:pt idx="7468">
                  <c:v>137.59</c:v>
                </c:pt>
                <c:pt idx="7469">
                  <c:v>314.05</c:v>
                </c:pt>
                <c:pt idx="7470">
                  <c:v>397.12</c:v>
                </c:pt>
                <c:pt idx="7471">
                  <c:v>553.62</c:v>
                </c:pt>
                <c:pt idx="7472">
                  <c:v>140.99</c:v>
                </c:pt>
                <c:pt idx="7473">
                  <c:v>141.22</c:v>
                </c:pt>
                <c:pt idx="7474">
                  <c:v>133.13</c:v>
                </c:pt>
                <c:pt idx="7475">
                  <c:v>135.72</c:v>
                </c:pt>
                <c:pt idx="7476">
                  <c:v>134.34</c:v>
                </c:pt>
                <c:pt idx="7477">
                  <c:v>136.4</c:v>
                </c:pt>
                <c:pt idx="7478">
                  <c:v>136.75</c:v>
                </c:pt>
                <c:pt idx="7479">
                  <c:v>136.78</c:v>
                </c:pt>
                <c:pt idx="7480">
                  <c:v>137.37</c:v>
                </c:pt>
                <c:pt idx="7481">
                  <c:v>124.15</c:v>
                </c:pt>
                <c:pt idx="7482">
                  <c:v>121.41</c:v>
                </c:pt>
                <c:pt idx="7483">
                  <c:v>276.66000000000003</c:v>
                </c:pt>
                <c:pt idx="7484">
                  <c:v>234.46</c:v>
                </c:pt>
                <c:pt idx="7485">
                  <c:v>189.47</c:v>
                </c:pt>
                <c:pt idx="7486">
                  <c:v>30.95</c:v>
                </c:pt>
                <c:pt idx="7487">
                  <c:v>165.07</c:v>
                </c:pt>
                <c:pt idx="7488">
                  <c:v>166.83</c:v>
                </c:pt>
                <c:pt idx="7489">
                  <c:v>142.94</c:v>
                </c:pt>
                <c:pt idx="7490">
                  <c:v>319.81</c:v>
                </c:pt>
                <c:pt idx="7491">
                  <c:v>321.33</c:v>
                </c:pt>
                <c:pt idx="7492">
                  <c:v>296.72000000000003</c:v>
                </c:pt>
                <c:pt idx="7493">
                  <c:v>366.6</c:v>
                </c:pt>
                <c:pt idx="7494">
                  <c:v>376.54</c:v>
                </c:pt>
                <c:pt idx="7495">
                  <c:v>378.15</c:v>
                </c:pt>
                <c:pt idx="7496">
                  <c:v>132.76</c:v>
                </c:pt>
                <c:pt idx="7497">
                  <c:v>130.74</c:v>
                </c:pt>
                <c:pt idx="7498">
                  <c:v>140.21</c:v>
                </c:pt>
                <c:pt idx="7499">
                  <c:v>136.05000000000001</c:v>
                </c:pt>
                <c:pt idx="7500">
                  <c:v>130.22999999999999</c:v>
                </c:pt>
                <c:pt idx="7501">
                  <c:v>130.69</c:v>
                </c:pt>
                <c:pt idx="7502">
                  <c:v>130.18</c:v>
                </c:pt>
                <c:pt idx="7503">
                  <c:v>127.31</c:v>
                </c:pt>
                <c:pt idx="7504">
                  <c:v>133.88999999999999</c:v>
                </c:pt>
                <c:pt idx="7505">
                  <c:v>89.67</c:v>
                </c:pt>
                <c:pt idx="7506">
                  <c:v>15.32</c:v>
                </c:pt>
                <c:pt idx="7507">
                  <c:v>149.91999999999999</c:v>
                </c:pt>
                <c:pt idx="7508">
                  <c:v>129.61000000000001</c:v>
                </c:pt>
                <c:pt idx="7509">
                  <c:v>110.33</c:v>
                </c:pt>
                <c:pt idx="7510">
                  <c:v>4.47</c:v>
                </c:pt>
                <c:pt idx="7511">
                  <c:v>103.86</c:v>
                </c:pt>
                <c:pt idx="7512">
                  <c:v>95.46</c:v>
                </c:pt>
                <c:pt idx="7513">
                  <c:v>81.38</c:v>
                </c:pt>
                <c:pt idx="7514">
                  <c:v>112.12</c:v>
                </c:pt>
                <c:pt idx="7515">
                  <c:v>151.59</c:v>
                </c:pt>
                <c:pt idx="7516">
                  <c:v>253.04</c:v>
                </c:pt>
                <c:pt idx="7517">
                  <c:v>258.49</c:v>
                </c:pt>
                <c:pt idx="7518">
                  <c:v>496.51</c:v>
                </c:pt>
                <c:pt idx="7519">
                  <c:v>598.25</c:v>
                </c:pt>
                <c:pt idx="7520">
                  <c:v>145.85</c:v>
                </c:pt>
                <c:pt idx="7521">
                  <c:v>143.77000000000001</c:v>
                </c:pt>
                <c:pt idx="7522">
                  <c:v>121.47</c:v>
                </c:pt>
                <c:pt idx="7523">
                  <c:v>129.93</c:v>
                </c:pt>
                <c:pt idx="7524">
                  <c:v>137.37</c:v>
                </c:pt>
                <c:pt idx="7525">
                  <c:v>149.04</c:v>
                </c:pt>
                <c:pt idx="7526">
                  <c:v>152.57</c:v>
                </c:pt>
                <c:pt idx="7527">
                  <c:v>153.33000000000001</c:v>
                </c:pt>
                <c:pt idx="7528">
                  <c:v>153.03</c:v>
                </c:pt>
                <c:pt idx="7529">
                  <c:v>126.69</c:v>
                </c:pt>
                <c:pt idx="7530">
                  <c:v>167.14</c:v>
                </c:pt>
                <c:pt idx="7531">
                  <c:v>284.39999999999998</c:v>
                </c:pt>
                <c:pt idx="7532">
                  <c:v>255.48</c:v>
                </c:pt>
                <c:pt idx="7533">
                  <c:v>240.48</c:v>
                </c:pt>
                <c:pt idx="7534">
                  <c:v>89.13</c:v>
                </c:pt>
                <c:pt idx="7535">
                  <c:v>176.44</c:v>
                </c:pt>
                <c:pt idx="7536">
                  <c:v>183.04</c:v>
                </c:pt>
                <c:pt idx="7537">
                  <c:v>168.02</c:v>
                </c:pt>
                <c:pt idx="7538">
                  <c:v>177.86</c:v>
                </c:pt>
                <c:pt idx="7539">
                  <c:v>113.06</c:v>
                </c:pt>
                <c:pt idx="7540">
                  <c:v>103.84</c:v>
                </c:pt>
                <c:pt idx="7541">
                  <c:v>115.17</c:v>
                </c:pt>
                <c:pt idx="7542">
                  <c:v>109.56</c:v>
                </c:pt>
                <c:pt idx="7543">
                  <c:v>105.29</c:v>
                </c:pt>
                <c:pt idx="7544">
                  <c:v>100.41</c:v>
                </c:pt>
                <c:pt idx="7545">
                  <c:v>95.35</c:v>
                </c:pt>
                <c:pt idx="7546">
                  <c:v>108.74</c:v>
                </c:pt>
                <c:pt idx="7547">
                  <c:v>101.58</c:v>
                </c:pt>
                <c:pt idx="7548">
                  <c:v>94.43</c:v>
                </c:pt>
                <c:pt idx="7549">
                  <c:v>86.59</c:v>
                </c:pt>
                <c:pt idx="7550">
                  <c:v>103.26</c:v>
                </c:pt>
                <c:pt idx="7551">
                  <c:v>105.46</c:v>
                </c:pt>
                <c:pt idx="7552">
                  <c:v>109.84</c:v>
                </c:pt>
                <c:pt idx="7553">
                  <c:v>109.47</c:v>
                </c:pt>
                <c:pt idx="7554">
                  <c:v>102.52</c:v>
                </c:pt>
                <c:pt idx="7555">
                  <c:v>89.14</c:v>
                </c:pt>
                <c:pt idx="7556">
                  <c:v>60.76</c:v>
                </c:pt>
                <c:pt idx="7557">
                  <c:v>0</c:v>
                </c:pt>
                <c:pt idx="7558">
                  <c:v>0</c:v>
                </c:pt>
                <c:pt idx="7559">
                  <c:v>0</c:v>
                </c:pt>
                <c:pt idx="7560">
                  <c:v>0</c:v>
                </c:pt>
                <c:pt idx="7561">
                  <c:v>0</c:v>
                </c:pt>
                <c:pt idx="7562">
                  <c:v>0</c:v>
                </c:pt>
                <c:pt idx="7563">
                  <c:v>0</c:v>
                </c:pt>
                <c:pt idx="7564">
                  <c:v>0</c:v>
                </c:pt>
                <c:pt idx="7565">
                  <c:v>0</c:v>
                </c:pt>
                <c:pt idx="7566">
                  <c:v>0</c:v>
                </c:pt>
                <c:pt idx="7567">
                  <c:v>113.71</c:v>
                </c:pt>
                <c:pt idx="7568">
                  <c:v>127.63</c:v>
                </c:pt>
                <c:pt idx="7569">
                  <c:v>130.19</c:v>
                </c:pt>
                <c:pt idx="7570">
                  <c:v>138.22999999999999</c:v>
                </c:pt>
                <c:pt idx="7571">
                  <c:v>139.11000000000001</c:v>
                </c:pt>
                <c:pt idx="7572">
                  <c:v>143.41999999999999</c:v>
                </c:pt>
                <c:pt idx="7573">
                  <c:v>140.15</c:v>
                </c:pt>
                <c:pt idx="7574">
                  <c:v>144.37</c:v>
                </c:pt>
                <c:pt idx="7575">
                  <c:v>148.35</c:v>
                </c:pt>
                <c:pt idx="7576">
                  <c:v>148.36000000000001</c:v>
                </c:pt>
                <c:pt idx="7577">
                  <c:v>120.78</c:v>
                </c:pt>
                <c:pt idx="7578">
                  <c:v>47.04</c:v>
                </c:pt>
                <c:pt idx="7579">
                  <c:v>0</c:v>
                </c:pt>
                <c:pt idx="7580">
                  <c:v>0</c:v>
                </c:pt>
                <c:pt idx="7581">
                  <c:v>0</c:v>
                </c:pt>
                <c:pt idx="7582">
                  <c:v>0</c:v>
                </c:pt>
                <c:pt idx="7583">
                  <c:v>0</c:v>
                </c:pt>
                <c:pt idx="7584">
                  <c:v>0</c:v>
                </c:pt>
                <c:pt idx="7585">
                  <c:v>0</c:v>
                </c:pt>
                <c:pt idx="7586">
                  <c:v>0</c:v>
                </c:pt>
                <c:pt idx="7587">
                  <c:v>0</c:v>
                </c:pt>
                <c:pt idx="7588">
                  <c:v>0</c:v>
                </c:pt>
                <c:pt idx="7589">
                  <c:v>0</c:v>
                </c:pt>
                <c:pt idx="7590">
                  <c:v>43.72</c:v>
                </c:pt>
                <c:pt idx="7591">
                  <c:v>137.65</c:v>
                </c:pt>
                <c:pt idx="7592">
                  <c:v>137.25</c:v>
                </c:pt>
                <c:pt idx="7593">
                  <c:v>138.18</c:v>
                </c:pt>
                <c:pt idx="7594">
                  <c:v>143.28</c:v>
                </c:pt>
                <c:pt idx="7595">
                  <c:v>142.82</c:v>
                </c:pt>
                <c:pt idx="7596">
                  <c:v>143.05000000000001</c:v>
                </c:pt>
                <c:pt idx="7597">
                  <c:v>141.72999999999999</c:v>
                </c:pt>
                <c:pt idx="7598">
                  <c:v>140.63</c:v>
                </c:pt>
                <c:pt idx="7599">
                  <c:v>139.55000000000001</c:v>
                </c:pt>
                <c:pt idx="7600">
                  <c:v>137.1</c:v>
                </c:pt>
                <c:pt idx="7601">
                  <c:v>124.53</c:v>
                </c:pt>
                <c:pt idx="7602">
                  <c:v>59.32</c:v>
                </c:pt>
                <c:pt idx="7603">
                  <c:v>148.06</c:v>
                </c:pt>
                <c:pt idx="7604">
                  <c:v>135.87</c:v>
                </c:pt>
                <c:pt idx="7605">
                  <c:v>133.33000000000001</c:v>
                </c:pt>
                <c:pt idx="7606">
                  <c:v>15.74</c:v>
                </c:pt>
                <c:pt idx="7607">
                  <c:v>109.2</c:v>
                </c:pt>
                <c:pt idx="7608">
                  <c:v>90.25</c:v>
                </c:pt>
                <c:pt idx="7609">
                  <c:v>85.52</c:v>
                </c:pt>
                <c:pt idx="7610">
                  <c:v>87.93</c:v>
                </c:pt>
                <c:pt idx="7611">
                  <c:v>37.32</c:v>
                </c:pt>
                <c:pt idx="7612">
                  <c:v>247.84</c:v>
                </c:pt>
                <c:pt idx="7613">
                  <c:v>374.79</c:v>
                </c:pt>
                <c:pt idx="7614">
                  <c:v>538.51</c:v>
                </c:pt>
                <c:pt idx="7615">
                  <c:v>597.23</c:v>
                </c:pt>
                <c:pt idx="7616">
                  <c:v>140.28</c:v>
                </c:pt>
                <c:pt idx="7617">
                  <c:v>143.47</c:v>
                </c:pt>
                <c:pt idx="7618">
                  <c:v>128.47999999999999</c:v>
                </c:pt>
                <c:pt idx="7619">
                  <c:v>133.59</c:v>
                </c:pt>
                <c:pt idx="7620">
                  <c:v>147.24</c:v>
                </c:pt>
                <c:pt idx="7621">
                  <c:v>151.84</c:v>
                </c:pt>
                <c:pt idx="7622">
                  <c:v>150.16999999999999</c:v>
                </c:pt>
                <c:pt idx="7623">
                  <c:v>153.83000000000001</c:v>
                </c:pt>
                <c:pt idx="7624">
                  <c:v>158.38</c:v>
                </c:pt>
                <c:pt idx="7625">
                  <c:v>121.16</c:v>
                </c:pt>
                <c:pt idx="7626">
                  <c:v>137.16</c:v>
                </c:pt>
                <c:pt idx="7627">
                  <c:v>151.04</c:v>
                </c:pt>
                <c:pt idx="7628">
                  <c:v>114.45</c:v>
                </c:pt>
                <c:pt idx="7629">
                  <c:v>103.23</c:v>
                </c:pt>
                <c:pt idx="7630">
                  <c:v>0</c:v>
                </c:pt>
                <c:pt idx="7631">
                  <c:v>61.4</c:v>
                </c:pt>
                <c:pt idx="7632">
                  <c:v>45.78</c:v>
                </c:pt>
                <c:pt idx="7633">
                  <c:v>39.32</c:v>
                </c:pt>
                <c:pt idx="7634">
                  <c:v>69.67</c:v>
                </c:pt>
                <c:pt idx="7635">
                  <c:v>3.56</c:v>
                </c:pt>
                <c:pt idx="7636">
                  <c:v>0</c:v>
                </c:pt>
                <c:pt idx="7637">
                  <c:v>0</c:v>
                </c:pt>
                <c:pt idx="7638">
                  <c:v>53.79</c:v>
                </c:pt>
                <c:pt idx="7639">
                  <c:v>190.89</c:v>
                </c:pt>
                <c:pt idx="7640">
                  <c:v>113.48</c:v>
                </c:pt>
                <c:pt idx="7641">
                  <c:v>117.78</c:v>
                </c:pt>
                <c:pt idx="7642">
                  <c:v>125.96</c:v>
                </c:pt>
                <c:pt idx="7643">
                  <c:v>123.8</c:v>
                </c:pt>
                <c:pt idx="7644">
                  <c:v>124.15</c:v>
                </c:pt>
                <c:pt idx="7645">
                  <c:v>123.35</c:v>
                </c:pt>
                <c:pt idx="7646">
                  <c:v>126.31</c:v>
                </c:pt>
                <c:pt idx="7647">
                  <c:v>127.74</c:v>
                </c:pt>
                <c:pt idx="7648">
                  <c:v>129.41999999999999</c:v>
                </c:pt>
                <c:pt idx="7649">
                  <c:v>86</c:v>
                </c:pt>
                <c:pt idx="7650">
                  <c:v>0</c:v>
                </c:pt>
                <c:pt idx="7651">
                  <c:v>0</c:v>
                </c:pt>
                <c:pt idx="7652">
                  <c:v>40.82</c:v>
                </c:pt>
                <c:pt idx="7653">
                  <c:v>53.96</c:v>
                </c:pt>
                <c:pt idx="7654">
                  <c:v>0</c:v>
                </c:pt>
                <c:pt idx="7655">
                  <c:v>47.36</c:v>
                </c:pt>
                <c:pt idx="7656">
                  <c:v>65.5</c:v>
                </c:pt>
                <c:pt idx="7657">
                  <c:v>59.87</c:v>
                </c:pt>
                <c:pt idx="7658">
                  <c:v>82.23</c:v>
                </c:pt>
                <c:pt idx="7659">
                  <c:v>15.24</c:v>
                </c:pt>
                <c:pt idx="7660">
                  <c:v>56.55</c:v>
                </c:pt>
                <c:pt idx="7661">
                  <c:v>141.74</c:v>
                </c:pt>
                <c:pt idx="7662">
                  <c:v>204.71</c:v>
                </c:pt>
                <c:pt idx="7663">
                  <c:v>371.49</c:v>
                </c:pt>
                <c:pt idx="7664">
                  <c:v>127.96</c:v>
                </c:pt>
                <c:pt idx="7665">
                  <c:v>129.07</c:v>
                </c:pt>
                <c:pt idx="7666">
                  <c:v>138.44</c:v>
                </c:pt>
                <c:pt idx="7667">
                  <c:v>138.80000000000001</c:v>
                </c:pt>
                <c:pt idx="7668">
                  <c:v>144.59</c:v>
                </c:pt>
                <c:pt idx="7669">
                  <c:v>148.69</c:v>
                </c:pt>
                <c:pt idx="7670">
                  <c:v>150.71</c:v>
                </c:pt>
                <c:pt idx="7671">
                  <c:v>149.76</c:v>
                </c:pt>
                <c:pt idx="7672">
                  <c:v>150.76</c:v>
                </c:pt>
                <c:pt idx="7673">
                  <c:v>131.1</c:v>
                </c:pt>
                <c:pt idx="7674">
                  <c:v>116.5</c:v>
                </c:pt>
                <c:pt idx="7675">
                  <c:v>168.97</c:v>
                </c:pt>
                <c:pt idx="7676">
                  <c:v>131.76</c:v>
                </c:pt>
                <c:pt idx="7677">
                  <c:v>129.26</c:v>
                </c:pt>
                <c:pt idx="7678">
                  <c:v>13</c:v>
                </c:pt>
                <c:pt idx="7679">
                  <c:v>123.86</c:v>
                </c:pt>
                <c:pt idx="7680">
                  <c:v>123.23</c:v>
                </c:pt>
                <c:pt idx="7681">
                  <c:v>99.7</c:v>
                </c:pt>
                <c:pt idx="7682">
                  <c:v>98.07</c:v>
                </c:pt>
                <c:pt idx="7683">
                  <c:v>152.94999999999999</c:v>
                </c:pt>
                <c:pt idx="7684">
                  <c:v>183.33</c:v>
                </c:pt>
                <c:pt idx="7685">
                  <c:v>183.58</c:v>
                </c:pt>
                <c:pt idx="7686">
                  <c:v>324.56</c:v>
                </c:pt>
                <c:pt idx="7687">
                  <c:v>367.37</c:v>
                </c:pt>
                <c:pt idx="7688">
                  <c:v>124.31</c:v>
                </c:pt>
                <c:pt idx="7689">
                  <c:v>125.87</c:v>
                </c:pt>
                <c:pt idx="7690">
                  <c:v>129.32</c:v>
                </c:pt>
                <c:pt idx="7691">
                  <c:v>129.97999999999999</c:v>
                </c:pt>
                <c:pt idx="7692">
                  <c:v>131.43</c:v>
                </c:pt>
                <c:pt idx="7693">
                  <c:v>127.47</c:v>
                </c:pt>
                <c:pt idx="7694">
                  <c:v>128.27000000000001</c:v>
                </c:pt>
                <c:pt idx="7695">
                  <c:v>126.28</c:v>
                </c:pt>
                <c:pt idx="7696">
                  <c:v>126.11</c:v>
                </c:pt>
                <c:pt idx="7697">
                  <c:v>100.38</c:v>
                </c:pt>
                <c:pt idx="7698">
                  <c:v>56.82</c:v>
                </c:pt>
                <c:pt idx="7699">
                  <c:v>75.459999999999994</c:v>
                </c:pt>
                <c:pt idx="7700">
                  <c:v>115.82</c:v>
                </c:pt>
                <c:pt idx="7701">
                  <c:v>106.47</c:v>
                </c:pt>
                <c:pt idx="7702">
                  <c:v>7.75</c:v>
                </c:pt>
                <c:pt idx="7703">
                  <c:v>86.62</c:v>
                </c:pt>
                <c:pt idx="7704">
                  <c:v>103.47</c:v>
                </c:pt>
                <c:pt idx="7705">
                  <c:v>80.599999999999994</c:v>
                </c:pt>
                <c:pt idx="7706">
                  <c:v>87.21</c:v>
                </c:pt>
                <c:pt idx="7707">
                  <c:v>10.65</c:v>
                </c:pt>
                <c:pt idx="7708">
                  <c:v>0</c:v>
                </c:pt>
                <c:pt idx="7709">
                  <c:v>237.51</c:v>
                </c:pt>
                <c:pt idx="7710">
                  <c:v>316.7</c:v>
                </c:pt>
                <c:pt idx="7711">
                  <c:v>371.15</c:v>
                </c:pt>
                <c:pt idx="7712">
                  <c:v>129.87</c:v>
                </c:pt>
                <c:pt idx="7713">
                  <c:v>131.49</c:v>
                </c:pt>
                <c:pt idx="7714">
                  <c:v>147.82</c:v>
                </c:pt>
                <c:pt idx="7715">
                  <c:v>148.4</c:v>
                </c:pt>
                <c:pt idx="7716">
                  <c:v>149.22</c:v>
                </c:pt>
                <c:pt idx="7717">
                  <c:v>153.37</c:v>
                </c:pt>
                <c:pt idx="7718">
                  <c:v>153.69</c:v>
                </c:pt>
                <c:pt idx="7719">
                  <c:v>156.19</c:v>
                </c:pt>
                <c:pt idx="7720">
                  <c:v>158.13</c:v>
                </c:pt>
                <c:pt idx="7721">
                  <c:v>145.55000000000001</c:v>
                </c:pt>
                <c:pt idx="7722">
                  <c:v>68.91</c:v>
                </c:pt>
                <c:pt idx="7723">
                  <c:v>0</c:v>
                </c:pt>
                <c:pt idx="7724">
                  <c:v>0</c:v>
                </c:pt>
                <c:pt idx="7725">
                  <c:v>0</c:v>
                </c:pt>
                <c:pt idx="7726">
                  <c:v>0</c:v>
                </c:pt>
                <c:pt idx="7727">
                  <c:v>0</c:v>
                </c:pt>
                <c:pt idx="7728">
                  <c:v>0</c:v>
                </c:pt>
                <c:pt idx="7729">
                  <c:v>0</c:v>
                </c:pt>
                <c:pt idx="7730">
                  <c:v>0</c:v>
                </c:pt>
                <c:pt idx="7731">
                  <c:v>0</c:v>
                </c:pt>
                <c:pt idx="7732">
                  <c:v>0</c:v>
                </c:pt>
                <c:pt idx="7733">
                  <c:v>0</c:v>
                </c:pt>
                <c:pt idx="7734">
                  <c:v>77.33</c:v>
                </c:pt>
                <c:pt idx="7735">
                  <c:v>144.78</c:v>
                </c:pt>
                <c:pt idx="7736">
                  <c:v>145.87</c:v>
                </c:pt>
                <c:pt idx="7737">
                  <c:v>148.66</c:v>
                </c:pt>
                <c:pt idx="7738">
                  <c:v>140.56</c:v>
                </c:pt>
                <c:pt idx="7739">
                  <c:v>150.38999999999999</c:v>
                </c:pt>
                <c:pt idx="7740">
                  <c:v>160.69999999999999</c:v>
                </c:pt>
                <c:pt idx="7741">
                  <c:v>165.73</c:v>
                </c:pt>
                <c:pt idx="7742">
                  <c:v>160.01</c:v>
                </c:pt>
                <c:pt idx="7743">
                  <c:v>163.36000000000001</c:v>
                </c:pt>
                <c:pt idx="7744">
                  <c:v>157.24</c:v>
                </c:pt>
                <c:pt idx="7745">
                  <c:v>150.66999999999999</c:v>
                </c:pt>
                <c:pt idx="7746">
                  <c:v>106.64</c:v>
                </c:pt>
                <c:pt idx="7747">
                  <c:v>26.99</c:v>
                </c:pt>
                <c:pt idx="7748">
                  <c:v>0</c:v>
                </c:pt>
                <c:pt idx="7749">
                  <c:v>0</c:v>
                </c:pt>
                <c:pt idx="7750">
                  <c:v>0</c:v>
                </c:pt>
                <c:pt idx="7751">
                  <c:v>0</c:v>
                </c:pt>
                <c:pt idx="7752">
                  <c:v>0</c:v>
                </c:pt>
                <c:pt idx="7753">
                  <c:v>0</c:v>
                </c:pt>
                <c:pt idx="7754">
                  <c:v>0</c:v>
                </c:pt>
                <c:pt idx="7755">
                  <c:v>0</c:v>
                </c:pt>
                <c:pt idx="7756">
                  <c:v>0</c:v>
                </c:pt>
                <c:pt idx="7757">
                  <c:v>0</c:v>
                </c:pt>
                <c:pt idx="7758">
                  <c:v>0</c:v>
                </c:pt>
                <c:pt idx="7759">
                  <c:v>113.27</c:v>
                </c:pt>
                <c:pt idx="7760">
                  <c:v>112.42</c:v>
                </c:pt>
                <c:pt idx="7761">
                  <c:v>116.59</c:v>
                </c:pt>
                <c:pt idx="7762">
                  <c:v>122.53</c:v>
                </c:pt>
                <c:pt idx="7763">
                  <c:v>124</c:v>
                </c:pt>
                <c:pt idx="7764">
                  <c:v>123.43</c:v>
                </c:pt>
                <c:pt idx="7765">
                  <c:v>122.85</c:v>
                </c:pt>
                <c:pt idx="7766">
                  <c:v>123.73</c:v>
                </c:pt>
                <c:pt idx="7767">
                  <c:v>126.84</c:v>
                </c:pt>
                <c:pt idx="7768">
                  <c:v>124.43</c:v>
                </c:pt>
                <c:pt idx="7769">
                  <c:v>118.22</c:v>
                </c:pt>
                <c:pt idx="7770">
                  <c:v>100.11</c:v>
                </c:pt>
                <c:pt idx="7771">
                  <c:v>68.45</c:v>
                </c:pt>
                <c:pt idx="7772">
                  <c:v>98.47</c:v>
                </c:pt>
                <c:pt idx="7773">
                  <c:v>56.46</c:v>
                </c:pt>
                <c:pt idx="7774">
                  <c:v>0</c:v>
                </c:pt>
                <c:pt idx="7775">
                  <c:v>45.25</c:v>
                </c:pt>
                <c:pt idx="7776">
                  <c:v>52.09</c:v>
                </c:pt>
                <c:pt idx="7777">
                  <c:v>29.27</c:v>
                </c:pt>
                <c:pt idx="7778">
                  <c:v>79.67</c:v>
                </c:pt>
                <c:pt idx="7779">
                  <c:v>49.66</c:v>
                </c:pt>
                <c:pt idx="7780">
                  <c:v>158.74</c:v>
                </c:pt>
                <c:pt idx="7781">
                  <c:v>299.55</c:v>
                </c:pt>
                <c:pt idx="7782">
                  <c:v>309.27</c:v>
                </c:pt>
                <c:pt idx="7783">
                  <c:v>317.52999999999997</c:v>
                </c:pt>
                <c:pt idx="7784">
                  <c:v>128.94999999999999</c:v>
                </c:pt>
                <c:pt idx="7785">
                  <c:v>129.63999999999999</c:v>
                </c:pt>
                <c:pt idx="7786">
                  <c:v>142.87</c:v>
                </c:pt>
                <c:pt idx="7787">
                  <c:v>144.38999999999999</c:v>
                </c:pt>
                <c:pt idx="7788">
                  <c:v>144.19999999999999</c:v>
                </c:pt>
                <c:pt idx="7789">
                  <c:v>147.1</c:v>
                </c:pt>
                <c:pt idx="7790">
                  <c:v>149.66999999999999</c:v>
                </c:pt>
                <c:pt idx="7791">
                  <c:v>152.30000000000001</c:v>
                </c:pt>
                <c:pt idx="7792">
                  <c:v>153.37</c:v>
                </c:pt>
                <c:pt idx="7793">
                  <c:v>139.97999999999999</c:v>
                </c:pt>
                <c:pt idx="7794">
                  <c:v>169.82</c:v>
                </c:pt>
                <c:pt idx="7795">
                  <c:v>205.87</c:v>
                </c:pt>
                <c:pt idx="7796">
                  <c:v>192.28</c:v>
                </c:pt>
                <c:pt idx="7797">
                  <c:v>195.27</c:v>
                </c:pt>
                <c:pt idx="7798">
                  <c:v>45.09</c:v>
                </c:pt>
                <c:pt idx="7799">
                  <c:v>188.52</c:v>
                </c:pt>
                <c:pt idx="7800">
                  <c:v>194.94</c:v>
                </c:pt>
                <c:pt idx="7801">
                  <c:v>206.58</c:v>
                </c:pt>
                <c:pt idx="7802">
                  <c:v>499.34</c:v>
                </c:pt>
                <c:pt idx="7803">
                  <c:v>385.49</c:v>
                </c:pt>
                <c:pt idx="7804">
                  <c:v>316.45</c:v>
                </c:pt>
                <c:pt idx="7805">
                  <c:v>435.44</c:v>
                </c:pt>
                <c:pt idx="7806">
                  <c:v>471.56</c:v>
                </c:pt>
                <c:pt idx="7807">
                  <c:v>471.32</c:v>
                </c:pt>
                <c:pt idx="7808">
                  <c:v>142.80000000000001</c:v>
                </c:pt>
                <c:pt idx="7809">
                  <c:v>143.56</c:v>
                </c:pt>
                <c:pt idx="7810">
                  <c:v>146.93</c:v>
                </c:pt>
                <c:pt idx="7811">
                  <c:v>149.88</c:v>
                </c:pt>
                <c:pt idx="7812">
                  <c:v>146.38</c:v>
                </c:pt>
                <c:pt idx="7813">
                  <c:v>143.22</c:v>
                </c:pt>
                <c:pt idx="7814">
                  <c:v>148.22</c:v>
                </c:pt>
                <c:pt idx="7815">
                  <c:v>149.38999999999999</c:v>
                </c:pt>
                <c:pt idx="7816">
                  <c:v>153.49</c:v>
                </c:pt>
                <c:pt idx="7817">
                  <c:v>146.9</c:v>
                </c:pt>
                <c:pt idx="7818">
                  <c:v>239.11</c:v>
                </c:pt>
                <c:pt idx="7819">
                  <c:v>216.99</c:v>
                </c:pt>
                <c:pt idx="7820">
                  <c:v>196.36</c:v>
                </c:pt>
                <c:pt idx="7821">
                  <c:v>184.65</c:v>
                </c:pt>
                <c:pt idx="7822">
                  <c:v>31.79</c:v>
                </c:pt>
                <c:pt idx="7823">
                  <c:v>159.68</c:v>
                </c:pt>
                <c:pt idx="7824">
                  <c:v>160.28</c:v>
                </c:pt>
                <c:pt idx="7825">
                  <c:v>137.01</c:v>
                </c:pt>
                <c:pt idx="7826">
                  <c:v>314.13</c:v>
                </c:pt>
                <c:pt idx="7827">
                  <c:v>303.82</c:v>
                </c:pt>
                <c:pt idx="7828">
                  <c:v>310.10000000000002</c:v>
                </c:pt>
                <c:pt idx="7829">
                  <c:v>312.8</c:v>
                </c:pt>
                <c:pt idx="7830">
                  <c:v>505.96</c:v>
                </c:pt>
                <c:pt idx="7831">
                  <c:v>559.98</c:v>
                </c:pt>
                <c:pt idx="7832">
                  <c:v>146.79</c:v>
                </c:pt>
                <c:pt idx="7833">
                  <c:v>150.19999999999999</c:v>
                </c:pt>
                <c:pt idx="7834">
                  <c:v>130.71</c:v>
                </c:pt>
                <c:pt idx="7835">
                  <c:v>136.16</c:v>
                </c:pt>
                <c:pt idx="7836">
                  <c:v>142.65</c:v>
                </c:pt>
                <c:pt idx="7837">
                  <c:v>149.6</c:v>
                </c:pt>
                <c:pt idx="7838">
                  <c:v>151.04</c:v>
                </c:pt>
                <c:pt idx="7839">
                  <c:v>145.13999999999999</c:v>
                </c:pt>
                <c:pt idx="7840">
                  <c:v>150.47999999999999</c:v>
                </c:pt>
                <c:pt idx="7841">
                  <c:v>152.87</c:v>
                </c:pt>
                <c:pt idx="7842">
                  <c:v>79.69</c:v>
                </c:pt>
                <c:pt idx="7843">
                  <c:v>0</c:v>
                </c:pt>
                <c:pt idx="7844">
                  <c:v>0</c:v>
                </c:pt>
                <c:pt idx="7845">
                  <c:v>0</c:v>
                </c:pt>
                <c:pt idx="7846">
                  <c:v>0</c:v>
                </c:pt>
                <c:pt idx="7847">
                  <c:v>0</c:v>
                </c:pt>
                <c:pt idx="7848">
                  <c:v>0</c:v>
                </c:pt>
                <c:pt idx="7849">
                  <c:v>0</c:v>
                </c:pt>
                <c:pt idx="7850">
                  <c:v>0</c:v>
                </c:pt>
                <c:pt idx="7851">
                  <c:v>0</c:v>
                </c:pt>
                <c:pt idx="7852">
                  <c:v>0</c:v>
                </c:pt>
                <c:pt idx="7853">
                  <c:v>0</c:v>
                </c:pt>
                <c:pt idx="7854">
                  <c:v>7.23</c:v>
                </c:pt>
                <c:pt idx="7855">
                  <c:v>113.26</c:v>
                </c:pt>
                <c:pt idx="7856">
                  <c:v>109.03</c:v>
                </c:pt>
                <c:pt idx="7857">
                  <c:v>109.75</c:v>
                </c:pt>
                <c:pt idx="7858">
                  <c:v>120.16</c:v>
                </c:pt>
                <c:pt idx="7859">
                  <c:v>118.46</c:v>
                </c:pt>
                <c:pt idx="7860">
                  <c:v>114.41</c:v>
                </c:pt>
                <c:pt idx="7861">
                  <c:v>110.5</c:v>
                </c:pt>
                <c:pt idx="7862">
                  <c:v>111.96</c:v>
                </c:pt>
                <c:pt idx="7863">
                  <c:v>111.6</c:v>
                </c:pt>
                <c:pt idx="7864">
                  <c:v>114.69</c:v>
                </c:pt>
                <c:pt idx="7865">
                  <c:v>117.46</c:v>
                </c:pt>
                <c:pt idx="7866">
                  <c:v>44.31</c:v>
                </c:pt>
                <c:pt idx="7867">
                  <c:v>0</c:v>
                </c:pt>
                <c:pt idx="7868">
                  <c:v>102.13</c:v>
                </c:pt>
                <c:pt idx="7869">
                  <c:v>90.34</c:v>
                </c:pt>
                <c:pt idx="7870">
                  <c:v>3.53</c:v>
                </c:pt>
                <c:pt idx="7871">
                  <c:v>88.28</c:v>
                </c:pt>
                <c:pt idx="7872">
                  <c:v>85.4</c:v>
                </c:pt>
                <c:pt idx="7873">
                  <c:v>78.17</c:v>
                </c:pt>
                <c:pt idx="7874">
                  <c:v>82.41</c:v>
                </c:pt>
                <c:pt idx="7875">
                  <c:v>7.41</c:v>
                </c:pt>
                <c:pt idx="7876">
                  <c:v>0</c:v>
                </c:pt>
                <c:pt idx="7877">
                  <c:v>158.80000000000001</c:v>
                </c:pt>
                <c:pt idx="7878">
                  <c:v>211.74</c:v>
                </c:pt>
                <c:pt idx="7879">
                  <c:v>366.1</c:v>
                </c:pt>
                <c:pt idx="7880">
                  <c:v>132.44</c:v>
                </c:pt>
                <c:pt idx="7881">
                  <c:v>134.46</c:v>
                </c:pt>
                <c:pt idx="7882">
                  <c:v>143.30000000000001</c:v>
                </c:pt>
                <c:pt idx="7883">
                  <c:v>144.59</c:v>
                </c:pt>
                <c:pt idx="7884">
                  <c:v>145.94999999999999</c:v>
                </c:pt>
                <c:pt idx="7885">
                  <c:v>149.43</c:v>
                </c:pt>
                <c:pt idx="7886">
                  <c:v>153.79</c:v>
                </c:pt>
                <c:pt idx="7887">
                  <c:v>157.12</c:v>
                </c:pt>
                <c:pt idx="7888">
                  <c:v>157.61000000000001</c:v>
                </c:pt>
                <c:pt idx="7889">
                  <c:v>155.25</c:v>
                </c:pt>
                <c:pt idx="7890">
                  <c:v>75.05</c:v>
                </c:pt>
                <c:pt idx="7891">
                  <c:v>0</c:v>
                </c:pt>
                <c:pt idx="7892">
                  <c:v>0</c:v>
                </c:pt>
                <c:pt idx="7893">
                  <c:v>0</c:v>
                </c:pt>
                <c:pt idx="7894">
                  <c:v>0</c:v>
                </c:pt>
                <c:pt idx="7895">
                  <c:v>0</c:v>
                </c:pt>
                <c:pt idx="7896">
                  <c:v>0</c:v>
                </c:pt>
                <c:pt idx="7897">
                  <c:v>0</c:v>
                </c:pt>
                <c:pt idx="7898">
                  <c:v>0</c:v>
                </c:pt>
                <c:pt idx="7899">
                  <c:v>0</c:v>
                </c:pt>
                <c:pt idx="7900">
                  <c:v>0</c:v>
                </c:pt>
                <c:pt idx="7901">
                  <c:v>0.34</c:v>
                </c:pt>
                <c:pt idx="7902">
                  <c:v>138.85</c:v>
                </c:pt>
                <c:pt idx="7903">
                  <c:v>142.88999999999999</c:v>
                </c:pt>
                <c:pt idx="7904">
                  <c:v>147.25</c:v>
                </c:pt>
                <c:pt idx="7905">
                  <c:v>140.43</c:v>
                </c:pt>
                <c:pt idx="7906">
                  <c:v>129.52000000000001</c:v>
                </c:pt>
                <c:pt idx="7907">
                  <c:v>132.28</c:v>
                </c:pt>
                <c:pt idx="7908">
                  <c:v>137.32</c:v>
                </c:pt>
                <c:pt idx="7909">
                  <c:v>136.02000000000001</c:v>
                </c:pt>
                <c:pt idx="7910">
                  <c:v>140.68</c:v>
                </c:pt>
                <c:pt idx="7911">
                  <c:v>134.56</c:v>
                </c:pt>
                <c:pt idx="7912">
                  <c:v>128.83000000000001</c:v>
                </c:pt>
                <c:pt idx="7913">
                  <c:v>122.05</c:v>
                </c:pt>
                <c:pt idx="7914">
                  <c:v>103.21</c:v>
                </c:pt>
                <c:pt idx="7915">
                  <c:v>90.05</c:v>
                </c:pt>
                <c:pt idx="7916">
                  <c:v>78.650000000000006</c:v>
                </c:pt>
                <c:pt idx="7917">
                  <c:v>56.38</c:v>
                </c:pt>
                <c:pt idx="7918">
                  <c:v>0</c:v>
                </c:pt>
                <c:pt idx="7919">
                  <c:v>0</c:v>
                </c:pt>
                <c:pt idx="7920">
                  <c:v>0</c:v>
                </c:pt>
                <c:pt idx="7921">
                  <c:v>0</c:v>
                </c:pt>
                <c:pt idx="7922">
                  <c:v>0</c:v>
                </c:pt>
                <c:pt idx="7923">
                  <c:v>0</c:v>
                </c:pt>
                <c:pt idx="7924">
                  <c:v>0</c:v>
                </c:pt>
                <c:pt idx="7925">
                  <c:v>0</c:v>
                </c:pt>
                <c:pt idx="7926">
                  <c:v>54.32</c:v>
                </c:pt>
                <c:pt idx="7927">
                  <c:v>125.48</c:v>
                </c:pt>
                <c:pt idx="7928">
                  <c:v>120.14</c:v>
                </c:pt>
                <c:pt idx="7929">
                  <c:v>123.64</c:v>
                </c:pt>
                <c:pt idx="7930">
                  <c:v>144.91</c:v>
                </c:pt>
                <c:pt idx="7931">
                  <c:v>139.52000000000001</c:v>
                </c:pt>
                <c:pt idx="7932">
                  <c:v>137.85</c:v>
                </c:pt>
                <c:pt idx="7933">
                  <c:v>134.12</c:v>
                </c:pt>
                <c:pt idx="7934">
                  <c:v>137.46</c:v>
                </c:pt>
                <c:pt idx="7935">
                  <c:v>136.12</c:v>
                </c:pt>
                <c:pt idx="7936">
                  <c:v>136.63</c:v>
                </c:pt>
                <c:pt idx="7937">
                  <c:v>140.30000000000001</c:v>
                </c:pt>
                <c:pt idx="7938">
                  <c:v>84.25</c:v>
                </c:pt>
                <c:pt idx="7939">
                  <c:v>179.12</c:v>
                </c:pt>
                <c:pt idx="7940">
                  <c:v>178.64</c:v>
                </c:pt>
                <c:pt idx="7941">
                  <c:v>160.25</c:v>
                </c:pt>
                <c:pt idx="7942">
                  <c:v>33.21</c:v>
                </c:pt>
                <c:pt idx="7943">
                  <c:v>170.52</c:v>
                </c:pt>
                <c:pt idx="7944">
                  <c:v>169.72</c:v>
                </c:pt>
                <c:pt idx="7945">
                  <c:v>145.57</c:v>
                </c:pt>
                <c:pt idx="7946">
                  <c:v>349.6</c:v>
                </c:pt>
                <c:pt idx="7947">
                  <c:v>314.83</c:v>
                </c:pt>
                <c:pt idx="7948">
                  <c:v>312.64999999999998</c:v>
                </c:pt>
                <c:pt idx="7949">
                  <c:v>469.76</c:v>
                </c:pt>
                <c:pt idx="7950">
                  <c:v>507.91</c:v>
                </c:pt>
                <c:pt idx="7951">
                  <c:v>564.23</c:v>
                </c:pt>
                <c:pt idx="7952">
                  <c:v>143.4</c:v>
                </c:pt>
                <c:pt idx="7953">
                  <c:v>145.47</c:v>
                </c:pt>
                <c:pt idx="7954">
                  <c:v>135.47999999999999</c:v>
                </c:pt>
                <c:pt idx="7955">
                  <c:v>141.28</c:v>
                </c:pt>
                <c:pt idx="7956">
                  <c:v>152.02000000000001</c:v>
                </c:pt>
                <c:pt idx="7957">
                  <c:v>153.49</c:v>
                </c:pt>
                <c:pt idx="7958">
                  <c:v>154.82</c:v>
                </c:pt>
                <c:pt idx="7959">
                  <c:v>152.29</c:v>
                </c:pt>
                <c:pt idx="7960">
                  <c:v>153.33000000000001</c:v>
                </c:pt>
                <c:pt idx="7961">
                  <c:v>156.05000000000001</c:v>
                </c:pt>
                <c:pt idx="7962">
                  <c:v>196.03</c:v>
                </c:pt>
                <c:pt idx="7963">
                  <c:v>174.84</c:v>
                </c:pt>
                <c:pt idx="7964">
                  <c:v>122.2</c:v>
                </c:pt>
                <c:pt idx="7965">
                  <c:v>78.16</c:v>
                </c:pt>
                <c:pt idx="7966">
                  <c:v>0</c:v>
                </c:pt>
                <c:pt idx="7967">
                  <c:v>28.02</c:v>
                </c:pt>
                <c:pt idx="7968">
                  <c:v>27.05</c:v>
                </c:pt>
                <c:pt idx="7969">
                  <c:v>11.97</c:v>
                </c:pt>
                <c:pt idx="7970">
                  <c:v>24.14</c:v>
                </c:pt>
                <c:pt idx="7971">
                  <c:v>0</c:v>
                </c:pt>
                <c:pt idx="7972">
                  <c:v>0</c:v>
                </c:pt>
                <c:pt idx="7973">
                  <c:v>0</c:v>
                </c:pt>
                <c:pt idx="7974">
                  <c:v>0</c:v>
                </c:pt>
                <c:pt idx="7975">
                  <c:v>310.58999999999997</c:v>
                </c:pt>
                <c:pt idx="7976">
                  <c:v>121.81</c:v>
                </c:pt>
                <c:pt idx="7977">
                  <c:v>126.35</c:v>
                </c:pt>
                <c:pt idx="7978">
                  <c:v>127.22</c:v>
                </c:pt>
                <c:pt idx="7979">
                  <c:v>130.29</c:v>
                </c:pt>
                <c:pt idx="7980">
                  <c:v>129.05000000000001</c:v>
                </c:pt>
                <c:pt idx="7981">
                  <c:v>128.18</c:v>
                </c:pt>
                <c:pt idx="7982">
                  <c:v>131.04</c:v>
                </c:pt>
                <c:pt idx="7983">
                  <c:v>137.79</c:v>
                </c:pt>
                <c:pt idx="7984">
                  <c:v>143.6</c:v>
                </c:pt>
                <c:pt idx="7985">
                  <c:v>135.44999999999999</c:v>
                </c:pt>
                <c:pt idx="7986">
                  <c:v>56.85</c:v>
                </c:pt>
                <c:pt idx="7987">
                  <c:v>77.319999999999993</c:v>
                </c:pt>
                <c:pt idx="7988">
                  <c:v>39.32</c:v>
                </c:pt>
                <c:pt idx="7989">
                  <c:v>10.84</c:v>
                </c:pt>
                <c:pt idx="7990">
                  <c:v>0</c:v>
                </c:pt>
                <c:pt idx="7991">
                  <c:v>0</c:v>
                </c:pt>
                <c:pt idx="7992">
                  <c:v>0</c:v>
                </c:pt>
                <c:pt idx="7993">
                  <c:v>0</c:v>
                </c:pt>
                <c:pt idx="7994">
                  <c:v>0</c:v>
                </c:pt>
                <c:pt idx="7995">
                  <c:v>0</c:v>
                </c:pt>
                <c:pt idx="7996">
                  <c:v>0</c:v>
                </c:pt>
                <c:pt idx="7997">
                  <c:v>0</c:v>
                </c:pt>
                <c:pt idx="7998">
                  <c:v>50.89</c:v>
                </c:pt>
                <c:pt idx="7999">
                  <c:v>298.29000000000002</c:v>
                </c:pt>
                <c:pt idx="8000">
                  <c:v>123.6</c:v>
                </c:pt>
                <c:pt idx="8001">
                  <c:v>126.46</c:v>
                </c:pt>
                <c:pt idx="8002">
                  <c:v>131.93</c:v>
                </c:pt>
                <c:pt idx="8003">
                  <c:v>136.97999999999999</c:v>
                </c:pt>
                <c:pt idx="8004">
                  <c:v>134.38999999999999</c:v>
                </c:pt>
                <c:pt idx="8005">
                  <c:v>133.49</c:v>
                </c:pt>
                <c:pt idx="8006">
                  <c:v>130.47999999999999</c:v>
                </c:pt>
                <c:pt idx="8007">
                  <c:v>128.59</c:v>
                </c:pt>
                <c:pt idx="8008">
                  <c:v>126.34</c:v>
                </c:pt>
                <c:pt idx="8009">
                  <c:v>126.85</c:v>
                </c:pt>
                <c:pt idx="8010">
                  <c:v>112.06</c:v>
                </c:pt>
                <c:pt idx="8011">
                  <c:v>182.67</c:v>
                </c:pt>
                <c:pt idx="8012">
                  <c:v>187.39</c:v>
                </c:pt>
                <c:pt idx="8013">
                  <c:v>116.08</c:v>
                </c:pt>
                <c:pt idx="8014">
                  <c:v>6.41</c:v>
                </c:pt>
                <c:pt idx="8015">
                  <c:v>85.25</c:v>
                </c:pt>
                <c:pt idx="8016">
                  <c:v>84.56</c:v>
                </c:pt>
                <c:pt idx="8017">
                  <c:v>60.66</c:v>
                </c:pt>
                <c:pt idx="8018">
                  <c:v>74.040000000000006</c:v>
                </c:pt>
                <c:pt idx="8019">
                  <c:v>14.08</c:v>
                </c:pt>
                <c:pt idx="8020">
                  <c:v>0</c:v>
                </c:pt>
                <c:pt idx="8021">
                  <c:v>288.76</c:v>
                </c:pt>
                <c:pt idx="8022">
                  <c:v>206.53</c:v>
                </c:pt>
                <c:pt idx="8023">
                  <c:v>283.60000000000002</c:v>
                </c:pt>
                <c:pt idx="8024">
                  <c:v>125.22</c:v>
                </c:pt>
                <c:pt idx="8025">
                  <c:v>129.38999999999999</c:v>
                </c:pt>
                <c:pt idx="8026">
                  <c:v>938.71</c:v>
                </c:pt>
                <c:pt idx="8027">
                  <c:v>814.01</c:v>
                </c:pt>
                <c:pt idx="8028">
                  <c:v>796.39</c:v>
                </c:pt>
                <c:pt idx="8029">
                  <c:v>722.8</c:v>
                </c:pt>
                <c:pt idx="8030">
                  <c:v>708.17</c:v>
                </c:pt>
                <c:pt idx="8031">
                  <c:v>700.57</c:v>
                </c:pt>
                <c:pt idx="8032">
                  <c:v>698.39</c:v>
                </c:pt>
                <c:pt idx="8033">
                  <c:v>697.08</c:v>
                </c:pt>
                <c:pt idx="8034">
                  <c:v>693.43</c:v>
                </c:pt>
                <c:pt idx="8035">
                  <c:v>693.22</c:v>
                </c:pt>
                <c:pt idx="8036">
                  <c:v>693.03</c:v>
                </c:pt>
                <c:pt idx="8037">
                  <c:v>693.02</c:v>
                </c:pt>
                <c:pt idx="8038">
                  <c:v>691.95</c:v>
                </c:pt>
                <c:pt idx="8039">
                  <c:v>689.43</c:v>
                </c:pt>
                <c:pt idx="8040">
                  <c:v>689.1</c:v>
                </c:pt>
                <c:pt idx="8041">
                  <c:v>688.86</c:v>
                </c:pt>
                <c:pt idx="8042">
                  <c:v>688.85</c:v>
                </c:pt>
                <c:pt idx="8043">
                  <c:v>687.84</c:v>
                </c:pt>
                <c:pt idx="8044">
                  <c:v>685.23</c:v>
                </c:pt>
                <c:pt idx="8045">
                  <c:v>684.21</c:v>
                </c:pt>
                <c:pt idx="8046">
                  <c:v>681.99</c:v>
                </c:pt>
                <c:pt idx="8047">
                  <c:v>681.87</c:v>
                </c:pt>
                <c:pt idx="8048">
                  <c:v>681.62</c:v>
                </c:pt>
                <c:pt idx="8049">
                  <c:v>678.67</c:v>
                </c:pt>
                <c:pt idx="8050">
                  <c:v>672.03</c:v>
                </c:pt>
                <c:pt idx="8051">
                  <c:v>670.84</c:v>
                </c:pt>
                <c:pt idx="8052">
                  <c:v>666.81</c:v>
                </c:pt>
                <c:pt idx="8053">
                  <c:v>666.8</c:v>
                </c:pt>
                <c:pt idx="8054">
                  <c:v>659.97</c:v>
                </c:pt>
                <c:pt idx="8055">
                  <c:v>653.91</c:v>
                </c:pt>
                <c:pt idx="8056">
                  <c:v>650.92999999999995</c:v>
                </c:pt>
                <c:pt idx="8057">
                  <c:v>646.19000000000005</c:v>
                </c:pt>
                <c:pt idx="8058">
                  <c:v>644.24</c:v>
                </c:pt>
                <c:pt idx="8059">
                  <c:v>632.77</c:v>
                </c:pt>
                <c:pt idx="8060">
                  <c:v>630.79999999999995</c:v>
                </c:pt>
                <c:pt idx="8061">
                  <c:v>619.89</c:v>
                </c:pt>
                <c:pt idx="8062">
                  <c:v>612.24</c:v>
                </c:pt>
                <c:pt idx="8063">
                  <c:v>610.14</c:v>
                </c:pt>
                <c:pt idx="8064">
                  <c:v>609.39</c:v>
                </c:pt>
                <c:pt idx="8065">
                  <c:v>602.44000000000005</c:v>
                </c:pt>
                <c:pt idx="8066">
                  <c:v>592.44000000000005</c:v>
                </c:pt>
                <c:pt idx="8067">
                  <c:v>586.51</c:v>
                </c:pt>
                <c:pt idx="8068">
                  <c:v>586.11</c:v>
                </c:pt>
                <c:pt idx="8069">
                  <c:v>585.57000000000005</c:v>
                </c:pt>
                <c:pt idx="8070">
                  <c:v>574.91</c:v>
                </c:pt>
                <c:pt idx="8071">
                  <c:v>571.45000000000005</c:v>
                </c:pt>
                <c:pt idx="8072">
                  <c:v>570.87</c:v>
                </c:pt>
                <c:pt idx="8073">
                  <c:v>569.83000000000004</c:v>
                </c:pt>
                <c:pt idx="8074">
                  <c:v>569.53</c:v>
                </c:pt>
                <c:pt idx="8075">
                  <c:v>566.87</c:v>
                </c:pt>
                <c:pt idx="8076">
                  <c:v>556.5</c:v>
                </c:pt>
                <c:pt idx="8077">
                  <c:v>541.42999999999995</c:v>
                </c:pt>
                <c:pt idx="8078">
                  <c:v>540.69000000000005</c:v>
                </c:pt>
                <c:pt idx="8079">
                  <c:v>540.59</c:v>
                </c:pt>
                <c:pt idx="8080">
                  <c:v>540.07000000000005</c:v>
                </c:pt>
                <c:pt idx="8081">
                  <c:v>535.57000000000005</c:v>
                </c:pt>
                <c:pt idx="8082">
                  <c:v>522.79</c:v>
                </c:pt>
                <c:pt idx="8083">
                  <c:v>521.69000000000005</c:v>
                </c:pt>
                <c:pt idx="8084">
                  <c:v>521.69000000000005</c:v>
                </c:pt>
                <c:pt idx="8085">
                  <c:v>521.69000000000005</c:v>
                </c:pt>
                <c:pt idx="8086">
                  <c:v>521.69000000000005</c:v>
                </c:pt>
                <c:pt idx="8087">
                  <c:v>520.17999999999995</c:v>
                </c:pt>
                <c:pt idx="8088">
                  <c:v>516.62</c:v>
                </c:pt>
                <c:pt idx="8089">
                  <c:v>509.93</c:v>
                </c:pt>
                <c:pt idx="8090">
                  <c:v>505.59</c:v>
                </c:pt>
                <c:pt idx="8091">
                  <c:v>503.96</c:v>
                </c:pt>
                <c:pt idx="8092">
                  <c:v>498.88</c:v>
                </c:pt>
                <c:pt idx="8093">
                  <c:v>493.52</c:v>
                </c:pt>
                <c:pt idx="8094">
                  <c:v>487.13</c:v>
                </c:pt>
                <c:pt idx="8095">
                  <c:v>486.25</c:v>
                </c:pt>
                <c:pt idx="8096">
                  <c:v>484.93</c:v>
                </c:pt>
                <c:pt idx="8097">
                  <c:v>479.61</c:v>
                </c:pt>
                <c:pt idx="8098">
                  <c:v>472.67</c:v>
                </c:pt>
                <c:pt idx="8099">
                  <c:v>460.76</c:v>
                </c:pt>
                <c:pt idx="8100">
                  <c:v>460.65</c:v>
                </c:pt>
                <c:pt idx="8101">
                  <c:v>459.01</c:v>
                </c:pt>
                <c:pt idx="8102">
                  <c:v>457.96</c:v>
                </c:pt>
                <c:pt idx="8103">
                  <c:v>452.43</c:v>
                </c:pt>
                <c:pt idx="8104">
                  <c:v>449.32</c:v>
                </c:pt>
                <c:pt idx="8105">
                  <c:v>443.94</c:v>
                </c:pt>
                <c:pt idx="8106">
                  <c:v>440.53</c:v>
                </c:pt>
                <c:pt idx="8107">
                  <c:v>439.9</c:v>
                </c:pt>
                <c:pt idx="8108">
                  <c:v>438.63</c:v>
                </c:pt>
                <c:pt idx="8109">
                  <c:v>435.87</c:v>
                </c:pt>
                <c:pt idx="8110">
                  <c:v>434.15</c:v>
                </c:pt>
                <c:pt idx="8111">
                  <c:v>432.88</c:v>
                </c:pt>
                <c:pt idx="8112">
                  <c:v>432.84</c:v>
                </c:pt>
                <c:pt idx="8113">
                  <c:v>430.96</c:v>
                </c:pt>
                <c:pt idx="8114">
                  <c:v>417.63</c:v>
                </c:pt>
                <c:pt idx="8115">
                  <c:v>412.03</c:v>
                </c:pt>
                <c:pt idx="8116">
                  <c:v>406.3</c:v>
                </c:pt>
                <c:pt idx="8117">
                  <c:v>399.54</c:v>
                </c:pt>
                <c:pt idx="8118">
                  <c:v>397.17</c:v>
                </c:pt>
                <c:pt idx="8119">
                  <c:v>393.59</c:v>
                </c:pt>
                <c:pt idx="8120">
                  <c:v>392.88</c:v>
                </c:pt>
                <c:pt idx="8121">
                  <c:v>391.89</c:v>
                </c:pt>
                <c:pt idx="8122">
                  <c:v>389.4</c:v>
                </c:pt>
                <c:pt idx="8123">
                  <c:v>386.7</c:v>
                </c:pt>
                <c:pt idx="8124">
                  <c:v>385.4</c:v>
                </c:pt>
                <c:pt idx="8125">
                  <c:v>383.16</c:v>
                </c:pt>
                <c:pt idx="8126">
                  <c:v>379.9</c:v>
                </c:pt>
                <c:pt idx="8127">
                  <c:v>378.39</c:v>
                </c:pt>
                <c:pt idx="8128">
                  <c:v>370.03</c:v>
                </c:pt>
                <c:pt idx="8129">
                  <c:v>369.8</c:v>
                </c:pt>
                <c:pt idx="8130">
                  <c:v>360.26</c:v>
                </c:pt>
                <c:pt idx="8131">
                  <c:v>360.08</c:v>
                </c:pt>
                <c:pt idx="8132">
                  <c:v>355.35</c:v>
                </c:pt>
                <c:pt idx="8133">
                  <c:v>349.78</c:v>
                </c:pt>
                <c:pt idx="8134">
                  <c:v>348.86</c:v>
                </c:pt>
                <c:pt idx="8135">
                  <c:v>347.03</c:v>
                </c:pt>
                <c:pt idx="8136">
                  <c:v>346.61</c:v>
                </c:pt>
                <c:pt idx="8137">
                  <c:v>338.81</c:v>
                </c:pt>
                <c:pt idx="8138">
                  <c:v>337.64</c:v>
                </c:pt>
                <c:pt idx="8139">
                  <c:v>336.74</c:v>
                </c:pt>
                <c:pt idx="8140">
                  <c:v>333.16</c:v>
                </c:pt>
                <c:pt idx="8141">
                  <c:v>329.64</c:v>
                </c:pt>
                <c:pt idx="8142">
                  <c:v>327.29000000000002</c:v>
                </c:pt>
                <c:pt idx="8143">
                  <c:v>323.49</c:v>
                </c:pt>
                <c:pt idx="8144">
                  <c:v>321.54000000000002</c:v>
                </c:pt>
                <c:pt idx="8145">
                  <c:v>313.58999999999997</c:v>
                </c:pt>
                <c:pt idx="8146">
                  <c:v>313.57</c:v>
                </c:pt>
                <c:pt idx="8147">
                  <c:v>310.85000000000002</c:v>
                </c:pt>
                <c:pt idx="8148">
                  <c:v>306.87</c:v>
                </c:pt>
                <c:pt idx="8149">
                  <c:v>305.41000000000003</c:v>
                </c:pt>
                <c:pt idx="8150">
                  <c:v>305.05</c:v>
                </c:pt>
                <c:pt idx="8151">
                  <c:v>304.32</c:v>
                </c:pt>
                <c:pt idx="8152">
                  <c:v>301.16000000000003</c:v>
                </c:pt>
                <c:pt idx="8153">
                  <c:v>300.52999999999997</c:v>
                </c:pt>
                <c:pt idx="8154">
                  <c:v>300.14</c:v>
                </c:pt>
                <c:pt idx="8155">
                  <c:v>288.93</c:v>
                </c:pt>
                <c:pt idx="8156">
                  <c:v>287.14999999999998</c:v>
                </c:pt>
                <c:pt idx="8157">
                  <c:v>283.64</c:v>
                </c:pt>
                <c:pt idx="8158">
                  <c:v>281.75</c:v>
                </c:pt>
                <c:pt idx="8159">
                  <c:v>280.62</c:v>
                </c:pt>
                <c:pt idx="8160">
                  <c:v>280.47000000000003</c:v>
                </c:pt>
                <c:pt idx="8161">
                  <c:v>280.08</c:v>
                </c:pt>
                <c:pt idx="8162">
                  <c:v>276.94</c:v>
                </c:pt>
                <c:pt idx="8163">
                  <c:v>276.7</c:v>
                </c:pt>
                <c:pt idx="8164">
                  <c:v>272.98</c:v>
                </c:pt>
                <c:pt idx="8165">
                  <c:v>271.5</c:v>
                </c:pt>
                <c:pt idx="8166">
                  <c:v>267.68</c:v>
                </c:pt>
                <c:pt idx="8167">
                  <c:v>266.51</c:v>
                </c:pt>
                <c:pt idx="8168">
                  <c:v>262.56</c:v>
                </c:pt>
                <c:pt idx="8169">
                  <c:v>257.98</c:v>
                </c:pt>
                <c:pt idx="8170">
                  <c:v>255.82</c:v>
                </c:pt>
                <c:pt idx="8171">
                  <c:v>255.66</c:v>
                </c:pt>
                <c:pt idx="8172">
                  <c:v>253.81</c:v>
                </c:pt>
                <c:pt idx="8173">
                  <c:v>253.57</c:v>
                </c:pt>
                <c:pt idx="8174">
                  <c:v>251.09</c:v>
                </c:pt>
                <c:pt idx="8175">
                  <c:v>248.57</c:v>
                </c:pt>
                <c:pt idx="8176">
                  <c:v>246.98</c:v>
                </c:pt>
                <c:pt idx="8177">
                  <c:v>243.15</c:v>
                </c:pt>
                <c:pt idx="8178">
                  <c:v>234.56</c:v>
                </c:pt>
                <c:pt idx="8179">
                  <c:v>233.64</c:v>
                </c:pt>
                <c:pt idx="8180">
                  <c:v>230.52</c:v>
                </c:pt>
                <c:pt idx="8181">
                  <c:v>229.06</c:v>
                </c:pt>
                <c:pt idx="8182">
                  <c:v>226.9</c:v>
                </c:pt>
                <c:pt idx="8183">
                  <c:v>226.52</c:v>
                </c:pt>
                <c:pt idx="8184">
                  <c:v>225.73</c:v>
                </c:pt>
                <c:pt idx="8185">
                  <c:v>224.07</c:v>
                </c:pt>
                <c:pt idx="8186">
                  <c:v>222.48</c:v>
                </c:pt>
                <c:pt idx="8187">
                  <c:v>222.34</c:v>
                </c:pt>
                <c:pt idx="8188">
                  <c:v>222.2</c:v>
                </c:pt>
                <c:pt idx="8189">
                  <c:v>220.78</c:v>
                </c:pt>
                <c:pt idx="8190">
                  <c:v>220.47</c:v>
                </c:pt>
                <c:pt idx="8191">
                  <c:v>219</c:v>
                </c:pt>
                <c:pt idx="8192">
                  <c:v>218.86</c:v>
                </c:pt>
                <c:pt idx="8193">
                  <c:v>217.83</c:v>
                </c:pt>
                <c:pt idx="8194">
                  <c:v>215.58</c:v>
                </c:pt>
                <c:pt idx="8195">
                  <c:v>212.31</c:v>
                </c:pt>
                <c:pt idx="8196">
                  <c:v>212.29</c:v>
                </c:pt>
                <c:pt idx="8197">
                  <c:v>212.27</c:v>
                </c:pt>
                <c:pt idx="8198">
                  <c:v>211.94</c:v>
                </c:pt>
                <c:pt idx="8199">
                  <c:v>210.92</c:v>
                </c:pt>
                <c:pt idx="8200">
                  <c:v>210.34</c:v>
                </c:pt>
                <c:pt idx="8201">
                  <c:v>210.18</c:v>
                </c:pt>
                <c:pt idx="8202">
                  <c:v>209.22</c:v>
                </c:pt>
                <c:pt idx="8203">
                  <c:v>207.8</c:v>
                </c:pt>
                <c:pt idx="8204">
                  <c:v>207.11</c:v>
                </c:pt>
                <c:pt idx="8205">
                  <c:v>202.33</c:v>
                </c:pt>
                <c:pt idx="8206">
                  <c:v>201.53</c:v>
                </c:pt>
                <c:pt idx="8207">
                  <c:v>201.53</c:v>
                </c:pt>
                <c:pt idx="8208">
                  <c:v>200.79</c:v>
                </c:pt>
                <c:pt idx="8209">
                  <c:v>199.82</c:v>
                </c:pt>
                <c:pt idx="8210">
                  <c:v>198.83</c:v>
                </c:pt>
                <c:pt idx="8211">
                  <c:v>197.59</c:v>
                </c:pt>
                <c:pt idx="8212">
                  <c:v>195.67</c:v>
                </c:pt>
                <c:pt idx="8213">
                  <c:v>195.53</c:v>
                </c:pt>
                <c:pt idx="8214">
                  <c:v>195.46</c:v>
                </c:pt>
                <c:pt idx="8215">
                  <c:v>195.17</c:v>
                </c:pt>
                <c:pt idx="8216">
                  <c:v>194.53</c:v>
                </c:pt>
                <c:pt idx="8217">
                  <c:v>193.34</c:v>
                </c:pt>
                <c:pt idx="8218">
                  <c:v>193.09</c:v>
                </c:pt>
                <c:pt idx="8219">
                  <c:v>192.88</c:v>
                </c:pt>
                <c:pt idx="8220">
                  <c:v>191.68</c:v>
                </c:pt>
                <c:pt idx="8221">
                  <c:v>191.37</c:v>
                </c:pt>
                <c:pt idx="8222">
                  <c:v>190.59</c:v>
                </c:pt>
                <c:pt idx="8223">
                  <c:v>190.43</c:v>
                </c:pt>
                <c:pt idx="8224">
                  <c:v>190.13</c:v>
                </c:pt>
                <c:pt idx="8225">
                  <c:v>189.9</c:v>
                </c:pt>
                <c:pt idx="8226">
                  <c:v>189.81</c:v>
                </c:pt>
                <c:pt idx="8227">
                  <c:v>189.73</c:v>
                </c:pt>
                <c:pt idx="8228">
                  <c:v>189.71</c:v>
                </c:pt>
                <c:pt idx="8229">
                  <c:v>189.68</c:v>
                </c:pt>
                <c:pt idx="8230">
                  <c:v>189.15</c:v>
                </c:pt>
                <c:pt idx="8231">
                  <c:v>188.26</c:v>
                </c:pt>
                <c:pt idx="8232">
                  <c:v>186.95</c:v>
                </c:pt>
                <c:pt idx="8233">
                  <c:v>186.81</c:v>
                </c:pt>
                <c:pt idx="8234">
                  <c:v>186.16</c:v>
                </c:pt>
                <c:pt idx="8235">
                  <c:v>185.83</c:v>
                </c:pt>
                <c:pt idx="8236">
                  <c:v>185.45</c:v>
                </c:pt>
                <c:pt idx="8237">
                  <c:v>185.33</c:v>
                </c:pt>
                <c:pt idx="8238">
                  <c:v>184.59</c:v>
                </c:pt>
                <c:pt idx="8239">
                  <c:v>183.94</c:v>
                </c:pt>
                <c:pt idx="8240">
                  <c:v>183.76</c:v>
                </c:pt>
                <c:pt idx="8241">
                  <c:v>183.53</c:v>
                </c:pt>
                <c:pt idx="8242">
                  <c:v>183.4</c:v>
                </c:pt>
                <c:pt idx="8243">
                  <c:v>183.28</c:v>
                </c:pt>
                <c:pt idx="8244">
                  <c:v>182.52</c:v>
                </c:pt>
                <c:pt idx="8245">
                  <c:v>182.45</c:v>
                </c:pt>
                <c:pt idx="8246">
                  <c:v>181.6</c:v>
                </c:pt>
                <c:pt idx="8247">
                  <c:v>181.06</c:v>
                </c:pt>
                <c:pt idx="8248">
                  <c:v>180.21</c:v>
                </c:pt>
                <c:pt idx="8249">
                  <c:v>179.53</c:v>
                </c:pt>
                <c:pt idx="8250">
                  <c:v>179.39</c:v>
                </c:pt>
                <c:pt idx="8251">
                  <c:v>179.11</c:v>
                </c:pt>
                <c:pt idx="8252">
                  <c:v>178.66</c:v>
                </c:pt>
                <c:pt idx="8253">
                  <c:v>178.51</c:v>
                </c:pt>
                <c:pt idx="8254">
                  <c:v>178.48</c:v>
                </c:pt>
                <c:pt idx="8255">
                  <c:v>178.35</c:v>
                </c:pt>
                <c:pt idx="8256">
                  <c:v>178.08</c:v>
                </c:pt>
                <c:pt idx="8257">
                  <c:v>177.74</c:v>
                </c:pt>
                <c:pt idx="8258">
                  <c:v>177.52</c:v>
                </c:pt>
                <c:pt idx="8259">
                  <c:v>177.4</c:v>
                </c:pt>
                <c:pt idx="8260">
                  <c:v>176.73</c:v>
                </c:pt>
                <c:pt idx="8261">
                  <c:v>176.45</c:v>
                </c:pt>
                <c:pt idx="8262">
                  <c:v>176.42</c:v>
                </c:pt>
                <c:pt idx="8263">
                  <c:v>175.76</c:v>
                </c:pt>
                <c:pt idx="8264">
                  <c:v>175.65</c:v>
                </c:pt>
                <c:pt idx="8265">
                  <c:v>175.32</c:v>
                </c:pt>
                <c:pt idx="8266">
                  <c:v>175.31</c:v>
                </c:pt>
                <c:pt idx="8267">
                  <c:v>175.09</c:v>
                </c:pt>
                <c:pt idx="8268">
                  <c:v>174.97</c:v>
                </c:pt>
                <c:pt idx="8269">
                  <c:v>174.91</c:v>
                </c:pt>
                <c:pt idx="8270">
                  <c:v>174.74</c:v>
                </c:pt>
                <c:pt idx="8271">
                  <c:v>174.43</c:v>
                </c:pt>
                <c:pt idx="8272">
                  <c:v>174.03</c:v>
                </c:pt>
                <c:pt idx="8273">
                  <c:v>173.58</c:v>
                </c:pt>
                <c:pt idx="8274">
                  <c:v>173.4</c:v>
                </c:pt>
                <c:pt idx="8275">
                  <c:v>173.4</c:v>
                </c:pt>
                <c:pt idx="8276">
                  <c:v>173.05</c:v>
                </c:pt>
                <c:pt idx="8277">
                  <c:v>172.92</c:v>
                </c:pt>
                <c:pt idx="8278">
                  <c:v>172.91</c:v>
                </c:pt>
                <c:pt idx="8279">
                  <c:v>172.54</c:v>
                </c:pt>
                <c:pt idx="8280">
                  <c:v>172.48</c:v>
                </c:pt>
                <c:pt idx="8281">
                  <c:v>172.46</c:v>
                </c:pt>
                <c:pt idx="8282">
                  <c:v>172.41</c:v>
                </c:pt>
                <c:pt idx="8283">
                  <c:v>172.4</c:v>
                </c:pt>
                <c:pt idx="8284">
                  <c:v>172.39</c:v>
                </c:pt>
                <c:pt idx="8285">
                  <c:v>172.3</c:v>
                </c:pt>
                <c:pt idx="8286">
                  <c:v>172.19</c:v>
                </c:pt>
                <c:pt idx="8287">
                  <c:v>171.98</c:v>
                </c:pt>
                <c:pt idx="8288">
                  <c:v>171.22</c:v>
                </c:pt>
                <c:pt idx="8289">
                  <c:v>171.19</c:v>
                </c:pt>
                <c:pt idx="8290">
                  <c:v>171.16</c:v>
                </c:pt>
                <c:pt idx="8291">
                  <c:v>171.15</c:v>
                </c:pt>
                <c:pt idx="8292">
                  <c:v>171.01</c:v>
                </c:pt>
                <c:pt idx="8293">
                  <c:v>170.86</c:v>
                </c:pt>
                <c:pt idx="8294">
                  <c:v>170.71</c:v>
                </c:pt>
                <c:pt idx="8295">
                  <c:v>170.02</c:v>
                </c:pt>
                <c:pt idx="8296">
                  <c:v>170.01</c:v>
                </c:pt>
                <c:pt idx="8297">
                  <c:v>169.99</c:v>
                </c:pt>
                <c:pt idx="8298">
                  <c:v>169.98</c:v>
                </c:pt>
                <c:pt idx="8299">
                  <c:v>169.48</c:v>
                </c:pt>
                <c:pt idx="8300">
                  <c:v>169.19</c:v>
                </c:pt>
                <c:pt idx="8301">
                  <c:v>169.15</c:v>
                </c:pt>
                <c:pt idx="8302">
                  <c:v>169.14</c:v>
                </c:pt>
                <c:pt idx="8303">
                  <c:v>169.07</c:v>
                </c:pt>
                <c:pt idx="8304">
                  <c:v>168.94</c:v>
                </c:pt>
                <c:pt idx="8305">
                  <c:v>168.89</c:v>
                </c:pt>
                <c:pt idx="8306">
                  <c:v>168.61</c:v>
                </c:pt>
                <c:pt idx="8307">
                  <c:v>168.3</c:v>
                </c:pt>
                <c:pt idx="8308">
                  <c:v>168.25</c:v>
                </c:pt>
                <c:pt idx="8309">
                  <c:v>167.82</c:v>
                </c:pt>
                <c:pt idx="8310">
                  <c:v>167.59</c:v>
                </c:pt>
                <c:pt idx="8311">
                  <c:v>167.58</c:v>
                </c:pt>
                <c:pt idx="8312">
                  <c:v>167.05</c:v>
                </c:pt>
                <c:pt idx="8313">
                  <c:v>166.96</c:v>
                </c:pt>
                <c:pt idx="8314">
                  <c:v>166.78</c:v>
                </c:pt>
                <c:pt idx="8315">
                  <c:v>166.72</c:v>
                </c:pt>
                <c:pt idx="8316">
                  <c:v>166.69</c:v>
                </c:pt>
                <c:pt idx="8317">
                  <c:v>166.5</c:v>
                </c:pt>
                <c:pt idx="8318">
                  <c:v>166.48</c:v>
                </c:pt>
                <c:pt idx="8319">
                  <c:v>166.18</c:v>
                </c:pt>
                <c:pt idx="8320">
                  <c:v>166.1</c:v>
                </c:pt>
                <c:pt idx="8321">
                  <c:v>166.07</c:v>
                </c:pt>
                <c:pt idx="8322">
                  <c:v>166.03</c:v>
                </c:pt>
                <c:pt idx="8323">
                  <c:v>165.81</c:v>
                </c:pt>
                <c:pt idx="8324">
                  <c:v>165.66</c:v>
                </c:pt>
                <c:pt idx="8325">
                  <c:v>165.46</c:v>
                </c:pt>
                <c:pt idx="8326">
                  <c:v>165.46</c:v>
                </c:pt>
                <c:pt idx="8327">
                  <c:v>165.32</c:v>
                </c:pt>
                <c:pt idx="8328">
                  <c:v>165.17</c:v>
                </c:pt>
                <c:pt idx="8329">
                  <c:v>165.16</c:v>
                </c:pt>
                <c:pt idx="8330">
                  <c:v>165.16</c:v>
                </c:pt>
                <c:pt idx="8331">
                  <c:v>164.93</c:v>
                </c:pt>
                <c:pt idx="8332">
                  <c:v>164.93</c:v>
                </c:pt>
                <c:pt idx="8333">
                  <c:v>164.45</c:v>
                </c:pt>
                <c:pt idx="8334">
                  <c:v>164.29</c:v>
                </c:pt>
                <c:pt idx="8335">
                  <c:v>164.25</c:v>
                </c:pt>
                <c:pt idx="8336">
                  <c:v>164.2</c:v>
                </c:pt>
                <c:pt idx="8337">
                  <c:v>164.18</c:v>
                </c:pt>
                <c:pt idx="8338">
                  <c:v>163.94</c:v>
                </c:pt>
                <c:pt idx="8339">
                  <c:v>163.85</c:v>
                </c:pt>
                <c:pt idx="8340">
                  <c:v>163.71</c:v>
                </c:pt>
                <c:pt idx="8341">
                  <c:v>163.52000000000001</c:v>
                </c:pt>
                <c:pt idx="8342">
                  <c:v>163.25</c:v>
                </c:pt>
                <c:pt idx="8343">
                  <c:v>163.15</c:v>
                </c:pt>
                <c:pt idx="8344">
                  <c:v>162.72999999999999</c:v>
                </c:pt>
                <c:pt idx="8345">
                  <c:v>162.61000000000001</c:v>
                </c:pt>
                <c:pt idx="8346">
                  <c:v>162.53</c:v>
                </c:pt>
                <c:pt idx="8347">
                  <c:v>162.49</c:v>
                </c:pt>
                <c:pt idx="8348">
                  <c:v>162.44</c:v>
                </c:pt>
                <c:pt idx="8349">
                  <c:v>162.37</c:v>
                </c:pt>
                <c:pt idx="8350">
                  <c:v>162.06</c:v>
                </c:pt>
                <c:pt idx="8351">
                  <c:v>162.02000000000001</c:v>
                </c:pt>
                <c:pt idx="8352">
                  <c:v>161.66999999999999</c:v>
                </c:pt>
                <c:pt idx="8353">
                  <c:v>161.43</c:v>
                </c:pt>
                <c:pt idx="8354">
                  <c:v>161.38</c:v>
                </c:pt>
                <c:pt idx="8355">
                  <c:v>161.21</c:v>
                </c:pt>
                <c:pt idx="8356">
                  <c:v>161.18</c:v>
                </c:pt>
                <c:pt idx="8357">
                  <c:v>161.08000000000001</c:v>
                </c:pt>
                <c:pt idx="8358">
                  <c:v>160.93</c:v>
                </c:pt>
                <c:pt idx="8359">
                  <c:v>160.72999999999999</c:v>
                </c:pt>
                <c:pt idx="8360">
                  <c:v>160.68</c:v>
                </c:pt>
                <c:pt idx="8361">
                  <c:v>160.66</c:v>
                </c:pt>
                <c:pt idx="8362">
                  <c:v>160.13999999999999</c:v>
                </c:pt>
                <c:pt idx="8363">
                  <c:v>160.11000000000001</c:v>
                </c:pt>
                <c:pt idx="8364">
                  <c:v>159.94999999999999</c:v>
                </c:pt>
                <c:pt idx="8365">
                  <c:v>159.72999999999999</c:v>
                </c:pt>
                <c:pt idx="8366">
                  <c:v>159.62</c:v>
                </c:pt>
                <c:pt idx="8367">
                  <c:v>159.62</c:v>
                </c:pt>
                <c:pt idx="8368">
                  <c:v>159.61000000000001</c:v>
                </c:pt>
                <c:pt idx="8369">
                  <c:v>159.51</c:v>
                </c:pt>
                <c:pt idx="8370">
                  <c:v>159.37</c:v>
                </c:pt>
                <c:pt idx="8371">
                  <c:v>159.16</c:v>
                </c:pt>
                <c:pt idx="8372">
                  <c:v>159.11000000000001</c:v>
                </c:pt>
                <c:pt idx="8373">
                  <c:v>158.85</c:v>
                </c:pt>
                <c:pt idx="8374">
                  <c:v>158.5</c:v>
                </c:pt>
                <c:pt idx="8375">
                  <c:v>158.44999999999999</c:v>
                </c:pt>
                <c:pt idx="8376">
                  <c:v>158.16</c:v>
                </c:pt>
                <c:pt idx="8377">
                  <c:v>158.12</c:v>
                </c:pt>
                <c:pt idx="8378">
                  <c:v>158.12</c:v>
                </c:pt>
                <c:pt idx="8379">
                  <c:v>157.75</c:v>
                </c:pt>
                <c:pt idx="8380">
                  <c:v>157.72</c:v>
                </c:pt>
                <c:pt idx="8381">
                  <c:v>157.29</c:v>
                </c:pt>
                <c:pt idx="8382">
                  <c:v>157.19</c:v>
                </c:pt>
                <c:pt idx="8383">
                  <c:v>157.01</c:v>
                </c:pt>
                <c:pt idx="8384">
                  <c:v>156.97999999999999</c:v>
                </c:pt>
                <c:pt idx="8385">
                  <c:v>156.85</c:v>
                </c:pt>
                <c:pt idx="8386">
                  <c:v>156.76</c:v>
                </c:pt>
                <c:pt idx="8387">
                  <c:v>156.65</c:v>
                </c:pt>
                <c:pt idx="8388">
                  <c:v>156.63999999999999</c:v>
                </c:pt>
                <c:pt idx="8389">
                  <c:v>156.51</c:v>
                </c:pt>
                <c:pt idx="8390">
                  <c:v>156.16</c:v>
                </c:pt>
                <c:pt idx="8391">
                  <c:v>156.07</c:v>
                </c:pt>
                <c:pt idx="8392">
                  <c:v>155.86000000000001</c:v>
                </c:pt>
                <c:pt idx="8393">
                  <c:v>155.61000000000001</c:v>
                </c:pt>
                <c:pt idx="8394">
                  <c:v>155.31</c:v>
                </c:pt>
                <c:pt idx="8395">
                  <c:v>155.19999999999999</c:v>
                </c:pt>
                <c:pt idx="8396">
                  <c:v>155.15</c:v>
                </c:pt>
                <c:pt idx="8397">
                  <c:v>155.12</c:v>
                </c:pt>
                <c:pt idx="8398">
                  <c:v>155.07</c:v>
                </c:pt>
                <c:pt idx="8399">
                  <c:v>154.91999999999999</c:v>
                </c:pt>
                <c:pt idx="8400">
                  <c:v>154.71</c:v>
                </c:pt>
                <c:pt idx="8401">
                  <c:v>154.66</c:v>
                </c:pt>
                <c:pt idx="8402">
                  <c:v>154.16</c:v>
                </c:pt>
                <c:pt idx="8403">
                  <c:v>153.82</c:v>
                </c:pt>
                <c:pt idx="8404">
                  <c:v>153.69</c:v>
                </c:pt>
                <c:pt idx="8405">
                  <c:v>153.49</c:v>
                </c:pt>
                <c:pt idx="8406">
                  <c:v>152.91999999999999</c:v>
                </c:pt>
                <c:pt idx="8407">
                  <c:v>152.77000000000001</c:v>
                </c:pt>
                <c:pt idx="8408">
                  <c:v>152.71</c:v>
                </c:pt>
                <c:pt idx="8409">
                  <c:v>152.49</c:v>
                </c:pt>
                <c:pt idx="8410">
                  <c:v>152.16999999999999</c:v>
                </c:pt>
                <c:pt idx="8411">
                  <c:v>152.02000000000001</c:v>
                </c:pt>
                <c:pt idx="8412">
                  <c:v>151.74</c:v>
                </c:pt>
                <c:pt idx="8413">
                  <c:v>151.69</c:v>
                </c:pt>
                <c:pt idx="8414">
                  <c:v>151.26</c:v>
                </c:pt>
                <c:pt idx="8415">
                  <c:v>151.25</c:v>
                </c:pt>
                <c:pt idx="8416">
                  <c:v>151.21</c:v>
                </c:pt>
                <c:pt idx="8417">
                  <c:v>151.16999999999999</c:v>
                </c:pt>
                <c:pt idx="8418">
                  <c:v>151.12</c:v>
                </c:pt>
                <c:pt idx="8419">
                  <c:v>151</c:v>
                </c:pt>
                <c:pt idx="8420">
                  <c:v>150.96</c:v>
                </c:pt>
                <c:pt idx="8421">
                  <c:v>150.69999999999999</c:v>
                </c:pt>
                <c:pt idx="8422">
                  <c:v>150.41999999999999</c:v>
                </c:pt>
                <c:pt idx="8423">
                  <c:v>150.41999999999999</c:v>
                </c:pt>
                <c:pt idx="8424">
                  <c:v>150.26</c:v>
                </c:pt>
                <c:pt idx="8425">
                  <c:v>150.13999999999999</c:v>
                </c:pt>
                <c:pt idx="8426">
                  <c:v>150.09</c:v>
                </c:pt>
                <c:pt idx="8427">
                  <c:v>150.08000000000001</c:v>
                </c:pt>
                <c:pt idx="8428">
                  <c:v>149.99</c:v>
                </c:pt>
                <c:pt idx="8429">
                  <c:v>149.49</c:v>
                </c:pt>
                <c:pt idx="8430">
                  <c:v>149.29</c:v>
                </c:pt>
                <c:pt idx="8431">
                  <c:v>149.13999999999999</c:v>
                </c:pt>
                <c:pt idx="8432">
                  <c:v>149.13999999999999</c:v>
                </c:pt>
                <c:pt idx="8433">
                  <c:v>149</c:v>
                </c:pt>
                <c:pt idx="8434">
                  <c:v>148.97</c:v>
                </c:pt>
                <c:pt idx="8435">
                  <c:v>148.94999999999999</c:v>
                </c:pt>
                <c:pt idx="8436">
                  <c:v>148.88999999999999</c:v>
                </c:pt>
                <c:pt idx="8437">
                  <c:v>148.1</c:v>
                </c:pt>
                <c:pt idx="8438">
                  <c:v>148.02000000000001</c:v>
                </c:pt>
                <c:pt idx="8439">
                  <c:v>147.82</c:v>
                </c:pt>
                <c:pt idx="8440">
                  <c:v>147.72</c:v>
                </c:pt>
                <c:pt idx="8441">
                  <c:v>147.44</c:v>
                </c:pt>
                <c:pt idx="8442">
                  <c:v>147.19</c:v>
                </c:pt>
                <c:pt idx="8443">
                  <c:v>147.13</c:v>
                </c:pt>
                <c:pt idx="8444">
                  <c:v>147.07</c:v>
                </c:pt>
                <c:pt idx="8445">
                  <c:v>147.06</c:v>
                </c:pt>
                <c:pt idx="8446">
                  <c:v>146.91</c:v>
                </c:pt>
                <c:pt idx="8447">
                  <c:v>146.34</c:v>
                </c:pt>
                <c:pt idx="8448">
                  <c:v>145.82</c:v>
                </c:pt>
                <c:pt idx="8449">
                  <c:v>145.71</c:v>
                </c:pt>
                <c:pt idx="8450">
                  <c:v>145.63999999999999</c:v>
                </c:pt>
                <c:pt idx="8451">
                  <c:v>145.63</c:v>
                </c:pt>
                <c:pt idx="8452">
                  <c:v>145.58000000000001</c:v>
                </c:pt>
                <c:pt idx="8453">
                  <c:v>145.53</c:v>
                </c:pt>
                <c:pt idx="8454">
                  <c:v>145.37</c:v>
                </c:pt>
                <c:pt idx="8455">
                  <c:v>145.1</c:v>
                </c:pt>
                <c:pt idx="8456">
                  <c:v>145.08000000000001</c:v>
                </c:pt>
                <c:pt idx="8457">
                  <c:v>144.85</c:v>
                </c:pt>
                <c:pt idx="8458">
                  <c:v>144.37</c:v>
                </c:pt>
                <c:pt idx="8459">
                  <c:v>144.18</c:v>
                </c:pt>
                <c:pt idx="8460">
                  <c:v>143.84</c:v>
                </c:pt>
                <c:pt idx="8461">
                  <c:v>143.1</c:v>
                </c:pt>
                <c:pt idx="8462">
                  <c:v>142.85</c:v>
                </c:pt>
                <c:pt idx="8463">
                  <c:v>142.68</c:v>
                </c:pt>
                <c:pt idx="8464">
                  <c:v>142.38999999999999</c:v>
                </c:pt>
                <c:pt idx="8465">
                  <c:v>142.25</c:v>
                </c:pt>
                <c:pt idx="8466">
                  <c:v>142.24</c:v>
                </c:pt>
                <c:pt idx="8467">
                  <c:v>141.54</c:v>
                </c:pt>
                <c:pt idx="8468">
                  <c:v>141.11000000000001</c:v>
                </c:pt>
                <c:pt idx="8469">
                  <c:v>141.03</c:v>
                </c:pt>
                <c:pt idx="8470">
                  <c:v>141.02000000000001</c:v>
                </c:pt>
                <c:pt idx="8471">
                  <c:v>140.9</c:v>
                </c:pt>
                <c:pt idx="8472">
                  <c:v>140.77000000000001</c:v>
                </c:pt>
                <c:pt idx="8473">
                  <c:v>140.69</c:v>
                </c:pt>
                <c:pt idx="8474">
                  <c:v>140.15</c:v>
                </c:pt>
                <c:pt idx="8475">
                  <c:v>140.15</c:v>
                </c:pt>
                <c:pt idx="8476">
                  <c:v>139.79</c:v>
                </c:pt>
                <c:pt idx="8477">
                  <c:v>139.75</c:v>
                </c:pt>
                <c:pt idx="8478">
                  <c:v>139.66999999999999</c:v>
                </c:pt>
                <c:pt idx="8479">
                  <c:v>139.59</c:v>
                </c:pt>
                <c:pt idx="8480">
                  <c:v>139.54</c:v>
                </c:pt>
                <c:pt idx="8481">
                  <c:v>139.52000000000001</c:v>
                </c:pt>
                <c:pt idx="8482">
                  <c:v>139.35</c:v>
                </c:pt>
                <c:pt idx="8483">
                  <c:v>139.16</c:v>
                </c:pt>
                <c:pt idx="8484">
                  <c:v>139.07</c:v>
                </c:pt>
                <c:pt idx="8485">
                  <c:v>138.99</c:v>
                </c:pt>
                <c:pt idx="8486">
                  <c:v>138.68</c:v>
                </c:pt>
                <c:pt idx="8487">
                  <c:v>138.62</c:v>
                </c:pt>
                <c:pt idx="8488">
                  <c:v>138.51</c:v>
                </c:pt>
                <c:pt idx="8489">
                  <c:v>138.43</c:v>
                </c:pt>
                <c:pt idx="8490">
                  <c:v>138.38</c:v>
                </c:pt>
                <c:pt idx="8491">
                  <c:v>138.16999999999999</c:v>
                </c:pt>
                <c:pt idx="8492">
                  <c:v>138.16</c:v>
                </c:pt>
                <c:pt idx="8493">
                  <c:v>137.91999999999999</c:v>
                </c:pt>
                <c:pt idx="8494">
                  <c:v>137.72999999999999</c:v>
                </c:pt>
                <c:pt idx="8495">
                  <c:v>137.69999999999999</c:v>
                </c:pt>
                <c:pt idx="8496">
                  <c:v>137.44999999999999</c:v>
                </c:pt>
                <c:pt idx="8497">
                  <c:v>137.43</c:v>
                </c:pt>
                <c:pt idx="8498">
                  <c:v>137.41999999999999</c:v>
                </c:pt>
                <c:pt idx="8499">
                  <c:v>137.38999999999999</c:v>
                </c:pt>
                <c:pt idx="8500">
                  <c:v>137.24</c:v>
                </c:pt>
                <c:pt idx="8501">
                  <c:v>137.16</c:v>
                </c:pt>
                <c:pt idx="8502">
                  <c:v>137.12</c:v>
                </c:pt>
                <c:pt idx="8503">
                  <c:v>136.91</c:v>
                </c:pt>
                <c:pt idx="8504">
                  <c:v>136.85</c:v>
                </c:pt>
                <c:pt idx="8505">
                  <c:v>136.75</c:v>
                </c:pt>
                <c:pt idx="8506">
                  <c:v>136.56</c:v>
                </c:pt>
                <c:pt idx="8507">
                  <c:v>136.28</c:v>
                </c:pt>
                <c:pt idx="8508">
                  <c:v>136.22</c:v>
                </c:pt>
                <c:pt idx="8509">
                  <c:v>135.99</c:v>
                </c:pt>
                <c:pt idx="8510">
                  <c:v>135.69999999999999</c:v>
                </c:pt>
                <c:pt idx="8511">
                  <c:v>135.63</c:v>
                </c:pt>
                <c:pt idx="8512">
                  <c:v>135.57</c:v>
                </c:pt>
                <c:pt idx="8513">
                  <c:v>135.47999999999999</c:v>
                </c:pt>
                <c:pt idx="8514">
                  <c:v>134.99</c:v>
                </c:pt>
                <c:pt idx="8515">
                  <c:v>134.63</c:v>
                </c:pt>
                <c:pt idx="8516">
                  <c:v>134.62</c:v>
                </c:pt>
                <c:pt idx="8517">
                  <c:v>134.47</c:v>
                </c:pt>
                <c:pt idx="8518">
                  <c:v>134.16</c:v>
                </c:pt>
                <c:pt idx="8519">
                  <c:v>134.13999999999999</c:v>
                </c:pt>
                <c:pt idx="8520">
                  <c:v>134.12</c:v>
                </c:pt>
                <c:pt idx="8521">
                  <c:v>133.97999999999999</c:v>
                </c:pt>
                <c:pt idx="8522">
                  <c:v>133.94</c:v>
                </c:pt>
                <c:pt idx="8523">
                  <c:v>133.9</c:v>
                </c:pt>
                <c:pt idx="8524">
                  <c:v>133.66999999999999</c:v>
                </c:pt>
                <c:pt idx="8525">
                  <c:v>133.66</c:v>
                </c:pt>
                <c:pt idx="8526">
                  <c:v>133.63</c:v>
                </c:pt>
                <c:pt idx="8527">
                  <c:v>133.44</c:v>
                </c:pt>
                <c:pt idx="8528">
                  <c:v>133.27000000000001</c:v>
                </c:pt>
                <c:pt idx="8529">
                  <c:v>133.26</c:v>
                </c:pt>
                <c:pt idx="8530">
                  <c:v>133.22</c:v>
                </c:pt>
                <c:pt idx="8531">
                  <c:v>133.1</c:v>
                </c:pt>
                <c:pt idx="8532">
                  <c:v>132.97</c:v>
                </c:pt>
                <c:pt idx="8533">
                  <c:v>132.81</c:v>
                </c:pt>
                <c:pt idx="8534">
                  <c:v>130.69999999999999</c:v>
                </c:pt>
                <c:pt idx="8535">
                  <c:v>130.05000000000001</c:v>
                </c:pt>
                <c:pt idx="8536">
                  <c:v>130.04</c:v>
                </c:pt>
                <c:pt idx="8537">
                  <c:v>129.88</c:v>
                </c:pt>
                <c:pt idx="8538">
                  <c:v>129.72999999999999</c:v>
                </c:pt>
                <c:pt idx="8539">
                  <c:v>129.65</c:v>
                </c:pt>
                <c:pt idx="8540">
                  <c:v>128.72</c:v>
                </c:pt>
                <c:pt idx="8541">
                  <c:v>128.66999999999999</c:v>
                </c:pt>
                <c:pt idx="8542">
                  <c:v>128.58000000000001</c:v>
                </c:pt>
                <c:pt idx="8543">
                  <c:v>128.47</c:v>
                </c:pt>
                <c:pt idx="8544">
                  <c:v>128.30000000000001</c:v>
                </c:pt>
                <c:pt idx="8545">
                  <c:v>128.01</c:v>
                </c:pt>
                <c:pt idx="8546">
                  <c:v>127.43</c:v>
                </c:pt>
                <c:pt idx="8547">
                  <c:v>126.55</c:v>
                </c:pt>
                <c:pt idx="8548">
                  <c:v>125.29</c:v>
                </c:pt>
                <c:pt idx="8549">
                  <c:v>124.63</c:v>
                </c:pt>
                <c:pt idx="8550">
                  <c:v>123.76</c:v>
                </c:pt>
                <c:pt idx="8551">
                  <c:v>123.4</c:v>
                </c:pt>
                <c:pt idx="8552">
                  <c:v>122.88</c:v>
                </c:pt>
                <c:pt idx="8553">
                  <c:v>122.49</c:v>
                </c:pt>
                <c:pt idx="8554">
                  <c:v>122</c:v>
                </c:pt>
                <c:pt idx="8555">
                  <c:v>121.68</c:v>
                </c:pt>
                <c:pt idx="8556">
                  <c:v>121.4</c:v>
                </c:pt>
                <c:pt idx="8557">
                  <c:v>120.84</c:v>
                </c:pt>
                <c:pt idx="8558">
                  <c:v>119.85</c:v>
                </c:pt>
                <c:pt idx="8559">
                  <c:v>119.7</c:v>
                </c:pt>
                <c:pt idx="8560">
                  <c:v>119.49</c:v>
                </c:pt>
                <c:pt idx="8561">
                  <c:v>119.39</c:v>
                </c:pt>
                <c:pt idx="8562">
                  <c:v>119.38</c:v>
                </c:pt>
                <c:pt idx="8563">
                  <c:v>119.36</c:v>
                </c:pt>
                <c:pt idx="8564">
                  <c:v>119.11</c:v>
                </c:pt>
                <c:pt idx="8565">
                  <c:v>118.5</c:v>
                </c:pt>
                <c:pt idx="8566">
                  <c:v>118.05</c:v>
                </c:pt>
                <c:pt idx="8567">
                  <c:v>117.29</c:v>
                </c:pt>
                <c:pt idx="8568">
                  <c:v>116.83</c:v>
                </c:pt>
                <c:pt idx="8569">
                  <c:v>116.79</c:v>
                </c:pt>
                <c:pt idx="8570">
                  <c:v>116.72</c:v>
                </c:pt>
                <c:pt idx="8571">
                  <c:v>116.71</c:v>
                </c:pt>
                <c:pt idx="8572">
                  <c:v>116.56</c:v>
                </c:pt>
                <c:pt idx="8573">
                  <c:v>115.57</c:v>
                </c:pt>
                <c:pt idx="8574">
                  <c:v>115.43</c:v>
                </c:pt>
                <c:pt idx="8575">
                  <c:v>114.96</c:v>
                </c:pt>
                <c:pt idx="8576">
                  <c:v>114.81</c:v>
                </c:pt>
                <c:pt idx="8577">
                  <c:v>114.25</c:v>
                </c:pt>
                <c:pt idx="8578">
                  <c:v>114.05</c:v>
                </c:pt>
                <c:pt idx="8579">
                  <c:v>113.98</c:v>
                </c:pt>
                <c:pt idx="8580">
                  <c:v>113.23</c:v>
                </c:pt>
                <c:pt idx="8581">
                  <c:v>113.06</c:v>
                </c:pt>
                <c:pt idx="8582">
                  <c:v>112.84</c:v>
                </c:pt>
                <c:pt idx="8583">
                  <c:v>112.35</c:v>
                </c:pt>
                <c:pt idx="8584">
                  <c:v>112.18</c:v>
                </c:pt>
                <c:pt idx="8585">
                  <c:v>111.84</c:v>
                </c:pt>
                <c:pt idx="8586">
                  <c:v>111.83</c:v>
                </c:pt>
                <c:pt idx="8587">
                  <c:v>111.31</c:v>
                </c:pt>
                <c:pt idx="8588">
                  <c:v>110.98</c:v>
                </c:pt>
                <c:pt idx="8589">
                  <c:v>109.21</c:v>
                </c:pt>
                <c:pt idx="8590">
                  <c:v>107.58</c:v>
                </c:pt>
                <c:pt idx="8591">
                  <c:v>106.82</c:v>
                </c:pt>
                <c:pt idx="8592">
                  <c:v>106.4</c:v>
                </c:pt>
                <c:pt idx="8593">
                  <c:v>106.22</c:v>
                </c:pt>
                <c:pt idx="8594">
                  <c:v>105.56</c:v>
                </c:pt>
                <c:pt idx="8595">
                  <c:v>105.5</c:v>
                </c:pt>
                <c:pt idx="8596">
                  <c:v>104.5</c:v>
                </c:pt>
                <c:pt idx="8597">
                  <c:v>103.59</c:v>
                </c:pt>
                <c:pt idx="8598">
                  <c:v>103.58</c:v>
                </c:pt>
                <c:pt idx="8599">
                  <c:v>103.42</c:v>
                </c:pt>
                <c:pt idx="8600">
                  <c:v>103.04</c:v>
                </c:pt>
                <c:pt idx="8601">
                  <c:v>103</c:v>
                </c:pt>
                <c:pt idx="8602">
                  <c:v>102.58</c:v>
                </c:pt>
                <c:pt idx="8603">
                  <c:v>102.35</c:v>
                </c:pt>
                <c:pt idx="8604">
                  <c:v>102.04</c:v>
                </c:pt>
                <c:pt idx="8605">
                  <c:v>101.95</c:v>
                </c:pt>
                <c:pt idx="8606">
                  <c:v>101.88</c:v>
                </c:pt>
                <c:pt idx="8607">
                  <c:v>100.83</c:v>
                </c:pt>
                <c:pt idx="8608">
                  <c:v>100.76</c:v>
                </c:pt>
                <c:pt idx="8609">
                  <c:v>99.67</c:v>
                </c:pt>
                <c:pt idx="8610">
                  <c:v>97.64</c:v>
                </c:pt>
                <c:pt idx="8611">
                  <c:v>97.63</c:v>
                </c:pt>
                <c:pt idx="8612">
                  <c:v>96.78</c:v>
                </c:pt>
                <c:pt idx="8613">
                  <c:v>96.65</c:v>
                </c:pt>
                <c:pt idx="8614">
                  <c:v>96.62</c:v>
                </c:pt>
                <c:pt idx="8615">
                  <c:v>96.09</c:v>
                </c:pt>
                <c:pt idx="8616">
                  <c:v>95.18</c:v>
                </c:pt>
                <c:pt idx="8617">
                  <c:v>94.73</c:v>
                </c:pt>
                <c:pt idx="8618">
                  <c:v>92.66</c:v>
                </c:pt>
                <c:pt idx="8619">
                  <c:v>91.41</c:v>
                </c:pt>
                <c:pt idx="8620">
                  <c:v>91.15</c:v>
                </c:pt>
                <c:pt idx="8621">
                  <c:v>89.84</c:v>
                </c:pt>
                <c:pt idx="8622">
                  <c:v>88.3</c:v>
                </c:pt>
                <c:pt idx="8623">
                  <c:v>88</c:v>
                </c:pt>
                <c:pt idx="8624">
                  <c:v>87.79</c:v>
                </c:pt>
                <c:pt idx="8625">
                  <c:v>87.67</c:v>
                </c:pt>
                <c:pt idx="8626">
                  <c:v>85.67</c:v>
                </c:pt>
                <c:pt idx="8627">
                  <c:v>85.61</c:v>
                </c:pt>
                <c:pt idx="8628">
                  <c:v>85.32</c:v>
                </c:pt>
                <c:pt idx="8629">
                  <c:v>84.8</c:v>
                </c:pt>
                <c:pt idx="8630">
                  <c:v>83.34</c:v>
                </c:pt>
                <c:pt idx="8631">
                  <c:v>80.94</c:v>
                </c:pt>
                <c:pt idx="8632">
                  <c:v>80.569999999999993</c:v>
                </c:pt>
                <c:pt idx="8633">
                  <c:v>78.319999999999993</c:v>
                </c:pt>
                <c:pt idx="8634">
                  <c:v>76.2</c:v>
                </c:pt>
                <c:pt idx="8635">
                  <c:v>73.62</c:v>
                </c:pt>
                <c:pt idx="8636">
                  <c:v>72.28</c:v>
                </c:pt>
                <c:pt idx="8637">
                  <c:v>72.19</c:v>
                </c:pt>
                <c:pt idx="8638">
                  <c:v>71.8</c:v>
                </c:pt>
                <c:pt idx="8639">
                  <c:v>71.209999999999994</c:v>
                </c:pt>
                <c:pt idx="8640">
                  <c:v>70.739999999999995</c:v>
                </c:pt>
                <c:pt idx="8641">
                  <c:v>70.08</c:v>
                </c:pt>
                <c:pt idx="8642">
                  <c:v>69.8</c:v>
                </c:pt>
                <c:pt idx="8643">
                  <c:v>68.34</c:v>
                </c:pt>
                <c:pt idx="8644">
                  <c:v>67.95</c:v>
                </c:pt>
                <c:pt idx="8645">
                  <c:v>67.87</c:v>
                </c:pt>
                <c:pt idx="8646">
                  <c:v>67.53</c:v>
                </c:pt>
                <c:pt idx="8647">
                  <c:v>67.36</c:v>
                </c:pt>
                <c:pt idx="8648">
                  <c:v>66.31</c:v>
                </c:pt>
                <c:pt idx="8649">
                  <c:v>63.46</c:v>
                </c:pt>
                <c:pt idx="8650">
                  <c:v>62.56</c:v>
                </c:pt>
                <c:pt idx="8651">
                  <c:v>61.47</c:v>
                </c:pt>
                <c:pt idx="8652">
                  <c:v>58.57</c:v>
                </c:pt>
                <c:pt idx="8653">
                  <c:v>55.16</c:v>
                </c:pt>
                <c:pt idx="8654">
                  <c:v>55.16</c:v>
                </c:pt>
                <c:pt idx="8655">
                  <c:v>54.24</c:v>
                </c:pt>
                <c:pt idx="8656">
                  <c:v>53.18</c:v>
                </c:pt>
                <c:pt idx="8657">
                  <c:v>53.04</c:v>
                </c:pt>
                <c:pt idx="8658">
                  <c:v>52.53</c:v>
                </c:pt>
                <c:pt idx="8659">
                  <c:v>50.9</c:v>
                </c:pt>
                <c:pt idx="8660">
                  <c:v>49.34</c:v>
                </c:pt>
                <c:pt idx="8661">
                  <c:v>48.73</c:v>
                </c:pt>
                <c:pt idx="8662">
                  <c:v>48.53</c:v>
                </c:pt>
                <c:pt idx="8663">
                  <c:v>47.31</c:v>
                </c:pt>
                <c:pt idx="8664">
                  <c:v>47.21</c:v>
                </c:pt>
                <c:pt idx="8665">
                  <c:v>45.49</c:v>
                </c:pt>
                <c:pt idx="8666">
                  <c:v>45.39</c:v>
                </c:pt>
                <c:pt idx="8667">
                  <c:v>45.31</c:v>
                </c:pt>
                <c:pt idx="8668">
                  <c:v>44.2</c:v>
                </c:pt>
                <c:pt idx="8669">
                  <c:v>42.19</c:v>
                </c:pt>
                <c:pt idx="8670">
                  <c:v>40.99</c:v>
                </c:pt>
                <c:pt idx="8671">
                  <c:v>40.36</c:v>
                </c:pt>
                <c:pt idx="8672">
                  <c:v>40.03</c:v>
                </c:pt>
                <c:pt idx="8673">
                  <c:v>39.33</c:v>
                </c:pt>
                <c:pt idx="8674">
                  <c:v>38.18</c:v>
                </c:pt>
                <c:pt idx="8675">
                  <c:v>37.94</c:v>
                </c:pt>
                <c:pt idx="8676">
                  <c:v>37.01</c:v>
                </c:pt>
                <c:pt idx="8677">
                  <c:v>36.130000000000003</c:v>
                </c:pt>
                <c:pt idx="8678">
                  <c:v>35.4</c:v>
                </c:pt>
                <c:pt idx="8679">
                  <c:v>34.94</c:v>
                </c:pt>
                <c:pt idx="8680">
                  <c:v>34.4</c:v>
                </c:pt>
                <c:pt idx="8681">
                  <c:v>33.369999999999997</c:v>
                </c:pt>
                <c:pt idx="8682">
                  <c:v>32.51</c:v>
                </c:pt>
                <c:pt idx="8683">
                  <c:v>32.1</c:v>
                </c:pt>
                <c:pt idx="8684">
                  <c:v>32.01</c:v>
                </c:pt>
                <c:pt idx="8685">
                  <c:v>30.68</c:v>
                </c:pt>
                <c:pt idx="8686">
                  <c:v>27.64</c:v>
                </c:pt>
                <c:pt idx="8687">
                  <c:v>24.91</c:v>
                </c:pt>
                <c:pt idx="8688">
                  <c:v>24.01</c:v>
                </c:pt>
                <c:pt idx="8689">
                  <c:v>21.7</c:v>
                </c:pt>
                <c:pt idx="8690">
                  <c:v>20.77</c:v>
                </c:pt>
                <c:pt idx="8691">
                  <c:v>20.39</c:v>
                </c:pt>
                <c:pt idx="8692">
                  <c:v>20.13</c:v>
                </c:pt>
                <c:pt idx="8693">
                  <c:v>19.75</c:v>
                </c:pt>
                <c:pt idx="8694">
                  <c:v>17.399999999999999</c:v>
                </c:pt>
                <c:pt idx="8695">
                  <c:v>16.34</c:v>
                </c:pt>
                <c:pt idx="8696">
                  <c:v>15.35</c:v>
                </c:pt>
                <c:pt idx="8697">
                  <c:v>13.51</c:v>
                </c:pt>
                <c:pt idx="8698">
                  <c:v>12.97</c:v>
                </c:pt>
                <c:pt idx="8699">
                  <c:v>9.8000000000000007</c:v>
                </c:pt>
                <c:pt idx="8700">
                  <c:v>9.51</c:v>
                </c:pt>
                <c:pt idx="8701">
                  <c:v>8.77</c:v>
                </c:pt>
                <c:pt idx="8702">
                  <c:v>8.3000000000000007</c:v>
                </c:pt>
                <c:pt idx="8703">
                  <c:v>5.86</c:v>
                </c:pt>
                <c:pt idx="8704">
                  <c:v>5.2</c:v>
                </c:pt>
                <c:pt idx="8705">
                  <c:v>4.66</c:v>
                </c:pt>
                <c:pt idx="8706">
                  <c:v>4.42</c:v>
                </c:pt>
                <c:pt idx="8707">
                  <c:v>3.87</c:v>
                </c:pt>
                <c:pt idx="8708">
                  <c:v>3.57</c:v>
                </c:pt>
                <c:pt idx="8709">
                  <c:v>0</c:v>
                </c:pt>
                <c:pt idx="8710">
                  <c:v>0</c:v>
                </c:pt>
                <c:pt idx="8711">
                  <c:v>0</c:v>
                </c:pt>
                <c:pt idx="8712">
                  <c:v>0</c:v>
                </c:pt>
                <c:pt idx="8713">
                  <c:v>0</c:v>
                </c:pt>
                <c:pt idx="8714">
                  <c:v>0</c:v>
                </c:pt>
                <c:pt idx="8715">
                  <c:v>0</c:v>
                </c:pt>
                <c:pt idx="8716">
                  <c:v>0</c:v>
                </c:pt>
                <c:pt idx="8717">
                  <c:v>0</c:v>
                </c:pt>
                <c:pt idx="8718">
                  <c:v>0</c:v>
                </c:pt>
                <c:pt idx="8719">
                  <c:v>0</c:v>
                </c:pt>
                <c:pt idx="8720">
                  <c:v>0</c:v>
                </c:pt>
                <c:pt idx="8721">
                  <c:v>0</c:v>
                </c:pt>
                <c:pt idx="8722">
                  <c:v>0</c:v>
                </c:pt>
                <c:pt idx="8723">
                  <c:v>0</c:v>
                </c:pt>
                <c:pt idx="8724">
                  <c:v>0</c:v>
                </c:pt>
                <c:pt idx="8725">
                  <c:v>0</c:v>
                </c:pt>
                <c:pt idx="8726">
                  <c:v>0</c:v>
                </c:pt>
                <c:pt idx="8727">
                  <c:v>0</c:v>
                </c:pt>
                <c:pt idx="8728">
                  <c:v>0</c:v>
                </c:pt>
                <c:pt idx="8729">
                  <c:v>0</c:v>
                </c:pt>
                <c:pt idx="8730">
                  <c:v>0</c:v>
                </c:pt>
                <c:pt idx="8731">
                  <c:v>0</c:v>
                </c:pt>
                <c:pt idx="8732">
                  <c:v>0</c:v>
                </c:pt>
                <c:pt idx="8733">
                  <c:v>0</c:v>
                </c:pt>
                <c:pt idx="8734">
                  <c:v>0</c:v>
                </c:pt>
                <c:pt idx="8735">
                  <c:v>0</c:v>
                </c:pt>
                <c:pt idx="8736">
                  <c:v>0</c:v>
                </c:pt>
                <c:pt idx="8737">
                  <c:v>0</c:v>
                </c:pt>
                <c:pt idx="8738">
                  <c:v>0</c:v>
                </c:pt>
                <c:pt idx="8739">
                  <c:v>0</c:v>
                </c:pt>
                <c:pt idx="8740">
                  <c:v>0</c:v>
                </c:pt>
                <c:pt idx="8741">
                  <c:v>0</c:v>
                </c:pt>
                <c:pt idx="8742">
                  <c:v>0</c:v>
                </c:pt>
                <c:pt idx="8743">
                  <c:v>0</c:v>
                </c:pt>
                <c:pt idx="8744">
                  <c:v>0</c:v>
                </c:pt>
                <c:pt idx="8745">
                  <c:v>0</c:v>
                </c:pt>
                <c:pt idx="8746">
                  <c:v>0</c:v>
                </c:pt>
                <c:pt idx="8747">
                  <c:v>0</c:v>
                </c:pt>
                <c:pt idx="8748">
                  <c:v>0</c:v>
                </c:pt>
                <c:pt idx="8749">
                  <c:v>0</c:v>
                </c:pt>
                <c:pt idx="8750">
                  <c:v>0</c:v>
                </c:pt>
                <c:pt idx="8751">
                  <c:v>0</c:v>
                </c:pt>
                <c:pt idx="8752">
                  <c:v>0</c:v>
                </c:pt>
                <c:pt idx="8753">
                  <c:v>0</c:v>
                </c:pt>
                <c:pt idx="8754">
                  <c:v>0</c:v>
                </c:pt>
                <c:pt idx="8755">
                  <c:v>0</c:v>
                </c:pt>
                <c:pt idx="8756">
                  <c:v>0</c:v>
                </c:pt>
                <c:pt idx="8757">
                  <c:v>0</c:v>
                </c:pt>
                <c:pt idx="8758">
                  <c:v>0</c:v>
                </c:pt>
                <c:pt idx="8759">
                  <c:v>0</c:v>
                </c:pt>
                <c:pt idx="8760">
                  <c:v>0</c:v>
                </c:pt>
                <c:pt idx="8761">
                  <c:v>0</c:v>
                </c:pt>
                <c:pt idx="8762">
                  <c:v>0</c:v>
                </c:pt>
                <c:pt idx="8763">
                  <c:v>0</c:v>
                </c:pt>
                <c:pt idx="8764">
                  <c:v>0</c:v>
                </c:pt>
                <c:pt idx="8765">
                  <c:v>0</c:v>
                </c:pt>
                <c:pt idx="8766">
                  <c:v>0</c:v>
                </c:pt>
                <c:pt idx="8767">
                  <c:v>0</c:v>
                </c:pt>
                <c:pt idx="8768">
                  <c:v>0</c:v>
                </c:pt>
                <c:pt idx="8769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615360"/>
        <c:axId val="175625728"/>
      </c:scatterChar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January!$G$23:$G$8792</c:f>
              <c:numCache>
                <c:formatCode>General</c:formatCode>
                <c:ptCount val="877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  <c:pt idx="2025">
                  <c:v>2026</c:v>
                </c:pt>
                <c:pt idx="2026">
                  <c:v>2027</c:v>
                </c:pt>
                <c:pt idx="2027">
                  <c:v>2028</c:v>
                </c:pt>
                <c:pt idx="2028">
                  <c:v>2029</c:v>
                </c:pt>
                <c:pt idx="2029">
                  <c:v>2030</c:v>
                </c:pt>
                <c:pt idx="2030">
                  <c:v>2031</c:v>
                </c:pt>
                <c:pt idx="2031">
                  <c:v>2032</c:v>
                </c:pt>
                <c:pt idx="2032">
                  <c:v>2033</c:v>
                </c:pt>
                <c:pt idx="2033">
                  <c:v>2034</c:v>
                </c:pt>
                <c:pt idx="2034">
                  <c:v>2035</c:v>
                </c:pt>
                <c:pt idx="2035">
                  <c:v>2036</c:v>
                </c:pt>
                <c:pt idx="2036">
                  <c:v>2037</c:v>
                </c:pt>
                <c:pt idx="2037">
                  <c:v>2038</c:v>
                </c:pt>
                <c:pt idx="2038">
                  <c:v>2039</c:v>
                </c:pt>
                <c:pt idx="2039">
                  <c:v>2040</c:v>
                </c:pt>
                <c:pt idx="2040">
                  <c:v>2041</c:v>
                </c:pt>
                <c:pt idx="2041">
                  <c:v>2042</c:v>
                </c:pt>
                <c:pt idx="2042">
                  <c:v>2043</c:v>
                </c:pt>
                <c:pt idx="2043">
                  <c:v>2044</c:v>
                </c:pt>
                <c:pt idx="2044">
                  <c:v>2045</c:v>
                </c:pt>
                <c:pt idx="2045">
                  <c:v>2046</c:v>
                </c:pt>
                <c:pt idx="2046">
                  <c:v>2047</c:v>
                </c:pt>
                <c:pt idx="2047">
                  <c:v>2048</c:v>
                </c:pt>
                <c:pt idx="2048">
                  <c:v>2049</c:v>
                </c:pt>
                <c:pt idx="2049">
                  <c:v>2050</c:v>
                </c:pt>
                <c:pt idx="2050">
                  <c:v>2051</c:v>
                </c:pt>
                <c:pt idx="2051">
                  <c:v>2052</c:v>
                </c:pt>
                <c:pt idx="2052">
                  <c:v>2053</c:v>
                </c:pt>
                <c:pt idx="2053">
                  <c:v>2054</c:v>
                </c:pt>
                <c:pt idx="2054">
                  <c:v>2055</c:v>
                </c:pt>
                <c:pt idx="2055">
                  <c:v>2056</c:v>
                </c:pt>
                <c:pt idx="2056">
                  <c:v>2057</c:v>
                </c:pt>
                <c:pt idx="2057">
                  <c:v>2058</c:v>
                </c:pt>
                <c:pt idx="2058">
                  <c:v>2059</c:v>
                </c:pt>
                <c:pt idx="2059">
                  <c:v>2060</c:v>
                </c:pt>
                <c:pt idx="2060">
                  <c:v>2061</c:v>
                </c:pt>
                <c:pt idx="2061">
                  <c:v>2062</c:v>
                </c:pt>
                <c:pt idx="2062">
                  <c:v>2063</c:v>
                </c:pt>
                <c:pt idx="2063">
                  <c:v>2064</c:v>
                </c:pt>
                <c:pt idx="2064">
                  <c:v>2065</c:v>
                </c:pt>
                <c:pt idx="2065">
                  <c:v>2066</c:v>
                </c:pt>
                <c:pt idx="2066">
                  <c:v>2067</c:v>
                </c:pt>
                <c:pt idx="2067">
                  <c:v>2068</c:v>
                </c:pt>
                <c:pt idx="2068">
                  <c:v>2069</c:v>
                </c:pt>
                <c:pt idx="2069">
                  <c:v>2070</c:v>
                </c:pt>
                <c:pt idx="2070">
                  <c:v>2071</c:v>
                </c:pt>
                <c:pt idx="2071">
                  <c:v>2072</c:v>
                </c:pt>
                <c:pt idx="2072">
                  <c:v>2073</c:v>
                </c:pt>
                <c:pt idx="2073">
                  <c:v>2074</c:v>
                </c:pt>
                <c:pt idx="2074">
                  <c:v>2075</c:v>
                </c:pt>
                <c:pt idx="2075">
                  <c:v>2076</c:v>
                </c:pt>
                <c:pt idx="2076">
                  <c:v>2077</c:v>
                </c:pt>
                <c:pt idx="2077">
                  <c:v>2078</c:v>
                </c:pt>
                <c:pt idx="2078">
                  <c:v>2079</c:v>
                </c:pt>
                <c:pt idx="2079">
                  <c:v>2080</c:v>
                </c:pt>
                <c:pt idx="2080">
                  <c:v>2081</c:v>
                </c:pt>
                <c:pt idx="2081">
                  <c:v>2082</c:v>
                </c:pt>
                <c:pt idx="2082">
                  <c:v>2083</c:v>
                </c:pt>
                <c:pt idx="2083">
                  <c:v>2084</c:v>
                </c:pt>
                <c:pt idx="2084">
                  <c:v>2085</c:v>
                </c:pt>
                <c:pt idx="2085">
                  <c:v>2086</c:v>
                </c:pt>
                <c:pt idx="2086">
                  <c:v>2087</c:v>
                </c:pt>
                <c:pt idx="2087">
                  <c:v>2088</c:v>
                </c:pt>
                <c:pt idx="2088">
                  <c:v>2089</c:v>
                </c:pt>
                <c:pt idx="2089">
                  <c:v>2090</c:v>
                </c:pt>
                <c:pt idx="2090">
                  <c:v>2091</c:v>
                </c:pt>
                <c:pt idx="2091">
                  <c:v>2092</c:v>
                </c:pt>
                <c:pt idx="2092">
                  <c:v>2093</c:v>
                </c:pt>
                <c:pt idx="2093">
                  <c:v>2094</c:v>
                </c:pt>
                <c:pt idx="2094">
                  <c:v>2095</c:v>
                </c:pt>
                <c:pt idx="2095">
                  <c:v>2096</c:v>
                </c:pt>
                <c:pt idx="2096">
                  <c:v>2097</c:v>
                </c:pt>
                <c:pt idx="2097">
                  <c:v>2098</c:v>
                </c:pt>
                <c:pt idx="2098">
                  <c:v>2099</c:v>
                </c:pt>
                <c:pt idx="2099">
                  <c:v>2100</c:v>
                </c:pt>
                <c:pt idx="2100">
                  <c:v>2101</c:v>
                </c:pt>
                <c:pt idx="2101">
                  <c:v>2102</c:v>
                </c:pt>
                <c:pt idx="2102">
                  <c:v>2103</c:v>
                </c:pt>
                <c:pt idx="2103">
                  <c:v>2104</c:v>
                </c:pt>
                <c:pt idx="2104">
                  <c:v>2105</c:v>
                </c:pt>
                <c:pt idx="2105">
                  <c:v>2106</c:v>
                </c:pt>
                <c:pt idx="2106">
                  <c:v>2107</c:v>
                </c:pt>
                <c:pt idx="2107">
                  <c:v>2108</c:v>
                </c:pt>
                <c:pt idx="2108">
                  <c:v>2109</c:v>
                </c:pt>
                <c:pt idx="2109">
                  <c:v>2110</c:v>
                </c:pt>
                <c:pt idx="2110">
                  <c:v>2111</c:v>
                </c:pt>
                <c:pt idx="2111">
                  <c:v>2112</c:v>
                </c:pt>
                <c:pt idx="2112">
                  <c:v>2113</c:v>
                </c:pt>
                <c:pt idx="2113">
                  <c:v>2114</c:v>
                </c:pt>
                <c:pt idx="2114">
                  <c:v>2115</c:v>
                </c:pt>
                <c:pt idx="2115">
                  <c:v>2116</c:v>
                </c:pt>
                <c:pt idx="2116">
                  <c:v>2117</c:v>
                </c:pt>
                <c:pt idx="2117">
                  <c:v>2118</c:v>
                </c:pt>
                <c:pt idx="2118">
                  <c:v>2119</c:v>
                </c:pt>
                <c:pt idx="2119">
                  <c:v>2120</c:v>
                </c:pt>
                <c:pt idx="2120">
                  <c:v>2121</c:v>
                </c:pt>
                <c:pt idx="2121">
                  <c:v>2122</c:v>
                </c:pt>
                <c:pt idx="2122">
                  <c:v>2123</c:v>
                </c:pt>
                <c:pt idx="2123">
                  <c:v>2124</c:v>
                </c:pt>
                <c:pt idx="2124">
                  <c:v>2125</c:v>
                </c:pt>
                <c:pt idx="2125">
                  <c:v>2126</c:v>
                </c:pt>
                <c:pt idx="2126">
                  <c:v>2127</c:v>
                </c:pt>
                <c:pt idx="2127">
                  <c:v>2128</c:v>
                </c:pt>
                <c:pt idx="2128">
                  <c:v>2129</c:v>
                </c:pt>
                <c:pt idx="2129">
                  <c:v>2130</c:v>
                </c:pt>
                <c:pt idx="2130">
                  <c:v>2131</c:v>
                </c:pt>
                <c:pt idx="2131">
                  <c:v>2132</c:v>
                </c:pt>
                <c:pt idx="2132">
                  <c:v>2133</c:v>
                </c:pt>
                <c:pt idx="2133">
                  <c:v>2134</c:v>
                </c:pt>
                <c:pt idx="2134">
                  <c:v>2135</c:v>
                </c:pt>
                <c:pt idx="2135">
                  <c:v>2136</c:v>
                </c:pt>
                <c:pt idx="2136">
                  <c:v>2137</c:v>
                </c:pt>
                <c:pt idx="2137">
                  <c:v>2138</c:v>
                </c:pt>
                <c:pt idx="2138">
                  <c:v>2139</c:v>
                </c:pt>
                <c:pt idx="2139">
                  <c:v>2140</c:v>
                </c:pt>
                <c:pt idx="2140">
                  <c:v>2141</c:v>
                </c:pt>
                <c:pt idx="2141">
                  <c:v>2142</c:v>
                </c:pt>
                <c:pt idx="2142">
                  <c:v>2143</c:v>
                </c:pt>
                <c:pt idx="2143">
                  <c:v>2144</c:v>
                </c:pt>
                <c:pt idx="2144">
                  <c:v>2145</c:v>
                </c:pt>
                <c:pt idx="2145">
                  <c:v>2146</c:v>
                </c:pt>
                <c:pt idx="2146">
                  <c:v>2147</c:v>
                </c:pt>
                <c:pt idx="2147">
                  <c:v>2148</c:v>
                </c:pt>
                <c:pt idx="2148">
                  <c:v>2149</c:v>
                </c:pt>
                <c:pt idx="2149">
                  <c:v>2150</c:v>
                </c:pt>
                <c:pt idx="2150">
                  <c:v>2151</c:v>
                </c:pt>
                <c:pt idx="2151">
                  <c:v>2152</c:v>
                </c:pt>
                <c:pt idx="2152">
                  <c:v>2153</c:v>
                </c:pt>
                <c:pt idx="2153">
                  <c:v>2154</c:v>
                </c:pt>
                <c:pt idx="2154">
                  <c:v>2155</c:v>
                </c:pt>
                <c:pt idx="2155">
                  <c:v>2156</c:v>
                </c:pt>
                <c:pt idx="2156">
                  <c:v>2157</c:v>
                </c:pt>
                <c:pt idx="2157">
                  <c:v>2158</c:v>
                </c:pt>
                <c:pt idx="2158">
                  <c:v>2159</c:v>
                </c:pt>
                <c:pt idx="2159">
                  <c:v>2160</c:v>
                </c:pt>
                <c:pt idx="2160">
                  <c:v>2161</c:v>
                </c:pt>
                <c:pt idx="2161">
                  <c:v>2162</c:v>
                </c:pt>
                <c:pt idx="2162">
                  <c:v>2163</c:v>
                </c:pt>
                <c:pt idx="2163">
                  <c:v>2164</c:v>
                </c:pt>
                <c:pt idx="2164">
                  <c:v>2165</c:v>
                </c:pt>
                <c:pt idx="2165">
                  <c:v>2166</c:v>
                </c:pt>
                <c:pt idx="2166">
                  <c:v>2167</c:v>
                </c:pt>
                <c:pt idx="2167">
                  <c:v>2168</c:v>
                </c:pt>
                <c:pt idx="2168">
                  <c:v>2169</c:v>
                </c:pt>
                <c:pt idx="2169">
                  <c:v>2170</c:v>
                </c:pt>
                <c:pt idx="2170">
                  <c:v>2171</c:v>
                </c:pt>
                <c:pt idx="2171">
                  <c:v>2172</c:v>
                </c:pt>
                <c:pt idx="2172">
                  <c:v>2173</c:v>
                </c:pt>
                <c:pt idx="2173">
                  <c:v>2174</c:v>
                </c:pt>
                <c:pt idx="2174">
                  <c:v>2175</c:v>
                </c:pt>
                <c:pt idx="2175">
                  <c:v>2176</c:v>
                </c:pt>
                <c:pt idx="2176">
                  <c:v>2177</c:v>
                </c:pt>
                <c:pt idx="2177">
                  <c:v>2178</c:v>
                </c:pt>
                <c:pt idx="2178">
                  <c:v>2179</c:v>
                </c:pt>
                <c:pt idx="2179">
                  <c:v>2180</c:v>
                </c:pt>
                <c:pt idx="2180">
                  <c:v>2181</c:v>
                </c:pt>
                <c:pt idx="2181">
                  <c:v>2182</c:v>
                </c:pt>
                <c:pt idx="2182">
                  <c:v>2183</c:v>
                </c:pt>
                <c:pt idx="2183">
                  <c:v>2184</c:v>
                </c:pt>
                <c:pt idx="2184">
                  <c:v>2185</c:v>
                </c:pt>
                <c:pt idx="2185">
                  <c:v>2186</c:v>
                </c:pt>
                <c:pt idx="2186">
                  <c:v>2187</c:v>
                </c:pt>
                <c:pt idx="2187">
                  <c:v>2188</c:v>
                </c:pt>
                <c:pt idx="2188">
                  <c:v>2189</c:v>
                </c:pt>
                <c:pt idx="2189">
                  <c:v>2190</c:v>
                </c:pt>
                <c:pt idx="2190">
                  <c:v>2191</c:v>
                </c:pt>
                <c:pt idx="2191">
                  <c:v>2192</c:v>
                </c:pt>
                <c:pt idx="2192">
                  <c:v>2193</c:v>
                </c:pt>
                <c:pt idx="2193">
                  <c:v>2194</c:v>
                </c:pt>
                <c:pt idx="2194">
                  <c:v>2195</c:v>
                </c:pt>
                <c:pt idx="2195">
                  <c:v>2196</c:v>
                </c:pt>
                <c:pt idx="2196">
                  <c:v>2197</c:v>
                </c:pt>
                <c:pt idx="2197">
                  <c:v>2198</c:v>
                </c:pt>
                <c:pt idx="2198">
                  <c:v>2199</c:v>
                </c:pt>
                <c:pt idx="2199">
                  <c:v>2200</c:v>
                </c:pt>
                <c:pt idx="2200">
                  <c:v>2201</c:v>
                </c:pt>
                <c:pt idx="2201">
                  <c:v>2202</c:v>
                </c:pt>
                <c:pt idx="2202">
                  <c:v>2203</c:v>
                </c:pt>
                <c:pt idx="2203">
                  <c:v>2204</c:v>
                </c:pt>
                <c:pt idx="2204">
                  <c:v>2205</c:v>
                </c:pt>
                <c:pt idx="2205">
                  <c:v>2206</c:v>
                </c:pt>
                <c:pt idx="2206">
                  <c:v>2207</c:v>
                </c:pt>
                <c:pt idx="2207">
                  <c:v>2208</c:v>
                </c:pt>
                <c:pt idx="2208">
                  <c:v>2209</c:v>
                </c:pt>
                <c:pt idx="2209">
                  <c:v>2210</c:v>
                </c:pt>
                <c:pt idx="2210">
                  <c:v>2211</c:v>
                </c:pt>
                <c:pt idx="2211">
                  <c:v>2212</c:v>
                </c:pt>
                <c:pt idx="2212">
                  <c:v>2213</c:v>
                </c:pt>
                <c:pt idx="2213">
                  <c:v>2214</c:v>
                </c:pt>
                <c:pt idx="2214">
                  <c:v>2215</c:v>
                </c:pt>
                <c:pt idx="2215">
                  <c:v>2216</c:v>
                </c:pt>
                <c:pt idx="2216">
                  <c:v>2217</c:v>
                </c:pt>
                <c:pt idx="2217">
                  <c:v>2218</c:v>
                </c:pt>
                <c:pt idx="2218">
                  <c:v>2219</c:v>
                </c:pt>
                <c:pt idx="2219">
                  <c:v>2220</c:v>
                </c:pt>
                <c:pt idx="2220">
                  <c:v>2221</c:v>
                </c:pt>
                <c:pt idx="2221">
                  <c:v>2222</c:v>
                </c:pt>
                <c:pt idx="2222">
                  <c:v>2223</c:v>
                </c:pt>
                <c:pt idx="2223">
                  <c:v>2224</c:v>
                </c:pt>
                <c:pt idx="2224">
                  <c:v>2225</c:v>
                </c:pt>
                <c:pt idx="2225">
                  <c:v>2226</c:v>
                </c:pt>
                <c:pt idx="2226">
                  <c:v>2227</c:v>
                </c:pt>
                <c:pt idx="2227">
                  <c:v>2228</c:v>
                </c:pt>
                <c:pt idx="2228">
                  <c:v>2229</c:v>
                </c:pt>
                <c:pt idx="2229">
                  <c:v>2230</c:v>
                </c:pt>
                <c:pt idx="2230">
                  <c:v>2231</c:v>
                </c:pt>
                <c:pt idx="2231">
                  <c:v>2232</c:v>
                </c:pt>
                <c:pt idx="2232">
                  <c:v>2233</c:v>
                </c:pt>
                <c:pt idx="2233">
                  <c:v>2234</c:v>
                </c:pt>
                <c:pt idx="2234">
                  <c:v>2235</c:v>
                </c:pt>
                <c:pt idx="2235">
                  <c:v>2236</c:v>
                </c:pt>
                <c:pt idx="2236">
                  <c:v>2237</c:v>
                </c:pt>
                <c:pt idx="2237">
                  <c:v>2238</c:v>
                </c:pt>
                <c:pt idx="2238">
                  <c:v>2239</c:v>
                </c:pt>
                <c:pt idx="2239">
                  <c:v>2240</c:v>
                </c:pt>
                <c:pt idx="2240">
                  <c:v>2241</c:v>
                </c:pt>
                <c:pt idx="2241">
                  <c:v>2242</c:v>
                </c:pt>
                <c:pt idx="2242">
                  <c:v>2243</c:v>
                </c:pt>
                <c:pt idx="2243">
                  <c:v>2244</c:v>
                </c:pt>
                <c:pt idx="2244">
                  <c:v>2245</c:v>
                </c:pt>
                <c:pt idx="2245">
                  <c:v>2246</c:v>
                </c:pt>
                <c:pt idx="2246">
                  <c:v>2247</c:v>
                </c:pt>
                <c:pt idx="2247">
                  <c:v>2248</c:v>
                </c:pt>
                <c:pt idx="2248">
                  <c:v>2249</c:v>
                </c:pt>
                <c:pt idx="2249">
                  <c:v>2250</c:v>
                </c:pt>
                <c:pt idx="2250">
                  <c:v>2251</c:v>
                </c:pt>
                <c:pt idx="2251">
                  <c:v>2252</c:v>
                </c:pt>
                <c:pt idx="2252">
                  <c:v>2253</c:v>
                </c:pt>
                <c:pt idx="2253">
                  <c:v>2254</c:v>
                </c:pt>
                <c:pt idx="2254">
                  <c:v>2255</c:v>
                </c:pt>
                <c:pt idx="2255">
                  <c:v>2256</c:v>
                </c:pt>
                <c:pt idx="2256">
                  <c:v>2257</c:v>
                </c:pt>
                <c:pt idx="2257">
                  <c:v>2258</c:v>
                </c:pt>
                <c:pt idx="2258">
                  <c:v>2259</c:v>
                </c:pt>
                <c:pt idx="2259">
                  <c:v>2260</c:v>
                </c:pt>
                <c:pt idx="2260">
                  <c:v>2261</c:v>
                </c:pt>
                <c:pt idx="2261">
                  <c:v>2262</c:v>
                </c:pt>
                <c:pt idx="2262">
                  <c:v>2263</c:v>
                </c:pt>
                <c:pt idx="2263">
                  <c:v>2264</c:v>
                </c:pt>
                <c:pt idx="2264">
                  <c:v>2265</c:v>
                </c:pt>
                <c:pt idx="2265">
                  <c:v>2266</c:v>
                </c:pt>
                <c:pt idx="2266">
                  <c:v>2267</c:v>
                </c:pt>
                <c:pt idx="2267">
                  <c:v>2268</c:v>
                </c:pt>
                <c:pt idx="2268">
                  <c:v>2269</c:v>
                </c:pt>
                <c:pt idx="2269">
                  <c:v>2270</c:v>
                </c:pt>
                <c:pt idx="2270">
                  <c:v>2271</c:v>
                </c:pt>
                <c:pt idx="2271">
                  <c:v>2272</c:v>
                </c:pt>
                <c:pt idx="2272">
                  <c:v>2273</c:v>
                </c:pt>
                <c:pt idx="2273">
                  <c:v>2274</c:v>
                </c:pt>
                <c:pt idx="2274">
                  <c:v>2275</c:v>
                </c:pt>
                <c:pt idx="2275">
                  <c:v>2276</c:v>
                </c:pt>
                <c:pt idx="2276">
                  <c:v>2277</c:v>
                </c:pt>
                <c:pt idx="2277">
                  <c:v>2278</c:v>
                </c:pt>
                <c:pt idx="2278">
                  <c:v>2279</c:v>
                </c:pt>
                <c:pt idx="2279">
                  <c:v>2280</c:v>
                </c:pt>
                <c:pt idx="2280">
                  <c:v>2281</c:v>
                </c:pt>
                <c:pt idx="2281">
                  <c:v>2282</c:v>
                </c:pt>
                <c:pt idx="2282">
                  <c:v>2283</c:v>
                </c:pt>
                <c:pt idx="2283">
                  <c:v>2284</c:v>
                </c:pt>
                <c:pt idx="2284">
                  <c:v>2285</c:v>
                </c:pt>
                <c:pt idx="2285">
                  <c:v>2286</c:v>
                </c:pt>
                <c:pt idx="2286">
                  <c:v>2287</c:v>
                </c:pt>
                <c:pt idx="2287">
                  <c:v>2288</c:v>
                </c:pt>
                <c:pt idx="2288">
                  <c:v>2289</c:v>
                </c:pt>
                <c:pt idx="2289">
                  <c:v>2290</c:v>
                </c:pt>
                <c:pt idx="2290">
                  <c:v>2291</c:v>
                </c:pt>
                <c:pt idx="2291">
                  <c:v>2292</c:v>
                </c:pt>
                <c:pt idx="2292">
                  <c:v>2293</c:v>
                </c:pt>
                <c:pt idx="2293">
                  <c:v>2294</c:v>
                </c:pt>
                <c:pt idx="2294">
                  <c:v>2295</c:v>
                </c:pt>
                <c:pt idx="2295">
                  <c:v>2296</c:v>
                </c:pt>
                <c:pt idx="2296">
                  <c:v>2297</c:v>
                </c:pt>
                <c:pt idx="2297">
                  <c:v>2298</c:v>
                </c:pt>
                <c:pt idx="2298">
                  <c:v>2299</c:v>
                </c:pt>
                <c:pt idx="2299">
                  <c:v>2300</c:v>
                </c:pt>
                <c:pt idx="2300">
                  <c:v>2301</c:v>
                </c:pt>
                <c:pt idx="2301">
                  <c:v>2302</c:v>
                </c:pt>
                <c:pt idx="2302">
                  <c:v>2303</c:v>
                </c:pt>
                <c:pt idx="2303">
                  <c:v>2304</c:v>
                </c:pt>
                <c:pt idx="2304">
                  <c:v>2305</c:v>
                </c:pt>
                <c:pt idx="2305">
                  <c:v>2306</c:v>
                </c:pt>
                <c:pt idx="2306">
                  <c:v>2307</c:v>
                </c:pt>
                <c:pt idx="2307">
                  <c:v>2308</c:v>
                </c:pt>
                <c:pt idx="2308">
                  <c:v>2309</c:v>
                </c:pt>
                <c:pt idx="2309">
                  <c:v>2310</c:v>
                </c:pt>
                <c:pt idx="2310">
                  <c:v>2311</c:v>
                </c:pt>
                <c:pt idx="2311">
                  <c:v>2312</c:v>
                </c:pt>
                <c:pt idx="2312">
                  <c:v>2313</c:v>
                </c:pt>
                <c:pt idx="2313">
                  <c:v>2314</c:v>
                </c:pt>
                <c:pt idx="2314">
                  <c:v>2315</c:v>
                </c:pt>
                <c:pt idx="2315">
                  <c:v>2316</c:v>
                </c:pt>
                <c:pt idx="2316">
                  <c:v>2317</c:v>
                </c:pt>
                <c:pt idx="2317">
                  <c:v>2318</c:v>
                </c:pt>
                <c:pt idx="2318">
                  <c:v>2319</c:v>
                </c:pt>
                <c:pt idx="2319">
                  <c:v>2320</c:v>
                </c:pt>
                <c:pt idx="2320">
                  <c:v>2321</c:v>
                </c:pt>
                <c:pt idx="2321">
                  <c:v>2322</c:v>
                </c:pt>
                <c:pt idx="2322">
                  <c:v>2323</c:v>
                </c:pt>
                <c:pt idx="2323">
                  <c:v>2324</c:v>
                </c:pt>
                <c:pt idx="2324">
                  <c:v>2325</c:v>
                </c:pt>
                <c:pt idx="2325">
                  <c:v>2326</c:v>
                </c:pt>
                <c:pt idx="2326">
                  <c:v>2327</c:v>
                </c:pt>
                <c:pt idx="2327">
                  <c:v>2328</c:v>
                </c:pt>
                <c:pt idx="2328">
                  <c:v>2329</c:v>
                </c:pt>
                <c:pt idx="2329">
                  <c:v>2330</c:v>
                </c:pt>
                <c:pt idx="2330">
                  <c:v>2331</c:v>
                </c:pt>
                <c:pt idx="2331">
                  <c:v>2332</c:v>
                </c:pt>
                <c:pt idx="2332">
                  <c:v>2333</c:v>
                </c:pt>
                <c:pt idx="2333">
                  <c:v>2334</c:v>
                </c:pt>
                <c:pt idx="2334">
                  <c:v>2335</c:v>
                </c:pt>
                <c:pt idx="2335">
                  <c:v>2336</c:v>
                </c:pt>
                <c:pt idx="2336">
                  <c:v>2337</c:v>
                </c:pt>
                <c:pt idx="2337">
                  <c:v>2338</c:v>
                </c:pt>
                <c:pt idx="2338">
                  <c:v>2339</c:v>
                </c:pt>
                <c:pt idx="2339">
                  <c:v>2340</c:v>
                </c:pt>
                <c:pt idx="2340">
                  <c:v>2341</c:v>
                </c:pt>
                <c:pt idx="2341">
                  <c:v>2342</c:v>
                </c:pt>
                <c:pt idx="2342">
                  <c:v>2343</c:v>
                </c:pt>
                <c:pt idx="2343">
                  <c:v>2344</c:v>
                </c:pt>
                <c:pt idx="2344">
                  <c:v>2345</c:v>
                </c:pt>
                <c:pt idx="2345">
                  <c:v>2346</c:v>
                </c:pt>
                <c:pt idx="2346">
                  <c:v>2347</c:v>
                </c:pt>
                <c:pt idx="2347">
                  <c:v>2348</c:v>
                </c:pt>
                <c:pt idx="2348">
                  <c:v>2349</c:v>
                </c:pt>
                <c:pt idx="2349">
                  <c:v>2350</c:v>
                </c:pt>
                <c:pt idx="2350">
                  <c:v>2351</c:v>
                </c:pt>
                <c:pt idx="2351">
                  <c:v>2352</c:v>
                </c:pt>
                <c:pt idx="2352">
                  <c:v>2353</c:v>
                </c:pt>
                <c:pt idx="2353">
                  <c:v>2354</c:v>
                </c:pt>
                <c:pt idx="2354">
                  <c:v>2355</c:v>
                </c:pt>
                <c:pt idx="2355">
                  <c:v>2356</c:v>
                </c:pt>
                <c:pt idx="2356">
                  <c:v>2357</c:v>
                </c:pt>
                <c:pt idx="2357">
                  <c:v>2358</c:v>
                </c:pt>
                <c:pt idx="2358">
                  <c:v>2359</c:v>
                </c:pt>
                <c:pt idx="2359">
                  <c:v>2360</c:v>
                </c:pt>
                <c:pt idx="2360">
                  <c:v>2361</c:v>
                </c:pt>
                <c:pt idx="2361">
                  <c:v>2362</c:v>
                </c:pt>
                <c:pt idx="2362">
                  <c:v>2363</c:v>
                </c:pt>
                <c:pt idx="2363">
                  <c:v>2364</c:v>
                </c:pt>
                <c:pt idx="2364">
                  <c:v>2365</c:v>
                </c:pt>
                <c:pt idx="2365">
                  <c:v>2366</c:v>
                </c:pt>
                <c:pt idx="2366">
                  <c:v>2367</c:v>
                </c:pt>
                <c:pt idx="2367">
                  <c:v>2368</c:v>
                </c:pt>
                <c:pt idx="2368">
                  <c:v>2369</c:v>
                </c:pt>
                <c:pt idx="2369">
                  <c:v>2370</c:v>
                </c:pt>
                <c:pt idx="2370">
                  <c:v>2371</c:v>
                </c:pt>
                <c:pt idx="2371">
                  <c:v>2372</c:v>
                </c:pt>
                <c:pt idx="2372">
                  <c:v>2373</c:v>
                </c:pt>
                <c:pt idx="2373">
                  <c:v>2374</c:v>
                </c:pt>
                <c:pt idx="2374">
                  <c:v>2375</c:v>
                </c:pt>
                <c:pt idx="2375">
                  <c:v>2376</c:v>
                </c:pt>
                <c:pt idx="2376">
                  <c:v>2377</c:v>
                </c:pt>
                <c:pt idx="2377">
                  <c:v>2378</c:v>
                </c:pt>
                <c:pt idx="2378">
                  <c:v>2379</c:v>
                </c:pt>
                <c:pt idx="2379">
                  <c:v>2380</c:v>
                </c:pt>
                <c:pt idx="2380">
                  <c:v>2381</c:v>
                </c:pt>
                <c:pt idx="2381">
                  <c:v>2382</c:v>
                </c:pt>
                <c:pt idx="2382">
                  <c:v>2383</c:v>
                </c:pt>
                <c:pt idx="2383">
                  <c:v>2384</c:v>
                </c:pt>
                <c:pt idx="2384">
                  <c:v>2385</c:v>
                </c:pt>
                <c:pt idx="2385">
                  <c:v>2386</c:v>
                </c:pt>
                <c:pt idx="2386">
                  <c:v>2387</c:v>
                </c:pt>
                <c:pt idx="2387">
                  <c:v>2388</c:v>
                </c:pt>
                <c:pt idx="2388">
                  <c:v>2389</c:v>
                </c:pt>
                <c:pt idx="2389">
                  <c:v>2390</c:v>
                </c:pt>
                <c:pt idx="2390">
                  <c:v>2391</c:v>
                </c:pt>
                <c:pt idx="2391">
                  <c:v>2392</c:v>
                </c:pt>
                <c:pt idx="2392">
                  <c:v>2393</c:v>
                </c:pt>
                <c:pt idx="2393">
                  <c:v>2394</c:v>
                </c:pt>
                <c:pt idx="2394">
                  <c:v>2395</c:v>
                </c:pt>
                <c:pt idx="2395">
                  <c:v>2396</c:v>
                </c:pt>
                <c:pt idx="2396">
                  <c:v>2397</c:v>
                </c:pt>
                <c:pt idx="2397">
                  <c:v>2398</c:v>
                </c:pt>
                <c:pt idx="2398">
                  <c:v>2399</c:v>
                </c:pt>
                <c:pt idx="2399">
                  <c:v>2400</c:v>
                </c:pt>
                <c:pt idx="2400">
                  <c:v>2401</c:v>
                </c:pt>
                <c:pt idx="2401">
                  <c:v>2402</c:v>
                </c:pt>
                <c:pt idx="2402">
                  <c:v>2403</c:v>
                </c:pt>
                <c:pt idx="2403">
                  <c:v>2404</c:v>
                </c:pt>
                <c:pt idx="2404">
                  <c:v>2405</c:v>
                </c:pt>
                <c:pt idx="2405">
                  <c:v>2406</c:v>
                </c:pt>
                <c:pt idx="2406">
                  <c:v>2407</c:v>
                </c:pt>
                <c:pt idx="2407">
                  <c:v>2408</c:v>
                </c:pt>
                <c:pt idx="2408">
                  <c:v>2409</c:v>
                </c:pt>
                <c:pt idx="2409">
                  <c:v>2410</c:v>
                </c:pt>
                <c:pt idx="2410">
                  <c:v>2411</c:v>
                </c:pt>
                <c:pt idx="2411">
                  <c:v>2412</c:v>
                </c:pt>
                <c:pt idx="2412">
                  <c:v>2413</c:v>
                </c:pt>
                <c:pt idx="2413">
                  <c:v>2414</c:v>
                </c:pt>
                <c:pt idx="2414">
                  <c:v>2415</c:v>
                </c:pt>
                <c:pt idx="2415">
                  <c:v>2416</c:v>
                </c:pt>
                <c:pt idx="2416">
                  <c:v>2417</c:v>
                </c:pt>
                <c:pt idx="2417">
                  <c:v>2418</c:v>
                </c:pt>
                <c:pt idx="2418">
                  <c:v>2419</c:v>
                </c:pt>
                <c:pt idx="2419">
                  <c:v>2420</c:v>
                </c:pt>
                <c:pt idx="2420">
                  <c:v>2421</c:v>
                </c:pt>
                <c:pt idx="2421">
                  <c:v>2422</c:v>
                </c:pt>
                <c:pt idx="2422">
                  <c:v>2423</c:v>
                </c:pt>
                <c:pt idx="2423">
                  <c:v>2424</c:v>
                </c:pt>
                <c:pt idx="2424">
                  <c:v>2425</c:v>
                </c:pt>
                <c:pt idx="2425">
                  <c:v>2426</c:v>
                </c:pt>
                <c:pt idx="2426">
                  <c:v>2427</c:v>
                </c:pt>
                <c:pt idx="2427">
                  <c:v>2428</c:v>
                </c:pt>
                <c:pt idx="2428">
                  <c:v>2429</c:v>
                </c:pt>
                <c:pt idx="2429">
                  <c:v>2430</c:v>
                </c:pt>
                <c:pt idx="2430">
                  <c:v>2431</c:v>
                </c:pt>
                <c:pt idx="2431">
                  <c:v>2432</c:v>
                </c:pt>
                <c:pt idx="2432">
                  <c:v>2433</c:v>
                </c:pt>
                <c:pt idx="2433">
                  <c:v>2434</c:v>
                </c:pt>
                <c:pt idx="2434">
                  <c:v>2435</c:v>
                </c:pt>
                <c:pt idx="2435">
                  <c:v>2436</c:v>
                </c:pt>
                <c:pt idx="2436">
                  <c:v>2437</c:v>
                </c:pt>
                <c:pt idx="2437">
                  <c:v>2438</c:v>
                </c:pt>
                <c:pt idx="2438">
                  <c:v>2439</c:v>
                </c:pt>
                <c:pt idx="2439">
                  <c:v>2440</c:v>
                </c:pt>
                <c:pt idx="2440">
                  <c:v>2441</c:v>
                </c:pt>
                <c:pt idx="2441">
                  <c:v>2442</c:v>
                </c:pt>
                <c:pt idx="2442">
                  <c:v>2443</c:v>
                </c:pt>
                <c:pt idx="2443">
                  <c:v>2444</c:v>
                </c:pt>
                <c:pt idx="2444">
                  <c:v>2445</c:v>
                </c:pt>
                <c:pt idx="2445">
                  <c:v>2446</c:v>
                </c:pt>
                <c:pt idx="2446">
                  <c:v>2447</c:v>
                </c:pt>
                <c:pt idx="2447">
                  <c:v>2448</c:v>
                </c:pt>
                <c:pt idx="2448">
                  <c:v>2449</c:v>
                </c:pt>
                <c:pt idx="2449">
                  <c:v>2450</c:v>
                </c:pt>
                <c:pt idx="2450">
                  <c:v>2451</c:v>
                </c:pt>
                <c:pt idx="2451">
                  <c:v>2452</c:v>
                </c:pt>
                <c:pt idx="2452">
                  <c:v>2453</c:v>
                </c:pt>
                <c:pt idx="2453">
                  <c:v>2454</c:v>
                </c:pt>
                <c:pt idx="2454">
                  <c:v>2455</c:v>
                </c:pt>
                <c:pt idx="2455">
                  <c:v>2456</c:v>
                </c:pt>
                <c:pt idx="2456">
                  <c:v>2457</c:v>
                </c:pt>
                <c:pt idx="2457">
                  <c:v>2458</c:v>
                </c:pt>
                <c:pt idx="2458">
                  <c:v>2459</c:v>
                </c:pt>
                <c:pt idx="2459">
                  <c:v>2460</c:v>
                </c:pt>
                <c:pt idx="2460">
                  <c:v>2461</c:v>
                </c:pt>
                <c:pt idx="2461">
                  <c:v>2462</c:v>
                </c:pt>
                <c:pt idx="2462">
                  <c:v>2463</c:v>
                </c:pt>
                <c:pt idx="2463">
                  <c:v>2464</c:v>
                </c:pt>
                <c:pt idx="2464">
                  <c:v>2465</c:v>
                </c:pt>
                <c:pt idx="2465">
                  <c:v>2466</c:v>
                </c:pt>
                <c:pt idx="2466">
                  <c:v>2467</c:v>
                </c:pt>
                <c:pt idx="2467">
                  <c:v>2468</c:v>
                </c:pt>
                <c:pt idx="2468">
                  <c:v>2469</c:v>
                </c:pt>
                <c:pt idx="2469">
                  <c:v>2470</c:v>
                </c:pt>
                <c:pt idx="2470">
                  <c:v>2471</c:v>
                </c:pt>
                <c:pt idx="2471">
                  <c:v>2472</c:v>
                </c:pt>
                <c:pt idx="2472">
                  <c:v>2473</c:v>
                </c:pt>
                <c:pt idx="2473">
                  <c:v>2474</c:v>
                </c:pt>
                <c:pt idx="2474">
                  <c:v>2475</c:v>
                </c:pt>
                <c:pt idx="2475">
                  <c:v>2476</c:v>
                </c:pt>
                <c:pt idx="2476">
                  <c:v>2477</c:v>
                </c:pt>
                <c:pt idx="2477">
                  <c:v>2478</c:v>
                </c:pt>
                <c:pt idx="2478">
                  <c:v>2479</c:v>
                </c:pt>
                <c:pt idx="2479">
                  <c:v>2480</c:v>
                </c:pt>
                <c:pt idx="2480">
                  <c:v>2481</c:v>
                </c:pt>
                <c:pt idx="2481">
                  <c:v>2482</c:v>
                </c:pt>
                <c:pt idx="2482">
                  <c:v>2483</c:v>
                </c:pt>
                <c:pt idx="2483">
                  <c:v>2484</c:v>
                </c:pt>
                <c:pt idx="2484">
                  <c:v>2485</c:v>
                </c:pt>
                <c:pt idx="2485">
                  <c:v>2486</c:v>
                </c:pt>
                <c:pt idx="2486">
                  <c:v>2487</c:v>
                </c:pt>
                <c:pt idx="2487">
                  <c:v>2488</c:v>
                </c:pt>
                <c:pt idx="2488">
                  <c:v>2489</c:v>
                </c:pt>
                <c:pt idx="2489">
                  <c:v>2490</c:v>
                </c:pt>
                <c:pt idx="2490">
                  <c:v>2491</c:v>
                </c:pt>
                <c:pt idx="2491">
                  <c:v>2492</c:v>
                </c:pt>
                <c:pt idx="2492">
                  <c:v>2493</c:v>
                </c:pt>
                <c:pt idx="2493">
                  <c:v>2494</c:v>
                </c:pt>
                <c:pt idx="2494">
                  <c:v>2495</c:v>
                </c:pt>
                <c:pt idx="2495">
                  <c:v>2496</c:v>
                </c:pt>
                <c:pt idx="2496">
                  <c:v>2497</c:v>
                </c:pt>
                <c:pt idx="2497">
                  <c:v>2498</c:v>
                </c:pt>
                <c:pt idx="2498">
                  <c:v>2499</c:v>
                </c:pt>
                <c:pt idx="2499">
                  <c:v>2500</c:v>
                </c:pt>
                <c:pt idx="2500">
                  <c:v>2501</c:v>
                </c:pt>
                <c:pt idx="2501">
                  <c:v>2502</c:v>
                </c:pt>
                <c:pt idx="2502">
                  <c:v>2503</c:v>
                </c:pt>
                <c:pt idx="2503">
                  <c:v>2504</c:v>
                </c:pt>
                <c:pt idx="2504">
                  <c:v>2505</c:v>
                </c:pt>
                <c:pt idx="2505">
                  <c:v>2506</c:v>
                </c:pt>
                <c:pt idx="2506">
                  <c:v>2507</c:v>
                </c:pt>
                <c:pt idx="2507">
                  <c:v>2508</c:v>
                </c:pt>
                <c:pt idx="2508">
                  <c:v>2509</c:v>
                </c:pt>
                <c:pt idx="2509">
                  <c:v>2510</c:v>
                </c:pt>
                <c:pt idx="2510">
                  <c:v>2511</c:v>
                </c:pt>
                <c:pt idx="2511">
                  <c:v>2512</c:v>
                </c:pt>
                <c:pt idx="2512">
                  <c:v>2513</c:v>
                </c:pt>
                <c:pt idx="2513">
                  <c:v>2514</c:v>
                </c:pt>
                <c:pt idx="2514">
                  <c:v>2515</c:v>
                </c:pt>
                <c:pt idx="2515">
                  <c:v>2516</c:v>
                </c:pt>
                <c:pt idx="2516">
                  <c:v>2517</c:v>
                </c:pt>
                <c:pt idx="2517">
                  <c:v>2518</c:v>
                </c:pt>
                <c:pt idx="2518">
                  <c:v>2519</c:v>
                </c:pt>
                <c:pt idx="2519">
                  <c:v>2520</c:v>
                </c:pt>
                <c:pt idx="2520">
                  <c:v>2521</c:v>
                </c:pt>
                <c:pt idx="2521">
                  <c:v>2522</c:v>
                </c:pt>
                <c:pt idx="2522">
                  <c:v>2523</c:v>
                </c:pt>
                <c:pt idx="2523">
                  <c:v>2524</c:v>
                </c:pt>
                <c:pt idx="2524">
                  <c:v>2525</c:v>
                </c:pt>
                <c:pt idx="2525">
                  <c:v>2526</c:v>
                </c:pt>
                <c:pt idx="2526">
                  <c:v>2527</c:v>
                </c:pt>
                <c:pt idx="2527">
                  <c:v>2528</c:v>
                </c:pt>
                <c:pt idx="2528">
                  <c:v>2529</c:v>
                </c:pt>
                <c:pt idx="2529">
                  <c:v>2530</c:v>
                </c:pt>
                <c:pt idx="2530">
                  <c:v>2531</c:v>
                </c:pt>
                <c:pt idx="2531">
                  <c:v>2532</c:v>
                </c:pt>
                <c:pt idx="2532">
                  <c:v>2533</c:v>
                </c:pt>
                <c:pt idx="2533">
                  <c:v>2534</c:v>
                </c:pt>
                <c:pt idx="2534">
                  <c:v>2535</c:v>
                </c:pt>
                <c:pt idx="2535">
                  <c:v>2536</c:v>
                </c:pt>
                <c:pt idx="2536">
                  <c:v>2537</c:v>
                </c:pt>
                <c:pt idx="2537">
                  <c:v>2538</c:v>
                </c:pt>
                <c:pt idx="2538">
                  <c:v>2539</c:v>
                </c:pt>
                <c:pt idx="2539">
                  <c:v>2540</c:v>
                </c:pt>
                <c:pt idx="2540">
                  <c:v>2541</c:v>
                </c:pt>
                <c:pt idx="2541">
                  <c:v>2542</c:v>
                </c:pt>
                <c:pt idx="2542">
                  <c:v>2543</c:v>
                </c:pt>
                <c:pt idx="2543">
                  <c:v>2544</c:v>
                </c:pt>
                <c:pt idx="2544">
                  <c:v>2545</c:v>
                </c:pt>
                <c:pt idx="2545">
                  <c:v>2546</c:v>
                </c:pt>
                <c:pt idx="2546">
                  <c:v>2547</c:v>
                </c:pt>
                <c:pt idx="2547">
                  <c:v>2548</c:v>
                </c:pt>
                <c:pt idx="2548">
                  <c:v>2549</c:v>
                </c:pt>
                <c:pt idx="2549">
                  <c:v>2550</c:v>
                </c:pt>
                <c:pt idx="2550">
                  <c:v>2551</c:v>
                </c:pt>
                <c:pt idx="2551">
                  <c:v>2552</c:v>
                </c:pt>
                <c:pt idx="2552">
                  <c:v>2553</c:v>
                </c:pt>
                <c:pt idx="2553">
                  <c:v>2554</c:v>
                </c:pt>
                <c:pt idx="2554">
                  <c:v>2555</c:v>
                </c:pt>
                <c:pt idx="2555">
                  <c:v>2556</c:v>
                </c:pt>
                <c:pt idx="2556">
                  <c:v>2557</c:v>
                </c:pt>
                <c:pt idx="2557">
                  <c:v>2558</c:v>
                </c:pt>
                <c:pt idx="2558">
                  <c:v>2559</c:v>
                </c:pt>
                <c:pt idx="2559">
                  <c:v>2560</c:v>
                </c:pt>
                <c:pt idx="2560">
                  <c:v>2561</c:v>
                </c:pt>
                <c:pt idx="2561">
                  <c:v>2562</c:v>
                </c:pt>
                <c:pt idx="2562">
                  <c:v>2563</c:v>
                </c:pt>
                <c:pt idx="2563">
                  <c:v>2564</c:v>
                </c:pt>
                <c:pt idx="2564">
                  <c:v>2565</c:v>
                </c:pt>
                <c:pt idx="2565">
                  <c:v>2566</c:v>
                </c:pt>
                <c:pt idx="2566">
                  <c:v>2567</c:v>
                </c:pt>
                <c:pt idx="2567">
                  <c:v>2568</c:v>
                </c:pt>
                <c:pt idx="2568">
                  <c:v>2569</c:v>
                </c:pt>
                <c:pt idx="2569">
                  <c:v>2570</c:v>
                </c:pt>
                <c:pt idx="2570">
                  <c:v>2571</c:v>
                </c:pt>
                <c:pt idx="2571">
                  <c:v>2572</c:v>
                </c:pt>
                <c:pt idx="2572">
                  <c:v>2573</c:v>
                </c:pt>
                <c:pt idx="2573">
                  <c:v>2574</c:v>
                </c:pt>
                <c:pt idx="2574">
                  <c:v>2575</c:v>
                </c:pt>
                <c:pt idx="2575">
                  <c:v>2576</c:v>
                </c:pt>
                <c:pt idx="2576">
                  <c:v>2577</c:v>
                </c:pt>
                <c:pt idx="2577">
                  <c:v>2578</c:v>
                </c:pt>
                <c:pt idx="2578">
                  <c:v>2579</c:v>
                </c:pt>
                <c:pt idx="2579">
                  <c:v>2580</c:v>
                </c:pt>
                <c:pt idx="2580">
                  <c:v>2581</c:v>
                </c:pt>
                <c:pt idx="2581">
                  <c:v>2582</c:v>
                </c:pt>
                <c:pt idx="2582">
                  <c:v>2583</c:v>
                </c:pt>
                <c:pt idx="2583">
                  <c:v>2584</c:v>
                </c:pt>
                <c:pt idx="2584">
                  <c:v>2585</c:v>
                </c:pt>
                <c:pt idx="2585">
                  <c:v>2586</c:v>
                </c:pt>
                <c:pt idx="2586">
                  <c:v>2587</c:v>
                </c:pt>
                <c:pt idx="2587">
                  <c:v>2588</c:v>
                </c:pt>
                <c:pt idx="2588">
                  <c:v>2589</c:v>
                </c:pt>
                <c:pt idx="2589">
                  <c:v>2590</c:v>
                </c:pt>
                <c:pt idx="2590">
                  <c:v>2591</c:v>
                </c:pt>
                <c:pt idx="2591">
                  <c:v>2592</c:v>
                </c:pt>
                <c:pt idx="2592">
                  <c:v>2593</c:v>
                </c:pt>
                <c:pt idx="2593">
                  <c:v>2594</c:v>
                </c:pt>
                <c:pt idx="2594">
                  <c:v>2595</c:v>
                </c:pt>
                <c:pt idx="2595">
                  <c:v>2596</c:v>
                </c:pt>
                <c:pt idx="2596">
                  <c:v>2597</c:v>
                </c:pt>
                <c:pt idx="2597">
                  <c:v>2598</c:v>
                </c:pt>
                <c:pt idx="2598">
                  <c:v>2599</c:v>
                </c:pt>
                <c:pt idx="2599">
                  <c:v>2600</c:v>
                </c:pt>
                <c:pt idx="2600">
                  <c:v>2601</c:v>
                </c:pt>
                <c:pt idx="2601">
                  <c:v>2602</c:v>
                </c:pt>
                <c:pt idx="2602">
                  <c:v>2603</c:v>
                </c:pt>
                <c:pt idx="2603">
                  <c:v>2604</c:v>
                </c:pt>
                <c:pt idx="2604">
                  <c:v>2605</c:v>
                </c:pt>
                <c:pt idx="2605">
                  <c:v>2606</c:v>
                </c:pt>
                <c:pt idx="2606">
                  <c:v>2607</c:v>
                </c:pt>
                <c:pt idx="2607">
                  <c:v>2608</c:v>
                </c:pt>
                <c:pt idx="2608">
                  <c:v>2609</c:v>
                </c:pt>
                <c:pt idx="2609">
                  <c:v>2610</c:v>
                </c:pt>
                <c:pt idx="2610">
                  <c:v>2611</c:v>
                </c:pt>
                <c:pt idx="2611">
                  <c:v>2612</c:v>
                </c:pt>
                <c:pt idx="2612">
                  <c:v>2613</c:v>
                </c:pt>
                <c:pt idx="2613">
                  <c:v>2614</c:v>
                </c:pt>
                <c:pt idx="2614">
                  <c:v>2615</c:v>
                </c:pt>
                <c:pt idx="2615">
                  <c:v>2616</c:v>
                </c:pt>
                <c:pt idx="2616">
                  <c:v>2617</c:v>
                </c:pt>
                <c:pt idx="2617">
                  <c:v>2618</c:v>
                </c:pt>
                <c:pt idx="2618">
                  <c:v>2619</c:v>
                </c:pt>
                <c:pt idx="2619">
                  <c:v>2620</c:v>
                </c:pt>
                <c:pt idx="2620">
                  <c:v>2621</c:v>
                </c:pt>
                <c:pt idx="2621">
                  <c:v>2622</c:v>
                </c:pt>
                <c:pt idx="2622">
                  <c:v>2623</c:v>
                </c:pt>
                <c:pt idx="2623">
                  <c:v>2624</c:v>
                </c:pt>
                <c:pt idx="2624">
                  <c:v>2625</c:v>
                </c:pt>
                <c:pt idx="2625">
                  <c:v>2626</c:v>
                </c:pt>
                <c:pt idx="2626">
                  <c:v>2627</c:v>
                </c:pt>
                <c:pt idx="2627">
                  <c:v>2628</c:v>
                </c:pt>
                <c:pt idx="2628">
                  <c:v>2629</c:v>
                </c:pt>
                <c:pt idx="2629">
                  <c:v>2630</c:v>
                </c:pt>
                <c:pt idx="2630">
                  <c:v>2631</c:v>
                </c:pt>
                <c:pt idx="2631">
                  <c:v>2632</c:v>
                </c:pt>
                <c:pt idx="2632">
                  <c:v>2633</c:v>
                </c:pt>
                <c:pt idx="2633">
                  <c:v>2634</c:v>
                </c:pt>
                <c:pt idx="2634">
                  <c:v>2635</c:v>
                </c:pt>
                <c:pt idx="2635">
                  <c:v>2636</c:v>
                </c:pt>
                <c:pt idx="2636">
                  <c:v>2637</c:v>
                </c:pt>
                <c:pt idx="2637">
                  <c:v>2638</c:v>
                </c:pt>
                <c:pt idx="2638">
                  <c:v>2639</c:v>
                </c:pt>
                <c:pt idx="2639">
                  <c:v>2640</c:v>
                </c:pt>
                <c:pt idx="2640">
                  <c:v>2641</c:v>
                </c:pt>
                <c:pt idx="2641">
                  <c:v>2642</c:v>
                </c:pt>
                <c:pt idx="2642">
                  <c:v>2643</c:v>
                </c:pt>
                <c:pt idx="2643">
                  <c:v>2644</c:v>
                </c:pt>
                <c:pt idx="2644">
                  <c:v>2645</c:v>
                </c:pt>
                <c:pt idx="2645">
                  <c:v>2646</c:v>
                </c:pt>
                <c:pt idx="2646">
                  <c:v>2647</c:v>
                </c:pt>
                <c:pt idx="2647">
                  <c:v>2648</c:v>
                </c:pt>
                <c:pt idx="2648">
                  <c:v>2649</c:v>
                </c:pt>
                <c:pt idx="2649">
                  <c:v>2650</c:v>
                </c:pt>
                <c:pt idx="2650">
                  <c:v>2651</c:v>
                </c:pt>
                <c:pt idx="2651">
                  <c:v>2652</c:v>
                </c:pt>
                <c:pt idx="2652">
                  <c:v>2653</c:v>
                </c:pt>
                <c:pt idx="2653">
                  <c:v>2654</c:v>
                </c:pt>
                <c:pt idx="2654">
                  <c:v>2655</c:v>
                </c:pt>
                <c:pt idx="2655">
                  <c:v>2656</c:v>
                </c:pt>
                <c:pt idx="2656">
                  <c:v>2657</c:v>
                </c:pt>
                <c:pt idx="2657">
                  <c:v>2658</c:v>
                </c:pt>
                <c:pt idx="2658">
                  <c:v>2659</c:v>
                </c:pt>
                <c:pt idx="2659">
                  <c:v>2660</c:v>
                </c:pt>
                <c:pt idx="2660">
                  <c:v>2661</c:v>
                </c:pt>
                <c:pt idx="2661">
                  <c:v>2662</c:v>
                </c:pt>
                <c:pt idx="2662">
                  <c:v>2663</c:v>
                </c:pt>
                <c:pt idx="2663">
                  <c:v>2664</c:v>
                </c:pt>
                <c:pt idx="2664">
                  <c:v>2665</c:v>
                </c:pt>
                <c:pt idx="2665">
                  <c:v>2666</c:v>
                </c:pt>
                <c:pt idx="2666">
                  <c:v>2667</c:v>
                </c:pt>
                <c:pt idx="2667">
                  <c:v>2668</c:v>
                </c:pt>
                <c:pt idx="2668">
                  <c:v>2669</c:v>
                </c:pt>
                <c:pt idx="2669">
                  <c:v>2670</c:v>
                </c:pt>
                <c:pt idx="2670">
                  <c:v>2671</c:v>
                </c:pt>
                <c:pt idx="2671">
                  <c:v>2672</c:v>
                </c:pt>
                <c:pt idx="2672">
                  <c:v>2673</c:v>
                </c:pt>
                <c:pt idx="2673">
                  <c:v>2674</c:v>
                </c:pt>
                <c:pt idx="2674">
                  <c:v>2675</c:v>
                </c:pt>
                <c:pt idx="2675">
                  <c:v>2676</c:v>
                </c:pt>
                <c:pt idx="2676">
                  <c:v>2677</c:v>
                </c:pt>
                <c:pt idx="2677">
                  <c:v>2678</c:v>
                </c:pt>
                <c:pt idx="2678">
                  <c:v>2679</c:v>
                </c:pt>
                <c:pt idx="2679">
                  <c:v>2680</c:v>
                </c:pt>
                <c:pt idx="2680">
                  <c:v>2681</c:v>
                </c:pt>
                <c:pt idx="2681">
                  <c:v>2682</c:v>
                </c:pt>
                <c:pt idx="2682">
                  <c:v>2683</c:v>
                </c:pt>
                <c:pt idx="2683">
                  <c:v>2684</c:v>
                </c:pt>
                <c:pt idx="2684">
                  <c:v>2685</c:v>
                </c:pt>
                <c:pt idx="2685">
                  <c:v>2686</c:v>
                </c:pt>
                <c:pt idx="2686">
                  <c:v>2687</c:v>
                </c:pt>
                <c:pt idx="2687">
                  <c:v>2688</c:v>
                </c:pt>
                <c:pt idx="2688">
                  <c:v>2689</c:v>
                </c:pt>
                <c:pt idx="2689">
                  <c:v>2690</c:v>
                </c:pt>
                <c:pt idx="2690">
                  <c:v>2691</c:v>
                </c:pt>
                <c:pt idx="2691">
                  <c:v>2692</c:v>
                </c:pt>
                <c:pt idx="2692">
                  <c:v>2693</c:v>
                </c:pt>
                <c:pt idx="2693">
                  <c:v>2694</c:v>
                </c:pt>
                <c:pt idx="2694">
                  <c:v>2695</c:v>
                </c:pt>
                <c:pt idx="2695">
                  <c:v>2696</c:v>
                </c:pt>
                <c:pt idx="2696">
                  <c:v>2697</c:v>
                </c:pt>
                <c:pt idx="2697">
                  <c:v>2698</c:v>
                </c:pt>
                <c:pt idx="2698">
                  <c:v>2699</c:v>
                </c:pt>
                <c:pt idx="2699">
                  <c:v>2700</c:v>
                </c:pt>
                <c:pt idx="2700">
                  <c:v>2701</c:v>
                </c:pt>
                <c:pt idx="2701">
                  <c:v>2702</c:v>
                </c:pt>
                <c:pt idx="2702">
                  <c:v>2703</c:v>
                </c:pt>
                <c:pt idx="2703">
                  <c:v>2704</c:v>
                </c:pt>
                <c:pt idx="2704">
                  <c:v>2705</c:v>
                </c:pt>
                <c:pt idx="2705">
                  <c:v>2706</c:v>
                </c:pt>
                <c:pt idx="2706">
                  <c:v>2707</c:v>
                </c:pt>
                <c:pt idx="2707">
                  <c:v>2708</c:v>
                </c:pt>
                <c:pt idx="2708">
                  <c:v>2709</c:v>
                </c:pt>
                <c:pt idx="2709">
                  <c:v>2710</c:v>
                </c:pt>
                <c:pt idx="2710">
                  <c:v>2711</c:v>
                </c:pt>
                <c:pt idx="2711">
                  <c:v>2712</c:v>
                </c:pt>
                <c:pt idx="2712">
                  <c:v>2713</c:v>
                </c:pt>
                <c:pt idx="2713">
                  <c:v>2714</c:v>
                </c:pt>
                <c:pt idx="2714">
                  <c:v>2715</c:v>
                </c:pt>
                <c:pt idx="2715">
                  <c:v>2716</c:v>
                </c:pt>
                <c:pt idx="2716">
                  <c:v>2717</c:v>
                </c:pt>
                <c:pt idx="2717">
                  <c:v>2718</c:v>
                </c:pt>
                <c:pt idx="2718">
                  <c:v>2719</c:v>
                </c:pt>
                <c:pt idx="2719">
                  <c:v>2720</c:v>
                </c:pt>
                <c:pt idx="2720">
                  <c:v>2721</c:v>
                </c:pt>
                <c:pt idx="2721">
                  <c:v>2722</c:v>
                </c:pt>
                <c:pt idx="2722">
                  <c:v>2723</c:v>
                </c:pt>
                <c:pt idx="2723">
                  <c:v>2724</c:v>
                </c:pt>
                <c:pt idx="2724">
                  <c:v>2725</c:v>
                </c:pt>
                <c:pt idx="2725">
                  <c:v>2726</c:v>
                </c:pt>
                <c:pt idx="2726">
                  <c:v>2727</c:v>
                </c:pt>
                <c:pt idx="2727">
                  <c:v>2728</c:v>
                </c:pt>
                <c:pt idx="2728">
                  <c:v>2729</c:v>
                </c:pt>
                <c:pt idx="2729">
                  <c:v>2730</c:v>
                </c:pt>
                <c:pt idx="2730">
                  <c:v>2731</c:v>
                </c:pt>
                <c:pt idx="2731">
                  <c:v>2732</c:v>
                </c:pt>
                <c:pt idx="2732">
                  <c:v>2733</c:v>
                </c:pt>
                <c:pt idx="2733">
                  <c:v>2734</c:v>
                </c:pt>
                <c:pt idx="2734">
                  <c:v>2735</c:v>
                </c:pt>
                <c:pt idx="2735">
                  <c:v>2736</c:v>
                </c:pt>
                <c:pt idx="2736">
                  <c:v>2737</c:v>
                </c:pt>
                <c:pt idx="2737">
                  <c:v>2738</c:v>
                </c:pt>
                <c:pt idx="2738">
                  <c:v>2739</c:v>
                </c:pt>
                <c:pt idx="2739">
                  <c:v>2740</c:v>
                </c:pt>
                <c:pt idx="2740">
                  <c:v>2741</c:v>
                </c:pt>
                <c:pt idx="2741">
                  <c:v>2742</c:v>
                </c:pt>
                <c:pt idx="2742">
                  <c:v>2743</c:v>
                </c:pt>
                <c:pt idx="2743">
                  <c:v>2744</c:v>
                </c:pt>
                <c:pt idx="2744">
                  <c:v>2745</c:v>
                </c:pt>
                <c:pt idx="2745">
                  <c:v>2746</c:v>
                </c:pt>
                <c:pt idx="2746">
                  <c:v>2747</c:v>
                </c:pt>
                <c:pt idx="2747">
                  <c:v>2748</c:v>
                </c:pt>
                <c:pt idx="2748">
                  <c:v>2749</c:v>
                </c:pt>
                <c:pt idx="2749">
                  <c:v>2750</c:v>
                </c:pt>
                <c:pt idx="2750">
                  <c:v>2751</c:v>
                </c:pt>
                <c:pt idx="2751">
                  <c:v>2752</c:v>
                </c:pt>
                <c:pt idx="2752">
                  <c:v>2753</c:v>
                </c:pt>
                <c:pt idx="2753">
                  <c:v>2754</c:v>
                </c:pt>
                <c:pt idx="2754">
                  <c:v>2755</c:v>
                </c:pt>
                <c:pt idx="2755">
                  <c:v>2756</c:v>
                </c:pt>
                <c:pt idx="2756">
                  <c:v>2757</c:v>
                </c:pt>
                <c:pt idx="2757">
                  <c:v>2758</c:v>
                </c:pt>
                <c:pt idx="2758">
                  <c:v>2759</c:v>
                </c:pt>
                <c:pt idx="2759">
                  <c:v>2760</c:v>
                </c:pt>
                <c:pt idx="2760">
                  <c:v>2761</c:v>
                </c:pt>
                <c:pt idx="2761">
                  <c:v>2762</c:v>
                </c:pt>
                <c:pt idx="2762">
                  <c:v>2763</c:v>
                </c:pt>
                <c:pt idx="2763">
                  <c:v>2764</c:v>
                </c:pt>
                <c:pt idx="2764">
                  <c:v>2765</c:v>
                </c:pt>
                <c:pt idx="2765">
                  <c:v>2766</c:v>
                </c:pt>
                <c:pt idx="2766">
                  <c:v>2767</c:v>
                </c:pt>
                <c:pt idx="2767">
                  <c:v>2768</c:v>
                </c:pt>
                <c:pt idx="2768">
                  <c:v>2769</c:v>
                </c:pt>
                <c:pt idx="2769">
                  <c:v>2770</c:v>
                </c:pt>
                <c:pt idx="2770">
                  <c:v>2771</c:v>
                </c:pt>
                <c:pt idx="2771">
                  <c:v>2772</c:v>
                </c:pt>
                <c:pt idx="2772">
                  <c:v>2773</c:v>
                </c:pt>
                <c:pt idx="2773">
                  <c:v>2774</c:v>
                </c:pt>
                <c:pt idx="2774">
                  <c:v>2775</c:v>
                </c:pt>
                <c:pt idx="2775">
                  <c:v>2776</c:v>
                </c:pt>
                <c:pt idx="2776">
                  <c:v>2777</c:v>
                </c:pt>
                <c:pt idx="2777">
                  <c:v>2778</c:v>
                </c:pt>
                <c:pt idx="2778">
                  <c:v>2779</c:v>
                </c:pt>
                <c:pt idx="2779">
                  <c:v>2780</c:v>
                </c:pt>
                <c:pt idx="2780">
                  <c:v>2781</c:v>
                </c:pt>
                <c:pt idx="2781">
                  <c:v>2782</c:v>
                </c:pt>
                <c:pt idx="2782">
                  <c:v>2783</c:v>
                </c:pt>
                <c:pt idx="2783">
                  <c:v>2784</c:v>
                </c:pt>
                <c:pt idx="2784">
                  <c:v>2785</c:v>
                </c:pt>
                <c:pt idx="2785">
                  <c:v>2786</c:v>
                </c:pt>
                <c:pt idx="2786">
                  <c:v>2787</c:v>
                </c:pt>
                <c:pt idx="2787">
                  <c:v>2788</c:v>
                </c:pt>
                <c:pt idx="2788">
                  <c:v>2789</c:v>
                </c:pt>
                <c:pt idx="2789">
                  <c:v>2790</c:v>
                </c:pt>
                <c:pt idx="2790">
                  <c:v>2791</c:v>
                </c:pt>
                <c:pt idx="2791">
                  <c:v>2792</c:v>
                </c:pt>
                <c:pt idx="2792">
                  <c:v>2793</c:v>
                </c:pt>
                <c:pt idx="2793">
                  <c:v>2794</c:v>
                </c:pt>
                <c:pt idx="2794">
                  <c:v>2795</c:v>
                </c:pt>
                <c:pt idx="2795">
                  <c:v>2796</c:v>
                </c:pt>
                <c:pt idx="2796">
                  <c:v>2797</c:v>
                </c:pt>
                <c:pt idx="2797">
                  <c:v>2798</c:v>
                </c:pt>
                <c:pt idx="2798">
                  <c:v>2799</c:v>
                </c:pt>
                <c:pt idx="2799">
                  <c:v>2800</c:v>
                </c:pt>
                <c:pt idx="2800">
                  <c:v>2801</c:v>
                </c:pt>
                <c:pt idx="2801">
                  <c:v>2802</c:v>
                </c:pt>
                <c:pt idx="2802">
                  <c:v>2803</c:v>
                </c:pt>
                <c:pt idx="2803">
                  <c:v>2804</c:v>
                </c:pt>
                <c:pt idx="2804">
                  <c:v>2805</c:v>
                </c:pt>
                <c:pt idx="2805">
                  <c:v>2806</c:v>
                </c:pt>
                <c:pt idx="2806">
                  <c:v>2807</c:v>
                </c:pt>
                <c:pt idx="2807">
                  <c:v>2808</c:v>
                </c:pt>
                <c:pt idx="2808">
                  <c:v>2809</c:v>
                </c:pt>
                <c:pt idx="2809">
                  <c:v>2810</c:v>
                </c:pt>
                <c:pt idx="2810">
                  <c:v>2811</c:v>
                </c:pt>
                <c:pt idx="2811">
                  <c:v>2812</c:v>
                </c:pt>
                <c:pt idx="2812">
                  <c:v>2813</c:v>
                </c:pt>
                <c:pt idx="2813">
                  <c:v>2814</c:v>
                </c:pt>
                <c:pt idx="2814">
                  <c:v>2815</c:v>
                </c:pt>
                <c:pt idx="2815">
                  <c:v>2816</c:v>
                </c:pt>
                <c:pt idx="2816">
                  <c:v>2817</c:v>
                </c:pt>
                <c:pt idx="2817">
                  <c:v>2818</c:v>
                </c:pt>
                <c:pt idx="2818">
                  <c:v>2819</c:v>
                </c:pt>
                <c:pt idx="2819">
                  <c:v>2820</c:v>
                </c:pt>
                <c:pt idx="2820">
                  <c:v>2821</c:v>
                </c:pt>
                <c:pt idx="2821">
                  <c:v>2822</c:v>
                </c:pt>
                <c:pt idx="2822">
                  <c:v>2823</c:v>
                </c:pt>
                <c:pt idx="2823">
                  <c:v>2824</c:v>
                </c:pt>
                <c:pt idx="2824">
                  <c:v>2825</c:v>
                </c:pt>
                <c:pt idx="2825">
                  <c:v>2826</c:v>
                </c:pt>
                <c:pt idx="2826">
                  <c:v>2827</c:v>
                </c:pt>
                <c:pt idx="2827">
                  <c:v>2828</c:v>
                </c:pt>
                <c:pt idx="2828">
                  <c:v>2829</c:v>
                </c:pt>
                <c:pt idx="2829">
                  <c:v>2830</c:v>
                </c:pt>
                <c:pt idx="2830">
                  <c:v>2831</c:v>
                </c:pt>
                <c:pt idx="2831">
                  <c:v>2832</c:v>
                </c:pt>
                <c:pt idx="2832">
                  <c:v>2833</c:v>
                </c:pt>
                <c:pt idx="2833">
                  <c:v>2834</c:v>
                </c:pt>
                <c:pt idx="2834">
                  <c:v>2835</c:v>
                </c:pt>
                <c:pt idx="2835">
                  <c:v>2836</c:v>
                </c:pt>
                <c:pt idx="2836">
                  <c:v>2837</c:v>
                </c:pt>
                <c:pt idx="2837">
                  <c:v>2838</c:v>
                </c:pt>
                <c:pt idx="2838">
                  <c:v>2839</c:v>
                </c:pt>
                <c:pt idx="2839">
                  <c:v>2840</c:v>
                </c:pt>
                <c:pt idx="2840">
                  <c:v>2841</c:v>
                </c:pt>
                <c:pt idx="2841">
                  <c:v>2842</c:v>
                </c:pt>
                <c:pt idx="2842">
                  <c:v>2843</c:v>
                </c:pt>
                <c:pt idx="2843">
                  <c:v>2844</c:v>
                </c:pt>
                <c:pt idx="2844">
                  <c:v>2845</c:v>
                </c:pt>
                <c:pt idx="2845">
                  <c:v>2846</c:v>
                </c:pt>
                <c:pt idx="2846">
                  <c:v>2847</c:v>
                </c:pt>
                <c:pt idx="2847">
                  <c:v>2848</c:v>
                </c:pt>
                <c:pt idx="2848">
                  <c:v>2849</c:v>
                </c:pt>
                <c:pt idx="2849">
                  <c:v>2850</c:v>
                </c:pt>
                <c:pt idx="2850">
                  <c:v>2851</c:v>
                </c:pt>
                <c:pt idx="2851">
                  <c:v>2852</c:v>
                </c:pt>
                <c:pt idx="2852">
                  <c:v>2853</c:v>
                </c:pt>
                <c:pt idx="2853">
                  <c:v>2854</c:v>
                </c:pt>
                <c:pt idx="2854">
                  <c:v>2855</c:v>
                </c:pt>
                <c:pt idx="2855">
                  <c:v>2856</c:v>
                </c:pt>
                <c:pt idx="2856">
                  <c:v>2857</c:v>
                </c:pt>
                <c:pt idx="2857">
                  <c:v>2858</c:v>
                </c:pt>
                <c:pt idx="2858">
                  <c:v>2859</c:v>
                </c:pt>
                <c:pt idx="2859">
                  <c:v>2860</c:v>
                </c:pt>
                <c:pt idx="2860">
                  <c:v>2861</c:v>
                </c:pt>
                <c:pt idx="2861">
                  <c:v>2862</c:v>
                </c:pt>
                <c:pt idx="2862">
                  <c:v>2863</c:v>
                </c:pt>
                <c:pt idx="2863">
                  <c:v>2864</c:v>
                </c:pt>
                <c:pt idx="2864">
                  <c:v>2865</c:v>
                </c:pt>
                <c:pt idx="2865">
                  <c:v>2866</c:v>
                </c:pt>
                <c:pt idx="2866">
                  <c:v>2867</c:v>
                </c:pt>
                <c:pt idx="2867">
                  <c:v>2868</c:v>
                </c:pt>
                <c:pt idx="2868">
                  <c:v>2869</c:v>
                </c:pt>
                <c:pt idx="2869">
                  <c:v>2870</c:v>
                </c:pt>
                <c:pt idx="2870">
                  <c:v>2871</c:v>
                </c:pt>
                <c:pt idx="2871">
                  <c:v>2872</c:v>
                </c:pt>
                <c:pt idx="2872">
                  <c:v>2873</c:v>
                </c:pt>
                <c:pt idx="2873">
                  <c:v>2874</c:v>
                </c:pt>
                <c:pt idx="2874">
                  <c:v>2875</c:v>
                </c:pt>
                <c:pt idx="2875">
                  <c:v>2876</c:v>
                </c:pt>
                <c:pt idx="2876">
                  <c:v>2877</c:v>
                </c:pt>
                <c:pt idx="2877">
                  <c:v>2878</c:v>
                </c:pt>
                <c:pt idx="2878">
                  <c:v>2879</c:v>
                </c:pt>
                <c:pt idx="2879">
                  <c:v>2880</c:v>
                </c:pt>
                <c:pt idx="2880">
                  <c:v>2881</c:v>
                </c:pt>
                <c:pt idx="2881">
                  <c:v>2882</c:v>
                </c:pt>
                <c:pt idx="2882">
                  <c:v>2883</c:v>
                </c:pt>
                <c:pt idx="2883">
                  <c:v>2884</c:v>
                </c:pt>
                <c:pt idx="2884">
                  <c:v>2885</c:v>
                </c:pt>
                <c:pt idx="2885">
                  <c:v>2886</c:v>
                </c:pt>
                <c:pt idx="2886">
                  <c:v>2887</c:v>
                </c:pt>
                <c:pt idx="2887">
                  <c:v>2888</c:v>
                </c:pt>
                <c:pt idx="2888">
                  <c:v>2889</c:v>
                </c:pt>
                <c:pt idx="2889">
                  <c:v>2890</c:v>
                </c:pt>
                <c:pt idx="2890">
                  <c:v>2891</c:v>
                </c:pt>
                <c:pt idx="2891">
                  <c:v>2892</c:v>
                </c:pt>
                <c:pt idx="2892">
                  <c:v>2893</c:v>
                </c:pt>
                <c:pt idx="2893">
                  <c:v>2894</c:v>
                </c:pt>
                <c:pt idx="2894">
                  <c:v>2895</c:v>
                </c:pt>
                <c:pt idx="2895">
                  <c:v>2896</c:v>
                </c:pt>
                <c:pt idx="2896">
                  <c:v>2897</c:v>
                </c:pt>
                <c:pt idx="2897">
                  <c:v>2898</c:v>
                </c:pt>
                <c:pt idx="2898">
                  <c:v>2899</c:v>
                </c:pt>
                <c:pt idx="2899">
                  <c:v>2900</c:v>
                </c:pt>
                <c:pt idx="2900">
                  <c:v>2901</c:v>
                </c:pt>
                <c:pt idx="2901">
                  <c:v>2902</c:v>
                </c:pt>
                <c:pt idx="2902">
                  <c:v>2903</c:v>
                </c:pt>
                <c:pt idx="2903">
                  <c:v>2904</c:v>
                </c:pt>
                <c:pt idx="2904">
                  <c:v>2905</c:v>
                </c:pt>
                <c:pt idx="2905">
                  <c:v>2906</c:v>
                </c:pt>
                <c:pt idx="2906">
                  <c:v>2907</c:v>
                </c:pt>
                <c:pt idx="2907">
                  <c:v>2908</c:v>
                </c:pt>
                <c:pt idx="2908">
                  <c:v>2909</c:v>
                </c:pt>
                <c:pt idx="2909">
                  <c:v>2910</c:v>
                </c:pt>
                <c:pt idx="2910">
                  <c:v>2911</c:v>
                </c:pt>
                <c:pt idx="2911">
                  <c:v>2912</c:v>
                </c:pt>
                <c:pt idx="2912">
                  <c:v>2913</c:v>
                </c:pt>
                <c:pt idx="2913">
                  <c:v>2914</c:v>
                </c:pt>
                <c:pt idx="2914">
                  <c:v>2915</c:v>
                </c:pt>
                <c:pt idx="2915">
                  <c:v>2916</c:v>
                </c:pt>
                <c:pt idx="2916">
                  <c:v>2917</c:v>
                </c:pt>
                <c:pt idx="2917">
                  <c:v>2918</c:v>
                </c:pt>
                <c:pt idx="2918">
                  <c:v>2919</c:v>
                </c:pt>
                <c:pt idx="2919">
                  <c:v>2920</c:v>
                </c:pt>
                <c:pt idx="2920">
                  <c:v>2921</c:v>
                </c:pt>
                <c:pt idx="2921">
                  <c:v>2922</c:v>
                </c:pt>
                <c:pt idx="2922">
                  <c:v>2923</c:v>
                </c:pt>
                <c:pt idx="2923">
                  <c:v>2924</c:v>
                </c:pt>
                <c:pt idx="2924">
                  <c:v>2925</c:v>
                </c:pt>
                <c:pt idx="2925">
                  <c:v>2926</c:v>
                </c:pt>
                <c:pt idx="2926">
                  <c:v>2927</c:v>
                </c:pt>
                <c:pt idx="2927">
                  <c:v>2928</c:v>
                </c:pt>
                <c:pt idx="2928">
                  <c:v>2929</c:v>
                </c:pt>
                <c:pt idx="2929">
                  <c:v>2930</c:v>
                </c:pt>
                <c:pt idx="2930">
                  <c:v>2931</c:v>
                </c:pt>
                <c:pt idx="2931">
                  <c:v>2932</c:v>
                </c:pt>
                <c:pt idx="2932">
                  <c:v>2933</c:v>
                </c:pt>
                <c:pt idx="2933">
                  <c:v>2934</c:v>
                </c:pt>
                <c:pt idx="2934">
                  <c:v>2935</c:v>
                </c:pt>
                <c:pt idx="2935">
                  <c:v>2936</c:v>
                </c:pt>
                <c:pt idx="2936">
                  <c:v>2937</c:v>
                </c:pt>
                <c:pt idx="2937">
                  <c:v>2938</c:v>
                </c:pt>
                <c:pt idx="2938">
                  <c:v>2939</c:v>
                </c:pt>
                <c:pt idx="2939">
                  <c:v>2940</c:v>
                </c:pt>
                <c:pt idx="2940">
                  <c:v>2941</c:v>
                </c:pt>
                <c:pt idx="2941">
                  <c:v>2942</c:v>
                </c:pt>
                <c:pt idx="2942">
                  <c:v>2943</c:v>
                </c:pt>
                <c:pt idx="2943">
                  <c:v>2944</c:v>
                </c:pt>
                <c:pt idx="2944">
                  <c:v>2945</c:v>
                </c:pt>
                <c:pt idx="2945">
                  <c:v>2946</c:v>
                </c:pt>
                <c:pt idx="2946">
                  <c:v>2947</c:v>
                </c:pt>
                <c:pt idx="2947">
                  <c:v>2948</c:v>
                </c:pt>
                <c:pt idx="2948">
                  <c:v>2949</c:v>
                </c:pt>
                <c:pt idx="2949">
                  <c:v>2950</c:v>
                </c:pt>
                <c:pt idx="2950">
                  <c:v>2951</c:v>
                </c:pt>
                <c:pt idx="2951">
                  <c:v>2952</c:v>
                </c:pt>
                <c:pt idx="2952">
                  <c:v>2953</c:v>
                </c:pt>
                <c:pt idx="2953">
                  <c:v>2954</c:v>
                </c:pt>
                <c:pt idx="2954">
                  <c:v>2955</c:v>
                </c:pt>
                <c:pt idx="2955">
                  <c:v>2956</c:v>
                </c:pt>
                <c:pt idx="2956">
                  <c:v>2957</c:v>
                </c:pt>
                <c:pt idx="2957">
                  <c:v>2958</c:v>
                </c:pt>
                <c:pt idx="2958">
                  <c:v>2959</c:v>
                </c:pt>
                <c:pt idx="2959">
                  <c:v>2960</c:v>
                </c:pt>
                <c:pt idx="2960">
                  <c:v>2961</c:v>
                </c:pt>
                <c:pt idx="2961">
                  <c:v>2962</c:v>
                </c:pt>
                <c:pt idx="2962">
                  <c:v>2963</c:v>
                </c:pt>
                <c:pt idx="2963">
                  <c:v>2964</c:v>
                </c:pt>
                <c:pt idx="2964">
                  <c:v>2965</c:v>
                </c:pt>
                <c:pt idx="2965">
                  <c:v>2966</c:v>
                </c:pt>
                <c:pt idx="2966">
                  <c:v>2967</c:v>
                </c:pt>
                <c:pt idx="2967">
                  <c:v>2968</c:v>
                </c:pt>
                <c:pt idx="2968">
                  <c:v>2969</c:v>
                </c:pt>
                <c:pt idx="2969">
                  <c:v>2970</c:v>
                </c:pt>
                <c:pt idx="2970">
                  <c:v>2971</c:v>
                </c:pt>
                <c:pt idx="2971">
                  <c:v>2972</c:v>
                </c:pt>
                <c:pt idx="2972">
                  <c:v>2973</c:v>
                </c:pt>
                <c:pt idx="2973">
                  <c:v>2974</c:v>
                </c:pt>
                <c:pt idx="2974">
                  <c:v>2975</c:v>
                </c:pt>
                <c:pt idx="2975">
                  <c:v>2976</c:v>
                </c:pt>
                <c:pt idx="2976">
                  <c:v>2977</c:v>
                </c:pt>
                <c:pt idx="2977">
                  <c:v>2978</c:v>
                </c:pt>
                <c:pt idx="2978">
                  <c:v>2979</c:v>
                </c:pt>
                <c:pt idx="2979">
                  <c:v>2980</c:v>
                </c:pt>
                <c:pt idx="2980">
                  <c:v>2981</c:v>
                </c:pt>
                <c:pt idx="2981">
                  <c:v>2982</c:v>
                </c:pt>
                <c:pt idx="2982">
                  <c:v>2983</c:v>
                </c:pt>
                <c:pt idx="2983">
                  <c:v>2984</c:v>
                </c:pt>
                <c:pt idx="2984">
                  <c:v>2985</c:v>
                </c:pt>
                <c:pt idx="2985">
                  <c:v>2986</c:v>
                </c:pt>
                <c:pt idx="2986">
                  <c:v>2987</c:v>
                </c:pt>
                <c:pt idx="2987">
                  <c:v>2988</c:v>
                </c:pt>
                <c:pt idx="2988">
                  <c:v>2989</c:v>
                </c:pt>
                <c:pt idx="2989">
                  <c:v>2990</c:v>
                </c:pt>
                <c:pt idx="2990">
                  <c:v>2991</c:v>
                </c:pt>
                <c:pt idx="2991">
                  <c:v>2992</c:v>
                </c:pt>
                <c:pt idx="2992">
                  <c:v>2993</c:v>
                </c:pt>
                <c:pt idx="2993">
                  <c:v>2994</c:v>
                </c:pt>
                <c:pt idx="2994">
                  <c:v>2995</c:v>
                </c:pt>
                <c:pt idx="2995">
                  <c:v>2996</c:v>
                </c:pt>
                <c:pt idx="2996">
                  <c:v>2997</c:v>
                </c:pt>
                <c:pt idx="2997">
                  <c:v>2998</c:v>
                </c:pt>
                <c:pt idx="2998">
                  <c:v>2999</c:v>
                </c:pt>
                <c:pt idx="2999">
                  <c:v>3000</c:v>
                </c:pt>
                <c:pt idx="3000">
                  <c:v>3001</c:v>
                </c:pt>
                <c:pt idx="3001">
                  <c:v>3002</c:v>
                </c:pt>
                <c:pt idx="3002">
                  <c:v>3003</c:v>
                </c:pt>
                <c:pt idx="3003">
                  <c:v>3004</c:v>
                </c:pt>
                <c:pt idx="3004">
                  <c:v>3005</c:v>
                </c:pt>
                <c:pt idx="3005">
                  <c:v>3006</c:v>
                </c:pt>
                <c:pt idx="3006">
                  <c:v>3007</c:v>
                </c:pt>
                <c:pt idx="3007">
                  <c:v>3008</c:v>
                </c:pt>
                <c:pt idx="3008">
                  <c:v>3009</c:v>
                </c:pt>
                <c:pt idx="3009">
                  <c:v>3010</c:v>
                </c:pt>
                <c:pt idx="3010">
                  <c:v>3011</c:v>
                </c:pt>
                <c:pt idx="3011">
                  <c:v>3012</c:v>
                </c:pt>
                <c:pt idx="3012">
                  <c:v>3013</c:v>
                </c:pt>
                <c:pt idx="3013">
                  <c:v>3014</c:v>
                </c:pt>
                <c:pt idx="3014">
                  <c:v>3015</c:v>
                </c:pt>
                <c:pt idx="3015">
                  <c:v>3016</c:v>
                </c:pt>
                <c:pt idx="3016">
                  <c:v>3017</c:v>
                </c:pt>
                <c:pt idx="3017">
                  <c:v>3018</c:v>
                </c:pt>
                <c:pt idx="3018">
                  <c:v>3019</c:v>
                </c:pt>
                <c:pt idx="3019">
                  <c:v>3020</c:v>
                </c:pt>
                <c:pt idx="3020">
                  <c:v>3021</c:v>
                </c:pt>
                <c:pt idx="3021">
                  <c:v>3022</c:v>
                </c:pt>
                <c:pt idx="3022">
                  <c:v>3023</c:v>
                </c:pt>
                <c:pt idx="3023">
                  <c:v>3024</c:v>
                </c:pt>
                <c:pt idx="3024">
                  <c:v>3025</c:v>
                </c:pt>
                <c:pt idx="3025">
                  <c:v>3026</c:v>
                </c:pt>
                <c:pt idx="3026">
                  <c:v>3027</c:v>
                </c:pt>
                <c:pt idx="3027">
                  <c:v>3028</c:v>
                </c:pt>
                <c:pt idx="3028">
                  <c:v>3029</c:v>
                </c:pt>
                <c:pt idx="3029">
                  <c:v>3030</c:v>
                </c:pt>
                <c:pt idx="3030">
                  <c:v>3031</c:v>
                </c:pt>
                <c:pt idx="3031">
                  <c:v>3032</c:v>
                </c:pt>
                <c:pt idx="3032">
                  <c:v>3033</c:v>
                </c:pt>
                <c:pt idx="3033">
                  <c:v>3034</c:v>
                </c:pt>
                <c:pt idx="3034">
                  <c:v>3035</c:v>
                </c:pt>
                <c:pt idx="3035">
                  <c:v>3036</c:v>
                </c:pt>
                <c:pt idx="3036">
                  <c:v>3037</c:v>
                </c:pt>
                <c:pt idx="3037">
                  <c:v>3038</c:v>
                </c:pt>
                <c:pt idx="3038">
                  <c:v>3039</c:v>
                </c:pt>
                <c:pt idx="3039">
                  <c:v>3040</c:v>
                </c:pt>
                <c:pt idx="3040">
                  <c:v>3041</c:v>
                </c:pt>
                <c:pt idx="3041">
                  <c:v>3042</c:v>
                </c:pt>
                <c:pt idx="3042">
                  <c:v>3043</c:v>
                </c:pt>
                <c:pt idx="3043">
                  <c:v>3044</c:v>
                </c:pt>
                <c:pt idx="3044">
                  <c:v>3045</c:v>
                </c:pt>
                <c:pt idx="3045">
                  <c:v>3046</c:v>
                </c:pt>
                <c:pt idx="3046">
                  <c:v>3047</c:v>
                </c:pt>
                <c:pt idx="3047">
                  <c:v>3048</c:v>
                </c:pt>
                <c:pt idx="3048">
                  <c:v>3049</c:v>
                </c:pt>
                <c:pt idx="3049">
                  <c:v>3050</c:v>
                </c:pt>
                <c:pt idx="3050">
                  <c:v>3051</c:v>
                </c:pt>
                <c:pt idx="3051">
                  <c:v>3052</c:v>
                </c:pt>
                <c:pt idx="3052">
                  <c:v>3053</c:v>
                </c:pt>
                <c:pt idx="3053">
                  <c:v>3054</c:v>
                </c:pt>
                <c:pt idx="3054">
                  <c:v>3055</c:v>
                </c:pt>
                <c:pt idx="3055">
                  <c:v>3056</c:v>
                </c:pt>
                <c:pt idx="3056">
                  <c:v>3057</c:v>
                </c:pt>
                <c:pt idx="3057">
                  <c:v>3058</c:v>
                </c:pt>
                <c:pt idx="3058">
                  <c:v>3059</c:v>
                </c:pt>
                <c:pt idx="3059">
                  <c:v>3060</c:v>
                </c:pt>
                <c:pt idx="3060">
                  <c:v>3061</c:v>
                </c:pt>
                <c:pt idx="3061">
                  <c:v>3062</c:v>
                </c:pt>
                <c:pt idx="3062">
                  <c:v>3063</c:v>
                </c:pt>
                <c:pt idx="3063">
                  <c:v>3064</c:v>
                </c:pt>
                <c:pt idx="3064">
                  <c:v>3065</c:v>
                </c:pt>
                <c:pt idx="3065">
                  <c:v>3066</c:v>
                </c:pt>
                <c:pt idx="3066">
                  <c:v>3067</c:v>
                </c:pt>
                <c:pt idx="3067">
                  <c:v>3068</c:v>
                </c:pt>
                <c:pt idx="3068">
                  <c:v>3069</c:v>
                </c:pt>
                <c:pt idx="3069">
                  <c:v>3070</c:v>
                </c:pt>
                <c:pt idx="3070">
                  <c:v>3071</c:v>
                </c:pt>
                <c:pt idx="3071">
                  <c:v>3072</c:v>
                </c:pt>
                <c:pt idx="3072">
                  <c:v>3073</c:v>
                </c:pt>
                <c:pt idx="3073">
                  <c:v>3074</c:v>
                </c:pt>
                <c:pt idx="3074">
                  <c:v>3075</c:v>
                </c:pt>
                <c:pt idx="3075">
                  <c:v>3076</c:v>
                </c:pt>
                <c:pt idx="3076">
                  <c:v>3077</c:v>
                </c:pt>
                <c:pt idx="3077">
                  <c:v>3078</c:v>
                </c:pt>
                <c:pt idx="3078">
                  <c:v>3079</c:v>
                </c:pt>
                <c:pt idx="3079">
                  <c:v>3080</c:v>
                </c:pt>
                <c:pt idx="3080">
                  <c:v>3081</c:v>
                </c:pt>
                <c:pt idx="3081">
                  <c:v>3082</c:v>
                </c:pt>
                <c:pt idx="3082">
                  <c:v>3083</c:v>
                </c:pt>
                <c:pt idx="3083">
                  <c:v>3084</c:v>
                </c:pt>
                <c:pt idx="3084">
                  <c:v>3085</c:v>
                </c:pt>
                <c:pt idx="3085">
                  <c:v>3086</c:v>
                </c:pt>
                <c:pt idx="3086">
                  <c:v>3087</c:v>
                </c:pt>
                <c:pt idx="3087">
                  <c:v>3088</c:v>
                </c:pt>
                <c:pt idx="3088">
                  <c:v>3089</c:v>
                </c:pt>
                <c:pt idx="3089">
                  <c:v>3090</c:v>
                </c:pt>
                <c:pt idx="3090">
                  <c:v>3091</c:v>
                </c:pt>
                <c:pt idx="3091">
                  <c:v>3092</c:v>
                </c:pt>
                <c:pt idx="3092">
                  <c:v>3093</c:v>
                </c:pt>
                <c:pt idx="3093">
                  <c:v>3094</c:v>
                </c:pt>
                <c:pt idx="3094">
                  <c:v>3095</c:v>
                </c:pt>
                <c:pt idx="3095">
                  <c:v>3096</c:v>
                </c:pt>
                <c:pt idx="3096">
                  <c:v>3097</c:v>
                </c:pt>
                <c:pt idx="3097">
                  <c:v>3098</c:v>
                </c:pt>
                <c:pt idx="3098">
                  <c:v>3099</c:v>
                </c:pt>
                <c:pt idx="3099">
                  <c:v>3100</c:v>
                </c:pt>
                <c:pt idx="3100">
                  <c:v>3101</c:v>
                </c:pt>
                <c:pt idx="3101">
                  <c:v>3102</c:v>
                </c:pt>
                <c:pt idx="3102">
                  <c:v>3103</c:v>
                </c:pt>
                <c:pt idx="3103">
                  <c:v>3104</c:v>
                </c:pt>
                <c:pt idx="3104">
                  <c:v>3105</c:v>
                </c:pt>
                <c:pt idx="3105">
                  <c:v>3106</c:v>
                </c:pt>
                <c:pt idx="3106">
                  <c:v>3107</c:v>
                </c:pt>
                <c:pt idx="3107">
                  <c:v>3108</c:v>
                </c:pt>
                <c:pt idx="3108">
                  <c:v>3109</c:v>
                </c:pt>
                <c:pt idx="3109">
                  <c:v>3110</c:v>
                </c:pt>
                <c:pt idx="3110">
                  <c:v>3111</c:v>
                </c:pt>
                <c:pt idx="3111">
                  <c:v>3112</c:v>
                </c:pt>
                <c:pt idx="3112">
                  <c:v>3113</c:v>
                </c:pt>
                <c:pt idx="3113">
                  <c:v>3114</c:v>
                </c:pt>
                <c:pt idx="3114">
                  <c:v>3115</c:v>
                </c:pt>
                <c:pt idx="3115">
                  <c:v>3116</c:v>
                </c:pt>
                <c:pt idx="3116">
                  <c:v>3117</c:v>
                </c:pt>
                <c:pt idx="3117">
                  <c:v>3118</c:v>
                </c:pt>
                <c:pt idx="3118">
                  <c:v>3119</c:v>
                </c:pt>
                <c:pt idx="3119">
                  <c:v>3120</c:v>
                </c:pt>
                <c:pt idx="3120">
                  <c:v>3121</c:v>
                </c:pt>
                <c:pt idx="3121">
                  <c:v>3122</c:v>
                </c:pt>
                <c:pt idx="3122">
                  <c:v>3123</c:v>
                </c:pt>
                <c:pt idx="3123">
                  <c:v>3124</c:v>
                </c:pt>
                <c:pt idx="3124">
                  <c:v>3125</c:v>
                </c:pt>
                <c:pt idx="3125">
                  <c:v>3126</c:v>
                </c:pt>
                <c:pt idx="3126">
                  <c:v>3127</c:v>
                </c:pt>
                <c:pt idx="3127">
                  <c:v>3128</c:v>
                </c:pt>
                <c:pt idx="3128">
                  <c:v>3129</c:v>
                </c:pt>
                <c:pt idx="3129">
                  <c:v>3130</c:v>
                </c:pt>
                <c:pt idx="3130">
                  <c:v>3131</c:v>
                </c:pt>
                <c:pt idx="3131">
                  <c:v>3132</c:v>
                </c:pt>
                <c:pt idx="3132">
                  <c:v>3133</c:v>
                </c:pt>
                <c:pt idx="3133">
                  <c:v>3134</c:v>
                </c:pt>
                <c:pt idx="3134">
                  <c:v>3135</c:v>
                </c:pt>
                <c:pt idx="3135">
                  <c:v>3136</c:v>
                </c:pt>
                <c:pt idx="3136">
                  <c:v>3137</c:v>
                </c:pt>
                <c:pt idx="3137">
                  <c:v>3138</c:v>
                </c:pt>
                <c:pt idx="3138">
                  <c:v>3139</c:v>
                </c:pt>
                <c:pt idx="3139">
                  <c:v>3140</c:v>
                </c:pt>
                <c:pt idx="3140">
                  <c:v>3141</c:v>
                </c:pt>
                <c:pt idx="3141">
                  <c:v>3142</c:v>
                </c:pt>
                <c:pt idx="3142">
                  <c:v>3143</c:v>
                </c:pt>
                <c:pt idx="3143">
                  <c:v>3144</c:v>
                </c:pt>
                <c:pt idx="3144">
                  <c:v>3145</c:v>
                </c:pt>
                <c:pt idx="3145">
                  <c:v>3146</c:v>
                </c:pt>
                <c:pt idx="3146">
                  <c:v>3147</c:v>
                </c:pt>
                <c:pt idx="3147">
                  <c:v>3148</c:v>
                </c:pt>
                <c:pt idx="3148">
                  <c:v>3149</c:v>
                </c:pt>
                <c:pt idx="3149">
                  <c:v>3150</c:v>
                </c:pt>
                <c:pt idx="3150">
                  <c:v>3151</c:v>
                </c:pt>
                <c:pt idx="3151">
                  <c:v>3152</c:v>
                </c:pt>
                <c:pt idx="3152">
                  <c:v>3153</c:v>
                </c:pt>
                <c:pt idx="3153">
                  <c:v>3154</c:v>
                </c:pt>
                <c:pt idx="3154">
                  <c:v>3155</c:v>
                </c:pt>
                <c:pt idx="3155">
                  <c:v>3156</c:v>
                </c:pt>
                <c:pt idx="3156">
                  <c:v>3157</c:v>
                </c:pt>
                <c:pt idx="3157">
                  <c:v>3158</c:v>
                </c:pt>
                <c:pt idx="3158">
                  <c:v>3159</c:v>
                </c:pt>
                <c:pt idx="3159">
                  <c:v>3160</c:v>
                </c:pt>
                <c:pt idx="3160">
                  <c:v>3161</c:v>
                </c:pt>
                <c:pt idx="3161">
                  <c:v>3162</c:v>
                </c:pt>
                <c:pt idx="3162">
                  <c:v>3163</c:v>
                </c:pt>
                <c:pt idx="3163">
                  <c:v>3164</c:v>
                </c:pt>
                <c:pt idx="3164">
                  <c:v>3165</c:v>
                </c:pt>
                <c:pt idx="3165">
                  <c:v>3166</c:v>
                </c:pt>
                <c:pt idx="3166">
                  <c:v>3167</c:v>
                </c:pt>
                <c:pt idx="3167">
                  <c:v>3168</c:v>
                </c:pt>
                <c:pt idx="3168">
                  <c:v>3169</c:v>
                </c:pt>
                <c:pt idx="3169">
                  <c:v>3170</c:v>
                </c:pt>
                <c:pt idx="3170">
                  <c:v>3171</c:v>
                </c:pt>
                <c:pt idx="3171">
                  <c:v>3172</c:v>
                </c:pt>
                <c:pt idx="3172">
                  <c:v>3173</c:v>
                </c:pt>
                <c:pt idx="3173">
                  <c:v>3174</c:v>
                </c:pt>
                <c:pt idx="3174">
                  <c:v>3175</c:v>
                </c:pt>
                <c:pt idx="3175">
                  <c:v>3176</c:v>
                </c:pt>
                <c:pt idx="3176">
                  <c:v>3177</c:v>
                </c:pt>
                <c:pt idx="3177">
                  <c:v>3178</c:v>
                </c:pt>
                <c:pt idx="3178">
                  <c:v>3179</c:v>
                </c:pt>
                <c:pt idx="3179">
                  <c:v>3180</c:v>
                </c:pt>
                <c:pt idx="3180">
                  <c:v>3181</c:v>
                </c:pt>
                <c:pt idx="3181">
                  <c:v>3182</c:v>
                </c:pt>
                <c:pt idx="3182">
                  <c:v>3183</c:v>
                </c:pt>
                <c:pt idx="3183">
                  <c:v>3184</c:v>
                </c:pt>
                <c:pt idx="3184">
                  <c:v>3185</c:v>
                </c:pt>
                <c:pt idx="3185">
                  <c:v>3186</c:v>
                </c:pt>
                <c:pt idx="3186">
                  <c:v>3187</c:v>
                </c:pt>
                <c:pt idx="3187">
                  <c:v>3188</c:v>
                </c:pt>
                <c:pt idx="3188">
                  <c:v>3189</c:v>
                </c:pt>
                <c:pt idx="3189">
                  <c:v>3190</c:v>
                </c:pt>
                <c:pt idx="3190">
                  <c:v>3191</c:v>
                </c:pt>
                <c:pt idx="3191">
                  <c:v>3192</c:v>
                </c:pt>
                <c:pt idx="3192">
                  <c:v>3193</c:v>
                </c:pt>
                <c:pt idx="3193">
                  <c:v>3194</c:v>
                </c:pt>
                <c:pt idx="3194">
                  <c:v>3195</c:v>
                </c:pt>
                <c:pt idx="3195">
                  <c:v>3196</c:v>
                </c:pt>
                <c:pt idx="3196">
                  <c:v>3197</c:v>
                </c:pt>
                <c:pt idx="3197">
                  <c:v>3198</c:v>
                </c:pt>
                <c:pt idx="3198">
                  <c:v>3199</c:v>
                </c:pt>
                <c:pt idx="3199">
                  <c:v>3200</c:v>
                </c:pt>
                <c:pt idx="3200">
                  <c:v>3201</c:v>
                </c:pt>
                <c:pt idx="3201">
                  <c:v>3202</c:v>
                </c:pt>
                <c:pt idx="3202">
                  <c:v>3203</c:v>
                </c:pt>
                <c:pt idx="3203">
                  <c:v>3204</c:v>
                </c:pt>
                <c:pt idx="3204">
                  <c:v>3205</c:v>
                </c:pt>
                <c:pt idx="3205">
                  <c:v>3206</c:v>
                </c:pt>
                <c:pt idx="3206">
                  <c:v>3207</c:v>
                </c:pt>
                <c:pt idx="3207">
                  <c:v>3208</c:v>
                </c:pt>
                <c:pt idx="3208">
                  <c:v>3209</c:v>
                </c:pt>
                <c:pt idx="3209">
                  <c:v>3210</c:v>
                </c:pt>
                <c:pt idx="3210">
                  <c:v>3211</c:v>
                </c:pt>
                <c:pt idx="3211">
                  <c:v>3212</c:v>
                </c:pt>
                <c:pt idx="3212">
                  <c:v>3213</c:v>
                </c:pt>
                <c:pt idx="3213">
                  <c:v>3214</c:v>
                </c:pt>
                <c:pt idx="3214">
                  <c:v>3215</c:v>
                </c:pt>
                <c:pt idx="3215">
                  <c:v>3216</c:v>
                </c:pt>
                <c:pt idx="3216">
                  <c:v>3217</c:v>
                </c:pt>
                <c:pt idx="3217">
                  <c:v>3218</c:v>
                </c:pt>
                <c:pt idx="3218">
                  <c:v>3219</c:v>
                </c:pt>
                <c:pt idx="3219">
                  <c:v>3220</c:v>
                </c:pt>
                <c:pt idx="3220">
                  <c:v>3221</c:v>
                </c:pt>
                <c:pt idx="3221">
                  <c:v>3222</c:v>
                </c:pt>
                <c:pt idx="3222">
                  <c:v>3223</c:v>
                </c:pt>
                <c:pt idx="3223">
                  <c:v>3224</c:v>
                </c:pt>
                <c:pt idx="3224">
                  <c:v>3225</c:v>
                </c:pt>
                <c:pt idx="3225">
                  <c:v>3226</c:v>
                </c:pt>
                <c:pt idx="3226">
                  <c:v>3227</c:v>
                </c:pt>
                <c:pt idx="3227">
                  <c:v>3228</c:v>
                </c:pt>
                <c:pt idx="3228">
                  <c:v>3229</c:v>
                </c:pt>
                <c:pt idx="3229">
                  <c:v>3230</c:v>
                </c:pt>
                <c:pt idx="3230">
                  <c:v>3231</c:v>
                </c:pt>
                <c:pt idx="3231">
                  <c:v>3232</c:v>
                </c:pt>
                <c:pt idx="3232">
                  <c:v>3233</c:v>
                </c:pt>
                <c:pt idx="3233">
                  <c:v>3234</c:v>
                </c:pt>
                <c:pt idx="3234">
                  <c:v>3235</c:v>
                </c:pt>
                <c:pt idx="3235">
                  <c:v>3236</c:v>
                </c:pt>
                <c:pt idx="3236">
                  <c:v>3237</c:v>
                </c:pt>
                <c:pt idx="3237">
                  <c:v>3238</c:v>
                </c:pt>
                <c:pt idx="3238">
                  <c:v>3239</c:v>
                </c:pt>
                <c:pt idx="3239">
                  <c:v>3240</c:v>
                </c:pt>
                <c:pt idx="3240">
                  <c:v>3241</c:v>
                </c:pt>
                <c:pt idx="3241">
                  <c:v>3242</c:v>
                </c:pt>
                <c:pt idx="3242">
                  <c:v>3243</c:v>
                </c:pt>
                <c:pt idx="3243">
                  <c:v>3244</c:v>
                </c:pt>
                <c:pt idx="3244">
                  <c:v>3245</c:v>
                </c:pt>
                <c:pt idx="3245">
                  <c:v>3246</c:v>
                </c:pt>
                <c:pt idx="3246">
                  <c:v>3247</c:v>
                </c:pt>
                <c:pt idx="3247">
                  <c:v>3248</c:v>
                </c:pt>
                <c:pt idx="3248">
                  <c:v>3249</c:v>
                </c:pt>
                <c:pt idx="3249">
                  <c:v>3250</c:v>
                </c:pt>
                <c:pt idx="3250">
                  <c:v>3251</c:v>
                </c:pt>
                <c:pt idx="3251">
                  <c:v>3252</c:v>
                </c:pt>
                <c:pt idx="3252">
                  <c:v>3253</c:v>
                </c:pt>
                <c:pt idx="3253">
                  <c:v>3254</c:v>
                </c:pt>
                <c:pt idx="3254">
                  <c:v>3255</c:v>
                </c:pt>
                <c:pt idx="3255">
                  <c:v>3256</c:v>
                </c:pt>
                <c:pt idx="3256">
                  <c:v>3257</c:v>
                </c:pt>
                <c:pt idx="3257">
                  <c:v>3258</c:v>
                </c:pt>
                <c:pt idx="3258">
                  <c:v>3259</c:v>
                </c:pt>
                <c:pt idx="3259">
                  <c:v>3260</c:v>
                </c:pt>
                <c:pt idx="3260">
                  <c:v>3261</c:v>
                </c:pt>
                <c:pt idx="3261">
                  <c:v>3262</c:v>
                </c:pt>
                <c:pt idx="3262">
                  <c:v>3263</c:v>
                </c:pt>
                <c:pt idx="3263">
                  <c:v>3264</c:v>
                </c:pt>
                <c:pt idx="3264">
                  <c:v>3265</c:v>
                </c:pt>
                <c:pt idx="3265">
                  <c:v>3266</c:v>
                </c:pt>
                <c:pt idx="3266">
                  <c:v>3267</c:v>
                </c:pt>
                <c:pt idx="3267">
                  <c:v>3268</c:v>
                </c:pt>
                <c:pt idx="3268">
                  <c:v>3269</c:v>
                </c:pt>
                <c:pt idx="3269">
                  <c:v>3270</c:v>
                </c:pt>
                <c:pt idx="3270">
                  <c:v>3271</c:v>
                </c:pt>
                <c:pt idx="3271">
                  <c:v>3272</c:v>
                </c:pt>
                <c:pt idx="3272">
                  <c:v>3273</c:v>
                </c:pt>
                <c:pt idx="3273">
                  <c:v>3274</c:v>
                </c:pt>
                <c:pt idx="3274">
                  <c:v>3275</c:v>
                </c:pt>
                <c:pt idx="3275">
                  <c:v>3276</c:v>
                </c:pt>
                <c:pt idx="3276">
                  <c:v>3277</c:v>
                </c:pt>
                <c:pt idx="3277">
                  <c:v>3278</c:v>
                </c:pt>
                <c:pt idx="3278">
                  <c:v>3279</c:v>
                </c:pt>
                <c:pt idx="3279">
                  <c:v>3280</c:v>
                </c:pt>
                <c:pt idx="3280">
                  <c:v>3281</c:v>
                </c:pt>
                <c:pt idx="3281">
                  <c:v>3282</c:v>
                </c:pt>
                <c:pt idx="3282">
                  <c:v>3283</c:v>
                </c:pt>
                <c:pt idx="3283">
                  <c:v>3284</c:v>
                </c:pt>
                <c:pt idx="3284">
                  <c:v>3285</c:v>
                </c:pt>
                <c:pt idx="3285">
                  <c:v>3286</c:v>
                </c:pt>
                <c:pt idx="3286">
                  <c:v>3287</c:v>
                </c:pt>
                <c:pt idx="3287">
                  <c:v>3288</c:v>
                </c:pt>
                <c:pt idx="3288">
                  <c:v>3289</c:v>
                </c:pt>
                <c:pt idx="3289">
                  <c:v>3290</c:v>
                </c:pt>
                <c:pt idx="3290">
                  <c:v>3291</c:v>
                </c:pt>
                <c:pt idx="3291">
                  <c:v>3292</c:v>
                </c:pt>
                <c:pt idx="3292">
                  <c:v>3293</c:v>
                </c:pt>
                <c:pt idx="3293">
                  <c:v>3294</c:v>
                </c:pt>
                <c:pt idx="3294">
                  <c:v>3295</c:v>
                </c:pt>
                <c:pt idx="3295">
                  <c:v>3296</c:v>
                </c:pt>
                <c:pt idx="3296">
                  <c:v>3297</c:v>
                </c:pt>
                <c:pt idx="3297">
                  <c:v>3298</c:v>
                </c:pt>
                <c:pt idx="3298">
                  <c:v>3299</c:v>
                </c:pt>
                <c:pt idx="3299">
                  <c:v>3300</c:v>
                </c:pt>
                <c:pt idx="3300">
                  <c:v>3301</c:v>
                </c:pt>
                <c:pt idx="3301">
                  <c:v>3302</c:v>
                </c:pt>
                <c:pt idx="3302">
                  <c:v>3303</c:v>
                </c:pt>
                <c:pt idx="3303">
                  <c:v>3304</c:v>
                </c:pt>
                <c:pt idx="3304">
                  <c:v>3305</c:v>
                </c:pt>
                <c:pt idx="3305">
                  <c:v>3306</c:v>
                </c:pt>
                <c:pt idx="3306">
                  <c:v>3307</c:v>
                </c:pt>
                <c:pt idx="3307">
                  <c:v>3308</c:v>
                </c:pt>
                <c:pt idx="3308">
                  <c:v>3309</c:v>
                </c:pt>
                <c:pt idx="3309">
                  <c:v>3310</c:v>
                </c:pt>
                <c:pt idx="3310">
                  <c:v>3311</c:v>
                </c:pt>
                <c:pt idx="3311">
                  <c:v>3312</c:v>
                </c:pt>
                <c:pt idx="3312">
                  <c:v>3313</c:v>
                </c:pt>
                <c:pt idx="3313">
                  <c:v>3314</c:v>
                </c:pt>
                <c:pt idx="3314">
                  <c:v>3315</c:v>
                </c:pt>
                <c:pt idx="3315">
                  <c:v>3316</c:v>
                </c:pt>
                <c:pt idx="3316">
                  <c:v>3317</c:v>
                </c:pt>
                <c:pt idx="3317">
                  <c:v>3318</c:v>
                </c:pt>
                <c:pt idx="3318">
                  <c:v>3319</c:v>
                </c:pt>
                <c:pt idx="3319">
                  <c:v>3320</c:v>
                </c:pt>
                <c:pt idx="3320">
                  <c:v>3321</c:v>
                </c:pt>
                <c:pt idx="3321">
                  <c:v>3322</c:v>
                </c:pt>
                <c:pt idx="3322">
                  <c:v>3323</c:v>
                </c:pt>
                <c:pt idx="3323">
                  <c:v>3324</c:v>
                </c:pt>
                <c:pt idx="3324">
                  <c:v>3325</c:v>
                </c:pt>
                <c:pt idx="3325">
                  <c:v>3326</c:v>
                </c:pt>
                <c:pt idx="3326">
                  <c:v>3327</c:v>
                </c:pt>
                <c:pt idx="3327">
                  <c:v>3328</c:v>
                </c:pt>
                <c:pt idx="3328">
                  <c:v>3329</c:v>
                </c:pt>
                <c:pt idx="3329">
                  <c:v>3330</c:v>
                </c:pt>
                <c:pt idx="3330">
                  <c:v>3331</c:v>
                </c:pt>
                <c:pt idx="3331">
                  <c:v>3332</c:v>
                </c:pt>
                <c:pt idx="3332">
                  <c:v>3333</c:v>
                </c:pt>
                <c:pt idx="3333">
                  <c:v>3334</c:v>
                </c:pt>
                <c:pt idx="3334">
                  <c:v>3335</c:v>
                </c:pt>
                <c:pt idx="3335">
                  <c:v>3336</c:v>
                </c:pt>
                <c:pt idx="3336">
                  <c:v>3337</c:v>
                </c:pt>
                <c:pt idx="3337">
                  <c:v>3338</c:v>
                </c:pt>
                <c:pt idx="3338">
                  <c:v>3339</c:v>
                </c:pt>
                <c:pt idx="3339">
                  <c:v>3340</c:v>
                </c:pt>
                <c:pt idx="3340">
                  <c:v>3341</c:v>
                </c:pt>
                <c:pt idx="3341">
                  <c:v>3342</c:v>
                </c:pt>
                <c:pt idx="3342">
                  <c:v>3343</c:v>
                </c:pt>
                <c:pt idx="3343">
                  <c:v>3344</c:v>
                </c:pt>
                <c:pt idx="3344">
                  <c:v>3345</c:v>
                </c:pt>
                <c:pt idx="3345">
                  <c:v>3346</c:v>
                </c:pt>
                <c:pt idx="3346">
                  <c:v>3347</c:v>
                </c:pt>
                <c:pt idx="3347">
                  <c:v>3348</c:v>
                </c:pt>
                <c:pt idx="3348">
                  <c:v>3349</c:v>
                </c:pt>
                <c:pt idx="3349">
                  <c:v>3350</c:v>
                </c:pt>
                <c:pt idx="3350">
                  <c:v>3351</c:v>
                </c:pt>
                <c:pt idx="3351">
                  <c:v>3352</c:v>
                </c:pt>
                <c:pt idx="3352">
                  <c:v>3353</c:v>
                </c:pt>
                <c:pt idx="3353">
                  <c:v>3354</c:v>
                </c:pt>
                <c:pt idx="3354">
                  <c:v>3355</c:v>
                </c:pt>
                <c:pt idx="3355">
                  <c:v>3356</c:v>
                </c:pt>
                <c:pt idx="3356">
                  <c:v>3357</c:v>
                </c:pt>
                <c:pt idx="3357">
                  <c:v>3358</c:v>
                </c:pt>
                <c:pt idx="3358">
                  <c:v>3359</c:v>
                </c:pt>
                <c:pt idx="3359">
                  <c:v>3360</c:v>
                </c:pt>
                <c:pt idx="3360">
                  <c:v>3361</c:v>
                </c:pt>
                <c:pt idx="3361">
                  <c:v>3362</c:v>
                </c:pt>
                <c:pt idx="3362">
                  <c:v>3363</c:v>
                </c:pt>
                <c:pt idx="3363">
                  <c:v>3364</c:v>
                </c:pt>
                <c:pt idx="3364">
                  <c:v>3365</c:v>
                </c:pt>
                <c:pt idx="3365">
                  <c:v>3366</c:v>
                </c:pt>
                <c:pt idx="3366">
                  <c:v>3367</c:v>
                </c:pt>
                <c:pt idx="3367">
                  <c:v>3368</c:v>
                </c:pt>
                <c:pt idx="3368">
                  <c:v>3369</c:v>
                </c:pt>
                <c:pt idx="3369">
                  <c:v>3370</c:v>
                </c:pt>
                <c:pt idx="3370">
                  <c:v>3371</c:v>
                </c:pt>
                <c:pt idx="3371">
                  <c:v>3372</c:v>
                </c:pt>
                <c:pt idx="3372">
                  <c:v>3373</c:v>
                </c:pt>
                <c:pt idx="3373">
                  <c:v>3374</c:v>
                </c:pt>
                <c:pt idx="3374">
                  <c:v>3375</c:v>
                </c:pt>
                <c:pt idx="3375">
                  <c:v>3376</c:v>
                </c:pt>
                <c:pt idx="3376">
                  <c:v>3377</c:v>
                </c:pt>
                <c:pt idx="3377">
                  <c:v>3378</c:v>
                </c:pt>
                <c:pt idx="3378">
                  <c:v>3379</c:v>
                </c:pt>
                <c:pt idx="3379">
                  <c:v>3380</c:v>
                </c:pt>
                <c:pt idx="3380">
                  <c:v>3381</c:v>
                </c:pt>
                <c:pt idx="3381">
                  <c:v>3382</c:v>
                </c:pt>
                <c:pt idx="3382">
                  <c:v>3383</c:v>
                </c:pt>
                <c:pt idx="3383">
                  <c:v>3384</c:v>
                </c:pt>
                <c:pt idx="3384">
                  <c:v>3385</c:v>
                </c:pt>
                <c:pt idx="3385">
                  <c:v>3386</c:v>
                </c:pt>
                <c:pt idx="3386">
                  <c:v>3387</c:v>
                </c:pt>
                <c:pt idx="3387">
                  <c:v>3388</c:v>
                </c:pt>
                <c:pt idx="3388">
                  <c:v>3389</c:v>
                </c:pt>
                <c:pt idx="3389">
                  <c:v>3390</c:v>
                </c:pt>
                <c:pt idx="3390">
                  <c:v>3391</c:v>
                </c:pt>
                <c:pt idx="3391">
                  <c:v>3392</c:v>
                </c:pt>
                <c:pt idx="3392">
                  <c:v>3393</c:v>
                </c:pt>
                <c:pt idx="3393">
                  <c:v>3394</c:v>
                </c:pt>
                <c:pt idx="3394">
                  <c:v>3395</c:v>
                </c:pt>
                <c:pt idx="3395">
                  <c:v>3396</c:v>
                </c:pt>
                <c:pt idx="3396">
                  <c:v>3397</c:v>
                </c:pt>
                <c:pt idx="3397">
                  <c:v>3398</c:v>
                </c:pt>
                <c:pt idx="3398">
                  <c:v>3399</c:v>
                </c:pt>
                <c:pt idx="3399">
                  <c:v>3400</c:v>
                </c:pt>
                <c:pt idx="3400">
                  <c:v>3401</c:v>
                </c:pt>
                <c:pt idx="3401">
                  <c:v>3402</c:v>
                </c:pt>
                <c:pt idx="3402">
                  <c:v>3403</c:v>
                </c:pt>
                <c:pt idx="3403">
                  <c:v>3404</c:v>
                </c:pt>
                <c:pt idx="3404">
                  <c:v>3405</c:v>
                </c:pt>
                <c:pt idx="3405">
                  <c:v>3406</c:v>
                </c:pt>
                <c:pt idx="3406">
                  <c:v>3407</c:v>
                </c:pt>
                <c:pt idx="3407">
                  <c:v>3408</c:v>
                </c:pt>
                <c:pt idx="3408">
                  <c:v>3409</c:v>
                </c:pt>
                <c:pt idx="3409">
                  <c:v>3410</c:v>
                </c:pt>
                <c:pt idx="3410">
                  <c:v>3411</c:v>
                </c:pt>
                <c:pt idx="3411">
                  <c:v>3412</c:v>
                </c:pt>
                <c:pt idx="3412">
                  <c:v>3413</c:v>
                </c:pt>
                <c:pt idx="3413">
                  <c:v>3414</c:v>
                </c:pt>
                <c:pt idx="3414">
                  <c:v>3415</c:v>
                </c:pt>
                <c:pt idx="3415">
                  <c:v>3416</c:v>
                </c:pt>
                <c:pt idx="3416">
                  <c:v>3417</c:v>
                </c:pt>
                <c:pt idx="3417">
                  <c:v>3418</c:v>
                </c:pt>
                <c:pt idx="3418">
                  <c:v>3419</c:v>
                </c:pt>
                <c:pt idx="3419">
                  <c:v>3420</c:v>
                </c:pt>
                <c:pt idx="3420">
                  <c:v>3421</c:v>
                </c:pt>
                <c:pt idx="3421">
                  <c:v>3422</c:v>
                </c:pt>
                <c:pt idx="3422">
                  <c:v>3423</c:v>
                </c:pt>
                <c:pt idx="3423">
                  <c:v>3424</c:v>
                </c:pt>
                <c:pt idx="3424">
                  <c:v>3425</c:v>
                </c:pt>
                <c:pt idx="3425">
                  <c:v>3426</c:v>
                </c:pt>
                <c:pt idx="3426">
                  <c:v>3427</c:v>
                </c:pt>
                <c:pt idx="3427">
                  <c:v>3428</c:v>
                </c:pt>
                <c:pt idx="3428">
                  <c:v>3429</c:v>
                </c:pt>
                <c:pt idx="3429">
                  <c:v>3430</c:v>
                </c:pt>
                <c:pt idx="3430">
                  <c:v>3431</c:v>
                </c:pt>
                <c:pt idx="3431">
                  <c:v>3432</c:v>
                </c:pt>
                <c:pt idx="3432">
                  <c:v>3433</c:v>
                </c:pt>
                <c:pt idx="3433">
                  <c:v>3434</c:v>
                </c:pt>
                <c:pt idx="3434">
                  <c:v>3435</c:v>
                </c:pt>
                <c:pt idx="3435">
                  <c:v>3436</c:v>
                </c:pt>
                <c:pt idx="3436">
                  <c:v>3437</c:v>
                </c:pt>
                <c:pt idx="3437">
                  <c:v>3438</c:v>
                </c:pt>
                <c:pt idx="3438">
                  <c:v>3439</c:v>
                </c:pt>
                <c:pt idx="3439">
                  <c:v>3440</c:v>
                </c:pt>
                <c:pt idx="3440">
                  <c:v>3441</c:v>
                </c:pt>
                <c:pt idx="3441">
                  <c:v>3442</c:v>
                </c:pt>
                <c:pt idx="3442">
                  <c:v>3443</c:v>
                </c:pt>
                <c:pt idx="3443">
                  <c:v>3444</c:v>
                </c:pt>
                <c:pt idx="3444">
                  <c:v>3445</c:v>
                </c:pt>
                <c:pt idx="3445">
                  <c:v>3446</c:v>
                </c:pt>
                <c:pt idx="3446">
                  <c:v>3447</c:v>
                </c:pt>
                <c:pt idx="3447">
                  <c:v>3448</c:v>
                </c:pt>
                <c:pt idx="3448">
                  <c:v>3449</c:v>
                </c:pt>
                <c:pt idx="3449">
                  <c:v>3450</c:v>
                </c:pt>
                <c:pt idx="3450">
                  <c:v>3451</c:v>
                </c:pt>
                <c:pt idx="3451">
                  <c:v>3452</c:v>
                </c:pt>
                <c:pt idx="3452">
                  <c:v>3453</c:v>
                </c:pt>
                <c:pt idx="3453">
                  <c:v>3454</c:v>
                </c:pt>
                <c:pt idx="3454">
                  <c:v>3455</c:v>
                </c:pt>
                <c:pt idx="3455">
                  <c:v>3456</c:v>
                </c:pt>
                <c:pt idx="3456">
                  <c:v>3457</c:v>
                </c:pt>
                <c:pt idx="3457">
                  <c:v>3458</c:v>
                </c:pt>
                <c:pt idx="3458">
                  <c:v>3459</c:v>
                </c:pt>
                <c:pt idx="3459">
                  <c:v>3460</c:v>
                </c:pt>
                <c:pt idx="3460">
                  <c:v>3461</c:v>
                </c:pt>
                <c:pt idx="3461">
                  <c:v>3462</c:v>
                </c:pt>
                <c:pt idx="3462">
                  <c:v>3463</c:v>
                </c:pt>
                <c:pt idx="3463">
                  <c:v>3464</c:v>
                </c:pt>
                <c:pt idx="3464">
                  <c:v>3465</c:v>
                </c:pt>
                <c:pt idx="3465">
                  <c:v>3466</c:v>
                </c:pt>
                <c:pt idx="3466">
                  <c:v>3467</c:v>
                </c:pt>
                <c:pt idx="3467">
                  <c:v>3468</c:v>
                </c:pt>
                <c:pt idx="3468">
                  <c:v>3469</c:v>
                </c:pt>
                <c:pt idx="3469">
                  <c:v>3470</c:v>
                </c:pt>
                <c:pt idx="3470">
                  <c:v>3471</c:v>
                </c:pt>
                <c:pt idx="3471">
                  <c:v>3472</c:v>
                </c:pt>
                <c:pt idx="3472">
                  <c:v>3473</c:v>
                </c:pt>
                <c:pt idx="3473">
                  <c:v>3474</c:v>
                </c:pt>
                <c:pt idx="3474">
                  <c:v>3475</c:v>
                </c:pt>
                <c:pt idx="3475">
                  <c:v>3476</c:v>
                </c:pt>
                <c:pt idx="3476">
                  <c:v>3477</c:v>
                </c:pt>
                <c:pt idx="3477">
                  <c:v>3478</c:v>
                </c:pt>
                <c:pt idx="3478">
                  <c:v>3479</c:v>
                </c:pt>
                <c:pt idx="3479">
                  <c:v>3480</c:v>
                </c:pt>
                <c:pt idx="3480">
                  <c:v>3481</c:v>
                </c:pt>
                <c:pt idx="3481">
                  <c:v>3482</c:v>
                </c:pt>
                <c:pt idx="3482">
                  <c:v>3483</c:v>
                </c:pt>
                <c:pt idx="3483">
                  <c:v>3484</c:v>
                </c:pt>
                <c:pt idx="3484">
                  <c:v>3485</c:v>
                </c:pt>
                <c:pt idx="3485">
                  <c:v>3486</c:v>
                </c:pt>
                <c:pt idx="3486">
                  <c:v>3487</c:v>
                </c:pt>
                <c:pt idx="3487">
                  <c:v>3488</c:v>
                </c:pt>
                <c:pt idx="3488">
                  <c:v>3489</c:v>
                </c:pt>
                <c:pt idx="3489">
                  <c:v>3490</c:v>
                </c:pt>
                <c:pt idx="3490">
                  <c:v>3491</c:v>
                </c:pt>
                <c:pt idx="3491">
                  <c:v>3492</c:v>
                </c:pt>
                <c:pt idx="3492">
                  <c:v>3493</c:v>
                </c:pt>
                <c:pt idx="3493">
                  <c:v>3494</c:v>
                </c:pt>
                <c:pt idx="3494">
                  <c:v>3495</c:v>
                </c:pt>
                <c:pt idx="3495">
                  <c:v>3496</c:v>
                </c:pt>
                <c:pt idx="3496">
                  <c:v>3497</c:v>
                </c:pt>
                <c:pt idx="3497">
                  <c:v>3498</c:v>
                </c:pt>
                <c:pt idx="3498">
                  <c:v>3499</c:v>
                </c:pt>
                <c:pt idx="3499">
                  <c:v>3500</c:v>
                </c:pt>
                <c:pt idx="3500">
                  <c:v>3501</c:v>
                </c:pt>
                <c:pt idx="3501">
                  <c:v>3502</c:v>
                </c:pt>
                <c:pt idx="3502">
                  <c:v>3503</c:v>
                </c:pt>
                <c:pt idx="3503">
                  <c:v>3504</c:v>
                </c:pt>
                <c:pt idx="3504">
                  <c:v>3505</c:v>
                </c:pt>
                <c:pt idx="3505">
                  <c:v>3506</c:v>
                </c:pt>
                <c:pt idx="3506">
                  <c:v>3507</c:v>
                </c:pt>
                <c:pt idx="3507">
                  <c:v>3508</c:v>
                </c:pt>
                <c:pt idx="3508">
                  <c:v>3509</c:v>
                </c:pt>
                <c:pt idx="3509">
                  <c:v>3510</c:v>
                </c:pt>
                <c:pt idx="3510">
                  <c:v>3511</c:v>
                </c:pt>
                <c:pt idx="3511">
                  <c:v>3512</c:v>
                </c:pt>
                <c:pt idx="3512">
                  <c:v>3513</c:v>
                </c:pt>
                <c:pt idx="3513">
                  <c:v>3514</c:v>
                </c:pt>
                <c:pt idx="3514">
                  <c:v>3515</c:v>
                </c:pt>
                <c:pt idx="3515">
                  <c:v>3516</c:v>
                </c:pt>
                <c:pt idx="3516">
                  <c:v>3517</c:v>
                </c:pt>
                <c:pt idx="3517">
                  <c:v>3518</c:v>
                </c:pt>
                <c:pt idx="3518">
                  <c:v>3519</c:v>
                </c:pt>
                <c:pt idx="3519">
                  <c:v>3520</c:v>
                </c:pt>
                <c:pt idx="3520">
                  <c:v>3521</c:v>
                </c:pt>
                <c:pt idx="3521">
                  <c:v>3522</c:v>
                </c:pt>
                <c:pt idx="3522">
                  <c:v>3523</c:v>
                </c:pt>
                <c:pt idx="3523">
                  <c:v>3524</c:v>
                </c:pt>
                <c:pt idx="3524">
                  <c:v>3525</c:v>
                </c:pt>
                <c:pt idx="3525">
                  <c:v>3526</c:v>
                </c:pt>
                <c:pt idx="3526">
                  <c:v>3527</c:v>
                </c:pt>
                <c:pt idx="3527">
                  <c:v>3528</c:v>
                </c:pt>
                <c:pt idx="3528">
                  <c:v>3529</c:v>
                </c:pt>
                <c:pt idx="3529">
                  <c:v>3530</c:v>
                </c:pt>
                <c:pt idx="3530">
                  <c:v>3531</c:v>
                </c:pt>
                <c:pt idx="3531">
                  <c:v>3532</c:v>
                </c:pt>
                <c:pt idx="3532">
                  <c:v>3533</c:v>
                </c:pt>
                <c:pt idx="3533">
                  <c:v>3534</c:v>
                </c:pt>
                <c:pt idx="3534">
                  <c:v>3535</c:v>
                </c:pt>
                <c:pt idx="3535">
                  <c:v>3536</c:v>
                </c:pt>
                <c:pt idx="3536">
                  <c:v>3537</c:v>
                </c:pt>
                <c:pt idx="3537">
                  <c:v>3538</c:v>
                </c:pt>
                <c:pt idx="3538">
                  <c:v>3539</c:v>
                </c:pt>
                <c:pt idx="3539">
                  <c:v>3540</c:v>
                </c:pt>
                <c:pt idx="3540">
                  <c:v>3541</c:v>
                </c:pt>
                <c:pt idx="3541">
                  <c:v>3542</c:v>
                </c:pt>
                <c:pt idx="3542">
                  <c:v>3543</c:v>
                </c:pt>
                <c:pt idx="3543">
                  <c:v>3544</c:v>
                </c:pt>
                <c:pt idx="3544">
                  <c:v>3545</c:v>
                </c:pt>
                <c:pt idx="3545">
                  <c:v>3546</c:v>
                </c:pt>
                <c:pt idx="3546">
                  <c:v>3547</c:v>
                </c:pt>
                <c:pt idx="3547">
                  <c:v>3548</c:v>
                </c:pt>
                <c:pt idx="3548">
                  <c:v>3549</c:v>
                </c:pt>
                <c:pt idx="3549">
                  <c:v>3550</c:v>
                </c:pt>
                <c:pt idx="3550">
                  <c:v>3551</c:v>
                </c:pt>
                <c:pt idx="3551">
                  <c:v>3552</c:v>
                </c:pt>
                <c:pt idx="3552">
                  <c:v>3553</c:v>
                </c:pt>
                <c:pt idx="3553">
                  <c:v>3554</c:v>
                </c:pt>
                <c:pt idx="3554">
                  <c:v>3555</c:v>
                </c:pt>
                <c:pt idx="3555">
                  <c:v>3556</c:v>
                </c:pt>
                <c:pt idx="3556">
                  <c:v>3557</c:v>
                </c:pt>
                <c:pt idx="3557">
                  <c:v>3558</c:v>
                </c:pt>
                <c:pt idx="3558">
                  <c:v>3559</c:v>
                </c:pt>
                <c:pt idx="3559">
                  <c:v>3560</c:v>
                </c:pt>
                <c:pt idx="3560">
                  <c:v>3561</c:v>
                </c:pt>
                <c:pt idx="3561">
                  <c:v>3562</c:v>
                </c:pt>
                <c:pt idx="3562">
                  <c:v>3563</c:v>
                </c:pt>
                <c:pt idx="3563">
                  <c:v>3564</c:v>
                </c:pt>
                <c:pt idx="3564">
                  <c:v>3565</c:v>
                </c:pt>
                <c:pt idx="3565">
                  <c:v>3566</c:v>
                </c:pt>
                <c:pt idx="3566">
                  <c:v>3567</c:v>
                </c:pt>
                <c:pt idx="3567">
                  <c:v>3568</c:v>
                </c:pt>
                <c:pt idx="3568">
                  <c:v>3569</c:v>
                </c:pt>
                <c:pt idx="3569">
                  <c:v>3570</c:v>
                </c:pt>
                <c:pt idx="3570">
                  <c:v>3571</c:v>
                </c:pt>
                <c:pt idx="3571">
                  <c:v>3572</c:v>
                </c:pt>
                <c:pt idx="3572">
                  <c:v>3573</c:v>
                </c:pt>
                <c:pt idx="3573">
                  <c:v>3574</c:v>
                </c:pt>
                <c:pt idx="3574">
                  <c:v>3575</c:v>
                </c:pt>
                <c:pt idx="3575">
                  <c:v>3576</c:v>
                </c:pt>
                <c:pt idx="3576">
                  <c:v>3577</c:v>
                </c:pt>
                <c:pt idx="3577">
                  <c:v>3578</c:v>
                </c:pt>
                <c:pt idx="3578">
                  <c:v>3579</c:v>
                </c:pt>
                <c:pt idx="3579">
                  <c:v>3580</c:v>
                </c:pt>
                <c:pt idx="3580">
                  <c:v>3581</c:v>
                </c:pt>
                <c:pt idx="3581">
                  <c:v>3582</c:v>
                </c:pt>
                <c:pt idx="3582">
                  <c:v>3583</c:v>
                </c:pt>
                <c:pt idx="3583">
                  <c:v>3584</c:v>
                </c:pt>
                <c:pt idx="3584">
                  <c:v>3585</c:v>
                </c:pt>
                <c:pt idx="3585">
                  <c:v>3586</c:v>
                </c:pt>
                <c:pt idx="3586">
                  <c:v>3587</c:v>
                </c:pt>
                <c:pt idx="3587">
                  <c:v>3588</c:v>
                </c:pt>
                <c:pt idx="3588">
                  <c:v>3589</c:v>
                </c:pt>
                <c:pt idx="3589">
                  <c:v>3590</c:v>
                </c:pt>
                <c:pt idx="3590">
                  <c:v>3591</c:v>
                </c:pt>
                <c:pt idx="3591">
                  <c:v>3592</c:v>
                </c:pt>
                <c:pt idx="3592">
                  <c:v>3593</c:v>
                </c:pt>
                <c:pt idx="3593">
                  <c:v>3594</c:v>
                </c:pt>
                <c:pt idx="3594">
                  <c:v>3595</c:v>
                </c:pt>
                <c:pt idx="3595">
                  <c:v>3596</c:v>
                </c:pt>
                <c:pt idx="3596">
                  <c:v>3597</c:v>
                </c:pt>
                <c:pt idx="3597">
                  <c:v>3598</c:v>
                </c:pt>
                <c:pt idx="3598">
                  <c:v>3599</c:v>
                </c:pt>
                <c:pt idx="3599">
                  <c:v>3600</c:v>
                </c:pt>
                <c:pt idx="3600">
                  <c:v>3601</c:v>
                </c:pt>
                <c:pt idx="3601">
                  <c:v>3602</c:v>
                </c:pt>
                <c:pt idx="3602">
                  <c:v>3603</c:v>
                </c:pt>
                <c:pt idx="3603">
                  <c:v>3604</c:v>
                </c:pt>
                <c:pt idx="3604">
                  <c:v>3605</c:v>
                </c:pt>
                <c:pt idx="3605">
                  <c:v>3606</c:v>
                </c:pt>
                <c:pt idx="3606">
                  <c:v>3607</c:v>
                </c:pt>
                <c:pt idx="3607">
                  <c:v>3608</c:v>
                </c:pt>
                <c:pt idx="3608">
                  <c:v>3609</c:v>
                </c:pt>
                <c:pt idx="3609">
                  <c:v>3610</c:v>
                </c:pt>
                <c:pt idx="3610">
                  <c:v>3611</c:v>
                </c:pt>
                <c:pt idx="3611">
                  <c:v>3612</c:v>
                </c:pt>
                <c:pt idx="3612">
                  <c:v>3613</c:v>
                </c:pt>
                <c:pt idx="3613">
                  <c:v>3614</c:v>
                </c:pt>
                <c:pt idx="3614">
                  <c:v>3615</c:v>
                </c:pt>
                <c:pt idx="3615">
                  <c:v>3616</c:v>
                </c:pt>
                <c:pt idx="3616">
                  <c:v>3617</c:v>
                </c:pt>
                <c:pt idx="3617">
                  <c:v>3618</c:v>
                </c:pt>
                <c:pt idx="3618">
                  <c:v>3619</c:v>
                </c:pt>
                <c:pt idx="3619">
                  <c:v>3620</c:v>
                </c:pt>
                <c:pt idx="3620">
                  <c:v>3621</c:v>
                </c:pt>
                <c:pt idx="3621">
                  <c:v>3622</c:v>
                </c:pt>
                <c:pt idx="3622">
                  <c:v>3623</c:v>
                </c:pt>
                <c:pt idx="3623">
                  <c:v>3624</c:v>
                </c:pt>
                <c:pt idx="3624">
                  <c:v>3625</c:v>
                </c:pt>
                <c:pt idx="3625">
                  <c:v>3626</c:v>
                </c:pt>
                <c:pt idx="3626">
                  <c:v>3627</c:v>
                </c:pt>
                <c:pt idx="3627">
                  <c:v>3628</c:v>
                </c:pt>
                <c:pt idx="3628">
                  <c:v>3629</c:v>
                </c:pt>
                <c:pt idx="3629">
                  <c:v>3630</c:v>
                </c:pt>
                <c:pt idx="3630">
                  <c:v>3631</c:v>
                </c:pt>
                <c:pt idx="3631">
                  <c:v>3632</c:v>
                </c:pt>
                <c:pt idx="3632">
                  <c:v>3633</c:v>
                </c:pt>
                <c:pt idx="3633">
                  <c:v>3634</c:v>
                </c:pt>
                <c:pt idx="3634">
                  <c:v>3635</c:v>
                </c:pt>
                <c:pt idx="3635">
                  <c:v>3636</c:v>
                </c:pt>
                <c:pt idx="3636">
                  <c:v>3637</c:v>
                </c:pt>
                <c:pt idx="3637">
                  <c:v>3638</c:v>
                </c:pt>
                <c:pt idx="3638">
                  <c:v>3639</c:v>
                </c:pt>
                <c:pt idx="3639">
                  <c:v>3640</c:v>
                </c:pt>
                <c:pt idx="3640">
                  <c:v>3641</c:v>
                </c:pt>
                <c:pt idx="3641">
                  <c:v>3642</c:v>
                </c:pt>
                <c:pt idx="3642">
                  <c:v>3643</c:v>
                </c:pt>
                <c:pt idx="3643">
                  <c:v>3644</c:v>
                </c:pt>
                <c:pt idx="3644">
                  <c:v>3645</c:v>
                </c:pt>
                <c:pt idx="3645">
                  <c:v>3646</c:v>
                </c:pt>
                <c:pt idx="3646">
                  <c:v>3647</c:v>
                </c:pt>
                <c:pt idx="3647">
                  <c:v>3648</c:v>
                </c:pt>
                <c:pt idx="3648">
                  <c:v>3649</c:v>
                </c:pt>
                <c:pt idx="3649">
                  <c:v>3650</c:v>
                </c:pt>
                <c:pt idx="3650">
                  <c:v>3651</c:v>
                </c:pt>
                <c:pt idx="3651">
                  <c:v>3652</c:v>
                </c:pt>
                <c:pt idx="3652">
                  <c:v>3653</c:v>
                </c:pt>
                <c:pt idx="3653">
                  <c:v>3654</c:v>
                </c:pt>
                <c:pt idx="3654">
                  <c:v>3655</c:v>
                </c:pt>
                <c:pt idx="3655">
                  <c:v>3656</c:v>
                </c:pt>
                <c:pt idx="3656">
                  <c:v>3657</c:v>
                </c:pt>
                <c:pt idx="3657">
                  <c:v>3658</c:v>
                </c:pt>
                <c:pt idx="3658">
                  <c:v>3659</c:v>
                </c:pt>
                <c:pt idx="3659">
                  <c:v>3660</c:v>
                </c:pt>
                <c:pt idx="3660">
                  <c:v>3661</c:v>
                </c:pt>
                <c:pt idx="3661">
                  <c:v>3662</c:v>
                </c:pt>
                <c:pt idx="3662">
                  <c:v>3663</c:v>
                </c:pt>
                <c:pt idx="3663">
                  <c:v>3664</c:v>
                </c:pt>
                <c:pt idx="3664">
                  <c:v>3665</c:v>
                </c:pt>
                <c:pt idx="3665">
                  <c:v>3666</c:v>
                </c:pt>
                <c:pt idx="3666">
                  <c:v>3667</c:v>
                </c:pt>
                <c:pt idx="3667">
                  <c:v>3668</c:v>
                </c:pt>
                <c:pt idx="3668">
                  <c:v>3669</c:v>
                </c:pt>
                <c:pt idx="3669">
                  <c:v>3670</c:v>
                </c:pt>
                <c:pt idx="3670">
                  <c:v>3671</c:v>
                </c:pt>
                <c:pt idx="3671">
                  <c:v>3672</c:v>
                </c:pt>
                <c:pt idx="3672">
                  <c:v>3673</c:v>
                </c:pt>
                <c:pt idx="3673">
                  <c:v>3674</c:v>
                </c:pt>
                <c:pt idx="3674">
                  <c:v>3675</c:v>
                </c:pt>
                <c:pt idx="3675">
                  <c:v>3676</c:v>
                </c:pt>
                <c:pt idx="3676">
                  <c:v>3677</c:v>
                </c:pt>
                <c:pt idx="3677">
                  <c:v>3678</c:v>
                </c:pt>
                <c:pt idx="3678">
                  <c:v>3679</c:v>
                </c:pt>
                <c:pt idx="3679">
                  <c:v>3680</c:v>
                </c:pt>
                <c:pt idx="3680">
                  <c:v>3681</c:v>
                </c:pt>
                <c:pt idx="3681">
                  <c:v>3682</c:v>
                </c:pt>
                <c:pt idx="3682">
                  <c:v>3683</c:v>
                </c:pt>
                <c:pt idx="3683">
                  <c:v>3684</c:v>
                </c:pt>
                <c:pt idx="3684">
                  <c:v>3685</c:v>
                </c:pt>
                <c:pt idx="3685">
                  <c:v>3686</c:v>
                </c:pt>
                <c:pt idx="3686">
                  <c:v>3687</c:v>
                </c:pt>
                <c:pt idx="3687">
                  <c:v>3688</c:v>
                </c:pt>
                <c:pt idx="3688">
                  <c:v>3689</c:v>
                </c:pt>
                <c:pt idx="3689">
                  <c:v>3690</c:v>
                </c:pt>
                <c:pt idx="3690">
                  <c:v>3691</c:v>
                </c:pt>
                <c:pt idx="3691">
                  <c:v>3692</c:v>
                </c:pt>
                <c:pt idx="3692">
                  <c:v>3693</c:v>
                </c:pt>
                <c:pt idx="3693">
                  <c:v>3694</c:v>
                </c:pt>
                <c:pt idx="3694">
                  <c:v>3695</c:v>
                </c:pt>
                <c:pt idx="3695">
                  <c:v>3696</c:v>
                </c:pt>
                <c:pt idx="3696">
                  <c:v>3697</c:v>
                </c:pt>
                <c:pt idx="3697">
                  <c:v>3698</c:v>
                </c:pt>
                <c:pt idx="3698">
                  <c:v>3699</c:v>
                </c:pt>
                <c:pt idx="3699">
                  <c:v>3700</c:v>
                </c:pt>
                <c:pt idx="3700">
                  <c:v>3701</c:v>
                </c:pt>
                <c:pt idx="3701">
                  <c:v>3702</c:v>
                </c:pt>
                <c:pt idx="3702">
                  <c:v>3703</c:v>
                </c:pt>
                <c:pt idx="3703">
                  <c:v>3704</c:v>
                </c:pt>
                <c:pt idx="3704">
                  <c:v>3705</c:v>
                </c:pt>
                <c:pt idx="3705">
                  <c:v>3706</c:v>
                </c:pt>
                <c:pt idx="3706">
                  <c:v>3707</c:v>
                </c:pt>
                <c:pt idx="3707">
                  <c:v>3708</c:v>
                </c:pt>
                <c:pt idx="3708">
                  <c:v>3709</c:v>
                </c:pt>
                <c:pt idx="3709">
                  <c:v>3710</c:v>
                </c:pt>
                <c:pt idx="3710">
                  <c:v>3711</c:v>
                </c:pt>
                <c:pt idx="3711">
                  <c:v>3712</c:v>
                </c:pt>
                <c:pt idx="3712">
                  <c:v>3713</c:v>
                </c:pt>
                <c:pt idx="3713">
                  <c:v>3714</c:v>
                </c:pt>
                <c:pt idx="3714">
                  <c:v>3715</c:v>
                </c:pt>
                <c:pt idx="3715">
                  <c:v>3716</c:v>
                </c:pt>
                <c:pt idx="3716">
                  <c:v>3717</c:v>
                </c:pt>
                <c:pt idx="3717">
                  <c:v>3718</c:v>
                </c:pt>
                <c:pt idx="3718">
                  <c:v>3719</c:v>
                </c:pt>
                <c:pt idx="3719">
                  <c:v>3720</c:v>
                </c:pt>
                <c:pt idx="3720">
                  <c:v>3721</c:v>
                </c:pt>
                <c:pt idx="3721">
                  <c:v>3722</c:v>
                </c:pt>
                <c:pt idx="3722">
                  <c:v>3723</c:v>
                </c:pt>
                <c:pt idx="3723">
                  <c:v>3724</c:v>
                </c:pt>
                <c:pt idx="3724">
                  <c:v>3725</c:v>
                </c:pt>
                <c:pt idx="3725">
                  <c:v>3726</c:v>
                </c:pt>
                <c:pt idx="3726">
                  <c:v>3727</c:v>
                </c:pt>
                <c:pt idx="3727">
                  <c:v>3728</c:v>
                </c:pt>
                <c:pt idx="3728">
                  <c:v>3729</c:v>
                </c:pt>
                <c:pt idx="3729">
                  <c:v>3730</c:v>
                </c:pt>
                <c:pt idx="3730">
                  <c:v>3731</c:v>
                </c:pt>
                <c:pt idx="3731">
                  <c:v>3732</c:v>
                </c:pt>
                <c:pt idx="3732">
                  <c:v>3733</c:v>
                </c:pt>
                <c:pt idx="3733">
                  <c:v>3734</c:v>
                </c:pt>
                <c:pt idx="3734">
                  <c:v>3735</c:v>
                </c:pt>
                <c:pt idx="3735">
                  <c:v>3736</c:v>
                </c:pt>
                <c:pt idx="3736">
                  <c:v>3737</c:v>
                </c:pt>
                <c:pt idx="3737">
                  <c:v>3738</c:v>
                </c:pt>
                <c:pt idx="3738">
                  <c:v>3739</c:v>
                </c:pt>
                <c:pt idx="3739">
                  <c:v>3740</c:v>
                </c:pt>
                <c:pt idx="3740">
                  <c:v>3741</c:v>
                </c:pt>
                <c:pt idx="3741">
                  <c:v>3742</c:v>
                </c:pt>
                <c:pt idx="3742">
                  <c:v>3743</c:v>
                </c:pt>
                <c:pt idx="3743">
                  <c:v>3744</c:v>
                </c:pt>
                <c:pt idx="3744">
                  <c:v>3745</c:v>
                </c:pt>
                <c:pt idx="3745">
                  <c:v>3746</c:v>
                </c:pt>
                <c:pt idx="3746">
                  <c:v>3747</c:v>
                </c:pt>
                <c:pt idx="3747">
                  <c:v>3748</c:v>
                </c:pt>
                <c:pt idx="3748">
                  <c:v>3749</c:v>
                </c:pt>
                <c:pt idx="3749">
                  <c:v>3750</c:v>
                </c:pt>
                <c:pt idx="3750">
                  <c:v>3751</c:v>
                </c:pt>
                <c:pt idx="3751">
                  <c:v>3752</c:v>
                </c:pt>
                <c:pt idx="3752">
                  <c:v>3753</c:v>
                </c:pt>
                <c:pt idx="3753">
                  <c:v>3754</c:v>
                </c:pt>
                <c:pt idx="3754">
                  <c:v>3755</c:v>
                </c:pt>
                <c:pt idx="3755">
                  <c:v>3756</c:v>
                </c:pt>
                <c:pt idx="3756">
                  <c:v>3757</c:v>
                </c:pt>
                <c:pt idx="3757">
                  <c:v>3758</c:v>
                </c:pt>
                <c:pt idx="3758">
                  <c:v>3759</c:v>
                </c:pt>
                <c:pt idx="3759">
                  <c:v>3760</c:v>
                </c:pt>
                <c:pt idx="3760">
                  <c:v>3761</c:v>
                </c:pt>
                <c:pt idx="3761">
                  <c:v>3762</c:v>
                </c:pt>
                <c:pt idx="3762">
                  <c:v>3763</c:v>
                </c:pt>
                <c:pt idx="3763">
                  <c:v>3764</c:v>
                </c:pt>
                <c:pt idx="3764">
                  <c:v>3765</c:v>
                </c:pt>
                <c:pt idx="3765">
                  <c:v>3766</c:v>
                </c:pt>
                <c:pt idx="3766">
                  <c:v>3767</c:v>
                </c:pt>
                <c:pt idx="3767">
                  <c:v>3768</c:v>
                </c:pt>
                <c:pt idx="3768">
                  <c:v>3769</c:v>
                </c:pt>
                <c:pt idx="3769">
                  <c:v>3770</c:v>
                </c:pt>
                <c:pt idx="3770">
                  <c:v>3771</c:v>
                </c:pt>
                <c:pt idx="3771">
                  <c:v>3772</c:v>
                </c:pt>
                <c:pt idx="3772">
                  <c:v>3773</c:v>
                </c:pt>
                <c:pt idx="3773">
                  <c:v>3774</c:v>
                </c:pt>
                <c:pt idx="3774">
                  <c:v>3775</c:v>
                </c:pt>
                <c:pt idx="3775">
                  <c:v>3776</c:v>
                </c:pt>
                <c:pt idx="3776">
                  <c:v>3777</c:v>
                </c:pt>
                <c:pt idx="3777">
                  <c:v>3778</c:v>
                </c:pt>
                <c:pt idx="3778">
                  <c:v>3779</c:v>
                </c:pt>
                <c:pt idx="3779">
                  <c:v>3780</c:v>
                </c:pt>
                <c:pt idx="3780">
                  <c:v>3781</c:v>
                </c:pt>
                <c:pt idx="3781">
                  <c:v>3782</c:v>
                </c:pt>
                <c:pt idx="3782">
                  <c:v>3783</c:v>
                </c:pt>
                <c:pt idx="3783">
                  <c:v>3784</c:v>
                </c:pt>
                <c:pt idx="3784">
                  <c:v>3785</c:v>
                </c:pt>
                <c:pt idx="3785">
                  <c:v>3786</c:v>
                </c:pt>
                <c:pt idx="3786">
                  <c:v>3787</c:v>
                </c:pt>
                <c:pt idx="3787">
                  <c:v>3788</c:v>
                </c:pt>
                <c:pt idx="3788">
                  <c:v>3789</c:v>
                </c:pt>
                <c:pt idx="3789">
                  <c:v>3790</c:v>
                </c:pt>
                <c:pt idx="3790">
                  <c:v>3791</c:v>
                </c:pt>
                <c:pt idx="3791">
                  <c:v>3792</c:v>
                </c:pt>
                <c:pt idx="3792">
                  <c:v>3793</c:v>
                </c:pt>
                <c:pt idx="3793">
                  <c:v>3794</c:v>
                </c:pt>
                <c:pt idx="3794">
                  <c:v>3795</c:v>
                </c:pt>
                <c:pt idx="3795">
                  <c:v>3796</c:v>
                </c:pt>
                <c:pt idx="3796">
                  <c:v>3797</c:v>
                </c:pt>
                <c:pt idx="3797">
                  <c:v>3798</c:v>
                </c:pt>
                <c:pt idx="3798">
                  <c:v>3799</c:v>
                </c:pt>
                <c:pt idx="3799">
                  <c:v>3800</c:v>
                </c:pt>
                <c:pt idx="3800">
                  <c:v>3801</c:v>
                </c:pt>
                <c:pt idx="3801">
                  <c:v>3802</c:v>
                </c:pt>
                <c:pt idx="3802">
                  <c:v>3803</c:v>
                </c:pt>
                <c:pt idx="3803">
                  <c:v>3804</c:v>
                </c:pt>
                <c:pt idx="3804">
                  <c:v>3805</c:v>
                </c:pt>
                <c:pt idx="3805">
                  <c:v>3806</c:v>
                </c:pt>
                <c:pt idx="3806">
                  <c:v>3807</c:v>
                </c:pt>
                <c:pt idx="3807">
                  <c:v>3808</c:v>
                </c:pt>
                <c:pt idx="3808">
                  <c:v>3809</c:v>
                </c:pt>
                <c:pt idx="3809">
                  <c:v>3810</c:v>
                </c:pt>
                <c:pt idx="3810">
                  <c:v>3811</c:v>
                </c:pt>
                <c:pt idx="3811">
                  <c:v>3812</c:v>
                </c:pt>
                <c:pt idx="3812">
                  <c:v>3813</c:v>
                </c:pt>
                <c:pt idx="3813">
                  <c:v>3814</c:v>
                </c:pt>
                <c:pt idx="3814">
                  <c:v>3815</c:v>
                </c:pt>
                <c:pt idx="3815">
                  <c:v>3816</c:v>
                </c:pt>
                <c:pt idx="3816">
                  <c:v>3817</c:v>
                </c:pt>
                <c:pt idx="3817">
                  <c:v>3818</c:v>
                </c:pt>
                <c:pt idx="3818">
                  <c:v>3819</c:v>
                </c:pt>
                <c:pt idx="3819">
                  <c:v>3820</c:v>
                </c:pt>
                <c:pt idx="3820">
                  <c:v>3821</c:v>
                </c:pt>
                <c:pt idx="3821">
                  <c:v>3822</c:v>
                </c:pt>
                <c:pt idx="3822">
                  <c:v>3823</c:v>
                </c:pt>
                <c:pt idx="3823">
                  <c:v>3824</c:v>
                </c:pt>
                <c:pt idx="3824">
                  <c:v>3825</c:v>
                </c:pt>
                <c:pt idx="3825">
                  <c:v>3826</c:v>
                </c:pt>
                <c:pt idx="3826">
                  <c:v>3827</c:v>
                </c:pt>
                <c:pt idx="3827">
                  <c:v>3828</c:v>
                </c:pt>
                <c:pt idx="3828">
                  <c:v>3829</c:v>
                </c:pt>
                <c:pt idx="3829">
                  <c:v>3830</c:v>
                </c:pt>
                <c:pt idx="3830">
                  <c:v>3831</c:v>
                </c:pt>
                <c:pt idx="3831">
                  <c:v>3832</c:v>
                </c:pt>
                <c:pt idx="3832">
                  <c:v>3833</c:v>
                </c:pt>
                <c:pt idx="3833">
                  <c:v>3834</c:v>
                </c:pt>
                <c:pt idx="3834">
                  <c:v>3835</c:v>
                </c:pt>
                <c:pt idx="3835">
                  <c:v>3836</c:v>
                </c:pt>
                <c:pt idx="3836">
                  <c:v>3837</c:v>
                </c:pt>
                <c:pt idx="3837">
                  <c:v>3838</c:v>
                </c:pt>
                <c:pt idx="3838">
                  <c:v>3839</c:v>
                </c:pt>
                <c:pt idx="3839">
                  <c:v>3840</c:v>
                </c:pt>
                <c:pt idx="3840">
                  <c:v>3841</c:v>
                </c:pt>
                <c:pt idx="3841">
                  <c:v>3842</c:v>
                </c:pt>
                <c:pt idx="3842">
                  <c:v>3843</c:v>
                </c:pt>
                <c:pt idx="3843">
                  <c:v>3844</c:v>
                </c:pt>
                <c:pt idx="3844">
                  <c:v>3845</c:v>
                </c:pt>
                <c:pt idx="3845">
                  <c:v>3846</c:v>
                </c:pt>
                <c:pt idx="3846">
                  <c:v>3847</c:v>
                </c:pt>
                <c:pt idx="3847">
                  <c:v>3848</c:v>
                </c:pt>
                <c:pt idx="3848">
                  <c:v>3849</c:v>
                </c:pt>
                <c:pt idx="3849">
                  <c:v>3850</c:v>
                </c:pt>
                <c:pt idx="3850">
                  <c:v>3851</c:v>
                </c:pt>
                <c:pt idx="3851">
                  <c:v>3852</c:v>
                </c:pt>
                <c:pt idx="3852">
                  <c:v>3853</c:v>
                </c:pt>
                <c:pt idx="3853">
                  <c:v>3854</c:v>
                </c:pt>
                <c:pt idx="3854">
                  <c:v>3855</c:v>
                </c:pt>
                <c:pt idx="3855">
                  <c:v>3856</c:v>
                </c:pt>
                <c:pt idx="3856">
                  <c:v>3857</c:v>
                </c:pt>
                <c:pt idx="3857">
                  <c:v>3858</c:v>
                </c:pt>
                <c:pt idx="3858">
                  <c:v>3859</c:v>
                </c:pt>
                <c:pt idx="3859">
                  <c:v>3860</c:v>
                </c:pt>
                <c:pt idx="3860">
                  <c:v>3861</c:v>
                </c:pt>
                <c:pt idx="3861">
                  <c:v>3862</c:v>
                </c:pt>
                <c:pt idx="3862">
                  <c:v>3863</c:v>
                </c:pt>
                <c:pt idx="3863">
                  <c:v>3864</c:v>
                </c:pt>
                <c:pt idx="3864">
                  <c:v>3865</c:v>
                </c:pt>
                <c:pt idx="3865">
                  <c:v>3866</c:v>
                </c:pt>
                <c:pt idx="3866">
                  <c:v>3867</c:v>
                </c:pt>
                <c:pt idx="3867">
                  <c:v>3868</c:v>
                </c:pt>
                <c:pt idx="3868">
                  <c:v>3869</c:v>
                </c:pt>
                <c:pt idx="3869">
                  <c:v>3870</c:v>
                </c:pt>
                <c:pt idx="3870">
                  <c:v>3871</c:v>
                </c:pt>
                <c:pt idx="3871">
                  <c:v>3872</c:v>
                </c:pt>
                <c:pt idx="3872">
                  <c:v>3873</c:v>
                </c:pt>
                <c:pt idx="3873">
                  <c:v>3874</c:v>
                </c:pt>
                <c:pt idx="3874">
                  <c:v>3875</c:v>
                </c:pt>
                <c:pt idx="3875">
                  <c:v>3876</c:v>
                </c:pt>
                <c:pt idx="3876">
                  <c:v>3877</c:v>
                </c:pt>
                <c:pt idx="3877">
                  <c:v>3878</c:v>
                </c:pt>
                <c:pt idx="3878">
                  <c:v>3879</c:v>
                </c:pt>
                <c:pt idx="3879">
                  <c:v>3880</c:v>
                </c:pt>
                <c:pt idx="3880">
                  <c:v>3881</c:v>
                </c:pt>
                <c:pt idx="3881">
                  <c:v>3882</c:v>
                </c:pt>
                <c:pt idx="3882">
                  <c:v>3883</c:v>
                </c:pt>
                <c:pt idx="3883">
                  <c:v>3884</c:v>
                </c:pt>
                <c:pt idx="3884">
                  <c:v>3885</c:v>
                </c:pt>
                <c:pt idx="3885">
                  <c:v>3886</c:v>
                </c:pt>
                <c:pt idx="3886">
                  <c:v>3887</c:v>
                </c:pt>
                <c:pt idx="3887">
                  <c:v>3888</c:v>
                </c:pt>
                <c:pt idx="3888">
                  <c:v>3889</c:v>
                </c:pt>
                <c:pt idx="3889">
                  <c:v>3890</c:v>
                </c:pt>
                <c:pt idx="3890">
                  <c:v>3891</c:v>
                </c:pt>
                <c:pt idx="3891">
                  <c:v>3892</c:v>
                </c:pt>
                <c:pt idx="3892">
                  <c:v>3893</c:v>
                </c:pt>
                <c:pt idx="3893">
                  <c:v>3894</c:v>
                </c:pt>
                <c:pt idx="3894">
                  <c:v>3895</c:v>
                </c:pt>
                <c:pt idx="3895">
                  <c:v>3896</c:v>
                </c:pt>
                <c:pt idx="3896">
                  <c:v>3897</c:v>
                </c:pt>
                <c:pt idx="3897">
                  <c:v>3898</c:v>
                </c:pt>
                <c:pt idx="3898">
                  <c:v>3899</c:v>
                </c:pt>
                <c:pt idx="3899">
                  <c:v>3900</c:v>
                </c:pt>
                <c:pt idx="3900">
                  <c:v>3901</c:v>
                </c:pt>
                <c:pt idx="3901">
                  <c:v>3902</c:v>
                </c:pt>
                <c:pt idx="3902">
                  <c:v>3903</c:v>
                </c:pt>
                <c:pt idx="3903">
                  <c:v>3904</c:v>
                </c:pt>
                <c:pt idx="3904">
                  <c:v>3905</c:v>
                </c:pt>
                <c:pt idx="3905">
                  <c:v>3906</c:v>
                </c:pt>
                <c:pt idx="3906">
                  <c:v>3907</c:v>
                </c:pt>
                <c:pt idx="3907">
                  <c:v>3908</c:v>
                </c:pt>
                <c:pt idx="3908">
                  <c:v>3909</c:v>
                </c:pt>
                <c:pt idx="3909">
                  <c:v>3910</c:v>
                </c:pt>
                <c:pt idx="3910">
                  <c:v>3911</c:v>
                </c:pt>
                <c:pt idx="3911">
                  <c:v>3912</c:v>
                </c:pt>
                <c:pt idx="3912">
                  <c:v>3913</c:v>
                </c:pt>
                <c:pt idx="3913">
                  <c:v>3914</c:v>
                </c:pt>
                <c:pt idx="3914">
                  <c:v>3915</c:v>
                </c:pt>
                <c:pt idx="3915">
                  <c:v>3916</c:v>
                </c:pt>
                <c:pt idx="3916">
                  <c:v>3917</c:v>
                </c:pt>
                <c:pt idx="3917">
                  <c:v>3918</c:v>
                </c:pt>
                <c:pt idx="3918">
                  <c:v>3919</c:v>
                </c:pt>
                <c:pt idx="3919">
                  <c:v>3920</c:v>
                </c:pt>
                <c:pt idx="3920">
                  <c:v>3921</c:v>
                </c:pt>
                <c:pt idx="3921">
                  <c:v>3922</c:v>
                </c:pt>
                <c:pt idx="3922">
                  <c:v>3923</c:v>
                </c:pt>
                <c:pt idx="3923">
                  <c:v>3924</c:v>
                </c:pt>
                <c:pt idx="3924">
                  <c:v>3925</c:v>
                </c:pt>
                <c:pt idx="3925">
                  <c:v>3926</c:v>
                </c:pt>
                <c:pt idx="3926">
                  <c:v>3927</c:v>
                </c:pt>
                <c:pt idx="3927">
                  <c:v>3928</c:v>
                </c:pt>
                <c:pt idx="3928">
                  <c:v>3929</c:v>
                </c:pt>
                <c:pt idx="3929">
                  <c:v>3930</c:v>
                </c:pt>
                <c:pt idx="3930">
                  <c:v>3931</c:v>
                </c:pt>
                <c:pt idx="3931">
                  <c:v>3932</c:v>
                </c:pt>
                <c:pt idx="3932">
                  <c:v>3933</c:v>
                </c:pt>
                <c:pt idx="3933">
                  <c:v>3934</c:v>
                </c:pt>
                <c:pt idx="3934">
                  <c:v>3935</c:v>
                </c:pt>
                <c:pt idx="3935">
                  <c:v>3936</c:v>
                </c:pt>
                <c:pt idx="3936">
                  <c:v>3937</c:v>
                </c:pt>
                <c:pt idx="3937">
                  <c:v>3938</c:v>
                </c:pt>
                <c:pt idx="3938">
                  <c:v>3939</c:v>
                </c:pt>
                <c:pt idx="3939">
                  <c:v>3940</c:v>
                </c:pt>
                <c:pt idx="3940">
                  <c:v>3941</c:v>
                </c:pt>
                <c:pt idx="3941">
                  <c:v>3942</c:v>
                </c:pt>
                <c:pt idx="3942">
                  <c:v>3943</c:v>
                </c:pt>
                <c:pt idx="3943">
                  <c:v>3944</c:v>
                </c:pt>
                <c:pt idx="3944">
                  <c:v>3945</c:v>
                </c:pt>
                <c:pt idx="3945">
                  <c:v>3946</c:v>
                </c:pt>
                <c:pt idx="3946">
                  <c:v>3947</c:v>
                </c:pt>
                <c:pt idx="3947">
                  <c:v>3948</c:v>
                </c:pt>
                <c:pt idx="3948">
                  <c:v>3949</c:v>
                </c:pt>
                <c:pt idx="3949">
                  <c:v>3950</c:v>
                </c:pt>
                <c:pt idx="3950">
                  <c:v>3951</c:v>
                </c:pt>
                <c:pt idx="3951">
                  <c:v>3952</c:v>
                </c:pt>
                <c:pt idx="3952">
                  <c:v>3953</c:v>
                </c:pt>
                <c:pt idx="3953">
                  <c:v>3954</c:v>
                </c:pt>
                <c:pt idx="3954">
                  <c:v>3955</c:v>
                </c:pt>
                <c:pt idx="3955">
                  <c:v>3956</c:v>
                </c:pt>
                <c:pt idx="3956">
                  <c:v>3957</c:v>
                </c:pt>
                <c:pt idx="3957">
                  <c:v>3958</c:v>
                </c:pt>
                <c:pt idx="3958">
                  <c:v>3959</c:v>
                </c:pt>
                <c:pt idx="3959">
                  <c:v>3960</c:v>
                </c:pt>
                <c:pt idx="3960">
                  <c:v>3961</c:v>
                </c:pt>
                <c:pt idx="3961">
                  <c:v>3962</c:v>
                </c:pt>
                <c:pt idx="3962">
                  <c:v>3963</c:v>
                </c:pt>
                <c:pt idx="3963">
                  <c:v>3964</c:v>
                </c:pt>
                <c:pt idx="3964">
                  <c:v>3965</c:v>
                </c:pt>
                <c:pt idx="3965">
                  <c:v>3966</c:v>
                </c:pt>
                <c:pt idx="3966">
                  <c:v>3967</c:v>
                </c:pt>
                <c:pt idx="3967">
                  <c:v>3968</c:v>
                </c:pt>
                <c:pt idx="3968">
                  <c:v>3969</c:v>
                </c:pt>
                <c:pt idx="3969">
                  <c:v>3970</c:v>
                </c:pt>
                <c:pt idx="3970">
                  <c:v>3971</c:v>
                </c:pt>
                <c:pt idx="3971">
                  <c:v>3972</c:v>
                </c:pt>
                <c:pt idx="3972">
                  <c:v>3973</c:v>
                </c:pt>
                <c:pt idx="3973">
                  <c:v>3974</c:v>
                </c:pt>
                <c:pt idx="3974">
                  <c:v>3975</c:v>
                </c:pt>
                <c:pt idx="3975">
                  <c:v>3976</c:v>
                </c:pt>
                <c:pt idx="3976">
                  <c:v>3977</c:v>
                </c:pt>
                <c:pt idx="3977">
                  <c:v>3978</c:v>
                </c:pt>
                <c:pt idx="3978">
                  <c:v>3979</c:v>
                </c:pt>
                <c:pt idx="3979">
                  <c:v>3980</c:v>
                </c:pt>
                <c:pt idx="3980">
                  <c:v>3981</c:v>
                </c:pt>
                <c:pt idx="3981">
                  <c:v>3982</c:v>
                </c:pt>
                <c:pt idx="3982">
                  <c:v>3983</c:v>
                </c:pt>
                <c:pt idx="3983">
                  <c:v>3984</c:v>
                </c:pt>
                <c:pt idx="3984">
                  <c:v>3985</c:v>
                </c:pt>
                <c:pt idx="3985">
                  <c:v>3986</c:v>
                </c:pt>
                <c:pt idx="3986">
                  <c:v>3987</c:v>
                </c:pt>
                <c:pt idx="3987">
                  <c:v>3988</c:v>
                </c:pt>
                <c:pt idx="3988">
                  <c:v>3989</c:v>
                </c:pt>
                <c:pt idx="3989">
                  <c:v>3990</c:v>
                </c:pt>
                <c:pt idx="3990">
                  <c:v>3991</c:v>
                </c:pt>
                <c:pt idx="3991">
                  <c:v>3992</c:v>
                </c:pt>
                <c:pt idx="3992">
                  <c:v>3993</c:v>
                </c:pt>
                <c:pt idx="3993">
                  <c:v>3994</c:v>
                </c:pt>
                <c:pt idx="3994">
                  <c:v>3995</c:v>
                </c:pt>
                <c:pt idx="3995">
                  <c:v>3996</c:v>
                </c:pt>
                <c:pt idx="3996">
                  <c:v>3997</c:v>
                </c:pt>
                <c:pt idx="3997">
                  <c:v>3998</c:v>
                </c:pt>
                <c:pt idx="3998">
                  <c:v>3999</c:v>
                </c:pt>
                <c:pt idx="3999">
                  <c:v>4000</c:v>
                </c:pt>
                <c:pt idx="4000">
                  <c:v>4001</c:v>
                </c:pt>
                <c:pt idx="4001">
                  <c:v>4002</c:v>
                </c:pt>
                <c:pt idx="4002">
                  <c:v>4003</c:v>
                </c:pt>
                <c:pt idx="4003">
                  <c:v>4004</c:v>
                </c:pt>
                <c:pt idx="4004">
                  <c:v>4005</c:v>
                </c:pt>
                <c:pt idx="4005">
                  <c:v>4006</c:v>
                </c:pt>
                <c:pt idx="4006">
                  <c:v>4007</c:v>
                </c:pt>
                <c:pt idx="4007">
                  <c:v>4008</c:v>
                </c:pt>
                <c:pt idx="4008">
                  <c:v>4009</c:v>
                </c:pt>
                <c:pt idx="4009">
                  <c:v>4010</c:v>
                </c:pt>
                <c:pt idx="4010">
                  <c:v>4011</c:v>
                </c:pt>
                <c:pt idx="4011">
                  <c:v>4012</c:v>
                </c:pt>
                <c:pt idx="4012">
                  <c:v>4013</c:v>
                </c:pt>
                <c:pt idx="4013">
                  <c:v>4014</c:v>
                </c:pt>
                <c:pt idx="4014">
                  <c:v>4015</c:v>
                </c:pt>
                <c:pt idx="4015">
                  <c:v>4016</c:v>
                </c:pt>
                <c:pt idx="4016">
                  <c:v>4017</c:v>
                </c:pt>
                <c:pt idx="4017">
                  <c:v>4018</c:v>
                </c:pt>
                <c:pt idx="4018">
                  <c:v>4019</c:v>
                </c:pt>
                <c:pt idx="4019">
                  <c:v>4020</c:v>
                </c:pt>
                <c:pt idx="4020">
                  <c:v>4021</c:v>
                </c:pt>
                <c:pt idx="4021">
                  <c:v>4022</c:v>
                </c:pt>
                <c:pt idx="4022">
                  <c:v>4023</c:v>
                </c:pt>
                <c:pt idx="4023">
                  <c:v>4024</c:v>
                </c:pt>
                <c:pt idx="4024">
                  <c:v>4025</c:v>
                </c:pt>
                <c:pt idx="4025">
                  <c:v>4026</c:v>
                </c:pt>
                <c:pt idx="4026">
                  <c:v>4027</c:v>
                </c:pt>
                <c:pt idx="4027">
                  <c:v>4028</c:v>
                </c:pt>
                <c:pt idx="4028">
                  <c:v>4029</c:v>
                </c:pt>
                <c:pt idx="4029">
                  <c:v>4030</c:v>
                </c:pt>
                <c:pt idx="4030">
                  <c:v>4031</c:v>
                </c:pt>
                <c:pt idx="4031">
                  <c:v>4032</c:v>
                </c:pt>
                <c:pt idx="4032">
                  <c:v>4033</c:v>
                </c:pt>
                <c:pt idx="4033">
                  <c:v>4034</c:v>
                </c:pt>
                <c:pt idx="4034">
                  <c:v>4035</c:v>
                </c:pt>
                <c:pt idx="4035">
                  <c:v>4036</c:v>
                </c:pt>
                <c:pt idx="4036">
                  <c:v>4037</c:v>
                </c:pt>
                <c:pt idx="4037">
                  <c:v>4038</c:v>
                </c:pt>
                <c:pt idx="4038">
                  <c:v>4039</c:v>
                </c:pt>
                <c:pt idx="4039">
                  <c:v>4040</c:v>
                </c:pt>
                <c:pt idx="4040">
                  <c:v>4041</c:v>
                </c:pt>
                <c:pt idx="4041">
                  <c:v>4042</c:v>
                </c:pt>
                <c:pt idx="4042">
                  <c:v>4043</c:v>
                </c:pt>
                <c:pt idx="4043">
                  <c:v>4044</c:v>
                </c:pt>
                <c:pt idx="4044">
                  <c:v>4045</c:v>
                </c:pt>
                <c:pt idx="4045">
                  <c:v>4046</c:v>
                </c:pt>
                <c:pt idx="4046">
                  <c:v>4047</c:v>
                </c:pt>
                <c:pt idx="4047">
                  <c:v>4048</c:v>
                </c:pt>
                <c:pt idx="4048">
                  <c:v>4049</c:v>
                </c:pt>
                <c:pt idx="4049">
                  <c:v>4050</c:v>
                </c:pt>
                <c:pt idx="4050">
                  <c:v>4051</c:v>
                </c:pt>
                <c:pt idx="4051">
                  <c:v>4052</c:v>
                </c:pt>
                <c:pt idx="4052">
                  <c:v>4053</c:v>
                </c:pt>
                <c:pt idx="4053">
                  <c:v>4054</c:v>
                </c:pt>
                <c:pt idx="4054">
                  <c:v>4055</c:v>
                </c:pt>
                <c:pt idx="4055">
                  <c:v>4056</c:v>
                </c:pt>
                <c:pt idx="4056">
                  <c:v>4057</c:v>
                </c:pt>
                <c:pt idx="4057">
                  <c:v>4058</c:v>
                </c:pt>
                <c:pt idx="4058">
                  <c:v>4059</c:v>
                </c:pt>
                <c:pt idx="4059">
                  <c:v>4060</c:v>
                </c:pt>
                <c:pt idx="4060">
                  <c:v>4061</c:v>
                </c:pt>
                <c:pt idx="4061">
                  <c:v>4062</c:v>
                </c:pt>
                <c:pt idx="4062">
                  <c:v>4063</c:v>
                </c:pt>
                <c:pt idx="4063">
                  <c:v>4064</c:v>
                </c:pt>
                <c:pt idx="4064">
                  <c:v>4065</c:v>
                </c:pt>
                <c:pt idx="4065">
                  <c:v>4066</c:v>
                </c:pt>
                <c:pt idx="4066">
                  <c:v>4067</c:v>
                </c:pt>
                <c:pt idx="4067">
                  <c:v>4068</c:v>
                </c:pt>
                <c:pt idx="4068">
                  <c:v>4069</c:v>
                </c:pt>
                <c:pt idx="4069">
                  <c:v>4070</c:v>
                </c:pt>
                <c:pt idx="4070">
                  <c:v>4071</c:v>
                </c:pt>
                <c:pt idx="4071">
                  <c:v>4072</c:v>
                </c:pt>
                <c:pt idx="4072">
                  <c:v>4073</c:v>
                </c:pt>
                <c:pt idx="4073">
                  <c:v>4074</c:v>
                </c:pt>
                <c:pt idx="4074">
                  <c:v>4075</c:v>
                </c:pt>
                <c:pt idx="4075">
                  <c:v>4076</c:v>
                </c:pt>
                <c:pt idx="4076">
                  <c:v>4077</c:v>
                </c:pt>
                <c:pt idx="4077">
                  <c:v>4078</c:v>
                </c:pt>
                <c:pt idx="4078">
                  <c:v>4079</c:v>
                </c:pt>
                <c:pt idx="4079">
                  <c:v>4080</c:v>
                </c:pt>
                <c:pt idx="4080">
                  <c:v>4081</c:v>
                </c:pt>
                <c:pt idx="4081">
                  <c:v>4082</c:v>
                </c:pt>
                <c:pt idx="4082">
                  <c:v>4083</c:v>
                </c:pt>
                <c:pt idx="4083">
                  <c:v>4084</c:v>
                </c:pt>
                <c:pt idx="4084">
                  <c:v>4085</c:v>
                </c:pt>
                <c:pt idx="4085">
                  <c:v>4086</c:v>
                </c:pt>
                <c:pt idx="4086">
                  <c:v>4087</c:v>
                </c:pt>
                <c:pt idx="4087">
                  <c:v>4088</c:v>
                </c:pt>
                <c:pt idx="4088">
                  <c:v>4089</c:v>
                </c:pt>
                <c:pt idx="4089">
                  <c:v>4090</c:v>
                </c:pt>
                <c:pt idx="4090">
                  <c:v>4091</c:v>
                </c:pt>
                <c:pt idx="4091">
                  <c:v>4092</c:v>
                </c:pt>
                <c:pt idx="4092">
                  <c:v>4093</c:v>
                </c:pt>
                <c:pt idx="4093">
                  <c:v>4094</c:v>
                </c:pt>
                <c:pt idx="4094">
                  <c:v>4095</c:v>
                </c:pt>
                <c:pt idx="4095">
                  <c:v>4096</c:v>
                </c:pt>
                <c:pt idx="4096">
                  <c:v>4097</c:v>
                </c:pt>
                <c:pt idx="4097">
                  <c:v>4098</c:v>
                </c:pt>
                <c:pt idx="4098">
                  <c:v>4099</c:v>
                </c:pt>
                <c:pt idx="4099">
                  <c:v>4100</c:v>
                </c:pt>
                <c:pt idx="4100">
                  <c:v>4101</c:v>
                </c:pt>
                <c:pt idx="4101">
                  <c:v>4102</c:v>
                </c:pt>
                <c:pt idx="4102">
                  <c:v>4103</c:v>
                </c:pt>
                <c:pt idx="4103">
                  <c:v>4104</c:v>
                </c:pt>
                <c:pt idx="4104">
                  <c:v>4105</c:v>
                </c:pt>
                <c:pt idx="4105">
                  <c:v>4106</c:v>
                </c:pt>
                <c:pt idx="4106">
                  <c:v>4107</c:v>
                </c:pt>
                <c:pt idx="4107">
                  <c:v>4108</c:v>
                </c:pt>
                <c:pt idx="4108">
                  <c:v>4109</c:v>
                </c:pt>
                <c:pt idx="4109">
                  <c:v>4110</c:v>
                </c:pt>
                <c:pt idx="4110">
                  <c:v>4111</c:v>
                </c:pt>
                <c:pt idx="4111">
                  <c:v>4112</c:v>
                </c:pt>
                <c:pt idx="4112">
                  <c:v>4113</c:v>
                </c:pt>
                <c:pt idx="4113">
                  <c:v>4114</c:v>
                </c:pt>
                <c:pt idx="4114">
                  <c:v>4115</c:v>
                </c:pt>
                <c:pt idx="4115">
                  <c:v>4116</c:v>
                </c:pt>
                <c:pt idx="4116">
                  <c:v>4117</c:v>
                </c:pt>
                <c:pt idx="4117">
                  <c:v>4118</c:v>
                </c:pt>
                <c:pt idx="4118">
                  <c:v>4119</c:v>
                </c:pt>
                <c:pt idx="4119">
                  <c:v>4120</c:v>
                </c:pt>
                <c:pt idx="4120">
                  <c:v>4121</c:v>
                </c:pt>
                <c:pt idx="4121">
                  <c:v>4122</c:v>
                </c:pt>
                <c:pt idx="4122">
                  <c:v>4123</c:v>
                </c:pt>
                <c:pt idx="4123">
                  <c:v>4124</c:v>
                </c:pt>
                <c:pt idx="4124">
                  <c:v>4125</c:v>
                </c:pt>
                <c:pt idx="4125">
                  <c:v>4126</c:v>
                </c:pt>
                <c:pt idx="4126">
                  <c:v>4127</c:v>
                </c:pt>
                <c:pt idx="4127">
                  <c:v>4128</c:v>
                </c:pt>
                <c:pt idx="4128">
                  <c:v>4129</c:v>
                </c:pt>
                <c:pt idx="4129">
                  <c:v>4130</c:v>
                </c:pt>
                <c:pt idx="4130">
                  <c:v>4131</c:v>
                </c:pt>
                <c:pt idx="4131">
                  <c:v>4132</c:v>
                </c:pt>
                <c:pt idx="4132">
                  <c:v>4133</c:v>
                </c:pt>
                <c:pt idx="4133">
                  <c:v>4134</c:v>
                </c:pt>
                <c:pt idx="4134">
                  <c:v>4135</c:v>
                </c:pt>
                <c:pt idx="4135">
                  <c:v>4136</c:v>
                </c:pt>
                <c:pt idx="4136">
                  <c:v>4137</c:v>
                </c:pt>
                <c:pt idx="4137">
                  <c:v>4138</c:v>
                </c:pt>
                <c:pt idx="4138">
                  <c:v>4139</c:v>
                </c:pt>
                <c:pt idx="4139">
                  <c:v>4140</c:v>
                </c:pt>
                <c:pt idx="4140">
                  <c:v>4141</c:v>
                </c:pt>
                <c:pt idx="4141">
                  <c:v>4142</c:v>
                </c:pt>
                <c:pt idx="4142">
                  <c:v>4143</c:v>
                </c:pt>
                <c:pt idx="4143">
                  <c:v>4144</c:v>
                </c:pt>
                <c:pt idx="4144">
                  <c:v>4145</c:v>
                </c:pt>
                <c:pt idx="4145">
                  <c:v>4146</c:v>
                </c:pt>
                <c:pt idx="4146">
                  <c:v>4147</c:v>
                </c:pt>
                <c:pt idx="4147">
                  <c:v>4148</c:v>
                </c:pt>
                <c:pt idx="4148">
                  <c:v>4149</c:v>
                </c:pt>
                <c:pt idx="4149">
                  <c:v>4150</c:v>
                </c:pt>
                <c:pt idx="4150">
                  <c:v>4151</c:v>
                </c:pt>
                <c:pt idx="4151">
                  <c:v>4152</c:v>
                </c:pt>
                <c:pt idx="4152">
                  <c:v>4153</c:v>
                </c:pt>
                <c:pt idx="4153">
                  <c:v>4154</c:v>
                </c:pt>
                <c:pt idx="4154">
                  <c:v>4155</c:v>
                </c:pt>
                <c:pt idx="4155">
                  <c:v>4156</c:v>
                </c:pt>
                <c:pt idx="4156">
                  <c:v>4157</c:v>
                </c:pt>
                <c:pt idx="4157">
                  <c:v>4158</c:v>
                </c:pt>
                <c:pt idx="4158">
                  <c:v>4159</c:v>
                </c:pt>
                <c:pt idx="4159">
                  <c:v>4160</c:v>
                </c:pt>
                <c:pt idx="4160">
                  <c:v>4161</c:v>
                </c:pt>
                <c:pt idx="4161">
                  <c:v>4162</c:v>
                </c:pt>
                <c:pt idx="4162">
                  <c:v>4163</c:v>
                </c:pt>
                <c:pt idx="4163">
                  <c:v>4164</c:v>
                </c:pt>
                <c:pt idx="4164">
                  <c:v>4165</c:v>
                </c:pt>
                <c:pt idx="4165">
                  <c:v>4166</c:v>
                </c:pt>
                <c:pt idx="4166">
                  <c:v>4167</c:v>
                </c:pt>
                <c:pt idx="4167">
                  <c:v>4168</c:v>
                </c:pt>
                <c:pt idx="4168">
                  <c:v>4169</c:v>
                </c:pt>
                <c:pt idx="4169">
                  <c:v>4170</c:v>
                </c:pt>
                <c:pt idx="4170">
                  <c:v>4171</c:v>
                </c:pt>
                <c:pt idx="4171">
                  <c:v>4172</c:v>
                </c:pt>
                <c:pt idx="4172">
                  <c:v>4173</c:v>
                </c:pt>
                <c:pt idx="4173">
                  <c:v>4174</c:v>
                </c:pt>
                <c:pt idx="4174">
                  <c:v>4175</c:v>
                </c:pt>
                <c:pt idx="4175">
                  <c:v>4176</c:v>
                </c:pt>
                <c:pt idx="4176">
                  <c:v>4177</c:v>
                </c:pt>
                <c:pt idx="4177">
                  <c:v>4178</c:v>
                </c:pt>
                <c:pt idx="4178">
                  <c:v>4179</c:v>
                </c:pt>
                <c:pt idx="4179">
                  <c:v>4180</c:v>
                </c:pt>
                <c:pt idx="4180">
                  <c:v>4181</c:v>
                </c:pt>
                <c:pt idx="4181">
                  <c:v>4182</c:v>
                </c:pt>
                <c:pt idx="4182">
                  <c:v>4183</c:v>
                </c:pt>
                <c:pt idx="4183">
                  <c:v>4184</c:v>
                </c:pt>
                <c:pt idx="4184">
                  <c:v>4185</c:v>
                </c:pt>
                <c:pt idx="4185">
                  <c:v>4186</c:v>
                </c:pt>
                <c:pt idx="4186">
                  <c:v>4187</c:v>
                </c:pt>
                <c:pt idx="4187">
                  <c:v>4188</c:v>
                </c:pt>
                <c:pt idx="4188">
                  <c:v>4189</c:v>
                </c:pt>
                <c:pt idx="4189">
                  <c:v>4190</c:v>
                </c:pt>
                <c:pt idx="4190">
                  <c:v>4191</c:v>
                </c:pt>
                <c:pt idx="4191">
                  <c:v>4192</c:v>
                </c:pt>
                <c:pt idx="4192">
                  <c:v>4193</c:v>
                </c:pt>
                <c:pt idx="4193">
                  <c:v>4194</c:v>
                </c:pt>
                <c:pt idx="4194">
                  <c:v>4195</c:v>
                </c:pt>
                <c:pt idx="4195">
                  <c:v>4196</c:v>
                </c:pt>
                <c:pt idx="4196">
                  <c:v>4197</c:v>
                </c:pt>
                <c:pt idx="4197">
                  <c:v>4198</c:v>
                </c:pt>
                <c:pt idx="4198">
                  <c:v>4199</c:v>
                </c:pt>
                <c:pt idx="4199">
                  <c:v>4200</c:v>
                </c:pt>
                <c:pt idx="4200">
                  <c:v>4201</c:v>
                </c:pt>
                <c:pt idx="4201">
                  <c:v>4202</c:v>
                </c:pt>
                <c:pt idx="4202">
                  <c:v>4203</c:v>
                </c:pt>
                <c:pt idx="4203">
                  <c:v>4204</c:v>
                </c:pt>
                <c:pt idx="4204">
                  <c:v>4205</c:v>
                </c:pt>
                <c:pt idx="4205">
                  <c:v>4206</c:v>
                </c:pt>
                <c:pt idx="4206">
                  <c:v>4207</c:v>
                </c:pt>
                <c:pt idx="4207">
                  <c:v>4208</c:v>
                </c:pt>
                <c:pt idx="4208">
                  <c:v>4209</c:v>
                </c:pt>
                <c:pt idx="4209">
                  <c:v>4210</c:v>
                </c:pt>
                <c:pt idx="4210">
                  <c:v>4211</c:v>
                </c:pt>
                <c:pt idx="4211">
                  <c:v>4212</c:v>
                </c:pt>
                <c:pt idx="4212">
                  <c:v>4213</c:v>
                </c:pt>
                <c:pt idx="4213">
                  <c:v>4214</c:v>
                </c:pt>
                <c:pt idx="4214">
                  <c:v>4215</c:v>
                </c:pt>
                <c:pt idx="4215">
                  <c:v>4216</c:v>
                </c:pt>
                <c:pt idx="4216">
                  <c:v>4217</c:v>
                </c:pt>
                <c:pt idx="4217">
                  <c:v>4218</c:v>
                </c:pt>
                <c:pt idx="4218">
                  <c:v>4219</c:v>
                </c:pt>
                <c:pt idx="4219">
                  <c:v>4220</c:v>
                </c:pt>
                <c:pt idx="4220">
                  <c:v>4221</c:v>
                </c:pt>
                <c:pt idx="4221">
                  <c:v>4222</c:v>
                </c:pt>
                <c:pt idx="4222">
                  <c:v>4223</c:v>
                </c:pt>
                <c:pt idx="4223">
                  <c:v>4224</c:v>
                </c:pt>
                <c:pt idx="4224">
                  <c:v>4225</c:v>
                </c:pt>
                <c:pt idx="4225">
                  <c:v>4226</c:v>
                </c:pt>
                <c:pt idx="4226">
                  <c:v>4227</c:v>
                </c:pt>
                <c:pt idx="4227">
                  <c:v>4228</c:v>
                </c:pt>
                <c:pt idx="4228">
                  <c:v>4229</c:v>
                </c:pt>
                <c:pt idx="4229">
                  <c:v>4230</c:v>
                </c:pt>
                <c:pt idx="4230">
                  <c:v>4231</c:v>
                </c:pt>
                <c:pt idx="4231">
                  <c:v>4232</c:v>
                </c:pt>
                <c:pt idx="4232">
                  <c:v>4233</c:v>
                </c:pt>
                <c:pt idx="4233">
                  <c:v>4234</c:v>
                </c:pt>
                <c:pt idx="4234">
                  <c:v>4235</c:v>
                </c:pt>
                <c:pt idx="4235">
                  <c:v>4236</c:v>
                </c:pt>
                <c:pt idx="4236">
                  <c:v>4237</c:v>
                </c:pt>
                <c:pt idx="4237">
                  <c:v>4238</c:v>
                </c:pt>
                <c:pt idx="4238">
                  <c:v>4239</c:v>
                </c:pt>
                <c:pt idx="4239">
                  <c:v>4240</c:v>
                </c:pt>
                <c:pt idx="4240">
                  <c:v>4241</c:v>
                </c:pt>
                <c:pt idx="4241">
                  <c:v>4242</c:v>
                </c:pt>
                <c:pt idx="4242">
                  <c:v>4243</c:v>
                </c:pt>
                <c:pt idx="4243">
                  <c:v>4244</c:v>
                </c:pt>
                <c:pt idx="4244">
                  <c:v>4245</c:v>
                </c:pt>
                <c:pt idx="4245">
                  <c:v>4246</c:v>
                </c:pt>
                <c:pt idx="4246">
                  <c:v>4247</c:v>
                </c:pt>
                <c:pt idx="4247">
                  <c:v>4248</c:v>
                </c:pt>
                <c:pt idx="4248">
                  <c:v>4249</c:v>
                </c:pt>
                <c:pt idx="4249">
                  <c:v>4250</c:v>
                </c:pt>
                <c:pt idx="4250">
                  <c:v>4251</c:v>
                </c:pt>
                <c:pt idx="4251">
                  <c:v>4252</c:v>
                </c:pt>
                <c:pt idx="4252">
                  <c:v>4253</c:v>
                </c:pt>
                <c:pt idx="4253">
                  <c:v>4254</c:v>
                </c:pt>
                <c:pt idx="4254">
                  <c:v>4255</c:v>
                </c:pt>
                <c:pt idx="4255">
                  <c:v>4256</c:v>
                </c:pt>
                <c:pt idx="4256">
                  <c:v>4257</c:v>
                </c:pt>
                <c:pt idx="4257">
                  <c:v>4258</c:v>
                </c:pt>
                <c:pt idx="4258">
                  <c:v>4259</c:v>
                </c:pt>
                <c:pt idx="4259">
                  <c:v>4260</c:v>
                </c:pt>
                <c:pt idx="4260">
                  <c:v>4261</c:v>
                </c:pt>
                <c:pt idx="4261">
                  <c:v>4262</c:v>
                </c:pt>
                <c:pt idx="4262">
                  <c:v>4263</c:v>
                </c:pt>
                <c:pt idx="4263">
                  <c:v>4264</c:v>
                </c:pt>
                <c:pt idx="4264">
                  <c:v>4265</c:v>
                </c:pt>
                <c:pt idx="4265">
                  <c:v>4266</c:v>
                </c:pt>
                <c:pt idx="4266">
                  <c:v>4267</c:v>
                </c:pt>
                <c:pt idx="4267">
                  <c:v>4268</c:v>
                </c:pt>
                <c:pt idx="4268">
                  <c:v>4269</c:v>
                </c:pt>
                <c:pt idx="4269">
                  <c:v>4270</c:v>
                </c:pt>
                <c:pt idx="4270">
                  <c:v>4271</c:v>
                </c:pt>
                <c:pt idx="4271">
                  <c:v>4272</c:v>
                </c:pt>
                <c:pt idx="4272">
                  <c:v>4273</c:v>
                </c:pt>
                <c:pt idx="4273">
                  <c:v>4274</c:v>
                </c:pt>
                <c:pt idx="4274">
                  <c:v>4275</c:v>
                </c:pt>
                <c:pt idx="4275">
                  <c:v>4276</c:v>
                </c:pt>
                <c:pt idx="4276">
                  <c:v>4277</c:v>
                </c:pt>
                <c:pt idx="4277">
                  <c:v>4278</c:v>
                </c:pt>
                <c:pt idx="4278">
                  <c:v>4279</c:v>
                </c:pt>
                <c:pt idx="4279">
                  <c:v>4280</c:v>
                </c:pt>
                <c:pt idx="4280">
                  <c:v>4281</c:v>
                </c:pt>
                <c:pt idx="4281">
                  <c:v>4282</c:v>
                </c:pt>
                <c:pt idx="4282">
                  <c:v>4283</c:v>
                </c:pt>
                <c:pt idx="4283">
                  <c:v>4284</c:v>
                </c:pt>
                <c:pt idx="4284">
                  <c:v>4285</c:v>
                </c:pt>
                <c:pt idx="4285">
                  <c:v>4286</c:v>
                </c:pt>
                <c:pt idx="4286">
                  <c:v>4287</c:v>
                </c:pt>
                <c:pt idx="4287">
                  <c:v>4288</c:v>
                </c:pt>
                <c:pt idx="4288">
                  <c:v>4289</c:v>
                </c:pt>
                <c:pt idx="4289">
                  <c:v>4290</c:v>
                </c:pt>
                <c:pt idx="4290">
                  <c:v>4291</c:v>
                </c:pt>
                <c:pt idx="4291">
                  <c:v>4292</c:v>
                </c:pt>
                <c:pt idx="4292">
                  <c:v>4293</c:v>
                </c:pt>
                <c:pt idx="4293">
                  <c:v>4294</c:v>
                </c:pt>
                <c:pt idx="4294">
                  <c:v>4295</c:v>
                </c:pt>
                <c:pt idx="4295">
                  <c:v>4296</c:v>
                </c:pt>
                <c:pt idx="4296">
                  <c:v>4297</c:v>
                </c:pt>
                <c:pt idx="4297">
                  <c:v>4298</c:v>
                </c:pt>
                <c:pt idx="4298">
                  <c:v>4299</c:v>
                </c:pt>
                <c:pt idx="4299">
                  <c:v>4300</c:v>
                </c:pt>
                <c:pt idx="4300">
                  <c:v>4301</c:v>
                </c:pt>
                <c:pt idx="4301">
                  <c:v>4302</c:v>
                </c:pt>
                <c:pt idx="4302">
                  <c:v>4303</c:v>
                </c:pt>
                <c:pt idx="4303">
                  <c:v>4304</c:v>
                </c:pt>
                <c:pt idx="4304">
                  <c:v>4305</c:v>
                </c:pt>
                <c:pt idx="4305">
                  <c:v>4306</c:v>
                </c:pt>
                <c:pt idx="4306">
                  <c:v>4307</c:v>
                </c:pt>
                <c:pt idx="4307">
                  <c:v>4308</c:v>
                </c:pt>
                <c:pt idx="4308">
                  <c:v>4309</c:v>
                </c:pt>
                <c:pt idx="4309">
                  <c:v>4310</c:v>
                </c:pt>
                <c:pt idx="4310">
                  <c:v>4311</c:v>
                </c:pt>
                <c:pt idx="4311">
                  <c:v>4312</c:v>
                </c:pt>
                <c:pt idx="4312">
                  <c:v>4313</c:v>
                </c:pt>
                <c:pt idx="4313">
                  <c:v>4314</c:v>
                </c:pt>
                <c:pt idx="4314">
                  <c:v>4315</c:v>
                </c:pt>
                <c:pt idx="4315">
                  <c:v>4316</c:v>
                </c:pt>
                <c:pt idx="4316">
                  <c:v>4317</c:v>
                </c:pt>
                <c:pt idx="4317">
                  <c:v>4318</c:v>
                </c:pt>
                <c:pt idx="4318">
                  <c:v>4319</c:v>
                </c:pt>
                <c:pt idx="4319">
                  <c:v>4320</c:v>
                </c:pt>
                <c:pt idx="4320">
                  <c:v>4321</c:v>
                </c:pt>
                <c:pt idx="4321">
                  <c:v>4322</c:v>
                </c:pt>
                <c:pt idx="4322">
                  <c:v>4323</c:v>
                </c:pt>
                <c:pt idx="4323">
                  <c:v>4324</c:v>
                </c:pt>
                <c:pt idx="4324">
                  <c:v>4325</c:v>
                </c:pt>
                <c:pt idx="4325">
                  <c:v>4326</c:v>
                </c:pt>
                <c:pt idx="4326">
                  <c:v>4327</c:v>
                </c:pt>
                <c:pt idx="4327">
                  <c:v>4328</c:v>
                </c:pt>
                <c:pt idx="4328">
                  <c:v>4329</c:v>
                </c:pt>
                <c:pt idx="4329">
                  <c:v>4330</c:v>
                </c:pt>
                <c:pt idx="4330">
                  <c:v>4331</c:v>
                </c:pt>
                <c:pt idx="4331">
                  <c:v>4332</c:v>
                </c:pt>
                <c:pt idx="4332">
                  <c:v>4333</c:v>
                </c:pt>
                <c:pt idx="4333">
                  <c:v>4334</c:v>
                </c:pt>
                <c:pt idx="4334">
                  <c:v>4335</c:v>
                </c:pt>
                <c:pt idx="4335">
                  <c:v>4336</c:v>
                </c:pt>
                <c:pt idx="4336">
                  <c:v>4337</c:v>
                </c:pt>
                <c:pt idx="4337">
                  <c:v>4338</c:v>
                </c:pt>
                <c:pt idx="4338">
                  <c:v>4339</c:v>
                </c:pt>
                <c:pt idx="4339">
                  <c:v>4340</c:v>
                </c:pt>
                <c:pt idx="4340">
                  <c:v>4341</c:v>
                </c:pt>
                <c:pt idx="4341">
                  <c:v>4342</c:v>
                </c:pt>
                <c:pt idx="4342">
                  <c:v>4343</c:v>
                </c:pt>
                <c:pt idx="4343">
                  <c:v>4344</c:v>
                </c:pt>
                <c:pt idx="4344">
                  <c:v>4345</c:v>
                </c:pt>
                <c:pt idx="4345">
                  <c:v>4346</c:v>
                </c:pt>
                <c:pt idx="4346">
                  <c:v>4347</c:v>
                </c:pt>
                <c:pt idx="4347">
                  <c:v>4348</c:v>
                </c:pt>
                <c:pt idx="4348">
                  <c:v>4349</c:v>
                </c:pt>
                <c:pt idx="4349">
                  <c:v>4350</c:v>
                </c:pt>
                <c:pt idx="4350">
                  <c:v>4351</c:v>
                </c:pt>
                <c:pt idx="4351">
                  <c:v>4352</c:v>
                </c:pt>
                <c:pt idx="4352">
                  <c:v>4353</c:v>
                </c:pt>
                <c:pt idx="4353">
                  <c:v>4354</c:v>
                </c:pt>
                <c:pt idx="4354">
                  <c:v>4355</c:v>
                </c:pt>
                <c:pt idx="4355">
                  <c:v>4356</c:v>
                </c:pt>
                <c:pt idx="4356">
                  <c:v>4357</c:v>
                </c:pt>
                <c:pt idx="4357">
                  <c:v>4358</c:v>
                </c:pt>
                <c:pt idx="4358">
                  <c:v>4359</c:v>
                </c:pt>
                <c:pt idx="4359">
                  <c:v>4360</c:v>
                </c:pt>
                <c:pt idx="4360">
                  <c:v>4361</c:v>
                </c:pt>
                <c:pt idx="4361">
                  <c:v>4362</c:v>
                </c:pt>
                <c:pt idx="4362">
                  <c:v>4363</c:v>
                </c:pt>
                <c:pt idx="4363">
                  <c:v>4364</c:v>
                </c:pt>
                <c:pt idx="4364">
                  <c:v>4365</c:v>
                </c:pt>
                <c:pt idx="4365">
                  <c:v>4366</c:v>
                </c:pt>
                <c:pt idx="4366">
                  <c:v>4367</c:v>
                </c:pt>
                <c:pt idx="4367">
                  <c:v>4368</c:v>
                </c:pt>
                <c:pt idx="4368">
                  <c:v>4369</c:v>
                </c:pt>
                <c:pt idx="4369">
                  <c:v>4370</c:v>
                </c:pt>
                <c:pt idx="4370">
                  <c:v>4371</c:v>
                </c:pt>
                <c:pt idx="4371">
                  <c:v>4372</c:v>
                </c:pt>
                <c:pt idx="4372">
                  <c:v>4373</c:v>
                </c:pt>
                <c:pt idx="4373">
                  <c:v>4374</c:v>
                </c:pt>
                <c:pt idx="4374">
                  <c:v>4375</c:v>
                </c:pt>
                <c:pt idx="4375">
                  <c:v>4376</c:v>
                </c:pt>
                <c:pt idx="4376">
                  <c:v>4377</c:v>
                </c:pt>
                <c:pt idx="4377">
                  <c:v>4378</c:v>
                </c:pt>
                <c:pt idx="4378">
                  <c:v>4379</c:v>
                </c:pt>
                <c:pt idx="4379">
                  <c:v>4380</c:v>
                </c:pt>
                <c:pt idx="4380">
                  <c:v>4381</c:v>
                </c:pt>
                <c:pt idx="4381">
                  <c:v>4382</c:v>
                </c:pt>
                <c:pt idx="4382">
                  <c:v>4383</c:v>
                </c:pt>
                <c:pt idx="4383">
                  <c:v>4384</c:v>
                </c:pt>
                <c:pt idx="4384">
                  <c:v>4385</c:v>
                </c:pt>
                <c:pt idx="4385">
                  <c:v>4386</c:v>
                </c:pt>
                <c:pt idx="4386">
                  <c:v>4387</c:v>
                </c:pt>
                <c:pt idx="4387">
                  <c:v>4388</c:v>
                </c:pt>
                <c:pt idx="4388">
                  <c:v>4389</c:v>
                </c:pt>
                <c:pt idx="4389">
                  <c:v>4390</c:v>
                </c:pt>
                <c:pt idx="4390">
                  <c:v>4391</c:v>
                </c:pt>
                <c:pt idx="4391">
                  <c:v>4392</c:v>
                </c:pt>
                <c:pt idx="4392">
                  <c:v>4393</c:v>
                </c:pt>
                <c:pt idx="4393">
                  <c:v>4394</c:v>
                </c:pt>
                <c:pt idx="4394">
                  <c:v>4395</c:v>
                </c:pt>
                <c:pt idx="4395">
                  <c:v>4396</c:v>
                </c:pt>
                <c:pt idx="4396">
                  <c:v>4397</c:v>
                </c:pt>
                <c:pt idx="4397">
                  <c:v>4398</c:v>
                </c:pt>
                <c:pt idx="4398">
                  <c:v>4399</c:v>
                </c:pt>
                <c:pt idx="4399">
                  <c:v>4400</c:v>
                </c:pt>
                <c:pt idx="4400">
                  <c:v>4401</c:v>
                </c:pt>
                <c:pt idx="4401">
                  <c:v>4402</c:v>
                </c:pt>
                <c:pt idx="4402">
                  <c:v>4403</c:v>
                </c:pt>
                <c:pt idx="4403">
                  <c:v>4404</c:v>
                </c:pt>
                <c:pt idx="4404">
                  <c:v>4405</c:v>
                </c:pt>
                <c:pt idx="4405">
                  <c:v>4406</c:v>
                </c:pt>
                <c:pt idx="4406">
                  <c:v>4407</c:v>
                </c:pt>
                <c:pt idx="4407">
                  <c:v>4408</c:v>
                </c:pt>
                <c:pt idx="4408">
                  <c:v>4409</c:v>
                </c:pt>
                <c:pt idx="4409">
                  <c:v>4410</c:v>
                </c:pt>
                <c:pt idx="4410">
                  <c:v>4411</c:v>
                </c:pt>
                <c:pt idx="4411">
                  <c:v>4412</c:v>
                </c:pt>
                <c:pt idx="4412">
                  <c:v>4413</c:v>
                </c:pt>
                <c:pt idx="4413">
                  <c:v>4414</c:v>
                </c:pt>
                <c:pt idx="4414">
                  <c:v>4415</c:v>
                </c:pt>
                <c:pt idx="4415">
                  <c:v>4416</c:v>
                </c:pt>
                <c:pt idx="4416">
                  <c:v>4417</c:v>
                </c:pt>
                <c:pt idx="4417">
                  <c:v>4418</c:v>
                </c:pt>
                <c:pt idx="4418">
                  <c:v>4419</c:v>
                </c:pt>
                <c:pt idx="4419">
                  <c:v>4420</c:v>
                </c:pt>
                <c:pt idx="4420">
                  <c:v>4421</c:v>
                </c:pt>
                <c:pt idx="4421">
                  <c:v>4422</c:v>
                </c:pt>
                <c:pt idx="4422">
                  <c:v>4423</c:v>
                </c:pt>
                <c:pt idx="4423">
                  <c:v>4424</c:v>
                </c:pt>
                <c:pt idx="4424">
                  <c:v>4425</c:v>
                </c:pt>
                <c:pt idx="4425">
                  <c:v>4426</c:v>
                </c:pt>
                <c:pt idx="4426">
                  <c:v>4427</c:v>
                </c:pt>
                <c:pt idx="4427">
                  <c:v>4428</c:v>
                </c:pt>
                <c:pt idx="4428">
                  <c:v>4429</c:v>
                </c:pt>
                <c:pt idx="4429">
                  <c:v>4430</c:v>
                </c:pt>
                <c:pt idx="4430">
                  <c:v>4431</c:v>
                </c:pt>
                <c:pt idx="4431">
                  <c:v>4432</c:v>
                </c:pt>
                <c:pt idx="4432">
                  <c:v>4433</c:v>
                </c:pt>
                <c:pt idx="4433">
                  <c:v>4434</c:v>
                </c:pt>
                <c:pt idx="4434">
                  <c:v>4435</c:v>
                </c:pt>
                <c:pt idx="4435">
                  <c:v>4436</c:v>
                </c:pt>
                <c:pt idx="4436">
                  <c:v>4437</c:v>
                </c:pt>
                <c:pt idx="4437">
                  <c:v>4438</c:v>
                </c:pt>
                <c:pt idx="4438">
                  <c:v>4439</c:v>
                </c:pt>
                <c:pt idx="4439">
                  <c:v>4440</c:v>
                </c:pt>
                <c:pt idx="4440">
                  <c:v>4441</c:v>
                </c:pt>
                <c:pt idx="4441">
                  <c:v>4442</c:v>
                </c:pt>
                <c:pt idx="4442">
                  <c:v>4443</c:v>
                </c:pt>
                <c:pt idx="4443">
                  <c:v>4444</c:v>
                </c:pt>
                <c:pt idx="4444">
                  <c:v>4445</c:v>
                </c:pt>
                <c:pt idx="4445">
                  <c:v>4446</c:v>
                </c:pt>
                <c:pt idx="4446">
                  <c:v>4447</c:v>
                </c:pt>
                <c:pt idx="4447">
                  <c:v>4448</c:v>
                </c:pt>
                <c:pt idx="4448">
                  <c:v>4449</c:v>
                </c:pt>
                <c:pt idx="4449">
                  <c:v>4450</c:v>
                </c:pt>
                <c:pt idx="4450">
                  <c:v>4451</c:v>
                </c:pt>
                <c:pt idx="4451">
                  <c:v>4452</c:v>
                </c:pt>
                <c:pt idx="4452">
                  <c:v>4453</c:v>
                </c:pt>
                <c:pt idx="4453">
                  <c:v>4454</c:v>
                </c:pt>
                <c:pt idx="4454">
                  <c:v>4455</c:v>
                </c:pt>
                <c:pt idx="4455">
                  <c:v>4456</c:v>
                </c:pt>
                <c:pt idx="4456">
                  <c:v>4457</c:v>
                </c:pt>
                <c:pt idx="4457">
                  <c:v>4458</c:v>
                </c:pt>
                <c:pt idx="4458">
                  <c:v>4459</c:v>
                </c:pt>
                <c:pt idx="4459">
                  <c:v>4460</c:v>
                </c:pt>
                <c:pt idx="4460">
                  <c:v>4461</c:v>
                </c:pt>
                <c:pt idx="4461">
                  <c:v>4462</c:v>
                </c:pt>
                <c:pt idx="4462">
                  <c:v>4463</c:v>
                </c:pt>
                <c:pt idx="4463">
                  <c:v>4464</c:v>
                </c:pt>
                <c:pt idx="4464">
                  <c:v>4465</c:v>
                </c:pt>
                <c:pt idx="4465">
                  <c:v>4466</c:v>
                </c:pt>
                <c:pt idx="4466">
                  <c:v>4467</c:v>
                </c:pt>
                <c:pt idx="4467">
                  <c:v>4468</c:v>
                </c:pt>
                <c:pt idx="4468">
                  <c:v>4469</c:v>
                </c:pt>
                <c:pt idx="4469">
                  <c:v>4470</c:v>
                </c:pt>
                <c:pt idx="4470">
                  <c:v>4471</c:v>
                </c:pt>
                <c:pt idx="4471">
                  <c:v>4472</c:v>
                </c:pt>
                <c:pt idx="4472">
                  <c:v>4473</c:v>
                </c:pt>
                <c:pt idx="4473">
                  <c:v>4474</c:v>
                </c:pt>
                <c:pt idx="4474">
                  <c:v>4475</c:v>
                </c:pt>
                <c:pt idx="4475">
                  <c:v>4476</c:v>
                </c:pt>
                <c:pt idx="4476">
                  <c:v>4477</c:v>
                </c:pt>
                <c:pt idx="4477">
                  <c:v>4478</c:v>
                </c:pt>
                <c:pt idx="4478">
                  <c:v>4479</c:v>
                </c:pt>
                <c:pt idx="4479">
                  <c:v>4480</c:v>
                </c:pt>
                <c:pt idx="4480">
                  <c:v>4481</c:v>
                </c:pt>
                <c:pt idx="4481">
                  <c:v>4482</c:v>
                </c:pt>
                <c:pt idx="4482">
                  <c:v>4483</c:v>
                </c:pt>
                <c:pt idx="4483">
                  <c:v>4484</c:v>
                </c:pt>
                <c:pt idx="4484">
                  <c:v>4485</c:v>
                </c:pt>
                <c:pt idx="4485">
                  <c:v>4486</c:v>
                </c:pt>
                <c:pt idx="4486">
                  <c:v>4487</c:v>
                </c:pt>
                <c:pt idx="4487">
                  <c:v>4488</c:v>
                </c:pt>
                <c:pt idx="4488">
                  <c:v>4489</c:v>
                </c:pt>
                <c:pt idx="4489">
                  <c:v>4490</c:v>
                </c:pt>
                <c:pt idx="4490">
                  <c:v>4491</c:v>
                </c:pt>
                <c:pt idx="4491">
                  <c:v>4492</c:v>
                </c:pt>
                <c:pt idx="4492">
                  <c:v>4493</c:v>
                </c:pt>
                <c:pt idx="4493">
                  <c:v>4494</c:v>
                </c:pt>
                <c:pt idx="4494">
                  <c:v>4495</c:v>
                </c:pt>
                <c:pt idx="4495">
                  <c:v>4496</c:v>
                </c:pt>
                <c:pt idx="4496">
                  <c:v>4497</c:v>
                </c:pt>
                <c:pt idx="4497">
                  <c:v>4498</c:v>
                </c:pt>
                <c:pt idx="4498">
                  <c:v>4499</c:v>
                </c:pt>
                <c:pt idx="4499">
                  <c:v>4500</c:v>
                </c:pt>
                <c:pt idx="4500">
                  <c:v>4501</c:v>
                </c:pt>
                <c:pt idx="4501">
                  <c:v>4502</c:v>
                </c:pt>
                <c:pt idx="4502">
                  <c:v>4503</c:v>
                </c:pt>
                <c:pt idx="4503">
                  <c:v>4504</c:v>
                </c:pt>
                <c:pt idx="4504">
                  <c:v>4505</c:v>
                </c:pt>
                <c:pt idx="4505">
                  <c:v>4506</c:v>
                </c:pt>
                <c:pt idx="4506">
                  <c:v>4507</c:v>
                </c:pt>
                <c:pt idx="4507">
                  <c:v>4508</c:v>
                </c:pt>
                <c:pt idx="4508">
                  <c:v>4509</c:v>
                </c:pt>
                <c:pt idx="4509">
                  <c:v>4510</c:v>
                </c:pt>
                <c:pt idx="4510">
                  <c:v>4511</c:v>
                </c:pt>
                <c:pt idx="4511">
                  <c:v>4512</c:v>
                </c:pt>
                <c:pt idx="4512">
                  <c:v>4513</c:v>
                </c:pt>
                <c:pt idx="4513">
                  <c:v>4514</c:v>
                </c:pt>
                <c:pt idx="4514">
                  <c:v>4515</c:v>
                </c:pt>
                <c:pt idx="4515">
                  <c:v>4516</c:v>
                </c:pt>
                <c:pt idx="4516">
                  <c:v>4517</c:v>
                </c:pt>
                <c:pt idx="4517">
                  <c:v>4518</c:v>
                </c:pt>
                <c:pt idx="4518">
                  <c:v>4519</c:v>
                </c:pt>
                <c:pt idx="4519">
                  <c:v>4520</c:v>
                </c:pt>
                <c:pt idx="4520">
                  <c:v>4521</c:v>
                </c:pt>
                <c:pt idx="4521">
                  <c:v>4522</c:v>
                </c:pt>
                <c:pt idx="4522">
                  <c:v>4523</c:v>
                </c:pt>
                <c:pt idx="4523">
                  <c:v>4524</c:v>
                </c:pt>
                <c:pt idx="4524">
                  <c:v>4525</c:v>
                </c:pt>
                <c:pt idx="4525">
                  <c:v>4526</c:v>
                </c:pt>
                <c:pt idx="4526">
                  <c:v>4527</c:v>
                </c:pt>
                <c:pt idx="4527">
                  <c:v>4528</c:v>
                </c:pt>
                <c:pt idx="4528">
                  <c:v>4529</c:v>
                </c:pt>
                <c:pt idx="4529">
                  <c:v>4530</c:v>
                </c:pt>
                <c:pt idx="4530">
                  <c:v>4531</c:v>
                </c:pt>
                <c:pt idx="4531">
                  <c:v>4532</c:v>
                </c:pt>
                <c:pt idx="4532">
                  <c:v>4533</c:v>
                </c:pt>
                <c:pt idx="4533">
                  <c:v>4534</c:v>
                </c:pt>
                <c:pt idx="4534">
                  <c:v>4535</c:v>
                </c:pt>
                <c:pt idx="4535">
                  <c:v>4536</c:v>
                </c:pt>
                <c:pt idx="4536">
                  <c:v>4537</c:v>
                </c:pt>
                <c:pt idx="4537">
                  <c:v>4538</c:v>
                </c:pt>
                <c:pt idx="4538">
                  <c:v>4539</c:v>
                </c:pt>
                <c:pt idx="4539">
                  <c:v>4540</c:v>
                </c:pt>
                <c:pt idx="4540">
                  <c:v>4541</c:v>
                </c:pt>
                <c:pt idx="4541">
                  <c:v>4542</c:v>
                </c:pt>
                <c:pt idx="4542">
                  <c:v>4543</c:v>
                </c:pt>
                <c:pt idx="4543">
                  <c:v>4544</c:v>
                </c:pt>
                <c:pt idx="4544">
                  <c:v>4545</c:v>
                </c:pt>
                <c:pt idx="4545">
                  <c:v>4546</c:v>
                </c:pt>
                <c:pt idx="4546">
                  <c:v>4547</c:v>
                </c:pt>
                <c:pt idx="4547">
                  <c:v>4548</c:v>
                </c:pt>
                <c:pt idx="4548">
                  <c:v>4549</c:v>
                </c:pt>
                <c:pt idx="4549">
                  <c:v>4550</c:v>
                </c:pt>
                <c:pt idx="4550">
                  <c:v>4551</c:v>
                </c:pt>
                <c:pt idx="4551">
                  <c:v>4552</c:v>
                </c:pt>
                <c:pt idx="4552">
                  <c:v>4553</c:v>
                </c:pt>
                <c:pt idx="4553">
                  <c:v>4554</c:v>
                </c:pt>
                <c:pt idx="4554">
                  <c:v>4555</c:v>
                </c:pt>
                <c:pt idx="4555">
                  <c:v>4556</c:v>
                </c:pt>
                <c:pt idx="4556">
                  <c:v>4557</c:v>
                </c:pt>
                <c:pt idx="4557">
                  <c:v>4558</c:v>
                </c:pt>
                <c:pt idx="4558">
                  <c:v>4559</c:v>
                </c:pt>
                <c:pt idx="4559">
                  <c:v>4560</c:v>
                </c:pt>
                <c:pt idx="4560">
                  <c:v>4561</c:v>
                </c:pt>
                <c:pt idx="4561">
                  <c:v>4562</c:v>
                </c:pt>
                <c:pt idx="4562">
                  <c:v>4563</c:v>
                </c:pt>
                <c:pt idx="4563">
                  <c:v>4564</c:v>
                </c:pt>
                <c:pt idx="4564">
                  <c:v>4565</c:v>
                </c:pt>
                <c:pt idx="4565">
                  <c:v>4566</c:v>
                </c:pt>
                <c:pt idx="4566">
                  <c:v>4567</c:v>
                </c:pt>
                <c:pt idx="4567">
                  <c:v>4568</c:v>
                </c:pt>
                <c:pt idx="4568">
                  <c:v>4569</c:v>
                </c:pt>
                <c:pt idx="4569">
                  <c:v>4570</c:v>
                </c:pt>
                <c:pt idx="4570">
                  <c:v>4571</c:v>
                </c:pt>
                <c:pt idx="4571">
                  <c:v>4572</c:v>
                </c:pt>
                <c:pt idx="4572">
                  <c:v>4573</c:v>
                </c:pt>
                <c:pt idx="4573">
                  <c:v>4574</c:v>
                </c:pt>
                <c:pt idx="4574">
                  <c:v>4575</c:v>
                </c:pt>
                <c:pt idx="4575">
                  <c:v>4576</c:v>
                </c:pt>
                <c:pt idx="4576">
                  <c:v>4577</c:v>
                </c:pt>
                <c:pt idx="4577">
                  <c:v>4578</c:v>
                </c:pt>
                <c:pt idx="4578">
                  <c:v>4579</c:v>
                </c:pt>
                <c:pt idx="4579">
                  <c:v>4580</c:v>
                </c:pt>
                <c:pt idx="4580">
                  <c:v>4581</c:v>
                </c:pt>
                <c:pt idx="4581">
                  <c:v>4582</c:v>
                </c:pt>
                <c:pt idx="4582">
                  <c:v>4583</c:v>
                </c:pt>
                <c:pt idx="4583">
                  <c:v>4584</c:v>
                </c:pt>
                <c:pt idx="4584">
                  <c:v>4585</c:v>
                </c:pt>
                <c:pt idx="4585">
                  <c:v>4586</c:v>
                </c:pt>
                <c:pt idx="4586">
                  <c:v>4587</c:v>
                </c:pt>
                <c:pt idx="4587">
                  <c:v>4588</c:v>
                </c:pt>
                <c:pt idx="4588">
                  <c:v>4589</c:v>
                </c:pt>
                <c:pt idx="4589">
                  <c:v>4590</c:v>
                </c:pt>
                <c:pt idx="4590">
                  <c:v>4591</c:v>
                </c:pt>
                <c:pt idx="4591">
                  <c:v>4592</c:v>
                </c:pt>
                <c:pt idx="4592">
                  <c:v>4593</c:v>
                </c:pt>
                <c:pt idx="4593">
                  <c:v>4594</c:v>
                </c:pt>
                <c:pt idx="4594">
                  <c:v>4595</c:v>
                </c:pt>
                <c:pt idx="4595">
                  <c:v>4596</c:v>
                </c:pt>
                <c:pt idx="4596">
                  <c:v>4597</c:v>
                </c:pt>
                <c:pt idx="4597">
                  <c:v>4598</c:v>
                </c:pt>
                <c:pt idx="4598">
                  <c:v>4599</c:v>
                </c:pt>
                <c:pt idx="4599">
                  <c:v>4600</c:v>
                </c:pt>
                <c:pt idx="4600">
                  <c:v>4601</c:v>
                </c:pt>
                <c:pt idx="4601">
                  <c:v>4602</c:v>
                </c:pt>
                <c:pt idx="4602">
                  <c:v>4603</c:v>
                </c:pt>
                <c:pt idx="4603">
                  <c:v>4604</c:v>
                </c:pt>
                <c:pt idx="4604">
                  <c:v>4605</c:v>
                </c:pt>
                <c:pt idx="4605">
                  <c:v>4606</c:v>
                </c:pt>
                <c:pt idx="4606">
                  <c:v>4607</c:v>
                </c:pt>
                <c:pt idx="4607">
                  <c:v>4608</c:v>
                </c:pt>
                <c:pt idx="4608">
                  <c:v>4609</c:v>
                </c:pt>
                <c:pt idx="4609">
                  <c:v>4610</c:v>
                </c:pt>
                <c:pt idx="4610">
                  <c:v>4611</c:v>
                </c:pt>
                <c:pt idx="4611">
                  <c:v>4612</c:v>
                </c:pt>
                <c:pt idx="4612">
                  <c:v>4613</c:v>
                </c:pt>
                <c:pt idx="4613">
                  <c:v>4614</c:v>
                </c:pt>
                <c:pt idx="4614">
                  <c:v>4615</c:v>
                </c:pt>
                <c:pt idx="4615">
                  <c:v>4616</c:v>
                </c:pt>
                <c:pt idx="4616">
                  <c:v>4617</c:v>
                </c:pt>
                <c:pt idx="4617">
                  <c:v>4618</c:v>
                </c:pt>
                <c:pt idx="4618">
                  <c:v>4619</c:v>
                </c:pt>
                <c:pt idx="4619">
                  <c:v>4620</c:v>
                </c:pt>
                <c:pt idx="4620">
                  <c:v>4621</c:v>
                </c:pt>
                <c:pt idx="4621">
                  <c:v>4622</c:v>
                </c:pt>
                <c:pt idx="4622">
                  <c:v>4623</c:v>
                </c:pt>
                <c:pt idx="4623">
                  <c:v>4624</c:v>
                </c:pt>
                <c:pt idx="4624">
                  <c:v>4625</c:v>
                </c:pt>
                <c:pt idx="4625">
                  <c:v>4626</c:v>
                </c:pt>
                <c:pt idx="4626">
                  <c:v>4627</c:v>
                </c:pt>
                <c:pt idx="4627">
                  <c:v>4628</c:v>
                </c:pt>
                <c:pt idx="4628">
                  <c:v>4629</c:v>
                </c:pt>
                <c:pt idx="4629">
                  <c:v>4630</c:v>
                </c:pt>
                <c:pt idx="4630">
                  <c:v>4631</c:v>
                </c:pt>
                <c:pt idx="4631">
                  <c:v>4632</c:v>
                </c:pt>
                <c:pt idx="4632">
                  <c:v>4633</c:v>
                </c:pt>
                <c:pt idx="4633">
                  <c:v>4634</c:v>
                </c:pt>
                <c:pt idx="4634">
                  <c:v>4635</c:v>
                </c:pt>
                <c:pt idx="4635">
                  <c:v>4636</c:v>
                </c:pt>
                <c:pt idx="4636">
                  <c:v>4637</c:v>
                </c:pt>
                <c:pt idx="4637">
                  <c:v>4638</c:v>
                </c:pt>
                <c:pt idx="4638">
                  <c:v>4639</c:v>
                </c:pt>
                <c:pt idx="4639">
                  <c:v>4640</c:v>
                </c:pt>
                <c:pt idx="4640">
                  <c:v>4641</c:v>
                </c:pt>
                <c:pt idx="4641">
                  <c:v>4642</c:v>
                </c:pt>
                <c:pt idx="4642">
                  <c:v>4643</c:v>
                </c:pt>
                <c:pt idx="4643">
                  <c:v>4644</c:v>
                </c:pt>
                <c:pt idx="4644">
                  <c:v>4645</c:v>
                </c:pt>
                <c:pt idx="4645">
                  <c:v>4646</c:v>
                </c:pt>
                <c:pt idx="4646">
                  <c:v>4647</c:v>
                </c:pt>
                <c:pt idx="4647">
                  <c:v>4648</c:v>
                </c:pt>
                <c:pt idx="4648">
                  <c:v>4649</c:v>
                </c:pt>
                <c:pt idx="4649">
                  <c:v>4650</c:v>
                </c:pt>
                <c:pt idx="4650">
                  <c:v>4651</c:v>
                </c:pt>
                <c:pt idx="4651">
                  <c:v>4652</c:v>
                </c:pt>
                <c:pt idx="4652">
                  <c:v>4653</c:v>
                </c:pt>
                <c:pt idx="4653">
                  <c:v>4654</c:v>
                </c:pt>
                <c:pt idx="4654">
                  <c:v>4655</c:v>
                </c:pt>
                <c:pt idx="4655">
                  <c:v>4656</c:v>
                </c:pt>
                <c:pt idx="4656">
                  <c:v>4657</c:v>
                </c:pt>
                <c:pt idx="4657">
                  <c:v>4658</c:v>
                </c:pt>
                <c:pt idx="4658">
                  <c:v>4659</c:v>
                </c:pt>
                <c:pt idx="4659">
                  <c:v>4660</c:v>
                </c:pt>
                <c:pt idx="4660">
                  <c:v>4661</c:v>
                </c:pt>
                <c:pt idx="4661">
                  <c:v>4662</c:v>
                </c:pt>
                <c:pt idx="4662">
                  <c:v>4663</c:v>
                </c:pt>
                <c:pt idx="4663">
                  <c:v>4664</c:v>
                </c:pt>
                <c:pt idx="4664">
                  <c:v>4665</c:v>
                </c:pt>
                <c:pt idx="4665">
                  <c:v>4666</c:v>
                </c:pt>
                <c:pt idx="4666">
                  <c:v>4667</c:v>
                </c:pt>
                <c:pt idx="4667">
                  <c:v>4668</c:v>
                </c:pt>
                <c:pt idx="4668">
                  <c:v>4669</c:v>
                </c:pt>
                <c:pt idx="4669">
                  <c:v>4670</c:v>
                </c:pt>
                <c:pt idx="4670">
                  <c:v>4671</c:v>
                </c:pt>
                <c:pt idx="4671">
                  <c:v>4672</c:v>
                </c:pt>
                <c:pt idx="4672">
                  <c:v>4673</c:v>
                </c:pt>
                <c:pt idx="4673">
                  <c:v>4674</c:v>
                </c:pt>
                <c:pt idx="4674">
                  <c:v>4675</c:v>
                </c:pt>
                <c:pt idx="4675">
                  <c:v>4676</c:v>
                </c:pt>
                <c:pt idx="4676">
                  <c:v>4677</c:v>
                </c:pt>
                <c:pt idx="4677">
                  <c:v>4678</c:v>
                </c:pt>
                <c:pt idx="4678">
                  <c:v>4679</c:v>
                </c:pt>
                <c:pt idx="4679">
                  <c:v>4680</c:v>
                </c:pt>
                <c:pt idx="4680">
                  <c:v>4681</c:v>
                </c:pt>
                <c:pt idx="4681">
                  <c:v>4682</c:v>
                </c:pt>
                <c:pt idx="4682">
                  <c:v>4683</c:v>
                </c:pt>
                <c:pt idx="4683">
                  <c:v>4684</c:v>
                </c:pt>
                <c:pt idx="4684">
                  <c:v>4685</c:v>
                </c:pt>
                <c:pt idx="4685">
                  <c:v>4686</c:v>
                </c:pt>
                <c:pt idx="4686">
                  <c:v>4687</c:v>
                </c:pt>
                <c:pt idx="4687">
                  <c:v>4688</c:v>
                </c:pt>
                <c:pt idx="4688">
                  <c:v>4689</c:v>
                </c:pt>
                <c:pt idx="4689">
                  <c:v>4690</c:v>
                </c:pt>
                <c:pt idx="4690">
                  <c:v>4691</c:v>
                </c:pt>
                <c:pt idx="4691">
                  <c:v>4692</c:v>
                </c:pt>
                <c:pt idx="4692">
                  <c:v>4693</c:v>
                </c:pt>
                <c:pt idx="4693">
                  <c:v>4694</c:v>
                </c:pt>
                <c:pt idx="4694">
                  <c:v>4695</c:v>
                </c:pt>
                <c:pt idx="4695">
                  <c:v>4696</c:v>
                </c:pt>
                <c:pt idx="4696">
                  <c:v>4697</c:v>
                </c:pt>
                <c:pt idx="4697">
                  <c:v>4698</c:v>
                </c:pt>
                <c:pt idx="4698">
                  <c:v>4699</c:v>
                </c:pt>
                <c:pt idx="4699">
                  <c:v>4700</c:v>
                </c:pt>
                <c:pt idx="4700">
                  <c:v>4701</c:v>
                </c:pt>
                <c:pt idx="4701">
                  <c:v>4702</c:v>
                </c:pt>
                <c:pt idx="4702">
                  <c:v>4703</c:v>
                </c:pt>
                <c:pt idx="4703">
                  <c:v>4704</c:v>
                </c:pt>
                <c:pt idx="4704">
                  <c:v>4705</c:v>
                </c:pt>
                <c:pt idx="4705">
                  <c:v>4706</c:v>
                </c:pt>
                <c:pt idx="4706">
                  <c:v>4707</c:v>
                </c:pt>
                <c:pt idx="4707">
                  <c:v>4708</c:v>
                </c:pt>
                <c:pt idx="4708">
                  <c:v>4709</c:v>
                </c:pt>
                <c:pt idx="4709">
                  <c:v>4710</c:v>
                </c:pt>
                <c:pt idx="4710">
                  <c:v>4711</c:v>
                </c:pt>
                <c:pt idx="4711">
                  <c:v>4712</c:v>
                </c:pt>
                <c:pt idx="4712">
                  <c:v>4713</c:v>
                </c:pt>
                <c:pt idx="4713">
                  <c:v>4714</c:v>
                </c:pt>
                <c:pt idx="4714">
                  <c:v>4715</c:v>
                </c:pt>
                <c:pt idx="4715">
                  <c:v>4716</c:v>
                </c:pt>
                <c:pt idx="4716">
                  <c:v>4717</c:v>
                </c:pt>
                <c:pt idx="4717">
                  <c:v>4718</c:v>
                </c:pt>
                <c:pt idx="4718">
                  <c:v>4719</c:v>
                </c:pt>
                <c:pt idx="4719">
                  <c:v>4720</c:v>
                </c:pt>
                <c:pt idx="4720">
                  <c:v>4721</c:v>
                </c:pt>
                <c:pt idx="4721">
                  <c:v>4722</c:v>
                </c:pt>
                <c:pt idx="4722">
                  <c:v>4723</c:v>
                </c:pt>
                <c:pt idx="4723">
                  <c:v>4724</c:v>
                </c:pt>
                <c:pt idx="4724">
                  <c:v>4725</c:v>
                </c:pt>
                <c:pt idx="4725">
                  <c:v>4726</c:v>
                </c:pt>
                <c:pt idx="4726">
                  <c:v>4727</c:v>
                </c:pt>
                <c:pt idx="4727">
                  <c:v>4728</c:v>
                </c:pt>
                <c:pt idx="4728">
                  <c:v>4729</c:v>
                </c:pt>
                <c:pt idx="4729">
                  <c:v>4730</c:v>
                </c:pt>
                <c:pt idx="4730">
                  <c:v>4731</c:v>
                </c:pt>
                <c:pt idx="4731">
                  <c:v>4732</c:v>
                </c:pt>
                <c:pt idx="4732">
                  <c:v>4733</c:v>
                </c:pt>
                <c:pt idx="4733">
                  <c:v>4734</c:v>
                </c:pt>
                <c:pt idx="4734">
                  <c:v>4735</c:v>
                </c:pt>
                <c:pt idx="4735">
                  <c:v>4736</c:v>
                </c:pt>
                <c:pt idx="4736">
                  <c:v>4737</c:v>
                </c:pt>
                <c:pt idx="4737">
                  <c:v>4738</c:v>
                </c:pt>
                <c:pt idx="4738">
                  <c:v>4739</c:v>
                </c:pt>
                <c:pt idx="4739">
                  <c:v>4740</c:v>
                </c:pt>
                <c:pt idx="4740">
                  <c:v>4741</c:v>
                </c:pt>
                <c:pt idx="4741">
                  <c:v>4742</c:v>
                </c:pt>
                <c:pt idx="4742">
                  <c:v>4743</c:v>
                </c:pt>
                <c:pt idx="4743">
                  <c:v>4744</c:v>
                </c:pt>
                <c:pt idx="4744">
                  <c:v>4745</c:v>
                </c:pt>
                <c:pt idx="4745">
                  <c:v>4746</c:v>
                </c:pt>
                <c:pt idx="4746">
                  <c:v>4747</c:v>
                </c:pt>
                <c:pt idx="4747">
                  <c:v>4748</c:v>
                </c:pt>
                <c:pt idx="4748">
                  <c:v>4749</c:v>
                </c:pt>
                <c:pt idx="4749">
                  <c:v>4750</c:v>
                </c:pt>
                <c:pt idx="4750">
                  <c:v>4751</c:v>
                </c:pt>
                <c:pt idx="4751">
                  <c:v>4752</c:v>
                </c:pt>
                <c:pt idx="4752">
                  <c:v>4753</c:v>
                </c:pt>
                <c:pt idx="4753">
                  <c:v>4754</c:v>
                </c:pt>
                <c:pt idx="4754">
                  <c:v>4755</c:v>
                </c:pt>
                <c:pt idx="4755">
                  <c:v>4756</c:v>
                </c:pt>
                <c:pt idx="4756">
                  <c:v>4757</c:v>
                </c:pt>
                <c:pt idx="4757">
                  <c:v>4758</c:v>
                </c:pt>
                <c:pt idx="4758">
                  <c:v>4759</c:v>
                </c:pt>
                <c:pt idx="4759">
                  <c:v>4760</c:v>
                </c:pt>
                <c:pt idx="4760">
                  <c:v>4761</c:v>
                </c:pt>
                <c:pt idx="4761">
                  <c:v>4762</c:v>
                </c:pt>
                <c:pt idx="4762">
                  <c:v>4763</c:v>
                </c:pt>
                <c:pt idx="4763">
                  <c:v>4764</c:v>
                </c:pt>
                <c:pt idx="4764">
                  <c:v>4765</c:v>
                </c:pt>
                <c:pt idx="4765">
                  <c:v>4766</c:v>
                </c:pt>
                <c:pt idx="4766">
                  <c:v>4767</c:v>
                </c:pt>
                <c:pt idx="4767">
                  <c:v>4768</c:v>
                </c:pt>
                <c:pt idx="4768">
                  <c:v>4769</c:v>
                </c:pt>
                <c:pt idx="4769">
                  <c:v>4770</c:v>
                </c:pt>
                <c:pt idx="4770">
                  <c:v>4771</c:v>
                </c:pt>
                <c:pt idx="4771">
                  <c:v>4772</c:v>
                </c:pt>
                <c:pt idx="4772">
                  <c:v>4773</c:v>
                </c:pt>
                <c:pt idx="4773">
                  <c:v>4774</c:v>
                </c:pt>
                <c:pt idx="4774">
                  <c:v>4775</c:v>
                </c:pt>
                <c:pt idx="4775">
                  <c:v>4776</c:v>
                </c:pt>
                <c:pt idx="4776">
                  <c:v>4777</c:v>
                </c:pt>
                <c:pt idx="4777">
                  <c:v>4778</c:v>
                </c:pt>
                <c:pt idx="4778">
                  <c:v>4779</c:v>
                </c:pt>
                <c:pt idx="4779">
                  <c:v>4780</c:v>
                </c:pt>
                <c:pt idx="4780">
                  <c:v>4781</c:v>
                </c:pt>
                <c:pt idx="4781">
                  <c:v>4782</c:v>
                </c:pt>
                <c:pt idx="4782">
                  <c:v>4783</c:v>
                </c:pt>
                <c:pt idx="4783">
                  <c:v>4784</c:v>
                </c:pt>
                <c:pt idx="4784">
                  <c:v>4785</c:v>
                </c:pt>
                <c:pt idx="4785">
                  <c:v>4786</c:v>
                </c:pt>
                <c:pt idx="4786">
                  <c:v>4787</c:v>
                </c:pt>
                <c:pt idx="4787">
                  <c:v>4788</c:v>
                </c:pt>
                <c:pt idx="4788">
                  <c:v>4789</c:v>
                </c:pt>
                <c:pt idx="4789">
                  <c:v>4790</c:v>
                </c:pt>
                <c:pt idx="4790">
                  <c:v>4791</c:v>
                </c:pt>
                <c:pt idx="4791">
                  <c:v>4792</c:v>
                </c:pt>
                <c:pt idx="4792">
                  <c:v>4793</c:v>
                </c:pt>
                <c:pt idx="4793">
                  <c:v>4794</c:v>
                </c:pt>
                <c:pt idx="4794">
                  <c:v>4795</c:v>
                </c:pt>
                <c:pt idx="4795">
                  <c:v>4796</c:v>
                </c:pt>
                <c:pt idx="4796">
                  <c:v>4797</c:v>
                </c:pt>
                <c:pt idx="4797">
                  <c:v>4798</c:v>
                </c:pt>
                <c:pt idx="4798">
                  <c:v>4799</c:v>
                </c:pt>
                <c:pt idx="4799">
                  <c:v>4800</c:v>
                </c:pt>
                <c:pt idx="4800">
                  <c:v>4801</c:v>
                </c:pt>
                <c:pt idx="4801">
                  <c:v>4802</c:v>
                </c:pt>
                <c:pt idx="4802">
                  <c:v>4803</c:v>
                </c:pt>
                <c:pt idx="4803">
                  <c:v>4804</c:v>
                </c:pt>
                <c:pt idx="4804">
                  <c:v>4805</c:v>
                </c:pt>
                <c:pt idx="4805">
                  <c:v>4806</c:v>
                </c:pt>
                <c:pt idx="4806">
                  <c:v>4807</c:v>
                </c:pt>
                <c:pt idx="4807">
                  <c:v>4808</c:v>
                </c:pt>
                <c:pt idx="4808">
                  <c:v>4809</c:v>
                </c:pt>
                <c:pt idx="4809">
                  <c:v>4810</c:v>
                </c:pt>
                <c:pt idx="4810">
                  <c:v>4811</c:v>
                </c:pt>
                <c:pt idx="4811">
                  <c:v>4812</c:v>
                </c:pt>
                <c:pt idx="4812">
                  <c:v>4813</c:v>
                </c:pt>
                <c:pt idx="4813">
                  <c:v>4814</c:v>
                </c:pt>
                <c:pt idx="4814">
                  <c:v>4815</c:v>
                </c:pt>
                <c:pt idx="4815">
                  <c:v>4816</c:v>
                </c:pt>
                <c:pt idx="4816">
                  <c:v>4817</c:v>
                </c:pt>
                <c:pt idx="4817">
                  <c:v>4818</c:v>
                </c:pt>
                <c:pt idx="4818">
                  <c:v>4819</c:v>
                </c:pt>
                <c:pt idx="4819">
                  <c:v>4820</c:v>
                </c:pt>
                <c:pt idx="4820">
                  <c:v>4821</c:v>
                </c:pt>
                <c:pt idx="4821">
                  <c:v>4822</c:v>
                </c:pt>
                <c:pt idx="4822">
                  <c:v>4823</c:v>
                </c:pt>
                <c:pt idx="4823">
                  <c:v>4824</c:v>
                </c:pt>
                <c:pt idx="4824">
                  <c:v>4825</c:v>
                </c:pt>
                <c:pt idx="4825">
                  <c:v>4826</c:v>
                </c:pt>
                <c:pt idx="4826">
                  <c:v>4827</c:v>
                </c:pt>
                <c:pt idx="4827">
                  <c:v>4828</c:v>
                </c:pt>
                <c:pt idx="4828">
                  <c:v>4829</c:v>
                </c:pt>
                <c:pt idx="4829">
                  <c:v>4830</c:v>
                </c:pt>
                <c:pt idx="4830">
                  <c:v>4831</c:v>
                </c:pt>
                <c:pt idx="4831">
                  <c:v>4832</c:v>
                </c:pt>
                <c:pt idx="4832">
                  <c:v>4833</c:v>
                </c:pt>
                <c:pt idx="4833">
                  <c:v>4834</c:v>
                </c:pt>
                <c:pt idx="4834">
                  <c:v>4835</c:v>
                </c:pt>
                <c:pt idx="4835">
                  <c:v>4836</c:v>
                </c:pt>
                <c:pt idx="4836">
                  <c:v>4837</c:v>
                </c:pt>
                <c:pt idx="4837">
                  <c:v>4838</c:v>
                </c:pt>
                <c:pt idx="4838">
                  <c:v>4839</c:v>
                </c:pt>
                <c:pt idx="4839">
                  <c:v>4840</c:v>
                </c:pt>
                <c:pt idx="4840">
                  <c:v>4841</c:v>
                </c:pt>
                <c:pt idx="4841">
                  <c:v>4842</c:v>
                </c:pt>
                <c:pt idx="4842">
                  <c:v>4843</c:v>
                </c:pt>
                <c:pt idx="4843">
                  <c:v>4844</c:v>
                </c:pt>
                <c:pt idx="4844">
                  <c:v>4845</c:v>
                </c:pt>
                <c:pt idx="4845">
                  <c:v>4846</c:v>
                </c:pt>
                <c:pt idx="4846">
                  <c:v>4847</c:v>
                </c:pt>
                <c:pt idx="4847">
                  <c:v>4848</c:v>
                </c:pt>
                <c:pt idx="4848">
                  <c:v>4849</c:v>
                </c:pt>
                <c:pt idx="4849">
                  <c:v>4850</c:v>
                </c:pt>
                <c:pt idx="4850">
                  <c:v>4851</c:v>
                </c:pt>
                <c:pt idx="4851">
                  <c:v>4852</c:v>
                </c:pt>
                <c:pt idx="4852">
                  <c:v>4853</c:v>
                </c:pt>
                <c:pt idx="4853">
                  <c:v>4854</c:v>
                </c:pt>
                <c:pt idx="4854">
                  <c:v>4855</c:v>
                </c:pt>
                <c:pt idx="4855">
                  <c:v>4856</c:v>
                </c:pt>
                <c:pt idx="4856">
                  <c:v>4857</c:v>
                </c:pt>
                <c:pt idx="4857">
                  <c:v>4858</c:v>
                </c:pt>
                <c:pt idx="4858">
                  <c:v>4859</c:v>
                </c:pt>
                <c:pt idx="4859">
                  <c:v>4860</c:v>
                </c:pt>
                <c:pt idx="4860">
                  <c:v>4861</c:v>
                </c:pt>
                <c:pt idx="4861">
                  <c:v>4862</c:v>
                </c:pt>
                <c:pt idx="4862">
                  <c:v>4863</c:v>
                </c:pt>
                <c:pt idx="4863">
                  <c:v>4864</c:v>
                </c:pt>
                <c:pt idx="4864">
                  <c:v>4865</c:v>
                </c:pt>
                <c:pt idx="4865">
                  <c:v>4866</c:v>
                </c:pt>
                <c:pt idx="4866">
                  <c:v>4867</c:v>
                </c:pt>
                <c:pt idx="4867">
                  <c:v>4868</c:v>
                </c:pt>
                <c:pt idx="4868">
                  <c:v>4869</c:v>
                </c:pt>
                <c:pt idx="4869">
                  <c:v>4870</c:v>
                </c:pt>
                <c:pt idx="4870">
                  <c:v>4871</c:v>
                </c:pt>
                <c:pt idx="4871">
                  <c:v>4872</c:v>
                </c:pt>
                <c:pt idx="4872">
                  <c:v>4873</c:v>
                </c:pt>
                <c:pt idx="4873">
                  <c:v>4874</c:v>
                </c:pt>
                <c:pt idx="4874">
                  <c:v>4875</c:v>
                </c:pt>
                <c:pt idx="4875">
                  <c:v>4876</c:v>
                </c:pt>
                <c:pt idx="4876">
                  <c:v>4877</c:v>
                </c:pt>
                <c:pt idx="4877">
                  <c:v>4878</c:v>
                </c:pt>
                <c:pt idx="4878">
                  <c:v>4879</c:v>
                </c:pt>
                <c:pt idx="4879">
                  <c:v>4880</c:v>
                </c:pt>
                <c:pt idx="4880">
                  <c:v>4881</c:v>
                </c:pt>
                <c:pt idx="4881">
                  <c:v>4882</c:v>
                </c:pt>
                <c:pt idx="4882">
                  <c:v>4883</c:v>
                </c:pt>
                <c:pt idx="4883">
                  <c:v>4884</c:v>
                </c:pt>
                <c:pt idx="4884">
                  <c:v>4885</c:v>
                </c:pt>
                <c:pt idx="4885">
                  <c:v>4886</c:v>
                </c:pt>
                <c:pt idx="4886">
                  <c:v>4887</c:v>
                </c:pt>
                <c:pt idx="4887">
                  <c:v>4888</c:v>
                </c:pt>
                <c:pt idx="4888">
                  <c:v>4889</c:v>
                </c:pt>
                <c:pt idx="4889">
                  <c:v>4890</c:v>
                </c:pt>
                <c:pt idx="4890">
                  <c:v>4891</c:v>
                </c:pt>
                <c:pt idx="4891">
                  <c:v>4892</c:v>
                </c:pt>
                <c:pt idx="4892">
                  <c:v>4893</c:v>
                </c:pt>
                <c:pt idx="4893">
                  <c:v>4894</c:v>
                </c:pt>
                <c:pt idx="4894">
                  <c:v>4895</c:v>
                </c:pt>
                <c:pt idx="4895">
                  <c:v>4896</c:v>
                </c:pt>
                <c:pt idx="4896">
                  <c:v>4897</c:v>
                </c:pt>
                <c:pt idx="4897">
                  <c:v>4898</c:v>
                </c:pt>
                <c:pt idx="4898">
                  <c:v>4899</c:v>
                </c:pt>
                <c:pt idx="4899">
                  <c:v>4900</c:v>
                </c:pt>
                <c:pt idx="4900">
                  <c:v>4901</c:v>
                </c:pt>
                <c:pt idx="4901">
                  <c:v>4902</c:v>
                </c:pt>
                <c:pt idx="4902">
                  <c:v>4903</c:v>
                </c:pt>
                <c:pt idx="4903">
                  <c:v>4904</c:v>
                </c:pt>
                <c:pt idx="4904">
                  <c:v>4905</c:v>
                </c:pt>
                <c:pt idx="4905">
                  <c:v>4906</c:v>
                </c:pt>
                <c:pt idx="4906">
                  <c:v>4907</c:v>
                </c:pt>
                <c:pt idx="4907">
                  <c:v>4908</c:v>
                </c:pt>
                <c:pt idx="4908">
                  <c:v>4909</c:v>
                </c:pt>
                <c:pt idx="4909">
                  <c:v>4910</c:v>
                </c:pt>
                <c:pt idx="4910">
                  <c:v>4911</c:v>
                </c:pt>
                <c:pt idx="4911">
                  <c:v>4912</c:v>
                </c:pt>
                <c:pt idx="4912">
                  <c:v>4913</c:v>
                </c:pt>
                <c:pt idx="4913">
                  <c:v>4914</c:v>
                </c:pt>
                <c:pt idx="4914">
                  <c:v>4915</c:v>
                </c:pt>
                <c:pt idx="4915">
                  <c:v>4916</c:v>
                </c:pt>
                <c:pt idx="4916">
                  <c:v>4917</c:v>
                </c:pt>
                <c:pt idx="4917">
                  <c:v>4918</c:v>
                </c:pt>
                <c:pt idx="4918">
                  <c:v>4919</c:v>
                </c:pt>
                <c:pt idx="4919">
                  <c:v>4920</c:v>
                </c:pt>
                <c:pt idx="4920">
                  <c:v>4921</c:v>
                </c:pt>
                <c:pt idx="4921">
                  <c:v>4922</c:v>
                </c:pt>
                <c:pt idx="4922">
                  <c:v>4923</c:v>
                </c:pt>
                <c:pt idx="4923">
                  <c:v>4924</c:v>
                </c:pt>
                <c:pt idx="4924">
                  <c:v>4925</c:v>
                </c:pt>
                <c:pt idx="4925">
                  <c:v>4926</c:v>
                </c:pt>
                <c:pt idx="4926">
                  <c:v>4927</c:v>
                </c:pt>
                <c:pt idx="4927">
                  <c:v>4928</c:v>
                </c:pt>
                <c:pt idx="4928">
                  <c:v>4929</c:v>
                </c:pt>
                <c:pt idx="4929">
                  <c:v>4930</c:v>
                </c:pt>
                <c:pt idx="4930">
                  <c:v>4931</c:v>
                </c:pt>
                <c:pt idx="4931">
                  <c:v>4932</c:v>
                </c:pt>
                <c:pt idx="4932">
                  <c:v>4933</c:v>
                </c:pt>
                <c:pt idx="4933">
                  <c:v>4934</c:v>
                </c:pt>
                <c:pt idx="4934">
                  <c:v>4935</c:v>
                </c:pt>
                <c:pt idx="4935">
                  <c:v>4936</c:v>
                </c:pt>
                <c:pt idx="4936">
                  <c:v>4937</c:v>
                </c:pt>
                <c:pt idx="4937">
                  <c:v>4938</c:v>
                </c:pt>
                <c:pt idx="4938">
                  <c:v>4939</c:v>
                </c:pt>
                <c:pt idx="4939">
                  <c:v>4940</c:v>
                </c:pt>
                <c:pt idx="4940">
                  <c:v>4941</c:v>
                </c:pt>
                <c:pt idx="4941">
                  <c:v>4942</c:v>
                </c:pt>
                <c:pt idx="4942">
                  <c:v>4943</c:v>
                </c:pt>
                <c:pt idx="4943">
                  <c:v>4944</c:v>
                </c:pt>
                <c:pt idx="4944">
                  <c:v>4945</c:v>
                </c:pt>
                <c:pt idx="4945">
                  <c:v>4946</c:v>
                </c:pt>
                <c:pt idx="4946">
                  <c:v>4947</c:v>
                </c:pt>
                <c:pt idx="4947">
                  <c:v>4948</c:v>
                </c:pt>
                <c:pt idx="4948">
                  <c:v>4949</c:v>
                </c:pt>
                <c:pt idx="4949">
                  <c:v>4950</c:v>
                </c:pt>
                <c:pt idx="4950">
                  <c:v>4951</c:v>
                </c:pt>
                <c:pt idx="4951">
                  <c:v>4952</c:v>
                </c:pt>
                <c:pt idx="4952">
                  <c:v>4953</c:v>
                </c:pt>
                <c:pt idx="4953">
                  <c:v>4954</c:v>
                </c:pt>
                <c:pt idx="4954">
                  <c:v>4955</c:v>
                </c:pt>
                <c:pt idx="4955">
                  <c:v>4956</c:v>
                </c:pt>
                <c:pt idx="4956">
                  <c:v>4957</c:v>
                </c:pt>
                <c:pt idx="4957">
                  <c:v>4958</c:v>
                </c:pt>
                <c:pt idx="4958">
                  <c:v>4959</c:v>
                </c:pt>
                <c:pt idx="4959">
                  <c:v>4960</c:v>
                </c:pt>
                <c:pt idx="4960">
                  <c:v>4961</c:v>
                </c:pt>
                <c:pt idx="4961">
                  <c:v>4962</c:v>
                </c:pt>
                <c:pt idx="4962">
                  <c:v>4963</c:v>
                </c:pt>
                <c:pt idx="4963">
                  <c:v>4964</c:v>
                </c:pt>
                <c:pt idx="4964">
                  <c:v>4965</c:v>
                </c:pt>
                <c:pt idx="4965">
                  <c:v>4966</c:v>
                </c:pt>
                <c:pt idx="4966">
                  <c:v>4967</c:v>
                </c:pt>
                <c:pt idx="4967">
                  <c:v>4968</c:v>
                </c:pt>
                <c:pt idx="4968">
                  <c:v>4969</c:v>
                </c:pt>
                <c:pt idx="4969">
                  <c:v>4970</c:v>
                </c:pt>
                <c:pt idx="4970">
                  <c:v>4971</c:v>
                </c:pt>
                <c:pt idx="4971">
                  <c:v>4972</c:v>
                </c:pt>
                <c:pt idx="4972">
                  <c:v>4973</c:v>
                </c:pt>
                <c:pt idx="4973">
                  <c:v>4974</c:v>
                </c:pt>
                <c:pt idx="4974">
                  <c:v>4975</c:v>
                </c:pt>
                <c:pt idx="4975">
                  <c:v>4976</c:v>
                </c:pt>
                <c:pt idx="4976">
                  <c:v>4977</c:v>
                </c:pt>
                <c:pt idx="4977">
                  <c:v>4978</c:v>
                </c:pt>
                <c:pt idx="4978">
                  <c:v>4979</c:v>
                </c:pt>
                <c:pt idx="4979">
                  <c:v>4980</c:v>
                </c:pt>
                <c:pt idx="4980">
                  <c:v>4981</c:v>
                </c:pt>
                <c:pt idx="4981">
                  <c:v>4982</c:v>
                </c:pt>
                <c:pt idx="4982">
                  <c:v>4983</c:v>
                </c:pt>
                <c:pt idx="4983">
                  <c:v>4984</c:v>
                </c:pt>
                <c:pt idx="4984">
                  <c:v>4985</c:v>
                </c:pt>
                <c:pt idx="4985">
                  <c:v>4986</c:v>
                </c:pt>
                <c:pt idx="4986">
                  <c:v>4987</c:v>
                </c:pt>
                <c:pt idx="4987">
                  <c:v>4988</c:v>
                </c:pt>
                <c:pt idx="4988">
                  <c:v>4989</c:v>
                </c:pt>
                <c:pt idx="4989">
                  <c:v>4990</c:v>
                </c:pt>
                <c:pt idx="4990">
                  <c:v>4991</c:v>
                </c:pt>
                <c:pt idx="4991">
                  <c:v>4992</c:v>
                </c:pt>
                <c:pt idx="4992">
                  <c:v>4993</c:v>
                </c:pt>
                <c:pt idx="4993">
                  <c:v>4994</c:v>
                </c:pt>
                <c:pt idx="4994">
                  <c:v>4995</c:v>
                </c:pt>
                <c:pt idx="4995">
                  <c:v>4996</c:v>
                </c:pt>
                <c:pt idx="4996">
                  <c:v>4997</c:v>
                </c:pt>
                <c:pt idx="4997">
                  <c:v>4998</c:v>
                </c:pt>
                <c:pt idx="4998">
                  <c:v>4999</c:v>
                </c:pt>
                <c:pt idx="4999">
                  <c:v>5000</c:v>
                </c:pt>
                <c:pt idx="5000">
                  <c:v>5001</c:v>
                </c:pt>
                <c:pt idx="5001">
                  <c:v>5002</c:v>
                </c:pt>
                <c:pt idx="5002">
                  <c:v>5003</c:v>
                </c:pt>
                <c:pt idx="5003">
                  <c:v>5004</c:v>
                </c:pt>
                <c:pt idx="5004">
                  <c:v>5005</c:v>
                </c:pt>
                <c:pt idx="5005">
                  <c:v>5006</c:v>
                </c:pt>
                <c:pt idx="5006">
                  <c:v>5007</c:v>
                </c:pt>
                <c:pt idx="5007">
                  <c:v>5008</c:v>
                </c:pt>
                <c:pt idx="5008">
                  <c:v>5009</c:v>
                </c:pt>
                <c:pt idx="5009">
                  <c:v>5010</c:v>
                </c:pt>
                <c:pt idx="5010">
                  <c:v>5011</c:v>
                </c:pt>
                <c:pt idx="5011">
                  <c:v>5012</c:v>
                </c:pt>
                <c:pt idx="5012">
                  <c:v>5013</c:v>
                </c:pt>
                <c:pt idx="5013">
                  <c:v>5014</c:v>
                </c:pt>
                <c:pt idx="5014">
                  <c:v>5015</c:v>
                </c:pt>
                <c:pt idx="5015">
                  <c:v>5016</c:v>
                </c:pt>
                <c:pt idx="5016">
                  <c:v>5017</c:v>
                </c:pt>
                <c:pt idx="5017">
                  <c:v>5018</c:v>
                </c:pt>
                <c:pt idx="5018">
                  <c:v>5019</c:v>
                </c:pt>
                <c:pt idx="5019">
                  <c:v>5020</c:v>
                </c:pt>
                <c:pt idx="5020">
                  <c:v>5021</c:v>
                </c:pt>
                <c:pt idx="5021">
                  <c:v>5022</c:v>
                </c:pt>
                <c:pt idx="5022">
                  <c:v>5023</c:v>
                </c:pt>
                <c:pt idx="5023">
                  <c:v>5024</c:v>
                </c:pt>
                <c:pt idx="5024">
                  <c:v>5025</c:v>
                </c:pt>
                <c:pt idx="5025">
                  <c:v>5026</c:v>
                </c:pt>
                <c:pt idx="5026">
                  <c:v>5027</c:v>
                </c:pt>
                <c:pt idx="5027">
                  <c:v>5028</c:v>
                </c:pt>
                <c:pt idx="5028">
                  <c:v>5029</c:v>
                </c:pt>
                <c:pt idx="5029">
                  <c:v>5030</c:v>
                </c:pt>
                <c:pt idx="5030">
                  <c:v>5031</c:v>
                </c:pt>
                <c:pt idx="5031">
                  <c:v>5032</c:v>
                </c:pt>
                <c:pt idx="5032">
                  <c:v>5033</c:v>
                </c:pt>
                <c:pt idx="5033">
                  <c:v>5034</c:v>
                </c:pt>
                <c:pt idx="5034">
                  <c:v>5035</c:v>
                </c:pt>
                <c:pt idx="5035">
                  <c:v>5036</c:v>
                </c:pt>
                <c:pt idx="5036">
                  <c:v>5037</c:v>
                </c:pt>
                <c:pt idx="5037">
                  <c:v>5038</c:v>
                </c:pt>
                <c:pt idx="5038">
                  <c:v>5039</c:v>
                </c:pt>
                <c:pt idx="5039">
                  <c:v>5040</c:v>
                </c:pt>
                <c:pt idx="5040">
                  <c:v>5041</c:v>
                </c:pt>
                <c:pt idx="5041">
                  <c:v>5042</c:v>
                </c:pt>
                <c:pt idx="5042">
                  <c:v>5043</c:v>
                </c:pt>
                <c:pt idx="5043">
                  <c:v>5044</c:v>
                </c:pt>
                <c:pt idx="5044">
                  <c:v>5045</c:v>
                </c:pt>
                <c:pt idx="5045">
                  <c:v>5046</c:v>
                </c:pt>
                <c:pt idx="5046">
                  <c:v>5047</c:v>
                </c:pt>
                <c:pt idx="5047">
                  <c:v>5048</c:v>
                </c:pt>
                <c:pt idx="5048">
                  <c:v>5049</c:v>
                </c:pt>
                <c:pt idx="5049">
                  <c:v>5050</c:v>
                </c:pt>
                <c:pt idx="5050">
                  <c:v>5051</c:v>
                </c:pt>
                <c:pt idx="5051">
                  <c:v>5052</c:v>
                </c:pt>
                <c:pt idx="5052">
                  <c:v>5053</c:v>
                </c:pt>
                <c:pt idx="5053">
                  <c:v>5054</c:v>
                </c:pt>
                <c:pt idx="5054">
                  <c:v>5055</c:v>
                </c:pt>
                <c:pt idx="5055">
                  <c:v>5056</c:v>
                </c:pt>
                <c:pt idx="5056">
                  <c:v>5057</c:v>
                </c:pt>
                <c:pt idx="5057">
                  <c:v>5058</c:v>
                </c:pt>
                <c:pt idx="5058">
                  <c:v>5059</c:v>
                </c:pt>
                <c:pt idx="5059">
                  <c:v>5060</c:v>
                </c:pt>
                <c:pt idx="5060">
                  <c:v>5061</c:v>
                </c:pt>
                <c:pt idx="5061">
                  <c:v>5062</c:v>
                </c:pt>
                <c:pt idx="5062">
                  <c:v>5063</c:v>
                </c:pt>
                <c:pt idx="5063">
                  <c:v>5064</c:v>
                </c:pt>
                <c:pt idx="5064">
                  <c:v>5065</c:v>
                </c:pt>
                <c:pt idx="5065">
                  <c:v>5066</c:v>
                </c:pt>
                <c:pt idx="5066">
                  <c:v>5067</c:v>
                </c:pt>
                <c:pt idx="5067">
                  <c:v>5068</c:v>
                </c:pt>
                <c:pt idx="5068">
                  <c:v>5069</c:v>
                </c:pt>
                <c:pt idx="5069">
                  <c:v>5070</c:v>
                </c:pt>
                <c:pt idx="5070">
                  <c:v>5071</c:v>
                </c:pt>
                <c:pt idx="5071">
                  <c:v>5072</c:v>
                </c:pt>
                <c:pt idx="5072">
                  <c:v>5073</c:v>
                </c:pt>
                <c:pt idx="5073">
                  <c:v>5074</c:v>
                </c:pt>
                <c:pt idx="5074">
                  <c:v>5075</c:v>
                </c:pt>
                <c:pt idx="5075">
                  <c:v>5076</c:v>
                </c:pt>
                <c:pt idx="5076">
                  <c:v>5077</c:v>
                </c:pt>
                <c:pt idx="5077">
                  <c:v>5078</c:v>
                </c:pt>
                <c:pt idx="5078">
                  <c:v>5079</c:v>
                </c:pt>
                <c:pt idx="5079">
                  <c:v>5080</c:v>
                </c:pt>
                <c:pt idx="5080">
                  <c:v>5081</c:v>
                </c:pt>
                <c:pt idx="5081">
                  <c:v>5082</c:v>
                </c:pt>
                <c:pt idx="5082">
                  <c:v>5083</c:v>
                </c:pt>
                <c:pt idx="5083">
                  <c:v>5084</c:v>
                </c:pt>
                <c:pt idx="5084">
                  <c:v>5085</c:v>
                </c:pt>
                <c:pt idx="5085">
                  <c:v>5086</c:v>
                </c:pt>
                <c:pt idx="5086">
                  <c:v>5087</c:v>
                </c:pt>
                <c:pt idx="5087">
                  <c:v>5088</c:v>
                </c:pt>
                <c:pt idx="5088">
                  <c:v>5089</c:v>
                </c:pt>
                <c:pt idx="5089">
                  <c:v>5090</c:v>
                </c:pt>
                <c:pt idx="5090">
                  <c:v>5091</c:v>
                </c:pt>
                <c:pt idx="5091">
                  <c:v>5092</c:v>
                </c:pt>
                <c:pt idx="5092">
                  <c:v>5093</c:v>
                </c:pt>
                <c:pt idx="5093">
                  <c:v>5094</c:v>
                </c:pt>
                <c:pt idx="5094">
                  <c:v>5095</c:v>
                </c:pt>
                <c:pt idx="5095">
                  <c:v>5096</c:v>
                </c:pt>
                <c:pt idx="5096">
                  <c:v>5097</c:v>
                </c:pt>
                <c:pt idx="5097">
                  <c:v>5098</c:v>
                </c:pt>
                <c:pt idx="5098">
                  <c:v>5099</c:v>
                </c:pt>
                <c:pt idx="5099">
                  <c:v>5100</c:v>
                </c:pt>
                <c:pt idx="5100">
                  <c:v>5101</c:v>
                </c:pt>
                <c:pt idx="5101">
                  <c:v>5102</c:v>
                </c:pt>
                <c:pt idx="5102">
                  <c:v>5103</c:v>
                </c:pt>
                <c:pt idx="5103">
                  <c:v>5104</c:v>
                </c:pt>
                <c:pt idx="5104">
                  <c:v>5105</c:v>
                </c:pt>
                <c:pt idx="5105">
                  <c:v>5106</c:v>
                </c:pt>
                <c:pt idx="5106">
                  <c:v>5107</c:v>
                </c:pt>
                <c:pt idx="5107">
                  <c:v>5108</c:v>
                </c:pt>
                <c:pt idx="5108">
                  <c:v>5109</c:v>
                </c:pt>
                <c:pt idx="5109">
                  <c:v>5110</c:v>
                </c:pt>
                <c:pt idx="5110">
                  <c:v>5111</c:v>
                </c:pt>
                <c:pt idx="5111">
                  <c:v>5112</c:v>
                </c:pt>
                <c:pt idx="5112">
                  <c:v>5113</c:v>
                </c:pt>
                <c:pt idx="5113">
                  <c:v>5114</c:v>
                </c:pt>
                <c:pt idx="5114">
                  <c:v>5115</c:v>
                </c:pt>
                <c:pt idx="5115">
                  <c:v>5116</c:v>
                </c:pt>
                <c:pt idx="5116">
                  <c:v>5117</c:v>
                </c:pt>
                <c:pt idx="5117">
                  <c:v>5118</c:v>
                </c:pt>
                <c:pt idx="5118">
                  <c:v>5119</c:v>
                </c:pt>
                <c:pt idx="5119">
                  <c:v>5120</c:v>
                </c:pt>
                <c:pt idx="5120">
                  <c:v>5121</c:v>
                </c:pt>
                <c:pt idx="5121">
                  <c:v>5122</c:v>
                </c:pt>
                <c:pt idx="5122">
                  <c:v>5123</c:v>
                </c:pt>
                <c:pt idx="5123">
                  <c:v>5124</c:v>
                </c:pt>
                <c:pt idx="5124">
                  <c:v>5125</c:v>
                </c:pt>
                <c:pt idx="5125">
                  <c:v>5126</c:v>
                </c:pt>
                <c:pt idx="5126">
                  <c:v>5127</c:v>
                </c:pt>
                <c:pt idx="5127">
                  <c:v>5128</c:v>
                </c:pt>
                <c:pt idx="5128">
                  <c:v>5129</c:v>
                </c:pt>
                <c:pt idx="5129">
                  <c:v>5130</c:v>
                </c:pt>
                <c:pt idx="5130">
                  <c:v>5131</c:v>
                </c:pt>
                <c:pt idx="5131">
                  <c:v>5132</c:v>
                </c:pt>
                <c:pt idx="5132">
                  <c:v>5133</c:v>
                </c:pt>
                <c:pt idx="5133">
                  <c:v>5134</c:v>
                </c:pt>
                <c:pt idx="5134">
                  <c:v>5135</c:v>
                </c:pt>
                <c:pt idx="5135">
                  <c:v>5136</c:v>
                </c:pt>
                <c:pt idx="5136">
                  <c:v>5137</c:v>
                </c:pt>
                <c:pt idx="5137">
                  <c:v>5138</c:v>
                </c:pt>
                <c:pt idx="5138">
                  <c:v>5139</c:v>
                </c:pt>
                <c:pt idx="5139">
                  <c:v>5140</c:v>
                </c:pt>
                <c:pt idx="5140">
                  <c:v>5141</c:v>
                </c:pt>
                <c:pt idx="5141">
                  <c:v>5142</c:v>
                </c:pt>
                <c:pt idx="5142">
                  <c:v>5143</c:v>
                </c:pt>
                <c:pt idx="5143">
                  <c:v>5144</c:v>
                </c:pt>
                <c:pt idx="5144">
                  <c:v>5145</c:v>
                </c:pt>
                <c:pt idx="5145">
                  <c:v>5146</c:v>
                </c:pt>
                <c:pt idx="5146">
                  <c:v>5147</c:v>
                </c:pt>
                <c:pt idx="5147">
                  <c:v>5148</c:v>
                </c:pt>
                <c:pt idx="5148">
                  <c:v>5149</c:v>
                </c:pt>
                <c:pt idx="5149">
                  <c:v>5150</c:v>
                </c:pt>
                <c:pt idx="5150">
                  <c:v>5151</c:v>
                </c:pt>
                <c:pt idx="5151">
                  <c:v>5152</c:v>
                </c:pt>
                <c:pt idx="5152">
                  <c:v>5153</c:v>
                </c:pt>
                <c:pt idx="5153">
                  <c:v>5154</c:v>
                </c:pt>
                <c:pt idx="5154">
                  <c:v>5155</c:v>
                </c:pt>
                <c:pt idx="5155">
                  <c:v>5156</c:v>
                </c:pt>
                <c:pt idx="5156">
                  <c:v>5157</c:v>
                </c:pt>
                <c:pt idx="5157">
                  <c:v>5158</c:v>
                </c:pt>
                <c:pt idx="5158">
                  <c:v>5159</c:v>
                </c:pt>
                <c:pt idx="5159">
                  <c:v>5160</c:v>
                </c:pt>
                <c:pt idx="5160">
                  <c:v>5161</c:v>
                </c:pt>
                <c:pt idx="5161">
                  <c:v>5162</c:v>
                </c:pt>
                <c:pt idx="5162">
                  <c:v>5163</c:v>
                </c:pt>
                <c:pt idx="5163">
                  <c:v>5164</c:v>
                </c:pt>
                <c:pt idx="5164">
                  <c:v>5165</c:v>
                </c:pt>
                <c:pt idx="5165">
                  <c:v>5166</c:v>
                </c:pt>
                <c:pt idx="5166">
                  <c:v>5167</c:v>
                </c:pt>
                <c:pt idx="5167">
                  <c:v>5168</c:v>
                </c:pt>
                <c:pt idx="5168">
                  <c:v>5169</c:v>
                </c:pt>
                <c:pt idx="5169">
                  <c:v>5170</c:v>
                </c:pt>
                <c:pt idx="5170">
                  <c:v>5171</c:v>
                </c:pt>
                <c:pt idx="5171">
                  <c:v>5172</c:v>
                </c:pt>
                <c:pt idx="5172">
                  <c:v>5173</c:v>
                </c:pt>
                <c:pt idx="5173">
                  <c:v>5174</c:v>
                </c:pt>
                <c:pt idx="5174">
                  <c:v>5175</c:v>
                </c:pt>
                <c:pt idx="5175">
                  <c:v>5176</c:v>
                </c:pt>
                <c:pt idx="5176">
                  <c:v>5177</c:v>
                </c:pt>
                <c:pt idx="5177">
                  <c:v>5178</c:v>
                </c:pt>
                <c:pt idx="5178">
                  <c:v>5179</c:v>
                </c:pt>
                <c:pt idx="5179">
                  <c:v>5180</c:v>
                </c:pt>
                <c:pt idx="5180">
                  <c:v>5181</c:v>
                </c:pt>
                <c:pt idx="5181">
                  <c:v>5182</c:v>
                </c:pt>
                <c:pt idx="5182">
                  <c:v>5183</c:v>
                </c:pt>
                <c:pt idx="5183">
                  <c:v>5184</c:v>
                </c:pt>
                <c:pt idx="5184">
                  <c:v>5185</c:v>
                </c:pt>
                <c:pt idx="5185">
                  <c:v>5186</c:v>
                </c:pt>
                <c:pt idx="5186">
                  <c:v>5187</c:v>
                </c:pt>
                <c:pt idx="5187">
                  <c:v>5188</c:v>
                </c:pt>
                <c:pt idx="5188">
                  <c:v>5189</c:v>
                </c:pt>
                <c:pt idx="5189">
                  <c:v>5190</c:v>
                </c:pt>
                <c:pt idx="5190">
                  <c:v>5191</c:v>
                </c:pt>
                <c:pt idx="5191">
                  <c:v>5192</c:v>
                </c:pt>
                <c:pt idx="5192">
                  <c:v>5193</c:v>
                </c:pt>
                <c:pt idx="5193">
                  <c:v>5194</c:v>
                </c:pt>
                <c:pt idx="5194">
                  <c:v>5195</c:v>
                </c:pt>
                <c:pt idx="5195">
                  <c:v>5196</c:v>
                </c:pt>
                <c:pt idx="5196">
                  <c:v>5197</c:v>
                </c:pt>
                <c:pt idx="5197">
                  <c:v>5198</c:v>
                </c:pt>
                <c:pt idx="5198">
                  <c:v>5199</c:v>
                </c:pt>
                <c:pt idx="5199">
                  <c:v>5200</c:v>
                </c:pt>
                <c:pt idx="5200">
                  <c:v>5201</c:v>
                </c:pt>
                <c:pt idx="5201">
                  <c:v>5202</c:v>
                </c:pt>
                <c:pt idx="5202">
                  <c:v>5203</c:v>
                </c:pt>
                <c:pt idx="5203">
                  <c:v>5204</c:v>
                </c:pt>
                <c:pt idx="5204">
                  <c:v>5205</c:v>
                </c:pt>
                <c:pt idx="5205">
                  <c:v>5206</c:v>
                </c:pt>
                <c:pt idx="5206">
                  <c:v>5207</c:v>
                </c:pt>
                <c:pt idx="5207">
                  <c:v>5208</c:v>
                </c:pt>
                <c:pt idx="5208">
                  <c:v>5209</c:v>
                </c:pt>
                <c:pt idx="5209">
                  <c:v>5210</c:v>
                </c:pt>
                <c:pt idx="5210">
                  <c:v>5211</c:v>
                </c:pt>
                <c:pt idx="5211">
                  <c:v>5212</c:v>
                </c:pt>
                <c:pt idx="5212">
                  <c:v>5213</c:v>
                </c:pt>
                <c:pt idx="5213">
                  <c:v>5214</c:v>
                </c:pt>
                <c:pt idx="5214">
                  <c:v>5215</c:v>
                </c:pt>
                <c:pt idx="5215">
                  <c:v>5216</c:v>
                </c:pt>
                <c:pt idx="5216">
                  <c:v>5217</c:v>
                </c:pt>
                <c:pt idx="5217">
                  <c:v>5218</c:v>
                </c:pt>
                <c:pt idx="5218">
                  <c:v>5219</c:v>
                </c:pt>
                <c:pt idx="5219">
                  <c:v>5220</c:v>
                </c:pt>
                <c:pt idx="5220">
                  <c:v>5221</c:v>
                </c:pt>
                <c:pt idx="5221">
                  <c:v>5222</c:v>
                </c:pt>
                <c:pt idx="5222">
                  <c:v>5223</c:v>
                </c:pt>
                <c:pt idx="5223">
                  <c:v>5224</c:v>
                </c:pt>
                <c:pt idx="5224">
                  <c:v>5225</c:v>
                </c:pt>
                <c:pt idx="5225">
                  <c:v>5226</c:v>
                </c:pt>
                <c:pt idx="5226">
                  <c:v>5227</c:v>
                </c:pt>
                <c:pt idx="5227">
                  <c:v>5228</c:v>
                </c:pt>
                <c:pt idx="5228">
                  <c:v>5229</c:v>
                </c:pt>
                <c:pt idx="5229">
                  <c:v>5230</c:v>
                </c:pt>
                <c:pt idx="5230">
                  <c:v>5231</c:v>
                </c:pt>
                <c:pt idx="5231">
                  <c:v>5232</c:v>
                </c:pt>
                <c:pt idx="5232">
                  <c:v>5233</c:v>
                </c:pt>
                <c:pt idx="5233">
                  <c:v>5234</c:v>
                </c:pt>
                <c:pt idx="5234">
                  <c:v>5235</c:v>
                </c:pt>
                <c:pt idx="5235">
                  <c:v>5236</c:v>
                </c:pt>
                <c:pt idx="5236">
                  <c:v>5237</c:v>
                </c:pt>
                <c:pt idx="5237">
                  <c:v>5238</c:v>
                </c:pt>
                <c:pt idx="5238">
                  <c:v>5239</c:v>
                </c:pt>
                <c:pt idx="5239">
                  <c:v>5240</c:v>
                </c:pt>
                <c:pt idx="5240">
                  <c:v>5241</c:v>
                </c:pt>
                <c:pt idx="5241">
                  <c:v>5242</c:v>
                </c:pt>
                <c:pt idx="5242">
                  <c:v>5243</c:v>
                </c:pt>
                <c:pt idx="5243">
                  <c:v>5244</c:v>
                </c:pt>
                <c:pt idx="5244">
                  <c:v>5245</c:v>
                </c:pt>
                <c:pt idx="5245">
                  <c:v>5246</c:v>
                </c:pt>
                <c:pt idx="5246">
                  <c:v>5247</c:v>
                </c:pt>
                <c:pt idx="5247">
                  <c:v>5248</c:v>
                </c:pt>
                <c:pt idx="5248">
                  <c:v>5249</c:v>
                </c:pt>
                <c:pt idx="5249">
                  <c:v>5250</c:v>
                </c:pt>
                <c:pt idx="5250">
                  <c:v>5251</c:v>
                </c:pt>
                <c:pt idx="5251">
                  <c:v>5252</c:v>
                </c:pt>
                <c:pt idx="5252">
                  <c:v>5253</c:v>
                </c:pt>
                <c:pt idx="5253">
                  <c:v>5254</c:v>
                </c:pt>
                <c:pt idx="5254">
                  <c:v>5255</c:v>
                </c:pt>
                <c:pt idx="5255">
                  <c:v>5256</c:v>
                </c:pt>
                <c:pt idx="5256">
                  <c:v>5257</c:v>
                </c:pt>
                <c:pt idx="5257">
                  <c:v>5258</c:v>
                </c:pt>
                <c:pt idx="5258">
                  <c:v>5259</c:v>
                </c:pt>
                <c:pt idx="5259">
                  <c:v>5260</c:v>
                </c:pt>
                <c:pt idx="5260">
                  <c:v>5261</c:v>
                </c:pt>
                <c:pt idx="5261">
                  <c:v>5262</c:v>
                </c:pt>
                <c:pt idx="5262">
                  <c:v>5263</c:v>
                </c:pt>
                <c:pt idx="5263">
                  <c:v>5264</c:v>
                </c:pt>
                <c:pt idx="5264">
                  <c:v>5265</c:v>
                </c:pt>
                <c:pt idx="5265">
                  <c:v>5266</c:v>
                </c:pt>
                <c:pt idx="5266">
                  <c:v>5267</c:v>
                </c:pt>
                <c:pt idx="5267">
                  <c:v>5268</c:v>
                </c:pt>
                <c:pt idx="5268">
                  <c:v>5269</c:v>
                </c:pt>
                <c:pt idx="5269">
                  <c:v>5270</c:v>
                </c:pt>
                <c:pt idx="5270">
                  <c:v>5271</c:v>
                </c:pt>
                <c:pt idx="5271">
                  <c:v>5272</c:v>
                </c:pt>
                <c:pt idx="5272">
                  <c:v>5273</c:v>
                </c:pt>
                <c:pt idx="5273">
                  <c:v>5274</c:v>
                </c:pt>
                <c:pt idx="5274">
                  <c:v>5275</c:v>
                </c:pt>
                <c:pt idx="5275">
                  <c:v>5276</c:v>
                </c:pt>
                <c:pt idx="5276">
                  <c:v>5277</c:v>
                </c:pt>
                <c:pt idx="5277">
                  <c:v>5278</c:v>
                </c:pt>
                <c:pt idx="5278">
                  <c:v>5279</c:v>
                </c:pt>
                <c:pt idx="5279">
                  <c:v>5280</c:v>
                </c:pt>
                <c:pt idx="5280">
                  <c:v>5281</c:v>
                </c:pt>
                <c:pt idx="5281">
                  <c:v>5282</c:v>
                </c:pt>
                <c:pt idx="5282">
                  <c:v>5283</c:v>
                </c:pt>
                <c:pt idx="5283">
                  <c:v>5284</c:v>
                </c:pt>
                <c:pt idx="5284">
                  <c:v>5285</c:v>
                </c:pt>
                <c:pt idx="5285">
                  <c:v>5286</c:v>
                </c:pt>
                <c:pt idx="5286">
                  <c:v>5287</c:v>
                </c:pt>
                <c:pt idx="5287">
                  <c:v>5288</c:v>
                </c:pt>
                <c:pt idx="5288">
                  <c:v>5289</c:v>
                </c:pt>
                <c:pt idx="5289">
                  <c:v>5290</c:v>
                </c:pt>
                <c:pt idx="5290">
                  <c:v>5291</c:v>
                </c:pt>
                <c:pt idx="5291">
                  <c:v>5292</c:v>
                </c:pt>
                <c:pt idx="5292">
                  <c:v>5293</c:v>
                </c:pt>
                <c:pt idx="5293">
                  <c:v>5294</c:v>
                </c:pt>
                <c:pt idx="5294">
                  <c:v>5295</c:v>
                </c:pt>
                <c:pt idx="5295">
                  <c:v>5296</c:v>
                </c:pt>
                <c:pt idx="5296">
                  <c:v>5297</c:v>
                </c:pt>
                <c:pt idx="5297">
                  <c:v>5298</c:v>
                </c:pt>
                <c:pt idx="5298">
                  <c:v>5299</c:v>
                </c:pt>
                <c:pt idx="5299">
                  <c:v>5300</c:v>
                </c:pt>
                <c:pt idx="5300">
                  <c:v>5301</c:v>
                </c:pt>
                <c:pt idx="5301">
                  <c:v>5302</c:v>
                </c:pt>
                <c:pt idx="5302">
                  <c:v>5303</c:v>
                </c:pt>
                <c:pt idx="5303">
                  <c:v>5304</c:v>
                </c:pt>
                <c:pt idx="5304">
                  <c:v>5305</c:v>
                </c:pt>
                <c:pt idx="5305">
                  <c:v>5306</c:v>
                </c:pt>
                <c:pt idx="5306">
                  <c:v>5307</c:v>
                </c:pt>
                <c:pt idx="5307">
                  <c:v>5308</c:v>
                </c:pt>
                <c:pt idx="5308">
                  <c:v>5309</c:v>
                </c:pt>
                <c:pt idx="5309">
                  <c:v>5310</c:v>
                </c:pt>
                <c:pt idx="5310">
                  <c:v>5311</c:v>
                </c:pt>
                <c:pt idx="5311">
                  <c:v>5312</c:v>
                </c:pt>
                <c:pt idx="5312">
                  <c:v>5313</c:v>
                </c:pt>
                <c:pt idx="5313">
                  <c:v>5314</c:v>
                </c:pt>
                <c:pt idx="5314">
                  <c:v>5315</c:v>
                </c:pt>
                <c:pt idx="5315">
                  <c:v>5316</c:v>
                </c:pt>
                <c:pt idx="5316">
                  <c:v>5317</c:v>
                </c:pt>
                <c:pt idx="5317">
                  <c:v>5318</c:v>
                </c:pt>
                <c:pt idx="5318">
                  <c:v>5319</c:v>
                </c:pt>
                <c:pt idx="5319">
                  <c:v>5320</c:v>
                </c:pt>
                <c:pt idx="5320">
                  <c:v>5321</c:v>
                </c:pt>
                <c:pt idx="5321">
                  <c:v>5322</c:v>
                </c:pt>
                <c:pt idx="5322">
                  <c:v>5323</c:v>
                </c:pt>
                <c:pt idx="5323">
                  <c:v>5324</c:v>
                </c:pt>
                <c:pt idx="5324">
                  <c:v>5325</c:v>
                </c:pt>
                <c:pt idx="5325">
                  <c:v>5326</c:v>
                </c:pt>
                <c:pt idx="5326">
                  <c:v>5327</c:v>
                </c:pt>
                <c:pt idx="5327">
                  <c:v>5328</c:v>
                </c:pt>
                <c:pt idx="5328">
                  <c:v>5329</c:v>
                </c:pt>
                <c:pt idx="5329">
                  <c:v>5330</c:v>
                </c:pt>
                <c:pt idx="5330">
                  <c:v>5331</c:v>
                </c:pt>
                <c:pt idx="5331">
                  <c:v>5332</c:v>
                </c:pt>
                <c:pt idx="5332">
                  <c:v>5333</c:v>
                </c:pt>
                <c:pt idx="5333">
                  <c:v>5334</c:v>
                </c:pt>
                <c:pt idx="5334">
                  <c:v>5335</c:v>
                </c:pt>
                <c:pt idx="5335">
                  <c:v>5336</c:v>
                </c:pt>
                <c:pt idx="5336">
                  <c:v>5337</c:v>
                </c:pt>
                <c:pt idx="5337">
                  <c:v>5338</c:v>
                </c:pt>
                <c:pt idx="5338">
                  <c:v>5339</c:v>
                </c:pt>
                <c:pt idx="5339">
                  <c:v>5340</c:v>
                </c:pt>
                <c:pt idx="5340">
                  <c:v>5341</c:v>
                </c:pt>
                <c:pt idx="5341">
                  <c:v>5342</c:v>
                </c:pt>
                <c:pt idx="5342">
                  <c:v>5343</c:v>
                </c:pt>
                <c:pt idx="5343">
                  <c:v>5344</c:v>
                </c:pt>
                <c:pt idx="5344">
                  <c:v>5345</c:v>
                </c:pt>
                <c:pt idx="5345">
                  <c:v>5346</c:v>
                </c:pt>
                <c:pt idx="5346">
                  <c:v>5347</c:v>
                </c:pt>
                <c:pt idx="5347">
                  <c:v>5348</c:v>
                </c:pt>
                <c:pt idx="5348">
                  <c:v>5349</c:v>
                </c:pt>
                <c:pt idx="5349">
                  <c:v>5350</c:v>
                </c:pt>
                <c:pt idx="5350">
                  <c:v>5351</c:v>
                </c:pt>
                <c:pt idx="5351">
                  <c:v>5352</c:v>
                </c:pt>
                <c:pt idx="5352">
                  <c:v>5353</c:v>
                </c:pt>
                <c:pt idx="5353">
                  <c:v>5354</c:v>
                </c:pt>
                <c:pt idx="5354">
                  <c:v>5355</c:v>
                </c:pt>
                <c:pt idx="5355">
                  <c:v>5356</c:v>
                </c:pt>
                <c:pt idx="5356">
                  <c:v>5357</c:v>
                </c:pt>
                <c:pt idx="5357">
                  <c:v>5358</c:v>
                </c:pt>
                <c:pt idx="5358">
                  <c:v>5359</c:v>
                </c:pt>
                <c:pt idx="5359">
                  <c:v>5360</c:v>
                </c:pt>
                <c:pt idx="5360">
                  <c:v>5361</c:v>
                </c:pt>
                <c:pt idx="5361">
                  <c:v>5362</c:v>
                </c:pt>
                <c:pt idx="5362">
                  <c:v>5363</c:v>
                </c:pt>
                <c:pt idx="5363">
                  <c:v>5364</c:v>
                </c:pt>
                <c:pt idx="5364">
                  <c:v>5365</c:v>
                </c:pt>
                <c:pt idx="5365">
                  <c:v>5366</c:v>
                </c:pt>
                <c:pt idx="5366">
                  <c:v>5367</c:v>
                </c:pt>
                <c:pt idx="5367">
                  <c:v>5368</c:v>
                </c:pt>
                <c:pt idx="5368">
                  <c:v>5369</c:v>
                </c:pt>
                <c:pt idx="5369">
                  <c:v>5370</c:v>
                </c:pt>
                <c:pt idx="5370">
                  <c:v>5371</c:v>
                </c:pt>
                <c:pt idx="5371">
                  <c:v>5372</c:v>
                </c:pt>
                <c:pt idx="5372">
                  <c:v>5373</c:v>
                </c:pt>
                <c:pt idx="5373">
                  <c:v>5374</c:v>
                </c:pt>
                <c:pt idx="5374">
                  <c:v>5375</c:v>
                </c:pt>
                <c:pt idx="5375">
                  <c:v>5376</c:v>
                </c:pt>
                <c:pt idx="5376">
                  <c:v>5377</c:v>
                </c:pt>
                <c:pt idx="5377">
                  <c:v>5378</c:v>
                </c:pt>
                <c:pt idx="5378">
                  <c:v>5379</c:v>
                </c:pt>
                <c:pt idx="5379">
                  <c:v>5380</c:v>
                </c:pt>
                <c:pt idx="5380">
                  <c:v>5381</c:v>
                </c:pt>
                <c:pt idx="5381">
                  <c:v>5382</c:v>
                </c:pt>
                <c:pt idx="5382">
                  <c:v>5383</c:v>
                </c:pt>
                <c:pt idx="5383">
                  <c:v>5384</c:v>
                </c:pt>
                <c:pt idx="5384">
                  <c:v>5385</c:v>
                </c:pt>
                <c:pt idx="5385">
                  <c:v>5386</c:v>
                </c:pt>
                <c:pt idx="5386">
                  <c:v>5387</c:v>
                </c:pt>
                <c:pt idx="5387">
                  <c:v>5388</c:v>
                </c:pt>
                <c:pt idx="5388">
                  <c:v>5389</c:v>
                </c:pt>
                <c:pt idx="5389">
                  <c:v>5390</c:v>
                </c:pt>
                <c:pt idx="5390">
                  <c:v>5391</c:v>
                </c:pt>
                <c:pt idx="5391">
                  <c:v>5392</c:v>
                </c:pt>
                <c:pt idx="5392">
                  <c:v>5393</c:v>
                </c:pt>
                <c:pt idx="5393">
                  <c:v>5394</c:v>
                </c:pt>
                <c:pt idx="5394">
                  <c:v>5395</c:v>
                </c:pt>
                <c:pt idx="5395">
                  <c:v>5396</c:v>
                </c:pt>
                <c:pt idx="5396">
                  <c:v>5397</c:v>
                </c:pt>
                <c:pt idx="5397">
                  <c:v>5398</c:v>
                </c:pt>
                <c:pt idx="5398">
                  <c:v>5399</c:v>
                </c:pt>
                <c:pt idx="5399">
                  <c:v>5400</c:v>
                </c:pt>
                <c:pt idx="5400">
                  <c:v>5401</c:v>
                </c:pt>
                <c:pt idx="5401">
                  <c:v>5402</c:v>
                </c:pt>
                <c:pt idx="5402">
                  <c:v>5403</c:v>
                </c:pt>
                <c:pt idx="5403">
                  <c:v>5404</c:v>
                </c:pt>
                <c:pt idx="5404">
                  <c:v>5405</c:v>
                </c:pt>
                <c:pt idx="5405">
                  <c:v>5406</c:v>
                </c:pt>
                <c:pt idx="5406">
                  <c:v>5407</c:v>
                </c:pt>
                <c:pt idx="5407">
                  <c:v>5408</c:v>
                </c:pt>
                <c:pt idx="5408">
                  <c:v>5409</c:v>
                </c:pt>
                <c:pt idx="5409">
                  <c:v>5410</c:v>
                </c:pt>
                <c:pt idx="5410">
                  <c:v>5411</c:v>
                </c:pt>
                <c:pt idx="5411">
                  <c:v>5412</c:v>
                </c:pt>
                <c:pt idx="5412">
                  <c:v>5413</c:v>
                </c:pt>
                <c:pt idx="5413">
                  <c:v>5414</c:v>
                </c:pt>
                <c:pt idx="5414">
                  <c:v>5415</c:v>
                </c:pt>
                <c:pt idx="5415">
                  <c:v>5416</c:v>
                </c:pt>
                <c:pt idx="5416">
                  <c:v>5417</c:v>
                </c:pt>
                <c:pt idx="5417">
                  <c:v>5418</c:v>
                </c:pt>
                <c:pt idx="5418">
                  <c:v>5419</c:v>
                </c:pt>
                <c:pt idx="5419">
                  <c:v>5420</c:v>
                </c:pt>
                <c:pt idx="5420">
                  <c:v>5421</c:v>
                </c:pt>
                <c:pt idx="5421">
                  <c:v>5422</c:v>
                </c:pt>
                <c:pt idx="5422">
                  <c:v>5423</c:v>
                </c:pt>
                <c:pt idx="5423">
                  <c:v>5424</c:v>
                </c:pt>
                <c:pt idx="5424">
                  <c:v>5425</c:v>
                </c:pt>
                <c:pt idx="5425">
                  <c:v>5426</c:v>
                </c:pt>
                <c:pt idx="5426">
                  <c:v>5427</c:v>
                </c:pt>
                <c:pt idx="5427">
                  <c:v>5428</c:v>
                </c:pt>
                <c:pt idx="5428">
                  <c:v>5429</c:v>
                </c:pt>
                <c:pt idx="5429">
                  <c:v>5430</c:v>
                </c:pt>
                <c:pt idx="5430">
                  <c:v>5431</c:v>
                </c:pt>
                <c:pt idx="5431">
                  <c:v>5432</c:v>
                </c:pt>
                <c:pt idx="5432">
                  <c:v>5433</c:v>
                </c:pt>
                <c:pt idx="5433">
                  <c:v>5434</c:v>
                </c:pt>
                <c:pt idx="5434">
                  <c:v>5435</c:v>
                </c:pt>
                <c:pt idx="5435">
                  <c:v>5436</c:v>
                </c:pt>
                <c:pt idx="5436">
                  <c:v>5437</c:v>
                </c:pt>
                <c:pt idx="5437">
                  <c:v>5438</c:v>
                </c:pt>
                <c:pt idx="5438">
                  <c:v>5439</c:v>
                </c:pt>
                <c:pt idx="5439">
                  <c:v>5440</c:v>
                </c:pt>
                <c:pt idx="5440">
                  <c:v>5441</c:v>
                </c:pt>
                <c:pt idx="5441">
                  <c:v>5442</c:v>
                </c:pt>
                <c:pt idx="5442">
                  <c:v>5443</c:v>
                </c:pt>
                <c:pt idx="5443">
                  <c:v>5444</c:v>
                </c:pt>
                <c:pt idx="5444">
                  <c:v>5445</c:v>
                </c:pt>
                <c:pt idx="5445">
                  <c:v>5446</c:v>
                </c:pt>
                <c:pt idx="5446">
                  <c:v>5447</c:v>
                </c:pt>
                <c:pt idx="5447">
                  <c:v>5448</c:v>
                </c:pt>
                <c:pt idx="5448">
                  <c:v>5449</c:v>
                </c:pt>
                <c:pt idx="5449">
                  <c:v>5450</c:v>
                </c:pt>
                <c:pt idx="5450">
                  <c:v>5451</c:v>
                </c:pt>
                <c:pt idx="5451">
                  <c:v>5452</c:v>
                </c:pt>
                <c:pt idx="5452">
                  <c:v>5453</c:v>
                </c:pt>
                <c:pt idx="5453">
                  <c:v>5454</c:v>
                </c:pt>
                <c:pt idx="5454">
                  <c:v>5455</c:v>
                </c:pt>
                <c:pt idx="5455">
                  <c:v>5456</c:v>
                </c:pt>
                <c:pt idx="5456">
                  <c:v>5457</c:v>
                </c:pt>
                <c:pt idx="5457">
                  <c:v>5458</c:v>
                </c:pt>
                <c:pt idx="5458">
                  <c:v>5459</c:v>
                </c:pt>
                <c:pt idx="5459">
                  <c:v>5460</c:v>
                </c:pt>
                <c:pt idx="5460">
                  <c:v>5461</c:v>
                </c:pt>
                <c:pt idx="5461">
                  <c:v>5462</c:v>
                </c:pt>
                <c:pt idx="5462">
                  <c:v>5463</c:v>
                </c:pt>
                <c:pt idx="5463">
                  <c:v>5464</c:v>
                </c:pt>
                <c:pt idx="5464">
                  <c:v>5465</c:v>
                </c:pt>
                <c:pt idx="5465">
                  <c:v>5466</c:v>
                </c:pt>
                <c:pt idx="5466">
                  <c:v>5467</c:v>
                </c:pt>
                <c:pt idx="5467">
                  <c:v>5468</c:v>
                </c:pt>
                <c:pt idx="5468">
                  <c:v>5469</c:v>
                </c:pt>
                <c:pt idx="5469">
                  <c:v>5470</c:v>
                </c:pt>
                <c:pt idx="5470">
                  <c:v>5471</c:v>
                </c:pt>
                <c:pt idx="5471">
                  <c:v>5472</c:v>
                </c:pt>
                <c:pt idx="5472">
                  <c:v>5473</c:v>
                </c:pt>
                <c:pt idx="5473">
                  <c:v>5474</c:v>
                </c:pt>
                <c:pt idx="5474">
                  <c:v>5475</c:v>
                </c:pt>
                <c:pt idx="5475">
                  <c:v>5476</c:v>
                </c:pt>
                <c:pt idx="5476">
                  <c:v>5477</c:v>
                </c:pt>
                <c:pt idx="5477">
                  <c:v>5478</c:v>
                </c:pt>
                <c:pt idx="5478">
                  <c:v>5479</c:v>
                </c:pt>
                <c:pt idx="5479">
                  <c:v>5480</c:v>
                </c:pt>
                <c:pt idx="5480">
                  <c:v>5481</c:v>
                </c:pt>
                <c:pt idx="5481">
                  <c:v>5482</c:v>
                </c:pt>
                <c:pt idx="5482">
                  <c:v>5483</c:v>
                </c:pt>
                <c:pt idx="5483">
                  <c:v>5484</c:v>
                </c:pt>
                <c:pt idx="5484">
                  <c:v>5485</c:v>
                </c:pt>
                <c:pt idx="5485">
                  <c:v>5486</c:v>
                </c:pt>
                <c:pt idx="5486">
                  <c:v>5487</c:v>
                </c:pt>
                <c:pt idx="5487">
                  <c:v>5488</c:v>
                </c:pt>
                <c:pt idx="5488">
                  <c:v>5489</c:v>
                </c:pt>
                <c:pt idx="5489">
                  <c:v>5490</c:v>
                </c:pt>
                <c:pt idx="5490">
                  <c:v>5491</c:v>
                </c:pt>
                <c:pt idx="5491">
                  <c:v>5492</c:v>
                </c:pt>
                <c:pt idx="5492">
                  <c:v>5493</c:v>
                </c:pt>
                <c:pt idx="5493">
                  <c:v>5494</c:v>
                </c:pt>
                <c:pt idx="5494">
                  <c:v>5495</c:v>
                </c:pt>
                <c:pt idx="5495">
                  <c:v>5496</c:v>
                </c:pt>
                <c:pt idx="5496">
                  <c:v>5497</c:v>
                </c:pt>
                <c:pt idx="5497">
                  <c:v>5498</c:v>
                </c:pt>
                <c:pt idx="5498">
                  <c:v>5499</c:v>
                </c:pt>
                <c:pt idx="5499">
                  <c:v>5500</c:v>
                </c:pt>
                <c:pt idx="5500">
                  <c:v>5501</c:v>
                </c:pt>
                <c:pt idx="5501">
                  <c:v>5502</c:v>
                </c:pt>
                <c:pt idx="5502">
                  <c:v>5503</c:v>
                </c:pt>
                <c:pt idx="5503">
                  <c:v>5504</c:v>
                </c:pt>
                <c:pt idx="5504">
                  <c:v>5505</c:v>
                </c:pt>
                <c:pt idx="5505">
                  <c:v>5506</c:v>
                </c:pt>
                <c:pt idx="5506">
                  <c:v>5507</c:v>
                </c:pt>
                <c:pt idx="5507">
                  <c:v>5508</c:v>
                </c:pt>
                <c:pt idx="5508">
                  <c:v>5509</c:v>
                </c:pt>
                <c:pt idx="5509">
                  <c:v>5510</c:v>
                </c:pt>
                <c:pt idx="5510">
                  <c:v>5511</c:v>
                </c:pt>
                <c:pt idx="5511">
                  <c:v>5512</c:v>
                </c:pt>
                <c:pt idx="5512">
                  <c:v>5513</c:v>
                </c:pt>
                <c:pt idx="5513">
                  <c:v>5514</c:v>
                </c:pt>
                <c:pt idx="5514">
                  <c:v>5515</c:v>
                </c:pt>
                <c:pt idx="5515">
                  <c:v>5516</c:v>
                </c:pt>
                <c:pt idx="5516">
                  <c:v>5517</c:v>
                </c:pt>
                <c:pt idx="5517">
                  <c:v>5518</c:v>
                </c:pt>
                <c:pt idx="5518">
                  <c:v>5519</c:v>
                </c:pt>
                <c:pt idx="5519">
                  <c:v>5520</c:v>
                </c:pt>
                <c:pt idx="5520">
                  <c:v>5521</c:v>
                </c:pt>
                <c:pt idx="5521">
                  <c:v>5522</c:v>
                </c:pt>
                <c:pt idx="5522">
                  <c:v>5523</c:v>
                </c:pt>
                <c:pt idx="5523">
                  <c:v>5524</c:v>
                </c:pt>
                <c:pt idx="5524">
                  <c:v>5525</c:v>
                </c:pt>
                <c:pt idx="5525">
                  <c:v>5526</c:v>
                </c:pt>
                <c:pt idx="5526">
                  <c:v>5527</c:v>
                </c:pt>
                <c:pt idx="5527">
                  <c:v>5528</c:v>
                </c:pt>
                <c:pt idx="5528">
                  <c:v>5529</c:v>
                </c:pt>
                <c:pt idx="5529">
                  <c:v>5530</c:v>
                </c:pt>
                <c:pt idx="5530">
                  <c:v>5531</c:v>
                </c:pt>
                <c:pt idx="5531">
                  <c:v>5532</c:v>
                </c:pt>
                <c:pt idx="5532">
                  <c:v>5533</c:v>
                </c:pt>
                <c:pt idx="5533">
                  <c:v>5534</c:v>
                </c:pt>
                <c:pt idx="5534">
                  <c:v>5535</c:v>
                </c:pt>
                <c:pt idx="5535">
                  <c:v>5536</c:v>
                </c:pt>
                <c:pt idx="5536">
                  <c:v>5537</c:v>
                </c:pt>
                <c:pt idx="5537">
                  <c:v>5538</c:v>
                </c:pt>
                <c:pt idx="5538">
                  <c:v>5539</c:v>
                </c:pt>
                <c:pt idx="5539">
                  <c:v>5540</c:v>
                </c:pt>
                <c:pt idx="5540">
                  <c:v>5541</c:v>
                </c:pt>
                <c:pt idx="5541">
                  <c:v>5542</c:v>
                </c:pt>
                <c:pt idx="5542">
                  <c:v>5543</c:v>
                </c:pt>
                <c:pt idx="5543">
                  <c:v>5544</c:v>
                </c:pt>
                <c:pt idx="5544">
                  <c:v>5545</c:v>
                </c:pt>
                <c:pt idx="5545">
                  <c:v>5546</c:v>
                </c:pt>
                <c:pt idx="5546">
                  <c:v>5547</c:v>
                </c:pt>
                <c:pt idx="5547">
                  <c:v>5548</c:v>
                </c:pt>
                <c:pt idx="5548">
                  <c:v>5549</c:v>
                </c:pt>
                <c:pt idx="5549">
                  <c:v>5550</c:v>
                </c:pt>
                <c:pt idx="5550">
                  <c:v>5551</c:v>
                </c:pt>
                <c:pt idx="5551">
                  <c:v>5552</c:v>
                </c:pt>
                <c:pt idx="5552">
                  <c:v>5553</c:v>
                </c:pt>
                <c:pt idx="5553">
                  <c:v>5554</c:v>
                </c:pt>
                <c:pt idx="5554">
                  <c:v>5555</c:v>
                </c:pt>
                <c:pt idx="5555">
                  <c:v>5556</c:v>
                </c:pt>
                <c:pt idx="5556">
                  <c:v>5557</c:v>
                </c:pt>
                <c:pt idx="5557">
                  <c:v>5558</c:v>
                </c:pt>
                <c:pt idx="5558">
                  <c:v>5559</c:v>
                </c:pt>
                <c:pt idx="5559">
                  <c:v>5560</c:v>
                </c:pt>
                <c:pt idx="5560">
                  <c:v>5561</c:v>
                </c:pt>
                <c:pt idx="5561">
                  <c:v>5562</c:v>
                </c:pt>
                <c:pt idx="5562">
                  <c:v>5563</c:v>
                </c:pt>
                <c:pt idx="5563">
                  <c:v>5564</c:v>
                </c:pt>
                <c:pt idx="5564">
                  <c:v>5565</c:v>
                </c:pt>
                <c:pt idx="5565">
                  <c:v>5566</c:v>
                </c:pt>
                <c:pt idx="5566">
                  <c:v>5567</c:v>
                </c:pt>
                <c:pt idx="5567">
                  <c:v>5568</c:v>
                </c:pt>
                <c:pt idx="5568">
                  <c:v>5569</c:v>
                </c:pt>
                <c:pt idx="5569">
                  <c:v>5570</c:v>
                </c:pt>
                <c:pt idx="5570">
                  <c:v>5571</c:v>
                </c:pt>
                <c:pt idx="5571">
                  <c:v>5572</c:v>
                </c:pt>
                <c:pt idx="5572">
                  <c:v>5573</c:v>
                </c:pt>
                <c:pt idx="5573">
                  <c:v>5574</c:v>
                </c:pt>
                <c:pt idx="5574">
                  <c:v>5575</c:v>
                </c:pt>
                <c:pt idx="5575">
                  <c:v>5576</c:v>
                </c:pt>
                <c:pt idx="5576">
                  <c:v>5577</c:v>
                </c:pt>
                <c:pt idx="5577">
                  <c:v>5578</c:v>
                </c:pt>
                <c:pt idx="5578">
                  <c:v>5579</c:v>
                </c:pt>
                <c:pt idx="5579">
                  <c:v>5580</c:v>
                </c:pt>
                <c:pt idx="5580">
                  <c:v>5581</c:v>
                </c:pt>
                <c:pt idx="5581">
                  <c:v>5582</c:v>
                </c:pt>
                <c:pt idx="5582">
                  <c:v>5583</c:v>
                </c:pt>
                <c:pt idx="5583">
                  <c:v>5584</c:v>
                </c:pt>
                <c:pt idx="5584">
                  <c:v>5585</c:v>
                </c:pt>
                <c:pt idx="5585">
                  <c:v>5586</c:v>
                </c:pt>
                <c:pt idx="5586">
                  <c:v>5587</c:v>
                </c:pt>
                <c:pt idx="5587">
                  <c:v>5588</c:v>
                </c:pt>
                <c:pt idx="5588">
                  <c:v>5589</c:v>
                </c:pt>
                <c:pt idx="5589">
                  <c:v>5590</c:v>
                </c:pt>
                <c:pt idx="5590">
                  <c:v>5591</c:v>
                </c:pt>
                <c:pt idx="5591">
                  <c:v>5592</c:v>
                </c:pt>
                <c:pt idx="5592">
                  <c:v>5593</c:v>
                </c:pt>
                <c:pt idx="5593">
                  <c:v>5594</c:v>
                </c:pt>
                <c:pt idx="5594">
                  <c:v>5595</c:v>
                </c:pt>
                <c:pt idx="5595">
                  <c:v>5596</c:v>
                </c:pt>
                <c:pt idx="5596">
                  <c:v>5597</c:v>
                </c:pt>
                <c:pt idx="5597">
                  <c:v>5598</c:v>
                </c:pt>
                <c:pt idx="5598">
                  <c:v>5599</c:v>
                </c:pt>
                <c:pt idx="5599">
                  <c:v>5600</c:v>
                </c:pt>
                <c:pt idx="5600">
                  <c:v>5601</c:v>
                </c:pt>
                <c:pt idx="5601">
                  <c:v>5602</c:v>
                </c:pt>
                <c:pt idx="5602">
                  <c:v>5603</c:v>
                </c:pt>
                <c:pt idx="5603">
                  <c:v>5604</c:v>
                </c:pt>
                <c:pt idx="5604">
                  <c:v>5605</c:v>
                </c:pt>
                <c:pt idx="5605">
                  <c:v>5606</c:v>
                </c:pt>
                <c:pt idx="5606">
                  <c:v>5607</c:v>
                </c:pt>
                <c:pt idx="5607">
                  <c:v>5608</c:v>
                </c:pt>
                <c:pt idx="5608">
                  <c:v>5609</c:v>
                </c:pt>
                <c:pt idx="5609">
                  <c:v>5610</c:v>
                </c:pt>
                <c:pt idx="5610">
                  <c:v>5611</c:v>
                </c:pt>
                <c:pt idx="5611">
                  <c:v>5612</c:v>
                </c:pt>
                <c:pt idx="5612">
                  <c:v>5613</c:v>
                </c:pt>
                <c:pt idx="5613">
                  <c:v>5614</c:v>
                </c:pt>
                <c:pt idx="5614">
                  <c:v>5615</c:v>
                </c:pt>
                <c:pt idx="5615">
                  <c:v>5616</c:v>
                </c:pt>
                <c:pt idx="5616">
                  <c:v>5617</c:v>
                </c:pt>
                <c:pt idx="5617">
                  <c:v>5618</c:v>
                </c:pt>
                <c:pt idx="5618">
                  <c:v>5619</c:v>
                </c:pt>
                <c:pt idx="5619">
                  <c:v>5620</c:v>
                </c:pt>
                <c:pt idx="5620">
                  <c:v>5621</c:v>
                </c:pt>
                <c:pt idx="5621">
                  <c:v>5622</c:v>
                </c:pt>
                <c:pt idx="5622">
                  <c:v>5623</c:v>
                </c:pt>
                <c:pt idx="5623">
                  <c:v>5624</c:v>
                </c:pt>
                <c:pt idx="5624">
                  <c:v>5625</c:v>
                </c:pt>
                <c:pt idx="5625">
                  <c:v>5626</c:v>
                </c:pt>
                <c:pt idx="5626">
                  <c:v>5627</c:v>
                </c:pt>
                <c:pt idx="5627">
                  <c:v>5628</c:v>
                </c:pt>
                <c:pt idx="5628">
                  <c:v>5629</c:v>
                </c:pt>
                <c:pt idx="5629">
                  <c:v>5630</c:v>
                </c:pt>
                <c:pt idx="5630">
                  <c:v>5631</c:v>
                </c:pt>
                <c:pt idx="5631">
                  <c:v>5632</c:v>
                </c:pt>
                <c:pt idx="5632">
                  <c:v>5633</c:v>
                </c:pt>
                <c:pt idx="5633">
                  <c:v>5634</c:v>
                </c:pt>
                <c:pt idx="5634">
                  <c:v>5635</c:v>
                </c:pt>
                <c:pt idx="5635">
                  <c:v>5636</c:v>
                </c:pt>
                <c:pt idx="5636">
                  <c:v>5637</c:v>
                </c:pt>
                <c:pt idx="5637">
                  <c:v>5638</c:v>
                </c:pt>
                <c:pt idx="5638">
                  <c:v>5639</c:v>
                </c:pt>
                <c:pt idx="5639">
                  <c:v>5640</c:v>
                </c:pt>
                <c:pt idx="5640">
                  <c:v>5641</c:v>
                </c:pt>
                <c:pt idx="5641">
                  <c:v>5642</c:v>
                </c:pt>
                <c:pt idx="5642">
                  <c:v>5643</c:v>
                </c:pt>
                <c:pt idx="5643">
                  <c:v>5644</c:v>
                </c:pt>
                <c:pt idx="5644">
                  <c:v>5645</c:v>
                </c:pt>
                <c:pt idx="5645">
                  <c:v>5646</c:v>
                </c:pt>
                <c:pt idx="5646">
                  <c:v>5647</c:v>
                </c:pt>
                <c:pt idx="5647">
                  <c:v>5648</c:v>
                </c:pt>
                <c:pt idx="5648">
                  <c:v>5649</c:v>
                </c:pt>
                <c:pt idx="5649">
                  <c:v>5650</c:v>
                </c:pt>
                <c:pt idx="5650">
                  <c:v>5651</c:v>
                </c:pt>
                <c:pt idx="5651">
                  <c:v>5652</c:v>
                </c:pt>
                <c:pt idx="5652">
                  <c:v>5653</c:v>
                </c:pt>
                <c:pt idx="5653">
                  <c:v>5654</c:v>
                </c:pt>
                <c:pt idx="5654">
                  <c:v>5655</c:v>
                </c:pt>
                <c:pt idx="5655">
                  <c:v>5656</c:v>
                </c:pt>
                <c:pt idx="5656">
                  <c:v>5657</c:v>
                </c:pt>
                <c:pt idx="5657">
                  <c:v>5658</c:v>
                </c:pt>
                <c:pt idx="5658">
                  <c:v>5659</c:v>
                </c:pt>
                <c:pt idx="5659">
                  <c:v>5660</c:v>
                </c:pt>
                <c:pt idx="5660">
                  <c:v>5661</c:v>
                </c:pt>
                <c:pt idx="5661">
                  <c:v>5662</c:v>
                </c:pt>
                <c:pt idx="5662">
                  <c:v>5663</c:v>
                </c:pt>
                <c:pt idx="5663">
                  <c:v>5664</c:v>
                </c:pt>
                <c:pt idx="5664">
                  <c:v>5665</c:v>
                </c:pt>
                <c:pt idx="5665">
                  <c:v>5666</c:v>
                </c:pt>
                <c:pt idx="5666">
                  <c:v>5667</c:v>
                </c:pt>
                <c:pt idx="5667">
                  <c:v>5668</c:v>
                </c:pt>
                <c:pt idx="5668">
                  <c:v>5669</c:v>
                </c:pt>
                <c:pt idx="5669">
                  <c:v>5670</c:v>
                </c:pt>
                <c:pt idx="5670">
                  <c:v>5671</c:v>
                </c:pt>
                <c:pt idx="5671">
                  <c:v>5672</c:v>
                </c:pt>
                <c:pt idx="5672">
                  <c:v>5673</c:v>
                </c:pt>
                <c:pt idx="5673">
                  <c:v>5674</c:v>
                </c:pt>
                <c:pt idx="5674">
                  <c:v>5675</c:v>
                </c:pt>
                <c:pt idx="5675">
                  <c:v>5676</c:v>
                </c:pt>
                <c:pt idx="5676">
                  <c:v>5677</c:v>
                </c:pt>
                <c:pt idx="5677">
                  <c:v>5678</c:v>
                </c:pt>
                <c:pt idx="5678">
                  <c:v>5679</c:v>
                </c:pt>
                <c:pt idx="5679">
                  <c:v>5680</c:v>
                </c:pt>
                <c:pt idx="5680">
                  <c:v>5681</c:v>
                </c:pt>
                <c:pt idx="5681">
                  <c:v>5682</c:v>
                </c:pt>
                <c:pt idx="5682">
                  <c:v>5683</c:v>
                </c:pt>
                <c:pt idx="5683">
                  <c:v>5684</c:v>
                </c:pt>
                <c:pt idx="5684">
                  <c:v>5685</c:v>
                </c:pt>
                <c:pt idx="5685">
                  <c:v>5686</c:v>
                </c:pt>
                <c:pt idx="5686">
                  <c:v>5687</c:v>
                </c:pt>
                <c:pt idx="5687">
                  <c:v>5688</c:v>
                </c:pt>
                <c:pt idx="5688">
                  <c:v>5689</c:v>
                </c:pt>
                <c:pt idx="5689">
                  <c:v>5690</c:v>
                </c:pt>
                <c:pt idx="5690">
                  <c:v>5691</c:v>
                </c:pt>
                <c:pt idx="5691">
                  <c:v>5692</c:v>
                </c:pt>
                <c:pt idx="5692">
                  <c:v>5693</c:v>
                </c:pt>
                <c:pt idx="5693">
                  <c:v>5694</c:v>
                </c:pt>
                <c:pt idx="5694">
                  <c:v>5695</c:v>
                </c:pt>
                <c:pt idx="5695">
                  <c:v>5696</c:v>
                </c:pt>
                <c:pt idx="5696">
                  <c:v>5697</c:v>
                </c:pt>
                <c:pt idx="5697">
                  <c:v>5698</c:v>
                </c:pt>
                <c:pt idx="5698">
                  <c:v>5699</c:v>
                </c:pt>
                <c:pt idx="5699">
                  <c:v>5700</c:v>
                </c:pt>
                <c:pt idx="5700">
                  <c:v>5701</c:v>
                </c:pt>
                <c:pt idx="5701">
                  <c:v>5702</c:v>
                </c:pt>
                <c:pt idx="5702">
                  <c:v>5703</c:v>
                </c:pt>
                <c:pt idx="5703">
                  <c:v>5704</c:v>
                </c:pt>
                <c:pt idx="5704">
                  <c:v>5705</c:v>
                </c:pt>
                <c:pt idx="5705">
                  <c:v>5706</c:v>
                </c:pt>
                <c:pt idx="5706">
                  <c:v>5707</c:v>
                </c:pt>
                <c:pt idx="5707">
                  <c:v>5708</c:v>
                </c:pt>
                <c:pt idx="5708">
                  <c:v>5709</c:v>
                </c:pt>
                <c:pt idx="5709">
                  <c:v>5710</c:v>
                </c:pt>
                <c:pt idx="5710">
                  <c:v>5711</c:v>
                </c:pt>
                <c:pt idx="5711">
                  <c:v>5712</c:v>
                </c:pt>
                <c:pt idx="5712">
                  <c:v>5713</c:v>
                </c:pt>
                <c:pt idx="5713">
                  <c:v>5714</c:v>
                </c:pt>
                <c:pt idx="5714">
                  <c:v>5715</c:v>
                </c:pt>
                <c:pt idx="5715">
                  <c:v>5716</c:v>
                </c:pt>
                <c:pt idx="5716">
                  <c:v>5717</c:v>
                </c:pt>
                <c:pt idx="5717">
                  <c:v>5718</c:v>
                </c:pt>
                <c:pt idx="5718">
                  <c:v>5719</c:v>
                </c:pt>
                <c:pt idx="5719">
                  <c:v>5720</c:v>
                </c:pt>
                <c:pt idx="5720">
                  <c:v>5721</c:v>
                </c:pt>
                <c:pt idx="5721">
                  <c:v>5722</c:v>
                </c:pt>
                <c:pt idx="5722">
                  <c:v>5723</c:v>
                </c:pt>
                <c:pt idx="5723">
                  <c:v>5724</c:v>
                </c:pt>
                <c:pt idx="5724">
                  <c:v>5725</c:v>
                </c:pt>
                <c:pt idx="5725">
                  <c:v>5726</c:v>
                </c:pt>
                <c:pt idx="5726">
                  <c:v>5727</c:v>
                </c:pt>
                <c:pt idx="5727">
                  <c:v>5728</c:v>
                </c:pt>
                <c:pt idx="5728">
                  <c:v>5729</c:v>
                </c:pt>
                <c:pt idx="5729">
                  <c:v>5730</c:v>
                </c:pt>
                <c:pt idx="5730">
                  <c:v>5731</c:v>
                </c:pt>
                <c:pt idx="5731">
                  <c:v>5732</c:v>
                </c:pt>
                <c:pt idx="5732">
                  <c:v>5733</c:v>
                </c:pt>
                <c:pt idx="5733">
                  <c:v>5734</c:v>
                </c:pt>
                <c:pt idx="5734">
                  <c:v>5735</c:v>
                </c:pt>
                <c:pt idx="5735">
                  <c:v>5736</c:v>
                </c:pt>
                <c:pt idx="5736">
                  <c:v>5737</c:v>
                </c:pt>
                <c:pt idx="5737">
                  <c:v>5738</c:v>
                </c:pt>
                <c:pt idx="5738">
                  <c:v>5739</c:v>
                </c:pt>
                <c:pt idx="5739">
                  <c:v>5740</c:v>
                </c:pt>
                <c:pt idx="5740">
                  <c:v>5741</c:v>
                </c:pt>
                <c:pt idx="5741">
                  <c:v>5742</c:v>
                </c:pt>
                <c:pt idx="5742">
                  <c:v>5743</c:v>
                </c:pt>
                <c:pt idx="5743">
                  <c:v>5744</c:v>
                </c:pt>
                <c:pt idx="5744">
                  <c:v>5745</c:v>
                </c:pt>
                <c:pt idx="5745">
                  <c:v>5746</c:v>
                </c:pt>
                <c:pt idx="5746">
                  <c:v>5747</c:v>
                </c:pt>
                <c:pt idx="5747">
                  <c:v>5748</c:v>
                </c:pt>
                <c:pt idx="5748">
                  <c:v>5749</c:v>
                </c:pt>
                <c:pt idx="5749">
                  <c:v>5750</c:v>
                </c:pt>
                <c:pt idx="5750">
                  <c:v>5751</c:v>
                </c:pt>
                <c:pt idx="5751">
                  <c:v>5752</c:v>
                </c:pt>
                <c:pt idx="5752">
                  <c:v>5753</c:v>
                </c:pt>
                <c:pt idx="5753">
                  <c:v>5754</c:v>
                </c:pt>
                <c:pt idx="5754">
                  <c:v>5755</c:v>
                </c:pt>
                <c:pt idx="5755">
                  <c:v>5756</c:v>
                </c:pt>
                <c:pt idx="5756">
                  <c:v>5757</c:v>
                </c:pt>
                <c:pt idx="5757">
                  <c:v>5758</c:v>
                </c:pt>
                <c:pt idx="5758">
                  <c:v>5759</c:v>
                </c:pt>
                <c:pt idx="5759">
                  <c:v>5760</c:v>
                </c:pt>
                <c:pt idx="5760">
                  <c:v>5761</c:v>
                </c:pt>
                <c:pt idx="5761">
                  <c:v>5762</c:v>
                </c:pt>
                <c:pt idx="5762">
                  <c:v>5763</c:v>
                </c:pt>
                <c:pt idx="5763">
                  <c:v>5764</c:v>
                </c:pt>
                <c:pt idx="5764">
                  <c:v>5765</c:v>
                </c:pt>
                <c:pt idx="5765">
                  <c:v>5766</c:v>
                </c:pt>
                <c:pt idx="5766">
                  <c:v>5767</c:v>
                </c:pt>
                <c:pt idx="5767">
                  <c:v>5768</c:v>
                </c:pt>
                <c:pt idx="5768">
                  <c:v>5769</c:v>
                </c:pt>
                <c:pt idx="5769">
                  <c:v>5770</c:v>
                </c:pt>
                <c:pt idx="5770">
                  <c:v>5771</c:v>
                </c:pt>
                <c:pt idx="5771">
                  <c:v>5772</c:v>
                </c:pt>
                <c:pt idx="5772">
                  <c:v>5773</c:v>
                </c:pt>
                <c:pt idx="5773">
                  <c:v>5774</c:v>
                </c:pt>
                <c:pt idx="5774">
                  <c:v>5775</c:v>
                </c:pt>
                <c:pt idx="5775">
                  <c:v>5776</c:v>
                </c:pt>
                <c:pt idx="5776">
                  <c:v>5777</c:v>
                </c:pt>
                <c:pt idx="5777">
                  <c:v>5778</c:v>
                </c:pt>
                <c:pt idx="5778">
                  <c:v>5779</c:v>
                </c:pt>
                <c:pt idx="5779">
                  <c:v>5780</c:v>
                </c:pt>
                <c:pt idx="5780">
                  <c:v>5781</c:v>
                </c:pt>
                <c:pt idx="5781">
                  <c:v>5782</c:v>
                </c:pt>
                <c:pt idx="5782">
                  <c:v>5783</c:v>
                </c:pt>
                <c:pt idx="5783">
                  <c:v>5784</c:v>
                </c:pt>
                <c:pt idx="5784">
                  <c:v>5785</c:v>
                </c:pt>
                <c:pt idx="5785">
                  <c:v>5786</c:v>
                </c:pt>
                <c:pt idx="5786">
                  <c:v>5787</c:v>
                </c:pt>
                <c:pt idx="5787">
                  <c:v>5788</c:v>
                </c:pt>
                <c:pt idx="5788">
                  <c:v>5789</c:v>
                </c:pt>
                <c:pt idx="5789">
                  <c:v>5790</c:v>
                </c:pt>
                <c:pt idx="5790">
                  <c:v>5791</c:v>
                </c:pt>
                <c:pt idx="5791">
                  <c:v>5792</c:v>
                </c:pt>
                <c:pt idx="5792">
                  <c:v>5793</c:v>
                </c:pt>
                <c:pt idx="5793">
                  <c:v>5794</c:v>
                </c:pt>
                <c:pt idx="5794">
                  <c:v>5795</c:v>
                </c:pt>
                <c:pt idx="5795">
                  <c:v>5796</c:v>
                </c:pt>
                <c:pt idx="5796">
                  <c:v>5797</c:v>
                </c:pt>
                <c:pt idx="5797">
                  <c:v>5798</c:v>
                </c:pt>
                <c:pt idx="5798">
                  <c:v>5799</c:v>
                </c:pt>
                <c:pt idx="5799">
                  <c:v>5800</c:v>
                </c:pt>
                <c:pt idx="5800">
                  <c:v>5801</c:v>
                </c:pt>
                <c:pt idx="5801">
                  <c:v>5802</c:v>
                </c:pt>
                <c:pt idx="5802">
                  <c:v>5803</c:v>
                </c:pt>
                <c:pt idx="5803">
                  <c:v>5804</c:v>
                </c:pt>
                <c:pt idx="5804">
                  <c:v>5805</c:v>
                </c:pt>
                <c:pt idx="5805">
                  <c:v>5806</c:v>
                </c:pt>
                <c:pt idx="5806">
                  <c:v>5807</c:v>
                </c:pt>
                <c:pt idx="5807">
                  <c:v>5808</c:v>
                </c:pt>
                <c:pt idx="5808">
                  <c:v>5809</c:v>
                </c:pt>
                <c:pt idx="5809">
                  <c:v>5810</c:v>
                </c:pt>
                <c:pt idx="5810">
                  <c:v>5811</c:v>
                </c:pt>
                <c:pt idx="5811">
                  <c:v>5812</c:v>
                </c:pt>
                <c:pt idx="5812">
                  <c:v>5813</c:v>
                </c:pt>
                <c:pt idx="5813">
                  <c:v>5814</c:v>
                </c:pt>
                <c:pt idx="5814">
                  <c:v>5815</c:v>
                </c:pt>
                <c:pt idx="5815">
                  <c:v>5816</c:v>
                </c:pt>
                <c:pt idx="5816">
                  <c:v>5817</c:v>
                </c:pt>
                <c:pt idx="5817">
                  <c:v>5818</c:v>
                </c:pt>
                <c:pt idx="5818">
                  <c:v>5819</c:v>
                </c:pt>
                <c:pt idx="5819">
                  <c:v>5820</c:v>
                </c:pt>
                <c:pt idx="5820">
                  <c:v>5821</c:v>
                </c:pt>
                <c:pt idx="5821">
                  <c:v>5822</c:v>
                </c:pt>
                <c:pt idx="5822">
                  <c:v>5823</c:v>
                </c:pt>
                <c:pt idx="5823">
                  <c:v>5824</c:v>
                </c:pt>
                <c:pt idx="5824">
                  <c:v>5825</c:v>
                </c:pt>
                <c:pt idx="5825">
                  <c:v>5826</c:v>
                </c:pt>
                <c:pt idx="5826">
                  <c:v>5827</c:v>
                </c:pt>
                <c:pt idx="5827">
                  <c:v>5828</c:v>
                </c:pt>
                <c:pt idx="5828">
                  <c:v>5829</c:v>
                </c:pt>
                <c:pt idx="5829">
                  <c:v>5830</c:v>
                </c:pt>
                <c:pt idx="5830">
                  <c:v>5831</c:v>
                </c:pt>
                <c:pt idx="5831">
                  <c:v>5832</c:v>
                </c:pt>
                <c:pt idx="5832">
                  <c:v>5833</c:v>
                </c:pt>
                <c:pt idx="5833">
                  <c:v>5834</c:v>
                </c:pt>
                <c:pt idx="5834">
                  <c:v>5835</c:v>
                </c:pt>
                <c:pt idx="5835">
                  <c:v>5836</c:v>
                </c:pt>
                <c:pt idx="5836">
                  <c:v>5837</c:v>
                </c:pt>
                <c:pt idx="5837">
                  <c:v>5838</c:v>
                </c:pt>
                <c:pt idx="5838">
                  <c:v>5839</c:v>
                </c:pt>
                <c:pt idx="5839">
                  <c:v>5840</c:v>
                </c:pt>
                <c:pt idx="5840">
                  <c:v>5841</c:v>
                </c:pt>
                <c:pt idx="5841">
                  <c:v>5842</c:v>
                </c:pt>
                <c:pt idx="5842">
                  <c:v>5843</c:v>
                </c:pt>
                <c:pt idx="5843">
                  <c:v>5844</c:v>
                </c:pt>
                <c:pt idx="5844">
                  <c:v>5845</c:v>
                </c:pt>
                <c:pt idx="5845">
                  <c:v>5846</c:v>
                </c:pt>
                <c:pt idx="5846">
                  <c:v>5847</c:v>
                </c:pt>
                <c:pt idx="5847">
                  <c:v>5848</c:v>
                </c:pt>
                <c:pt idx="5848">
                  <c:v>5849</c:v>
                </c:pt>
                <c:pt idx="5849">
                  <c:v>5850</c:v>
                </c:pt>
                <c:pt idx="5850">
                  <c:v>5851</c:v>
                </c:pt>
                <c:pt idx="5851">
                  <c:v>5852</c:v>
                </c:pt>
                <c:pt idx="5852">
                  <c:v>5853</c:v>
                </c:pt>
                <c:pt idx="5853">
                  <c:v>5854</c:v>
                </c:pt>
                <c:pt idx="5854">
                  <c:v>5855</c:v>
                </c:pt>
                <c:pt idx="5855">
                  <c:v>5856</c:v>
                </c:pt>
                <c:pt idx="5856">
                  <c:v>5857</c:v>
                </c:pt>
                <c:pt idx="5857">
                  <c:v>5858</c:v>
                </c:pt>
                <c:pt idx="5858">
                  <c:v>5859</c:v>
                </c:pt>
                <c:pt idx="5859">
                  <c:v>5860</c:v>
                </c:pt>
                <c:pt idx="5860">
                  <c:v>5861</c:v>
                </c:pt>
                <c:pt idx="5861">
                  <c:v>5862</c:v>
                </c:pt>
                <c:pt idx="5862">
                  <c:v>5863</c:v>
                </c:pt>
                <c:pt idx="5863">
                  <c:v>5864</c:v>
                </c:pt>
                <c:pt idx="5864">
                  <c:v>5865</c:v>
                </c:pt>
                <c:pt idx="5865">
                  <c:v>5866</c:v>
                </c:pt>
                <c:pt idx="5866">
                  <c:v>5867</c:v>
                </c:pt>
                <c:pt idx="5867">
                  <c:v>5868</c:v>
                </c:pt>
                <c:pt idx="5868">
                  <c:v>5869</c:v>
                </c:pt>
                <c:pt idx="5869">
                  <c:v>5870</c:v>
                </c:pt>
                <c:pt idx="5870">
                  <c:v>5871</c:v>
                </c:pt>
                <c:pt idx="5871">
                  <c:v>5872</c:v>
                </c:pt>
                <c:pt idx="5872">
                  <c:v>5873</c:v>
                </c:pt>
                <c:pt idx="5873">
                  <c:v>5874</c:v>
                </c:pt>
                <c:pt idx="5874">
                  <c:v>5875</c:v>
                </c:pt>
                <c:pt idx="5875">
                  <c:v>5876</c:v>
                </c:pt>
                <c:pt idx="5876">
                  <c:v>5877</c:v>
                </c:pt>
                <c:pt idx="5877">
                  <c:v>5878</c:v>
                </c:pt>
                <c:pt idx="5878">
                  <c:v>5879</c:v>
                </c:pt>
                <c:pt idx="5879">
                  <c:v>5880</c:v>
                </c:pt>
                <c:pt idx="5880">
                  <c:v>5881</c:v>
                </c:pt>
                <c:pt idx="5881">
                  <c:v>5882</c:v>
                </c:pt>
                <c:pt idx="5882">
                  <c:v>5883</c:v>
                </c:pt>
                <c:pt idx="5883">
                  <c:v>5884</c:v>
                </c:pt>
                <c:pt idx="5884">
                  <c:v>5885</c:v>
                </c:pt>
                <c:pt idx="5885">
                  <c:v>5886</c:v>
                </c:pt>
                <c:pt idx="5886">
                  <c:v>5887</c:v>
                </c:pt>
                <c:pt idx="5887">
                  <c:v>5888</c:v>
                </c:pt>
                <c:pt idx="5888">
                  <c:v>5889</c:v>
                </c:pt>
                <c:pt idx="5889">
                  <c:v>5890</c:v>
                </c:pt>
                <c:pt idx="5890">
                  <c:v>5891</c:v>
                </c:pt>
                <c:pt idx="5891">
                  <c:v>5892</c:v>
                </c:pt>
                <c:pt idx="5892">
                  <c:v>5893</c:v>
                </c:pt>
                <c:pt idx="5893">
                  <c:v>5894</c:v>
                </c:pt>
                <c:pt idx="5894">
                  <c:v>5895</c:v>
                </c:pt>
                <c:pt idx="5895">
                  <c:v>5896</c:v>
                </c:pt>
                <c:pt idx="5896">
                  <c:v>5897</c:v>
                </c:pt>
                <c:pt idx="5897">
                  <c:v>5898</c:v>
                </c:pt>
                <c:pt idx="5898">
                  <c:v>5899</c:v>
                </c:pt>
                <c:pt idx="5899">
                  <c:v>5900</c:v>
                </c:pt>
                <c:pt idx="5900">
                  <c:v>5901</c:v>
                </c:pt>
                <c:pt idx="5901">
                  <c:v>5902</c:v>
                </c:pt>
                <c:pt idx="5902">
                  <c:v>5903</c:v>
                </c:pt>
                <c:pt idx="5903">
                  <c:v>5904</c:v>
                </c:pt>
                <c:pt idx="5904">
                  <c:v>5905</c:v>
                </c:pt>
                <c:pt idx="5905">
                  <c:v>5906</c:v>
                </c:pt>
                <c:pt idx="5906">
                  <c:v>5907</c:v>
                </c:pt>
                <c:pt idx="5907">
                  <c:v>5908</c:v>
                </c:pt>
                <c:pt idx="5908">
                  <c:v>5909</c:v>
                </c:pt>
                <c:pt idx="5909">
                  <c:v>5910</c:v>
                </c:pt>
                <c:pt idx="5910">
                  <c:v>5911</c:v>
                </c:pt>
                <c:pt idx="5911">
                  <c:v>5912</c:v>
                </c:pt>
                <c:pt idx="5912">
                  <c:v>5913</c:v>
                </c:pt>
                <c:pt idx="5913">
                  <c:v>5914</c:v>
                </c:pt>
                <c:pt idx="5914">
                  <c:v>5915</c:v>
                </c:pt>
                <c:pt idx="5915">
                  <c:v>5916</c:v>
                </c:pt>
                <c:pt idx="5916">
                  <c:v>5917</c:v>
                </c:pt>
                <c:pt idx="5917">
                  <c:v>5918</c:v>
                </c:pt>
                <c:pt idx="5918">
                  <c:v>5919</c:v>
                </c:pt>
                <c:pt idx="5919">
                  <c:v>5920</c:v>
                </c:pt>
                <c:pt idx="5920">
                  <c:v>5921</c:v>
                </c:pt>
                <c:pt idx="5921">
                  <c:v>5922</c:v>
                </c:pt>
                <c:pt idx="5922">
                  <c:v>5923</c:v>
                </c:pt>
                <c:pt idx="5923">
                  <c:v>5924</c:v>
                </c:pt>
                <c:pt idx="5924">
                  <c:v>5925</c:v>
                </c:pt>
                <c:pt idx="5925">
                  <c:v>5926</c:v>
                </c:pt>
                <c:pt idx="5926">
                  <c:v>5927</c:v>
                </c:pt>
                <c:pt idx="5927">
                  <c:v>5928</c:v>
                </c:pt>
                <c:pt idx="5928">
                  <c:v>5929</c:v>
                </c:pt>
                <c:pt idx="5929">
                  <c:v>5930</c:v>
                </c:pt>
                <c:pt idx="5930">
                  <c:v>5931</c:v>
                </c:pt>
                <c:pt idx="5931">
                  <c:v>5932</c:v>
                </c:pt>
                <c:pt idx="5932">
                  <c:v>5933</c:v>
                </c:pt>
                <c:pt idx="5933">
                  <c:v>5934</c:v>
                </c:pt>
                <c:pt idx="5934">
                  <c:v>5935</c:v>
                </c:pt>
                <c:pt idx="5935">
                  <c:v>5936</c:v>
                </c:pt>
                <c:pt idx="5936">
                  <c:v>5937</c:v>
                </c:pt>
                <c:pt idx="5937">
                  <c:v>5938</c:v>
                </c:pt>
                <c:pt idx="5938">
                  <c:v>5939</c:v>
                </c:pt>
                <c:pt idx="5939">
                  <c:v>5940</c:v>
                </c:pt>
                <c:pt idx="5940">
                  <c:v>5941</c:v>
                </c:pt>
                <c:pt idx="5941">
                  <c:v>5942</c:v>
                </c:pt>
                <c:pt idx="5942">
                  <c:v>5943</c:v>
                </c:pt>
                <c:pt idx="5943">
                  <c:v>5944</c:v>
                </c:pt>
                <c:pt idx="5944">
                  <c:v>5945</c:v>
                </c:pt>
                <c:pt idx="5945">
                  <c:v>5946</c:v>
                </c:pt>
                <c:pt idx="5946">
                  <c:v>5947</c:v>
                </c:pt>
                <c:pt idx="5947">
                  <c:v>5948</c:v>
                </c:pt>
                <c:pt idx="5948">
                  <c:v>5949</c:v>
                </c:pt>
                <c:pt idx="5949">
                  <c:v>5950</c:v>
                </c:pt>
                <c:pt idx="5950">
                  <c:v>5951</c:v>
                </c:pt>
                <c:pt idx="5951">
                  <c:v>5952</c:v>
                </c:pt>
                <c:pt idx="5952">
                  <c:v>5953</c:v>
                </c:pt>
                <c:pt idx="5953">
                  <c:v>5954</c:v>
                </c:pt>
                <c:pt idx="5954">
                  <c:v>5955</c:v>
                </c:pt>
                <c:pt idx="5955">
                  <c:v>5956</c:v>
                </c:pt>
                <c:pt idx="5956">
                  <c:v>5957</c:v>
                </c:pt>
                <c:pt idx="5957">
                  <c:v>5958</c:v>
                </c:pt>
                <c:pt idx="5958">
                  <c:v>5959</c:v>
                </c:pt>
                <c:pt idx="5959">
                  <c:v>5960</c:v>
                </c:pt>
                <c:pt idx="5960">
                  <c:v>5961</c:v>
                </c:pt>
                <c:pt idx="5961">
                  <c:v>5962</c:v>
                </c:pt>
                <c:pt idx="5962">
                  <c:v>5963</c:v>
                </c:pt>
                <c:pt idx="5963">
                  <c:v>5964</c:v>
                </c:pt>
                <c:pt idx="5964">
                  <c:v>5965</c:v>
                </c:pt>
                <c:pt idx="5965">
                  <c:v>5966</c:v>
                </c:pt>
                <c:pt idx="5966">
                  <c:v>5967</c:v>
                </c:pt>
                <c:pt idx="5967">
                  <c:v>5968</c:v>
                </c:pt>
                <c:pt idx="5968">
                  <c:v>5969</c:v>
                </c:pt>
                <c:pt idx="5969">
                  <c:v>5970</c:v>
                </c:pt>
                <c:pt idx="5970">
                  <c:v>5971</c:v>
                </c:pt>
                <c:pt idx="5971">
                  <c:v>5972</c:v>
                </c:pt>
                <c:pt idx="5972">
                  <c:v>5973</c:v>
                </c:pt>
                <c:pt idx="5973">
                  <c:v>5974</c:v>
                </c:pt>
                <c:pt idx="5974">
                  <c:v>5975</c:v>
                </c:pt>
                <c:pt idx="5975">
                  <c:v>5976</c:v>
                </c:pt>
                <c:pt idx="5976">
                  <c:v>5977</c:v>
                </c:pt>
                <c:pt idx="5977">
                  <c:v>5978</c:v>
                </c:pt>
                <c:pt idx="5978">
                  <c:v>5979</c:v>
                </c:pt>
                <c:pt idx="5979">
                  <c:v>5980</c:v>
                </c:pt>
                <c:pt idx="5980">
                  <c:v>5981</c:v>
                </c:pt>
                <c:pt idx="5981">
                  <c:v>5982</c:v>
                </c:pt>
                <c:pt idx="5982">
                  <c:v>5983</c:v>
                </c:pt>
                <c:pt idx="5983">
                  <c:v>5984</c:v>
                </c:pt>
                <c:pt idx="5984">
                  <c:v>5985</c:v>
                </c:pt>
                <c:pt idx="5985">
                  <c:v>5986</c:v>
                </c:pt>
                <c:pt idx="5986">
                  <c:v>5987</c:v>
                </c:pt>
                <c:pt idx="5987">
                  <c:v>5988</c:v>
                </c:pt>
                <c:pt idx="5988">
                  <c:v>5989</c:v>
                </c:pt>
                <c:pt idx="5989">
                  <c:v>5990</c:v>
                </c:pt>
                <c:pt idx="5990">
                  <c:v>5991</c:v>
                </c:pt>
                <c:pt idx="5991">
                  <c:v>5992</c:v>
                </c:pt>
                <c:pt idx="5992">
                  <c:v>5993</c:v>
                </c:pt>
                <c:pt idx="5993">
                  <c:v>5994</c:v>
                </c:pt>
                <c:pt idx="5994">
                  <c:v>5995</c:v>
                </c:pt>
                <c:pt idx="5995">
                  <c:v>5996</c:v>
                </c:pt>
                <c:pt idx="5996">
                  <c:v>5997</c:v>
                </c:pt>
                <c:pt idx="5997">
                  <c:v>5998</c:v>
                </c:pt>
                <c:pt idx="5998">
                  <c:v>5999</c:v>
                </c:pt>
                <c:pt idx="5999">
                  <c:v>6000</c:v>
                </c:pt>
                <c:pt idx="6000">
                  <c:v>6001</c:v>
                </c:pt>
                <c:pt idx="6001">
                  <c:v>6002</c:v>
                </c:pt>
                <c:pt idx="6002">
                  <c:v>6003</c:v>
                </c:pt>
                <c:pt idx="6003">
                  <c:v>6004</c:v>
                </c:pt>
                <c:pt idx="6004">
                  <c:v>6005</c:v>
                </c:pt>
                <c:pt idx="6005">
                  <c:v>6006</c:v>
                </c:pt>
                <c:pt idx="6006">
                  <c:v>6007</c:v>
                </c:pt>
                <c:pt idx="6007">
                  <c:v>6008</c:v>
                </c:pt>
                <c:pt idx="6008">
                  <c:v>6009</c:v>
                </c:pt>
                <c:pt idx="6009">
                  <c:v>6010</c:v>
                </c:pt>
                <c:pt idx="6010">
                  <c:v>6011</c:v>
                </c:pt>
                <c:pt idx="6011">
                  <c:v>6012</c:v>
                </c:pt>
                <c:pt idx="6012">
                  <c:v>6013</c:v>
                </c:pt>
                <c:pt idx="6013">
                  <c:v>6014</c:v>
                </c:pt>
                <c:pt idx="6014">
                  <c:v>6015</c:v>
                </c:pt>
                <c:pt idx="6015">
                  <c:v>6016</c:v>
                </c:pt>
                <c:pt idx="6016">
                  <c:v>6017</c:v>
                </c:pt>
                <c:pt idx="6017">
                  <c:v>6018</c:v>
                </c:pt>
                <c:pt idx="6018">
                  <c:v>6019</c:v>
                </c:pt>
                <c:pt idx="6019">
                  <c:v>6020</c:v>
                </c:pt>
                <c:pt idx="6020">
                  <c:v>6021</c:v>
                </c:pt>
                <c:pt idx="6021">
                  <c:v>6022</c:v>
                </c:pt>
                <c:pt idx="6022">
                  <c:v>6023</c:v>
                </c:pt>
                <c:pt idx="6023">
                  <c:v>6024</c:v>
                </c:pt>
                <c:pt idx="6024">
                  <c:v>6025</c:v>
                </c:pt>
                <c:pt idx="6025">
                  <c:v>6026</c:v>
                </c:pt>
                <c:pt idx="6026">
                  <c:v>6027</c:v>
                </c:pt>
                <c:pt idx="6027">
                  <c:v>6028</c:v>
                </c:pt>
                <c:pt idx="6028">
                  <c:v>6029</c:v>
                </c:pt>
                <c:pt idx="6029">
                  <c:v>6030</c:v>
                </c:pt>
                <c:pt idx="6030">
                  <c:v>6031</c:v>
                </c:pt>
                <c:pt idx="6031">
                  <c:v>6032</c:v>
                </c:pt>
                <c:pt idx="6032">
                  <c:v>6033</c:v>
                </c:pt>
                <c:pt idx="6033">
                  <c:v>6034</c:v>
                </c:pt>
                <c:pt idx="6034">
                  <c:v>6035</c:v>
                </c:pt>
                <c:pt idx="6035">
                  <c:v>6036</c:v>
                </c:pt>
                <c:pt idx="6036">
                  <c:v>6037</c:v>
                </c:pt>
                <c:pt idx="6037">
                  <c:v>6038</c:v>
                </c:pt>
                <c:pt idx="6038">
                  <c:v>6039</c:v>
                </c:pt>
                <c:pt idx="6039">
                  <c:v>6040</c:v>
                </c:pt>
                <c:pt idx="6040">
                  <c:v>6041</c:v>
                </c:pt>
                <c:pt idx="6041">
                  <c:v>6042</c:v>
                </c:pt>
                <c:pt idx="6042">
                  <c:v>6043</c:v>
                </c:pt>
                <c:pt idx="6043">
                  <c:v>6044</c:v>
                </c:pt>
                <c:pt idx="6044">
                  <c:v>6045</c:v>
                </c:pt>
                <c:pt idx="6045">
                  <c:v>6046</c:v>
                </c:pt>
                <c:pt idx="6046">
                  <c:v>6047</c:v>
                </c:pt>
                <c:pt idx="6047">
                  <c:v>6048</c:v>
                </c:pt>
                <c:pt idx="6048">
                  <c:v>6049</c:v>
                </c:pt>
                <c:pt idx="6049">
                  <c:v>6050</c:v>
                </c:pt>
                <c:pt idx="6050">
                  <c:v>6051</c:v>
                </c:pt>
                <c:pt idx="6051">
                  <c:v>6052</c:v>
                </c:pt>
                <c:pt idx="6052">
                  <c:v>6053</c:v>
                </c:pt>
                <c:pt idx="6053">
                  <c:v>6054</c:v>
                </c:pt>
                <c:pt idx="6054">
                  <c:v>6055</c:v>
                </c:pt>
                <c:pt idx="6055">
                  <c:v>6056</c:v>
                </c:pt>
                <c:pt idx="6056">
                  <c:v>6057</c:v>
                </c:pt>
                <c:pt idx="6057">
                  <c:v>6058</c:v>
                </c:pt>
                <c:pt idx="6058">
                  <c:v>6059</c:v>
                </c:pt>
                <c:pt idx="6059">
                  <c:v>6060</c:v>
                </c:pt>
                <c:pt idx="6060">
                  <c:v>6061</c:v>
                </c:pt>
                <c:pt idx="6061">
                  <c:v>6062</c:v>
                </c:pt>
                <c:pt idx="6062">
                  <c:v>6063</c:v>
                </c:pt>
                <c:pt idx="6063">
                  <c:v>6064</c:v>
                </c:pt>
                <c:pt idx="6064">
                  <c:v>6065</c:v>
                </c:pt>
                <c:pt idx="6065">
                  <c:v>6066</c:v>
                </c:pt>
                <c:pt idx="6066">
                  <c:v>6067</c:v>
                </c:pt>
                <c:pt idx="6067">
                  <c:v>6068</c:v>
                </c:pt>
                <c:pt idx="6068">
                  <c:v>6069</c:v>
                </c:pt>
                <c:pt idx="6069">
                  <c:v>6070</c:v>
                </c:pt>
                <c:pt idx="6070">
                  <c:v>6071</c:v>
                </c:pt>
                <c:pt idx="6071">
                  <c:v>6072</c:v>
                </c:pt>
                <c:pt idx="6072">
                  <c:v>6073</c:v>
                </c:pt>
                <c:pt idx="6073">
                  <c:v>6074</c:v>
                </c:pt>
                <c:pt idx="6074">
                  <c:v>6075</c:v>
                </c:pt>
                <c:pt idx="6075">
                  <c:v>6076</c:v>
                </c:pt>
                <c:pt idx="6076">
                  <c:v>6077</c:v>
                </c:pt>
                <c:pt idx="6077">
                  <c:v>6078</c:v>
                </c:pt>
                <c:pt idx="6078">
                  <c:v>6079</c:v>
                </c:pt>
                <c:pt idx="6079">
                  <c:v>6080</c:v>
                </c:pt>
                <c:pt idx="6080">
                  <c:v>6081</c:v>
                </c:pt>
                <c:pt idx="6081">
                  <c:v>6082</c:v>
                </c:pt>
                <c:pt idx="6082">
                  <c:v>6083</c:v>
                </c:pt>
                <c:pt idx="6083">
                  <c:v>6084</c:v>
                </c:pt>
                <c:pt idx="6084">
                  <c:v>6085</c:v>
                </c:pt>
                <c:pt idx="6085">
                  <c:v>6086</c:v>
                </c:pt>
                <c:pt idx="6086">
                  <c:v>6087</c:v>
                </c:pt>
                <c:pt idx="6087">
                  <c:v>6088</c:v>
                </c:pt>
                <c:pt idx="6088">
                  <c:v>6089</c:v>
                </c:pt>
                <c:pt idx="6089">
                  <c:v>6090</c:v>
                </c:pt>
                <c:pt idx="6090">
                  <c:v>6091</c:v>
                </c:pt>
                <c:pt idx="6091">
                  <c:v>6092</c:v>
                </c:pt>
                <c:pt idx="6092">
                  <c:v>6093</c:v>
                </c:pt>
                <c:pt idx="6093">
                  <c:v>6094</c:v>
                </c:pt>
                <c:pt idx="6094">
                  <c:v>6095</c:v>
                </c:pt>
                <c:pt idx="6095">
                  <c:v>6096</c:v>
                </c:pt>
                <c:pt idx="6096">
                  <c:v>6097</c:v>
                </c:pt>
                <c:pt idx="6097">
                  <c:v>6098</c:v>
                </c:pt>
                <c:pt idx="6098">
                  <c:v>6099</c:v>
                </c:pt>
                <c:pt idx="6099">
                  <c:v>6100</c:v>
                </c:pt>
                <c:pt idx="6100">
                  <c:v>6101</c:v>
                </c:pt>
                <c:pt idx="6101">
                  <c:v>6102</c:v>
                </c:pt>
                <c:pt idx="6102">
                  <c:v>6103</c:v>
                </c:pt>
                <c:pt idx="6103">
                  <c:v>6104</c:v>
                </c:pt>
                <c:pt idx="6104">
                  <c:v>6105</c:v>
                </c:pt>
                <c:pt idx="6105">
                  <c:v>6106</c:v>
                </c:pt>
                <c:pt idx="6106">
                  <c:v>6107</c:v>
                </c:pt>
                <c:pt idx="6107">
                  <c:v>6108</c:v>
                </c:pt>
                <c:pt idx="6108">
                  <c:v>6109</c:v>
                </c:pt>
                <c:pt idx="6109">
                  <c:v>6110</c:v>
                </c:pt>
                <c:pt idx="6110">
                  <c:v>6111</c:v>
                </c:pt>
                <c:pt idx="6111">
                  <c:v>6112</c:v>
                </c:pt>
                <c:pt idx="6112">
                  <c:v>6113</c:v>
                </c:pt>
                <c:pt idx="6113">
                  <c:v>6114</c:v>
                </c:pt>
                <c:pt idx="6114">
                  <c:v>6115</c:v>
                </c:pt>
                <c:pt idx="6115">
                  <c:v>6116</c:v>
                </c:pt>
                <c:pt idx="6116">
                  <c:v>6117</c:v>
                </c:pt>
                <c:pt idx="6117">
                  <c:v>6118</c:v>
                </c:pt>
                <c:pt idx="6118">
                  <c:v>6119</c:v>
                </c:pt>
                <c:pt idx="6119">
                  <c:v>6120</c:v>
                </c:pt>
                <c:pt idx="6120">
                  <c:v>6121</c:v>
                </c:pt>
                <c:pt idx="6121">
                  <c:v>6122</c:v>
                </c:pt>
                <c:pt idx="6122">
                  <c:v>6123</c:v>
                </c:pt>
                <c:pt idx="6123">
                  <c:v>6124</c:v>
                </c:pt>
                <c:pt idx="6124">
                  <c:v>6125</c:v>
                </c:pt>
                <c:pt idx="6125">
                  <c:v>6126</c:v>
                </c:pt>
                <c:pt idx="6126">
                  <c:v>6127</c:v>
                </c:pt>
                <c:pt idx="6127">
                  <c:v>6128</c:v>
                </c:pt>
                <c:pt idx="6128">
                  <c:v>6129</c:v>
                </c:pt>
                <c:pt idx="6129">
                  <c:v>6130</c:v>
                </c:pt>
                <c:pt idx="6130">
                  <c:v>6131</c:v>
                </c:pt>
                <c:pt idx="6131">
                  <c:v>6132</c:v>
                </c:pt>
                <c:pt idx="6132">
                  <c:v>6133</c:v>
                </c:pt>
                <c:pt idx="6133">
                  <c:v>6134</c:v>
                </c:pt>
                <c:pt idx="6134">
                  <c:v>6135</c:v>
                </c:pt>
                <c:pt idx="6135">
                  <c:v>6136</c:v>
                </c:pt>
                <c:pt idx="6136">
                  <c:v>6137</c:v>
                </c:pt>
                <c:pt idx="6137">
                  <c:v>6138</c:v>
                </c:pt>
                <c:pt idx="6138">
                  <c:v>6139</c:v>
                </c:pt>
                <c:pt idx="6139">
                  <c:v>6140</c:v>
                </c:pt>
                <c:pt idx="6140">
                  <c:v>6141</c:v>
                </c:pt>
                <c:pt idx="6141">
                  <c:v>6142</c:v>
                </c:pt>
                <c:pt idx="6142">
                  <c:v>6143</c:v>
                </c:pt>
                <c:pt idx="6143">
                  <c:v>6144</c:v>
                </c:pt>
                <c:pt idx="6144">
                  <c:v>6145</c:v>
                </c:pt>
                <c:pt idx="6145">
                  <c:v>6146</c:v>
                </c:pt>
                <c:pt idx="6146">
                  <c:v>6147</c:v>
                </c:pt>
                <c:pt idx="6147">
                  <c:v>6148</c:v>
                </c:pt>
                <c:pt idx="6148">
                  <c:v>6149</c:v>
                </c:pt>
                <c:pt idx="6149">
                  <c:v>6150</c:v>
                </c:pt>
                <c:pt idx="6150">
                  <c:v>6151</c:v>
                </c:pt>
                <c:pt idx="6151">
                  <c:v>6152</c:v>
                </c:pt>
                <c:pt idx="6152">
                  <c:v>6153</c:v>
                </c:pt>
                <c:pt idx="6153">
                  <c:v>6154</c:v>
                </c:pt>
                <c:pt idx="6154">
                  <c:v>6155</c:v>
                </c:pt>
                <c:pt idx="6155">
                  <c:v>6156</c:v>
                </c:pt>
                <c:pt idx="6156">
                  <c:v>6157</c:v>
                </c:pt>
                <c:pt idx="6157">
                  <c:v>6158</c:v>
                </c:pt>
                <c:pt idx="6158">
                  <c:v>6159</c:v>
                </c:pt>
                <c:pt idx="6159">
                  <c:v>6160</c:v>
                </c:pt>
                <c:pt idx="6160">
                  <c:v>6161</c:v>
                </c:pt>
                <c:pt idx="6161">
                  <c:v>6162</c:v>
                </c:pt>
                <c:pt idx="6162">
                  <c:v>6163</c:v>
                </c:pt>
                <c:pt idx="6163">
                  <c:v>6164</c:v>
                </c:pt>
                <c:pt idx="6164">
                  <c:v>6165</c:v>
                </c:pt>
                <c:pt idx="6165">
                  <c:v>6166</c:v>
                </c:pt>
                <c:pt idx="6166">
                  <c:v>6167</c:v>
                </c:pt>
                <c:pt idx="6167">
                  <c:v>6168</c:v>
                </c:pt>
                <c:pt idx="6168">
                  <c:v>6169</c:v>
                </c:pt>
                <c:pt idx="6169">
                  <c:v>6170</c:v>
                </c:pt>
                <c:pt idx="6170">
                  <c:v>6171</c:v>
                </c:pt>
                <c:pt idx="6171">
                  <c:v>6172</c:v>
                </c:pt>
                <c:pt idx="6172">
                  <c:v>6173</c:v>
                </c:pt>
                <c:pt idx="6173">
                  <c:v>6174</c:v>
                </c:pt>
                <c:pt idx="6174">
                  <c:v>6175</c:v>
                </c:pt>
                <c:pt idx="6175">
                  <c:v>6176</c:v>
                </c:pt>
                <c:pt idx="6176">
                  <c:v>6177</c:v>
                </c:pt>
                <c:pt idx="6177">
                  <c:v>6178</c:v>
                </c:pt>
                <c:pt idx="6178">
                  <c:v>6179</c:v>
                </c:pt>
                <c:pt idx="6179">
                  <c:v>6180</c:v>
                </c:pt>
                <c:pt idx="6180">
                  <c:v>6181</c:v>
                </c:pt>
                <c:pt idx="6181">
                  <c:v>6182</c:v>
                </c:pt>
                <c:pt idx="6182">
                  <c:v>6183</c:v>
                </c:pt>
                <c:pt idx="6183">
                  <c:v>6184</c:v>
                </c:pt>
                <c:pt idx="6184">
                  <c:v>6185</c:v>
                </c:pt>
                <c:pt idx="6185">
                  <c:v>6186</c:v>
                </c:pt>
                <c:pt idx="6186">
                  <c:v>6187</c:v>
                </c:pt>
                <c:pt idx="6187">
                  <c:v>6188</c:v>
                </c:pt>
                <c:pt idx="6188">
                  <c:v>6189</c:v>
                </c:pt>
                <c:pt idx="6189">
                  <c:v>6190</c:v>
                </c:pt>
                <c:pt idx="6190">
                  <c:v>6191</c:v>
                </c:pt>
                <c:pt idx="6191">
                  <c:v>6192</c:v>
                </c:pt>
                <c:pt idx="6192">
                  <c:v>6193</c:v>
                </c:pt>
                <c:pt idx="6193">
                  <c:v>6194</c:v>
                </c:pt>
                <c:pt idx="6194">
                  <c:v>6195</c:v>
                </c:pt>
                <c:pt idx="6195">
                  <c:v>6196</c:v>
                </c:pt>
                <c:pt idx="6196">
                  <c:v>6197</c:v>
                </c:pt>
                <c:pt idx="6197">
                  <c:v>6198</c:v>
                </c:pt>
                <c:pt idx="6198">
                  <c:v>6199</c:v>
                </c:pt>
                <c:pt idx="6199">
                  <c:v>6200</c:v>
                </c:pt>
                <c:pt idx="6200">
                  <c:v>6201</c:v>
                </c:pt>
                <c:pt idx="6201">
                  <c:v>6202</c:v>
                </c:pt>
                <c:pt idx="6202">
                  <c:v>6203</c:v>
                </c:pt>
                <c:pt idx="6203">
                  <c:v>6204</c:v>
                </c:pt>
                <c:pt idx="6204">
                  <c:v>6205</c:v>
                </c:pt>
                <c:pt idx="6205">
                  <c:v>6206</c:v>
                </c:pt>
                <c:pt idx="6206">
                  <c:v>6207</c:v>
                </c:pt>
                <c:pt idx="6207">
                  <c:v>6208</c:v>
                </c:pt>
                <c:pt idx="6208">
                  <c:v>6209</c:v>
                </c:pt>
                <c:pt idx="6209">
                  <c:v>6210</c:v>
                </c:pt>
                <c:pt idx="6210">
                  <c:v>6211</c:v>
                </c:pt>
                <c:pt idx="6211">
                  <c:v>6212</c:v>
                </c:pt>
                <c:pt idx="6212">
                  <c:v>6213</c:v>
                </c:pt>
                <c:pt idx="6213">
                  <c:v>6214</c:v>
                </c:pt>
                <c:pt idx="6214">
                  <c:v>6215</c:v>
                </c:pt>
                <c:pt idx="6215">
                  <c:v>6216</c:v>
                </c:pt>
                <c:pt idx="6216">
                  <c:v>6217</c:v>
                </c:pt>
                <c:pt idx="6217">
                  <c:v>6218</c:v>
                </c:pt>
                <c:pt idx="6218">
                  <c:v>6219</c:v>
                </c:pt>
                <c:pt idx="6219">
                  <c:v>6220</c:v>
                </c:pt>
                <c:pt idx="6220">
                  <c:v>6221</c:v>
                </c:pt>
                <c:pt idx="6221">
                  <c:v>6222</c:v>
                </c:pt>
                <c:pt idx="6222">
                  <c:v>6223</c:v>
                </c:pt>
                <c:pt idx="6223">
                  <c:v>6224</c:v>
                </c:pt>
                <c:pt idx="6224">
                  <c:v>6225</c:v>
                </c:pt>
                <c:pt idx="6225">
                  <c:v>6226</c:v>
                </c:pt>
                <c:pt idx="6226">
                  <c:v>6227</c:v>
                </c:pt>
                <c:pt idx="6227">
                  <c:v>6228</c:v>
                </c:pt>
                <c:pt idx="6228">
                  <c:v>6229</c:v>
                </c:pt>
                <c:pt idx="6229">
                  <c:v>6230</c:v>
                </c:pt>
                <c:pt idx="6230">
                  <c:v>6231</c:v>
                </c:pt>
                <c:pt idx="6231">
                  <c:v>6232</c:v>
                </c:pt>
                <c:pt idx="6232">
                  <c:v>6233</c:v>
                </c:pt>
                <c:pt idx="6233">
                  <c:v>6234</c:v>
                </c:pt>
                <c:pt idx="6234">
                  <c:v>6235</c:v>
                </c:pt>
                <c:pt idx="6235">
                  <c:v>6236</c:v>
                </c:pt>
                <c:pt idx="6236">
                  <c:v>6237</c:v>
                </c:pt>
                <c:pt idx="6237">
                  <c:v>6238</c:v>
                </c:pt>
                <c:pt idx="6238">
                  <c:v>6239</c:v>
                </c:pt>
                <c:pt idx="6239">
                  <c:v>6240</c:v>
                </c:pt>
                <c:pt idx="6240">
                  <c:v>6241</c:v>
                </c:pt>
                <c:pt idx="6241">
                  <c:v>6242</c:v>
                </c:pt>
                <c:pt idx="6242">
                  <c:v>6243</c:v>
                </c:pt>
                <c:pt idx="6243">
                  <c:v>6244</c:v>
                </c:pt>
                <c:pt idx="6244">
                  <c:v>6245</c:v>
                </c:pt>
                <c:pt idx="6245">
                  <c:v>6246</c:v>
                </c:pt>
                <c:pt idx="6246">
                  <c:v>6247</c:v>
                </c:pt>
                <c:pt idx="6247">
                  <c:v>6248</c:v>
                </c:pt>
                <c:pt idx="6248">
                  <c:v>6249</c:v>
                </c:pt>
                <c:pt idx="6249">
                  <c:v>6250</c:v>
                </c:pt>
                <c:pt idx="6250">
                  <c:v>6251</c:v>
                </c:pt>
                <c:pt idx="6251">
                  <c:v>6252</c:v>
                </c:pt>
                <c:pt idx="6252">
                  <c:v>6253</c:v>
                </c:pt>
                <c:pt idx="6253">
                  <c:v>6254</c:v>
                </c:pt>
                <c:pt idx="6254">
                  <c:v>6255</c:v>
                </c:pt>
                <c:pt idx="6255">
                  <c:v>6256</c:v>
                </c:pt>
                <c:pt idx="6256">
                  <c:v>6257</c:v>
                </c:pt>
                <c:pt idx="6257">
                  <c:v>6258</c:v>
                </c:pt>
                <c:pt idx="6258">
                  <c:v>6259</c:v>
                </c:pt>
                <c:pt idx="6259">
                  <c:v>6260</c:v>
                </c:pt>
                <c:pt idx="6260">
                  <c:v>6261</c:v>
                </c:pt>
                <c:pt idx="6261">
                  <c:v>6262</c:v>
                </c:pt>
                <c:pt idx="6262">
                  <c:v>6263</c:v>
                </c:pt>
                <c:pt idx="6263">
                  <c:v>6264</c:v>
                </c:pt>
                <c:pt idx="6264">
                  <c:v>6265</c:v>
                </c:pt>
                <c:pt idx="6265">
                  <c:v>6266</c:v>
                </c:pt>
                <c:pt idx="6266">
                  <c:v>6267</c:v>
                </c:pt>
                <c:pt idx="6267">
                  <c:v>6268</c:v>
                </c:pt>
                <c:pt idx="6268">
                  <c:v>6269</c:v>
                </c:pt>
                <c:pt idx="6269">
                  <c:v>6270</c:v>
                </c:pt>
                <c:pt idx="6270">
                  <c:v>6271</c:v>
                </c:pt>
                <c:pt idx="6271">
                  <c:v>6272</c:v>
                </c:pt>
                <c:pt idx="6272">
                  <c:v>6273</c:v>
                </c:pt>
                <c:pt idx="6273">
                  <c:v>6274</c:v>
                </c:pt>
                <c:pt idx="6274">
                  <c:v>6275</c:v>
                </c:pt>
                <c:pt idx="6275">
                  <c:v>6276</c:v>
                </c:pt>
                <c:pt idx="6276">
                  <c:v>6277</c:v>
                </c:pt>
                <c:pt idx="6277">
                  <c:v>6278</c:v>
                </c:pt>
                <c:pt idx="6278">
                  <c:v>6279</c:v>
                </c:pt>
                <c:pt idx="6279">
                  <c:v>6280</c:v>
                </c:pt>
                <c:pt idx="6280">
                  <c:v>6281</c:v>
                </c:pt>
                <c:pt idx="6281">
                  <c:v>6282</c:v>
                </c:pt>
                <c:pt idx="6282">
                  <c:v>6283</c:v>
                </c:pt>
                <c:pt idx="6283">
                  <c:v>6284</c:v>
                </c:pt>
                <c:pt idx="6284">
                  <c:v>6285</c:v>
                </c:pt>
                <c:pt idx="6285">
                  <c:v>6286</c:v>
                </c:pt>
                <c:pt idx="6286">
                  <c:v>6287</c:v>
                </c:pt>
                <c:pt idx="6287">
                  <c:v>6288</c:v>
                </c:pt>
                <c:pt idx="6288">
                  <c:v>6289</c:v>
                </c:pt>
                <c:pt idx="6289">
                  <c:v>6290</c:v>
                </c:pt>
                <c:pt idx="6290">
                  <c:v>6291</c:v>
                </c:pt>
                <c:pt idx="6291">
                  <c:v>6292</c:v>
                </c:pt>
                <c:pt idx="6292">
                  <c:v>6293</c:v>
                </c:pt>
                <c:pt idx="6293">
                  <c:v>6294</c:v>
                </c:pt>
                <c:pt idx="6294">
                  <c:v>6295</c:v>
                </c:pt>
                <c:pt idx="6295">
                  <c:v>6296</c:v>
                </c:pt>
                <c:pt idx="6296">
                  <c:v>6297</c:v>
                </c:pt>
                <c:pt idx="6297">
                  <c:v>6298</c:v>
                </c:pt>
                <c:pt idx="6298">
                  <c:v>6299</c:v>
                </c:pt>
                <c:pt idx="6299">
                  <c:v>6300</c:v>
                </c:pt>
                <c:pt idx="6300">
                  <c:v>6301</c:v>
                </c:pt>
                <c:pt idx="6301">
                  <c:v>6302</c:v>
                </c:pt>
                <c:pt idx="6302">
                  <c:v>6303</c:v>
                </c:pt>
                <c:pt idx="6303">
                  <c:v>6304</c:v>
                </c:pt>
                <c:pt idx="6304">
                  <c:v>6305</c:v>
                </c:pt>
                <c:pt idx="6305">
                  <c:v>6306</c:v>
                </c:pt>
                <c:pt idx="6306">
                  <c:v>6307</c:v>
                </c:pt>
                <c:pt idx="6307">
                  <c:v>6308</c:v>
                </c:pt>
                <c:pt idx="6308">
                  <c:v>6309</c:v>
                </c:pt>
                <c:pt idx="6309">
                  <c:v>6310</c:v>
                </c:pt>
                <c:pt idx="6310">
                  <c:v>6311</c:v>
                </c:pt>
                <c:pt idx="6311">
                  <c:v>6312</c:v>
                </c:pt>
                <c:pt idx="6312">
                  <c:v>6313</c:v>
                </c:pt>
                <c:pt idx="6313">
                  <c:v>6314</c:v>
                </c:pt>
                <c:pt idx="6314">
                  <c:v>6315</c:v>
                </c:pt>
                <c:pt idx="6315">
                  <c:v>6316</c:v>
                </c:pt>
                <c:pt idx="6316">
                  <c:v>6317</c:v>
                </c:pt>
                <c:pt idx="6317">
                  <c:v>6318</c:v>
                </c:pt>
                <c:pt idx="6318">
                  <c:v>6319</c:v>
                </c:pt>
                <c:pt idx="6319">
                  <c:v>6320</c:v>
                </c:pt>
                <c:pt idx="6320">
                  <c:v>6321</c:v>
                </c:pt>
                <c:pt idx="6321">
                  <c:v>6322</c:v>
                </c:pt>
                <c:pt idx="6322">
                  <c:v>6323</c:v>
                </c:pt>
                <c:pt idx="6323">
                  <c:v>6324</c:v>
                </c:pt>
                <c:pt idx="6324">
                  <c:v>6325</c:v>
                </c:pt>
                <c:pt idx="6325">
                  <c:v>6326</c:v>
                </c:pt>
                <c:pt idx="6326">
                  <c:v>6327</c:v>
                </c:pt>
                <c:pt idx="6327">
                  <c:v>6328</c:v>
                </c:pt>
                <c:pt idx="6328">
                  <c:v>6329</c:v>
                </c:pt>
                <c:pt idx="6329">
                  <c:v>6330</c:v>
                </c:pt>
                <c:pt idx="6330">
                  <c:v>6331</c:v>
                </c:pt>
                <c:pt idx="6331">
                  <c:v>6332</c:v>
                </c:pt>
                <c:pt idx="6332">
                  <c:v>6333</c:v>
                </c:pt>
                <c:pt idx="6333">
                  <c:v>6334</c:v>
                </c:pt>
                <c:pt idx="6334">
                  <c:v>6335</c:v>
                </c:pt>
                <c:pt idx="6335">
                  <c:v>6336</c:v>
                </c:pt>
                <c:pt idx="6336">
                  <c:v>6337</c:v>
                </c:pt>
                <c:pt idx="6337">
                  <c:v>6338</c:v>
                </c:pt>
                <c:pt idx="6338">
                  <c:v>6339</c:v>
                </c:pt>
                <c:pt idx="6339">
                  <c:v>6340</c:v>
                </c:pt>
                <c:pt idx="6340">
                  <c:v>6341</c:v>
                </c:pt>
                <c:pt idx="6341">
                  <c:v>6342</c:v>
                </c:pt>
                <c:pt idx="6342">
                  <c:v>6343</c:v>
                </c:pt>
                <c:pt idx="6343">
                  <c:v>6344</c:v>
                </c:pt>
                <c:pt idx="6344">
                  <c:v>6345</c:v>
                </c:pt>
                <c:pt idx="6345">
                  <c:v>6346</c:v>
                </c:pt>
                <c:pt idx="6346">
                  <c:v>6347</c:v>
                </c:pt>
                <c:pt idx="6347">
                  <c:v>6348</c:v>
                </c:pt>
                <c:pt idx="6348">
                  <c:v>6349</c:v>
                </c:pt>
                <c:pt idx="6349">
                  <c:v>6350</c:v>
                </c:pt>
                <c:pt idx="6350">
                  <c:v>6351</c:v>
                </c:pt>
                <c:pt idx="6351">
                  <c:v>6352</c:v>
                </c:pt>
                <c:pt idx="6352">
                  <c:v>6353</c:v>
                </c:pt>
                <c:pt idx="6353">
                  <c:v>6354</c:v>
                </c:pt>
                <c:pt idx="6354">
                  <c:v>6355</c:v>
                </c:pt>
                <c:pt idx="6355">
                  <c:v>6356</c:v>
                </c:pt>
                <c:pt idx="6356">
                  <c:v>6357</c:v>
                </c:pt>
                <c:pt idx="6357">
                  <c:v>6358</c:v>
                </c:pt>
                <c:pt idx="6358">
                  <c:v>6359</c:v>
                </c:pt>
                <c:pt idx="6359">
                  <c:v>6360</c:v>
                </c:pt>
                <c:pt idx="6360">
                  <c:v>6361</c:v>
                </c:pt>
                <c:pt idx="6361">
                  <c:v>6362</c:v>
                </c:pt>
                <c:pt idx="6362">
                  <c:v>6363</c:v>
                </c:pt>
                <c:pt idx="6363">
                  <c:v>6364</c:v>
                </c:pt>
                <c:pt idx="6364">
                  <c:v>6365</c:v>
                </c:pt>
                <c:pt idx="6365">
                  <c:v>6366</c:v>
                </c:pt>
                <c:pt idx="6366">
                  <c:v>6367</c:v>
                </c:pt>
                <c:pt idx="6367">
                  <c:v>6368</c:v>
                </c:pt>
                <c:pt idx="6368">
                  <c:v>6369</c:v>
                </c:pt>
                <c:pt idx="6369">
                  <c:v>6370</c:v>
                </c:pt>
                <c:pt idx="6370">
                  <c:v>6371</c:v>
                </c:pt>
                <c:pt idx="6371">
                  <c:v>6372</c:v>
                </c:pt>
                <c:pt idx="6372">
                  <c:v>6373</c:v>
                </c:pt>
                <c:pt idx="6373">
                  <c:v>6374</c:v>
                </c:pt>
                <c:pt idx="6374">
                  <c:v>6375</c:v>
                </c:pt>
                <c:pt idx="6375">
                  <c:v>6376</c:v>
                </c:pt>
                <c:pt idx="6376">
                  <c:v>6377</c:v>
                </c:pt>
                <c:pt idx="6377">
                  <c:v>6378</c:v>
                </c:pt>
                <c:pt idx="6378">
                  <c:v>6379</c:v>
                </c:pt>
                <c:pt idx="6379">
                  <c:v>6380</c:v>
                </c:pt>
                <c:pt idx="6380">
                  <c:v>6381</c:v>
                </c:pt>
                <c:pt idx="6381">
                  <c:v>6382</c:v>
                </c:pt>
                <c:pt idx="6382">
                  <c:v>6383</c:v>
                </c:pt>
                <c:pt idx="6383">
                  <c:v>6384</c:v>
                </c:pt>
                <c:pt idx="6384">
                  <c:v>6385</c:v>
                </c:pt>
                <c:pt idx="6385">
                  <c:v>6386</c:v>
                </c:pt>
                <c:pt idx="6386">
                  <c:v>6387</c:v>
                </c:pt>
                <c:pt idx="6387">
                  <c:v>6388</c:v>
                </c:pt>
                <c:pt idx="6388">
                  <c:v>6389</c:v>
                </c:pt>
                <c:pt idx="6389">
                  <c:v>6390</c:v>
                </c:pt>
                <c:pt idx="6390">
                  <c:v>6391</c:v>
                </c:pt>
                <c:pt idx="6391">
                  <c:v>6392</c:v>
                </c:pt>
                <c:pt idx="6392">
                  <c:v>6393</c:v>
                </c:pt>
                <c:pt idx="6393">
                  <c:v>6394</c:v>
                </c:pt>
                <c:pt idx="6394">
                  <c:v>6395</c:v>
                </c:pt>
                <c:pt idx="6395">
                  <c:v>6396</c:v>
                </c:pt>
                <c:pt idx="6396">
                  <c:v>6397</c:v>
                </c:pt>
                <c:pt idx="6397">
                  <c:v>6398</c:v>
                </c:pt>
                <c:pt idx="6398">
                  <c:v>6399</c:v>
                </c:pt>
                <c:pt idx="6399">
                  <c:v>6400</c:v>
                </c:pt>
                <c:pt idx="6400">
                  <c:v>6401</c:v>
                </c:pt>
                <c:pt idx="6401">
                  <c:v>6402</c:v>
                </c:pt>
                <c:pt idx="6402">
                  <c:v>6403</c:v>
                </c:pt>
                <c:pt idx="6403">
                  <c:v>6404</c:v>
                </c:pt>
                <c:pt idx="6404">
                  <c:v>6405</c:v>
                </c:pt>
                <c:pt idx="6405">
                  <c:v>6406</c:v>
                </c:pt>
                <c:pt idx="6406">
                  <c:v>6407</c:v>
                </c:pt>
                <c:pt idx="6407">
                  <c:v>6408</c:v>
                </c:pt>
                <c:pt idx="6408">
                  <c:v>6409</c:v>
                </c:pt>
                <c:pt idx="6409">
                  <c:v>6410</c:v>
                </c:pt>
                <c:pt idx="6410">
                  <c:v>6411</c:v>
                </c:pt>
                <c:pt idx="6411">
                  <c:v>6412</c:v>
                </c:pt>
                <c:pt idx="6412">
                  <c:v>6413</c:v>
                </c:pt>
                <c:pt idx="6413">
                  <c:v>6414</c:v>
                </c:pt>
                <c:pt idx="6414">
                  <c:v>6415</c:v>
                </c:pt>
                <c:pt idx="6415">
                  <c:v>6416</c:v>
                </c:pt>
                <c:pt idx="6416">
                  <c:v>6417</c:v>
                </c:pt>
                <c:pt idx="6417">
                  <c:v>6418</c:v>
                </c:pt>
                <c:pt idx="6418">
                  <c:v>6419</c:v>
                </c:pt>
                <c:pt idx="6419">
                  <c:v>6420</c:v>
                </c:pt>
                <c:pt idx="6420">
                  <c:v>6421</c:v>
                </c:pt>
                <c:pt idx="6421">
                  <c:v>6422</c:v>
                </c:pt>
                <c:pt idx="6422">
                  <c:v>6423</c:v>
                </c:pt>
                <c:pt idx="6423">
                  <c:v>6424</c:v>
                </c:pt>
                <c:pt idx="6424">
                  <c:v>6425</c:v>
                </c:pt>
                <c:pt idx="6425">
                  <c:v>6426</c:v>
                </c:pt>
                <c:pt idx="6426">
                  <c:v>6427</c:v>
                </c:pt>
                <c:pt idx="6427">
                  <c:v>6428</c:v>
                </c:pt>
                <c:pt idx="6428">
                  <c:v>6429</c:v>
                </c:pt>
                <c:pt idx="6429">
                  <c:v>6430</c:v>
                </c:pt>
                <c:pt idx="6430">
                  <c:v>6431</c:v>
                </c:pt>
                <c:pt idx="6431">
                  <c:v>6432</c:v>
                </c:pt>
                <c:pt idx="6432">
                  <c:v>6433</c:v>
                </c:pt>
                <c:pt idx="6433">
                  <c:v>6434</c:v>
                </c:pt>
                <c:pt idx="6434">
                  <c:v>6435</c:v>
                </c:pt>
                <c:pt idx="6435">
                  <c:v>6436</c:v>
                </c:pt>
                <c:pt idx="6436">
                  <c:v>6437</c:v>
                </c:pt>
                <c:pt idx="6437">
                  <c:v>6438</c:v>
                </c:pt>
                <c:pt idx="6438">
                  <c:v>6439</c:v>
                </c:pt>
                <c:pt idx="6439">
                  <c:v>6440</c:v>
                </c:pt>
                <c:pt idx="6440">
                  <c:v>6441</c:v>
                </c:pt>
                <c:pt idx="6441">
                  <c:v>6442</c:v>
                </c:pt>
                <c:pt idx="6442">
                  <c:v>6443</c:v>
                </c:pt>
                <c:pt idx="6443">
                  <c:v>6444</c:v>
                </c:pt>
                <c:pt idx="6444">
                  <c:v>6445</c:v>
                </c:pt>
                <c:pt idx="6445">
                  <c:v>6446</c:v>
                </c:pt>
                <c:pt idx="6446">
                  <c:v>6447</c:v>
                </c:pt>
                <c:pt idx="6447">
                  <c:v>6448</c:v>
                </c:pt>
                <c:pt idx="6448">
                  <c:v>6449</c:v>
                </c:pt>
                <c:pt idx="6449">
                  <c:v>6450</c:v>
                </c:pt>
                <c:pt idx="6450">
                  <c:v>6451</c:v>
                </c:pt>
                <c:pt idx="6451">
                  <c:v>6452</c:v>
                </c:pt>
                <c:pt idx="6452">
                  <c:v>6453</c:v>
                </c:pt>
                <c:pt idx="6453">
                  <c:v>6454</c:v>
                </c:pt>
                <c:pt idx="6454">
                  <c:v>6455</c:v>
                </c:pt>
                <c:pt idx="6455">
                  <c:v>6456</c:v>
                </c:pt>
                <c:pt idx="6456">
                  <c:v>6457</c:v>
                </c:pt>
                <c:pt idx="6457">
                  <c:v>6458</c:v>
                </c:pt>
                <c:pt idx="6458">
                  <c:v>6459</c:v>
                </c:pt>
                <c:pt idx="6459">
                  <c:v>6460</c:v>
                </c:pt>
                <c:pt idx="6460">
                  <c:v>6461</c:v>
                </c:pt>
                <c:pt idx="6461">
                  <c:v>6462</c:v>
                </c:pt>
                <c:pt idx="6462">
                  <c:v>6463</c:v>
                </c:pt>
                <c:pt idx="6463">
                  <c:v>6464</c:v>
                </c:pt>
                <c:pt idx="6464">
                  <c:v>6465</c:v>
                </c:pt>
                <c:pt idx="6465">
                  <c:v>6466</c:v>
                </c:pt>
                <c:pt idx="6466">
                  <c:v>6467</c:v>
                </c:pt>
                <c:pt idx="6467">
                  <c:v>6468</c:v>
                </c:pt>
                <c:pt idx="6468">
                  <c:v>6469</c:v>
                </c:pt>
                <c:pt idx="6469">
                  <c:v>6470</c:v>
                </c:pt>
                <c:pt idx="6470">
                  <c:v>6471</c:v>
                </c:pt>
                <c:pt idx="6471">
                  <c:v>6472</c:v>
                </c:pt>
                <c:pt idx="6472">
                  <c:v>6473</c:v>
                </c:pt>
                <c:pt idx="6473">
                  <c:v>6474</c:v>
                </c:pt>
                <c:pt idx="6474">
                  <c:v>6475</c:v>
                </c:pt>
                <c:pt idx="6475">
                  <c:v>6476</c:v>
                </c:pt>
                <c:pt idx="6476">
                  <c:v>6477</c:v>
                </c:pt>
                <c:pt idx="6477">
                  <c:v>6478</c:v>
                </c:pt>
                <c:pt idx="6478">
                  <c:v>6479</c:v>
                </c:pt>
                <c:pt idx="6479">
                  <c:v>6480</c:v>
                </c:pt>
                <c:pt idx="6480">
                  <c:v>6481</c:v>
                </c:pt>
                <c:pt idx="6481">
                  <c:v>6482</c:v>
                </c:pt>
                <c:pt idx="6482">
                  <c:v>6483</c:v>
                </c:pt>
                <c:pt idx="6483">
                  <c:v>6484</c:v>
                </c:pt>
                <c:pt idx="6484">
                  <c:v>6485</c:v>
                </c:pt>
                <c:pt idx="6485">
                  <c:v>6486</c:v>
                </c:pt>
                <c:pt idx="6486">
                  <c:v>6487</c:v>
                </c:pt>
                <c:pt idx="6487">
                  <c:v>6488</c:v>
                </c:pt>
                <c:pt idx="6488">
                  <c:v>6489</c:v>
                </c:pt>
                <c:pt idx="6489">
                  <c:v>6490</c:v>
                </c:pt>
                <c:pt idx="6490">
                  <c:v>6491</c:v>
                </c:pt>
                <c:pt idx="6491">
                  <c:v>6492</c:v>
                </c:pt>
                <c:pt idx="6492">
                  <c:v>6493</c:v>
                </c:pt>
                <c:pt idx="6493">
                  <c:v>6494</c:v>
                </c:pt>
                <c:pt idx="6494">
                  <c:v>6495</c:v>
                </c:pt>
                <c:pt idx="6495">
                  <c:v>6496</c:v>
                </c:pt>
                <c:pt idx="6496">
                  <c:v>6497</c:v>
                </c:pt>
                <c:pt idx="6497">
                  <c:v>6498</c:v>
                </c:pt>
                <c:pt idx="6498">
                  <c:v>6499</c:v>
                </c:pt>
                <c:pt idx="6499">
                  <c:v>6500</c:v>
                </c:pt>
                <c:pt idx="6500">
                  <c:v>6501</c:v>
                </c:pt>
                <c:pt idx="6501">
                  <c:v>6502</c:v>
                </c:pt>
                <c:pt idx="6502">
                  <c:v>6503</c:v>
                </c:pt>
                <c:pt idx="6503">
                  <c:v>6504</c:v>
                </c:pt>
                <c:pt idx="6504">
                  <c:v>6505</c:v>
                </c:pt>
                <c:pt idx="6505">
                  <c:v>6506</c:v>
                </c:pt>
                <c:pt idx="6506">
                  <c:v>6507</c:v>
                </c:pt>
                <c:pt idx="6507">
                  <c:v>6508</c:v>
                </c:pt>
                <c:pt idx="6508">
                  <c:v>6509</c:v>
                </c:pt>
                <c:pt idx="6509">
                  <c:v>6510</c:v>
                </c:pt>
                <c:pt idx="6510">
                  <c:v>6511</c:v>
                </c:pt>
                <c:pt idx="6511">
                  <c:v>6512</c:v>
                </c:pt>
                <c:pt idx="6512">
                  <c:v>6513</c:v>
                </c:pt>
                <c:pt idx="6513">
                  <c:v>6514</c:v>
                </c:pt>
                <c:pt idx="6514">
                  <c:v>6515</c:v>
                </c:pt>
                <c:pt idx="6515">
                  <c:v>6516</c:v>
                </c:pt>
                <c:pt idx="6516">
                  <c:v>6517</c:v>
                </c:pt>
                <c:pt idx="6517">
                  <c:v>6518</c:v>
                </c:pt>
                <c:pt idx="6518">
                  <c:v>6519</c:v>
                </c:pt>
                <c:pt idx="6519">
                  <c:v>6520</c:v>
                </c:pt>
                <c:pt idx="6520">
                  <c:v>6521</c:v>
                </c:pt>
                <c:pt idx="6521">
                  <c:v>6522</c:v>
                </c:pt>
                <c:pt idx="6522">
                  <c:v>6523</c:v>
                </c:pt>
                <c:pt idx="6523">
                  <c:v>6524</c:v>
                </c:pt>
                <c:pt idx="6524">
                  <c:v>6525</c:v>
                </c:pt>
                <c:pt idx="6525">
                  <c:v>6526</c:v>
                </c:pt>
                <c:pt idx="6526">
                  <c:v>6527</c:v>
                </c:pt>
                <c:pt idx="6527">
                  <c:v>6528</c:v>
                </c:pt>
                <c:pt idx="6528">
                  <c:v>6529</c:v>
                </c:pt>
                <c:pt idx="6529">
                  <c:v>6530</c:v>
                </c:pt>
                <c:pt idx="6530">
                  <c:v>6531</c:v>
                </c:pt>
                <c:pt idx="6531">
                  <c:v>6532</c:v>
                </c:pt>
                <c:pt idx="6532">
                  <c:v>6533</c:v>
                </c:pt>
                <c:pt idx="6533">
                  <c:v>6534</c:v>
                </c:pt>
                <c:pt idx="6534">
                  <c:v>6535</c:v>
                </c:pt>
                <c:pt idx="6535">
                  <c:v>6536</c:v>
                </c:pt>
                <c:pt idx="6536">
                  <c:v>6537</c:v>
                </c:pt>
                <c:pt idx="6537">
                  <c:v>6538</c:v>
                </c:pt>
                <c:pt idx="6538">
                  <c:v>6539</c:v>
                </c:pt>
                <c:pt idx="6539">
                  <c:v>6540</c:v>
                </c:pt>
                <c:pt idx="6540">
                  <c:v>6541</c:v>
                </c:pt>
                <c:pt idx="6541">
                  <c:v>6542</c:v>
                </c:pt>
                <c:pt idx="6542">
                  <c:v>6543</c:v>
                </c:pt>
                <c:pt idx="6543">
                  <c:v>6544</c:v>
                </c:pt>
                <c:pt idx="6544">
                  <c:v>6545</c:v>
                </c:pt>
                <c:pt idx="6545">
                  <c:v>6546</c:v>
                </c:pt>
                <c:pt idx="6546">
                  <c:v>6547</c:v>
                </c:pt>
                <c:pt idx="6547">
                  <c:v>6548</c:v>
                </c:pt>
                <c:pt idx="6548">
                  <c:v>6549</c:v>
                </c:pt>
                <c:pt idx="6549">
                  <c:v>6550</c:v>
                </c:pt>
                <c:pt idx="6550">
                  <c:v>6551</c:v>
                </c:pt>
                <c:pt idx="6551">
                  <c:v>6552</c:v>
                </c:pt>
                <c:pt idx="6552">
                  <c:v>6553</c:v>
                </c:pt>
                <c:pt idx="6553">
                  <c:v>6554</c:v>
                </c:pt>
                <c:pt idx="6554">
                  <c:v>6555</c:v>
                </c:pt>
                <c:pt idx="6555">
                  <c:v>6556</c:v>
                </c:pt>
                <c:pt idx="6556">
                  <c:v>6557</c:v>
                </c:pt>
                <c:pt idx="6557">
                  <c:v>6558</c:v>
                </c:pt>
                <c:pt idx="6558">
                  <c:v>6559</c:v>
                </c:pt>
                <c:pt idx="6559">
                  <c:v>6560</c:v>
                </c:pt>
                <c:pt idx="6560">
                  <c:v>6561</c:v>
                </c:pt>
                <c:pt idx="6561">
                  <c:v>6562</c:v>
                </c:pt>
                <c:pt idx="6562">
                  <c:v>6563</c:v>
                </c:pt>
                <c:pt idx="6563">
                  <c:v>6564</c:v>
                </c:pt>
                <c:pt idx="6564">
                  <c:v>6565</c:v>
                </c:pt>
                <c:pt idx="6565">
                  <c:v>6566</c:v>
                </c:pt>
                <c:pt idx="6566">
                  <c:v>6567</c:v>
                </c:pt>
                <c:pt idx="6567">
                  <c:v>6568</c:v>
                </c:pt>
                <c:pt idx="6568">
                  <c:v>6569</c:v>
                </c:pt>
                <c:pt idx="6569">
                  <c:v>6570</c:v>
                </c:pt>
                <c:pt idx="6570">
                  <c:v>6571</c:v>
                </c:pt>
                <c:pt idx="6571">
                  <c:v>6572</c:v>
                </c:pt>
                <c:pt idx="6572">
                  <c:v>6573</c:v>
                </c:pt>
                <c:pt idx="6573">
                  <c:v>6574</c:v>
                </c:pt>
                <c:pt idx="6574">
                  <c:v>6575</c:v>
                </c:pt>
                <c:pt idx="6575">
                  <c:v>6576</c:v>
                </c:pt>
                <c:pt idx="6576">
                  <c:v>6577</c:v>
                </c:pt>
                <c:pt idx="6577">
                  <c:v>6578</c:v>
                </c:pt>
                <c:pt idx="6578">
                  <c:v>6579</c:v>
                </c:pt>
                <c:pt idx="6579">
                  <c:v>6580</c:v>
                </c:pt>
                <c:pt idx="6580">
                  <c:v>6581</c:v>
                </c:pt>
                <c:pt idx="6581">
                  <c:v>6582</c:v>
                </c:pt>
                <c:pt idx="6582">
                  <c:v>6583</c:v>
                </c:pt>
                <c:pt idx="6583">
                  <c:v>6584</c:v>
                </c:pt>
                <c:pt idx="6584">
                  <c:v>6585</c:v>
                </c:pt>
                <c:pt idx="6585">
                  <c:v>6586</c:v>
                </c:pt>
                <c:pt idx="6586">
                  <c:v>6587</c:v>
                </c:pt>
                <c:pt idx="6587">
                  <c:v>6588</c:v>
                </c:pt>
                <c:pt idx="6588">
                  <c:v>6589</c:v>
                </c:pt>
                <c:pt idx="6589">
                  <c:v>6590</c:v>
                </c:pt>
                <c:pt idx="6590">
                  <c:v>6591</c:v>
                </c:pt>
                <c:pt idx="6591">
                  <c:v>6592</c:v>
                </c:pt>
                <c:pt idx="6592">
                  <c:v>6593</c:v>
                </c:pt>
                <c:pt idx="6593">
                  <c:v>6594</c:v>
                </c:pt>
                <c:pt idx="6594">
                  <c:v>6595</c:v>
                </c:pt>
                <c:pt idx="6595">
                  <c:v>6596</c:v>
                </c:pt>
                <c:pt idx="6596">
                  <c:v>6597</c:v>
                </c:pt>
                <c:pt idx="6597">
                  <c:v>6598</c:v>
                </c:pt>
                <c:pt idx="6598">
                  <c:v>6599</c:v>
                </c:pt>
                <c:pt idx="6599">
                  <c:v>6600</c:v>
                </c:pt>
                <c:pt idx="6600">
                  <c:v>6601</c:v>
                </c:pt>
                <c:pt idx="6601">
                  <c:v>6602</c:v>
                </c:pt>
                <c:pt idx="6602">
                  <c:v>6603</c:v>
                </c:pt>
                <c:pt idx="6603">
                  <c:v>6604</c:v>
                </c:pt>
                <c:pt idx="6604">
                  <c:v>6605</c:v>
                </c:pt>
                <c:pt idx="6605">
                  <c:v>6606</c:v>
                </c:pt>
                <c:pt idx="6606">
                  <c:v>6607</c:v>
                </c:pt>
                <c:pt idx="6607">
                  <c:v>6608</c:v>
                </c:pt>
                <c:pt idx="6608">
                  <c:v>6609</c:v>
                </c:pt>
                <c:pt idx="6609">
                  <c:v>6610</c:v>
                </c:pt>
                <c:pt idx="6610">
                  <c:v>6611</c:v>
                </c:pt>
                <c:pt idx="6611">
                  <c:v>6612</c:v>
                </c:pt>
                <c:pt idx="6612">
                  <c:v>6613</c:v>
                </c:pt>
                <c:pt idx="6613">
                  <c:v>6614</c:v>
                </c:pt>
                <c:pt idx="6614">
                  <c:v>6615</c:v>
                </c:pt>
                <c:pt idx="6615">
                  <c:v>6616</c:v>
                </c:pt>
                <c:pt idx="6616">
                  <c:v>6617</c:v>
                </c:pt>
                <c:pt idx="6617">
                  <c:v>6618</c:v>
                </c:pt>
                <c:pt idx="6618">
                  <c:v>6619</c:v>
                </c:pt>
                <c:pt idx="6619">
                  <c:v>6620</c:v>
                </c:pt>
                <c:pt idx="6620">
                  <c:v>6621</c:v>
                </c:pt>
                <c:pt idx="6621">
                  <c:v>6622</c:v>
                </c:pt>
                <c:pt idx="6622">
                  <c:v>6623</c:v>
                </c:pt>
                <c:pt idx="6623">
                  <c:v>6624</c:v>
                </c:pt>
                <c:pt idx="6624">
                  <c:v>6625</c:v>
                </c:pt>
                <c:pt idx="6625">
                  <c:v>6626</c:v>
                </c:pt>
                <c:pt idx="6626">
                  <c:v>6627</c:v>
                </c:pt>
                <c:pt idx="6627">
                  <c:v>6628</c:v>
                </c:pt>
                <c:pt idx="6628">
                  <c:v>6629</c:v>
                </c:pt>
                <c:pt idx="6629">
                  <c:v>6630</c:v>
                </c:pt>
                <c:pt idx="6630">
                  <c:v>6631</c:v>
                </c:pt>
                <c:pt idx="6631">
                  <c:v>6632</c:v>
                </c:pt>
                <c:pt idx="6632">
                  <c:v>6633</c:v>
                </c:pt>
                <c:pt idx="6633">
                  <c:v>6634</c:v>
                </c:pt>
                <c:pt idx="6634">
                  <c:v>6635</c:v>
                </c:pt>
                <c:pt idx="6635">
                  <c:v>6636</c:v>
                </c:pt>
                <c:pt idx="6636">
                  <c:v>6637</c:v>
                </c:pt>
                <c:pt idx="6637">
                  <c:v>6638</c:v>
                </c:pt>
                <c:pt idx="6638">
                  <c:v>6639</c:v>
                </c:pt>
                <c:pt idx="6639">
                  <c:v>6640</c:v>
                </c:pt>
                <c:pt idx="6640">
                  <c:v>6641</c:v>
                </c:pt>
                <c:pt idx="6641">
                  <c:v>6642</c:v>
                </c:pt>
                <c:pt idx="6642">
                  <c:v>6643</c:v>
                </c:pt>
                <c:pt idx="6643">
                  <c:v>6644</c:v>
                </c:pt>
                <c:pt idx="6644">
                  <c:v>6645</c:v>
                </c:pt>
                <c:pt idx="6645">
                  <c:v>6646</c:v>
                </c:pt>
                <c:pt idx="6646">
                  <c:v>6647</c:v>
                </c:pt>
                <c:pt idx="6647">
                  <c:v>6648</c:v>
                </c:pt>
                <c:pt idx="6648">
                  <c:v>6649</c:v>
                </c:pt>
                <c:pt idx="6649">
                  <c:v>6650</c:v>
                </c:pt>
                <c:pt idx="6650">
                  <c:v>6651</c:v>
                </c:pt>
                <c:pt idx="6651">
                  <c:v>6652</c:v>
                </c:pt>
                <c:pt idx="6652">
                  <c:v>6653</c:v>
                </c:pt>
                <c:pt idx="6653">
                  <c:v>6654</c:v>
                </c:pt>
                <c:pt idx="6654">
                  <c:v>6655</c:v>
                </c:pt>
                <c:pt idx="6655">
                  <c:v>6656</c:v>
                </c:pt>
                <c:pt idx="6656">
                  <c:v>6657</c:v>
                </c:pt>
                <c:pt idx="6657">
                  <c:v>6658</c:v>
                </c:pt>
                <c:pt idx="6658">
                  <c:v>6659</c:v>
                </c:pt>
                <c:pt idx="6659">
                  <c:v>6660</c:v>
                </c:pt>
                <c:pt idx="6660">
                  <c:v>6661</c:v>
                </c:pt>
                <c:pt idx="6661">
                  <c:v>6662</c:v>
                </c:pt>
                <c:pt idx="6662">
                  <c:v>6663</c:v>
                </c:pt>
                <c:pt idx="6663">
                  <c:v>6664</c:v>
                </c:pt>
                <c:pt idx="6664">
                  <c:v>6665</c:v>
                </c:pt>
                <c:pt idx="6665">
                  <c:v>6666</c:v>
                </c:pt>
                <c:pt idx="6666">
                  <c:v>6667</c:v>
                </c:pt>
                <c:pt idx="6667">
                  <c:v>6668</c:v>
                </c:pt>
                <c:pt idx="6668">
                  <c:v>6669</c:v>
                </c:pt>
                <c:pt idx="6669">
                  <c:v>6670</c:v>
                </c:pt>
                <c:pt idx="6670">
                  <c:v>6671</c:v>
                </c:pt>
                <c:pt idx="6671">
                  <c:v>6672</c:v>
                </c:pt>
                <c:pt idx="6672">
                  <c:v>6673</c:v>
                </c:pt>
                <c:pt idx="6673">
                  <c:v>6674</c:v>
                </c:pt>
                <c:pt idx="6674">
                  <c:v>6675</c:v>
                </c:pt>
                <c:pt idx="6675">
                  <c:v>6676</c:v>
                </c:pt>
                <c:pt idx="6676">
                  <c:v>6677</c:v>
                </c:pt>
                <c:pt idx="6677">
                  <c:v>6678</c:v>
                </c:pt>
                <c:pt idx="6678">
                  <c:v>6679</c:v>
                </c:pt>
                <c:pt idx="6679">
                  <c:v>6680</c:v>
                </c:pt>
                <c:pt idx="6680">
                  <c:v>6681</c:v>
                </c:pt>
                <c:pt idx="6681">
                  <c:v>6682</c:v>
                </c:pt>
                <c:pt idx="6682">
                  <c:v>6683</c:v>
                </c:pt>
                <c:pt idx="6683">
                  <c:v>6684</c:v>
                </c:pt>
                <c:pt idx="6684">
                  <c:v>6685</c:v>
                </c:pt>
                <c:pt idx="6685">
                  <c:v>6686</c:v>
                </c:pt>
                <c:pt idx="6686">
                  <c:v>6687</c:v>
                </c:pt>
                <c:pt idx="6687">
                  <c:v>6688</c:v>
                </c:pt>
                <c:pt idx="6688">
                  <c:v>6689</c:v>
                </c:pt>
                <c:pt idx="6689">
                  <c:v>6690</c:v>
                </c:pt>
                <c:pt idx="6690">
                  <c:v>6691</c:v>
                </c:pt>
                <c:pt idx="6691">
                  <c:v>6692</c:v>
                </c:pt>
                <c:pt idx="6692">
                  <c:v>6693</c:v>
                </c:pt>
                <c:pt idx="6693">
                  <c:v>6694</c:v>
                </c:pt>
                <c:pt idx="6694">
                  <c:v>6695</c:v>
                </c:pt>
                <c:pt idx="6695">
                  <c:v>6696</c:v>
                </c:pt>
                <c:pt idx="6696">
                  <c:v>6697</c:v>
                </c:pt>
                <c:pt idx="6697">
                  <c:v>6698</c:v>
                </c:pt>
                <c:pt idx="6698">
                  <c:v>6699</c:v>
                </c:pt>
                <c:pt idx="6699">
                  <c:v>6700</c:v>
                </c:pt>
                <c:pt idx="6700">
                  <c:v>6701</c:v>
                </c:pt>
                <c:pt idx="6701">
                  <c:v>6702</c:v>
                </c:pt>
                <c:pt idx="6702">
                  <c:v>6703</c:v>
                </c:pt>
                <c:pt idx="6703">
                  <c:v>6704</c:v>
                </c:pt>
                <c:pt idx="6704">
                  <c:v>6705</c:v>
                </c:pt>
                <c:pt idx="6705">
                  <c:v>6706</c:v>
                </c:pt>
                <c:pt idx="6706">
                  <c:v>6707</c:v>
                </c:pt>
                <c:pt idx="6707">
                  <c:v>6708</c:v>
                </c:pt>
                <c:pt idx="6708">
                  <c:v>6709</c:v>
                </c:pt>
                <c:pt idx="6709">
                  <c:v>6710</c:v>
                </c:pt>
                <c:pt idx="6710">
                  <c:v>6711</c:v>
                </c:pt>
                <c:pt idx="6711">
                  <c:v>6712</c:v>
                </c:pt>
                <c:pt idx="6712">
                  <c:v>6713</c:v>
                </c:pt>
                <c:pt idx="6713">
                  <c:v>6714</c:v>
                </c:pt>
                <c:pt idx="6714">
                  <c:v>6715</c:v>
                </c:pt>
                <c:pt idx="6715">
                  <c:v>6716</c:v>
                </c:pt>
                <c:pt idx="6716">
                  <c:v>6717</c:v>
                </c:pt>
                <c:pt idx="6717">
                  <c:v>6718</c:v>
                </c:pt>
                <c:pt idx="6718">
                  <c:v>6719</c:v>
                </c:pt>
                <c:pt idx="6719">
                  <c:v>6720</c:v>
                </c:pt>
                <c:pt idx="6720">
                  <c:v>6721</c:v>
                </c:pt>
                <c:pt idx="6721">
                  <c:v>6722</c:v>
                </c:pt>
                <c:pt idx="6722">
                  <c:v>6723</c:v>
                </c:pt>
                <c:pt idx="6723">
                  <c:v>6724</c:v>
                </c:pt>
                <c:pt idx="6724">
                  <c:v>6725</c:v>
                </c:pt>
                <c:pt idx="6725">
                  <c:v>6726</c:v>
                </c:pt>
                <c:pt idx="6726">
                  <c:v>6727</c:v>
                </c:pt>
                <c:pt idx="6727">
                  <c:v>6728</c:v>
                </c:pt>
                <c:pt idx="6728">
                  <c:v>6729</c:v>
                </c:pt>
                <c:pt idx="6729">
                  <c:v>6730</c:v>
                </c:pt>
                <c:pt idx="6730">
                  <c:v>6731</c:v>
                </c:pt>
                <c:pt idx="6731">
                  <c:v>6732</c:v>
                </c:pt>
                <c:pt idx="6732">
                  <c:v>6733</c:v>
                </c:pt>
                <c:pt idx="6733">
                  <c:v>6734</c:v>
                </c:pt>
                <c:pt idx="6734">
                  <c:v>6735</c:v>
                </c:pt>
                <c:pt idx="6735">
                  <c:v>6736</c:v>
                </c:pt>
                <c:pt idx="6736">
                  <c:v>6737</c:v>
                </c:pt>
                <c:pt idx="6737">
                  <c:v>6738</c:v>
                </c:pt>
                <c:pt idx="6738">
                  <c:v>6739</c:v>
                </c:pt>
                <c:pt idx="6739">
                  <c:v>6740</c:v>
                </c:pt>
                <c:pt idx="6740">
                  <c:v>6741</c:v>
                </c:pt>
                <c:pt idx="6741">
                  <c:v>6742</c:v>
                </c:pt>
                <c:pt idx="6742">
                  <c:v>6743</c:v>
                </c:pt>
                <c:pt idx="6743">
                  <c:v>6744</c:v>
                </c:pt>
                <c:pt idx="6744">
                  <c:v>6745</c:v>
                </c:pt>
                <c:pt idx="6745">
                  <c:v>6746</c:v>
                </c:pt>
                <c:pt idx="6746">
                  <c:v>6747</c:v>
                </c:pt>
                <c:pt idx="6747">
                  <c:v>6748</c:v>
                </c:pt>
                <c:pt idx="6748">
                  <c:v>6749</c:v>
                </c:pt>
                <c:pt idx="6749">
                  <c:v>6750</c:v>
                </c:pt>
                <c:pt idx="6750">
                  <c:v>6751</c:v>
                </c:pt>
                <c:pt idx="6751">
                  <c:v>6752</c:v>
                </c:pt>
                <c:pt idx="6752">
                  <c:v>6753</c:v>
                </c:pt>
                <c:pt idx="6753">
                  <c:v>6754</c:v>
                </c:pt>
                <c:pt idx="6754">
                  <c:v>6755</c:v>
                </c:pt>
                <c:pt idx="6755">
                  <c:v>6756</c:v>
                </c:pt>
                <c:pt idx="6756">
                  <c:v>6757</c:v>
                </c:pt>
                <c:pt idx="6757">
                  <c:v>6758</c:v>
                </c:pt>
                <c:pt idx="6758">
                  <c:v>6759</c:v>
                </c:pt>
                <c:pt idx="6759">
                  <c:v>6760</c:v>
                </c:pt>
                <c:pt idx="6760">
                  <c:v>6761</c:v>
                </c:pt>
                <c:pt idx="6761">
                  <c:v>6762</c:v>
                </c:pt>
                <c:pt idx="6762">
                  <c:v>6763</c:v>
                </c:pt>
                <c:pt idx="6763">
                  <c:v>6764</c:v>
                </c:pt>
                <c:pt idx="6764">
                  <c:v>6765</c:v>
                </c:pt>
                <c:pt idx="6765">
                  <c:v>6766</c:v>
                </c:pt>
                <c:pt idx="6766">
                  <c:v>6767</c:v>
                </c:pt>
                <c:pt idx="6767">
                  <c:v>6768</c:v>
                </c:pt>
                <c:pt idx="6768">
                  <c:v>6769</c:v>
                </c:pt>
                <c:pt idx="6769">
                  <c:v>6770</c:v>
                </c:pt>
                <c:pt idx="6770">
                  <c:v>6771</c:v>
                </c:pt>
                <c:pt idx="6771">
                  <c:v>6772</c:v>
                </c:pt>
                <c:pt idx="6772">
                  <c:v>6773</c:v>
                </c:pt>
                <c:pt idx="6773">
                  <c:v>6774</c:v>
                </c:pt>
                <c:pt idx="6774">
                  <c:v>6775</c:v>
                </c:pt>
                <c:pt idx="6775">
                  <c:v>6776</c:v>
                </c:pt>
                <c:pt idx="6776">
                  <c:v>6777</c:v>
                </c:pt>
                <c:pt idx="6777">
                  <c:v>6778</c:v>
                </c:pt>
                <c:pt idx="6778">
                  <c:v>6779</c:v>
                </c:pt>
                <c:pt idx="6779">
                  <c:v>6780</c:v>
                </c:pt>
                <c:pt idx="6780">
                  <c:v>6781</c:v>
                </c:pt>
                <c:pt idx="6781">
                  <c:v>6782</c:v>
                </c:pt>
                <c:pt idx="6782">
                  <c:v>6783</c:v>
                </c:pt>
                <c:pt idx="6783">
                  <c:v>6784</c:v>
                </c:pt>
                <c:pt idx="6784">
                  <c:v>6785</c:v>
                </c:pt>
                <c:pt idx="6785">
                  <c:v>6786</c:v>
                </c:pt>
                <c:pt idx="6786">
                  <c:v>6787</c:v>
                </c:pt>
                <c:pt idx="6787">
                  <c:v>6788</c:v>
                </c:pt>
                <c:pt idx="6788">
                  <c:v>6789</c:v>
                </c:pt>
                <c:pt idx="6789">
                  <c:v>6790</c:v>
                </c:pt>
                <c:pt idx="6790">
                  <c:v>6791</c:v>
                </c:pt>
                <c:pt idx="6791">
                  <c:v>6792</c:v>
                </c:pt>
                <c:pt idx="6792">
                  <c:v>6793</c:v>
                </c:pt>
                <c:pt idx="6793">
                  <c:v>6794</c:v>
                </c:pt>
                <c:pt idx="6794">
                  <c:v>6795</c:v>
                </c:pt>
                <c:pt idx="6795">
                  <c:v>6796</c:v>
                </c:pt>
                <c:pt idx="6796">
                  <c:v>6797</c:v>
                </c:pt>
                <c:pt idx="6797">
                  <c:v>6798</c:v>
                </c:pt>
                <c:pt idx="6798">
                  <c:v>6799</c:v>
                </c:pt>
                <c:pt idx="6799">
                  <c:v>6800</c:v>
                </c:pt>
                <c:pt idx="6800">
                  <c:v>6801</c:v>
                </c:pt>
                <c:pt idx="6801">
                  <c:v>6802</c:v>
                </c:pt>
                <c:pt idx="6802">
                  <c:v>6803</c:v>
                </c:pt>
                <c:pt idx="6803">
                  <c:v>6804</c:v>
                </c:pt>
                <c:pt idx="6804">
                  <c:v>6805</c:v>
                </c:pt>
                <c:pt idx="6805">
                  <c:v>6806</c:v>
                </c:pt>
                <c:pt idx="6806">
                  <c:v>6807</c:v>
                </c:pt>
                <c:pt idx="6807">
                  <c:v>6808</c:v>
                </c:pt>
                <c:pt idx="6808">
                  <c:v>6809</c:v>
                </c:pt>
                <c:pt idx="6809">
                  <c:v>6810</c:v>
                </c:pt>
                <c:pt idx="6810">
                  <c:v>6811</c:v>
                </c:pt>
                <c:pt idx="6811">
                  <c:v>6812</c:v>
                </c:pt>
                <c:pt idx="6812">
                  <c:v>6813</c:v>
                </c:pt>
                <c:pt idx="6813">
                  <c:v>6814</c:v>
                </c:pt>
                <c:pt idx="6814">
                  <c:v>6815</c:v>
                </c:pt>
                <c:pt idx="6815">
                  <c:v>6816</c:v>
                </c:pt>
                <c:pt idx="6816">
                  <c:v>6817</c:v>
                </c:pt>
                <c:pt idx="6817">
                  <c:v>6818</c:v>
                </c:pt>
                <c:pt idx="6818">
                  <c:v>6819</c:v>
                </c:pt>
                <c:pt idx="6819">
                  <c:v>6820</c:v>
                </c:pt>
                <c:pt idx="6820">
                  <c:v>6821</c:v>
                </c:pt>
                <c:pt idx="6821">
                  <c:v>6822</c:v>
                </c:pt>
                <c:pt idx="6822">
                  <c:v>6823</c:v>
                </c:pt>
                <c:pt idx="6823">
                  <c:v>6824</c:v>
                </c:pt>
                <c:pt idx="6824">
                  <c:v>6825</c:v>
                </c:pt>
                <c:pt idx="6825">
                  <c:v>6826</c:v>
                </c:pt>
                <c:pt idx="6826">
                  <c:v>6827</c:v>
                </c:pt>
                <c:pt idx="6827">
                  <c:v>6828</c:v>
                </c:pt>
                <c:pt idx="6828">
                  <c:v>6829</c:v>
                </c:pt>
                <c:pt idx="6829">
                  <c:v>6830</c:v>
                </c:pt>
                <c:pt idx="6830">
                  <c:v>6831</c:v>
                </c:pt>
                <c:pt idx="6831">
                  <c:v>6832</c:v>
                </c:pt>
                <c:pt idx="6832">
                  <c:v>6833</c:v>
                </c:pt>
                <c:pt idx="6833">
                  <c:v>6834</c:v>
                </c:pt>
                <c:pt idx="6834">
                  <c:v>6835</c:v>
                </c:pt>
                <c:pt idx="6835">
                  <c:v>6836</c:v>
                </c:pt>
                <c:pt idx="6836">
                  <c:v>6837</c:v>
                </c:pt>
                <c:pt idx="6837">
                  <c:v>6838</c:v>
                </c:pt>
                <c:pt idx="6838">
                  <c:v>6839</c:v>
                </c:pt>
                <c:pt idx="6839">
                  <c:v>6840</c:v>
                </c:pt>
                <c:pt idx="6840">
                  <c:v>6841</c:v>
                </c:pt>
                <c:pt idx="6841">
                  <c:v>6842</c:v>
                </c:pt>
                <c:pt idx="6842">
                  <c:v>6843</c:v>
                </c:pt>
                <c:pt idx="6843">
                  <c:v>6844</c:v>
                </c:pt>
                <c:pt idx="6844">
                  <c:v>6845</c:v>
                </c:pt>
                <c:pt idx="6845">
                  <c:v>6846</c:v>
                </c:pt>
                <c:pt idx="6846">
                  <c:v>6847</c:v>
                </c:pt>
                <c:pt idx="6847">
                  <c:v>6848</c:v>
                </c:pt>
                <c:pt idx="6848">
                  <c:v>6849</c:v>
                </c:pt>
                <c:pt idx="6849">
                  <c:v>6850</c:v>
                </c:pt>
                <c:pt idx="6850">
                  <c:v>6851</c:v>
                </c:pt>
                <c:pt idx="6851">
                  <c:v>6852</c:v>
                </c:pt>
                <c:pt idx="6852">
                  <c:v>6853</c:v>
                </c:pt>
                <c:pt idx="6853">
                  <c:v>6854</c:v>
                </c:pt>
                <c:pt idx="6854">
                  <c:v>6855</c:v>
                </c:pt>
                <c:pt idx="6855">
                  <c:v>6856</c:v>
                </c:pt>
                <c:pt idx="6856">
                  <c:v>6857</c:v>
                </c:pt>
                <c:pt idx="6857">
                  <c:v>6858</c:v>
                </c:pt>
                <c:pt idx="6858">
                  <c:v>6859</c:v>
                </c:pt>
                <c:pt idx="6859">
                  <c:v>6860</c:v>
                </c:pt>
                <c:pt idx="6860">
                  <c:v>6861</c:v>
                </c:pt>
                <c:pt idx="6861">
                  <c:v>6862</c:v>
                </c:pt>
                <c:pt idx="6862">
                  <c:v>6863</c:v>
                </c:pt>
                <c:pt idx="6863">
                  <c:v>6864</c:v>
                </c:pt>
                <c:pt idx="6864">
                  <c:v>6865</c:v>
                </c:pt>
                <c:pt idx="6865">
                  <c:v>6866</c:v>
                </c:pt>
                <c:pt idx="6866">
                  <c:v>6867</c:v>
                </c:pt>
                <c:pt idx="6867">
                  <c:v>6868</c:v>
                </c:pt>
                <c:pt idx="6868">
                  <c:v>6869</c:v>
                </c:pt>
                <c:pt idx="6869">
                  <c:v>6870</c:v>
                </c:pt>
                <c:pt idx="6870">
                  <c:v>6871</c:v>
                </c:pt>
                <c:pt idx="6871">
                  <c:v>6872</c:v>
                </c:pt>
                <c:pt idx="6872">
                  <c:v>6873</c:v>
                </c:pt>
                <c:pt idx="6873">
                  <c:v>6874</c:v>
                </c:pt>
                <c:pt idx="6874">
                  <c:v>6875</c:v>
                </c:pt>
                <c:pt idx="6875">
                  <c:v>6876</c:v>
                </c:pt>
                <c:pt idx="6876">
                  <c:v>6877</c:v>
                </c:pt>
                <c:pt idx="6877">
                  <c:v>6878</c:v>
                </c:pt>
                <c:pt idx="6878">
                  <c:v>6879</c:v>
                </c:pt>
                <c:pt idx="6879">
                  <c:v>6880</c:v>
                </c:pt>
                <c:pt idx="6880">
                  <c:v>6881</c:v>
                </c:pt>
                <c:pt idx="6881">
                  <c:v>6882</c:v>
                </c:pt>
                <c:pt idx="6882">
                  <c:v>6883</c:v>
                </c:pt>
                <c:pt idx="6883">
                  <c:v>6884</c:v>
                </c:pt>
                <c:pt idx="6884">
                  <c:v>6885</c:v>
                </c:pt>
                <c:pt idx="6885">
                  <c:v>6886</c:v>
                </c:pt>
                <c:pt idx="6886">
                  <c:v>6887</c:v>
                </c:pt>
                <c:pt idx="6887">
                  <c:v>6888</c:v>
                </c:pt>
                <c:pt idx="6888">
                  <c:v>6889</c:v>
                </c:pt>
                <c:pt idx="6889">
                  <c:v>6890</c:v>
                </c:pt>
                <c:pt idx="6890">
                  <c:v>6891</c:v>
                </c:pt>
                <c:pt idx="6891">
                  <c:v>6892</c:v>
                </c:pt>
                <c:pt idx="6892">
                  <c:v>6893</c:v>
                </c:pt>
                <c:pt idx="6893">
                  <c:v>6894</c:v>
                </c:pt>
                <c:pt idx="6894">
                  <c:v>6895</c:v>
                </c:pt>
                <c:pt idx="6895">
                  <c:v>6896</c:v>
                </c:pt>
                <c:pt idx="6896">
                  <c:v>6897</c:v>
                </c:pt>
                <c:pt idx="6897">
                  <c:v>6898</c:v>
                </c:pt>
                <c:pt idx="6898">
                  <c:v>6899</c:v>
                </c:pt>
                <c:pt idx="6899">
                  <c:v>6900</c:v>
                </c:pt>
                <c:pt idx="6900">
                  <c:v>6901</c:v>
                </c:pt>
                <c:pt idx="6901">
                  <c:v>6902</c:v>
                </c:pt>
                <c:pt idx="6902">
                  <c:v>6903</c:v>
                </c:pt>
                <c:pt idx="6903">
                  <c:v>6904</c:v>
                </c:pt>
                <c:pt idx="6904">
                  <c:v>6905</c:v>
                </c:pt>
                <c:pt idx="6905">
                  <c:v>6906</c:v>
                </c:pt>
                <c:pt idx="6906">
                  <c:v>6907</c:v>
                </c:pt>
                <c:pt idx="6907">
                  <c:v>6908</c:v>
                </c:pt>
                <c:pt idx="6908">
                  <c:v>6909</c:v>
                </c:pt>
                <c:pt idx="6909">
                  <c:v>6910</c:v>
                </c:pt>
                <c:pt idx="6910">
                  <c:v>6911</c:v>
                </c:pt>
                <c:pt idx="6911">
                  <c:v>6912</c:v>
                </c:pt>
                <c:pt idx="6912">
                  <c:v>6913</c:v>
                </c:pt>
                <c:pt idx="6913">
                  <c:v>6914</c:v>
                </c:pt>
                <c:pt idx="6914">
                  <c:v>6915</c:v>
                </c:pt>
                <c:pt idx="6915">
                  <c:v>6916</c:v>
                </c:pt>
                <c:pt idx="6916">
                  <c:v>6917</c:v>
                </c:pt>
                <c:pt idx="6917">
                  <c:v>6918</c:v>
                </c:pt>
                <c:pt idx="6918">
                  <c:v>6919</c:v>
                </c:pt>
                <c:pt idx="6919">
                  <c:v>6920</c:v>
                </c:pt>
                <c:pt idx="6920">
                  <c:v>6921</c:v>
                </c:pt>
                <c:pt idx="6921">
                  <c:v>6922</c:v>
                </c:pt>
                <c:pt idx="6922">
                  <c:v>6923</c:v>
                </c:pt>
                <c:pt idx="6923">
                  <c:v>6924</c:v>
                </c:pt>
                <c:pt idx="6924">
                  <c:v>6925</c:v>
                </c:pt>
                <c:pt idx="6925">
                  <c:v>6926</c:v>
                </c:pt>
                <c:pt idx="6926">
                  <c:v>6927</c:v>
                </c:pt>
                <c:pt idx="6927">
                  <c:v>6928</c:v>
                </c:pt>
                <c:pt idx="6928">
                  <c:v>6929</c:v>
                </c:pt>
                <c:pt idx="6929">
                  <c:v>6930</c:v>
                </c:pt>
                <c:pt idx="6930">
                  <c:v>6931</c:v>
                </c:pt>
                <c:pt idx="6931">
                  <c:v>6932</c:v>
                </c:pt>
                <c:pt idx="6932">
                  <c:v>6933</c:v>
                </c:pt>
                <c:pt idx="6933">
                  <c:v>6934</c:v>
                </c:pt>
                <c:pt idx="6934">
                  <c:v>6935</c:v>
                </c:pt>
                <c:pt idx="6935">
                  <c:v>6936</c:v>
                </c:pt>
                <c:pt idx="6936">
                  <c:v>6937</c:v>
                </c:pt>
                <c:pt idx="6937">
                  <c:v>6938</c:v>
                </c:pt>
                <c:pt idx="6938">
                  <c:v>6939</c:v>
                </c:pt>
                <c:pt idx="6939">
                  <c:v>6940</c:v>
                </c:pt>
                <c:pt idx="6940">
                  <c:v>6941</c:v>
                </c:pt>
                <c:pt idx="6941">
                  <c:v>6942</c:v>
                </c:pt>
                <c:pt idx="6942">
                  <c:v>6943</c:v>
                </c:pt>
                <c:pt idx="6943">
                  <c:v>6944</c:v>
                </c:pt>
                <c:pt idx="6944">
                  <c:v>6945</c:v>
                </c:pt>
                <c:pt idx="6945">
                  <c:v>6946</c:v>
                </c:pt>
                <c:pt idx="6946">
                  <c:v>6947</c:v>
                </c:pt>
                <c:pt idx="6947">
                  <c:v>6948</c:v>
                </c:pt>
                <c:pt idx="6948">
                  <c:v>6949</c:v>
                </c:pt>
                <c:pt idx="6949">
                  <c:v>6950</c:v>
                </c:pt>
                <c:pt idx="6950">
                  <c:v>6951</c:v>
                </c:pt>
                <c:pt idx="6951">
                  <c:v>6952</c:v>
                </c:pt>
                <c:pt idx="6952">
                  <c:v>6953</c:v>
                </c:pt>
                <c:pt idx="6953">
                  <c:v>6954</c:v>
                </c:pt>
                <c:pt idx="6954">
                  <c:v>6955</c:v>
                </c:pt>
                <c:pt idx="6955">
                  <c:v>6956</c:v>
                </c:pt>
                <c:pt idx="6956">
                  <c:v>6957</c:v>
                </c:pt>
                <c:pt idx="6957">
                  <c:v>6958</c:v>
                </c:pt>
                <c:pt idx="6958">
                  <c:v>6959</c:v>
                </c:pt>
                <c:pt idx="6959">
                  <c:v>6960</c:v>
                </c:pt>
                <c:pt idx="6960">
                  <c:v>6961</c:v>
                </c:pt>
                <c:pt idx="6961">
                  <c:v>6962</c:v>
                </c:pt>
                <c:pt idx="6962">
                  <c:v>6963</c:v>
                </c:pt>
                <c:pt idx="6963">
                  <c:v>6964</c:v>
                </c:pt>
                <c:pt idx="6964">
                  <c:v>6965</c:v>
                </c:pt>
                <c:pt idx="6965">
                  <c:v>6966</c:v>
                </c:pt>
                <c:pt idx="6966">
                  <c:v>6967</c:v>
                </c:pt>
                <c:pt idx="6967">
                  <c:v>6968</c:v>
                </c:pt>
                <c:pt idx="6968">
                  <c:v>6969</c:v>
                </c:pt>
                <c:pt idx="6969">
                  <c:v>6970</c:v>
                </c:pt>
                <c:pt idx="6970">
                  <c:v>6971</c:v>
                </c:pt>
                <c:pt idx="6971">
                  <c:v>6972</c:v>
                </c:pt>
                <c:pt idx="6972">
                  <c:v>6973</c:v>
                </c:pt>
                <c:pt idx="6973">
                  <c:v>6974</c:v>
                </c:pt>
                <c:pt idx="6974">
                  <c:v>6975</c:v>
                </c:pt>
                <c:pt idx="6975">
                  <c:v>6976</c:v>
                </c:pt>
                <c:pt idx="6976">
                  <c:v>6977</c:v>
                </c:pt>
                <c:pt idx="6977">
                  <c:v>6978</c:v>
                </c:pt>
                <c:pt idx="6978">
                  <c:v>6979</c:v>
                </c:pt>
                <c:pt idx="6979">
                  <c:v>6980</c:v>
                </c:pt>
                <c:pt idx="6980">
                  <c:v>6981</c:v>
                </c:pt>
                <c:pt idx="6981">
                  <c:v>6982</c:v>
                </c:pt>
                <c:pt idx="6982">
                  <c:v>6983</c:v>
                </c:pt>
                <c:pt idx="6983">
                  <c:v>6984</c:v>
                </c:pt>
                <c:pt idx="6984">
                  <c:v>6985</c:v>
                </c:pt>
                <c:pt idx="6985">
                  <c:v>6986</c:v>
                </c:pt>
                <c:pt idx="6986">
                  <c:v>6987</c:v>
                </c:pt>
                <c:pt idx="6987">
                  <c:v>6988</c:v>
                </c:pt>
                <c:pt idx="6988">
                  <c:v>6989</c:v>
                </c:pt>
                <c:pt idx="6989">
                  <c:v>6990</c:v>
                </c:pt>
                <c:pt idx="6990">
                  <c:v>6991</c:v>
                </c:pt>
                <c:pt idx="6991">
                  <c:v>6992</c:v>
                </c:pt>
                <c:pt idx="6992">
                  <c:v>6993</c:v>
                </c:pt>
                <c:pt idx="6993">
                  <c:v>6994</c:v>
                </c:pt>
                <c:pt idx="6994">
                  <c:v>6995</c:v>
                </c:pt>
                <c:pt idx="6995">
                  <c:v>6996</c:v>
                </c:pt>
                <c:pt idx="6996">
                  <c:v>6997</c:v>
                </c:pt>
                <c:pt idx="6997">
                  <c:v>6998</c:v>
                </c:pt>
                <c:pt idx="6998">
                  <c:v>6999</c:v>
                </c:pt>
                <c:pt idx="6999">
                  <c:v>7000</c:v>
                </c:pt>
                <c:pt idx="7000">
                  <c:v>7001</c:v>
                </c:pt>
                <c:pt idx="7001">
                  <c:v>7002</c:v>
                </c:pt>
                <c:pt idx="7002">
                  <c:v>7003</c:v>
                </c:pt>
                <c:pt idx="7003">
                  <c:v>7004</c:v>
                </c:pt>
                <c:pt idx="7004">
                  <c:v>7005</c:v>
                </c:pt>
                <c:pt idx="7005">
                  <c:v>7006</c:v>
                </c:pt>
                <c:pt idx="7006">
                  <c:v>7007</c:v>
                </c:pt>
                <c:pt idx="7007">
                  <c:v>7008</c:v>
                </c:pt>
                <c:pt idx="7008">
                  <c:v>7009</c:v>
                </c:pt>
                <c:pt idx="7009">
                  <c:v>7010</c:v>
                </c:pt>
                <c:pt idx="7010">
                  <c:v>7011</c:v>
                </c:pt>
                <c:pt idx="7011">
                  <c:v>7012</c:v>
                </c:pt>
                <c:pt idx="7012">
                  <c:v>7013</c:v>
                </c:pt>
                <c:pt idx="7013">
                  <c:v>7014</c:v>
                </c:pt>
                <c:pt idx="7014">
                  <c:v>7015</c:v>
                </c:pt>
                <c:pt idx="7015">
                  <c:v>7016</c:v>
                </c:pt>
                <c:pt idx="7016">
                  <c:v>7017</c:v>
                </c:pt>
                <c:pt idx="7017">
                  <c:v>7018</c:v>
                </c:pt>
                <c:pt idx="7018">
                  <c:v>7019</c:v>
                </c:pt>
                <c:pt idx="7019">
                  <c:v>7020</c:v>
                </c:pt>
                <c:pt idx="7020">
                  <c:v>7021</c:v>
                </c:pt>
                <c:pt idx="7021">
                  <c:v>7022</c:v>
                </c:pt>
                <c:pt idx="7022">
                  <c:v>7023</c:v>
                </c:pt>
                <c:pt idx="7023">
                  <c:v>7024</c:v>
                </c:pt>
                <c:pt idx="7024">
                  <c:v>7025</c:v>
                </c:pt>
                <c:pt idx="7025">
                  <c:v>7026</c:v>
                </c:pt>
                <c:pt idx="7026">
                  <c:v>7027</c:v>
                </c:pt>
                <c:pt idx="7027">
                  <c:v>7028</c:v>
                </c:pt>
                <c:pt idx="7028">
                  <c:v>7029</c:v>
                </c:pt>
                <c:pt idx="7029">
                  <c:v>7030</c:v>
                </c:pt>
                <c:pt idx="7030">
                  <c:v>7031</c:v>
                </c:pt>
                <c:pt idx="7031">
                  <c:v>7032</c:v>
                </c:pt>
                <c:pt idx="7032">
                  <c:v>7033</c:v>
                </c:pt>
                <c:pt idx="7033">
                  <c:v>7034</c:v>
                </c:pt>
                <c:pt idx="7034">
                  <c:v>7035</c:v>
                </c:pt>
                <c:pt idx="7035">
                  <c:v>7036</c:v>
                </c:pt>
                <c:pt idx="7036">
                  <c:v>7037</c:v>
                </c:pt>
                <c:pt idx="7037">
                  <c:v>7038</c:v>
                </c:pt>
                <c:pt idx="7038">
                  <c:v>7039</c:v>
                </c:pt>
                <c:pt idx="7039">
                  <c:v>7040</c:v>
                </c:pt>
                <c:pt idx="7040">
                  <c:v>7041</c:v>
                </c:pt>
                <c:pt idx="7041">
                  <c:v>7042</c:v>
                </c:pt>
                <c:pt idx="7042">
                  <c:v>7043</c:v>
                </c:pt>
                <c:pt idx="7043">
                  <c:v>7044</c:v>
                </c:pt>
                <c:pt idx="7044">
                  <c:v>7045</c:v>
                </c:pt>
                <c:pt idx="7045">
                  <c:v>7046</c:v>
                </c:pt>
                <c:pt idx="7046">
                  <c:v>7047</c:v>
                </c:pt>
                <c:pt idx="7047">
                  <c:v>7048</c:v>
                </c:pt>
                <c:pt idx="7048">
                  <c:v>7049</c:v>
                </c:pt>
                <c:pt idx="7049">
                  <c:v>7050</c:v>
                </c:pt>
                <c:pt idx="7050">
                  <c:v>7051</c:v>
                </c:pt>
                <c:pt idx="7051">
                  <c:v>7052</c:v>
                </c:pt>
                <c:pt idx="7052">
                  <c:v>7053</c:v>
                </c:pt>
                <c:pt idx="7053">
                  <c:v>7054</c:v>
                </c:pt>
                <c:pt idx="7054">
                  <c:v>7055</c:v>
                </c:pt>
                <c:pt idx="7055">
                  <c:v>7056</c:v>
                </c:pt>
                <c:pt idx="7056">
                  <c:v>7057</c:v>
                </c:pt>
                <c:pt idx="7057">
                  <c:v>7058</c:v>
                </c:pt>
                <c:pt idx="7058">
                  <c:v>7059</c:v>
                </c:pt>
                <c:pt idx="7059">
                  <c:v>7060</c:v>
                </c:pt>
                <c:pt idx="7060">
                  <c:v>7061</c:v>
                </c:pt>
                <c:pt idx="7061">
                  <c:v>7062</c:v>
                </c:pt>
                <c:pt idx="7062">
                  <c:v>7063</c:v>
                </c:pt>
                <c:pt idx="7063">
                  <c:v>7064</c:v>
                </c:pt>
                <c:pt idx="7064">
                  <c:v>7065</c:v>
                </c:pt>
                <c:pt idx="7065">
                  <c:v>7066</c:v>
                </c:pt>
                <c:pt idx="7066">
                  <c:v>7067</c:v>
                </c:pt>
                <c:pt idx="7067">
                  <c:v>7068</c:v>
                </c:pt>
                <c:pt idx="7068">
                  <c:v>7069</c:v>
                </c:pt>
                <c:pt idx="7069">
                  <c:v>7070</c:v>
                </c:pt>
                <c:pt idx="7070">
                  <c:v>7071</c:v>
                </c:pt>
                <c:pt idx="7071">
                  <c:v>7072</c:v>
                </c:pt>
                <c:pt idx="7072">
                  <c:v>7073</c:v>
                </c:pt>
                <c:pt idx="7073">
                  <c:v>7074</c:v>
                </c:pt>
                <c:pt idx="7074">
                  <c:v>7075</c:v>
                </c:pt>
                <c:pt idx="7075">
                  <c:v>7076</c:v>
                </c:pt>
                <c:pt idx="7076">
                  <c:v>7077</c:v>
                </c:pt>
                <c:pt idx="7077">
                  <c:v>7078</c:v>
                </c:pt>
                <c:pt idx="7078">
                  <c:v>7079</c:v>
                </c:pt>
                <c:pt idx="7079">
                  <c:v>7080</c:v>
                </c:pt>
                <c:pt idx="7080">
                  <c:v>7081</c:v>
                </c:pt>
                <c:pt idx="7081">
                  <c:v>7082</c:v>
                </c:pt>
                <c:pt idx="7082">
                  <c:v>7083</c:v>
                </c:pt>
                <c:pt idx="7083">
                  <c:v>7084</c:v>
                </c:pt>
                <c:pt idx="7084">
                  <c:v>7085</c:v>
                </c:pt>
                <c:pt idx="7085">
                  <c:v>7086</c:v>
                </c:pt>
                <c:pt idx="7086">
                  <c:v>7087</c:v>
                </c:pt>
                <c:pt idx="7087">
                  <c:v>7088</c:v>
                </c:pt>
                <c:pt idx="7088">
                  <c:v>7089</c:v>
                </c:pt>
                <c:pt idx="7089">
                  <c:v>7090</c:v>
                </c:pt>
                <c:pt idx="7090">
                  <c:v>7091</c:v>
                </c:pt>
                <c:pt idx="7091">
                  <c:v>7092</c:v>
                </c:pt>
                <c:pt idx="7092">
                  <c:v>7093</c:v>
                </c:pt>
                <c:pt idx="7093">
                  <c:v>7094</c:v>
                </c:pt>
                <c:pt idx="7094">
                  <c:v>7095</c:v>
                </c:pt>
                <c:pt idx="7095">
                  <c:v>7096</c:v>
                </c:pt>
                <c:pt idx="7096">
                  <c:v>7097</c:v>
                </c:pt>
                <c:pt idx="7097">
                  <c:v>7098</c:v>
                </c:pt>
                <c:pt idx="7098">
                  <c:v>7099</c:v>
                </c:pt>
                <c:pt idx="7099">
                  <c:v>7100</c:v>
                </c:pt>
                <c:pt idx="7100">
                  <c:v>7101</c:v>
                </c:pt>
                <c:pt idx="7101">
                  <c:v>7102</c:v>
                </c:pt>
                <c:pt idx="7102">
                  <c:v>7103</c:v>
                </c:pt>
                <c:pt idx="7103">
                  <c:v>7104</c:v>
                </c:pt>
                <c:pt idx="7104">
                  <c:v>7105</c:v>
                </c:pt>
                <c:pt idx="7105">
                  <c:v>7106</c:v>
                </c:pt>
                <c:pt idx="7106">
                  <c:v>7107</c:v>
                </c:pt>
                <c:pt idx="7107">
                  <c:v>7108</c:v>
                </c:pt>
                <c:pt idx="7108">
                  <c:v>7109</c:v>
                </c:pt>
                <c:pt idx="7109">
                  <c:v>7110</c:v>
                </c:pt>
                <c:pt idx="7110">
                  <c:v>7111</c:v>
                </c:pt>
                <c:pt idx="7111">
                  <c:v>7112</c:v>
                </c:pt>
                <c:pt idx="7112">
                  <c:v>7113</c:v>
                </c:pt>
                <c:pt idx="7113">
                  <c:v>7114</c:v>
                </c:pt>
                <c:pt idx="7114">
                  <c:v>7115</c:v>
                </c:pt>
                <c:pt idx="7115">
                  <c:v>7116</c:v>
                </c:pt>
                <c:pt idx="7116">
                  <c:v>7117</c:v>
                </c:pt>
                <c:pt idx="7117">
                  <c:v>7118</c:v>
                </c:pt>
                <c:pt idx="7118">
                  <c:v>7119</c:v>
                </c:pt>
                <c:pt idx="7119">
                  <c:v>7120</c:v>
                </c:pt>
                <c:pt idx="7120">
                  <c:v>7121</c:v>
                </c:pt>
                <c:pt idx="7121">
                  <c:v>7122</c:v>
                </c:pt>
                <c:pt idx="7122">
                  <c:v>7123</c:v>
                </c:pt>
                <c:pt idx="7123">
                  <c:v>7124</c:v>
                </c:pt>
                <c:pt idx="7124">
                  <c:v>7125</c:v>
                </c:pt>
                <c:pt idx="7125">
                  <c:v>7126</c:v>
                </c:pt>
                <c:pt idx="7126">
                  <c:v>7127</c:v>
                </c:pt>
                <c:pt idx="7127">
                  <c:v>7128</c:v>
                </c:pt>
                <c:pt idx="7128">
                  <c:v>7129</c:v>
                </c:pt>
                <c:pt idx="7129">
                  <c:v>7130</c:v>
                </c:pt>
                <c:pt idx="7130">
                  <c:v>7131</c:v>
                </c:pt>
                <c:pt idx="7131">
                  <c:v>7132</c:v>
                </c:pt>
                <c:pt idx="7132">
                  <c:v>7133</c:v>
                </c:pt>
                <c:pt idx="7133">
                  <c:v>7134</c:v>
                </c:pt>
                <c:pt idx="7134">
                  <c:v>7135</c:v>
                </c:pt>
                <c:pt idx="7135">
                  <c:v>7136</c:v>
                </c:pt>
                <c:pt idx="7136">
                  <c:v>7137</c:v>
                </c:pt>
                <c:pt idx="7137">
                  <c:v>7138</c:v>
                </c:pt>
                <c:pt idx="7138">
                  <c:v>7139</c:v>
                </c:pt>
                <c:pt idx="7139">
                  <c:v>7140</c:v>
                </c:pt>
                <c:pt idx="7140">
                  <c:v>7141</c:v>
                </c:pt>
                <c:pt idx="7141">
                  <c:v>7142</c:v>
                </c:pt>
                <c:pt idx="7142">
                  <c:v>7143</c:v>
                </c:pt>
                <c:pt idx="7143">
                  <c:v>7144</c:v>
                </c:pt>
                <c:pt idx="7144">
                  <c:v>7145</c:v>
                </c:pt>
                <c:pt idx="7145">
                  <c:v>7146</c:v>
                </c:pt>
                <c:pt idx="7146">
                  <c:v>7147</c:v>
                </c:pt>
                <c:pt idx="7147">
                  <c:v>7148</c:v>
                </c:pt>
                <c:pt idx="7148">
                  <c:v>7149</c:v>
                </c:pt>
                <c:pt idx="7149">
                  <c:v>7150</c:v>
                </c:pt>
                <c:pt idx="7150">
                  <c:v>7151</c:v>
                </c:pt>
                <c:pt idx="7151">
                  <c:v>7152</c:v>
                </c:pt>
                <c:pt idx="7152">
                  <c:v>7153</c:v>
                </c:pt>
                <c:pt idx="7153">
                  <c:v>7154</c:v>
                </c:pt>
                <c:pt idx="7154">
                  <c:v>7155</c:v>
                </c:pt>
                <c:pt idx="7155">
                  <c:v>7156</c:v>
                </c:pt>
                <c:pt idx="7156">
                  <c:v>7157</c:v>
                </c:pt>
                <c:pt idx="7157">
                  <c:v>7158</c:v>
                </c:pt>
                <c:pt idx="7158">
                  <c:v>7159</c:v>
                </c:pt>
                <c:pt idx="7159">
                  <c:v>7160</c:v>
                </c:pt>
                <c:pt idx="7160">
                  <c:v>7161</c:v>
                </c:pt>
                <c:pt idx="7161">
                  <c:v>7162</c:v>
                </c:pt>
                <c:pt idx="7162">
                  <c:v>7163</c:v>
                </c:pt>
                <c:pt idx="7163">
                  <c:v>7164</c:v>
                </c:pt>
                <c:pt idx="7164">
                  <c:v>7165</c:v>
                </c:pt>
                <c:pt idx="7165">
                  <c:v>7166</c:v>
                </c:pt>
                <c:pt idx="7166">
                  <c:v>7167</c:v>
                </c:pt>
                <c:pt idx="7167">
                  <c:v>7168</c:v>
                </c:pt>
                <c:pt idx="7168">
                  <c:v>7169</c:v>
                </c:pt>
                <c:pt idx="7169">
                  <c:v>7170</c:v>
                </c:pt>
                <c:pt idx="7170">
                  <c:v>7171</c:v>
                </c:pt>
                <c:pt idx="7171">
                  <c:v>7172</c:v>
                </c:pt>
                <c:pt idx="7172">
                  <c:v>7173</c:v>
                </c:pt>
                <c:pt idx="7173">
                  <c:v>7174</c:v>
                </c:pt>
                <c:pt idx="7174">
                  <c:v>7175</c:v>
                </c:pt>
                <c:pt idx="7175">
                  <c:v>7176</c:v>
                </c:pt>
                <c:pt idx="7176">
                  <c:v>7177</c:v>
                </c:pt>
                <c:pt idx="7177">
                  <c:v>7178</c:v>
                </c:pt>
                <c:pt idx="7178">
                  <c:v>7179</c:v>
                </c:pt>
                <c:pt idx="7179">
                  <c:v>7180</c:v>
                </c:pt>
                <c:pt idx="7180">
                  <c:v>7181</c:v>
                </c:pt>
                <c:pt idx="7181">
                  <c:v>7182</c:v>
                </c:pt>
                <c:pt idx="7182">
                  <c:v>7183</c:v>
                </c:pt>
                <c:pt idx="7183">
                  <c:v>7184</c:v>
                </c:pt>
                <c:pt idx="7184">
                  <c:v>7185</c:v>
                </c:pt>
                <c:pt idx="7185">
                  <c:v>7186</c:v>
                </c:pt>
                <c:pt idx="7186">
                  <c:v>7187</c:v>
                </c:pt>
                <c:pt idx="7187">
                  <c:v>7188</c:v>
                </c:pt>
                <c:pt idx="7188">
                  <c:v>7189</c:v>
                </c:pt>
                <c:pt idx="7189">
                  <c:v>7190</c:v>
                </c:pt>
                <c:pt idx="7190">
                  <c:v>7191</c:v>
                </c:pt>
                <c:pt idx="7191">
                  <c:v>7192</c:v>
                </c:pt>
                <c:pt idx="7192">
                  <c:v>7193</c:v>
                </c:pt>
                <c:pt idx="7193">
                  <c:v>7194</c:v>
                </c:pt>
                <c:pt idx="7194">
                  <c:v>7195</c:v>
                </c:pt>
                <c:pt idx="7195">
                  <c:v>7196</c:v>
                </c:pt>
                <c:pt idx="7196">
                  <c:v>7197</c:v>
                </c:pt>
                <c:pt idx="7197">
                  <c:v>7198</c:v>
                </c:pt>
                <c:pt idx="7198">
                  <c:v>7199</c:v>
                </c:pt>
                <c:pt idx="7199">
                  <c:v>7200</c:v>
                </c:pt>
                <c:pt idx="7200">
                  <c:v>7201</c:v>
                </c:pt>
                <c:pt idx="7201">
                  <c:v>7202</c:v>
                </c:pt>
                <c:pt idx="7202">
                  <c:v>7203</c:v>
                </c:pt>
                <c:pt idx="7203">
                  <c:v>7204</c:v>
                </c:pt>
                <c:pt idx="7204">
                  <c:v>7205</c:v>
                </c:pt>
                <c:pt idx="7205">
                  <c:v>7206</c:v>
                </c:pt>
                <c:pt idx="7206">
                  <c:v>7207</c:v>
                </c:pt>
                <c:pt idx="7207">
                  <c:v>7208</c:v>
                </c:pt>
                <c:pt idx="7208">
                  <c:v>7209</c:v>
                </c:pt>
                <c:pt idx="7209">
                  <c:v>7210</c:v>
                </c:pt>
                <c:pt idx="7210">
                  <c:v>7211</c:v>
                </c:pt>
                <c:pt idx="7211">
                  <c:v>7212</c:v>
                </c:pt>
                <c:pt idx="7212">
                  <c:v>7213</c:v>
                </c:pt>
                <c:pt idx="7213">
                  <c:v>7214</c:v>
                </c:pt>
                <c:pt idx="7214">
                  <c:v>7215</c:v>
                </c:pt>
                <c:pt idx="7215">
                  <c:v>7216</c:v>
                </c:pt>
                <c:pt idx="7216">
                  <c:v>7217</c:v>
                </c:pt>
                <c:pt idx="7217">
                  <c:v>7218</c:v>
                </c:pt>
                <c:pt idx="7218">
                  <c:v>7219</c:v>
                </c:pt>
                <c:pt idx="7219">
                  <c:v>7220</c:v>
                </c:pt>
                <c:pt idx="7220">
                  <c:v>7221</c:v>
                </c:pt>
                <c:pt idx="7221">
                  <c:v>7222</c:v>
                </c:pt>
                <c:pt idx="7222">
                  <c:v>7223</c:v>
                </c:pt>
                <c:pt idx="7223">
                  <c:v>7224</c:v>
                </c:pt>
                <c:pt idx="7224">
                  <c:v>7225</c:v>
                </c:pt>
                <c:pt idx="7225">
                  <c:v>7226</c:v>
                </c:pt>
                <c:pt idx="7226">
                  <c:v>7227</c:v>
                </c:pt>
                <c:pt idx="7227">
                  <c:v>7228</c:v>
                </c:pt>
                <c:pt idx="7228">
                  <c:v>7229</c:v>
                </c:pt>
                <c:pt idx="7229">
                  <c:v>7230</c:v>
                </c:pt>
                <c:pt idx="7230">
                  <c:v>7231</c:v>
                </c:pt>
                <c:pt idx="7231">
                  <c:v>7232</c:v>
                </c:pt>
                <c:pt idx="7232">
                  <c:v>7233</c:v>
                </c:pt>
                <c:pt idx="7233">
                  <c:v>7234</c:v>
                </c:pt>
                <c:pt idx="7234">
                  <c:v>7235</c:v>
                </c:pt>
                <c:pt idx="7235">
                  <c:v>7236</c:v>
                </c:pt>
                <c:pt idx="7236">
                  <c:v>7237</c:v>
                </c:pt>
                <c:pt idx="7237">
                  <c:v>7238</c:v>
                </c:pt>
                <c:pt idx="7238">
                  <c:v>7239</c:v>
                </c:pt>
                <c:pt idx="7239">
                  <c:v>7240</c:v>
                </c:pt>
                <c:pt idx="7240">
                  <c:v>7241</c:v>
                </c:pt>
                <c:pt idx="7241">
                  <c:v>7242</c:v>
                </c:pt>
                <c:pt idx="7242">
                  <c:v>7243</c:v>
                </c:pt>
                <c:pt idx="7243">
                  <c:v>7244</c:v>
                </c:pt>
                <c:pt idx="7244">
                  <c:v>7245</c:v>
                </c:pt>
                <c:pt idx="7245">
                  <c:v>7246</c:v>
                </c:pt>
                <c:pt idx="7246">
                  <c:v>7247</c:v>
                </c:pt>
                <c:pt idx="7247">
                  <c:v>7248</c:v>
                </c:pt>
                <c:pt idx="7248">
                  <c:v>7249</c:v>
                </c:pt>
                <c:pt idx="7249">
                  <c:v>7250</c:v>
                </c:pt>
                <c:pt idx="7250">
                  <c:v>7251</c:v>
                </c:pt>
                <c:pt idx="7251">
                  <c:v>7252</c:v>
                </c:pt>
                <c:pt idx="7252">
                  <c:v>7253</c:v>
                </c:pt>
                <c:pt idx="7253">
                  <c:v>7254</c:v>
                </c:pt>
                <c:pt idx="7254">
                  <c:v>7255</c:v>
                </c:pt>
                <c:pt idx="7255">
                  <c:v>7256</c:v>
                </c:pt>
                <c:pt idx="7256">
                  <c:v>7257</c:v>
                </c:pt>
                <c:pt idx="7257">
                  <c:v>7258</c:v>
                </c:pt>
                <c:pt idx="7258">
                  <c:v>7259</c:v>
                </c:pt>
                <c:pt idx="7259">
                  <c:v>7260</c:v>
                </c:pt>
                <c:pt idx="7260">
                  <c:v>7261</c:v>
                </c:pt>
                <c:pt idx="7261">
                  <c:v>7262</c:v>
                </c:pt>
                <c:pt idx="7262">
                  <c:v>7263</c:v>
                </c:pt>
                <c:pt idx="7263">
                  <c:v>7264</c:v>
                </c:pt>
                <c:pt idx="7264">
                  <c:v>7265</c:v>
                </c:pt>
                <c:pt idx="7265">
                  <c:v>7266</c:v>
                </c:pt>
                <c:pt idx="7266">
                  <c:v>7267</c:v>
                </c:pt>
                <c:pt idx="7267">
                  <c:v>7268</c:v>
                </c:pt>
                <c:pt idx="7268">
                  <c:v>7269</c:v>
                </c:pt>
                <c:pt idx="7269">
                  <c:v>7270</c:v>
                </c:pt>
                <c:pt idx="7270">
                  <c:v>7271</c:v>
                </c:pt>
                <c:pt idx="7271">
                  <c:v>7272</c:v>
                </c:pt>
                <c:pt idx="7272">
                  <c:v>7273</c:v>
                </c:pt>
                <c:pt idx="7273">
                  <c:v>7274</c:v>
                </c:pt>
                <c:pt idx="7274">
                  <c:v>7275</c:v>
                </c:pt>
                <c:pt idx="7275">
                  <c:v>7276</c:v>
                </c:pt>
                <c:pt idx="7276">
                  <c:v>7277</c:v>
                </c:pt>
                <c:pt idx="7277">
                  <c:v>7278</c:v>
                </c:pt>
                <c:pt idx="7278">
                  <c:v>7279</c:v>
                </c:pt>
                <c:pt idx="7279">
                  <c:v>7280</c:v>
                </c:pt>
                <c:pt idx="7280">
                  <c:v>7281</c:v>
                </c:pt>
                <c:pt idx="7281">
                  <c:v>7282</c:v>
                </c:pt>
                <c:pt idx="7282">
                  <c:v>7283</c:v>
                </c:pt>
                <c:pt idx="7283">
                  <c:v>7284</c:v>
                </c:pt>
                <c:pt idx="7284">
                  <c:v>7285</c:v>
                </c:pt>
                <c:pt idx="7285">
                  <c:v>7286</c:v>
                </c:pt>
                <c:pt idx="7286">
                  <c:v>7287</c:v>
                </c:pt>
                <c:pt idx="7287">
                  <c:v>7288</c:v>
                </c:pt>
                <c:pt idx="7288">
                  <c:v>7289</c:v>
                </c:pt>
                <c:pt idx="7289">
                  <c:v>7290</c:v>
                </c:pt>
                <c:pt idx="7290">
                  <c:v>7291</c:v>
                </c:pt>
                <c:pt idx="7291">
                  <c:v>7292</c:v>
                </c:pt>
                <c:pt idx="7292">
                  <c:v>7293</c:v>
                </c:pt>
                <c:pt idx="7293">
                  <c:v>7294</c:v>
                </c:pt>
                <c:pt idx="7294">
                  <c:v>7295</c:v>
                </c:pt>
                <c:pt idx="7295">
                  <c:v>7296</c:v>
                </c:pt>
                <c:pt idx="7296">
                  <c:v>7297</c:v>
                </c:pt>
                <c:pt idx="7297">
                  <c:v>7298</c:v>
                </c:pt>
                <c:pt idx="7298">
                  <c:v>7299</c:v>
                </c:pt>
                <c:pt idx="7299">
                  <c:v>7300</c:v>
                </c:pt>
                <c:pt idx="7300">
                  <c:v>7301</c:v>
                </c:pt>
                <c:pt idx="7301">
                  <c:v>7302</c:v>
                </c:pt>
                <c:pt idx="7302">
                  <c:v>7303</c:v>
                </c:pt>
                <c:pt idx="7303">
                  <c:v>7304</c:v>
                </c:pt>
                <c:pt idx="7304">
                  <c:v>7305</c:v>
                </c:pt>
                <c:pt idx="7305">
                  <c:v>7306</c:v>
                </c:pt>
                <c:pt idx="7306">
                  <c:v>7307</c:v>
                </c:pt>
                <c:pt idx="7307">
                  <c:v>7308</c:v>
                </c:pt>
                <c:pt idx="7308">
                  <c:v>7309</c:v>
                </c:pt>
                <c:pt idx="7309">
                  <c:v>7310</c:v>
                </c:pt>
                <c:pt idx="7310">
                  <c:v>7311</c:v>
                </c:pt>
                <c:pt idx="7311">
                  <c:v>7312</c:v>
                </c:pt>
                <c:pt idx="7312">
                  <c:v>7313</c:v>
                </c:pt>
                <c:pt idx="7313">
                  <c:v>7314</c:v>
                </c:pt>
                <c:pt idx="7314">
                  <c:v>7315</c:v>
                </c:pt>
                <c:pt idx="7315">
                  <c:v>7316</c:v>
                </c:pt>
                <c:pt idx="7316">
                  <c:v>7317</c:v>
                </c:pt>
                <c:pt idx="7317">
                  <c:v>7318</c:v>
                </c:pt>
                <c:pt idx="7318">
                  <c:v>7319</c:v>
                </c:pt>
                <c:pt idx="7319">
                  <c:v>7320</c:v>
                </c:pt>
                <c:pt idx="7320">
                  <c:v>7321</c:v>
                </c:pt>
                <c:pt idx="7321">
                  <c:v>7322</c:v>
                </c:pt>
                <c:pt idx="7322">
                  <c:v>7323</c:v>
                </c:pt>
                <c:pt idx="7323">
                  <c:v>7324</c:v>
                </c:pt>
                <c:pt idx="7324">
                  <c:v>7325</c:v>
                </c:pt>
                <c:pt idx="7325">
                  <c:v>7326</c:v>
                </c:pt>
                <c:pt idx="7326">
                  <c:v>7327</c:v>
                </c:pt>
                <c:pt idx="7327">
                  <c:v>7328</c:v>
                </c:pt>
                <c:pt idx="7328">
                  <c:v>7329</c:v>
                </c:pt>
                <c:pt idx="7329">
                  <c:v>7330</c:v>
                </c:pt>
                <c:pt idx="7330">
                  <c:v>7331</c:v>
                </c:pt>
                <c:pt idx="7331">
                  <c:v>7332</c:v>
                </c:pt>
                <c:pt idx="7332">
                  <c:v>7333</c:v>
                </c:pt>
                <c:pt idx="7333">
                  <c:v>7334</c:v>
                </c:pt>
                <c:pt idx="7334">
                  <c:v>7335</c:v>
                </c:pt>
                <c:pt idx="7335">
                  <c:v>7336</c:v>
                </c:pt>
                <c:pt idx="7336">
                  <c:v>7337</c:v>
                </c:pt>
                <c:pt idx="7337">
                  <c:v>7338</c:v>
                </c:pt>
                <c:pt idx="7338">
                  <c:v>7339</c:v>
                </c:pt>
                <c:pt idx="7339">
                  <c:v>7340</c:v>
                </c:pt>
                <c:pt idx="7340">
                  <c:v>7341</c:v>
                </c:pt>
                <c:pt idx="7341">
                  <c:v>7342</c:v>
                </c:pt>
                <c:pt idx="7342">
                  <c:v>7343</c:v>
                </c:pt>
                <c:pt idx="7343">
                  <c:v>7344</c:v>
                </c:pt>
                <c:pt idx="7344">
                  <c:v>7345</c:v>
                </c:pt>
                <c:pt idx="7345">
                  <c:v>7346</c:v>
                </c:pt>
                <c:pt idx="7346">
                  <c:v>7347</c:v>
                </c:pt>
                <c:pt idx="7347">
                  <c:v>7348</c:v>
                </c:pt>
                <c:pt idx="7348">
                  <c:v>7349</c:v>
                </c:pt>
                <c:pt idx="7349">
                  <c:v>7350</c:v>
                </c:pt>
                <c:pt idx="7350">
                  <c:v>7351</c:v>
                </c:pt>
                <c:pt idx="7351">
                  <c:v>7352</c:v>
                </c:pt>
                <c:pt idx="7352">
                  <c:v>7353</c:v>
                </c:pt>
                <c:pt idx="7353">
                  <c:v>7354</c:v>
                </c:pt>
                <c:pt idx="7354">
                  <c:v>7355</c:v>
                </c:pt>
                <c:pt idx="7355">
                  <c:v>7356</c:v>
                </c:pt>
                <c:pt idx="7356">
                  <c:v>7357</c:v>
                </c:pt>
                <c:pt idx="7357">
                  <c:v>7358</c:v>
                </c:pt>
                <c:pt idx="7358">
                  <c:v>7359</c:v>
                </c:pt>
                <c:pt idx="7359">
                  <c:v>7360</c:v>
                </c:pt>
                <c:pt idx="7360">
                  <c:v>7361</c:v>
                </c:pt>
                <c:pt idx="7361">
                  <c:v>7362</c:v>
                </c:pt>
                <c:pt idx="7362">
                  <c:v>7363</c:v>
                </c:pt>
                <c:pt idx="7363">
                  <c:v>7364</c:v>
                </c:pt>
                <c:pt idx="7364">
                  <c:v>7365</c:v>
                </c:pt>
                <c:pt idx="7365">
                  <c:v>7366</c:v>
                </c:pt>
                <c:pt idx="7366">
                  <c:v>7367</c:v>
                </c:pt>
                <c:pt idx="7367">
                  <c:v>7368</c:v>
                </c:pt>
                <c:pt idx="7368">
                  <c:v>7369</c:v>
                </c:pt>
                <c:pt idx="7369">
                  <c:v>7370</c:v>
                </c:pt>
                <c:pt idx="7370">
                  <c:v>7371</c:v>
                </c:pt>
                <c:pt idx="7371">
                  <c:v>7372</c:v>
                </c:pt>
                <c:pt idx="7372">
                  <c:v>7373</c:v>
                </c:pt>
                <c:pt idx="7373">
                  <c:v>7374</c:v>
                </c:pt>
                <c:pt idx="7374">
                  <c:v>7375</c:v>
                </c:pt>
                <c:pt idx="7375">
                  <c:v>7376</c:v>
                </c:pt>
                <c:pt idx="7376">
                  <c:v>7377</c:v>
                </c:pt>
                <c:pt idx="7377">
                  <c:v>7378</c:v>
                </c:pt>
                <c:pt idx="7378">
                  <c:v>7379</c:v>
                </c:pt>
                <c:pt idx="7379">
                  <c:v>7380</c:v>
                </c:pt>
                <c:pt idx="7380">
                  <c:v>7381</c:v>
                </c:pt>
                <c:pt idx="7381">
                  <c:v>7382</c:v>
                </c:pt>
                <c:pt idx="7382">
                  <c:v>7383</c:v>
                </c:pt>
                <c:pt idx="7383">
                  <c:v>7384</c:v>
                </c:pt>
                <c:pt idx="7384">
                  <c:v>7385</c:v>
                </c:pt>
                <c:pt idx="7385">
                  <c:v>7386</c:v>
                </c:pt>
                <c:pt idx="7386">
                  <c:v>7387</c:v>
                </c:pt>
                <c:pt idx="7387">
                  <c:v>7388</c:v>
                </c:pt>
                <c:pt idx="7388">
                  <c:v>7389</c:v>
                </c:pt>
                <c:pt idx="7389">
                  <c:v>7390</c:v>
                </c:pt>
                <c:pt idx="7390">
                  <c:v>7391</c:v>
                </c:pt>
                <c:pt idx="7391">
                  <c:v>7392</c:v>
                </c:pt>
                <c:pt idx="7392">
                  <c:v>7393</c:v>
                </c:pt>
                <c:pt idx="7393">
                  <c:v>7394</c:v>
                </c:pt>
                <c:pt idx="7394">
                  <c:v>7395</c:v>
                </c:pt>
                <c:pt idx="7395">
                  <c:v>7396</c:v>
                </c:pt>
                <c:pt idx="7396">
                  <c:v>7397</c:v>
                </c:pt>
                <c:pt idx="7397">
                  <c:v>7398</c:v>
                </c:pt>
                <c:pt idx="7398">
                  <c:v>7399</c:v>
                </c:pt>
                <c:pt idx="7399">
                  <c:v>7400</c:v>
                </c:pt>
                <c:pt idx="7400">
                  <c:v>7401</c:v>
                </c:pt>
                <c:pt idx="7401">
                  <c:v>7402</c:v>
                </c:pt>
                <c:pt idx="7402">
                  <c:v>7403</c:v>
                </c:pt>
                <c:pt idx="7403">
                  <c:v>7404</c:v>
                </c:pt>
                <c:pt idx="7404">
                  <c:v>7405</c:v>
                </c:pt>
                <c:pt idx="7405">
                  <c:v>7406</c:v>
                </c:pt>
                <c:pt idx="7406">
                  <c:v>7407</c:v>
                </c:pt>
                <c:pt idx="7407">
                  <c:v>7408</c:v>
                </c:pt>
                <c:pt idx="7408">
                  <c:v>7409</c:v>
                </c:pt>
                <c:pt idx="7409">
                  <c:v>7410</c:v>
                </c:pt>
                <c:pt idx="7410">
                  <c:v>7411</c:v>
                </c:pt>
                <c:pt idx="7411">
                  <c:v>7412</c:v>
                </c:pt>
                <c:pt idx="7412">
                  <c:v>7413</c:v>
                </c:pt>
                <c:pt idx="7413">
                  <c:v>7414</c:v>
                </c:pt>
                <c:pt idx="7414">
                  <c:v>7415</c:v>
                </c:pt>
                <c:pt idx="7415">
                  <c:v>7416</c:v>
                </c:pt>
                <c:pt idx="7416">
                  <c:v>7417</c:v>
                </c:pt>
                <c:pt idx="7417">
                  <c:v>7418</c:v>
                </c:pt>
                <c:pt idx="7418">
                  <c:v>7419</c:v>
                </c:pt>
                <c:pt idx="7419">
                  <c:v>7420</c:v>
                </c:pt>
                <c:pt idx="7420">
                  <c:v>7421</c:v>
                </c:pt>
                <c:pt idx="7421">
                  <c:v>7422</c:v>
                </c:pt>
                <c:pt idx="7422">
                  <c:v>7423</c:v>
                </c:pt>
                <c:pt idx="7423">
                  <c:v>7424</c:v>
                </c:pt>
                <c:pt idx="7424">
                  <c:v>7425</c:v>
                </c:pt>
                <c:pt idx="7425">
                  <c:v>7426</c:v>
                </c:pt>
                <c:pt idx="7426">
                  <c:v>7427</c:v>
                </c:pt>
                <c:pt idx="7427">
                  <c:v>7428</c:v>
                </c:pt>
                <c:pt idx="7428">
                  <c:v>7429</c:v>
                </c:pt>
                <c:pt idx="7429">
                  <c:v>7430</c:v>
                </c:pt>
                <c:pt idx="7430">
                  <c:v>7431</c:v>
                </c:pt>
                <c:pt idx="7431">
                  <c:v>7432</c:v>
                </c:pt>
                <c:pt idx="7432">
                  <c:v>7433</c:v>
                </c:pt>
                <c:pt idx="7433">
                  <c:v>7434</c:v>
                </c:pt>
                <c:pt idx="7434">
                  <c:v>7435</c:v>
                </c:pt>
                <c:pt idx="7435">
                  <c:v>7436</c:v>
                </c:pt>
                <c:pt idx="7436">
                  <c:v>7437</c:v>
                </c:pt>
                <c:pt idx="7437">
                  <c:v>7438</c:v>
                </c:pt>
                <c:pt idx="7438">
                  <c:v>7439</c:v>
                </c:pt>
                <c:pt idx="7439">
                  <c:v>7440</c:v>
                </c:pt>
                <c:pt idx="7440">
                  <c:v>7441</c:v>
                </c:pt>
                <c:pt idx="7441">
                  <c:v>7442</c:v>
                </c:pt>
                <c:pt idx="7442">
                  <c:v>7443</c:v>
                </c:pt>
                <c:pt idx="7443">
                  <c:v>7444</c:v>
                </c:pt>
                <c:pt idx="7444">
                  <c:v>7445</c:v>
                </c:pt>
                <c:pt idx="7445">
                  <c:v>7446</c:v>
                </c:pt>
                <c:pt idx="7446">
                  <c:v>7447</c:v>
                </c:pt>
                <c:pt idx="7447">
                  <c:v>7448</c:v>
                </c:pt>
                <c:pt idx="7448">
                  <c:v>7449</c:v>
                </c:pt>
                <c:pt idx="7449">
                  <c:v>7450</c:v>
                </c:pt>
                <c:pt idx="7450">
                  <c:v>7451</c:v>
                </c:pt>
                <c:pt idx="7451">
                  <c:v>7452</c:v>
                </c:pt>
                <c:pt idx="7452">
                  <c:v>7453</c:v>
                </c:pt>
                <c:pt idx="7453">
                  <c:v>7454</c:v>
                </c:pt>
                <c:pt idx="7454">
                  <c:v>7455</c:v>
                </c:pt>
                <c:pt idx="7455">
                  <c:v>7456</c:v>
                </c:pt>
                <c:pt idx="7456">
                  <c:v>7457</c:v>
                </c:pt>
                <c:pt idx="7457">
                  <c:v>7458</c:v>
                </c:pt>
                <c:pt idx="7458">
                  <c:v>7459</c:v>
                </c:pt>
                <c:pt idx="7459">
                  <c:v>7460</c:v>
                </c:pt>
                <c:pt idx="7460">
                  <c:v>7461</c:v>
                </c:pt>
                <c:pt idx="7461">
                  <c:v>7462</c:v>
                </c:pt>
                <c:pt idx="7462">
                  <c:v>7463</c:v>
                </c:pt>
                <c:pt idx="7463">
                  <c:v>7464</c:v>
                </c:pt>
                <c:pt idx="7464">
                  <c:v>7465</c:v>
                </c:pt>
                <c:pt idx="7465">
                  <c:v>7466</c:v>
                </c:pt>
                <c:pt idx="7466">
                  <c:v>7467</c:v>
                </c:pt>
                <c:pt idx="7467">
                  <c:v>7468</c:v>
                </c:pt>
                <c:pt idx="7468">
                  <c:v>7469</c:v>
                </c:pt>
                <c:pt idx="7469">
                  <c:v>7470</c:v>
                </c:pt>
                <c:pt idx="7470">
                  <c:v>7471</c:v>
                </c:pt>
                <c:pt idx="7471">
                  <c:v>7472</c:v>
                </c:pt>
                <c:pt idx="7472">
                  <c:v>7473</c:v>
                </c:pt>
                <c:pt idx="7473">
                  <c:v>7474</c:v>
                </c:pt>
                <c:pt idx="7474">
                  <c:v>7475</c:v>
                </c:pt>
                <c:pt idx="7475">
                  <c:v>7476</c:v>
                </c:pt>
                <c:pt idx="7476">
                  <c:v>7477</c:v>
                </c:pt>
                <c:pt idx="7477">
                  <c:v>7478</c:v>
                </c:pt>
                <c:pt idx="7478">
                  <c:v>7479</c:v>
                </c:pt>
                <c:pt idx="7479">
                  <c:v>7480</c:v>
                </c:pt>
                <c:pt idx="7480">
                  <c:v>7481</c:v>
                </c:pt>
                <c:pt idx="7481">
                  <c:v>7482</c:v>
                </c:pt>
                <c:pt idx="7482">
                  <c:v>7483</c:v>
                </c:pt>
                <c:pt idx="7483">
                  <c:v>7484</c:v>
                </c:pt>
                <c:pt idx="7484">
                  <c:v>7485</c:v>
                </c:pt>
                <c:pt idx="7485">
                  <c:v>7486</c:v>
                </c:pt>
                <c:pt idx="7486">
                  <c:v>7487</c:v>
                </c:pt>
                <c:pt idx="7487">
                  <c:v>7488</c:v>
                </c:pt>
                <c:pt idx="7488">
                  <c:v>7489</c:v>
                </c:pt>
                <c:pt idx="7489">
                  <c:v>7490</c:v>
                </c:pt>
                <c:pt idx="7490">
                  <c:v>7491</c:v>
                </c:pt>
                <c:pt idx="7491">
                  <c:v>7492</c:v>
                </c:pt>
                <c:pt idx="7492">
                  <c:v>7493</c:v>
                </c:pt>
                <c:pt idx="7493">
                  <c:v>7494</c:v>
                </c:pt>
                <c:pt idx="7494">
                  <c:v>7495</c:v>
                </c:pt>
                <c:pt idx="7495">
                  <c:v>7496</c:v>
                </c:pt>
                <c:pt idx="7496">
                  <c:v>7497</c:v>
                </c:pt>
                <c:pt idx="7497">
                  <c:v>7498</c:v>
                </c:pt>
                <c:pt idx="7498">
                  <c:v>7499</c:v>
                </c:pt>
                <c:pt idx="7499">
                  <c:v>7500</c:v>
                </c:pt>
                <c:pt idx="7500">
                  <c:v>7501</c:v>
                </c:pt>
                <c:pt idx="7501">
                  <c:v>7502</c:v>
                </c:pt>
                <c:pt idx="7502">
                  <c:v>7503</c:v>
                </c:pt>
                <c:pt idx="7503">
                  <c:v>7504</c:v>
                </c:pt>
                <c:pt idx="7504">
                  <c:v>7505</c:v>
                </c:pt>
                <c:pt idx="7505">
                  <c:v>7506</c:v>
                </c:pt>
                <c:pt idx="7506">
                  <c:v>7507</c:v>
                </c:pt>
                <c:pt idx="7507">
                  <c:v>7508</c:v>
                </c:pt>
                <c:pt idx="7508">
                  <c:v>7509</c:v>
                </c:pt>
                <c:pt idx="7509">
                  <c:v>7510</c:v>
                </c:pt>
                <c:pt idx="7510">
                  <c:v>7511</c:v>
                </c:pt>
                <c:pt idx="7511">
                  <c:v>7512</c:v>
                </c:pt>
                <c:pt idx="7512">
                  <c:v>7513</c:v>
                </c:pt>
                <c:pt idx="7513">
                  <c:v>7514</c:v>
                </c:pt>
                <c:pt idx="7514">
                  <c:v>7515</c:v>
                </c:pt>
                <c:pt idx="7515">
                  <c:v>7516</c:v>
                </c:pt>
                <c:pt idx="7516">
                  <c:v>7517</c:v>
                </c:pt>
                <c:pt idx="7517">
                  <c:v>7518</c:v>
                </c:pt>
                <c:pt idx="7518">
                  <c:v>7519</c:v>
                </c:pt>
                <c:pt idx="7519">
                  <c:v>7520</c:v>
                </c:pt>
                <c:pt idx="7520">
                  <c:v>7521</c:v>
                </c:pt>
                <c:pt idx="7521">
                  <c:v>7522</c:v>
                </c:pt>
                <c:pt idx="7522">
                  <c:v>7523</c:v>
                </c:pt>
                <c:pt idx="7523">
                  <c:v>7524</c:v>
                </c:pt>
                <c:pt idx="7524">
                  <c:v>7525</c:v>
                </c:pt>
                <c:pt idx="7525">
                  <c:v>7526</c:v>
                </c:pt>
                <c:pt idx="7526">
                  <c:v>7527</c:v>
                </c:pt>
                <c:pt idx="7527">
                  <c:v>7528</c:v>
                </c:pt>
                <c:pt idx="7528">
                  <c:v>7529</c:v>
                </c:pt>
                <c:pt idx="7529">
                  <c:v>7530</c:v>
                </c:pt>
                <c:pt idx="7530">
                  <c:v>7531</c:v>
                </c:pt>
                <c:pt idx="7531">
                  <c:v>7532</c:v>
                </c:pt>
                <c:pt idx="7532">
                  <c:v>7533</c:v>
                </c:pt>
                <c:pt idx="7533">
                  <c:v>7534</c:v>
                </c:pt>
                <c:pt idx="7534">
                  <c:v>7535</c:v>
                </c:pt>
                <c:pt idx="7535">
                  <c:v>7536</c:v>
                </c:pt>
                <c:pt idx="7536">
                  <c:v>7537</c:v>
                </c:pt>
                <c:pt idx="7537">
                  <c:v>7538</c:v>
                </c:pt>
                <c:pt idx="7538">
                  <c:v>7539</c:v>
                </c:pt>
                <c:pt idx="7539">
                  <c:v>7540</c:v>
                </c:pt>
                <c:pt idx="7540">
                  <c:v>7541</c:v>
                </c:pt>
                <c:pt idx="7541">
                  <c:v>7542</c:v>
                </c:pt>
                <c:pt idx="7542">
                  <c:v>7543</c:v>
                </c:pt>
                <c:pt idx="7543">
                  <c:v>7544</c:v>
                </c:pt>
                <c:pt idx="7544">
                  <c:v>7545</c:v>
                </c:pt>
                <c:pt idx="7545">
                  <c:v>7546</c:v>
                </c:pt>
                <c:pt idx="7546">
                  <c:v>7547</c:v>
                </c:pt>
                <c:pt idx="7547">
                  <c:v>7548</c:v>
                </c:pt>
                <c:pt idx="7548">
                  <c:v>7549</c:v>
                </c:pt>
                <c:pt idx="7549">
                  <c:v>7550</c:v>
                </c:pt>
                <c:pt idx="7550">
                  <c:v>7551</c:v>
                </c:pt>
                <c:pt idx="7551">
                  <c:v>7552</c:v>
                </c:pt>
                <c:pt idx="7552">
                  <c:v>7553</c:v>
                </c:pt>
                <c:pt idx="7553">
                  <c:v>7554</c:v>
                </c:pt>
                <c:pt idx="7554">
                  <c:v>7555</c:v>
                </c:pt>
                <c:pt idx="7555">
                  <c:v>7556</c:v>
                </c:pt>
                <c:pt idx="7556">
                  <c:v>7557</c:v>
                </c:pt>
                <c:pt idx="7557">
                  <c:v>7558</c:v>
                </c:pt>
                <c:pt idx="7558">
                  <c:v>7559</c:v>
                </c:pt>
                <c:pt idx="7559">
                  <c:v>7560</c:v>
                </c:pt>
                <c:pt idx="7560">
                  <c:v>7561</c:v>
                </c:pt>
                <c:pt idx="7561">
                  <c:v>7562</c:v>
                </c:pt>
                <c:pt idx="7562">
                  <c:v>7563</c:v>
                </c:pt>
                <c:pt idx="7563">
                  <c:v>7564</c:v>
                </c:pt>
                <c:pt idx="7564">
                  <c:v>7565</c:v>
                </c:pt>
                <c:pt idx="7565">
                  <c:v>7566</c:v>
                </c:pt>
                <c:pt idx="7566">
                  <c:v>7567</c:v>
                </c:pt>
                <c:pt idx="7567">
                  <c:v>7568</c:v>
                </c:pt>
                <c:pt idx="7568">
                  <c:v>7569</c:v>
                </c:pt>
                <c:pt idx="7569">
                  <c:v>7570</c:v>
                </c:pt>
                <c:pt idx="7570">
                  <c:v>7571</c:v>
                </c:pt>
                <c:pt idx="7571">
                  <c:v>7572</c:v>
                </c:pt>
                <c:pt idx="7572">
                  <c:v>7573</c:v>
                </c:pt>
                <c:pt idx="7573">
                  <c:v>7574</c:v>
                </c:pt>
                <c:pt idx="7574">
                  <c:v>7575</c:v>
                </c:pt>
                <c:pt idx="7575">
                  <c:v>7576</c:v>
                </c:pt>
                <c:pt idx="7576">
                  <c:v>7577</c:v>
                </c:pt>
                <c:pt idx="7577">
                  <c:v>7578</c:v>
                </c:pt>
                <c:pt idx="7578">
                  <c:v>7579</c:v>
                </c:pt>
                <c:pt idx="7579">
                  <c:v>7580</c:v>
                </c:pt>
                <c:pt idx="7580">
                  <c:v>7581</c:v>
                </c:pt>
                <c:pt idx="7581">
                  <c:v>7582</c:v>
                </c:pt>
                <c:pt idx="7582">
                  <c:v>7583</c:v>
                </c:pt>
                <c:pt idx="7583">
                  <c:v>7584</c:v>
                </c:pt>
                <c:pt idx="7584">
                  <c:v>7585</c:v>
                </c:pt>
                <c:pt idx="7585">
                  <c:v>7586</c:v>
                </c:pt>
                <c:pt idx="7586">
                  <c:v>7587</c:v>
                </c:pt>
                <c:pt idx="7587">
                  <c:v>7588</c:v>
                </c:pt>
                <c:pt idx="7588">
                  <c:v>7589</c:v>
                </c:pt>
                <c:pt idx="7589">
                  <c:v>7590</c:v>
                </c:pt>
                <c:pt idx="7590">
                  <c:v>7591</c:v>
                </c:pt>
                <c:pt idx="7591">
                  <c:v>7592</c:v>
                </c:pt>
                <c:pt idx="7592">
                  <c:v>7593</c:v>
                </c:pt>
                <c:pt idx="7593">
                  <c:v>7594</c:v>
                </c:pt>
                <c:pt idx="7594">
                  <c:v>7595</c:v>
                </c:pt>
                <c:pt idx="7595">
                  <c:v>7596</c:v>
                </c:pt>
                <c:pt idx="7596">
                  <c:v>7597</c:v>
                </c:pt>
                <c:pt idx="7597">
                  <c:v>7598</c:v>
                </c:pt>
                <c:pt idx="7598">
                  <c:v>7599</c:v>
                </c:pt>
                <c:pt idx="7599">
                  <c:v>7600</c:v>
                </c:pt>
                <c:pt idx="7600">
                  <c:v>7601</c:v>
                </c:pt>
                <c:pt idx="7601">
                  <c:v>7602</c:v>
                </c:pt>
                <c:pt idx="7602">
                  <c:v>7603</c:v>
                </c:pt>
                <c:pt idx="7603">
                  <c:v>7604</c:v>
                </c:pt>
                <c:pt idx="7604">
                  <c:v>7605</c:v>
                </c:pt>
                <c:pt idx="7605">
                  <c:v>7606</c:v>
                </c:pt>
                <c:pt idx="7606">
                  <c:v>7607</c:v>
                </c:pt>
                <c:pt idx="7607">
                  <c:v>7608</c:v>
                </c:pt>
                <c:pt idx="7608">
                  <c:v>7609</c:v>
                </c:pt>
                <c:pt idx="7609">
                  <c:v>7610</c:v>
                </c:pt>
                <c:pt idx="7610">
                  <c:v>7611</c:v>
                </c:pt>
                <c:pt idx="7611">
                  <c:v>7612</c:v>
                </c:pt>
                <c:pt idx="7612">
                  <c:v>7613</c:v>
                </c:pt>
                <c:pt idx="7613">
                  <c:v>7614</c:v>
                </c:pt>
                <c:pt idx="7614">
                  <c:v>7615</c:v>
                </c:pt>
                <c:pt idx="7615">
                  <c:v>7616</c:v>
                </c:pt>
                <c:pt idx="7616">
                  <c:v>7617</c:v>
                </c:pt>
                <c:pt idx="7617">
                  <c:v>7618</c:v>
                </c:pt>
                <c:pt idx="7618">
                  <c:v>7619</c:v>
                </c:pt>
                <c:pt idx="7619">
                  <c:v>7620</c:v>
                </c:pt>
                <c:pt idx="7620">
                  <c:v>7621</c:v>
                </c:pt>
                <c:pt idx="7621">
                  <c:v>7622</c:v>
                </c:pt>
                <c:pt idx="7622">
                  <c:v>7623</c:v>
                </c:pt>
                <c:pt idx="7623">
                  <c:v>7624</c:v>
                </c:pt>
                <c:pt idx="7624">
                  <c:v>7625</c:v>
                </c:pt>
                <c:pt idx="7625">
                  <c:v>7626</c:v>
                </c:pt>
                <c:pt idx="7626">
                  <c:v>7627</c:v>
                </c:pt>
                <c:pt idx="7627">
                  <c:v>7628</c:v>
                </c:pt>
                <c:pt idx="7628">
                  <c:v>7629</c:v>
                </c:pt>
                <c:pt idx="7629">
                  <c:v>7630</c:v>
                </c:pt>
                <c:pt idx="7630">
                  <c:v>7631</c:v>
                </c:pt>
                <c:pt idx="7631">
                  <c:v>7632</c:v>
                </c:pt>
                <c:pt idx="7632">
                  <c:v>7633</c:v>
                </c:pt>
                <c:pt idx="7633">
                  <c:v>7634</c:v>
                </c:pt>
                <c:pt idx="7634">
                  <c:v>7635</c:v>
                </c:pt>
                <c:pt idx="7635">
                  <c:v>7636</c:v>
                </c:pt>
                <c:pt idx="7636">
                  <c:v>7637</c:v>
                </c:pt>
                <c:pt idx="7637">
                  <c:v>7638</c:v>
                </c:pt>
                <c:pt idx="7638">
                  <c:v>7639</c:v>
                </c:pt>
                <c:pt idx="7639">
                  <c:v>7640</c:v>
                </c:pt>
                <c:pt idx="7640">
                  <c:v>7641</c:v>
                </c:pt>
                <c:pt idx="7641">
                  <c:v>7642</c:v>
                </c:pt>
                <c:pt idx="7642">
                  <c:v>7643</c:v>
                </c:pt>
                <c:pt idx="7643">
                  <c:v>7644</c:v>
                </c:pt>
                <c:pt idx="7644">
                  <c:v>7645</c:v>
                </c:pt>
                <c:pt idx="7645">
                  <c:v>7646</c:v>
                </c:pt>
                <c:pt idx="7646">
                  <c:v>7647</c:v>
                </c:pt>
                <c:pt idx="7647">
                  <c:v>7648</c:v>
                </c:pt>
                <c:pt idx="7648">
                  <c:v>7649</c:v>
                </c:pt>
                <c:pt idx="7649">
                  <c:v>7650</c:v>
                </c:pt>
                <c:pt idx="7650">
                  <c:v>7651</c:v>
                </c:pt>
                <c:pt idx="7651">
                  <c:v>7652</c:v>
                </c:pt>
                <c:pt idx="7652">
                  <c:v>7653</c:v>
                </c:pt>
                <c:pt idx="7653">
                  <c:v>7654</c:v>
                </c:pt>
                <c:pt idx="7654">
                  <c:v>7655</c:v>
                </c:pt>
                <c:pt idx="7655">
                  <c:v>7656</c:v>
                </c:pt>
                <c:pt idx="7656">
                  <c:v>7657</c:v>
                </c:pt>
                <c:pt idx="7657">
                  <c:v>7658</c:v>
                </c:pt>
                <c:pt idx="7658">
                  <c:v>7659</c:v>
                </c:pt>
                <c:pt idx="7659">
                  <c:v>7660</c:v>
                </c:pt>
                <c:pt idx="7660">
                  <c:v>7661</c:v>
                </c:pt>
                <c:pt idx="7661">
                  <c:v>7662</c:v>
                </c:pt>
                <c:pt idx="7662">
                  <c:v>7663</c:v>
                </c:pt>
                <c:pt idx="7663">
                  <c:v>7664</c:v>
                </c:pt>
                <c:pt idx="7664">
                  <c:v>7665</c:v>
                </c:pt>
                <c:pt idx="7665">
                  <c:v>7666</c:v>
                </c:pt>
                <c:pt idx="7666">
                  <c:v>7667</c:v>
                </c:pt>
                <c:pt idx="7667">
                  <c:v>7668</c:v>
                </c:pt>
                <c:pt idx="7668">
                  <c:v>7669</c:v>
                </c:pt>
                <c:pt idx="7669">
                  <c:v>7670</c:v>
                </c:pt>
                <c:pt idx="7670">
                  <c:v>7671</c:v>
                </c:pt>
                <c:pt idx="7671">
                  <c:v>7672</c:v>
                </c:pt>
                <c:pt idx="7672">
                  <c:v>7673</c:v>
                </c:pt>
                <c:pt idx="7673">
                  <c:v>7674</c:v>
                </c:pt>
                <c:pt idx="7674">
                  <c:v>7675</c:v>
                </c:pt>
                <c:pt idx="7675">
                  <c:v>7676</c:v>
                </c:pt>
                <c:pt idx="7676">
                  <c:v>7677</c:v>
                </c:pt>
                <c:pt idx="7677">
                  <c:v>7678</c:v>
                </c:pt>
                <c:pt idx="7678">
                  <c:v>7679</c:v>
                </c:pt>
                <c:pt idx="7679">
                  <c:v>7680</c:v>
                </c:pt>
                <c:pt idx="7680">
                  <c:v>7681</c:v>
                </c:pt>
                <c:pt idx="7681">
                  <c:v>7682</c:v>
                </c:pt>
                <c:pt idx="7682">
                  <c:v>7683</c:v>
                </c:pt>
                <c:pt idx="7683">
                  <c:v>7684</c:v>
                </c:pt>
                <c:pt idx="7684">
                  <c:v>7685</c:v>
                </c:pt>
                <c:pt idx="7685">
                  <c:v>7686</c:v>
                </c:pt>
                <c:pt idx="7686">
                  <c:v>7687</c:v>
                </c:pt>
                <c:pt idx="7687">
                  <c:v>7688</c:v>
                </c:pt>
                <c:pt idx="7688">
                  <c:v>7689</c:v>
                </c:pt>
                <c:pt idx="7689">
                  <c:v>7690</c:v>
                </c:pt>
                <c:pt idx="7690">
                  <c:v>7691</c:v>
                </c:pt>
                <c:pt idx="7691">
                  <c:v>7692</c:v>
                </c:pt>
                <c:pt idx="7692">
                  <c:v>7693</c:v>
                </c:pt>
                <c:pt idx="7693">
                  <c:v>7694</c:v>
                </c:pt>
                <c:pt idx="7694">
                  <c:v>7695</c:v>
                </c:pt>
                <c:pt idx="7695">
                  <c:v>7696</c:v>
                </c:pt>
                <c:pt idx="7696">
                  <c:v>7697</c:v>
                </c:pt>
                <c:pt idx="7697">
                  <c:v>7698</c:v>
                </c:pt>
                <c:pt idx="7698">
                  <c:v>7699</c:v>
                </c:pt>
                <c:pt idx="7699">
                  <c:v>7700</c:v>
                </c:pt>
                <c:pt idx="7700">
                  <c:v>7701</c:v>
                </c:pt>
                <c:pt idx="7701">
                  <c:v>7702</c:v>
                </c:pt>
                <c:pt idx="7702">
                  <c:v>7703</c:v>
                </c:pt>
                <c:pt idx="7703">
                  <c:v>7704</c:v>
                </c:pt>
                <c:pt idx="7704">
                  <c:v>7705</c:v>
                </c:pt>
                <c:pt idx="7705">
                  <c:v>7706</c:v>
                </c:pt>
                <c:pt idx="7706">
                  <c:v>7707</c:v>
                </c:pt>
                <c:pt idx="7707">
                  <c:v>7708</c:v>
                </c:pt>
                <c:pt idx="7708">
                  <c:v>7709</c:v>
                </c:pt>
                <c:pt idx="7709">
                  <c:v>7710</c:v>
                </c:pt>
                <c:pt idx="7710">
                  <c:v>7711</c:v>
                </c:pt>
                <c:pt idx="7711">
                  <c:v>7712</c:v>
                </c:pt>
                <c:pt idx="7712">
                  <c:v>7713</c:v>
                </c:pt>
                <c:pt idx="7713">
                  <c:v>7714</c:v>
                </c:pt>
                <c:pt idx="7714">
                  <c:v>7715</c:v>
                </c:pt>
                <c:pt idx="7715">
                  <c:v>7716</c:v>
                </c:pt>
                <c:pt idx="7716">
                  <c:v>7717</c:v>
                </c:pt>
                <c:pt idx="7717">
                  <c:v>7718</c:v>
                </c:pt>
                <c:pt idx="7718">
                  <c:v>7719</c:v>
                </c:pt>
                <c:pt idx="7719">
                  <c:v>7720</c:v>
                </c:pt>
                <c:pt idx="7720">
                  <c:v>7721</c:v>
                </c:pt>
                <c:pt idx="7721">
                  <c:v>7722</c:v>
                </c:pt>
                <c:pt idx="7722">
                  <c:v>7723</c:v>
                </c:pt>
                <c:pt idx="7723">
                  <c:v>7724</c:v>
                </c:pt>
                <c:pt idx="7724">
                  <c:v>7725</c:v>
                </c:pt>
                <c:pt idx="7725">
                  <c:v>7726</c:v>
                </c:pt>
                <c:pt idx="7726">
                  <c:v>7727</c:v>
                </c:pt>
                <c:pt idx="7727">
                  <c:v>7728</c:v>
                </c:pt>
                <c:pt idx="7728">
                  <c:v>7729</c:v>
                </c:pt>
                <c:pt idx="7729">
                  <c:v>7730</c:v>
                </c:pt>
                <c:pt idx="7730">
                  <c:v>7731</c:v>
                </c:pt>
                <c:pt idx="7731">
                  <c:v>7732</c:v>
                </c:pt>
                <c:pt idx="7732">
                  <c:v>7733</c:v>
                </c:pt>
                <c:pt idx="7733">
                  <c:v>7734</c:v>
                </c:pt>
                <c:pt idx="7734">
                  <c:v>7735</c:v>
                </c:pt>
                <c:pt idx="7735">
                  <c:v>7736</c:v>
                </c:pt>
                <c:pt idx="7736">
                  <c:v>7737</c:v>
                </c:pt>
                <c:pt idx="7737">
                  <c:v>7738</c:v>
                </c:pt>
                <c:pt idx="7738">
                  <c:v>7739</c:v>
                </c:pt>
                <c:pt idx="7739">
                  <c:v>7740</c:v>
                </c:pt>
                <c:pt idx="7740">
                  <c:v>7741</c:v>
                </c:pt>
                <c:pt idx="7741">
                  <c:v>7742</c:v>
                </c:pt>
                <c:pt idx="7742">
                  <c:v>7743</c:v>
                </c:pt>
                <c:pt idx="7743">
                  <c:v>7744</c:v>
                </c:pt>
                <c:pt idx="7744">
                  <c:v>7745</c:v>
                </c:pt>
                <c:pt idx="7745">
                  <c:v>7746</c:v>
                </c:pt>
                <c:pt idx="7746">
                  <c:v>7747</c:v>
                </c:pt>
                <c:pt idx="7747">
                  <c:v>7748</c:v>
                </c:pt>
                <c:pt idx="7748">
                  <c:v>7749</c:v>
                </c:pt>
                <c:pt idx="7749">
                  <c:v>7750</c:v>
                </c:pt>
                <c:pt idx="7750">
                  <c:v>7751</c:v>
                </c:pt>
                <c:pt idx="7751">
                  <c:v>7752</c:v>
                </c:pt>
                <c:pt idx="7752">
                  <c:v>7753</c:v>
                </c:pt>
                <c:pt idx="7753">
                  <c:v>7754</c:v>
                </c:pt>
                <c:pt idx="7754">
                  <c:v>7755</c:v>
                </c:pt>
                <c:pt idx="7755">
                  <c:v>7756</c:v>
                </c:pt>
                <c:pt idx="7756">
                  <c:v>7757</c:v>
                </c:pt>
                <c:pt idx="7757">
                  <c:v>7758</c:v>
                </c:pt>
                <c:pt idx="7758">
                  <c:v>7759</c:v>
                </c:pt>
                <c:pt idx="7759">
                  <c:v>7760</c:v>
                </c:pt>
                <c:pt idx="7760">
                  <c:v>7761</c:v>
                </c:pt>
                <c:pt idx="7761">
                  <c:v>7762</c:v>
                </c:pt>
                <c:pt idx="7762">
                  <c:v>7763</c:v>
                </c:pt>
                <c:pt idx="7763">
                  <c:v>7764</c:v>
                </c:pt>
                <c:pt idx="7764">
                  <c:v>7765</c:v>
                </c:pt>
                <c:pt idx="7765">
                  <c:v>7766</c:v>
                </c:pt>
                <c:pt idx="7766">
                  <c:v>7767</c:v>
                </c:pt>
                <c:pt idx="7767">
                  <c:v>7768</c:v>
                </c:pt>
                <c:pt idx="7768">
                  <c:v>7769</c:v>
                </c:pt>
                <c:pt idx="7769">
                  <c:v>7770</c:v>
                </c:pt>
                <c:pt idx="7770">
                  <c:v>7771</c:v>
                </c:pt>
                <c:pt idx="7771">
                  <c:v>7772</c:v>
                </c:pt>
                <c:pt idx="7772">
                  <c:v>7773</c:v>
                </c:pt>
                <c:pt idx="7773">
                  <c:v>7774</c:v>
                </c:pt>
                <c:pt idx="7774">
                  <c:v>7775</c:v>
                </c:pt>
                <c:pt idx="7775">
                  <c:v>7776</c:v>
                </c:pt>
                <c:pt idx="7776">
                  <c:v>7777</c:v>
                </c:pt>
                <c:pt idx="7777">
                  <c:v>7778</c:v>
                </c:pt>
                <c:pt idx="7778">
                  <c:v>7779</c:v>
                </c:pt>
                <c:pt idx="7779">
                  <c:v>7780</c:v>
                </c:pt>
                <c:pt idx="7780">
                  <c:v>7781</c:v>
                </c:pt>
                <c:pt idx="7781">
                  <c:v>7782</c:v>
                </c:pt>
                <c:pt idx="7782">
                  <c:v>7783</c:v>
                </c:pt>
                <c:pt idx="7783">
                  <c:v>7784</c:v>
                </c:pt>
                <c:pt idx="7784">
                  <c:v>7785</c:v>
                </c:pt>
                <c:pt idx="7785">
                  <c:v>7786</c:v>
                </c:pt>
                <c:pt idx="7786">
                  <c:v>7787</c:v>
                </c:pt>
                <c:pt idx="7787">
                  <c:v>7788</c:v>
                </c:pt>
                <c:pt idx="7788">
                  <c:v>7789</c:v>
                </c:pt>
                <c:pt idx="7789">
                  <c:v>7790</c:v>
                </c:pt>
                <c:pt idx="7790">
                  <c:v>7791</c:v>
                </c:pt>
                <c:pt idx="7791">
                  <c:v>7792</c:v>
                </c:pt>
                <c:pt idx="7792">
                  <c:v>7793</c:v>
                </c:pt>
                <c:pt idx="7793">
                  <c:v>7794</c:v>
                </c:pt>
                <c:pt idx="7794">
                  <c:v>7795</c:v>
                </c:pt>
                <c:pt idx="7795">
                  <c:v>7796</c:v>
                </c:pt>
                <c:pt idx="7796">
                  <c:v>7797</c:v>
                </c:pt>
                <c:pt idx="7797">
                  <c:v>7798</c:v>
                </c:pt>
                <c:pt idx="7798">
                  <c:v>7799</c:v>
                </c:pt>
                <c:pt idx="7799">
                  <c:v>7800</c:v>
                </c:pt>
                <c:pt idx="7800">
                  <c:v>7801</c:v>
                </c:pt>
                <c:pt idx="7801">
                  <c:v>7802</c:v>
                </c:pt>
                <c:pt idx="7802">
                  <c:v>7803</c:v>
                </c:pt>
                <c:pt idx="7803">
                  <c:v>7804</c:v>
                </c:pt>
                <c:pt idx="7804">
                  <c:v>7805</c:v>
                </c:pt>
                <c:pt idx="7805">
                  <c:v>7806</c:v>
                </c:pt>
                <c:pt idx="7806">
                  <c:v>7807</c:v>
                </c:pt>
                <c:pt idx="7807">
                  <c:v>7808</c:v>
                </c:pt>
                <c:pt idx="7808">
                  <c:v>7809</c:v>
                </c:pt>
                <c:pt idx="7809">
                  <c:v>7810</c:v>
                </c:pt>
                <c:pt idx="7810">
                  <c:v>7811</c:v>
                </c:pt>
                <c:pt idx="7811">
                  <c:v>7812</c:v>
                </c:pt>
                <c:pt idx="7812">
                  <c:v>7813</c:v>
                </c:pt>
                <c:pt idx="7813">
                  <c:v>7814</c:v>
                </c:pt>
                <c:pt idx="7814">
                  <c:v>7815</c:v>
                </c:pt>
                <c:pt idx="7815">
                  <c:v>7816</c:v>
                </c:pt>
                <c:pt idx="7816">
                  <c:v>7817</c:v>
                </c:pt>
                <c:pt idx="7817">
                  <c:v>7818</c:v>
                </c:pt>
                <c:pt idx="7818">
                  <c:v>7819</c:v>
                </c:pt>
                <c:pt idx="7819">
                  <c:v>7820</c:v>
                </c:pt>
                <c:pt idx="7820">
                  <c:v>7821</c:v>
                </c:pt>
                <c:pt idx="7821">
                  <c:v>7822</c:v>
                </c:pt>
                <c:pt idx="7822">
                  <c:v>7823</c:v>
                </c:pt>
                <c:pt idx="7823">
                  <c:v>7824</c:v>
                </c:pt>
                <c:pt idx="7824">
                  <c:v>7825</c:v>
                </c:pt>
                <c:pt idx="7825">
                  <c:v>7826</c:v>
                </c:pt>
                <c:pt idx="7826">
                  <c:v>7827</c:v>
                </c:pt>
                <c:pt idx="7827">
                  <c:v>7828</c:v>
                </c:pt>
                <c:pt idx="7828">
                  <c:v>7829</c:v>
                </c:pt>
                <c:pt idx="7829">
                  <c:v>7830</c:v>
                </c:pt>
                <c:pt idx="7830">
                  <c:v>7831</c:v>
                </c:pt>
                <c:pt idx="7831">
                  <c:v>7832</c:v>
                </c:pt>
                <c:pt idx="7832">
                  <c:v>7833</c:v>
                </c:pt>
                <c:pt idx="7833">
                  <c:v>7834</c:v>
                </c:pt>
                <c:pt idx="7834">
                  <c:v>7835</c:v>
                </c:pt>
                <c:pt idx="7835">
                  <c:v>7836</c:v>
                </c:pt>
                <c:pt idx="7836">
                  <c:v>7837</c:v>
                </c:pt>
                <c:pt idx="7837">
                  <c:v>7838</c:v>
                </c:pt>
                <c:pt idx="7838">
                  <c:v>7839</c:v>
                </c:pt>
                <c:pt idx="7839">
                  <c:v>7840</c:v>
                </c:pt>
                <c:pt idx="7840">
                  <c:v>7841</c:v>
                </c:pt>
                <c:pt idx="7841">
                  <c:v>7842</c:v>
                </c:pt>
                <c:pt idx="7842">
                  <c:v>7843</c:v>
                </c:pt>
                <c:pt idx="7843">
                  <c:v>7844</c:v>
                </c:pt>
                <c:pt idx="7844">
                  <c:v>7845</c:v>
                </c:pt>
                <c:pt idx="7845">
                  <c:v>7846</c:v>
                </c:pt>
                <c:pt idx="7846">
                  <c:v>7847</c:v>
                </c:pt>
                <c:pt idx="7847">
                  <c:v>7848</c:v>
                </c:pt>
                <c:pt idx="7848">
                  <c:v>7849</c:v>
                </c:pt>
                <c:pt idx="7849">
                  <c:v>7850</c:v>
                </c:pt>
                <c:pt idx="7850">
                  <c:v>7851</c:v>
                </c:pt>
                <c:pt idx="7851">
                  <c:v>7852</c:v>
                </c:pt>
                <c:pt idx="7852">
                  <c:v>7853</c:v>
                </c:pt>
                <c:pt idx="7853">
                  <c:v>7854</c:v>
                </c:pt>
                <c:pt idx="7854">
                  <c:v>7855</c:v>
                </c:pt>
                <c:pt idx="7855">
                  <c:v>7856</c:v>
                </c:pt>
                <c:pt idx="7856">
                  <c:v>7857</c:v>
                </c:pt>
                <c:pt idx="7857">
                  <c:v>7858</c:v>
                </c:pt>
                <c:pt idx="7858">
                  <c:v>7859</c:v>
                </c:pt>
                <c:pt idx="7859">
                  <c:v>7860</c:v>
                </c:pt>
                <c:pt idx="7860">
                  <c:v>7861</c:v>
                </c:pt>
                <c:pt idx="7861">
                  <c:v>7862</c:v>
                </c:pt>
                <c:pt idx="7862">
                  <c:v>7863</c:v>
                </c:pt>
                <c:pt idx="7863">
                  <c:v>7864</c:v>
                </c:pt>
                <c:pt idx="7864">
                  <c:v>7865</c:v>
                </c:pt>
                <c:pt idx="7865">
                  <c:v>7866</c:v>
                </c:pt>
                <c:pt idx="7866">
                  <c:v>7867</c:v>
                </c:pt>
                <c:pt idx="7867">
                  <c:v>7868</c:v>
                </c:pt>
                <c:pt idx="7868">
                  <c:v>7869</c:v>
                </c:pt>
                <c:pt idx="7869">
                  <c:v>7870</c:v>
                </c:pt>
                <c:pt idx="7870">
                  <c:v>7871</c:v>
                </c:pt>
                <c:pt idx="7871">
                  <c:v>7872</c:v>
                </c:pt>
                <c:pt idx="7872">
                  <c:v>7873</c:v>
                </c:pt>
                <c:pt idx="7873">
                  <c:v>7874</c:v>
                </c:pt>
                <c:pt idx="7874">
                  <c:v>7875</c:v>
                </c:pt>
                <c:pt idx="7875">
                  <c:v>7876</c:v>
                </c:pt>
                <c:pt idx="7876">
                  <c:v>7877</c:v>
                </c:pt>
                <c:pt idx="7877">
                  <c:v>7878</c:v>
                </c:pt>
                <c:pt idx="7878">
                  <c:v>7879</c:v>
                </c:pt>
                <c:pt idx="7879">
                  <c:v>7880</c:v>
                </c:pt>
                <c:pt idx="7880">
                  <c:v>7881</c:v>
                </c:pt>
                <c:pt idx="7881">
                  <c:v>7882</c:v>
                </c:pt>
                <c:pt idx="7882">
                  <c:v>7883</c:v>
                </c:pt>
                <c:pt idx="7883">
                  <c:v>7884</c:v>
                </c:pt>
                <c:pt idx="7884">
                  <c:v>7885</c:v>
                </c:pt>
                <c:pt idx="7885">
                  <c:v>7886</c:v>
                </c:pt>
                <c:pt idx="7886">
                  <c:v>7887</c:v>
                </c:pt>
                <c:pt idx="7887">
                  <c:v>7888</c:v>
                </c:pt>
                <c:pt idx="7888">
                  <c:v>7889</c:v>
                </c:pt>
                <c:pt idx="7889">
                  <c:v>7890</c:v>
                </c:pt>
                <c:pt idx="7890">
                  <c:v>7891</c:v>
                </c:pt>
                <c:pt idx="7891">
                  <c:v>7892</c:v>
                </c:pt>
                <c:pt idx="7892">
                  <c:v>7893</c:v>
                </c:pt>
                <c:pt idx="7893">
                  <c:v>7894</c:v>
                </c:pt>
                <c:pt idx="7894">
                  <c:v>7895</c:v>
                </c:pt>
                <c:pt idx="7895">
                  <c:v>7896</c:v>
                </c:pt>
                <c:pt idx="7896">
                  <c:v>7897</c:v>
                </c:pt>
                <c:pt idx="7897">
                  <c:v>7898</c:v>
                </c:pt>
                <c:pt idx="7898">
                  <c:v>7899</c:v>
                </c:pt>
                <c:pt idx="7899">
                  <c:v>7900</c:v>
                </c:pt>
                <c:pt idx="7900">
                  <c:v>7901</c:v>
                </c:pt>
                <c:pt idx="7901">
                  <c:v>7902</c:v>
                </c:pt>
                <c:pt idx="7902">
                  <c:v>7903</c:v>
                </c:pt>
                <c:pt idx="7903">
                  <c:v>7904</c:v>
                </c:pt>
                <c:pt idx="7904">
                  <c:v>7905</c:v>
                </c:pt>
                <c:pt idx="7905">
                  <c:v>7906</c:v>
                </c:pt>
                <c:pt idx="7906">
                  <c:v>7907</c:v>
                </c:pt>
                <c:pt idx="7907">
                  <c:v>7908</c:v>
                </c:pt>
                <c:pt idx="7908">
                  <c:v>7909</c:v>
                </c:pt>
                <c:pt idx="7909">
                  <c:v>7910</c:v>
                </c:pt>
                <c:pt idx="7910">
                  <c:v>7911</c:v>
                </c:pt>
                <c:pt idx="7911">
                  <c:v>7912</c:v>
                </c:pt>
                <c:pt idx="7912">
                  <c:v>7913</c:v>
                </c:pt>
                <c:pt idx="7913">
                  <c:v>7914</c:v>
                </c:pt>
                <c:pt idx="7914">
                  <c:v>7915</c:v>
                </c:pt>
                <c:pt idx="7915">
                  <c:v>7916</c:v>
                </c:pt>
                <c:pt idx="7916">
                  <c:v>7917</c:v>
                </c:pt>
                <c:pt idx="7917">
                  <c:v>7918</c:v>
                </c:pt>
                <c:pt idx="7918">
                  <c:v>7919</c:v>
                </c:pt>
                <c:pt idx="7919">
                  <c:v>7920</c:v>
                </c:pt>
                <c:pt idx="7920">
                  <c:v>7921</c:v>
                </c:pt>
                <c:pt idx="7921">
                  <c:v>7922</c:v>
                </c:pt>
                <c:pt idx="7922">
                  <c:v>7923</c:v>
                </c:pt>
                <c:pt idx="7923">
                  <c:v>7924</c:v>
                </c:pt>
                <c:pt idx="7924">
                  <c:v>7925</c:v>
                </c:pt>
                <c:pt idx="7925">
                  <c:v>7926</c:v>
                </c:pt>
                <c:pt idx="7926">
                  <c:v>7927</c:v>
                </c:pt>
                <c:pt idx="7927">
                  <c:v>7928</c:v>
                </c:pt>
                <c:pt idx="7928">
                  <c:v>7929</c:v>
                </c:pt>
                <c:pt idx="7929">
                  <c:v>7930</c:v>
                </c:pt>
                <c:pt idx="7930">
                  <c:v>7931</c:v>
                </c:pt>
                <c:pt idx="7931">
                  <c:v>7932</c:v>
                </c:pt>
                <c:pt idx="7932">
                  <c:v>7933</c:v>
                </c:pt>
                <c:pt idx="7933">
                  <c:v>7934</c:v>
                </c:pt>
                <c:pt idx="7934">
                  <c:v>7935</c:v>
                </c:pt>
                <c:pt idx="7935">
                  <c:v>7936</c:v>
                </c:pt>
                <c:pt idx="7936">
                  <c:v>7937</c:v>
                </c:pt>
                <c:pt idx="7937">
                  <c:v>7938</c:v>
                </c:pt>
                <c:pt idx="7938">
                  <c:v>7939</c:v>
                </c:pt>
                <c:pt idx="7939">
                  <c:v>7940</c:v>
                </c:pt>
                <c:pt idx="7940">
                  <c:v>7941</c:v>
                </c:pt>
                <c:pt idx="7941">
                  <c:v>7942</c:v>
                </c:pt>
                <c:pt idx="7942">
                  <c:v>7943</c:v>
                </c:pt>
                <c:pt idx="7943">
                  <c:v>7944</c:v>
                </c:pt>
                <c:pt idx="7944">
                  <c:v>7945</c:v>
                </c:pt>
                <c:pt idx="7945">
                  <c:v>7946</c:v>
                </c:pt>
                <c:pt idx="7946">
                  <c:v>7947</c:v>
                </c:pt>
                <c:pt idx="7947">
                  <c:v>7948</c:v>
                </c:pt>
                <c:pt idx="7948">
                  <c:v>7949</c:v>
                </c:pt>
                <c:pt idx="7949">
                  <c:v>7950</c:v>
                </c:pt>
                <c:pt idx="7950">
                  <c:v>7951</c:v>
                </c:pt>
                <c:pt idx="7951">
                  <c:v>7952</c:v>
                </c:pt>
                <c:pt idx="7952">
                  <c:v>7953</c:v>
                </c:pt>
                <c:pt idx="7953">
                  <c:v>7954</c:v>
                </c:pt>
                <c:pt idx="7954">
                  <c:v>7955</c:v>
                </c:pt>
                <c:pt idx="7955">
                  <c:v>7956</c:v>
                </c:pt>
                <c:pt idx="7956">
                  <c:v>7957</c:v>
                </c:pt>
                <c:pt idx="7957">
                  <c:v>7958</c:v>
                </c:pt>
                <c:pt idx="7958">
                  <c:v>7959</c:v>
                </c:pt>
                <c:pt idx="7959">
                  <c:v>7960</c:v>
                </c:pt>
                <c:pt idx="7960">
                  <c:v>7961</c:v>
                </c:pt>
                <c:pt idx="7961">
                  <c:v>7962</c:v>
                </c:pt>
                <c:pt idx="7962">
                  <c:v>7963</c:v>
                </c:pt>
                <c:pt idx="7963">
                  <c:v>7964</c:v>
                </c:pt>
                <c:pt idx="7964">
                  <c:v>7965</c:v>
                </c:pt>
                <c:pt idx="7965">
                  <c:v>7966</c:v>
                </c:pt>
                <c:pt idx="7966">
                  <c:v>7967</c:v>
                </c:pt>
                <c:pt idx="7967">
                  <c:v>7968</c:v>
                </c:pt>
                <c:pt idx="7968">
                  <c:v>7969</c:v>
                </c:pt>
                <c:pt idx="7969">
                  <c:v>7970</c:v>
                </c:pt>
                <c:pt idx="7970">
                  <c:v>7971</c:v>
                </c:pt>
                <c:pt idx="7971">
                  <c:v>7972</c:v>
                </c:pt>
                <c:pt idx="7972">
                  <c:v>7973</c:v>
                </c:pt>
                <c:pt idx="7973">
                  <c:v>7974</c:v>
                </c:pt>
                <c:pt idx="7974">
                  <c:v>7975</c:v>
                </c:pt>
                <c:pt idx="7975">
                  <c:v>7976</c:v>
                </c:pt>
                <c:pt idx="7976">
                  <c:v>7977</c:v>
                </c:pt>
                <c:pt idx="7977">
                  <c:v>7978</c:v>
                </c:pt>
                <c:pt idx="7978">
                  <c:v>7979</c:v>
                </c:pt>
                <c:pt idx="7979">
                  <c:v>7980</c:v>
                </c:pt>
                <c:pt idx="7980">
                  <c:v>7981</c:v>
                </c:pt>
                <c:pt idx="7981">
                  <c:v>7982</c:v>
                </c:pt>
                <c:pt idx="7982">
                  <c:v>7983</c:v>
                </c:pt>
                <c:pt idx="7983">
                  <c:v>7984</c:v>
                </c:pt>
                <c:pt idx="7984">
                  <c:v>7985</c:v>
                </c:pt>
                <c:pt idx="7985">
                  <c:v>7986</c:v>
                </c:pt>
                <c:pt idx="7986">
                  <c:v>7987</c:v>
                </c:pt>
                <c:pt idx="7987">
                  <c:v>7988</c:v>
                </c:pt>
                <c:pt idx="7988">
                  <c:v>7989</c:v>
                </c:pt>
                <c:pt idx="7989">
                  <c:v>7990</c:v>
                </c:pt>
                <c:pt idx="7990">
                  <c:v>7991</c:v>
                </c:pt>
                <c:pt idx="7991">
                  <c:v>7992</c:v>
                </c:pt>
                <c:pt idx="7992">
                  <c:v>7993</c:v>
                </c:pt>
                <c:pt idx="7993">
                  <c:v>7994</c:v>
                </c:pt>
                <c:pt idx="7994">
                  <c:v>7995</c:v>
                </c:pt>
                <c:pt idx="7995">
                  <c:v>7996</c:v>
                </c:pt>
                <c:pt idx="7996">
                  <c:v>7997</c:v>
                </c:pt>
                <c:pt idx="7997">
                  <c:v>7998</c:v>
                </c:pt>
                <c:pt idx="7998">
                  <c:v>7999</c:v>
                </c:pt>
                <c:pt idx="7999">
                  <c:v>8000</c:v>
                </c:pt>
                <c:pt idx="8000">
                  <c:v>8001</c:v>
                </c:pt>
                <c:pt idx="8001">
                  <c:v>8002</c:v>
                </c:pt>
                <c:pt idx="8002">
                  <c:v>8003</c:v>
                </c:pt>
                <c:pt idx="8003">
                  <c:v>8004</c:v>
                </c:pt>
                <c:pt idx="8004">
                  <c:v>8005</c:v>
                </c:pt>
                <c:pt idx="8005">
                  <c:v>8006</c:v>
                </c:pt>
                <c:pt idx="8006">
                  <c:v>8007</c:v>
                </c:pt>
                <c:pt idx="8007">
                  <c:v>8008</c:v>
                </c:pt>
                <c:pt idx="8008">
                  <c:v>8009</c:v>
                </c:pt>
                <c:pt idx="8009">
                  <c:v>8010</c:v>
                </c:pt>
                <c:pt idx="8010">
                  <c:v>8011</c:v>
                </c:pt>
                <c:pt idx="8011">
                  <c:v>8012</c:v>
                </c:pt>
                <c:pt idx="8012">
                  <c:v>8013</c:v>
                </c:pt>
                <c:pt idx="8013">
                  <c:v>8014</c:v>
                </c:pt>
                <c:pt idx="8014">
                  <c:v>8015</c:v>
                </c:pt>
                <c:pt idx="8015">
                  <c:v>8016</c:v>
                </c:pt>
                <c:pt idx="8016">
                  <c:v>8017</c:v>
                </c:pt>
                <c:pt idx="8017">
                  <c:v>8018</c:v>
                </c:pt>
                <c:pt idx="8018">
                  <c:v>8019</c:v>
                </c:pt>
                <c:pt idx="8019">
                  <c:v>8020</c:v>
                </c:pt>
                <c:pt idx="8020">
                  <c:v>8021</c:v>
                </c:pt>
                <c:pt idx="8021">
                  <c:v>8022</c:v>
                </c:pt>
                <c:pt idx="8022">
                  <c:v>8023</c:v>
                </c:pt>
                <c:pt idx="8023">
                  <c:v>8024</c:v>
                </c:pt>
                <c:pt idx="8024">
                  <c:v>8025</c:v>
                </c:pt>
                <c:pt idx="8025">
                  <c:v>8026</c:v>
                </c:pt>
                <c:pt idx="8026">
                  <c:v>8027</c:v>
                </c:pt>
                <c:pt idx="8027">
                  <c:v>8028</c:v>
                </c:pt>
                <c:pt idx="8028">
                  <c:v>8029</c:v>
                </c:pt>
                <c:pt idx="8029">
                  <c:v>8030</c:v>
                </c:pt>
                <c:pt idx="8030">
                  <c:v>8031</c:v>
                </c:pt>
                <c:pt idx="8031">
                  <c:v>8032</c:v>
                </c:pt>
                <c:pt idx="8032">
                  <c:v>8033</c:v>
                </c:pt>
                <c:pt idx="8033">
                  <c:v>8034</c:v>
                </c:pt>
                <c:pt idx="8034">
                  <c:v>8035</c:v>
                </c:pt>
                <c:pt idx="8035">
                  <c:v>8036</c:v>
                </c:pt>
                <c:pt idx="8036">
                  <c:v>8037</c:v>
                </c:pt>
                <c:pt idx="8037">
                  <c:v>8038</c:v>
                </c:pt>
                <c:pt idx="8038">
                  <c:v>8039</c:v>
                </c:pt>
                <c:pt idx="8039">
                  <c:v>8040</c:v>
                </c:pt>
                <c:pt idx="8040">
                  <c:v>8041</c:v>
                </c:pt>
                <c:pt idx="8041">
                  <c:v>8042</c:v>
                </c:pt>
                <c:pt idx="8042">
                  <c:v>8043</c:v>
                </c:pt>
                <c:pt idx="8043">
                  <c:v>8044</c:v>
                </c:pt>
                <c:pt idx="8044">
                  <c:v>8045</c:v>
                </c:pt>
                <c:pt idx="8045">
                  <c:v>8046</c:v>
                </c:pt>
                <c:pt idx="8046">
                  <c:v>8047</c:v>
                </c:pt>
                <c:pt idx="8047">
                  <c:v>8048</c:v>
                </c:pt>
                <c:pt idx="8048">
                  <c:v>8049</c:v>
                </c:pt>
                <c:pt idx="8049">
                  <c:v>8050</c:v>
                </c:pt>
                <c:pt idx="8050">
                  <c:v>8051</c:v>
                </c:pt>
                <c:pt idx="8051">
                  <c:v>8052</c:v>
                </c:pt>
                <c:pt idx="8052">
                  <c:v>8053</c:v>
                </c:pt>
                <c:pt idx="8053">
                  <c:v>8054</c:v>
                </c:pt>
                <c:pt idx="8054">
                  <c:v>8055</c:v>
                </c:pt>
                <c:pt idx="8055">
                  <c:v>8056</c:v>
                </c:pt>
                <c:pt idx="8056">
                  <c:v>8057</c:v>
                </c:pt>
                <c:pt idx="8057">
                  <c:v>8058</c:v>
                </c:pt>
                <c:pt idx="8058">
                  <c:v>8059</c:v>
                </c:pt>
                <c:pt idx="8059">
                  <c:v>8060</c:v>
                </c:pt>
                <c:pt idx="8060">
                  <c:v>8061</c:v>
                </c:pt>
                <c:pt idx="8061">
                  <c:v>8062</c:v>
                </c:pt>
                <c:pt idx="8062">
                  <c:v>8063</c:v>
                </c:pt>
                <c:pt idx="8063">
                  <c:v>8064</c:v>
                </c:pt>
                <c:pt idx="8064">
                  <c:v>8065</c:v>
                </c:pt>
                <c:pt idx="8065">
                  <c:v>8066</c:v>
                </c:pt>
                <c:pt idx="8066">
                  <c:v>8067</c:v>
                </c:pt>
                <c:pt idx="8067">
                  <c:v>8068</c:v>
                </c:pt>
                <c:pt idx="8068">
                  <c:v>8069</c:v>
                </c:pt>
                <c:pt idx="8069">
                  <c:v>8070</c:v>
                </c:pt>
                <c:pt idx="8070">
                  <c:v>8071</c:v>
                </c:pt>
                <c:pt idx="8071">
                  <c:v>8072</c:v>
                </c:pt>
                <c:pt idx="8072">
                  <c:v>8073</c:v>
                </c:pt>
                <c:pt idx="8073">
                  <c:v>8074</c:v>
                </c:pt>
                <c:pt idx="8074">
                  <c:v>8075</c:v>
                </c:pt>
                <c:pt idx="8075">
                  <c:v>8076</c:v>
                </c:pt>
                <c:pt idx="8076">
                  <c:v>8077</c:v>
                </c:pt>
                <c:pt idx="8077">
                  <c:v>8078</c:v>
                </c:pt>
                <c:pt idx="8078">
                  <c:v>8079</c:v>
                </c:pt>
                <c:pt idx="8079">
                  <c:v>8080</c:v>
                </c:pt>
                <c:pt idx="8080">
                  <c:v>8081</c:v>
                </c:pt>
                <c:pt idx="8081">
                  <c:v>8082</c:v>
                </c:pt>
                <c:pt idx="8082">
                  <c:v>8083</c:v>
                </c:pt>
                <c:pt idx="8083">
                  <c:v>8084</c:v>
                </c:pt>
                <c:pt idx="8084">
                  <c:v>8085</c:v>
                </c:pt>
                <c:pt idx="8085">
                  <c:v>8086</c:v>
                </c:pt>
                <c:pt idx="8086">
                  <c:v>8087</c:v>
                </c:pt>
                <c:pt idx="8087">
                  <c:v>8088</c:v>
                </c:pt>
                <c:pt idx="8088">
                  <c:v>8089</c:v>
                </c:pt>
                <c:pt idx="8089">
                  <c:v>8090</c:v>
                </c:pt>
                <c:pt idx="8090">
                  <c:v>8091</c:v>
                </c:pt>
                <c:pt idx="8091">
                  <c:v>8092</c:v>
                </c:pt>
                <c:pt idx="8092">
                  <c:v>8093</c:v>
                </c:pt>
                <c:pt idx="8093">
                  <c:v>8094</c:v>
                </c:pt>
                <c:pt idx="8094">
                  <c:v>8095</c:v>
                </c:pt>
                <c:pt idx="8095">
                  <c:v>8096</c:v>
                </c:pt>
                <c:pt idx="8096">
                  <c:v>8097</c:v>
                </c:pt>
                <c:pt idx="8097">
                  <c:v>8098</c:v>
                </c:pt>
                <c:pt idx="8098">
                  <c:v>8099</c:v>
                </c:pt>
                <c:pt idx="8099">
                  <c:v>8100</c:v>
                </c:pt>
                <c:pt idx="8100">
                  <c:v>8101</c:v>
                </c:pt>
                <c:pt idx="8101">
                  <c:v>8102</c:v>
                </c:pt>
                <c:pt idx="8102">
                  <c:v>8103</c:v>
                </c:pt>
                <c:pt idx="8103">
                  <c:v>8104</c:v>
                </c:pt>
                <c:pt idx="8104">
                  <c:v>8105</c:v>
                </c:pt>
                <c:pt idx="8105">
                  <c:v>8106</c:v>
                </c:pt>
                <c:pt idx="8106">
                  <c:v>8107</c:v>
                </c:pt>
                <c:pt idx="8107">
                  <c:v>8108</c:v>
                </c:pt>
                <c:pt idx="8108">
                  <c:v>8109</c:v>
                </c:pt>
                <c:pt idx="8109">
                  <c:v>8110</c:v>
                </c:pt>
                <c:pt idx="8110">
                  <c:v>8111</c:v>
                </c:pt>
                <c:pt idx="8111">
                  <c:v>8112</c:v>
                </c:pt>
                <c:pt idx="8112">
                  <c:v>8113</c:v>
                </c:pt>
                <c:pt idx="8113">
                  <c:v>8114</c:v>
                </c:pt>
                <c:pt idx="8114">
                  <c:v>8115</c:v>
                </c:pt>
                <c:pt idx="8115">
                  <c:v>8116</c:v>
                </c:pt>
                <c:pt idx="8116">
                  <c:v>8117</c:v>
                </c:pt>
                <c:pt idx="8117">
                  <c:v>8118</c:v>
                </c:pt>
                <c:pt idx="8118">
                  <c:v>8119</c:v>
                </c:pt>
                <c:pt idx="8119">
                  <c:v>8120</c:v>
                </c:pt>
                <c:pt idx="8120">
                  <c:v>8121</c:v>
                </c:pt>
                <c:pt idx="8121">
                  <c:v>8122</c:v>
                </c:pt>
                <c:pt idx="8122">
                  <c:v>8123</c:v>
                </c:pt>
                <c:pt idx="8123">
                  <c:v>8124</c:v>
                </c:pt>
                <c:pt idx="8124">
                  <c:v>8125</c:v>
                </c:pt>
                <c:pt idx="8125">
                  <c:v>8126</c:v>
                </c:pt>
                <c:pt idx="8126">
                  <c:v>8127</c:v>
                </c:pt>
                <c:pt idx="8127">
                  <c:v>8128</c:v>
                </c:pt>
                <c:pt idx="8128">
                  <c:v>8129</c:v>
                </c:pt>
                <c:pt idx="8129">
                  <c:v>8130</c:v>
                </c:pt>
                <c:pt idx="8130">
                  <c:v>8131</c:v>
                </c:pt>
                <c:pt idx="8131">
                  <c:v>8132</c:v>
                </c:pt>
                <c:pt idx="8132">
                  <c:v>8133</c:v>
                </c:pt>
                <c:pt idx="8133">
                  <c:v>8134</c:v>
                </c:pt>
                <c:pt idx="8134">
                  <c:v>8135</c:v>
                </c:pt>
                <c:pt idx="8135">
                  <c:v>8136</c:v>
                </c:pt>
                <c:pt idx="8136">
                  <c:v>8137</c:v>
                </c:pt>
                <c:pt idx="8137">
                  <c:v>8138</c:v>
                </c:pt>
                <c:pt idx="8138">
                  <c:v>8139</c:v>
                </c:pt>
                <c:pt idx="8139">
                  <c:v>8140</c:v>
                </c:pt>
                <c:pt idx="8140">
                  <c:v>8141</c:v>
                </c:pt>
                <c:pt idx="8141">
                  <c:v>8142</c:v>
                </c:pt>
                <c:pt idx="8142">
                  <c:v>8143</c:v>
                </c:pt>
                <c:pt idx="8143">
                  <c:v>8144</c:v>
                </c:pt>
                <c:pt idx="8144">
                  <c:v>8145</c:v>
                </c:pt>
                <c:pt idx="8145">
                  <c:v>8146</c:v>
                </c:pt>
                <c:pt idx="8146">
                  <c:v>8147</c:v>
                </c:pt>
                <c:pt idx="8147">
                  <c:v>8148</c:v>
                </c:pt>
                <c:pt idx="8148">
                  <c:v>8149</c:v>
                </c:pt>
                <c:pt idx="8149">
                  <c:v>8150</c:v>
                </c:pt>
                <c:pt idx="8150">
                  <c:v>8151</c:v>
                </c:pt>
                <c:pt idx="8151">
                  <c:v>8152</c:v>
                </c:pt>
                <c:pt idx="8152">
                  <c:v>8153</c:v>
                </c:pt>
                <c:pt idx="8153">
                  <c:v>8154</c:v>
                </c:pt>
                <c:pt idx="8154">
                  <c:v>8155</c:v>
                </c:pt>
                <c:pt idx="8155">
                  <c:v>8156</c:v>
                </c:pt>
                <c:pt idx="8156">
                  <c:v>8157</c:v>
                </c:pt>
                <c:pt idx="8157">
                  <c:v>8158</c:v>
                </c:pt>
                <c:pt idx="8158">
                  <c:v>8159</c:v>
                </c:pt>
                <c:pt idx="8159">
                  <c:v>8160</c:v>
                </c:pt>
                <c:pt idx="8160">
                  <c:v>8161</c:v>
                </c:pt>
                <c:pt idx="8161">
                  <c:v>8162</c:v>
                </c:pt>
                <c:pt idx="8162">
                  <c:v>8163</c:v>
                </c:pt>
                <c:pt idx="8163">
                  <c:v>8164</c:v>
                </c:pt>
                <c:pt idx="8164">
                  <c:v>8165</c:v>
                </c:pt>
                <c:pt idx="8165">
                  <c:v>8166</c:v>
                </c:pt>
                <c:pt idx="8166">
                  <c:v>8167</c:v>
                </c:pt>
                <c:pt idx="8167">
                  <c:v>8168</c:v>
                </c:pt>
                <c:pt idx="8168">
                  <c:v>8169</c:v>
                </c:pt>
                <c:pt idx="8169">
                  <c:v>8170</c:v>
                </c:pt>
                <c:pt idx="8170">
                  <c:v>8171</c:v>
                </c:pt>
                <c:pt idx="8171">
                  <c:v>8172</c:v>
                </c:pt>
                <c:pt idx="8172">
                  <c:v>8173</c:v>
                </c:pt>
                <c:pt idx="8173">
                  <c:v>8174</c:v>
                </c:pt>
                <c:pt idx="8174">
                  <c:v>8175</c:v>
                </c:pt>
                <c:pt idx="8175">
                  <c:v>8176</c:v>
                </c:pt>
                <c:pt idx="8176">
                  <c:v>8177</c:v>
                </c:pt>
                <c:pt idx="8177">
                  <c:v>8178</c:v>
                </c:pt>
                <c:pt idx="8178">
                  <c:v>8179</c:v>
                </c:pt>
                <c:pt idx="8179">
                  <c:v>8180</c:v>
                </c:pt>
                <c:pt idx="8180">
                  <c:v>8181</c:v>
                </c:pt>
                <c:pt idx="8181">
                  <c:v>8182</c:v>
                </c:pt>
                <c:pt idx="8182">
                  <c:v>8183</c:v>
                </c:pt>
                <c:pt idx="8183">
                  <c:v>8184</c:v>
                </c:pt>
                <c:pt idx="8184">
                  <c:v>8185</c:v>
                </c:pt>
                <c:pt idx="8185">
                  <c:v>8186</c:v>
                </c:pt>
                <c:pt idx="8186">
                  <c:v>8187</c:v>
                </c:pt>
                <c:pt idx="8187">
                  <c:v>8188</c:v>
                </c:pt>
                <c:pt idx="8188">
                  <c:v>8189</c:v>
                </c:pt>
                <c:pt idx="8189">
                  <c:v>8190</c:v>
                </c:pt>
                <c:pt idx="8190">
                  <c:v>8191</c:v>
                </c:pt>
                <c:pt idx="8191">
                  <c:v>8192</c:v>
                </c:pt>
                <c:pt idx="8192">
                  <c:v>8193</c:v>
                </c:pt>
                <c:pt idx="8193">
                  <c:v>8194</c:v>
                </c:pt>
                <c:pt idx="8194">
                  <c:v>8195</c:v>
                </c:pt>
                <c:pt idx="8195">
                  <c:v>8196</c:v>
                </c:pt>
                <c:pt idx="8196">
                  <c:v>8197</c:v>
                </c:pt>
                <c:pt idx="8197">
                  <c:v>8198</c:v>
                </c:pt>
                <c:pt idx="8198">
                  <c:v>8199</c:v>
                </c:pt>
                <c:pt idx="8199">
                  <c:v>8200</c:v>
                </c:pt>
                <c:pt idx="8200">
                  <c:v>8201</c:v>
                </c:pt>
                <c:pt idx="8201">
                  <c:v>8202</c:v>
                </c:pt>
                <c:pt idx="8202">
                  <c:v>8203</c:v>
                </c:pt>
                <c:pt idx="8203">
                  <c:v>8204</c:v>
                </c:pt>
                <c:pt idx="8204">
                  <c:v>8205</c:v>
                </c:pt>
                <c:pt idx="8205">
                  <c:v>8206</c:v>
                </c:pt>
                <c:pt idx="8206">
                  <c:v>8207</c:v>
                </c:pt>
                <c:pt idx="8207">
                  <c:v>8208</c:v>
                </c:pt>
                <c:pt idx="8208">
                  <c:v>8209</c:v>
                </c:pt>
                <c:pt idx="8209">
                  <c:v>8210</c:v>
                </c:pt>
                <c:pt idx="8210">
                  <c:v>8211</c:v>
                </c:pt>
                <c:pt idx="8211">
                  <c:v>8212</c:v>
                </c:pt>
                <c:pt idx="8212">
                  <c:v>8213</c:v>
                </c:pt>
                <c:pt idx="8213">
                  <c:v>8214</c:v>
                </c:pt>
                <c:pt idx="8214">
                  <c:v>8215</c:v>
                </c:pt>
                <c:pt idx="8215">
                  <c:v>8216</c:v>
                </c:pt>
                <c:pt idx="8216">
                  <c:v>8217</c:v>
                </c:pt>
                <c:pt idx="8217">
                  <c:v>8218</c:v>
                </c:pt>
                <c:pt idx="8218">
                  <c:v>8219</c:v>
                </c:pt>
                <c:pt idx="8219">
                  <c:v>8220</c:v>
                </c:pt>
                <c:pt idx="8220">
                  <c:v>8221</c:v>
                </c:pt>
                <c:pt idx="8221">
                  <c:v>8222</c:v>
                </c:pt>
                <c:pt idx="8222">
                  <c:v>8223</c:v>
                </c:pt>
                <c:pt idx="8223">
                  <c:v>8224</c:v>
                </c:pt>
                <c:pt idx="8224">
                  <c:v>8225</c:v>
                </c:pt>
                <c:pt idx="8225">
                  <c:v>8226</c:v>
                </c:pt>
                <c:pt idx="8226">
                  <c:v>8227</c:v>
                </c:pt>
                <c:pt idx="8227">
                  <c:v>8228</c:v>
                </c:pt>
                <c:pt idx="8228">
                  <c:v>8229</c:v>
                </c:pt>
                <c:pt idx="8229">
                  <c:v>8230</c:v>
                </c:pt>
                <c:pt idx="8230">
                  <c:v>8231</c:v>
                </c:pt>
                <c:pt idx="8231">
                  <c:v>8232</c:v>
                </c:pt>
                <c:pt idx="8232">
                  <c:v>8233</c:v>
                </c:pt>
                <c:pt idx="8233">
                  <c:v>8234</c:v>
                </c:pt>
                <c:pt idx="8234">
                  <c:v>8235</c:v>
                </c:pt>
                <c:pt idx="8235">
                  <c:v>8236</c:v>
                </c:pt>
                <c:pt idx="8236">
                  <c:v>8237</c:v>
                </c:pt>
                <c:pt idx="8237">
                  <c:v>8238</c:v>
                </c:pt>
                <c:pt idx="8238">
                  <c:v>8239</c:v>
                </c:pt>
                <c:pt idx="8239">
                  <c:v>8240</c:v>
                </c:pt>
                <c:pt idx="8240">
                  <c:v>8241</c:v>
                </c:pt>
                <c:pt idx="8241">
                  <c:v>8242</c:v>
                </c:pt>
                <c:pt idx="8242">
                  <c:v>8243</c:v>
                </c:pt>
                <c:pt idx="8243">
                  <c:v>8244</c:v>
                </c:pt>
                <c:pt idx="8244">
                  <c:v>8245</c:v>
                </c:pt>
                <c:pt idx="8245">
                  <c:v>8246</c:v>
                </c:pt>
                <c:pt idx="8246">
                  <c:v>8247</c:v>
                </c:pt>
                <c:pt idx="8247">
                  <c:v>8248</c:v>
                </c:pt>
                <c:pt idx="8248">
                  <c:v>8249</c:v>
                </c:pt>
                <c:pt idx="8249">
                  <c:v>8250</c:v>
                </c:pt>
                <c:pt idx="8250">
                  <c:v>8251</c:v>
                </c:pt>
                <c:pt idx="8251">
                  <c:v>8252</c:v>
                </c:pt>
                <c:pt idx="8252">
                  <c:v>8253</c:v>
                </c:pt>
                <c:pt idx="8253">
                  <c:v>8254</c:v>
                </c:pt>
                <c:pt idx="8254">
                  <c:v>8255</c:v>
                </c:pt>
                <c:pt idx="8255">
                  <c:v>8256</c:v>
                </c:pt>
                <c:pt idx="8256">
                  <c:v>8257</c:v>
                </c:pt>
                <c:pt idx="8257">
                  <c:v>8258</c:v>
                </c:pt>
                <c:pt idx="8258">
                  <c:v>8259</c:v>
                </c:pt>
                <c:pt idx="8259">
                  <c:v>8260</c:v>
                </c:pt>
                <c:pt idx="8260">
                  <c:v>8261</c:v>
                </c:pt>
                <c:pt idx="8261">
                  <c:v>8262</c:v>
                </c:pt>
                <c:pt idx="8262">
                  <c:v>8263</c:v>
                </c:pt>
                <c:pt idx="8263">
                  <c:v>8264</c:v>
                </c:pt>
                <c:pt idx="8264">
                  <c:v>8265</c:v>
                </c:pt>
                <c:pt idx="8265">
                  <c:v>8266</c:v>
                </c:pt>
                <c:pt idx="8266">
                  <c:v>8267</c:v>
                </c:pt>
                <c:pt idx="8267">
                  <c:v>8268</c:v>
                </c:pt>
                <c:pt idx="8268">
                  <c:v>8269</c:v>
                </c:pt>
                <c:pt idx="8269">
                  <c:v>8270</c:v>
                </c:pt>
                <c:pt idx="8270">
                  <c:v>8271</c:v>
                </c:pt>
                <c:pt idx="8271">
                  <c:v>8272</c:v>
                </c:pt>
                <c:pt idx="8272">
                  <c:v>8273</c:v>
                </c:pt>
                <c:pt idx="8273">
                  <c:v>8274</c:v>
                </c:pt>
                <c:pt idx="8274">
                  <c:v>8275</c:v>
                </c:pt>
                <c:pt idx="8275">
                  <c:v>8276</c:v>
                </c:pt>
                <c:pt idx="8276">
                  <c:v>8277</c:v>
                </c:pt>
                <c:pt idx="8277">
                  <c:v>8278</c:v>
                </c:pt>
                <c:pt idx="8278">
                  <c:v>8279</c:v>
                </c:pt>
                <c:pt idx="8279">
                  <c:v>8280</c:v>
                </c:pt>
                <c:pt idx="8280">
                  <c:v>8281</c:v>
                </c:pt>
                <c:pt idx="8281">
                  <c:v>8282</c:v>
                </c:pt>
                <c:pt idx="8282">
                  <c:v>8283</c:v>
                </c:pt>
                <c:pt idx="8283">
                  <c:v>8284</c:v>
                </c:pt>
                <c:pt idx="8284">
                  <c:v>8285</c:v>
                </c:pt>
                <c:pt idx="8285">
                  <c:v>8286</c:v>
                </c:pt>
                <c:pt idx="8286">
                  <c:v>8287</c:v>
                </c:pt>
                <c:pt idx="8287">
                  <c:v>8288</c:v>
                </c:pt>
                <c:pt idx="8288">
                  <c:v>8289</c:v>
                </c:pt>
                <c:pt idx="8289">
                  <c:v>8290</c:v>
                </c:pt>
                <c:pt idx="8290">
                  <c:v>8291</c:v>
                </c:pt>
                <c:pt idx="8291">
                  <c:v>8292</c:v>
                </c:pt>
                <c:pt idx="8292">
                  <c:v>8293</c:v>
                </c:pt>
                <c:pt idx="8293">
                  <c:v>8294</c:v>
                </c:pt>
                <c:pt idx="8294">
                  <c:v>8295</c:v>
                </c:pt>
                <c:pt idx="8295">
                  <c:v>8296</c:v>
                </c:pt>
                <c:pt idx="8296">
                  <c:v>8297</c:v>
                </c:pt>
                <c:pt idx="8297">
                  <c:v>8298</c:v>
                </c:pt>
                <c:pt idx="8298">
                  <c:v>8299</c:v>
                </c:pt>
                <c:pt idx="8299">
                  <c:v>8300</c:v>
                </c:pt>
                <c:pt idx="8300">
                  <c:v>8301</c:v>
                </c:pt>
                <c:pt idx="8301">
                  <c:v>8302</c:v>
                </c:pt>
                <c:pt idx="8302">
                  <c:v>8303</c:v>
                </c:pt>
                <c:pt idx="8303">
                  <c:v>8304</c:v>
                </c:pt>
                <c:pt idx="8304">
                  <c:v>8305</c:v>
                </c:pt>
                <c:pt idx="8305">
                  <c:v>8306</c:v>
                </c:pt>
                <c:pt idx="8306">
                  <c:v>8307</c:v>
                </c:pt>
                <c:pt idx="8307">
                  <c:v>8308</c:v>
                </c:pt>
                <c:pt idx="8308">
                  <c:v>8309</c:v>
                </c:pt>
                <c:pt idx="8309">
                  <c:v>8310</c:v>
                </c:pt>
                <c:pt idx="8310">
                  <c:v>8311</c:v>
                </c:pt>
                <c:pt idx="8311">
                  <c:v>8312</c:v>
                </c:pt>
                <c:pt idx="8312">
                  <c:v>8313</c:v>
                </c:pt>
                <c:pt idx="8313">
                  <c:v>8314</c:v>
                </c:pt>
                <c:pt idx="8314">
                  <c:v>8315</c:v>
                </c:pt>
                <c:pt idx="8315">
                  <c:v>8316</c:v>
                </c:pt>
                <c:pt idx="8316">
                  <c:v>8317</c:v>
                </c:pt>
                <c:pt idx="8317">
                  <c:v>8318</c:v>
                </c:pt>
                <c:pt idx="8318">
                  <c:v>8319</c:v>
                </c:pt>
                <c:pt idx="8319">
                  <c:v>8320</c:v>
                </c:pt>
                <c:pt idx="8320">
                  <c:v>8321</c:v>
                </c:pt>
                <c:pt idx="8321">
                  <c:v>8322</c:v>
                </c:pt>
                <c:pt idx="8322">
                  <c:v>8323</c:v>
                </c:pt>
                <c:pt idx="8323">
                  <c:v>8324</c:v>
                </c:pt>
                <c:pt idx="8324">
                  <c:v>8325</c:v>
                </c:pt>
                <c:pt idx="8325">
                  <c:v>8326</c:v>
                </c:pt>
                <c:pt idx="8326">
                  <c:v>8327</c:v>
                </c:pt>
                <c:pt idx="8327">
                  <c:v>8328</c:v>
                </c:pt>
                <c:pt idx="8328">
                  <c:v>8329</c:v>
                </c:pt>
                <c:pt idx="8329">
                  <c:v>8330</c:v>
                </c:pt>
                <c:pt idx="8330">
                  <c:v>8331</c:v>
                </c:pt>
                <c:pt idx="8331">
                  <c:v>8332</c:v>
                </c:pt>
                <c:pt idx="8332">
                  <c:v>8333</c:v>
                </c:pt>
                <c:pt idx="8333">
                  <c:v>8334</c:v>
                </c:pt>
                <c:pt idx="8334">
                  <c:v>8335</c:v>
                </c:pt>
                <c:pt idx="8335">
                  <c:v>8336</c:v>
                </c:pt>
                <c:pt idx="8336">
                  <c:v>8337</c:v>
                </c:pt>
                <c:pt idx="8337">
                  <c:v>8338</c:v>
                </c:pt>
                <c:pt idx="8338">
                  <c:v>8339</c:v>
                </c:pt>
                <c:pt idx="8339">
                  <c:v>8340</c:v>
                </c:pt>
                <c:pt idx="8340">
                  <c:v>8341</c:v>
                </c:pt>
                <c:pt idx="8341">
                  <c:v>8342</c:v>
                </c:pt>
                <c:pt idx="8342">
                  <c:v>8343</c:v>
                </c:pt>
                <c:pt idx="8343">
                  <c:v>8344</c:v>
                </c:pt>
                <c:pt idx="8344">
                  <c:v>8345</c:v>
                </c:pt>
                <c:pt idx="8345">
                  <c:v>8346</c:v>
                </c:pt>
                <c:pt idx="8346">
                  <c:v>8347</c:v>
                </c:pt>
                <c:pt idx="8347">
                  <c:v>8348</c:v>
                </c:pt>
                <c:pt idx="8348">
                  <c:v>8349</c:v>
                </c:pt>
                <c:pt idx="8349">
                  <c:v>8350</c:v>
                </c:pt>
                <c:pt idx="8350">
                  <c:v>8351</c:v>
                </c:pt>
                <c:pt idx="8351">
                  <c:v>8352</c:v>
                </c:pt>
                <c:pt idx="8352">
                  <c:v>8353</c:v>
                </c:pt>
                <c:pt idx="8353">
                  <c:v>8354</c:v>
                </c:pt>
                <c:pt idx="8354">
                  <c:v>8355</c:v>
                </c:pt>
                <c:pt idx="8355">
                  <c:v>8356</c:v>
                </c:pt>
                <c:pt idx="8356">
                  <c:v>8357</c:v>
                </c:pt>
                <c:pt idx="8357">
                  <c:v>8358</c:v>
                </c:pt>
                <c:pt idx="8358">
                  <c:v>8359</c:v>
                </c:pt>
                <c:pt idx="8359">
                  <c:v>8360</c:v>
                </c:pt>
                <c:pt idx="8360">
                  <c:v>8361</c:v>
                </c:pt>
                <c:pt idx="8361">
                  <c:v>8362</c:v>
                </c:pt>
                <c:pt idx="8362">
                  <c:v>8363</c:v>
                </c:pt>
                <c:pt idx="8363">
                  <c:v>8364</c:v>
                </c:pt>
                <c:pt idx="8364">
                  <c:v>8365</c:v>
                </c:pt>
                <c:pt idx="8365">
                  <c:v>8366</c:v>
                </c:pt>
                <c:pt idx="8366">
                  <c:v>8367</c:v>
                </c:pt>
                <c:pt idx="8367">
                  <c:v>8368</c:v>
                </c:pt>
                <c:pt idx="8368">
                  <c:v>8369</c:v>
                </c:pt>
                <c:pt idx="8369">
                  <c:v>8370</c:v>
                </c:pt>
                <c:pt idx="8370">
                  <c:v>8371</c:v>
                </c:pt>
                <c:pt idx="8371">
                  <c:v>8372</c:v>
                </c:pt>
                <c:pt idx="8372">
                  <c:v>8373</c:v>
                </c:pt>
                <c:pt idx="8373">
                  <c:v>8374</c:v>
                </c:pt>
                <c:pt idx="8374">
                  <c:v>8375</c:v>
                </c:pt>
                <c:pt idx="8375">
                  <c:v>8376</c:v>
                </c:pt>
                <c:pt idx="8376">
                  <c:v>8377</c:v>
                </c:pt>
                <c:pt idx="8377">
                  <c:v>8378</c:v>
                </c:pt>
                <c:pt idx="8378">
                  <c:v>8379</c:v>
                </c:pt>
                <c:pt idx="8379">
                  <c:v>8380</c:v>
                </c:pt>
                <c:pt idx="8380">
                  <c:v>8381</c:v>
                </c:pt>
                <c:pt idx="8381">
                  <c:v>8382</c:v>
                </c:pt>
                <c:pt idx="8382">
                  <c:v>8383</c:v>
                </c:pt>
                <c:pt idx="8383">
                  <c:v>8384</c:v>
                </c:pt>
                <c:pt idx="8384">
                  <c:v>8385</c:v>
                </c:pt>
                <c:pt idx="8385">
                  <c:v>8386</c:v>
                </c:pt>
                <c:pt idx="8386">
                  <c:v>8387</c:v>
                </c:pt>
                <c:pt idx="8387">
                  <c:v>8388</c:v>
                </c:pt>
                <c:pt idx="8388">
                  <c:v>8389</c:v>
                </c:pt>
                <c:pt idx="8389">
                  <c:v>8390</c:v>
                </c:pt>
                <c:pt idx="8390">
                  <c:v>8391</c:v>
                </c:pt>
                <c:pt idx="8391">
                  <c:v>8392</c:v>
                </c:pt>
                <c:pt idx="8392">
                  <c:v>8393</c:v>
                </c:pt>
                <c:pt idx="8393">
                  <c:v>8394</c:v>
                </c:pt>
                <c:pt idx="8394">
                  <c:v>8395</c:v>
                </c:pt>
                <c:pt idx="8395">
                  <c:v>8396</c:v>
                </c:pt>
                <c:pt idx="8396">
                  <c:v>8397</c:v>
                </c:pt>
                <c:pt idx="8397">
                  <c:v>8398</c:v>
                </c:pt>
                <c:pt idx="8398">
                  <c:v>8399</c:v>
                </c:pt>
                <c:pt idx="8399">
                  <c:v>8400</c:v>
                </c:pt>
                <c:pt idx="8400">
                  <c:v>8401</c:v>
                </c:pt>
                <c:pt idx="8401">
                  <c:v>8402</c:v>
                </c:pt>
                <c:pt idx="8402">
                  <c:v>8403</c:v>
                </c:pt>
                <c:pt idx="8403">
                  <c:v>8404</c:v>
                </c:pt>
                <c:pt idx="8404">
                  <c:v>8405</c:v>
                </c:pt>
                <c:pt idx="8405">
                  <c:v>8406</c:v>
                </c:pt>
                <c:pt idx="8406">
                  <c:v>8407</c:v>
                </c:pt>
                <c:pt idx="8407">
                  <c:v>8408</c:v>
                </c:pt>
                <c:pt idx="8408">
                  <c:v>8409</c:v>
                </c:pt>
                <c:pt idx="8409">
                  <c:v>8410</c:v>
                </c:pt>
                <c:pt idx="8410">
                  <c:v>8411</c:v>
                </c:pt>
                <c:pt idx="8411">
                  <c:v>8412</c:v>
                </c:pt>
                <c:pt idx="8412">
                  <c:v>8413</c:v>
                </c:pt>
                <c:pt idx="8413">
                  <c:v>8414</c:v>
                </c:pt>
                <c:pt idx="8414">
                  <c:v>8415</c:v>
                </c:pt>
                <c:pt idx="8415">
                  <c:v>8416</c:v>
                </c:pt>
                <c:pt idx="8416">
                  <c:v>8417</c:v>
                </c:pt>
                <c:pt idx="8417">
                  <c:v>8418</c:v>
                </c:pt>
                <c:pt idx="8418">
                  <c:v>8419</c:v>
                </c:pt>
                <c:pt idx="8419">
                  <c:v>8420</c:v>
                </c:pt>
                <c:pt idx="8420">
                  <c:v>8421</c:v>
                </c:pt>
                <c:pt idx="8421">
                  <c:v>8422</c:v>
                </c:pt>
                <c:pt idx="8422">
                  <c:v>8423</c:v>
                </c:pt>
                <c:pt idx="8423">
                  <c:v>8424</c:v>
                </c:pt>
                <c:pt idx="8424">
                  <c:v>8425</c:v>
                </c:pt>
                <c:pt idx="8425">
                  <c:v>8426</c:v>
                </c:pt>
                <c:pt idx="8426">
                  <c:v>8427</c:v>
                </c:pt>
                <c:pt idx="8427">
                  <c:v>8428</c:v>
                </c:pt>
                <c:pt idx="8428">
                  <c:v>8429</c:v>
                </c:pt>
                <c:pt idx="8429">
                  <c:v>8430</c:v>
                </c:pt>
                <c:pt idx="8430">
                  <c:v>8431</c:v>
                </c:pt>
                <c:pt idx="8431">
                  <c:v>8432</c:v>
                </c:pt>
                <c:pt idx="8432">
                  <c:v>8433</c:v>
                </c:pt>
                <c:pt idx="8433">
                  <c:v>8434</c:v>
                </c:pt>
                <c:pt idx="8434">
                  <c:v>8435</c:v>
                </c:pt>
                <c:pt idx="8435">
                  <c:v>8436</c:v>
                </c:pt>
                <c:pt idx="8436">
                  <c:v>8437</c:v>
                </c:pt>
                <c:pt idx="8437">
                  <c:v>8438</c:v>
                </c:pt>
                <c:pt idx="8438">
                  <c:v>8439</c:v>
                </c:pt>
                <c:pt idx="8439">
                  <c:v>8440</c:v>
                </c:pt>
                <c:pt idx="8440">
                  <c:v>8441</c:v>
                </c:pt>
                <c:pt idx="8441">
                  <c:v>8442</c:v>
                </c:pt>
                <c:pt idx="8442">
                  <c:v>8443</c:v>
                </c:pt>
                <c:pt idx="8443">
                  <c:v>8444</c:v>
                </c:pt>
                <c:pt idx="8444">
                  <c:v>8445</c:v>
                </c:pt>
                <c:pt idx="8445">
                  <c:v>8446</c:v>
                </c:pt>
                <c:pt idx="8446">
                  <c:v>8447</c:v>
                </c:pt>
                <c:pt idx="8447">
                  <c:v>8448</c:v>
                </c:pt>
                <c:pt idx="8448">
                  <c:v>8449</c:v>
                </c:pt>
                <c:pt idx="8449">
                  <c:v>8450</c:v>
                </c:pt>
                <c:pt idx="8450">
                  <c:v>8451</c:v>
                </c:pt>
                <c:pt idx="8451">
                  <c:v>8452</c:v>
                </c:pt>
                <c:pt idx="8452">
                  <c:v>8453</c:v>
                </c:pt>
                <c:pt idx="8453">
                  <c:v>8454</c:v>
                </c:pt>
                <c:pt idx="8454">
                  <c:v>8455</c:v>
                </c:pt>
                <c:pt idx="8455">
                  <c:v>8456</c:v>
                </c:pt>
                <c:pt idx="8456">
                  <c:v>8457</c:v>
                </c:pt>
                <c:pt idx="8457">
                  <c:v>8458</c:v>
                </c:pt>
                <c:pt idx="8458">
                  <c:v>8459</c:v>
                </c:pt>
                <c:pt idx="8459">
                  <c:v>8460</c:v>
                </c:pt>
                <c:pt idx="8460">
                  <c:v>8461</c:v>
                </c:pt>
                <c:pt idx="8461">
                  <c:v>8462</c:v>
                </c:pt>
                <c:pt idx="8462">
                  <c:v>8463</c:v>
                </c:pt>
                <c:pt idx="8463">
                  <c:v>8464</c:v>
                </c:pt>
                <c:pt idx="8464">
                  <c:v>8465</c:v>
                </c:pt>
                <c:pt idx="8465">
                  <c:v>8466</c:v>
                </c:pt>
                <c:pt idx="8466">
                  <c:v>8467</c:v>
                </c:pt>
                <c:pt idx="8467">
                  <c:v>8468</c:v>
                </c:pt>
                <c:pt idx="8468">
                  <c:v>8469</c:v>
                </c:pt>
                <c:pt idx="8469">
                  <c:v>8470</c:v>
                </c:pt>
                <c:pt idx="8470">
                  <c:v>8471</c:v>
                </c:pt>
                <c:pt idx="8471">
                  <c:v>8472</c:v>
                </c:pt>
                <c:pt idx="8472">
                  <c:v>8473</c:v>
                </c:pt>
                <c:pt idx="8473">
                  <c:v>8474</c:v>
                </c:pt>
                <c:pt idx="8474">
                  <c:v>8475</c:v>
                </c:pt>
                <c:pt idx="8475">
                  <c:v>8476</c:v>
                </c:pt>
                <c:pt idx="8476">
                  <c:v>8477</c:v>
                </c:pt>
                <c:pt idx="8477">
                  <c:v>8478</c:v>
                </c:pt>
                <c:pt idx="8478">
                  <c:v>8479</c:v>
                </c:pt>
                <c:pt idx="8479">
                  <c:v>8480</c:v>
                </c:pt>
                <c:pt idx="8480">
                  <c:v>8481</c:v>
                </c:pt>
                <c:pt idx="8481">
                  <c:v>8482</c:v>
                </c:pt>
                <c:pt idx="8482">
                  <c:v>8483</c:v>
                </c:pt>
                <c:pt idx="8483">
                  <c:v>8484</c:v>
                </c:pt>
                <c:pt idx="8484">
                  <c:v>8485</c:v>
                </c:pt>
                <c:pt idx="8485">
                  <c:v>8486</c:v>
                </c:pt>
                <c:pt idx="8486">
                  <c:v>8487</c:v>
                </c:pt>
                <c:pt idx="8487">
                  <c:v>8488</c:v>
                </c:pt>
                <c:pt idx="8488">
                  <c:v>8489</c:v>
                </c:pt>
                <c:pt idx="8489">
                  <c:v>8490</c:v>
                </c:pt>
                <c:pt idx="8490">
                  <c:v>8491</c:v>
                </c:pt>
                <c:pt idx="8491">
                  <c:v>8492</c:v>
                </c:pt>
                <c:pt idx="8492">
                  <c:v>8493</c:v>
                </c:pt>
                <c:pt idx="8493">
                  <c:v>8494</c:v>
                </c:pt>
                <c:pt idx="8494">
                  <c:v>8495</c:v>
                </c:pt>
                <c:pt idx="8495">
                  <c:v>8496</c:v>
                </c:pt>
                <c:pt idx="8496">
                  <c:v>8497</c:v>
                </c:pt>
                <c:pt idx="8497">
                  <c:v>8498</c:v>
                </c:pt>
                <c:pt idx="8498">
                  <c:v>8499</c:v>
                </c:pt>
                <c:pt idx="8499">
                  <c:v>8500</c:v>
                </c:pt>
                <c:pt idx="8500">
                  <c:v>8501</c:v>
                </c:pt>
                <c:pt idx="8501">
                  <c:v>8502</c:v>
                </c:pt>
                <c:pt idx="8502">
                  <c:v>8503</c:v>
                </c:pt>
                <c:pt idx="8503">
                  <c:v>8504</c:v>
                </c:pt>
                <c:pt idx="8504">
                  <c:v>8505</c:v>
                </c:pt>
                <c:pt idx="8505">
                  <c:v>8506</c:v>
                </c:pt>
                <c:pt idx="8506">
                  <c:v>8507</c:v>
                </c:pt>
                <c:pt idx="8507">
                  <c:v>8508</c:v>
                </c:pt>
                <c:pt idx="8508">
                  <c:v>8509</c:v>
                </c:pt>
                <c:pt idx="8509">
                  <c:v>8510</c:v>
                </c:pt>
                <c:pt idx="8510">
                  <c:v>8511</c:v>
                </c:pt>
                <c:pt idx="8511">
                  <c:v>8512</c:v>
                </c:pt>
                <c:pt idx="8512">
                  <c:v>8513</c:v>
                </c:pt>
                <c:pt idx="8513">
                  <c:v>8514</c:v>
                </c:pt>
                <c:pt idx="8514">
                  <c:v>8515</c:v>
                </c:pt>
                <c:pt idx="8515">
                  <c:v>8516</c:v>
                </c:pt>
                <c:pt idx="8516">
                  <c:v>8517</c:v>
                </c:pt>
                <c:pt idx="8517">
                  <c:v>8518</c:v>
                </c:pt>
                <c:pt idx="8518">
                  <c:v>8519</c:v>
                </c:pt>
                <c:pt idx="8519">
                  <c:v>8520</c:v>
                </c:pt>
                <c:pt idx="8520">
                  <c:v>8521</c:v>
                </c:pt>
                <c:pt idx="8521">
                  <c:v>8522</c:v>
                </c:pt>
                <c:pt idx="8522">
                  <c:v>8523</c:v>
                </c:pt>
                <c:pt idx="8523">
                  <c:v>8524</c:v>
                </c:pt>
                <c:pt idx="8524">
                  <c:v>8525</c:v>
                </c:pt>
                <c:pt idx="8525">
                  <c:v>8526</c:v>
                </c:pt>
                <c:pt idx="8526">
                  <c:v>8527</c:v>
                </c:pt>
                <c:pt idx="8527">
                  <c:v>8528</c:v>
                </c:pt>
                <c:pt idx="8528">
                  <c:v>8529</c:v>
                </c:pt>
                <c:pt idx="8529">
                  <c:v>8530</c:v>
                </c:pt>
                <c:pt idx="8530">
                  <c:v>8531</c:v>
                </c:pt>
                <c:pt idx="8531">
                  <c:v>8532</c:v>
                </c:pt>
                <c:pt idx="8532">
                  <c:v>8533</c:v>
                </c:pt>
                <c:pt idx="8533">
                  <c:v>8534</c:v>
                </c:pt>
                <c:pt idx="8534">
                  <c:v>8535</c:v>
                </c:pt>
                <c:pt idx="8535">
                  <c:v>8536</c:v>
                </c:pt>
                <c:pt idx="8536">
                  <c:v>8537</c:v>
                </c:pt>
                <c:pt idx="8537">
                  <c:v>8538</c:v>
                </c:pt>
                <c:pt idx="8538">
                  <c:v>8539</c:v>
                </c:pt>
                <c:pt idx="8539">
                  <c:v>8540</c:v>
                </c:pt>
                <c:pt idx="8540">
                  <c:v>8541</c:v>
                </c:pt>
                <c:pt idx="8541">
                  <c:v>8542</c:v>
                </c:pt>
                <c:pt idx="8542">
                  <c:v>8543</c:v>
                </c:pt>
                <c:pt idx="8543">
                  <c:v>8544</c:v>
                </c:pt>
                <c:pt idx="8544">
                  <c:v>8545</c:v>
                </c:pt>
                <c:pt idx="8545">
                  <c:v>8546</c:v>
                </c:pt>
                <c:pt idx="8546">
                  <c:v>8547</c:v>
                </c:pt>
                <c:pt idx="8547">
                  <c:v>8548</c:v>
                </c:pt>
                <c:pt idx="8548">
                  <c:v>8549</c:v>
                </c:pt>
                <c:pt idx="8549">
                  <c:v>8550</c:v>
                </c:pt>
                <c:pt idx="8550">
                  <c:v>8551</c:v>
                </c:pt>
                <c:pt idx="8551">
                  <c:v>8552</c:v>
                </c:pt>
                <c:pt idx="8552">
                  <c:v>8553</c:v>
                </c:pt>
                <c:pt idx="8553">
                  <c:v>8554</c:v>
                </c:pt>
                <c:pt idx="8554">
                  <c:v>8555</c:v>
                </c:pt>
                <c:pt idx="8555">
                  <c:v>8556</c:v>
                </c:pt>
                <c:pt idx="8556">
                  <c:v>8557</c:v>
                </c:pt>
                <c:pt idx="8557">
                  <c:v>8558</c:v>
                </c:pt>
                <c:pt idx="8558">
                  <c:v>8559</c:v>
                </c:pt>
                <c:pt idx="8559">
                  <c:v>8560</c:v>
                </c:pt>
                <c:pt idx="8560">
                  <c:v>8561</c:v>
                </c:pt>
                <c:pt idx="8561">
                  <c:v>8562</c:v>
                </c:pt>
                <c:pt idx="8562">
                  <c:v>8563</c:v>
                </c:pt>
                <c:pt idx="8563">
                  <c:v>8564</c:v>
                </c:pt>
                <c:pt idx="8564">
                  <c:v>8565</c:v>
                </c:pt>
                <c:pt idx="8565">
                  <c:v>8566</c:v>
                </c:pt>
                <c:pt idx="8566">
                  <c:v>8567</c:v>
                </c:pt>
                <c:pt idx="8567">
                  <c:v>8568</c:v>
                </c:pt>
                <c:pt idx="8568">
                  <c:v>8569</c:v>
                </c:pt>
                <c:pt idx="8569">
                  <c:v>8570</c:v>
                </c:pt>
                <c:pt idx="8570">
                  <c:v>8571</c:v>
                </c:pt>
                <c:pt idx="8571">
                  <c:v>8572</c:v>
                </c:pt>
                <c:pt idx="8572">
                  <c:v>8573</c:v>
                </c:pt>
                <c:pt idx="8573">
                  <c:v>8574</c:v>
                </c:pt>
                <c:pt idx="8574">
                  <c:v>8575</c:v>
                </c:pt>
                <c:pt idx="8575">
                  <c:v>8576</c:v>
                </c:pt>
                <c:pt idx="8576">
                  <c:v>8577</c:v>
                </c:pt>
                <c:pt idx="8577">
                  <c:v>8578</c:v>
                </c:pt>
                <c:pt idx="8578">
                  <c:v>8579</c:v>
                </c:pt>
                <c:pt idx="8579">
                  <c:v>8580</c:v>
                </c:pt>
                <c:pt idx="8580">
                  <c:v>8581</c:v>
                </c:pt>
                <c:pt idx="8581">
                  <c:v>8582</c:v>
                </c:pt>
                <c:pt idx="8582">
                  <c:v>8583</c:v>
                </c:pt>
                <c:pt idx="8583">
                  <c:v>8584</c:v>
                </c:pt>
                <c:pt idx="8584">
                  <c:v>8585</c:v>
                </c:pt>
                <c:pt idx="8585">
                  <c:v>8586</c:v>
                </c:pt>
                <c:pt idx="8586">
                  <c:v>8587</c:v>
                </c:pt>
                <c:pt idx="8587">
                  <c:v>8588</c:v>
                </c:pt>
                <c:pt idx="8588">
                  <c:v>8589</c:v>
                </c:pt>
                <c:pt idx="8589">
                  <c:v>8590</c:v>
                </c:pt>
                <c:pt idx="8590">
                  <c:v>8591</c:v>
                </c:pt>
                <c:pt idx="8591">
                  <c:v>8592</c:v>
                </c:pt>
                <c:pt idx="8592">
                  <c:v>8593</c:v>
                </c:pt>
                <c:pt idx="8593">
                  <c:v>8594</c:v>
                </c:pt>
                <c:pt idx="8594">
                  <c:v>8595</c:v>
                </c:pt>
                <c:pt idx="8595">
                  <c:v>8596</c:v>
                </c:pt>
                <c:pt idx="8596">
                  <c:v>8597</c:v>
                </c:pt>
                <c:pt idx="8597">
                  <c:v>8598</c:v>
                </c:pt>
                <c:pt idx="8598">
                  <c:v>8599</c:v>
                </c:pt>
                <c:pt idx="8599">
                  <c:v>8600</c:v>
                </c:pt>
                <c:pt idx="8600">
                  <c:v>8601</c:v>
                </c:pt>
                <c:pt idx="8601">
                  <c:v>8602</c:v>
                </c:pt>
                <c:pt idx="8602">
                  <c:v>8603</c:v>
                </c:pt>
                <c:pt idx="8603">
                  <c:v>8604</c:v>
                </c:pt>
                <c:pt idx="8604">
                  <c:v>8605</c:v>
                </c:pt>
                <c:pt idx="8605">
                  <c:v>8606</c:v>
                </c:pt>
                <c:pt idx="8606">
                  <c:v>8607</c:v>
                </c:pt>
                <c:pt idx="8607">
                  <c:v>8608</c:v>
                </c:pt>
                <c:pt idx="8608">
                  <c:v>8609</c:v>
                </c:pt>
                <c:pt idx="8609">
                  <c:v>8610</c:v>
                </c:pt>
                <c:pt idx="8610">
                  <c:v>8611</c:v>
                </c:pt>
                <c:pt idx="8611">
                  <c:v>8612</c:v>
                </c:pt>
                <c:pt idx="8612">
                  <c:v>8613</c:v>
                </c:pt>
                <c:pt idx="8613">
                  <c:v>8614</c:v>
                </c:pt>
                <c:pt idx="8614">
                  <c:v>8615</c:v>
                </c:pt>
                <c:pt idx="8615">
                  <c:v>8616</c:v>
                </c:pt>
                <c:pt idx="8616">
                  <c:v>8617</c:v>
                </c:pt>
                <c:pt idx="8617">
                  <c:v>8618</c:v>
                </c:pt>
                <c:pt idx="8618">
                  <c:v>8619</c:v>
                </c:pt>
                <c:pt idx="8619">
                  <c:v>8620</c:v>
                </c:pt>
                <c:pt idx="8620">
                  <c:v>8621</c:v>
                </c:pt>
                <c:pt idx="8621">
                  <c:v>8622</c:v>
                </c:pt>
                <c:pt idx="8622">
                  <c:v>8623</c:v>
                </c:pt>
                <c:pt idx="8623">
                  <c:v>8624</c:v>
                </c:pt>
                <c:pt idx="8624">
                  <c:v>8625</c:v>
                </c:pt>
                <c:pt idx="8625">
                  <c:v>8626</c:v>
                </c:pt>
                <c:pt idx="8626">
                  <c:v>8627</c:v>
                </c:pt>
                <c:pt idx="8627">
                  <c:v>8628</c:v>
                </c:pt>
                <c:pt idx="8628">
                  <c:v>8629</c:v>
                </c:pt>
                <c:pt idx="8629">
                  <c:v>8630</c:v>
                </c:pt>
                <c:pt idx="8630">
                  <c:v>8631</c:v>
                </c:pt>
                <c:pt idx="8631">
                  <c:v>8632</c:v>
                </c:pt>
                <c:pt idx="8632">
                  <c:v>8633</c:v>
                </c:pt>
                <c:pt idx="8633">
                  <c:v>8634</c:v>
                </c:pt>
                <c:pt idx="8634">
                  <c:v>8635</c:v>
                </c:pt>
                <c:pt idx="8635">
                  <c:v>8636</c:v>
                </c:pt>
                <c:pt idx="8636">
                  <c:v>8637</c:v>
                </c:pt>
                <c:pt idx="8637">
                  <c:v>8638</c:v>
                </c:pt>
                <c:pt idx="8638">
                  <c:v>8639</c:v>
                </c:pt>
                <c:pt idx="8639">
                  <c:v>8640</c:v>
                </c:pt>
                <c:pt idx="8640">
                  <c:v>8641</c:v>
                </c:pt>
                <c:pt idx="8641">
                  <c:v>8642</c:v>
                </c:pt>
                <c:pt idx="8642">
                  <c:v>8643</c:v>
                </c:pt>
                <c:pt idx="8643">
                  <c:v>8644</c:v>
                </c:pt>
                <c:pt idx="8644">
                  <c:v>8645</c:v>
                </c:pt>
                <c:pt idx="8645">
                  <c:v>8646</c:v>
                </c:pt>
                <c:pt idx="8646">
                  <c:v>8647</c:v>
                </c:pt>
                <c:pt idx="8647">
                  <c:v>8648</c:v>
                </c:pt>
                <c:pt idx="8648">
                  <c:v>8649</c:v>
                </c:pt>
                <c:pt idx="8649">
                  <c:v>8650</c:v>
                </c:pt>
                <c:pt idx="8650">
                  <c:v>8651</c:v>
                </c:pt>
                <c:pt idx="8651">
                  <c:v>8652</c:v>
                </c:pt>
                <c:pt idx="8652">
                  <c:v>8653</c:v>
                </c:pt>
                <c:pt idx="8653">
                  <c:v>8654</c:v>
                </c:pt>
                <c:pt idx="8654">
                  <c:v>8655</c:v>
                </c:pt>
                <c:pt idx="8655">
                  <c:v>8656</c:v>
                </c:pt>
                <c:pt idx="8656">
                  <c:v>8657</c:v>
                </c:pt>
                <c:pt idx="8657">
                  <c:v>8658</c:v>
                </c:pt>
                <c:pt idx="8658">
                  <c:v>8659</c:v>
                </c:pt>
                <c:pt idx="8659">
                  <c:v>8660</c:v>
                </c:pt>
                <c:pt idx="8660">
                  <c:v>8661</c:v>
                </c:pt>
                <c:pt idx="8661">
                  <c:v>8662</c:v>
                </c:pt>
                <c:pt idx="8662">
                  <c:v>8663</c:v>
                </c:pt>
                <c:pt idx="8663">
                  <c:v>8664</c:v>
                </c:pt>
                <c:pt idx="8664">
                  <c:v>8665</c:v>
                </c:pt>
                <c:pt idx="8665">
                  <c:v>8666</c:v>
                </c:pt>
                <c:pt idx="8666">
                  <c:v>8667</c:v>
                </c:pt>
                <c:pt idx="8667">
                  <c:v>8668</c:v>
                </c:pt>
                <c:pt idx="8668">
                  <c:v>8669</c:v>
                </c:pt>
                <c:pt idx="8669">
                  <c:v>8670</c:v>
                </c:pt>
                <c:pt idx="8670">
                  <c:v>8671</c:v>
                </c:pt>
                <c:pt idx="8671">
                  <c:v>8672</c:v>
                </c:pt>
                <c:pt idx="8672">
                  <c:v>8673</c:v>
                </c:pt>
                <c:pt idx="8673">
                  <c:v>8674</c:v>
                </c:pt>
                <c:pt idx="8674">
                  <c:v>8675</c:v>
                </c:pt>
                <c:pt idx="8675">
                  <c:v>8676</c:v>
                </c:pt>
                <c:pt idx="8676">
                  <c:v>8677</c:v>
                </c:pt>
                <c:pt idx="8677">
                  <c:v>8678</c:v>
                </c:pt>
                <c:pt idx="8678">
                  <c:v>8679</c:v>
                </c:pt>
                <c:pt idx="8679">
                  <c:v>8680</c:v>
                </c:pt>
                <c:pt idx="8680">
                  <c:v>8681</c:v>
                </c:pt>
                <c:pt idx="8681">
                  <c:v>8682</c:v>
                </c:pt>
                <c:pt idx="8682">
                  <c:v>8683</c:v>
                </c:pt>
                <c:pt idx="8683">
                  <c:v>8684</c:v>
                </c:pt>
                <c:pt idx="8684">
                  <c:v>8685</c:v>
                </c:pt>
                <c:pt idx="8685">
                  <c:v>8686</c:v>
                </c:pt>
                <c:pt idx="8686">
                  <c:v>8687</c:v>
                </c:pt>
                <c:pt idx="8687">
                  <c:v>8688</c:v>
                </c:pt>
                <c:pt idx="8688">
                  <c:v>8689</c:v>
                </c:pt>
                <c:pt idx="8689">
                  <c:v>8690</c:v>
                </c:pt>
                <c:pt idx="8690">
                  <c:v>8691</c:v>
                </c:pt>
                <c:pt idx="8691">
                  <c:v>8692</c:v>
                </c:pt>
                <c:pt idx="8692">
                  <c:v>8693</c:v>
                </c:pt>
                <c:pt idx="8693">
                  <c:v>8694</c:v>
                </c:pt>
                <c:pt idx="8694">
                  <c:v>8695</c:v>
                </c:pt>
                <c:pt idx="8695">
                  <c:v>8696</c:v>
                </c:pt>
                <c:pt idx="8696">
                  <c:v>8697</c:v>
                </c:pt>
                <c:pt idx="8697">
                  <c:v>8698</c:v>
                </c:pt>
                <c:pt idx="8698">
                  <c:v>8699</c:v>
                </c:pt>
                <c:pt idx="8699">
                  <c:v>8700</c:v>
                </c:pt>
                <c:pt idx="8700">
                  <c:v>8701</c:v>
                </c:pt>
                <c:pt idx="8701">
                  <c:v>8702</c:v>
                </c:pt>
                <c:pt idx="8702">
                  <c:v>8703</c:v>
                </c:pt>
                <c:pt idx="8703">
                  <c:v>8704</c:v>
                </c:pt>
                <c:pt idx="8704">
                  <c:v>8705</c:v>
                </c:pt>
                <c:pt idx="8705">
                  <c:v>8706</c:v>
                </c:pt>
                <c:pt idx="8706">
                  <c:v>8707</c:v>
                </c:pt>
                <c:pt idx="8707">
                  <c:v>8708</c:v>
                </c:pt>
                <c:pt idx="8708">
                  <c:v>8709</c:v>
                </c:pt>
                <c:pt idx="8709">
                  <c:v>8710</c:v>
                </c:pt>
                <c:pt idx="8710">
                  <c:v>8711</c:v>
                </c:pt>
                <c:pt idx="8711">
                  <c:v>8712</c:v>
                </c:pt>
                <c:pt idx="8712">
                  <c:v>8713</c:v>
                </c:pt>
                <c:pt idx="8713">
                  <c:v>8714</c:v>
                </c:pt>
                <c:pt idx="8714">
                  <c:v>8715</c:v>
                </c:pt>
                <c:pt idx="8715">
                  <c:v>8716</c:v>
                </c:pt>
                <c:pt idx="8716">
                  <c:v>8717</c:v>
                </c:pt>
                <c:pt idx="8717">
                  <c:v>8718</c:v>
                </c:pt>
                <c:pt idx="8718">
                  <c:v>8719</c:v>
                </c:pt>
                <c:pt idx="8719">
                  <c:v>8720</c:v>
                </c:pt>
                <c:pt idx="8720">
                  <c:v>8721</c:v>
                </c:pt>
                <c:pt idx="8721">
                  <c:v>8722</c:v>
                </c:pt>
                <c:pt idx="8722">
                  <c:v>8723</c:v>
                </c:pt>
                <c:pt idx="8723">
                  <c:v>8724</c:v>
                </c:pt>
                <c:pt idx="8724">
                  <c:v>8725</c:v>
                </c:pt>
                <c:pt idx="8725">
                  <c:v>8726</c:v>
                </c:pt>
                <c:pt idx="8726">
                  <c:v>8727</c:v>
                </c:pt>
                <c:pt idx="8727">
                  <c:v>8728</c:v>
                </c:pt>
                <c:pt idx="8728">
                  <c:v>8729</c:v>
                </c:pt>
                <c:pt idx="8729">
                  <c:v>8730</c:v>
                </c:pt>
                <c:pt idx="8730">
                  <c:v>8731</c:v>
                </c:pt>
                <c:pt idx="8731">
                  <c:v>8732</c:v>
                </c:pt>
                <c:pt idx="8732">
                  <c:v>8733</c:v>
                </c:pt>
                <c:pt idx="8733">
                  <c:v>8734</c:v>
                </c:pt>
                <c:pt idx="8734">
                  <c:v>8735</c:v>
                </c:pt>
                <c:pt idx="8735">
                  <c:v>8736</c:v>
                </c:pt>
                <c:pt idx="8736">
                  <c:v>8737</c:v>
                </c:pt>
                <c:pt idx="8737">
                  <c:v>8738</c:v>
                </c:pt>
                <c:pt idx="8738">
                  <c:v>8739</c:v>
                </c:pt>
                <c:pt idx="8739">
                  <c:v>8740</c:v>
                </c:pt>
                <c:pt idx="8740">
                  <c:v>8741</c:v>
                </c:pt>
                <c:pt idx="8741">
                  <c:v>8742</c:v>
                </c:pt>
                <c:pt idx="8742">
                  <c:v>8743</c:v>
                </c:pt>
                <c:pt idx="8743">
                  <c:v>8744</c:v>
                </c:pt>
                <c:pt idx="8744">
                  <c:v>8745</c:v>
                </c:pt>
                <c:pt idx="8745">
                  <c:v>8746</c:v>
                </c:pt>
                <c:pt idx="8746">
                  <c:v>8747</c:v>
                </c:pt>
                <c:pt idx="8747">
                  <c:v>8748</c:v>
                </c:pt>
                <c:pt idx="8748">
                  <c:v>8749</c:v>
                </c:pt>
                <c:pt idx="8749">
                  <c:v>8750</c:v>
                </c:pt>
                <c:pt idx="8750">
                  <c:v>8751</c:v>
                </c:pt>
                <c:pt idx="8751">
                  <c:v>8752</c:v>
                </c:pt>
                <c:pt idx="8752">
                  <c:v>8753</c:v>
                </c:pt>
                <c:pt idx="8753">
                  <c:v>8754</c:v>
                </c:pt>
                <c:pt idx="8754">
                  <c:v>8755</c:v>
                </c:pt>
                <c:pt idx="8755">
                  <c:v>8756</c:v>
                </c:pt>
                <c:pt idx="8756">
                  <c:v>8757</c:v>
                </c:pt>
                <c:pt idx="8757">
                  <c:v>8758</c:v>
                </c:pt>
                <c:pt idx="8758">
                  <c:v>8759</c:v>
                </c:pt>
                <c:pt idx="8759">
                  <c:v>8760</c:v>
                </c:pt>
                <c:pt idx="8760">
                  <c:v>8761</c:v>
                </c:pt>
                <c:pt idx="8761">
                  <c:v>8762</c:v>
                </c:pt>
                <c:pt idx="8762">
                  <c:v>8763</c:v>
                </c:pt>
                <c:pt idx="8763">
                  <c:v>8764</c:v>
                </c:pt>
                <c:pt idx="8764">
                  <c:v>8765</c:v>
                </c:pt>
                <c:pt idx="8765">
                  <c:v>8766</c:v>
                </c:pt>
                <c:pt idx="8766">
                  <c:v>8767</c:v>
                </c:pt>
                <c:pt idx="8767">
                  <c:v>8768</c:v>
                </c:pt>
                <c:pt idx="8768">
                  <c:v>8769</c:v>
                </c:pt>
                <c:pt idx="8769">
                  <c:v>8770</c:v>
                </c:pt>
              </c:numCache>
            </c:numRef>
          </c:xVal>
          <c:yVal>
            <c:numRef>
              <c:f>January!$H$23:$H$8792</c:f>
              <c:numCache>
                <c:formatCode>General</c:formatCode>
                <c:ptCount val="877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1.61</c:v>
                </c:pt>
                <c:pt idx="36">
                  <c:v>7.39</c:v>
                </c:pt>
                <c:pt idx="37">
                  <c:v>9.67</c:v>
                </c:pt>
                <c:pt idx="38">
                  <c:v>4.76</c:v>
                </c:pt>
                <c:pt idx="39">
                  <c:v>1.58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1.67</c:v>
                </c:pt>
                <c:pt idx="493">
                  <c:v>2.63</c:v>
                </c:pt>
                <c:pt idx="494">
                  <c:v>2.16</c:v>
                </c:pt>
                <c:pt idx="495">
                  <c:v>1.1200000000000001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1.4</c:v>
                </c:pt>
                <c:pt idx="565">
                  <c:v>4.93</c:v>
                </c:pt>
                <c:pt idx="566">
                  <c:v>10.36</c:v>
                </c:pt>
                <c:pt idx="567">
                  <c:v>15.29</c:v>
                </c:pt>
                <c:pt idx="568">
                  <c:v>0</c:v>
                </c:pt>
                <c:pt idx="569">
                  <c:v>0</c:v>
                </c:pt>
                <c:pt idx="570">
                  <c:v>1</c:v>
                </c:pt>
                <c:pt idx="571">
                  <c:v>0.98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1.57</c:v>
                </c:pt>
                <c:pt idx="649">
                  <c:v>1.82</c:v>
                </c:pt>
                <c:pt idx="650">
                  <c:v>2.67</c:v>
                </c:pt>
                <c:pt idx="651">
                  <c:v>3.25</c:v>
                </c:pt>
                <c:pt idx="652">
                  <c:v>4.6100000000000003</c:v>
                </c:pt>
                <c:pt idx="653">
                  <c:v>6.03</c:v>
                </c:pt>
                <c:pt idx="654">
                  <c:v>6.99</c:v>
                </c:pt>
                <c:pt idx="655">
                  <c:v>8.5399999999999991</c:v>
                </c:pt>
                <c:pt idx="656">
                  <c:v>10.68</c:v>
                </c:pt>
                <c:pt idx="657">
                  <c:v>15.27</c:v>
                </c:pt>
                <c:pt idx="658">
                  <c:v>20.63</c:v>
                </c:pt>
                <c:pt idx="659">
                  <c:v>30.65</c:v>
                </c:pt>
                <c:pt idx="660">
                  <c:v>16.940000000000001</c:v>
                </c:pt>
                <c:pt idx="661">
                  <c:v>10.95</c:v>
                </c:pt>
                <c:pt idx="662">
                  <c:v>7.97</c:v>
                </c:pt>
                <c:pt idx="663">
                  <c:v>4.91</c:v>
                </c:pt>
                <c:pt idx="664">
                  <c:v>5.81</c:v>
                </c:pt>
                <c:pt idx="665">
                  <c:v>2.04</c:v>
                </c:pt>
                <c:pt idx="666">
                  <c:v>1.98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0.98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1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4.5599999999999996</c:v>
                </c:pt>
                <c:pt idx="829">
                  <c:v>5.43</c:v>
                </c:pt>
                <c:pt idx="830">
                  <c:v>5.0999999999999996</c:v>
                </c:pt>
                <c:pt idx="831">
                  <c:v>1.55</c:v>
                </c:pt>
                <c:pt idx="832">
                  <c:v>0</c:v>
                </c:pt>
                <c:pt idx="833">
                  <c:v>0</c:v>
                </c:pt>
                <c:pt idx="834">
                  <c:v>1.05</c:v>
                </c:pt>
                <c:pt idx="835">
                  <c:v>1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1.1399999999999999</c:v>
                </c:pt>
                <c:pt idx="883">
                  <c:v>1.08</c:v>
                </c:pt>
                <c:pt idx="884">
                  <c:v>1.02</c:v>
                </c:pt>
                <c:pt idx="885">
                  <c:v>0.99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1.03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0.98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1.67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1.1200000000000001</c:v>
                </c:pt>
                <c:pt idx="979">
                  <c:v>1.07</c:v>
                </c:pt>
                <c:pt idx="980">
                  <c:v>1.02</c:v>
                </c:pt>
                <c:pt idx="981">
                  <c:v>0.99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1.01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1.05</c:v>
                </c:pt>
                <c:pt idx="1075">
                  <c:v>1.02</c:v>
                </c:pt>
                <c:pt idx="1076">
                  <c:v>0.99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4.3899999999999997</c:v>
                </c:pt>
                <c:pt idx="1165">
                  <c:v>7.39</c:v>
                </c:pt>
                <c:pt idx="1166">
                  <c:v>6.95</c:v>
                </c:pt>
                <c:pt idx="1167">
                  <c:v>5.44</c:v>
                </c:pt>
                <c:pt idx="1168">
                  <c:v>1.66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1</c:v>
                </c:pt>
                <c:pt idx="1187">
                  <c:v>2.0099999999999998</c:v>
                </c:pt>
                <c:pt idx="1188">
                  <c:v>6.71</c:v>
                </c:pt>
                <c:pt idx="1189">
                  <c:v>13.99</c:v>
                </c:pt>
                <c:pt idx="1190">
                  <c:v>11.16</c:v>
                </c:pt>
                <c:pt idx="1191">
                  <c:v>9.08</c:v>
                </c:pt>
                <c:pt idx="1192">
                  <c:v>4.5599999999999996</c:v>
                </c:pt>
                <c:pt idx="1193">
                  <c:v>1.54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2.83</c:v>
                </c:pt>
                <c:pt idx="1213">
                  <c:v>10.84</c:v>
                </c:pt>
                <c:pt idx="1214">
                  <c:v>12.32</c:v>
                </c:pt>
                <c:pt idx="1215">
                  <c:v>8.25</c:v>
                </c:pt>
                <c:pt idx="1216">
                  <c:v>2.99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1.35</c:v>
                </c:pt>
                <c:pt idx="1235">
                  <c:v>4.1900000000000004</c:v>
                </c:pt>
                <c:pt idx="1236">
                  <c:v>6.25</c:v>
                </c:pt>
                <c:pt idx="1237">
                  <c:v>7.05</c:v>
                </c:pt>
                <c:pt idx="1238">
                  <c:v>3.03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1.08</c:v>
                </c:pt>
                <c:pt idx="1243">
                  <c:v>1.02</c:v>
                </c:pt>
                <c:pt idx="1244">
                  <c:v>0.99</c:v>
                </c:pt>
                <c:pt idx="1245">
                  <c:v>0.99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1.1299999999999999</c:v>
                </c:pt>
                <c:pt idx="1267">
                  <c:v>1.07</c:v>
                </c:pt>
                <c:pt idx="1268">
                  <c:v>1.03</c:v>
                </c:pt>
                <c:pt idx="1269">
                  <c:v>1.01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1.2</c:v>
                </c:pt>
                <c:pt idx="1291">
                  <c:v>1.1399999999999999</c:v>
                </c:pt>
                <c:pt idx="1292">
                  <c:v>1.07</c:v>
                </c:pt>
                <c:pt idx="1293">
                  <c:v>1.03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1.05</c:v>
                </c:pt>
                <c:pt idx="1332">
                  <c:v>0</c:v>
                </c:pt>
                <c:pt idx="1333">
                  <c:v>1.79</c:v>
                </c:pt>
                <c:pt idx="1334">
                  <c:v>3.6</c:v>
                </c:pt>
                <c:pt idx="1335">
                  <c:v>2.52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4.78</c:v>
                </c:pt>
                <c:pt idx="1357">
                  <c:v>5.1100000000000003</c:v>
                </c:pt>
                <c:pt idx="1358">
                  <c:v>6.86</c:v>
                </c:pt>
                <c:pt idx="1359">
                  <c:v>5.05</c:v>
                </c:pt>
                <c:pt idx="1360">
                  <c:v>1.55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1.17</c:v>
                </c:pt>
                <c:pt idx="1387">
                  <c:v>1.1000000000000001</c:v>
                </c:pt>
                <c:pt idx="1388">
                  <c:v>1.03</c:v>
                </c:pt>
                <c:pt idx="1389">
                  <c:v>0.98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3.01</c:v>
                </c:pt>
                <c:pt idx="1404">
                  <c:v>11.59</c:v>
                </c:pt>
                <c:pt idx="1405">
                  <c:v>22.44</c:v>
                </c:pt>
                <c:pt idx="1406">
                  <c:v>29.87</c:v>
                </c:pt>
                <c:pt idx="1407">
                  <c:v>20.399999999999999</c:v>
                </c:pt>
                <c:pt idx="1408">
                  <c:v>10.46</c:v>
                </c:pt>
                <c:pt idx="1409">
                  <c:v>6.83</c:v>
                </c:pt>
                <c:pt idx="1410">
                  <c:v>5.17</c:v>
                </c:pt>
                <c:pt idx="1411">
                  <c:v>3.33</c:v>
                </c:pt>
                <c:pt idx="1412">
                  <c:v>2.36</c:v>
                </c:pt>
                <c:pt idx="1413">
                  <c:v>1.44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1.56</c:v>
                </c:pt>
                <c:pt idx="1426">
                  <c:v>5.52</c:v>
                </c:pt>
                <c:pt idx="1427">
                  <c:v>18.66</c:v>
                </c:pt>
                <c:pt idx="1428">
                  <c:v>32.57</c:v>
                </c:pt>
                <c:pt idx="1429">
                  <c:v>54.48</c:v>
                </c:pt>
                <c:pt idx="1430">
                  <c:v>55.13</c:v>
                </c:pt>
                <c:pt idx="1431">
                  <c:v>50.76</c:v>
                </c:pt>
                <c:pt idx="1432">
                  <c:v>36.229999999999997</c:v>
                </c:pt>
                <c:pt idx="1433">
                  <c:v>24.64</c:v>
                </c:pt>
                <c:pt idx="1434">
                  <c:v>11.85</c:v>
                </c:pt>
                <c:pt idx="1435">
                  <c:v>6.31</c:v>
                </c:pt>
                <c:pt idx="1436">
                  <c:v>5.2</c:v>
                </c:pt>
                <c:pt idx="1437">
                  <c:v>4.22</c:v>
                </c:pt>
                <c:pt idx="1438">
                  <c:v>3.05</c:v>
                </c:pt>
                <c:pt idx="1439">
                  <c:v>3.59</c:v>
                </c:pt>
                <c:pt idx="1440">
                  <c:v>3.34</c:v>
                </c:pt>
                <c:pt idx="1441">
                  <c:v>3.38</c:v>
                </c:pt>
                <c:pt idx="1442">
                  <c:v>3.34</c:v>
                </c:pt>
                <c:pt idx="1443">
                  <c:v>5.14</c:v>
                </c:pt>
                <c:pt idx="1444">
                  <c:v>6.95</c:v>
                </c:pt>
                <c:pt idx="1445">
                  <c:v>19.899999999999999</c:v>
                </c:pt>
                <c:pt idx="1446">
                  <c:v>33.770000000000003</c:v>
                </c:pt>
                <c:pt idx="1447">
                  <c:v>52.86</c:v>
                </c:pt>
                <c:pt idx="1448">
                  <c:v>53.92</c:v>
                </c:pt>
                <c:pt idx="1449">
                  <c:v>54.34</c:v>
                </c:pt>
                <c:pt idx="1450">
                  <c:v>56.22</c:v>
                </c:pt>
                <c:pt idx="1451">
                  <c:v>54.14</c:v>
                </c:pt>
                <c:pt idx="1452">
                  <c:v>54.5</c:v>
                </c:pt>
                <c:pt idx="1453">
                  <c:v>61.09</c:v>
                </c:pt>
                <c:pt idx="1454">
                  <c:v>59.66</c:v>
                </c:pt>
                <c:pt idx="1455">
                  <c:v>55.32</c:v>
                </c:pt>
                <c:pt idx="1456">
                  <c:v>49.47</c:v>
                </c:pt>
                <c:pt idx="1457">
                  <c:v>35.24</c:v>
                </c:pt>
                <c:pt idx="1458">
                  <c:v>43.83</c:v>
                </c:pt>
                <c:pt idx="1459">
                  <c:v>37.93</c:v>
                </c:pt>
                <c:pt idx="1460">
                  <c:v>24.96</c:v>
                </c:pt>
                <c:pt idx="1461">
                  <c:v>25.05</c:v>
                </c:pt>
                <c:pt idx="1462">
                  <c:v>21.12</c:v>
                </c:pt>
                <c:pt idx="1463">
                  <c:v>20.92</c:v>
                </c:pt>
                <c:pt idx="1464">
                  <c:v>16.309999999999999</c:v>
                </c:pt>
                <c:pt idx="1465">
                  <c:v>8.83</c:v>
                </c:pt>
                <c:pt idx="1466">
                  <c:v>6.54</c:v>
                </c:pt>
                <c:pt idx="1467">
                  <c:v>6.58</c:v>
                </c:pt>
                <c:pt idx="1468">
                  <c:v>4.4800000000000004</c:v>
                </c:pt>
                <c:pt idx="1469">
                  <c:v>4.4400000000000004</c:v>
                </c:pt>
                <c:pt idx="1470">
                  <c:v>0</c:v>
                </c:pt>
                <c:pt idx="1471">
                  <c:v>7.22</c:v>
                </c:pt>
                <c:pt idx="1472">
                  <c:v>20.05</c:v>
                </c:pt>
                <c:pt idx="1473">
                  <c:v>36.46</c:v>
                </c:pt>
                <c:pt idx="1474">
                  <c:v>37.56</c:v>
                </c:pt>
                <c:pt idx="1475">
                  <c:v>58.21</c:v>
                </c:pt>
                <c:pt idx="1476">
                  <c:v>61.43</c:v>
                </c:pt>
                <c:pt idx="1477">
                  <c:v>72.23</c:v>
                </c:pt>
                <c:pt idx="1478">
                  <c:v>70.77</c:v>
                </c:pt>
                <c:pt idx="1479">
                  <c:v>62.47</c:v>
                </c:pt>
                <c:pt idx="1480">
                  <c:v>44.04</c:v>
                </c:pt>
                <c:pt idx="1481">
                  <c:v>31.22</c:v>
                </c:pt>
                <c:pt idx="1482">
                  <c:v>24.78</c:v>
                </c:pt>
                <c:pt idx="1483">
                  <c:v>18.920000000000002</c:v>
                </c:pt>
                <c:pt idx="1484">
                  <c:v>18.53</c:v>
                </c:pt>
                <c:pt idx="1485">
                  <c:v>11.56</c:v>
                </c:pt>
                <c:pt idx="1486">
                  <c:v>11.45</c:v>
                </c:pt>
                <c:pt idx="1487">
                  <c:v>10.79</c:v>
                </c:pt>
                <c:pt idx="1488">
                  <c:v>9.5500000000000007</c:v>
                </c:pt>
                <c:pt idx="1489">
                  <c:v>12</c:v>
                </c:pt>
                <c:pt idx="1490">
                  <c:v>16.77</c:v>
                </c:pt>
                <c:pt idx="1491">
                  <c:v>17.03</c:v>
                </c:pt>
                <c:pt idx="1492">
                  <c:v>17.03</c:v>
                </c:pt>
                <c:pt idx="1493">
                  <c:v>19.78</c:v>
                </c:pt>
                <c:pt idx="1494">
                  <c:v>19.82</c:v>
                </c:pt>
                <c:pt idx="1495">
                  <c:v>23.84</c:v>
                </c:pt>
                <c:pt idx="1496">
                  <c:v>22.36</c:v>
                </c:pt>
                <c:pt idx="1497">
                  <c:v>25.72</c:v>
                </c:pt>
                <c:pt idx="1498">
                  <c:v>25.62</c:v>
                </c:pt>
                <c:pt idx="1499">
                  <c:v>28.8</c:v>
                </c:pt>
                <c:pt idx="1500">
                  <c:v>9.18</c:v>
                </c:pt>
                <c:pt idx="1501">
                  <c:v>4.28</c:v>
                </c:pt>
                <c:pt idx="1502">
                  <c:v>3</c:v>
                </c:pt>
                <c:pt idx="1503">
                  <c:v>2.7</c:v>
                </c:pt>
                <c:pt idx="1504">
                  <c:v>2.11</c:v>
                </c:pt>
                <c:pt idx="1505">
                  <c:v>1.07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1.1399999999999999</c:v>
                </c:pt>
                <c:pt idx="1523">
                  <c:v>2.23</c:v>
                </c:pt>
                <c:pt idx="1524">
                  <c:v>12.14</c:v>
                </c:pt>
                <c:pt idx="1525">
                  <c:v>17.43</c:v>
                </c:pt>
                <c:pt idx="1526">
                  <c:v>20.41</c:v>
                </c:pt>
                <c:pt idx="1527">
                  <c:v>24.69</c:v>
                </c:pt>
                <c:pt idx="1528">
                  <c:v>20.45</c:v>
                </c:pt>
                <c:pt idx="1529">
                  <c:v>9.0500000000000007</c:v>
                </c:pt>
                <c:pt idx="1530">
                  <c:v>3.14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4.21</c:v>
                </c:pt>
                <c:pt idx="1546">
                  <c:v>5.28</c:v>
                </c:pt>
                <c:pt idx="1547">
                  <c:v>21.56</c:v>
                </c:pt>
                <c:pt idx="1548">
                  <c:v>26.22</c:v>
                </c:pt>
                <c:pt idx="1549">
                  <c:v>39.17</c:v>
                </c:pt>
                <c:pt idx="1550">
                  <c:v>32.68</c:v>
                </c:pt>
                <c:pt idx="1551">
                  <c:v>24.66</c:v>
                </c:pt>
                <c:pt idx="1552">
                  <c:v>12.82</c:v>
                </c:pt>
                <c:pt idx="1553">
                  <c:v>6.81</c:v>
                </c:pt>
                <c:pt idx="1554">
                  <c:v>4.16</c:v>
                </c:pt>
                <c:pt idx="1555">
                  <c:v>4.7699999999999996</c:v>
                </c:pt>
                <c:pt idx="1556">
                  <c:v>5.09</c:v>
                </c:pt>
                <c:pt idx="1557">
                  <c:v>5.53</c:v>
                </c:pt>
                <c:pt idx="1558">
                  <c:v>6.2</c:v>
                </c:pt>
                <c:pt idx="1559">
                  <c:v>6.34</c:v>
                </c:pt>
                <c:pt idx="1560">
                  <c:v>6.11</c:v>
                </c:pt>
                <c:pt idx="1561">
                  <c:v>6.15</c:v>
                </c:pt>
                <c:pt idx="1562">
                  <c:v>6.19</c:v>
                </c:pt>
                <c:pt idx="1563">
                  <c:v>4.29</c:v>
                </c:pt>
                <c:pt idx="1564">
                  <c:v>3.13</c:v>
                </c:pt>
                <c:pt idx="1565">
                  <c:v>2.3199999999999998</c:v>
                </c:pt>
                <c:pt idx="1566">
                  <c:v>0</c:v>
                </c:pt>
                <c:pt idx="1567">
                  <c:v>2.04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1.0900000000000001</c:v>
                </c:pt>
                <c:pt idx="1579">
                  <c:v>1.03</c:v>
                </c:pt>
                <c:pt idx="1580">
                  <c:v>1.01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1.05</c:v>
                </c:pt>
                <c:pt idx="1603">
                  <c:v>1.02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1.1299999999999999</c:v>
                </c:pt>
                <c:pt idx="1627">
                  <c:v>1.07</c:v>
                </c:pt>
                <c:pt idx="1628">
                  <c:v>1.02</c:v>
                </c:pt>
                <c:pt idx="1629">
                  <c:v>0.98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1.07</c:v>
                </c:pt>
                <c:pt idx="1651">
                  <c:v>1.03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0.99</c:v>
                </c:pt>
                <c:pt idx="1668">
                  <c:v>4.09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2.2999999999999998</c:v>
                </c:pt>
                <c:pt idx="1693">
                  <c:v>4.67</c:v>
                </c:pt>
                <c:pt idx="1694">
                  <c:v>5.26</c:v>
                </c:pt>
                <c:pt idx="1695">
                  <c:v>0</c:v>
                </c:pt>
                <c:pt idx="1696">
                  <c:v>4.18</c:v>
                </c:pt>
                <c:pt idx="1697">
                  <c:v>1.69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1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1.03</c:v>
                </c:pt>
                <c:pt idx="1747">
                  <c:v>0.99</c:v>
                </c:pt>
                <c:pt idx="1748">
                  <c:v>0.98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1.1100000000000001</c:v>
                </c:pt>
                <c:pt idx="1771">
                  <c:v>1.01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10.07</c:v>
                </c:pt>
                <c:pt idx="1789">
                  <c:v>10.45</c:v>
                </c:pt>
                <c:pt idx="1790">
                  <c:v>16.45</c:v>
                </c:pt>
                <c:pt idx="1791">
                  <c:v>18.579999999999998</c:v>
                </c:pt>
                <c:pt idx="1792">
                  <c:v>9.4</c:v>
                </c:pt>
                <c:pt idx="1793">
                  <c:v>4.03</c:v>
                </c:pt>
                <c:pt idx="1794">
                  <c:v>3.98</c:v>
                </c:pt>
                <c:pt idx="1795">
                  <c:v>2.2200000000000002</c:v>
                </c:pt>
                <c:pt idx="1796">
                  <c:v>1.1200000000000001</c:v>
                </c:pt>
                <c:pt idx="1797">
                  <c:v>1.08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2.2400000000000002</c:v>
                </c:pt>
                <c:pt idx="1810">
                  <c:v>8.91</c:v>
                </c:pt>
                <c:pt idx="1811">
                  <c:v>23.69</c:v>
                </c:pt>
                <c:pt idx="1812">
                  <c:v>29.99</c:v>
                </c:pt>
                <c:pt idx="1813">
                  <c:v>38.47</c:v>
                </c:pt>
                <c:pt idx="1814">
                  <c:v>32.770000000000003</c:v>
                </c:pt>
                <c:pt idx="1815">
                  <c:v>22.09</c:v>
                </c:pt>
                <c:pt idx="1816">
                  <c:v>12.22</c:v>
                </c:pt>
                <c:pt idx="1817">
                  <c:v>6.02</c:v>
                </c:pt>
                <c:pt idx="1818">
                  <c:v>5.69</c:v>
                </c:pt>
                <c:pt idx="1819">
                  <c:v>4.4800000000000004</c:v>
                </c:pt>
                <c:pt idx="1820">
                  <c:v>3.16</c:v>
                </c:pt>
                <c:pt idx="1821">
                  <c:v>2.19</c:v>
                </c:pt>
                <c:pt idx="1822">
                  <c:v>1.27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1.94</c:v>
                </c:pt>
                <c:pt idx="1834">
                  <c:v>3.8</c:v>
                </c:pt>
                <c:pt idx="1835">
                  <c:v>5.37</c:v>
                </c:pt>
                <c:pt idx="1836">
                  <c:v>4.75</c:v>
                </c:pt>
                <c:pt idx="1837">
                  <c:v>8.42</c:v>
                </c:pt>
                <c:pt idx="1838">
                  <c:v>8.08</c:v>
                </c:pt>
                <c:pt idx="1839">
                  <c:v>6.78</c:v>
                </c:pt>
                <c:pt idx="1840">
                  <c:v>6.69</c:v>
                </c:pt>
                <c:pt idx="1841">
                  <c:v>4.57</c:v>
                </c:pt>
                <c:pt idx="1842">
                  <c:v>4.97</c:v>
                </c:pt>
                <c:pt idx="1843">
                  <c:v>4.0999999999999996</c:v>
                </c:pt>
                <c:pt idx="1844">
                  <c:v>3.54</c:v>
                </c:pt>
                <c:pt idx="1845">
                  <c:v>1.88</c:v>
                </c:pt>
                <c:pt idx="1846">
                  <c:v>2.64</c:v>
                </c:pt>
                <c:pt idx="1847">
                  <c:v>1.77</c:v>
                </c:pt>
                <c:pt idx="1848">
                  <c:v>1.08</c:v>
                </c:pt>
                <c:pt idx="1849">
                  <c:v>1.07</c:v>
                </c:pt>
                <c:pt idx="1850">
                  <c:v>1.81</c:v>
                </c:pt>
                <c:pt idx="1851">
                  <c:v>1.81</c:v>
                </c:pt>
                <c:pt idx="1852">
                  <c:v>1.64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1.25</c:v>
                </c:pt>
                <c:pt idx="1858">
                  <c:v>2.2400000000000002</c:v>
                </c:pt>
                <c:pt idx="1859">
                  <c:v>3.24</c:v>
                </c:pt>
                <c:pt idx="1860">
                  <c:v>7.64</c:v>
                </c:pt>
                <c:pt idx="1861">
                  <c:v>13.13</c:v>
                </c:pt>
                <c:pt idx="1862">
                  <c:v>15.66</c:v>
                </c:pt>
                <c:pt idx="1863">
                  <c:v>16.670000000000002</c:v>
                </c:pt>
                <c:pt idx="1864">
                  <c:v>10.92</c:v>
                </c:pt>
                <c:pt idx="1865">
                  <c:v>4.97</c:v>
                </c:pt>
                <c:pt idx="1866">
                  <c:v>2.33</c:v>
                </c:pt>
                <c:pt idx="1867">
                  <c:v>0</c:v>
                </c:pt>
                <c:pt idx="1868">
                  <c:v>1.26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1.46</c:v>
                </c:pt>
                <c:pt idx="1883">
                  <c:v>6.01</c:v>
                </c:pt>
                <c:pt idx="1884">
                  <c:v>16.2</c:v>
                </c:pt>
                <c:pt idx="1885">
                  <c:v>24.11</c:v>
                </c:pt>
                <c:pt idx="1886">
                  <c:v>20.02</c:v>
                </c:pt>
                <c:pt idx="1887">
                  <c:v>22.55</c:v>
                </c:pt>
                <c:pt idx="1888">
                  <c:v>19.89</c:v>
                </c:pt>
                <c:pt idx="1889">
                  <c:v>6.23</c:v>
                </c:pt>
                <c:pt idx="1890">
                  <c:v>5.19</c:v>
                </c:pt>
                <c:pt idx="1891">
                  <c:v>4.29</c:v>
                </c:pt>
                <c:pt idx="1892">
                  <c:v>3.7</c:v>
                </c:pt>
                <c:pt idx="1893">
                  <c:v>2.74</c:v>
                </c:pt>
                <c:pt idx="1894">
                  <c:v>1.32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3.06</c:v>
                </c:pt>
                <c:pt idx="1909">
                  <c:v>4.62</c:v>
                </c:pt>
                <c:pt idx="1910">
                  <c:v>13.7</c:v>
                </c:pt>
                <c:pt idx="1911">
                  <c:v>12.48</c:v>
                </c:pt>
                <c:pt idx="1912">
                  <c:v>7.42</c:v>
                </c:pt>
                <c:pt idx="1913">
                  <c:v>5.23</c:v>
                </c:pt>
                <c:pt idx="1914">
                  <c:v>6.39</c:v>
                </c:pt>
                <c:pt idx="1915">
                  <c:v>6.44</c:v>
                </c:pt>
                <c:pt idx="1916">
                  <c:v>4.7300000000000004</c:v>
                </c:pt>
                <c:pt idx="1917">
                  <c:v>3.06</c:v>
                </c:pt>
                <c:pt idx="1918">
                  <c:v>1.49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1.47</c:v>
                </c:pt>
                <c:pt idx="1939">
                  <c:v>1.35</c:v>
                </c:pt>
                <c:pt idx="1940">
                  <c:v>1.42</c:v>
                </c:pt>
                <c:pt idx="1941">
                  <c:v>1.35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1.48</c:v>
                </c:pt>
                <c:pt idx="1963">
                  <c:v>1.48</c:v>
                </c:pt>
                <c:pt idx="1964">
                  <c:v>1.42</c:v>
                </c:pt>
                <c:pt idx="1965">
                  <c:v>1.42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1.1200000000000001</c:v>
                </c:pt>
                <c:pt idx="1979">
                  <c:v>5.23</c:v>
                </c:pt>
                <c:pt idx="1980">
                  <c:v>16.91</c:v>
                </c:pt>
                <c:pt idx="1981">
                  <c:v>15.57</c:v>
                </c:pt>
                <c:pt idx="1982">
                  <c:v>15.13</c:v>
                </c:pt>
                <c:pt idx="1983">
                  <c:v>1.1499999999999999</c:v>
                </c:pt>
                <c:pt idx="1984">
                  <c:v>2.83</c:v>
                </c:pt>
                <c:pt idx="1985">
                  <c:v>1.56</c:v>
                </c:pt>
                <c:pt idx="1986">
                  <c:v>2.66</c:v>
                </c:pt>
                <c:pt idx="1987">
                  <c:v>1.46</c:v>
                </c:pt>
                <c:pt idx="1988">
                  <c:v>1.1100000000000001</c:v>
                </c:pt>
                <c:pt idx="1989">
                  <c:v>1.1000000000000001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1.77</c:v>
                </c:pt>
                <c:pt idx="2001">
                  <c:v>2.2599999999999998</c:v>
                </c:pt>
                <c:pt idx="2002">
                  <c:v>2.2599999999999998</c:v>
                </c:pt>
                <c:pt idx="2003">
                  <c:v>2.71</c:v>
                </c:pt>
                <c:pt idx="2004">
                  <c:v>2.88</c:v>
                </c:pt>
                <c:pt idx="2005">
                  <c:v>2.97</c:v>
                </c:pt>
                <c:pt idx="2006">
                  <c:v>2.37</c:v>
                </c:pt>
                <c:pt idx="2007">
                  <c:v>2.2000000000000002</c:v>
                </c:pt>
                <c:pt idx="2008">
                  <c:v>1.87</c:v>
                </c:pt>
                <c:pt idx="2009">
                  <c:v>1.98</c:v>
                </c:pt>
                <c:pt idx="2010">
                  <c:v>1.1299999999999999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1.72</c:v>
                </c:pt>
                <c:pt idx="2025">
                  <c:v>2.38</c:v>
                </c:pt>
                <c:pt idx="2026">
                  <c:v>4.21</c:v>
                </c:pt>
                <c:pt idx="2027">
                  <c:v>9.15</c:v>
                </c:pt>
                <c:pt idx="2028">
                  <c:v>19.399999999999999</c:v>
                </c:pt>
                <c:pt idx="2029">
                  <c:v>23.93</c:v>
                </c:pt>
                <c:pt idx="2030">
                  <c:v>15.19</c:v>
                </c:pt>
                <c:pt idx="2031">
                  <c:v>12.78</c:v>
                </c:pt>
                <c:pt idx="2032">
                  <c:v>6.69</c:v>
                </c:pt>
                <c:pt idx="2033">
                  <c:v>5.34</c:v>
                </c:pt>
                <c:pt idx="2034">
                  <c:v>3.67</c:v>
                </c:pt>
                <c:pt idx="2035">
                  <c:v>2.54</c:v>
                </c:pt>
                <c:pt idx="2036">
                  <c:v>1.1100000000000001</c:v>
                </c:pt>
                <c:pt idx="2037">
                  <c:v>1.07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2.61</c:v>
                </c:pt>
                <c:pt idx="2052">
                  <c:v>6.49</c:v>
                </c:pt>
                <c:pt idx="2053">
                  <c:v>9.31</c:v>
                </c:pt>
                <c:pt idx="2054">
                  <c:v>27.32</c:v>
                </c:pt>
                <c:pt idx="2055">
                  <c:v>32.89</c:v>
                </c:pt>
                <c:pt idx="2056">
                  <c:v>32.82</c:v>
                </c:pt>
                <c:pt idx="2057">
                  <c:v>28.76</c:v>
                </c:pt>
                <c:pt idx="2058">
                  <c:v>21.55</c:v>
                </c:pt>
                <c:pt idx="2059">
                  <c:v>22.4</c:v>
                </c:pt>
                <c:pt idx="2060">
                  <c:v>10.92</c:v>
                </c:pt>
                <c:pt idx="2061">
                  <c:v>9.83</c:v>
                </c:pt>
                <c:pt idx="2062">
                  <c:v>9.31</c:v>
                </c:pt>
                <c:pt idx="2063">
                  <c:v>9.44</c:v>
                </c:pt>
                <c:pt idx="2064">
                  <c:v>9.98</c:v>
                </c:pt>
                <c:pt idx="2065">
                  <c:v>25.91</c:v>
                </c:pt>
                <c:pt idx="2066">
                  <c:v>25.87</c:v>
                </c:pt>
                <c:pt idx="2067">
                  <c:v>16.66</c:v>
                </c:pt>
                <c:pt idx="2068">
                  <c:v>10.23</c:v>
                </c:pt>
                <c:pt idx="2069">
                  <c:v>16.13</c:v>
                </c:pt>
                <c:pt idx="2070">
                  <c:v>33.840000000000003</c:v>
                </c:pt>
                <c:pt idx="2071">
                  <c:v>47.9</c:v>
                </c:pt>
                <c:pt idx="2072">
                  <c:v>57.39</c:v>
                </c:pt>
                <c:pt idx="2073">
                  <c:v>60.47</c:v>
                </c:pt>
                <c:pt idx="2074">
                  <c:v>55.69</c:v>
                </c:pt>
                <c:pt idx="2075">
                  <c:v>81.64</c:v>
                </c:pt>
                <c:pt idx="2076">
                  <c:v>98.98</c:v>
                </c:pt>
                <c:pt idx="2077">
                  <c:v>106.75</c:v>
                </c:pt>
                <c:pt idx="2078">
                  <c:v>104.44</c:v>
                </c:pt>
                <c:pt idx="2079">
                  <c:v>96.4</c:v>
                </c:pt>
                <c:pt idx="2080">
                  <c:v>65.14</c:v>
                </c:pt>
                <c:pt idx="2081">
                  <c:v>57.69</c:v>
                </c:pt>
                <c:pt idx="2082">
                  <c:v>41.22</c:v>
                </c:pt>
                <c:pt idx="2083">
                  <c:v>29.85</c:v>
                </c:pt>
                <c:pt idx="2084">
                  <c:v>24.29</c:v>
                </c:pt>
                <c:pt idx="2085">
                  <c:v>18.170000000000002</c:v>
                </c:pt>
                <c:pt idx="2086">
                  <c:v>16.010000000000002</c:v>
                </c:pt>
                <c:pt idx="2087">
                  <c:v>12.31</c:v>
                </c:pt>
                <c:pt idx="2088">
                  <c:v>8.98</c:v>
                </c:pt>
                <c:pt idx="2089">
                  <c:v>3.55</c:v>
                </c:pt>
                <c:pt idx="2090">
                  <c:v>3.16</c:v>
                </c:pt>
                <c:pt idx="2091">
                  <c:v>2.79</c:v>
                </c:pt>
                <c:pt idx="2092">
                  <c:v>2.79</c:v>
                </c:pt>
                <c:pt idx="2093">
                  <c:v>2.77</c:v>
                </c:pt>
                <c:pt idx="2094">
                  <c:v>2</c:v>
                </c:pt>
                <c:pt idx="2095">
                  <c:v>5.82</c:v>
                </c:pt>
                <c:pt idx="2096">
                  <c:v>11.08</c:v>
                </c:pt>
                <c:pt idx="2097">
                  <c:v>13.68</c:v>
                </c:pt>
                <c:pt idx="2098">
                  <c:v>5.26</c:v>
                </c:pt>
                <c:pt idx="2099">
                  <c:v>4.87</c:v>
                </c:pt>
                <c:pt idx="2100">
                  <c:v>6.61</c:v>
                </c:pt>
                <c:pt idx="2101">
                  <c:v>5.94</c:v>
                </c:pt>
                <c:pt idx="2102">
                  <c:v>5.91</c:v>
                </c:pt>
                <c:pt idx="2103">
                  <c:v>6.66</c:v>
                </c:pt>
                <c:pt idx="2104">
                  <c:v>6.63</c:v>
                </c:pt>
                <c:pt idx="2105">
                  <c:v>5.93</c:v>
                </c:pt>
                <c:pt idx="2106">
                  <c:v>7.83</c:v>
                </c:pt>
                <c:pt idx="2107">
                  <c:v>7.05</c:v>
                </c:pt>
                <c:pt idx="2108">
                  <c:v>6.79</c:v>
                </c:pt>
                <c:pt idx="2109">
                  <c:v>6.04</c:v>
                </c:pt>
                <c:pt idx="2110">
                  <c:v>5.75</c:v>
                </c:pt>
                <c:pt idx="2111">
                  <c:v>5.47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1.1299999999999999</c:v>
                </c:pt>
                <c:pt idx="2131">
                  <c:v>1.07</c:v>
                </c:pt>
                <c:pt idx="2132">
                  <c:v>1.03</c:v>
                </c:pt>
                <c:pt idx="2133">
                  <c:v>0.99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5.24</c:v>
                </c:pt>
                <c:pt idx="2150">
                  <c:v>6.82</c:v>
                </c:pt>
                <c:pt idx="2151">
                  <c:v>9.33</c:v>
                </c:pt>
                <c:pt idx="2152">
                  <c:v>5.26</c:v>
                </c:pt>
                <c:pt idx="2153">
                  <c:v>1.92</c:v>
                </c:pt>
                <c:pt idx="2154">
                  <c:v>2.23</c:v>
                </c:pt>
                <c:pt idx="2155">
                  <c:v>1.33</c:v>
                </c:pt>
                <c:pt idx="2156">
                  <c:v>1.18</c:v>
                </c:pt>
                <c:pt idx="2157">
                  <c:v>1.17</c:v>
                </c:pt>
                <c:pt idx="2158">
                  <c:v>1.8</c:v>
                </c:pt>
                <c:pt idx="2159">
                  <c:v>3.89</c:v>
                </c:pt>
                <c:pt idx="2160">
                  <c:v>7.99</c:v>
                </c:pt>
                <c:pt idx="2161">
                  <c:v>21.05</c:v>
                </c:pt>
                <c:pt idx="2162">
                  <c:v>39.6</c:v>
                </c:pt>
                <c:pt idx="2163">
                  <c:v>61.17</c:v>
                </c:pt>
                <c:pt idx="2164">
                  <c:v>61.19</c:v>
                </c:pt>
                <c:pt idx="2165">
                  <c:v>58.24</c:v>
                </c:pt>
                <c:pt idx="2166">
                  <c:v>66.02</c:v>
                </c:pt>
                <c:pt idx="2167">
                  <c:v>81.459999999999994</c:v>
                </c:pt>
                <c:pt idx="2168">
                  <c:v>84.71</c:v>
                </c:pt>
                <c:pt idx="2169">
                  <c:v>87.71</c:v>
                </c:pt>
                <c:pt idx="2170">
                  <c:v>96.23</c:v>
                </c:pt>
                <c:pt idx="2171">
                  <c:v>97.09</c:v>
                </c:pt>
                <c:pt idx="2172">
                  <c:v>100.13</c:v>
                </c:pt>
                <c:pt idx="2173">
                  <c:v>99.47</c:v>
                </c:pt>
                <c:pt idx="2174">
                  <c:v>100.33</c:v>
                </c:pt>
                <c:pt idx="2175">
                  <c:v>100.4</c:v>
                </c:pt>
                <c:pt idx="2176">
                  <c:v>100.54</c:v>
                </c:pt>
                <c:pt idx="2177">
                  <c:v>65.739999999999995</c:v>
                </c:pt>
                <c:pt idx="2178">
                  <c:v>59.65</c:v>
                </c:pt>
                <c:pt idx="2179">
                  <c:v>58.91</c:v>
                </c:pt>
                <c:pt idx="2180">
                  <c:v>58.3</c:v>
                </c:pt>
                <c:pt idx="2181">
                  <c:v>57.87</c:v>
                </c:pt>
                <c:pt idx="2182">
                  <c:v>46.52</c:v>
                </c:pt>
                <c:pt idx="2183">
                  <c:v>35.72</c:v>
                </c:pt>
                <c:pt idx="2184">
                  <c:v>24.99</c:v>
                </c:pt>
                <c:pt idx="2185">
                  <c:v>12.95</c:v>
                </c:pt>
                <c:pt idx="2186">
                  <c:v>11.54</c:v>
                </c:pt>
                <c:pt idx="2187">
                  <c:v>11.51</c:v>
                </c:pt>
                <c:pt idx="2188">
                  <c:v>12.66</c:v>
                </c:pt>
                <c:pt idx="2189">
                  <c:v>12.89</c:v>
                </c:pt>
                <c:pt idx="2190">
                  <c:v>12.52</c:v>
                </c:pt>
                <c:pt idx="2191">
                  <c:v>24.41</c:v>
                </c:pt>
                <c:pt idx="2192">
                  <c:v>49.76</c:v>
                </c:pt>
                <c:pt idx="2193">
                  <c:v>48.81</c:v>
                </c:pt>
                <c:pt idx="2194">
                  <c:v>52.68</c:v>
                </c:pt>
                <c:pt idx="2195">
                  <c:v>78.010000000000005</c:v>
                </c:pt>
                <c:pt idx="2196">
                  <c:v>91.65</c:v>
                </c:pt>
                <c:pt idx="2197">
                  <c:v>94.88</c:v>
                </c:pt>
                <c:pt idx="2198">
                  <c:v>83.5</c:v>
                </c:pt>
                <c:pt idx="2199">
                  <c:v>68.84</c:v>
                </c:pt>
                <c:pt idx="2200">
                  <c:v>56.44</c:v>
                </c:pt>
                <c:pt idx="2201">
                  <c:v>40.21</c:v>
                </c:pt>
                <c:pt idx="2202">
                  <c:v>25.98</c:v>
                </c:pt>
                <c:pt idx="2203">
                  <c:v>17.309999999999999</c:v>
                </c:pt>
                <c:pt idx="2204">
                  <c:v>6.56</c:v>
                </c:pt>
                <c:pt idx="2205">
                  <c:v>6.2</c:v>
                </c:pt>
                <c:pt idx="2206">
                  <c:v>5.09</c:v>
                </c:pt>
                <c:pt idx="2207">
                  <c:v>4</c:v>
                </c:pt>
                <c:pt idx="2208">
                  <c:v>2.4300000000000002</c:v>
                </c:pt>
                <c:pt idx="2209">
                  <c:v>1.37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3.08</c:v>
                </c:pt>
                <c:pt idx="2216">
                  <c:v>4.62</c:v>
                </c:pt>
                <c:pt idx="2217">
                  <c:v>5.62</c:v>
                </c:pt>
                <c:pt idx="2218">
                  <c:v>11.88</c:v>
                </c:pt>
                <c:pt idx="2219">
                  <c:v>12.39</c:v>
                </c:pt>
                <c:pt idx="2220">
                  <c:v>17.23</c:v>
                </c:pt>
                <c:pt idx="2221">
                  <c:v>17.38</c:v>
                </c:pt>
                <c:pt idx="2222">
                  <c:v>21.07</c:v>
                </c:pt>
                <c:pt idx="2223">
                  <c:v>28.6</c:v>
                </c:pt>
                <c:pt idx="2224">
                  <c:v>21.82</c:v>
                </c:pt>
                <c:pt idx="2225">
                  <c:v>12.94</c:v>
                </c:pt>
                <c:pt idx="2226">
                  <c:v>7.27</c:v>
                </c:pt>
                <c:pt idx="2227">
                  <c:v>7.14</c:v>
                </c:pt>
                <c:pt idx="2228">
                  <c:v>6.67</c:v>
                </c:pt>
                <c:pt idx="2229">
                  <c:v>5.48</c:v>
                </c:pt>
                <c:pt idx="2230">
                  <c:v>3.92</c:v>
                </c:pt>
                <c:pt idx="2231">
                  <c:v>2.78</c:v>
                </c:pt>
                <c:pt idx="2232">
                  <c:v>1.36</c:v>
                </c:pt>
                <c:pt idx="2233">
                  <c:v>0</c:v>
                </c:pt>
                <c:pt idx="2234">
                  <c:v>0</c:v>
                </c:pt>
                <c:pt idx="2235">
                  <c:v>1.25</c:v>
                </c:pt>
                <c:pt idx="2236">
                  <c:v>1.26</c:v>
                </c:pt>
                <c:pt idx="2237">
                  <c:v>1.1599999999999999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1.97</c:v>
                </c:pt>
                <c:pt idx="2251">
                  <c:v>1.75</c:v>
                </c:pt>
                <c:pt idx="2252">
                  <c:v>1.19</c:v>
                </c:pt>
                <c:pt idx="2253">
                  <c:v>1.06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3.01</c:v>
                </c:pt>
                <c:pt idx="2269">
                  <c:v>2.92</c:v>
                </c:pt>
                <c:pt idx="2270">
                  <c:v>2.99</c:v>
                </c:pt>
                <c:pt idx="2271">
                  <c:v>4.53</c:v>
                </c:pt>
                <c:pt idx="2272">
                  <c:v>4.37</c:v>
                </c:pt>
                <c:pt idx="2273">
                  <c:v>2.99</c:v>
                </c:pt>
                <c:pt idx="2274">
                  <c:v>3.72</c:v>
                </c:pt>
                <c:pt idx="2275">
                  <c:v>2.12</c:v>
                </c:pt>
                <c:pt idx="2276">
                  <c:v>2.08</c:v>
                </c:pt>
                <c:pt idx="2277">
                  <c:v>1.71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1.59</c:v>
                </c:pt>
                <c:pt idx="2290">
                  <c:v>3.35</c:v>
                </c:pt>
                <c:pt idx="2291">
                  <c:v>7.61</c:v>
                </c:pt>
                <c:pt idx="2292">
                  <c:v>12.28</c:v>
                </c:pt>
                <c:pt idx="2293">
                  <c:v>17.93</c:v>
                </c:pt>
                <c:pt idx="2294">
                  <c:v>19.36</c:v>
                </c:pt>
                <c:pt idx="2295">
                  <c:v>24.78</c:v>
                </c:pt>
                <c:pt idx="2296">
                  <c:v>22.01</c:v>
                </c:pt>
                <c:pt idx="2297">
                  <c:v>13.44</c:v>
                </c:pt>
                <c:pt idx="2298">
                  <c:v>6.79</c:v>
                </c:pt>
                <c:pt idx="2299">
                  <c:v>6.33</c:v>
                </c:pt>
                <c:pt idx="2300">
                  <c:v>5.17</c:v>
                </c:pt>
                <c:pt idx="2301">
                  <c:v>2.63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1.41</c:v>
                </c:pt>
                <c:pt idx="2312">
                  <c:v>2.81</c:v>
                </c:pt>
                <c:pt idx="2313">
                  <c:v>5.18</c:v>
                </c:pt>
                <c:pt idx="2314">
                  <c:v>10.89</c:v>
                </c:pt>
                <c:pt idx="2315">
                  <c:v>18.73</c:v>
                </c:pt>
                <c:pt idx="2316">
                  <c:v>19.309999999999999</c:v>
                </c:pt>
                <c:pt idx="2317">
                  <c:v>27.97</c:v>
                </c:pt>
                <c:pt idx="2318">
                  <c:v>40.909999999999997</c:v>
                </c:pt>
                <c:pt idx="2319">
                  <c:v>50.89</c:v>
                </c:pt>
                <c:pt idx="2320">
                  <c:v>41.45</c:v>
                </c:pt>
                <c:pt idx="2321">
                  <c:v>28.54</c:v>
                </c:pt>
                <c:pt idx="2322">
                  <c:v>16.27</c:v>
                </c:pt>
                <c:pt idx="2323">
                  <c:v>6.79</c:v>
                </c:pt>
                <c:pt idx="2324">
                  <c:v>12.79</c:v>
                </c:pt>
                <c:pt idx="2325">
                  <c:v>7.13</c:v>
                </c:pt>
                <c:pt idx="2326">
                  <c:v>6.24</c:v>
                </c:pt>
                <c:pt idx="2327">
                  <c:v>6.1</c:v>
                </c:pt>
                <c:pt idx="2328">
                  <c:v>5.16</c:v>
                </c:pt>
                <c:pt idx="2329">
                  <c:v>5.26</c:v>
                </c:pt>
                <c:pt idx="2330">
                  <c:v>1.93</c:v>
                </c:pt>
                <c:pt idx="2331">
                  <c:v>3.12</c:v>
                </c:pt>
                <c:pt idx="2332">
                  <c:v>2</c:v>
                </c:pt>
                <c:pt idx="2333">
                  <c:v>2.94</c:v>
                </c:pt>
                <c:pt idx="2334">
                  <c:v>3.13</c:v>
                </c:pt>
                <c:pt idx="2335">
                  <c:v>5.33</c:v>
                </c:pt>
                <c:pt idx="2336">
                  <c:v>12.47</c:v>
                </c:pt>
                <c:pt idx="2337">
                  <c:v>23.98</c:v>
                </c:pt>
                <c:pt idx="2338">
                  <c:v>32.090000000000003</c:v>
                </c:pt>
                <c:pt idx="2339">
                  <c:v>32.56</c:v>
                </c:pt>
                <c:pt idx="2340">
                  <c:v>42.33</c:v>
                </c:pt>
                <c:pt idx="2341">
                  <c:v>61.68</c:v>
                </c:pt>
                <c:pt idx="2342">
                  <c:v>52.04</c:v>
                </c:pt>
                <c:pt idx="2343">
                  <c:v>41.96</c:v>
                </c:pt>
                <c:pt idx="2344">
                  <c:v>40.020000000000003</c:v>
                </c:pt>
                <c:pt idx="2345">
                  <c:v>33.520000000000003</c:v>
                </c:pt>
                <c:pt idx="2346">
                  <c:v>13.36</c:v>
                </c:pt>
                <c:pt idx="2347">
                  <c:v>9.02</c:v>
                </c:pt>
                <c:pt idx="2348">
                  <c:v>4.54</c:v>
                </c:pt>
                <c:pt idx="2349">
                  <c:v>2.5099999999999998</c:v>
                </c:pt>
                <c:pt idx="2350">
                  <c:v>2.42</c:v>
                </c:pt>
                <c:pt idx="2351">
                  <c:v>2.41</c:v>
                </c:pt>
                <c:pt idx="2352">
                  <c:v>2.0099999999999998</c:v>
                </c:pt>
                <c:pt idx="2353">
                  <c:v>1.73</c:v>
                </c:pt>
                <c:pt idx="2354">
                  <c:v>1.1499999999999999</c:v>
                </c:pt>
                <c:pt idx="2355">
                  <c:v>1.03</c:v>
                </c:pt>
                <c:pt idx="2356">
                  <c:v>1.81</c:v>
                </c:pt>
                <c:pt idx="2357">
                  <c:v>1.21</c:v>
                </c:pt>
                <c:pt idx="2358">
                  <c:v>1.17</c:v>
                </c:pt>
                <c:pt idx="2359">
                  <c:v>1.1499999999999999</c:v>
                </c:pt>
                <c:pt idx="2360">
                  <c:v>1.1200000000000001</c:v>
                </c:pt>
                <c:pt idx="2361">
                  <c:v>1.97</c:v>
                </c:pt>
                <c:pt idx="2362">
                  <c:v>1.99</c:v>
                </c:pt>
                <c:pt idx="2363">
                  <c:v>2.02</c:v>
                </c:pt>
                <c:pt idx="2364">
                  <c:v>2.04</c:v>
                </c:pt>
                <c:pt idx="2365">
                  <c:v>1.2</c:v>
                </c:pt>
                <c:pt idx="2366">
                  <c:v>1.19</c:v>
                </c:pt>
                <c:pt idx="2367">
                  <c:v>1.19</c:v>
                </c:pt>
                <c:pt idx="2368">
                  <c:v>1.2</c:v>
                </c:pt>
                <c:pt idx="2369">
                  <c:v>1.17</c:v>
                </c:pt>
                <c:pt idx="2370">
                  <c:v>1.1499999999999999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3.33</c:v>
                </c:pt>
                <c:pt idx="2387">
                  <c:v>3.37</c:v>
                </c:pt>
                <c:pt idx="2388">
                  <c:v>3.55</c:v>
                </c:pt>
                <c:pt idx="2389">
                  <c:v>5.2</c:v>
                </c:pt>
                <c:pt idx="2390">
                  <c:v>6.32</c:v>
                </c:pt>
                <c:pt idx="2391">
                  <c:v>7.33</c:v>
                </c:pt>
                <c:pt idx="2392">
                  <c:v>6.22</c:v>
                </c:pt>
                <c:pt idx="2393">
                  <c:v>4.84</c:v>
                </c:pt>
                <c:pt idx="2394">
                  <c:v>4.87</c:v>
                </c:pt>
                <c:pt idx="2395">
                  <c:v>3.97</c:v>
                </c:pt>
                <c:pt idx="2396">
                  <c:v>3.37</c:v>
                </c:pt>
                <c:pt idx="2397">
                  <c:v>2.34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2.93</c:v>
                </c:pt>
                <c:pt idx="2409">
                  <c:v>3.11</c:v>
                </c:pt>
                <c:pt idx="2410">
                  <c:v>4.95</c:v>
                </c:pt>
                <c:pt idx="2411">
                  <c:v>7.07</c:v>
                </c:pt>
                <c:pt idx="2412">
                  <c:v>12.75</c:v>
                </c:pt>
                <c:pt idx="2413">
                  <c:v>22.62</c:v>
                </c:pt>
                <c:pt idx="2414">
                  <c:v>22.45</c:v>
                </c:pt>
                <c:pt idx="2415">
                  <c:v>31.12</c:v>
                </c:pt>
                <c:pt idx="2416">
                  <c:v>27.51</c:v>
                </c:pt>
                <c:pt idx="2417">
                  <c:v>16.07</c:v>
                </c:pt>
                <c:pt idx="2418">
                  <c:v>7.39</c:v>
                </c:pt>
                <c:pt idx="2419">
                  <c:v>4.47</c:v>
                </c:pt>
                <c:pt idx="2420">
                  <c:v>3.29</c:v>
                </c:pt>
                <c:pt idx="2421">
                  <c:v>2.23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3.31</c:v>
                </c:pt>
                <c:pt idx="2432">
                  <c:v>6.01</c:v>
                </c:pt>
                <c:pt idx="2433">
                  <c:v>18.04</c:v>
                </c:pt>
                <c:pt idx="2434">
                  <c:v>32.83</c:v>
                </c:pt>
                <c:pt idx="2435">
                  <c:v>40.81</c:v>
                </c:pt>
                <c:pt idx="2436">
                  <c:v>69.05</c:v>
                </c:pt>
                <c:pt idx="2437">
                  <c:v>77.650000000000006</c:v>
                </c:pt>
                <c:pt idx="2438">
                  <c:v>91.25</c:v>
                </c:pt>
                <c:pt idx="2439">
                  <c:v>84.99</c:v>
                </c:pt>
                <c:pt idx="2440">
                  <c:v>52.86</c:v>
                </c:pt>
                <c:pt idx="2441">
                  <c:v>23.25</c:v>
                </c:pt>
                <c:pt idx="2442">
                  <c:v>8.94</c:v>
                </c:pt>
                <c:pt idx="2443">
                  <c:v>6.34</c:v>
                </c:pt>
                <c:pt idx="2444">
                  <c:v>4.62</c:v>
                </c:pt>
                <c:pt idx="2445">
                  <c:v>2.56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4.1900000000000004</c:v>
                </c:pt>
                <c:pt idx="2456">
                  <c:v>8.31</c:v>
                </c:pt>
                <c:pt idx="2457">
                  <c:v>36.950000000000003</c:v>
                </c:pt>
                <c:pt idx="2458">
                  <c:v>52.94</c:v>
                </c:pt>
                <c:pt idx="2459">
                  <c:v>88.18</c:v>
                </c:pt>
                <c:pt idx="2460">
                  <c:v>113.05</c:v>
                </c:pt>
                <c:pt idx="2461">
                  <c:v>135.74</c:v>
                </c:pt>
                <c:pt idx="2462">
                  <c:v>130.28</c:v>
                </c:pt>
                <c:pt idx="2463">
                  <c:v>117.59</c:v>
                </c:pt>
                <c:pt idx="2464">
                  <c:v>103.12</c:v>
                </c:pt>
                <c:pt idx="2465">
                  <c:v>84.52</c:v>
                </c:pt>
                <c:pt idx="2466">
                  <c:v>43.02</c:v>
                </c:pt>
                <c:pt idx="2467">
                  <c:v>19.829999999999998</c:v>
                </c:pt>
                <c:pt idx="2468">
                  <c:v>10.68</c:v>
                </c:pt>
                <c:pt idx="2469">
                  <c:v>10.46</c:v>
                </c:pt>
                <c:pt idx="2470">
                  <c:v>9.24</c:v>
                </c:pt>
                <c:pt idx="2471">
                  <c:v>8.4</c:v>
                </c:pt>
                <c:pt idx="2472">
                  <c:v>6.96</c:v>
                </c:pt>
                <c:pt idx="2473">
                  <c:v>3.82</c:v>
                </c:pt>
                <c:pt idx="2474">
                  <c:v>8.09</c:v>
                </c:pt>
                <c:pt idx="2475">
                  <c:v>3.71</c:v>
                </c:pt>
                <c:pt idx="2476">
                  <c:v>2.31</c:v>
                </c:pt>
                <c:pt idx="2477">
                  <c:v>2.2400000000000002</c:v>
                </c:pt>
                <c:pt idx="2478">
                  <c:v>2.69</c:v>
                </c:pt>
                <c:pt idx="2479">
                  <c:v>9.1</c:v>
                </c:pt>
                <c:pt idx="2480">
                  <c:v>23.16</c:v>
                </c:pt>
                <c:pt idx="2481">
                  <c:v>44.13</c:v>
                </c:pt>
                <c:pt idx="2482">
                  <c:v>60.47</c:v>
                </c:pt>
                <c:pt idx="2483">
                  <c:v>108.61</c:v>
                </c:pt>
                <c:pt idx="2484">
                  <c:v>132.24</c:v>
                </c:pt>
                <c:pt idx="2485">
                  <c:v>138.88999999999999</c:v>
                </c:pt>
                <c:pt idx="2486">
                  <c:v>134.04</c:v>
                </c:pt>
                <c:pt idx="2487">
                  <c:v>130.66</c:v>
                </c:pt>
                <c:pt idx="2488">
                  <c:v>102.49</c:v>
                </c:pt>
                <c:pt idx="2489">
                  <c:v>76.23</c:v>
                </c:pt>
                <c:pt idx="2490">
                  <c:v>49.47</c:v>
                </c:pt>
                <c:pt idx="2491">
                  <c:v>37.53</c:v>
                </c:pt>
                <c:pt idx="2492">
                  <c:v>26.02</c:v>
                </c:pt>
                <c:pt idx="2493">
                  <c:v>25.31</c:v>
                </c:pt>
                <c:pt idx="2494">
                  <c:v>24.83</c:v>
                </c:pt>
                <c:pt idx="2495">
                  <c:v>12.73</c:v>
                </c:pt>
                <c:pt idx="2496">
                  <c:v>11.46</c:v>
                </c:pt>
                <c:pt idx="2497">
                  <c:v>9.74</c:v>
                </c:pt>
                <c:pt idx="2498">
                  <c:v>9.84</c:v>
                </c:pt>
                <c:pt idx="2499">
                  <c:v>9.74</c:v>
                </c:pt>
                <c:pt idx="2500">
                  <c:v>9.65</c:v>
                </c:pt>
                <c:pt idx="2501">
                  <c:v>9.58</c:v>
                </c:pt>
                <c:pt idx="2502">
                  <c:v>9.5500000000000007</c:v>
                </c:pt>
                <c:pt idx="2503">
                  <c:v>11.2</c:v>
                </c:pt>
                <c:pt idx="2504">
                  <c:v>28.22</c:v>
                </c:pt>
                <c:pt idx="2505">
                  <c:v>44.81</c:v>
                </c:pt>
                <c:pt idx="2506">
                  <c:v>42.32</c:v>
                </c:pt>
                <c:pt idx="2507">
                  <c:v>65.930000000000007</c:v>
                </c:pt>
                <c:pt idx="2508">
                  <c:v>79.58</c:v>
                </c:pt>
                <c:pt idx="2509">
                  <c:v>95.08</c:v>
                </c:pt>
                <c:pt idx="2510">
                  <c:v>92.43</c:v>
                </c:pt>
                <c:pt idx="2511">
                  <c:v>84.1</c:v>
                </c:pt>
                <c:pt idx="2512">
                  <c:v>66.97</c:v>
                </c:pt>
                <c:pt idx="2513">
                  <c:v>54.05</c:v>
                </c:pt>
                <c:pt idx="2514">
                  <c:v>41.13</c:v>
                </c:pt>
                <c:pt idx="2515">
                  <c:v>35.19</c:v>
                </c:pt>
                <c:pt idx="2516">
                  <c:v>27.64</c:v>
                </c:pt>
                <c:pt idx="2517">
                  <c:v>19.739999999999998</c:v>
                </c:pt>
                <c:pt idx="2518">
                  <c:v>11.67</c:v>
                </c:pt>
                <c:pt idx="2519">
                  <c:v>11.15</c:v>
                </c:pt>
                <c:pt idx="2520">
                  <c:v>10.41</c:v>
                </c:pt>
                <c:pt idx="2521">
                  <c:v>6.63</c:v>
                </c:pt>
                <c:pt idx="2522">
                  <c:v>4.87</c:v>
                </c:pt>
                <c:pt idx="2523">
                  <c:v>6.35</c:v>
                </c:pt>
                <c:pt idx="2524">
                  <c:v>8.64</c:v>
                </c:pt>
                <c:pt idx="2525">
                  <c:v>8.65</c:v>
                </c:pt>
                <c:pt idx="2526">
                  <c:v>8.58</c:v>
                </c:pt>
                <c:pt idx="2527">
                  <c:v>10.19</c:v>
                </c:pt>
                <c:pt idx="2528">
                  <c:v>20.6</c:v>
                </c:pt>
                <c:pt idx="2529">
                  <c:v>38.61</c:v>
                </c:pt>
                <c:pt idx="2530">
                  <c:v>55.5</c:v>
                </c:pt>
                <c:pt idx="2531">
                  <c:v>107.92</c:v>
                </c:pt>
                <c:pt idx="2532">
                  <c:v>133.63</c:v>
                </c:pt>
                <c:pt idx="2533">
                  <c:v>141.13999999999999</c:v>
                </c:pt>
                <c:pt idx="2534">
                  <c:v>138.25</c:v>
                </c:pt>
                <c:pt idx="2535">
                  <c:v>130.43</c:v>
                </c:pt>
                <c:pt idx="2536">
                  <c:v>118.95</c:v>
                </c:pt>
                <c:pt idx="2537">
                  <c:v>103.97</c:v>
                </c:pt>
                <c:pt idx="2538">
                  <c:v>77.92</c:v>
                </c:pt>
                <c:pt idx="2539">
                  <c:v>75.39</c:v>
                </c:pt>
                <c:pt idx="2540">
                  <c:v>61.03</c:v>
                </c:pt>
                <c:pt idx="2541">
                  <c:v>54.51</c:v>
                </c:pt>
                <c:pt idx="2542">
                  <c:v>54.19</c:v>
                </c:pt>
                <c:pt idx="2543">
                  <c:v>48.26</c:v>
                </c:pt>
                <c:pt idx="2544">
                  <c:v>40.51</c:v>
                </c:pt>
                <c:pt idx="2545">
                  <c:v>40.49</c:v>
                </c:pt>
                <c:pt idx="2546">
                  <c:v>57.07</c:v>
                </c:pt>
                <c:pt idx="2547">
                  <c:v>57.24</c:v>
                </c:pt>
                <c:pt idx="2548">
                  <c:v>61.93</c:v>
                </c:pt>
                <c:pt idx="2549">
                  <c:v>62.17</c:v>
                </c:pt>
                <c:pt idx="2550">
                  <c:v>57.76</c:v>
                </c:pt>
                <c:pt idx="2551">
                  <c:v>58.07</c:v>
                </c:pt>
                <c:pt idx="2552">
                  <c:v>57.61</c:v>
                </c:pt>
                <c:pt idx="2553">
                  <c:v>58.51</c:v>
                </c:pt>
                <c:pt idx="2554">
                  <c:v>58.89</c:v>
                </c:pt>
                <c:pt idx="2555">
                  <c:v>72.790000000000006</c:v>
                </c:pt>
                <c:pt idx="2556">
                  <c:v>79</c:v>
                </c:pt>
                <c:pt idx="2557">
                  <c:v>93.81</c:v>
                </c:pt>
                <c:pt idx="2558">
                  <c:v>92.24</c:v>
                </c:pt>
                <c:pt idx="2559">
                  <c:v>97.69</c:v>
                </c:pt>
                <c:pt idx="2560">
                  <c:v>97.12</c:v>
                </c:pt>
                <c:pt idx="2561">
                  <c:v>72.16</c:v>
                </c:pt>
                <c:pt idx="2562">
                  <c:v>53.55</c:v>
                </c:pt>
                <c:pt idx="2563">
                  <c:v>56.79</c:v>
                </c:pt>
                <c:pt idx="2564">
                  <c:v>53.49</c:v>
                </c:pt>
                <c:pt idx="2565">
                  <c:v>29.27</c:v>
                </c:pt>
                <c:pt idx="2566">
                  <c:v>21.57</c:v>
                </c:pt>
                <c:pt idx="2567">
                  <c:v>8.0500000000000007</c:v>
                </c:pt>
                <c:pt idx="2568">
                  <c:v>5.96</c:v>
                </c:pt>
                <c:pt idx="2569">
                  <c:v>5.87</c:v>
                </c:pt>
                <c:pt idx="2570">
                  <c:v>4.8</c:v>
                </c:pt>
                <c:pt idx="2571">
                  <c:v>2.56</c:v>
                </c:pt>
                <c:pt idx="2572">
                  <c:v>1.51</c:v>
                </c:pt>
                <c:pt idx="2573">
                  <c:v>1.01</c:v>
                </c:pt>
                <c:pt idx="2574">
                  <c:v>0</c:v>
                </c:pt>
                <c:pt idx="2575">
                  <c:v>3.14</c:v>
                </c:pt>
                <c:pt idx="2576">
                  <c:v>4.4400000000000004</c:v>
                </c:pt>
                <c:pt idx="2577">
                  <c:v>5.29</c:v>
                </c:pt>
                <c:pt idx="2578">
                  <c:v>11.01</c:v>
                </c:pt>
                <c:pt idx="2579">
                  <c:v>11.09</c:v>
                </c:pt>
                <c:pt idx="2580">
                  <c:v>21.78</c:v>
                </c:pt>
                <c:pt idx="2581">
                  <c:v>25.07</c:v>
                </c:pt>
                <c:pt idx="2582">
                  <c:v>24.6</c:v>
                </c:pt>
                <c:pt idx="2583">
                  <c:v>27.21</c:v>
                </c:pt>
                <c:pt idx="2584">
                  <c:v>25.45</c:v>
                </c:pt>
                <c:pt idx="2585">
                  <c:v>25.53</c:v>
                </c:pt>
                <c:pt idx="2586">
                  <c:v>19.600000000000001</c:v>
                </c:pt>
                <c:pt idx="2587">
                  <c:v>19.649999999999999</c:v>
                </c:pt>
                <c:pt idx="2588">
                  <c:v>15.68</c:v>
                </c:pt>
                <c:pt idx="2589">
                  <c:v>15.93</c:v>
                </c:pt>
                <c:pt idx="2590">
                  <c:v>12.35</c:v>
                </c:pt>
                <c:pt idx="2591">
                  <c:v>12.24</c:v>
                </c:pt>
                <c:pt idx="2592">
                  <c:v>8</c:v>
                </c:pt>
                <c:pt idx="2593">
                  <c:v>8.0299999999999994</c:v>
                </c:pt>
                <c:pt idx="2594">
                  <c:v>8.18</c:v>
                </c:pt>
                <c:pt idx="2595">
                  <c:v>8.31</c:v>
                </c:pt>
                <c:pt idx="2596">
                  <c:v>8.01</c:v>
                </c:pt>
                <c:pt idx="2597">
                  <c:v>8.0399999999999991</c:v>
                </c:pt>
                <c:pt idx="2598">
                  <c:v>5.6</c:v>
                </c:pt>
                <c:pt idx="2599">
                  <c:v>5.21</c:v>
                </c:pt>
                <c:pt idx="2600">
                  <c:v>5.23</c:v>
                </c:pt>
                <c:pt idx="2601">
                  <c:v>5.28</c:v>
                </c:pt>
                <c:pt idx="2602">
                  <c:v>5.67</c:v>
                </c:pt>
                <c:pt idx="2603">
                  <c:v>5.79</c:v>
                </c:pt>
                <c:pt idx="2604">
                  <c:v>4.47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4.1500000000000004</c:v>
                </c:pt>
                <c:pt idx="2611">
                  <c:v>4.2</c:v>
                </c:pt>
                <c:pt idx="2612">
                  <c:v>4.8499999999999996</c:v>
                </c:pt>
                <c:pt idx="2613">
                  <c:v>4.7300000000000004</c:v>
                </c:pt>
                <c:pt idx="2614">
                  <c:v>2.31</c:v>
                </c:pt>
                <c:pt idx="2615">
                  <c:v>2.21</c:v>
                </c:pt>
                <c:pt idx="2616">
                  <c:v>2.4</c:v>
                </c:pt>
                <c:pt idx="2617">
                  <c:v>3.61</c:v>
                </c:pt>
                <c:pt idx="2618">
                  <c:v>3.93</c:v>
                </c:pt>
                <c:pt idx="2619">
                  <c:v>3.92</c:v>
                </c:pt>
                <c:pt idx="2620">
                  <c:v>4.34</c:v>
                </c:pt>
                <c:pt idx="2621">
                  <c:v>4.2</c:v>
                </c:pt>
                <c:pt idx="2622">
                  <c:v>5.37</c:v>
                </c:pt>
                <c:pt idx="2623">
                  <c:v>7.6</c:v>
                </c:pt>
                <c:pt idx="2624">
                  <c:v>7.69</c:v>
                </c:pt>
                <c:pt idx="2625">
                  <c:v>6.33</c:v>
                </c:pt>
                <c:pt idx="2626">
                  <c:v>6.77</c:v>
                </c:pt>
                <c:pt idx="2627">
                  <c:v>8.7200000000000006</c:v>
                </c:pt>
                <c:pt idx="2628">
                  <c:v>11.93</c:v>
                </c:pt>
                <c:pt idx="2629">
                  <c:v>19.75</c:v>
                </c:pt>
                <c:pt idx="2630">
                  <c:v>20.170000000000002</c:v>
                </c:pt>
                <c:pt idx="2631">
                  <c:v>32.14</c:v>
                </c:pt>
                <c:pt idx="2632">
                  <c:v>16</c:v>
                </c:pt>
                <c:pt idx="2633">
                  <c:v>13.4</c:v>
                </c:pt>
                <c:pt idx="2634">
                  <c:v>7.2</c:v>
                </c:pt>
                <c:pt idx="2635">
                  <c:v>5.22</c:v>
                </c:pt>
                <c:pt idx="2636">
                  <c:v>4.1399999999999997</c:v>
                </c:pt>
                <c:pt idx="2637">
                  <c:v>3.98</c:v>
                </c:pt>
                <c:pt idx="2638">
                  <c:v>3.83</c:v>
                </c:pt>
                <c:pt idx="2639">
                  <c:v>4</c:v>
                </c:pt>
                <c:pt idx="2640">
                  <c:v>3.09</c:v>
                </c:pt>
                <c:pt idx="2641">
                  <c:v>1.24</c:v>
                </c:pt>
                <c:pt idx="2642">
                  <c:v>1.24</c:v>
                </c:pt>
                <c:pt idx="2643">
                  <c:v>0</c:v>
                </c:pt>
                <c:pt idx="2644">
                  <c:v>0</c:v>
                </c:pt>
                <c:pt idx="2645">
                  <c:v>1.1399999999999999</c:v>
                </c:pt>
                <c:pt idx="2646">
                  <c:v>2</c:v>
                </c:pt>
                <c:pt idx="2647">
                  <c:v>5.14</c:v>
                </c:pt>
                <c:pt idx="2648">
                  <c:v>17.170000000000002</c:v>
                </c:pt>
                <c:pt idx="2649">
                  <c:v>22.24</c:v>
                </c:pt>
                <c:pt idx="2650">
                  <c:v>25.36</c:v>
                </c:pt>
                <c:pt idx="2651">
                  <c:v>29.92</c:v>
                </c:pt>
                <c:pt idx="2652">
                  <c:v>42.29</c:v>
                </c:pt>
                <c:pt idx="2653">
                  <c:v>50.19</c:v>
                </c:pt>
                <c:pt idx="2654">
                  <c:v>48.06</c:v>
                </c:pt>
                <c:pt idx="2655">
                  <c:v>42.35</c:v>
                </c:pt>
                <c:pt idx="2656">
                  <c:v>33.869999999999997</c:v>
                </c:pt>
                <c:pt idx="2657">
                  <c:v>30.9</c:v>
                </c:pt>
                <c:pt idx="2658">
                  <c:v>24.46</c:v>
                </c:pt>
                <c:pt idx="2659">
                  <c:v>13.66</c:v>
                </c:pt>
                <c:pt idx="2660">
                  <c:v>13.01</c:v>
                </c:pt>
                <c:pt idx="2661">
                  <c:v>7.57</c:v>
                </c:pt>
                <c:pt idx="2662">
                  <c:v>7</c:v>
                </c:pt>
                <c:pt idx="2663">
                  <c:v>6.86</c:v>
                </c:pt>
                <c:pt idx="2664">
                  <c:v>5.66</c:v>
                </c:pt>
                <c:pt idx="2665">
                  <c:v>4.6500000000000004</c:v>
                </c:pt>
                <c:pt idx="2666">
                  <c:v>3.46</c:v>
                </c:pt>
                <c:pt idx="2667">
                  <c:v>2.13</c:v>
                </c:pt>
                <c:pt idx="2668">
                  <c:v>2.11</c:v>
                </c:pt>
                <c:pt idx="2669">
                  <c:v>2.09</c:v>
                </c:pt>
                <c:pt idx="2670">
                  <c:v>6.35</c:v>
                </c:pt>
                <c:pt idx="2671">
                  <c:v>5.8</c:v>
                </c:pt>
                <c:pt idx="2672">
                  <c:v>12.8</c:v>
                </c:pt>
                <c:pt idx="2673">
                  <c:v>20.99</c:v>
                </c:pt>
                <c:pt idx="2674">
                  <c:v>28.55</c:v>
                </c:pt>
                <c:pt idx="2675">
                  <c:v>29.17</c:v>
                </c:pt>
                <c:pt idx="2676">
                  <c:v>42.33</c:v>
                </c:pt>
                <c:pt idx="2677">
                  <c:v>48.24</c:v>
                </c:pt>
                <c:pt idx="2678">
                  <c:v>45.85</c:v>
                </c:pt>
                <c:pt idx="2679">
                  <c:v>32.99</c:v>
                </c:pt>
                <c:pt idx="2680">
                  <c:v>21.98</c:v>
                </c:pt>
                <c:pt idx="2681">
                  <c:v>12.27</c:v>
                </c:pt>
                <c:pt idx="2682">
                  <c:v>11.89</c:v>
                </c:pt>
                <c:pt idx="2683">
                  <c:v>6.46</c:v>
                </c:pt>
                <c:pt idx="2684">
                  <c:v>6.02</c:v>
                </c:pt>
                <c:pt idx="2685">
                  <c:v>5.98</c:v>
                </c:pt>
                <c:pt idx="2686">
                  <c:v>5.21</c:v>
                </c:pt>
                <c:pt idx="2687">
                  <c:v>4.37</c:v>
                </c:pt>
                <c:pt idx="2688">
                  <c:v>4.3</c:v>
                </c:pt>
                <c:pt idx="2689">
                  <c:v>3.89</c:v>
                </c:pt>
                <c:pt idx="2690">
                  <c:v>2.84</c:v>
                </c:pt>
                <c:pt idx="2691">
                  <c:v>3.91</c:v>
                </c:pt>
                <c:pt idx="2692">
                  <c:v>3.9</c:v>
                </c:pt>
                <c:pt idx="2693">
                  <c:v>4</c:v>
                </c:pt>
                <c:pt idx="2694">
                  <c:v>4.09</c:v>
                </c:pt>
                <c:pt idx="2695">
                  <c:v>4.1500000000000004</c:v>
                </c:pt>
                <c:pt idx="2696">
                  <c:v>4.4000000000000004</c:v>
                </c:pt>
                <c:pt idx="2697">
                  <c:v>5.17</c:v>
                </c:pt>
                <c:pt idx="2698">
                  <c:v>6.42</c:v>
                </c:pt>
                <c:pt idx="2699">
                  <c:v>8.0500000000000007</c:v>
                </c:pt>
                <c:pt idx="2700">
                  <c:v>7.61</c:v>
                </c:pt>
                <c:pt idx="2701">
                  <c:v>14.77</c:v>
                </c:pt>
                <c:pt idx="2702">
                  <c:v>12.6</c:v>
                </c:pt>
                <c:pt idx="2703">
                  <c:v>12.17</c:v>
                </c:pt>
                <c:pt idx="2704">
                  <c:v>9.93</c:v>
                </c:pt>
                <c:pt idx="2705">
                  <c:v>6.08</c:v>
                </c:pt>
                <c:pt idx="2706">
                  <c:v>6.23</c:v>
                </c:pt>
                <c:pt idx="2707">
                  <c:v>6</c:v>
                </c:pt>
                <c:pt idx="2708">
                  <c:v>5.73</c:v>
                </c:pt>
                <c:pt idx="2709">
                  <c:v>7.05</c:v>
                </c:pt>
                <c:pt idx="2710">
                  <c:v>5.79</c:v>
                </c:pt>
                <c:pt idx="2711">
                  <c:v>4.34</c:v>
                </c:pt>
                <c:pt idx="2712">
                  <c:v>4.3099999999999996</c:v>
                </c:pt>
                <c:pt idx="2713">
                  <c:v>2.36</c:v>
                </c:pt>
                <c:pt idx="2714">
                  <c:v>1.64</c:v>
                </c:pt>
                <c:pt idx="2715">
                  <c:v>1.64</c:v>
                </c:pt>
                <c:pt idx="2716">
                  <c:v>1.58</c:v>
                </c:pt>
                <c:pt idx="2717">
                  <c:v>1.56</c:v>
                </c:pt>
                <c:pt idx="2718">
                  <c:v>0</c:v>
                </c:pt>
                <c:pt idx="2719">
                  <c:v>8.08</c:v>
                </c:pt>
                <c:pt idx="2720">
                  <c:v>18.09</c:v>
                </c:pt>
                <c:pt idx="2721">
                  <c:v>25.28</c:v>
                </c:pt>
                <c:pt idx="2722">
                  <c:v>32.06</c:v>
                </c:pt>
                <c:pt idx="2723">
                  <c:v>56.37</c:v>
                </c:pt>
                <c:pt idx="2724">
                  <c:v>68.760000000000005</c:v>
                </c:pt>
                <c:pt idx="2725">
                  <c:v>69.510000000000005</c:v>
                </c:pt>
                <c:pt idx="2726">
                  <c:v>67.680000000000007</c:v>
                </c:pt>
                <c:pt idx="2727">
                  <c:v>61.89</c:v>
                </c:pt>
                <c:pt idx="2728">
                  <c:v>58.03</c:v>
                </c:pt>
                <c:pt idx="2729">
                  <c:v>46.26</c:v>
                </c:pt>
                <c:pt idx="2730">
                  <c:v>33.119999999999997</c:v>
                </c:pt>
                <c:pt idx="2731">
                  <c:v>26.57</c:v>
                </c:pt>
                <c:pt idx="2732">
                  <c:v>26.3</c:v>
                </c:pt>
                <c:pt idx="2733">
                  <c:v>24.28</c:v>
                </c:pt>
                <c:pt idx="2734">
                  <c:v>20.6</c:v>
                </c:pt>
                <c:pt idx="2735">
                  <c:v>7</c:v>
                </c:pt>
                <c:pt idx="2736">
                  <c:v>7.27</c:v>
                </c:pt>
                <c:pt idx="2737">
                  <c:v>12.88</c:v>
                </c:pt>
                <c:pt idx="2738">
                  <c:v>16.239999999999998</c:v>
                </c:pt>
                <c:pt idx="2739">
                  <c:v>12.88</c:v>
                </c:pt>
                <c:pt idx="2740">
                  <c:v>6.9</c:v>
                </c:pt>
                <c:pt idx="2741">
                  <c:v>6.98</c:v>
                </c:pt>
                <c:pt idx="2742">
                  <c:v>6.11</c:v>
                </c:pt>
                <c:pt idx="2743">
                  <c:v>11.97</c:v>
                </c:pt>
                <c:pt idx="2744">
                  <c:v>17.440000000000001</c:v>
                </c:pt>
                <c:pt idx="2745">
                  <c:v>23.09</c:v>
                </c:pt>
                <c:pt idx="2746">
                  <c:v>23.61</c:v>
                </c:pt>
                <c:pt idx="2747">
                  <c:v>34.4</c:v>
                </c:pt>
                <c:pt idx="2748">
                  <c:v>51.98</c:v>
                </c:pt>
                <c:pt idx="2749">
                  <c:v>61.45</c:v>
                </c:pt>
                <c:pt idx="2750">
                  <c:v>56.85</c:v>
                </c:pt>
                <c:pt idx="2751">
                  <c:v>47.25</c:v>
                </c:pt>
                <c:pt idx="2752">
                  <c:v>39.44</c:v>
                </c:pt>
                <c:pt idx="2753">
                  <c:v>28.26</c:v>
                </c:pt>
                <c:pt idx="2754">
                  <c:v>20.67</c:v>
                </c:pt>
                <c:pt idx="2755">
                  <c:v>18.45</c:v>
                </c:pt>
                <c:pt idx="2756">
                  <c:v>16.170000000000002</c:v>
                </c:pt>
                <c:pt idx="2757">
                  <c:v>13.95</c:v>
                </c:pt>
                <c:pt idx="2758">
                  <c:v>11.79</c:v>
                </c:pt>
                <c:pt idx="2759">
                  <c:v>5.89</c:v>
                </c:pt>
                <c:pt idx="2760">
                  <c:v>4.99</c:v>
                </c:pt>
                <c:pt idx="2761">
                  <c:v>4.5999999999999996</c:v>
                </c:pt>
                <c:pt idx="2762">
                  <c:v>4.25</c:v>
                </c:pt>
                <c:pt idx="2763">
                  <c:v>4.2300000000000004</c:v>
                </c:pt>
                <c:pt idx="2764">
                  <c:v>3.56</c:v>
                </c:pt>
                <c:pt idx="2765">
                  <c:v>2.5099999999999998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2.76</c:v>
                </c:pt>
                <c:pt idx="2779">
                  <c:v>2.95</c:v>
                </c:pt>
                <c:pt idx="2780">
                  <c:v>2.54</c:v>
                </c:pt>
                <c:pt idx="2781">
                  <c:v>2.61</c:v>
                </c:pt>
                <c:pt idx="2782">
                  <c:v>1.1000000000000001</c:v>
                </c:pt>
                <c:pt idx="2783">
                  <c:v>1.1399999999999999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3.31</c:v>
                </c:pt>
                <c:pt idx="2794">
                  <c:v>5.13</c:v>
                </c:pt>
                <c:pt idx="2795">
                  <c:v>6.19</c:v>
                </c:pt>
                <c:pt idx="2796">
                  <c:v>9.56</c:v>
                </c:pt>
                <c:pt idx="2797">
                  <c:v>11.11</c:v>
                </c:pt>
                <c:pt idx="2798">
                  <c:v>10.67</c:v>
                </c:pt>
                <c:pt idx="2799">
                  <c:v>9.2100000000000009</c:v>
                </c:pt>
                <c:pt idx="2800">
                  <c:v>7.75</c:v>
                </c:pt>
                <c:pt idx="2801">
                  <c:v>5.35</c:v>
                </c:pt>
                <c:pt idx="2802">
                  <c:v>4.4400000000000004</c:v>
                </c:pt>
                <c:pt idx="2803">
                  <c:v>4.16</c:v>
                </c:pt>
                <c:pt idx="2804">
                  <c:v>2.38</c:v>
                </c:pt>
                <c:pt idx="2805">
                  <c:v>1.98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3.26</c:v>
                </c:pt>
                <c:pt idx="2818">
                  <c:v>3.4</c:v>
                </c:pt>
                <c:pt idx="2819">
                  <c:v>7.13</c:v>
                </c:pt>
                <c:pt idx="2820">
                  <c:v>11.34</c:v>
                </c:pt>
                <c:pt idx="2821">
                  <c:v>19.899999999999999</c:v>
                </c:pt>
                <c:pt idx="2822">
                  <c:v>27.05</c:v>
                </c:pt>
                <c:pt idx="2823">
                  <c:v>32.47</c:v>
                </c:pt>
                <c:pt idx="2824">
                  <c:v>29.89</c:v>
                </c:pt>
                <c:pt idx="2825">
                  <c:v>20.6</c:v>
                </c:pt>
                <c:pt idx="2826">
                  <c:v>12.9</c:v>
                </c:pt>
                <c:pt idx="2827">
                  <c:v>6.63</c:v>
                </c:pt>
                <c:pt idx="2828">
                  <c:v>3.81</c:v>
                </c:pt>
                <c:pt idx="2829">
                  <c:v>2.35</c:v>
                </c:pt>
                <c:pt idx="2830">
                  <c:v>1.06</c:v>
                </c:pt>
                <c:pt idx="2831">
                  <c:v>1.01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4.16</c:v>
                </c:pt>
                <c:pt idx="2839">
                  <c:v>5.87</c:v>
                </c:pt>
                <c:pt idx="2840">
                  <c:v>16.760000000000002</c:v>
                </c:pt>
                <c:pt idx="2841">
                  <c:v>23.29</c:v>
                </c:pt>
                <c:pt idx="2842">
                  <c:v>28.49</c:v>
                </c:pt>
                <c:pt idx="2843">
                  <c:v>37.35</c:v>
                </c:pt>
                <c:pt idx="2844">
                  <c:v>50.2</c:v>
                </c:pt>
                <c:pt idx="2845">
                  <c:v>45.67</c:v>
                </c:pt>
                <c:pt idx="2846">
                  <c:v>48.03</c:v>
                </c:pt>
                <c:pt idx="2847">
                  <c:v>47.31</c:v>
                </c:pt>
                <c:pt idx="2848">
                  <c:v>48.35</c:v>
                </c:pt>
                <c:pt idx="2849">
                  <c:v>43.17</c:v>
                </c:pt>
                <c:pt idx="2850">
                  <c:v>33.69</c:v>
                </c:pt>
                <c:pt idx="2851">
                  <c:v>28.97</c:v>
                </c:pt>
                <c:pt idx="2852">
                  <c:v>26.74</c:v>
                </c:pt>
                <c:pt idx="2853">
                  <c:v>26.43</c:v>
                </c:pt>
                <c:pt idx="2854">
                  <c:v>23.41</c:v>
                </c:pt>
                <c:pt idx="2855">
                  <c:v>14.9</c:v>
                </c:pt>
                <c:pt idx="2856">
                  <c:v>9.85</c:v>
                </c:pt>
                <c:pt idx="2857">
                  <c:v>9.7100000000000009</c:v>
                </c:pt>
                <c:pt idx="2858">
                  <c:v>9.6</c:v>
                </c:pt>
                <c:pt idx="2859">
                  <c:v>10.66</c:v>
                </c:pt>
                <c:pt idx="2860">
                  <c:v>10.38</c:v>
                </c:pt>
                <c:pt idx="2861">
                  <c:v>11.65</c:v>
                </c:pt>
                <c:pt idx="2862">
                  <c:v>19.309999999999999</c:v>
                </c:pt>
                <c:pt idx="2863">
                  <c:v>28.2</c:v>
                </c:pt>
                <c:pt idx="2864">
                  <c:v>34.28</c:v>
                </c:pt>
                <c:pt idx="2865">
                  <c:v>40.53</c:v>
                </c:pt>
                <c:pt idx="2866">
                  <c:v>53.51</c:v>
                </c:pt>
                <c:pt idx="2867">
                  <c:v>76.650000000000006</c:v>
                </c:pt>
                <c:pt idx="2868">
                  <c:v>94.24</c:v>
                </c:pt>
                <c:pt idx="2869">
                  <c:v>117.47</c:v>
                </c:pt>
                <c:pt idx="2870">
                  <c:v>107.35</c:v>
                </c:pt>
                <c:pt idx="2871">
                  <c:v>106.18</c:v>
                </c:pt>
                <c:pt idx="2872">
                  <c:v>88.93</c:v>
                </c:pt>
                <c:pt idx="2873">
                  <c:v>79.75</c:v>
                </c:pt>
                <c:pt idx="2874">
                  <c:v>70.48</c:v>
                </c:pt>
                <c:pt idx="2875">
                  <c:v>59.45</c:v>
                </c:pt>
                <c:pt idx="2876">
                  <c:v>56.58</c:v>
                </c:pt>
                <c:pt idx="2877">
                  <c:v>40.299999999999997</c:v>
                </c:pt>
                <c:pt idx="2878">
                  <c:v>29.82</c:v>
                </c:pt>
                <c:pt idx="2879">
                  <c:v>21.22</c:v>
                </c:pt>
                <c:pt idx="2880">
                  <c:v>6.82</c:v>
                </c:pt>
                <c:pt idx="2881">
                  <c:v>9.33</c:v>
                </c:pt>
                <c:pt idx="2882">
                  <c:v>5.26</c:v>
                </c:pt>
                <c:pt idx="2883">
                  <c:v>1.92</c:v>
                </c:pt>
                <c:pt idx="2884">
                  <c:v>2.23</c:v>
                </c:pt>
                <c:pt idx="2885">
                  <c:v>1.33</c:v>
                </c:pt>
                <c:pt idx="2886">
                  <c:v>1.18</c:v>
                </c:pt>
                <c:pt idx="2887">
                  <c:v>1.17</c:v>
                </c:pt>
                <c:pt idx="2888">
                  <c:v>1.8</c:v>
                </c:pt>
                <c:pt idx="2889">
                  <c:v>3.89</c:v>
                </c:pt>
                <c:pt idx="2890">
                  <c:v>9.39</c:v>
                </c:pt>
                <c:pt idx="2891">
                  <c:v>6.31</c:v>
                </c:pt>
                <c:pt idx="2892">
                  <c:v>4.1399999999999997</c:v>
                </c:pt>
                <c:pt idx="2893">
                  <c:v>1.98</c:v>
                </c:pt>
                <c:pt idx="2894">
                  <c:v>1.97</c:v>
                </c:pt>
                <c:pt idx="2895">
                  <c:v>2.5099999999999998</c:v>
                </c:pt>
                <c:pt idx="2896">
                  <c:v>0</c:v>
                </c:pt>
                <c:pt idx="2897">
                  <c:v>0</c:v>
                </c:pt>
                <c:pt idx="2898">
                  <c:v>2.65</c:v>
                </c:pt>
                <c:pt idx="2899">
                  <c:v>2.6</c:v>
                </c:pt>
                <c:pt idx="2900">
                  <c:v>5.53</c:v>
                </c:pt>
                <c:pt idx="2901">
                  <c:v>10.17</c:v>
                </c:pt>
                <c:pt idx="2902">
                  <c:v>14.76</c:v>
                </c:pt>
                <c:pt idx="2903">
                  <c:v>18.53</c:v>
                </c:pt>
                <c:pt idx="2904">
                  <c:v>22.04</c:v>
                </c:pt>
                <c:pt idx="2905">
                  <c:v>23.77</c:v>
                </c:pt>
                <c:pt idx="2906">
                  <c:v>24.78</c:v>
                </c:pt>
                <c:pt idx="2907">
                  <c:v>16.64</c:v>
                </c:pt>
                <c:pt idx="2908">
                  <c:v>13.39</c:v>
                </c:pt>
                <c:pt idx="2909">
                  <c:v>7.36</c:v>
                </c:pt>
                <c:pt idx="2910">
                  <c:v>6.67</c:v>
                </c:pt>
                <c:pt idx="2911">
                  <c:v>6.63</c:v>
                </c:pt>
                <c:pt idx="2912">
                  <c:v>4</c:v>
                </c:pt>
                <c:pt idx="2913">
                  <c:v>1.92</c:v>
                </c:pt>
                <c:pt idx="2914">
                  <c:v>1.76</c:v>
                </c:pt>
                <c:pt idx="2915">
                  <c:v>3.59</c:v>
                </c:pt>
                <c:pt idx="2916">
                  <c:v>2.82</c:v>
                </c:pt>
                <c:pt idx="2917">
                  <c:v>2.74</c:v>
                </c:pt>
                <c:pt idx="2918">
                  <c:v>2.84</c:v>
                </c:pt>
                <c:pt idx="2919">
                  <c:v>2.4500000000000002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3.59</c:v>
                </c:pt>
                <c:pt idx="2933">
                  <c:v>3.49</c:v>
                </c:pt>
                <c:pt idx="2934">
                  <c:v>3.35</c:v>
                </c:pt>
                <c:pt idx="2935">
                  <c:v>3.31</c:v>
                </c:pt>
                <c:pt idx="2936">
                  <c:v>1.73</c:v>
                </c:pt>
                <c:pt idx="2937">
                  <c:v>1.66</c:v>
                </c:pt>
                <c:pt idx="2938">
                  <c:v>1.38</c:v>
                </c:pt>
                <c:pt idx="2939">
                  <c:v>1.87</c:v>
                </c:pt>
                <c:pt idx="2940">
                  <c:v>1.76</c:v>
                </c:pt>
                <c:pt idx="2941">
                  <c:v>1.7</c:v>
                </c:pt>
                <c:pt idx="2942">
                  <c:v>1.76</c:v>
                </c:pt>
                <c:pt idx="2943">
                  <c:v>2.34</c:v>
                </c:pt>
                <c:pt idx="2944">
                  <c:v>1.76</c:v>
                </c:pt>
                <c:pt idx="2945">
                  <c:v>4.09</c:v>
                </c:pt>
                <c:pt idx="2946">
                  <c:v>14.28</c:v>
                </c:pt>
                <c:pt idx="2947">
                  <c:v>22.55</c:v>
                </c:pt>
                <c:pt idx="2948">
                  <c:v>31.39</c:v>
                </c:pt>
                <c:pt idx="2949">
                  <c:v>39.82</c:v>
                </c:pt>
                <c:pt idx="2950">
                  <c:v>64.45</c:v>
                </c:pt>
                <c:pt idx="2951">
                  <c:v>70.81</c:v>
                </c:pt>
                <c:pt idx="2952">
                  <c:v>72.08</c:v>
                </c:pt>
                <c:pt idx="2953">
                  <c:v>66.08</c:v>
                </c:pt>
                <c:pt idx="2954">
                  <c:v>60.73</c:v>
                </c:pt>
                <c:pt idx="2955">
                  <c:v>37.840000000000003</c:v>
                </c:pt>
                <c:pt idx="2956">
                  <c:v>30.88</c:v>
                </c:pt>
                <c:pt idx="2957">
                  <c:v>15.54</c:v>
                </c:pt>
                <c:pt idx="2958">
                  <c:v>16.68</c:v>
                </c:pt>
                <c:pt idx="2959">
                  <c:v>12.46</c:v>
                </c:pt>
                <c:pt idx="2960">
                  <c:v>7.33</c:v>
                </c:pt>
                <c:pt idx="2961">
                  <c:v>7.31</c:v>
                </c:pt>
                <c:pt idx="2962">
                  <c:v>6.52</c:v>
                </c:pt>
                <c:pt idx="2963">
                  <c:v>4.04</c:v>
                </c:pt>
                <c:pt idx="2964">
                  <c:v>2.75</c:v>
                </c:pt>
                <c:pt idx="2965">
                  <c:v>1.41</c:v>
                </c:pt>
                <c:pt idx="2966">
                  <c:v>2.5</c:v>
                </c:pt>
                <c:pt idx="2967">
                  <c:v>2.5299999999999998</c:v>
                </c:pt>
                <c:pt idx="2968">
                  <c:v>3.95</c:v>
                </c:pt>
                <c:pt idx="2969">
                  <c:v>12.54</c:v>
                </c:pt>
                <c:pt idx="2970">
                  <c:v>22.49</c:v>
                </c:pt>
                <c:pt idx="2971">
                  <c:v>28.92</c:v>
                </c:pt>
                <c:pt idx="2972">
                  <c:v>32.04</c:v>
                </c:pt>
                <c:pt idx="2973">
                  <c:v>39.15</c:v>
                </c:pt>
                <c:pt idx="2974">
                  <c:v>66.22</c:v>
                </c:pt>
                <c:pt idx="2975">
                  <c:v>66.38</c:v>
                </c:pt>
                <c:pt idx="2976">
                  <c:v>62.53</c:v>
                </c:pt>
                <c:pt idx="2977">
                  <c:v>54.26</c:v>
                </c:pt>
                <c:pt idx="2978">
                  <c:v>45.21</c:v>
                </c:pt>
                <c:pt idx="2979">
                  <c:v>34.79</c:v>
                </c:pt>
                <c:pt idx="2980">
                  <c:v>30.29</c:v>
                </c:pt>
                <c:pt idx="2981">
                  <c:v>29.67</c:v>
                </c:pt>
                <c:pt idx="2982">
                  <c:v>24</c:v>
                </c:pt>
                <c:pt idx="2983">
                  <c:v>21.35</c:v>
                </c:pt>
                <c:pt idx="2984">
                  <c:v>19.579999999999998</c:v>
                </c:pt>
                <c:pt idx="2985">
                  <c:v>17.739999999999998</c:v>
                </c:pt>
                <c:pt idx="2986">
                  <c:v>12.82</c:v>
                </c:pt>
                <c:pt idx="2987">
                  <c:v>9.82</c:v>
                </c:pt>
                <c:pt idx="2988">
                  <c:v>10.99</c:v>
                </c:pt>
                <c:pt idx="2989">
                  <c:v>10.95</c:v>
                </c:pt>
                <c:pt idx="2990">
                  <c:v>10.41</c:v>
                </c:pt>
                <c:pt idx="2991">
                  <c:v>10.37</c:v>
                </c:pt>
                <c:pt idx="2992">
                  <c:v>13.04</c:v>
                </c:pt>
                <c:pt idx="2993">
                  <c:v>13.04</c:v>
                </c:pt>
                <c:pt idx="2994">
                  <c:v>18.18</c:v>
                </c:pt>
                <c:pt idx="2995">
                  <c:v>20.350000000000001</c:v>
                </c:pt>
                <c:pt idx="2996">
                  <c:v>22.91</c:v>
                </c:pt>
                <c:pt idx="2997">
                  <c:v>24.74</c:v>
                </c:pt>
                <c:pt idx="2998">
                  <c:v>29.78</c:v>
                </c:pt>
                <c:pt idx="2999">
                  <c:v>31.9</c:v>
                </c:pt>
                <c:pt idx="3000">
                  <c:v>43.63</c:v>
                </c:pt>
                <c:pt idx="3001">
                  <c:v>44.01</c:v>
                </c:pt>
                <c:pt idx="3002">
                  <c:v>40.28</c:v>
                </c:pt>
                <c:pt idx="3003">
                  <c:v>29.01</c:v>
                </c:pt>
                <c:pt idx="3004">
                  <c:v>23.63</c:v>
                </c:pt>
                <c:pt idx="3005">
                  <c:v>21.05</c:v>
                </c:pt>
                <c:pt idx="3006">
                  <c:v>16.809999999999999</c:v>
                </c:pt>
                <c:pt idx="3007">
                  <c:v>16.77</c:v>
                </c:pt>
                <c:pt idx="3008">
                  <c:v>12.75</c:v>
                </c:pt>
                <c:pt idx="3009">
                  <c:v>7.52</c:v>
                </c:pt>
                <c:pt idx="3010">
                  <c:v>6.54</c:v>
                </c:pt>
                <c:pt idx="3011">
                  <c:v>5.83</c:v>
                </c:pt>
                <c:pt idx="3012">
                  <c:v>5.13</c:v>
                </c:pt>
                <c:pt idx="3013">
                  <c:v>4.4400000000000004</c:v>
                </c:pt>
                <c:pt idx="3014">
                  <c:v>4.43</c:v>
                </c:pt>
                <c:pt idx="3015">
                  <c:v>5.67</c:v>
                </c:pt>
                <c:pt idx="3016">
                  <c:v>9.4499999999999993</c:v>
                </c:pt>
                <c:pt idx="3017">
                  <c:v>15.74</c:v>
                </c:pt>
                <c:pt idx="3018">
                  <c:v>20.100000000000001</c:v>
                </c:pt>
                <c:pt idx="3019">
                  <c:v>24.67</c:v>
                </c:pt>
                <c:pt idx="3020">
                  <c:v>24.97</c:v>
                </c:pt>
                <c:pt idx="3021">
                  <c:v>30.41</c:v>
                </c:pt>
                <c:pt idx="3022">
                  <c:v>43.25</c:v>
                </c:pt>
                <c:pt idx="3023">
                  <c:v>44.24</c:v>
                </c:pt>
                <c:pt idx="3024">
                  <c:v>44.94</c:v>
                </c:pt>
                <c:pt idx="3025">
                  <c:v>41.63</c:v>
                </c:pt>
                <c:pt idx="3026">
                  <c:v>38.99</c:v>
                </c:pt>
                <c:pt idx="3027">
                  <c:v>33.61</c:v>
                </c:pt>
                <c:pt idx="3028">
                  <c:v>26.62</c:v>
                </c:pt>
                <c:pt idx="3029">
                  <c:v>18.39</c:v>
                </c:pt>
                <c:pt idx="3030">
                  <c:v>11.96</c:v>
                </c:pt>
                <c:pt idx="3031">
                  <c:v>6.65</c:v>
                </c:pt>
                <c:pt idx="3032">
                  <c:v>5.92</c:v>
                </c:pt>
                <c:pt idx="3033">
                  <c:v>1.71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1.86</c:v>
                </c:pt>
                <c:pt idx="3040">
                  <c:v>4.33</c:v>
                </c:pt>
                <c:pt idx="3041">
                  <c:v>10.7</c:v>
                </c:pt>
                <c:pt idx="3042">
                  <c:v>14.75</c:v>
                </c:pt>
                <c:pt idx="3043">
                  <c:v>17.12</c:v>
                </c:pt>
                <c:pt idx="3044">
                  <c:v>23.84</c:v>
                </c:pt>
                <c:pt idx="3045">
                  <c:v>28.53</c:v>
                </c:pt>
                <c:pt idx="3046">
                  <c:v>44.75</c:v>
                </c:pt>
                <c:pt idx="3047">
                  <c:v>50.7</c:v>
                </c:pt>
                <c:pt idx="3048">
                  <c:v>48.33</c:v>
                </c:pt>
                <c:pt idx="3049">
                  <c:v>46.65</c:v>
                </c:pt>
                <c:pt idx="3050">
                  <c:v>41.99</c:v>
                </c:pt>
                <c:pt idx="3051">
                  <c:v>38.92</c:v>
                </c:pt>
                <c:pt idx="3052">
                  <c:v>30.22</c:v>
                </c:pt>
                <c:pt idx="3053">
                  <c:v>25.66</c:v>
                </c:pt>
                <c:pt idx="3054">
                  <c:v>21.46</c:v>
                </c:pt>
                <c:pt idx="3055">
                  <c:v>15</c:v>
                </c:pt>
                <c:pt idx="3056">
                  <c:v>6.1</c:v>
                </c:pt>
                <c:pt idx="3057">
                  <c:v>3.92</c:v>
                </c:pt>
                <c:pt idx="3058">
                  <c:v>2.84</c:v>
                </c:pt>
                <c:pt idx="3059">
                  <c:v>1.81</c:v>
                </c:pt>
                <c:pt idx="3060">
                  <c:v>1.32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2.2400000000000002</c:v>
                </c:pt>
                <c:pt idx="3066">
                  <c:v>4.68</c:v>
                </c:pt>
                <c:pt idx="3067">
                  <c:v>8.4700000000000006</c:v>
                </c:pt>
                <c:pt idx="3068">
                  <c:v>17.190000000000001</c:v>
                </c:pt>
                <c:pt idx="3069">
                  <c:v>26.83</c:v>
                </c:pt>
                <c:pt idx="3070">
                  <c:v>43.84</c:v>
                </c:pt>
                <c:pt idx="3071">
                  <c:v>47.96</c:v>
                </c:pt>
                <c:pt idx="3072">
                  <c:v>46.46</c:v>
                </c:pt>
                <c:pt idx="3073">
                  <c:v>48.05</c:v>
                </c:pt>
                <c:pt idx="3074">
                  <c:v>45.47</c:v>
                </c:pt>
                <c:pt idx="3075">
                  <c:v>35.86</c:v>
                </c:pt>
                <c:pt idx="3076">
                  <c:v>26.86</c:v>
                </c:pt>
                <c:pt idx="3077">
                  <c:v>16.38</c:v>
                </c:pt>
                <c:pt idx="3078">
                  <c:v>4.7</c:v>
                </c:pt>
                <c:pt idx="3079">
                  <c:v>12.76</c:v>
                </c:pt>
                <c:pt idx="3080">
                  <c:v>9.19</c:v>
                </c:pt>
                <c:pt idx="3081">
                  <c:v>4.57</c:v>
                </c:pt>
                <c:pt idx="3082">
                  <c:v>4.8899999999999997</c:v>
                </c:pt>
                <c:pt idx="3083">
                  <c:v>3.21</c:v>
                </c:pt>
                <c:pt idx="3084">
                  <c:v>2.11</c:v>
                </c:pt>
                <c:pt idx="3085">
                  <c:v>2.04</c:v>
                </c:pt>
                <c:pt idx="3086">
                  <c:v>0</c:v>
                </c:pt>
                <c:pt idx="3087">
                  <c:v>2.02</c:v>
                </c:pt>
                <c:pt idx="3088">
                  <c:v>4.09</c:v>
                </c:pt>
                <c:pt idx="3089">
                  <c:v>16.89</c:v>
                </c:pt>
                <c:pt idx="3090">
                  <c:v>21.45</c:v>
                </c:pt>
                <c:pt idx="3091">
                  <c:v>24.66</c:v>
                </c:pt>
                <c:pt idx="3092">
                  <c:v>29.69</c:v>
                </c:pt>
                <c:pt idx="3093">
                  <c:v>7.68</c:v>
                </c:pt>
                <c:pt idx="3094">
                  <c:v>54.18</c:v>
                </c:pt>
                <c:pt idx="3095">
                  <c:v>58.07</c:v>
                </c:pt>
                <c:pt idx="3096">
                  <c:v>53.64</c:v>
                </c:pt>
                <c:pt idx="3097">
                  <c:v>52.78</c:v>
                </c:pt>
                <c:pt idx="3098">
                  <c:v>49.78</c:v>
                </c:pt>
                <c:pt idx="3099">
                  <c:v>45.09</c:v>
                </c:pt>
                <c:pt idx="3100">
                  <c:v>42.37</c:v>
                </c:pt>
                <c:pt idx="3101">
                  <c:v>27.38</c:v>
                </c:pt>
                <c:pt idx="3102">
                  <c:v>22.53</c:v>
                </c:pt>
                <c:pt idx="3103">
                  <c:v>20.420000000000002</c:v>
                </c:pt>
                <c:pt idx="3104">
                  <c:v>18.57</c:v>
                </c:pt>
                <c:pt idx="3105">
                  <c:v>8.84</c:v>
                </c:pt>
                <c:pt idx="3106">
                  <c:v>6.65</c:v>
                </c:pt>
                <c:pt idx="3107">
                  <c:v>5.76</c:v>
                </c:pt>
                <c:pt idx="3108">
                  <c:v>6.86</c:v>
                </c:pt>
                <c:pt idx="3109">
                  <c:v>6.65</c:v>
                </c:pt>
                <c:pt idx="3110">
                  <c:v>7.59</c:v>
                </c:pt>
                <c:pt idx="3111">
                  <c:v>7.62</c:v>
                </c:pt>
                <c:pt idx="3112">
                  <c:v>5.49</c:v>
                </c:pt>
                <c:pt idx="3113">
                  <c:v>4.4800000000000004</c:v>
                </c:pt>
                <c:pt idx="3114">
                  <c:v>5.52</c:v>
                </c:pt>
                <c:pt idx="3115">
                  <c:v>5.49</c:v>
                </c:pt>
                <c:pt idx="3116">
                  <c:v>9.8800000000000008</c:v>
                </c:pt>
                <c:pt idx="3117">
                  <c:v>9.14</c:v>
                </c:pt>
                <c:pt idx="3118">
                  <c:v>7.29</c:v>
                </c:pt>
                <c:pt idx="3119">
                  <c:v>8.9499999999999993</c:v>
                </c:pt>
                <c:pt idx="3120">
                  <c:v>7.58</c:v>
                </c:pt>
                <c:pt idx="3121">
                  <c:v>7.33</c:v>
                </c:pt>
                <c:pt idx="3122">
                  <c:v>5.41</c:v>
                </c:pt>
                <c:pt idx="3123">
                  <c:v>5.65</c:v>
                </c:pt>
                <c:pt idx="3124">
                  <c:v>8.51</c:v>
                </c:pt>
                <c:pt idx="3125">
                  <c:v>8.41</c:v>
                </c:pt>
                <c:pt idx="3126">
                  <c:v>7.93</c:v>
                </c:pt>
                <c:pt idx="3127">
                  <c:v>7.89</c:v>
                </c:pt>
                <c:pt idx="3128">
                  <c:v>8.59</c:v>
                </c:pt>
                <c:pt idx="3129">
                  <c:v>8.0500000000000007</c:v>
                </c:pt>
                <c:pt idx="3130">
                  <c:v>8.7100000000000009</c:v>
                </c:pt>
                <c:pt idx="3131">
                  <c:v>8.73</c:v>
                </c:pt>
                <c:pt idx="3132">
                  <c:v>8.68</c:v>
                </c:pt>
                <c:pt idx="3133">
                  <c:v>8.3699999999999992</c:v>
                </c:pt>
                <c:pt idx="3134">
                  <c:v>8.14</c:v>
                </c:pt>
                <c:pt idx="3135">
                  <c:v>9.14</c:v>
                </c:pt>
                <c:pt idx="3136">
                  <c:v>7.58</c:v>
                </c:pt>
                <c:pt idx="3137">
                  <c:v>9.77</c:v>
                </c:pt>
                <c:pt idx="3138">
                  <c:v>10.15</c:v>
                </c:pt>
                <c:pt idx="3139">
                  <c:v>12.02</c:v>
                </c:pt>
                <c:pt idx="3140">
                  <c:v>12.38</c:v>
                </c:pt>
                <c:pt idx="3141">
                  <c:v>29.98</c:v>
                </c:pt>
                <c:pt idx="3142">
                  <c:v>50.08</c:v>
                </c:pt>
                <c:pt idx="3143">
                  <c:v>68.02</c:v>
                </c:pt>
                <c:pt idx="3144">
                  <c:v>75.239999999999995</c:v>
                </c:pt>
                <c:pt idx="3145">
                  <c:v>79.22</c:v>
                </c:pt>
                <c:pt idx="3146">
                  <c:v>70.849999999999994</c:v>
                </c:pt>
                <c:pt idx="3147">
                  <c:v>58.35</c:v>
                </c:pt>
                <c:pt idx="3148">
                  <c:v>41.98</c:v>
                </c:pt>
                <c:pt idx="3149">
                  <c:v>39.47</c:v>
                </c:pt>
                <c:pt idx="3150">
                  <c:v>35.39</c:v>
                </c:pt>
                <c:pt idx="3151">
                  <c:v>18.940000000000001</c:v>
                </c:pt>
                <c:pt idx="3152">
                  <c:v>13.38</c:v>
                </c:pt>
                <c:pt idx="3153">
                  <c:v>12.76</c:v>
                </c:pt>
                <c:pt idx="3154">
                  <c:v>12.69</c:v>
                </c:pt>
                <c:pt idx="3155">
                  <c:v>11.27</c:v>
                </c:pt>
                <c:pt idx="3156">
                  <c:v>12.62</c:v>
                </c:pt>
                <c:pt idx="3157">
                  <c:v>12.61</c:v>
                </c:pt>
                <c:pt idx="3158">
                  <c:v>13.51</c:v>
                </c:pt>
                <c:pt idx="3159">
                  <c:v>23.69</c:v>
                </c:pt>
                <c:pt idx="3160">
                  <c:v>25.55</c:v>
                </c:pt>
                <c:pt idx="3161">
                  <c:v>30.6</c:v>
                </c:pt>
                <c:pt idx="3162">
                  <c:v>28.5</c:v>
                </c:pt>
                <c:pt idx="3163">
                  <c:v>39.54</c:v>
                </c:pt>
                <c:pt idx="3164">
                  <c:v>41.41</c:v>
                </c:pt>
                <c:pt idx="3165">
                  <c:v>41.79</c:v>
                </c:pt>
                <c:pt idx="3166">
                  <c:v>41.92</c:v>
                </c:pt>
                <c:pt idx="3167">
                  <c:v>37.42</c:v>
                </c:pt>
                <c:pt idx="3168">
                  <c:v>43.28</c:v>
                </c:pt>
                <c:pt idx="3169">
                  <c:v>42.17</c:v>
                </c:pt>
                <c:pt idx="3170">
                  <c:v>44</c:v>
                </c:pt>
                <c:pt idx="3171">
                  <c:v>47.59</c:v>
                </c:pt>
                <c:pt idx="3172">
                  <c:v>41.54</c:v>
                </c:pt>
                <c:pt idx="3173">
                  <c:v>35.869999999999997</c:v>
                </c:pt>
                <c:pt idx="3174">
                  <c:v>30.01</c:v>
                </c:pt>
                <c:pt idx="3175">
                  <c:v>24.59</c:v>
                </c:pt>
                <c:pt idx="3176">
                  <c:v>16.690000000000001</c:v>
                </c:pt>
                <c:pt idx="3177">
                  <c:v>25.79</c:v>
                </c:pt>
                <c:pt idx="3178">
                  <c:v>11.13</c:v>
                </c:pt>
                <c:pt idx="3179">
                  <c:v>11.04</c:v>
                </c:pt>
                <c:pt idx="3180">
                  <c:v>10.98</c:v>
                </c:pt>
                <c:pt idx="3181">
                  <c:v>8.6</c:v>
                </c:pt>
                <c:pt idx="3182">
                  <c:v>8.51</c:v>
                </c:pt>
                <c:pt idx="3183">
                  <c:v>9.59</c:v>
                </c:pt>
                <c:pt idx="3184">
                  <c:v>21.27</c:v>
                </c:pt>
                <c:pt idx="3185">
                  <c:v>26.93</c:v>
                </c:pt>
                <c:pt idx="3186">
                  <c:v>41.19</c:v>
                </c:pt>
                <c:pt idx="3187">
                  <c:v>44.09</c:v>
                </c:pt>
                <c:pt idx="3188">
                  <c:v>49.1</c:v>
                </c:pt>
                <c:pt idx="3189">
                  <c:v>67.930000000000007</c:v>
                </c:pt>
                <c:pt idx="3190">
                  <c:v>92.82</c:v>
                </c:pt>
                <c:pt idx="3191">
                  <c:v>89.36</c:v>
                </c:pt>
                <c:pt idx="3192">
                  <c:v>82.17</c:v>
                </c:pt>
                <c:pt idx="3193">
                  <c:v>79.87</c:v>
                </c:pt>
                <c:pt idx="3194">
                  <c:v>79</c:v>
                </c:pt>
                <c:pt idx="3195">
                  <c:v>80.069999999999993</c:v>
                </c:pt>
                <c:pt idx="3196">
                  <c:v>63.73</c:v>
                </c:pt>
                <c:pt idx="3197">
                  <c:v>38.869999999999997</c:v>
                </c:pt>
                <c:pt idx="3198">
                  <c:v>27.56</c:v>
                </c:pt>
                <c:pt idx="3199">
                  <c:v>22.03</c:v>
                </c:pt>
                <c:pt idx="3200">
                  <c:v>15.88</c:v>
                </c:pt>
                <c:pt idx="3201">
                  <c:v>11.09</c:v>
                </c:pt>
                <c:pt idx="3202">
                  <c:v>7.52</c:v>
                </c:pt>
                <c:pt idx="3203">
                  <c:v>6.84</c:v>
                </c:pt>
                <c:pt idx="3204">
                  <c:v>6.58</c:v>
                </c:pt>
                <c:pt idx="3205">
                  <c:v>7.3</c:v>
                </c:pt>
                <c:pt idx="3206">
                  <c:v>6.42</c:v>
                </c:pt>
                <c:pt idx="3207">
                  <c:v>7.18</c:v>
                </c:pt>
                <c:pt idx="3208">
                  <c:v>7.48</c:v>
                </c:pt>
                <c:pt idx="3209">
                  <c:v>12.84</c:v>
                </c:pt>
                <c:pt idx="3210">
                  <c:v>16.34</c:v>
                </c:pt>
                <c:pt idx="3211">
                  <c:v>21.31</c:v>
                </c:pt>
                <c:pt idx="3212">
                  <c:v>22.53</c:v>
                </c:pt>
                <c:pt idx="3213">
                  <c:v>22.65</c:v>
                </c:pt>
                <c:pt idx="3214">
                  <c:v>22.81</c:v>
                </c:pt>
                <c:pt idx="3215">
                  <c:v>19.579999999999998</c:v>
                </c:pt>
                <c:pt idx="3216">
                  <c:v>17.05</c:v>
                </c:pt>
                <c:pt idx="3217">
                  <c:v>9.26</c:v>
                </c:pt>
                <c:pt idx="3218">
                  <c:v>8.94</c:v>
                </c:pt>
                <c:pt idx="3219">
                  <c:v>9.6</c:v>
                </c:pt>
                <c:pt idx="3220">
                  <c:v>9.64</c:v>
                </c:pt>
                <c:pt idx="3221">
                  <c:v>9.86</c:v>
                </c:pt>
                <c:pt idx="3222">
                  <c:v>9.9700000000000006</c:v>
                </c:pt>
                <c:pt idx="3223">
                  <c:v>9.36</c:v>
                </c:pt>
                <c:pt idx="3224">
                  <c:v>9.8800000000000008</c:v>
                </c:pt>
                <c:pt idx="3225">
                  <c:v>9.9700000000000006</c:v>
                </c:pt>
                <c:pt idx="3226">
                  <c:v>10.63</c:v>
                </c:pt>
                <c:pt idx="3227">
                  <c:v>11.04</c:v>
                </c:pt>
                <c:pt idx="3228">
                  <c:v>11.07</c:v>
                </c:pt>
                <c:pt idx="3229">
                  <c:v>11.03</c:v>
                </c:pt>
                <c:pt idx="3230">
                  <c:v>11.26</c:v>
                </c:pt>
                <c:pt idx="3231">
                  <c:v>11.72</c:v>
                </c:pt>
                <c:pt idx="3232">
                  <c:v>18.239999999999998</c:v>
                </c:pt>
                <c:pt idx="3233">
                  <c:v>22.95</c:v>
                </c:pt>
                <c:pt idx="3234">
                  <c:v>28.27</c:v>
                </c:pt>
                <c:pt idx="3235">
                  <c:v>30.09</c:v>
                </c:pt>
                <c:pt idx="3236">
                  <c:v>44.62</c:v>
                </c:pt>
                <c:pt idx="3237">
                  <c:v>41.29</c:v>
                </c:pt>
                <c:pt idx="3238">
                  <c:v>52.37</c:v>
                </c:pt>
                <c:pt idx="3239">
                  <c:v>64.56</c:v>
                </c:pt>
                <c:pt idx="3240">
                  <c:v>58.27</c:v>
                </c:pt>
                <c:pt idx="3241">
                  <c:v>59.14</c:v>
                </c:pt>
                <c:pt idx="3242">
                  <c:v>55.33</c:v>
                </c:pt>
                <c:pt idx="3243">
                  <c:v>50.72</c:v>
                </c:pt>
                <c:pt idx="3244">
                  <c:v>43.9</c:v>
                </c:pt>
                <c:pt idx="3245">
                  <c:v>30.84</c:v>
                </c:pt>
                <c:pt idx="3246">
                  <c:v>22.52</c:v>
                </c:pt>
                <c:pt idx="3247">
                  <c:v>21.45</c:v>
                </c:pt>
                <c:pt idx="3248">
                  <c:v>8.42</c:v>
                </c:pt>
                <c:pt idx="3249">
                  <c:v>10.65</c:v>
                </c:pt>
                <c:pt idx="3250">
                  <c:v>11.15</c:v>
                </c:pt>
                <c:pt idx="3251">
                  <c:v>11.17</c:v>
                </c:pt>
                <c:pt idx="3252">
                  <c:v>6.66</c:v>
                </c:pt>
                <c:pt idx="3253">
                  <c:v>4.08</c:v>
                </c:pt>
                <c:pt idx="3254">
                  <c:v>2.2200000000000002</c:v>
                </c:pt>
                <c:pt idx="3255">
                  <c:v>3.61</c:v>
                </c:pt>
                <c:pt idx="3256">
                  <c:v>7.21</c:v>
                </c:pt>
                <c:pt idx="3257">
                  <c:v>18.309999999999999</c:v>
                </c:pt>
                <c:pt idx="3258">
                  <c:v>35.79</c:v>
                </c:pt>
                <c:pt idx="3259">
                  <c:v>48.25</c:v>
                </c:pt>
                <c:pt idx="3260">
                  <c:v>54.7</c:v>
                </c:pt>
                <c:pt idx="3261">
                  <c:v>72.650000000000006</c:v>
                </c:pt>
                <c:pt idx="3262">
                  <c:v>86.29</c:v>
                </c:pt>
                <c:pt idx="3263">
                  <c:v>100.45</c:v>
                </c:pt>
                <c:pt idx="3264">
                  <c:v>97</c:v>
                </c:pt>
                <c:pt idx="3265">
                  <c:v>91.24</c:v>
                </c:pt>
                <c:pt idx="3266">
                  <c:v>88.48</c:v>
                </c:pt>
                <c:pt idx="3267">
                  <c:v>69.650000000000006</c:v>
                </c:pt>
                <c:pt idx="3268">
                  <c:v>57.79</c:v>
                </c:pt>
                <c:pt idx="3269">
                  <c:v>46.61</c:v>
                </c:pt>
                <c:pt idx="3270">
                  <c:v>40.590000000000003</c:v>
                </c:pt>
                <c:pt idx="3271">
                  <c:v>37.42</c:v>
                </c:pt>
                <c:pt idx="3272">
                  <c:v>32.6</c:v>
                </c:pt>
                <c:pt idx="3273">
                  <c:v>26.38</c:v>
                </c:pt>
                <c:pt idx="3274">
                  <c:v>21.89</c:v>
                </c:pt>
                <c:pt idx="3275">
                  <c:v>20.43</c:v>
                </c:pt>
                <c:pt idx="3276">
                  <c:v>17.78</c:v>
                </c:pt>
                <c:pt idx="3277">
                  <c:v>15.38</c:v>
                </c:pt>
                <c:pt idx="3278">
                  <c:v>16.18</c:v>
                </c:pt>
                <c:pt idx="3279">
                  <c:v>20.78</c:v>
                </c:pt>
                <c:pt idx="3280">
                  <c:v>33.19</c:v>
                </c:pt>
                <c:pt idx="3281">
                  <c:v>48.13</c:v>
                </c:pt>
                <c:pt idx="3282">
                  <c:v>48.62</c:v>
                </c:pt>
                <c:pt idx="3283">
                  <c:v>49.23</c:v>
                </c:pt>
                <c:pt idx="3284">
                  <c:v>69.569999999999993</c:v>
                </c:pt>
                <c:pt idx="3285">
                  <c:v>61.12</c:v>
                </c:pt>
                <c:pt idx="3286">
                  <c:v>51.01</c:v>
                </c:pt>
                <c:pt idx="3287">
                  <c:v>68.400000000000006</c:v>
                </c:pt>
                <c:pt idx="3288">
                  <c:v>85.61</c:v>
                </c:pt>
                <c:pt idx="3289">
                  <c:v>95.24</c:v>
                </c:pt>
                <c:pt idx="3290">
                  <c:v>110.4</c:v>
                </c:pt>
                <c:pt idx="3291">
                  <c:v>117.34</c:v>
                </c:pt>
                <c:pt idx="3292">
                  <c:v>110.42</c:v>
                </c:pt>
                <c:pt idx="3293">
                  <c:v>109.62</c:v>
                </c:pt>
                <c:pt idx="3294">
                  <c:v>108.88</c:v>
                </c:pt>
                <c:pt idx="3295">
                  <c:v>93.06</c:v>
                </c:pt>
                <c:pt idx="3296">
                  <c:v>85.19</c:v>
                </c:pt>
                <c:pt idx="3297">
                  <c:v>76.56</c:v>
                </c:pt>
                <c:pt idx="3298">
                  <c:v>83.31</c:v>
                </c:pt>
                <c:pt idx="3299">
                  <c:v>81.22</c:v>
                </c:pt>
                <c:pt idx="3300">
                  <c:v>77.72</c:v>
                </c:pt>
                <c:pt idx="3301">
                  <c:v>76.73</c:v>
                </c:pt>
                <c:pt idx="3302">
                  <c:v>76.66</c:v>
                </c:pt>
                <c:pt idx="3303">
                  <c:v>82.6</c:v>
                </c:pt>
                <c:pt idx="3304">
                  <c:v>84.26</c:v>
                </c:pt>
                <c:pt idx="3305">
                  <c:v>96.05</c:v>
                </c:pt>
                <c:pt idx="3306">
                  <c:v>100.31</c:v>
                </c:pt>
                <c:pt idx="3307">
                  <c:v>101.8</c:v>
                </c:pt>
                <c:pt idx="3308">
                  <c:v>104.65</c:v>
                </c:pt>
                <c:pt idx="3309">
                  <c:v>110.81</c:v>
                </c:pt>
                <c:pt idx="3310">
                  <c:v>125.05</c:v>
                </c:pt>
                <c:pt idx="3311">
                  <c:v>138.72999999999999</c:v>
                </c:pt>
                <c:pt idx="3312">
                  <c:v>140.99</c:v>
                </c:pt>
                <c:pt idx="3313">
                  <c:v>143.79</c:v>
                </c:pt>
                <c:pt idx="3314">
                  <c:v>138.4</c:v>
                </c:pt>
                <c:pt idx="3315">
                  <c:v>133.24</c:v>
                </c:pt>
                <c:pt idx="3316">
                  <c:v>108.33</c:v>
                </c:pt>
                <c:pt idx="3317">
                  <c:v>110.56</c:v>
                </c:pt>
                <c:pt idx="3318">
                  <c:v>98.85</c:v>
                </c:pt>
                <c:pt idx="3319">
                  <c:v>51.29</c:v>
                </c:pt>
                <c:pt idx="3320">
                  <c:v>44.67</c:v>
                </c:pt>
                <c:pt idx="3321">
                  <c:v>39.33</c:v>
                </c:pt>
                <c:pt idx="3322">
                  <c:v>22.6</c:v>
                </c:pt>
                <c:pt idx="3323">
                  <c:v>22.11</c:v>
                </c:pt>
                <c:pt idx="3324">
                  <c:v>17.97</c:v>
                </c:pt>
                <c:pt idx="3325">
                  <c:v>18.57</c:v>
                </c:pt>
                <c:pt idx="3326">
                  <c:v>18.87</c:v>
                </c:pt>
                <c:pt idx="3327">
                  <c:v>18.77</c:v>
                </c:pt>
                <c:pt idx="3328">
                  <c:v>18.96</c:v>
                </c:pt>
                <c:pt idx="3329">
                  <c:v>25.65</c:v>
                </c:pt>
                <c:pt idx="3330">
                  <c:v>24.08</c:v>
                </c:pt>
                <c:pt idx="3331">
                  <c:v>29.12</c:v>
                </c:pt>
                <c:pt idx="3332">
                  <c:v>36.24</c:v>
                </c:pt>
                <c:pt idx="3333">
                  <c:v>39.19</c:v>
                </c:pt>
                <c:pt idx="3334">
                  <c:v>57.38</c:v>
                </c:pt>
                <c:pt idx="3335">
                  <c:v>33.450000000000003</c:v>
                </c:pt>
                <c:pt idx="3336">
                  <c:v>31.64</c:v>
                </c:pt>
                <c:pt idx="3337">
                  <c:v>31.45</c:v>
                </c:pt>
                <c:pt idx="3338">
                  <c:v>31.09</c:v>
                </c:pt>
                <c:pt idx="3339">
                  <c:v>28.93</c:v>
                </c:pt>
                <c:pt idx="3340">
                  <c:v>22.33</c:v>
                </c:pt>
                <c:pt idx="3341">
                  <c:v>9.92</c:v>
                </c:pt>
                <c:pt idx="3342">
                  <c:v>7.95</c:v>
                </c:pt>
                <c:pt idx="3343">
                  <c:v>6.65</c:v>
                </c:pt>
                <c:pt idx="3344">
                  <c:v>5.52</c:v>
                </c:pt>
                <c:pt idx="3345">
                  <c:v>4.79</c:v>
                </c:pt>
                <c:pt idx="3346">
                  <c:v>5.18</c:v>
                </c:pt>
                <c:pt idx="3347">
                  <c:v>4.62</c:v>
                </c:pt>
                <c:pt idx="3348">
                  <c:v>4.53</c:v>
                </c:pt>
                <c:pt idx="3349">
                  <c:v>4.46</c:v>
                </c:pt>
                <c:pt idx="3350">
                  <c:v>3.82</c:v>
                </c:pt>
                <c:pt idx="3351">
                  <c:v>6.84</c:v>
                </c:pt>
                <c:pt idx="3352">
                  <c:v>16.95</c:v>
                </c:pt>
                <c:pt idx="3353">
                  <c:v>25.49</c:v>
                </c:pt>
                <c:pt idx="3354">
                  <c:v>11.52</c:v>
                </c:pt>
                <c:pt idx="3355">
                  <c:v>37.94</c:v>
                </c:pt>
                <c:pt idx="3356">
                  <c:v>43.88</c:v>
                </c:pt>
                <c:pt idx="3357">
                  <c:v>52.79</c:v>
                </c:pt>
                <c:pt idx="3358">
                  <c:v>73.86</c:v>
                </c:pt>
                <c:pt idx="3359">
                  <c:v>80.73</c:v>
                </c:pt>
                <c:pt idx="3360">
                  <c:v>80.86</c:v>
                </c:pt>
                <c:pt idx="3361">
                  <c:v>82.73</c:v>
                </c:pt>
                <c:pt idx="3362">
                  <c:v>76.3</c:v>
                </c:pt>
                <c:pt idx="3363">
                  <c:v>68.209999999999994</c:v>
                </c:pt>
                <c:pt idx="3364">
                  <c:v>57.92</c:v>
                </c:pt>
                <c:pt idx="3365">
                  <c:v>32.72</c:v>
                </c:pt>
                <c:pt idx="3366">
                  <c:v>29.21</c:v>
                </c:pt>
                <c:pt idx="3367">
                  <c:v>26.7</c:v>
                </c:pt>
                <c:pt idx="3368">
                  <c:v>19.89</c:v>
                </c:pt>
                <c:pt idx="3369">
                  <c:v>13.54</c:v>
                </c:pt>
                <c:pt idx="3370">
                  <c:v>9.3000000000000007</c:v>
                </c:pt>
                <c:pt idx="3371">
                  <c:v>8.4499999999999993</c:v>
                </c:pt>
                <c:pt idx="3372">
                  <c:v>8.32</c:v>
                </c:pt>
                <c:pt idx="3373">
                  <c:v>7.87</c:v>
                </c:pt>
                <c:pt idx="3374">
                  <c:v>7.79</c:v>
                </c:pt>
                <c:pt idx="3375">
                  <c:v>11.39</c:v>
                </c:pt>
                <c:pt idx="3376">
                  <c:v>28.73</c:v>
                </c:pt>
                <c:pt idx="3377">
                  <c:v>73.650000000000006</c:v>
                </c:pt>
                <c:pt idx="3378">
                  <c:v>57.43</c:v>
                </c:pt>
                <c:pt idx="3379">
                  <c:v>69.08</c:v>
                </c:pt>
                <c:pt idx="3380">
                  <c:v>77.75</c:v>
                </c:pt>
                <c:pt idx="3381">
                  <c:v>85.03</c:v>
                </c:pt>
                <c:pt idx="3382">
                  <c:v>99.89</c:v>
                </c:pt>
                <c:pt idx="3383">
                  <c:v>94.66</c:v>
                </c:pt>
                <c:pt idx="3384">
                  <c:v>99.41</c:v>
                </c:pt>
                <c:pt idx="3385">
                  <c:v>95</c:v>
                </c:pt>
                <c:pt idx="3386">
                  <c:v>84.83</c:v>
                </c:pt>
                <c:pt idx="3387">
                  <c:v>74.650000000000006</c:v>
                </c:pt>
                <c:pt idx="3388">
                  <c:v>64.400000000000006</c:v>
                </c:pt>
                <c:pt idx="3389">
                  <c:v>53.54</c:v>
                </c:pt>
                <c:pt idx="3390">
                  <c:v>50.92</c:v>
                </c:pt>
                <c:pt idx="3391">
                  <c:v>51.77</c:v>
                </c:pt>
                <c:pt idx="3392">
                  <c:v>43.7</c:v>
                </c:pt>
                <c:pt idx="3393">
                  <c:v>40.86</c:v>
                </c:pt>
                <c:pt idx="3394">
                  <c:v>35.380000000000003</c:v>
                </c:pt>
                <c:pt idx="3395">
                  <c:v>33.99</c:v>
                </c:pt>
                <c:pt idx="3396">
                  <c:v>30.71</c:v>
                </c:pt>
                <c:pt idx="3397">
                  <c:v>21.11</c:v>
                </c:pt>
                <c:pt idx="3398">
                  <c:v>11.91</c:v>
                </c:pt>
                <c:pt idx="3399">
                  <c:v>19.57</c:v>
                </c:pt>
                <c:pt idx="3400">
                  <c:v>26.54</c:v>
                </c:pt>
                <c:pt idx="3401">
                  <c:v>36.18</c:v>
                </c:pt>
                <c:pt idx="3402">
                  <c:v>41.93</c:v>
                </c:pt>
                <c:pt idx="3403">
                  <c:v>47.08</c:v>
                </c:pt>
                <c:pt idx="3404">
                  <c:v>50.22</c:v>
                </c:pt>
                <c:pt idx="3405">
                  <c:v>59.37</c:v>
                </c:pt>
                <c:pt idx="3406">
                  <c:v>75.69</c:v>
                </c:pt>
                <c:pt idx="3407">
                  <c:v>85.31</c:v>
                </c:pt>
                <c:pt idx="3408">
                  <c:v>83.03</c:v>
                </c:pt>
                <c:pt idx="3409">
                  <c:v>79.489999999999995</c:v>
                </c:pt>
                <c:pt idx="3410">
                  <c:v>75.260000000000005</c:v>
                </c:pt>
                <c:pt idx="3411">
                  <c:v>63.36</c:v>
                </c:pt>
                <c:pt idx="3412">
                  <c:v>45.06</c:v>
                </c:pt>
                <c:pt idx="3413">
                  <c:v>32.31</c:v>
                </c:pt>
                <c:pt idx="3414">
                  <c:v>26.87</c:v>
                </c:pt>
                <c:pt idx="3415">
                  <c:v>18.29</c:v>
                </c:pt>
                <c:pt idx="3416">
                  <c:v>13.85</c:v>
                </c:pt>
                <c:pt idx="3417">
                  <c:v>9.86</c:v>
                </c:pt>
                <c:pt idx="3418">
                  <c:v>9.27</c:v>
                </c:pt>
                <c:pt idx="3419">
                  <c:v>7.26</c:v>
                </c:pt>
                <c:pt idx="3420">
                  <c:v>5.09</c:v>
                </c:pt>
                <c:pt idx="3421">
                  <c:v>4.16</c:v>
                </c:pt>
                <c:pt idx="3422">
                  <c:v>3.34</c:v>
                </c:pt>
                <c:pt idx="3423">
                  <c:v>7.43</c:v>
                </c:pt>
                <c:pt idx="3424">
                  <c:v>36.83</c:v>
                </c:pt>
                <c:pt idx="3425">
                  <c:v>32.85</c:v>
                </c:pt>
                <c:pt idx="3426">
                  <c:v>42.59</c:v>
                </c:pt>
                <c:pt idx="3427">
                  <c:v>50.94</c:v>
                </c:pt>
                <c:pt idx="3428">
                  <c:v>68.64</c:v>
                </c:pt>
                <c:pt idx="3429">
                  <c:v>81.52</c:v>
                </c:pt>
                <c:pt idx="3430">
                  <c:v>95.95</c:v>
                </c:pt>
                <c:pt idx="3431">
                  <c:v>100.65</c:v>
                </c:pt>
                <c:pt idx="3432">
                  <c:v>98.44</c:v>
                </c:pt>
                <c:pt idx="3433">
                  <c:v>96.51</c:v>
                </c:pt>
                <c:pt idx="3434">
                  <c:v>89.27</c:v>
                </c:pt>
                <c:pt idx="3435">
                  <c:v>76.819999999999993</c:v>
                </c:pt>
                <c:pt idx="3436">
                  <c:v>53.85</c:v>
                </c:pt>
                <c:pt idx="3437">
                  <c:v>45.09</c:v>
                </c:pt>
                <c:pt idx="3438">
                  <c:v>38.28</c:v>
                </c:pt>
                <c:pt idx="3439">
                  <c:v>34.31</c:v>
                </c:pt>
                <c:pt idx="3440">
                  <c:v>31.87</c:v>
                </c:pt>
                <c:pt idx="3441">
                  <c:v>27.75</c:v>
                </c:pt>
                <c:pt idx="3442">
                  <c:v>26.46</c:v>
                </c:pt>
                <c:pt idx="3443">
                  <c:v>27.57</c:v>
                </c:pt>
                <c:pt idx="3444">
                  <c:v>26.35</c:v>
                </c:pt>
                <c:pt idx="3445">
                  <c:v>26.18</c:v>
                </c:pt>
                <c:pt idx="3446">
                  <c:v>27.8</c:v>
                </c:pt>
                <c:pt idx="3447">
                  <c:v>27.75</c:v>
                </c:pt>
                <c:pt idx="3448">
                  <c:v>31.17</c:v>
                </c:pt>
                <c:pt idx="3449">
                  <c:v>52.58</c:v>
                </c:pt>
                <c:pt idx="3450">
                  <c:v>61.02</c:v>
                </c:pt>
                <c:pt idx="3451">
                  <c:v>62.17</c:v>
                </c:pt>
                <c:pt idx="3452">
                  <c:v>88.34</c:v>
                </c:pt>
                <c:pt idx="3453">
                  <c:v>95.22</c:v>
                </c:pt>
                <c:pt idx="3454">
                  <c:v>127.56</c:v>
                </c:pt>
                <c:pt idx="3455">
                  <c:v>154.4</c:v>
                </c:pt>
                <c:pt idx="3456">
                  <c:v>155.47</c:v>
                </c:pt>
                <c:pt idx="3457">
                  <c:v>158.66</c:v>
                </c:pt>
                <c:pt idx="3458">
                  <c:v>163.72999999999999</c:v>
                </c:pt>
                <c:pt idx="3459">
                  <c:v>150.35</c:v>
                </c:pt>
                <c:pt idx="3460">
                  <c:v>123.27</c:v>
                </c:pt>
                <c:pt idx="3461">
                  <c:v>116.24</c:v>
                </c:pt>
                <c:pt idx="3462">
                  <c:v>122.18</c:v>
                </c:pt>
                <c:pt idx="3463">
                  <c:v>111.24</c:v>
                </c:pt>
                <c:pt idx="3464">
                  <c:v>94.13</c:v>
                </c:pt>
                <c:pt idx="3465">
                  <c:v>92.22</c:v>
                </c:pt>
                <c:pt idx="3466">
                  <c:v>84.48</c:v>
                </c:pt>
                <c:pt idx="3467">
                  <c:v>86.6</c:v>
                </c:pt>
                <c:pt idx="3468">
                  <c:v>74.73</c:v>
                </c:pt>
                <c:pt idx="3469">
                  <c:v>73.78</c:v>
                </c:pt>
                <c:pt idx="3470">
                  <c:v>67.739999999999995</c:v>
                </c:pt>
                <c:pt idx="3471">
                  <c:v>82.61</c:v>
                </c:pt>
                <c:pt idx="3472">
                  <c:v>86.35</c:v>
                </c:pt>
                <c:pt idx="3473">
                  <c:v>61.96</c:v>
                </c:pt>
                <c:pt idx="3474">
                  <c:v>95.24</c:v>
                </c:pt>
                <c:pt idx="3475">
                  <c:v>105.47</c:v>
                </c:pt>
                <c:pt idx="3476">
                  <c:v>82.6</c:v>
                </c:pt>
                <c:pt idx="3477">
                  <c:v>136.16</c:v>
                </c:pt>
                <c:pt idx="3478">
                  <c:v>141.83000000000001</c:v>
                </c:pt>
                <c:pt idx="3479">
                  <c:v>137.83000000000001</c:v>
                </c:pt>
                <c:pt idx="3480">
                  <c:v>113.23</c:v>
                </c:pt>
                <c:pt idx="3481">
                  <c:v>97.59</c:v>
                </c:pt>
                <c:pt idx="3482">
                  <c:v>84.79</c:v>
                </c:pt>
                <c:pt idx="3483">
                  <c:v>72.77</c:v>
                </c:pt>
                <c:pt idx="3484">
                  <c:v>52.25</c:v>
                </c:pt>
                <c:pt idx="3485">
                  <c:v>47.99</c:v>
                </c:pt>
                <c:pt idx="3486">
                  <c:v>40.64</c:v>
                </c:pt>
                <c:pt idx="3487">
                  <c:v>32.17</c:v>
                </c:pt>
                <c:pt idx="3488">
                  <c:v>34.96</c:v>
                </c:pt>
                <c:pt idx="3489">
                  <c:v>25.87</c:v>
                </c:pt>
                <c:pt idx="3490">
                  <c:v>24.27</c:v>
                </c:pt>
                <c:pt idx="3491">
                  <c:v>24.33</c:v>
                </c:pt>
                <c:pt idx="3492">
                  <c:v>29.46</c:v>
                </c:pt>
                <c:pt idx="3493">
                  <c:v>29.36</c:v>
                </c:pt>
                <c:pt idx="3494">
                  <c:v>29.29</c:v>
                </c:pt>
                <c:pt idx="3495">
                  <c:v>29.34</c:v>
                </c:pt>
                <c:pt idx="3496">
                  <c:v>29.44</c:v>
                </c:pt>
                <c:pt idx="3497">
                  <c:v>27.96</c:v>
                </c:pt>
                <c:pt idx="3498">
                  <c:v>30.6</c:v>
                </c:pt>
                <c:pt idx="3499">
                  <c:v>31.08</c:v>
                </c:pt>
                <c:pt idx="3500">
                  <c:v>31.11</c:v>
                </c:pt>
                <c:pt idx="3501">
                  <c:v>31.77</c:v>
                </c:pt>
                <c:pt idx="3502">
                  <c:v>33.46</c:v>
                </c:pt>
                <c:pt idx="3503">
                  <c:v>38.880000000000003</c:v>
                </c:pt>
                <c:pt idx="3504">
                  <c:v>39.520000000000003</c:v>
                </c:pt>
                <c:pt idx="3505">
                  <c:v>39.44</c:v>
                </c:pt>
                <c:pt idx="3506">
                  <c:v>44.32</c:v>
                </c:pt>
                <c:pt idx="3507">
                  <c:v>49.71</c:v>
                </c:pt>
                <c:pt idx="3508">
                  <c:v>39.229999999999997</c:v>
                </c:pt>
                <c:pt idx="3509">
                  <c:v>29.99</c:v>
                </c:pt>
                <c:pt idx="3510">
                  <c:v>33.15</c:v>
                </c:pt>
                <c:pt idx="3511">
                  <c:v>27.96</c:v>
                </c:pt>
                <c:pt idx="3512">
                  <c:v>31.48</c:v>
                </c:pt>
                <c:pt idx="3513">
                  <c:v>16.95</c:v>
                </c:pt>
                <c:pt idx="3514">
                  <c:v>10.59</c:v>
                </c:pt>
                <c:pt idx="3515">
                  <c:v>11.77</c:v>
                </c:pt>
                <c:pt idx="3516">
                  <c:v>10.45</c:v>
                </c:pt>
                <c:pt idx="3517">
                  <c:v>9.8000000000000007</c:v>
                </c:pt>
                <c:pt idx="3518">
                  <c:v>10.09</c:v>
                </c:pt>
                <c:pt idx="3519">
                  <c:v>13.54</c:v>
                </c:pt>
                <c:pt idx="3520">
                  <c:v>12</c:v>
                </c:pt>
                <c:pt idx="3521">
                  <c:v>24.1</c:v>
                </c:pt>
                <c:pt idx="3522">
                  <c:v>36.909999999999997</c:v>
                </c:pt>
                <c:pt idx="3523">
                  <c:v>44.45</c:v>
                </c:pt>
                <c:pt idx="3524">
                  <c:v>53.58</c:v>
                </c:pt>
                <c:pt idx="3525">
                  <c:v>64.010000000000005</c:v>
                </c:pt>
                <c:pt idx="3526">
                  <c:v>84.25</c:v>
                </c:pt>
                <c:pt idx="3527">
                  <c:v>86.66</c:v>
                </c:pt>
                <c:pt idx="3528">
                  <c:v>89.84</c:v>
                </c:pt>
                <c:pt idx="3529">
                  <c:v>80.319999999999993</c:v>
                </c:pt>
                <c:pt idx="3530">
                  <c:v>78.58</c:v>
                </c:pt>
                <c:pt idx="3531">
                  <c:v>57</c:v>
                </c:pt>
                <c:pt idx="3532">
                  <c:v>53.41</c:v>
                </c:pt>
                <c:pt idx="3533">
                  <c:v>31</c:v>
                </c:pt>
                <c:pt idx="3534">
                  <c:v>26.76</c:v>
                </c:pt>
                <c:pt idx="3535">
                  <c:v>21.81</c:v>
                </c:pt>
                <c:pt idx="3536">
                  <c:v>21.04</c:v>
                </c:pt>
                <c:pt idx="3537">
                  <c:v>19.29</c:v>
                </c:pt>
                <c:pt idx="3538">
                  <c:v>21.07</c:v>
                </c:pt>
                <c:pt idx="3539">
                  <c:v>11.09</c:v>
                </c:pt>
                <c:pt idx="3540">
                  <c:v>11.05</c:v>
                </c:pt>
                <c:pt idx="3541">
                  <c:v>11.02</c:v>
                </c:pt>
                <c:pt idx="3542">
                  <c:v>10.71</c:v>
                </c:pt>
                <c:pt idx="3543">
                  <c:v>10.38</c:v>
                </c:pt>
                <c:pt idx="3544">
                  <c:v>16.37</c:v>
                </c:pt>
                <c:pt idx="3545">
                  <c:v>24.26</c:v>
                </c:pt>
                <c:pt idx="3546">
                  <c:v>25</c:v>
                </c:pt>
                <c:pt idx="3547">
                  <c:v>31.79</c:v>
                </c:pt>
                <c:pt idx="3548">
                  <c:v>36.06</c:v>
                </c:pt>
                <c:pt idx="3549">
                  <c:v>34.06</c:v>
                </c:pt>
                <c:pt idx="3550">
                  <c:v>29.62</c:v>
                </c:pt>
                <c:pt idx="3551">
                  <c:v>32.06</c:v>
                </c:pt>
                <c:pt idx="3552">
                  <c:v>37.299999999999997</c:v>
                </c:pt>
                <c:pt idx="3553">
                  <c:v>31.99</c:v>
                </c:pt>
                <c:pt idx="3554">
                  <c:v>34.61</c:v>
                </c:pt>
                <c:pt idx="3555">
                  <c:v>22.26</c:v>
                </c:pt>
                <c:pt idx="3556">
                  <c:v>21.97</c:v>
                </c:pt>
                <c:pt idx="3557">
                  <c:v>24.04</c:v>
                </c:pt>
                <c:pt idx="3558">
                  <c:v>23.58</c:v>
                </c:pt>
                <c:pt idx="3559">
                  <c:v>27.57</c:v>
                </c:pt>
                <c:pt idx="3560">
                  <c:v>27.64</c:v>
                </c:pt>
                <c:pt idx="3561">
                  <c:v>27.77</c:v>
                </c:pt>
                <c:pt idx="3562">
                  <c:v>29.55</c:v>
                </c:pt>
                <c:pt idx="3563">
                  <c:v>39.79</c:v>
                </c:pt>
                <c:pt idx="3564">
                  <c:v>39.200000000000003</c:v>
                </c:pt>
                <c:pt idx="3565">
                  <c:v>39.119999999999997</c:v>
                </c:pt>
                <c:pt idx="3566">
                  <c:v>40.159999999999997</c:v>
                </c:pt>
                <c:pt idx="3567">
                  <c:v>52.41</c:v>
                </c:pt>
                <c:pt idx="3568">
                  <c:v>64.319999999999993</c:v>
                </c:pt>
                <c:pt idx="3569">
                  <c:v>70.59</c:v>
                </c:pt>
                <c:pt idx="3570">
                  <c:v>70.86</c:v>
                </c:pt>
                <c:pt idx="3571">
                  <c:v>71.62</c:v>
                </c:pt>
                <c:pt idx="3572">
                  <c:v>75.81</c:v>
                </c:pt>
                <c:pt idx="3573">
                  <c:v>89.71</c:v>
                </c:pt>
                <c:pt idx="3574">
                  <c:v>97.12</c:v>
                </c:pt>
                <c:pt idx="3575">
                  <c:v>99.17</c:v>
                </c:pt>
                <c:pt idx="3576">
                  <c:v>100.89</c:v>
                </c:pt>
                <c:pt idx="3577">
                  <c:v>110.17</c:v>
                </c:pt>
                <c:pt idx="3578">
                  <c:v>111.04</c:v>
                </c:pt>
                <c:pt idx="3579">
                  <c:v>98.98</c:v>
                </c:pt>
                <c:pt idx="3580">
                  <c:v>94.36</c:v>
                </c:pt>
                <c:pt idx="3581">
                  <c:v>78.86</c:v>
                </c:pt>
                <c:pt idx="3582">
                  <c:v>94.11</c:v>
                </c:pt>
                <c:pt idx="3583">
                  <c:v>93.45</c:v>
                </c:pt>
                <c:pt idx="3584">
                  <c:v>86.13</c:v>
                </c:pt>
                <c:pt idx="3585">
                  <c:v>74.239999999999995</c:v>
                </c:pt>
                <c:pt idx="3586">
                  <c:v>66.72</c:v>
                </c:pt>
                <c:pt idx="3587">
                  <c:v>61.64</c:v>
                </c:pt>
                <c:pt idx="3588">
                  <c:v>52.19</c:v>
                </c:pt>
                <c:pt idx="3589">
                  <c:v>43.51</c:v>
                </c:pt>
                <c:pt idx="3590">
                  <c:v>32.5</c:v>
                </c:pt>
                <c:pt idx="3591">
                  <c:v>38.15</c:v>
                </c:pt>
                <c:pt idx="3592">
                  <c:v>42.92</c:v>
                </c:pt>
                <c:pt idx="3593">
                  <c:v>49.19</c:v>
                </c:pt>
                <c:pt idx="3594">
                  <c:v>45.03</c:v>
                </c:pt>
                <c:pt idx="3595">
                  <c:v>58.33</c:v>
                </c:pt>
                <c:pt idx="3596">
                  <c:v>59.85</c:v>
                </c:pt>
                <c:pt idx="3597">
                  <c:v>51.62</c:v>
                </c:pt>
                <c:pt idx="3598">
                  <c:v>65.03</c:v>
                </c:pt>
                <c:pt idx="3599">
                  <c:v>67.55</c:v>
                </c:pt>
                <c:pt idx="3600">
                  <c:v>47.33</c:v>
                </c:pt>
                <c:pt idx="3601">
                  <c:v>55.4</c:v>
                </c:pt>
                <c:pt idx="3602">
                  <c:v>55.38</c:v>
                </c:pt>
                <c:pt idx="3603">
                  <c:v>53.63</c:v>
                </c:pt>
                <c:pt idx="3604">
                  <c:v>53.13</c:v>
                </c:pt>
                <c:pt idx="3605">
                  <c:v>45.65</c:v>
                </c:pt>
                <c:pt idx="3606">
                  <c:v>39.619999999999997</c:v>
                </c:pt>
                <c:pt idx="3607">
                  <c:v>39.32</c:v>
                </c:pt>
                <c:pt idx="3608">
                  <c:v>38.340000000000003</c:v>
                </c:pt>
                <c:pt idx="3609">
                  <c:v>33.04</c:v>
                </c:pt>
                <c:pt idx="3610">
                  <c:v>34.72</c:v>
                </c:pt>
                <c:pt idx="3611">
                  <c:v>25.87</c:v>
                </c:pt>
                <c:pt idx="3612">
                  <c:v>25.53</c:v>
                </c:pt>
                <c:pt idx="3613">
                  <c:v>21.76</c:v>
                </c:pt>
                <c:pt idx="3614">
                  <c:v>21.51</c:v>
                </c:pt>
                <c:pt idx="3615">
                  <c:v>29.67</c:v>
                </c:pt>
                <c:pt idx="3616">
                  <c:v>44.41</c:v>
                </c:pt>
                <c:pt idx="3617">
                  <c:v>47.87</c:v>
                </c:pt>
                <c:pt idx="3618">
                  <c:v>68.45</c:v>
                </c:pt>
                <c:pt idx="3619">
                  <c:v>72.510000000000005</c:v>
                </c:pt>
                <c:pt idx="3620">
                  <c:v>89.74</c:v>
                </c:pt>
                <c:pt idx="3621">
                  <c:v>125.06</c:v>
                </c:pt>
                <c:pt idx="3622">
                  <c:v>119.58</c:v>
                </c:pt>
                <c:pt idx="3623">
                  <c:v>121.43</c:v>
                </c:pt>
                <c:pt idx="3624">
                  <c:v>122.09</c:v>
                </c:pt>
                <c:pt idx="3625">
                  <c:v>122.92</c:v>
                </c:pt>
                <c:pt idx="3626">
                  <c:v>121.24</c:v>
                </c:pt>
                <c:pt idx="3627">
                  <c:v>106.79</c:v>
                </c:pt>
                <c:pt idx="3628">
                  <c:v>85.37</c:v>
                </c:pt>
                <c:pt idx="3629">
                  <c:v>71.45</c:v>
                </c:pt>
                <c:pt idx="3630">
                  <c:v>61.4</c:v>
                </c:pt>
                <c:pt idx="3631">
                  <c:v>58.16</c:v>
                </c:pt>
                <c:pt idx="3632">
                  <c:v>48.58</c:v>
                </c:pt>
                <c:pt idx="3633">
                  <c:v>46.15</c:v>
                </c:pt>
                <c:pt idx="3634">
                  <c:v>44.01</c:v>
                </c:pt>
                <c:pt idx="3635">
                  <c:v>38.53</c:v>
                </c:pt>
                <c:pt idx="3636">
                  <c:v>37.83</c:v>
                </c:pt>
                <c:pt idx="3637">
                  <c:v>34.68</c:v>
                </c:pt>
                <c:pt idx="3638">
                  <c:v>34.549999999999997</c:v>
                </c:pt>
                <c:pt idx="3639">
                  <c:v>34.44</c:v>
                </c:pt>
                <c:pt idx="3640">
                  <c:v>34.17</c:v>
                </c:pt>
                <c:pt idx="3641">
                  <c:v>41.69</c:v>
                </c:pt>
                <c:pt idx="3642">
                  <c:v>43.94</c:v>
                </c:pt>
                <c:pt idx="3643">
                  <c:v>55.6</c:v>
                </c:pt>
                <c:pt idx="3644">
                  <c:v>69</c:v>
                </c:pt>
                <c:pt idx="3645">
                  <c:v>68.59</c:v>
                </c:pt>
                <c:pt idx="3646">
                  <c:v>102.16</c:v>
                </c:pt>
                <c:pt idx="3647">
                  <c:v>102.69</c:v>
                </c:pt>
                <c:pt idx="3648">
                  <c:v>49.12</c:v>
                </c:pt>
                <c:pt idx="3649">
                  <c:v>77.819999999999993</c:v>
                </c:pt>
                <c:pt idx="3650">
                  <c:v>83.74</c:v>
                </c:pt>
                <c:pt idx="3651">
                  <c:v>63.5</c:v>
                </c:pt>
                <c:pt idx="3652">
                  <c:v>50.3</c:v>
                </c:pt>
                <c:pt idx="3653">
                  <c:v>41.61</c:v>
                </c:pt>
                <c:pt idx="3654">
                  <c:v>46.95</c:v>
                </c:pt>
                <c:pt idx="3655">
                  <c:v>51.78</c:v>
                </c:pt>
                <c:pt idx="3656">
                  <c:v>40.020000000000003</c:v>
                </c:pt>
                <c:pt idx="3657">
                  <c:v>39.56</c:v>
                </c:pt>
                <c:pt idx="3658">
                  <c:v>35.06</c:v>
                </c:pt>
                <c:pt idx="3659">
                  <c:v>34.869999999999997</c:v>
                </c:pt>
                <c:pt idx="3660">
                  <c:v>28.64</c:v>
                </c:pt>
                <c:pt idx="3661">
                  <c:v>28.35</c:v>
                </c:pt>
                <c:pt idx="3662">
                  <c:v>24.89</c:v>
                </c:pt>
                <c:pt idx="3663">
                  <c:v>43.13</c:v>
                </c:pt>
                <c:pt idx="3664">
                  <c:v>54.23</c:v>
                </c:pt>
                <c:pt idx="3665">
                  <c:v>57.08</c:v>
                </c:pt>
                <c:pt idx="3666">
                  <c:v>62.52</c:v>
                </c:pt>
                <c:pt idx="3667">
                  <c:v>66.42</c:v>
                </c:pt>
                <c:pt idx="3668">
                  <c:v>84.55</c:v>
                </c:pt>
                <c:pt idx="3669">
                  <c:v>96.63</c:v>
                </c:pt>
                <c:pt idx="3670">
                  <c:v>119.95</c:v>
                </c:pt>
                <c:pt idx="3671">
                  <c:v>121.68</c:v>
                </c:pt>
                <c:pt idx="3672">
                  <c:v>108.45</c:v>
                </c:pt>
                <c:pt idx="3673">
                  <c:v>86.41</c:v>
                </c:pt>
                <c:pt idx="3674">
                  <c:v>81.72</c:v>
                </c:pt>
                <c:pt idx="3675">
                  <c:v>74.72</c:v>
                </c:pt>
                <c:pt idx="3676">
                  <c:v>70.430000000000007</c:v>
                </c:pt>
                <c:pt idx="3677">
                  <c:v>68.62</c:v>
                </c:pt>
                <c:pt idx="3678">
                  <c:v>56.58</c:v>
                </c:pt>
                <c:pt idx="3679">
                  <c:v>49.04</c:v>
                </c:pt>
                <c:pt idx="3680">
                  <c:v>45.57</c:v>
                </c:pt>
                <c:pt idx="3681">
                  <c:v>49.48</c:v>
                </c:pt>
                <c:pt idx="3682">
                  <c:v>48.81</c:v>
                </c:pt>
                <c:pt idx="3683">
                  <c:v>48.39</c:v>
                </c:pt>
                <c:pt idx="3684">
                  <c:v>44.29</c:v>
                </c:pt>
                <c:pt idx="3685">
                  <c:v>43.67</c:v>
                </c:pt>
                <c:pt idx="3686">
                  <c:v>44.73</c:v>
                </c:pt>
                <c:pt idx="3687">
                  <c:v>47.89</c:v>
                </c:pt>
                <c:pt idx="3688">
                  <c:v>47.88</c:v>
                </c:pt>
                <c:pt idx="3689">
                  <c:v>54.38</c:v>
                </c:pt>
                <c:pt idx="3690">
                  <c:v>63.64</c:v>
                </c:pt>
                <c:pt idx="3691">
                  <c:v>60.59</c:v>
                </c:pt>
                <c:pt idx="3692">
                  <c:v>61.25</c:v>
                </c:pt>
                <c:pt idx="3693">
                  <c:v>61.59</c:v>
                </c:pt>
                <c:pt idx="3694">
                  <c:v>83.46</c:v>
                </c:pt>
                <c:pt idx="3695">
                  <c:v>92.31</c:v>
                </c:pt>
                <c:pt idx="3696">
                  <c:v>83.89</c:v>
                </c:pt>
                <c:pt idx="3697">
                  <c:v>80.260000000000005</c:v>
                </c:pt>
                <c:pt idx="3698">
                  <c:v>74.86</c:v>
                </c:pt>
                <c:pt idx="3699">
                  <c:v>74.14</c:v>
                </c:pt>
                <c:pt idx="3700">
                  <c:v>60.11</c:v>
                </c:pt>
                <c:pt idx="3701">
                  <c:v>46.85</c:v>
                </c:pt>
                <c:pt idx="3702">
                  <c:v>41.64</c:v>
                </c:pt>
                <c:pt idx="3703">
                  <c:v>37.42</c:v>
                </c:pt>
                <c:pt idx="3704">
                  <c:v>31.75</c:v>
                </c:pt>
                <c:pt idx="3705">
                  <c:v>34.729999999999997</c:v>
                </c:pt>
                <c:pt idx="3706">
                  <c:v>26.23</c:v>
                </c:pt>
                <c:pt idx="3707">
                  <c:v>22.01</c:v>
                </c:pt>
                <c:pt idx="3708">
                  <c:v>19.36</c:v>
                </c:pt>
                <c:pt idx="3709">
                  <c:v>9.86</c:v>
                </c:pt>
                <c:pt idx="3710">
                  <c:v>9.7799999999999994</c:v>
                </c:pt>
                <c:pt idx="3711">
                  <c:v>19.18</c:v>
                </c:pt>
                <c:pt idx="3712">
                  <c:v>25.72</c:v>
                </c:pt>
                <c:pt idx="3713">
                  <c:v>31.9</c:v>
                </c:pt>
                <c:pt idx="3714">
                  <c:v>32.78</c:v>
                </c:pt>
                <c:pt idx="3715">
                  <c:v>44.1</c:v>
                </c:pt>
                <c:pt idx="3716">
                  <c:v>44.38</c:v>
                </c:pt>
                <c:pt idx="3717">
                  <c:v>55.88</c:v>
                </c:pt>
                <c:pt idx="3718">
                  <c:v>67.180000000000007</c:v>
                </c:pt>
                <c:pt idx="3719">
                  <c:v>73.680000000000007</c:v>
                </c:pt>
                <c:pt idx="3720">
                  <c:v>78.47</c:v>
                </c:pt>
                <c:pt idx="3721">
                  <c:v>79.27</c:v>
                </c:pt>
                <c:pt idx="3722">
                  <c:v>70.540000000000006</c:v>
                </c:pt>
                <c:pt idx="3723">
                  <c:v>56.5</c:v>
                </c:pt>
                <c:pt idx="3724">
                  <c:v>35.85</c:v>
                </c:pt>
                <c:pt idx="3725">
                  <c:v>30.68</c:v>
                </c:pt>
                <c:pt idx="3726">
                  <c:v>30.05</c:v>
                </c:pt>
                <c:pt idx="3727">
                  <c:v>26.72</c:v>
                </c:pt>
                <c:pt idx="3728">
                  <c:v>26.45</c:v>
                </c:pt>
                <c:pt idx="3729">
                  <c:v>30.64</c:v>
                </c:pt>
                <c:pt idx="3730">
                  <c:v>32.979999999999997</c:v>
                </c:pt>
                <c:pt idx="3731">
                  <c:v>32.89</c:v>
                </c:pt>
                <c:pt idx="3732">
                  <c:v>36.4</c:v>
                </c:pt>
                <c:pt idx="3733">
                  <c:v>36.520000000000003</c:v>
                </c:pt>
                <c:pt idx="3734">
                  <c:v>36</c:v>
                </c:pt>
                <c:pt idx="3735">
                  <c:v>32.36</c:v>
                </c:pt>
                <c:pt idx="3736">
                  <c:v>29.67</c:v>
                </c:pt>
                <c:pt idx="3737">
                  <c:v>39.74</c:v>
                </c:pt>
                <c:pt idx="3738">
                  <c:v>39.89</c:v>
                </c:pt>
                <c:pt idx="3739">
                  <c:v>40.340000000000003</c:v>
                </c:pt>
                <c:pt idx="3740">
                  <c:v>46.02</c:v>
                </c:pt>
                <c:pt idx="3741">
                  <c:v>46.17</c:v>
                </c:pt>
                <c:pt idx="3742">
                  <c:v>46.03</c:v>
                </c:pt>
                <c:pt idx="3743">
                  <c:v>45.95</c:v>
                </c:pt>
                <c:pt idx="3744">
                  <c:v>42.1</c:v>
                </c:pt>
                <c:pt idx="3745">
                  <c:v>39.840000000000003</c:v>
                </c:pt>
                <c:pt idx="3746">
                  <c:v>30.14</c:v>
                </c:pt>
                <c:pt idx="3747">
                  <c:v>23.36</c:v>
                </c:pt>
                <c:pt idx="3748">
                  <c:v>23.31</c:v>
                </c:pt>
                <c:pt idx="3749">
                  <c:v>23.12</c:v>
                </c:pt>
                <c:pt idx="3750">
                  <c:v>39.17</c:v>
                </c:pt>
                <c:pt idx="3751">
                  <c:v>39.270000000000003</c:v>
                </c:pt>
                <c:pt idx="3752">
                  <c:v>39.31</c:v>
                </c:pt>
                <c:pt idx="3753">
                  <c:v>39.24</c:v>
                </c:pt>
                <c:pt idx="3754">
                  <c:v>38.880000000000003</c:v>
                </c:pt>
                <c:pt idx="3755">
                  <c:v>39.380000000000003</c:v>
                </c:pt>
                <c:pt idx="3756">
                  <c:v>29.39</c:v>
                </c:pt>
                <c:pt idx="3757">
                  <c:v>29.84</c:v>
                </c:pt>
                <c:pt idx="3758">
                  <c:v>22.75</c:v>
                </c:pt>
                <c:pt idx="3759">
                  <c:v>23</c:v>
                </c:pt>
                <c:pt idx="3760">
                  <c:v>23.02</c:v>
                </c:pt>
                <c:pt idx="3761">
                  <c:v>29.62</c:v>
                </c:pt>
                <c:pt idx="3762">
                  <c:v>26.2</c:v>
                </c:pt>
                <c:pt idx="3763">
                  <c:v>26.75</c:v>
                </c:pt>
                <c:pt idx="3764">
                  <c:v>27.11</c:v>
                </c:pt>
                <c:pt idx="3765">
                  <c:v>37.06</c:v>
                </c:pt>
                <c:pt idx="3766">
                  <c:v>37.6</c:v>
                </c:pt>
                <c:pt idx="3767">
                  <c:v>38.409999999999997</c:v>
                </c:pt>
                <c:pt idx="3768">
                  <c:v>38.81</c:v>
                </c:pt>
                <c:pt idx="3769">
                  <c:v>39.159999999999997</c:v>
                </c:pt>
                <c:pt idx="3770">
                  <c:v>38.94</c:v>
                </c:pt>
                <c:pt idx="3771">
                  <c:v>39.06</c:v>
                </c:pt>
                <c:pt idx="3772">
                  <c:v>38.97</c:v>
                </c:pt>
                <c:pt idx="3773">
                  <c:v>38.590000000000003</c:v>
                </c:pt>
                <c:pt idx="3774">
                  <c:v>37.450000000000003</c:v>
                </c:pt>
                <c:pt idx="3775">
                  <c:v>37.18</c:v>
                </c:pt>
                <c:pt idx="3776">
                  <c:v>36.5</c:v>
                </c:pt>
                <c:pt idx="3777">
                  <c:v>36.36</c:v>
                </c:pt>
                <c:pt idx="3778">
                  <c:v>39.380000000000003</c:v>
                </c:pt>
                <c:pt idx="3779">
                  <c:v>42.99</c:v>
                </c:pt>
                <c:pt idx="3780">
                  <c:v>42.58</c:v>
                </c:pt>
                <c:pt idx="3781">
                  <c:v>25.6</c:v>
                </c:pt>
                <c:pt idx="3782">
                  <c:v>25.38</c:v>
                </c:pt>
                <c:pt idx="3783">
                  <c:v>32.04</c:v>
                </c:pt>
                <c:pt idx="3784">
                  <c:v>43.72</c:v>
                </c:pt>
                <c:pt idx="3785">
                  <c:v>60.18</c:v>
                </c:pt>
                <c:pt idx="3786">
                  <c:v>70.13</c:v>
                </c:pt>
                <c:pt idx="3787">
                  <c:v>88.86</c:v>
                </c:pt>
                <c:pt idx="3788">
                  <c:v>99.55</c:v>
                </c:pt>
                <c:pt idx="3789">
                  <c:v>111.91</c:v>
                </c:pt>
                <c:pt idx="3790">
                  <c:v>139.94999999999999</c:v>
                </c:pt>
                <c:pt idx="3791">
                  <c:v>143.69</c:v>
                </c:pt>
                <c:pt idx="3792">
                  <c:v>134.05000000000001</c:v>
                </c:pt>
                <c:pt idx="3793">
                  <c:v>140.51</c:v>
                </c:pt>
                <c:pt idx="3794">
                  <c:v>124.87</c:v>
                </c:pt>
                <c:pt idx="3795">
                  <c:v>124.5</c:v>
                </c:pt>
                <c:pt idx="3796">
                  <c:v>102.25</c:v>
                </c:pt>
                <c:pt idx="3797">
                  <c:v>94.5</c:v>
                </c:pt>
                <c:pt idx="3798">
                  <c:v>91.54</c:v>
                </c:pt>
                <c:pt idx="3799">
                  <c:v>96.12</c:v>
                </c:pt>
                <c:pt idx="3800">
                  <c:v>84.08</c:v>
                </c:pt>
                <c:pt idx="3801">
                  <c:v>74.430000000000007</c:v>
                </c:pt>
                <c:pt idx="3802">
                  <c:v>69.73</c:v>
                </c:pt>
                <c:pt idx="3803">
                  <c:v>69.23</c:v>
                </c:pt>
                <c:pt idx="3804">
                  <c:v>60.34</c:v>
                </c:pt>
                <c:pt idx="3805">
                  <c:v>68.849999999999994</c:v>
                </c:pt>
                <c:pt idx="3806">
                  <c:v>60.14</c:v>
                </c:pt>
                <c:pt idx="3807">
                  <c:v>71.680000000000007</c:v>
                </c:pt>
                <c:pt idx="3808">
                  <c:v>85.54</c:v>
                </c:pt>
                <c:pt idx="3809">
                  <c:v>96.08</c:v>
                </c:pt>
                <c:pt idx="3810">
                  <c:v>114.33</c:v>
                </c:pt>
                <c:pt idx="3811">
                  <c:v>119.36</c:v>
                </c:pt>
                <c:pt idx="3812">
                  <c:v>118.11</c:v>
                </c:pt>
                <c:pt idx="3813">
                  <c:v>142.77000000000001</c:v>
                </c:pt>
                <c:pt idx="3814">
                  <c:v>164.76</c:v>
                </c:pt>
                <c:pt idx="3815">
                  <c:v>161.52000000000001</c:v>
                </c:pt>
                <c:pt idx="3816">
                  <c:v>150.16999999999999</c:v>
                </c:pt>
                <c:pt idx="3817">
                  <c:v>158.49</c:v>
                </c:pt>
                <c:pt idx="3818">
                  <c:v>154.04</c:v>
                </c:pt>
                <c:pt idx="3819">
                  <c:v>136.88</c:v>
                </c:pt>
                <c:pt idx="3820">
                  <c:v>125.98</c:v>
                </c:pt>
                <c:pt idx="3821">
                  <c:v>112.1</c:v>
                </c:pt>
                <c:pt idx="3822">
                  <c:v>100.94</c:v>
                </c:pt>
                <c:pt idx="3823">
                  <c:v>90.92</c:v>
                </c:pt>
                <c:pt idx="3824">
                  <c:v>86.4</c:v>
                </c:pt>
                <c:pt idx="3825">
                  <c:v>83.24</c:v>
                </c:pt>
                <c:pt idx="3826">
                  <c:v>85.69</c:v>
                </c:pt>
                <c:pt idx="3827">
                  <c:v>89.48</c:v>
                </c:pt>
                <c:pt idx="3828">
                  <c:v>92.87</c:v>
                </c:pt>
                <c:pt idx="3829">
                  <c:v>88.77</c:v>
                </c:pt>
                <c:pt idx="3830">
                  <c:v>88.52</c:v>
                </c:pt>
                <c:pt idx="3831">
                  <c:v>91.96</c:v>
                </c:pt>
                <c:pt idx="3832">
                  <c:v>95.94</c:v>
                </c:pt>
                <c:pt idx="3833">
                  <c:v>116.77</c:v>
                </c:pt>
                <c:pt idx="3834">
                  <c:v>129.22999999999999</c:v>
                </c:pt>
                <c:pt idx="3835">
                  <c:v>144.38999999999999</c:v>
                </c:pt>
                <c:pt idx="3836">
                  <c:v>156.03</c:v>
                </c:pt>
                <c:pt idx="3837">
                  <c:v>195.68</c:v>
                </c:pt>
                <c:pt idx="3838">
                  <c:v>196.11</c:v>
                </c:pt>
                <c:pt idx="3839">
                  <c:v>196.93</c:v>
                </c:pt>
                <c:pt idx="3840">
                  <c:v>198.72</c:v>
                </c:pt>
                <c:pt idx="3841">
                  <c:v>221.16</c:v>
                </c:pt>
                <c:pt idx="3842">
                  <c:v>193.88</c:v>
                </c:pt>
                <c:pt idx="3843">
                  <c:v>188.39</c:v>
                </c:pt>
                <c:pt idx="3844">
                  <c:v>173.57</c:v>
                </c:pt>
                <c:pt idx="3845">
                  <c:v>153.87</c:v>
                </c:pt>
                <c:pt idx="3846">
                  <c:v>146.36000000000001</c:v>
                </c:pt>
                <c:pt idx="3847">
                  <c:v>136.11000000000001</c:v>
                </c:pt>
                <c:pt idx="3848">
                  <c:v>104.76</c:v>
                </c:pt>
                <c:pt idx="3849">
                  <c:v>104.22</c:v>
                </c:pt>
                <c:pt idx="3850">
                  <c:v>94.84</c:v>
                </c:pt>
                <c:pt idx="3851">
                  <c:v>93.83</c:v>
                </c:pt>
                <c:pt idx="3852">
                  <c:v>93.61</c:v>
                </c:pt>
                <c:pt idx="3853">
                  <c:v>94</c:v>
                </c:pt>
                <c:pt idx="3854">
                  <c:v>94.59</c:v>
                </c:pt>
                <c:pt idx="3855">
                  <c:v>96.87</c:v>
                </c:pt>
                <c:pt idx="3856">
                  <c:v>98.98</c:v>
                </c:pt>
                <c:pt idx="3857">
                  <c:v>102.51</c:v>
                </c:pt>
                <c:pt idx="3858">
                  <c:v>105.34</c:v>
                </c:pt>
                <c:pt idx="3859">
                  <c:v>108.19</c:v>
                </c:pt>
                <c:pt idx="3860">
                  <c:v>133.97</c:v>
                </c:pt>
                <c:pt idx="3861">
                  <c:v>166.69</c:v>
                </c:pt>
                <c:pt idx="3862">
                  <c:v>164.08</c:v>
                </c:pt>
                <c:pt idx="3863">
                  <c:v>166.56</c:v>
                </c:pt>
                <c:pt idx="3864">
                  <c:v>155.25</c:v>
                </c:pt>
                <c:pt idx="3865">
                  <c:v>142.11000000000001</c:v>
                </c:pt>
                <c:pt idx="3866">
                  <c:v>132.02000000000001</c:v>
                </c:pt>
                <c:pt idx="3867">
                  <c:v>108.85</c:v>
                </c:pt>
                <c:pt idx="3868">
                  <c:v>104.77</c:v>
                </c:pt>
                <c:pt idx="3869">
                  <c:v>78.28</c:v>
                </c:pt>
                <c:pt idx="3870">
                  <c:v>76.209999999999994</c:v>
                </c:pt>
                <c:pt idx="3871">
                  <c:v>74.56</c:v>
                </c:pt>
                <c:pt idx="3872">
                  <c:v>69.75</c:v>
                </c:pt>
                <c:pt idx="3873">
                  <c:v>58.53</c:v>
                </c:pt>
                <c:pt idx="3874">
                  <c:v>54.87</c:v>
                </c:pt>
                <c:pt idx="3875">
                  <c:v>54.79</c:v>
                </c:pt>
                <c:pt idx="3876">
                  <c:v>49.71</c:v>
                </c:pt>
                <c:pt idx="3877">
                  <c:v>39.340000000000003</c:v>
                </c:pt>
                <c:pt idx="3878">
                  <c:v>40.28</c:v>
                </c:pt>
                <c:pt idx="3879">
                  <c:v>40.15</c:v>
                </c:pt>
                <c:pt idx="3880">
                  <c:v>40.32</c:v>
                </c:pt>
                <c:pt idx="3881">
                  <c:v>32.82</c:v>
                </c:pt>
                <c:pt idx="3882">
                  <c:v>28.62</c:v>
                </c:pt>
                <c:pt idx="3883">
                  <c:v>28.78</c:v>
                </c:pt>
                <c:pt idx="3884">
                  <c:v>29.14</c:v>
                </c:pt>
                <c:pt idx="3885">
                  <c:v>33.97</c:v>
                </c:pt>
                <c:pt idx="3886">
                  <c:v>34.159999999999997</c:v>
                </c:pt>
                <c:pt idx="3887">
                  <c:v>34.119999999999997</c:v>
                </c:pt>
                <c:pt idx="3888">
                  <c:v>38.74</c:v>
                </c:pt>
                <c:pt idx="3889">
                  <c:v>39.43</c:v>
                </c:pt>
                <c:pt idx="3890">
                  <c:v>39.409999999999997</c:v>
                </c:pt>
                <c:pt idx="3891">
                  <c:v>39.1</c:v>
                </c:pt>
                <c:pt idx="3892">
                  <c:v>38.75</c:v>
                </c:pt>
                <c:pt idx="3893">
                  <c:v>37.72</c:v>
                </c:pt>
                <c:pt idx="3894">
                  <c:v>37.51</c:v>
                </c:pt>
                <c:pt idx="3895">
                  <c:v>37.19</c:v>
                </c:pt>
                <c:pt idx="3896">
                  <c:v>30.74</c:v>
                </c:pt>
                <c:pt idx="3897">
                  <c:v>24.05</c:v>
                </c:pt>
                <c:pt idx="3898">
                  <c:v>20</c:v>
                </c:pt>
                <c:pt idx="3899">
                  <c:v>14.43</c:v>
                </c:pt>
                <c:pt idx="3900">
                  <c:v>14.29</c:v>
                </c:pt>
                <c:pt idx="3901">
                  <c:v>14.38</c:v>
                </c:pt>
                <c:pt idx="3902">
                  <c:v>13.77</c:v>
                </c:pt>
                <c:pt idx="3903">
                  <c:v>21.58</c:v>
                </c:pt>
                <c:pt idx="3904">
                  <c:v>30.16</c:v>
                </c:pt>
                <c:pt idx="3905">
                  <c:v>27.97</c:v>
                </c:pt>
                <c:pt idx="3906">
                  <c:v>36.19</c:v>
                </c:pt>
                <c:pt idx="3907">
                  <c:v>47.81</c:v>
                </c:pt>
                <c:pt idx="3908">
                  <c:v>54.46</c:v>
                </c:pt>
                <c:pt idx="3909">
                  <c:v>64.17</c:v>
                </c:pt>
                <c:pt idx="3910">
                  <c:v>77.98</c:v>
                </c:pt>
                <c:pt idx="3911">
                  <c:v>81.28</c:v>
                </c:pt>
                <c:pt idx="3912">
                  <c:v>78.569999999999993</c:v>
                </c:pt>
                <c:pt idx="3913">
                  <c:v>91.56</c:v>
                </c:pt>
                <c:pt idx="3914">
                  <c:v>74.75</c:v>
                </c:pt>
                <c:pt idx="3915">
                  <c:v>70.650000000000006</c:v>
                </c:pt>
                <c:pt idx="3916">
                  <c:v>52.21</c:v>
                </c:pt>
                <c:pt idx="3917">
                  <c:v>36.479999999999997</c:v>
                </c:pt>
                <c:pt idx="3918">
                  <c:v>29.48</c:v>
                </c:pt>
                <c:pt idx="3919">
                  <c:v>28.25</c:v>
                </c:pt>
                <c:pt idx="3920">
                  <c:v>25.95</c:v>
                </c:pt>
                <c:pt idx="3921">
                  <c:v>26.47</c:v>
                </c:pt>
                <c:pt idx="3922">
                  <c:v>22.12</c:v>
                </c:pt>
                <c:pt idx="3923">
                  <c:v>23.61</c:v>
                </c:pt>
                <c:pt idx="3924">
                  <c:v>19.41</c:v>
                </c:pt>
                <c:pt idx="3925">
                  <c:v>17.34</c:v>
                </c:pt>
                <c:pt idx="3926">
                  <c:v>17.239999999999998</c:v>
                </c:pt>
                <c:pt idx="3927">
                  <c:v>19.440000000000001</c:v>
                </c:pt>
                <c:pt idx="3928">
                  <c:v>30.27</c:v>
                </c:pt>
                <c:pt idx="3929">
                  <c:v>33.44</c:v>
                </c:pt>
                <c:pt idx="3930">
                  <c:v>37.65</c:v>
                </c:pt>
                <c:pt idx="3931">
                  <c:v>50.96</c:v>
                </c:pt>
                <c:pt idx="3932">
                  <c:v>56.23</c:v>
                </c:pt>
                <c:pt idx="3933">
                  <c:v>53.95</c:v>
                </c:pt>
                <c:pt idx="3934">
                  <c:v>69.19</c:v>
                </c:pt>
                <c:pt idx="3935">
                  <c:v>66.86</c:v>
                </c:pt>
                <c:pt idx="3936">
                  <c:v>64.31</c:v>
                </c:pt>
                <c:pt idx="3937">
                  <c:v>62.59</c:v>
                </c:pt>
                <c:pt idx="3938">
                  <c:v>59.47</c:v>
                </c:pt>
                <c:pt idx="3939">
                  <c:v>50.14</c:v>
                </c:pt>
                <c:pt idx="3940">
                  <c:v>42.72</c:v>
                </c:pt>
                <c:pt idx="3941">
                  <c:v>42.83</c:v>
                </c:pt>
                <c:pt idx="3942">
                  <c:v>39.64</c:v>
                </c:pt>
                <c:pt idx="3943">
                  <c:v>39.1</c:v>
                </c:pt>
                <c:pt idx="3944">
                  <c:v>43.09</c:v>
                </c:pt>
                <c:pt idx="3945">
                  <c:v>43.86</c:v>
                </c:pt>
                <c:pt idx="3946">
                  <c:v>49.37</c:v>
                </c:pt>
                <c:pt idx="3947">
                  <c:v>54.86</c:v>
                </c:pt>
                <c:pt idx="3948">
                  <c:v>54.67</c:v>
                </c:pt>
                <c:pt idx="3949">
                  <c:v>54.49</c:v>
                </c:pt>
                <c:pt idx="3950">
                  <c:v>58.99</c:v>
                </c:pt>
                <c:pt idx="3951">
                  <c:v>69.62</c:v>
                </c:pt>
                <c:pt idx="3952">
                  <c:v>82.84</c:v>
                </c:pt>
                <c:pt idx="3953">
                  <c:v>90.42</c:v>
                </c:pt>
                <c:pt idx="3954">
                  <c:v>93.97</c:v>
                </c:pt>
                <c:pt idx="3955">
                  <c:v>95.04</c:v>
                </c:pt>
                <c:pt idx="3956">
                  <c:v>104.48</c:v>
                </c:pt>
                <c:pt idx="3957">
                  <c:v>104.91</c:v>
                </c:pt>
                <c:pt idx="3958">
                  <c:v>116.02</c:v>
                </c:pt>
                <c:pt idx="3959">
                  <c:v>119.74</c:v>
                </c:pt>
                <c:pt idx="3960">
                  <c:v>144.94</c:v>
                </c:pt>
                <c:pt idx="3961">
                  <c:v>173.56</c:v>
                </c:pt>
                <c:pt idx="3962">
                  <c:v>169.71</c:v>
                </c:pt>
                <c:pt idx="3963">
                  <c:v>163.53</c:v>
                </c:pt>
                <c:pt idx="3964">
                  <c:v>144.25</c:v>
                </c:pt>
                <c:pt idx="3965">
                  <c:v>141.07</c:v>
                </c:pt>
                <c:pt idx="3966">
                  <c:v>125.82</c:v>
                </c:pt>
                <c:pt idx="3967">
                  <c:v>124.26</c:v>
                </c:pt>
                <c:pt idx="3968">
                  <c:v>96.38</c:v>
                </c:pt>
                <c:pt idx="3969">
                  <c:v>90.26</c:v>
                </c:pt>
                <c:pt idx="3970">
                  <c:v>90.06</c:v>
                </c:pt>
                <c:pt idx="3971">
                  <c:v>88.84</c:v>
                </c:pt>
                <c:pt idx="3972">
                  <c:v>92.13</c:v>
                </c:pt>
                <c:pt idx="3973">
                  <c:v>86.98</c:v>
                </c:pt>
                <c:pt idx="3974">
                  <c:v>86.28</c:v>
                </c:pt>
                <c:pt idx="3975">
                  <c:v>92.52</c:v>
                </c:pt>
                <c:pt idx="3976">
                  <c:v>96.73</c:v>
                </c:pt>
                <c:pt idx="3977">
                  <c:v>115.71</c:v>
                </c:pt>
                <c:pt idx="3978">
                  <c:v>117.71</c:v>
                </c:pt>
                <c:pt idx="3979">
                  <c:v>128.69</c:v>
                </c:pt>
                <c:pt idx="3980">
                  <c:v>131.94</c:v>
                </c:pt>
                <c:pt idx="3981">
                  <c:v>135.53</c:v>
                </c:pt>
                <c:pt idx="3982">
                  <c:v>144.11000000000001</c:v>
                </c:pt>
                <c:pt idx="3983">
                  <c:v>181.73</c:v>
                </c:pt>
                <c:pt idx="3984">
                  <c:v>194.47</c:v>
                </c:pt>
                <c:pt idx="3985">
                  <c:v>235.97</c:v>
                </c:pt>
                <c:pt idx="3986">
                  <c:v>205.35</c:v>
                </c:pt>
                <c:pt idx="3987">
                  <c:v>151.44999999999999</c:v>
                </c:pt>
                <c:pt idx="3988">
                  <c:v>134.43</c:v>
                </c:pt>
                <c:pt idx="3989">
                  <c:v>124.02</c:v>
                </c:pt>
                <c:pt idx="3990">
                  <c:v>120.29</c:v>
                </c:pt>
                <c:pt idx="3991">
                  <c:v>118.25</c:v>
                </c:pt>
                <c:pt idx="3992">
                  <c:v>97.08</c:v>
                </c:pt>
                <c:pt idx="3993">
                  <c:v>95.69</c:v>
                </c:pt>
                <c:pt idx="3994">
                  <c:v>95.4</c:v>
                </c:pt>
                <c:pt idx="3995">
                  <c:v>93.25</c:v>
                </c:pt>
                <c:pt idx="3996">
                  <c:v>92.71</c:v>
                </c:pt>
                <c:pt idx="3997">
                  <c:v>92.81</c:v>
                </c:pt>
                <c:pt idx="3998">
                  <c:v>93.2</c:v>
                </c:pt>
                <c:pt idx="3999">
                  <c:v>93.81</c:v>
                </c:pt>
                <c:pt idx="4000">
                  <c:v>96.79</c:v>
                </c:pt>
                <c:pt idx="4001">
                  <c:v>116.98</c:v>
                </c:pt>
                <c:pt idx="4002">
                  <c:v>129.37</c:v>
                </c:pt>
                <c:pt idx="4003">
                  <c:v>132.44999999999999</c:v>
                </c:pt>
                <c:pt idx="4004">
                  <c:v>148.07</c:v>
                </c:pt>
                <c:pt idx="4005">
                  <c:v>176.94</c:v>
                </c:pt>
                <c:pt idx="4006">
                  <c:v>164.34</c:v>
                </c:pt>
                <c:pt idx="4007">
                  <c:v>171.06</c:v>
                </c:pt>
                <c:pt idx="4008">
                  <c:v>155.84</c:v>
                </c:pt>
                <c:pt idx="4009">
                  <c:v>166.43</c:v>
                </c:pt>
                <c:pt idx="4010">
                  <c:v>158.04</c:v>
                </c:pt>
                <c:pt idx="4011">
                  <c:v>139.16</c:v>
                </c:pt>
                <c:pt idx="4012">
                  <c:v>129.97999999999999</c:v>
                </c:pt>
                <c:pt idx="4013">
                  <c:v>128.32</c:v>
                </c:pt>
                <c:pt idx="4014">
                  <c:v>125.19</c:v>
                </c:pt>
                <c:pt idx="4015">
                  <c:v>129.58000000000001</c:v>
                </c:pt>
                <c:pt idx="4016">
                  <c:v>96.7</c:v>
                </c:pt>
                <c:pt idx="4017">
                  <c:v>95.14</c:v>
                </c:pt>
                <c:pt idx="4018">
                  <c:v>94.66</c:v>
                </c:pt>
                <c:pt idx="4019">
                  <c:v>93.98</c:v>
                </c:pt>
                <c:pt idx="4020">
                  <c:v>93.46</c:v>
                </c:pt>
                <c:pt idx="4021">
                  <c:v>93.28</c:v>
                </c:pt>
                <c:pt idx="4022">
                  <c:v>93.26</c:v>
                </c:pt>
                <c:pt idx="4023">
                  <c:v>94.32</c:v>
                </c:pt>
                <c:pt idx="4024">
                  <c:v>96.86</c:v>
                </c:pt>
                <c:pt idx="4025">
                  <c:v>100.04</c:v>
                </c:pt>
                <c:pt idx="4026">
                  <c:v>103.07</c:v>
                </c:pt>
                <c:pt idx="4027">
                  <c:v>107.15</c:v>
                </c:pt>
                <c:pt idx="4028">
                  <c:v>137.35</c:v>
                </c:pt>
                <c:pt idx="4029">
                  <c:v>168.71</c:v>
                </c:pt>
                <c:pt idx="4030">
                  <c:v>203.34</c:v>
                </c:pt>
                <c:pt idx="4031">
                  <c:v>197.16</c:v>
                </c:pt>
                <c:pt idx="4032">
                  <c:v>187.08</c:v>
                </c:pt>
                <c:pt idx="4033">
                  <c:v>169.11</c:v>
                </c:pt>
                <c:pt idx="4034">
                  <c:v>153.16999999999999</c:v>
                </c:pt>
                <c:pt idx="4035">
                  <c:v>136.80000000000001</c:v>
                </c:pt>
                <c:pt idx="4036">
                  <c:v>133.24</c:v>
                </c:pt>
                <c:pt idx="4037">
                  <c:v>114.7</c:v>
                </c:pt>
                <c:pt idx="4038">
                  <c:v>109.4</c:v>
                </c:pt>
                <c:pt idx="4039">
                  <c:v>111.33</c:v>
                </c:pt>
                <c:pt idx="4040">
                  <c:v>110.33</c:v>
                </c:pt>
                <c:pt idx="4041">
                  <c:v>95.73</c:v>
                </c:pt>
                <c:pt idx="4042">
                  <c:v>96.13</c:v>
                </c:pt>
                <c:pt idx="4043">
                  <c:v>96.15</c:v>
                </c:pt>
                <c:pt idx="4044">
                  <c:v>95.98</c:v>
                </c:pt>
                <c:pt idx="4045">
                  <c:v>95.13</c:v>
                </c:pt>
                <c:pt idx="4046">
                  <c:v>95.68</c:v>
                </c:pt>
                <c:pt idx="4047">
                  <c:v>95.9</c:v>
                </c:pt>
                <c:pt idx="4048">
                  <c:v>98.1</c:v>
                </c:pt>
                <c:pt idx="4049">
                  <c:v>108.68</c:v>
                </c:pt>
                <c:pt idx="4050">
                  <c:v>109.21</c:v>
                </c:pt>
                <c:pt idx="4051">
                  <c:v>112.74</c:v>
                </c:pt>
                <c:pt idx="4052">
                  <c:v>113.87</c:v>
                </c:pt>
                <c:pt idx="4053">
                  <c:v>155.38</c:v>
                </c:pt>
                <c:pt idx="4054">
                  <c:v>166.8</c:v>
                </c:pt>
                <c:pt idx="4055">
                  <c:v>174.46</c:v>
                </c:pt>
                <c:pt idx="4056">
                  <c:v>166.33</c:v>
                </c:pt>
                <c:pt idx="4057">
                  <c:v>163.98</c:v>
                </c:pt>
                <c:pt idx="4058">
                  <c:v>154.72</c:v>
                </c:pt>
                <c:pt idx="4059">
                  <c:v>144.26</c:v>
                </c:pt>
                <c:pt idx="4060">
                  <c:v>125.65</c:v>
                </c:pt>
                <c:pt idx="4061">
                  <c:v>111.81</c:v>
                </c:pt>
                <c:pt idx="4062">
                  <c:v>104.64</c:v>
                </c:pt>
                <c:pt idx="4063">
                  <c:v>100.44</c:v>
                </c:pt>
                <c:pt idx="4064">
                  <c:v>101.21</c:v>
                </c:pt>
                <c:pt idx="4065">
                  <c:v>98.51</c:v>
                </c:pt>
                <c:pt idx="4066">
                  <c:v>94.34</c:v>
                </c:pt>
                <c:pt idx="4067">
                  <c:v>95.63</c:v>
                </c:pt>
                <c:pt idx="4068">
                  <c:v>94.91</c:v>
                </c:pt>
                <c:pt idx="4069">
                  <c:v>95.18</c:v>
                </c:pt>
                <c:pt idx="4070">
                  <c:v>91.99</c:v>
                </c:pt>
                <c:pt idx="4071">
                  <c:v>92.01</c:v>
                </c:pt>
                <c:pt idx="4072">
                  <c:v>96.24</c:v>
                </c:pt>
                <c:pt idx="4073">
                  <c:v>108.78</c:v>
                </c:pt>
                <c:pt idx="4074">
                  <c:v>110.63</c:v>
                </c:pt>
                <c:pt idx="4075">
                  <c:v>109.99</c:v>
                </c:pt>
                <c:pt idx="4076">
                  <c:v>112.4</c:v>
                </c:pt>
                <c:pt idx="4077">
                  <c:v>120.88</c:v>
                </c:pt>
                <c:pt idx="4078">
                  <c:v>127.09</c:v>
                </c:pt>
                <c:pt idx="4079">
                  <c:v>134.55000000000001</c:v>
                </c:pt>
                <c:pt idx="4080">
                  <c:v>130.80000000000001</c:v>
                </c:pt>
                <c:pt idx="4081">
                  <c:v>119.06</c:v>
                </c:pt>
                <c:pt idx="4082">
                  <c:v>103.36</c:v>
                </c:pt>
                <c:pt idx="4083">
                  <c:v>101.34</c:v>
                </c:pt>
                <c:pt idx="4084">
                  <c:v>92.39</c:v>
                </c:pt>
                <c:pt idx="4085">
                  <c:v>78.599999999999994</c:v>
                </c:pt>
                <c:pt idx="4086">
                  <c:v>60.25</c:v>
                </c:pt>
                <c:pt idx="4087">
                  <c:v>46.17</c:v>
                </c:pt>
                <c:pt idx="4088">
                  <c:v>32.57</c:v>
                </c:pt>
                <c:pt idx="4089">
                  <c:v>29.03</c:v>
                </c:pt>
                <c:pt idx="4090">
                  <c:v>24.95</c:v>
                </c:pt>
                <c:pt idx="4091">
                  <c:v>20.420000000000002</c:v>
                </c:pt>
                <c:pt idx="4092">
                  <c:v>13.23</c:v>
                </c:pt>
                <c:pt idx="4093">
                  <c:v>13.2</c:v>
                </c:pt>
                <c:pt idx="4094">
                  <c:v>13.17</c:v>
                </c:pt>
                <c:pt idx="4095">
                  <c:v>12.97</c:v>
                </c:pt>
                <c:pt idx="4096">
                  <c:v>22.49</c:v>
                </c:pt>
                <c:pt idx="4097">
                  <c:v>26.39</c:v>
                </c:pt>
                <c:pt idx="4098">
                  <c:v>27.68</c:v>
                </c:pt>
                <c:pt idx="4099">
                  <c:v>32.590000000000003</c:v>
                </c:pt>
                <c:pt idx="4100">
                  <c:v>37.42</c:v>
                </c:pt>
                <c:pt idx="4101">
                  <c:v>51.46</c:v>
                </c:pt>
                <c:pt idx="4102">
                  <c:v>64.81</c:v>
                </c:pt>
                <c:pt idx="4103">
                  <c:v>67.94</c:v>
                </c:pt>
                <c:pt idx="4104">
                  <c:v>69.73</c:v>
                </c:pt>
                <c:pt idx="4105">
                  <c:v>67.569999999999993</c:v>
                </c:pt>
                <c:pt idx="4106">
                  <c:v>64.08</c:v>
                </c:pt>
                <c:pt idx="4107">
                  <c:v>60.62</c:v>
                </c:pt>
                <c:pt idx="4108">
                  <c:v>54.27</c:v>
                </c:pt>
                <c:pt idx="4109">
                  <c:v>41.12</c:v>
                </c:pt>
                <c:pt idx="4110">
                  <c:v>29.49</c:v>
                </c:pt>
                <c:pt idx="4111">
                  <c:v>27.14</c:v>
                </c:pt>
                <c:pt idx="4112">
                  <c:v>22.74</c:v>
                </c:pt>
                <c:pt idx="4113">
                  <c:v>15.61</c:v>
                </c:pt>
                <c:pt idx="4114">
                  <c:v>10.14</c:v>
                </c:pt>
                <c:pt idx="4115">
                  <c:v>10.220000000000001</c:v>
                </c:pt>
                <c:pt idx="4116">
                  <c:v>9.6999999999999993</c:v>
                </c:pt>
                <c:pt idx="4117">
                  <c:v>9.74</c:v>
                </c:pt>
                <c:pt idx="4118">
                  <c:v>9.64</c:v>
                </c:pt>
                <c:pt idx="4119">
                  <c:v>24.62</c:v>
                </c:pt>
                <c:pt idx="4120">
                  <c:v>38.85</c:v>
                </c:pt>
                <c:pt idx="4121">
                  <c:v>54.31</c:v>
                </c:pt>
                <c:pt idx="4122">
                  <c:v>54.42</c:v>
                </c:pt>
                <c:pt idx="4123">
                  <c:v>61</c:v>
                </c:pt>
                <c:pt idx="4124">
                  <c:v>73.739999999999995</c:v>
                </c:pt>
                <c:pt idx="4125">
                  <c:v>75.64</c:v>
                </c:pt>
                <c:pt idx="4126">
                  <c:v>98.42</c:v>
                </c:pt>
                <c:pt idx="4127">
                  <c:v>98.77</c:v>
                </c:pt>
                <c:pt idx="4128">
                  <c:v>101.47</c:v>
                </c:pt>
                <c:pt idx="4129">
                  <c:v>111.75</c:v>
                </c:pt>
                <c:pt idx="4130">
                  <c:v>98.91</c:v>
                </c:pt>
                <c:pt idx="4131">
                  <c:v>91.2</c:v>
                </c:pt>
                <c:pt idx="4132">
                  <c:v>90.74</c:v>
                </c:pt>
                <c:pt idx="4133">
                  <c:v>77.77</c:v>
                </c:pt>
                <c:pt idx="4134">
                  <c:v>68.849999999999994</c:v>
                </c:pt>
                <c:pt idx="4135">
                  <c:v>67.58</c:v>
                </c:pt>
                <c:pt idx="4136">
                  <c:v>57.89</c:v>
                </c:pt>
                <c:pt idx="4137">
                  <c:v>64.12</c:v>
                </c:pt>
                <c:pt idx="4138">
                  <c:v>64.239999999999995</c:v>
                </c:pt>
                <c:pt idx="4139">
                  <c:v>50.98</c:v>
                </c:pt>
                <c:pt idx="4140">
                  <c:v>55.52</c:v>
                </c:pt>
                <c:pt idx="4141">
                  <c:v>49.48</c:v>
                </c:pt>
                <c:pt idx="4142">
                  <c:v>59.78</c:v>
                </c:pt>
                <c:pt idx="4143">
                  <c:v>78.61</c:v>
                </c:pt>
                <c:pt idx="4144">
                  <c:v>87.58</c:v>
                </c:pt>
                <c:pt idx="4145">
                  <c:v>95.11</c:v>
                </c:pt>
                <c:pt idx="4146">
                  <c:v>104.42</c:v>
                </c:pt>
                <c:pt idx="4147">
                  <c:v>107.61</c:v>
                </c:pt>
                <c:pt idx="4148">
                  <c:v>120.16</c:v>
                </c:pt>
                <c:pt idx="4149">
                  <c:v>144.33000000000001</c:v>
                </c:pt>
                <c:pt idx="4150">
                  <c:v>163.19999999999999</c:v>
                </c:pt>
                <c:pt idx="4151">
                  <c:v>152.88999999999999</c:v>
                </c:pt>
                <c:pt idx="4152">
                  <c:v>153.21</c:v>
                </c:pt>
                <c:pt idx="4153">
                  <c:v>165.68</c:v>
                </c:pt>
                <c:pt idx="4154">
                  <c:v>155.07</c:v>
                </c:pt>
                <c:pt idx="4155">
                  <c:v>139.35</c:v>
                </c:pt>
                <c:pt idx="4156">
                  <c:v>134.9</c:v>
                </c:pt>
                <c:pt idx="4157">
                  <c:v>122.28</c:v>
                </c:pt>
                <c:pt idx="4158">
                  <c:v>101.37</c:v>
                </c:pt>
                <c:pt idx="4159">
                  <c:v>112.23</c:v>
                </c:pt>
                <c:pt idx="4160">
                  <c:v>91.49</c:v>
                </c:pt>
                <c:pt idx="4161">
                  <c:v>89.89</c:v>
                </c:pt>
                <c:pt idx="4162">
                  <c:v>88.72</c:v>
                </c:pt>
                <c:pt idx="4163">
                  <c:v>91.39</c:v>
                </c:pt>
                <c:pt idx="4164">
                  <c:v>90.9</c:v>
                </c:pt>
                <c:pt idx="4165">
                  <c:v>85.92</c:v>
                </c:pt>
                <c:pt idx="4166">
                  <c:v>80.75</c:v>
                </c:pt>
                <c:pt idx="4167">
                  <c:v>80.64</c:v>
                </c:pt>
                <c:pt idx="4168">
                  <c:v>83.16</c:v>
                </c:pt>
                <c:pt idx="4169">
                  <c:v>66.540000000000006</c:v>
                </c:pt>
                <c:pt idx="4170">
                  <c:v>73.459999999999994</c:v>
                </c:pt>
                <c:pt idx="4171">
                  <c:v>81.569999999999993</c:v>
                </c:pt>
                <c:pt idx="4172">
                  <c:v>92.84</c:v>
                </c:pt>
                <c:pt idx="4173">
                  <c:v>91.58</c:v>
                </c:pt>
                <c:pt idx="4174">
                  <c:v>123.59</c:v>
                </c:pt>
                <c:pt idx="4175">
                  <c:v>134.18</c:v>
                </c:pt>
                <c:pt idx="4176">
                  <c:v>129.47</c:v>
                </c:pt>
                <c:pt idx="4177">
                  <c:v>123.8</c:v>
                </c:pt>
                <c:pt idx="4178">
                  <c:v>133.21</c:v>
                </c:pt>
                <c:pt idx="4179">
                  <c:v>121.38</c:v>
                </c:pt>
                <c:pt idx="4180">
                  <c:v>112.63</c:v>
                </c:pt>
                <c:pt idx="4181">
                  <c:v>101.65</c:v>
                </c:pt>
                <c:pt idx="4182">
                  <c:v>91.57</c:v>
                </c:pt>
                <c:pt idx="4183">
                  <c:v>96.12</c:v>
                </c:pt>
                <c:pt idx="4184">
                  <c:v>84.05</c:v>
                </c:pt>
                <c:pt idx="4185">
                  <c:v>76.86</c:v>
                </c:pt>
                <c:pt idx="4186">
                  <c:v>66.209999999999994</c:v>
                </c:pt>
                <c:pt idx="4187">
                  <c:v>58.95</c:v>
                </c:pt>
                <c:pt idx="4188">
                  <c:v>58.4</c:v>
                </c:pt>
                <c:pt idx="4189">
                  <c:v>49.39</c:v>
                </c:pt>
                <c:pt idx="4190">
                  <c:v>52.73</c:v>
                </c:pt>
                <c:pt idx="4191">
                  <c:v>68.42</c:v>
                </c:pt>
                <c:pt idx="4192">
                  <c:v>88.66</c:v>
                </c:pt>
                <c:pt idx="4193">
                  <c:v>90.98</c:v>
                </c:pt>
                <c:pt idx="4194">
                  <c:v>101.06</c:v>
                </c:pt>
                <c:pt idx="4195">
                  <c:v>107.64</c:v>
                </c:pt>
                <c:pt idx="4196">
                  <c:v>119.74</c:v>
                </c:pt>
                <c:pt idx="4197">
                  <c:v>140.16999999999999</c:v>
                </c:pt>
                <c:pt idx="4198">
                  <c:v>147.32</c:v>
                </c:pt>
                <c:pt idx="4199">
                  <c:v>154.12</c:v>
                </c:pt>
                <c:pt idx="4200">
                  <c:v>140.46</c:v>
                </c:pt>
                <c:pt idx="4201">
                  <c:v>130.06</c:v>
                </c:pt>
                <c:pt idx="4202">
                  <c:v>125.76</c:v>
                </c:pt>
                <c:pt idx="4203">
                  <c:v>121.77</c:v>
                </c:pt>
                <c:pt idx="4204">
                  <c:v>114.29</c:v>
                </c:pt>
                <c:pt idx="4205">
                  <c:v>105.94</c:v>
                </c:pt>
                <c:pt idx="4206">
                  <c:v>97.67</c:v>
                </c:pt>
                <c:pt idx="4207">
                  <c:v>88.91</c:v>
                </c:pt>
                <c:pt idx="4208">
                  <c:v>88.39</c:v>
                </c:pt>
                <c:pt idx="4209">
                  <c:v>85.9</c:v>
                </c:pt>
                <c:pt idx="4210">
                  <c:v>73.73</c:v>
                </c:pt>
                <c:pt idx="4211">
                  <c:v>70.739999999999995</c:v>
                </c:pt>
                <c:pt idx="4212">
                  <c:v>81.39</c:v>
                </c:pt>
                <c:pt idx="4213">
                  <c:v>80.959999999999994</c:v>
                </c:pt>
                <c:pt idx="4214">
                  <c:v>80.489999999999995</c:v>
                </c:pt>
                <c:pt idx="4215">
                  <c:v>83.17</c:v>
                </c:pt>
                <c:pt idx="4216">
                  <c:v>88.24</c:v>
                </c:pt>
                <c:pt idx="4217">
                  <c:v>93.06</c:v>
                </c:pt>
                <c:pt idx="4218">
                  <c:v>95.7</c:v>
                </c:pt>
                <c:pt idx="4219">
                  <c:v>101.74</c:v>
                </c:pt>
                <c:pt idx="4220">
                  <c:v>102.64</c:v>
                </c:pt>
                <c:pt idx="4221">
                  <c:v>111.83</c:v>
                </c:pt>
                <c:pt idx="4222">
                  <c:v>143.99</c:v>
                </c:pt>
                <c:pt idx="4223">
                  <c:v>143.03</c:v>
                </c:pt>
                <c:pt idx="4224">
                  <c:v>144.69</c:v>
                </c:pt>
                <c:pt idx="4225">
                  <c:v>134.22</c:v>
                </c:pt>
                <c:pt idx="4226">
                  <c:v>120.48</c:v>
                </c:pt>
                <c:pt idx="4227">
                  <c:v>102.92</c:v>
                </c:pt>
                <c:pt idx="4228">
                  <c:v>96.64</c:v>
                </c:pt>
                <c:pt idx="4229">
                  <c:v>89.16</c:v>
                </c:pt>
                <c:pt idx="4230">
                  <c:v>87.41</c:v>
                </c:pt>
                <c:pt idx="4231">
                  <c:v>86.6</c:v>
                </c:pt>
                <c:pt idx="4232">
                  <c:v>82.68</c:v>
                </c:pt>
                <c:pt idx="4233">
                  <c:v>82.32</c:v>
                </c:pt>
                <c:pt idx="4234">
                  <c:v>86.13</c:v>
                </c:pt>
                <c:pt idx="4235">
                  <c:v>85.79</c:v>
                </c:pt>
                <c:pt idx="4236">
                  <c:v>85.25</c:v>
                </c:pt>
                <c:pt idx="4237">
                  <c:v>85</c:v>
                </c:pt>
                <c:pt idx="4238">
                  <c:v>84.99</c:v>
                </c:pt>
                <c:pt idx="4239">
                  <c:v>85.03</c:v>
                </c:pt>
                <c:pt idx="4240">
                  <c:v>89.09</c:v>
                </c:pt>
                <c:pt idx="4241">
                  <c:v>97.51</c:v>
                </c:pt>
                <c:pt idx="4242">
                  <c:v>104.65</c:v>
                </c:pt>
                <c:pt idx="4243">
                  <c:v>112.13</c:v>
                </c:pt>
                <c:pt idx="4244">
                  <c:v>111.69</c:v>
                </c:pt>
                <c:pt idx="4245">
                  <c:v>116.22</c:v>
                </c:pt>
                <c:pt idx="4246">
                  <c:v>136.30000000000001</c:v>
                </c:pt>
                <c:pt idx="4247">
                  <c:v>130.81</c:v>
                </c:pt>
                <c:pt idx="4248">
                  <c:v>125.97</c:v>
                </c:pt>
                <c:pt idx="4249">
                  <c:v>103.78</c:v>
                </c:pt>
                <c:pt idx="4250">
                  <c:v>89.75</c:v>
                </c:pt>
                <c:pt idx="4251">
                  <c:v>76.650000000000006</c:v>
                </c:pt>
                <c:pt idx="4252">
                  <c:v>66.400000000000006</c:v>
                </c:pt>
                <c:pt idx="4253">
                  <c:v>48.71</c:v>
                </c:pt>
                <c:pt idx="4254">
                  <c:v>38.03</c:v>
                </c:pt>
                <c:pt idx="4255">
                  <c:v>36.950000000000003</c:v>
                </c:pt>
                <c:pt idx="4256">
                  <c:v>32.46</c:v>
                </c:pt>
                <c:pt idx="4257">
                  <c:v>32.04</c:v>
                </c:pt>
                <c:pt idx="4258">
                  <c:v>29.29</c:v>
                </c:pt>
                <c:pt idx="4259">
                  <c:v>23.87</c:v>
                </c:pt>
                <c:pt idx="4260">
                  <c:v>19.559999999999999</c:v>
                </c:pt>
                <c:pt idx="4261">
                  <c:v>15.75</c:v>
                </c:pt>
                <c:pt idx="4262">
                  <c:v>15.91</c:v>
                </c:pt>
                <c:pt idx="4263">
                  <c:v>26.08</c:v>
                </c:pt>
                <c:pt idx="4264">
                  <c:v>33.22</c:v>
                </c:pt>
                <c:pt idx="4265">
                  <c:v>41.87</c:v>
                </c:pt>
                <c:pt idx="4266">
                  <c:v>48.5</c:v>
                </c:pt>
                <c:pt idx="4267">
                  <c:v>60.25</c:v>
                </c:pt>
                <c:pt idx="4268">
                  <c:v>62.77</c:v>
                </c:pt>
                <c:pt idx="4269">
                  <c:v>82.07</c:v>
                </c:pt>
                <c:pt idx="4270">
                  <c:v>98.98</c:v>
                </c:pt>
                <c:pt idx="4271">
                  <c:v>99.68</c:v>
                </c:pt>
                <c:pt idx="4272">
                  <c:v>106.23</c:v>
                </c:pt>
                <c:pt idx="4273">
                  <c:v>103.49</c:v>
                </c:pt>
                <c:pt idx="4274">
                  <c:v>89.93</c:v>
                </c:pt>
                <c:pt idx="4275">
                  <c:v>83.99</c:v>
                </c:pt>
                <c:pt idx="4276">
                  <c:v>71.510000000000005</c:v>
                </c:pt>
                <c:pt idx="4277">
                  <c:v>58.04</c:v>
                </c:pt>
                <c:pt idx="4278">
                  <c:v>49.34</c:v>
                </c:pt>
                <c:pt idx="4279">
                  <c:v>43.08</c:v>
                </c:pt>
                <c:pt idx="4280">
                  <c:v>36.28</c:v>
                </c:pt>
                <c:pt idx="4281">
                  <c:v>40.19</c:v>
                </c:pt>
                <c:pt idx="4282">
                  <c:v>36.380000000000003</c:v>
                </c:pt>
                <c:pt idx="4283">
                  <c:v>35.61</c:v>
                </c:pt>
                <c:pt idx="4284">
                  <c:v>34.93</c:v>
                </c:pt>
                <c:pt idx="4285">
                  <c:v>26.04</c:v>
                </c:pt>
                <c:pt idx="4286">
                  <c:v>34.31</c:v>
                </c:pt>
                <c:pt idx="4287">
                  <c:v>39.700000000000003</c:v>
                </c:pt>
                <c:pt idx="4288">
                  <c:v>58.46</c:v>
                </c:pt>
                <c:pt idx="4289">
                  <c:v>63.43</c:v>
                </c:pt>
                <c:pt idx="4290">
                  <c:v>65.89</c:v>
                </c:pt>
                <c:pt idx="4291">
                  <c:v>78.400000000000006</c:v>
                </c:pt>
                <c:pt idx="4292">
                  <c:v>90.16</c:v>
                </c:pt>
                <c:pt idx="4293">
                  <c:v>110.5</c:v>
                </c:pt>
                <c:pt idx="4294">
                  <c:v>119.27</c:v>
                </c:pt>
                <c:pt idx="4295">
                  <c:v>124.11</c:v>
                </c:pt>
                <c:pt idx="4296">
                  <c:v>111.45</c:v>
                </c:pt>
                <c:pt idx="4297">
                  <c:v>110.18</c:v>
                </c:pt>
                <c:pt idx="4298">
                  <c:v>98.61</c:v>
                </c:pt>
                <c:pt idx="4299">
                  <c:v>88.22</c:v>
                </c:pt>
                <c:pt idx="4300">
                  <c:v>87.68</c:v>
                </c:pt>
                <c:pt idx="4301">
                  <c:v>77.64</c:v>
                </c:pt>
                <c:pt idx="4302">
                  <c:v>70</c:v>
                </c:pt>
                <c:pt idx="4303">
                  <c:v>60.75</c:v>
                </c:pt>
                <c:pt idx="4304">
                  <c:v>84.73</c:v>
                </c:pt>
                <c:pt idx="4305">
                  <c:v>84.13</c:v>
                </c:pt>
                <c:pt idx="4306">
                  <c:v>52.42</c:v>
                </c:pt>
                <c:pt idx="4307">
                  <c:v>52.08</c:v>
                </c:pt>
                <c:pt idx="4308">
                  <c:v>51.68</c:v>
                </c:pt>
                <c:pt idx="4309">
                  <c:v>51.38</c:v>
                </c:pt>
                <c:pt idx="4310">
                  <c:v>47.16</c:v>
                </c:pt>
                <c:pt idx="4311">
                  <c:v>47.03</c:v>
                </c:pt>
                <c:pt idx="4312">
                  <c:v>47.9</c:v>
                </c:pt>
                <c:pt idx="4313">
                  <c:v>54.56</c:v>
                </c:pt>
                <c:pt idx="4314">
                  <c:v>52.24</c:v>
                </c:pt>
                <c:pt idx="4315">
                  <c:v>60.46</c:v>
                </c:pt>
                <c:pt idx="4316">
                  <c:v>71.17</c:v>
                </c:pt>
                <c:pt idx="4317">
                  <c:v>77.290000000000006</c:v>
                </c:pt>
                <c:pt idx="4318">
                  <c:v>97.4</c:v>
                </c:pt>
                <c:pt idx="4319">
                  <c:v>110.71</c:v>
                </c:pt>
                <c:pt idx="4320">
                  <c:v>103.31</c:v>
                </c:pt>
                <c:pt idx="4321">
                  <c:v>97.28</c:v>
                </c:pt>
                <c:pt idx="4322">
                  <c:v>96.5</c:v>
                </c:pt>
                <c:pt idx="4323">
                  <c:v>88.05</c:v>
                </c:pt>
                <c:pt idx="4324">
                  <c:v>70.67</c:v>
                </c:pt>
                <c:pt idx="4325">
                  <c:v>61.04</c:v>
                </c:pt>
                <c:pt idx="4326">
                  <c:v>53.31</c:v>
                </c:pt>
                <c:pt idx="4327">
                  <c:v>47.9</c:v>
                </c:pt>
                <c:pt idx="4328">
                  <c:v>39.979999999999997</c:v>
                </c:pt>
                <c:pt idx="4329">
                  <c:v>44.86</c:v>
                </c:pt>
                <c:pt idx="4330">
                  <c:v>40.6</c:v>
                </c:pt>
                <c:pt idx="4331">
                  <c:v>35.94</c:v>
                </c:pt>
                <c:pt idx="4332">
                  <c:v>35.64</c:v>
                </c:pt>
                <c:pt idx="4333">
                  <c:v>31.67</c:v>
                </c:pt>
                <c:pt idx="4334">
                  <c:v>34.19</c:v>
                </c:pt>
                <c:pt idx="4335">
                  <c:v>39.6</c:v>
                </c:pt>
                <c:pt idx="4336">
                  <c:v>56.95</c:v>
                </c:pt>
                <c:pt idx="4337">
                  <c:v>66.95</c:v>
                </c:pt>
                <c:pt idx="4338">
                  <c:v>85.11</c:v>
                </c:pt>
                <c:pt idx="4339">
                  <c:v>90.17</c:v>
                </c:pt>
                <c:pt idx="4340">
                  <c:v>92.91</c:v>
                </c:pt>
                <c:pt idx="4341">
                  <c:v>108.93</c:v>
                </c:pt>
                <c:pt idx="4342">
                  <c:v>119.28</c:v>
                </c:pt>
                <c:pt idx="4343">
                  <c:v>128.11000000000001</c:v>
                </c:pt>
                <c:pt idx="4344">
                  <c:v>126.46</c:v>
                </c:pt>
                <c:pt idx="4345">
                  <c:v>127.09</c:v>
                </c:pt>
                <c:pt idx="4346">
                  <c:v>113.94</c:v>
                </c:pt>
                <c:pt idx="4347">
                  <c:v>107.39</c:v>
                </c:pt>
                <c:pt idx="4348">
                  <c:v>97.28</c:v>
                </c:pt>
                <c:pt idx="4349">
                  <c:v>83.25</c:v>
                </c:pt>
                <c:pt idx="4350">
                  <c:v>80</c:v>
                </c:pt>
                <c:pt idx="4351">
                  <c:v>78.349999999999994</c:v>
                </c:pt>
                <c:pt idx="4352">
                  <c:v>80.92</c:v>
                </c:pt>
                <c:pt idx="4353">
                  <c:v>85.9</c:v>
                </c:pt>
                <c:pt idx="4354">
                  <c:v>87.25</c:v>
                </c:pt>
                <c:pt idx="4355">
                  <c:v>87.75</c:v>
                </c:pt>
                <c:pt idx="4356">
                  <c:v>88.43</c:v>
                </c:pt>
                <c:pt idx="4357">
                  <c:v>88.84</c:v>
                </c:pt>
                <c:pt idx="4358">
                  <c:v>85.9</c:v>
                </c:pt>
                <c:pt idx="4359">
                  <c:v>89.03</c:v>
                </c:pt>
                <c:pt idx="4360">
                  <c:v>91.06</c:v>
                </c:pt>
                <c:pt idx="4361">
                  <c:v>93.24</c:v>
                </c:pt>
                <c:pt idx="4362">
                  <c:v>98.43</c:v>
                </c:pt>
                <c:pt idx="4363">
                  <c:v>102.84</c:v>
                </c:pt>
                <c:pt idx="4364">
                  <c:v>118.21</c:v>
                </c:pt>
                <c:pt idx="4365">
                  <c:v>111.86</c:v>
                </c:pt>
                <c:pt idx="4366">
                  <c:v>140.85</c:v>
                </c:pt>
                <c:pt idx="4367">
                  <c:v>156.49</c:v>
                </c:pt>
                <c:pt idx="4368">
                  <c:v>147.46</c:v>
                </c:pt>
                <c:pt idx="4369">
                  <c:v>141.76</c:v>
                </c:pt>
                <c:pt idx="4370">
                  <c:v>126.89</c:v>
                </c:pt>
                <c:pt idx="4371">
                  <c:v>116.8</c:v>
                </c:pt>
                <c:pt idx="4372">
                  <c:v>110.41</c:v>
                </c:pt>
                <c:pt idx="4373">
                  <c:v>102.26</c:v>
                </c:pt>
                <c:pt idx="4374">
                  <c:v>101.73</c:v>
                </c:pt>
                <c:pt idx="4375">
                  <c:v>100.51</c:v>
                </c:pt>
                <c:pt idx="4376">
                  <c:v>102.03</c:v>
                </c:pt>
                <c:pt idx="4377">
                  <c:v>91.64</c:v>
                </c:pt>
                <c:pt idx="4378">
                  <c:v>91.26</c:v>
                </c:pt>
                <c:pt idx="4379">
                  <c:v>91</c:v>
                </c:pt>
                <c:pt idx="4380">
                  <c:v>90.75</c:v>
                </c:pt>
                <c:pt idx="4381">
                  <c:v>87.13</c:v>
                </c:pt>
                <c:pt idx="4382">
                  <c:v>86.08</c:v>
                </c:pt>
                <c:pt idx="4383">
                  <c:v>86.61</c:v>
                </c:pt>
                <c:pt idx="4384">
                  <c:v>80.19</c:v>
                </c:pt>
                <c:pt idx="4385">
                  <c:v>89.3</c:v>
                </c:pt>
                <c:pt idx="4386">
                  <c:v>94.29</c:v>
                </c:pt>
                <c:pt idx="4387">
                  <c:v>96.79</c:v>
                </c:pt>
                <c:pt idx="4388">
                  <c:v>103.84</c:v>
                </c:pt>
                <c:pt idx="4389">
                  <c:v>121.72</c:v>
                </c:pt>
                <c:pt idx="4390">
                  <c:v>137.58000000000001</c:v>
                </c:pt>
                <c:pt idx="4391">
                  <c:v>143.18</c:v>
                </c:pt>
                <c:pt idx="4392">
                  <c:v>136.01</c:v>
                </c:pt>
                <c:pt idx="4393">
                  <c:v>124.45</c:v>
                </c:pt>
                <c:pt idx="4394">
                  <c:v>118.09</c:v>
                </c:pt>
                <c:pt idx="4395">
                  <c:v>105.84</c:v>
                </c:pt>
                <c:pt idx="4396">
                  <c:v>100.15</c:v>
                </c:pt>
                <c:pt idx="4397">
                  <c:v>98.31</c:v>
                </c:pt>
                <c:pt idx="4398">
                  <c:v>95.9</c:v>
                </c:pt>
                <c:pt idx="4399">
                  <c:v>95.04</c:v>
                </c:pt>
                <c:pt idx="4400">
                  <c:v>94.49</c:v>
                </c:pt>
                <c:pt idx="4401">
                  <c:v>94.47</c:v>
                </c:pt>
                <c:pt idx="4402">
                  <c:v>96.86</c:v>
                </c:pt>
                <c:pt idx="4403">
                  <c:v>95.6</c:v>
                </c:pt>
                <c:pt idx="4404">
                  <c:v>94.55</c:v>
                </c:pt>
                <c:pt idx="4405">
                  <c:v>94.51</c:v>
                </c:pt>
                <c:pt idx="4406">
                  <c:v>94.43</c:v>
                </c:pt>
                <c:pt idx="4407">
                  <c:v>94.92</c:v>
                </c:pt>
                <c:pt idx="4408">
                  <c:v>96.91</c:v>
                </c:pt>
                <c:pt idx="4409">
                  <c:v>115.68</c:v>
                </c:pt>
                <c:pt idx="4410">
                  <c:v>118.66</c:v>
                </c:pt>
                <c:pt idx="4411">
                  <c:v>134.69</c:v>
                </c:pt>
                <c:pt idx="4412">
                  <c:v>145.55000000000001</c:v>
                </c:pt>
                <c:pt idx="4413">
                  <c:v>151.16999999999999</c:v>
                </c:pt>
                <c:pt idx="4414">
                  <c:v>156.93</c:v>
                </c:pt>
                <c:pt idx="4415">
                  <c:v>198.18</c:v>
                </c:pt>
                <c:pt idx="4416">
                  <c:v>195.5</c:v>
                </c:pt>
                <c:pt idx="4417">
                  <c:v>227.63</c:v>
                </c:pt>
                <c:pt idx="4418">
                  <c:v>219.31</c:v>
                </c:pt>
                <c:pt idx="4419">
                  <c:v>203.74</c:v>
                </c:pt>
                <c:pt idx="4420">
                  <c:v>192.53</c:v>
                </c:pt>
                <c:pt idx="4421">
                  <c:v>170.58</c:v>
                </c:pt>
                <c:pt idx="4422">
                  <c:v>163.35</c:v>
                </c:pt>
                <c:pt idx="4423">
                  <c:v>131.44</c:v>
                </c:pt>
                <c:pt idx="4424">
                  <c:v>101.97</c:v>
                </c:pt>
                <c:pt idx="4425">
                  <c:v>97.9</c:v>
                </c:pt>
                <c:pt idx="4426">
                  <c:v>91.37</c:v>
                </c:pt>
                <c:pt idx="4427">
                  <c:v>91.18</c:v>
                </c:pt>
                <c:pt idx="4428">
                  <c:v>84.87</c:v>
                </c:pt>
                <c:pt idx="4429">
                  <c:v>84.7</c:v>
                </c:pt>
                <c:pt idx="4430">
                  <c:v>84.6</c:v>
                </c:pt>
                <c:pt idx="4431">
                  <c:v>90.31</c:v>
                </c:pt>
                <c:pt idx="4432">
                  <c:v>93.89</c:v>
                </c:pt>
                <c:pt idx="4433">
                  <c:v>101.97</c:v>
                </c:pt>
                <c:pt idx="4434">
                  <c:v>105.6</c:v>
                </c:pt>
                <c:pt idx="4435">
                  <c:v>107.67</c:v>
                </c:pt>
                <c:pt idx="4436">
                  <c:v>107.55</c:v>
                </c:pt>
                <c:pt idx="4437">
                  <c:v>122.24</c:v>
                </c:pt>
                <c:pt idx="4438">
                  <c:v>137.81</c:v>
                </c:pt>
                <c:pt idx="4439">
                  <c:v>137.44</c:v>
                </c:pt>
                <c:pt idx="4440">
                  <c:v>140.57</c:v>
                </c:pt>
                <c:pt idx="4441">
                  <c:v>133.19</c:v>
                </c:pt>
                <c:pt idx="4442">
                  <c:v>125.38</c:v>
                </c:pt>
                <c:pt idx="4443">
                  <c:v>116.55</c:v>
                </c:pt>
                <c:pt idx="4444">
                  <c:v>108.85</c:v>
                </c:pt>
                <c:pt idx="4445">
                  <c:v>95.5</c:v>
                </c:pt>
                <c:pt idx="4446">
                  <c:v>85.69</c:v>
                </c:pt>
                <c:pt idx="4447">
                  <c:v>75.180000000000007</c:v>
                </c:pt>
                <c:pt idx="4448">
                  <c:v>68.22</c:v>
                </c:pt>
                <c:pt idx="4449">
                  <c:v>61.46</c:v>
                </c:pt>
                <c:pt idx="4450">
                  <c:v>52.44</c:v>
                </c:pt>
                <c:pt idx="4451">
                  <c:v>45</c:v>
                </c:pt>
                <c:pt idx="4452">
                  <c:v>39.44</c:v>
                </c:pt>
                <c:pt idx="4453">
                  <c:v>35.25</c:v>
                </c:pt>
                <c:pt idx="4454">
                  <c:v>35.1</c:v>
                </c:pt>
                <c:pt idx="4455">
                  <c:v>39.119999999999997</c:v>
                </c:pt>
                <c:pt idx="4456">
                  <c:v>44.54</c:v>
                </c:pt>
                <c:pt idx="4457">
                  <c:v>45.95</c:v>
                </c:pt>
                <c:pt idx="4458">
                  <c:v>60.59</c:v>
                </c:pt>
                <c:pt idx="4459">
                  <c:v>63.75</c:v>
                </c:pt>
                <c:pt idx="4460">
                  <c:v>73.03</c:v>
                </c:pt>
                <c:pt idx="4461">
                  <c:v>76.290000000000006</c:v>
                </c:pt>
                <c:pt idx="4462">
                  <c:v>98.7</c:v>
                </c:pt>
                <c:pt idx="4463">
                  <c:v>103.73</c:v>
                </c:pt>
                <c:pt idx="4464">
                  <c:v>98.39</c:v>
                </c:pt>
                <c:pt idx="4465">
                  <c:v>106.51</c:v>
                </c:pt>
                <c:pt idx="4466">
                  <c:v>90.86</c:v>
                </c:pt>
                <c:pt idx="4467">
                  <c:v>85.89</c:v>
                </c:pt>
                <c:pt idx="4468">
                  <c:v>73.069999999999993</c:v>
                </c:pt>
                <c:pt idx="4469">
                  <c:v>58.98</c:v>
                </c:pt>
                <c:pt idx="4470">
                  <c:v>59.87</c:v>
                </c:pt>
                <c:pt idx="4471">
                  <c:v>41.18</c:v>
                </c:pt>
                <c:pt idx="4472">
                  <c:v>40.53</c:v>
                </c:pt>
                <c:pt idx="4473">
                  <c:v>35.71</c:v>
                </c:pt>
                <c:pt idx="4474">
                  <c:v>36.31</c:v>
                </c:pt>
                <c:pt idx="4475">
                  <c:v>35.51</c:v>
                </c:pt>
                <c:pt idx="4476">
                  <c:v>35.130000000000003</c:v>
                </c:pt>
                <c:pt idx="4477">
                  <c:v>29.08</c:v>
                </c:pt>
                <c:pt idx="4478">
                  <c:v>23.03</c:v>
                </c:pt>
                <c:pt idx="4479">
                  <c:v>39.15</c:v>
                </c:pt>
                <c:pt idx="4480">
                  <c:v>51.69</c:v>
                </c:pt>
                <c:pt idx="4481">
                  <c:v>65.39</c:v>
                </c:pt>
                <c:pt idx="4482">
                  <c:v>70.209999999999994</c:v>
                </c:pt>
                <c:pt idx="4483">
                  <c:v>84.39</c:v>
                </c:pt>
                <c:pt idx="4484">
                  <c:v>90.03</c:v>
                </c:pt>
                <c:pt idx="4485">
                  <c:v>107.84</c:v>
                </c:pt>
                <c:pt idx="4486">
                  <c:v>122.73</c:v>
                </c:pt>
                <c:pt idx="4487">
                  <c:v>128.03</c:v>
                </c:pt>
                <c:pt idx="4488">
                  <c:v>124.88</c:v>
                </c:pt>
                <c:pt idx="4489">
                  <c:v>123.88</c:v>
                </c:pt>
                <c:pt idx="4490">
                  <c:v>125.76</c:v>
                </c:pt>
                <c:pt idx="4491">
                  <c:v>115.86</c:v>
                </c:pt>
                <c:pt idx="4492">
                  <c:v>100.31</c:v>
                </c:pt>
                <c:pt idx="4493">
                  <c:v>102.51</c:v>
                </c:pt>
                <c:pt idx="4494">
                  <c:v>94.53</c:v>
                </c:pt>
                <c:pt idx="4495">
                  <c:v>90.94</c:v>
                </c:pt>
                <c:pt idx="4496">
                  <c:v>87.56</c:v>
                </c:pt>
                <c:pt idx="4497">
                  <c:v>75.34</c:v>
                </c:pt>
                <c:pt idx="4498">
                  <c:v>69.53</c:v>
                </c:pt>
                <c:pt idx="4499">
                  <c:v>69.22</c:v>
                </c:pt>
                <c:pt idx="4500">
                  <c:v>72.66</c:v>
                </c:pt>
                <c:pt idx="4501">
                  <c:v>72.63</c:v>
                </c:pt>
                <c:pt idx="4502">
                  <c:v>65.88</c:v>
                </c:pt>
                <c:pt idx="4503">
                  <c:v>83.96</c:v>
                </c:pt>
                <c:pt idx="4504">
                  <c:v>87.78</c:v>
                </c:pt>
                <c:pt idx="4505">
                  <c:v>97.27</c:v>
                </c:pt>
                <c:pt idx="4506">
                  <c:v>111.86</c:v>
                </c:pt>
                <c:pt idx="4507">
                  <c:v>123.41</c:v>
                </c:pt>
                <c:pt idx="4508">
                  <c:v>129.38</c:v>
                </c:pt>
                <c:pt idx="4509">
                  <c:v>138.19</c:v>
                </c:pt>
                <c:pt idx="4510">
                  <c:v>152.36000000000001</c:v>
                </c:pt>
                <c:pt idx="4511">
                  <c:v>167.37</c:v>
                </c:pt>
                <c:pt idx="4512">
                  <c:v>183.1</c:v>
                </c:pt>
                <c:pt idx="4513">
                  <c:v>200.42</c:v>
                </c:pt>
                <c:pt idx="4514">
                  <c:v>180.01</c:v>
                </c:pt>
                <c:pt idx="4515">
                  <c:v>162.80000000000001</c:v>
                </c:pt>
                <c:pt idx="4516">
                  <c:v>142.63999999999999</c:v>
                </c:pt>
                <c:pt idx="4517">
                  <c:v>112.74</c:v>
                </c:pt>
                <c:pt idx="4518">
                  <c:v>108.06</c:v>
                </c:pt>
                <c:pt idx="4519">
                  <c:v>103.49</c:v>
                </c:pt>
                <c:pt idx="4520">
                  <c:v>75.23</c:v>
                </c:pt>
                <c:pt idx="4521">
                  <c:v>82.61</c:v>
                </c:pt>
                <c:pt idx="4522">
                  <c:v>75.05</c:v>
                </c:pt>
                <c:pt idx="4523">
                  <c:v>67.260000000000005</c:v>
                </c:pt>
                <c:pt idx="4524">
                  <c:v>66.180000000000007</c:v>
                </c:pt>
                <c:pt idx="4525">
                  <c:v>60.6</c:v>
                </c:pt>
                <c:pt idx="4526">
                  <c:v>60.1</c:v>
                </c:pt>
                <c:pt idx="4527">
                  <c:v>65.489999999999995</c:v>
                </c:pt>
                <c:pt idx="4528">
                  <c:v>84.8</c:v>
                </c:pt>
                <c:pt idx="4529">
                  <c:v>95.3</c:v>
                </c:pt>
                <c:pt idx="4530">
                  <c:v>103.98</c:v>
                </c:pt>
                <c:pt idx="4531">
                  <c:v>108.79</c:v>
                </c:pt>
                <c:pt idx="4532">
                  <c:v>122.88</c:v>
                </c:pt>
                <c:pt idx="4533">
                  <c:v>132.55000000000001</c:v>
                </c:pt>
                <c:pt idx="4534">
                  <c:v>153.44</c:v>
                </c:pt>
                <c:pt idx="4535">
                  <c:v>149.84</c:v>
                </c:pt>
                <c:pt idx="4536">
                  <c:v>159</c:v>
                </c:pt>
                <c:pt idx="4537">
                  <c:v>146.07</c:v>
                </c:pt>
                <c:pt idx="4538">
                  <c:v>145.46</c:v>
                </c:pt>
                <c:pt idx="4539">
                  <c:v>132.96</c:v>
                </c:pt>
                <c:pt idx="4540">
                  <c:v>121.37</c:v>
                </c:pt>
                <c:pt idx="4541">
                  <c:v>104.32</c:v>
                </c:pt>
                <c:pt idx="4542">
                  <c:v>100.05</c:v>
                </c:pt>
                <c:pt idx="4543">
                  <c:v>105.71</c:v>
                </c:pt>
                <c:pt idx="4544">
                  <c:v>103.53</c:v>
                </c:pt>
                <c:pt idx="4545">
                  <c:v>94.52</c:v>
                </c:pt>
                <c:pt idx="4546">
                  <c:v>90.7</c:v>
                </c:pt>
                <c:pt idx="4547">
                  <c:v>91.54</c:v>
                </c:pt>
                <c:pt idx="4548">
                  <c:v>91.55</c:v>
                </c:pt>
                <c:pt idx="4549">
                  <c:v>92.15</c:v>
                </c:pt>
                <c:pt idx="4550">
                  <c:v>92.55</c:v>
                </c:pt>
                <c:pt idx="4551">
                  <c:v>93.52</c:v>
                </c:pt>
                <c:pt idx="4552">
                  <c:v>95.95</c:v>
                </c:pt>
                <c:pt idx="4553">
                  <c:v>103.26</c:v>
                </c:pt>
                <c:pt idx="4554">
                  <c:v>110.63</c:v>
                </c:pt>
                <c:pt idx="4555">
                  <c:v>116.35</c:v>
                </c:pt>
                <c:pt idx="4556">
                  <c:v>117.79</c:v>
                </c:pt>
                <c:pt idx="4557">
                  <c:v>158.86000000000001</c:v>
                </c:pt>
                <c:pt idx="4558">
                  <c:v>169.23</c:v>
                </c:pt>
                <c:pt idx="4559">
                  <c:v>173.02</c:v>
                </c:pt>
                <c:pt idx="4560">
                  <c:v>164.99</c:v>
                </c:pt>
                <c:pt idx="4561">
                  <c:v>154.81</c:v>
                </c:pt>
                <c:pt idx="4562">
                  <c:v>154.77000000000001</c:v>
                </c:pt>
                <c:pt idx="4563">
                  <c:v>121.22</c:v>
                </c:pt>
                <c:pt idx="4564">
                  <c:v>107.14</c:v>
                </c:pt>
                <c:pt idx="4565">
                  <c:v>97.19</c:v>
                </c:pt>
                <c:pt idx="4566">
                  <c:v>94.9</c:v>
                </c:pt>
                <c:pt idx="4567">
                  <c:v>85.67</c:v>
                </c:pt>
                <c:pt idx="4568">
                  <c:v>84.6</c:v>
                </c:pt>
                <c:pt idx="4569">
                  <c:v>86.78</c:v>
                </c:pt>
                <c:pt idx="4570">
                  <c:v>83.05</c:v>
                </c:pt>
                <c:pt idx="4571">
                  <c:v>82.18</c:v>
                </c:pt>
                <c:pt idx="4572">
                  <c:v>79.849999999999994</c:v>
                </c:pt>
                <c:pt idx="4573">
                  <c:v>60.19</c:v>
                </c:pt>
                <c:pt idx="4574">
                  <c:v>52.01</c:v>
                </c:pt>
                <c:pt idx="4575">
                  <c:v>52.11</c:v>
                </c:pt>
                <c:pt idx="4576">
                  <c:v>53.34</c:v>
                </c:pt>
                <c:pt idx="4577">
                  <c:v>59.54</c:v>
                </c:pt>
                <c:pt idx="4578">
                  <c:v>68.62</c:v>
                </c:pt>
                <c:pt idx="4579">
                  <c:v>79.260000000000005</c:v>
                </c:pt>
                <c:pt idx="4580">
                  <c:v>96.72</c:v>
                </c:pt>
                <c:pt idx="4581">
                  <c:v>94.6</c:v>
                </c:pt>
                <c:pt idx="4582">
                  <c:v>117.63</c:v>
                </c:pt>
                <c:pt idx="4583">
                  <c:v>129.18</c:v>
                </c:pt>
                <c:pt idx="4584">
                  <c:v>125.13</c:v>
                </c:pt>
                <c:pt idx="4585">
                  <c:v>122.52</c:v>
                </c:pt>
                <c:pt idx="4586">
                  <c:v>116.98</c:v>
                </c:pt>
                <c:pt idx="4587">
                  <c:v>103.24</c:v>
                </c:pt>
                <c:pt idx="4588">
                  <c:v>89.95</c:v>
                </c:pt>
                <c:pt idx="4589">
                  <c:v>73.64</c:v>
                </c:pt>
                <c:pt idx="4590">
                  <c:v>77.180000000000007</c:v>
                </c:pt>
                <c:pt idx="4591">
                  <c:v>67.790000000000006</c:v>
                </c:pt>
                <c:pt idx="4592">
                  <c:v>64.900000000000006</c:v>
                </c:pt>
                <c:pt idx="4593">
                  <c:v>49.48</c:v>
                </c:pt>
                <c:pt idx="4594">
                  <c:v>44.43</c:v>
                </c:pt>
                <c:pt idx="4595">
                  <c:v>44.24</c:v>
                </c:pt>
                <c:pt idx="4596">
                  <c:v>39.82</c:v>
                </c:pt>
                <c:pt idx="4597">
                  <c:v>38.76</c:v>
                </c:pt>
                <c:pt idx="4598">
                  <c:v>34.15</c:v>
                </c:pt>
                <c:pt idx="4599">
                  <c:v>39.31</c:v>
                </c:pt>
                <c:pt idx="4600">
                  <c:v>56.64</c:v>
                </c:pt>
                <c:pt idx="4601">
                  <c:v>61.06</c:v>
                </c:pt>
                <c:pt idx="4602">
                  <c:v>69.88</c:v>
                </c:pt>
                <c:pt idx="4603">
                  <c:v>81.19</c:v>
                </c:pt>
                <c:pt idx="4604">
                  <c:v>80.52</c:v>
                </c:pt>
                <c:pt idx="4605">
                  <c:v>96.54</c:v>
                </c:pt>
                <c:pt idx="4606">
                  <c:v>120.45</c:v>
                </c:pt>
                <c:pt idx="4607">
                  <c:v>125.36</c:v>
                </c:pt>
                <c:pt idx="4608">
                  <c:v>124.22</c:v>
                </c:pt>
                <c:pt idx="4609">
                  <c:v>127.02</c:v>
                </c:pt>
                <c:pt idx="4610">
                  <c:v>112.94</c:v>
                </c:pt>
                <c:pt idx="4611">
                  <c:v>103.53</c:v>
                </c:pt>
                <c:pt idx="4612">
                  <c:v>102.65</c:v>
                </c:pt>
                <c:pt idx="4613">
                  <c:v>91.53</c:v>
                </c:pt>
                <c:pt idx="4614">
                  <c:v>80.33</c:v>
                </c:pt>
                <c:pt idx="4615">
                  <c:v>69.45</c:v>
                </c:pt>
                <c:pt idx="4616">
                  <c:v>78.17</c:v>
                </c:pt>
                <c:pt idx="4617">
                  <c:v>69</c:v>
                </c:pt>
                <c:pt idx="4618">
                  <c:v>65.91</c:v>
                </c:pt>
                <c:pt idx="4619">
                  <c:v>55.73</c:v>
                </c:pt>
                <c:pt idx="4620">
                  <c:v>49.49</c:v>
                </c:pt>
                <c:pt idx="4621">
                  <c:v>49.49</c:v>
                </c:pt>
                <c:pt idx="4622">
                  <c:v>54.11</c:v>
                </c:pt>
                <c:pt idx="4623">
                  <c:v>55.58</c:v>
                </c:pt>
                <c:pt idx="4624">
                  <c:v>70.540000000000006</c:v>
                </c:pt>
                <c:pt idx="4625">
                  <c:v>87.98</c:v>
                </c:pt>
                <c:pt idx="4626">
                  <c:v>96.79</c:v>
                </c:pt>
                <c:pt idx="4627">
                  <c:v>100.92</c:v>
                </c:pt>
                <c:pt idx="4628">
                  <c:v>109.84</c:v>
                </c:pt>
                <c:pt idx="4629">
                  <c:v>127.29</c:v>
                </c:pt>
                <c:pt idx="4630">
                  <c:v>141.29</c:v>
                </c:pt>
                <c:pt idx="4631">
                  <c:v>144.52000000000001</c:v>
                </c:pt>
                <c:pt idx="4632">
                  <c:v>139.03</c:v>
                </c:pt>
                <c:pt idx="4633">
                  <c:v>152.44</c:v>
                </c:pt>
                <c:pt idx="4634">
                  <c:v>148.13999999999999</c:v>
                </c:pt>
                <c:pt idx="4635">
                  <c:v>128.51</c:v>
                </c:pt>
                <c:pt idx="4636">
                  <c:v>119.22</c:v>
                </c:pt>
                <c:pt idx="4637">
                  <c:v>105.89</c:v>
                </c:pt>
                <c:pt idx="4638">
                  <c:v>102.14</c:v>
                </c:pt>
                <c:pt idx="4639">
                  <c:v>92.38</c:v>
                </c:pt>
                <c:pt idx="4640">
                  <c:v>87.75</c:v>
                </c:pt>
                <c:pt idx="4641">
                  <c:v>85.78</c:v>
                </c:pt>
                <c:pt idx="4642">
                  <c:v>87.56</c:v>
                </c:pt>
                <c:pt idx="4643">
                  <c:v>78.290000000000006</c:v>
                </c:pt>
                <c:pt idx="4644">
                  <c:v>76.989999999999995</c:v>
                </c:pt>
                <c:pt idx="4645">
                  <c:v>76.31</c:v>
                </c:pt>
                <c:pt idx="4646">
                  <c:v>59.08</c:v>
                </c:pt>
                <c:pt idx="4647">
                  <c:v>80.81</c:v>
                </c:pt>
                <c:pt idx="4648">
                  <c:v>91.4</c:v>
                </c:pt>
                <c:pt idx="4649">
                  <c:v>107.28</c:v>
                </c:pt>
                <c:pt idx="4650">
                  <c:v>118.73</c:v>
                </c:pt>
                <c:pt idx="4651">
                  <c:v>122.99</c:v>
                </c:pt>
                <c:pt idx="4652">
                  <c:v>137.22999999999999</c:v>
                </c:pt>
                <c:pt idx="4653">
                  <c:v>154.04</c:v>
                </c:pt>
                <c:pt idx="4654">
                  <c:v>166.74</c:v>
                </c:pt>
                <c:pt idx="4655">
                  <c:v>180.87</c:v>
                </c:pt>
                <c:pt idx="4656">
                  <c:v>178.1</c:v>
                </c:pt>
                <c:pt idx="4657">
                  <c:v>208.26</c:v>
                </c:pt>
                <c:pt idx="4658">
                  <c:v>203.93</c:v>
                </c:pt>
                <c:pt idx="4659">
                  <c:v>185.88</c:v>
                </c:pt>
                <c:pt idx="4660">
                  <c:v>161.96</c:v>
                </c:pt>
                <c:pt idx="4661">
                  <c:v>145.47999999999999</c:v>
                </c:pt>
                <c:pt idx="4662">
                  <c:v>131.56</c:v>
                </c:pt>
                <c:pt idx="4663">
                  <c:v>130.06</c:v>
                </c:pt>
                <c:pt idx="4664">
                  <c:v>101.93</c:v>
                </c:pt>
                <c:pt idx="4665">
                  <c:v>100.38</c:v>
                </c:pt>
                <c:pt idx="4666">
                  <c:v>99.58</c:v>
                </c:pt>
                <c:pt idx="4667">
                  <c:v>97.66</c:v>
                </c:pt>
                <c:pt idx="4668">
                  <c:v>95.09</c:v>
                </c:pt>
                <c:pt idx="4669">
                  <c:v>93.51</c:v>
                </c:pt>
                <c:pt idx="4670">
                  <c:v>89.51</c:v>
                </c:pt>
                <c:pt idx="4671">
                  <c:v>91.34</c:v>
                </c:pt>
                <c:pt idx="4672">
                  <c:v>99.46</c:v>
                </c:pt>
                <c:pt idx="4673">
                  <c:v>113</c:v>
                </c:pt>
                <c:pt idx="4674">
                  <c:v>127.98</c:v>
                </c:pt>
                <c:pt idx="4675">
                  <c:v>140.57</c:v>
                </c:pt>
                <c:pt idx="4676">
                  <c:v>139.9</c:v>
                </c:pt>
                <c:pt idx="4677">
                  <c:v>177.12</c:v>
                </c:pt>
                <c:pt idx="4678">
                  <c:v>179.47</c:v>
                </c:pt>
                <c:pt idx="4679">
                  <c:v>192.59</c:v>
                </c:pt>
                <c:pt idx="4680">
                  <c:v>189.36</c:v>
                </c:pt>
                <c:pt idx="4681">
                  <c:v>198.08</c:v>
                </c:pt>
                <c:pt idx="4682">
                  <c:v>216.74</c:v>
                </c:pt>
                <c:pt idx="4683">
                  <c:v>190.3</c:v>
                </c:pt>
                <c:pt idx="4684">
                  <c:v>164.41</c:v>
                </c:pt>
                <c:pt idx="4685">
                  <c:v>146.52000000000001</c:v>
                </c:pt>
                <c:pt idx="4686">
                  <c:v>149.77000000000001</c:v>
                </c:pt>
                <c:pt idx="4687">
                  <c:v>154.11000000000001</c:v>
                </c:pt>
                <c:pt idx="4688">
                  <c:v>105.13</c:v>
                </c:pt>
                <c:pt idx="4689">
                  <c:v>104.02</c:v>
                </c:pt>
                <c:pt idx="4690">
                  <c:v>104.53</c:v>
                </c:pt>
                <c:pt idx="4691">
                  <c:v>101.76</c:v>
                </c:pt>
                <c:pt idx="4692">
                  <c:v>100.16</c:v>
                </c:pt>
                <c:pt idx="4693">
                  <c:v>98.23</c:v>
                </c:pt>
                <c:pt idx="4694">
                  <c:v>98.1</c:v>
                </c:pt>
                <c:pt idx="4695">
                  <c:v>99.06</c:v>
                </c:pt>
                <c:pt idx="4696">
                  <c:v>101.97</c:v>
                </c:pt>
                <c:pt idx="4697">
                  <c:v>105.42</c:v>
                </c:pt>
                <c:pt idx="4698">
                  <c:v>110.39</c:v>
                </c:pt>
                <c:pt idx="4699">
                  <c:v>117.75</c:v>
                </c:pt>
                <c:pt idx="4700">
                  <c:v>178.11</c:v>
                </c:pt>
                <c:pt idx="4701">
                  <c:v>219.88</c:v>
                </c:pt>
                <c:pt idx="4702">
                  <c:v>239.38</c:v>
                </c:pt>
                <c:pt idx="4703">
                  <c:v>233.74</c:v>
                </c:pt>
                <c:pt idx="4704">
                  <c:v>240.46</c:v>
                </c:pt>
                <c:pt idx="4705">
                  <c:v>216.86</c:v>
                </c:pt>
                <c:pt idx="4706">
                  <c:v>202.32</c:v>
                </c:pt>
                <c:pt idx="4707">
                  <c:v>184.39</c:v>
                </c:pt>
                <c:pt idx="4708">
                  <c:v>166.54</c:v>
                </c:pt>
                <c:pt idx="4709">
                  <c:v>162.08000000000001</c:v>
                </c:pt>
                <c:pt idx="4710">
                  <c:v>143.15</c:v>
                </c:pt>
                <c:pt idx="4711">
                  <c:v>135.05000000000001</c:v>
                </c:pt>
                <c:pt idx="4712">
                  <c:v>132.30000000000001</c:v>
                </c:pt>
                <c:pt idx="4713">
                  <c:v>105.37</c:v>
                </c:pt>
                <c:pt idx="4714">
                  <c:v>102.71</c:v>
                </c:pt>
                <c:pt idx="4715">
                  <c:v>102.96</c:v>
                </c:pt>
                <c:pt idx="4716">
                  <c:v>103.72</c:v>
                </c:pt>
                <c:pt idx="4717">
                  <c:v>100.8</c:v>
                </c:pt>
                <c:pt idx="4718">
                  <c:v>99.24</c:v>
                </c:pt>
                <c:pt idx="4719">
                  <c:v>98.73</c:v>
                </c:pt>
                <c:pt idx="4720">
                  <c:v>102.77</c:v>
                </c:pt>
                <c:pt idx="4721">
                  <c:v>111.45</c:v>
                </c:pt>
                <c:pt idx="4722">
                  <c:v>119.5</c:v>
                </c:pt>
                <c:pt idx="4723">
                  <c:v>127.67</c:v>
                </c:pt>
                <c:pt idx="4724">
                  <c:v>123.51</c:v>
                </c:pt>
                <c:pt idx="4725">
                  <c:v>177.72</c:v>
                </c:pt>
                <c:pt idx="4726">
                  <c:v>197.73</c:v>
                </c:pt>
                <c:pt idx="4727">
                  <c:v>208.62</c:v>
                </c:pt>
                <c:pt idx="4728">
                  <c:v>205.13</c:v>
                </c:pt>
                <c:pt idx="4729">
                  <c:v>187.34</c:v>
                </c:pt>
                <c:pt idx="4730">
                  <c:v>173.18</c:v>
                </c:pt>
                <c:pt idx="4731">
                  <c:v>151.33000000000001</c:v>
                </c:pt>
                <c:pt idx="4732">
                  <c:v>135.72</c:v>
                </c:pt>
                <c:pt idx="4733">
                  <c:v>121.95</c:v>
                </c:pt>
                <c:pt idx="4734">
                  <c:v>110.83</c:v>
                </c:pt>
                <c:pt idx="4735">
                  <c:v>107.91</c:v>
                </c:pt>
                <c:pt idx="4736">
                  <c:v>104.94</c:v>
                </c:pt>
                <c:pt idx="4737">
                  <c:v>104.15</c:v>
                </c:pt>
                <c:pt idx="4738">
                  <c:v>104.02</c:v>
                </c:pt>
                <c:pt idx="4739">
                  <c:v>102.15</c:v>
                </c:pt>
                <c:pt idx="4740">
                  <c:v>100.85</c:v>
                </c:pt>
                <c:pt idx="4741">
                  <c:v>99.65</c:v>
                </c:pt>
                <c:pt idx="4742">
                  <c:v>98.22</c:v>
                </c:pt>
                <c:pt idx="4743">
                  <c:v>97.98</c:v>
                </c:pt>
                <c:pt idx="4744">
                  <c:v>107.11</c:v>
                </c:pt>
                <c:pt idx="4745">
                  <c:v>135.04</c:v>
                </c:pt>
                <c:pt idx="4746">
                  <c:v>161.94</c:v>
                </c:pt>
                <c:pt idx="4747">
                  <c:v>168.67</c:v>
                </c:pt>
                <c:pt idx="4748">
                  <c:v>192.49</c:v>
                </c:pt>
                <c:pt idx="4749">
                  <c:v>242.99</c:v>
                </c:pt>
                <c:pt idx="4750">
                  <c:v>248.16</c:v>
                </c:pt>
                <c:pt idx="4751">
                  <c:v>279.02</c:v>
                </c:pt>
                <c:pt idx="4752">
                  <c:v>280.97000000000003</c:v>
                </c:pt>
                <c:pt idx="4753">
                  <c:v>315.17</c:v>
                </c:pt>
                <c:pt idx="4754">
                  <c:v>294.36</c:v>
                </c:pt>
                <c:pt idx="4755">
                  <c:v>257.39999999999998</c:v>
                </c:pt>
                <c:pt idx="4756">
                  <c:v>214.11</c:v>
                </c:pt>
                <c:pt idx="4757">
                  <c:v>203.24</c:v>
                </c:pt>
                <c:pt idx="4758">
                  <c:v>184.14</c:v>
                </c:pt>
                <c:pt idx="4759">
                  <c:v>163.32</c:v>
                </c:pt>
                <c:pt idx="4760">
                  <c:v>109.68</c:v>
                </c:pt>
                <c:pt idx="4761">
                  <c:v>106.64</c:v>
                </c:pt>
                <c:pt idx="4762">
                  <c:v>101.41</c:v>
                </c:pt>
                <c:pt idx="4763">
                  <c:v>99.68</c:v>
                </c:pt>
                <c:pt idx="4764">
                  <c:v>98.06</c:v>
                </c:pt>
                <c:pt idx="4765">
                  <c:v>96.78</c:v>
                </c:pt>
                <c:pt idx="4766">
                  <c:v>95.55</c:v>
                </c:pt>
                <c:pt idx="4767">
                  <c:v>97.59</c:v>
                </c:pt>
                <c:pt idx="4768">
                  <c:v>108.3</c:v>
                </c:pt>
                <c:pt idx="4769">
                  <c:v>135.47</c:v>
                </c:pt>
                <c:pt idx="4770">
                  <c:v>162.30000000000001</c:v>
                </c:pt>
                <c:pt idx="4771">
                  <c:v>165.4</c:v>
                </c:pt>
                <c:pt idx="4772">
                  <c:v>190.13</c:v>
                </c:pt>
                <c:pt idx="4773">
                  <c:v>242.71</c:v>
                </c:pt>
                <c:pt idx="4774">
                  <c:v>240.73</c:v>
                </c:pt>
                <c:pt idx="4775">
                  <c:v>268.66000000000003</c:v>
                </c:pt>
                <c:pt idx="4776">
                  <c:v>275.45999999999998</c:v>
                </c:pt>
                <c:pt idx="4777">
                  <c:v>322.19</c:v>
                </c:pt>
                <c:pt idx="4778">
                  <c:v>297.64999999999998</c:v>
                </c:pt>
                <c:pt idx="4779">
                  <c:v>236.77</c:v>
                </c:pt>
                <c:pt idx="4780">
                  <c:v>165.04</c:v>
                </c:pt>
                <c:pt idx="4781">
                  <c:v>119.55</c:v>
                </c:pt>
                <c:pt idx="4782">
                  <c:v>115.27</c:v>
                </c:pt>
                <c:pt idx="4783">
                  <c:v>119.12</c:v>
                </c:pt>
                <c:pt idx="4784">
                  <c:v>99.79</c:v>
                </c:pt>
                <c:pt idx="4785">
                  <c:v>96.77</c:v>
                </c:pt>
                <c:pt idx="4786">
                  <c:v>93.61</c:v>
                </c:pt>
                <c:pt idx="4787">
                  <c:v>91.98</c:v>
                </c:pt>
                <c:pt idx="4788">
                  <c:v>87.82</c:v>
                </c:pt>
                <c:pt idx="4789">
                  <c:v>87.66</c:v>
                </c:pt>
                <c:pt idx="4790">
                  <c:v>87.45</c:v>
                </c:pt>
                <c:pt idx="4791">
                  <c:v>92.12</c:v>
                </c:pt>
                <c:pt idx="4792">
                  <c:v>92.61</c:v>
                </c:pt>
                <c:pt idx="4793">
                  <c:v>104.37</c:v>
                </c:pt>
                <c:pt idx="4794">
                  <c:v>113.55</c:v>
                </c:pt>
                <c:pt idx="4795">
                  <c:v>123.21</c:v>
                </c:pt>
                <c:pt idx="4796">
                  <c:v>134.97</c:v>
                </c:pt>
                <c:pt idx="4797">
                  <c:v>165.24</c:v>
                </c:pt>
                <c:pt idx="4798">
                  <c:v>190.71</c:v>
                </c:pt>
                <c:pt idx="4799">
                  <c:v>214.55</c:v>
                </c:pt>
                <c:pt idx="4800">
                  <c:v>210.56</c:v>
                </c:pt>
                <c:pt idx="4801">
                  <c:v>236.5</c:v>
                </c:pt>
                <c:pt idx="4802">
                  <c:v>224.63</c:v>
                </c:pt>
                <c:pt idx="4803">
                  <c:v>189.76</c:v>
                </c:pt>
                <c:pt idx="4804">
                  <c:v>137.01</c:v>
                </c:pt>
                <c:pt idx="4805">
                  <c:v>91.38</c:v>
                </c:pt>
                <c:pt idx="4806">
                  <c:v>72.650000000000006</c:v>
                </c:pt>
                <c:pt idx="4807">
                  <c:v>63.71</c:v>
                </c:pt>
                <c:pt idx="4808">
                  <c:v>53.6</c:v>
                </c:pt>
                <c:pt idx="4809">
                  <c:v>40.840000000000003</c:v>
                </c:pt>
                <c:pt idx="4810">
                  <c:v>31.25</c:v>
                </c:pt>
                <c:pt idx="4811">
                  <c:v>22.58</c:v>
                </c:pt>
                <c:pt idx="4812">
                  <c:v>11.41</c:v>
                </c:pt>
                <c:pt idx="4813">
                  <c:v>9.9</c:v>
                </c:pt>
                <c:pt idx="4814">
                  <c:v>11.06</c:v>
                </c:pt>
                <c:pt idx="4815">
                  <c:v>27.99</c:v>
                </c:pt>
                <c:pt idx="4816">
                  <c:v>34.54</c:v>
                </c:pt>
                <c:pt idx="4817">
                  <c:v>39.82</c:v>
                </c:pt>
                <c:pt idx="4818">
                  <c:v>53.34</c:v>
                </c:pt>
                <c:pt idx="4819">
                  <c:v>67.400000000000006</c:v>
                </c:pt>
                <c:pt idx="4820">
                  <c:v>70.739999999999995</c:v>
                </c:pt>
                <c:pt idx="4821">
                  <c:v>98.27</c:v>
                </c:pt>
                <c:pt idx="4822">
                  <c:v>126.69</c:v>
                </c:pt>
                <c:pt idx="4823">
                  <c:v>135.71</c:v>
                </c:pt>
                <c:pt idx="4824">
                  <c:v>141.06</c:v>
                </c:pt>
                <c:pt idx="4825">
                  <c:v>169.81</c:v>
                </c:pt>
                <c:pt idx="4826">
                  <c:v>173.36</c:v>
                </c:pt>
                <c:pt idx="4827">
                  <c:v>134.37</c:v>
                </c:pt>
                <c:pt idx="4828">
                  <c:v>109.96</c:v>
                </c:pt>
                <c:pt idx="4829">
                  <c:v>88.46</c:v>
                </c:pt>
                <c:pt idx="4830">
                  <c:v>63.47</c:v>
                </c:pt>
                <c:pt idx="4831">
                  <c:v>60.76</c:v>
                </c:pt>
                <c:pt idx="4832">
                  <c:v>82.24</c:v>
                </c:pt>
                <c:pt idx="4833">
                  <c:v>80.73</c:v>
                </c:pt>
                <c:pt idx="4834">
                  <c:v>85.69</c:v>
                </c:pt>
                <c:pt idx="4835">
                  <c:v>82.2</c:v>
                </c:pt>
                <c:pt idx="4836">
                  <c:v>70.55</c:v>
                </c:pt>
                <c:pt idx="4837">
                  <c:v>60.93</c:v>
                </c:pt>
                <c:pt idx="4838">
                  <c:v>60.26</c:v>
                </c:pt>
                <c:pt idx="4839">
                  <c:v>65.23</c:v>
                </c:pt>
                <c:pt idx="4840">
                  <c:v>87.64</c:v>
                </c:pt>
                <c:pt idx="4841">
                  <c:v>106.96</c:v>
                </c:pt>
                <c:pt idx="4842">
                  <c:v>130.05000000000001</c:v>
                </c:pt>
                <c:pt idx="4843">
                  <c:v>142.21</c:v>
                </c:pt>
                <c:pt idx="4844">
                  <c:v>156.11000000000001</c:v>
                </c:pt>
                <c:pt idx="4845">
                  <c:v>159.30000000000001</c:v>
                </c:pt>
                <c:pt idx="4846">
                  <c:v>182.14</c:v>
                </c:pt>
                <c:pt idx="4847">
                  <c:v>214.52</c:v>
                </c:pt>
                <c:pt idx="4848">
                  <c:v>211.35</c:v>
                </c:pt>
                <c:pt idx="4849">
                  <c:v>287.02</c:v>
                </c:pt>
                <c:pt idx="4850">
                  <c:v>279.74</c:v>
                </c:pt>
                <c:pt idx="4851">
                  <c:v>251.57</c:v>
                </c:pt>
                <c:pt idx="4852">
                  <c:v>215.88</c:v>
                </c:pt>
                <c:pt idx="4853">
                  <c:v>204.67</c:v>
                </c:pt>
                <c:pt idx="4854">
                  <c:v>184.07</c:v>
                </c:pt>
                <c:pt idx="4855">
                  <c:v>161.78</c:v>
                </c:pt>
                <c:pt idx="4856">
                  <c:v>100.13</c:v>
                </c:pt>
                <c:pt idx="4857">
                  <c:v>97.32</c:v>
                </c:pt>
                <c:pt idx="4858">
                  <c:v>89.02</c:v>
                </c:pt>
                <c:pt idx="4859">
                  <c:v>79.900000000000006</c:v>
                </c:pt>
                <c:pt idx="4860">
                  <c:v>80.02</c:v>
                </c:pt>
                <c:pt idx="4861">
                  <c:v>80.010000000000005</c:v>
                </c:pt>
                <c:pt idx="4862">
                  <c:v>79.89</c:v>
                </c:pt>
                <c:pt idx="4863">
                  <c:v>79.989999999999995</c:v>
                </c:pt>
                <c:pt idx="4864">
                  <c:v>79.81</c:v>
                </c:pt>
                <c:pt idx="4865">
                  <c:v>79.86</c:v>
                </c:pt>
                <c:pt idx="4866">
                  <c:v>80.31</c:v>
                </c:pt>
                <c:pt idx="4867">
                  <c:v>80.599999999999994</c:v>
                </c:pt>
                <c:pt idx="4868">
                  <c:v>80.709999999999994</c:v>
                </c:pt>
                <c:pt idx="4869">
                  <c:v>95.82</c:v>
                </c:pt>
                <c:pt idx="4870">
                  <c:v>112.45</c:v>
                </c:pt>
                <c:pt idx="4871">
                  <c:v>120.73</c:v>
                </c:pt>
                <c:pt idx="4872">
                  <c:v>122.51</c:v>
                </c:pt>
                <c:pt idx="4873">
                  <c:v>134.86000000000001</c:v>
                </c:pt>
                <c:pt idx="4874">
                  <c:v>137.57</c:v>
                </c:pt>
                <c:pt idx="4875">
                  <c:v>123.83</c:v>
                </c:pt>
                <c:pt idx="4876">
                  <c:v>115.48</c:v>
                </c:pt>
                <c:pt idx="4877">
                  <c:v>113.42</c:v>
                </c:pt>
                <c:pt idx="4878">
                  <c:v>100.32</c:v>
                </c:pt>
                <c:pt idx="4879">
                  <c:v>98.79</c:v>
                </c:pt>
                <c:pt idx="4880">
                  <c:v>91.61</c:v>
                </c:pt>
                <c:pt idx="4881">
                  <c:v>86.84</c:v>
                </c:pt>
                <c:pt idx="4882">
                  <c:v>84.14</c:v>
                </c:pt>
                <c:pt idx="4883">
                  <c:v>84.05</c:v>
                </c:pt>
                <c:pt idx="4884">
                  <c:v>84.17</c:v>
                </c:pt>
                <c:pt idx="4885">
                  <c:v>80.819999999999993</c:v>
                </c:pt>
                <c:pt idx="4886">
                  <c:v>81.03</c:v>
                </c:pt>
                <c:pt idx="4887">
                  <c:v>79.97</c:v>
                </c:pt>
                <c:pt idx="4888">
                  <c:v>79.91</c:v>
                </c:pt>
                <c:pt idx="4889">
                  <c:v>64.67</c:v>
                </c:pt>
                <c:pt idx="4890">
                  <c:v>77.25</c:v>
                </c:pt>
                <c:pt idx="4891">
                  <c:v>73.650000000000006</c:v>
                </c:pt>
                <c:pt idx="4892">
                  <c:v>80.510000000000005</c:v>
                </c:pt>
                <c:pt idx="4893">
                  <c:v>95.22</c:v>
                </c:pt>
                <c:pt idx="4894">
                  <c:v>97.38</c:v>
                </c:pt>
                <c:pt idx="4895">
                  <c:v>123.37</c:v>
                </c:pt>
                <c:pt idx="4896">
                  <c:v>119.33</c:v>
                </c:pt>
                <c:pt idx="4897">
                  <c:v>108.67</c:v>
                </c:pt>
                <c:pt idx="4898">
                  <c:v>98.81</c:v>
                </c:pt>
                <c:pt idx="4899">
                  <c:v>89.06</c:v>
                </c:pt>
                <c:pt idx="4900">
                  <c:v>87.68</c:v>
                </c:pt>
                <c:pt idx="4901">
                  <c:v>86.33</c:v>
                </c:pt>
                <c:pt idx="4902">
                  <c:v>85.46</c:v>
                </c:pt>
                <c:pt idx="4903">
                  <c:v>84.94</c:v>
                </c:pt>
                <c:pt idx="4904">
                  <c:v>68.39</c:v>
                </c:pt>
                <c:pt idx="4905">
                  <c:v>59.66</c:v>
                </c:pt>
                <c:pt idx="4906">
                  <c:v>45.22</c:v>
                </c:pt>
                <c:pt idx="4907">
                  <c:v>56.26</c:v>
                </c:pt>
                <c:pt idx="4908">
                  <c:v>56.02</c:v>
                </c:pt>
                <c:pt idx="4909">
                  <c:v>61.84</c:v>
                </c:pt>
                <c:pt idx="4910">
                  <c:v>55.96</c:v>
                </c:pt>
                <c:pt idx="4911">
                  <c:v>56.21</c:v>
                </c:pt>
                <c:pt idx="4912">
                  <c:v>56.55</c:v>
                </c:pt>
                <c:pt idx="4913">
                  <c:v>44.56</c:v>
                </c:pt>
                <c:pt idx="4914">
                  <c:v>44.63</c:v>
                </c:pt>
                <c:pt idx="4915">
                  <c:v>45.21</c:v>
                </c:pt>
                <c:pt idx="4916">
                  <c:v>45.04</c:v>
                </c:pt>
                <c:pt idx="4917">
                  <c:v>45.68</c:v>
                </c:pt>
                <c:pt idx="4918">
                  <c:v>46.27</c:v>
                </c:pt>
                <c:pt idx="4919">
                  <c:v>45.75</c:v>
                </c:pt>
                <c:pt idx="4920">
                  <c:v>46.15</c:v>
                </c:pt>
                <c:pt idx="4921">
                  <c:v>57.79</c:v>
                </c:pt>
                <c:pt idx="4922">
                  <c:v>46.42</c:v>
                </c:pt>
                <c:pt idx="4923">
                  <c:v>46.58</c:v>
                </c:pt>
                <c:pt idx="4924">
                  <c:v>45.57</c:v>
                </c:pt>
                <c:pt idx="4925">
                  <c:v>45.16</c:v>
                </c:pt>
                <c:pt idx="4926">
                  <c:v>45.53</c:v>
                </c:pt>
                <c:pt idx="4927">
                  <c:v>45.18</c:v>
                </c:pt>
                <c:pt idx="4928">
                  <c:v>34.840000000000003</c:v>
                </c:pt>
                <c:pt idx="4929">
                  <c:v>34.43</c:v>
                </c:pt>
                <c:pt idx="4930">
                  <c:v>47.9</c:v>
                </c:pt>
                <c:pt idx="4931">
                  <c:v>48.07</c:v>
                </c:pt>
                <c:pt idx="4932">
                  <c:v>48.04</c:v>
                </c:pt>
                <c:pt idx="4933">
                  <c:v>47.33</c:v>
                </c:pt>
                <c:pt idx="4934">
                  <c:v>47.12</c:v>
                </c:pt>
                <c:pt idx="4935">
                  <c:v>47.15</c:v>
                </c:pt>
                <c:pt idx="4936">
                  <c:v>47.28</c:v>
                </c:pt>
                <c:pt idx="4937">
                  <c:v>58.27</c:v>
                </c:pt>
                <c:pt idx="4938">
                  <c:v>59.82</c:v>
                </c:pt>
                <c:pt idx="4939">
                  <c:v>60.24</c:v>
                </c:pt>
                <c:pt idx="4940">
                  <c:v>89.95</c:v>
                </c:pt>
                <c:pt idx="4941">
                  <c:v>110.84</c:v>
                </c:pt>
                <c:pt idx="4942">
                  <c:v>122.2</c:v>
                </c:pt>
                <c:pt idx="4943">
                  <c:v>150.84</c:v>
                </c:pt>
                <c:pt idx="4944">
                  <c:v>198.49</c:v>
                </c:pt>
                <c:pt idx="4945">
                  <c:v>254.08</c:v>
                </c:pt>
                <c:pt idx="4946">
                  <c:v>245</c:v>
                </c:pt>
                <c:pt idx="4947">
                  <c:v>192.83</c:v>
                </c:pt>
                <c:pt idx="4948">
                  <c:v>160.44</c:v>
                </c:pt>
                <c:pt idx="4949">
                  <c:v>130.43</c:v>
                </c:pt>
                <c:pt idx="4950">
                  <c:v>120.64</c:v>
                </c:pt>
                <c:pt idx="4951">
                  <c:v>118.26</c:v>
                </c:pt>
                <c:pt idx="4952">
                  <c:v>95.98</c:v>
                </c:pt>
                <c:pt idx="4953">
                  <c:v>93.19</c:v>
                </c:pt>
                <c:pt idx="4954">
                  <c:v>80.64</c:v>
                </c:pt>
                <c:pt idx="4955">
                  <c:v>80.069999999999993</c:v>
                </c:pt>
                <c:pt idx="4956">
                  <c:v>67.31</c:v>
                </c:pt>
                <c:pt idx="4957">
                  <c:v>66.86</c:v>
                </c:pt>
                <c:pt idx="4958">
                  <c:v>66.45</c:v>
                </c:pt>
                <c:pt idx="4959">
                  <c:v>66.37</c:v>
                </c:pt>
                <c:pt idx="4960">
                  <c:v>88.85</c:v>
                </c:pt>
                <c:pt idx="4961">
                  <c:v>108.2</c:v>
                </c:pt>
                <c:pt idx="4962">
                  <c:v>128.19</c:v>
                </c:pt>
                <c:pt idx="4963">
                  <c:v>144.65</c:v>
                </c:pt>
                <c:pt idx="4964">
                  <c:v>180.38</c:v>
                </c:pt>
                <c:pt idx="4965">
                  <c:v>223.35</c:v>
                </c:pt>
                <c:pt idx="4966">
                  <c:v>238.42</c:v>
                </c:pt>
                <c:pt idx="4967">
                  <c:v>291.47000000000003</c:v>
                </c:pt>
                <c:pt idx="4968">
                  <c:v>291.27</c:v>
                </c:pt>
                <c:pt idx="4969">
                  <c:v>355.74</c:v>
                </c:pt>
                <c:pt idx="4970">
                  <c:v>286.32</c:v>
                </c:pt>
                <c:pt idx="4971">
                  <c:v>272.06</c:v>
                </c:pt>
                <c:pt idx="4972">
                  <c:v>206.46</c:v>
                </c:pt>
                <c:pt idx="4973">
                  <c:v>168.2</c:v>
                </c:pt>
                <c:pt idx="4974">
                  <c:v>157.18</c:v>
                </c:pt>
                <c:pt idx="4975">
                  <c:v>163.06</c:v>
                </c:pt>
                <c:pt idx="4976">
                  <c:v>101.2</c:v>
                </c:pt>
                <c:pt idx="4977">
                  <c:v>98.46</c:v>
                </c:pt>
                <c:pt idx="4978">
                  <c:v>99.3</c:v>
                </c:pt>
                <c:pt idx="4979">
                  <c:v>97.63</c:v>
                </c:pt>
                <c:pt idx="4980">
                  <c:v>96.05</c:v>
                </c:pt>
                <c:pt idx="4981">
                  <c:v>94.81</c:v>
                </c:pt>
                <c:pt idx="4982">
                  <c:v>95.04</c:v>
                </c:pt>
                <c:pt idx="4983">
                  <c:v>95.02</c:v>
                </c:pt>
                <c:pt idx="4984">
                  <c:v>101.88</c:v>
                </c:pt>
                <c:pt idx="4985">
                  <c:v>137.5</c:v>
                </c:pt>
                <c:pt idx="4986">
                  <c:v>168.61</c:v>
                </c:pt>
                <c:pt idx="4987">
                  <c:v>179.76</c:v>
                </c:pt>
                <c:pt idx="4988">
                  <c:v>208.9</c:v>
                </c:pt>
                <c:pt idx="4989">
                  <c:v>259.24</c:v>
                </c:pt>
                <c:pt idx="4990">
                  <c:v>255.96</c:v>
                </c:pt>
                <c:pt idx="4991">
                  <c:v>303.24</c:v>
                </c:pt>
                <c:pt idx="4992">
                  <c:v>302.89</c:v>
                </c:pt>
                <c:pt idx="4993">
                  <c:v>376.75</c:v>
                </c:pt>
                <c:pt idx="4994">
                  <c:v>363.72</c:v>
                </c:pt>
                <c:pt idx="4995">
                  <c:v>310.2</c:v>
                </c:pt>
                <c:pt idx="4996">
                  <c:v>261.06</c:v>
                </c:pt>
                <c:pt idx="4997">
                  <c:v>230.59</c:v>
                </c:pt>
                <c:pt idx="4998">
                  <c:v>212.6</c:v>
                </c:pt>
                <c:pt idx="4999">
                  <c:v>210.58</c:v>
                </c:pt>
                <c:pt idx="5000">
                  <c:v>105.03</c:v>
                </c:pt>
                <c:pt idx="5001">
                  <c:v>103.03</c:v>
                </c:pt>
                <c:pt idx="5002">
                  <c:v>101.4</c:v>
                </c:pt>
                <c:pt idx="5003">
                  <c:v>98.98</c:v>
                </c:pt>
                <c:pt idx="5004">
                  <c:v>95.87</c:v>
                </c:pt>
                <c:pt idx="5005">
                  <c:v>95.51</c:v>
                </c:pt>
                <c:pt idx="5006">
                  <c:v>95.22</c:v>
                </c:pt>
                <c:pt idx="5007">
                  <c:v>96.81</c:v>
                </c:pt>
                <c:pt idx="5008">
                  <c:v>106</c:v>
                </c:pt>
                <c:pt idx="5009">
                  <c:v>143.37</c:v>
                </c:pt>
                <c:pt idx="5010">
                  <c:v>171.41</c:v>
                </c:pt>
                <c:pt idx="5011">
                  <c:v>190.63</c:v>
                </c:pt>
                <c:pt idx="5012">
                  <c:v>192.67</c:v>
                </c:pt>
                <c:pt idx="5013">
                  <c:v>246.06</c:v>
                </c:pt>
                <c:pt idx="5014">
                  <c:v>237.37</c:v>
                </c:pt>
                <c:pt idx="5015">
                  <c:v>294</c:v>
                </c:pt>
                <c:pt idx="5016">
                  <c:v>286.37</c:v>
                </c:pt>
                <c:pt idx="5017">
                  <c:v>374.25</c:v>
                </c:pt>
                <c:pt idx="5018">
                  <c:v>339.51</c:v>
                </c:pt>
                <c:pt idx="5019">
                  <c:v>288.39999999999998</c:v>
                </c:pt>
                <c:pt idx="5020">
                  <c:v>239.38</c:v>
                </c:pt>
                <c:pt idx="5021">
                  <c:v>217.37</c:v>
                </c:pt>
                <c:pt idx="5022">
                  <c:v>206.41</c:v>
                </c:pt>
                <c:pt idx="5023">
                  <c:v>163.66999999999999</c:v>
                </c:pt>
                <c:pt idx="5024">
                  <c:v>100.77</c:v>
                </c:pt>
                <c:pt idx="5025">
                  <c:v>100.57</c:v>
                </c:pt>
                <c:pt idx="5026">
                  <c:v>94.48</c:v>
                </c:pt>
                <c:pt idx="5027">
                  <c:v>94.55</c:v>
                </c:pt>
                <c:pt idx="5028">
                  <c:v>93.57</c:v>
                </c:pt>
                <c:pt idx="5029">
                  <c:v>94.09</c:v>
                </c:pt>
                <c:pt idx="5030">
                  <c:v>93.99</c:v>
                </c:pt>
                <c:pt idx="5031">
                  <c:v>93.14</c:v>
                </c:pt>
                <c:pt idx="5032">
                  <c:v>95.35</c:v>
                </c:pt>
                <c:pt idx="5033">
                  <c:v>93.01</c:v>
                </c:pt>
                <c:pt idx="5034">
                  <c:v>72.37</c:v>
                </c:pt>
                <c:pt idx="5035">
                  <c:v>74.37</c:v>
                </c:pt>
                <c:pt idx="5036">
                  <c:v>79.680000000000007</c:v>
                </c:pt>
                <c:pt idx="5037">
                  <c:v>104.25</c:v>
                </c:pt>
                <c:pt idx="5038">
                  <c:v>100.65</c:v>
                </c:pt>
                <c:pt idx="5039">
                  <c:v>115.36</c:v>
                </c:pt>
                <c:pt idx="5040">
                  <c:v>116.39</c:v>
                </c:pt>
                <c:pt idx="5041">
                  <c:v>102.77</c:v>
                </c:pt>
                <c:pt idx="5042">
                  <c:v>96.84</c:v>
                </c:pt>
                <c:pt idx="5043">
                  <c:v>86.01</c:v>
                </c:pt>
                <c:pt idx="5044">
                  <c:v>66.77</c:v>
                </c:pt>
                <c:pt idx="5045">
                  <c:v>56.27</c:v>
                </c:pt>
                <c:pt idx="5046">
                  <c:v>46.76</c:v>
                </c:pt>
                <c:pt idx="5047">
                  <c:v>40.020000000000003</c:v>
                </c:pt>
                <c:pt idx="5048">
                  <c:v>32.450000000000003</c:v>
                </c:pt>
                <c:pt idx="5049">
                  <c:v>28.75</c:v>
                </c:pt>
                <c:pt idx="5050">
                  <c:v>26.89</c:v>
                </c:pt>
                <c:pt idx="5051">
                  <c:v>25.78</c:v>
                </c:pt>
                <c:pt idx="5052">
                  <c:v>21.83</c:v>
                </c:pt>
                <c:pt idx="5053">
                  <c:v>17.690000000000001</c:v>
                </c:pt>
                <c:pt idx="5054">
                  <c:v>21.45</c:v>
                </c:pt>
                <c:pt idx="5055">
                  <c:v>26.18</c:v>
                </c:pt>
                <c:pt idx="5056">
                  <c:v>31.89</c:v>
                </c:pt>
                <c:pt idx="5057">
                  <c:v>42.08</c:v>
                </c:pt>
                <c:pt idx="5058">
                  <c:v>53.42</c:v>
                </c:pt>
                <c:pt idx="5059">
                  <c:v>58.8</c:v>
                </c:pt>
                <c:pt idx="5060">
                  <c:v>60.84</c:v>
                </c:pt>
                <c:pt idx="5061">
                  <c:v>90.88</c:v>
                </c:pt>
                <c:pt idx="5062">
                  <c:v>96.27</c:v>
                </c:pt>
                <c:pt idx="5063">
                  <c:v>89</c:v>
                </c:pt>
                <c:pt idx="5064">
                  <c:v>107.19</c:v>
                </c:pt>
                <c:pt idx="5065">
                  <c:v>99.34</c:v>
                </c:pt>
                <c:pt idx="5066">
                  <c:v>92.97</c:v>
                </c:pt>
                <c:pt idx="5067">
                  <c:v>80.349999999999994</c:v>
                </c:pt>
                <c:pt idx="5068">
                  <c:v>62.33</c:v>
                </c:pt>
                <c:pt idx="5069">
                  <c:v>45.67</c:v>
                </c:pt>
                <c:pt idx="5070">
                  <c:v>49.6</c:v>
                </c:pt>
                <c:pt idx="5071">
                  <c:v>48.68</c:v>
                </c:pt>
                <c:pt idx="5072">
                  <c:v>41.81</c:v>
                </c:pt>
                <c:pt idx="5073">
                  <c:v>45.28</c:v>
                </c:pt>
                <c:pt idx="5074">
                  <c:v>45.46</c:v>
                </c:pt>
                <c:pt idx="5075">
                  <c:v>39.71</c:v>
                </c:pt>
                <c:pt idx="5076">
                  <c:v>39.5</c:v>
                </c:pt>
                <c:pt idx="5077">
                  <c:v>41.92</c:v>
                </c:pt>
                <c:pt idx="5078">
                  <c:v>38.549999999999997</c:v>
                </c:pt>
                <c:pt idx="5079">
                  <c:v>39.130000000000003</c:v>
                </c:pt>
                <c:pt idx="5080">
                  <c:v>45.07</c:v>
                </c:pt>
                <c:pt idx="5081">
                  <c:v>60.72</c:v>
                </c:pt>
                <c:pt idx="5082">
                  <c:v>76.86</c:v>
                </c:pt>
                <c:pt idx="5083">
                  <c:v>94.49</c:v>
                </c:pt>
                <c:pt idx="5084">
                  <c:v>91.82</c:v>
                </c:pt>
                <c:pt idx="5085">
                  <c:v>113.76</c:v>
                </c:pt>
                <c:pt idx="5086">
                  <c:v>124.93</c:v>
                </c:pt>
                <c:pt idx="5087">
                  <c:v>137.47999999999999</c:v>
                </c:pt>
                <c:pt idx="5088">
                  <c:v>135.94999999999999</c:v>
                </c:pt>
                <c:pt idx="5089">
                  <c:v>136.71</c:v>
                </c:pt>
                <c:pt idx="5090">
                  <c:v>127.19</c:v>
                </c:pt>
                <c:pt idx="5091">
                  <c:v>109.97</c:v>
                </c:pt>
                <c:pt idx="5092">
                  <c:v>102.2</c:v>
                </c:pt>
                <c:pt idx="5093">
                  <c:v>82.63</c:v>
                </c:pt>
                <c:pt idx="5094">
                  <c:v>85.92</c:v>
                </c:pt>
                <c:pt idx="5095">
                  <c:v>84.3</c:v>
                </c:pt>
                <c:pt idx="5096">
                  <c:v>80.05</c:v>
                </c:pt>
                <c:pt idx="5097">
                  <c:v>85</c:v>
                </c:pt>
                <c:pt idx="5098">
                  <c:v>85.68</c:v>
                </c:pt>
                <c:pt idx="5099">
                  <c:v>87.49</c:v>
                </c:pt>
                <c:pt idx="5100">
                  <c:v>85.3</c:v>
                </c:pt>
                <c:pt idx="5101">
                  <c:v>83.78</c:v>
                </c:pt>
                <c:pt idx="5102">
                  <c:v>87.02</c:v>
                </c:pt>
                <c:pt idx="5103">
                  <c:v>90.67</c:v>
                </c:pt>
                <c:pt idx="5104">
                  <c:v>90.12</c:v>
                </c:pt>
                <c:pt idx="5105">
                  <c:v>95.86</c:v>
                </c:pt>
                <c:pt idx="5106">
                  <c:v>103.26</c:v>
                </c:pt>
                <c:pt idx="5107">
                  <c:v>105.94</c:v>
                </c:pt>
                <c:pt idx="5108">
                  <c:v>117.12</c:v>
                </c:pt>
                <c:pt idx="5109">
                  <c:v>129.83000000000001</c:v>
                </c:pt>
                <c:pt idx="5110">
                  <c:v>166.46</c:v>
                </c:pt>
                <c:pt idx="5111">
                  <c:v>188.92</c:v>
                </c:pt>
                <c:pt idx="5112">
                  <c:v>179.22</c:v>
                </c:pt>
                <c:pt idx="5113">
                  <c:v>208.43</c:v>
                </c:pt>
                <c:pt idx="5114">
                  <c:v>189.84</c:v>
                </c:pt>
                <c:pt idx="5115">
                  <c:v>175.54</c:v>
                </c:pt>
                <c:pt idx="5116">
                  <c:v>150.87</c:v>
                </c:pt>
                <c:pt idx="5117">
                  <c:v>139.22999999999999</c:v>
                </c:pt>
                <c:pt idx="5118">
                  <c:v>140.88999999999999</c:v>
                </c:pt>
                <c:pt idx="5119">
                  <c:v>132.91</c:v>
                </c:pt>
                <c:pt idx="5120">
                  <c:v>101.52</c:v>
                </c:pt>
                <c:pt idx="5121">
                  <c:v>99.53</c:v>
                </c:pt>
                <c:pt idx="5122">
                  <c:v>98.41</c:v>
                </c:pt>
                <c:pt idx="5123">
                  <c:v>97.49</c:v>
                </c:pt>
                <c:pt idx="5124">
                  <c:v>96.93</c:v>
                </c:pt>
                <c:pt idx="5125">
                  <c:v>96.95</c:v>
                </c:pt>
                <c:pt idx="5126">
                  <c:v>95.79</c:v>
                </c:pt>
                <c:pt idx="5127">
                  <c:v>96.89</c:v>
                </c:pt>
                <c:pt idx="5128">
                  <c:v>101.73</c:v>
                </c:pt>
                <c:pt idx="5129">
                  <c:v>122.5</c:v>
                </c:pt>
                <c:pt idx="5130">
                  <c:v>136.86000000000001</c:v>
                </c:pt>
                <c:pt idx="5131">
                  <c:v>142.35</c:v>
                </c:pt>
                <c:pt idx="5132">
                  <c:v>153.77000000000001</c:v>
                </c:pt>
                <c:pt idx="5133">
                  <c:v>203.66</c:v>
                </c:pt>
                <c:pt idx="5134">
                  <c:v>198.38</c:v>
                </c:pt>
                <c:pt idx="5135">
                  <c:v>216.31</c:v>
                </c:pt>
                <c:pt idx="5136">
                  <c:v>208.61</c:v>
                </c:pt>
                <c:pt idx="5137">
                  <c:v>226.37</c:v>
                </c:pt>
                <c:pt idx="5138">
                  <c:v>215.47</c:v>
                </c:pt>
                <c:pt idx="5139">
                  <c:v>186.95</c:v>
                </c:pt>
                <c:pt idx="5140">
                  <c:v>162.63</c:v>
                </c:pt>
                <c:pt idx="5141">
                  <c:v>151.44</c:v>
                </c:pt>
                <c:pt idx="5142">
                  <c:v>145.1</c:v>
                </c:pt>
                <c:pt idx="5143">
                  <c:v>135.34</c:v>
                </c:pt>
                <c:pt idx="5144">
                  <c:v>102.85</c:v>
                </c:pt>
                <c:pt idx="5145">
                  <c:v>101.26</c:v>
                </c:pt>
                <c:pt idx="5146">
                  <c:v>101.42</c:v>
                </c:pt>
                <c:pt idx="5147">
                  <c:v>99.43</c:v>
                </c:pt>
                <c:pt idx="5148">
                  <c:v>100.21</c:v>
                </c:pt>
                <c:pt idx="5149">
                  <c:v>97.67</c:v>
                </c:pt>
                <c:pt idx="5150">
                  <c:v>96.38</c:v>
                </c:pt>
                <c:pt idx="5151">
                  <c:v>97.5</c:v>
                </c:pt>
                <c:pt idx="5152">
                  <c:v>101.84</c:v>
                </c:pt>
                <c:pt idx="5153">
                  <c:v>119.01</c:v>
                </c:pt>
                <c:pt idx="5154">
                  <c:v>131.24</c:v>
                </c:pt>
                <c:pt idx="5155">
                  <c:v>139.6</c:v>
                </c:pt>
                <c:pt idx="5156">
                  <c:v>139.03</c:v>
                </c:pt>
                <c:pt idx="5157">
                  <c:v>164.75</c:v>
                </c:pt>
                <c:pt idx="5158">
                  <c:v>175.05</c:v>
                </c:pt>
                <c:pt idx="5159">
                  <c:v>192.53</c:v>
                </c:pt>
                <c:pt idx="5160">
                  <c:v>182.64</c:v>
                </c:pt>
                <c:pt idx="5161">
                  <c:v>197.06</c:v>
                </c:pt>
                <c:pt idx="5162">
                  <c:v>188.48</c:v>
                </c:pt>
                <c:pt idx="5163">
                  <c:v>170.54</c:v>
                </c:pt>
                <c:pt idx="5164">
                  <c:v>139.04</c:v>
                </c:pt>
                <c:pt idx="5165">
                  <c:v>144.36000000000001</c:v>
                </c:pt>
                <c:pt idx="5166">
                  <c:v>145.61000000000001</c:v>
                </c:pt>
                <c:pt idx="5167">
                  <c:v>141.62</c:v>
                </c:pt>
                <c:pt idx="5168">
                  <c:v>102.86</c:v>
                </c:pt>
                <c:pt idx="5169">
                  <c:v>100.22</c:v>
                </c:pt>
                <c:pt idx="5170">
                  <c:v>98.31</c:v>
                </c:pt>
                <c:pt idx="5171">
                  <c:v>99.11</c:v>
                </c:pt>
                <c:pt idx="5172">
                  <c:v>99.95</c:v>
                </c:pt>
                <c:pt idx="5173">
                  <c:v>98.59</c:v>
                </c:pt>
                <c:pt idx="5174">
                  <c:v>97.68</c:v>
                </c:pt>
                <c:pt idx="5175">
                  <c:v>99.09</c:v>
                </c:pt>
                <c:pt idx="5176">
                  <c:v>105.35</c:v>
                </c:pt>
                <c:pt idx="5177">
                  <c:v>122.2</c:v>
                </c:pt>
                <c:pt idx="5178">
                  <c:v>138.12</c:v>
                </c:pt>
                <c:pt idx="5179">
                  <c:v>151.74</c:v>
                </c:pt>
                <c:pt idx="5180">
                  <c:v>160.86000000000001</c:v>
                </c:pt>
                <c:pt idx="5181">
                  <c:v>199.22</c:v>
                </c:pt>
                <c:pt idx="5182">
                  <c:v>196.81</c:v>
                </c:pt>
                <c:pt idx="5183">
                  <c:v>206.53</c:v>
                </c:pt>
                <c:pt idx="5184">
                  <c:v>187.82</c:v>
                </c:pt>
                <c:pt idx="5185">
                  <c:v>194.96</c:v>
                </c:pt>
                <c:pt idx="5186">
                  <c:v>204.37</c:v>
                </c:pt>
                <c:pt idx="5187">
                  <c:v>173.34</c:v>
                </c:pt>
                <c:pt idx="5188">
                  <c:v>148.74</c:v>
                </c:pt>
                <c:pt idx="5189">
                  <c:v>146.07</c:v>
                </c:pt>
                <c:pt idx="5190">
                  <c:v>143.66999999999999</c:v>
                </c:pt>
                <c:pt idx="5191">
                  <c:v>148.93</c:v>
                </c:pt>
                <c:pt idx="5192">
                  <c:v>104.72</c:v>
                </c:pt>
                <c:pt idx="5193">
                  <c:v>103</c:v>
                </c:pt>
                <c:pt idx="5194">
                  <c:v>101.96</c:v>
                </c:pt>
                <c:pt idx="5195">
                  <c:v>102.55</c:v>
                </c:pt>
                <c:pt idx="5196">
                  <c:v>102.1</c:v>
                </c:pt>
                <c:pt idx="5197">
                  <c:v>100.67</c:v>
                </c:pt>
                <c:pt idx="5198">
                  <c:v>100.43</c:v>
                </c:pt>
                <c:pt idx="5199">
                  <c:v>101.99</c:v>
                </c:pt>
                <c:pt idx="5200">
                  <c:v>104.61</c:v>
                </c:pt>
                <c:pt idx="5201">
                  <c:v>104.92</c:v>
                </c:pt>
                <c:pt idx="5202">
                  <c:v>110.01</c:v>
                </c:pt>
                <c:pt idx="5203">
                  <c:v>117.58</c:v>
                </c:pt>
                <c:pt idx="5204">
                  <c:v>162.93</c:v>
                </c:pt>
                <c:pt idx="5205">
                  <c:v>186.36</c:v>
                </c:pt>
                <c:pt idx="5206">
                  <c:v>204.07</c:v>
                </c:pt>
                <c:pt idx="5207">
                  <c:v>209.48</c:v>
                </c:pt>
                <c:pt idx="5208">
                  <c:v>207.29</c:v>
                </c:pt>
                <c:pt idx="5209">
                  <c:v>187.66</c:v>
                </c:pt>
                <c:pt idx="5210">
                  <c:v>161.43</c:v>
                </c:pt>
                <c:pt idx="5211">
                  <c:v>147.13999999999999</c:v>
                </c:pt>
                <c:pt idx="5212">
                  <c:v>134.63</c:v>
                </c:pt>
                <c:pt idx="5213">
                  <c:v>131.47999999999999</c:v>
                </c:pt>
                <c:pt idx="5214">
                  <c:v>124.25</c:v>
                </c:pt>
                <c:pt idx="5215">
                  <c:v>124.15</c:v>
                </c:pt>
                <c:pt idx="5216">
                  <c:v>123.08</c:v>
                </c:pt>
                <c:pt idx="5217">
                  <c:v>102</c:v>
                </c:pt>
                <c:pt idx="5218">
                  <c:v>100.31</c:v>
                </c:pt>
                <c:pt idx="5219">
                  <c:v>97.07</c:v>
                </c:pt>
                <c:pt idx="5220">
                  <c:v>94.12</c:v>
                </c:pt>
                <c:pt idx="5221">
                  <c:v>81.64</c:v>
                </c:pt>
                <c:pt idx="5222">
                  <c:v>78.5</c:v>
                </c:pt>
                <c:pt idx="5223">
                  <c:v>81.05</c:v>
                </c:pt>
                <c:pt idx="5224">
                  <c:v>80.98</c:v>
                </c:pt>
                <c:pt idx="5225">
                  <c:v>82.53</c:v>
                </c:pt>
                <c:pt idx="5226">
                  <c:v>95.46</c:v>
                </c:pt>
                <c:pt idx="5227">
                  <c:v>96.97</c:v>
                </c:pt>
                <c:pt idx="5228">
                  <c:v>100.36</c:v>
                </c:pt>
                <c:pt idx="5229">
                  <c:v>122.29</c:v>
                </c:pt>
                <c:pt idx="5230">
                  <c:v>131.63</c:v>
                </c:pt>
                <c:pt idx="5231">
                  <c:v>134.16999999999999</c:v>
                </c:pt>
                <c:pt idx="5232">
                  <c:v>131.06</c:v>
                </c:pt>
                <c:pt idx="5233">
                  <c:v>133.31</c:v>
                </c:pt>
                <c:pt idx="5234">
                  <c:v>132.61000000000001</c:v>
                </c:pt>
                <c:pt idx="5235">
                  <c:v>116.96</c:v>
                </c:pt>
                <c:pt idx="5236">
                  <c:v>113.29</c:v>
                </c:pt>
                <c:pt idx="5237">
                  <c:v>108.03</c:v>
                </c:pt>
                <c:pt idx="5238">
                  <c:v>100</c:v>
                </c:pt>
                <c:pt idx="5239">
                  <c:v>98.52</c:v>
                </c:pt>
                <c:pt idx="5240">
                  <c:v>96.17</c:v>
                </c:pt>
                <c:pt idx="5241">
                  <c:v>94.42</c:v>
                </c:pt>
                <c:pt idx="5242">
                  <c:v>93.37</c:v>
                </c:pt>
                <c:pt idx="5243">
                  <c:v>91.39</c:v>
                </c:pt>
                <c:pt idx="5244">
                  <c:v>87.14</c:v>
                </c:pt>
                <c:pt idx="5245">
                  <c:v>86.86</c:v>
                </c:pt>
                <c:pt idx="5246">
                  <c:v>86.49</c:v>
                </c:pt>
                <c:pt idx="5247">
                  <c:v>91.78</c:v>
                </c:pt>
                <c:pt idx="5248">
                  <c:v>93.65</c:v>
                </c:pt>
                <c:pt idx="5249">
                  <c:v>106.57</c:v>
                </c:pt>
                <c:pt idx="5250">
                  <c:v>110.87</c:v>
                </c:pt>
                <c:pt idx="5251">
                  <c:v>127.05</c:v>
                </c:pt>
                <c:pt idx="5252">
                  <c:v>108.93</c:v>
                </c:pt>
                <c:pt idx="5253">
                  <c:v>130.99</c:v>
                </c:pt>
                <c:pt idx="5254">
                  <c:v>146.08000000000001</c:v>
                </c:pt>
                <c:pt idx="5255">
                  <c:v>166.34</c:v>
                </c:pt>
                <c:pt idx="5256">
                  <c:v>174.66</c:v>
                </c:pt>
                <c:pt idx="5257">
                  <c:v>200.48</c:v>
                </c:pt>
                <c:pt idx="5258">
                  <c:v>190.97</c:v>
                </c:pt>
                <c:pt idx="5259">
                  <c:v>170.26</c:v>
                </c:pt>
                <c:pt idx="5260">
                  <c:v>162.66999999999999</c:v>
                </c:pt>
                <c:pt idx="5261">
                  <c:v>153.19999999999999</c:v>
                </c:pt>
                <c:pt idx="5262">
                  <c:v>149.31</c:v>
                </c:pt>
                <c:pt idx="5263">
                  <c:v>139.63999999999999</c:v>
                </c:pt>
                <c:pt idx="5264">
                  <c:v>101.51</c:v>
                </c:pt>
                <c:pt idx="5265">
                  <c:v>98.03</c:v>
                </c:pt>
                <c:pt idx="5266">
                  <c:v>94.02</c:v>
                </c:pt>
                <c:pt idx="5267">
                  <c:v>93.47</c:v>
                </c:pt>
                <c:pt idx="5268">
                  <c:v>93.04</c:v>
                </c:pt>
                <c:pt idx="5269">
                  <c:v>93.17</c:v>
                </c:pt>
                <c:pt idx="5270">
                  <c:v>93.28</c:v>
                </c:pt>
                <c:pt idx="5271">
                  <c:v>92.65</c:v>
                </c:pt>
                <c:pt idx="5272">
                  <c:v>94.2</c:v>
                </c:pt>
                <c:pt idx="5273">
                  <c:v>106.46</c:v>
                </c:pt>
                <c:pt idx="5274">
                  <c:v>98.46</c:v>
                </c:pt>
                <c:pt idx="5275">
                  <c:v>102.77</c:v>
                </c:pt>
                <c:pt idx="5276">
                  <c:v>113.13</c:v>
                </c:pt>
                <c:pt idx="5277">
                  <c:v>120.93</c:v>
                </c:pt>
                <c:pt idx="5278">
                  <c:v>141.97999999999999</c:v>
                </c:pt>
                <c:pt idx="5279">
                  <c:v>169.53</c:v>
                </c:pt>
                <c:pt idx="5280">
                  <c:v>158.88</c:v>
                </c:pt>
                <c:pt idx="5281">
                  <c:v>161.47</c:v>
                </c:pt>
                <c:pt idx="5282">
                  <c:v>144.94</c:v>
                </c:pt>
                <c:pt idx="5283">
                  <c:v>130.94999999999999</c:v>
                </c:pt>
                <c:pt idx="5284">
                  <c:v>126.31</c:v>
                </c:pt>
                <c:pt idx="5285">
                  <c:v>124.4</c:v>
                </c:pt>
                <c:pt idx="5286">
                  <c:v>116.33</c:v>
                </c:pt>
                <c:pt idx="5287">
                  <c:v>127.79</c:v>
                </c:pt>
                <c:pt idx="5288">
                  <c:v>95.99</c:v>
                </c:pt>
                <c:pt idx="5289">
                  <c:v>94.77</c:v>
                </c:pt>
                <c:pt idx="5290">
                  <c:v>93.39</c:v>
                </c:pt>
                <c:pt idx="5291">
                  <c:v>92.65</c:v>
                </c:pt>
                <c:pt idx="5292">
                  <c:v>92.05</c:v>
                </c:pt>
                <c:pt idx="5293">
                  <c:v>92.07</c:v>
                </c:pt>
                <c:pt idx="5294">
                  <c:v>92.11</c:v>
                </c:pt>
                <c:pt idx="5295">
                  <c:v>92.45</c:v>
                </c:pt>
                <c:pt idx="5296">
                  <c:v>93.64</c:v>
                </c:pt>
                <c:pt idx="5297">
                  <c:v>105.62</c:v>
                </c:pt>
                <c:pt idx="5298">
                  <c:v>107.43</c:v>
                </c:pt>
                <c:pt idx="5299">
                  <c:v>108.53</c:v>
                </c:pt>
                <c:pt idx="5300">
                  <c:v>110.66</c:v>
                </c:pt>
                <c:pt idx="5301">
                  <c:v>115.38</c:v>
                </c:pt>
                <c:pt idx="5302">
                  <c:v>120.12</c:v>
                </c:pt>
                <c:pt idx="5303">
                  <c:v>141.94999999999999</c:v>
                </c:pt>
                <c:pt idx="5304">
                  <c:v>144.09</c:v>
                </c:pt>
                <c:pt idx="5305">
                  <c:v>147.66999999999999</c:v>
                </c:pt>
                <c:pt idx="5306">
                  <c:v>138.57</c:v>
                </c:pt>
                <c:pt idx="5307">
                  <c:v>128.47999999999999</c:v>
                </c:pt>
                <c:pt idx="5308">
                  <c:v>118.1</c:v>
                </c:pt>
                <c:pt idx="5309">
                  <c:v>122.15</c:v>
                </c:pt>
                <c:pt idx="5310">
                  <c:v>117.54</c:v>
                </c:pt>
                <c:pt idx="5311">
                  <c:v>122.17</c:v>
                </c:pt>
                <c:pt idx="5312">
                  <c:v>94.86</c:v>
                </c:pt>
                <c:pt idx="5313">
                  <c:v>93.62</c:v>
                </c:pt>
                <c:pt idx="5314">
                  <c:v>97.99</c:v>
                </c:pt>
                <c:pt idx="5315">
                  <c:v>96.07</c:v>
                </c:pt>
                <c:pt idx="5316">
                  <c:v>95.4</c:v>
                </c:pt>
                <c:pt idx="5317">
                  <c:v>95.09</c:v>
                </c:pt>
                <c:pt idx="5318">
                  <c:v>95.34</c:v>
                </c:pt>
                <c:pt idx="5319">
                  <c:v>93.69</c:v>
                </c:pt>
                <c:pt idx="5320">
                  <c:v>97.54</c:v>
                </c:pt>
                <c:pt idx="5321">
                  <c:v>111.43</c:v>
                </c:pt>
                <c:pt idx="5322">
                  <c:v>128.91</c:v>
                </c:pt>
                <c:pt idx="5323">
                  <c:v>132.63</c:v>
                </c:pt>
                <c:pt idx="5324">
                  <c:v>145.03</c:v>
                </c:pt>
                <c:pt idx="5325">
                  <c:v>194.34</c:v>
                </c:pt>
                <c:pt idx="5326">
                  <c:v>182.35</c:v>
                </c:pt>
                <c:pt idx="5327">
                  <c:v>189.62</c:v>
                </c:pt>
                <c:pt idx="5328">
                  <c:v>200.04</c:v>
                </c:pt>
                <c:pt idx="5329">
                  <c:v>187.43</c:v>
                </c:pt>
                <c:pt idx="5330">
                  <c:v>214.26</c:v>
                </c:pt>
                <c:pt idx="5331">
                  <c:v>197.31</c:v>
                </c:pt>
                <c:pt idx="5332">
                  <c:v>173.41</c:v>
                </c:pt>
                <c:pt idx="5333">
                  <c:v>153.87</c:v>
                </c:pt>
                <c:pt idx="5334">
                  <c:v>150.74</c:v>
                </c:pt>
                <c:pt idx="5335">
                  <c:v>148.94</c:v>
                </c:pt>
                <c:pt idx="5336">
                  <c:v>103.33</c:v>
                </c:pt>
                <c:pt idx="5337">
                  <c:v>102.38</c:v>
                </c:pt>
                <c:pt idx="5338">
                  <c:v>100.91</c:v>
                </c:pt>
                <c:pt idx="5339">
                  <c:v>98.85</c:v>
                </c:pt>
                <c:pt idx="5340">
                  <c:v>97.25</c:v>
                </c:pt>
                <c:pt idx="5341">
                  <c:v>95.84</c:v>
                </c:pt>
                <c:pt idx="5342">
                  <c:v>95.52</c:v>
                </c:pt>
                <c:pt idx="5343">
                  <c:v>95.35</c:v>
                </c:pt>
                <c:pt idx="5344">
                  <c:v>101.73</c:v>
                </c:pt>
                <c:pt idx="5345">
                  <c:v>122.09</c:v>
                </c:pt>
                <c:pt idx="5346">
                  <c:v>128.53</c:v>
                </c:pt>
                <c:pt idx="5347">
                  <c:v>143.78</c:v>
                </c:pt>
                <c:pt idx="5348">
                  <c:v>161.68</c:v>
                </c:pt>
                <c:pt idx="5349">
                  <c:v>195.39</c:v>
                </c:pt>
                <c:pt idx="5350">
                  <c:v>199.88</c:v>
                </c:pt>
                <c:pt idx="5351">
                  <c:v>213.47</c:v>
                </c:pt>
                <c:pt idx="5352">
                  <c:v>202.03</c:v>
                </c:pt>
                <c:pt idx="5353">
                  <c:v>227.4</c:v>
                </c:pt>
                <c:pt idx="5354">
                  <c:v>220.1</c:v>
                </c:pt>
                <c:pt idx="5355">
                  <c:v>189.07</c:v>
                </c:pt>
                <c:pt idx="5356">
                  <c:v>169.17</c:v>
                </c:pt>
                <c:pt idx="5357">
                  <c:v>158.85</c:v>
                </c:pt>
                <c:pt idx="5358">
                  <c:v>155.51</c:v>
                </c:pt>
                <c:pt idx="5359">
                  <c:v>145.93</c:v>
                </c:pt>
                <c:pt idx="5360">
                  <c:v>104.67</c:v>
                </c:pt>
                <c:pt idx="5361">
                  <c:v>104.09</c:v>
                </c:pt>
                <c:pt idx="5362">
                  <c:v>101.67</c:v>
                </c:pt>
                <c:pt idx="5363">
                  <c:v>100.46</c:v>
                </c:pt>
                <c:pt idx="5364">
                  <c:v>97.34</c:v>
                </c:pt>
                <c:pt idx="5365">
                  <c:v>96.36</c:v>
                </c:pt>
                <c:pt idx="5366">
                  <c:v>95.12</c:v>
                </c:pt>
                <c:pt idx="5367">
                  <c:v>95.72</c:v>
                </c:pt>
                <c:pt idx="5368">
                  <c:v>98.91</c:v>
                </c:pt>
                <c:pt idx="5369">
                  <c:v>101.82</c:v>
                </c:pt>
                <c:pt idx="5370">
                  <c:v>108.21</c:v>
                </c:pt>
                <c:pt idx="5371">
                  <c:v>116.22</c:v>
                </c:pt>
                <c:pt idx="5372">
                  <c:v>171.12</c:v>
                </c:pt>
                <c:pt idx="5373">
                  <c:v>216.17</c:v>
                </c:pt>
                <c:pt idx="5374">
                  <c:v>219.28</c:v>
                </c:pt>
                <c:pt idx="5375">
                  <c:v>221.86</c:v>
                </c:pt>
                <c:pt idx="5376">
                  <c:v>209.17</c:v>
                </c:pt>
                <c:pt idx="5377">
                  <c:v>207.14</c:v>
                </c:pt>
                <c:pt idx="5378">
                  <c:v>195.47</c:v>
                </c:pt>
                <c:pt idx="5379">
                  <c:v>174.51</c:v>
                </c:pt>
                <c:pt idx="5380">
                  <c:v>162.19999999999999</c:v>
                </c:pt>
                <c:pt idx="5381">
                  <c:v>149.9</c:v>
                </c:pt>
                <c:pt idx="5382">
                  <c:v>143.15</c:v>
                </c:pt>
                <c:pt idx="5383">
                  <c:v>139.83000000000001</c:v>
                </c:pt>
                <c:pt idx="5384">
                  <c:v>136.09</c:v>
                </c:pt>
                <c:pt idx="5385">
                  <c:v>108.64</c:v>
                </c:pt>
                <c:pt idx="5386">
                  <c:v>106.23</c:v>
                </c:pt>
                <c:pt idx="5387">
                  <c:v>105.97</c:v>
                </c:pt>
                <c:pt idx="5388">
                  <c:v>104.65</c:v>
                </c:pt>
                <c:pt idx="5389">
                  <c:v>103.71</c:v>
                </c:pt>
                <c:pt idx="5390">
                  <c:v>102.09</c:v>
                </c:pt>
                <c:pt idx="5391">
                  <c:v>102.53</c:v>
                </c:pt>
                <c:pt idx="5392">
                  <c:v>103.56</c:v>
                </c:pt>
                <c:pt idx="5393">
                  <c:v>115.3</c:v>
                </c:pt>
                <c:pt idx="5394">
                  <c:v>121.45</c:v>
                </c:pt>
                <c:pt idx="5395">
                  <c:v>127.99</c:v>
                </c:pt>
                <c:pt idx="5396">
                  <c:v>136.18</c:v>
                </c:pt>
                <c:pt idx="5397">
                  <c:v>191.15</c:v>
                </c:pt>
                <c:pt idx="5398">
                  <c:v>191.66</c:v>
                </c:pt>
                <c:pt idx="5399">
                  <c:v>193.55</c:v>
                </c:pt>
                <c:pt idx="5400">
                  <c:v>169.06</c:v>
                </c:pt>
                <c:pt idx="5401">
                  <c:v>155.1</c:v>
                </c:pt>
                <c:pt idx="5402">
                  <c:v>141.35</c:v>
                </c:pt>
                <c:pt idx="5403">
                  <c:v>136.15</c:v>
                </c:pt>
                <c:pt idx="5404">
                  <c:v>129.74</c:v>
                </c:pt>
                <c:pt idx="5405">
                  <c:v>117.62</c:v>
                </c:pt>
                <c:pt idx="5406">
                  <c:v>112.32</c:v>
                </c:pt>
                <c:pt idx="5407">
                  <c:v>112.6</c:v>
                </c:pt>
                <c:pt idx="5408">
                  <c:v>108.37</c:v>
                </c:pt>
                <c:pt idx="5409">
                  <c:v>108.38</c:v>
                </c:pt>
                <c:pt idx="5410">
                  <c:v>103.81</c:v>
                </c:pt>
                <c:pt idx="5411">
                  <c:v>102.22</c:v>
                </c:pt>
                <c:pt idx="5412">
                  <c:v>100.92</c:v>
                </c:pt>
                <c:pt idx="5413">
                  <c:v>101.82</c:v>
                </c:pt>
                <c:pt idx="5414">
                  <c:v>100.55</c:v>
                </c:pt>
                <c:pt idx="5415">
                  <c:v>99.92</c:v>
                </c:pt>
                <c:pt idx="5416">
                  <c:v>110.13</c:v>
                </c:pt>
                <c:pt idx="5417">
                  <c:v>143.05000000000001</c:v>
                </c:pt>
                <c:pt idx="5418">
                  <c:v>159.52000000000001</c:v>
                </c:pt>
                <c:pt idx="5419">
                  <c:v>171.84</c:v>
                </c:pt>
                <c:pt idx="5420">
                  <c:v>186.8</c:v>
                </c:pt>
                <c:pt idx="5421">
                  <c:v>240.88</c:v>
                </c:pt>
                <c:pt idx="5422">
                  <c:v>232.15</c:v>
                </c:pt>
                <c:pt idx="5423">
                  <c:v>254.07</c:v>
                </c:pt>
                <c:pt idx="5424">
                  <c:v>252.37</c:v>
                </c:pt>
                <c:pt idx="5425">
                  <c:v>288.69</c:v>
                </c:pt>
                <c:pt idx="5426">
                  <c:v>258.31</c:v>
                </c:pt>
                <c:pt idx="5427">
                  <c:v>228.79</c:v>
                </c:pt>
                <c:pt idx="5428">
                  <c:v>205.39</c:v>
                </c:pt>
                <c:pt idx="5429">
                  <c:v>152.18</c:v>
                </c:pt>
                <c:pt idx="5430">
                  <c:v>145.52000000000001</c:v>
                </c:pt>
                <c:pt idx="5431">
                  <c:v>156.5</c:v>
                </c:pt>
                <c:pt idx="5432">
                  <c:v>101.2</c:v>
                </c:pt>
                <c:pt idx="5433">
                  <c:v>99.35</c:v>
                </c:pt>
                <c:pt idx="5434">
                  <c:v>93.79</c:v>
                </c:pt>
                <c:pt idx="5435">
                  <c:v>92.94</c:v>
                </c:pt>
                <c:pt idx="5436">
                  <c:v>92.56</c:v>
                </c:pt>
                <c:pt idx="5437">
                  <c:v>92.92</c:v>
                </c:pt>
                <c:pt idx="5438">
                  <c:v>93.17</c:v>
                </c:pt>
                <c:pt idx="5439">
                  <c:v>93.82</c:v>
                </c:pt>
                <c:pt idx="5440">
                  <c:v>96.07</c:v>
                </c:pt>
                <c:pt idx="5441">
                  <c:v>109.11</c:v>
                </c:pt>
                <c:pt idx="5442">
                  <c:v>108.33</c:v>
                </c:pt>
                <c:pt idx="5443">
                  <c:v>113.38</c:v>
                </c:pt>
                <c:pt idx="5444">
                  <c:v>128.02000000000001</c:v>
                </c:pt>
                <c:pt idx="5445">
                  <c:v>135.52000000000001</c:v>
                </c:pt>
                <c:pt idx="5446">
                  <c:v>169.92</c:v>
                </c:pt>
                <c:pt idx="5447">
                  <c:v>165.57</c:v>
                </c:pt>
                <c:pt idx="5448">
                  <c:v>162.58000000000001</c:v>
                </c:pt>
                <c:pt idx="5449">
                  <c:v>185.09</c:v>
                </c:pt>
                <c:pt idx="5450">
                  <c:v>168.8</c:v>
                </c:pt>
                <c:pt idx="5451">
                  <c:v>148.65</c:v>
                </c:pt>
                <c:pt idx="5452">
                  <c:v>137.65</c:v>
                </c:pt>
                <c:pt idx="5453">
                  <c:v>125.93</c:v>
                </c:pt>
                <c:pt idx="5454">
                  <c:v>111.69</c:v>
                </c:pt>
                <c:pt idx="5455">
                  <c:v>109.72</c:v>
                </c:pt>
                <c:pt idx="5456">
                  <c:v>95.37</c:v>
                </c:pt>
                <c:pt idx="5457">
                  <c:v>93.58</c:v>
                </c:pt>
                <c:pt idx="5458">
                  <c:v>88.82</c:v>
                </c:pt>
                <c:pt idx="5459">
                  <c:v>88.42</c:v>
                </c:pt>
                <c:pt idx="5460">
                  <c:v>88.11</c:v>
                </c:pt>
                <c:pt idx="5461">
                  <c:v>88.43</c:v>
                </c:pt>
                <c:pt idx="5462">
                  <c:v>88.53</c:v>
                </c:pt>
                <c:pt idx="5463">
                  <c:v>88.58</c:v>
                </c:pt>
                <c:pt idx="5464">
                  <c:v>89.8</c:v>
                </c:pt>
                <c:pt idx="5465">
                  <c:v>95.68</c:v>
                </c:pt>
                <c:pt idx="5466">
                  <c:v>99.38</c:v>
                </c:pt>
                <c:pt idx="5467">
                  <c:v>100.36</c:v>
                </c:pt>
                <c:pt idx="5468">
                  <c:v>101.21</c:v>
                </c:pt>
                <c:pt idx="5469">
                  <c:v>100.25</c:v>
                </c:pt>
                <c:pt idx="5470">
                  <c:v>106.03</c:v>
                </c:pt>
                <c:pt idx="5471">
                  <c:v>110.15</c:v>
                </c:pt>
                <c:pt idx="5472">
                  <c:v>108.96</c:v>
                </c:pt>
                <c:pt idx="5473">
                  <c:v>121.48</c:v>
                </c:pt>
                <c:pt idx="5474">
                  <c:v>121.77</c:v>
                </c:pt>
                <c:pt idx="5475">
                  <c:v>119.96</c:v>
                </c:pt>
                <c:pt idx="5476">
                  <c:v>98.66</c:v>
                </c:pt>
                <c:pt idx="5477">
                  <c:v>93.81</c:v>
                </c:pt>
                <c:pt idx="5478">
                  <c:v>96.62</c:v>
                </c:pt>
                <c:pt idx="5479">
                  <c:v>95.8</c:v>
                </c:pt>
                <c:pt idx="5480">
                  <c:v>88.29</c:v>
                </c:pt>
                <c:pt idx="5481">
                  <c:v>86.96</c:v>
                </c:pt>
                <c:pt idx="5482">
                  <c:v>90.08</c:v>
                </c:pt>
                <c:pt idx="5483">
                  <c:v>85.4</c:v>
                </c:pt>
                <c:pt idx="5484">
                  <c:v>73.489999999999995</c:v>
                </c:pt>
                <c:pt idx="5485">
                  <c:v>73.17</c:v>
                </c:pt>
                <c:pt idx="5486">
                  <c:v>61.11</c:v>
                </c:pt>
                <c:pt idx="5487">
                  <c:v>60.9</c:v>
                </c:pt>
                <c:pt idx="5488">
                  <c:v>84.9</c:v>
                </c:pt>
                <c:pt idx="5489">
                  <c:v>93.27</c:v>
                </c:pt>
                <c:pt idx="5490">
                  <c:v>102.05</c:v>
                </c:pt>
                <c:pt idx="5491">
                  <c:v>107.61</c:v>
                </c:pt>
                <c:pt idx="5492">
                  <c:v>117.06</c:v>
                </c:pt>
                <c:pt idx="5493">
                  <c:v>151.08000000000001</c:v>
                </c:pt>
                <c:pt idx="5494">
                  <c:v>154.09</c:v>
                </c:pt>
                <c:pt idx="5495">
                  <c:v>165.96</c:v>
                </c:pt>
                <c:pt idx="5496">
                  <c:v>156.09</c:v>
                </c:pt>
                <c:pt idx="5497">
                  <c:v>153.74</c:v>
                </c:pt>
                <c:pt idx="5498">
                  <c:v>144.22999999999999</c:v>
                </c:pt>
                <c:pt idx="5499">
                  <c:v>123.48</c:v>
                </c:pt>
                <c:pt idx="5500">
                  <c:v>114.53</c:v>
                </c:pt>
                <c:pt idx="5501">
                  <c:v>107.83</c:v>
                </c:pt>
                <c:pt idx="5502">
                  <c:v>106.69</c:v>
                </c:pt>
                <c:pt idx="5503">
                  <c:v>105.2</c:v>
                </c:pt>
                <c:pt idx="5504">
                  <c:v>92.67</c:v>
                </c:pt>
                <c:pt idx="5505">
                  <c:v>90.84</c:v>
                </c:pt>
                <c:pt idx="5506">
                  <c:v>76.61</c:v>
                </c:pt>
                <c:pt idx="5507">
                  <c:v>63.84</c:v>
                </c:pt>
                <c:pt idx="5508">
                  <c:v>58.26</c:v>
                </c:pt>
                <c:pt idx="5509">
                  <c:v>50.9</c:v>
                </c:pt>
                <c:pt idx="5510">
                  <c:v>45.07</c:v>
                </c:pt>
                <c:pt idx="5511">
                  <c:v>49.57</c:v>
                </c:pt>
                <c:pt idx="5512">
                  <c:v>57.41</c:v>
                </c:pt>
                <c:pt idx="5513">
                  <c:v>71.13</c:v>
                </c:pt>
                <c:pt idx="5514">
                  <c:v>86.88</c:v>
                </c:pt>
                <c:pt idx="5515">
                  <c:v>95.08</c:v>
                </c:pt>
                <c:pt idx="5516">
                  <c:v>102.61</c:v>
                </c:pt>
                <c:pt idx="5517">
                  <c:v>129.6</c:v>
                </c:pt>
                <c:pt idx="5518">
                  <c:v>145.66999999999999</c:v>
                </c:pt>
                <c:pt idx="5519">
                  <c:v>149.72</c:v>
                </c:pt>
                <c:pt idx="5520">
                  <c:v>161.43</c:v>
                </c:pt>
                <c:pt idx="5521">
                  <c:v>169.02</c:v>
                </c:pt>
                <c:pt idx="5522">
                  <c:v>170.28</c:v>
                </c:pt>
                <c:pt idx="5523">
                  <c:v>148.55000000000001</c:v>
                </c:pt>
                <c:pt idx="5524">
                  <c:v>131.36000000000001</c:v>
                </c:pt>
                <c:pt idx="5525">
                  <c:v>112.14</c:v>
                </c:pt>
                <c:pt idx="5526">
                  <c:v>109.52</c:v>
                </c:pt>
                <c:pt idx="5527">
                  <c:v>108.08</c:v>
                </c:pt>
                <c:pt idx="5528">
                  <c:v>94.59</c:v>
                </c:pt>
                <c:pt idx="5529">
                  <c:v>93.75</c:v>
                </c:pt>
                <c:pt idx="5530">
                  <c:v>91.53</c:v>
                </c:pt>
                <c:pt idx="5531">
                  <c:v>91.55</c:v>
                </c:pt>
                <c:pt idx="5532">
                  <c:v>91.68</c:v>
                </c:pt>
                <c:pt idx="5533">
                  <c:v>92.23</c:v>
                </c:pt>
                <c:pt idx="5534">
                  <c:v>91.94</c:v>
                </c:pt>
                <c:pt idx="5535">
                  <c:v>92.27</c:v>
                </c:pt>
                <c:pt idx="5536">
                  <c:v>93.36</c:v>
                </c:pt>
                <c:pt idx="5537">
                  <c:v>95.12</c:v>
                </c:pt>
                <c:pt idx="5538">
                  <c:v>96.84</c:v>
                </c:pt>
                <c:pt idx="5539">
                  <c:v>99.97</c:v>
                </c:pt>
                <c:pt idx="5540">
                  <c:v>118.68</c:v>
                </c:pt>
                <c:pt idx="5541">
                  <c:v>117.41</c:v>
                </c:pt>
                <c:pt idx="5542">
                  <c:v>104.17</c:v>
                </c:pt>
                <c:pt idx="5543">
                  <c:v>107.17</c:v>
                </c:pt>
                <c:pt idx="5544">
                  <c:v>117.87</c:v>
                </c:pt>
                <c:pt idx="5545">
                  <c:v>119.35</c:v>
                </c:pt>
                <c:pt idx="5546">
                  <c:v>113.82</c:v>
                </c:pt>
                <c:pt idx="5547">
                  <c:v>111.43</c:v>
                </c:pt>
                <c:pt idx="5548">
                  <c:v>102.64</c:v>
                </c:pt>
                <c:pt idx="5549">
                  <c:v>100.32</c:v>
                </c:pt>
                <c:pt idx="5550">
                  <c:v>97.38</c:v>
                </c:pt>
                <c:pt idx="5551">
                  <c:v>86.5</c:v>
                </c:pt>
                <c:pt idx="5552">
                  <c:v>95.63</c:v>
                </c:pt>
                <c:pt idx="5553">
                  <c:v>91.43</c:v>
                </c:pt>
                <c:pt idx="5554">
                  <c:v>92.6</c:v>
                </c:pt>
                <c:pt idx="5555">
                  <c:v>91.73</c:v>
                </c:pt>
                <c:pt idx="5556">
                  <c:v>90.94</c:v>
                </c:pt>
                <c:pt idx="5557">
                  <c:v>90.33</c:v>
                </c:pt>
                <c:pt idx="5558">
                  <c:v>90.98</c:v>
                </c:pt>
                <c:pt idx="5559">
                  <c:v>90.87</c:v>
                </c:pt>
                <c:pt idx="5560">
                  <c:v>93.13</c:v>
                </c:pt>
                <c:pt idx="5561">
                  <c:v>97.17</c:v>
                </c:pt>
                <c:pt idx="5562">
                  <c:v>103.32</c:v>
                </c:pt>
                <c:pt idx="5563">
                  <c:v>105.26</c:v>
                </c:pt>
                <c:pt idx="5564">
                  <c:v>103.77</c:v>
                </c:pt>
                <c:pt idx="5565">
                  <c:v>106.57</c:v>
                </c:pt>
                <c:pt idx="5566">
                  <c:v>111.33</c:v>
                </c:pt>
                <c:pt idx="5567">
                  <c:v>138.85</c:v>
                </c:pt>
                <c:pt idx="5568">
                  <c:v>137.05000000000001</c:v>
                </c:pt>
                <c:pt idx="5569">
                  <c:v>141.46</c:v>
                </c:pt>
                <c:pt idx="5570">
                  <c:v>133.66</c:v>
                </c:pt>
                <c:pt idx="5571">
                  <c:v>130.41</c:v>
                </c:pt>
                <c:pt idx="5572">
                  <c:v>112.91</c:v>
                </c:pt>
                <c:pt idx="5573">
                  <c:v>105.64</c:v>
                </c:pt>
                <c:pt idx="5574">
                  <c:v>102.55</c:v>
                </c:pt>
                <c:pt idx="5575">
                  <c:v>100.64</c:v>
                </c:pt>
                <c:pt idx="5576">
                  <c:v>100.21</c:v>
                </c:pt>
                <c:pt idx="5577">
                  <c:v>98.02</c:v>
                </c:pt>
                <c:pt idx="5578">
                  <c:v>100.37</c:v>
                </c:pt>
                <c:pt idx="5579">
                  <c:v>99.34</c:v>
                </c:pt>
                <c:pt idx="5580">
                  <c:v>98.49</c:v>
                </c:pt>
                <c:pt idx="5581">
                  <c:v>100.61</c:v>
                </c:pt>
                <c:pt idx="5582">
                  <c:v>100.75</c:v>
                </c:pt>
                <c:pt idx="5583">
                  <c:v>100.79</c:v>
                </c:pt>
                <c:pt idx="5584">
                  <c:v>111.21</c:v>
                </c:pt>
                <c:pt idx="5585">
                  <c:v>134.13</c:v>
                </c:pt>
                <c:pt idx="5586">
                  <c:v>146.91</c:v>
                </c:pt>
                <c:pt idx="5587">
                  <c:v>153.25</c:v>
                </c:pt>
                <c:pt idx="5588">
                  <c:v>163.74</c:v>
                </c:pt>
                <c:pt idx="5589">
                  <c:v>219.59</c:v>
                </c:pt>
                <c:pt idx="5590">
                  <c:v>221.19</c:v>
                </c:pt>
                <c:pt idx="5591">
                  <c:v>215.72</c:v>
                </c:pt>
                <c:pt idx="5592">
                  <c:v>199.16</c:v>
                </c:pt>
                <c:pt idx="5593">
                  <c:v>208.4</c:v>
                </c:pt>
                <c:pt idx="5594">
                  <c:v>196.02</c:v>
                </c:pt>
                <c:pt idx="5595">
                  <c:v>157.04</c:v>
                </c:pt>
                <c:pt idx="5596">
                  <c:v>134.6</c:v>
                </c:pt>
                <c:pt idx="5597">
                  <c:v>118.76</c:v>
                </c:pt>
                <c:pt idx="5598">
                  <c:v>111.64</c:v>
                </c:pt>
                <c:pt idx="5599">
                  <c:v>103.12</c:v>
                </c:pt>
                <c:pt idx="5600">
                  <c:v>85.2</c:v>
                </c:pt>
                <c:pt idx="5601">
                  <c:v>83.17</c:v>
                </c:pt>
                <c:pt idx="5602">
                  <c:v>73.25</c:v>
                </c:pt>
                <c:pt idx="5603">
                  <c:v>72.849999999999994</c:v>
                </c:pt>
                <c:pt idx="5604">
                  <c:v>72.53</c:v>
                </c:pt>
                <c:pt idx="5605">
                  <c:v>57.34</c:v>
                </c:pt>
                <c:pt idx="5606">
                  <c:v>60.96</c:v>
                </c:pt>
                <c:pt idx="5607">
                  <c:v>60.67</c:v>
                </c:pt>
                <c:pt idx="5608">
                  <c:v>82.35</c:v>
                </c:pt>
                <c:pt idx="5609">
                  <c:v>94.89</c:v>
                </c:pt>
                <c:pt idx="5610">
                  <c:v>96.47</c:v>
                </c:pt>
                <c:pt idx="5611">
                  <c:v>104.09</c:v>
                </c:pt>
                <c:pt idx="5612">
                  <c:v>112.35</c:v>
                </c:pt>
                <c:pt idx="5613">
                  <c:v>145.35</c:v>
                </c:pt>
                <c:pt idx="5614">
                  <c:v>148.15</c:v>
                </c:pt>
                <c:pt idx="5615">
                  <c:v>147.51</c:v>
                </c:pt>
                <c:pt idx="5616">
                  <c:v>143.9</c:v>
                </c:pt>
                <c:pt idx="5617">
                  <c:v>129.33000000000001</c:v>
                </c:pt>
                <c:pt idx="5618">
                  <c:v>112.37</c:v>
                </c:pt>
                <c:pt idx="5619">
                  <c:v>103.5</c:v>
                </c:pt>
                <c:pt idx="5620">
                  <c:v>96.7</c:v>
                </c:pt>
                <c:pt idx="5621">
                  <c:v>84.08</c:v>
                </c:pt>
                <c:pt idx="5622">
                  <c:v>79.540000000000006</c:v>
                </c:pt>
                <c:pt idx="5623">
                  <c:v>70.180000000000007</c:v>
                </c:pt>
                <c:pt idx="5624">
                  <c:v>67.760000000000005</c:v>
                </c:pt>
                <c:pt idx="5625">
                  <c:v>55.07</c:v>
                </c:pt>
                <c:pt idx="5626">
                  <c:v>45.61</c:v>
                </c:pt>
                <c:pt idx="5627">
                  <c:v>45.64</c:v>
                </c:pt>
                <c:pt idx="5628">
                  <c:v>39.82</c:v>
                </c:pt>
                <c:pt idx="5629">
                  <c:v>39.68</c:v>
                </c:pt>
                <c:pt idx="5630">
                  <c:v>34.69</c:v>
                </c:pt>
                <c:pt idx="5631">
                  <c:v>39.78</c:v>
                </c:pt>
                <c:pt idx="5632">
                  <c:v>51.3</c:v>
                </c:pt>
                <c:pt idx="5633">
                  <c:v>59.49</c:v>
                </c:pt>
                <c:pt idx="5634">
                  <c:v>69.25</c:v>
                </c:pt>
                <c:pt idx="5635">
                  <c:v>78.75</c:v>
                </c:pt>
                <c:pt idx="5636">
                  <c:v>76.08</c:v>
                </c:pt>
                <c:pt idx="5637">
                  <c:v>122.36</c:v>
                </c:pt>
                <c:pt idx="5638">
                  <c:v>131.08000000000001</c:v>
                </c:pt>
                <c:pt idx="5639">
                  <c:v>132.86000000000001</c:v>
                </c:pt>
                <c:pt idx="5640">
                  <c:v>129.07</c:v>
                </c:pt>
                <c:pt idx="5641">
                  <c:v>119.56</c:v>
                </c:pt>
                <c:pt idx="5642">
                  <c:v>105.76</c:v>
                </c:pt>
                <c:pt idx="5643">
                  <c:v>99.27</c:v>
                </c:pt>
                <c:pt idx="5644">
                  <c:v>77.25</c:v>
                </c:pt>
                <c:pt idx="5645">
                  <c:v>71.63</c:v>
                </c:pt>
                <c:pt idx="5646">
                  <c:v>69.95</c:v>
                </c:pt>
                <c:pt idx="5647">
                  <c:v>66.930000000000007</c:v>
                </c:pt>
                <c:pt idx="5648">
                  <c:v>64.53</c:v>
                </c:pt>
                <c:pt idx="5649">
                  <c:v>56.73</c:v>
                </c:pt>
                <c:pt idx="5650">
                  <c:v>49.9</c:v>
                </c:pt>
                <c:pt idx="5651">
                  <c:v>51.42</c:v>
                </c:pt>
                <c:pt idx="5652">
                  <c:v>45.39</c:v>
                </c:pt>
                <c:pt idx="5653">
                  <c:v>44.37</c:v>
                </c:pt>
                <c:pt idx="5654">
                  <c:v>44.41</c:v>
                </c:pt>
                <c:pt idx="5655">
                  <c:v>44.49</c:v>
                </c:pt>
                <c:pt idx="5656">
                  <c:v>51.86</c:v>
                </c:pt>
                <c:pt idx="5657">
                  <c:v>59.79</c:v>
                </c:pt>
                <c:pt idx="5658">
                  <c:v>68.48</c:v>
                </c:pt>
                <c:pt idx="5659">
                  <c:v>75.36</c:v>
                </c:pt>
                <c:pt idx="5660">
                  <c:v>85.13</c:v>
                </c:pt>
                <c:pt idx="5661">
                  <c:v>106.19</c:v>
                </c:pt>
                <c:pt idx="5662">
                  <c:v>108.67</c:v>
                </c:pt>
                <c:pt idx="5663">
                  <c:v>114.12</c:v>
                </c:pt>
                <c:pt idx="5664">
                  <c:v>113.43</c:v>
                </c:pt>
                <c:pt idx="5665">
                  <c:v>106.04</c:v>
                </c:pt>
                <c:pt idx="5666">
                  <c:v>98.7</c:v>
                </c:pt>
                <c:pt idx="5667">
                  <c:v>83.49</c:v>
                </c:pt>
                <c:pt idx="5668">
                  <c:v>65.11</c:v>
                </c:pt>
                <c:pt idx="5669">
                  <c:v>58.32</c:v>
                </c:pt>
                <c:pt idx="5670">
                  <c:v>46.98</c:v>
                </c:pt>
                <c:pt idx="5671">
                  <c:v>43.23</c:v>
                </c:pt>
                <c:pt idx="5672">
                  <c:v>35.659999999999997</c:v>
                </c:pt>
                <c:pt idx="5673">
                  <c:v>31.52</c:v>
                </c:pt>
                <c:pt idx="5674">
                  <c:v>32.1</c:v>
                </c:pt>
                <c:pt idx="5675">
                  <c:v>30.36</c:v>
                </c:pt>
                <c:pt idx="5676">
                  <c:v>31.39</c:v>
                </c:pt>
                <c:pt idx="5677">
                  <c:v>29.78</c:v>
                </c:pt>
                <c:pt idx="5678">
                  <c:v>29.93</c:v>
                </c:pt>
                <c:pt idx="5679">
                  <c:v>29.58</c:v>
                </c:pt>
                <c:pt idx="5680">
                  <c:v>43.44</c:v>
                </c:pt>
                <c:pt idx="5681">
                  <c:v>51.66</c:v>
                </c:pt>
                <c:pt idx="5682">
                  <c:v>65.86</c:v>
                </c:pt>
                <c:pt idx="5683">
                  <c:v>70.959999999999994</c:v>
                </c:pt>
                <c:pt idx="5684">
                  <c:v>81.53</c:v>
                </c:pt>
                <c:pt idx="5685">
                  <c:v>106</c:v>
                </c:pt>
                <c:pt idx="5686">
                  <c:v>123.14</c:v>
                </c:pt>
                <c:pt idx="5687">
                  <c:v>118.43</c:v>
                </c:pt>
                <c:pt idx="5688">
                  <c:v>126.73</c:v>
                </c:pt>
                <c:pt idx="5689">
                  <c:v>114.71</c:v>
                </c:pt>
                <c:pt idx="5690">
                  <c:v>107.97</c:v>
                </c:pt>
                <c:pt idx="5691">
                  <c:v>94.03</c:v>
                </c:pt>
                <c:pt idx="5692">
                  <c:v>82.66</c:v>
                </c:pt>
                <c:pt idx="5693">
                  <c:v>74.010000000000005</c:v>
                </c:pt>
                <c:pt idx="5694">
                  <c:v>70.78</c:v>
                </c:pt>
                <c:pt idx="5695">
                  <c:v>68.290000000000006</c:v>
                </c:pt>
                <c:pt idx="5696">
                  <c:v>65.44</c:v>
                </c:pt>
                <c:pt idx="5697">
                  <c:v>64.680000000000007</c:v>
                </c:pt>
                <c:pt idx="5698">
                  <c:v>56.84</c:v>
                </c:pt>
                <c:pt idx="5699">
                  <c:v>54.43</c:v>
                </c:pt>
                <c:pt idx="5700">
                  <c:v>49.09</c:v>
                </c:pt>
                <c:pt idx="5701">
                  <c:v>48.84</c:v>
                </c:pt>
                <c:pt idx="5702">
                  <c:v>44.13</c:v>
                </c:pt>
                <c:pt idx="5703">
                  <c:v>43.96</c:v>
                </c:pt>
                <c:pt idx="5704">
                  <c:v>62.93</c:v>
                </c:pt>
                <c:pt idx="5705">
                  <c:v>80.73</c:v>
                </c:pt>
                <c:pt idx="5706">
                  <c:v>84.63</c:v>
                </c:pt>
                <c:pt idx="5707">
                  <c:v>89.85</c:v>
                </c:pt>
                <c:pt idx="5708">
                  <c:v>93.83</c:v>
                </c:pt>
                <c:pt idx="5709">
                  <c:v>101.3</c:v>
                </c:pt>
                <c:pt idx="5710">
                  <c:v>121.6</c:v>
                </c:pt>
                <c:pt idx="5711">
                  <c:v>133.37</c:v>
                </c:pt>
                <c:pt idx="5712">
                  <c:v>115.4</c:v>
                </c:pt>
                <c:pt idx="5713">
                  <c:v>116.35</c:v>
                </c:pt>
                <c:pt idx="5714">
                  <c:v>105.14</c:v>
                </c:pt>
                <c:pt idx="5715">
                  <c:v>83.39</c:v>
                </c:pt>
                <c:pt idx="5716">
                  <c:v>67.900000000000006</c:v>
                </c:pt>
                <c:pt idx="5717">
                  <c:v>76.69</c:v>
                </c:pt>
                <c:pt idx="5718">
                  <c:v>74.7</c:v>
                </c:pt>
                <c:pt idx="5719">
                  <c:v>66.61</c:v>
                </c:pt>
                <c:pt idx="5720">
                  <c:v>77.849999999999994</c:v>
                </c:pt>
                <c:pt idx="5721">
                  <c:v>75.239999999999995</c:v>
                </c:pt>
                <c:pt idx="5722">
                  <c:v>72.39</c:v>
                </c:pt>
                <c:pt idx="5723">
                  <c:v>63.67</c:v>
                </c:pt>
                <c:pt idx="5724">
                  <c:v>64.739999999999995</c:v>
                </c:pt>
                <c:pt idx="5725">
                  <c:v>63.1</c:v>
                </c:pt>
                <c:pt idx="5726">
                  <c:v>63.19</c:v>
                </c:pt>
                <c:pt idx="5727">
                  <c:v>63.14</c:v>
                </c:pt>
                <c:pt idx="5728">
                  <c:v>85.45</c:v>
                </c:pt>
                <c:pt idx="5729">
                  <c:v>91.02</c:v>
                </c:pt>
                <c:pt idx="5730">
                  <c:v>97.29</c:v>
                </c:pt>
                <c:pt idx="5731">
                  <c:v>97.99</c:v>
                </c:pt>
                <c:pt idx="5732">
                  <c:v>97.86</c:v>
                </c:pt>
                <c:pt idx="5733">
                  <c:v>98.98</c:v>
                </c:pt>
                <c:pt idx="5734">
                  <c:v>109.49</c:v>
                </c:pt>
                <c:pt idx="5735">
                  <c:v>130.33000000000001</c:v>
                </c:pt>
                <c:pt idx="5736">
                  <c:v>124.6</c:v>
                </c:pt>
                <c:pt idx="5737">
                  <c:v>123.42</c:v>
                </c:pt>
                <c:pt idx="5738">
                  <c:v>100.7</c:v>
                </c:pt>
                <c:pt idx="5739">
                  <c:v>94.7</c:v>
                </c:pt>
                <c:pt idx="5740">
                  <c:v>93.04</c:v>
                </c:pt>
                <c:pt idx="5741">
                  <c:v>91.33</c:v>
                </c:pt>
                <c:pt idx="5742">
                  <c:v>85.06</c:v>
                </c:pt>
                <c:pt idx="5743">
                  <c:v>84.39</c:v>
                </c:pt>
                <c:pt idx="5744">
                  <c:v>83.96</c:v>
                </c:pt>
                <c:pt idx="5745">
                  <c:v>88.68</c:v>
                </c:pt>
                <c:pt idx="5746">
                  <c:v>91.56</c:v>
                </c:pt>
                <c:pt idx="5747">
                  <c:v>90.91</c:v>
                </c:pt>
                <c:pt idx="5748">
                  <c:v>91.42</c:v>
                </c:pt>
                <c:pt idx="5749">
                  <c:v>91.56</c:v>
                </c:pt>
                <c:pt idx="5750">
                  <c:v>91.69</c:v>
                </c:pt>
                <c:pt idx="5751">
                  <c:v>91.61</c:v>
                </c:pt>
                <c:pt idx="5752">
                  <c:v>94.02</c:v>
                </c:pt>
                <c:pt idx="5753">
                  <c:v>105.31</c:v>
                </c:pt>
                <c:pt idx="5754">
                  <c:v>115.06</c:v>
                </c:pt>
                <c:pt idx="5755">
                  <c:v>130.97999999999999</c:v>
                </c:pt>
                <c:pt idx="5756">
                  <c:v>130.32</c:v>
                </c:pt>
                <c:pt idx="5757">
                  <c:v>128.81</c:v>
                </c:pt>
                <c:pt idx="5758">
                  <c:v>120.49</c:v>
                </c:pt>
                <c:pt idx="5759">
                  <c:v>134.66999999999999</c:v>
                </c:pt>
                <c:pt idx="5760">
                  <c:v>144.26</c:v>
                </c:pt>
                <c:pt idx="5761">
                  <c:v>156.21</c:v>
                </c:pt>
                <c:pt idx="5762">
                  <c:v>178.6</c:v>
                </c:pt>
                <c:pt idx="5763">
                  <c:v>163.4</c:v>
                </c:pt>
                <c:pt idx="5764">
                  <c:v>137.9</c:v>
                </c:pt>
                <c:pt idx="5765">
                  <c:v>127.92</c:v>
                </c:pt>
                <c:pt idx="5766">
                  <c:v>125.03</c:v>
                </c:pt>
                <c:pt idx="5767">
                  <c:v>123.33</c:v>
                </c:pt>
                <c:pt idx="5768">
                  <c:v>95.37</c:v>
                </c:pt>
                <c:pt idx="5769">
                  <c:v>93.52</c:v>
                </c:pt>
                <c:pt idx="5770">
                  <c:v>94.81</c:v>
                </c:pt>
                <c:pt idx="5771">
                  <c:v>93.66</c:v>
                </c:pt>
                <c:pt idx="5772">
                  <c:v>87.62</c:v>
                </c:pt>
                <c:pt idx="5773">
                  <c:v>83.62</c:v>
                </c:pt>
                <c:pt idx="5774">
                  <c:v>86.62</c:v>
                </c:pt>
                <c:pt idx="5775">
                  <c:v>82.65</c:v>
                </c:pt>
                <c:pt idx="5776">
                  <c:v>85.65</c:v>
                </c:pt>
                <c:pt idx="5777">
                  <c:v>102.14</c:v>
                </c:pt>
                <c:pt idx="5778">
                  <c:v>111.09</c:v>
                </c:pt>
                <c:pt idx="5779">
                  <c:v>131.31</c:v>
                </c:pt>
                <c:pt idx="5780">
                  <c:v>140.37</c:v>
                </c:pt>
                <c:pt idx="5781">
                  <c:v>178.56</c:v>
                </c:pt>
                <c:pt idx="5782">
                  <c:v>194.75</c:v>
                </c:pt>
                <c:pt idx="5783">
                  <c:v>199.72</c:v>
                </c:pt>
                <c:pt idx="5784">
                  <c:v>194.05</c:v>
                </c:pt>
                <c:pt idx="5785">
                  <c:v>226.55</c:v>
                </c:pt>
                <c:pt idx="5786">
                  <c:v>181.66</c:v>
                </c:pt>
                <c:pt idx="5787">
                  <c:v>163.61000000000001</c:v>
                </c:pt>
                <c:pt idx="5788">
                  <c:v>145.21</c:v>
                </c:pt>
                <c:pt idx="5789">
                  <c:v>141.94</c:v>
                </c:pt>
                <c:pt idx="5790">
                  <c:v>139.97</c:v>
                </c:pt>
                <c:pt idx="5791">
                  <c:v>138.12</c:v>
                </c:pt>
                <c:pt idx="5792">
                  <c:v>98.61</c:v>
                </c:pt>
                <c:pt idx="5793">
                  <c:v>97.04</c:v>
                </c:pt>
                <c:pt idx="5794">
                  <c:v>97.08</c:v>
                </c:pt>
                <c:pt idx="5795">
                  <c:v>95.76</c:v>
                </c:pt>
                <c:pt idx="5796">
                  <c:v>94.95</c:v>
                </c:pt>
                <c:pt idx="5797">
                  <c:v>94.86</c:v>
                </c:pt>
                <c:pt idx="5798">
                  <c:v>94.56</c:v>
                </c:pt>
                <c:pt idx="5799">
                  <c:v>94.39</c:v>
                </c:pt>
                <c:pt idx="5800">
                  <c:v>99.76</c:v>
                </c:pt>
                <c:pt idx="5801">
                  <c:v>123.25</c:v>
                </c:pt>
                <c:pt idx="5802">
                  <c:v>126.58</c:v>
                </c:pt>
                <c:pt idx="5803">
                  <c:v>130.44999999999999</c:v>
                </c:pt>
                <c:pt idx="5804">
                  <c:v>138.82</c:v>
                </c:pt>
                <c:pt idx="5805">
                  <c:v>141.26</c:v>
                </c:pt>
                <c:pt idx="5806">
                  <c:v>150.51</c:v>
                </c:pt>
                <c:pt idx="5807">
                  <c:v>179.22</c:v>
                </c:pt>
                <c:pt idx="5808">
                  <c:v>175.95</c:v>
                </c:pt>
                <c:pt idx="5809">
                  <c:v>203.75</c:v>
                </c:pt>
                <c:pt idx="5810">
                  <c:v>201.07</c:v>
                </c:pt>
                <c:pt idx="5811">
                  <c:v>176.06</c:v>
                </c:pt>
                <c:pt idx="5812">
                  <c:v>158.72999999999999</c:v>
                </c:pt>
                <c:pt idx="5813">
                  <c:v>157.47999999999999</c:v>
                </c:pt>
                <c:pt idx="5814">
                  <c:v>156.03</c:v>
                </c:pt>
                <c:pt idx="5815">
                  <c:v>156.15</c:v>
                </c:pt>
                <c:pt idx="5816">
                  <c:v>103.16</c:v>
                </c:pt>
                <c:pt idx="5817">
                  <c:v>102.16</c:v>
                </c:pt>
                <c:pt idx="5818">
                  <c:v>99.3</c:v>
                </c:pt>
                <c:pt idx="5819">
                  <c:v>99.04</c:v>
                </c:pt>
                <c:pt idx="5820">
                  <c:v>98.72</c:v>
                </c:pt>
                <c:pt idx="5821">
                  <c:v>101.25</c:v>
                </c:pt>
                <c:pt idx="5822">
                  <c:v>102.24</c:v>
                </c:pt>
                <c:pt idx="5823">
                  <c:v>102.31</c:v>
                </c:pt>
                <c:pt idx="5824">
                  <c:v>111.55</c:v>
                </c:pt>
                <c:pt idx="5825">
                  <c:v>134.56</c:v>
                </c:pt>
                <c:pt idx="5826">
                  <c:v>148.74</c:v>
                </c:pt>
                <c:pt idx="5827">
                  <c:v>146.29</c:v>
                </c:pt>
                <c:pt idx="5828">
                  <c:v>153.47999999999999</c:v>
                </c:pt>
                <c:pt idx="5829">
                  <c:v>159.47</c:v>
                </c:pt>
                <c:pt idx="5830">
                  <c:v>189.29</c:v>
                </c:pt>
                <c:pt idx="5831">
                  <c:v>203.47</c:v>
                </c:pt>
                <c:pt idx="5832">
                  <c:v>206.93</c:v>
                </c:pt>
                <c:pt idx="5833">
                  <c:v>233.7</c:v>
                </c:pt>
                <c:pt idx="5834">
                  <c:v>201.08</c:v>
                </c:pt>
                <c:pt idx="5835">
                  <c:v>181.56</c:v>
                </c:pt>
                <c:pt idx="5836">
                  <c:v>162.93</c:v>
                </c:pt>
                <c:pt idx="5837">
                  <c:v>154.37</c:v>
                </c:pt>
                <c:pt idx="5838">
                  <c:v>107.02</c:v>
                </c:pt>
                <c:pt idx="5839">
                  <c:v>98.49</c:v>
                </c:pt>
                <c:pt idx="5840">
                  <c:v>79.180000000000007</c:v>
                </c:pt>
                <c:pt idx="5841">
                  <c:v>70.12</c:v>
                </c:pt>
                <c:pt idx="5842">
                  <c:v>59.45</c:v>
                </c:pt>
                <c:pt idx="5843">
                  <c:v>48.96</c:v>
                </c:pt>
                <c:pt idx="5844">
                  <c:v>43.81</c:v>
                </c:pt>
                <c:pt idx="5845">
                  <c:v>34.33</c:v>
                </c:pt>
                <c:pt idx="5846">
                  <c:v>39.01</c:v>
                </c:pt>
                <c:pt idx="5847">
                  <c:v>38.97</c:v>
                </c:pt>
                <c:pt idx="5848">
                  <c:v>48.9</c:v>
                </c:pt>
                <c:pt idx="5849">
                  <c:v>62.67</c:v>
                </c:pt>
                <c:pt idx="5850">
                  <c:v>66.34</c:v>
                </c:pt>
                <c:pt idx="5851">
                  <c:v>69.58</c:v>
                </c:pt>
                <c:pt idx="5852">
                  <c:v>70.66</c:v>
                </c:pt>
                <c:pt idx="5853">
                  <c:v>73.959999999999994</c:v>
                </c:pt>
                <c:pt idx="5854">
                  <c:v>81.27</c:v>
                </c:pt>
                <c:pt idx="5855">
                  <c:v>81.28</c:v>
                </c:pt>
                <c:pt idx="5856">
                  <c:v>87.95</c:v>
                </c:pt>
                <c:pt idx="5857">
                  <c:v>83.91</c:v>
                </c:pt>
                <c:pt idx="5858">
                  <c:v>83.87</c:v>
                </c:pt>
                <c:pt idx="5859">
                  <c:v>77.23</c:v>
                </c:pt>
                <c:pt idx="5860">
                  <c:v>64.2</c:v>
                </c:pt>
                <c:pt idx="5861">
                  <c:v>92.69</c:v>
                </c:pt>
                <c:pt idx="5862">
                  <c:v>96.09</c:v>
                </c:pt>
                <c:pt idx="5863">
                  <c:v>89.96</c:v>
                </c:pt>
                <c:pt idx="5864">
                  <c:v>84.79</c:v>
                </c:pt>
                <c:pt idx="5865">
                  <c:v>67.95</c:v>
                </c:pt>
                <c:pt idx="5866">
                  <c:v>57.89</c:v>
                </c:pt>
                <c:pt idx="5867">
                  <c:v>51.03</c:v>
                </c:pt>
                <c:pt idx="5868">
                  <c:v>58.1</c:v>
                </c:pt>
                <c:pt idx="5869">
                  <c:v>58.31</c:v>
                </c:pt>
                <c:pt idx="5870">
                  <c:v>58.17</c:v>
                </c:pt>
                <c:pt idx="5871">
                  <c:v>57.75</c:v>
                </c:pt>
                <c:pt idx="5872">
                  <c:v>69.989999999999995</c:v>
                </c:pt>
                <c:pt idx="5873">
                  <c:v>70.42</c:v>
                </c:pt>
                <c:pt idx="5874">
                  <c:v>77.510000000000005</c:v>
                </c:pt>
                <c:pt idx="5875">
                  <c:v>90.49</c:v>
                </c:pt>
                <c:pt idx="5876">
                  <c:v>90.88</c:v>
                </c:pt>
                <c:pt idx="5877">
                  <c:v>92.67</c:v>
                </c:pt>
                <c:pt idx="5878">
                  <c:v>99.19</c:v>
                </c:pt>
                <c:pt idx="5879">
                  <c:v>105.72</c:v>
                </c:pt>
                <c:pt idx="5880">
                  <c:v>113.35</c:v>
                </c:pt>
                <c:pt idx="5881">
                  <c:v>107.09</c:v>
                </c:pt>
                <c:pt idx="5882">
                  <c:v>105.98</c:v>
                </c:pt>
                <c:pt idx="5883">
                  <c:v>108.2</c:v>
                </c:pt>
                <c:pt idx="5884">
                  <c:v>93.62</c:v>
                </c:pt>
                <c:pt idx="5885">
                  <c:v>62.03</c:v>
                </c:pt>
                <c:pt idx="5886">
                  <c:v>65.91</c:v>
                </c:pt>
                <c:pt idx="5887">
                  <c:v>60.07</c:v>
                </c:pt>
                <c:pt idx="5888">
                  <c:v>59.48</c:v>
                </c:pt>
                <c:pt idx="5889">
                  <c:v>56.64</c:v>
                </c:pt>
                <c:pt idx="5890">
                  <c:v>51.83</c:v>
                </c:pt>
                <c:pt idx="5891">
                  <c:v>49.78</c:v>
                </c:pt>
                <c:pt idx="5892">
                  <c:v>47.02</c:v>
                </c:pt>
                <c:pt idx="5893">
                  <c:v>40.909999999999997</c:v>
                </c:pt>
                <c:pt idx="5894">
                  <c:v>40.950000000000003</c:v>
                </c:pt>
                <c:pt idx="5895">
                  <c:v>24.3</c:v>
                </c:pt>
                <c:pt idx="5896">
                  <c:v>46.51</c:v>
                </c:pt>
                <c:pt idx="5897">
                  <c:v>57.72</c:v>
                </c:pt>
                <c:pt idx="5898">
                  <c:v>73.42</c:v>
                </c:pt>
                <c:pt idx="5899">
                  <c:v>75.319999999999993</c:v>
                </c:pt>
                <c:pt idx="5900">
                  <c:v>78.27</c:v>
                </c:pt>
                <c:pt idx="5901">
                  <c:v>77</c:v>
                </c:pt>
                <c:pt idx="5902">
                  <c:v>84.38</c:v>
                </c:pt>
                <c:pt idx="5903">
                  <c:v>90.15</c:v>
                </c:pt>
                <c:pt idx="5904">
                  <c:v>90.72</c:v>
                </c:pt>
                <c:pt idx="5905">
                  <c:v>91.81</c:v>
                </c:pt>
                <c:pt idx="5906">
                  <c:v>89.85</c:v>
                </c:pt>
                <c:pt idx="5907">
                  <c:v>89.57</c:v>
                </c:pt>
                <c:pt idx="5908">
                  <c:v>79.62</c:v>
                </c:pt>
                <c:pt idx="5909">
                  <c:v>75.5</c:v>
                </c:pt>
                <c:pt idx="5910">
                  <c:v>68.11</c:v>
                </c:pt>
                <c:pt idx="5911">
                  <c:v>67.48</c:v>
                </c:pt>
                <c:pt idx="5912">
                  <c:v>65.760000000000005</c:v>
                </c:pt>
                <c:pt idx="5913">
                  <c:v>63.33</c:v>
                </c:pt>
                <c:pt idx="5914">
                  <c:v>68.150000000000006</c:v>
                </c:pt>
                <c:pt idx="5915">
                  <c:v>67.98</c:v>
                </c:pt>
                <c:pt idx="5916">
                  <c:v>67.95</c:v>
                </c:pt>
                <c:pt idx="5917">
                  <c:v>59.7</c:v>
                </c:pt>
                <c:pt idx="5918">
                  <c:v>71.239999999999995</c:v>
                </c:pt>
                <c:pt idx="5919">
                  <c:v>71.290000000000006</c:v>
                </c:pt>
                <c:pt idx="5920">
                  <c:v>82.25</c:v>
                </c:pt>
                <c:pt idx="5921">
                  <c:v>86.94</c:v>
                </c:pt>
                <c:pt idx="5922">
                  <c:v>92.06</c:v>
                </c:pt>
                <c:pt idx="5923">
                  <c:v>102.5</c:v>
                </c:pt>
                <c:pt idx="5924">
                  <c:v>98.95</c:v>
                </c:pt>
                <c:pt idx="5925">
                  <c:v>102.18</c:v>
                </c:pt>
                <c:pt idx="5926">
                  <c:v>103.46</c:v>
                </c:pt>
                <c:pt idx="5927">
                  <c:v>104.4</c:v>
                </c:pt>
                <c:pt idx="5928">
                  <c:v>109.6</c:v>
                </c:pt>
                <c:pt idx="5929">
                  <c:v>108.14</c:v>
                </c:pt>
                <c:pt idx="5930">
                  <c:v>106.63</c:v>
                </c:pt>
                <c:pt idx="5931">
                  <c:v>97.16</c:v>
                </c:pt>
                <c:pt idx="5932">
                  <c:v>93.59</c:v>
                </c:pt>
                <c:pt idx="5933">
                  <c:v>91.19</c:v>
                </c:pt>
                <c:pt idx="5934">
                  <c:v>86.55</c:v>
                </c:pt>
                <c:pt idx="5935">
                  <c:v>72.69</c:v>
                </c:pt>
                <c:pt idx="5936">
                  <c:v>73.8</c:v>
                </c:pt>
                <c:pt idx="5937">
                  <c:v>50</c:v>
                </c:pt>
                <c:pt idx="5938">
                  <c:v>44.03</c:v>
                </c:pt>
                <c:pt idx="5939">
                  <c:v>39.49</c:v>
                </c:pt>
                <c:pt idx="5940">
                  <c:v>39.369999999999997</c:v>
                </c:pt>
                <c:pt idx="5941">
                  <c:v>39.270000000000003</c:v>
                </c:pt>
                <c:pt idx="5942">
                  <c:v>34.46</c:v>
                </c:pt>
                <c:pt idx="5943">
                  <c:v>34.39</c:v>
                </c:pt>
                <c:pt idx="5944">
                  <c:v>39.28</c:v>
                </c:pt>
                <c:pt idx="5945">
                  <c:v>45.05</c:v>
                </c:pt>
                <c:pt idx="5946">
                  <c:v>54.84</c:v>
                </c:pt>
                <c:pt idx="5947">
                  <c:v>57.16</c:v>
                </c:pt>
                <c:pt idx="5948">
                  <c:v>66.459999999999994</c:v>
                </c:pt>
                <c:pt idx="5949">
                  <c:v>106.17</c:v>
                </c:pt>
                <c:pt idx="5950">
                  <c:v>114.79</c:v>
                </c:pt>
                <c:pt idx="5951">
                  <c:v>118.56</c:v>
                </c:pt>
                <c:pt idx="5952">
                  <c:v>124.83</c:v>
                </c:pt>
                <c:pt idx="5953">
                  <c:v>108.5</c:v>
                </c:pt>
                <c:pt idx="5954">
                  <c:v>99.12</c:v>
                </c:pt>
                <c:pt idx="5955">
                  <c:v>86.6</c:v>
                </c:pt>
                <c:pt idx="5956">
                  <c:v>63.64</c:v>
                </c:pt>
                <c:pt idx="5957">
                  <c:v>57.53</c:v>
                </c:pt>
                <c:pt idx="5958">
                  <c:v>52.56</c:v>
                </c:pt>
                <c:pt idx="5959">
                  <c:v>40.54</c:v>
                </c:pt>
                <c:pt idx="5960">
                  <c:v>40.020000000000003</c:v>
                </c:pt>
                <c:pt idx="5961">
                  <c:v>39.090000000000003</c:v>
                </c:pt>
                <c:pt idx="5962">
                  <c:v>41.72</c:v>
                </c:pt>
                <c:pt idx="5963">
                  <c:v>40.44</c:v>
                </c:pt>
                <c:pt idx="5964">
                  <c:v>40.08</c:v>
                </c:pt>
                <c:pt idx="5965">
                  <c:v>35.54</c:v>
                </c:pt>
                <c:pt idx="5966">
                  <c:v>28.89</c:v>
                </c:pt>
                <c:pt idx="5967">
                  <c:v>22.59</c:v>
                </c:pt>
                <c:pt idx="5968">
                  <c:v>53.05</c:v>
                </c:pt>
                <c:pt idx="5969">
                  <c:v>65.599999999999994</c:v>
                </c:pt>
                <c:pt idx="5970">
                  <c:v>82.88</c:v>
                </c:pt>
                <c:pt idx="5971">
                  <c:v>88.46</c:v>
                </c:pt>
                <c:pt idx="5972">
                  <c:v>111.49</c:v>
                </c:pt>
                <c:pt idx="5973">
                  <c:v>154.94999999999999</c:v>
                </c:pt>
                <c:pt idx="5974">
                  <c:v>157.69999999999999</c:v>
                </c:pt>
                <c:pt idx="5975">
                  <c:v>174.78</c:v>
                </c:pt>
                <c:pt idx="5976">
                  <c:v>163.57</c:v>
                </c:pt>
                <c:pt idx="5977">
                  <c:v>165.74</c:v>
                </c:pt>
                <c:pt idx="5978">
                  <c:v>152.85</c:v>
                </c:pt>
                <c:pt idx="5979">
                  <c:v>126.49</c:v>
                </c:pt>
                <c:pt idx="5980">
                  <c:v>119.33</c:v>
                </c:pt>
                <c:pt idx="5981">
                  <c:v>106.83</c:v>
                </c:pt>
                <c:pt idx="5982">
                  <c:v>105.46</c:v>
                </c:pt>
                <c:pt idx="5983">
                  <c:v>104.42</c:v>
                </c:pt>
                <c:pt idx="5984">
                  <c:v>95.87</c:v>
                </c:pt>
                <c:pt idx="5985">
                  <c:v>93.89</c:v>
                </c:pt>
                <c:pt idx="5986">
                  <c:v>92.51</c:v>
                </c:pt>
                <c:pt idx="5987">
                  <c:v>91.49</c:v>
                </c:pt>
                <c:pt idx="5988">
                  <c:v>88.87</c:v>
                </c:pt>
                <c:pt idx="5989">
                  <c:v>89.75</c:v>
                </c:pt>
                <c:pt idx="5990">
                  <c:v>89.8</c:v>
                </c:pt>
                <c:pt idx="5991">
                  <c:v>89.49</c:v>
                </c:pt>
                <c:pt idx="5992">
                  <c:v>92.8</c:v>
                </c:pt>
                <c:pt idx="5993">
                  <c:v>104.22</c:v>
                </c:pt>
                <c:pt idx="5994">
                  <c:v>121.52</c:v>
                </c:pt>
                <c:pt idx="5995">
                  <c:v>130.86000000000001</c:v>
                </c:pt>
                <c:pt idx="5996">
                  <c:v>164.38</c:v>
                </c:pt>
                <c:pt idx="5997">
                  <c:v>197.71</c:v>
                </c:pt>
                <c:pt idx="5998">
                  <c:v>143.15</c:v>
                </c:pt>
                <c:pt idx="5999">
                  <c:v>147.32</c:v>
                </c:pt>
                <c:pt idx="6000">
                  <c:v>155.26</c:v>
                </c:pt>
                <c:pt idx="6001">
                  <c:v>164.59</c:v>
                </c:pt>
                <c:pt idx="6002">
                  <c:v>131.19</c:v>
                </c:pt>
                <c:pt idx="6003">
                  <c:v>125.81</c:v>
                </c:pt>
                <c:pt idx="6004">
                  <c:v>112.11</c:v>
                </c:pt>
                <c:pt idx="6005">
                  <c:v>109.32</c:v>
                </c:pt>
                <c:pt idx="6006">
                  <c:v>99.62</c:v>
                </c:pt>
                <c:pt idx="6007">
                  <c:v>109.2</c:v>
                </c:pt>
                <c:pt idx="6008">
                  <c:v>87.45</c:v>
                </c:pt>
                <c:pt idx="6009">
                  <c:v>85.76</c:v>
                </c:pt>
                <c:pt idx="6010">
                  <c:v>79.02</c:v>
                </c:pt>
                <c:pt idx="6011">
                  <c:v>69.17</c:v>
                </c:pt>
                <c:pt idx="6012">
                  <c:v>58</c:v>
                </c:pt>
                <c:pt idx="6013">
                  <c:v>50.83</c:v>
                </c:pt>
                <c:pt idx="6014">
                  <c:v>42.71</c:v>
                </c:pt>
                <c:pt idx="6015">
                  <c:v>37.880000000000003</c:v>
                </c:pt>
                <c:pt idx="6016">
                  <c:v>37.159999999999997</c:v>
                </c:pt>
                <c:pt idx="6017">
                  <c:v>33.64</c:v>
                </c:pt>
                <c:pt idx="6018">
                  <c:v>43.66</c:v>
                </c:pt>
                <c:pt idx="6019">
                  <c:v>38.93</c:v>
                </c:pt>
                <c:pt idx="6020">
                  <c:v>46.92</c:v>
                </c:pt>
                <c:pt idx="6021">
                  <c:v>74.2</c:v>
                </c:pt>
                <c:pt idx="6022">
                  <c:v>77.069999999999993</c:v>
                </c:pt>
                <c:pt idx="6023">
                  <c:v>79.41</c:v>
                </c:pt>
                <c:pt idx="6024">
                  <c:v>68.63</c:v>
                </c:pt>
                <c:pt idx="6025">
                  <c:v>60.57</c:v>
                </c:pt>
                <c:pt idx="6026">
                  <c:v>51.14</c:v>
                </c:pt>
                <c:pt idx="6027">
                  <c:v>31.43</c:v>
                </c:pt>
                <c:pt idx="6028">
                  <c:v>27.12</c:v>
                </c:pt>
                <c:pt idx="6029">
                  <c:v>22.49</c:v>
                </c:pt>
                <c:pt idx="6030">
                  <c:v>19.29</c:v>
                </c:pt>
                <c:pt idx="6031">
                  <c:v>19.22</c:v>
                </c:pt>
                <c:pt idx="6032">
                  <c:v>14.97</c:v>
                </c:pt>
                <c:pt idx="6033">
                  <c:v>9.5500000000000007</c:v>
                </c:pt>
                <c:pt idx="6034">
                  <c:v>9.5399999999999991</c:v>
                </c:pt>
                <c:pt idx="6035">
                  <c:v>9.14</c:v>
                </c:pt>
                <c:pt idx="6036">
                  <c:v>8.26</c:v>
                </c:pt>
                <c:pt idx="6037">
                  <c:v>8.14</c:v>
                </c:pt>
                <c:pt idx="6038">
                  <c:v>8.19</c:v>
                </c:pt>
                <c:pt idx="6039">
                  <c:v>8.23</c:v>
                </c:pt>
                <c:pt idx="6040">
                  <c:v>9.1999999999999993</c:v>
                </c:pt>
                <c:pt idx="6041">
                  <c:v>13.4</c:v>
                </c:pt>
                <c:pt idx="6042">
                  <c:v>25.65</c:v>
                </c:pt>
                <c:pt idx="6043">
                  <c:v>27.91</c:v>
                </c:pt>
                <c:pt idx="6044">
                  <c:v>33.049999999999997</c:v>
                </c:pt>
                <c:pt idx="6045">
                  <c:v>54.35</c:v>
                </c:pt>
                <c:pt idx="6046">
                  <c:v>58.29</c:v>
                </c:pt>
                <c:pt idx="6047">
                  <c:v>75.599999999999994</c:v>
                </c:pt>
                <c:pt idx="6048">
                  <c:v>71.59</c:v>
                </c:pt>
                <c:pt idx="6049">
                  <c:v>58.98</c:v>
                </c:pt>
                <c:pt idx="6050">
                  <c:v>56.28</c:v>
                </c:pt>
                <c:pt idx="6051">
                  <c:v>37.270000000000003</c:v>
                </c:pt>
                <c:pt idx="6052">
                  <c:v>29.32</c:v>
                </c:pt>
                <c:pt idx="6053">
                  <c:v>27.01</c:v>
                </c:pt>
                <c:pt idx="6054">
                  <c:v>26.38</c:v>
                </c:pt>
                <c:pt idx="6055">
                  <c:v>23.73</c:v>
                </c:pt>
                <c:pt idx="6056">
                  <c:v>19.29</c:v>
                </c:pt>
                <c:pt idx="6057">
                  <c:v>14.83</c:v>
                </c:pt>
                <c:pt idx="6058">
                  <c:v>9.23</c:v>
                </c:pt>
                <c:pt idx="6059">
                  <c:v>9.09</c:v>
                </c:pt>
                <c:pt idx="6060">
                  <c:v>9.1199999999999992</c:v>
                </c:pt>
                <c:pt idx="6061">
                  <c:v>9.0399999999999991</c:v>
                </c:pt>
                <c:pt idx="6062">
                  <c:v>9.11</c:v>
                </c:pt>
                <c:pt idx="6063">
                  <c:v>8</c:v>
                </c:pt>
                <c:pt idx="6064">
                  <c:v>8.93</c:v>
                </c:pt>
                <c:pt idx="6065">
                  <c:v>22.73</c:v>
                </c:pt>
                <c:pt idx="6066">
                  <c:v>25.7</c:v>
                </c:pt>
                <c:pt idx="6067">
                  <c:v>32.31</c:v>
                </c:pt>
                <c:pt idx="6068">
                  <c:v>33.64</c:v>
                </c:pt>
                <c:pt idx="6069">
                  <c:v>59.89</c:v>
                </c:pt>
                <c:pt idx="6070">
                  <c:v>63.71</c:v>
                </c:pt>
                <c:pt idx="6071">
                  <c:v>71.58</c:v>
                </c:pt>
                <c:pt idx="6072">
                  <c:v>74.510000000000005</c:v>
                </c:pt>
                <c:pt idx="6073">
                  <c:v>69.760000000000005</c:v>
                </c:pt>
                <c:pt idx="6074">
                  <c:v>62.13</c:v>
                </c:pt>
                <c:pt idx="6075">
                  <c:v>48.68</c:v>
                </c:pt>
                <c:pt idx="6076">
                  <c:v>32.92</c:v>
                </c:pt>
                <c:pt idx="6077">
                  <c:v>23.06</c:v>
                </c:pt>
                <c:pt idx="6078">
                  <c:v>15.52</c:v>
                </c:pt>
                <c:pt idx="6079">
                  <c:v>15.22</c:v>
                </c:pt>
                <c:pt idx="6080">
                  <c:v>9.41</c:v>
                </c:pt>
                <c:pt idx="6081">
                  <c:v>9.2799999999999994</c:v>
                </c:pt>
                <c:pt idx="6082">
                  <c:v>8.61</c:v>
                </c:pt>
                <c:pt idx="6083">
                  <c:v>9.58</c:v>
                </c:pt>
                <c:pt idx="6084">
                  <c:v>9.56</c:v>
                </c:pt>
                <c:pt idx="6085">
                  <c:v>9.56</c:v>
                </c:pt>
                <c:pt idx="6086">
                  <c:v>9.58</c:v>
                </c:pt>
                <c:pt idx="6087">
                  <c:v>8.5299999999999994</c:v>
                </c:pt>
                <c:pt idx="6088">
                  <c:v>18.68</c:v>
                </c:pt>
                <c:pt idx="6089">
                  <c:v>25.61</c:v>
                </c:pt>
                <c:pt idx="6090">
                  <c:v>39.35</c:v>
                </c:pt>
                <c:pt idx="6091">
                  <c:v>52.88</c:v>
                </c:pt>
                <c:pt idx="6092">
                  <c:v>62.29</c:v>
                </c:pt>
                <c:pt idx="6093">
                  <c:v>96.71</c:v>
                </c:pt>
                <c:pt idx="6094">
                  <c:v>106.11</c:v>
                </c:pt>
                <c:pt idx="6095">
                  <c:v>106.25</c:v>
                </c:pt>
                <c:pt idx="6096">
                  <c:v>112.68</c:v>
                </c:pt>
                <c:pt idx="6097">
                  <c:v>103.29</c:v>
                </c:pt>
                <c:pt idx="6098">
                  <c:v>90.61</c:v>
                </c:pt>
                <c:pt idx="6099">
                  <c:v>66.22</c:v>
                </c:pt>
                <c:pt idx="6100">
                  <c:v>58.4</c:v>
                </c:pt>
                <c:pt idx="6101">
                  <c:v>50.12</c:v>
                </c:pt>
                <c:pt idx="6102">
                  <c:v>48.43</c:v>
                </c:pt>
                <c:pt idx="6103">
                  <c:v>39.35</c:v>
                </c:pt>
                <c:pt idx="6104">
                  <c:v>44.07</c:v>
                </c:pt>
                <c:pt idx="6105">
                  <c:v>48.94</c:v>
                </c:pt>
                <c:pt idx="6106">
                  <c:v>50.84</c:v>
                </c:pt>
                <c:pt idx="6107">
                  <c:v>44.74</c:v>
                </c:pt>
                <c:pt idx="6108">
                  <c:v>39.89</c:v>
                </c:pt>
                <c:pt idx="6109">
                  <c:v>39.15</c:v>
                </c:pt>
                <c:pt idx="6110">
                  <c:v>38.200000000000003</c:v>
                </c:pt>
                <c:pt idx="6111">
                  <c:v>37.79</c:v>
                </c:pt>
                <c:pt idx="6112">
                  <c:v>53.68</c:v>
                </c:pt>
                <c:pt idx="6113">
                  <c:v>64.67</c:v>
                </c:pt>
                <c:pt idx="6114">
                  <c:v>80.09</c:v>
                </c:pt>
                <c:pt idx="6115">
                  <c:v>93.98</c:v>
                </c:pt>
                <c:pt idx="6116">
                  <c:v>97.69</c:v>
                </c:pt>
                <c:pt idx="6117">
                  <c:v>116.37</c:v>
                </c:pt>
                <c:pt idx="6118">
                  <c:v>122.94</c:v>
                </c:pt>
                <c:pt idx="6119">
                  <c:v>132.85</c:v>
                </c:pt>
                <c:pt idx="6120">
                  <c:v>126.36</c:v>
                </c:pt>
                <c:pt idx="6121">
                  <c:v>127.06</c:v>
                </c:pt>
                <c:pt idx="6122">
                  <c:v>113.43</c:v>
                </c:pt>
                <c:pt idx="6123">
                  <c:v>97.53</c:v>
                </c:pt>
                <c:pt idx="6124">
                  <c:v>97.6</c:v>
                </c:pt>
                <c:pt idx="6125">
                  <c:v>103.14</c:v>
                </c:pt>
                <c:pt idx="6126">
                  <c:v>102.78</c:v>
                </c:pt>
                <c:pt idx="6127">
                  <c:v>91.82</c:v>
                </c:pt>
                <c:pt idx="6128">
                  <c:v>91.69</c:v>
                </c:pt>
                <c:pt idx="6129">
                  <c:v>77.819999999999993</c:v>
                </c:pt>
                <c:pt idx="6130">
                  <c:v>82.55</c:v>
                </c:pt>
                <c:pt idx="6131">
                  <c:v>82.43</c:v>
                </c:pt>
                <c:pt idx="6132">
                  <c:v>87.09</c:v>
                </c:pt>
                <c:pt idx="6133">
                  <c:v>79.66</c:v>
                </c:pt>
                <c:pt idx="6134">
                  <c:v>66.34</c:v>
                </c:pt>
                <c:pt idx="6135">
                  <c:v>66.12</c:v>
                </c:pt>
                <c:pt idx="6136">
                  <c:v>87</c:v>
                </c:pt>
                <c:pt idx="6137">
                  <c:v>89.69</c:v>
                </c:pt>
                <c:pt idx="6138">
                  <c:v>95.21</c:v>
                </c:pt>
                <c:pt idx="6139">
                  <c:v>106.02</c:v>
                </c:pt>
                <c:pt idx="6140">
                  <c:v>103.49</c:v>
                </c:pt>
                <c:pt idx="6141">
                  <c:v>104.03</c:v>
                </c:pt>
                <c:pt idx="6142">
                  <c:v>103.91</c:v>
                </c:pt>
                <c:pt idx="6143">
                  <c:v>112.49</c:v>
                </c:pt>
                <c:pt idx="6144">
                  <c:v>128.38999999999999</c:v>
                </c:pt>
                <c:pt idx="6145">
                  <c:v>152.49</c:v>
                </c:pt>
                <c:pt idx="6146">
                  <c:v>145.68</c:v>
                </c:pt>
                <c:pt idx="6147">
                  <c:v>130.1</c:v>
                </c:pt>
                <c:pt idx="6148">
                  <c:v>107.51</c:v>
                </c:pt>
                <c:pt idx="6149">
                  <c:v>103.7</c:v>
                </c:pt>
                <c:pt idx="6150">
                  <c:v>93.03</c:v>
                </c:pt>
                <c:pt idx="6151">
                  <c:v>97.42</c:v>
                </c:pt>
                <c:pt idx="6152">
                  <c:v>85.83</c:v>
                </c:pt>
                <c:pt idx="6153">
                  <c:v>84.41</c:v>
                </c:pt>
                <c:pt idx="6154">
                  <c:v>88.22</c:v>
                </c:pt>
                <c:pt idx="6155">
                  <c:v>87.32</c:v>
                </c:pt>
                <c:pt idx="6156">
                  <c:v>86.51</c:v>
                </c:pt>
                <c:pt idx="6157">
                  <c:v>86.36</c:v>
                </c:pt>
                <c:pt idx="6158">
                  <c:v>86.22</c:v>
                </c:pt>
                <c:pt idx="6159">
                  <c:v>82.33</c:v>
                </c:pt>
                <c:pt idx="6160">
                  <c:v>85.27</c:v>
                </c:pt>
                <c:pt idx="6161">
                  <c:v>98.23</c:v>
                </c:pt>
                <c:pt idx="6162">
                  <c:v>106.39</c:v>
                </c:pt>
                <c:pt idx="6163">
                  <c:v>109.88</c:v>
                </c:pt>
                <c:pt idx="6164">
                  <c:v>119.57</c:v>
                </c:pt>
                <c:pt idx="6165">
                  <c:v>122.78</c:v>
                </c:pt>
                <c:pt idx="6166">
                  <c:v>156.91999999999999</c:v>
                </c:pt>
                <c:pt idx="6167">
                  <c:v>170.59</c:v>
                </c:pt>
                <c:pt idx="6168">
                  <c:v>167.75</c:v>
                </c:pt>
                <c:pt idx="6169">
                  <c:v>186.56</c:v>
                </c:pt>
                <c:pt idx="6170">
                  <c:v>191.29</c:v>
                </c:pt>
                <c:pt idx="6171">
                  <c:v>161.16999999999999</c:v>
                </c:pt>
                <c:pt idx="6172">
                  <c:v>133.12</c:v>
                </c:pt>
                <c:pt idx="6173">
                  <c:v>113.71</c:v>
                </c:pt>
                <c:pt idx="6174">
                  <c:v>97.6</c:v>
                </c:pt>
                <c:pt idx="6175">
                  <c:v>94.84</c:v>
                </c:pt>
                <c:pt idx="6176">
                  <c:v>92.2</c:v>
                </c:pt>
                <c:pt idx="6177">
                  <c:v>92.36</c:v>
                </c:pt>
                <c:pt idx="6178">
                  <c:v>92.07</c:v>
                </c:pt>
                <c:pt idx="6179">
                  <c:v>87.76</c:v>
                </c:pt>
                <c:pt idx="6180">
                  <c:v>87.34</c:v>
                </c:pt>
                <c:pt idx="6181">
                  <c:v>86.87</c:v>
                </c:pt>
                <c:pt idx="6182">
                  <c:v>86.66</c:v>
                </c:pt>
                <c:pt idx="6183">
                  <c:v>86.36</c:v>
                </c:pt>
                <c:pt idx="6184">
                  <c:v>86.23</c:v>
                </c:pt>
                <c:pt idx="6185">
                  <c:v>95.73</c:v>
                </c:pt>
                <c:pt idx="6186">
                  <c:v>107.76</c:v>
                </c:pt>
                <c:pt idx="6187">
                  <c:v>125.14</c:v>
                </c:pt>
                <c:pt idx="6188">
                  <c:v>128.59</c:v>
                </c:pt>
                <c:pt idx="6189">
                  <c:v>136.76</c:v>
                </c:pt>
                <c:pt idx="6190">
                  <c:v>160.16</c:v>
                </c:pt>
                <c:pt idx="6191">
                  <c:v>166.57</c:v>
                </c:pt>
                <c:pt idx="6192">
                  <c:v>162.6</c:v>
                </c:pt>
                <c:pt idx="6193">
                  <c:v>179.49</c:v>
                </c:pt>
                <c:pt idx="6194">
                  <c:v>169.08</c:v>
                </c:pt>
                <c:pt idx="6195">
                  <c:v>165.34</c:v>
                </c:pt>
                <c:pt idx="6196">
                  <c:v>150.38</c:v>
                </c:pt>
                <c:pt idx="6197">
                  <c:v>147.88</c:v>
                </c:pt>
                <c:pt idx="6198">
                  <c:v>134.65</c:v>
                </c:pt>
                <c:pt idx="6199">
                  <c:v>133.66999999999999</c:v>
                </c:pt>
                <c:pt idx="6200">
                  <c:v>102.74</c:v>
                </c:pt>
                <c:pt idx="6201">
                  <c:v>99.79</c:v>
                </c:pt>
                <c:pt idx="6202">
                  <c:v>97.28</c:v>
                </c:pt>
                <c:pt idx="6203">
                  <c:v>96.74</c:v>
                </c:pt>
                <c:pt idx="6204">
                  <c:v>95.4</c:v>
                </c:pt>
                <c:pt idx="6205">
                  <c:v>96.48</c:v>
                </c:pt>
                <c:pt idx="6206">
                  <c:v>95.31</c:v>
                </c:pt>
                <c:pt idx="6207">
                  <c:v>95.38</c:v>
                </c:pt>
                <c:pt idx="6208">
                  <c:v>96.87</c:v>
                </c:pt>
                <c:pt idx="6209">
                  <c:v>99.46</c:v>
                </c:pt>
                <c:pt idx="6210">
                  <c:v>103.11</c:v>
                </c:pt>
                <c:pt idx="6211">
                  <c:v>108.78</c:v>
                </c:pt>
                <c:pt idx="6212">
                  <c:v>163.27000000000001</c:v>
                </c:pt>
                <c:pt idx="6213">
                  <c:v>196.62</c:v>
                </c:pt>
                <c:pt idx="6214">
                  <c:v>205.4</c:v>
                </c:pt>
                <c:pt idx="6215">
                  <c:v>209.95</c:v>
                </c:pt>
                <c:pt idx="6216">
                  <c:v>204.63</c:v>
                </c:pt>
                <c:pt idx="6217">
                  <c:v>193.08</c:v>
                </c:pt>
                <c:pt idx="6218">
                  <c:v>175.65</c:v>
                </c:pt>
                <c:pt idx="6219">
                  <c:v>145.08000000000001</c:v>
                </c:pt>
                <c:pt idx="6220">
                  <c:v>129.96</c:v>
                </c:pt>
                <c:pt idx="6221">
                  <c:v>116.51</c:v>
                </c:pt>
                <c:pt idx="6222">
                  <c:v>114.36</c:v>
                </c:pt>
                <c:pt idx="6223">
                  <c:v>112.78</c:v>
                </c:pt>
                <c:pt idx="6224">
                  <c:v>110.75</c:v>
                </c:pt>
                <c:pt idx="6225">
                  <c:v>95.52</c:v>
                </c:pt>
                <c:pt idx="6226">
                  <c:v>84.46</c:v>
                </c:pt>
                <c:pt idx="6227">
                  <c:v>80.959999999999994</c:v>
                </c:pt>
                <c:pt idx="6228">
                  <c:v>68.040000000000006</c:v>
                </c:pt>
                <c:pt idx="6229">
                  <c:v>38.94</c:v>
                </c:pt>
                <c:pt idx="6230">
                  <c:v>38.840000000000003</c:v>
                </c:pt>
                <c:pt idx="6231">
                  <c:v>39.18</c:v>
                </c:pt>
                <c:pt idx="6232">
                  <c:v>43.6</c:v>
                </c:pt>
                <c:pt idx="6233">
                  <c:v>53.64</c:v>
                </c:pt>
                <c:pt idx="6234">
                  <c:v>54.61</c:v>
                </c:pt>
                <c:pt idx="6235">
                  <c:v>56</c:v>
                </c:pt>
                <c:pt idx="6236">
                  <c:v>77.14</c:v>
                </c:pt>
                <c:pt idx="6237">
                  <c:v>116.44</c:v>
                </c:pt>
                <c:pt idx="6238">
                  <c:v>133.25</c:v>
                </c:pt>
                <c:pt idx="6239">
                  <c:v>143.07</c:v>
                </c:pt>
                <c:pt idx="6240">
                  <c:v>144.84</c:v>
                </c:pt>
                <c:pt idx="6241">
                  <c:v>135.25</c:v>
                </c:pt>
                <c:pt idx="6242">
                  <c:v>121.91</c:v>
                </c:pt>
                <c:pt idx="6243">
                  <c:v>101.3</c:v>
                </c:pt>
                <c:pt idx="6244">
                  <c:v>83.84</c:v>
                </c:pt>
                <c:pt idx="6245">
                  <c:v>83.34</c:v>
                </c:pt>
                <c:pt idx="6246">
                  <c:v>85.53</c:v>
                </c:pt>
                <c:pt idx="6247">
                  <c:v>81.23</c:v>
                </c:pt>
                <c:pt idx="6248">
                  <c:v>68.53</c:v>
                </c:pt>
                <c:pt idx="6249">
                  <c:v>68.22</c:v>
                </c:pt>
                <c:pt idx="6250">
                  <c:v>57.71</c:v>
                </c:pt>
                <c:pt idx="6251">
                  <c:v>57.8</c:v>
                </c:pt>
                <c:pt idx="6252">
                  <c:v>58.34</c:v>
                </c:pt>
                <c:pt idx="6253">
                  <c:v>58.5</c:v>
                </c:pt>
                <c:pt idx="6254">
                  <c:v>50.66</c:v>
                </c:pt>
                <c:pt idx="6255">
                  <c:v>58.55</c:v>
                </c:pt>
                <c:pt idx="6256">
                  <c:v>57.5</c:v>
                </c:pt>
                <c:pt idx="6257">
                  <c:v>53.03</c:v>
                </c:pt>
                <c:pt idx="6258">
                  <c:v>61.59</c:v>
                </c:pt>
                <c:pt idx="6259">
                  <c:v>74.989999999999995</c:v>
                </c:pt>
                <c:pt idx="6260">
                  <c:v>83.1</c:v>
                </c:pt>
                <c:pt idx="6261">
                  <c:v>91.67</c:v>
                </c:pt>
                <c:pt idx="6262">
                  <c:v>95.64</c:v>
                </c:pt>
                <c:pt idx="6263">
                  <c:v>96.75</c:v>
                </c:pt>
                <c:pt idx="6264">
                  <c:v>97.13</c:v>
                </c:pt>
                <c:pt idx="6265">
                  <c:v>94.77</c:v>
                </c:pt>
                <c:pt idx="6266">
                  <c:v>85.9</c:v>
                </c:pt>
                <c:pt idx="6267">
                  <c:v>92.55</c:v>
                </c:pt>
                <c:pt idx="6268">
                  <c:v>83.24</c:v>
                </c:pt>
                <c:pt idx="6269">
                  <c:v>71.22</c:v>
                </c:pt>
                <c:pt idx="6270">
                  <c:v>57.48</c:v>
                </c:pt>
                <c:pt idx="6271">
                  <c:v>56.83</c:v>
                </c:pt>
                <c:pt idx="6272">
                  <c:v>46.96</c:v>
                </c:pt>
                <c:pt idx="6273">
                  <c:v>43.62</c:v>
                </c:pt>
                <c:pt idx="6274">
                  <c:v>34.75</c:v>
                </c:pt>
                <c:pt idx="6275">
                  <c:v>34.619999999999997</c:v>
                </c:pt>
                <c:pt idx="6276">
                  <c:v>24.97</c:v>
                </c:pt>
                <c:pt idx="6277">
                  <c:v>26.12</c:v>
                </c:pt>
                <c:pt idx="6278">
                  <c:v>25.87</c:v>
                </c:pt>
                <c:pt idx="6279">
                  <c:v>25.69</c:v>
                </c:pt>
                <c:pt idx="6280">
                  <c:v>45.26</c:v>
                </c:pt>
                <c:pt idx="6281">
                  <c:v>57.28</c:v>
                </c:pt>
                <c:pt idx="6282">
                  <c:v>69.17</c:v>
                </c:pt>
                <c:pt idx="6283">
                  <c:v>92.27</c:v>
                </c:pt>
                <c:pt idx="6284">
                  <c:v>97.74</c:v>
                </c:pt>
                <c:pt idx="6285">
                  <c:v>134.72</c:v>
                </c:pt>
                <c:pt idx="6286">
                  <c:v>150.94</c:v>
                </c:pt>
                <c:pt idx="6287">
                  <c:v>150.24</c:v>
                </c:pt>
                <c:pt idx="6288">
                  <c:v>132.32</c:v>
                </c:pt>
                <c:pt idx="6289">
                  <c:v>121.61</c:v>
                </c:pt>
                <c:pt idx="6290">
                  <c:v>108.49</c:v>
                </c:pt>
                <c:pt idx="6291">
                  <c:v>97.97</c:v>
                </c:pt>
                <c:pt idx="6292">
                  <c:v>88.01</c:v>
                </c:pt>
                <c:pt idx="6293">
                  <c:v>85.16</c:v>
                </c:pt>
                <c:pt idx="6294">
                  <c:v>84.02</c:v>
                </c:pt>
                <c:pt idx="6295">
                  <c:v>71.510000000000005</c:v>
                </c:pt>
                <c:pt idx="6296">
                  <c:v>68.510000000000005</c:v>
                </c:pt>
                <c:pt idx="6297">
                  <c:v>59.11</c:v>
                </c:pt>
                <c:pt idx="6298">
                  <c:v>53.21</c:v>
                </c:pt>
                <c:pt idx="6299">
                  <c:v>59.86</c:v>
                </c:pt>
                <c:pt idx="6300">
                  <c:v>60.5</c:v>
                </c:pt>
                <c:pt idx="6301">
                  <c:v>59.47</c:v>
                </c:pt>
                <c:pt idx="6302">
                  <c:v>52.3</c:v>
                </c:pt>
                <c:pt idx="6303">
                  <c:v>60.01</c:v>
                </c:pt>
                <c:pt idx="6304">
                  <c:v>71.61</c:v>
                </c:pt>
                <c:pt idx="6305">
                  <c:v>72.069999999999993</c:v>
                </c:pt>
                <c:pt idx="6306">
                  <c:v>86.68</c:v>
                </c:pt>
                <c:pt idx="6307">
                  <c:v>97.73</c:v>
                </c:pt>
                <c:pt idx="6308">
                  <c:v>119.83</c:v>
                </c:pt>
                <c:pt idx="6309">
                  <c:v>162.30000000000001</c:v>
                </c:pt>
                <c:pt idx="6310">
                  <c:v>174.27</c:v>
                </c:pt>
                <c:pt idx="6311">
                  <c:v>174.37</c:v>
                </c:pt>
                <c:pt idx="6312">
                  <c:v>166.06</c:v>
                </c:pt>
                <c:pt idx="6313">
                  <c:v>170.7</c:v>
                </c:pt>
                <c:pt idx="6314">
                  <c:v>157.85</c:v>
                </c:pt>
                <c:pt idx="6315">
                  <c:v>136.41</c:v>
                </c:pt>
                <c:pt idx="6316">
                  <c:v>115.51</c:v>
                </c:pt>
                <c:pt idx="6317">
                  <c:v>111.18</c:v>
                </c:pt>
                <c:pt idx="6318">
                  <c:v>109.21</c:v>
                </c:pt>
                <c:pt idx="6319">
                  <c:v>107.38</c:v>
                </c:pt>
                <c:pt idx="6320">
                  <c:v>93.34</c:v>
                </c:pt>
                <c:pt idx="6321">
                  <c:v>91.41</c:v>
                </c:pt>
                <c:pt idx="6322">
                  <c:v>89.55</c:v>
                </c:pt>
                <c:pt idx="6323">
                  <c:v>88.13</c:v>
                </c:pt>
                <c:pt idx="6324">
                  <c:v>86.45</c:v>
                </c:pt>
                <c:pt idx="6325">
                  <c:v>86.01</c:v>
                </c:pt>
                <c:pt idx="6326">
                  <c:v>73</c:v>
                </c:pt>
                <c:pt idx="6327">
                  <c:v>86.72</c:v>
                </c:pt>
                <c:pt idx="6328">
                  <c:v>86.42</c:v>
                </c:pt>
                <c:pt idx="6329">
                  <c:v>98.07</c:v>
                </c:pt>
                <c:pt idx="6330">
                  <c:v>105.68</c:v>
                </c:pt>
                <c:pt idx="6331">
                  <c:v>122</c:v>
                </c:pt>
                <c:pt idx="6332">
                  <c:v>132.01</c:v>
                </c:pt>
                <c:pt idx="6333">
                  <c:v>197.93</c:v>
                </c:pt>
                <c:pt idx="6334">
                  <c:v>199.25</c:v>
                </c:pt>
                <c:pt idx="6335">
                  <c:v>208.04</c:v>
                </c:pt>
                <c:pt idx="6336">
                  <c:v>198.24</c:v>
                </c:pt>
                <c:pt idx="6337">
                  <c:v>208.71</c:v>
                </c:pt>
                <c:pt idx="6338">
                  <c:v>178.83</c:v>
                </c:pt>
                <c:pt idx="6339">
                  <c:v>159.27000000000001</c:v>
                </c:pt>
                <c:pt idx="6340">
                  <c:v>147.72</c:v>
                </c:pt>
                <c:pt idx="6341">
                  <c:v>145.13999999999999</c:v>
                </c:pt>
                <c:pt idx="6342">
                  <c:v>147.77000000000001</c:v>
                </c:pt>
                <c:pt idx="6343">
                  <c:v>135.01</c:v>
                </c:pt>
                <c:pt idx="6344">
                  <c:v>99.17</c:v>
                </c:pt>
                <c:pt idx="6345">
                  <c:v>97.37</c:v>
                </c:pt>
                <c:pt idx="6346">
                  <c:v>89.67</c:v>
                </c:pt>
                <c:pt idx="6347">
                  <c:v>89.59</c:v>
                </c:pt>
                <c:pt idx="6348">
                  <c:v>89.85</c:v>
                </c:pt>
                <c:pt idx="6349">
                  <c:v>90.51</c:v>
                </c:pt>
                <c:pt idx="6350">
                  <c:v>91.16</c:v>
                </c:pt>
                <c:pt idx="6351">
                  <c:v>91.6</c:v>
                </c:pt>
                <c:pt idx="6352">
                  <c:v>93.45</c:v>
                </c:pt>
                <c:pt idx="6353">
                  <c:v>100.47</c:v>
                </c:pt>
                <c:pt idx="6354">
                  <c:v>105.81</c:v>
                </c:pt>
                <c:pt idx="6355">
                  <c:v>96.23</c:v>
                </c:pt>
                <c:pt idx="6356">
                  <c:v>104.85</c:v>
                </c:pt>
                <c:pt idx="6357">
                  <c:v>108.86</c:v>
                </c:pt>
                <c:pt idx="6358">
                  <c:v>116.8</c:v>
                </c:pt>
                <c:pt idx="6359">
                  <c:v>107.43</c:v>
                </c:pt>
                <c:pt idx="6360">
                  <c:v>108.53</c:v>
                </c:pt>
                <c:pt idx="6361">
                  <c:v>91.72</c:v>
                </c:pt>
                <c:pt idx="6362">
                  <c:v>87.84</c:v>
                </c:pt>
                <c:pt idx="6363">
                  <c:v>72.239999999999995</c:v>
                </c:pt>
                <c:pt idx="6364">
                  <c:v>58.42</c:v>
                </c:pt>
                <c:pt idx="6365">
                  <c:v>57.54</c:v>
                </c:pt>
                <c:pt idx="6366">
                  <c:v>48.8</c:v>
                </c:pt>
                <c:pt idx="6367">
                  <c:v>38.479999999999997</c:v>
                </c:pt>
                <c:pt idx="6368">
                  <c:v>33.81</c:v>
                </c:pt>
                <c:pt idx="6369">
                  <c:v>29.39</c:v>
                </c:pt>
                <c:pt idx="6370">
                  <c:v>15.32</c:v>
                </c:pt>
                <c:pt idx="6371">
                  <c:v>8.6300000000000008</c:v>
                </c:pt>
                <c:pt idx="6372">
                  <c:v>8.91</c:v>
                </c:pt>
                <c:pt idx="6373">
                  <c:v>8.0299999999999994</c:v>
                </c:pt>
                <c:pt idx="6374">
                  <c:v>6.15</c:v>
                </c:pt>
                <c:pt idx="6375">
                  <c:v>5.17</c:v>
                </c:pt>
                <c:pt idx="6376">
                  <c:v>5.9</c:v>
                </c:pt>
                <c:pt idx="6377">
                  <c:v>6.76</c:v>
                </c:pt>
                <c:pt idx="6378">
                  <c:v>15.35</c:v>
                </c:pt>
                <c:pt idx="6379">
                  <c:v>19</c:v>
                </c:pt>
                <c:pt idx="6380">
                  <c:v>22.98</c:v>
                </c:pt>
                <c:pt idx="6381">
                  <c:v>25.55</c:v>
                </c:pt>
                <c:pt idx="6382">
                  <c:v>25.99</c:v>
                </c:pt>
                <c:pt idx="6383">
                  <c:v>30.66</c:v>
                </c:pt>
                <c:pt idx="6384">
                  <c:v>41.45</c:v>
                </c:pt>
                <c:pt idx="6385">
                  <c:v>43.25</c:v>
                </c:pt>
                <c:pt idx="6386">
                  <c:v>34.659999999999997</c:v>
                </c:pt>
                <c:pt idx="6387">
                  <c:v>23.06</c:v>
                </c:pt>
                <c:pt idx="6388">
                  <c:v>16.43</c:v>
                </c:pt>
                <c:pt idx="6389">
                  <c:v>12.33</c:v>
                </c:pt>
                <c:pt idx="6390">
                  <c:v>5.92</c:v>
                </c:pt>
                <c:pt idx="6391">
                  <c:v>4.8</c:v>
                </c:pt>
                <c:pt idx="6392">
                  <c:v>2.62</c:v>
                </c:pt>
                <c:pt idx="6393">
                  <c:v>2.5499999999999998</c:v>
                </c:pt>
                <c:pt idx="6394">
                  <c:v>2.76</c:v>
                </c:pt>
                <c:pt idx="6395">
                  <c:v>1.19</c:v>
                </c:pt>
                <c:pt idx="6396">
                  <c:v>1.18</c:v>
                </c:pt>
                <c:pt idx="6397">
                  <c:v>0</c:v>
                </c:pt>
                <c:pt idx="6398">
                  <c:v>0</c:v>
                </c:pt>
                <c:pt idx="6399">
                  <c:v>0</c:v>
                </c:pt>
                <c:pt idx="6400">
                  <c:v>2.88</c:v>
                </c:pt>
                <c:pt idx="6401">
                  <c:v>6.49</c:v>
                </c:pt>
                <c:pt idx="6402">
                  <c:v>19.23</c:v>
                </c:pt>
                <c:pt idx="6403">
                  <c:v>23.64</c:v>
                </c:pt>
                <c:pt idx="6404">
                  <c:v>29.52</c:v>
                </c:pt>
                <c:pt idx="6405">
                  <c:v>61.65</c:v>
                </c:pt>
                <c:pt idx="6406">
                  <c:v>68.64</c:v>
                </c:pt>
                <c:pt idx="6407">
                  <c:v>76</c:v>
                </c:pt>
                <c:pt idx="6408">
                  <c:v>73.44</c:v>
                </c:pt>
                <c:pt idx="6409">
                  <c:v>66.239999999999995</c:v>
                </c:pt>
                <c:pt idx="6410">
                  <c:v>50.89</c:v>
                </c:pt>
                <c:pt idx="6411">
                  <c:v>37.28</c:v>
                </c:pt>
                <c:pt idx="6412">
                  <c:v>27.73</c:v>
                </c:pt>
                <c:pt idx="6413">
                  <c:v>27.76</c:v>
                </c:pt>
                <c:pt idx="6414">
                  <c:v>25.46</c:v>
                </c:pt>
                <c:pt idx="6415">
                  <c:v>21.9</c:v>
                </c:pt>
                <c:pt idx="6416">
                  <c:v>21.68</c:v>
                </c:pt>
                <c:pt idx="6417">
                  <c:v>23.24</c:v>
                </c:pt>
                <c:pt idx="6418">
                  <c:v>21.23</c:v>
                </c:pt>
                <c:pt idx="6419">
                  <c:v>19.37</c:v>
                </c:pt>
                <c:pt idx="6420">
                  <c:v>19.239999999999998</c:v>
                </c:pt>
                <c:pt idx="6421">
                  <c:v>24.05</c:v>
                </c:pt>
                <c:pt idx="6422">
                  <c:v>21.43</c:v>
                </c:pt>
                <c:pt idx="6423">
                  <c:v>27.56</c:v>
                </c:pt>
                <c:pt idx="6424">
                  <c:v>32.409999999999997</c:v>
                </c:pt>
                <c:pt idx="6425">
                  <c:v>37.53</c:v>
                </c:pt>
                <c:pt idx="6426">
                  <c:v>47.34</c:v>
                </c:pt>
                <c:pt idx="6427">
                  <c:v>54.66</c:v>
                </c:pt>
                <c:pt idx="6428">
                  <c:v>69.42</c:v>
                </c:pt>
                <c:pt idx="6429">
                  <c:v>106.66</c:v>
                </c:pt>
                <c:pt idx="6430">
                  <c:v>115.47</c:v>
                </c:pt>
                <c:pt idx="6431">
                  <c:v>113.87</c:v>
                </c:pt>
                <c:pt idx="6432">
                  <c:v>104.88</c:v>
                </c:pt>
                <c:pt idx="6433">
                  <c:v>104.86</c:v>
                </c:pt>
                <c:pt idx="6434">
                  <c:v>83.3</c:v>
                </c:pt>
                <c:pt idx="6435">
                  <c:v>74.78</c:v>
                </c:pt>
                <c:pt idx="6436">
                  <c:v>67.38</c:v>
                </c:pt>
                <c:pt idx="6437">
                  <c:v>60.02</c:v>
                </c:pt>
                <c:pt idx="6438">
                  <c:v>59.29</c:v>
                </c:pt>
                <c:pt idx="6439">
                  <c:v>58.75</c:v>
                </c:pt>
                <c:pt idx="6440">
                  <c:v>51.06</c:v>
                </c:pt>
                <c:pt idx="6441">
                  <c:v>46.9</c:v>
                </c:pt>
                <c:pt idx="6442">
                  <c:v>48.63</c:v>
                </c:pt>
                <c:pt idx="6443">
                  <c:v>47.9</c:v>
                </c:pt>
                <c:pt idx="6444">
                  <c:v>25.93</c:v>
                </c:pt>
                <c:pt idx="6445">
                  <c:v>25.69</c:v>
                </c:pt>
                <c:pt idx="6446">
                  <c:v>25.36</c:v>
                </c:pt>
                <c:pt idx="6447">
                  <c:v>13.16</c:v>
                </c:pt>
                <c:pt idx="6448">
                  <c:v>24.84</c:v>
                </c:pt>
                <c:pt idx="6449">
                  <c:v>50.27</c:v>
                </c:pt>
                <c:pt idx="6450">
                  <c:v>62.11</c:v>
                </c:pt>
                <c:pt idx="6451">
                  <c:v>82.6</c:v>
                </c:pt>
                <c:pt idx="6452">
                  <c:v>91.09</c:v>
                </c:pt>
                <c:pt idx="6453">
                  <c:v>104.41</c:v>
                </c:pt>
                <c:pt idx="6454">
                  <c:v>136.63999999999999</c:v>
                </c:pt>
                <c:pt idx="6455">
                  <c:v>150.77000000000001</c:v>
                </c:pt>
                <c:pt idx="6456">
                  <c:v>152.80000000000001</c:v>
                </c:pt>
                <c:pt idx="6457">
                  <c:v>173.58</c:v>
                </c:pt>
                <c:pt idx="6458">
                  <c:v>165.46</c:v>
                </c:pt>
                <c:pt idx="6459">
                  <c:v>144.29</c:v>
                </c:pt>
                <c:pt idx="6460">
                  <c:v>127.58</c:v>
                </c:pt>
                <c:pt idx="6461">
                  <c:v>117.2</c:v>
                </c:pt>
                <c:pt idx="6462">
                  <c:v>115.73</c:v>
                </c:pt>
                <c:pt idx="6463">
                  <c:v>107.56</c:v>
                </c:pt>
                <c:pt idx="6464">
                  <c:v>93</c:v>
                </c:pt>
                <c:pt idx="6465">
                  <c:v>91.98</c:v>
                </c:pt>
                <c:pt idx="6466">
                  <c:v>95.41</c:v>
                </c:pt>
                <c:pt idx="6467">
                  <c:v>93.13</c:v>
                </c:pt>
                <c:pt idx="6468">
                  <c:v>88.57</c:v>
                </c:pt>
                <c:pt idx="6469">
                  <c:v>92.68</c:v>
                </c:pt>
                <c:pt idx="6470">
                  <c:v>88.66</c:v>
                </c:pt>
                <c:pt idx="6471">
                  <c:v>88.28</c:v>
                </c:pt>
                <c:pt idx="6472">
                  <c:v>87.98</c:v>
                </c:pt>
                <c:pt idx="6473">
                  <c:v>104.08</c:v>
                </c:pt>
                <c:pt idx="6474">
                  <c:v>115.15</c:v>
                </c:pt>
                <c:pt idx="6475">
                  <c:v>131.13</c:v>
                </c:pt>
                <c:pt idx="6476">
                  <c:v>125.53</c:v>
                </c:pt>
                <c:pt idx="6477">
                  <c:v>158.63</c:v>
                </c:pt>
                <c:pt idx="6478">
                  <c:v>168.44</c:v>
                </c:pt>
                <c:pt idx="6479">
                  <c:v>183.94</c:v>
                </c:pt>
                <c:pt idx="6480">
                  <c:v>185.4</c:v>
                </c:pt>
                <c:pt idx="6481">
                  <c:v>201.36</c:v>
                </c:pt>
                <c:pt idx="6482">
                  <c:v>157.34</c:v>
                </c:pt>
                <c:pt idx="6483">
                  <c:v>129.76</c:v>
                </c:pt>
                <c:pt idx="6484">
                  <c:v>129.44</c:v>
                </c:pt>
                <c:pt idx="6485">
                  <c:v>109.6</c:v>
                </c:pt>
                <c:pt idx="6486">
                  <c:v>114.73</c:v>
                </c:pt>
                <c:pt idx="6487">
                  <c:v>113.42</c:v>
                </c:pt>
                <c:pt idx="6488">
                  <c:v>98.57</c:v>
                </c:pt>
                <c:pt idx="6489">
                  <c:v>98.35</c:v>
                </c:pt>
                <c:pt idx="6490">
                  <c:v>89.26</c:v>
                </c:pt>
                <c:pt idx="6491">
                  <c:v>88.92</c:v>
                </c:pt>
                <c:pt idx="6492">
                  <c:v>87</c:v>
                </c:pt>
                <c:pt idx="6493">
                  <c:v>86.57</c:v>
                </c:pt>
                <c:pt idx="6494">
                  <c:v>86.88</c:v>
                </c:pt>
                <c:pt idx="6495">
                  <c:v>83.92</c:v>
                </c:pt>
                <c:pt idx="6496">
                  <c:v>72.98</c:v>
                </c:pt>
                <c:pt idx="6497">
                  <c:v>59.49</c:v>
                </c:pt>
                <c:pt idx="6498">
                  <c:v>60.35</c:v>
                </c:pt>
                <c:pt idx="6499">
                  <c:v>57.1</c:v>
                </c:pt>
                <c:pt idx="6500">
                  <c:v>64.459999999999994</c:v>
                </c:pt>
                <c:pt idx="6501">
                  <c:v>71.91</c:v>
                </c:pt>
                <c:pt idx="6502">
                  <c:v>78.77</c:v>
                </c:pt>
                <c:pt idx="6503">
                  <c:v>85.82</c:v>
                </c:pt>
                <c:pt idx="6504">
                  <c:v>77.88</c:v>
                </c:pt>
                <c:pt idx="6505">
                  <c:v>64.44</c:v>
                </c:pt>
                <c:pt idx="6506">
                  <c:v>54.75</c:v>
                </c:pt>
                <c:pt idx="6507">
                  <c:v>50.15</c:v>
                </c:pt>
                <c:pt idx="6508">
                  <c:v>33.75</c:v>
                </c:pt>
                <c:pt idx="6509">
                  <c:v>28.67</c:v>
                </c:pt>
                <c:pt idx="6510">
                  <c:v>21.64</c:v>
                </c:pt>
                <c:pt idx="6511">
                  <c:v>21.42</c:v>
                </c:pt>
                <c:pt idx="6512">
                  <c:v>21.32</c:v>
                </c:pt>
                <c:pt idx="6513">
                  <c:v>16.98</c:v>
                </c:pt>
                <c:pt idx="6514">
                  <c:v>6.96</c:v>
                </c:pt>
                <c:pt idx="6515">
                  <c:v>5.62</c:v>
                </c:pt>
                <c:pt idx="6516">
                  <c:v>4.5999999999999996</c:v>
                </c:pt>
                <c:pt idx="6517">
                  <c:v>3.56</c:v>
                </c:pt>
                <c:pt idx="6518">
                  <c:v>4.42</c:v>
                </c:pt>
                <c:pt idx="6519">
                  <c:v>3.17</c:v>
                </c:pt>
                <c:pt idx="6520">
                  <c:v>5.95</c:v>
                </c:pt>
                <c:pt idx="6521">
                  <c:v>17.29</c:v>
                </c:pt>
                <c:pt idx="6522">
                  <c:v>25.2</c:v>
                </c:pt>
                <c:pt idx="6523">
                  <c:v>31.89</c:v>
                </c:pt>
                <c:pt idx="6524">
                  <c:v>34.46</c:v>
                </c:pt>
                <c:pt idx="6525">
                  <c:v>68.73</c:v>
                </c:pt>
                <c:pt idx="6526">
                  <c:v>77.59</c:v>
                </c:pt>
                <c:pt idx="6527">
                  <c:v>72.069999999999993</c:v>
                </c:pt>
                <c:pt idx="6528">
                  <c:v>70.13</c:v>
                </c:pt>
                <c:pt idx="6529">
                  <c:v>66.099999999999994</c:v>
                </c:pt>
                <c:pt idx="6530">
                  <c:v>56.97</c:v>
                </c:pt>
                <c:pt idx="6531">
                  <c:v>49.31</c:v>
                </c:pt>
                <c:pt idx="6532">
                  <c:v>32.630000000000003</c:v>
                </c:pt>
                <c:pt idx="6533">
                  <c:v>22.11</c:v>
                </c:pt>
                <c:pt idx="6534">
                  <c:v>17.649999999999999</c:v>
                </c:pt>
                <c:pt idx="6535">
                  <c:v>18.54</c:v>
                </c:pt>
                <c:pt idx="6536">
                  <c:v>8.73</c:v>
                </c:pt>
                <c:pt idx="6537">
                  <c:v>8.75</c:v>
                </c:pt>
                <c:pt idx="6538">
                  <c:v>9.3000000000000007</c:v>
                </c:pt>
                <c:pt idx="6539">
                  <c:v>10.45</c:v>
                </c:pt>
                <c:pt idx="6540">
                  <c:v>11.18</c:v>
                </c:pt>
                <c:pt idx="6541">
                  <c:v>11.44</c:v>
                </c:pt>
                <c:pt idx="6542">
                  <c:v>13.57</c:v>
                </c:pt>
                <c:pt idx="6543">
                  <c:v>30.04</c:v>
                </c:pt>
                <c:pt idx="6544">
                  <c:v>36.39</c:v>
                </c:pt>
                <c:pt idx="6545">
                  <c:v>41.72</c:v>
                </c:pt>
                <c:pt idx="6546">
                  <c:v>46.38</c:v>
                </c:pt>
                <c:pt idx="6547">
                  <c:v>63.18</c:v>
                </c:pt>
                <c:pt idx="6548">
                  <c:v>80.900000000000006</c:v>
                </c:pt>
                <c:pt idx="6549">
                  <c:v>142.06</c:v>
                </c:pt>
                <c:pt idx="6550">
                  <c:v>163.63999999999999</c:v>
                </c:pt>
                <c:pt idx="6551">
                  <c:v>151.81</c:v>
                </c:pt>
                <c:pt idx="6552">
                  <c:v>149.35</c:v>
                </c:pt>
                <c:pt idx="6553">
                  <c:v>151.49</c:v>
                </c:pt>
                <c:pt idx="6554">
                  <c:v>133.12</c:v>
                </c:pt>
                <c:pt idx="6555">
                  <c:v>111.15</c:v>
                </c:pt>
                <c:pt idx="6556">
                  <c:v>92.76</c:v>
                </c:pt>
                <c:pt idx="6557">
                  <c:v>88.91</c:v>
                </c:pt>
                <c:pt idx="6558">
                  <c:v>91</c:v>
                </c:pt>
                <c:pt idx="6559">
                  <c:v>90.21</c:v>
                </c:pt>
                <c:pt idx="6560">
                  <c:v>93.05</c:v>
                </c:pt>
                <c:pt idx="6561">
                  <c:v>88.05</c:v>
                </c:pt>
                <c:pt idx="6562">
                  <c:v>81.62</c:v>
                </c:pt>
                <c:pt idx="6563">
                  <c:v>83.02</c:v>
                </c:pt>
                <c:pt idx="6564">
                  <c:v>84.44</c:v>
                </c:pt>
                <c:pt idx="6565">
                  <c:v>86.73</c:v>
                </c:pt>
                <c:pt idx="6566">
                  <c:v>83.93</c:v>
                </c:pt>
                <c:pt idx="6567">
                  <c:v>83.84</c:v>
                </c:pt>
                <c:pt idx="6568">
                  <c:v>83.74</c:v>
                </c:pt>
                <c:pt idx="6569">
                  <c:v>88.74</c:v>
                </c:pt>
                <c:pt idx="6570">
                  <c:v>94.61</c:v>
                </c:pt>
                <c:pt idx="6571">
                  <c:v>81.62</c:v>
                </c:pt>
                <c:pt idx="6572">
                  <c:v>76.7</c:v>
                </c:pt>
                <c:pt idx="6573">
                  <c:v>65.25</c:v>
                </c:pt>
                <c:pt idx="6574">
                  <c:v>63.38</c:v>
                </c:pt>
                <c:pt idx="6575">
                  <c:v>63.49</c:v>
                </c:pt>
                <c:pt idx="6576">
                  <c:v>53.79</c:v>
                </c:pt>
                <c:pt idx="6577">
                  <c:v>49.26</c:v>
                </c:pt>
                <c:pt idx="6578">
                  <c:v>30.89</c:v>
                </c:pt>
                <c:pt idx="6579">
                  <c:v>21.02</c:v>
                </c:pt>
                <c:pt idx="6580">
                  <c:v>12.6</c:v>
                </c:pt>
                <c:pt idx="6581">
                  <c:v>6.41</c:v>
                </c:pt>
                <c:pt idx="6582">
                  <c:v>3.96</c:v>
                </c:pt>
                <c:pt idx="6583">
                  <c:v>6.11</c:v>
                </c:pt>
                <c:pt idx="6584">
                  <c:v>3.82</c:v>
                </c:pt>
                <c:pt idx="6585">
                  <c:v>1.59</c:v>
                </c:pt>
                <c:pt idx="6586">
                  <c:v>0</c:v>
                </c:pt>
                <c:pt idx="6587">
                  <c:v>0</c:v>
                </c:pt>
                <c:pt idx="6588">
                  <c:v>0</c:v>
                </c:pt>
                <c:pt idx="6589">
                  <c:v>2.2999999999999998</c:v>
                </c:pt>
                <c:pt idx="6590">
                  <c:v>2.2400000000000002</c:v>
                </c:pt>
                <c:pt idx="6591">
                  <c:v>2.2799999999999998</c:v>
                </c:pt>
                <c:pt idx="6592">
                  <c:v>0</c:v>
                </c:pt>
                <c:pt idx="6593">
                  <c:v>4.62</c:v>
                </c:pt>
                <c:pt idx="6594">
                  <c:v>11.12</c:v>
                </c:pt>
                <c:pt idx="6595">
                  <c:v>20.38</c:v>
                </c:pt>
                <c:pt idx="6596">
                  <c:v>25.38</c:v>
                </c:pt>
                <c:pt idx="6597">
                  <c:v>30.34</c:v>
                </c:pt>
                <c:pt idx="6598">
                  <c:v>38.03</c:v>
                </c:pt>
                <c:pt idx="6599">
                  <c:v>37.97</c:v>
                </c:pt>
                <c:pt idx="6600">
                  <c:v>41.95</c:v>
                </c:pt>
                <c:pt idx="6601">
                  <c:v>38.020000000000003</c:v>
                </c:pt>
                <c:pt idx="6602">
                  <c:v>33.74</c:v>
                </c:pt>
                <c:pt idx="6603">
                  <c:v>23.79</c:v>
                </c:pt>
                <c:pt idx="6604">
                  <c:v>12.42</c:v>
                </c:pt>
                <c:pt idx="6605">
                  <c:v>6.03</c:v>
                </c:pt>
                <c:pt idx="6606">
                  <c:v>5.42</c:v>
                </c:pt>
                <c:pt idx="6607">
                  <c:v>5.31</c:v>
                </c:pt>
                <c:pt idx="6608">
                  <c:v>2.63</c:v>
                </c:pt>
                <c:pt idx="6609">
                  <c:v>2.56</c:v>
                </c:pt>
                <c:pt idx="6610">
                  <c:v>2.57</c:v>
                </c:pt>
                <c:pt idx="6611">
                  <c:v>3.62</c:v>
                </c:pt>
                <c:pt idx="6612">
                  <c:v>2.5299999999999998</c:v>
                </c:pt>
                <c:pt idx="6613">
                  <c:v>2.5</c:v>
                </c:pt>
                <c:pt idx="6614">
                  <c:v>2.36</c:v>
                </c:pt>
                <c:pt idx="6615">
                  <c:v>0</c:v>
                </c:pt>
                <c:pt idx="6616">
                  <c:v>0</c:v>
                </c:pt>
                <c:pt idx="6617">
                  <c:v>4.84</c:v>
                </c:pt>
                <c:pt idx="6618">
                  <c:v>4.78</c:v>
                </c:pt>
                <c:pt idx="6619">
                  <c:v>11.7</c:v>
                </c:pt>
                <c:pt idx="6620">
                  <c:v>12.76</c:v>
                </c:pt>
                <c:pt idx="6621">
                  <c:v>20.58</c:v>
                </c:pt>
                <c:pt idx="6622">
                  <c:v>22.24</c:v>
                </c:pt>
                <c:pt idx="6623">
                  <c:v>30.5</c:v>
                </c:pt>
                <c:pt idx="6624">
                  <c:v>21.7</c:v>
                </c:pt>
                <c:pt idx="6625">
                  <c:v>12.72</c:v>
                </c:pt>
                <c:pt idx="6626">
                  <c:v>9.6999999999999993</c:v>
                </c:pt>
                <c:pt idx="6627">
                  <c:v>6.13</c:v>
                </c:pt>
                <c:pt idx="6628">
                  <c:v>6.93</c:v>
                </c:pt>
                <c:pt idx="6629">
                  <c:v>6.97</c:v>
                </c:pt>
                <c:pt idx="6630">
                  <c:v>6.44</c:v>
                </c:pt>
                <c:pt idx="6631">
                  <c:v>5.26</c:v>
                </c:pt>
                <c:pt idx="6632">
                  <c:v>4.29</c:v>
                </c:pt>
                <c:pt idx="6633">
                  <c:v>4.25</c:v>
                </c:pt>
                <c:pt idx="6634">
                  <c:v>4.12</c:v>
                </c:pt>
                <c:pt idx="6635">
                  <c:v>3.96</c:v>
                </c:pt>
                <c:pt idx="6636">
                  <c:v>4</c:v>
                </c:pt>
                <c:pt idx="6637">
                  <c:v>4.0999999999999996</c:v>
                </c:pt>
                <c:pt idx="6638">
                  <c:v>4.18</c:v>
                </c:pt>
                <c:pt idx="6639">
                  <c:v>4.17</c:v>
                </c:pt>
                <c:pt idx="6640">
                  <c:v>2.91</c:v>
                </c:pt>
                <c:pt idx="6641">
                  <c:v>3</c:v>
                </c:pt>
                <c:pt idx="6642">
                  <c:v>3.33</c:v>
                </c:pt>
                <c:pt idx="6643">
                  <c:v>2.9</c:v>
                </c:pt>
                <c:pt idx="6644">
                  <c:v>2.94</c:v>
                </c:pt>
                <c:pt idx="6645">
                  <c:v>2.98</c:v>
                </c:pt>
                <c:pt idx="6646">
                  <c:v>3.41</c:v>
                </c:pt>
                <c:pt idx="6647">
                  <c:v>3.42</c:v>
                </c:pt>
                <c:pt idx="6648">
                  <c:v>5.49</c:v>
                </c:pt>
                <c:pt idx="6649">
                  <c:v>5.6</c:v>
                </c:pt>
                <c:pt idx="6650">
                  <c:v>5.43</c:v>
                </c:pt>
                <c:pt idx="6651">
                  <c:v>5.53</c:v>
                </c:pt>
                <c:pt idx="6652">
                  <c:v>8.39</c:v>
                </c:pt>
                <c:pt idx="6653">
                  <c:v>8.14</c:v>
                </c:pt>
                <c:pt idx="6654">
                  <c:v>8.68</c:v>
                </c:pt>
                <c:pt idx="6655">
                  <c:v>10.24</c:v>
                </c:pt>
                <c:pt idx="6656">
                  <c:v>10.17</c:v>
                </c:pt>
                <c:pt idx="6657">
                  <c:v>10.35</c:v>
                </c:pt>
                <c:pt idx="6658">
                  <c:v>11.12</c:v>
                </c:pt>
                <c:pt idx="6659">
                  <c:v>11.08</c:v>
                </c:pt>
                <c:pt idx="6660">
                  <c:v>11.06</c:v>
                </c:pt>
                <c:pt idx="6661">
                  <c:v>11.12</c:v>
                </c:pt>
                <c:pt idx="6662">
                  <c:v>11.04</c:v>
                </c:pt>
                <c:pt idx="6663">
                  <c:v>11.03</c:v>
                </c:pt>
                <c:pt idx="6664">
                  <c:v>9.31</c:v>
                </c:pt>
                <c:pt idx="6665">
                  <c:v>8.24</c:v>
                </c:pt>
                <c:pt idx="6666">
                  <c:v>18.260000000000002</c:v>
                </c:pt>
                <c:pt idx="6667">
                  <c:v>22.27</c:v>
                </c:pt>
                <c:pt idx="6668">
                  <c:v>29.23</c:v>
                </c:pt>
                <c:pt idx="6669">
                  <c:v>48.46</c:v>
                </c:pt>
                <c:pt idx="6670">
                  <c:v>60.5</c:v>
                </c:pt>
                <c:pt idx="6671">
                  <c:v>62</c:v>
                </c:pt>
                <c:pt idx="6672">
                  <c:v>58.77</c:v>
                </c:pt>
                <c:pt idx="6673">
                  <c:v>64.099999999999994</c:v>
                </c:pt>
                <c:pt idx="6674">
                  <c:v>56.15</c:v>
                </c:pt>
                <c:pt idx="6675">
                  <c:v>35.04</c:v>
                </c:pt>
                <c:pt idx="6676">
                  <c:v>23.91</c:v>
                </c:pt>
                <c:pt idx="6677">
                  <c:v>23.75</c:v>
                </c:pt>
                <c:pt idx="6678">
                  <c:v>19.16</c:v>
                </c:pt>
                <c:pt idx="6679">
                  <c:v>9.43</c:v>
                </c:pt>
                <c:pt idx="6680">
                  <c:v>9.14</c:v>
                </c:pt>
                <c:pt idx="6681">
                  <c:v>5.7</c:v>
                </c:pt>
                <c:pt idx="6682">
                  <c:v>5.51</c:v>
                </c:pt>
                <c:pt idx="6683">
                  <c:v>5.63</c:v>
                </c:pt>
                <c:pt idx="6684">
                  <c:v>2.58</c:v>
                </c:pt>
                <c:pt idx="6685">
                  <c:v>2.65</c:v>
                </c:pt>
                <c:pt idx="6686">
                  <c:v>2.27</c:v>
                </c:pt>
                <c:pt idx="6687">
                  <c:v>2.16</c:v>
                </c:pt>
                <c:pt idx="6688">
                  <c:v>0</c:v>
                </c:pt>
                <c:pt idx="6689">
                  <c:v>3.82</c:v>
                </c:pt>
                <c:pt idx="6690">
                  <c:v>6.63</c:v>
                </c:pt>
                <c:pt idx="6691">
                  <c:v>21.3</c:v>
                </c:pt>
                <c:pt idx="6692">
                  <c:v>28.01</c:v>
                </c:pt>
                <c:pt idx="6693">
                  <c:v>55.29</c:v>
                </c:pt>
                <c:pt idx="6694">
                  <c:v>58.95</c:v>
                </c:pt>
                <c:pt idx="6695">
                  <c:v>65.650000000000006</c:v>
                </c:pt>
                <c:pt idx="6696">
                  <c:v>54.6</c:v>
                </c:pt>
                <c:pt idx="6697">
                  <c:v>49.4</c:v>
                </c:pt>
                <c:pt idx="6698">
                  <c:v>33.770000000000003</c:v>
                </c:pt>
                <c:pt idx="6699">
                  <c:v>17.489999999999998</c:v>
                </c:pt>
                <c:pt idx="6700">
                  <c:v>15.41</c:v>
                </c:pt>
                <c:pt idx="6701">
                  <c:v>9.59</c:v>
                </c:pt>
                <c:pt idx="6702">
                  <c:v>9.31</c:v>
                </c:pt>
                <c:pt idx="6703">
                  <c:v>9.1300000000000008</c:v>
                </c:pt>
                <c:pt idx="6704">
                  <c:v>9.0500000000000007</c:v>
                </c:pt>
                <c:pt idx="6705">
                  <c:v>9.01</c:v>
                </c:pt>
                <c:pt idx="6706">
                  <c:v>7.04</c:v>
                </c:pt>
                <c:pt idx="6707">
                  <c:v>8.02</c:v>
                </c:pt>
                <c:pt idx="6708">
                  <c:v>9.15</c:v>
                </c:pt>
                <c:pt idx="6709">
                  <c:v>9.09</c:v>
                </c:pt>
                <c:pt idx="6710">
                  <c:v>8.2100000000000009</c:v>
                </c:pt>
                <c:pt idx="6711">
                  <c:v>9.01</c:v>
                </c:pt>
                <c:pt idx="6712">
                  <c:v>8.14</c:v>
                </c:pt>
                <c:pt idx="6713">
                  <c:v>9.1999999999999993</c:v>
                </c:pt>
                <c:pt idx="6714">
                  <c:v>9.2200000000000006</c:v>
                </c:pt>
                <c:pt idx="6715">
                  <c:v>15.08</c:v>
                </c:pt>
                <c:pt idx="6716">
                  <c:v>28.12</c:v>
                </c:pt>
                <c:pt idx="6717">
                  <c:v>52.43</c:v>
                </c:pt>
                <c:pt idx="6718">
                  <c:v>62.6</c:v>
                </c:pt>
                <c:pt idx="6719">
                  <c:v>57.17</c:v>
                </c:pt>
                <c:pt idx="6720">
                  <c:v>58.52</c:v>
                </c:pt>
                <c:pt idx="6721">
                  <c:v>51.01</c:v>
                </c:pt>
                <c:pt idx="6722">
                  <c:v>42.83</c:v>
                </c:pt>
                <c:pt idx="6723">
                  <c:v>34.31</c:v>
                </c:pt>
                <c:pt idx="6724">
                  <c:v>34.729999999999997</c:v>
                </c:pt>
                <c:pt idx="6725">
                  <c:v>37.67</c:v>
                </c:pt>
                <c:pt idx="6726">
                  <c:v>40.549999999999997</c:v>
                </c:pt>
                <c:pt idx="6727">
                  <c:v>40.72</c:v>
                </c:pt>
                <c:pt idx="6728">
                  <c:v>40.840000000000003</c:v>
                </c:pt>
                <c:pt idx="6729">
                  <c:v>40.67</c:v>
                </c:pt>
                <c:pt idx="6730">
                  <c:v>40.409999999999997</c:v>
                </c:pt>
                <c:pt idx="6731">
                  <c:v>43.53</c:v>
                </c:pt>
                <c:pt idx="6732">
                  <c:v>46.22</c:v>
                </c:pt>
                <c:pt idx="6733">
                  <c:v>57.04</c:v>
                </c:pt>
                <c:pt idx="6734">
                  <c:v>66.03</c:v>
                </c:pt>
                <c:pt idx="6735">
                  <c:v>66.13</c:v>
                </c:pt>
                <c:pt idx="6736">
                  <c:v>67.78</c:v>
                </c:pt>
                <c:pt idx="6737">
                  <c:v>75.25</c:v>
                </c:pt>
                <c:pt idx="6738">
                  <c:v>76.510000000000005</c:v>
                </c:pt>
                <c:pt idx="6739">
                  <c:v>86.19</c:v>
                </c:pt>
                <c:pt idx="6740">
                  <c:v>87.19</c:v>
                </c:pt>
                <c:pt idx="6741">
                  <c:v>79.510000000000005</c:v>
                </c:pt>
                <c:pt idx="6742">
                  <c:v>92.96</c:v>
                </c:pt>
                <c:pt idx="6743">
                  <c:v>139.97999999999999</c:v>
                </c:pt>
                <c:pt idx="6744">
                  <c:v>141.44</c:v>
                </c:pt>
                <c:pt idx="6745">
                  <c:v>131.91</c:v>
                </c:pt>
                <c:pt idx="6746">
                  <c:v>86.95</c:v>
                </c:pt>
                <c:pt idx="6747">
                  <c:v>70.42</c:v>
                </c:pt>
                <c:pt idx="6748">
                  <c:v>60.06</c:v>
                </c:pt>
                <c:pt idx="6749">
                  <c:v>58.77</c:v>
                </c:pt>
                <c:pt idx="6750">
                  <c:v>58.56</c:v>
                </c:pt>
                <c:pt idx="6751">
                  <c:v>58.16</c:v>
                </c:pt>
                <c:pt idx="6752">
                  <c:v>57.76</c:v>
                </c:pt>
                <c:pt idx="6753">
                  <c:v>57.53</c:v>
                </c:pt>
                <c:pt idx="6754">
                  <c:v>50.05</c:v>
                </c:pt>
                <c:pt idx="6755">
                  <c:v>50.02</c:v>
                </c:pt>
                <c:pt idx="6756">
                  <c:v>49.69</c:v>
                </c:pt>
                <c:pt idx="6757">
                  <c:v>49.96</c:v>
                </c:pt>
                <c:pt idx="6758">
                  <c:v>49.94</c:v>
                </c:pt>
                <c:pt idx="6759">
                  <c:v>50.01</c:v>
                </c:pt>
                <c:pt idx="6760">
                  <c:v>50.25</c:v>
                </c:pt>
                <c:pt idx="6761">
                  <c:v>45.68</c:v>
                </c:pt>
                <c:pt idx="6762">
                  <c:v>46.24</c:v>
                </c:pt>
                <c:pt idx="6763">
                  <c:v>46.97</c:v>
                </c:pt>
                <c:pt idx="6764">
                  <c:v>57.68</c:v>
                </c:pt>
                <c:pt idx="6765">
                  <c:v>87.35</c:v>
                </c:pt>
                <c:pt idx="6766">
                  <c:v>93.25</c:v>
                </c:pt>
                <c:pt idx="6767">
                  <c:v>93.03</c:v>
                </c:pt>
                <c:pt idx="6768">
                  <c:v>81.680000000000007</c:v>
                </c:pt>
                <c:pt idx="6769">
                  <c:v>71.77</c:v>
                </c:pt>
                <c:pt idx="6770">
                  <c:v>60.09</c:v>
                </c:pt>
                <c:pt idx="6771">
                  <c:v>44.94</c:v>
                </c:pt>
                <c:pt idx="6772">
                  <c:v>44.04</c:v>
                </c:pt>
                <c:pt idx="6773">
                  <c:v>34.4</c:v>
                </c:pt>
                <c:pt idx="6774">
                  <c:v>33.42</c:v>
                </c:pt>
                <c:pt idx="6775">
                  <c:v>33.53</c:v>
                </c:pt>
                <c:pt idx="6776">
                  <c:v>24.51</c:v>
                </c:pt>
                <c:pt idx="6777">
                  <c:v>24.33</c:v>
                </c:pt>
                <c:pt idx="6778">
                  <c:v>23.06</c:v>
                </c:pt>
                <c:pt idx="6779">
                  <c:v>23.01</c:v>
                </c:pt>
                <c:pt idx="6780">
                  <c:v>23.06</c:v>
                </c:pt>
                <c:pt idx="6781">
                  <c:v>23.01</c:v>
                </c:pt>
                <c:pt idx="6782">
                  <c:v>22.88</c:v>
                </c:pt>
                <c:pt idx="6783">
                  <c:v>12.29</c:v>
                </c:pt>
                <c:pt idx="6784">
                  <c:v>12.27</c:v>
                </c:pt>
                <c:pt idx="6785">
                  <c:v>12.33</c:v>
                </c:pt>
                <c:pt idx="6786">
                  <c:v>22.98</c:v>
                </c:pt>
                <c:pt idx="6787">
                  <c:v>32.119999999999997</c:v>
                </c:pt>
                <c:pt idx="6788">
                  <c:v>39.57</c:v>
                </c:pt>
                <c:pt idx="6789">
                  <c:v>41.58</c:v>
                </c:pt>
                <c:pt idx="6790">
                  <c:v>37.590000000000003</c:v>
                </c:pt>
                <c:pt idx="6791">
                  <c:v>43</c:v>
                </c:pt>
                <c:pt idx="6792">
                  <c:v>43.06</c:v>
                </c:pt>
                <c:pt idx="6793">
                  <c:v>38.69</c:v>
                </c:pt>
                <c:pt idx="6794">
                  <c:v>38.659999999999997</c:v>
                </c:pt>
                <c:pt idx="6795">
                  <c:v>35.04</c:v>
                </c:pt>
                <c:pt idx="6796">
                  <c:v>28.95</c:v>
                </c:pt>
                <c:pt idx="6797">
                  <c:v>28.6</c:v>
                </c:pt>
                <c:pt idx="6798">
                  <c:v>20.94</c:v>
                </c:pt>
                <c:pt idx="6799">
                  <c:v>20.59</c:v>
                </c:pt>
                <c:pt idx="6800">
                  <c:v>20.13</c:v>
                </c:pt>
                <c:pt idx="6801">
                  <c:v>15.72</c:v>
                </c:pt>
                <c:pt idx="6802">
                  <c:v>17</c:v>
                </c:pt>
                <c:pt idx="6803">
                  <c:v>16.95</c:v>
                </c:pt>
                <c:pt idx="6804">
                  <c:v>19.04</c:v>
                </c:pt>
                <c:pt idx="6805">
                  <c:v>23.96</c:v>
                </c:pt>
                <c:pt idx="6806">
                  <c:v>23.98</c:v>
                </c:pt>
                <c:pt idx="6807">
                  <c:v>23.92</c:v>
                </c:pt>
                <c:pt idx="6808">
                  <c:v>28.45</c:v>
                </c:pt>
                <c:pt idx="6809">
                  <c:v>30.07</c:v>
                </c:pt>
                <c:pt idx="6810">
                  <c:v>33.83</c:v>
                </c:pt>
                <c:pt idx="6811">
                  <c:v>44.4</c:v>
                </c:pt>
                <c:pt idx="6812">
                  <c:v>50.61</c:v>
                </c:pt>
                <c:pt idx="6813">
                  <c:v>89.5</c:v>
                </c:pt>
                <c:pt idx="6814">
                  <c:v>97.56</c:v>
                </c:pt>
                <c:pt idx="6815">
                  <c:v>97.75</c:v>
                </c:pt>
                <c:pt idx="6816">
                  <c:v>86.32</c:v>
                </c:pt>
                <c:pt idx="6817">
                  <c:v>66.23</c:v>
                </c:pt>
                <c:pt idx="6818">
                  <c:v>45.95</c:v>
                </c:pt>
                <c:pt idx="6819">
                  <c:v>36.159999999999997</c:v>
                </c:pt>
                <c:pt idx="6820">
                  <c:v>33.99</c:v>
                </c:pt>
                <c:pt idx="6821">
                  <c:v>33.22</c:v>
                </c:pt>
                <c:pt idx="6822">
                  <c:v>32.9</c:v>
                </c:pt>
                <c:pt idx="6823">
                  <c:v>27.52</c:v>
                </c:pt>
                <c:pt idx="6824">
                  <c:v>21.77</c:v>
                </c:pt>
                <c:pt idx="6825">
                  <c:v>11.74</c:v>
                </c:pt>
                <c:pt idx="6826">
                  <c:v>11.56</c:v>
                </c:pt>
                <c:pt idx="6827">
                  <c:v>11.31</c:v>
                </c:pt>
                <c:pt idx="6828">
                  <c:v>11.32</c:v>
                </c:pt>
                <c:pt idx="6829">
                  <c:v>11.07</c:v>
                </c:pt>
                <c:pt idx="6830">
                  <c:v>10.94</c:v>
                </c:pt>
                <c:pt idx="6831">
                  <c:v>13.51</c:v>
                </c:pt>
                <c:pt idx="6832">
                  <c:v>21.01</c:v>
                </c:pt>
                <c:pt idx="6833">
                  <c:v>20.93</c:v>
                </c:pt>
                <c:pt idx="6834">
                  <c:v>31.91</c:v>
                </c:pt>
                <c:pt idx="6835">
                  <c:v>32.57</c:v>
                </c:pt>
                <c:pt idx="6836">
                  <c:v>34.44</c:v>
                </c:pt>
                <c:pt idx="6837">
                  <c:v>35.01</c:v>
                </c:pt>
                <c:pt idx="6838">
                  <c:v>54.55</c:v>
                </c:pt>
                <c:pt idx="6839">
                  <c:v>65.319999999999993</c:v>
                </c:pt>
                <c:pt idx="6840">
                  <c:v>69.72</c:v>
                </c:pt>
                <c:pt idx="6841">
                  <c:v>66.010000000000005</c:v>
                </c:pt>
                <c:pt idx="6842">
                  <c:v>57.28</c:v>
                </c:pt>
                <c:pt idx="6843">
                  <c:v>45.82</c:v>
                </c:pt>
                <c:pt idx="6844">
                  <c:v>39.43</c:v>
                </c:pt>
                <c:pt idx="6845">
                  <c:v>37.57</c:v>
                </c:pt>
                <c:pt idx="6846">
                  <c:v>37.04</c:v>
                </c:pt>
                <c:pt idx="6847">
                  <c:v>30.94</c:v>
                </c:pt>
                <c:pt idx="6848">
                  <c:v>30.84</c:v>
                </c:pt>
                <c:pt idx="6849">
                  <c:v>23.96</c:v>
                </c:pt>
                <c:pt idx="6850">
                  <c:v>24.1</c:v>
                </c:pt>
                <c:pt idx="6851">
                  <c:v>23.77</c:v>
                </c:pt>
                <c:pt idx="6852">
                  <c:v>24.02</c:v>
                </c:pt>
                <c:pt idx="6853">
                  <c:v>23.98</c:v>
                </c:pt>
                <c:pt idx="6854">
                  <c:v>23.92</c:v>
                </c:pt>
                <c:pt idx="6855">
                  <c:v>23.88</c:v>
                </c:pt>
                <c:pt idx="6856">
                  <c:v>23.83</c:v>
                </c:pt>
                <c:pt idx="6857">
                  <c:v>30.32</c:v>
                </c:pt>
                <c:pt idx="6858">
                  <c:v>36.58</c:v>
                </c:pt>
                <c:pt idx="6859">
                  <c:v>39.14</c:v>
                </c:pt>
                <c:pt idx="6860">
                  <c:v>47.53</c:v>
                </c:pt>
                <c:pt idx="6861">
                  <c:v>83.57</c:v>
                </c:pt>
                <c:pt idx="6862">
                  <c:v>87.33</c:v>
                </c:pt>
                <c:pt idx="6863">
                  <c:v>80.680000000000007</c:v>
                </c:pt>
                <c:pt idx="6864">
                  <c:v>79.91</c:v>
                </c:pt>
                <c:pt idx="6865">
                  <c:v>72.430000000000007</c:v>
                </c:pt>
                <c:pt idx="6866">
                  <c:v>52.2</c:v>
                </c:pt>
                <c:pt idx="6867">
                  <c:v>41.89</c:v>
                </c:pt>
                <c:pt idx="6868">
                  <c:v>38.82</c:v>
                </c:pt>
                <c:pt idx="6869">
                  <c:v>31.73</c:v>
                </c:pt>
                <c:pt idx="6870">
                  <c:v>31.43</c:v>
                </c:pt>
                <c:pt idx="6871">
                  <c:v>31.27</c:v>
                </c:pt>
                <c:pt idx="6872">
                  <c:v>31.07</c:v>
                </c:pt>
                <c:pt idx="6873">
                  <c:v>24.3</c:v>
                </c:pt>
                <c:pt idx="6874">
                  <c:v>30.22</c:v>
                </c:pt>
                <c:pt idx="6875">
                  <c:v>24.17</c:v>
                </c:pt>
                <c:pt idx="6876">
                  <c:v>24.22</c:v>
                </c:pt>
                <c:pt idx="6877">
                  <c:v>32.89</c:v>
                </c:pt>
                <c:pt idx="6878">
                  <c:v>32.96</c:v>
                </c:pt>
                <c:pt idx="6879">
                  <c:v>32.99</c:v>
                </c:pt>
                <c:pt idx="6880">
                  <c:v>32.450000000000003</c:v>
                </c:pt>
                <c:pt idx="6881">
                  <c:v>36.299999999999997</c:v>
                </c:pt>
                <c:pt idx="6882">
                  <c:v>26.23</c:v>
                </c:pt>
                <c:pt idx="6883">
                  <c:v>25.02</c:v>
                </c:pt>
                <c:pt idx="6884">
                  <c:v>26.13</c:v>
                </c:pt>
                <c:pt idx="6885">
                  <c:v>41.32</c:v>
                </c:pt>
                <c:pt idx="6886">
                  <c:v>44.53</c:v>
                </c:pt>
                <c:pt idx="6887">
                  <c:v>40.549999999999997</c:v>
                </c:pt>
                <c:pt idx="6888">
                  <c:v>34.979999999999997</c:v>
                </c:pt>
                <c:pt idx="6889">
                  <c:v>34.049999999999997</c:v>
                </c:pt>
                <c:pt idx="6890">
                  <c:v>23.93</c:v>
                </c:pt>
                <c:pt idx="6891">
                  <c:v>7.86</c:v>
                </c:pt>
                <c:pt idx="6892">
                  <c:v>7.29</c:v>
                </c:pt>
                <c:pt idx="6893">
                  <c:v>6.65</c:v>
                </c:pt>
                <c:pt idx="6894">
                  <c:v>5.37</c:v>
                </c:pt>
                <c:pt idx="6895">
                  <c:v>4.47</c:v>
                </c:pt>
                <c:pt idx="6896">
                  <c:v>4.4800000000000004</c:v>
                </c:pt>
                <c:pt idx="6897">
                  <c:v>3.2</c:v>
                </c:pt>
                <c:pt idx="6898">
                  <c:v>1.96</c:v>
                </c:pt>
                <c:pt idx="6899">
                  <c:v>1.86</c:v>
                </c:pt>
                <c:pt idx="6900">
                  <c:v>1.92</c:v>
                </c:pt>
                <c:pt idx="6901">
                  <c:v>1.23</c:v>
                </c:pt>
                <c:pt idx="6902">
                  <c:v>1.76</c:v>
                </c:pt>
                <c:pt idx="6903">
                  <c:v>0</c:v>
                </c:pt>
                <c:pt idx="6904">
                  <c:v>1.05</c:v>
                </c:pt>
                <c:pt idx="6905">
                  <c:v>6.57</c:v>
                </c:pt>
                <c:pt idx="6906">
                  <c:v>6.86</c:v>
                </c:pt>
                <c:pt idx="6907">
                  <c:v>12.08</c:v>
                </c:pt>
                <c:pt idx="6908">
                  <c:v>15.81</c:v>
                </c:pt>
                <c:pt idx="6909">
                  <c:v>16.440000000000001</c:v>
                </c:pt>
                <c:pt idx="6910">
                  <c:v>22.66</c:v>
                </c:pt>
                <c:pt idx="6911">
                  <c:v>45.08</c:v>
                </c:pt>
                <c:pt idx="6912">
                  <c:v>48.53</c:v>
                </c:pt>
                <c:pt idx="6913">
                  <c:v>37.1</c:v>
                </c:pt>
                <c:pt idx="6914">
                  <c:v>20.07</c:v>
                </c:pt>
                <c:pt idx="6915">
                  <c:v>9.23</c:v>
                </c:pt>
                <c:pt idx="6916">
                  <c:v>6.99</c:v>
                </c:pt>
                <c:pt idx="6917">
                  <c:v>6.96</c:v>
                </c:pt>
                <c:pt idx="6918">
                  <c:v>6.75</c:v>
                </c:pt>
                <c:pt idx="6919">
                  <c:v>4.3499999999999996</c:v>
                </c:pt>
                <c:pt idx="6920">
                  <c:v>3.22</c:v>
                </c:pt>
                <c:pt idx="6921">
                  <c:v>3.18</c:v>
                </c:pt>
                <c:pt idx="6922">
                  <c:v>1.88</c:v>
                </c:pt>
                <c:pt idx="6923">
                  <c:v>2</c:v>
                </c:pt>
                <c:pt idx="6924">
                  <c:v>1.85</c:v>
                </c:pt>
                <c:pt idx="6925">
                  <c:v>1.03</c:v>
                </c:pt>
                <c:pt idx="6926">
                  <c:v>1.02</c:v>
                </c:pt>
                <c:pt idx="6927">
                  <c:v>1.02</c:v>
                </c:pt>
                <c:pt idx="6928">
                  <c:v>0</c:v>
                </c:pt>
                <c:pt idx="6929">
                  <c:v>0</c:v>
                </c:pt>
                <c:pt idx="6930">
                  <c:v>5.51</c:v>
                </c:pt>
                <c:pt idx="6931">
                  <c:v>12.58</c:v>
                </c:pt>
                <c:pt idx="6932">
                  <c:v>26.4</c:v>
                </c:pt>
                <c:pt idx="6933">
                  <c:v>46.09</c:v>
                </c:pt>
                <c:pt idx="6934">
                  <c:v>53.85</c:v>
                </c:pt>
                <c:pt idx="6935">
                  <c:v>57.43</c:v>
                </c:pt>
                <c:pt idx="6936">
                  <c:v>48.84</c:v>
                </c:pt>
                <c:pt idx="6937">
                  <c:v>40.53</c:v>
                </c:pt>
                <c:pt idx="6938">
                  <c:v>29.13</c:v>
                </c:pt>
                <c:pt idx="6939">
                  <c:v>13.27</c:v>
                </c:pt>
                <c:pt idx="6940">
                  <c:v>7.46</c:v>
                </c:pt>
                <c:pt idx="6941">
                  <c:v>7.66</c:v>
                </c:pt>
                <c:pt idx="6942">
                  <c:v>6.79</c:v>
                </c:pt>
                <c:pt idx="6943">
                  <c:v>5.25</c:v>
                </c:pt>
                <c:pt idx="6944">
                  <c:v>4.05</c:v>
                </c:pt>
                <c:pt idx="6945">
                  <c:v>5.51</c:v>
                </c:pt>
                <c:pt idx="6946">
                  <c:v>4.3899999999999997</c:v>
                </c:pt>
                <c:pt idx="6947">
                  <c:v>2.13</c:v>
                </c:pt>
                <c:pt idx="6948">
                  <c:v>3.14</c:v>
                </c:pt>
                <c:pt idx="6949">
                  <c:v>2.0499999999999998</c:v>
                </c:pt>
                <c:pt idx="6950">
                  <c:v>2.09</c:v>
                </c:pt>
                <c:pt idx="6951">
                  <c:v>2.0499999999999998</c:v>
                </c:pt>
                <c:pt idx="6952">
                  <c:v>0</c:v>
                </c:pt>
                <c:pt idx="6953">
                  <c:v>6.54</c:v>
                </c:pt>
                <c:pt idx="6954">
                  <c:v>13.51</c:v>
                </c:pt>
                <c:pt idx="6955">
                  <c:v>21.91</c:v>
                </c:pt>
                <c:pt idx="6956">
                  <c:v>24.93</c:v>
                </c:pt>
                <c:pt idx="6957">
                  <c:v>28.16</c:v>
                </c:pt>
                <c:pt idx="6958">
                  <c:v>32.76</c:v>
                </c:pt>
                <c:pt idx="6959">
                  <c:v>35.590000000000003</c:v>
                </c:pt>
                <c:pt idx="6960">
                  <c:v>30.94</c:v>
                </c:pt>
                <c:pt idx="6961">
                  <c:v>31.83</c:v>
                </c:pt>
                <c:pt idx="6962">
                  <c:v>27.82</c:v>
                </c:pt>
                <c:pt idx="6963">
                  <c:v>26.07</c:v>
                </c:pt>
                <c:pt idx="6964">
                  <c:v>9.4</c:v>
                </c:pt>
                <c:pt idx="6965">
                  <c:v>10.18</c:v>
                </c:pt>
                <c:pt idx="6966">
                  <c:v>16.059999999999999</c:v>
                </c:pt>
                <c:pt idx="6967">
                  <c:v>14.28</c:v>
                </c:pt>
                <c:pt idx="6968">
                  <c:v>9.58</c:v>
                </c:pt>
                <c:pt idx="6969">
                  <c:v>10.52</c:v>
                </c:pt>
                <c:pt idx="6970">
                  <c:v>11.8</c:v>
                </c:pt>
                <c:pt idx="6971">
                  <c:v>11.6</c:v>
                </c:pt>
                <c:pt idx="6972">
                  <c:v>10.57</c:v>
                </c:pt>
                <c:pt idx="6973">
                  <c:v>10.48</c:v>
                </c:pt>
                <c:pt idx="6974">
                  <c:v>11.39</c:v>
                </c:pt>
                <c:pt idx="6975">
                  <c:v>9.6300000000000008</c:v>
                </c:pt>
                <c:pt idx="6976">
                  <c:v>11.26</c:v>
                </c:pt>
                <c:pt idx="6977">
                  <c:v>21.7</c:v>
                </c:pt>
                <c:pt idx="6978">
                  <c:v>36.57</c:v>
                </c:pt>
                <c:pt idx="6979">
                  <c:v>43.3</c:v>
                </c:pt>
                <c:pt idx="6980">
                  <c:v>53.51</c:v>
                </c:pt>
                <c:pt idx="6981">
                  <c:v>103.45</c:v>
                </c:pt>
                <c:pt idx="6982">
                  <c:v>110.47</c:v>
                </c:pt>
                <c:pt idx="6983">
                  <c:v>123.65</c:v>
                </c:pt>
                <c:pt idx="6984">
                  <c:v>111.73</c:v>
                </c:pt>
                <c:pt idx="6985">
                  <c:v>93.67</c:v>
                </c:pt>
                <c:pt idx="6986">
                  <c:v>88.08</c:v>
                </c:pt>
                <c:pt idx="6987">
                  <c:v>63.89</c:v>
                </c:pt>
                <c:pt idx="6988">
                  <c:v>45.39</c:v>
                </c:pt>
                <c:pt idx="6989">
                  <c:v>42.31</c:v>
                </c:pt>
                <c:pt idx="6990">
                  <c:v>41.45</c:v>
                </c:pt>
                <c:pt idx="6991">
                  <c:v>39.01</c:v>
                </c:pt>
                <c:pt idx="6992">
                  <c:v>43.36</c:v>
                </c:pt>
                <c:pt idx="6993">
                  <c:v>43.09</c:v>
                </c:pt>
                <c:pt idx="6994">
                  <c:v>41.53</c:v>
                </c:pt>
                <c:pt idx="6995">
                  <c:v>42.53</c:v>
                </c:pt>
                <c:pt idx="6996">
                  <c:v>42.78</c:v>
                </c:pt>
                <c:pt idx="6997">
                  <c:v>37.950000000000003</c:v>
                </c:pt>
                <c:pt idx="6998">
                  <c:v>33.76</c:v>
                </c:pt>
                <c:pt idx="6999">
                  <c:v>33.25</c:v>
                </c:pt>
                <c:pt idx="7000">
                  <c:v>21.66</c:v>
                </c:pt>
                <c:pt idx="7001">
                  <c:v>37.54</c:v>
                </c:pt>
                <c:pt idx="7002">
                  <c:v>48.51</c:v>
                </c:pt>
                <c:pt idx="7003">
                  <c:v>40.47</c:v>
                </c:pt>
                <c:pt idx="7004">
                  <c:v>46.61</c:v>
                </c:pt>
                <c:pt idx="7005">
                  <c:v>47.54</c:v>
                </c:pt>
                <c:pt idx="7006">
                  <c:v>54.34</c:v>
                </c:pt>
                <c:pt idx="7007">
                  <c:v>71.290000000000006</c:v>
                </c:pt>
                <c:pt idx="7008">
                  <c:v>76.39</c:v>
                </c:pt>
                <c:pt idx="7009">
                  <c:v>65.14</c:v>
                </c:pt>
                <c:pt idx="7010">
                  <c:v>49.51</c:v>
                </c:pt>
                <c:pt idx="7011">
                  <c:v>32.07</c:v>
                </c:pt>
                <c:pt idx="7012">
                  <c:v>14.08</c:v>
                </c:pt>
                <c:pt idx="7013">
                  <c:v>8.91</c:v>
                </c:pt>
                <c:pt idx="7014">
                  <c:v>8.4700000000000006</c:v>
                </c:pt>
                <c:pt idx="7015">
                  <c:v>8.4700000000000006</c:v>
                </c:pt>
                <c:pt idx="7016">
                  <c:v>8.64</c:v>
                </c:pt>
                <c:pt idx="7017">
                  <c:v>7.92</c:v>
                </c:pt>
                <c:pt idx="7018">
                  <c:v>7.06</c:v>
                </c:pt>
                <c:pt idx="7019">
                  <c:v>6.86</c:v>
                </c:pt>
                <c:pt idx="7020">
                  <c:v>6.88</c:v>
                </c:pt>
                <c:pt idx="7021">
                  <c:v>5.9</c:v>
                </c:pt>
                <c:pt idx="7022">
                  <c:v>3.29</c:v>
                </c:pt>
                <c:pt idx="7023">
                  <c:v>2.36</c:v>
                </c:pt>
                <c:pt idx="7024">
                  <c:v>0</c:v>
                </c:pt>
                <c:pt idx="7025">
                  <c:v>7.32</c:v>
                </c:pt>
                <c:pt idx="7026">
                  <c:v>17.329999999999998</c:v>
                </c:pt>
                <c:pt idx="7027">
                  <c:v>26.4</c:v>
                </c:pt>
                <c:pt idx="7028">
                  <c:v>33.65</c:v>
                </c:pt>
                <c:pt idx="7029">
                  <c:v>48.9</c:v>
                </c:pt>
                <c:pt idx="7030">
                  <c:v>59.93</c:v>
                </c:pt>
                <c:pt idx="7031">
                  <c:v>60.88</c:v>
                </c:pt>
                <c:pt idx="7032">
                  <c:v>58.91</c:v>
                </c:pt>
                <c:pt idx="7033">
                  <c:v>46.91</c:v>
                </c:pt>
                <c:pt idx="7034">
                  <c:v>37.729999999999997</c:v>
                </c:pt>
                <c:pt idx="7035">
                  <c:v>20.079999999999998</c:v>
                </c:pt>
                <c:pt idx="7036">
                  <c:v>16.79</c:v>
                </c:pt>
                <c:pt idx="7037">
                  <c:v>12.39</c:v>
                </c:pt>
                <c:pt idx="7038">
                  <c:v>6.81</c:v>
                </c:pt>
                <c:pt idx="7039">
                  <c:v>6.65</c:v>
                </c:pt>
                <c:pt idx="7040">
                  <c:v>5.96</c:v>
                </c:pt>
                <c:pt idx="7041">
                  <c:v>5.97</c:v>
                </c:pt>
                <c:pt idx="7042">
                  <c:v>1.44</c:v>
                </c:pt>
                <c:pt idx="7043">
                  <c:v>2.39</c:v>
                </c:pt>
                <c:pt idx="7044">
                  <c:v>1.53</c:v>
                </c:pt>
                <c:pt idx="7045">
                  <c:v>0</c:v>
                </c:pt>
                <c:pt idx="7046">
                  <c:v>0</c:v>
                </c:pt>
                <c:pt idx="7047">
                  <c:v>0</c:v>
                </c:pt>
                <c:pt idx="7048">
                  <c:v>1.91</c:v>
                </c:pt>
                <c:pt idx="7049">
                  <c:v>4.68</c:v>
                </c:pt>
                <c:pt idx="7050">
                  <c:v>4.6100000000000003</c:v>
                </c:pt>
                <c:pt idx="7051">
                  <c:v>5.42</c:v>
                </c:pt>
                <c:pt idx="7052">
                  <c:v>11.37</c:v>
                </c:pt>
                <c:pt idx="7053">
                  <c:v>19.52</c:v>
                </c:pt>
                <c:pt idx="7054">
                  <c:v>23.91</c:v>
                </c:pt>
                <c:pt idx="7055">
                  <c:v>20.03</c:v>
                </c:pt>
                <c:pt idx="7056">
                  <c:v>10.67</c:v>
                </c:pt>
                <c:pt idx="7057">
                  <c:v>13.65</c:v>
                </c:pt>
                <c:pt idx="7058">
                  <c:v>5.92</c:v>
                </c:pt>
                <c:pt idx="7059">
                  <c:v>5.84</c:v>
                </c:pt>
                <c:pt idx="7060">
                  <c:v>5.7</c:v>
                </c:pt>
                <c:pt idx="7061">
                  <c:v>2.5</c:v>
                </c:pt>
                <c:pt idx="7062">
                  <c:v>1.01</c:v>
                </c:pt>
                <c:pt idx="7063">
                  <c:v>1.57</c:v>
                </c:pt>
                <c:pt idx="7064">
                  <c:v>0</c:v>
                </c:pt>
                <c:pt idx="7065">
                  <c:v>0</c:v>
                </c:pt>
                <c:pt idx="7066">
                  <c:v>0</c:v>
                </c:pt>
                <c:pt idx="7067">
                  <c:v>0</c:v>
                </c:pt>
                <c:pt idx="7068">
                  <c:v>0</c:v>
                </c:pt>
                <c:pt idx="7069">
                  <c:v>0</c:v>
                </c:pt>
                <c:pt idx="7070">
                  <c:v>0</c:v>
                </c:pt>
                <c:pt idx="7071">
                  <c:v>0</c:v>
                </c:pt>
                <c:pt idx="7072">
                  <c:v>0</c:v>
                </c:pt>
                <c:pt idx="7073">
                  <c:v>0</c:v>
                </c:pt>
                <c:pt idx="7074">
                  <c:v>1.1399999999999999</c:v>
                </c:pt>
                <c:pt idx="7075">
                  <c:v>2.14</c:v>
                </c:pt>
                <c:pt idx="7076">
                  <c:v>3.16</c:v>
                </c:pt>
                <c:pt idx="7077">
                  <c:v>2.21</c:v>
                </c:pt>
                <c:pt idx="7078">
                  <c:v>3.17</c:v>
                </c:pt>
                <c:pt idx="7079">
                  <c:v>3.21</c:v>
                </c:pt>
                <c:pt idx="7080">
                  <c:v>3.25</c:v>
                </c:pt>
                <c:pt idx="7081">
                  <c:v>3.35</c:v>
                </c:pt>
                <c:pt idx="7082">
                  <c:v>2.36</c:v>
                </c:pt>
                <c:pt idx="7083">
                  <c:v>2.35</c:v>
                </c:pt>
                <c:pt idx="7084">
                  <c:v>1.35</c:v>
                </c:pt>
                <c:pt idx="7085">
                  <c:v>1.28</c:v>
                </c:pt>
                <c:pt idx="7086">
                  <c:v>0</c:v>
                </c:pt>
                <c:pt idx="7087">
                  <c:v>0</c:v>
                </c:pt>
                <c:pt idx="7088">
                  <c:v>0</c:v>
                </c:pt>
                <c:pt idx="7089">
                  <c:v>0</c:v>
                </c:pt>
                <c:pt idx="7090">
                  <c:v>0</c:v>
                </c:pt>
                <c:pt idx="7091">
                  <c:v>0</c:v>
                </c:pt>
                <c:pt idx="7092">
                  <c:v>0</c:v>
                </c:pt>
                <c:pt idx="7093">
                  <c:v>0</c:v>
                </c:pt>
                <c:pt idx="7094">
                  <c:v>0</c:v>
                </c:pt>
                <c:pt idx="7095">
                  <c:v>0</c:v>
                </c:pt>
                <c:pt idx="7096">
                  <c:v>0</c:v>
                </c:pt>
                <c:pt idx="7097">
                  <c:v>0</c:v>
                </c:pt>
                <c:pt idx="7098">
                  <c:v>0</c:v>
                </c:pt>
                <c:pt idx="7099">
                  <c:v>3.14</c:v>
                </c:pt>
                <c:pt idx="7100">
                  <c:v>5.0199999999999996</c:v>
                </c:pt>
                <c:pt idx="7101">
                  <c:v>12.36</c:v>
                </c:pt>
                <c:pt idx="7102">
                  <c:v>24.21</c:v>
                </c:pt>
                <c:pt idx="7103">
                  <c:v>29.95</c:v>
                </c:pt>
                <c:pt idx="7104">
                  <c:v>27.89</c:v>
                </c:pt>
                <c:pt idx="7105">
                  <c:v>24.46</c:v>
                </c:pt>
                <c:pt idx="7106">
                  <c:v>12.1</c:v>
                </c:pt>
                <c:pt idx="7107">
                  <c:v>5.05</c:v>
                </c:pt>
                <c:pt idx="7108">
                  <c:v>5.2</c:v>
                </c:pt>
                <c:pt idx="7109">
                  <c:v>4.24</c:v>
                </c:pt>
                <c:pt idx="7110">
                  <c:v>4.91</c:v>
                </c:pt>
                <c:pt idx="7111">
                  <c:v>3.2</c:v>
                </c:pt>
                <c:pt idx="7112">
                  <c:v>1.37</c:v>
                </c:pt>
                <c:pt idx="7113">
                  <c:v>2.37</c:v>
                </c:pt>
                <c:pt idx="7114">
                  <c:v>2.65</c:v>
                </c:pt>
                <c:pt idx="7115">
                  <c:v>2.59</c:v>
                </c:pt>
                <c:pt idx="7116">
                  <c:v>1.55</c:v>
                </c:pt>
                <c:pt idx="7117">
                  <c:v>2.59</c:v>
                </c:pt>
                <c:pt idx="7118">
                  <c:v>2.57</c:v>
                </c:pt>
                <c:pt idx="7119">
                  <c:v>1.54</c:v>
                </c:pt>
                <c:pt idx="7120">
                  <c:v>1.69</c:v>
                </c:pt>
                <c:pt idx="7121">
                  <c:v>5.18</c:v>
                </c:pt>
                <c:pt idx="7122">
                  <c:v>11.87</c:v>
                </c:pt>
                <c:pt idx="7123">
                  <c:v>23.62</c:v>
                </c:pt>
                <c:pt idx="7124">
                  <c:v>31.78</c:v>
                </c:pt>
                <c:pt idx="7125">
                  <c:v>64.900000000000006</c:v>
                </c:pt>
                <c:pt idx="7126">
                  <c:v>76.77</c:v>
                </c:pt>
                <c:pt idx="7127">
                  <c:v>78.069999999999993</c:v>
                </c:pt>
                <c:pt idx="7128">
                  <c:v>73.33</c:v>
                </c:pt>
                <c:pt idx="7129">
                  <c:v>59.56</c:v>
                </c:pt>
                <c:pt idx="7130">
                  <c:v>43.56</c:v>
                </c:pt>
                <c:pt idx="7131">
                  <c:v>25.52</c:v>
                </c:pt>
                <c:pt idx="7132">
                  <c:v>17.62</c:v>
                </c:pt>
                <c:pt idx="7133">
                  <c:v>17.21</c:v>
                </c:pt>
                <c:pt idx="7134">
                  <c:v>13.02</c:v>
                </c:pt>
                <c:pt idx="7135">
                  <c:v>7.7</c:v>
                </c:pt>
                <c:pt idx="7136">
                  <c:v>6.86</c:v>
                </c:pt>
                <c:pt idx="7137">
                  <c:v>7.16</c:v>
                </c:pt>
                <c:pt idx="7138">
                  <c:v>4.2</c:v>
                </c:pt>
                <c:pt idx="7139">
                  <c:v>3.86</c:v>
                </c:pt>
                <c:pt idx="7140">
                  <c:v>5.91</c:v>
                </c:pt>
                <c:pt idx="7141">
                  <c:v>4.8099999999999996</c:v>
                </c:pt>
                <c:pt idx="7142">
                  <c:v>4.8</c:v>
                </c:pt>
                <c:pt idx="7143">
                  <c:v>3.71</c:v>
                </c:pt>
                <c:pt idx="7144">
                  <c:v>0</c:v>
                </c:pt>
                <c:pt idx="7145">
                  <c:v>5.98</c:v>
                </c:pt>
                <c:pt idx="7146">
                  <c:v>20.71</c:v>
                </c:pt>
                <c:pt idx="7147">
                  <c:v>25.72</c:v>
                </c:pt>
                <c:pt idx="7148">
                  <c:v>30.04</c:v>
                </c:pt>
                <c:pt idx="7149">
                  <c:v>63.69</c:v>
                </c:pt>
                <c:pt idx="7150">
                  <c:v>72.02</c:v>
                </c:pt>
                <c:pt idx="7151">
                  <c:v>72.61</c:v>
                </c:pt>
                <c:pt idx="7152">
                  <c:v>73.48</c:v>
                </c:pt>
                <c:pt idx="7153">
                  <c:v>60.05</c:v>
                </c:pt>
                <c:pt idx="7154">
                  <c:v>35.03</c:v>
                </c:pt>
                <c:pt idx="7155">
                  <c:v>22.55</c:v>
                </c:pt>
                <c:pt idx="7156">
                  <c:v>20.6</c:v>
                </c:pt>
                <c:pt idx="7157">
                  <c:v>20.29</c:v>
                </c:pt>
                <c:pt idx="7158">
                  <c:v>12.34</c:v>
                </c:pt>
                <c:pt idx="7159">
                  <c:v>12.5</c:v>
                </c:pt>
                <c:pt idx="7160">
                  <c:v>5.26</c:v>
                </c:pt>
                <c:pt idx="7161">
                  <c:v>6.35</c:v>
                </c:pt>
                <c:pt idx="7162">
                  <c:v>6.18</c:v>
                </c:pt>
                <c:pt idx="7163">
                  <c:v>5.08</c:v>
                </c:pt>
                <c:pt idx="7164">
                  <c:v>5.42</c:v>
                </c:pt>
                <c:pt idx="7165">
                  <c:v>6.52</c:v>
                </c:pt>
                <c:pt idx="7166">
                  <c:v>5.46</c:v>
                </c:pt>
                <c:pt idx="7167">
                  <c:v>4.26</c:v>
                </c:pt>
                <c:pt idx="7168">
                  <c:v>2.2400000000000002</c:v>
                </c:pt>
                <c:pt idx="7169">
                  <c:v>6.71</c:v>
                </c:pt>
                <c:pt idx="7170">
                  <c:v>17.63</c:v>
                </c:pt>
                <c:pt idx="7171">
                  <c:v>25.07</c:v>
                </c:pt>
                <c:pt idx="7172">
                  <c:v>29.78</c:v>
                </c:pt>
                <c:pt idx="7173">
                  <c:v>33.51</c:v>
                </c:pt>
                <c:pt idx="7174">
                  <c:v>35.64</c:v>
                </c:pt>
                <c:pt idx="7175">
                  <c:v>39.51</c:v>
                </c:pt>
                <c:pt idx="7176">
                  <c:v>35.97</c:v>
                </c:pt>
                <c:pt idx="7177">
                  <c:v>29.03</c:v>
                </c:pt>
                <c:pt idx="7178">
                  <c:v>18.670000000000002</c:v>
                </c:pt>
                <c:pt idx="7179">
                  <c:v>8.59</c:v>
                </c:pt>
                <c:pt idx="7180">
                  <c:v>11.06</c:v>
                </c:pt>
                <c:pt idx="7181">
                  <c:v>10.99</c:v>
                </c:pt>
                <c:pt idx="7182">
                  <c:v>10.69</c:v>
                </c:pt>
                <c:pt idx="7183">
                  <c:v>10.49</c:v>
                </c:pt>
                <c:pt idx="7184">
                  <c:v>10.39</c:v>
                </c:pt>
                <c:pt idx="7185">
                  <c:v>10.32</c:v>
                </c:pt>
                <c:pt idx="7186">
                  <c:v>9.77</c:v>
                </c:pt>
                <c:pt idx="7187">
                  <c:v>8.18</c:v>
                </c:pt>
                <c:pt idx="7188">
                  <c:v>6.14</c:v>
                </c:pt>
                <c:pt idx="7189">
                  <c:v>4.1399999999999997</c:v>
                </c:pt>
                <c:pt idx="7190">
                  <c:v>2.2599999999999998</c:v>
                </c:pt>
                <c:pt idx="7191">
                  <c:v>2.17</c:v>
                </c:pt>
                <c:pt idx="7192">
                  <c:v>0</c:v>
                </c:pt>
                <c:pt idx="7193">
                  <c:v>5.38</c:v>
                </c:pt>
                <c:pt idx="7194">
                  <c:v>10.1</c:v>
                </c:pt>
                <c:pt idx="7195">
                  <c:v>15.17</c:v>
                </c:pt>
                <c:pt idx="7196">
                  <c:v>15.43</c:v>
                </c:pt>
                <c:pt idx="7197">
                  <c:v>17.489999999999998</c:v>
                </c:pt>
                <c:pt idx="7198">
                  <c:v>21.99</c:v>
                </c:pt>
                <c:pt idx="7199">
                  <c:v>21.8</c:v>
                </c:pt>
                <c:pt idx="7200">
                  <c:v>22.15</c:v>
                </c:pt>
                <c:pt idx="7201">
                  <c:v>22.17</c:v>
                </c:pt>
                <c:pt idx="7202">
                  <c:v>14.34</c:v>
                </c:pt>
                <c:pt idx="7203">
                  <c:v>14.37</c:v>
                </c:pt>
                <c:pt idx="7204">
                  <c:v>8.68</c:v>
                </c:pt>
                <c:pt idx="7205">
                  <c:v>7.85</c:v>
                </c:pt>
                <c:pt idx="7206">
                  <c:v>5.15</c:v>
                </c:pt>
                <c:pt idx="7207">
                  <c:v>5.07</c:v>
                </c:pt>
                <c:pt idx="7208">
                  <c:v>1.43</c:v>
                </c:pt>
                <c:pt idx="7209">
                  <c:v>2.41</c:v>
                </c:pt>
                <c:pt idx="7210">
                  <c:v>1.76</c:v>
                </c:pt>
                <c:pt idx="7211">
                  <c:v>1.62</c:v>
                </c:pt>
                <c:pt idx="7212">
                  <c:v>1.57</c:v>
                </c:pt>
                <c:pt idx="7213">
                  <c:v>1.61</c:v>
                </c:pt>
                <c:pt idx="7214">
                  <c:v>0</c:v>
                </c:pt>
                <c:pt idx="7215">
                  <c:v>2.5099999999999998</c:v>
                </c:pt>
                <c:pt idx="7216">
                  <c:v>2.5</c:v>
                </c:pt>
                <c:pt idx="7217">
                  <c:v>6.66</c:v>
                </c:pt>
                <c:pt idx="7218">
                  <c:v>8.83</c:v>
                </c:pt>
                <c:pt idx="7219">
                  <c:v>11.01</c:v>
                </c:pt>
                <c:pt idx="7220">
                  <c:v>23.68</c:v>
                </c:pt>
                <c:pt idx="7221">
                  <c:v>53.48</c:v>
                </c:pt>
                <c:pt idx="7222">
                  <c:v>66.38</c:v>
                </c:pt>
                <c:pt idx="7223">
                  <c:v>67.849999999999994</c:v>
                </c:pt>
                <c:pt idx="7224">
                  <c:v>59.18</c:v>
                </c:pt>
                <c:pt idx="7225">
                  <c:v>59.01</c:v>
                </c:pt>
                <c:pt idx="7226">
                  <c:v>37.19</c:v>
                </c:pt>
                <c:pt idx="7227">
                  <c:v>34.4</c:v>
                </c:pt>
                <c:pt idx="7228">
                  <c:v>33.89</c:v>
                </c:pt>
                <c:pt idx="7229">
                  <c:v>37.549999999999997</c:v>
                </c:pt>
                <c:pt idx="7230">
                  <c:v>37.61</c:v>
                </c:pt>
                <c:pt idx="7231">
                  <c:v>36.33</c:v>
                </c:pt>
                <c:pt idx="7232">
                  <c:v>21.59</c:v>
                </c:pt>
                <c:pt idx="7233">
                  <c:v>10.18</c:v>
                </c:pt>
                <c:pt idx="7234">
                  <c:v>6.97</c:v>
                </c:pt>
                <c:pt idx="7235">
                  <c:v>6.28</c:v>
                </c:pt>
                <c:pt idx="7236">
                  <c:v>6.29</c:v>
                </c:pt>
                <c:pt idx="7237">
                  <c:v>6.31</c:v>
                </c:pt>
                <c:pt idx="7238">
                  <c:v>4.63</c:v>
                </c:pt>
                <c:pt idx="7239">
                  <c:v>3.41</c:v>
                </c:pt>
                <c:pt idx="7240">
                  <c:v>3.4</c:v>
                </c:pt>
                <c:pt idx="7241">
                  <c:v>4.5</c:v>
                </c:pt>
                <c:pt idx="7242">
                  <c:v>5.49</c:v>
                </c:pt>
                <c:pt idx="7243">
                  <c:v>5.14</c:v>
                </c:pt>
                <c:pt idx="7244">
                  <c:v>5.62</c:v>
                </c:pt>
                <c:pt idx="7245">
                  <c:v>5.55</c:v>
                </c:pt>
                <c:pt idx="7246">
                  <c:v>5.61</c:v>
                </c:pt>
                <c:pt idx="7247">
                  <c:v>10.49</c:v>
                </c:pt>
                <c:pt idx="7248">
                  <c:v>5.86</c:v>
                </c:pt>
                <c:pt idx="7249">
                  <c:v>5.78</c:v>
                </c:pt>
                <c:pt idx="7250">
                  <c:v>5.34</c:v>
                </c:pt>
                <c:pt idx="7251">
                  <c:v>4.42</c:v>
                </c:pt>
                <c:pt idx="7252">
                  <c:v>3.39</c:v>
                </c:pt>
                <c:pt idx="7253">
                  <c:v>2.3199999999999998</c:v>
                </c:pt>
                <c:pt idx="7254">
                  <c:v>1.37</c:v>
                </c:pt>
                <c:pt idx="7255">
                  <c:v>1.35</c:v>
                </c:pt>
                <c:pt idx="7256">
                  <c:v>0</c:v>
                </c:pt>
                <c:pt idx="7257">
                  <c:v>0</c:v>
                </c:pt>
                <c:pt idx="7258">
                  <c:v>0</c:v>
                </c:pt>
                <c:pt idx="7259">
                  <c:v>0</c:v>
                </c:pt>
                <c:pt idx="7260">
                  <c:v>0</c:v>
                </c:pt>
                <c:pt idx="7261">
                  <c:v>0</c:v>
                </c:pt>
                <c:pt idx="7262">
                  <c:v>0</c:v>
                </c:pt>
                <c:pt idx="7263">
                  <c:v>0</c:v>
                </c:pt>
                <c:pt idx="7264">
                  <c:v>0</c:v>
                </c:pt>
                <c:pt idx="7265">
                  <c:v>0</c:v>
                </c:pt>
                <c:pt idx="7266">
                  <c:v>0</c:v>
                </c:pt>
                <c:pt idx="7267">
                  <c:v>3.23</c:v>
                </c:pt>
                <c:pt idx="7268">
                  <c:v>4.9400000000000004</c:v>
                </c:pt>
                <c:pt idx="7269">
                  <c:v>13.03</c:v>
                </c:pt>
                <c:pt idx="7270">
                  <c:v>22.12</c:v>
                </c:pt>
                <c:pt idx="7271">
                  <c:v>30.4</c:v>
                </c:pt>
                <c:pt idx="7272">
                  <c:v>36.56</c:v>
                </c:pt>
                <c:pt idx="7273">
                  <c:v>26.73</c:v>
                </c:pt>
                <c:pt idx="7274">
                  <c:v>16.350000000000001</c:v>
                </c:pt>
                <c:pt idx="7275">
                  <c:v>5.92</c:v>
                </c:pt>
                <c:pt idx="7276">
                  <c:v>4.5999999999999996</c:v>
                </c:pt>
                <c:pt idx="7277">
                  <c:v>4.22</c:v>
                </c:pt>
                <c:pt idx="7278">
                  <c:v>3.24</c:v>
                </c:pt>
                <c:pt idx="7279">
                  <c:v>3.29</c:v>
                </c:pt>
                <c:pt idx="7280">
                  <c:v>1.36</c:v>
                </c:pt>
                <c:pt idx="7281">
                  <c:v>0</c:v>
                </c:pt>
                <c:pt idx="7282">
                  <c:v>0</c:v>
                </c:pt>
                <c:pt idx="7283">
                  <c:v>0</c:v>
                </c:pt>
                <c:pt idx="7284">
                  <c:v>0</c:v>
                </c:pt>
                <c:pt idx="7285">
                  <c:v>0</c:v>
                </c:pt>
                <c:pt idx="7286">
                  <c:v>0</c:v>
                </c:pt>
                <c:pt idx="7287">
                  <c:v>0</c:v>
                </c:pt>
                <c:pt idx="7288">
                  <c:v>0</c:v>
                </c:pt>
                <c:pt idx="7289">
                  <c:v>0</c:v>
                </c:pt>
                <c:pt idx="7290">
                  <c:v>0</c:v>
                </c:pt>
                <c:pt idx="7291">
                  <c:v>3.35</c:v>
                </c:pt>
                <c:pt idx="7292">
                  <c:v>5.21</c:v>
                </c:pt>
                <c:pt idx="7293">
                  <c:v>21.31</c:v>
                </c:pt>
                <c:pt idx="7294">
                  <c:v>23.22</c:v>
                </c:pt>
                <c:pt idx="7295">
                  <c:v>22.2</c:v>
                </c:pt>
                <c:pt idx="7296">
                  <c:v>19.82</c:v>
                </c:pt>
                <c:pt idx="7297">
                  <c:v>10.24</c:v>
                </c:pt>
                <c:pt idx="7298">
                  <c:v>6.25</c:v>
                </c:pt>
                <c:pt idx="7299">
                  <c:v>3.52</c:v>
                </c:pt>
                <c:pt idx="7300">
                  <c:v>4.5999999999999996</c:v>
                </c:pt>
                <c:pt idx="7301">
                  <c:v>3.62</c:v>
                </c:pt>
                <c:pt idx="7302">
                  <c:v>3.51</c:v>
                </c:pt>
                <c:pt idx="7303">
                  <c:v>3.13</c:v>
                </c:pt>
                <c:pt idx="7304">
                  <c:v>2.02</c:v>
                </c:pt>
                <c:pt idx="7305">
                  <c:v>1.59</c:v>
                </c:pt>
                <c:pt idx="7306">
                  <c:v>1.03</c:v>
                </c:pt>
                <c:pt idx="7307">
                  <c:v>0</c:v>
                </c:pt>
                <c:pt idx="7308">
                  <c:v>0</c:v>
                </c:pt>
                <c:pt idx="7309">
                  <c:v>0</c:v>
                </c:pt>
                <c:pt idx="7310">
                  <c:v>0</c:v>
                </c:pt>
                <c:pt idx="7311">
                  <c:v>0</c:v>
                </c:pt>
                <c:pt idx="7312">
                  <c:v>0</c:v>
                </c:pt>
                <c:pt idx="7313">
                  <c:v>0</c:v>
                </c:pt>
                <c:pt idx="7314">
                  <c:v>0</c:v>
                </c:pt>
                <c:pt idx="7315">
                  <c:v>4.8099999999999996</c:v>
                </c:pt>
                <c:pt idx="7316">
                  <c:v>6.45</c:v>
                </c:pt>
                <c:pt idx="7317">
                  <c:v>25.09</c:v>
                </c:pt>
                <c:pt idx="7318">
                  <c:v>26.79</c:v>
                </c:pt>
                <c:pt idx="7319">
                  <c:v>30.35</c:v>
                </c:pt>
                <c:pt idx="7320">
                  <c:v>27.91</c:v>
                </c:pt>
                <c:pt idx="7321">
                  <c:v>17.690000000000001</c:v>
                </c:pt>
                <c:pt idx="7322">
                  <c:v>7.61</c:v>
                </c:pt>
                <c:pt idx="7323">
                  <c:v>3.41</c:v>
                </c:pt>
                <c:pt idx="7324">
                  <c:v>5.33</c:v>
                </c:pt>
                <c:pt idx="7325">
                  <c:v>4.28</c:v>
                </c:pt>
                <c:pt idx="7326">
                  <c:v>4.18</c:v>
                </c:pt>
                <c:pt idx="7327">
                  <c:v>4.3</c:v>
                </c:pt>
                <c:pt idx="7328">
                  <c:v>2.56</c:v>
                </c:pt>
                <c:pt idx="7329">
                  <c:v>1.57</c:v>
                </c:pt>
                <c:pt idx="7330">
                  <c:v>1.38</c:v>
                </c:pt>
                <c:pt idx="7331">
                  <c:v>0</c:v>
                </c:pt>
                <c:pt idx="7332">
                  <c:v>1.41</c:v>
                </c:pt>
                <c:pt idx="7333">
                  <c:v>1.38</c:v>
                </c:pt>
                <c:pt idx="7334">
                  <c:v>0</c:v>
                </c:pt>
                <c:pt idx="7335">
                  <c:v>0</c:v>
                </c:pt>
                <c:pt idx="7336">
                  <c:v>0</c:v>
                </c:pt>
                <c:pt idx="7337">
                  <c:v>0</c:v>
                </c:pt>
                <c:pt idx="7338">
                  <c:v>3.1</c:v>
                </c:pt>
                <c:pt idx="7339">
                  <c:v>4.4800000000000004</c:v>
                </c:pt>
                <c:pt idx="7340">
                  <c:v>4.51</c:v>
                </c:pt>
                <c:pt idx="7341">
                  <c:v>11.1</c:v>
                </c:pt>
                <c:pt idx="7342">
                  <c:v>12.68</c:v>
                </c:pt>
                <c:pt idx="7343">
                  <c:v>20.8</c:v>
                </c:pt>
                <c:pt idx="7344">
                  <c:v>11.43</c:v>
                </c:pt>
                <c:pt idx="7345">
                  <c:v>8.26</c:v>
                </c:pt>
                <c:pt idx="7346">
                  <c:v>4.0999999999999996</c:v>
                </c:pt>
                <c:pt idx="7347">
                  <c:v>0</c:v>
                </c:pt>
                <c:pt idx="7348">
                  <c:v>2.09</c:v>
                </c:pt>
                <c:pt idx="7349">
                  <c:v>1.83</c:v>
                </c:pt>
                <c:pt idx="7350">
                  <c:v>1.2</c:v>
                </c:pt>
                <c:pt idx="7351">
                  <c:v>1.19</c:v>
                </c:pt>
                <c:pt idx="7352">
                  <c:v>0</c:v>
                </c:pt>
                <c:pt idx="7353">
                  <c:v>0</c:v>
                </c:pt>
                <c:pt idx="7354">
                  <c:v>0</c:v>
                </c:pt>
                <c:pt idx="7355">
                  <c:v>0</c:v>
                </c:pt>
                <c:pt idx="7356">
                  <c:v>0</c:v>
                </c:pt>
                <c:pt idx="7357">
                  <c:v>0</c:v>
                </c:pt>
                <c:pt idx="7358">
                  <c:v>0</c:v>
                </c:pt>
                <c:pt idx="7359">
                  <c:v>0</c:v>
                </c:pt>
                <c:pt idx="7360">
                  <c:v>0</c:v>
                </c:pt>
                <c:pt idx="7361">
                  <c:v>0</c:v>
                </c:pt>
                <c:pt idx="7362">
                  <c:v>0</c:v>
                </c:pt>
                <c:pt idx="7363">
                  <c:v>0</c:v>
                </c:pt>
                <c:pt idx="7364">
                  <c:v>0</c:v>
                </c:pt>
                <c:pt idx="7365">
                  <c:v>0</c:v>
                </c:pt>
                <c:pt idx="7366">
                  <c:v>2.78</c:v>
                </c:pt>
                <c:pt idx="7367">
                  <c:v>3.53</c:v>
                </c:pt>
                <c:pt idx="7368">
                  <c:v>7.13</c:v>
                </c:pt>
                <c:pt idx="7369">
                  <c:v>3.07</c:v>
                </c:pt>
                <c:pt idx="7370">
                  <c:v>0</c:v>
                </c:pt>
                <c:pt idx="7371">
                  <c:v>0</c:v>
                </c:pt>
                <c:pt idx="7372">
                  <c:v>1.23</c:v>
                </c:pt>
                <c:pt idx="7373">
                  <c:v>1.1299999999999999</c:v>
                </c:pt>
                <c:pt idx="7374">
                  <c:v>1.07</c:v>
                </c:pt>
                <c:pt idx="7375">
                  <c:v>1.05</c:v>
                </c:pt>
                <c:pt idx="7376">
                  <c:v>0</c:v>
                </c:pt>
                <c:pt idx="7377">
                  <c:v>0</c:v>
                </c:pt>
                <c:pt idx="7378">
                  <c:v>0</c:v>
                </c:pt>
                <c:pt idx="7379">
                  <c:v>0</c:v>
                </c:pt>
                <c:pt idx="7380">
                  <c:v>0</c:v>
                </c:pt>
                <c:pt idx="7381">
                  <c:v>0</c:v>
                </c:pt>
                <c:pt idx="7382">
                  <c:v>0</c:v>
                </c:pt>
                <c:pt idx="7383">
                  <c:v>0</c:v>
                </c:pt>
                <c:pt idx="7384">
                  <c:v>0</c:v>
                </c:pt>
                <c:pt idx="7385">
                  <c:v>0</c:v>
                </c:pt>
                <c:pt idx="7386">
                  <c:v>0</c:v>
                </c:pt>
                <c:pt idx="7387">
                  <c:v>0</c:v>
                </c:pt>
                <c:pt idx="7388">
                  <c:v>1.1599999999999999</c:v>
                </c:pt>
                <c:pt idx="7389">
                  <c:v>2.8</c:v>
                </c:pt>
                <c:pt idx="7390">
                  <c:v>11.16</c:v>
                </c:pt>
                <c:pt idx="7391">
                  <c:v>11.35</c:v>
                </c:pt>
                <c:pt idx="7392">
                  <c:v>10.18</c:v>
                </c:pt>
                <c:pt idx="7393">
                  <c:v>5.71</c:v>
                </c:pt>
                <c:pt idx="7394">
                  <c:v>0</c:v>
                </c:pt>
                <c:pt idx="7395">
                  <c:v>0</c:v>
                </c:pt>
                <c:pt idx="7396">
                  <c:v>0</c:v>
                </c:pt>
                <c:pt idx="7397">
                  <c:v>0</c:v>
                </c:pt>
                <c:pt idx="7398">
                  <c:v>0</c:v>
                </c:pt>
                <c:pt idx="7399">
                  <c:v>0</c:v>
                </c:pt>
                <c:pt idx="7400">
                  <c:v>1.01</c:v>
                </c:pt>
                <c:pt idx="7401">
                  <c:v>0</c:v>
                </c:pt>
                <c:pt idx="7402">
                  <c:v>0</c:v>
                </c:pt>
                <c:pt idx="7403">
                  <c:v>0</c:v>
                </c:pt>
                <c:pt idx="7404">
                  <c:v>0</c:v>
                </c:pt>
                <c:pt idx="7405">
                  <c:v>0</c:v>
                </c:pt>
                <c:pt idx="7406">
                  <c:v>0</c:v>
                </c:pt>
                <c:pt idx="7407">
                  <c:v>0</c:v>
                </c:pt>
                <c:pt idx="7408">
                  <c:v>0</c:v>
                </c:pt>
                <c:pt idx="7409">
                  <c:v>0</c:v>
                </c:pt>
                <c:pt idx="7410">
                  <c:v>0</c:v>
                </c:pt>
                <c:pt idx="7411">
                  <c:v>0</c:v>
                </c:pt>
                <c:pt idx="7412">
                  <c:v>1.25</c:v>
                </c:pt>
                <c:pt idx="7413">
                  <c:v>7.71</c:v>
                </c:pt>
                <c:pt idx="7414">
                  <c:v>12.12</c:v>
                </c:pt>
                <c:pt idx="7415">
                  <c:v>12.17</c:v>
                </c:pt>
                <c:pt idx="7416">
                  <c:v>10.79</c:v>
                </c:pt>
                <c:pt idx="7417">
                  <c:v>8.06</c:v>
                </c:pt>
                <c:pt idx="7418">
                  <c:v>2.4300000000000002</c:v>
                </c:pt>
                <c:pt idx="7419">
                  <c:v>0</c:v>
                </c:pt>
                <c:pt idx="7420">
                  <c:v>0</c:v>
                </c:pt>
                <c:pt idx="7421">
                  <c:v>0</c:v>
                </c:pt>
                <c:pt idx="7422">
                  <c:v>0</c:v>
                </c:pt>
                <c:pt idx="7423">
                  <c:v>0</c:v>
                </c:pt>
                <c:pt idx="7424">
                  <c:v>0</c:v>
                </c:pt>
                <c:pt idx="7425">
                  <c:v>0</c:v>
                </c:pt>
                <c:pt idx="7426">
                  <c:v>0</c:v>
                </c:pt>
                <c:pt idx="7427">
                  <c:v>0</c:v>
                </c:pt>
                <c:pt idx="7428">
                  <c:v>0</c:v>
                </c:pt>
                <c:pt idx="7429">
                  <c:v>0</c:v>
                </c:pt>
                <c:pt idx="7430">
                  <c:v>0</c:v>
                </c:pt>
                <c:pt idx="7431">
                  <c:v>0</c:v>
                </c:pt>
                <c:pt idx="7432">
                  <c:v>0</c:v>
                </c:pt>
                <c:pt idx="7433">
                  <c:v>0</c:v>
                </c:pt>
                <c:pt idx="7434">
                  <c:v>0</c:v>
                </c:pt>
                <c:pt idx="7435">
                  <c:v>0</c:v>
                </c:pt>
                <c:pt idx="7436">
                  <c:v>0</c:v>
                </c:pt>
                <c:pt idx="7437">
                  <c:v>0</c:v>
                </c:pt>
                <c:pt idx="7438">
                  <c:v>0</c:v>
                </c:pt>
                <c:pt idx="7439">
                  <c:v>0</c:v>
                </c:pt>
                <c:pt idx="7440">
                  <c:v>0</c:v>
                </c:pt>
                <c:pt idx="7441">
                  <c:v>0</c:v>
                </c:pt>
                <c:pt idx="7442">
                  <c:v>0</c:v>
                </c:pt>
                <c:pt idx="7443">
                  <c:v>0</c:v>
                </c:pt>
                <c:pt idx="7444">
                  <c:v>1.08</c:v>
                </c:pt>
                <c:pt idx="7445">
                  <c:v>1.1000000000000001</c:v>
                </c:pt>
                <c:pt idx="7446">
                  <c:v>1.1000000000000001</c:v>
                </c:pt>
                <c:pt idx="7447">
                  <c:v>1.06</c:v>
                </c:pt>
                <c:pt idx="7448">
                  <c:v>0</c:v>
                </c:pt>
                <c:pt idx="7449">
                  <c:v>0</c:v>
                </c:pt>
                <c:pt idx="7450">
                  <c:v>0</c:v>
                </c:pt>
                <c:pt idx="7451">
                  <c:v>0</c:v>
                </c:pt>
                <c:pt idx="7452">
                  <c:v>0</c:v>
                </c:pt>
                <c:pt idx="7453">
                  <c:v>0</c:v>
                </c:pt>
                <c:pt idx="7454">
                  <c:v>0</c:v>
                </c:pt>
                <c:pt idx="7455">
                  <c:v>0</c:v>
                </c:pt>
                <c:pt idx="7456">
                  <c:v>0</c:v>
                </c:pt>
                <c:pt idx="7457">
                  <c:v>0</c:v>
                </c:pt>
                <c:pt idx="7458">
                  <c:v>0</c:v>
                </c:pt>
                <c:pt idx="7459">
                  <c:v>0</c:v>
                </c:pt>
                <c:pt idx="7460">
                  <c:v>1.42</c:v>
                </c:pt>
                <c:pt idx="7461">
                  <c:v>5.35</c:v>
                </c:pt>
                <c:pt idx="7462">
                  <c:v>9.11</c:v>
                </c:pt>
                <c:pt idx="7463">
                  <c:v>5.35</c:v>
                </c:pt>
                <c:pt idx="7464">
                  <c:v>4.29</c:v>
                </c:pt>
                <c:pt idx="7465">
                  <c:v>3.41</c:v>
                </c:pt>
                <c:pt idx="7466">
                  <c:v>2.96</c:v>
                </c:pt>
                <c:pt idx="7467">
                  <c:v>1.47</c:v>
                </c:pt>
                <c:pt idx="7468">
                  <c:v>3.82</c:v>
                </c:pt>
                <c:pt idx="7469">
                  <c:v>2.23</c:v>
                </c:pt>
                <c:pt idx="7470">
                  <c:v>1.84</c:v>
                </c:pt>
                <c:pt idx="7471">
                  <c:v>1.29</c:v>
                </c:pt>
                <c:pt idx="7472">
                  <c:v>0</c:v>
                </c:pt>
                <c:pt idx="7473">
                  <c:v>0</c:v>
                </c:pt>
                <c:pt idx="7474">
                  <c:v>0</c:v>
                </c:pt>
                <c:pt idx="7475">
                  <c:v>0</c:v>
                </c:pt>
                <c:pt idx="7476">
                  <c:v>0</c:v>
                </c:pt>
                <c:pt idx="7477">
                  <c:v>0</c:v>
                </c:pt>
                <c:pt idx="7478">
                  <c:v>0</c:v>
                </c:pt>
                <c:pt idx="7479">
                  <c:v>0</c:v>
                </c:pt>
                <c:pt idx="7480">
                  <c:v>0</c:v>
                </c:pt>
                <c:pt idx="7481">
                  <c:v>0</c:v>
                </c:pt>
                <c:pt idx="7482">
                  <c:v>0</c:v>
                </c:pt>
                <c:pt idx="7483">
                  <c:v>0</c:v>
                </c:pt>
                <c:pt idx="7484">
                  <c:v>0</c:v>
                </c:pt>
                <c:pt idx="7485">
                  <c:v>0</c:v>
                </c:pt>
                <c:pt idx="7486">
                  <c:v>0</c:v>
                </c:pt>
                <c:pt idx="7487">
                  <c:v>0</c:v>
                </c:pt>
                <c:pt idx="7488">
                  <c:v>0</c:v>
                </c:pt>
                <c:pt idx="7489">
                  <c:v>0</c:v>
                </c:pt>
                <c:pt idx="7490">
                  <c:v>0</c:v>
                </c:pt>
                <c:pt idx="7491">
                  <c:v>0</c:v>
                </c:pt>
                <c:pt idx="7492">
                  <c:v>3.14</c:v>
                </c:pt>
                <c:pt idx="7493">
                  <c:v>2.39</c:v>
                </c:pt>
                <c:pt idx="7494">
                  <c:v>2.2400000000000002</c:v>
                </c:pt>
                <c:pt idx="7495">
                  <c:v>2.2400000000000002</c:v>
                </c:pt>
                <c:pt idx="7496">
                  <c:v>1.38</c:v>
                </c:pt>
                <c:pt idx="7497">
                  <c:v>1.44</c:v>
                </c:pt>
                <c:pt idx="7498">
                  <c:v>0</c:v>
                </c:pt>
                <c:pt idx="7499">
                  <c:v>1.45</c:v>
                </c:pt>
                <c:pt idx="7500">
                  <c:v>0</c:v>
                </c:pt>
                <c:pt idx="7501">
                  <c:v>0</c:v>
                </c:pt>
                <c:pt idx="7502">
                  <c:v>0</c:v>
                </c:pt>
                <c:pt idx="7503">
                  <c:v>0</c:v>
                </c:pt>
                <c:pt idx="7504">
                  <c:v>0</c:v>
                </c:pt>
                <c:pt idx="7505">
                  <c:v>0</c:v>
                </c:pt>
                <c:pt idx="7506">
                  <c:v>0</c:v>
                </c:pt>
                <c:pt idx="7507">
                  <c:v>1.79</c:v>
                </c:pt>
                <c:pt idx="7508">
                  <c:v>3.33</c:v>
                </c:pt>
                <c:pt idx="7509">
                  <c:v>10.54</c:v>
                </c:pt>
                <c:pt idx="7510">
                  <c:v>11.36</c:v>
                </c:pt>
                <c:pt idx="7511">
                  <c:v>10.75</c:v>
                </c:pt>
                <c:pt idx="7512">
                  <c:v>11.19</c:v>
                </c:pt>
                <c:pt idx="7513">
                  <c:v>7.98</c:v>
                </c:pt>
                <c:pt idx="7514">
                  <c:v>1.87</c:v>
                </c:pt>
                <c:pt idx="7515">
                  <c:v>0</c:v>
                </c:pt>
                <c:pt idx="7516">
                  <c:v>2.35</c:v>
                </c:pt>
                <c:pt idx="7517">
                  <c:v>2.2200000000000002</c:v>
                </c:pt>
                <c:pt idx="7518">
                  <c:v>1.47</c:v>
                </c:pt>
                <c:pt idx="7519">
                  <c:v>1.36</c:v>
                </c:pt>
                <c:pt idx="7520">
                  <c:v>0</c:v>
                </c:pt>
                <c:pt idx="7521">
                  <c:v>0</c:v>
                </c:pt>
                <c:pt idx="7522">
                  <c:v>0</c:v>
                </c:pt>
                <c:pt idx="7523">
                  <c:v>0</c:v>
                </c:pt>
                <c:pt idx="7524">
                  <c:v>0</c:v>
                </c:pt>
                <c:pt idx="7525">
                  <c:v>0</c:v>
                </c:pt>
                <c:pt idx="7526">
                  <c:v>0</c:v>
                </c:pt>
                <c:pt idx="7527">
                  <c:v>0</c:v>
                </c:pt>
                <c:pt idx="7528">
                  <c:v>0</c:v>
                </c:pt>
                <c:pt idx="7529">
                  <c:v>0</c:v>
                </c:pt>
                <c:pt idx="7530">
                  <c:v>0</c:v>
                </c:pt>
                <c:pt idx="7531">
                  <c:v>0</c:v>
                </c:pt>
                <c:pt idx="7532">
                  <c:v>0</c:v>
                </c:pt>
                <c:pt idx="7533">
                  <c:v>0</c:v>
                </c:pt>
                <c:pt idx="7534">
                  <c:v>2.86</c:v>
                </c:pt>
                <c:pt idx="7535">
                  <c:v>5.56</c:v>
                </c:pt>
                <c:pt idx="7536">
                  <c:v>6.19</c:v>
                </c:pt>
                <c:pt idx="7537">
                  <c:v>7.23</c:v>
                </c:pt>
                <c:pt idx="7538">
                  <c:v>7.24</c:v>
                </c:pt>
                <c:pt idx="7539">
                  <c:v>7.31</c:v>
                </c:pt>
                <c:pt idx="7540">
                  <c:v>8.92</c:v>
                </c:pt>
                <c:pt idx="7541">
                  <c:v>9.5500000000000007</c:v>
                </c:pt>
                <c:pt idx="7542">
                  <c:v>11.32</c:v>
                </c:pt>
                <c:pt idx="7543">
                  <c:v>13.28</c:v>
                </c:pt>
                <c:pt idx="7544">
                  <c:v>27.57</c:v>
                </c:pt>
                <c:pt idx="7545">
                  <c:v>47.35</c:v>
                </c:pt>
                <c:pt idx="7546">
                  <c:v>54.43</c:v>
                </c:pt>
                <c:pt idx="7547">
                  <c:v>55.12</c:v>
                </c:pt>
                <c:pt idx="7548">
                  <c:v>55.87</c:v>
                </c:pt>
                <c:pt idx="7549">
                  <c:v>61.62</c:v>
                </c:pt>
                <c:pt idx="7550">
                  <c:v>11.86</c:v>
                </c:pt>
                <c:pt idx="7551">
                  <c:v>9.93</c:v>
                </c:pt>
                <c:pt idx="7552">
                  <c:v>8.6999999999999993</c:v>
                </c:pt>
                <c:pt idx="7553">
                  <c:v>8.84</c:v>
                </c:pt>
                <c:pt idx="7554">
                  <c:v>8.84</c:v>
                </c:pt>
                <c:pt idx="7555">
                  <c:v>9</c:v>
                </c:pt>
                <c:pt idx="7556">
                  <c:v>11.24</c:v>
                </c:pt>
                <c:pt idx="7557">
                  <c:v>14.62</c:v>
                </c:pt>
                <c:pt idx="7558">
                  <c:v>22.93</c:v>
                </c:pt>
                <c:pt idx="7559">
                  <c:v>36.619999999999997</c:v>
                </c:pt>
                <c:pt idx="7560">
                  <c:v>45.71</c:v>
                </c:pt>
                <c:pt idx="7561">
                  <c:v>34.68</c:v>
                </c:pt>
                <c:pt idx="7562">
                  <c:v>17.28</c:v>
                </c:pt>
                <c:pt idx="7563">
                  <c:v>6.89</c:v>
                </c:pt>
                <c:pt idx="7564">
                  <c:v>5.85</c:v>
                </c:pt>
                <c:pt idx="7565">
                  <c:v>4.6399999999999997</c:v>
                </c:pt>
                <c:pt idx="7566">
                  <c:v>1.43</c:v>
                </c:pt>
                <c:pt idx="7567">
                  <c:v>0</c:v>
                </c:pt>
                <c:pt idx="7568">
                  <c:v>0</c:v>
                </c:pt>
                <c:pt idx="7569">
                  <c:v>0</c:v>
                </c:pt>
                <c:pt idx="7570">
                  <c:v>0</c:v>
                </c:pt>
                <c:pt idx="7571">
                  <c:v>0</c:v>
                </c:pt>
                <c:pt idx="7572">
                  <c:v>0</c:v>
                </c:pt>
                <c:pt idx="7573">
                  <c:v>0</c:v>
                </c:pt>
                <c:pt idx="7574">
                  <c:v>0</c:v>
                </c:pt>
                <c:pt idx="7575">
                  <c:v>0</c:v>
                </c:pt>
                <c:pt idx="7576">
                  <c:v>0</c:v>
                </c:pt>
                <c:pt idx="7577">
                  <c:v>0</c:v>
                </c:pt>
                <c:pt idx="7578">
                  <c:v>1.07</c:v>
                </c:pt>
                <c:pt idx="7579">
                  <c:v>2.0499999999999998</c:v>
                </c:pt>
                <c:pt idx="7580">
                  <c:v>4.29</c:v>
                </c:pt>
                <c:pt idx="7581">
                  <c:v>10.92</c:v>
                </c:pt>
                <c:pt idx="7582">
                  <c:v>18.91</c:v>
                </c:pt>
                <c:pt idx="7583">
                  <c:v>19.71</c:v>
                </c:pt>
                <c:pt idx="7584">
                  <c:v>18.399999999999999</c:v>
                </c:pt>
                <c:pt idx="7585">
                  <c:v>12.65</c:v>
                </c:pt>
                <c:pt idx="7586">
                  <c:v>4.91</c:v>
                </c:pt>
                <c:pt idx="7587">
                  <c:v>1.54</c:v>
                </c:pt>
                <c:pt idx="7588">
                  <c:v>1.36</c:v>
                </c:pt>
                <c:pt idx="7589">
                  <c:v>0</c:v>
                </c:pt>
                <c:pt idx="7590">
                  <c:v>0</c:v>
                </c:pt>
                <c:pt idx="7591">
                  <c:v>0</c:v>
                </c:pt>
                <c:pt idx="7592">
                  <c:v>0</c:v>
                </c:pt>
                <c:pt idx="7593">
                  <c:v>0</c:v>
                </c:pt>
                <c:pt idx="7594">
                  <c:v>0</c:v>
                </c:pt>
                <c:pt idx="7595">
                  <c:v>0</c:v>
                </c:pt>
                <c:pt idx="7596">
                  <c:v>0</c:v>
                </c:pt>
                <c:pt idx="7597">
                  <c:v>0</c:v>
                </c:pt>
                <c:pt idx="7598">
                  <c:v>0</c:v>
                </c:pt>
                <c:pt idx="7599">
                  <c:v>0</c:v>
                </c:pt>
                <c:pt idx="7600">
                  <c:v>0</c:v>
                </c:pt>
                <c:pt idx="7601">
                  <c:v>0</c:v>
                </c:pt>
                <c:pt idx="7602">
                  <c:v>0</c:v>
                </c:pt>
                <c:pt idx="7603">
                  <c:v>3.06</c:v>
                </c:pt>
                <c:pt idx="7604">
                  <c:v>3</c:v>
                </c:pt>
                <c:pt idx="7605">
                  <c:v>3.1</c:v>
                </c:pt>
                <c:pt idx="7606">
                  <c:v>4.55</c:v>
                </c:pt>
                <c:pt idx="7607">
                  <c:v>5.31</c:v>
                </c:pt>
                <c:pt idx="7608">
                  <c:v>11.2</c:v>
                </c:pt>
                <c:pt idx="7609">
                  <c:v>5.41</c:v>
                </c:pt>
                <c:pt idx="7610">
                  <c:v>4.78</c:v>
                </c:pt>
                <c:pt idx="7611">
                  <c:v>1.59</c:v>
                </c:pt>
                <c:pt idx="7612">
                  <c:v>3.21</c:v>
                </c:pt>
                <c:pt idx="7613">
                  <c:v>1.94</c:v>
                </c:pt>
                <c:pt idx="7614">
                  <c:v>1.28</c:v>
                </c:pt>
                <c:pt idx="7615">
                  <c:v>1.21</c:v>
                </c:pt>
                <c:pt idx="7616">
                  <c:v>0</c:v>
                </c:pt>
                <c:pt idx="7617">
                  <c:v>0</c:v>
                </c:pt>
                <c:pt idx="7618">
                  <c:v>0</c:v>
                </c:pt>
                <c:pt idx="7619">
                  <c:v>0</c:v>
                </c:pt>
                <c:pt idx="7620">
                  <c:v>0</c:v>
                </c:pt>
                <c:pt idx="7621">
                  <c:v>0</c:v>
                </c:pt>
                <c:pt idx="7622">
                  <c:v>0</c:v>
                </c:pt>
                <c:pt idx="7623">
                  <c:v>0</c:v>
                </c:pt>
                <c:pt idx="7624">
                  <c:v>0</c:v>
                </c:pt>
                <c:pt idx="7625">
                  <c:v>0</c:v>
                </c:pt>
                <c:pt idx="7626">
                  <c:v>0</c:v>
                </c:pt>
                <c:pt idx="7627">
                  <c:v>1.98</c:v>
                </c:pt>
                <c:pt idx="7628">
                  <c:v>5.58</c:v>
                </c:pt>
                <c:pt idx="7629">
                  <c:v>13.38</c:v>
                </c:pt>
                <c:pt idx="7630">
                  <c:v>24.84</c:v>
                </c:pt>
                <c:pt idx="7631">
                  <c:v>33.32</c:v>
                </c:pt>
                <c:pt idx="7632">
                  <c:v>38.119999999999997</c:v>
                </c:pt>
                <c:pt idx="7633">
                  <c:v>27.4</c:v>
                </c:pt>
                <c:pt idx="7634">
                  <c:v>9.4700000000000006</c:v>
                </c:pt>
                <c:pt idx="7635">
                  <c:v>5.83</c:v>
                </c:pt>
                <c:pt idx="7636">
                  <c:v>6.47</c:v>
                </c:pt>
                <c:pt idx="7637">
                  <c:v>6.1</c:v>
                </c:pt>
                <c:pt idx="7638">
                  <c:v>6.22</c:v>
                </c:pt>
                <c:pt idx="7639">
                  <c:v>6.23</c:v>
                </c:pt>
                <c:pt idx="7640">
                  <c:v>4.7300000000000004</c:v>
                </c:pt>
                <c:pt idx="7641">
                  <c:v>5.0999999999999996</c:v>
                </c:pt>
                <c:pt idx="7642">
                  <c:v>4.97</c:v>
                </c:pt>
                <c:pt idx="7643">
                  <c:v>5.04</c:v>
                </c:pt>
                <c:pt idx="7644">
                  <c:v>3.85</c:v>
                </c:pt>
                <c:pt idx="7645">
                  <c:v>3.83</c:v>
                </c:pt>
                <c:pt idx="7646">
                  <c:v>2.2599999999999998</c:v>
                </c:pt>
                <c:pt idx="7647">
                  <c:v>2.25</c:v>
                </c:pt>
                <c:pt idx="7648">
                  <c:v>0</c:v>
                </c:pt>
                <c:pt idx="7649">
                  <c:v>0</c:v>
                </c:pt>
                <c:pt idx="7650">
                  <c:v>7.06</c:v>
                </c:pt>
                <c:pt idx="7651">
                  <c:v>16.77</c:v>
                </c:pt>
                <c:pt idx="7652">
                  <c:v>23.88</c:v>
                </c:pt>
                <c:pt idx="7653">
                  <c:v>35.369999999999997</c:v>
                </c:pt>
                <c:pt idx="7654">
                  <c:v>37.4</c:v>
                </c:pt>
                <c:pt idx="7655">
                  <c:v>33.51</c:v>
                </c:pt>
                <c:pt idx="7656">
                  <c:v>28.38</c:v>
                </c:pt>
                <c:pt idx="7657">
                  <c:v>18.8</c:v>
                </c:pt>
                <c:pt idx="7658">
                  <c:v>7.39</c:v>
                </c:pt>
                <c:pt idx="7659">
                  <c:v>3.45</c:v>
                </c:pt>
                <c:pt idx="7660">
                  <c:v>4.2300000000000004</c:v>
                </c:pt>
                <c:pt idx="7661">
                  <c:v>3.92</c:v>
                </c:pt>
                <c:pt idx="7662">
                  <c:v>3.01</c:v>
                </c:pt>
                <c:pt idx="7663">
                  <c:v>2.2200000000000002</c:v>
                </c:pt>
                <c:pt idx="7664">
                  <c:v>1.32</c:v>
                </c:pt>
                <c:pt idx="7665">
                  <c:v>0</c:v>
                </c:pt>
                <c:pt idx="7666">
                  <c:v>0</c:v>
                </c:pt>
                <c:pt idx="7667">
                  <c:v>0</c:v>
                </c:pt>
                <c:pt idx="7668">
                  <c:v>0</c:v>
                </c:pt>
                <c:pt idx="7669">
                  <c:v>0</c:v>
                </c:pt>
                <c:pt idx="7670">
                  <c:v>0</c:v>
                </c:pt>
                <c:pt idx="7671">
                  <c:v>0</c:v>
                </c:pt>
                <c:pt idx="7672">
                  <c:v>0</c:v>
                </c:pt>
                <c:pt idx="7673">
                  <c:v>0</c:v>
                </c:pt>
                <c:pt idx="7674">
                  <c:v>0</c:v>
                </c:pt>
                <c:pt idx="7675">
                  <c:v>0</c:v>
                </c:pt>
                <c:pt idx="7676">
                  <c:v>3.22</c:v>
                </c:pt>
                <c:pt idx="7677">
                  <c:v>5.41</c:v>
                </c:pt>
                <c:pt idx="7678">
                  <c:v>7.17</c:v>
                </c:pt>
                <c:pt idx="7679">
                  <c:v>6.88</c:v>
                </c:pt>
                <c:pt idx="7680">
                  <c:v>5.92</c:v>
                </c:pt>
                <c:pt idx="7681">
                  <c:v>5.17</c:v>
                </c:pt>
                <c:pt idx="7682">
                  <c:v>3.68</c:v>
                </c:pt>
                <c:pt idx="7683">
                  <c:v>0</c:v>
                </c:pt>
                <c:pt idx="7684">
                  <c:v>3.38</c:v>
                </c:pt>
                <c:pt idx="7685">
                  <c:v>3.5</c:v>
                </c:pt>
                <c:pt idx="7686">
                  <c:v>2.46</c:v>
                </c:pt>
                <c:pt idx="7687">
                  <c:v>2.68</c:v>
                </c:pt>
                <c:pt idx="7688">
                  <c:v>1.67</c:v>
                </c:pt>
                <c:pt idx="7689">
                  <c:v>2.89</c:v>
                </c:pt>
                <c:pt idx="7690">
                  <c:v>1.93</c:v>
                </c:pt>
                <c:pt idx="7691">
                  <c:v>1.9</c:v>
                </c:pt>
                <c:pt idx="7692">
                  <c:v>1.85</c:v>
                </c:pt>
                <c:pt idx="7693">
                  <c:v>2.94</c:v>
                </c:pt>
                <c:pt idx="7694">
                  <c:v>3.16</c:v>
                </c:pt>
                <c:pt idx="7695">
                  <c:v>3.6</c:v>
                </c:pt>
                <c:pt idx="7696">
                  <c:v>0</c:v>
                </c:pt>
                <c:pt idx="7697">
                  <c:v>0</c:v>
                </c:pt>
                <c:pt idx="7698">
                  <c:v>5.53</c:v>
                </c:pt>
                <c:pt idx="7699">
                  <c:v>5.6</c:v>
                </c:pt>
                <c:pt idx="7700">
                  <c:v>9.15</c:v>
                </c:pt>
                <c:pt idx="7701">
                  <c:v>9.5299999999999994</c:v>
                </c:pt>
                <c:pt idx="7702">
                  <c:v>9.74</c:v>
                </c:pt>
                <c:pt idx="7703">
                  <c:v>14.31</c:v>
                </c:pt>
                <c:pt idx="7704">
                  <c:v>9.9700000000000006</c:v>
                </c:pt>
                <c:pt idx="7705">
                  <c:v>8.2100000000000009</c:v>
                </c:pt>
                <c:pt idx="7706">
                  <c:v>5.81</c:v>
                </c:pt>
                <c:pt idx="7707">
                  <c:v>5.85</c:v>
                </c:pt>
                <c:pt idx="7708">
                  <c:v>6.56</c:v>
                </c:pt>
                <c:pt idx="7709">
                  <c:v>4.71</c:v>
                </c:pt>
                <c:pt idx="7710">
                  <c:v>3.78</c:v>
                </c:pt>
                <c:pt idx="7711">
                  <c:v>2.65</c:v>
                </c:pt>
                <c:pt idx="7712">
                  <c:v>1.6</c:v>
                </c:pt>
                <c:pt idx="7713">
                  <c:v>1.47</c:v>
                </c:pt>
                <c:pt idx="7714">
                  <c:v>0</c:v>
                </c:pt>
                <c:pt idx="7715">
                  <c:v>0</c:v>
                </c:pt>
                <c:pt idx="7716">
                  <c:v>0</c:v>
                </c:pt>
                <c:pt idx="7717">
                  <c:v>0</c:v>
                </c:pt>
                <c:pt idx="7718">
                  <c:v>0</c:v>
                </c:pt>
                <c:pt idx="7719">
                  <c:v>0</c:v>
                </c:pt>
                <c:pt idx="7720">
                  <c:v>0</c:v>
                </c:pt>
                <c:pt idx="7721">
                  <c:v>0</c:v>
                </c:pt>
                <c:pt idx="7722">
                  <c:v>0</c:v>
                </c:pt>
                <c:pt idx="7723">
                  <c:v>0</c:v>
                </c:pt>
                <c:pt idx="7724">
                  <c:v>0</c:v>
                </c:pt>
                <c:pt idx="7725">
                  <c:v>4.9800000000000004</c:v>
                </c:pt>
                <c:pt idx="7726">
                  <c:v>12.17</c:v>
                </c:pt>
                <c:pt idx="7727">
                  <c:v>12.6</c:v>
                </c:pt>
                <c:pt idx="7728">
                  <c:v>11.45</c:v>
                </c:pt>
                <c:pt idx="7729">
                  <c:v>8.9700000000000006</c:v>
                </c:pt>
                <c:pt idx="7730">
                  <c:v>3.54</c:v>
                </c:pt>
                <c:pt idx="7731">
                  <c:v>0</c:v>
                </c:pt>
                <c:pt idx="7732">
                  <c:v>0</c:v>
                </c:pt>
                <c:pt idx="7733">
                  <c:v>0</c:v>
                </c:pt>
                <c:pt idx="7734">
                  <c:v>0</c:v>
                </c:pt>
                <c:pt idx="7735">
                  <c:v>0</c:v>
                </c:pt>
                <c:pt idx="7736">
                  <c:v>0</c:v>
                </c:pt>
                <c:pt idx="7737">
                  <c:v>0</c:v>
                </c:pt>
                <c:pt idx="7738">
                  <c:v>0</c:v>
                </c:pt>
                <c:pt idx="7739">
                  <c:v>0</c:v>
                </c:pt>
                <c:pt idx="7740">
                  <c:v>0</c:v>
                </c:pt>
                <c:pt idx="7741">
                  <c:v>0</c:v>
                </c:pt>
                <c:pt idx="7742">
                  <c:v>0</c:v>
                </c:pt>
                <c:pt idx="7743">
                  <c:v>0</c:v>
                </c:pt>
                <c:pt idx="7744">
                  <c:v>0</c:v>
                </c:pt>
                <c:pt idx="7745">
                  <c:v>0</c:v>
                </c:pt>
                <c:pt idx="7746">
                  <c:v>0</c:v>
                </c:pt>
                <c:pt idx="7747">
                  <c:v>0</c:v>
                </c:pt>
                <c:pt idx="7748">
                  <c:v>2.62</c:v>
                </c:pt>
                <c:pt idx="7749">
                  <c:v>4.72</c:v>
                </c:pt>
                <c:pt idx="7750">
                  <c:v>5.81</c:v>
                </c:pt>
                <c:pt idx="7751">
                  <c:v>11.23</c:v>
                </c:pt>
                <c:pt idx="7752">
                  <c:v>13.19</c:v>
                </c:pt>
                <c:pt idx="7753">
                  <c:v>12.37</c:v>
                </c:pt>
                <c:pt idx="7754">
                  <c:v>8.9499999999999993</c:v>
                </c:pt>
                <c:pt idx="7755">
                  <c:v>6.28</c:v>
                </c:pt>
                <c:pt idx="7756">
                  <c:v>6.24</c:v>
                </c:pt>
                <c:pt idx="7757">
                  <c:v>6.97</c:v>
                </c:pt>
                <c:pt idx="7758">
                  <c:v>6.96</c:v>
                </c:pt>
                <c:pt idx="7759">
                  <c:v>7</c:v>
                </c:pt>
                <c:pt idx="7760">
                  <c:v>7.91</c:v>
                </c:pt>
                <c:pt idx="7761">
                  <c:v>5.66</c:v>
                </c:pt>
                <c:pt idx="7762">
                  <c:v>4.33</c:v>
                </c:pt>
                <c:pt idx="7763">
                  <c:v>2.34</c:v>
                </c:pt>
                <c:pt idx="7764">
                  <c:v>2.31</c:v>
                </c:pt>
                <c:pt idx="7765">
                  <c:v>2.29</c:v>
                </c:pt>
                <c:pt idx="7766">
                  <c:v>2.2799999999999998</c:v>
                </c:pt>
                <c:pt idx="7767">
                  <c:v>2.21</c:v>
                </c:pt>
                <c:pt idx="7768">
                  <c:v>0</c:v>
                </c:pt>
                <c:pt idx="7769">
                  <c:v>3.51</c:v>
                </c:pt>
                <c:pt idx="7770">
                  <c:v>11.23</c:v>
                </c:pt>
                <c:pt idx="7771">
                  <c:v>21.54</c:v>
                </c:pt>
                <c:pt idx="7772">
                  <c:v>29.19</c:v>
                </c:pt>
                <c:pt idx="7773">
                  <c:v>35.43</c:v>
                </c:pt>
                <c:pt idx="7774">
                  <c:v>36.51</c:v>
                </c:pt>
                <c:pt idx="7775">
                  <c:v>36.99</c:v>
                </c:pt>
                <c:pt idx="7776">
                  <c:v>37.01</c:v>
                </c:pt>
                <c:pt idx="7777">
                  <c:v>36.94</c:v>
                </c:pt>
                <c:pt idx="7778">
                  <c:v>10.27</c:v>
                </c:pt>
                <c:pt idx="7779">
                  <c:v>4.63</c:v>
                </c:pt>
                <c:pt idx="7780">
                  <c:v>6.82</c:v>
                </c:pt>
                <c:pt idx="7781">
                  <c:v>5.67</c:v>
                </c:pt>
                <c:pt idx="7782">
                  <c:v>5.46</c:v>
                </c:pt>
                <c:pt idx="7783">
                  <c:v>4.78</c:v>
                </c:pt>
                <c:pt idx="7784">
                  <c:v>2.21</c:v>
                </c:pt>
                <c:pt idx="7785">
                  <c:v>1.99</c:v>
                </c:pt>
                <c:pt idx="7786">
                  <c:v>0</c:v>
                </c:pt>
                <c:pt idx="7787">
                  <c:v>0</c:v>
                </c:pt>
                <c:pt idx="7788">
                  <c:v>0</c:v>
                </c:pt>
                <c:pt idx="7789">
                  <c:v>0</c:v>
                </c:pt>
                <c:pt idx="7790">
                  <c:v>0</c:v>
                </c:pt>
                <c:pt idx="7791">
                  <c:v>0</c:v>
                </c:pt>
                <c:pt idx="7792">
                  <c:v>0</c:v>
                </c:pt>
                <c:pt idx="7793">
                  <c:v>0</c:v>
                </c:pt>
                <c:pt idx="7794">
                  <c:v>0</c:v>
                </c:pt>
                <c:pt idx="7795">
                  <c:v>0</c:v>
                </c:pt>
                <c:pt idx="7796">
                  <c:v>0</c:v>
                </c:pt>
                <c:pt idx="7797">
                  <c:v>0</c:v>
                </c:pt>
                <c:pt idx="7798">
                  <c:v>0</c:v>
                </c:pt>
                <c:pt idx="7799">
                  <c:v>0</c:v>
                </c:pt>
                <c:pt idx="7800">
                  <c:v>0</c:v>
                </c:pt>
                <c:pt idx="7801">
                  <c:v>0</c:v>
                </c:pt>
                <c:pt idx="7802">
                  <c:v>0</c:v>
                </c:pt>
                <c:pt idx="7803">
                  <c:v>0</c:v>
                </c:pt>
                <c:pt idx="7804">
                  <c:v>1.05</c:v>
                </c:pt>
                <c:pt idx="7805">
                  <c:v>1.02</c:v>
                </c:pt>
                <c:pt idx="7806">
                  <c:v>0.99</c:v>
                </c:pt>
                <c:pt idx="7807">
                  <c:v>0.99</c:v>
                </c:pt>
                <c:pt idx="7808">
                  <c:v>0</c:v>
                </c:pt>
                <c:pt idx="7809">
                  <c:v>0</c:v>
                </c:pt>
                <c:pt idx="7810">
                  <c:v>0</c:v>
                </c:pt>
                <c:pt idx="7811">
                  <c:v>0</c:v>
                </c:pt>
                <c:pt idx="7812">
                  <c:v>0</c:v>
                </c:pt>
                <c:pt idx="7813">
                  <c:v>0</c:v>
                </c:pt>
                <c:pt idx="7814">
                  <c:v>0</c:v>
                </c:pt>
                <c:pt idx="7815">
                  <c:v>0</c:v>
                </c:pt>
                <c:pt idx="7816">
                  <c:v>0</c:v>
                </c:pt>
                <c:pt idx="7817">
                  <c:v>0</c:v>
                </c:pt>
                <c:pt idx="7818">
                  <c:v>0</c:v>
                </c:pt>
                <c:pt idx="7819">
                  <c:v>0</c:v>
                </c:pt>
                <c:pt idx="7820">
                  <c:v>0</c:v>
                </c:pt>
                <c:pt idx="7821">
                  <c:v>0</c:v>
                </c:pt>
                <c:pt idx="7822">
                  <c:v>0</c:v>
                </c:pt>
                <c:pt idx="7823">
                  <c:v>0</c:v>
                </c:pt>
                <c:pt idx="7824">
                  <c:v>0</c:v>
                </c:pt>
                <c:pt idx="7825">
                  <c:v>0</c:v>
                </c:pt>
                <c:pt idx="7826">
                  <c:v>0</c:v>
                </c:pt>
                <c:pt idx="7827">
                  <c:v>0</c:v>
                </c:pt>
                <c:pt idx="7828">
                  <c:v>1.23</c:v>
                </c:pt>
                <c:pt idx="7829">
                  <c:v>1.17</c:v>
                </c:pt>
                <c:pt idx="7830">
                  <c:v>1.21</c:v>
                </c:pt>
                <c:pt idx="7831">
                  <c:v>1.18</c:v>
                </c:pt>
                <c:pt idx="7832">
                  <c:v>0</c:v>
                </c:pt>
                <c:pt idx="7833">
                  <c:v>0</c:v>
                </c:pt>
                <c:pt idx="7834">
                  <c:v>0</c:v>
                </c:pt>
                <c:pt idx="7835">
                  <c:v>0</c:v>
                </c:pt>
                <c:pt idx="7836">
                  <c:v>0</c:v>
                </c:pt>
                <c:pt idx="7837">
                  <c:v>0</c:v>
                </c:pt>
                <c:pt idx="7838">
                  <c:v>0</c:v>
                </c:pt>
                <c:pt idx="7839">
                  <c:v>0</c:v>
                </c:pt>
                <c:pt idx="7840">
                  <c:v>0</c:v>
                </c:pt>
                <c:pt idx="7841">
                  <c:v>0</c:v>
                </c:pt>
                <c:pt idx="7842">
                  <c:v>0</c:v>
                </c:pt>
                <c:pt idx="7843">
                  <c:v>1.42</c:v>
                </c:pt>
                <c:pt idx="7844">
                  <c:v>2.5299999999999998</c:v>
                </c:pt>
                <c:pt idx="7845">
                  <c:v>10.36</c:v>
                </c:pt>
                <c:pt idx="7846">
                  <c:v>22.01</c:v>
                </c:pt>
                <c:pt idx="7847">
                  <c:v>22.07</c:v>
                </c:pt>
                <c:pt idx="7848">
                  <c:v>20.43</c:v>
                </c:pt>
                <c:pt idx="7849">
                  <c:v>23.2</c:v>
                </c:pt>
                <c:pt idx="7850">
                  <c:v>11.11</c:v>
                </c:pt>
                <c:pt idx="7851">
                  <c:v>5.9</c:v>
                </c:pt>
                <c:pt idx="7852">
                  <c:v>6.33</c:v>
                </c:pt>
                <c:pt idx="7853">
                  <c:v>5.99</c:v>
                </c:pt>
                <c:pt idx="7854">
                  <c:v>6.18</c:v>
                </c:pt>
                <c:pt idx="7855">
                  <c:v>6.07</c:v>
                </c:pt>
                <c:pt idx="7856">
                  <c:v>6.31</c:v>
                </c:pt>
                <c:pt idx="7857">
                  <c:v>6.58</c:v>
                </c:pt>
                <c:pt idx="7858">
                  <c:v>6.6</c:v>
                </c:pt>
                <c:pt idx="7859">
                  <c:v>6.24</c:v>
                </c:pt>
                <c:pt idx="7860">
                  <c:v>6.93</c:v>
                </c:pt>
                <c:pt idx="7861">
                  <c:v>6.22</c:v>
                </c:pt>
                <c:pt idx="7862">
                  <c:v>5.84</c:v>
                </c:pt>
                <c:pt idx="7863">
                  <c:v>5.34</c:v>
                </c:pt>
                <c:pt idx="7864">
                  <c:v>3.06</c:v>
                </c:pt>
                <c:pt idx="7865">
                  <c:v>1.55</c:v>
                </c:pt>
                <c:pt idx="7866">
                  <c:v>4.4000000000000004</c:v>
                </c:pt>
                <c:pt idx="7867">
                  <c:v>5.21</c:v>
                </c:pt>
                <c:pt idx="7868">
                  <c:v>5.28</c:v>
                </c:pt>
                <c:pt idx="7869">
                  <c:v>17.98</c:v>
                </c:pt>
                <c:pt idx="7870">
                  <c:v>21.37</c:v>
                </c:pt>
                <c:pt idx="7871">
                  <c:v>21.42</c:v>
                </c:pt>
                <c:pt idx="7872">
                  <c:v>20.8</c:v>
                </c:pt>
                <c:pt idx="7873">
                  <c:v>11.25</c:v>
                </c:pt>
                <c:pt idx="7874">
                  <c:v>7.26</c:v>
                </c:pt>
                <c:pt idx="7875">
                  <c:v>4.99</c:v>
                </c:pt>
                <c:pt idx="7876">
                  <c:v>5.04</c:v>
                </c:pt>
                <c:pt idx="7877">
                  <c:v>3.23</c:v>
                </c:pt>
                <c:pt idx="7878">
                  <c:v>3.13</c:v>
                </c:pt>
                <c:pt idx="7879">
                  <c:v>2.2799999999999998</c:v>
                </c:pt>
                <c:pt idx="7880">
                  <c:v>0</c:v>
                </c:pt>
                <c:pt idx="7881">
                  <c:v>0</c:v>
                </c:pt>
                <c:pt idx="7882">
                  <c:v>0</c:v>
                </c:pt>
                <c:pt idx="7883">
                  <c:v>0</c:v>
                </c:pt>
                <c:pt idx="7884">
                  <c:v>0</c:v>
                </c:pt>
                <c:pt idx="7885">
                  <c:v>0</c:v>
                </c:pt>
                <c:pt idx="7886">
                  <c:v>0</c:v>
                </c:pt>
                <c:pt idx="7887">
                  <c:v>0</c:v>
                </c:pt>
                <c:pt idx="7888">
                  <c:v>0</c:v>
                </c:pt>
                <c:pt idx="7889">
                  <c:v>0</c:v>
                </c:pt>
                <c:pt idx="7890">
                  <c:v>0</c:v>
                </c:pt>
                <c:pt idx="7891">
                  <c:v>1.17</c:v>
                </c:pt>
                <c:pt idx="7892">
                  <c:v>1.29</c:v>
                </c:pt>
                <c:pt idx="7893">
                  <c:v>3.94</c:v>
                </c:pt>
                <c:pt idx="7894">
                  <c:v>7.57</c:v>
                </c:pt>
                <c:pt idx="7895">
                  <c:v>7.11</c:v>
                </c:pt>
                <c:pt idx="7896">
                  <c:v>8.1999999999999993</c:v>
                </c:pt>
                <c:pt idx="7897">
                  <c:v>6.41</c:v>
                </c:pt>
                <c:pt idx="7898">
                  <c:v>3.37</c:v>
                </c:pt>
                <c:pt idx="7899">
                  <c:v>1.5</c:v>
                </c:pt>
                <c:pt idx="7900">
                  <c:v>0</c:v>
                </c:pt>
                <c:pt idx="7901">
                  <c:v>0</c:v>
                </c:pt>
                <c:pt idx="7902">
                  <c:v>0</c:v>
                </c:pt>
                <c:pt idx="7903">
                  <c:v>0</c:v>
                </c:pt>
                <c:pt idx="7904">
                  <c:v>0</c:v>
                </c:pt>
                <c:pt idx="7905">
                  <c:v>0</c:v>
                </c:pt>
                <c:pt idx="7906">
                  <c:v>0</c:v>
                </c:pt>
                <c:pt idx="7907">
                  <c:v>0</c:v>
                </c:pt>
                <c:pt idx="7908">
                  <c:v>0</c:v>
                </c:pt>
                <c:pt idx="7909">
                  <c:v>1.17</c:v>
                </c:pt>
                <c:pt idx="7910">
                  <c:v>1.81</c:v>
                </c:pt>
                <c:pt idx="7911">
                  <c:v>3.54</c:v>
                </c:pt>
                <c:pt idx="7912">
                  <c:v>5.64</c:v>
                </c:pt>
                <c:pt idx="7913">
                  <c:v>8.09</c:v>
                </c:pt>
                <c:pt idx="7914">
                  <c:v>8.09</c:v>
                </c:pt>
                <c:pt idx="7915">
                  <c:v>7.66</c:v>
                </c:pt>
                <c:pt idx="7916">
                  <c:v>5.23</c:v>
                </c:pt>
                <c:pt idx="7917">
                  <c:v>3.75</c:v>
                </c:pt>
                <c:pt idx="7918">
                  <c:v>5.72</c:v>
                </c:pt>
                <c:pt idx="7919">
                  <c:v>5.79</c:v>
                </c:pt>
                <c:pt idx="7920">
                  <c:v>5.57</c:v>
                </c:pt>
                <c:pt idx="7921">
                  <c:v>6.26</c:v>
                </c:pt>
                <c:pt idx="7922">
                  <c:v>3.27</c:v>
                </c:pt>
                <c:pt idx="7923">
                  <c:v>2.48</c:v>
                </c:pt>
                <c:pt idx="7924">
                  <c:v>1.47</c:v>
                </c:pt>
                <c:pt idx="7925">
                  <c:v>1.5</c:v>
                </c:pt>
                <c:pt idx="7926">
                  <c:v>4.2300000000000004</c:v>
                </c:pt>
                <c:pt idx="7927">
                  <c:v>3.41</c:v>
                </c:pt>
                <c:pt idx="7928">
                  <c:v>4.4400000000000004</c:v>
                </c:pt>
                <c:pt idx="7929">
                  <c:v>2.62</c:v>
                </c:pt>
                <c:pt idx="7930">
                  <c:v>1.17</c:v>
                </c:pt>
                <c:pt idx="7931">
                  <c:v>1.27</c:v>
                </c:pt>
                <c:pt idx="7932">
                  <c:v>1.99</c:v>
                </c:pt>
                <c:pt idx="7933">
                  <c:v>1.22</c:v>
                </c:pt>
                <c:pt idx="7934">
                  <c:v>1.1599999999999999</c:v>
                </c:pt>
                <c:pt idx="7935">
                  <c:v>1.0900000000000001</c:v>
                </c:pt>
                <c:pt idx="7936">
                  <c:v>0</c:v>
                </c:pt>
                <c:pt idx="7937">
                  <c:v>0</c:v>
                </c:pt>
                <c:pt idx="7938">
                  <c:v>0</c:v>
                </c:pt>
                <c:pt idx="7939">
                  <c:v>0</c:v>
                </c:pt>
                <c:pt idx="7940">
                  <c:v>0</c:v>
                </c:pt>
                <c:pt idx="7941">
                  <c:v>1.36</c:v>
                </c:pt>
                <c:pt idx="7942">
                  <c:v>1.38</c:v>
                </c:pt>
                <c:pt idx="7943">
                  <c:v>0</c:v>
                </c:pt>
                <c:pt idx="7944">
                  <c:v>0</c:v>
                </c:pt>
                <c:pt idx="7945">
                  <c:v>0</c:v>
                </c:pt>
                <c:pt idx="7946">
                  <c:v>0</c:v>
                </c:pt>
                <c:pt idx="7947">
                  <c:v>0</c:v>
                </c:pt>
                <c:pt idx="7948">
                  <c:v>1.08</c:v>
                </c:pt>
                <c:pt idx="7949">
                  <c:v>1.05</c:v>
                </c:pt>
                <c:pt idx="7950">
                  <c:v>1.03</c:v>
                </c:pt>
                <c:pt idx="7951">
                  <c:v>1.01</c:v>
                </c:pt>
                <c:pt idx="7952">
                  <c:v>0</c:v>
                </c:pt>
                <c:pt idx="7953">
                  <c:v>0</c:v>
                </c:pt>
                <c:pt idx="7954">
                  <c:v>0</c:v>
                </c:pt>
                <c:pt idx="7955">
                  <c:v>0</c:v>
                </c:pt>
                <c:pt idx="7956">
                  <c:v>0</c:v>
                </c:pt>
                <c:pt idx="7957">
                  <c:v>0</c:v>
                </c:pt>
                <c:pt idx="7958">
                  <c:v>0</c:v>
                </c:pt>
                <c:pt idx="7959">
                  <c:v>0</c:v>
                </c:pt>
                <c:pt idx="7960">
                  <c:v>0</c:v>
                </c:pt>
                <c:pt idx="7961">
                  <c:v>0</c:v>
                </c:pt>
                <c:pt idx="7962">
                  <c:v>0</c:v>
                </c:pt>
                <c:pt idx="7963">
                  <c:v>0</c:v>
                </c:pt>
                <c:pt idx="7964">
                  <c:v>4.43</c:v>
                </c:pt>
                <c:pt idx="7965">
                  <c:v>21.28</c:v>
                </c:pt>
                <c:pt idx="7966">
                  <c:v>44.18</c:v>
                </c:pt>
                <c:pt idx="7967">
                  <c:v>45.08</c:v>
                </c:pt>
                <c:pt idx="7968">
                  <c:v>48.3</c:v>
                </c:pt>
                <c:pt idx="7969">
                  <c:v>40.869999999999997</c:v>
                </c:pt>
                <c:pt idx="7970">
                  <c:v>28.47</c:v>
                </c:pt>
                <c:pt idx="7971">
                  <c:v>12.84</c:v>
                </c:pt>
                <c:pt idx="7972">
                  <c:v>5.7</c:v>
                </c:pt>
                <c:pt idx="7973">
                  <c:v>6.08</c:v>
                </c:pt>
                <c:pt idx="7974">
                  <c:v>5.99</c:v>
                </c:pt>
                <c:pt idx="7975">
                  <c:v>2.58</c:v>
                </c:pt>
                <c:pt idx="7976">
                  <c:v>1.54</c:v>
                </c:pt>
                <c:pt idx="7977">
                  <c:v>1.59</c:v>
                </c:pt>
                <c:pt idx="7978">
                  <c:v>1.7</c:v>
                </c:pt>
                <c:pt idx="7979">
                  <c:v>1.04</c:v>
                </c:pt>
                <c:pt idx="7980">
                  <c:v>0.99</c:v>
                </c:pt>
                <c:pt idx="7981">
                  <c:v>0</c:v>
                </c:pt>
                <c:pt idx="7982">
                  <c:v>0</c:v>
                </c:pt>
                <c:pt idx="7983">
                  <c:v>0</c:v>
                </c:pt>
                <c:pt idx="7984">
                  <c:v>0</c:v>
                </c:pt>
                <c:pt idx="7985">
                  <c:v>0</c:v>
                </c:pt>
                <c:pt idx="7986">
                  <c:v>3.31</c:v>
                </c:pt>
                <c:pt idx="7987">
                  <c:v>11.42</c:v>
                </c:pt>
                <c:pt idx="7988">
                  <c:v>24.79</c:v>
                </c:pt>
                <c:pt idx="7989">
                  <c:v>50.06</c:v>
                </c:pt>
                <c:pt idx="7990">
                  <c:v>61.88</c:v>
                </c:pt>
                <c:pt idx="7991">
                  <c:v>63.6</c:v>
                </c:pt>
                <c:pt idx="7992">
                  <c:v>64.36</c:v>
                </c:pt>
                <c:pt idx="7993">
                  <c:v>45.51</c:v>
                </c:pt>
                <c:pt idx="7994">
                  <c:v>29.58</c:v>
                </c:pt>
                <c:pt idx="7995">
                  <c:v>7.49</c:v>
                </c:pt>
                <c:pt idx="7996">
                  <c:v>8.6</c:v>
                </c:pt>
                <c:pt idx="7997">
                  <c:v>7.2</c:v>
                </c:pt>
                <c:pt idx="7998">
                  <c:v>7.1</c:v>
                </c:pt>
                <c:pt idx="7999">
                  <c:v>4.6500000000000004</c:v>
                </c:pt>
                <c:pt idx="8000">
                  <c:v>2.06</c:v>
                </c:pt>
                <c:pt idx="8001">
                  <c:v>1.46</c:v>
                </c:pt>
                <c:pt idx="8002">
                  <c:v>1.1399999999999999</c:v>
                </c:pt>
                <c:pt idx="8003">
                  <c:v>0</c:v>
                </c:pt>
                <c:pt idx="8004">
                  <c:v>2.15</c:v>
                </c:pt>
                <c:pt idx="8005">
                  <c:v>2.16</c:v>
                </c:pt>
                <c:pt idx="8006">
                  <c:v>4.08</c:v>
                </c:pt>
                <c:pt idx="8007">
                  <c:v>4.1100000000000003</c:v>
                </c:pt>
                <c:pt idx="8008">
                  <c:v>0</c:v>
                </c:pt>
                <c:pt idx="8009">
                  <c:v>0</c:v>
                </c:pt>
                <c:pt idx="8010">
                  <c:v>3.36</c:v>
                </c:pt>
                <c:pt idx="8011">
                  <c:v>3.44</c:v>
                </c:pt>
                <c:pt idx="8012">
                  <c:v>5.7</c:v>
                </c:pt>
                <c:pt idx="8013">
                  <c:v>7.83</c:v>
                </c:pt>
                <c:pt idx="8014">
                  <c:v>8.57</c:v>
                </c:pt>
                <c:pt idx="8015">
                  <c:v>13.43</c:v>
                </c:pt>
                <c:pt idx="8016">
                  <c:v>13.42</c:v>
                </c:pt>
                <c:pt idx="8017">
                  <c:v>12.98</c:v>
                </c:pt>
                <c:pt idx="8018">
                  <c:v>7.54</c:v>
                </c:pt>
                <c:pt idx="8019">
                  <c:v>4.45</c:v>
                </c:pt>
                <c:pt idx="8020">
                  <c:v>5.74</c:v>
                </c:pt>
                <c:pt idx="8021">
                  <c:v>3.58</c:v>
                </c:pt>
                <c:pt idx="8022">
                  <c:v>6.92</c:v>
                </c:pt>
                <c:pt idx="8023">
                  <c:v>4.6900000000000004</c:v>
                </c:pt>
                <c:pt idx="8024">
                  <c:v>1.04</c:v>
                </c:pt>
                <c:pt idx="8025">
                  <c:v>0</c:v>
                </c:pt>
                <c:pt idx="8026">
                  <c:v>0</c:v>
                </c:pt>
                <c:pt idx="8027">
                  <c:v>0</c:v>
                </c:pt>
                <c:pt idx="8028">
                  <c:v>0</c:v>
                </c:pt>
                <c:pt idx="8029">
                  <c:v>0</c:v>
                </c:pt>
                <c:pt idx="8030">
                  <c:v>0</c:v>
                </c:pt>
                <c:pt idx="8031">
                  <c:v>0</c:v>
                </c:pt>
                <c:pt idx="8032">
                  <c:v>0</c:v>
                </c:pt>
                <c:pt idx="8033">
                  <c:v>0</c:v>
                </c:pt>
                <c:pt idx="8034">
                  <c:v>0</c:v>
                </c:pt>
                <c:pt idx="8035">
                  <c:v>0</c:v>
                </c:pt>
                <c:pt idx="8036">
                  <c:v>0</c:v>
                </c:pt>
                <c:pt idx="8037">
                  <c:v>0</c:v>
                </c:pt>
                <c:pt idx="8038">
                  <c:v>0</c:v>
                </c:pt>
                <c:pt idx="8039">
                  <c:v>0</c:v>
                </c:pt>
                <c:pt idx="8040">
                  <c:v>0</c:v>
                </c:pt>
                <c:pt idx="8041">
                  <c:v>0</c:v>
                </c:pt>
                <c:pt idx="8042">
                  <c:v>0</c:v>
                </c:pt>
                <c:pt idx="8043">
                  <c:v>0</c:v>
                </c:pt>
                <c:pt idx="8044">
                  <c:v>1.02</c:v>
                </c:pt>
                <c:pt idx="8045">
                  <c:v>0</c:v>
                </c:pt>
                <c:pt idx="8046">
                  <c:v>1.01</c:v>
                </c:pt>
                <c:pt idx="8047">
                  <c:v>1.02</c:v>
                </c:pt>
                <c:pt idx="8048">
                  <c:v>0</c:v>
                </c:pt>
                <c:pt idx="8049">
                  <c:v>1.02</c:v>
                </c:pt>
                <c:pt idx="8050">
                  <c:v>0.98</c:v>
                </c:pt>
                <c:pt idx="8051">
                  <c:v>1.02</c:v>
                </c:pt>
                <c:pt idx="8052">
                  <c:v>0</c:v>
                </c:pt>
                <c:pt idx="8053">
                  <c:v>0</c:v>
                </c:pt>
                <c:pt idx="8054">
                  <c:v>0</c:v>
                </c:pt>
                <c:pt idx="8055">
                  <c:v>1.04</c:v>
                </c:pt>
                <c:pt idx="8056">
                  <c:v>1.05</c:v>
                </c:pt>
                <c:pt idx="8057">
                  <c:v>0</c:v>
                </c:pt>
                <c:pt idx="8058">
                  <c:v>1.07</c:v>
                </c:pt>
                <c:pt idx="8059">
                  <c:v>0</c:v>
                </c:pt>
                <c:pt idx="8060">
                  <c:v>0</c:v>
                </c:pt>
                <c:pt idx="8061">
                  <c:v>0.99</c:v>
                </c:pt>
                <c:pt idx="8062">
                  <c:v>1.08</c:v>
                </c:pt>
                <c:pt idx="8063">
                  <c:v>1.1200000000000001</c:v>
                </c:pt>
                <c:pt idx="8064">
                  <c:v>0</c:v>
                </c:pt>
                <c:pt idx="8065">
                  <c:v>0</c:v>
                </c:pt>
                <c:pt idx="8066">
                  <c:v>0</c:v>
                </c:pt>
                <c:pt idx="8067">
                  <c:v>0</c:v>
                </c:pt>
                <c:pt idx="8068">
                  <c:v>1.05</c:v>
                </c:pt>
                <c:pt idx="8069">
                  <c:v>0.98</c:v>
                </c:pt>
                <c:pt idx="8070">
                  <c:v>0</c:v>
                </c:pt>
                <c:pt idx="8071">
                  <c:v>0</c:v>
                </c:pt>
                <c:pt idx="8072">
                  <c:v>0</c:v>
                </c:pt>
                <c:pt idx="8073">
                  <c:v>0.98</c:v>
                </c:pt>
                <c:pt idx="8074">
                  <c:v>1.02</c:v>
                </c:pt>
                <c:pt idx="8075">
                  <c:v>1.04</c:v>
                </c:pt>
                <c:pt idx="8076">
                  <c:v>0</c:v>
                </c:pt>
                <c:pt idx="8077">
                  <c:v>0</c:v>
                </c:pt>
                <c:pt idx="8078">
                  <c:v>0</c:v>
                </c:pt>
                <c:pt idx="8079">
                  <c:v>0</c:v>
                </c:pt>
                <c:pt idx="8080">
                  <c:v>0</c:v>
                </c:pt>
                <c:pt idx="8081">
                  <c:v>0</c:v>
                </c:pt>
                <c:pt idx="8082">
                  <c:v>0</c:v>
                </c:pt>
                <c:pt idx="8083">
                  <c:v>1.1200000000000001</c:v>
                </c:pt>
                <c:pt idx="8084">
                  <c:v>0</c:v>
                </c:pt>
                <c:pt idx="8085">
                  <c:v>1.0900000000000001</c:v>
                </c:pt>
                <c:pt idx="8086">
                  <c:v>0</c:v>
                </c:pt>
                <c:pt idx="8087">
                  <c:v>0</c:v>
                </c:pt>
                <c:pt idx="8088">
                  <c:v>0</c:v>
                </c:pt>
                <c:pt idx="8089">
                  <c:v>1.04</c:v>
                </c:pt>
                <c:pt idx="8090">
                  <c:v>0</c:v>
                </c:pt>
                <c:pt idx="8091">
                  <c:v>0</c:v>
                </c:pt>
                <c:pt idx="8092">
                  <c:v>1</c:v>
                </c:pt>
                <c:pt idx="8093">
                  <c:v>0.99</c:v>
                </c:pt>
                <c:pt idx="8094">
                  <c:v>1.05</c:v>
                </c:pt>
                <c:pt idx="8095">
                  <c:v>0</c:v>
                </c:pt>
                <c:pt idx="8096">
                  <c:v>1.1299999999999999</c:v>
                </c:pt>
                <c:pt idx="8097">
                  <c:v>0</c:v>
                </c:pt>
                <c:pt idx="8098">
                  <c:v>0</c:v>
                </c:pt>
                <c:pt idx="8099">
                  <c:v>1.1299999999999999</c:v>
                </c:pt>
                <c:pt idx="8100">
                  <c:v>1.1100000000000001</c:v>
                </c:pt>
                <c:pt idx="8101">
                  <c:v>0</c:v>
                </c:pt>
                <c:pt idx="8102">
                  <c:v>1.1599999999999999</c:v>
                </c:pt>
                <c:pt idx="8103">
                  <c:v>1.02</c:v>
                </c:pt>
                <c:pt idx="8104">
                  <c:v>0</c:v>
                </c:pt>
                <c:pt idx="8105">
                  <c:v>0</c:v>
                </c:pt>
                <c:pt idx="8106">
                  <c:v>0</c:v>
                </c:pt>
                <c:pt idx="8107">
                  <c:v>0</c:v>
                </c:pt>
                <c:pt idx="8108">
                  <c:v>0</c:v>
                </c:pt>
                <c:pt idx="8109">
                  <c:v>1.06</c:v>
                </c:pt>
                <c:pt idx="8110">
                  <c:v>1.23</c:v>
                </c:pt>
                <c:pt idx="8111">
                  <c:v>1.1599999999999999</c:v>
                </c:pt>
                <c:pt idx="8112">
                  <c:v>0</c:v>
                </c:pt>
                <c:pt idx="8113">
                  <c:v>0</c:v>
                </c:pt>
                <c:pt idx="8114">
                  <c:v>0</c:v>
                </c:pt>
                <c:pt idx="8115">
                  <c:v>0</c:v>
                </c:pt>
                <c:pt idx="8116">
                  <c:v>1.2</c:v>
                </c:pt>
                <c:pt idx="8117">
                  <c:v>0</c:v>
                </c:pt>
                <c:pt idx="8118">
                  <c:v>0</c:v>
                </c:pt>
                <c:pt idx="8119">
                  <c:v>0</c:v>
                </c:pt>
                <c:pt idx="8120">
                  <c:v>1.1399999999999999</c:v>
                </c:pt>
                <c:pt idx="8121">
                  <c:v>0</c:v>
                </c:pt>
                <c:pt idx="8122">
                  <c:v>1.1100000000000001</c:v>
                </c:pt>
                <c:pt idx="8123">
                  <c:v>0</c:v>
                </c:pt>
                <c:pt idx="8124">
                  <c:v>0</c:v>
                </c:pt>
                <c:pt idx="8125">
                  <c:v>0</c:v>
                </c:pt>
                <c:pt idx="8126">
                  <c:v>0</c:v>
                </c:pt>
                <c:pt idx="8127">
                  <c:v>0</c:v>
                </c:pt>
                <c:pt idx="8128">
                  <c:v>0</c:v>
                </c:pt>
                <c:pt idx="8129">
                  <c:v>0</c:v>
                </c:pt>
                <c:pt idx="8130">
                  <c:v>0</c:v>
                </c:pt>
                <c:pt idx="8131">
                  <c:v>0</c:v>
                </c:pt>
                <c:pt idx="8132">
                  <c:v>0</c:v>
                </c:pt>
                <c:pt idx="8133">
                  <c:v>0</c:v>
                </c:pt>
                <c:pt idx="8134">
                  <c:v>0</c:v>
                </c:pt>
                <c:pt idx="8135">
                  <c:v>0</c:v>
                </c:pt>
                <c:pt idx="8136">
                  <c:v>0</c:v>
                </c:pt>
                <c:pt idx="8137">
                  <c:v>1.83</c:v>
                </c:pt>
                <c:pt idx="8138">
                  <c:v>1.83</c:v>
                </c:pt>
                <c:pt idx="8139">
                  <c:v>1.17</c:v>
                </c:pt>
                <c:pt idx="8140">
                  <c:v>0</c:v>
                </c:pt>
                <c:pt idx="8141">
                  <c:v>0</c:v>
                </c:pt>
                <c:pt idx="8142">
                  <c:v>0</c:v>
                </c:pt>
                <c:pt idx="8143">
                  <c:v>0</c:v>
                </c:pt>
                <c:pt idx="8144">
                  <c:v>0</c:v>
                </c:pt>
                <c:pt idx="8145">
                  <c:v>0</c:v>
                </c:pt>
                <c:pt idx="8146">
                  <c:v>0</c:v>
                </c:pt>
                <c:pt idx="8147">
                  <c:v>0</c:v>
                </c:pt>
                <c:pt idx="8148">
                  <c:v>1.22</c:v>
                </c:pt>
                <c:pt idx="8149">
                  <c:v>0</c:v>
                </c:pt>
                <c:pt idx="8150">
                  <c:v>0</c:v>
                </c:pt>
                <c:pt idx="8151">
                  <c:v>0</c:v>
                </c:pt>
                <c:pt idx="8152">
                  <c:v>0</c:v>
                </c:pt>
                <c:pt idx="8153">
                  <c:v>0</c:v>
                </c:pt>
                <c:pt idx="8154">
                  <c:v>0</c:v>
                </c:pt>
                <c:pt idx="8155">
                  <c:v>0</c:v>
                </c:pt>
                <c:pt idx="8156">
                  <c:v>0</c:v>
                </c:pt>
                <c:pt idx="8157">
                  <c:v>0</c:v>
                </c:pt>
                <c:pt idx="8158">
                  <c:v>0</c:v>
                </c:pt>
                <c:pt idx="8159">
                  <c:v>0</c:v>
                </c:pt>
                <c:pt idx="8160">
                  <c:v>0</c:v>
                </c:pt>
                <c:pt idx="8161">
                  <c:v>0</c:v>
                </c:pt>
                <c:pt idx="8162">
                  <c:v>0</c:v>
                </c:pt>
                <c:pt idx="8163">
                  <c:v>0</c:v>
                </c:pt>
                <c:pt idx="8164">
                  <c:v>0</c:v>
                </c:pt>
                <c:pt idx="8165">
                  <c:v>0</c:v>
                </c:pt>
                <c:pt idx="8166">
                  <c:v>0</c:v>
                </c:pt>
                <c:pt idx="8167">
                  <c:v>0</c:v>
                </c:pt>
                <c:pt idx="8168">
                  <c:v>0</c:v>
                </c:pt>
                <c:pt idx="8169">
                  <c:v>0</c:v>
                </c:pt>
                <c:pt idx="8170">
                  <c:v>0</c:v>
                </c:pt>
                <c:pt idx="8171">
                  <c:v>0</c:v>
                </c:pt>
                <c:pt idx="8172">
                  <c:v>0</c:v>
                </c:pt>
                <c:pt idx="8173">
                  <c:v>0</c:v>
                </c:pt>
                <c:pt idx="8174">
                  <c:v>0</c:v>
                </c:pt>
                <c:pt idx="8175">
                  <c:v>0</c:v>
                </c:pt>
                <c:pt idx="8176">
                  <c:v>0</c:v>
                </c:pt>
                <c:pt idx="8177">
                  <c:v>2.38</c:v>
                </c:pt>
                <c:pt idx="8178">
                  <c:v>0</c:v>
                </c:pt>
                <c:pt idx="8179">
                  <c:v>0</c:v>
                </c:pt>
                <c:pt idx="8180">
                  <c:v>0</c:v>
                </c:pt>
                <c:pt idx="8181">
                  <c:v>0</c:v>
                </c:pt>
                <c:pt idx="8182">
                  <c:v>0</c:v>
                </c:pt>
                <c:pt idx="8183">
                  <c:v>0</c:v>
                </c:pt>
                <c:pt idx="8184">
                  <c:v>0</c:v>
                </c:pt>
                <c:pt idx="8185">
                  <c:v>6.71</c:v>
                </c:pt>
                <c:pt idx="8186">
                  <c:v>3.18</c:v>
                </c:pt>
                <c:pt idx="8187">
                  <c:v>0</c:v>
                </c:pt>
                <c:pt idx="8188">
                  <c:v>0</c:v>
                </c:pt>
                <c:pt idx="8189">
                  <c:v>0</c:v>
                </c:pt>
                <c:pt idx="8190">
                  <c:v>0</c:v>
                </c:pt>
                <c:pt idx="8191">
                  <c:v>0</c:v>
                </c:pt>
                <c:pt idx="8192">
                  <c:v>0</c:v>
                </c:pt>
                <c:pt idx="8193">
                  <c:v>0</c:v>
                </c:pt>
                <c:pt idx="8194">
                  <c:v>0</c:v>
                </c:pt>
                <c:pt idx="8195">
                  <c:v>0</c:v>
                </c:pt>
                <c:pt idx="8196">
                  <c:v>0</c:v>
                </c:pt>
                <c:pt idx="8197">
                  <c:v>0</c:v>
                </c:pt>
                <c:pt idx="8198">
                  <c:v>0</c:v>
                </c:pt>
                <c:pt idx="8199">
                  <c:v>0</c:v>
                </c:pt>
                <c:pt idx="8200">
                  <c:v>0</c:v>
                </c:pt>
                <c:pt idx="8201">
                  <c:v>0</c:v>
                </c:pt>
                <c:pt idx="8202">
                  <c:v>0</c:v>
                </c:pt>
                <c:pt idx="8203">
                  <c:v>0</c:v>
                </c:pt>
                <c:pt idx="8204">
                  <c:v>0</c:v>
                </c:pt>
                <c:pt idx="8205">
                  <c:v>0</c:v>
                </c:pt>
                <c:pt idx="8206">
                  <c:v>0</c:v>
                </c:pt>
                <c:pt idx="8207">
                  <c:v>0</c:v>
                </c:pt>
                <c:pt idx="8208">
                  <c:v>0</c:v>
                </c:pt>
                <c:pt idx="8209">
                  <c:v>0</c:v>
                </c:pt>
                <c:pt idx="8210">
                  <c:v>0</c:v>
                </c:pt>
                <c:pt idx="8211">
                  <c:v>0</c:v>
                </c:pt>
                <c:pt idx="8212">
                  <c:v>0</c:v>
                </c:pt>
                <c:pt idx="8213">
                  <c:v>0</c:v>
                </c:pt>
                <c:pt idx="8214">
                  <c:v>0</c:v>
                </c:pt>
                <c:pt idx="8215">
                  <c:v>0</c:v>
                </c:pt>
                <c:pt idx="8216">
                  <c:v>0</c:v>
                </c:pt>
                <c:pt idx="8217">
                  <c:v>0</c:v>
                </c:pt>
                <c:pt idx="8218">
                  <c:v>0</c:v>
                </c:pt>
                <c:pt idx="8219">
                  <c:v>0</c:v>
                </c:pt>
                <c:pt idx="8220">
                  <c:v>0</c:v>
                </c:pt>
                <c:pt idx="8221">
                  <c:v>0</c:v>
                </c:pt>
                <c:pt idx="8222">
                  <c:v>0</c:v>
                </c:pt>
                <c:pt idx="8223">
                  <c:v>0</c:v>
                </c:pt>
                <c:pt idx="8224">
                  <c:v>0</c:v>
                </c:pt>
                <c:pt idx="8225">
                  <c:v>0</c:v>
                </c:pt>
                <c:pt idx="8226">
                  <c:v>0</c:v>
                </c:pt>
                <c:pt idx="8227">
                  <c:v>0</c:v>
                </c:pt>
                <c:pt idx="8228">
                  <c:v>0</c:v>
                </c:pt>
                <c:pt idx="8229">
                  <c:v>0</c:v>
                </c:pt>
                <c:pt idx="8230">
                  <c:v>0</c:v>
                </c:pt>
                <c:pt idx="8231">
                  <c:v>0</c:v>
                </c:pt>
                <c:pt idx="8232">
                  <c:v>0</c:v>
                </c:pt>
                <c:pt idx="8233">
                  <c:v>0</c:v>
                </c:pt>
                <c:pt idx="8234">
                  <c:v>0</c:v>
                </c:pt>
                <c:pt idx="8235">
                  <c:v>0</c:v>
                </c:pt>
                <c:pt idx="8236">
                  <c:v>0</c:v>
                </c:pt>
                <c:pt idx="8237">
                  <c:v>0</c:v>
                </c:pt>
                <c:pt idx="8238">
                  <c:v>0</c:v>
                </c:pt>
                <c:pt idx="8239">
                  <c:v>0</c:v>
                </c:pt>
                <c:pt idx="8240">
                  <c:v>0</c:v>
                </c:pt>
                <c:pt idx="8241">
                  <c:v>0</c:v>
                </c:pt>
                <c:pt idx="8242">
                  <c:v>0</c:v>
                </c:pt>
                <c:pt idx="8243">
                  <c:v>0</c:v>
                </c:pt>
                <c:pt idx="8244">
                  <c:v>0</c:v>
                </c:pt>
                <c:pt idx="8245">
                  <c:v>0</c:v>
                </c:pt>
                <c:pt idx="8246">
                  <c:v>0</c:v>
                </c:pt>
                <c:pt idx="8247">
                  <c:v>0</c:v>
                </c:pt>
                <c:pt idx="8248">
                  <c:v>0</c:v>
                </c:pt>
                <c:pt idx="8249">
                  <c:v>0</c:v>
                </c:pt>
                <c:pt idx="8250">
                  <c:v>0</c:v>
                </c:pt>
                <c:pt idx="8251">
                  <c:v>0</c:v>
                </c:pt>
                <c:pt idx="8252">
                  <c:v>0</c:v>
                </c:pt>
                <c:pt idx="8253">
                  <c:v>0</c:v>
                </c:pt>
                <c:pt idx="8254">
                  <c:v>0</c:v>
                </c:pt>
                <c:pt idx="8255">
                  <c:v>0</c:v>
                </c:pt>
                <c:pt idx="8256">
                  <c:v>0</c:v>
                </c:pt>
                <c:pt idx="8257">
                  <c:v>0</c:v>
                </c:pt>
                <c:pt idx="8258">
                  <c:v>0</c:v>
                </c:pt>
                <c:pt idx="8259">
                  <c:v>0</c:v>
                </c:pt>
                <c:pt idx="8260">
                  <c:v>0</c:v>
                </c:pt>
                <c:pt idx="8261">
                  <c:v>0</c:v>
                </c:pt>
                <c:pt idx="8262">
                  <c:v>0</c:v>
                </c:pt>
                <c:pt idx="8263">
                  <c:v>0</c:v>
                </c:pt>
                <c:pt idx="8264">
                  <c:v>0</c:v>
                </c:pt>
                <c:pt idx="8265">
                  <c:v>0</c:v>
                </c:pt>
                <c:pt idx="8266">
                  <c:v>0</c:v>
                </c:pt>
                <c:pt idx="8267">
                  <c:v>0</c:v>
                </c:pt>
                <c:pt idx="8268">
                  <c:v>0</c:v>
                </c:pt>
                <c:pt idx="8269">
                  <c:v>0</c:v>
                </c:pt>
                <c:pt idx="8270">
                  <c:v>0</c:v>
                </c:pt>
                <c:pt idx="8271">
                  <c:v>0</c:v>
                </c:pt>
                <c:pt idx="8272">
                  <c:v>0</c:v>
                </c:pt>
                <c:pt idx="8273">
                  <c:v>0</c:v>
                </c:pt>
                <c:pt idx="8274">
                  <c:v>0</c:v>
                </c:pt>
                <c:pt idx="8275">
                  <c:v>0</c:v>
                </c:pt>
                <c:pt idx="8276">
                  <c:v>0</c:v>
                </c:pt>
                <c:pt idx="8277">
                  <c:v>0</c:v>
                </c:pt>
                <c:pt idx="8278">
                  <c:v>0</c:v>
                </c:pt>
                <c:pt idx="8279">
                  <c:v>0</c:v>
                </c:pt>
                <c:pt idx="8280">
                  <c:v>0</c:v>
                </c:pt>
                <c:pt idx="8281">
                  <c:v>0</c:v>
                </c:pt>
                <c:pt idx="8282">
                  <c:v>0</c:v>
                </c:pt>
                <c:pt idx="8283">
                  <c:v>0</c:v>
                </c:pt>
                <c:pt idx="8284">
                  <c:v>0</c:v>
                </c:pt>
                <c:pt idx="8285">
                  <c:v>0</c:v>
                </c:pt>
                <c:pt idx="8286">
                  <c:v>0</c:v>
                </c:pt>
                <c:pt idx="8287">
                  <c:v>0</c:v>
                </c:pt>
                <c:pt idx="8288">
                  <c:v>0</c:v>
                </c:pt>
                <c:pt idx="8289">
                  <c:v>0</c:v>
                </c:pt>
                <c:pt idx="8290">
                  <c:v>0</c:v>
                </c:pt>
                <c:pt idx="8291">
                  <c:v>0</c:v>
                </c:pt>
                <c:pt idx="8292">
                  <c:v>0</c:v>
                </c:pt>
                <c:pt idx="8293">
                  <c:v>0</c:v>
                </c:pt>
                <c:pt idx="8294">
                  <c:v>0</c:v>
                </c:pt>
                <c:pt idx="8295">
                  <c:v>0</c:v>
                </c:pt>
                <c:pt idx="8296">
                  <c:v>0</c:v>
                </c:pt>
                <c:pt idx="8297">
                  <c:v>0</c:v>
                </c:pt>
                <c:pt idx="8298">
                  <c:v>0</c:v>
                </c:pt>
                <c:pt idx="8299">
                  <c:v>0</c:v>
                </c:pt>
                <c:pt idx="8300">
                  <c:v>0</c:v>
                </c:pt>
                <c:pt idx="8301">
                  <c:v>0</c:v>
                </c:pt>
                <c:pt idx="8302">
                  <c:v>0</c:v>
                </c:pt>
                <c:pt idx="8303">
                  <c:v>0</c:v>
                </c:pt>
                <c:pt idx="8304">
                  <c:v>0</c:v>
                </c:pt>
                <c:pt idx="8305">
                  <c:v>0</c:v>
                </c:pt>
                <c:pt idx="8306">
                  <c:v>0</c:v>
                </c:pt>
                <c:pt idx="8307">
                  <c:v>0</c:v>
                </c:pt>
                <c:pt idx="8308">
                  <c:v>0</c:v>
                </c:pt>
                <c:pt idx="8309">
                  <c:v>0</c:v>
                </c:pt>
                <c:pt idx="8310">
                  <c:v>0</c:v>
                </c:pt>
                <c:pt idx="8311">
                  <c:v>0</c:v>
                </c:pt>
                <c:pt idx="8312">
                  <c:v>0</c:v>
                </c:pt>
                <c:pt idx="8313">
                  <c:v>0</c:v>
                </c:pt>
                <c:pt idx="8314">
                  <c:v>0</c:v>
                </c:pt>
                <c:pt idx="8315">
                  <c:v>0</c:v>
                </c:pt>
                <c:pt idx="8316">
                  <c:v>0</c:v>
                </c:pt>
                <c:pt idx="8317">
                  <c:v>0</c:v>
                </c:pt>
                <c:pt idx="8318">
                  <c:v>0</c:v>
                </c:pt>
                <c:pt idx="8319">
                  <c:v>0</c:v>
                </c:pt>
                <c:pt idx="8320">
                  <c:v>0</c:v>
                </c:pt>
                <c:pt idx="8321">
                  <c:v>0</c:v>
                </c:pt>
                <c:pt idx="8322">
                  <c:v>0</c:v>
                </c:pt>
                <c:pt idx="8323">
                  <c:v>0</c:v>
                </c:pt>
                <c:pt idx="8324">
                  <c:v>1.01</c:v>
                </c:pt>
                <c:pt idx="8325">
                  <c:v>0</c:v>
                </c:pt>
                <c:pt idx="8326">
                  <c:v>0</c:v>
                </c:pt>
                <c:pt idx="8327">
                  <c:v>0</c:v>
                </c:pt>
                <c:pt idx="8328">
                  <c:v>0</c:v>
                </c:pt>
                <c:pt idx="8329">
                  <c:v>0</c:v>
                </c:pt>
                <c:pt idx="8330">
                  <c:v>0</c:v>
                </c:pt>
                <c:pt idx="8331">
                  <c:v>0</c:v>
                </c:pt>
                <c:pt idx="8332">
                  <c:v>0</c:v>
                </c:pt>
                <c:pt idx="8333">
                  <c:v>0</c:v>
                </c:pt>
                <c:pt idx="8334">
                  <c:v>0</c:v>
                </c:pt>
                <c:pt idx="8335">
                  <c:v>0</c:v>
                </c:pt>
                <c:pt idx="8336">
                  <c:v>0</c:v>
                </c:pt>
                <c:pt idx="8337">
                  <c:v>0</c:v>
                </c:pt>
                <c:pt idx="8338">
                  <c:v>0</c:v>
                </c:pt>
                <c:pt idx="8339">
                  <c:v>0</c:v>
                </c:pt>
                <c:pt idx="8340">
                  <c:v>0</c:v>
                </c:pt>
                <c:pt idx="8341">
                  <c:v>0</c:v>
                </c:pt>
                <c:pt idx="8342">
                  <c:v>0</c:v>
                </c:pt>
                <c:pt idx="8343">
                  <c:v>0</c:v>
                </c:pt>
                <c:pt idx="8344">
                  <c:v>0</c:v>
                </c:pt>
                <c:pt idx="8345">
                  <c:v>0</c:v>
                </c:pt>
                <c:pt idx="8346">
                  <c:v>0</c:v>
                </c:pt>
                <c:pt idx="8347">
                  <c:v>0</c:v>
                </c:pt>
                <c:pt idx="8348">
                  <c:v>0</c:v>
                </c:pt>
                <c:pt idx="8349">
                  <c:v>0</c:v>
                </c:pt>
                <c:pt idx="8350">
                  <c:v>0</c:v>
                </c:pt>
                <c:pt idx="8351">
                  <c:v>0</c:v>
                </c:pt>
                <c:pt idx="8352">
                  <c:v>0</c:v>
                </c:pt>
                <c:pt idx="8353">
                  <c:v>0</c:v>
                </c:pt>
                <c:pt idx="8354">
                  <c:v>0</c:v>
                </c:pt>
                <c:pt idx="8355">
                  <c:v>0</c:v>
                </c:pt>
                <c:pt idx="8356">
                  <c:v>0</c:v>
                </c:pt>
                <c:pt idx="8357">
                  <c:v>0</c:v>
                </c:pt>
                <c:pt idx="8358">
                  <c:v>0</c:v>
                </c:pt>
                <c:pt idx="8359">
                  <c:v>0</c:v>
                </c:pt>
                <c:pt idx="8360">
                  <c:v>0</c:v>
                </c:pt>
                <c:pt idx="8361">
                  <c:v>0</c:v>
                </c:pt>
                <c:pt idx="8362">
                  <c:v>0</c:v>
                </c:pt>
                <c:pt idx="8363">
                  <c:v>0</c:v>
                </c:pt>
                <c:pt idx="8364">
                  <c:v>0</c:v>
                </c:pt>
                <c:pt idx="8365">
                  <c:v>0</c:v>
                </c:pt>
                <c:pt idx="8366">
                  <c:v>0</c:v>
                </c:pt>
                <c:pt idx="8367">
                  <c:v>0</c:v>
                </c:pt>
                <c:pt idx="8368">
                  <c:v>1.53</c:v>
                </c:pt>
                <c:pt idx="8369">
                  <c:v>1.33</c:v>
                </c:pt>
                <c:pt idx="8370">
                  <c:v>0</c:v>
                </c:pt>
                <c:pt idx="8371">
                  <c:v>0</c:v>
                </c:pt>
                <c:pt idx="8372">
                  <c:v>0</c:v>
                </c:pt>
                <c:pt idx="8373">
                  <c:v>0</c:v>
                </c:pt>
                <c:pt idx="8374">
                  <c:v>0</c:v>
                </c:pt>
                <c:pt idx="8375">
                  <c:v>0</c:v>
                </c:pt>
                <c:pt idx="8376">
                  <c:v>0</c:v>
                </c:pt>
                <c:pt idx="8377">
                  <c:v>0</c:v>
                </c:pt>
                <c:pt idx="8378">
                  <c:v>0</c:v>
                </c:pt>
                <c:pt idx="8379">
                  <c:v>0</c:v>
                </c:pt>
                <c:pt idx="8380">
                  <c:v>2.02</c:v>
                </c:pt>
                <c:pt idx="8381">
                  <c:v>0</c:v>
                </c:pt>
                <c:pt idx="8382">
                  <c:v>0</c:v>
                </c:pt>
                <c:pt idx="8383">
                  <c:v>0</c:v>
                </c:pt>
                <c:pt idx="8384">
                  <c:v>0</c:v>
                </c:pt>
                <c:pt idx="8385">
                  <c:v>0</c:v>
                </c:pt>
                <c:pt idx="8386">
                  <c:v>0</c:v>
                </c:pt>
                <c:pt idx="8387">
                  <c:v>0</c:v>
                </c:pt>
                <c:pt idx="8388">
                  <c:v>0</c:v>
                </c:pt>
                <c:pt idx="8389">
                  <c:v>2.94</c:v>
                </c:pt>
                <c:pt idx="8390">
                  <c:v>0</c:v>
                </c:pt>
                <c:pt idx="8391">
                  <c:v>0</c:v>
                </c:pt>
                <c:pt idx="8392">
                  <c:v>0</c:v>
                </c:pt>
                <c:pt idx="8393">
                  <c:v>0</c:v>
                </c:pt>
                <c:pt idx="8394">
                  <c:v>0</c:v>
                </c:pt>
                <c:pt idx="8395">
                  <c:v>0</c:v>
                </c:pt>
                <c:pt idx="8396">
                  <c:v>0</c:v>
                </c:pt>
                <c:pt idx="8397">
                  <c:v>0</c:v>
                </c:pt>
                <c:pt idx="8398">
                  <c:v>1.1200000000000001</c:v>
                </c:pt>
                <c:pt idx="8399">
                  <c:v>0</c:v>
                </c:pt>
                <c:pt idx="8400">
                  <c:v>0</c:v>
                </c:pt>
                <c:pt idx="8401">
                  <c:v>0</c:v>
                </c:pt>
                <c:pt idx="8402">
                  <c:v>0</c:v>
                </c:pt>
                <c:pt idx="8403">
                  <c:v>0</c:v>
                </c:pt>
                <c:pt idx="8404">
                  <c:v>0</c:v>
                </c:pt>
                <c:pt idx="8405">
                  <c:v>0</c:v>
                </c:pt>
                <c:pt idx="8406">
                  <c:v>0</c:v>
                </c:pt>
                <c:pt idx="8407">
                  <c:v>0</c:v>
                </c:pt>
                <c:pt idx="8408">
                  <c:v>0</c:v>
                </c:pt>
                <c:pt idx="8409">
                  <c:v>0</c:v>
                </c:pt>
                <c:pt idx="8410">
                  <c:v>0</c:v>
                </c:pt>
                <c:pt idx="8411">
                  <c:v>0</c:v>
                </c:pt>
                <c:pt idx="8412">
                  <c:v>0</c:v>
                </c:pt>
                <c:pt idx="8413">
                  <c:v>0</c:v>
                </c:pt>
                <c:pt idx="8414">
                  <c:v>0</c:v>
                </c:pt>
                <c:pt idx="8415">
                  <c:v>0</c:v>
                </c:pt>
                <c:pt idx="8416">
                  <c:v>0</c:v>
                </c:pt>
                <c:pt idx="8417">
                  <c:v>0</c:v>
                </c:pt>
                <c:pt idx="8418">
                  <c:v>0</c:v>
                </c:pt>
                <c:pt idx="8419">
                  <c:v>0</c:v>
                </c:pt>
                <c:pt idx="8420">
                  <c:v>0</c:v>
                </c:pt>
                <c:pt idx="8421">
                  <c:v>0</c:v>
                </c:pt>
                <c:pt idx="8422">
                  <c:v>0</c:v>
                </c:pt>
                <c:pt idx="8423">
                  <c:v>0</c:v>
                </c:pt>
                <c:pt idx="8424">
                  <c:v>0</c:v>
                </c:pt>
                <c:pt idx="8425">
                  <c:v>3.23</c:v>
                </c:pt>
                <c:pt idx="8426">
                  <c:v>0</c:v>
                </c:pt>
                <c:pt idx="8427">
                  <c:v>0</c:v>
                </c:pt>
                <c:pt idx="8428">
                  <c:v>0</c:v>
                </c:pt>
                <c:pt idx="8429">
                  <c:v>0</c:v>
                </c:pt>
                <c:pt idx="8430">
                  <c:v>0</c:v>
                </c:pt>
                <c:pt idx="8431">
                  <c:v>0</c:v>
                </c:pt>
                <c:pt idx="8432">
                  <c:v>0</c:v>
                </c:pt>
                <c:pt idx="8433">
                  <c:v>0</c:v>
                </c:pt>
                <c:pt idx="8434">
                  <c:v>0</c:v>
                </c:pt>
                <c:pt idx="8435">
                  <c:v>0</c:v>
                </c:pt>
                <c:pt idx="8436">
                  <c:v>0</c:v>
                </c:pt>
                <c:pt idx="8437">
                  <c:v>0</c:v>
                </c:pt>
                <c:pt idx="8438">
                  <c:v>0</c:v>
                </c:pt>
                <c:pt idx="8439">
                  <c:v>0</c:v>
                </c:pt>
                <c:pt idx="8440">
                  <c:v>0</c:v>
                </c:pt>
                <c:pt idx="8441">
                  <c:v>0</c:v>
                </c:pt>
                <c:pt idx="8442">
                  <c:v>0</c:v>
                </c:pt>
                <c:pt idx="8443">
                  <c:v>0</c:v>
                </c:pt>
                <c:pt idx="8444">
                  <c:v>0</c:v>
                </c:pt>
                <c:pt idx="8445">
                  <c:v>0</c:v>
                </c:pt>
                <c:pt idx="8446">
                  <c:v>0</c:v>
                </c:pt>
                <c:pt idx="8447">
                  <c:v>0</c:v>
                </c:pt>
                <c:pt idx="8448">
                  <c:v>4.66</c:v>
                </c:pt>
                <c:pt idx="8449">
                  <c:v>0</c:v>
                </c:pt>
                <c:pt idx="8450">
                  <c:v>0</c:v>
                </c:pt>
                <c:pt idx="8451">
                  <c:v>0</c:v>
                </c:pt>
                <c:pt idx="8452">
                  <c:v>7.1</c:v>
                </c:pt>
                <c:pt idx="8453">
                  <c:v>0</c:v>
                </c:pt>
                <c:pt idx="8454">
                  <c:v>0</c:v>
                </c:pt>
                <c:pt idx="8455">
                  <c:v>0</c:v>
                </c:pt>
                <c:pt idx="8456">
                  <c:v>0</c:v>
                </c:pt>
                <c:pt idx="8457">
                  <c:v>0</c:v>
                </c:pt>
                <c:pt idx="8458">
                  <c:v>3.07</c:v>
                </c:pt>
                <c:pt idx="8459">
                  <c:v>0</c:v>
                </c:pt>
                <c:pt idx="8460">
                  <c:v>0</c:v>
                </c:pt>
                <c:pt idx="8461">
                  <c:v>0</c:v>
                </c:pt>
                <c:pt idx="8462">
                  <c:v>0</c:v>
                </c:pt>
                <c:pt idx="8463">
                  <c:v>0</c:v>
                </c:pt>
                <c:pt idx="8464">
                  <c:v>0</c:v>
                </c:pt>
                <c:pt idx="8465">
                  <c:v>0</c:v>
                </c:pt>
                <c:pt idx="8466">
                  <c:v>1.6</c:v>
                </c:pt>
                <c:pt idx="8467">
                  <c:v>0</c:v>
                </c:pt>
                <c:pt idx="8468">
                  <c:v>0</c:v>
                </c:pt>
                <c:pt idx="8469">
                  <c:v>0</c:v>
                </c:pt>
                <c:pt idx="8470">
                  <c:v>0</c:v>
                </c:pt>
                <c:pt idx="8471">
                  <c:v>0</c:v>
                </c:pt>
                <c:pt idx="8472">
                  <c:v>0</c:v>
                </c:pt>
                <c:pt idx="8473">
                  <c:v>0</c:v>
                </c:pt>
                <c:pt idx="8474">
                  <c:v>0</c:v>
                </c:pt>
                <c:pt idx="8475">
                  <c:v>0</c:v>
                </c:pt>
                <c:pt idx="8476">
                  <c:v>4.8</c:v>
                </c:pt>
                <c:pt idx="8477">
                  <c:v>0</c:v>
                </c:pt>
                <c:pt idx="8478">
                  <c:v>0</c:v>
                </c:pt>
                <c:pt idx="8479">
                  <c:v>0</c:v>
                </c:pt>
                <c:pt idx="8480">
                  <c:v>0</c:v>
                </c:pt>
                <c:pt idx="8481">
                  <c:v>0</c:v>
                </c:pt>
                <c:pt idx="8482">
                  <c:v>0</c:v>
                </c:pt>
                <c:pt idx="8483">
                  <c:v>0</c:v>
                </c:pt>
                <c:pt idx="8484">
                  <c:v>0</c:v>
                </c:pt>
                <c:pt idx="8485">
                  <c:v>0</c:v>
                </c:pt>
                <c:pt idx="8486">
                  <c:v>0</c:v>
                </c:pt>
                <c:pt idx="8487">
                  <c:v>0</c:v>
                </c:pt>
                <c:pt idx="8488">
                  <c:v>3.08</c:v>
                </c:pt>
                <c:pt idx="8489">
                  <c:v>0</c:v>
                </c:pt>
                <c:pt idx="8490">
                  <c:v>0</c:v>
                </c:pt>
                <c:pt idx="8491">
                  <c:v>0</c:v>
                </c:pt>
                <c:pt idx="8492">
                  <c:v>0</c:v>
                </c:pt>
                <c:pt idx="8493">
                  <c:v>0</c:v>
                </c:pt>
                <c:pt idx="8494">
                  <c:v>1.4</c:v>
                </c:pt>
                <c:pt idx="8495">
                  <c:v>0</c:v>
                </c:pt>
                <c:pt idx="8496">
                  <c:v>0</c:v>
                </c:pt>
                <c:pt idx="8497">
                  <c:v>0</c:v>
                </c:pt>
                <c:pt idx="8498">
                  <c:v>0</c:v>
                </c:pt>
                <c:pt idx="8499">
                  <c:v>0</c:v>
                </c:pt>
                <c:pt idx="8500">
                  <c:v>2.36</c:v>
                </c:pt>
                <c:pt idx="8501">
                  <c:v>0.99</c:v>
                </c:pt>
                <c:pt idx="8502">
                  <c:v>0</c:v>
                </c:pt>
                <c:pt idx="8503">
                  <c:v>0</c:v>
                </c:pt>
                <c:pt idx="8504">
                  <c:v>0</c:v>
                </c:pt>
                <c:pt idx="8505">
                  <c:v>0</c:v>
                </c:pt>
                <c:pt idx="8506">
                  <c:v>1.46</c:v>
                </c:pt>
                <c:pt idx="8507">
                  <c:v>1.63</c:v>
                </c:pt>
                <c:pt idx="8508">
                  <c:v>1.95</c:v>
                </c:pt>
                <c:pt idx="8509">
                  <c:v>1.95</c:v>
                </c:pt>
                <c:pt idx="8510">
                  <c:v>0</c:v>
                </c:pt>
                <c:pt idx="8511">
                  <c:v>0</c:v>
                </c:pt>
                <c:pt idx="8512">
                  <c:v>1.55</c:v>
                </c:pt>
                <c:pt idx="8513">
                  <c:v>0</c:v>
                </c:pt>
                <c:pt idx="8514">
                  <c:v>1.29</c:v>
                </c:pt>
                <c:pt idx="8515">
                  <c:v>11.44</c:v>
                </c:pt>
                <c:pt idx="8516">
                  <c:v>0</c:v>
                </c:pt>
                <c:pt idx="8517">
                  <c:v>0</c:v>
                </c:pt>
                <c:pt idx="8518">
                  <c:v>18.739999999999998</c:v>
                </c:pt>
                <c:pt idx="8519">
                  <c:v>2.4900000000000002</c:v>
                </c:pt>
                <c:pt idx="8520">
                  <c:v>2.41</c:v>
                </c:pt>
                <c:pt idx="8521">
                  <c:v>2.0299999999999998</c:v>
                </c:pt>
                <c:pt idx="8522">
                  <c:v>1.41</c:v>
                </c:pt>
                <c:pt idx="8523">
                  <c:v>2.14</c:v>
                </c:pt>
                <c:pt idx="8524">
                  <c:v>2.85</c:v>
                </c:pt>
                <c:pt idx="8525">
                  <c:v>0</c:v>
                </c:pt>
                <c:pt idx="8526">
                  <c:v>0</c:v>
                </c:pt>
                <c:pt idx="8527">
                  <c:v>1.41</c:v>
                </c:pt>
                <c:pt idx="8528">
                  <c:v>1.59</c:v>
                </c:pt>
                <c:pt idx="8529">
                  <c:v>2.4</c:v>
                </c:pt>
                <c:pt idx="8530">
                  <c:v>0</c:v>
                </c:pt>
                <c:pt idx="8531">
                  <c:v>0</c:v>
                </c:pt>
                <c:pt idx="8532">
                  <c:v>0</c:v>
                </c:pt>
                <c:pt idx="8533">
                  <c:v>19.13</c:v>
                </c:pt>
                <c:pt idx="8534">
                  <c:v>7.05</c:v>
                </c:pt>
                <c:pt idx="8535">
                  <c:v>7.9</c:v>
                </c:pt>
                <c:pt idx="8536">
                  <c:v>0</c:v>
                </c:pt>
                <c:pt idx="8537">
                  <c:v>7.49</c:v>
                </c:pt>
                <c:pt idx="8538">
                  <c:v>0</c:v>
                </c:pt>
                <c:pt idx="8539">
                  <c:v>2.4300000000000002</c:v>
                </c:pt>
                <c:pt idx="8540">
                  <c:v>0</c:v>
                </c:pt>
                <c:pt idx="8541">
                  <c:v>2.48</c:v>
                </c:pt>
                <c:pt idx="8542">
                  <c:v>0</c:v>
                </c:pt>
                <c:pt idx="8543">
                  <c:v>0</c:v>
                </c:pt>
                <c:pt idx="8544">
                  <c:v>7.83</c:v>
                </c:pt>
                <c:pt idx="8545">
                  <c:v>0</c:v>
                </c:pt>
                <c:pt idx="8546">
                  <c:v>0</c:v>
                </c:pt>
                <c:pt idx="8547">
                  <c:v>5.81</c:v>
                </c:pt>
                <c:pt idx="8548">
                  <c:v>0</c:v>
                </c:pt>
                <c:pt idx="8549">
                  <c:v>2.8</c:v>
                </c:pt>
                <c:pt idx="8550">
                  <c:v>3.88</c:v>
                </c:pt>
                <c:pt idx="8551">
                  <c:v>0</c:v>
                </c:pt>
                <c:pt idx="8552">
                  <c:v>2.35</c:v>
                </c:pt>
                <c:pt idx="8553">
                  <c:v>2.62</c:v>
                </c:pt>
                <c:pt idx="8554">
                  <c:v>34.04</c:v>
                </c:pt>
                <c:pt idx="8555">
                  <c:v>6.17</c:v>
                </c:pt>
                <c:pt idx="8556">
                  <c:v>0</c:v>
                </c:pt>
                <c:pt idx="8557">
                  <c:v>4.32</c:v>
                </c:pt>
                <c:pt idx="8558">
                  <c:v>0</c:v>
                </c:pt>
                <c:pt idx="8559">
                  <c:v>5.76</c:v>
                </c:pt>
                <c:pt idx="8560">
                  <c:v>4.8</c:v>
                </c:pt>
                <c:pt idx="8561">
                  <c:v>0</c:v>
                </c:pt>
                <c:pt idx="8562">
                  <c:v>5.73</c:v>
                </c:pt>
                <c:pt idx="8563">
                  <c:v>6.75</c:v>
                </c:pt>
                <c:pt idx="8564">
                  <c:v>1.5</c:v>
                </c:pt>
                <c:pt idx="8565">
                  <c:v>4.1500000000000004</c:v>
                </c:pt>
                <c:pt idx="8566">
                  <c:v>4.5999999999999996</c:v>
                </c:pt>
                <c:pt idx="8567">
                  <c:v>11.9</c:v>
                </c:pt>
                <c:pt idx="8568">
                  <c:v>4.47</c:v>
                </c:pt>
                <c:pt idx="8569">
                  <c:v>6.91</c:v>
                </c:pt>
                <c:pt idx="8570">
                  <c:v>7.29</c:v>
                </c:pt>
                <c:pt idx="8571">
                  <c:v>6.93</c:v>
                </c:pt>
                <c:pt idx="8572">
                  <c:v>6.96</c:v>
                </c:pt>
                <c:pt idx="8573">
                  <c:v>4.6399999999999997</c:v>
                </c:pt>
                <c:pt idx="8574">
                  <c:v>11.58</c:v>
                </c:pt>
                <c:pt idx="8575">
                  <c:v>4.74</c:v>
                </c:pt>
                <c:pt idx="8576">
                  <c:v>5.88</c:v>
                </c:pt>
                <c:pt idx="8577">
                  <c:v>3.58</c:v>
                </c:pt>
                <c:pt idx="8578">
                  <c:v>0</c:v>
                </c:pt>
                <c:pt idx="8579">
                  <c:v>6.85</c:v>
                </c:pt>
                <c:pt idx="8580">
                  <c:v>2.21</c:v>
                </c:pt>
                <c:pt idx="8581">
                  <c:v>7.58</c:v>
                </c:pt>
                <c:pt idx="8582">
                  <c:v>7.95</c:v>
                </c:pt>
                <c:pt idx="8583">
                  <c:v>9.3699999999999992</c:v>
                </c:pt>
                <c:pt idx="8584">
                  <c:v>6.22</c:v>
                </c:pt>
                <c:pt idx="8585">
                  <c:v>2.39</c:v>
                </c:pt>
                <c:pt idx="8586">
                  <c:v>8.4499999999999993</c:v>
                </c:pt>
                <c:pt idx="8587">
                  <c:v>4</c:v>
                </c:pt>
                <c:pt idx="8588">
                  <c:v>5.98</c:v>
                </c:pt>
                <c:pt idx="8589">
                  <c:v>5.85</c:v>
                </c:pt>
                <c:pt idx="8590">
                  <c:v>7.51</c:v>
                </c:pt>
                <c:pt idx="8591">
                  <c:v>0</c:v>
                </c:pt>
                <c:pt idx="8592">
                  <c:v>7.13</c:v>
                </c:pt>
                <c:pt idx="8593">
                  <c:v>0</c:v>
                </c:pt>
                <c:pt idx="8594">
                  <c:v>22.02</c:v>
                </c:pt>
                <c:pt idx="8595">
                  <c:v>8.98</c:v>
                </c:pt>
                <c:pt idx="8596">
                  <c:v>10.54</c:v>
                </c:pt>
                <c:pt idx="8597">
                  <c:v>18.48</c:v>
                </c:pt>
                <c:pt idx="8598">
                  <c:v>1.05</c:v>
                </c:pt>
                <c:pt idx="8599">
                  <c:v>6.84</c:v>
                </c:pt>
                <c:pt idx="8600">
                  <c:v>14.59</c:v>
                </c:pt>
                <c:pt idx="8601">
                  <c:v>0</c:v>
                </c:pt>
                <c:pt idx="8602">
                  <c:v>3.42</c:v>
                </c:pt>
                <c:pt idx="8603">
                  <c:v>19.78</c:v>
                </c:pt>
                <c:pt idx="8604">
                  <c:v>16.3</c:v>
                </c:pt>
                <c:pt idx="8605">
                  <c:v>0</c:v>
                </c:pt>
                <c:pt idx="8606">
                  <c:v>18.52</c:v>
                </c:pt>
                <c:pt idx="8607">
                  <c:v>8.44</c:v>
                </c:pt>
                <c:pt idx="8608">
                  <c:v>0</c:v>
                </c:pt>
                <c:pt idx="8609">
                  <c:v>18.32</c:v>
                </c:pt>
                <c:pt idx="8610">
                  <c:v>3.09</c:v>
                </c:pt>
                <c:pt idx="8611">
                  <c:v>14.53</c:v>
                </c:pt>
                <c:pt idx="8612">
                  <c:v>26.63</c:v>
                </c:pt>
                <c:pt idx="8613">
                  <c:v>2.23</c:v>
                </c:pt>
                <c:pt idx="8614">
                  <c:v>0</c:v>
                </c:pt>
                <c:pt idx="8615">
                  <c:v>19.850000000000001</c:v>
                </c:pt>
                <c:pt idx="8616">
                  <c:v>0</c:v>
                </c:pt>
                <c:pt idx="8617">
                  <c:v>1.62</c:v>
                </c:pt>
                <c:pt idx="8618">
                  <c:v>3.71</c:v>
                </c:pt>
                <c:pt idx="8619">
                  <c:v>27.14</c:v>
                </c:pt>
                <c:pt idx="8620">
                  <c:v>11.93</c:v>
                </c:pt>
                <c:pt idx="8621">
                  <c:v>15.65</c:v>
                </c:pt>
                <c:pt idx="8622">
                  <c:v>36.42</c:v>
                </c:pt>
                <c:pt idx="8623">
                  <c:v>5.28</c:v>
                </c:pt>
                <c:pt idx="8624">
                  <c:v>17.07</c:v>
                </c:pt>
                <c:pt idx="8625">
                  <c:v>0</c:v>
                </c:pt>
                <c:pt idx="8626">
                  <c:v>0</c:v>
                </c:pt>
                <c:pt idx="8627">
                  <c:v>46.06</c:v>
                </c:pt>
                <c:pt idx="8628">
                  <c:v>1.89</c:v>
                </c:pt>
                <c:pt idx="8629">
                  <c:v>0</c:v>
                </c:pt>
                <c:pt idx="8630">
                  <c:v>0</c:v>
                </c:pt>
                <c:pt idx="8631">
                  <c:v>23.06</c:v>
                </c:pt>
                <c:pt idx="8632">
                  <c:v>0</c:v>
                </c:pt>
                <c:pt idx="8633">
                  <c:v>63.57</c:v>
                </c:pt>
                <c:pt idx="8634">
                  <c:v>3.29</c:v>
                </c:pt>
                <c:pt idx="8635">
                  <c:v>11.86</c:v>
                </c:pt>
                <c:pt idx="8636">
                  <c:v>3.09</c:v>
                </c:pt>
                <c:pt idx="8637">
                  <c:v>1.88</c:v>
                </c:pt>
                <c:pt idx="8638">
                  <c:v>1</c:v>
                </c:pt>
                <c:pt idx="8639">
                  <c:v>0</c:v>
                </c:pt>
                <c:pt idx="8640">
                  <c:v>0</c:v>
                </c:pt>
                <c:pt idx="8641">
                  <c:v>2.61</c:v>
                </c:pt>
                <c:pt idx="8642">
                  <c:v>0</c:v>
                </c:pt>
                <c:pt idx="8643">
                  <c:v>57.62</c:v>
                </c:pt>
                <c:pt idx="8644">
                  <c:v>1.64</c:v>
                </c:pt>
                <c:pt idx="8645">
                  <c:v>1.66</c:v>
                </c:pt>
                <c:pt idx="8646">
                  <c:v>0</c:v>
                </c:pt>
                <c:pt idx="8647">
                  <c:v>9.8000000000000007</c:v>
                </c:pt>
                <c:pt idx="8648">
                  <c:v>15.84</c:v>
                </c:pt>
                <c:pt idx="8649">
                  <c:v>0</c:v>
                </c:pt>
                <c:pt idx="8650">
                  <c:v>4.5599999999999996</c:v>
                </c:pt>
                <c:pt idx="8651">
                  <c:v>2.46</c:v>
                </c:pt>
                <c:pt idx="8652">
                  <c:v>0</c:v>
                </c:pt>
                <c:pt idx="8653">
                  <c:v>2.11</c:v>
                </c:pt>
                <c:pt idx="8654">
                  <c:v>12.98</c:v>
                </c:pt>
                <c:pt idx="8655">
                  <c:v>63.74</c:v>
                </c:pt>
                <c:pt idx="8656">
                  <c:v>0</c:v>
                </c:pt>
                <c:pt idx="8657">
                  <c:v>0</c:v>
                </c:pt>
                <c:pt idx="8658">
                  <c:v>0</c:v>
                </c:pt>
                <c:pt idx="8659">
                  <c:v>0</c:v>
                </c:pt>
                <c:pt idx="8660">
                  <c:v>0</c:v>
                </c:pt>
                <c:pt idx="8661">
                  <c:v>0</c:v>
                </c:pt>
                <c:pt idx="8662">
                  <c:v>3.22</c:v>
                </c:pt>
                <c:pt idx="8663">
                  <c:v>63.53</c:v>
                </c:pt>
                <c:pt idx="8664">
                  <c:v>4.2300000000000004</c:v>
                </c:pt>
                <c:pt idx="8665">
                  <c:v>1.26</c:v>
                </c:pt>
                <c:pt idx="8666">
                  <c:v>0</c:v>
                </c:pt>
                <c:pt idx="8667">
                  <c:v>56.98</c:v>
                </c:pt>
                <c:pt idx="8668">
                  <c:v>0</c:v>
                </c:pt>
                <c:pt idx="8669">
                  <c:v>3.42</c:v>
                </c:pt>
                <c:pt idx="8670">
                  <c:v>3.28</c:v>
                </c:pt>
                <c:pt idx="8671">
                  <c:v>0</c:v>
                </c:pt>
                <c:pt idx="8672">
                  <c:v>24.75</c:v>
                </c:pt>
                <c:pt idx="8673">
                  <c:v>23.06</c:v>
                </c:pt>
                <c:pt idx="8674">
                  <c:v>0</c:v>
                </c:pt>
                <c:pt idx="8675">
                  <c:v>38.36</c:v>
                </c:pt>
                <c:pt idx="8676">
                  <c:v>0</c:v>
                </c:pt>
                <c:pt idx="8677">
                  <c:v>0</c:v>
                </c:pt>
                <c:pt idx="8678">
                  <c:v>50</c:v>
                </c:pt>
                <c:pt idx="8679">
                  <c:v>24.51</c:v>
                </c:pt>
                <c:pt idx="8680">
                  <c:v>25.85</c:v>
                </c:pt>
                <c:pt idx="8681">
                  <c:v>20.329999999999998</c:v>
                </c:pt>
                <c:pt idx="8682">
                  <c:v>0</c:v>
                </c:pt>
                <c:pt idx="8683">
                  <c:v>21.16</c:v>
                </c:pt>
                <c:pt idx="8684">
                  <c:v>1.48</c:v>
                </c:pt>
                <c:pt idx="8685">
                  <c:v>30.95</c:v>
                </c:pt>
                <c:pt idx="8686">
                  <c:v>2.76</c:v>
                </c:pt>
                <c:pt idx="8687">
                  <c:v>7.21</c:v>
                </c:pt>
                <c:pt idx="8688">
                  <c:v>0</c:v>
                </c:pt>
                <c:pt idx="8689">
                  <c:v>9.17</c:v>
                </c:pt>
                <c:pt idx="8690">
                  <c:v>7.17</c:v>
                </c:pt>
                <c:pt idx="8691">
                  <c:v>6.1</c:v>
                </c:pt>
                <c:pt idx="8692">
                  <c:v>0</c:v>
                </c:pt>
                <c:pt idx="8693">
                  <c:v>6.43</c:v>
                </c:pt>
                <c:pt idx="8694">
                  <c:v>35.01</c:v>
                </c:pt>
                <c:pt idx="8695">
                  <c:v>11.78</c:v>
                </c:pt>
                <c:pt idx="8696">
                  <c:v>6.24</c:v>
                </c:pt>
                <c:pt idx="8697">
                  <c:v>36.07</c:v>
                </c:pt>
                <c:pt idx="8698">
                  <c:v>14.37</c:v>
                </c:pt>
                <c:pt idx="8699">
                  <c:v>40.85</c:v>
                </c:pt>
                <c:pt idx="8700">
                  <c:v>0</c:v>
                </c:pt>
                <c:pt idx="8701">
                  <c:v>0</c:v>
                </c:pt>
                <c:pt idx="8702">
                  <c:v>3.92</c:v>
                </c:pt>
                <c:pt idx="8703">
                  <c:v>28.24</c:v>
                </c:pt>
                <c:pt idx="8704">
                  <c:v>5.27</c:v>
                </c:pt>
                <c:pt idx="8705">
                  <c:v>4.5599999999999996</c:v>
                </c:pt>
                <c:pt idx="8706">
                  <c:v>3.46</c:v>
                </c:pt>
                <c:pt idx="8707">
                  <c:v>0</c:v>
                </c:pt>
                <c:pt idx="8708">
                  <c:v>47.07</c:v>
                </c:pt>
                <c:pt idx="8709">
                  <c:v>1</c:v>
                </c:pt>
                <c:pt idx="8710">
                  <c:v>1.95</c:v>
                </c:pt>
                <c:pt idx="8711">
                  <c:v>5.05</c:v>
                </c:pt>
                <c:pt idx="8712">
                  <c:v>15.96</c:v>
                </c:pt>
                <c:pt idx="8713">
                  <c:v>20.02</c:v>
                </c:pt>
                <c:pt idx="8714">
                  <c:v>19.170000000000002</c:v>
                </c:pt>
                <c:pt idx="8715">
                  <c:v>14.34</c:v>
                </c:pt>
                <c:pt idx="8716">
                  <c:v>7.69</c:v>
                </c:pt>
                <c:pt idx="8717">
                  <c:v>2.92</c:v>
                </c:pt>
                <c:pt idx="8718">
                  <c:v>2.2200000000000002</c:v>
                </c:pt>
                <c:pt idx="8719">
                  <c:v>1.1599999999999999</c:v>
                </c:pt>
                <c:pt idx="8720">
                  <c:v>10.96</c:v>
                </c:pt>
                <c:pt idx="8721">
                  <c:v>11.21</c:v>
                </c:pt>
                <c:pt idx="8722">
                  <c:v>11.06</c:v>
                </c:pt>
                <c:pt idx="8723">
                  <c:v>27.86</c:v>
                </c:pt>
                <c:pt idx="8724">
                  <c:v>6.64</c:v>
                </c:pt>
                <c:pt idx="8725">
                  <c:v>22.85</c:v>
                </c:pt>
                <c:pt idx="8726">
                  <c:v>25.78</c:v>
                </c:pt>
                <c:pt idx="8727">
                  <c:v>26.33</c:v>
                </c:pt>
                <c:pt idx="8728">
                  <c:v>37.619999999999997</c:v>
                </c:pt>
                <c:pt idx="8729">
                  <c:v>17.350000000000001</c:v>
                </c:pt>
                <c:pt idx="8730">
                  <c:v>10.29</c:v>
                </c:pt>
                <c:pt idx="8731">
                  <c:v>10.34</c:v>
                </c:pt>
                <c:pt idx="8732">
                  <c:v>25.37</c:v>
                </c:pt>
                <c:pt idx="8733">
                  <c:v>26.99</c:v>
                </c:pt>
                <c:pt idx="8734">
                  <c:v>25.82</c:v>
                </c:pt>
                <c:pt idx="8735">
                  <c:v>23.42</c:v>
                </c:pt>
                <c:pt idx="8736">
                  <c:v>4.58</c:v>
                </c:pt>
                <c:pt idx="8737">
                  <c:v>0</c:v>
                </c:pt>
                <c:pt idx="8738">
                  <c:v>0</c:v>
                </c:pt>
                <c:pt idx="8739">
                  <c:v>0</c:v>
                </c:pt>
                <c:pt idx="8740">
                  <c:v>0</c:v>
                </c:pt>
                <c:pt idx="8741">
                  <c:v>0</c:v>
                </c:pt>
                <c:pt idx="8742">
                  <c:v>0</c:v>
                </c:pt>
                <c:pt idx="8743">
                  <c:v>0</c:v>
                </c:pt>
                <c:pt idx="8744">
                  <c:v>0</c:v>
                </c:pt>
                <c:pt idx="8745">
                  <c:v>0</c:v>
                </c:pt>
                <c:pt idx="8746">
                  <c:v>0</c:v>
                </c:pt>
                <c:pt idx="8747">
                  <c:v>0</c:v>
                </c:pt>
                <c:pt idx="8748">
                  <c:v>0</c:v>
                </c:pt>
                <c:pt idx="8749">
                  <c:v>0</c:v>
                </c:pt>
                <c:pt idx="8750">
                  <c:v>0</c:v>
                </c:pt>
                <c:pt idx="8751">
                  <c:v>5.57</c:v>
                </c:pt>
                <c:pt idx="8752">
                  <c:v>5.49</c:v>
                </c:pt>
                <c:pt idx="8753">
                  <c:v>5.63</c:v>
                </c:pt>
                <c:pt idx="8754">
                  <c:v>3.89</c:v>
                </c:pt>
                <c:pt idx="8755">
                  <c:v>4.9400000000000004</c:v>
                </c:pt>
                <c:pt idx="8756">
                  <c:v>7.09</c:v>
                </c:pt>
                <c:pt idx="8757">
                  <c:v>13.28</c:v>
                </c:pt>
                <c:pt idx="8758">
                  <c:v>9.93</c:v>
                </c:pt>
                <c:pt idx="8759">
                  <c:v>6.49</c:v>
                </c:pt>
                <c:pt idx="8760">
                  <c:v>3.94</c:v>
                </c:pt>
                <c:pt idx="8761">
                  <c:v>2.36</c:v>
                </c:pt>
                <c:pt idx="8762">
                  <c:v>1.77</c:v>
                </c:pt>
                <c:pt idx="8763">
                  <c:v>0</c:v>
                </c:pt>
                <c:pt idx="8764">
                  <c:v>0</c:v>
                </c:pt>
                <c:pt idx="8765">
                  <c:v>0</c:v>
                </c:pt>
                <c:pt idx="8766">
                  <c:v>1.83</c:v>
                </c:pt>
                <c:pt idx="8767">
                  <c:v>1.1499999999999999</c:v>
                </c:pt>
                <c:pt idx="8768">
                  <c:v>0</c:v>
                </c:pt>
                <c:pt idx="8769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650304"/>
        <c:axId val="175627648"/>
      </c:scatterChart>
      <c:valAx>
        <c:axId val="175615360"/>
        <c:scaling>
          <c:orientation val="minMax"/>
          <c:max val="876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Hours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5625728"/>
        <c:crosses val="autoZero"/>
        <c:crossBetween val="midCat"/>
      </c:valAx>
      <c:valAx>
        <c:axId val="175625728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Mbh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5615360"/>
        <c:crosses val="autoZero"/>
        <c:crossBetween val="midCat"/>
      </c:valAx>
      <c:valAx>
        <c:axId val="175627648"/>
        <c:scaling>
          <c:orientation val="minMax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Tons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5650304"/>
        <c:crosses val="max"/>
        <c:crossBetween val="midCat"/>
      </c:valAx>
      <c:valAx>
        <c:axId val="175650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627648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Modeled Building</a:t>
            </a:r>
            <a:r>
              <a:rPr lang="en-US" baseline="0"/>
              <a:t> Load</a:t>
            </a:r>
            <a:endParaRPr 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1"/>
          <c:marker>
            <c:symbol val="none"/>
          </c:marker>
          <c:xVal>
            <c:numRef>
              <c:f>January!$G$23:$G$8792</c:f>
              <c:numCache>
                <c:formatCode>General</c:formatCode>
                <c:ptCount val="877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  <c:pt idx="2025">
                  <c:v>2026</c:v>
                </c:pt>
                <c:pt idx="2026">
                  <c:v>2027</c:v>
                </c:pt>
                <c:pt idx="2027">
                  <c:v>2028</c:v>
                </c:pt>
                <c:pt idx="2028">
                  <c:v>2029</c:v>
                </c:pt>
                <c:pt idx="2029">
                  <c:v>2030</c:v>
                </c:pt>
                <c:pt idx="2030">
                  <c:v>2031</c:v>
                </c:pt>
                <c:pt idx="2031">
                  <c:v>2032</c:v>
                </c:pt>
                <c:pt idx="2032">
                  <c:v>2033</c:v>
                </c:pt>
                <c:pt idx="2033">
                  <c:v>2034</c:v>
                </c:pt>
                <c:pt idx="2034">
                  <c:v>2035</c:v>
                </c:pt>
                <c:pt idx="2035">
                  <c:v>2036</c:v>
                </c:pt>
                <c:pt idx="2036">
                  <c:v>2037</c:v>
                </c:pt>
                <c:pt idx="2037">
                  <c:v>2038</c:v>
                </c:pt>
                <c:pt idx="2038">
                  <c:v>2039</c:v>
                </c:pt>
                <c:pt idx="2039">
                  <c:v>2040</c:v>
                </c:pt>
                <c:pt idx="2040">
                  <c:v>2041</c:v>
                </c:pt>
                <c:pt idx="2041">
                  <c:v>2042</c:v>
                </c:pt>
                <c:pt idx="2042">
                  <c:v>2043</c:v>
                </c:pt>
                <c:pt idx="2043">
                  <c:v>2044</c:v>
                </c:pt>
                <c:pt idx="2044">
                  <c:v>2045</c:v>
                </c:pt>
                <c:pt idx="2045">
                  <c:v>2046</c:v>
                </c:pt>
                <c:pt idx="2046">
                  <c:v>2047</c:v>
                </c:pt>
                <c:pt idx="2047">
                  <c:v>2048</c:v>
                </c:pt>
                <c:pt idx="2048">
                  <c:v>2049</c:v>
                </c:pt>
                <c:pt idx="2049">
                  <c:v>2050</c:v>
                </c:pt>
                <c:pt idx="2050">
                  <c:v>2051</c:v>
                </c:pt>
                <c:pt idx="2051">
                  <c:v>2052</c:v>
                </c:pt>
                <c:pt idx="2052">
                  <c:v>2053</c:v>
                </c:pt>
                <c:pt idx="2053">
                  <c:v>2054</c:v>
                </c:pt>
                <c:pt idx="2054">
                  <c:v>2055</c:v>
                </c:pt>
                <c:pt idx="2055">
                  <c:v>2056</c:v>
                </c:pt>
                <c:pt idx="2056">
                  <c:v>2057</c:v>
                </c:pt>
                <c:pt idx="2057">
                  <c:v>2058</c:v>
                </c:pt>
                <c:pt idx="2058">
                  <c:v>2059</c:v>
                </c:pt>
                <c:pt idx="2059">
                  <c:v>2060</c:v>
                </c:pt>
                <c:pt idx="2060">
                  <c:v>2061</c:v>
                </c:pt>
                <c:pt idx="2061">
                  <c:v>2062</c:v>
                </c:pt>
                <c:pt idx="2062">
                  <c:v>2063</c:v>
                </c:pt>
                <c:pt idx="2063">
                  <c:v>2064</c:v>
                </c:pt>
                <c:pt idx="2064">
                  <c:v>2065</c:v>
                </c:pt>
                <c:pt idx="2065">
                  <c:v>2066</c:v>
                </c:pt>
                <c:pt idx="2066">
                  <c:v>2067</c:v>
                </c:pt>
                <c:pt idx="2067">
                  <c:v>2068</c:v>
                </c:pt>
                <c:pt idx="2068">
                  <c:v>2069</c:v>
                </c:pt>
                <c:pt idx="2069">
                  <c:v>2070</c:v>
                </c:pt>
                <c:pt idx="2070">
                  <c:v>2071</c:v>
                </c:pt>
                <c:pt idx="2071">
                  <c:v>2072</c:v>
                </c:pt>
                <c:pt idx="2072">
                  <c:v>2073</c:v>
                </c:pt>
                <c:pt idx="2073">
                  <c:v>2074</c:v>
                </c:pt>
                <c:pt idx="2074">
                  <c:v>2075</c:v>
                </c:pt>
                <c:pt idx="2075">
                  <c:v>2076</c:v>
                </c:pt>
                <c:pt idx="2076">
                  <c:v>2077</c:v>
                </c:pt>
                <c:pt idx="2077">
                  <c:v>2078</c:v>
                </c:pt>
                <c:pt idx="2078">
                  <c:v>2079</c:v>
                </c:pt>
                <c:pt idx="2079">
                  <c:v>2080</c:v>
                </c:pt>
                <c:pt idx="2080">
                  <c:v>2081</c:v>
                </c:pt>
                <c:pt idx="2081">
                  <c:v>2082</c:v>
                </c:pt>
                <c:pt idx="2082">
                  <c:v>2083</c:v>
                </c:pt>
                <c:pt idx="2083">
                  <c:v>2084</c:v>
                </c:pt>
                <c:pt idx="2084">
                  <c:v>2085</c:v>
                </c:pt>
                <c:pt idx="2085">
                  <c:v>2086</c:v>
                </c:pt>
                <c:pt idx="2086">
                  <c:v>2087</c:v>
                </c:pt>
                <c:pt idx="2087">
                  <c:v>2088</c:v>
                </c:pt>
                <c:pt idx="2088">
                  <c:v>2089</c:v>
                </c:pt>
                <c:pt idx="2089">
                  <c:v>2090</c:v>
                </c:pt>
                <c:pt idx="2090">
                  <c:v>2091</c:v>
                </c:pt>
                <c:pt idx="2091">
                  <c:v>2092</c:v>
                </c:pt>
                <c:pt idx="2092">
                  <c:v>2093</c:v>
                </c:pt>
                <c:pt idx="2093">
                  <c:v>2094</c:v>
                </c:pt>
                <c:pt idx="2094">
                  <c:v>2095</c:v>
                </c:pt>
                <c:pt idx="2095">
                  <c:v>2096</c:v>
                </c:pt>
                <c:pt idx="2096">
                  <c:v>2097</c:v>
                </c:pt>
                <c:pt idx="2097">
                  <c:v>2098</c:v>
                </c:pt>
                <c:pt idx="2098">
                  <c:v>2099</c:v>
                </c:pt>
                <c:pt idx="2099">
                  <c:v>2100</c:v>
                </c:pt>
                <c:pt idx="2100">
                  <c:v>2101</c:v>
                </c:pt>
                <c:pt idx="2101">
                  <c:v>2102</c:v>
                </c:pt>
                <c:pt idx="2102">
                  <c:v>2103</c:v>
                </c:pt>
                <c:pt idx="2103">
                  <c:v>2104</c:v>
                </c:pt>
                <c:pt idx="2104">
                  <c:v>2105</c:v>
                </c:pt>
                <c:pt idx="2105">
                  <c:v>2106</c:v>
                </c:pt>
                <c:pt idx="2106">
                  <c:v>2107</c:v>
                </c:pt>
                <c:pt idx="2107">
                  <c:v>2108</c:v>
                </c:pt>
                <c:pt idx="2108">
                  <c:v>2109</c:v>
                </c:pt>
                <c:pt idx="2109">
                  <c:v>2110</c:v>
                </c:pt>
                <c:pt idx="2110">
                  <c:v>2111</c:v>
                </c:pt>
                <c:pt idx="2111">
                  <c:v>2112</c:v>
                </c:pt>
                <c:pt idx="2112">
                  <c:v>2113</c:v>
                </c:pt>
                <c:pt idx="2113">
                  <c:v>2114</c:v>
                </c:pt>
                <c:pt idx="2114">
                  <c:v>2115</c:v>
                </c:pt>
                <c:pt idx="2115">
                  <c:v>2116</c:v>
                </c:pt>
                <c:pt idx="2116">
                  <c:v>2117</c:v>
                </c:pt>
                <c:pt idx="2117">
                  <c:v>2118</c:v>
                </c:pt>
                <c:pt idx="2118">
                  <c:v>2119</c:v>
                </c:pt>
                <c:pt idx="2119">
                  <c:v>2120</c:v>
                </c:pt>
                <c:pt idx="2120">
                  <c:v>2121</c:v>
                </c:pt>
                <c:pt idx="2121">
                  <c:v>2122</c:v>
                </c:pt>
                <c:pt idx="2122">
                  <c:v>2123</c:v>
                </c:pt>
                <c:pt idx="2123">
                  <c:v>2124</c:v>
                </c:pt>
                <c:pt idx="2124">
                  <c:v>2125</c:v>
                </c:pt>
                <c:pt idx="2125">
                  <c:v>2126</c:v>
                </c:pt>
                <c:pt idx="2126">
                  <c:v>2127</c:v>
                </c:pt>
                <c:pt idx="2127">
                  <c:v>2128</c:v>
                </c:pt>
                <c:pt idx="2128">
                  <c:v>2129</c:v>
                </c:pt>
                <c:pt idx="2129">
                  <c:v>2130</c:v>
                </c:pt>
                <c:pt idx="2130">
                  <c:v>2131</c:v>
                </c:pt>
                <c:pt idx="2131">
                  <c:v>2132</c:v>
                </c:pt>
                <c:pt idx="2132">
                  <c:v>2133</c:v>
                </c:pt>
                <c:pt idx="2133">
                  <c:v>2134</c:v>
                </c:pt>
                <c:pt idx="2134">
                  <c:v>2135</c:v>
                </c:pt>
                <c:pt idx="2135">
                  <c:v>2136</c:v>
                </c:pt>
                <c:pt idx="2136">
                  <c:v>2137</c:v>
                </c:pt>
                <c:pt idx="2137">
                  <c:v>2138</c:v>
                </c:pt>
                <c:pt idx="2138">
                  <c:v>2139</c:v>
                </c:pt>
                <c:pt idx="2139">
                  <c:v>2140</c:v>
                </c:pt>
                <c:pt idx="2140">
                  <c:v>2141</c:v>
                </c:pt>
                <c:pt idx="2141">
                  <c:v>2142</c:v>
                </c:pt>
                <c:pt idx="2142">
                  <c:v>2143</c:v>
                </c:pt>
                <c:pt idx="2143">
                  <c:v>2144</c:v>
                </c:pt>
                <c:pt idx="2144">
                  <c:v>2145</c:v>
                </c:pt>
                <c:pt idx="2145">
                  <c:v>2146</c:v>
                </c:pt>
                <c:pt idx="2146">
                  <c:v>2147</c:v>
                </c:pt>
                <c:pt idx="2147">
                  <c:v>2148</c:v>
                </c:pt>
                <c:pt idx="2148">
                  <c:v>2149</c:v>
                </c:pt>
                <c:pt idx="2149">
                  <c:v>2150</c:v>
                </c:pt>
                <c:pt idx="2150">
                  <c:v>2151</c:v>
                </c:pt>
                <c:pt idx="2151">
                  <c:v>2152</c:v>
                </c:pt>
                <c:pt idx="2152">
                  <c:v>2153</c:v>
                </c:pt>
                <c:pt idx="2153">
                  <c:v>2154</c:v>
                </c:pt>
                <c:pt idx="2154">
                  <c:v>2155</c:v>
                </c:pt>
                <c:pt idx="2155">
                  <c:v>2156</c:v>
                </c:pt>
                <c:pt idx="2156">
                  <c:v>2157</c:v>
                </c:pt>
                <c:pt idx="2157">
                  <c:v>2158</c:v>
                </c:pt>
                <c:pt idx="2158">
                  <c:v>2159</c:v>
                </c:pt>
                <c:pt idx="2159">
                  <c:v>2160</c:v>
                </c:pt>
                <c:pt idx="2160">
                  <c:v>2161</c:v>
                </c:pt>
                <c:pt idx="2161">
                  <c:v>2162</c:v>
                </c:pt>
                <c:pt idx="2162">
                  <c:v>2163</c:v>
                </c:pt>
                <c:pt idx="2163">
                  <c:v>2164</c:v>
                </c:pt>
                <c:pt idx="2164">
                  <c:v>2165</c:v>
                </c:pt>
                <c:pt idx="2165">
                  <c:v>2166</c:v>
                </c:pt>
                <c:pt idx="2166">
                  <c:v>2167</c:v>
                </c:pt>
                <c:pt idx="2167">
                  <c:v>2168</c:v>
                </c:pt>
                <c:pt idx="2168">
                  <c:v>2169</c:v>
                </c:pt>
                <c:pt idx="2169">
                  <c:v>2170</c:v>
                </c:pt>
                <c:pt idx="2170">
                  <c:v>2171</c:v>
                </c:pt>
                <c:pt idx="2171">
                  <c:v>2172</c:v>
                </c:pt>
                <c:pt idx="2172">
                  <c:v>2173</c:v>
                </c:pt>
                <c:pt idx="2173">
                  <c:v>2174</c:v>
                </c:pt>
                <c:pt idx="2174">
                  <c:v>2175</c:v>
                </c:pt>
                <c:pt idx="2175">
                  <c:v>2176</c:v>
                </c:pt>
                <c:pt idx="2176">
                  <c:v>2177</c:v>
                </c:pt>
                <c:pt idx="2177">
                  <c:v>2178</c:v>
                </c:pt>
                <c:pt idx="2178">
                  <c:v>2179</c:v>
                </c:pt>
                <c:pt idx="2179">
                  <c:v>2180</c:v>
                </c:pt>
                <c:pt idx="2180">
                  <c:v>2181</c:v>
                </c:pt>
                <c:pt idx="2181">
                  <c:v>2182</c:v>
                </c:pt>
                <c:pt idx="2182">
                  <c:v>2183</c:v>
                </c:pt>
                <c:pt idx="2183">
                  <c:v>2184</c:v>
                </c:pt>
                <c:pt idx="2184">
                  <c:v>2185</c:v>
                </c:pt>
                <c:pt idx="2185">
                  <c:v>2186</c:v>
                </c:pt>
                <c:pt idx="2186">
                  <c:v>2187</c:v>
                </c:pt>
                <c:pt idx="2187">
                  <c:v>2188</c:v>
                </c:pt>
                <c:pt idx="2188">
                  <c:v>2189</c:v>
                </c:pt>
                <c:pt idx="2189">
                  <c:v>2190</c:v>
                </c:pt>
                <c:pt idx="2190">
                  <c:v>2191</c:v>
                </c:pt>
                <c:pt idx="2191">
                  <c:v>2192</c:v>
                </c:pt>
                <c:pt idx="2192">
                  <c:v>2193</c:v>
                </c:pt>
                <c:pt idx="2193">
                  <c:v>2194</c:v>
                </c:pt>
                <c:pt idx="2194">
                  <c:v>2195</c:v>
                </c:pt>
                <c:pt idx="2195">
                  <c:v>2196</c:v>
                </c:pt>
                <c:pt idx="2196">
                  <c:v>2197</c:v>
                </c:pt>
                <c:pt idx="2197">
                  <c:v>2198</c:v>
                </c:pt>
                <c:pt idx="2198">
                  <c:v>2199</c:v>
                </c:pt>
                <c:pt idx="2199">
                  <c:v>2200</c:v>
                </c:pt>
                <c:pt idx="2200">
                  <c:v>2201</c:v>
                </c:pt>
                <c:pt idx="2201">
                  <c:v>2202</c:v>
                </c:pt>
                <c:pt idx="2202">
                  <c:v>2203</c:v>
                </c:pt>
                <c:pt idx="2203">
                  <c:v>2204</c:v>
                </c:pt>
                <c:pt idx="2204">
                  <c:v>2205</c:v>
                </c:pt>
                <c:pt idx="2205">
                  <c:v>2206</c:v>
                </c:pt>
                <c:pt idx="2206">
                  <c:v>2207</c:v>
                </c:pt>
                <c:pt idx="2207">
                  <c:v>2208</c:v>
                </c:pt>
                <c:pt idx="2208">
                  <c:v>2209</c:v>
                </c:pt>
                <c:pt idx="2209">
                  <c:v>2210</c:v>
                </c:pt>
                <c:pt idx="2210">
                  <c:v>2211</c:v>
                </c:pt>
                <c:pt idx="2211">
                  <c:v>2212</c:v>
                </c:pt>
                <c:pt idx="2212">
                  <c:v>2213</c:v>
                </c:pt>
                <c:pt idx="2213">
                  <c:v>2214</c:v>
                </c:pt>
                <c:pt idx="2214">
                  <c:v>2215</c:v>
                </c:pt>
                <c:pt idx="2215">
                  <c:v>2216</c:v>
                </c:pt>
                <c:pt idx="2216">
                  <c:v>2217</c:v>
                </c:pt>
                <c:pt idx="2217">
                  <c:v>2218</c:v>
                </c:pt>
                <c:pt idx="2218">
                  <c:v>2219</c:v>
                </c:pt>
                <c:pt idx="2219">
                  <c:v>2220</c:v>
                </c:pt>
                <c:pt idx="2220">
                  <c:v>2221</c:v>
                </c:pt>
                <c:pt idx="2221">
                  <c:v>2222</c:v>
                </c:pt>
                <c:pt idx="2222">
                  <c:v>2223</c:v>
                </c:pt>
                <c:pt idx="2223">
                  <c:v>2224</c:v>
                </c:pt>
                <c:pt idx="2224">
                  <c:v>2225</c:v>
                </c:pt>
                <c:pt idx="2225">
                  <c:v>2226</c:v>
                </c:pt>
                <c:pt idx="2226">
                  <c:v>2227</c:v>
                </c:pt>
                <c:pt idx="2227">
                  <c:v>2228</c:v>
                </c:pt>
                <c:pt idx="2228">
                  <c:v>2229</c:v>
                </c:pt>
                <c:pt idx="2229">
                  <c:v>2230</c:v>
                </c:pt>
                <c:pt idx="2230">
                  <c:v>2231</c:v>
                </c:pt>
                <c:pt idx="2231">
                  <c:v>2232</c:v>
                </c:pt>
                <c:pt idx="2232">
                  <c:v>2233</c:v>
                </c:pt>
                <c:pt idx="2233">
                  <c:v>2234</c:v>
                </c:pt>
                <c:pt idx="2234">
                  <c:v>2235</c:v>
                </c:pt>
                <c:pt idx="2235">
                  <c:v>2236</c:v>
                </c:pt>
                <c:pt idx="2236">
                  <c:v>2237</c:v>
                </c:pt>
                <c:pt idx="2237">
                  <c:v>2238</c:v>
                </c:pt>
                <c:pt idx="2238">
                  <c:v>2239</c:v>
                </c:pt>
                <c:pt idx="2239">
                  <c:v>2240</c:v>
                </c:pt>
                <c:pt idx="2240">
                  <c:v>2241</c:v>
                </c:pt>
                <c:pt idx="2241">
                  <c:v>2242</c:v>
                </c:pt>
                <c:pt idx="2242">
                  <c:v>2243</c:v>
                </c:pt>
                <c:pt idx="2243">
                  <c:v>2244</c:v>
                </c:pt>
                <c:pt idx="2244">
                  <c:v>2245</c:v>
                </c:pt>
                <c:pt idx="2245">
                  <c:v>2246</c:v>
                </c:pt>
                <c:pt idx="2246">
                  <c:v>2247</c:v>
                </c:pt>
                <c:pt idx="2247">
                  <c:v>2248</c:v>
                </c:pt>
                <c:pt idx="2248">
                  <c:v>2249</c:v>
                </c:pt>
                <c:pt idx="2249">
                  <c:v>2250</c:v>
                </c:pt>
                <c:pt idx="2250">
                  <c:v>2251</c:v>
                </c:pt>
                <c:pt idx="2251">
                  <c:v>2252</c:v>
                </c:pt>
                <c:pt idx="2252">
                  <c:v>2253</c:v>
                </c:pt>
                <c:pt idx="2253">
                  <c:v>2254</c:v>
                </c:pt>
                <c:pt idx="2254">
                  <c:v>2255</c:v>
                </c:pt>
                <c:pt idx="2255">
                  <c:v>2256</c:v>
                </c:pt>
                <c:pt idx="2256">
                  <c:v>2257</c:v>
                </c:pt>
                <c:pt idx="2257">
                  <c:v>2258</c:v>
                </c:pt>
                <c:pt idx="2258">
                  <c:v>2259</c:v>
                </c:pt>
                <c:pt idx="2259">
                  <c:v>2260</c:v>
                </c:pt>
                <c:pt idx="2260">
                  <c:v>2261</c:v>
                </c:pt>
                <c:pt idx="2261">
                  <c:v>2262</c:v>
                </c:pt>
                <c:pt idx="2262">
                  <c:v>2263</c:v>
                </c:pt>
                <c:pt idx="2263">
                  <c:v>2264</c:v>
                </c:pt>
                <c:pt idx="2264">
                  <c:v>2265</c:v>
                </c:pt>
                <c:pt idx="2265">
                  <c:v>2266</c:v>
                </c:pt>
                <c:pt idx="2266">
                  <c:v>2267</c:v>
                </c:pt>
                <c:pt idx="2267">
                  <c:v>2268</c:v>
                </c:pt>
                <c:pt idx="2268">
                  <c:v>2269</c:v>
                </c:pt>
                <c:pt idx="2269">
                  <c:v>2270</c:v>
                </c:pt>
                <c:pt idx="2270">
                  <c:v>2271</c:v>
                </c:pt>
                <c:pt idx="2271">
                  <c:v>2272</c:v>
                </c:pt>
                <c:pt idx="2272">
                  <c:v>2273</c:v>
                </c:pt>
                <c:pt idx="2273">
                  <c:v>2274</c:v>
                </c:pt>
                <c:pt idx="2274">
                  <c:v>2275</c:v>
                </c:pt>
                <c:pt idx="2275">
                  <c:v>2276</c:v>
                </c:pt>
                <c:pt idx="2276">
                  <c:v>2277</c:v>
                </c:pt>
                <c:pt idx="2277">
                  <c:v>2278</c:v>
                </c:pt>
                <c:pt idx="2278">
                  <c:v>2279</c:v>
                </c:pt>
                <c:pt idx="2279">
                  <c:v>2280</c:v>
                </c:pt>
                <c:pt idx="2280">
                  <c:v>2281</c:v>
                </c:pt>
                <c:pt idx="2281">
                  <c:v>2282</c:v>
                </c:pt>
                <c:pt idx="2282">
                  <c:v>2283</c:v>
                </c:pt>
                <c:pt idx="2283">
                  <c:v>2284</c:v>
                </c:pt>
                <c:pt idx="2284">
                  <c:v>2285</c:v>
                </c:pt>
                <c:pt idx="2285">
                  <c:v>2286</c:v>
                </c:pt>
                <c:pt idx="2286">
                  <c:v>2287</c:v>
                </c:pt>
                <c:pt idx="2287">
                  <c:v>2288</c:v>
                </c:pt>
                <c:pt idx="2288">
                  <c:v>2289</c:v>
                </c:pt>
                <c:pt idx="2289">
                  <c:v>2290</c:v>
                </c:pt>
                <c:pt idx="2290">
                  <c:v>2291</c:v>
                </c:pt>
                <c:pt idx="2291">
                  <c:v>2292</c:v>
                </c:pt>
                <c:pt idx="2292">
                  <c:v>2293</c:v>
                </c:pt>
                <c:pt idx="2293">
                  <c:v>2294</c:v>
                </c:pt>
                <c:pt idx="2294">
                  <c:v>2295</c:v>
                </c:pt>
                <c:pt idx="2295">
                  <c:v>2296</c:v>
                </c:pt>
                <c:pt idx="2296">
                  <c:v>2297</c:v>
                </c:pt>
                <c:pt idx="2297">
                  <c:v>2298</c:v>
                </c:pt>
                <c:pt idx="2298">
                  <c:v>2299</c:v>
                </c:pt>
                <c:pt idx="2299">
                  <c:v>2300</c:v>
                </c:pt>
                <c:pt idx="2300">
                  <c:v>2301</c:v>
                </c:pt>
                <c:pt idx="2301">
                  <c:v>2302</c:v>
                </c:pt>
                <c:pt idx="2302">
                  <c:v>2303</c:v>
                </c:pt>
                <c:pt idx="2303">
                  <c:v>2304</c:v>
                </c:pt>
                <c:pt idx="2304">
                  <c:v>2305</c:v>
                </c:pt>
                <c:pt idx="2305">
                  <c:v>2306</c:v>
                </c:pt>
                <c:pt idx="2306">
                  <c:v>2307</c:v>
                </c:pt>
                <c:pt idx="2307">
                  <c:v>2308</c:v>
                </c:pt>
                <c:pt idx="2308">
                  <c:v>2309</c:v>
                </c:pt>
                <c:pt idx="2309">
                  <c:v>2310</c:v>
                </c:pt>
                <c:pt idx="2310">
                  <c:v>2311</c:v>
                </c:pt>
                <c:pt idx="2311">
                  <c:v>2312</c:v>
                </c:pt>
                <c:pt idx="2312">
                  <c:v>2313</c:v>
                </c:pt>
                <c:pt idx="2313">
                  <c:v>2314</c:v>
                </c:pt>
                <c:pt idx="2314">
                  <c:v>2315</c:v>
                </c:pt>
                <c:pt idx="2315">
                  <c:v>2316</c:v>
                </c:pt>
                <c:pt idx="2316">
                  <c:v>2317</c:v>
                </c:pt>
                <c:pt idx="2317">
                  <c:v>2318</c:v>
                </c:pt>
                <c:pt idx="2318">
                  <c:v>2319</c:v>
                </c:pt>
                <c:pt idx="2319">
                  <c:v>2320</c:v>
                </c:pt>
                <c:pt idx="2320">
                  <c:v>2321</c:v>
                </c:pt>
                <c:pt idx="2321">
                  <c:v>2322</c:v>
                </c:pt>
                <c:pt idx="2322">
                  <c:v>2323</c:v>
                </c:pt>
                <c:pt idx="2323">
                  <c:v>2324</c:v>
                </c:pt>
                <c:pt idx="2324">
                  <c:v>2325</c:v>
                </c:pt>
                <c:pt idx="2325">
                  <c:v>2326</c:v>
                </c:pt>
                <c:pt idx="2326">
                  <c:v>2327</c:v>
                </c:pt>
                <c:pt idx="2327">
                  <c:v>2328</c:v>
                </c:pt>
                <c:pt idx="2328">
                  <c:v>2329</c:v>
                </c:pt>
                <c:pt idx="2329">
                  <c:v>2330</c:v>
                </c:pt>
                <c:pt idx="2330">
                  <c:v>2331</c:v>
                </c:pt>
                <c:pt idx="2331">
                  <c:v>2332</c:v>
                </c:pt>
                <c:pt idx="2332">
                  <c:v>2333</c:v>
                </c:pt>
                <c:pt idx="2333">
                  <c:v>2334</c:v>
                </c:pt>
                <c:pt idx="2334">
                  <c:v>2335</c:v>
                </c:pt>
                <c:pt idx="2335">
                  <c:v>2336</c:v>
                </c:pt>
                <c:pt idx="2336">
                  <c:v>2337</c:v>
                </c:pt>
                <c:pt idx="2337">
                  <c:v>2338</c:v>
                </c:pt>
                <c:pt idx="2338">
                  <c:v>2339</c:v>
                </c:pt>
                <c:pt idx="2339">
                  <c:v>2340</c:v>
                </c:pt>
                <c:pt idx="2340">
                  <c:v>2341</c:v>
                </c:pt>
                <c:pt idx="2341">
                  <c:v>2342</c:v>
                </c:pt>
                <c:pt idx="2342">
                  <c:v>2343</c:v>
                </c:pt>
                <c:pt idx="2343">
                  <c:v>2344</c:v>
                </c:pt>
                <c:pt idx="2344">
                  <c:v>2345</c:v>
                </c:pt>
                <c:pt idx="2345">
                  <c:v>2346</c:v>
                </c:pt>
                <c:pt idx="2346">
                  <c:v>2347</c:v>
                </c:pt>
                <c:pt idx="2347">
                  <c:v>2348</c:v>
                </c:pt>
                <c:pt idx="2348">
                  <c:v>2349</c:v>
                </c:pt>
                <c:pt idx="2349">
                  <c:v>2350</c:v>
                </c:pt>
                <c:pt idx="2350">
                  <c:v>2351</c:v>
                </c:pt>
                <c:pt idx="2351">
                  <c:v>2352</c:v>
                </c:pt>
                <c:pt idx="2352">
                  <c:v>2353</c:v>
                </c:pt>
                <c:pt idx="2353">
                  <c:v>2354</c:v>
                </c:pt>
                <c:pt idx="2354">
                  <c:v>2355</c:v>
                </c:pt>
                <c:pt idx="2355">
                  <c:v>2356</c:v>
                </c:pt>
                <c:pt idx="2356">
                  <c:v>2357</c:v>
                </c:pt>
                <c:pt idx="2357">
                  <c:v>2358</c:v>
                </c:pt>
                <c:pt idx="2358">
                  <c:v>2359</c:v>
                </c:pt>
                <c:pt idx="2359">
                  <c:v>2360</c:v>
                </c:pt>
                <c:pt idx="2360">
                  <c:v>2361</c:v>
                </c:pt>
                <c:pt idx="2361">
                  <c:v>2362</c:v>
                </c:pt>
                <c:pt idx="2362">
                  <c:v>2363</c:v>
                </c:pt>
                <c:pt idx="2363">
                  <c:v>2364</c:v>
                </c:pt>
                <c:pt idx="2364">
                  <c:v>2365</c:v>
                </c:pt>
                <c:pt idx="2365">
                  <c:v>2366</c:v>
                </c:pt>
                <c:pt idx="2366">
                  <c:v>2367</c:v>
                </c:pt>
                <c:pt idx="2367">
                  <c:v>2368</c:v>
                </c:pt>
                <c:pt idx="2368">
                  <c:v>2369</c:v>
                </c:pt>
                <c:pt idx="2369">
                  <c:v>2370</c:v>
                </c:pt>
                <c:pt idx="2370">
                  <c:v>2371</c:v>
                </c:pt>
                <c:pt idx="2371">
                  <c:v>2372</c:v>
                </c:pt>
                <c:pt idx="2372">
                  <c:v>2373</c:v>
                </c:pt>
                <c:pt idx="2373">
                  <c:v>2374</c:v>
                </c:pt>
                <c:pt idx="2374">
                  <c:v>2375</c:v>
                </c:pt>
                <c:pt idx="2375">
                  <c:v>2376</c:v>
                </c:pt>
                <c:pt idx="2376">
                  <c:v>2377</c:v>
                </c:pt>
                <c:pt idx="2377">
                  <c:v>2378</c:v>
                </c:pt>
                <c:pt idx="2378">
                  <c:v>2379</c:v>
                </c:pt>
                <c:pt idx="2379">
                  <c:v>2380</c:v>
                </c:pt>
                <c:pt idx="2380">
                  <c:v>2381</c:v>
                </c:pt>
                <c:pt idx="2381">
                  <c:v>2382</c:v>
                </c:pt>
                <c:pt idx="2382">
                  <c:v>2383</c:v>
                </c:pt>
                <c:pt idx="2383">
                  <c:v>2384</c:v>
                </c:pt>
                <c:pt idx="2384">
                  <c:v>2385</c:v>
                </c:pt>
                <c:pt idx="2385">
                  <c:v>2386</c:v>
                </c:pt>
                <c:pt idx="2386">
                  <c:v>2387</c:v>
                </c:pt>
                <c:pt idx="2387">
                  <c:v>2388</c:v>
                </c:pt>
                <c:pt idx="2388">
                  <c:v>2389</c:v>
                </c:pt>
                <c:pt idx="2389">
                  <c:v>2390</c:v>
                </c:pt>
                <c:pt idx="2390">
                  <c:v>2391</c:v>
                </c:pt>
                <c:pt idx="2391">
                  <c:v>2392</c:v>
                </c:pt>
                <c:pt idx="2392">
                  <c:v>2393</c:v>
                </c:pt>
                <c:pt idx="2393">
                  <c:v>2394</c:v>
                </c:pt>
                <c:pt idx="2394">
                  <c:v>2395</c:v>
                </c:pt>
                <c:pt idx="2395">
                  <c:v>2396</c:v>
                </c:pt>
                <c:pt idx="2396">
                  <c:v>2397</c:v>
                </c:pt>
                <c:pt idx="2397">
                  <c:v>2398</c:v>
                </c:pt>
                <c:pt idx="2398">
                  <c:v>2399</c:v>
                </c:pt>
                <c:pt idx="2399">
                  <c:v>2400</c:v>
                </c:pt>
                <c:pt idx="2400">
                  <c:v>2401</c:v>
                </c:pt>
                <c:pt idx="2401">
                  <c:v>2402</c:v>
                </c:pt>
                <c:pt idx="2402">
                  <c:v>2403</c:v>
                </c:pt>
                <c:pt idx="2403">
                  <c:v>2404</c:v>
                </c:pt>
                <c:pt idx="2404">
                  <c:v>2405</c:v>
                </c:pt>
                <c:pt idx="2405">
                  <c:v>2406</c:v>
                </c:pt>
                <c:pt idx="2406">
                  <c:v>2407</c:v>
                </c:pt>
                <c:pt idx="2407">
                  <c:v>2408</c:v>
                </c:pt>
                <c:pt idx="2408">
                  <c:v>2409</c:v>
                </c:pt>
                <c:pt idx="2409">
                  <c:v>2410</c:v>
                </c:pt>
                <c:pt idx="2410">
                  <c:v>2411</c:v>
                </c:pt>
                <c:pt idx="2411">
                  <c:v>2412</c:v>
                </c:pt>
                <c:pt idx="2412">
                  <c:v>2413</c:v>
                </c:pt>
                <c:pt idx="2413">
                  <c:v>2414</c:v>
                </c:pt>
                <c:pt idx="2414">
                  <c:v>2415</c:v>
                </c:pt>
                <c:pt idx="2415">
                  <c:v>2416</c:v>
                </c:pt>
                <c:pt idx="2416">
                  <c:v>2417</c:v>
                </c:pt>
                <c:pt idx="2417">
                  <c:v>2418</c:v>
                </c:pt>
                <c:pt idx="2418">
                  <c:v>2419</c:v>
                </c:pt>
                <c:pt idx="2419">
                  <c:v>2420</c:v>
                </c:pt>
                <c:pt idx="2420">
                  <c:v>2421</c:v>
                </c:pt>
                <c:pt idx="2421">
                  <c:v>2422</c:v>
                </c:pt>
                <c:pt idx="2422">
                  <c:v>2423</c:v>
                </c:pt>
                <c:pt idx="2423">
                  <c:v>2424</c:v>
                </c:pt>
                <c:pt idx="2424">
                  <c:v>2425</c:v>
                </c:pt>
                <c:pt idx="2425">
                  <c:v>2426</c:v>
                </c:pt>
                <c:pt idx="2426">
                  <c:v>2427</c:v>
                </c:pt>
                <c:pt idx="2427">
                  <c:v>2428</c:v>
                </c:pt>
                <c:pt idx="2428">
                  <c:v>2429</c:v>
                </c:pt>
                <c:pt idx="2429">
                  <c:v>2430</c:v>
                </c:pt>
                <c:pt idx="2430">
                  <c:v>2431</c:v>
                </c:pt>
                <c:pt idx="2431">
                  <c:v>2432</c:v>
                </c:pt>
                <c:pt idx="2432">
                  <c:v>2433</c:v>
                </c:pt>
                <c:pt idx="2433">
                  <c:v>2434</c:v>
                </c:pt>
                <c:pt idx="2434">
                  <c:v>2435</c:v>
                </c:pt>
                <c:pt idx="2435">
                  <c:v>2436</c:v>
                </c:pt>
                <c:pt idx="2436">
                  <c:v>2437</c:v>
                </c:pt>
                <c:pt idx="2437">
                  <c:v>2438</c:v>
                </c:pt>
                <c:pt idx="2438">
                  <c:v>2439</c:v>
                </c:pt>
                <c:pt idx="2439">
                  <c:v>2440</c:v>
                </c:pt>
                <c:pt idx="2440">
                  <c:v>2441</c:v>
                </c:pt>
                <c:pt idx="2441">
                  <c:v>2442</c:v>
                </c:pt>
                <c:pt idx="2442">
                  <c:v>2443</c:v>
                </c:pt>
                <c:pt idx="2443">
                  <c:v>2444</c:v>
                </c:pt>
                <c:pt idx="2444">
                  <c:v>2445</c:v>
                </c:pt>
                <c:pt idx="2445">
                  <c:v>2446</c:v>
                </c:pt>
                <c:pt idx="2446">
                  <c:v>2447</c:v>
                </c:pt>
                <c:pt idx="2447">
                  <c:v>2448</c:v>
                </c:pt>
                <c:pt idx="2448">
                  <c:v>2449</c:v>
                </c:pt>
                <c:pt idx="2449">
                  <c:v>2450</c:v>
                </c:pt>
                <c:pt idx="2450">
                  <c:v>2451</c:v>
                </c:pt>
                <c:pt idx="2451">
                  <c:v>2452</c:v>
                </c:pt>
                <c:pt idx="2452">
                  <c:v>2453</c:v>
                </c:pt>
                <c:pt idx="2453">
                  <c:v>2454</c:v>
                </c:pt>
                <c:pt idx="2454">
                  <c:v>2455</c:v>
                </c:pt>
                <c:pt idx="2455">
                  <c:v>2456</c:v>
                </c:pt>
                <c:pt idx="2456">
                  <c:v>2457</c:v>
                </c:pt>
                <c:pt idx="2457">
                  <c:v>2458</c:v>
                </c:pt>
                <c:pt idx="2458">
                  <c:v>2459</c:v>
                </c:pt>
                <c:pt idx="2459">
                  <c:v>2460</c:v>
                </c:pt>
                <c:pt idx="2460">
                  <c:v>2461</c:v>
                </c:pt>
                <c:pt idx="2461">
                  <c:v>2462</c:v>
                </c:pt>
                <c:pt idx="2462">
                  <c:v>2463</c:v>
                </c:pt>
                <c:pt idx="2463">
                  <c:v>2464</c:v>
                </c:pt>
                <c:pt idx="2464">
                  <c:v>2465</c:v>
                </c:pt>
                <c:pt idx="2465">
                  <c:v>2466</c:v>
                </c:pt>
                <c:pt idx="2466">
                  <c:v>2467</c:v>
                </c:pt>
                <c:pt idx="2467">
                  <c:v>2468</c:v>
                </c:pt>
                <c:pt idx="2468">
                  <c:v>2469</c:v>
                </c:pt>
                <c:pt idx="2469">
                  <c:v>2470</c:v>
                </c:pt>
                <c:pt idx="2470">
                  <c:v>2471</c:v>
                </c:pt>
                <c:pt idx="2471">
                  <c:v>2472</c:v>
                </c:pt>
                <c:pt idx="2472">
                  <c:v>2473</c:v>
                </c:pt>
                <c:pt idx="2473">
                  <c:v>2474</c:v>
                </c:pt>
                <c:pt idx="2474">
                  <c:v>2475</c:v>
                </c:pt>
                <c:pt idx="2475">
                  <c:v>2476</c:v>
                </c:pt>
                <c:pt idx="2476">
                  <c:v>2477</c:v>
                </c:pt>
                <c:pt idx="2477">
                  <c:v>2478</c:v>
                </c:pt>
                <c:pt idx="2478">
                  <c:v>2479</c:v>
                </c:pt>
                <c:pt idx="2479">
                  <c:v>2480</c:v>
                </c:pt>
                <c:pt idx="2480">
                  <c:v>2481</c:v>
                </c:pt>
                <c:pt idx="2481">
                  <c:v>2482</c:v>
                </c:pt>
                <c:pt idx="2482">
                  <c:v>2483</c:v>
                </c:pt>
                <c:pt idx="2483">
                  <c:v>2484</c:v>
                </c:pt>
                <c:pt idx="2484">
                  <c:v>2485</c:v>
                </c:pt>
                <c:pt idx="2485">
                  <c:v>2486</c:v>
                </c:pt>
                <c:pt idx="2486">
                  <c:v>2487</c:v>
                </c:pt>
                <c:pt idx="2487">
                  <c:v>2488</c:v>
                </c:pt>
                <c:pt idx="2488">
                  <c:v>2489</c:v>
                </c:pt>
                <c:pt idx="2489">
                  <c:v>2490</c:v>
                </c:pt>
                <c:pt idx="2490">
                  <c:v>2491</c:v>
                </c:pt>
                <c:pt idx="2491">
                  <c:v>2492</c:v>
                </c:pt>
                <c:pt idx="2492">
                  <c:v>2493</c:v>
                </c:pt>
                <c:pt idx="2493">
                  <c:v>2494</c:v>
                </c:pt>
                <c:pt idx="2494">
                  <c:v>2495</c:v>
                </c:pt>
                <c:pt idx="2495">
                  <c:v>2496</c:v>
                </c:pt>
                <c:pt idx="2496">
                  <c:v>2497</c:v>
                </c:pt>
                <c:pt idx="2497">
                  <c:v>2498</c:v>
                </c:pt>
                <c:pt idx="2498">
                  <c:v>2499</c:v>
                </c:pt>
                <c:pt idx="2499">
                  <c:v>2500</c:v>
                </c:pt>
                <c:pt idx="2500">
                  <c:v>2501</c:v>
                </c:pt>
                <c:pt idx="2501">
                  <c:v>2502</c:v>
                </c:pt>
                <c:pt idx="2502">
                  <c:v>2503</c:v>
                </c:pt>
                <c:pt idx="2503">
                  <c:v>2504</c:v>
                </c:pt>
                <c:pt idx="2504">
                  <c:v>2505</c:v>
                </c:pt>
                <c:pt idx="2505">
                  <c:v>2506</c:v>
                </c:pt>
                <c:pt idx="2506">
                  <c:v>2507</c:v>
                </c:pt>
                <c:pt idx="2507">
                  <c:v>2508</c:v>
                </c:pt>
                <c:pt idx="2508">
                  <c:v>2509</c:v>
                </c:pt>
                <c:pt idx="2509">
                  <c:v>2510</c:v>
                </c:pt>
                <c:pt idx="2510">
                  <c:v>2511</c:v>
                </c:pt>
                <c:pt idx="2511">
                  <c:v>2512</c:v>
                </c:pt>
                <c:pt idx="2512">
                  <c:v>2513</c:v>
                </c:pt>
                <c:pt idx="2513">
                  <c:v>2514</c:v>
                </c:pt>
                <c:pt idx="2514">
                  <c:v>2515</c:v>
                </c:pt>
                <c:pt idx="2515">
                  <c:v>2516</c:v>
                </c:pt>
                <c:pt idx="2516">
                  <c:v>2517</c:v>
                </c:pt>
                <c:pt idx="2517">
                  <c:v>2518</c:v>
                </c:pt>
                <c:pt idx="2518">
                  <c:v>2519</c:v>
                </c:pt>
                <c:pt idx="2519">
                  <c:v>2520</c:v>
                </c:pt>
                <c:pt idx="2520">
                  <c:v>2521</c:v>
                </c:pt>
                <c:pt idx="2521">
                  <c:v>2522</c:v>
                </c:pt>
                <c:pt idx="2522">
                  <c:v>2523</c:v>
                </c:pt>
                <c:pt idx="2523">
                  <c:v>2524</c:v>
                </c:pt>
                <c:pt idx="2524">
                  <c:v>2525</c:v>
                </c:pt>
                <c:pt idx="2525">
                  <c:v>2526</c:v>
                </c:pt>
                <c:pt idx="2526">
                  <c:v>2527</c:v>
                </c:pt>
                <c:pt idx="2527">
                  <c:v>2528</c:v>
                </c:pt>
                <c:pt idx="2528">
                  <c:v>2529</c:v>
                </c:pt>
                <c:pt idx="2529">
                  <c:v>2530</c:v>
                </c:pt>
                <c:pt idx="2530">
                  <c:v>2531</c:v>
                </c:pt>
                <c:pt idx="2531">
                  <c:v>2532</c:v>
                </c:pt>
                <c:pt idx="2532">
                  <c:v>2533</c:v>
                </c:pt>
                <c:pt idx="2533">
                  <c:v>2534</c:v>
                </c:pt>
                <c:pt idx="2534">
                  <c:v>2535</c:v>
                </c:pt>
                <c:pt idx="2535">
                  <c:v>2536</c:v>
                </c:pt>
                <c:pt idx="2536">
                  <c:v>2537</c:v>
                </c:pt>
                <c:pt idx="2537">
                  <c:v>2538</c:v>
                </c:pt>
                <c:pt idx="2538">
                  <c:v>2539</c:v>
                </c:pt>
                <c:pt idx="2539">
                  <c:v>2540</c:v>
                </c:pt>
                <c:pt idx="2540">
                  <c:v>2541</c:v>
                </c:pt>
                <c:pt idx="2541">
                  <c:v>2542</c:v>
                </c:pt>
                <c:pt idx="2542">
                  <c:v>2543</c:v>
                </c:pt>
                <c:pt idx="2543">
                  <c:v>2544</c:v>
                </c:pt>
                <c:pt idx="2544">
                  <c:v>2545</c:v>
                </c:pt>
                <c:pt idx="2545">
                  <c:v>2546</c:v>
                </c:pt>
                <c:pt idx="2546">
                  <c:v>2547</c:v>
                </c:pt>
                <c:pt idx="2547">
                  <c:v>2548</c:v>
                </c:pt>
                <c:pt idx="2548">
                  <c:v>2549</c:v>
                </c:pt>
                <c:pt idx="2549">
                  <c:v>2550</c:v>
                </c:pt>
                <c:pt idx="2550">
                  <c:v>2551</c:v>
                </c:pt>
                <c:pt idx="2551">
                  <c:v>2552</c:v>
                </c:pt>
                <c:pt idx="2552">
                  <c:v>2553</c:v>
                </c:pt>
                <c:pt idx="2553">
                  <c:v>2554</c:v>
                </c:pt>
                <c:pt idx="2554">
                  <c:v>2555</c:v>
                </c:pt>
                <c:pt idx="2555">
                  <c:v>2556</c:v>
                </c:pt>
                <c:pt idx="2556">
                  <c:v>2557</c:v>
                </c:pt>
                <c:pt idx="2557">
                  <c:v>2558</c:v>
                </c:pt>
                <c:pt idx="2558">
                  <c:v>2559</c:v>
                </c:pt>
                <c:pt idx="2559">
                  <c:v>2560</c:v>
                </c:pt>
                <c:pt idx="2560">
                  <c:v>2561</c:v>
                </c:pt>
                <c:pt idx="2561">
                  <c:v>2562</c:v>
                </c:pt>
                <c:pt idx="2562">
                  <c:v>2563</c:v>
                </c:pt>
                <c:pt idx="2563">
                  <c:v>2564</c:v>
                </c:pt>
                <c:pt idx="2564">
                  <c:v>2565</c:v>
                </c:pt>
                <c:pt idx="2565">
                  <c:v>2566</c:v>
                </c:pt>
                <c:pt idx="2566">
                  <c:v>2567</c:v>
                </c:pt>
                <c:pt idx="2567">
                  <c:v>2568</c:v>
                </c:pt>
                <c:pt idx="2568">
                  <c:v>2569</c:v>
                </c:pt>
                <c:pt idx="2569">
                  <c:v>2570</c:v>
                </c:pt>
                <c:pt idx="2570">
                  <c:v>2571</c:v>
                </c:pt>
                <c:pt idx="2571">
                  <c:v>2572</c:v>
                </c:pt>
                <c:pt idx="2572">
                  <c:v>2573</c:v>
                </c:pt>
                <c:pt idx="2573">
                  <c:v>2574</c:v>
                </c:pt>
                <c:pt idx="2574">
                  <c:v>2575</c:v>
                </c:pt>
                <c:pt idx="2575">
                  <c:v>2576</c:v>
                </c:pt>
                <c:pt idx="2576">
                  <c:v>2577</c:v>
                </c:pt>
                <c:pt idx="2577">
                  <c:v>2578</c:v>
                </c:pt>
                <c:pt idx="2578">
                  <c:v>2579</c:v>
                </c:pt>
                <c:pt idx="2579">
                  <c:v>2580</c:v>
                </c:pt>
                <c:pt idx="2580">
                  <c:v>2581</c:v>
                </c:pt>
                <c:pt idx="2581">
                  <c:v>2582</c:v>
                </c:pt>
                <c:pt idx="2582">
                  <c:v>2583</c:v>
                </c:pt>
                <c:pt idx="2583">
                  <c:v>2584</c:v>
                </c:pt>
                <c:pt idx="2584">
                  <c:v>2585</c:v>
                </c:pt>
                <c:pt idx="2585">
                  <c:v>2586</c:v>
                </c:pt>
                <c:pt idx="2586">
                  <c:v>2587</c:v>
                </c:pt>
                <c:pt idx="2587">
                  <c:v>2588</c:v>
                </c:pt>
                <c:pt idx="2588">
                  <c:v>2589</c:v>
                </c:pt>
                <c:pt idx="2589">
                  <c:v>2590</c:v>
                </c:pt>
                <c:pt idx="2590">
                  <c:v>2591</c:v>
                </c:pt>
                <c:pt idx="2591">
                  <c:v>2592</c:v>
                </c:pt>
                <c:pt idx="2592">
                  <c:v>2593</c:v>
                </c:pt>
                <c:pt idx="2593">
                  <c:v>2594</c:v>
                </c:pt>
                <c:pt idx="2594">
                  <c:v>2595</c:v>
                </c:pt>
                <c:pt idx="2595">
                  <c:v>2596</c:v>
                </c:pt>
                <c:pt idx="2596">
                  <c:v>2597</c:v>
                </c:pt>
                <c:pt idx="2597">
                  <c:v>2598</c:v>
                </c:pt>
                <c:pt idx="2598">
                  <c:v>2599</c:v>
                </c:pt>
                <c:pt idx="2599">
                  <c:v>2600</c:v>
                </c:pt>
                <c:pt idx="2600">
                  <c:v>2601</c:v>
                </c:pt>
                <c:pt idx="2601">
                  <c:v>2602</c:v>
                </c:pt>
                <c:pt idx="2602">
                  <c:v>2603</c:v>
                </c:pt>
                <c:pt idx="2603">
                  <c:v>2604</c:v>
                </c:pt>
                <c:pt idx="2604">
                  <c:v>2605</c:v>
                </c:pt>
                <c:pt idx="2605">
                  <c:v>2606</c:v>
                </c:pt>
                <c:pt idx="2606">
                  <c:v>2607</c:v>
                </c:pt>
                <c:pt idx="2607">
                  <c:v>2608</c:v>
                </c:pt>
                <c:pt idx="2608">
                  <c:v>2609</c:v>
                </c:pt>
                <c:pt idx="2609">
                  <c:v>2610</c:v>
                </c:pt>
                <c:pt idx="2610">
                  <c:v>2611</c:v>
                </c:pt>
                <c:pt idx="2611">
                  <c:v>2612</c:v>
                </c:pt>
                <c:pt idx="2612">
                  <c:v>2613</c:v>
                </c:pt>
                <c:pt idx="2613">
                  <c:v>2614</c:v>
                </c:pt>
                <c:pt idx="2614">
                  <c:v>2615</c:v>
                </c:pt>
                <c:pt idx="2615">
                  <c:v>2616</c:v>
                </c:pt>
                <c:pt idx="2616">
                  <c:v>2617</c:v>
                </c:pt>
                <c:pt idx="2617">
                  <c:v>2618</c:v>
                </c:pt>
                <c:pt idx="2618">
                  <c:v>2619</c:v>
                </c:pt>
                <c:pt idx="2619">
                  <c:v>2620</c:v>
                </c:pt>
                <c:pt idx="2620">
                  <c:v>2621</c:v>
                </c:pt>
                <c:pt idx="2621">
                  <c:v>2622</c:v>
                </c:pt>
                <c:pt idx="2622">
                  <c:v>2623</c:v>
                </c:pt>
                <c:pt idx="2623">
                  <c:v>2624</c:v>
                </c:pt>
                <c:pt idx="2624">
                  <c:v>2625</c:v>
                </c:pt>
                <c:pt idx="2625">
                  <c:v>2626</c:v>
                </c:pt>
                <c:pt idx="2626">
                  <c:v>2627</c:v>
                </c:pt>
                <c:pt idx="2627">
                  <c:v>2628</c:v>
                </c:pt>
                <c:pt idx="2628">
                  <c:v>2629</c:v>
                </c:pt>
                <c:pt idx="2629">
                  <c:v>2630</c:v>
                </c:pt>
                <c:pt idx="2630">
                  <c:v>2631</c:v>
                </c:pt>
                <c:pt idx="2631">
                  <c:v>2632</c:v>
                </c:pt>
                <c:pt idx="2632">
                  <c:v>2633</c:v>
                </c:pt>
                <c:pt idx="2633">
                  <c:v>2634</c:v>
                </c:pt>
                <c:pt idx="2634">
                  <c:v>2635</c:v>
                </c:pt>
                <c:pt idx="2635">
                  <c:v>2636</c:v>
                </c:pt>
                <c:pt idx="2636">
                  <c:v>2637</c:v>
                </c:pt>
                <c:pt idx="2637">
                  <c:v>2638</c:v>
                </c:pt>
                <c:pt idx="2638">
                  <c:v>2639</c:v>
                </c:pt>
                <c:pt idx="2639">
                  <c:v>2640</c:v>
                </c:pt>
                <c:pt idx="2640">
                  <c:v>2641</c:v>
                </c:pt>
                <c:pt idx="2641">
                  <c:v>2642</c:v>
                </c:pt>
                <c:pt idx="2642">
                  <c:v>2643</c:v>
                </c:pt>
                <c:pt idx="2643">
                  <c:v>2644</c:v>
                </c:pt>
                <c:pt idx="2644">
                  <c:v>2645</c:v>
                </c:pt>
                <c:pt idx="2645">
                  <c:v>2646</c:v>
                </c:pt>
                <c:pt idx="2646">
                  <c:v>2647</c:v>
                </c:pt>
                <c:pt idx="2647">
                  <c:v>2648</c:v>
                </c:pt>
                <c:pt idx="2648">
                  <c:v>2649</c:v>
                </c:pt>
                <c:pt idx="2649">
                  <c:v>2650</c:v>
                </c:pt>
                <c:pt idx="2650">
                  <c:v>2651</c:v>
                </c:pt>
                <c:pt idx="2651">
                  <c:v>2652</c:v>
                </c:pt>
                <c:pt idx="2652">
                  <c:v>2653</c:v>
                </c:pt>
                <c:pt idx="2653">
                  <c:v>2654</c:v>
                </c:pt>
                <c:pt idx="2654">
                  <c:v>2655</c:v>
                </c:pt>
                <c:pt idx="2655">
                  <c:v>2656</c:v>
                </c:pt>
                <c:pt idx="2656">
                  <c:v>2657</c:v>
                </c:pt>
                <c:pt idx="2657">
                  <c:v>2658</c:v>
                </c:pt>
                <c:pt idx="2658">
                  <c:v>2659</c:v>
                </c:pt>
                <c:pt idx="2659">
                  <c:v>2660</c:v>
                </c:pt>
                <c:pt idx="2660">
                  <c:v>2661</c:v>
                </c:pt>
                <c:pt idx="2661">
                  <c:v>2662</c:v>
                </c:pt>
                <c:pt idx="2662">
                  <c:v>2663</c:v>
                </c:pt>
                <c:pt idx="2663">
                  <c:v>2664</c:v>
                </c:pt>
                <c:pt idx="2664">
                  <c:v>2665</c:v>
                </c:pt>
                <c:pt idx="2665">
                  <c:v>2666</c:v>
                </c:pt>
                <c:pt idx="2666">
                  <c:v>2667</c:v>
                </c:pt>
                <c:pt idx="2667">
                  <c:v>2668</c:v>
                </c:pt>
                <c:pt idx="2668">
                  <c:v>2669</c:v>
                </c:pt>
                <c:pt idx="2669">
                  <c:v>2670</c:v>
                </c:pt>
                <c:pt idx="2670">
                  <c:v>2671</c:v>
                </c:pt>
                <c:pt idx="2671">
                  <c:v>2672</c:v>
                </c:pt>
                <c:pt idx="2672">
                  <c:v>2673</c:v>
                </c:pt>
                <c:pt idx="2673">
                  <c:v>2674</c:v>
                </c:pt>
                <c:pt idx="2674">
                  <c:v>2675</c:v>
                </c:pt>
                <c:pt idx="2675">
                  <c:v>2676</c:v>
                </c:pt>
                <c:pt idx="2676">
                  <c:v>2677</c:v>
                </c:pt>
                <c:pt idx="2677">
                  <c:v>2678</c:v>
                </c:pt>
                <c:pt idx="2678">
                  <c:v>2679</c:v>
                </c:pt>
                <c:pt idx="2679">
                  <c:v>2680</c:v>
                </c:pt>
                <c:pt idx="2680">
                  <c:v>2681</c:v>
                </c:pt>
                <c:pt idx="2681">
                  <c:v>2682</c:v>
                </c:pt>
                <c:pt idx="2682">
                  <c:v>2683</c:v>
                </c:pt>
                <c:pt idx="2683">
                  <c:v>2684</c:v>
                </c:pt>
                <c:pt idx="2684">
                  <c:v>2685</c:v>
                </c:pt>
                <c:pt idx="2685">
                  <c:v>2686</c:v>
                </c:pt>
                <c:pt idx="2686">
                  <c:v>2687</c:v>
                </c:pt>
                <c:pt idx="2687">
                  <c:v>2688</c:v>
                </c:pt>
                <c:pt idx="2688">
                  <c:v>2689</c:v>
                </c:pt>
                <c:pt idx="2689">
                  <c:v>2690</c:v>
                </c:pt>
                <c:pt idx="2690">
                  <c:v>2691</c:v>
                </c:pt>
                <c:pt idx="2691">
                  <c:v>2692</c:v>
                </c:pt>
                <c:pt idx="2692">
                  <c:v>2693</c:v>
                </c:pt>
                <c:pt idx="2693">
                  <c:v>2694</c:v>
                </c:pt>
                <c:pt idx="2694">
                  <c:v>2695</c:v>
                </c:pt>
                <c:pt idx="2695">
                  <c:v>2696</c:v>
                </c:pt>
                <c:pt idx="2696">
                  <c:v>2697</c:v>
                </c:pt>
                <c:pt idx="2697">
                  <c:v>2698</c:v>
                </c:pt>
                <c:pt idx="2698">
                  <c:v>2699</c:v>
                </c:pt>
                <c:pt idx="2699">
                  <c:v>2700</c:v>
                </c:pt>
                <c:pt idx="2700">
                  <c:v>2701</c:v>
                </c:pt>
                <c:pt idx="2701">
                  <c:v>2702</c:v>
                </c:pt>
                <c:pt idx="2702">
                  <c:v>2703</c:v>
                </c:pt>
                <c:pt idx="2703">
                  <c:v>2704</c:v>
                </c:pt>
                <c:pt idx="2704">
                  <c:v>2705</c:v>
                </c:pt>
                <c:pt idx="2705">
                  <c:v>2706</c:v>
                </c:pt>
                <c:pt idx="2706">
                  <c:v>2707</c:v>
                </c:pt>
                <c:pt idx="2707">
                  <c:v>2708</c:v>
                </c:pt>
                <c:pt idx="2708">
                  <c:v>2709</c:v>
                </c:pt>
                <c:pt idx="2709">
                  <c:v>2710</c:v>
                </c:pt>
                <c:pt idx="2710">
                  <c:v>2711</c:v>
                </c:pt>
                <c:pt idx="2711">
                  <c:v>2712</c:v>
                </c:pt>
                <c:pt idx="2712">
                  <c:v>2713</c:v>
                </c:pt>
                <c:pt idx="2713">
                  <c:v>2714</c:v>
                </c:pt>
                <c:pt idx="2714">
                  <c:v>2715</c:v>
                </c:pt>
                <c:pt idx="2715">
                  <c:v>2716</c:v>
                </c:pt>
                <c:pt idx="2716">
                  <c:v>2717</c:v>
                </c:pt>
                <c:pt idx="2717">
                  <c:v>2718</c:v>
                </c:pt>
                <c:pt idx="2718">
                  <c:v>2719</c:v>
                </c:pt>
                <c:pt idx="2719">
                  <c:v>2720</c:v>
                </c:pt>
                <c:pt idx="2720">
                  <c:v>2721</c:v>
                </c:pt>
                <c:pt idx="2721">
                  <c:v>2722</c:v>
                </c:pt>
                <c:pt idx="2722">
                  <c:v>2723</c:v>
                </c:pt>
                <c:pt idx="2723">
                  <c:v>2724</c:v>
                </c:pt>
                <c:pt idx="2724">
                  <c:v>2725</c:v>
                </c:pt>
                <c:pt idx="2725">
                  <c:v>2726</c:v>
                </c:pt>
                <c:pt idx="2726">
                  <c:v>2727</c:v>
                </c:pt>
                <c:pt idx="2727">
                  <c:v>2728</c:v>
                </c:pt>
                <c:pt idx="2728">
                  <c:v>2729</c:v>
                </c:pt>
                <c:pt idx="2729">
                  <c:v>2730</c:v>
                </c:pt>
                <c:pt idx="2730">
                  <c:v>2731</c:v>
                </c:pt>
                <c:pt idx="2731">
                  <c:v>2732</c:v>
                </c:pt>
                <c:pt idx="2732">
                  <c:v>2733</c:v>
                </c:pt>
                <c:pt idx="2733">
                  <c:v>2734</c:v>
                </c:pt>
                <c:pt idx="2734">
                  <c:v>2735</c:v>
                </c:pt>
                <c:pt idx="2735">
                  <c:v>2736</c:v>
                </c:pt>
                <c:pt idx="2736">
                  <c:v>2737</c:v>
                </c:pt>
                <c:pt idx="2737">
                  <c:v>2738</c:v>
                </c:pt>
                <c:pt idx="2738">
                  <c:v>2739</c:v>
                </c:pt>
                <c:pt idx="2739">
                  <c:v>2740</c:v>
                </c:pt>
                <c:pt idx="2740">
                  <c:v>2741</c:v>
                </c:pt>
                <c:pt idx="2741">
                  <c:v>2742</c:v>
                </c:pt>
                <c:pt idx="2742">
                  <c:v>2743</c:v>
                </c:pt>
                <c:pt idx="2743">
                  <c:v>2744</c:v>
                </c:pt>
                <c:pt idx="2744">
                  <c:v>2745</c:v>
                </c:pt>
                <c:pt idx="2745">
                  <c:v>2746</c:v>
                </c:pt>
                <c:pt idx="2746">
                  <c:v>2747</c:v>
                </c:pt>
                <c:pt idx="2747">
                  <c:v>2748</c:v>
                </c:pt>
                <c:pt idx="2748">
                  <c:v>2749</c:v>
                </c:pt>
                <c:pt idx="2749">
                  <c:v>2750</c:v>
                </c:pt>
                <c:pt idx="2750">
                  <c:v>2751</c:v>
                </c:pt>
                <c:pt idx="2751">
                  <c:v>2752</c:v>
                </c:pt>
                <c:pt idx="2752">
                  <c:v>2753</c:v>
                </c:pt>
                <c:pt idx="2753">
                  <c:v>2754</c:v>
                </c:pt>
                <c:pt idx="2754">
                  <c:v>2755</c:v>
                </c:pt>
                <c:pt idx="2755">
                  <c:v>2756</c:v>
                </c:pt>
                <c:pt idx="2756">
                  <c:v>2757</c:v>
                </c:pt>
                <c:pt idx="2757">
                  <c:v>2758</c:v>
                </c:pt>
                <c:pt idx="2758">
                  <c:v>2759</c:v>
                </c:pt>
                <c:pt idx="2759">
                  <c:v>2760</c:v>
                </c:pt>
                <c:pt idx="2760">
                  <c:v>2761</c:v>
                </c:pt>
                <c:pt idx="2761">
                  <c:v>2762</c:v>
                </c:pt>
                <c:pt idx="2762">
                  <c:v>2763</c:v>
                </c:pt>
                <c:pt idx="2763">
                  <c:v>2764</c:v>
                </c:pt>
                <c:pt idx="2764">
                  <c:v>2765</c:v>
                </c:pt>
                <c:pt idx="2765">
                  <c:v>2766</c:v>
                </c:pt>
                <c:pt idx="2766">
                  <c:v>2767</c:v>
                </c:pt>
                <c:pt idx="2767">
                  <c:v>2768</c:v>
                </c:pt>
                <c:pt idx="2768">
                  <c:v>2769</c:v>
                </c:pt>
                <c:pt idx="2769">
                  <c:v>2770</c:v>
                </c:pt>
                <c:pt idx="2770">
                  <c:v>2771</c:v>
                </c:pt>
                <c:pt idx="2771">
                  <c:v>2772</c:v>
                </c:pt>
                <c:pt idx="2772">
                  <c:v>2773</c:v>
                </c:pt>
                <c:pt idx="2773">
                  <c:v>2774</c:v>
                </c:pt>
                <c:pt idx="2774">
                  <c:v>2775</c:v>
                </c:pt>
                <c:pt idx="2775">
                  <c:v>2776</c:v>
                </c:pt>
                <c:pt idx="2776">
                  <c:v>2777</c:v>
                </c:pt>
                <c:pt idx="2777">
                  <c:v>2778</c:v>
                </c:pt>
                <c:pt idx="2778">
                  <c:v>2779</c:v>
                </c:pt>
                <c:pt idx="2779">
                  <c:v>2780</c:v>
                </c:pt>
                <c:pt idx="2780">
                  <c:v>2781</c:v>
                </c:pt>
                <c:pt idx="2781">
                  <c:v>2782</c:v>
                </c:pt>
                <c:pt idx="2782">
                  <c:v>2783</c:v>
                </c:pt>
                <c:pt idx="2783">
                  <c:v>2784</c:v>
                </c:pt>
                <c:pt idx="2784">
                  <c:v>2785</c:v>
                </c:pt>
                <c:pt idx="2785">
                  <c:v>2786</c:v>
                </c:pt>
                <c:pt idx="2786">
                  <c:v>2787</c:v>
                </c:pt>
                <c:pt idx="2787">
                  <c:v>2788</c:v>
                </c:pt>
                <c:pt idx="2788">
                  <c:v>2789</c:v>
                </c:pt>
                <c:pt idx="2789">
                  <c:v>2790</c:v>
                </c:pt>
                <c:pt idx="2790">
                  <c:v>2791</c:v>
                </c:pt>
                <c:pt idx="2791">
                  <c:v>2792</c:v>
                </c:pt>
                <c:pt idx="2792">
                  <c:v>2793</c:v>
                </c:pt>
                <c:pt idx="2793">
                  <c:v>2794</c:v>
                </c:pt>
                <c:pt idx="2794">
                  <c:v>2795</c:v>
                </c:pt>
                <c:pt idx="2795">
                  <c:v>2796</c:v>
                </c:pt>
                <c:pt idx="2796">
                  <c:v>2797</c:v>
                </c:pt>
                <c:pt idx="2797">
                  <c:v>2798</c:v>
                </c:pt>
                <c:pt idx="2798">
                  <c:v>2799</c:v>
                </c:pt>
                <c:pt idx="2799">
                  <c:v>2800</c:v>
                </c:pt>
                <c:pt idx="2800">
                  <c:v>2801</c:v>
                </c:pt>
                <c:pt idx="2801">
                  <c:v>2802</c:v>
                </c:pt>
                <c:pt idx="2802">
                  <c:v>2803</c:v>
                </c:pt>
                <c:pt idx="2803">
                  <c:v>2804</c:v>
                </c:pt>
                <c:pt idx="2804">
                  <c:v>2805</c:v>
                </c:pt>
                <c:pt idx="2805">
                  <c:v>2806</c:v>
                </c:pt>
                <c:pt idx="2806">
                  <c:v>2807</c:v>
                </c:pt>
                <c:pt idx="2807">
                  <c:v>2808</c:v>
                </c:pt>
                <c:pt idx="2808">
                  <c:v>2809</c:v>
                </c:pt>
                <c:pt idx="2809">
                  <c:v>2810</c:v>
                </c:pt>
                <c:pt idx="2810">
                  <c:v>2811</c:v>
                </c:pt>
                <c:pt idx="2811">
                  <c:v>2812</c:v>
                </c:pt>
                <c:pt idx="2812">
                  <c:v>2813</c:v>
                </c:pt>
                <c:pt idx="2813">
                  <c:v>2814</c:v>
                </c:pt>
                <c:pt idx="2814">
                  <c:v>2815</c:v>
                </c:pt>
                <c:pt idx="2815">
                  <c:v>2816</c:v>
                </c:pt>
                <c:pt idx="2816">
                  <c:v>2817</c:v>
                </c:pt>
                <c:pt idx="2817">
                  <c:v>2818</c:v>
                </c:pt>
                <c:pt idx="2818">
                  <c:v>2819</c:v>
                </c:pt>
                <c:pt idx="2819">
                  <c:v>2820</c:v>
                </c:pt>
                <c:pt idx="2820">
                  <c:v>2821</c:v>
                </c:pt>
                <c:pt idx="2821">
                  <c:v>2822</c:v>
                </c:pt>
                <c:pt idx="2822">
                  <c:v>2823</c:v>
                </c:pt>
                <c:pt idx="2823">
                  <c:v>2824</c:v>
                </c:pt>
                <c:pt idx="2824">
                  <c:v>2825</c:v>
                </c:pt>
                <c:pt idx="2825">
                  <c:v>2826</c:v>
                </c:pt>
                <c:pt idx="2826">
                  <c:v>2827</c:v>
                </c:pt>
                <c:pt idx="2827">
                  <c:v>2828</c:v>
                </c:pt>
                <c:pt idx="2828">
                  <c:v>2829</c:v>
                </c:pt>
                <c:pt idx="2829">
                  <c:v>2830</c:v>
                </c:pt>
                <c:pt idx="2830">
                  <c:v>2831</c:v>
                </c:pt>
                <c:pt idx="2831">
                  <c:v>2832</c:v>
                </c:pt>
                <c:pt idx="2832">
                  <c:v>2833</c:v>
                </c:pt>
                <c:pt idx="2833">
                  <c:v>2834</c:v>
                </c:pt>
                <c:pt idx="2834">
                  <c:v>2835</c:v>
                </c:pt>
                <c:pt idx="2835">
                  <c:v>2836</c:v>
                </c:pt>
                <c:pt idx="2836">
                  <c:v>2837</c:v>
                </c:pt>
                <c:pt idx="2837">
                  <c:v>2838</c:v>
                </c:pt>
                <c:pt idx="2838">
                  <c:v>2839</c:v>
                </c:pt>
                <c:pt idx="2839">
                  <c:v>2840</c:v>
                </c:pt>
                <c:pt idx="2840">
                  <c:v>2841</c:v>
                </c:pt>
                <c:pt idx="2841">
                  <c:v>2842</c:v>
                </c:pt>
                <c:pt idx="2842">
                  <c:v>2843</c:v>
                </c:pt>
                <c:pt idx="2843">
                  <c:v>2844</c:v>
                </c:pt>
                <c:pt idx="2844">
                  <c:v>2845</c:v>
                </c:pt>
                <c:pt idx="2845">
                  <c:v>2846</c:v>
                </c:pt>
                <c:pt idx="2846">
                  <c:v>2847</c:v>
                </c:pt>
                <c:pt idx="2847">
                  <c:v>2848</c:v>
                </c:pt>
                <c:pt idx="2848">
                  <c:v>2849</c:v>
                </c:pt>
                <c:pt idx="2849">
                  <c:v>2850</c:v>
                </c:pt>
                <c:pt idx="2850">
                  <c:v>2851</c:v>
                </c:pt>
                <c:pt idx="2851">
                  <c:v>2852</c:v>
                </c:pt>
                <c:pt idx="2852">
                  <c:v>2853</c:v>
                </c:pt>
                <c:pt idx="2853">
                  <c:v>2854</c:v>
                </c:pt>
                <c:pt idx="2854">
                  <c:v>2855</c:v>
                </c:pt>
                <c:pt idx="2855">
                  <c:v>2856</c:v>
                </c:pt>
                <c:pt idx="2856">
                  <c:v>2857</c:v>
                </c:pt>
                <c:pt idx="2857">
                  <c:v>2858</c:v>
                </c:pt>
                <c:pt idx="2858">
                  <c:v>2859</c:v>
                </c:pt>
                <c:pt idx="2859">
                  <c:v>2860</c:v>
                </c:pt>
                <c:pt idx="2860">
                  <c:v>2861</c:v>
                </c:pt>
                <c:pt idx="2861">
                  <c:v>2862</c:v>
                </c:pt>
                <c:pt idx="2862">
                  <c:v>2863</c:v>
                </c:pt>
                <c:pt idx="2863">
                  <c:v>2864</c:v>
                </c:pt>
                <c:pt idx="2864">
                  <c:v>2865</c:v>
                </c:pt>
                <c:pt idx="2865">
                  <c:v>2866</c:v>
                </c:pt>
                <c:pt idx="2866">
                  <c:v>2867</c:v>
                </c:pt>
                <c:pt idx="2867">
                  <c:v>2868</c:v>
                </c:pt>
                <c:pt idx="2868">
                  <c:v>2869</c:v>
                </c:pt>
                <c:pt idx="2869">
                  <c:v>2870</c:v>
                </c:pt>
                <c:pt idx="2870">
                  <c:v>2871</c:v>
                </c:pt>
                <c:pt idx="2871">
                  <c:v>2872</c:v>
                </c:pt>
                <c:pt idx="2872">
                  <c:v>2873</c:v>
                </c:pt>
                <c:pt idx="2873">
                  <c:v>2874</c:v>
                </c:pt>
                <c:pt idx="2874">
                  <c:v>2875</c:v>
                </c:pt>
                <c:pt idx="2875">
                  <c:v>2876</c:v>
                </c:pt>
                <c:pt idx="2876">
                  <c:v>2877</c:v>
                </c:pt>
                <c:pt idx="2877">
                  <c:v>2878</c:v>
                </c:pt>
                <c:pt idx="2878">
                  <c:v>2879</c:v>
                </c:pt>
                <c:pt idx="2879">
                  <c:v>2880</c:v>
                </c:pt>
                <c:pt idx="2880">
                  <c:v>2881</c:v>
                </c:pt>
                <c:pt idx="2881">
                  <c:v>2882</c:v>
                </c:pt>
                <c:pt idx="2882">
                  <c:v>2883</c:v>
                </c:pt>
                <c:pt idx="2883">
                  <c:v>2884</c:v>
                </c:pt>
                <c:pt idx="2884">
                  <c:v>2885</c:v>
                </c:pt>
                <c:pt idx="2885">
                  <c:v>2886</c:v>
                </c:pt>
                <c:pt idx="2886">
                  <c:v>2887</c:v>
                </c:pt>
                <c:pt idx="2887">
                  <c:v>2888</c:v>
                </c:pt>
                <c:pt idx="2888">
                  <c:v>2889</c:v>
                </c:pt>
                <c:pt idx="2889">
                  <c:v>2890</c:v>
                </c:pt>
                <c:pt idx="2890">
                  <c:v>2891</c:v>
                </c:pt>
                <c:pt idx="2891">
                  <c:v>2892</c:v>
                </c:pt>
                <c:pt idx="2892">
                  <c:v>2893</c:v>
                </c:pt>
                <c:pt idx="2893">
                  <c:v>2894</c:v>
                </c:pt>
                <c:pt idx="2894">
                  <c:v>2895</c:v>
                </c:pt>
                <c:pt idx="2895">
                  <c:v>2896</c:v>
                </c:pt>
                <c:pt idx="2896">
                  <c:v>2897</c:v>
                </c:pt>
                <c:pt idx="2897">
                  <c:v>2898</c:v>
                </c:pt>
                <c:pt idx="2898">
                  <c:v>2899</c:v>
                </c:pt>
                <c:pt idx="2899">
                  <c:v>2900</c:v>
                </c:pt>
                <c:pt idx="2900">
                  <c:v>2901</c:v>
                </c:pt>
                <c:pt idx="2901">
                  <c:v>2902</c:v>
                </c:pt>
                <c:pt idx="2902">
                  <c:v>2903</c:v>
                </c:pt>
                <c:pt idx="2903">
                  <c:v>2904</c:v>
                </c:pt>
                <c:pt idx="2904">
                  <c:v>2905</c:v>
                </c:pt>
                <c:pt idx="2905">
                  <c:v>2906</c:v>
                </c:pt>
                <c:pt idx="2906">
                  <c:v>2907</c:v>
                </c:pt>
                <c:pt idx="2907">
                  <c:v>2908</c:v>
                </c:pt>
                <c:pt idx="2908">
                  <c:v>2909</c:v>
                </c:pt>
                <c:pt idx="2909">
                  <c:v>2910</c:v>
                </c:pt>
                <c:pt idx="2910">
                  <c:v>2911</c:v>
                </c:pt>
                <c:pt idx="2911">
                  <c:v>2912</c:v>
                </c:pt>
                <c:pt idx="2912">
                  <c:v>2913</c:v>
                </c:pt>
                <c:pt idx="2913">
                  <c:v>2914</c:v>
                </c:pt>
                <c:pt idx="2914">
                  <c:v>2915</c:v>
                </c:pt>
                <c:pt idx="2915">
                  <c:v>2916</c:v>
                </c:pt>
                <c:pt idx="2916">
                  <c:v>2917</c:v>
                </c:pt>
                <c:pt idx="2917">
                  <c:v>2918</c:v>
                </c:pt>
                <c:pt idx="2918">
                  <c:v>2919</c:v>
                </c:pt>
                <c:pt idx="2919">
                  <c:v>2920</c:v>
                </c:pt>
                <c:pt idx="2920">
                  <c:v>2921</c:v>
                </c:pt>
                <c:pt idx="2921">
                  <c:v>2922</c:v>
                </c:pt>
                <c:pt idx="2922">
                  <c:v>2923</c:v>
                </c:pt>
                <c:pt idx="2923">
                  <c:v>2924</c:v>
                </c:pt>
                <c:pt idx="2924">
                  <c:v>2925</c:v>
                </c:pt>
                <c:pt idx="2925">
                  <c:v>2926</c:v>
                </c:pt>
                <c:pt idx="2926">
                  <c:v>2927</c:v>
                </c:pt>
                <c:pt idx="2927">
                  <c:v>2928</c:v>
                </c:pt>
                <c:pt idx="2928">
                  <c:v>2929</c:v>
                </c:pt>
                <c:pt idx="2929">
                  <c:v>2930</c:v>
                </c:pt>
                <c:pt idx="2930">
                  <c:v>2931</c:v>
                </c:pt>
                <c:pt idx="2931">
                  <c:v>2932</c:v>
                </c:pt>
                <c:pt idx="2932">
                  <c:v>2933</c:v>
                </c:pt>
                <c:pt idx="2933">
                  <c:v>2934</c:v>
                </c:pt>
                <c:pt idx="2934">
                  <c:v>2935</c:v>
                </c:pt>
                <c:pt idx="2935">
                  <c:v>2936</c:v>
                </c:pt>
                <c:pt idx="2936">
                  <c:v>2937</c:v>
                </c:pt>
                <c:pt idx="2937">
                  <c:v>2938</c:v>
                </c:pt>
                <c:pt idx="2938">
                  <c:v>2939</c:v>
                </c:pt>
                <c:pt idx="2939">
                  <c:v>2940</c:v>
                </c:pt>
                <c:pt idx="2940">
                  <c:v>2941</c:v>
                </c:pt>
                <c:pt idx="2941">
                  <c:v>2942</c:v>
                </c:pt>
                <c:pt idx="2942">
                  <c:v>2943</c:v>
                </c:pt>
                <c:pt idx="2943">
                  <c:v>2944</c:v>
                </c:pt>
                <c:pt idx="2944">
                  <c:v>2945</c:v>
                </c:pt>
                <c:pt idx="2945">
                  <c:v>2946</c:v>
                </c:pt>
                <c:pt idx="2946">
                  <c:v>2947</c:v>
                </c:pt>
                <c:pt idx="2947">
                  <c:v>2948</c:v>
                </c:pt>
                <c:pt idx="2948">
                  <c:v>2949</c:v>
                </c:pt>
                <c:pt idx="2949">
                  <c:v>2950</c:v>
                </c:pt>
                <c:pt idx="2950">
                  <c:v>2951</c:v>
                </c:pt>
                <c:pt idx="2951">
                  <c:v>2952</c:v>
                </c:pt>
                <c:pt idx="2952">
                  <c:v>2953</c:v>
                </c:pt>
                <c:pt idx="2953">
                  <c:v>2954</c:v>
                </c:pt>
                <c:pt idx="2954">
                  <c:v>2955</c:v>
                </c:pt>
                <c:pt idx="2955">
                  <c:v>2956</c:v>
                </c:pt>
                <c:pt idx="2956">
                  <c:v>2957</c:v>
                </c:pt>
                <c:pt idx="2957">
                  <c:v>2958</c:v>
                </c:pt>
                <c:pt idx="2958">
                  <c:v>2959</c:v>
                </c:pt>
                <c:pt idx="2959">
                  <c:v>2960</c:v>
                </c:pt>
                <c:pt idx="2960">
                  <c:v>2961</c:v>
                </c:pt>
                <c:pt idx="2961">
                  <c:v>2962</c:v>
                </c:pt>
                <c:pt idx="2962">
                  <c:v>2963</c:v>
                </c:pt>
                <c:pt idx="2963">
                  <c:v>2964</c:v>
                </c:pt>
                <c:pt idx="2964">
                  <c:v>2965</c:v>
                </c:pt>
                <c:pt idx="2965">
                  <c:v>2966</c:v>
                </c:pt>
                <c:pt idx="2966">
                  <c:v>2967</c:v>
                </c:pt>
                <c:pt idx="2967">
                  <c:v>2968</c:v>
                </c:pt>
                <c:pt idx="2968">
                  <c:v>2969</c:v>
                </c:pt>
                <c:pt idx="2969">
                  <c:v>2970</c:v>
                </c:pt>
                <c:pt idx="2970">
                  <c:v>2971</c:v>
                </c:pt>
                <c:pt idx="2971">
                  <c:v>2972</c:v>
                </c:pt>
                <c:pt idx="2972">
                  <c:v>2973</c:v>
                </c:pt>
                <c:pt idx="2973">
                  <c:v>2974</c:v>
                </c:pt>
                <c:pt idx="2974">
                  <c:v>2975</c:v>
                </c:pt>
                <c:pt idx="2975">
                  <c:v>2976</c:v>
                </c:pt>
                <c:pt idx="2976">
                  <c:v>2977</c:v>
                </c:pt>
                <c:pt idx="2977">
                  <c:v>2978</c:v>
                </c:pt>
                <c:pt idx="2978">
                  <c:v>2979</c:v>
                </c:pt>
                <c:pt idx="2979">
                  <c:v>2980</c:v>
                </c:pt>
                <c:pt idx="2980">
                  <c:v>2981</c:v>
                </c:pt>
                <c:pt idx="2981">
                  <c:v>2982</c:v>
                </c:pt>
                <c:pt idx="2982">
                  <c:v>2983</c:v>
                </c:pt>
                <c:pt idx="2983">
                  <c:v>2984</c:v>
                </c:pt>
                <c:pt idx="2984">
                  <c:v>2985</c:v>
                </c:pt>
                <c:pt idx="2985">
                  <c:v>2986</c:v>
                </c:pt>
                <c:pt idx="2986">
                  <c:v>2987</c:v>
                </c:pt>
                <c:pt idx="2987">
                  <c:v>2988</c:v>
                </c:pt>
                <c:pt idx="2988">
                  <c:v>2989</c:v>
                </c:pt>
                <c:pt idx="2989">
                  <c:v>2990</c:v>
                </c:pt>
                <c:pt idx="2990">
                  <c:v>2991</c:v>
                </c:pt>
                <c:pt idx="2991">
                  <c:v>2992</c:v>
                </c:pt>
                <c:pt idx="2992">
                  <c:v>2993</c:v>
                </c:pt>
                <c:pt idx="2993">
                  <c:v>2994</c:v>
                </c:pt>
                <c:pt idx="2994">
                  <c:v>2995</c:v>
                </c:pt>
                <c:pt idx="2995">
                  <c:v>2996</c:v>
                </c:pt>
                <c:pt idx="2996">
                  <c:v>2997</c:v>
                </c:pt>
                <c:pt idx="2997">
                  <c:v>2998</c:v>
                </c:pt>
                <c:pt idx="2998">
                  <c:v>2999</c:v>
                </c:pt>
                <c:pt idx="2999">
                  <c:v>3000</c:v>
                </c:pt>
                <c:pt idx="3000">
                  <c:v>3001</c:v>
                </c:pt>
                <c:pt idx="3001">
                  <c:v>3002</c:v>
                </c:pt>
                <c:pt idx="3002">
                  <c:v>3003</c:v>
                </c:pt>
                <c:pt idx="3003">
                  <c:v>3004</c:v>
                </c:pt>
                <c:pt idx="3004">
                  <c:v>3005</c:v>
                </c:pt>
                <c:pt idx="3005">
                  <c:v>3006</c:v>
                </c:pt>
                <c:pt idx="3006">
                  <c:v>3007</c:v>
                </c:pt>
                <c:pt idx="3007">
                  <c:v>3008</c:v>
                </c:pt>
                <c:pt idx="3008">
                  <c:v>3009</c:v>
                </c:pt>
                <c:pt idx="3009">
                  <c:v>3010</c:v>
                </c:pt>
                <c:pt idx="3010">
                  <c:v>3011</c:v>
                </c:pt>
                <c:pt idx="3011">
                  <c:v>3012</c:v>
                </c:pt>
                <c:pt idx="3012">
                  <c:v>3013</c:v>
                </c:pt>
                <c:pt idx="3013">
                  <c:v>3014</c:v>
                </c:pt>
                <c:pt idx="3014">
                  <c:v>3015</c:v>
                </c:pt>
                <c:pt idx="3015">
                  <c:v>3016</c:v>
                </c:pt>
                <c:pt idx="3016">
                  <c:v>3017</c:v>
                </c:pt>
                <c:pt idx="3017">
                  <c:v>3018</c:v>
                </c:pt>
                <c:pt idx="3018">
                  <c:v>3019</c:v>
                </c:pt>
                <c:pt idx="3019">
                  <c:v>3020</c:v>
                </c:pt>
                <c:pt idx="3020">
                  <c:v>3021</c:v>
                </c:pt>
                <c:pt idx="3021">
                  <c:v>3022</c:v>
                </c:pt>
                <c:pt idx="3022">
                  <c:v>3023</c:v>
                </c:pt>
                <c:pt idx="3023">
                  <c:v>3024</c:v>
                </c:pt>
                <c:pt idx="3024">
                  <c:v>3025</c:v>
                </c:pt>
                <c:pt idx="3025">
                  <c:v>3026</c:v>
                </c:pt>
                <c:pt idx="3026">
                  <c:v>3027</c:v>
                </c:pt>
                <c:pt idx="3027">
                  <c:v>3028</c:v>
                </c:pt>
                <c:pt idx="3028">
                  <c:v>3029</c:v>
                </c:pt>
                <c:pt idx="3029">
                  <c:v>3030</c:v>
                </c:pt>
                <c:pt idx="3030">
                  <c:v>3031</c:v>
                </c:pt>
                <c:pt idx="3031">
                  <c:v>3032</c:v>
                </c:pt>
                <c:pt idx="3032">
                  <c:v>3033</c:v>
                </c:pt>
                <c:pt idx="3033">
                  <c:v>3034</c:v>
                </c:pt>
                <c:pt idx="3034">
                  <c:v>3035</c:v>
                </c:pt>
                <c:pt idx="3035">
                  <c:v>3036</c:v>
                </c:pt>
                <c:pt idx="3036">
                  <c:v>3037</c:v>
                </c:pt>
                <c:pt idx="3037">
                  <c:v>3038</c:v>
                </c:pt>
                <c:pt idx="3038">
                  <c:v>3039</c:v>
                </c:pt>
                <c:pt idx="3039">
                  <c:v>3040</c:v>
                </c:pt>
                <c:pt idx="3040">
                  <c:v>3041</c:v>
                </c:pt>
                <c:pt idx="3041">
                  <c:v>3042</c:v>
                </c:pt>
                <c:pt idx="3042">
                  <c:v>3043</c:v>
                </c:pt>
                <c:pt idx="3043">
                  <c:v>3044</c:v>
                </c:pt>
                <c:pt idx="3044">
                  <c:v>3045</c:v>
                </c:pt>
                <c:pt idx="3045">
                  <c:v>3046</c:v>
                </c:pt>
                <c:pt idx="3046">
                  <c:v>3047</c:v>
                </c:pt>
                <c:pt idx="3047">
                  <c:v>3048</c:v>
                </c:pt>
                <c:pt idx="3048">
                  <c:v>3049</c:v>
                </c:pt>
                <c:pt idx="3049">
                  <c:v>3050</c:v>
                </c:pt>
                <c:pt idx="3050">
                  <c:v>3051</c:v>
                </c:pt>
                <c:pt idx="3051">
                  <c:v>3052</c:v>
                </c:pt>
                <c:pt idx="3052">
                  <c:v>3053</c:v>
                </c:pt>
                <c:pt idx="3053">
                  <c:v>3054</c:v>
                </c:pt>
                <c:pt idx="3054">
                  <c:v>3055</c:v>
                </c:pt>
                <c:pt idx="3055">
                  <c:v>3056</c:v>
                </c:pt>
                <c:pt idx="3056">
                  <c:v>3057</c:v>
                </c:pt>
                <c:pt idx="3057">
                  <c:v>3058</c:v>
                </c:pt>
                <c:pt idx="3058">
                  <c:v>3059</c:v>
                </c:pt>
                <c:pt idx="3059">
                  <c:v>3060</c:v>
                </c:pt>
                <c:pt idx="3060">
                  <c:v>3061</c:v>
                </c:pt>
                <c:pt idx="3061">
                  <c:v>3062</c:v>
                </c:pt>
                <c:pt idx="3062">
                  <c:v>3063</c:v>
                </c:pt>
                <c:pt idx="3063">
                  <c:v>3064</c:v>
                </c:pt>
                <c:pt idx="3064">
                  <c:v>3065</c:v>
                </c:pt>
                <c:pt idx="3065">
                  <c:v>3066</c:v>
                </c:pt>
                <c:pt idx="3066">
                  <c:v>3067</c:v>
                </c:pt>
                <c:pt idx="3067">
                  <c:v>3068</c:v>
                </c:pt>
                <c:pt idx="3068">
                  <c:v>3069</c:v>
                </c:pt>
                <c:pt idx="3069">
                  <c:v>3070</c:v>
                </c:pt>
                <c:pt idx="3070">
                  <c:v>3071</c:v>
                </c:pt>
                <c:pt idx="3071">
                  <c:v>3072</c:v>
                </c:pt>
                <c:pt idx="3072">
                  <c:v>3073</c:v>
                </c:pt>
                <c:pt idx="3073">
                  <c:v>3074</c:v>
                </c:pt>
                <c:pt idx="3074">
                  <c:v>3075</c:v>
                </c:pt>
                <c:pt idx="3075">
                  <c:v>3076</c:v>
                </c:pt>
                <c:pt idx="3076">
                  <c:v>3077</c:v>
                </c:pt>
                <c:pt idx="3077">
                  <c:v>3078</c:v>
                </c:pt>
                <c:pt idx="3078">
                  <c:v>3079</c:v>
                </c:pt>
                <c:pt idx="3079">
                  <c:v>3080</c:v>
                </c:pt>
                <c:pt idx="3080">
                  <c:v>3081</c:v>
                </c:pt>
                <c:pt idx="3081">
                  <c:v>3082</c:v>
                </c:pt>
                <c:pt idx="3082">
                  <c:v>3083</c:v>
                </c:pt>
                <c:pt idx="3083">
                  <c:v>3084</c:v>
                </c:pt>
                <c:pt idx="3084">
                  <c:v>3085</c:v>
                </c:pt>
                <c:pt idx="3085">
                  <c:v>3086</c:v>
                </c:pt>
                <c:pt idx="3086">
                  <c:v>3087</c:v>
                </c:pt>
                <c:pt idx="3087">
                  <c:v>3088</c:v>
                </c:pt>
                <c:pt idx="3088">
                  <c:v>3089</c:v>
                </c:pt>
                <c:pt idx="3089">
                  <c:v>3090</c:v>
                </c:pt>
                <c:pt idx="3090">
                  <c:v>3091</c:v>
                </c:pt>
                <c:pt idx="3091">
                  <c:v>3092</c:v>
                </c:pt>
                <c:pt idx="3092">
                  <c:v>3093</c:v>
                </c:pt>
                <c:pt idx="3093">
                  <c:v>3094</c:v>
                </c:pt>
                <c:pt idx="3094">
                  <c:v>3095</c:v>
                </c:pt>
                <c:pt idx="3095">
                  <c:v>3096</c:v>
                </c:pt>
                <c:pt idx="3096">
                  <c:v>3097</c:v>
                </c:pt>
                <c:pt idx="3097">
                  <c:v>3098</c:v>
                </c:pt>
                <c:pt idx="3098">
                  <c:v>3099</c:v>
                </c:pt>
                <c:pt idx="3099">
                  <c:v>3100</c:v>
                </c:pt>
                <c:pt idx="3100">
                  <c:v>3101</c:v>
                </c:pt>
                <c:pt idx="3101">
                  <c:v>3102</c:v>
                </c:pt>
                <c:pt idx="3102">
                  <c:v>3103</c:v>
                </c:pt>
                <c:pt idx="3103">
                  <c:v>3104</c:v>
                </c:pt>
                <c:pt idx="3104">
                  <c:v>3105</c:v>
                </c:pt>
                <c:pt idx="3105">
                  <c:v>3106</c:v>
                </c:pt>
                <c:pt idx="3106">
                  <c:v>3107</c:v>
                </c:pt>
                <c:pt idx="3107">
                  <c:v>3108</c:v>
                </c:pt>
                <c:pt idx="3108">
                  <c:v>3109</c:v>
                </c:pt>
                <c:pt idx="3109">
                  <c:v>3110</c:v>
                </c:pt>
                <c:pt idx="3110">
                  <c:v>3111</c:v>
                </c:pt>
                <c:pt idx="3111">
                  <c:v>3112</c:v>
                </c:pt>
                <c:pt idx="3112">
                  <c:v>3113</c:v>
                </c:pt>
                <c:pt idx="3113">
                  <c:v>3114</c:v>
                </c:pt>
                <c:pt idx="3114">
                  <c:v>3115</c:v>
                </c:pt>
                <c:pt idx="3115">
                  <c:v>3116</c:v>
                </c:pt>
                <c:pt idx="3116">
                  <c:v>3117</c:v>
                </c:pt>
                <c:pt idx="3117">
                  <c:v>3118</c:v>
                </c:pt>
                <c:pt idx="3118">
                  <c:v>3119</c:v>
                </c:pt>
                <c:pt idx="3119">
                  <c:v>3120</c:v>
                </c:pt>
                <c:pt idx="3120">
                  <c:v>3121</c:v>
                </c:pt>
                <c:pt idx="3121">
                  <c:v>3122</c:v>
                </c:pt>
                <c:pt idx="3122">
                  <c:v>3123</c:v>
                </c:pt>
                <c:pt idx="3123">
                  <c:v>3124</c:v>
                </c:pt>
                <c:pt idx="3124">
                  <c:v>3125</c:v>
                </c:pt>
                <c:pt idx="3125">
                  <c:v>3126</c:v>
                </c:pt>
                <c:pt idx="3126">
                  <c:v>3127</c:v>
                </c:pt>
                <c:pt idx="3127">
                  <c:v>3128</c:v>
                </c:pt>
                <c:pt idx="3128">
                  <c:v>3129</c:v>
                </c:pt>
                <c:pt idx="3129">
                  <c:v>3130</c:v>
                </c:pt>
                <c:pt idx="3130">
                  <c:v>3131</c:v>
                </c:pt>
                <c:pt idx="3131">
                  <c:v>3132</c:v>
                </c:pt>
                <c:pt idx="3132">
                  <c:v>3133</c:v>
                </c:pt>
                <c:pt idx="3133">
                  <c:v>3134</c:v>
                </c:pt>
                <c:pt idx="3134">
                  <c:v>3135</c:v>
                </c:pt>
                <c:pt idx="3135">
                  <c:v>3136</c:v>
                </c:pt>
                <c:pt idx="3136">
                  <c:v>3137</c:v>
                </c:pt>
                <c:pt idx="3137">
                  <c:v>3138</c:v>
                </c:pt>
                <c:pt idx="3138">
                  <c:v>3139</c:v>
                </c:pt>
                <c:pt idx="3139">
                  <c:v>3140</c:v>
                </c:pt>
                <c:pt idx="3140">
                  <c:v>3141</c:v>
                </c:pt>
                <c:pt idx="3141">
                  <c:v>3142</c:v>
                </c:pt>
                <c:pt idx="3142">
                  <c:v>3143</c:v>
                </c:pt>
                <c:pt idx="3143">
                  <c:v>3144</c:v>
                </c:pt>
                <c:pt idx="3144">
                  <c:v>3145</c:v>
                </c:pt>
                <c:pt idx="3145">
                  <c:v>3146</c:v>
                </c:pt>
                <c:pt idx="3146">
                  <c:v>3147</c:v>
                </c:pt>
                <c:pt idx="3147">
                  <c:v>3148</c:v>
                </c:pt>
                <c:pt idx="3148">
                  <c:v>3149</c:v>
                </c:pt>
                <c:pt idx="3149">
                  <c:v>3150</c:v>
                </c:pt>
                <c:pt idx="3150">
                  <c:v>3151</c:v>
                </c:pt>
                <c:pt idx="3151">
                  <c:v>3152</c:v>
                </c:pt>
                <c:pt idx="3152">
                  <c:v>3153</c:v>
                </c:pt>
                <c:pt idx="3153">
                  <c:v>3154</c:v>
                </c:pt>
                <c:pt idx="3154">
                  <c:v>3155</c:v>
                </c:pt>
                <c:pt idx="3155">
                  <c:v>3156</c:v>
                </c:pt>
                <c:pt idx="3156">
                  <c:v>3157</c:v>
                </c:pt>
                <c:pt idx="3157">
                  <c:v>3158</c:v>
                </c:pt>
                <c:pt idx="3158">
                  <c:v>3159</c:v>
                </c:pt>
                <c:pt idx="3159">
                  <c:v>3160</c:v>
                </c:pt>
                <c:pt idx="3160">
                  <c:v>3161</c:v>
                </c:pt>
                <c:pt idx="3161">
                  <c:v>3162</c:v>
                </c:pt>
                <c:pt idx="3162">
                  <c:v>3163</c:v>
                </c:pt>
                <c:pt idx="3163">
                  <c:v>3164</c:v>
                </c:pt>
                <c:pt idx="3164">
                  <c:v>3165</c:v>
                </c:pt>
                <c:pt idx="3165">
                  <c:v>3166</c:v>
                </c:pt>
                <c:pt idx="3166">
                  <c:v>3167</c:v>
                </c:pt>
                <c:pt idx="3167">
                  <c:v>3168</c:v>
                </c:pt>
                <c:pt idx="3168">
                  <c:v>3169</c:v>
                </c:pt>
                <c:pt idx="3169">
                  <c:v>3170</c:v>
                </c:pt>
                <c:pt idx="3170">
                  <c:v>3171</c:v>
                </c:pt>
                <c:pt idx="3171">
                  <c:v>3172</c:v>
                </c:pt>
                <c:pt idx="3172">
                  <c:v>3173</c:v>
                </c:pt>
                <c:pt idx="3173">
                  <c:v>3174</c:v>
                </c:pt>
                <c:pt idx="3174">
                  <c:v>3175</c:v>
                </c:pt>
                <c:pt idx="3175">
                  <c:v>3176</c:v>
                </c:pt>
                <c:pt idx="3176">
                  <c:v>3177</c:v>
                </c:pt>
                <c:pt idx="3177">
                  <c:v>3178</c:v>
                </c:pt>
                <c:pt idx="3178">
                  <c:v>3179</c:v>
                </c:pt>
                <c:pt idx="3179">
                  <c:v>3180</c:v>
                </c:pt>
                <c:pt idx="3180">
                  <c:v>3181</c:v>
                </c:pt>
                <c:pt idx="3181">
                  <c:v>3182</c:v>
                </c:pt>
                <c:pt idx="3182">
                  <c:v>3183</c:v>
                </c:pt>
                <c:pt idx="3183">
                  <c:v>3184</c:v>
                </c:pt>
                <c:pt idx="3184">
                  <c:v>3185</c:v>
                </c:pt>
                <c:pt idx="3185">
                  <c:v>3186</c:v>
                </c:pt>
                <c:pt idx="3186">
                  <c:v>3187</c:v>
                </c:pt>
                <c:pt idx="3187">
                  <c:v>3188</c:v>
                </c:pt>
                <c:pt idx="3188">
                  <c:v>3189</c:v>
                </c:pt>
                <c:pt idx="3189">
                  <c:v>3190</c:v>
                </c:pt>
                <c:pt idx="3190">
                  <c:v>3191</c:v>
                </c:pt>
                <c:pt idx="3191">
                  <c:v>3192</c:v>
                </c:pt>
                <c:pt idx="3192">
                  <c:v>3193</c:v>
                </c:pt>
                <c:pt idx="3193">
                  <c:v>3194</c:v>
                </c:pt>
                <c:pt idx="3194">
                  <c:v>3195</c:v>
                </c:pt>
                <c:pt idx="3195">
                  <c:v>3196</c:v>
                </c:pt>
                <c:pt idx="3196">
                  <c:v>3197</c:v>
                </c:pt>
                <c:pt idx="3197">
                  <c:v>3198</c:v>
                </c:pt>
                <c:pt idx="3198">
                  <c:v>3199</c:v>
                </c:pt>
                <c:pt idx="3199">
                  <c:v>3200</c:v>
                </c:pt>
                <c:pt idx="3200">
                  <c:v>3201</c:v>
                </c:pt>
                <c:pt idx="3201">
                  <c:v>3202</c:v>
                </c:pt>
                <c:pt idx="3202">
                  <c:v>3203</c:v>
                </c:pt>
                <c:pt idx="3203">
                  <c:v>3204</c:v>
                </c:pt>
                <c:pt idx="3204">
                  <c:v>3205</c:v>
                </c:pt>
                <c:pt idx="3205">
                  <c:v>3206</c:v>
                </c:pt>
                <c:pt idx="3206">
                  <c:v>3207</c:v>
                </c:pt>
                <c:pt idx="3207">
                  <c:v>3208</c:v>
                </c:pt>
                <c:pt idx="3208">
                  <c:v>3209</c:v>
                </c:pt>
                <c:pt idx="3209">
                  <c:v>3210</c:v>
                </c:pt>
                <c:pt idx="3210">
                  <c:v>3211</c:v>
                </c:pt>
                <c:pt idx="3211">
                  <c:v>3212</c:v>
                </c:pt>
                <c:pt idx="3212">
                  <c:v>3213</c:v>
                </c:pt>
                <c:pt idx="3213">
                  <c:v>3214</c:v>
                </c:pt>
                <c:pt idx="3214">
                  <c:v>3215</c:v>
                </c:pt>
                <c:pt idx="3215">
                  <c:v>3216</c:v>
                </c:pt>
                <c:pt idx="3216">
                  <c:v>3217</c:v>
                </c:pt>
                <c:pt idx="3217">
                  <c:v>3218</c:v>
                </c:pt>
                <c:pt idx="3218">
                  <c:v>3219</c:v>
                </c:pt>
                <c:pt idx="3219">
                  <c:v>3220</c:v>
                </c:pt>
                <c:pt idx="3220">
                  <c:v>3221</c:v>
                </c:pt>
                <c:pt idx="3221">
                  <c:v>3222</c:v>
                </c:pt>
                <c:pt idx="3222">
                  <c:v>3223</c:v>
                </c:pt>
                <c:pt idx="3223">
                  <c:v>3224</c:v>
                </c:pt>
                <c:pt idx="3224">
                  <c:v>3225</c:v>
                </c:pt>
                <c:pt idx="3225">
                  <c:v>3226</c:v>
                </c:pt>
                <c:pt idx="3226">
                  <c:v>3227</c:v>
                </c:pt>
                <c:pt idx="3227">
                  <c:v>3228</c:v>
                </c:pt>
                <c:pt idx="3228">
                  <c:v>3229</c:v>
                </c:pt>
                <c:pt idx="3229">
                  <c:v>3230</c:v>
                </c:pt>
                <c:pt idx="3230">
                  <c:v>3231</c:v>
                </c:pt>
                <c:pt idx="3231">
                  <c:v>3232</c:v>
                </c:pt>
                <c:pt idx="3232">
                  <c:v>3233</c:v>
                </c:pt>
                <c:pt idx="3233">
                  <c:v>3234</c:v>
                </c:pt>
                <c:pt idx="3234">
                  <c:v>3235</c:v>
                </c:pt>
                <c:pt idx="3235">
                  <c:v>3236</c:v>
                </c:pt>
                <c:pt idx="3236">
                  <c:v>3237</c:v>
                </c:pt>
                <c:pt idx="3237">
                  <c:v>3238</c:v>
                </c:pt>
                <c:pt idx="3238">
                  <c:v>3239</c:v>
                </c:pt>
                <c:pt idx="3239">
                  <c:v>3240</c:v>
                </c:pt>
                <c:pt idx="3240">
                  <c:v>3241</c:v>
                </c:pt>
                <c:pt idx="3241">
                  <c:v>3242</c:v>
                </c:pt>
                <c:pt idx="3242">
                  <c:v>3243</c:v>
                </c:pt>
                <c:pt idx="3243">
                  <c:v>3244</c:v>
                </c:pt>
                <c:pt idx="3244">
                  <c:v>3245</c:v>
                </c:pt>
                <c:pt idx="3245">
                  <c:v>3246</c:v>
                </c:pt>
                <c:pt idx="3246">
                  <c:v>3247</c:v>
                </c:pt>
                <c:pt idx="3247">
                  <c:v>3248</c:v>
                </c:pt>
                <c:pt idx="3248">
                  <c:v>3249</c:v>
                </c:pt>
                <c:pt idx="3249">
                  <c:v>3250</c:v>
                </c:pt>
                <c:pt idx="3250">
                  <c:v>3251</c:v>
                </c:pt>
                <c:pt idx="3251">
                  <c:v>3252</c:v>
                </c:pt>
                <c:pt idx="3252">
                  <c:v>3253</c:v>
                </c:pt>
                <c:pt idx="3253">
                  <c:v>3254</c:v>
                </c:pt>
                <c:pt idx="3254">
                  <c:v>3255</c:v>
                </c:pt>
                <c:pt idx="3255">
                  <c:v>3256</c:v>
                </c:pt>
                <c:pt idx="3256">
                  <c:v>3257</c:v>
                </c:pt>
                <c:pt idx="3257">
                  <c:v>3258</c:v>
                </c:pt>
                <c:pt idx="3258">
                  <c:v>3259</c:v>
                </c:pt>
                <c:pt idx="3259">
                  <c:v>3260</c:v>
                </c:pt>
                <c:pt idx="3260">
                  <c:v>3261</c:v>
                </c:pt>
                <c:pt idx="3261">
                  <c:v>3262</c:v>
                </c:pt>
                <c:pt idx="3262">
                  <c:v>3263</c:v>
                </c:pt>
                <c:pt idx="3263">
                  <c:v>3264</c:v>
                </c:pt>
                <c:pt idx="3264">
                  <c:v>3265</c:v>
                </c:pt>
                <c:pt idx="3265">
                  <c:v>3266</c:v>
                </c:pt>
                <c:pt idx="3266">
                  <c:v>3267</c:v>
                </c:pt>
                <c:pt idx="3267">
                  <c:v>3268</c:v>
                </c:pt>
                <c:pt idx="3268">
                  <c:v>3269</c:v>
                </c:pt>
                <c:pt idx="3269">
                  <c:v>3270</c:v>
                </c:pt>
                <c:pt idx="3270">
                  <c:v>3271</c:v>
                </c:pt>
                <c:pt idx="3271">
                  <c:v>3272</c:v>
                </c:pt>
                <c:pt idx="3272">
                  <c:v>3273</c:v>
                </c:pt>
                <c:pt idx="3273">
                  <c:v>3274</c:v>
                </c:pt>
                <c:pt idx="3274">
                  <c:v>3275</c:v>
                </c:pt>
                <c:pt idx="3275">
                  <c:v>3276</c:v>
                </c:pt>
                <c:pt idx="3276">
                  <c:v>3277</c:v>
                </c:pt>
                <c:pt idx="3277">
                  <c:v>3278</c:v>
                </c:pt>
                <c:pt idx="3278">
                  <c:v>3279</c:v>
                </c:pt>
                <c:pt idx="3279">
                  <c:v>3280</c:v>
                </c:pt>
                <c:pt idx="3280">
                  <c:v>3281</c:v>
                </c:pt>
                <c:pt idx="3281">
                  <c:v>3282</c:v>
                </c:pt>
                <c:pt idx="3282">
                  <c:v>3283</c:v>
                </c:pt>
                <c:pt idx="3283">
                  <c:v>3284</c:v>
                </c:pt>
                <c:pt idx="3284">
                  <c:v>3285</c:v>
                </c:pt>
                <c:pt idx="3285">
                  <c:v>3286</c:v>
                </c:pt>
                <c:pt idx="3286">
                  <c:v>3287</c:v>
                </c:pt>
                <c:pt idx="3287">
                  <c:v>3288</c:v>
                </c:pt>
                <c:pt idx="3288">
                  <c:v>3289</c:v>
                </c:pt>
                <c:pt idx="3289">
                  <c:v>3290</c:v>
                </c:pt>
                <c:pt idx="3290">
                  <c:v>3291</c:v>
                </c:pt>
                <c:pt idx="3291">
                  <c:v>3292</c:v>
                </c:pt>
                <c:pt idx="3292">
                  <c:v>3293</c:v>
                </c:pt>
                <c:pt idx="3293">
                  <c:v>3294</c:v>
                </c:pt>
                <c:pt idx="3294">
                  <c:v>3295</c:v>
                </c:pt>
                <c:pt idx="3295">
                  <c:v>3296</c:v>
                </c:pt>
                <c:pt idx="3296">
                  <c:v>3297</c:v>
                </c:pt>
                <c:pt idx="3297">
                  <c:v>3298</c:v>
                </c:pt>
                <c:pt idx="3298">
                  <c:v>3299</c:v>
                </c:pt>
                <c:pt idx="3299">
                  <c:v>3300</c:v>
                </c:pt>
                <c:pt idx="3300">
                  <c:v>3301</c:v>
                </c:pt>
                <c:pt idx="3301">
                  <c:v>3302</c:v>
                </c:pt>
                <c:pt idx="3302">
                  <c:v>3303</c:v>
                </c:pt>
                <c:pt idx="3303">
                  <c:v>3304</c:v>
                </c:pt>
                <c:pt idx="3304">
                  <c:v>3305</c:v>
                </c:pt>
                <c:pt idx="3305">
                  <c:v>3306</c:v>
                </c:pt>
                <c:pt idx="3306">
                  <c:v>3307</c:v>
                </c:pt>
                <c:pt idx="3307">
                  <c:v>3308</c:v>
                </c:pt>
                <c:pt idx="3308">
                  <c:v>3309</c:v>
                </c:pt>
                <c:pt idx="3309">
                  <c:v>3310</c:v>
                </c:pt>
                <c:pt idx="3310">
                  <c:v>3311</c:v>
                </c:pt>
                <c:pt idx="3311">
                  <c:v>3312</c:v>
                </c:pt>
                <c:pt idx="3312">
                  <c:v>3313</c:v>
                </c:pt>
                <c:pt idx="3313">
                  <c:v>3314</c:v>
                </c:pt>
                <c:pt idx="3314">
                  <c:v>3315</c:v>
                </c:pt>
                <c:pt idx="3315">
                  <c:v>3316</c:v>
                </c:pt>
                <c:pt idx="3316">
                  <c:v>3317</c:v>
                </c:pt>
                <c:pt idx="3317">
                  <c:v>3318</c:v>
                </c:pt>
                <c:pt idx="3318">
                  <c:v>3319</c:v>
                </c:pt>
                <c:pt idx="3319">
                  <c:v>3320</c:v>
                </c:pt>
                <c:pt idx="3320">
                  <c:v>3321</c:v>
                </c:pt>
                <c:pt idx="3321">
                  <c:v>3322</c:v>
                </c:pt>
                <c:pt idx="3322">
                  <c:v>3323</c:v>
                </c:pt>
                <c:pt idx="3323">
                  <c:v>3324</c:v>
                </c:pt>
                <c:pt idx="3324">
                  <c:v>3325</c:v>
                </c:pt>
                <c:pt idx="3325">
                  <c:v>3326</c:v>
                </c:pt>
                <c:pt idx="3326">
                  <c:v>3327</c:v>
                </c:pt>
                <c:pt idx="3327">
                  <c:v>3328</c:v>
                </c:pt>
                <c:pt idx="3328">
                  <c:v>3329</c:v>
                </c:pt>
                <c:pt idx="3329">
                  <c:v>3330</c:v>
                </c:pt>
                <c:pt idx="3330">
                  <c:v>3331</c:v>
                </c:pt>
                <c:pt idx="3331">
                  <c:v>3332</c:v>
                </c:pt>
                <c:pt idx="3332">
                  <c:v>3333</c:v>
                </c:pt>
                <c:pt idx="3333">
                  <c:v>3334</c:v>
                </c:pt>
                <c:pt idx="3334">
                  <c:v>3335</c:v>
                </c:pt>
                <c:pt idx="3335">
                  <c:v>3336</c:v>
                </c:pt>
                <c:pt idx="3336">
                  <c:v>3337</c:v>
                </c:pt>
                <c:pt idx="3337">
                  <c:v>3338</c:v>
                </c:pt>
                <c:pt idx="3338">
                  <c:v>3339</c:v>
                </c:pt>
                <c:pt idx="3339">
                  <c:v>3340</c:v>
                </c:pt>
                <c:pt idx="3340">
                  <c:v>3341</c:v>
                </c:pt>
                <c:pt idx="3341">
                  <c:v>3342</c:v>
                </c:pt>
                <c:pt idx="3342">
                  <c:v>3343</c:v>
                </c:pt>
                <c:pt idx="3343">
                  <c:v>3344</c:v>
                </c:pt>
                <c:pt idx="3344">
                  <c:v>3345</c:v>
                </c:pt>
                <c:pt idx="3345">
                  <c:v>3346</c:v>
                </c:pt>
                <c:pt idx="3346">
                  <c:v>3347</c:v>
                </c:pt>
                <c:pt idx="3347">
                  <c:v>3348</c:v>
                </c:pt>
                <c:pt idx="3348">
                  <c:v>3349</c:v>
                </c:pt>
                <c:pt idx="3349">
                  <c:v>3350</c:v>
                </c:pt>
                <c:pt idx="3350">
                  <c:v>3351</c:v>
                </c:pt>
                <c:pt idx="3351">
                  <c:v>3352</c:v>
                </c:pt>
                <c:pt idx="3352">
                  <c:v>3353</c:v>
                </c:pt>
                <c:pt idx="3353">
                  <c:v>3354</c:v>
                </c:pt>
                <c:pt idx="3354">
                  <c:v>3355</c:v>
                </c:pt>
                <c:pt idx="3355">
                  <c:v>3356</c:v>
                </c:pt>
                <c:pt idx="3356">
                  <c:v>3357</c:v>
                </c:pt>
                <c:pt idx="3357">
                  <c:v>3358</c:v>
                </c:pt>
                <c:pt idx="3358">
                  <c:v>3359</c:v>
                </c:pt>
                <c:pt idx="3359">
                  <c:v>3360</c:v>
                </c:pt>
                <c:pt idx="3360">
                  <c:v>3361</c:v>
                </c:pt>
                <c:pt idx="3361">
                  <c:v>3362</c:v>
                </c:pt>
                <c:pt idx="3362">
                  <c:v>3363</c:v>
                </c:pt>
                <c:pt idx="3363">
                  <c:v>3364</c:v>
                </c:pt>
                <c:pt idx="3364">
                  <c:v>3365</c:v>
                </c:pt>
                <c:pt idx="3365">
                  <c:v>3366</c:v>
                </c:pt>
                <c:pt idx="3366">
                  <c:v>3367</c:v>
                </c:pt>
                <c:pt idx="3367">
                  <c:v>3368</c:v>
                </c:pt>
                <c:pt idx="3368">
                  <c:v>3369</c:v>
                </c:pt>
                <c:pt idx="3369">
                  <c:v>3370</c:v>
                </c:pt>
                <c:pt idx="3370">
                  <c:v>3371</c:v>
                </c:pt>
                <c:pt idx="3371">
                  <c:v>3372</c:v>
                </c:pt>
                <c:pt idx="3372">
                  <c:v>3373</c:v>
                </c:pt>
                <c:pt idx="3373">
                  <c:v>3374</c:v>
                </c:pt>
                <c:pt idx="3374">
                  <c:v>3375</c:v>
                </c:pt>
                <c:pt idx="3375">
                  <c:v>3376</c:v>
                </c:pt>
                <c:pt idx="3376">
                  <c:v>3377</c:v>
                </c:pt>
                <c:pt idx="3377">
                  <c:v>3378</c:v>
                </c:pt>
                <c:pt idx="3378">
                  <c:v>3379</c:v>
                </c:pt>
                <c:pt idx="3379">
                  <c:v>3380</c:v>
                </c:pt>
                <c:pt idx="3380">
                  <c:v>3381</c:v>
                </c:pt>
                <c:pt idx="3381">
                  <c:v>3382</c:v>
                </c:pt>
                <c:pt idx="3382">
                  <c:v>3383</c:v>
                </c:pt>
                <c:pt idx="3383">
                  <c:v>3384</c:v>
                </c:pt>
                <c:pt idx="3384">
                  <c:v>3385</c:v>
                </c:pt>
                <c:pt idx="3385">
                  <c:v>3386</c:v>
                </c:pt>
                <c:pt idx="3386">
                  <c:v>3387</c:v>
                </c:pt>
                <c:pt idx="3387">
                  <c:v>3388</c:v>
                </c:pt>
                <c:pt idx="3388">
                  <c:v>3389</c:v>
                </c:pt>
                <c:pt idx="3389">
                  <c:v>3390</c:v>
                </c:pt>
                <c:pt idx="3390">
                  <c:v>3391</c:v>
                </c:pt>
                <c:pt idx="3391">
                  <c:v>3392</c:v>
                </c:pt>
                <c:pt idx="3392">
                  <c:v>3393</c:v>
                </c:pt>
                <c:pt idx="3393">
                  <c:v>3394</c:v>
                </c:pt>
                <c:pt idx="3394">
                  <c:v>3395</c:v>
                </c:pt>
                <c:pt idx="3395">
                  <c:v>3396</c:v>
                </c:pt>
                <c:pt idx="3396">
                  <c:v>3397</c:v>
                </c:pt>
                <c:pt idx="3397">
                  <c:v>3398</c:v>
                </c:pt>
                <c:pt idx="3398">
                  <c:v>3399</c:v>
                </c:pt>
                <c:pt idx="3399">
                  <c:v>3400</c:v>
                </c:pt>
                <c:pt idx="3400">
                  <c:v>3401</c:v>
                </c:pt>
                <c:pt idx="3401">
                  <c:v>3402</c:v>
                </c:pt>
                <c:pt idx="3402">
                  <c:v>3403</c:v>
                </c:pt>
                <c:pt idx="3403">
                  <c:v>3404</c:v>
                </c:pt>
                <c:pt idx="3404">
                  <c:v>3405</c:v>
                </c:pt>
                <c:pt idx="3405">
                  <c:v>3406</c:v>
                </c:pt>
                <c:pt idx="3406">
                  <c:v>3407</c:v>
                </c:pt>
                <c:pt idx="3407">
                  <c:v>3408</c:v>
                </c:pt>
                <c:pt idx="3408">
                  <c:v>3409</c:v>
                </c:pt>
                <c:pt idx="3409">
                  <c:v>3410</c:v>
                </c:pt>
                <c:pt idx="3410">
                  <c:v>3411</c:v>
                </c:pt>
                <c:pt idx="3411">
                  <c:v>3412</c:v>
                </c:pt>
                <c:pt idx="3412">
                  <c:v>3413</c:v>
                </c:pt>
                <c:pt idx="3413">
                  <c:v>3414</c:v>
                </c:pt>
                <c:pt idx="3414">
                  <c:v>3415</c:v>
                </c:pt>
                <c:pt idx="3415">
                  <c:v>3416</c:v>
                </c:pt>
                <c:pt idx="3416">
                  <c:v>3417</c:v>
                </c:pt>
                <c:pt idx="3417">
                  <c:v>3418</c:v>
                </c:pt>
                <c:pt idx="3418">
                  <c:v>3419</c:v>
                </c:pt>
                <c:pt idx="3419">
                  <c:v>3420</c:v>
                </c:pt>
                <c:pt idx="3420">
                  <c:v>3421</c:v>
                </c:pt>
                <c:pt idx="3421">
                  <c:v>3422</c:v>
                </c:pt>
                <c:pt idx="3422">
                  <c:v>3423</c:v>
                </c:pt>
                <c:pt idx="3423">
                  <c:v>3424</c:v>
                </c:pt>
                <c:pt idx="3424">
                  <c:v>3425</c:v>
                </c:pt>
                <c:pt idx="3425">
                  <c:v>3426</c:v>
                </c:pt>
                <c:pt idx="3426">
                  <c:v>3427</c:v>
                </c:pt>
                <c:pt idx="3427">
                  <c:v>3428</c:v>
                </c:pt>
                <c:pt idx="3428">
                  <c:v>3429</c:v>
                </c:pt>
                <c:pt idx="3429">
                  <c:v>3430</c:v>
                </c:pt>
                <c:pt idx="3430">
                  <c:v>3431</c:v>
                </c:pt>
                <c:pt idx="3431">
                  <c:v>3432</c:v>
                </c:pt>
                <c:pt idx="3432">
                  <c:v>3433</c:v>
                </c:pt>
                <c:pt idx="3433">
                  <c:v>3434</c:v>
                </c:pt>
                <c:pt idx="3434">
                  <c:v>3435</c:v>
                </c:pt>
                <c:pt idx="3435">
                  <c:v>3436</c:v>
                </c:pt>
                <c:pt idx="3436">
                  <c:v>3437</c:v>
                </c:pt>
                <c:pt idx="3437">
                  <c:v>3438</c:v>
                </c:pt>
                <c:pt idx="3438">
                  <c:v>3439</c:v>
                </c:pt>
                <c:pt idx="3439">
                  <c:v>3440</c:v>
                </c:pt>
                <c:pt idx="3440">
                  <c:v>3441</c:v>
                </c:pt>
                <c:pt idx="3441">
                  <c:v>3442</c:v>
                </c:pt>
                <c:pt idx="3442">
                  <c:v>3443</c:v>
                </c:pt>
                <c:pt idx="3443">
                  <c:v>3444</c:v>
                </c:pt>
                <c:pt idx="3444">
                  <c:v>3445</c:v>
                </c:pt>
                <c:pt idx="3445">
                  <c:v>3446</c:v>
                </c:pt>
                <c:pt idx="3446">
                  <c:v>3447</c:v>
                </c:pt>
                <c:pt idx="3447">
                  <c:v>3448</c:v>
                </c:pt>
                <c:pt idx="3448">
                  <c:v>3449</c:v>
                </c:pt>
                <c:pt idx="3449">
                  <c:v>3450</c:v>
                </c:pt>
                <c:pt idx="3450">
                  <c:v>3451</c:v>
                </c:pt>
                <c:pt idx="3451">
                  <c:v>3452</c:v>
                </c:pt>
                <c:pt idx="3452">
                  <c:v>3453</c:v>
                </c:pt>
                <c:pt idx="3453">
                  <c:v>3454</c:v>
                </c:pt>
                <c:pt idx="3454">
                  <c:v>3455</c:v>
                </c:pt>
                <c:pt idx="3455">
                  <c:v>3456</c:v>
                </c:pt>
                <c:pt idx="3456">
                  <c:v>3457</c:v>
                </c:pt>
                <c:pt idx="3457">
                  <c:v>3458</c:v>
                </c:pt>
                <c:pt idx="3458">
                  <c:v>3459</c:v>
                </c:pt>
                <c:pt idx="3459">
                  <c:v>3460</c:v>
                </c:pt>
                <c:pt idx="3460">
                  <c:v>3461</c:v>
                </c:pt>
                <c:pt idx="3461">
                  <c:v>3462</c:v>
                </c:pt>
                <c:pt idx="3462">
                  <c:v>3463</c:v>
                </c:pt>
                <c:pt idx="3463">
                  <c:v>3464</c:v>
                </c:pt>
                <c:pt idx="3464">
                  <c:v>3465</c:v>
                </c:pt>
                <c:pt idx="3465">
                  <c:v>3466</c:v>
                </c:pt>
                <c:pt idx="3466">
                  <c:v>3467</c:v>
                </c:pt>
                <c:pt idx="3467">
                  <c:v>3468</c:v>
                </c:pt>
                <c:pt idx="3468">
                  <c:v>3469</c:v>
                </c:pt>
                <c:pt idx="3469">
                  <c:v>3470</c:v>
                </c:pt>
                <c:pt idx="3470">
                  <c:v>3471</c:v>
                </c:pt>
                <c:pt idx="3471">
                  <c:v>3472</c:v>
                </c:pt>
                <c:pt idx="3472">
                  <c:v>3473</c:v>
                </c:pt>
                <c:pt idx="3473">
                  <c:v>3474</c:v>
                </c:pt>
                <c:pt idx="3474">
                  <c:v>3475</c:v>
                </c:pt>
                <c:pt idx="3475">
                  <c:v>3476</c:v>
                </c:pt>
                <c:pt idx="3476">
                  <c:v>3477</c:v>
                </c:pt>
                <c:pt idx="3477">
                  <c:v>3478</c:v>
                </c:pt>
                <c:pt idx="3478">
                  <c:v>3479</c:v>
                </c:pt>
                <c:pt idx="3479">
                  <c:v>3480</c:v>
                </c:pt>
                <c:pt idx="3480">
                  <c:v>3481</c:v>
                </c:pt>
                <c:pt idx="3481">
                  <c:v>3482</c:v>
                </c:pt>
                <c:pt idx="3482">
                  <c:v>3483</c:v>
                </c:pt>
                <c:pt idx="3483">
                  <c:v>3484</c:v>
                </c:pt>
                <c:pt idx="3484">
                  <c:v>3485</c:v>
                </c:pt>
                <c:pt idx="3485">
                  <c:v>3486</c:v>
                </c:pt>
                <c:pt idx="3486">
                  <c:v>3487</c:v>
                </c:pt>
                <c:pt idx="3487">
                  <c:v>3488</c:v>
                </c:pt>
                <c:pt idx="3488">
                  <c:v>3489</c:v>
                </c:pt>
                <c:pt idx="3489">
                  <c:v>3490</c:v>
                </c:pt>
                <c:pt idx="3490">
                  <c:v>3491</c:v>
                </c:pt>
                <c:pt idx="3491">
                  <c:v>3492</c:v>
                </c:pt>
                <c:pt idx="3492">
                  <c:v>3493</c:v>
                </c:pt>
                <c:pt idx="3493">
                  <c:v>3494</c:v>
                </c:pt>
                <c:pt idx="3494">
                  <c:v>3495</c:v>
                </c:pt>
                <c:pt idx="3495">
                  <c:v>3496</c:v>
                </c:pt>
                <c:pt idx="3496">
                  <c:v>3497</c:v>
                </c:pt>
                <c:pt idx="3497">
                  <c:v>3498</c:v>
                </c:pt>
                <c:pt idx="3498">
                  <c:v>3499</c:v>
                </c:pt>
                <c:pt idx="3499">
                  <c:v>3500</c:v>
                </c:pt>
                <c:pt idx="3500">
                  <c:v>3501</c:v>
                </c:pt>
                <c:pt idx="3501">
                  <c:v>3502</c:v>
                </c:pt>
                <c:pt idx="3502">
                  <c:v>3503</c:v>
                </c:pt>
                <c:pt idx="3503">
                  <c:v>3504</c:v>
                </c:pt>
                <c:pt idx="3504">
                  <c:v>3505</c:v>
                </c:pt>
                <c:pt idx="3505">
                  <c:v>3506</c:v>
                </c:pt>
                <c:pt idx="3506">
                  <c:v>3507</c:v>
                </c:pt>
                <c:pt idx="3507">
                  <c:v>3508</c:v>
                </c:pt>
                <c:pt idx="3508">
                  <c:v>3509</c:v>
                </c:pt>
                <c:pt idx="3509">
                  <c:v>3510</c:v>
                </c:pt>
                <c:pt idx="3510">
                  <c:v>3511</c:v>
                </c:pt>
                <c:pt idx="3511">
                  <c:v>3512</c:v>
                </c:pt>
                <c:pt idx="3512">
                  <c:v>3513</c:v>
                </c:pt>
                <c:pt idx="3513">
                  <c:v>3514</c:v>
                </c:pt>
                <c:pt idx="3514">
                  <c:v>3515</c:v>
                </c:pt>
                <c:pt idx="3515">
                  <c:v>3516</c:v>
                </c:pt>
                <c:pt idx="3516">
                  <c:v>3517</c:v>
                </c:pt>
                <c:pt idx="3517">
                  <c:v>3518</c:v>
                </c:pt>
                <c:pt idx="3518">
                  <c:v>3519</c:v>
                </c:pt>
                <c:pt idx="3519">
                  <c:v>3520</c:v>
                </c:pt>
                <c:pt idx="3520">
                  <c:v>3521</c:v>
                </c:pt>
                <c:pt idx="3521">
                  <c:v>3522</c:v>
                </c:pt>
                <c:pt idx="3522">
                  <c:v>3523</c:v>
                </c:pt>
                <c:pt idx="3523">
                  <c:v>3524</c:v>
                </c:pt>
                <c:pt idx="3524">
                  <c:v>3525</c:v>
                </c:pt>
                <c:pt idx="3525">
                  <c:v>3526</c:v>
                </c:pt>
                <c:pt idx="3526">
                  <c:v>3527</c:v>
                </c:pt>
                <c:pt idx="3527">
                  <c:v>3528</c:v>
                </c:pt>
                <c:pt idx="3528">
                  <c:v>3529</c:v>
                </c:pt>
                <c:pt idx="3529">
                  <c:v>3530</c:v>
                </c:pt>
                <c:pt idx="3530">
                  <c:v>3531</c:v>
                </c:pt>
                <c:pt idx="3531">
                  <c:v>3532</c:v>
                </c:pt>
                <c:pt idx="3532">
                  <c:v>3533</c:v>
                </c:pt>
                <c:pt idx="3533">
                  <c:v>3534</c:v>
                </c:pt>
                <c:pt idx="3534">
                  <c:v>3535</c:v>
                </c:pt>
                <c:pt idx="3535">
                  <c:v>3536</c:v>
                </c:pt>
                <c:pt idx="3536">
                  <c:v>3537</c:v>
                </c:pt>
                <c:pt idx="3537">
                  <c:v>3538</c:v>
                </c:pt>
                <c:pt idx="3538">
                  <c:v>3539</c:v>
                </c:pt>
                <c:pt idx="3539">
                  <c:v>3540</c:v>
                </c:pt>
                <c:pt idx="3540">
                  <c:v>3541</c:v>
                </c:pt>
                <c:pt idx="3541">
                  <c:v>3542</c:v>
                </c:pt>
                <c:pt idx="3542">
                  <c:v>3543</c:v>
                </c:pt>
                <c:pt idx="3543">
                  <c:v>3544</c:v>
                </c:pt>
                <c:pt idx="3544">
                  <c:v>3545</c:v>
                </c:pt>
                <c:pt idx="3545">
                  <c:v>3546</c:v>
                </c:pt>
                <c:pt idx="3546">
                  <c:v>3547</c:v>
                </c:pt>
                <c:pt idx="3547">
                  <c:v>3548</c:v>
                </c:pt>
                <c:pt idx="3548">
                  <c:v>3549</c:v>
                </c:pt>
                <c:pt idx="3549">
                  <c:v>3550</c:v>
                </c:pt>
                <c:pt idx="3550">
                  <c:v>3551</c:v>
                </c:pt>
                <c:pt idx="3551">
                  <c:v>3552</c:v>
                </c:pt>
                <c:pt idx="3552">
                  <c:v>3553</c:v>
                </c:pt>
                <c:pt idx="3553">
                  <c:v>3554</c:v>
                </c:pt>
                <c:pt idx="3554">
                  <c:v>3555</c:v>
                </c:pt>
                <c:pt idx="3555">
                  <c:v>3556</c:v>
                </c:pt>
                <c:pt idx="3556">
                  <c:v>3557</c:v>
                </c:pt>
                <c:pt idx="3557">
                  <c:v>3558</c:v>
                </c:pt>
                <c:pt idx="3558">
                  <c:v>3559</c:v>
                </c:pt>
                <c:pt idx="3559">
                  <c:v>3560</c:v>
                </c:pt>
                <c:pt idx="3560">
                  <c:v>3561</c:v>
                </c:pt>
                <c:pt idx="3561">
                  <c:v>3562</c:v>
                </c:pt>
                <c:pt idx="3562">
                  <c:v>3563</c:v>
                </c:pt>
                <c:pt idx="3563">
                  <c:v>3564</c:v>
                </c:pt>
                <c:pt idx="3564">
                  <c:v>3565</c:v>
                </c:pt>
                <c:pt idx="3565">
                  <c:v>3566</c:v>
                </c:pt>
                <c:pt idx="3566">
                  <c:v>3567</c:v>
                </c:pt>
                <c:pt idx="3567">
                  <c:v>3568</c:v>
                </c:pt>
                <c:pt idx="3568">
                  <c:v>3569</c:v>
                </c:pt>
                <c:pt idx="3569">
                  <c:v>3570</c:v>
                </c:pt>
                <c:pt idx="3570">
                  <c:v>3571</c:v>
                </c:pt>
                <c:pt idx="3571">
                  <c:v>3572</c:v>
                </c:pt>
                <c:pt idx="3572">
                  <c:v>3573</c:v>
                </c:pt>
                <c:pt idx="3573">
                  <c:v>3574</c:v>
                </c:pt>
                <c:pt idx="3574">
                  <c:v>3575</c:v>
                </c:pt>
                <c:pt idx="3575">
                  <c:v>3576</c:v>
                </c:pt>
                <c:pt idx="3576">
                  <c:v>3577</c:v>
                </c:pt>
                <c:pt idx="3577">
                  <c:v>3578</c:v>
                </c:pt>
                <c:pt idx="3578">
                  <c:v>3579</c:v>
                </c:pt>
                <c:pt idx="3579">
                  <c:v>3580</c:v>
                </c:pt>
                <c:pt idx="3580">
                  <c:v>3581</c:v>
                </c:pt>
                <c:pt idx="3581">
                  <c:v>3582</c:v>
                </c:pt>
                <c:pt idx="3582">
                  <c:v>3583</c:v>
                </c:pt>
                <c:pt idx="3583">
                  <c:v>3584</c:v>
                </c:pt>
                <c:pt idx="3584">
                  <c:v>3585</c:v>
                </c:pt>
                <c:pt idx="3585">
                  <c:v>3586</c:v>
                </c:pt>
                <c:pt idx="3586">
                  <c:v>3587</c:v>
                </c:pt>
                <c:pt idx="3587">
                  <c:v>3588</c:v>
                </c:pt>
                <c:pt idx="3588">
                  <c:v>3589</c:v>
                </c:pt>
                <c:pt idx="3589">
                  <c:v>3590</c:v>
                </c:pt>
                <c:pt idx="3590">
                  <c:v>3591</c:v>
                </c:pt>
                <c:pt idx="3591">
                  <c:v>3592</c:v>
                </c:pt>
                <c:pt idx="3592">
                  <c:v>3593</c:v>
                </c:pt>
                <c:pt idx="3593">
                  <c:v>3594</c:v>
                </c:pt>
                <c:pt idx="3594">
                  <c:v>3595</c:v>
                </c:pt>
                <c:pt idx="3595">
                  <c:v>3596</c:v>
                </c:pt>
                <c:pt idx="3596">
                  <c:v>3597</c:v>
                </c:pt>
                <c:pt idx="3597">
                  <c:v>3598</c:v>
                </c:pt>
                <c:pt idx="3598">
                  <c:v>3599</c:v>
                </c:pt>
                <c:pt idx="3599">
                  <c:v>3600</c:v>
                </c:pt>
                <c:pt idx="3600">
                  <c:v>3601</c:v>
                </c:pt>
                <c:pt idx="3601">
                  <c:v>3602</c:v>
                </c:pt>
                <c:pt idx="3602">
                  <c:v>3603</c:v>
                </c:pt>
                <c:pt idx="3603">
                  <c:v>3604</c:v>
                </c:pt>
                <c:pt idx="3604">
                  <c:v>3605</c:v>
                </c:pt>
                <c:pt idx="3605">
                  <c:v>3606</c:v>
                </c:pt>
                <c:pt idx="3606">
                  <c:v>3607</c:v>
                </c:pt>
                <c:pt idx="3607">
                  <c:v>3608</c:v>
                </c:pt>
                <c:pt idx="3608">
                  <c:v>3609</c:v>
                </c:pt>
                <c:pt idx="3609">
                  <c:v>3610</c:v>
                </c:pt>
                <c:pt idx="3610">
                  <c:v>3611</c:v>
                </c:pt>
                <c:pt idx="3611">
                  <c:v>3612</c:v>
                </c:pt>
                <c:pt idx="3612">
                  <c:v>3613</c:v>
                </c:pt>
                <c:pt idx="3613">
                  <c:v>3614</c:v>
                </c:pt>
                <c:pt idx="3614">
                  <c:v>3615</c:v>
                </c:pt>
                <c:pt idx="3615">
                  <c:v>3616</c:v>
                </c:pt>
                <c:pt idx="3616">
                  <c:v>3617</c:v>
                </c:pt>
                <c:pt idx="3617">
                  <c:v>3618</c:v>
                </c:pt>
                <c:pt idx="3618">
                  <c:v>3619</c:v>
                </c:pt>
                <c:pt idx="3619">
                  <c:v>3620</c:v>
                </c:pt>
                <c:pt idx="3620">
                  <c:v>3621</c:v>
                </c:pt>
                <c:pt idx="3621">
                  <c:v>3622</c:v>
                </c:pt>
                <c:pt idx="3622">
                  <c:v>3623</c:v>
                </c:pt>
                <c:pt idx="3623">
                  <c:v>3624</c:v>
                </c:pt>
                <c:pt idx="3624">
                  <c:v>3625</c:v>
                </c:pt>
                <c:pt idx="3625">
                  <c:v>3626</c:v>
                </c:pt>
                <c:pt idx="3626">
                  <c:v>3627</c:v>
                </c:pt>
                <c:pt idx="3627">
                  <c:v>3628</c:v>
                </c:pt>
                <c:pt idx="3628">
                  <c:v>3629</c:v>
                </c:pt>
                <c:pt idx="3629">
                  <c:v>3630</c:v>
                </c:pt>
                <c:pt idx="3630">
                  <c:v>3631</c:v>
                </c:pt>
                <c:pt idx="3631">
                  <c:v>3632</c:v>
                </c:pt>
                <c:pt idx="3632">
                  <c:v>3633</c:v>
                </c:pt>
                <c:pt idx="3633">
                  <c:v>3634</c:v>
                </c:pt>
                <c:pt idx="3634">
                  <c:v>3635</c:v>
                </c:pt>
                <c:pt idx="3635">
                  <c:v>3636</c:v>
                </c:pt>
                <c:pt idx="3636">
                  <c:v>3637</c:v>
                </c:pt>
                <c:pt idx="3637">
                  <c:v>3638</c:v>
                </c:pt>
                <c:pt idx="3638">
                  <c:v>3639</c:v>
                </c:pt>
                <c:pt idx="3639">
                  <c:v>3640</c:v>
                </c:pt>
                <c:pt idx="3640">
                  <c:v>3641</c:v>
                </c:pt>
                <c:pt idx="3641">
                  <c:v>3642</c:v>
                </c:pt>
                <c:pt idx="3642">
                  <c:v>3643</c:v>
                </c:pt>
                <c:pt idx="3643">
                  <c:v>3644</c:v>
                </c:pt>
                <c:pt idx="3644">
                  <c:v>3645</c:v>
                </c:pt>
                <c:pt idx="3645">
                  <c:v>3646</c:v>
                </c:pt>
                <c:pt idx="3646">
                  <c:v>3647</c:v>
                </c:pt>
                <c:pt idx="3647">
                  <c:v>3648</c:v>
                </c:pt>
                <c:pt idx="3648">
                  <c:v>3649</c:v>
                </c:pt>
                <c:pt idx="3649">
                  <c:v>3650</c:v>
                </c:pt>
                <c:pt idx="3650">
                  <c:v>3651</c:v>
                </c:pt>
                <c:pt idx="3651">
                  <c:v>3652</c:v>
                </c:pt>
                <c:pt idx="3652">
                  <c:v>3653</c:v>
                </c:pt>
                <c:pt idx="3653">
                  <c:v>3654</c:v>
                </c:pt>
                <c:pt idx="3654">
                  <c:v>3655</c:v>
                </c:pt>
                <c:pt idx="3655">
                  <c:v>3656</c:v>
                </c:pt>
                <c:pt idx="3656">
                  <c:v>3657</c:v>
                </c:pt>
                <c:pt idx="3657">
                  <c:v>3658</c:v>
                </c:pt>
                <c:pt idx="3658">
                  <c:v>3659</c:v>
                </c:pt>
                <c:pt idx="3659">
                  <c:v>3660</c:v>
                </c:pt>
                <c:pt idx="3660">
                  <c:v>3661</c:v>
                </c:pt>
                <c:pt idx="3661">
                  <c:v>3662</c:v>
                </c:pt>
                <c:pt idx="3662">
                  <c:v>3663</c:v>
                </c:pt>
                <c:pt idx="3663">
                  <c:v>3664</c:v>
                </c:pt>
                <c:pt idx="3664">
                  <c:v>3665</c:v>
                </c:pt>
                <c:pt idx="3665">
                  <c:v>3666</c:v>
                </c:pt>
                <c:pt idx="3666">
                  <c:v>3667</c:v>
                </c:pt>
                <c:pt idx="3667">
                  <c:v>3668</c:v>
                </c:pt>
                <c:pt idx="3668">
                  <c:v>3669</c:v>
                </c:pt>
                <c:pt idx="3669">
                  <c:v>3670</c:v>
                </c:pt>
                <c:pt idx="3670">
                  <c:v>3671</c:v>
                </c:pt>
                <c:pt idx="3671">
                  <c:v>3672</c:v>
                </c:pt>
                <c:pt idx="3672">
                  <c:v>3673</c:v>
                </c:pt>
                <c:pt idx="3673">
                  <c:v>3674</c:v>
                </c:pt>
                <c:pt idx="3674">
                  <c:v>3675</c:v>
                </c:pt>
                <c:pt idx="3675">
                  <c:v>3676</c:v>
                </c:pt>
                <c:pt idx="3676">
                  <c:v>3677</c:v>
                </c:pt>
                <c:pt idx="3677">
                  <c:v>3678</c:v>
                </c:pt>
                <c:pt idx="3678">
                  <c:v>3679</c:v>
                </c:pt>
                <c:pt idx="3679">
                  <c:v>3680</c:v>
                </c:pt>
                <c:pt idx="3680">
                  <c:v>3681</c:v>
                </c:pt>
                <c:pt idx="3681">
                  <c:v>3682</c:v>
                </c:pt>
                <c:pt idx="3682">
                  <c:v>3683</c:v>
                </c:pt>
                <c:pt idx="3683">
                  <c:v>3684</c:v>
                </c:pt>
                <c:pt idx="3684">
                  <c:v>3685</c:v>
                </c:pt>
                <c:pt idx="3685">
                  <c:v>3686</c:v>
                </c:pt>
                <c:pt idx="3686">
                  <c:v>3687</c:v>
                </c:pt>
                <c:pt idx="3687">
                  <c:v>3688</c:v>
                </c:pt>
                <c:pt idx="3688">
                  <c:v>3689</c:v>
                </c:pt>
                <c:pt idx="3689">
                  <c:v>3690</c:v>
                </c:pt>
                <c:pt idx="3690">
                  <c:v>3691</c:v>
                </c:pt>
                <c:pt idx="3691">
                  <c:v>3692</c:v>
                </c:pt>
                <c:pt idx="3692">
                  <c:v>3693</c:v>
                </c:pt>
                <c:pt idx="3693">
                  <c:v>3694</c:v>
                </c:pt>
                <c:pt idx="3694">
                  <c:v>3695</c:v>
                </c:pt>
                <c:pt idx="3695">
                  <c:v>3696</c:v>
                </c:pt>
                <c:pt idx="3696">
                  <c:v>3697</c:v>
                </c:pt>
                <c:pt idx="3697">
                  <c:v>3698</c:v>
                </c:pt>
                <c:pt idx="3698">
                  <c:v>3699</c:v>
                </c:pt>
                <c:pt idx="3699">
                  <c:v>3700</c:v>
                </c:pt>
                <c:pt idx="3700">
                  <c:v>3701</c:v>
                </c:pt>
                <c:pt idx="3701">
                  <c:v>3702</c:v>
                </c:pt>
                <c:pt idx="3702">
                  <c:v>3703</c:v>
                </c:pt>
                <c:pt idx="3703">
                  <c:v>3704</c:v>
                </c:pt>
                <c:pt idx="3704">
                  <c:v>3705</c:v>
                </c:pt>
                <c:pt idx="3705">
                  <c:v>3706</c:v>
                </c:pt>
                <c:pt idx="3706">
                  <c:v>3707</c:v>
                </c:pt>
                <c:pt idx="3707">
                  <c:v>3708</c:v>
                </c:pt>
                <c:pt idx="3708">
                  <c:v>3709</c:v>
                </c:pt>
                <c:pt idx="3709">
                  <c:v>3710</c:v>
                </c:pt>
                <c:pt idx="3710">
                  <c:v>3711</c:v>
                </c:pt>
                <c:pt idx="3711">
                  <c:v>3712</c:v>
                </c:pt>
                <c:pt idx="3712">
                  <c:v>3713</c:v>
                </c:pt>
                <c:pt idx="3713">
                  <c:v>3714</c:v>
                </c:pt>
                <c:pt idx="3714">
                  <c:v>3715</c:v>
                </c:pt>
                <c:pt idx="3715">
                  <c:v>3716</c:v>
                </c:pt>
                <c:pt idx="3716">
                  <c:v>3717</c:v>
                </c:pt>
                <c:pt idx="3717">
                  <c:v>3718</c:v>
                </c:pt>
                <c:pt idx="3718">
                  <c:v>3719</c:v>
                </c:pt>
                <c:pt idx="3719">
                  <c:v>3720</c:v>
                </c:pt>
                <c:pt idx="3720">
                  <c:v>3721</c:v>
                </c:pt>
                <c:pt idx="3721">
                  <c:v>3722</c:v>
                </c:pt>
                <c:pt idx="3722">
                  <c:v>3723</c:v>
                </c:pt>
                <c:pt idx="3723">
                  <c:v>3724</c:v>
                </c:pt>
                <c:pt idx="3724">
                  <c:v>3725</c:v>
                </c:pt>
                <c:pt idx="3725">
                  <c:v>3726</c:v>
                </c:pt>
                <c:pt idx="3726">
                  <c:v>3727</c:v>
                </c:pt>
                <c:pt idx="3727">
                  <c:v>3728</c:v>
                </c:pt>
                <c:pt idx="3728">
                  <c:v>3729</c:v>
                </c:pt>
                <c:pt idx="3729">
                  <c:v>3730</c:v>
                </c:pt>
                <c:pt idx="3730">
                  <c:v>3731</c:v>
                </c:pt>
                <c:pt idx="3731">
                  <c:v>3732</c:v>
                </c:pt>
                <c:pt idx="3732">
                  <c:v>3733</c:v>
                </c:pt>
                <c:pt idx="3733">
                  <c:v>3734</c:v>
                </c:pt>
                <c:pt idx="3734">
                  <c:v>3735</c:v>
                </c:pt>
                <c:pt idx="3735">
                  <c:v>3736</c:v>
                </c:pt>
                <c:pt idx="3736">
                  <c:v>3737</c:v>
                </c:pt>
                <c:pt idx="3737">
                  <c:v>3738</c:v>
                </c:pt>
                <c:pt idx="3738">
                  <c:v>3739</c:v>
                </c:pt>
                <c:pt idx="3739">
                  <c:v>3740</c:v>
                </c:pt>
                <c:pt idx="3740">
                  <c:v>3741</c:v>
                </c:pt>
                <c:pt idx="3741">
                  <c:v>3742</c:v>
                </c:pt>
                <c:pt idx="3742">
                  <c:v>3743</c:v>
                </c:pt>
                <c:pt idx="3743">
                  <c:v>3744</c:v>
                </c:pt>
                <c:pt idx="3744">
                  <c:v>3745</c:v>
                </c:pt>
                <c:pt idx="3745">
                  <c:v>3746</c:v>
                </c:pt>
                <c:pt idx="3746">
                  <c:v>3747</c:v>
                </c:pt>
                <c:pt idx="3747">
                  <c:v>3748</c:v>
                </c:pt>
                <c:pt idx="3748">
                  <c:v>3749</c:v>
                </c:pt>
                <c:pt idx="3749">
                  <c:v>3750</c:v>
                </c:pt>
                <c:pt idx="3750">
                  <c:v>3751</c:v>
                </c:pt>
                <c:pt idx="3751">
                  <c:v>3752</c:v>
                </c:pt>
                <c:pt idx="3752">
                  <c:v>3753</c:v>
                </c:pt>
                <c:pt idx="3753">
                  <c:v>3754</c:v>
                </c:pt>
                <c:pt idx="3754">
                  <c:v>3755</c:v>
                </c:pt>
                <c:pt idx="3755">
                  <c:v>3756</c:v>
                </c:pt>
                <c:pt idx="3756">
                  <c:v>3757</c:v>
                </c:pt>
                <c:pt idx="3757">
                  <c:v>3758</c:v>
                </c:pt>
                <c:pt idx="3758">
                  <c:v>3759</c:v>
                </c:pt>
                <c:pt idx="3759">
                  <c:v>3760</c:v>
                </c:pt>
                <c:pt idx="3760">
                  <c:v>3761</c:v>
                </c:pt>
                <c:pt idx="3761">
                  <c:v>3762</c:v>
                </c:pt>
                <c:pt idx="3762">
                  <c:v>3763</c:v>
                </c:pt>
                <c:pt idx="3763">
                  <c:v>3764</c:v>
                </c:pt>
                <c:pt idx="3764">
                  <c:v>3765</c:v>
                </c:pt>
                <c:pt idx="3765">
                  <c:v>3766</c:v>
                </c:pt>
                <c:pt idx="3766">
                  <c:v>3767</c:v>
                </c:pt>
                <c:pt idx="3767">
                  <c:v>3768</c:v>
                </c:pt>
                <c:pt idx="3768">
                  <c:v>3769</c:v>
                </c:pt>
                <c:pt idx="3769">
                  <c:v>3770</c:v>
                </c:pt>
                <c:pt idx="3770">
                  <c:v>3771</c:v>
                </c:pt>
                <c:pt idx="3771">
                  <c:v>3772</c:v>
                </c:pt>
                <c:pt idx="3772">
                  <c:v>3773</c:v>
                </c:pt>
                <c:pt idx="3773">
                  <c:v>3774</c:v>
                </c:pt>
                <c:pt idx="3774">
                  <c:v>3775</c:v>
                </c:pt>
                <c:pt idx="3775">
                  <c:v>3776</c:v>
                </c:pt>
                <c:pt idx="3776">
                  <c:v>3777</c:v>
                </c:pt>
                <c:pt idx="3777">
                  <c:v>3778</c:v>
                </c:pt>
                <c:pt idx="3778">
                  <c:v>3779</c:v>
                </c:pt>
                <c:pt idx="3779">
                  <c:v>3780</c:v>
                </c:pt>
                <c:pt idx="3780">
                  <c:v>3781</c:v>
                </c:pt>
                <c:pt idx="3781">
                  <c:v>3782</c:v>
                </c:pt>
                <c:pt idx="3782">
                  <c:v>3783</c:v>
                </c:pt>
                <c:pt idx="3783">
                  <c:v>3784</c:v>
                </c:pt>
                <c:pt idx="3784">
                  <c:v>3785</c:v>
                </c:pt>
                <c:pt idx="3785">
                  <c:v>3786</c:v>
                </c:pt>
                <c:pt idx="3786">
                  <c:v>3787</c:v>
                </c:pt>
                <c:pt idx="3787">
                  <c:v>3788</c:v>
                </c:pt>
                <c:pt idx="3788">
                  <c:v>3789</c:v>
                </c:pt>
                <c:pt idx="3789">
                  <c:v>3790</c:v>
                </c:pt>
                <c:pt idx="3790">
                  <c:v>3791</c:v>
                </c:pt>
                <c:pt idx="3791">
                  <c:v>3792</c:v>
                </c:pt>
                <c:pt idx="3792">
                  <c:v>3793</c:v>
                </c:pt>
                <c:pt idx="3793">
                  <c:v>3794</c:v>
                </c:pt>
                <c:pt idx="3794">
                  <c:v>3795</c:v>
                </c:pt>
                <c:pt idx="3795">
                  <c:v>3796</c:v>
                </c:pt>
                <c:pt idx="3796">
                  <c:v>3797</c:v>
                </c:pt>
                <c:pt idx="3797">
                  <c:v>3798</c:v>
                </c:pt>
                <c:pt idx="3798">
                  <c:v>3799</c:v>
                </c:pt>
                <c:pt idx="3799">
                  <c:v>3800</c:v>
                </c:pt>
                <c:pt idx="3800">
                  <c:v>3801</c:v>
                </c:pt>
                <c:pt idx="3801">
                  <c:v>3802</c:v>
                </c:pt>
                <c:pt idx="3802">
                  <c:v>3803</c:v>
                </c:pt>
                <c:pt idx="3803">
                  <c:v>3804</c:v>
                </c:pt>
                <c:pt idx="3804">
                  <c:v>3805</c:v>
                </c:pt>
                <c:pt idx="3805">
                  <c:v>3806</c:v>
                </c:pt>
                <c:pt idx="3806">
                  <c:v>3807</c:v>
                </c:pt>
                <c:pt idx="3807">
                  <c:v>3808</c:v>
                </c:pt>
                <c:pt idx="3808">
                  <c:v>3809</c:v>
                </c:pt>
                <c:pt idx="3809">
                  <c:v>3810</c:v>
                </c:pt>
                <c:pt idx="3810">
                  <c:v>3811</c:v>
                </c:pt>
                <c:pt idx="3811">
                  <c:v>3812</c:v>
                </c:pt>
                <c:pt idx="3812">
                  <c:v>3813</c:v>
                </c:pt>
                <c:pt idx="3813">
                  <c:v>3814</c:v>
                </c:pt>
                <c:pt idx="3814">
                  <c:v>3815</c:v>
                </c:pt>
                <c:pt idx="3815">
                  <c:v>3816</c:v>
                </c:pt>
                <c:pt idx="3816">
                  <c:v>3817</c:v>
                </c:pt>
                <c:pt idx="3817">
                  <c:v>3818</c:v>
                </c:pt>
                <c:pt idx="3818">
                  <c:v>3819</c:v>
                </c:pt>
                <c:pt idx="3819">
                  <c:v>3820</c:v>
                </c:pt>
                <c:pt idx="3820">
                  <c:v>3821</c:v>
                </c:pt>
                <c:pt idx="3821">
                  <c:v>3822</c:v>
                </c:pt>
                <c:pt idx="3822">
                  <c:v>3823</c:v>
                </c:pt>
                <c:pt idx="3823">
                  <c:v>3824</c:v>
                </c:pt>
                <c:pt idx="3824">
                  <c:v>3825</c:v>
                </c:pt>
                <c:pt idx="3825">
                  <c:v>3826</c:v>
                </c:pt>
                <c:pt idx="3826">
                  <c:v>3827</c:v>
                </c:pt>
                <c:pt idx="3827">
                  <c:v>3828</c:v>
                </c:pt>
                <c:pt idx="3828">
                  <c:v>3829</c:v>
                </c:pt>
                <c:pt idx="3829">
                  <c:v>3830</c:v>
                </c:pt>
                <c:pt idx="3830">
                  <c:v>3831</c:v>
                </c:pt>
                <c:pt idx="3831">
                  <c:v>3832</c:v>
                </c:pt>
                <c:pt idx="3832">
                  <c:v>3833</c:v>
                </c:pt>
                <c:pt idx="3833">
                  <c:v>3834</c:v>
                </c:pt>
                <c:pt idx="3834">
                  <c:v>3835</c:v>
                </c:pt>
                <c:pt idx="3835">
                  <c:v>3836</c:v>
                </c:pt>
                <c:pt idx="3836">
                  <c:v>3837</c:v>
                </c:pt>
                <c:pt idx="3837">
                  <c:v>3838</c:v>
                </c:pt>
                <c:pt idx="3838">
                  <c:v>3839</c:v>
                </c:pt>
                <c:pt idx="3839">
                  <c:v>3840</c:v>
                </c:pt>
                <c:pt idx="3840">
                  <c:v>3841</c:v>
                </c:pt>
                <c:pt idx="3841">
                  <c:v>3842</c:v>
                </c:pt>
                <c:pt idx="3842">
                  <c:v>3843</c:v>
                </c:pt>
                <c:pt idx="3843">
                  <c:v>3844</c:v>
                </c:pt>
                <c:pt idx="3844">
                  <c:v>3845</c:v>
                </c:pt>
                <c:pt idx="3845">
                  <c:v>3846</c:v>
                </c:pt>
                <c:pt idx="3846">
                  <c:v>3847</c:v>
                </c:pt>
                <c:pt idx="3847">
                  <c:v>3848</c:v>
                </c:pt>
                <c:pt idx="3848">
                  <c:v>3849</c:v>
                </c:pt>
                <c:pt idx="3849">
                  <c:v>3850</c:v>
                </c:pt>
                <c:pt idx="3850">
                  <c:v>3851</c:v>
                </c:pt>
                <c:pt idx="3851">
                  <c:v>3852</c:v>
                </c:pt>
                <c:pt idx="3852">
                  <c:v>3853</c:v>
                </c:pt>
                <c:pt idx="3853">
                  <c:v>3854</c:v>
                </c:pt>
                <c:pt idx="3854">
                  <c:v>3855</c:v>
                </c:pt>
                <c:pt idx="3855">
                  <c:v>3856</c:v>
                </c:pt>
                <c:pt idx="3856">
                  <c:v>3857</c:v>
                </c:pt>
                <c:pt idx="3857">
                  <c:v>3858</c:v>
                </c:pt>
                <c:pt idx="3858">
                  <c:v>3859</c:v>
                </c:pt>
                <c:pt idx="3859">
                  <c:v>3860</c:v>
                </c:pt>
                <c:pt idx="3860">
                  <c:v>3861</c:v>
                </c:pt>
                <c:pt idx="3861">
                  <c:v>3862</c:v>
                </c:pt>
                <c:pt idx="3862">
                  <c:v>3863</c:v>
                </c:pt>
                <c:pt idx="3863">
                  <c:v>3864</c:v>
                </c:pt>
                <c:pt idx="3864">
                  <c:v>3865</c:v>
                </c:pt>
                <c:pt idx="3865">
                  <c:v>3866</c:v>
                </c:pt>
                <c:pt idx="3866">
                  <c:v>3867</c:v>
                </c:pt>
                <c:pt idx="3867">
                  <c:v>3868</c:v>
                </c:pt>
                <c:pt idx="3868">
                  <c:v>3869</c:v>
                </c:pt>
                <c:pt idx="3869">
                  <c:v>3870</c:v>
                </c:pt>
                <c:pt idx="3870">
                  <c:v>3871</c:v>
                </c:pt>
                <c:pt idx="3871">
                  <c:v>3872</c:v>
                </c:pt>
                <c:pt idx="3872">
                  <c:v>3873</c:v>
                </c:pt>
                <c:pt idx="3873">
                  <c:v>3874</c:v>
                </c:pt>
                <c:pt idx="3874">
                  <c:v>3875</c:v>
                </c:pt>
                <c:pt idx="3875">
                  <c:v>3876</c:v>
                </c:pt>
                <c:pt idx="3876">
                  <c:v>3877</c:v>
                </c:pt>
                <c:pt idx="3877">
                  <c:v>3878</c:v>
                </c:pt>
                <c:pt idx="3878">
                  <c:v>3879</c:v>
                </c:pt>
                <c:pt idx="3879">
                  <c:v>3880</c:v>
                </c:pt>
                <c:pt idx="3880">
                  <c:v>3881</c:v>
                </c:pt>
                <c:pt idx="3881">
                  <c:v>3882</c:v>
                </c:pt>
                <c:pt idx="3882">
                  <c:v>3883</c:v>
                </c:pt>
                <c:pt idx="3883">
                  <c:v>3884</c:v>
                </c:pt>
                <c:pt idx="3884">
                  <c:v>3885</c:v>
                </c:pt>
                <c:pt idx="3885">
                  <c:v>3886</c:v>
                </c:pt>
                <c:pt idx="3886">
                  <c:v>3887</c:v>
                </c:pt>
                <c:pt idx="3887">
                  <c:v>3888</c:v>
                </c:pt>
                <c:pt idx="3888">
                  <c:v>3889</c:v>
                </c:pt>
                <c:pt idx="3889">
                  <c:v>3890</c:v>
                </c:pt>
                <c:pt idx="3890">
                  <c:v>3891</c:v>
                </c:pt>
                <c:pt idx="3891">
                  <c:v>3892</c:v>
                </c:pt>
                <c:pt idx="3892">
                  <c:v>3893</c:v>
                </c:pt>
                <c:pt idx="3893">
                  <c:v>3894</c:v>
                </c:pt>
                <c:pt idx="3894">
                  <c:v>3895</c:v>
                </c:pt>
                <c:pt idx="3895">
                  <c:v>3896</c:v>
                </c:pt>
                <c:pt idx="3896">
                  <c:v>3897</c:v>
                </c:pt>
                <c:pt idx="3897">
                  <c:v>3898</c:v>
                </c:pt>
                <c:pt idx="3898">
                  <c:v>3899</c:v>
                </c:pt>
                <c:pt idx="3899">
                  <c:v>3900</c:v>
                </c:pt>
                <c:pt idx="3900">
                  <c:v>3901</c:v>
                </c:pt>
                <c:pt idx="3901">
                  <c:v>3902</c:v>
                </c:pt>
                <c:pt idx="3902">
                  <c:v>3903</c:v>
                </c:pt>
                <c:pt idx="3903">
                  <c:v>3904</c:v>
                </c:pt>
                <c:pt idx="3904">
                  <c:v>3905</c:v>
                </c:pt>
                <c:pt idx="3905">
                  <c:v>3906</c:v>
                </c:pt>
                <c:pt idx="3906">
                  <c:v>3907</c:v>
                </c:pt>
                <c:pt idx="3907">
                  <c:v>3908</c:v>
                </c:pt>
                <c:pt idx="3908">
                  <c:v>3909</c:v>
                </c:pt>
                <c:pt idx="3909">
                  <c:v>3910</c:v>
                </c:pt>
                <c:pt idx="3910">
                  <c:v>3911</c:v>
                </c:pt>
                <c:pt idx="3911">
                  <c:v>3912</c:v>
                </c:pt>
                <c:pt idx="3912">
                  <c:v>3913</c:v>
                </c:pt>
                <c:pt idx="3913">
                  <c:v>3914</c:v>
                </c:pt>
                <c:pt idx="3914">
                  <c:v>3915</c:v>
                </c:pt>
                <c:pt idx="3915">
                  <c:v>3916</c:v>
                </c:pt>
                <c:pt idx="3916">
                  <c:v>3917</c:v>
                </c:pt>
                <c:pt idx="3917">
                  <c:v>3918</c:v>
                </c:pt>
                <c:pt idx="3918">
                  <c:v>3919</c:v>
                </c:pt>
                <c:pt idx="3919">
                  <c:v>3920</c:v>
                </c:pt>
                <c:pt idx="3920">
                  <c:v>3921</c:v>
                </c:pt>
                <c:pt idx="3921">
                  <c:v>3922</c:v>
                </c:pt>
                <c:pt idx="3922">
                  <c:v>3923</c:v>
                </c:pt>
                <c:pt idx="3923">
                  <c:v>3924</c:v>
                </c:pt>
                <c:pt idx="3924">
                  <c:v>3925</c:v>
                </c:pt>
                <c:pt idx="3925">
                  <c:v>3926</c:v>
                </c:pt>
                <c:pt idx="3926">
                  <c:v>3927</c:v>
                </c:pt>
                <c:pt idx="3927">
                  <c:v>3928</c:v>
                </c:pt>
                <c:pt idx="3928">
                  <c:v>3929</c:v>
                </c:pt>
                <c:pt idx="3929">
                  <c:v>3930</c:v>
                </c:pt>
                <c:pt idx="3930">
                  <c:v>3931</c:v>
                </c:pt>
                <c:pt idx="3931">
                  <c:v>3932</c:v>
                </c:pt>
                <c:pt idx="3932">
                  <c:v>3933</c:v>
                </c:pt>
                <c:pt idx="3933">
                  <c:v>3934</c:v>
                </c:pt>
                <c:pt idx="3934">
                  <c:v>3935</c:v>
                </c:pt>
                <c:pt idx="3935">
                  <c:v>3936</c:v>
                </c:pt>
                <c:pt idx="3936">
                  <c:v>3937</c:v>
                </c:pt>
                <c:pt idx="3937">
                  <c:v>3938</c:v>
                </c:pt>
                <c:pt idx="3938">
                  <c:v>3939</c:v>
                </c:pt>
                <c:pt idx="3939">
                  <c:v>3940</c:v>
                </c:pt>
                <c:pt idx="3940">
                  <c:v>3941</c:v>
                </c:pt>
                <c:pt idx="3941">
                  <c:v>3942</c:v>
                </c:pt>
                <c:pt idx="3942">
                  <c:v>3943</c:v>
                </c:pt>
                <c:pt idx="3943">
                  <c:v>3944</c:v>
                </c:pt>
                <c:pt idx="3944">
                  <c:v>3945</c:v>
                </c:pt>
                <c:pt idx="3945">
                  <c:v>3946</c:v>
                </c:pt>
                <c:pt idx="3946">
                  <c:v>3947</c:v>
                </c:pt>
                <c:pt idx="3947">
                  <c:v>3948</c:v>
                </c:pt>
                <c:pt idx="3948">
                  <c:v>3949</c:v>
                </c:pt>
                <c:pt idx="3949">
                  <c:v>3950</c:v>
                </c:pt>
                <c:pt idx="3950">
                  <c:v>3951</c:v>
                </c:pt>
                <c:pt idx="3951">
                  <c:v>3952</c:v>
                </c:pt>
                <c:pt idx="3952">
                  <c:v>3953</c:v>
                </c:pt>
                <c:pt idx="3953">
                  <c:v>3954</c:v>
                </c:pt>
                <c:pt idx="3954">
                  <c:v>3955</c:v>
                </c:pt>
                <c:pt idx="3955">
                  <c:v>3956</c:v>
                </c:pt>
                <c:pt idx="3956">
                  <c:v>3957</c:v>
                </c:pt>
                <c:pt idx="3957">
                  <c:v>3958</c:v>
                </c:pt>
                <c:pt idx="3958">
                  <c:v>3959</c:v>
                </c:pt>
                <c:pt idx="3959">
                  <c:v>3960</c:v>
                </c:pt>
                <c:pt idx="3960">
                  <c:v>3961</c:v>
                </c:pt>
                <c:pt idx="3961">
                  <c:v>3962</c:v>
                </c:pt>
                <c:pt idx="3962">
                  <c:v>3963</c:v>
                </c:pt>
                <c:pt idx="3963">
                  <c:v>3964</c:v>
                </c:pt>
                <c:pt idx="3964">
                  <c:v>3965</c:v>
                </c:pt>
                <c:pt idx="3965">
                  <c:v>3966</c:v>
                </c:pt>
                <c:pt idx="3966">
                  <c:v>3967</c:v>
                </c:pt>
                <c:pt idx="3967">
                  <c:v>3968</c:v>
                </c:pt>
                <c:pt idx="3968">
                  <c:v>3969</c:v>
                </c:pt>
                <c:pt idx="3969">
                  <c:v>3970</c:v>
                </c:pt>
                <c:pt idx="3970">
                  <c:v>3971</c:v>
                </c:pt>
                <c:pt idx="3971">
                  <c:v>3972</c:v>
                </c:pt>
                <c:pt idx="3972">
                  <c:v>3973</c:v>
                </c:pt>
                <c:pt idx="3973">
                  <c:v>3974</c:v>
                </c:pt>
                <c:pt idx="3974">
                  <c:v>3975</c:v>
                </c:pt>
                <c:pt idx="3975">
                  <c:v>3976</c:v>
                </c:pt>
                <c:pt idx="3976">
                  <c:v>3977</c:v>
                </c:pt>
                <c:pt idx="3977">
                  <c:v>3978</c:v>
                </c:pt>
                <c:pt idx="3978">
                  <c:v>3979</c:v>
                </c:pt>
                <c:pt idx="3979">
                  <c:v>3980</c:v>
                </c:pt>
                <c:pt idx="3980">
                  <c:v>3981</c:v>
                </c:pt>
                <c:pt idx="3981">
                  <c:v>3982</c:v>
                </c:pt>
                <c:pt idx="3982">
                  <c:v>3983</c:v>
                </c:pt>
                <c:pt idx="3983">
                  <c:v>3984</c:v>
                </c:pt>
                <c:pt idx="3984">
                  <c:v>3985</c:v>
                </c:pt>
                <c:pt idx="3985">
                  <c:v>3986</c:v>
                </c:pt>
                <c:pt idx="3986">
                  <c:v>3987</c:v>
                </c:pt>
                <c:pt idx="3987">
                  <c:v>3988</c:v>
                </c:pt>
                <c:pt idx="3988">
                  <c:v>3989</c:v>
                </c:pt>
                <c:pt idx="3989">
                  <c:v>3990</c:v>
                </c:pt>
                <c:pt idx="3990">
                  <c:v>3991</c:v>
                </c:pt>
                <c:pt idx="3991">
                  <c:v>3992</c:v>
                </c:pt>
                <c:pt idx="3992">
                  <c:v>3993</c:v>
                </c:pt>
                <c:pt idx="3993">
                  <c:v>3994</c:v>
                </c:pt>
                <c:pt idx="3994">
                  <c:v>3995</c:v>
                </c:pt>
                <c:pt idx="3995">
                  <c:v>3996</c:v>
                </c:pt>
                <c:pt idx="3996">
                  <c:v>3997</c:v>
                </c:pt>
                <c:pt idx="3997">
                  <c:v>3998</c:v>
                </c:pt>
                <c:pt idx="3998">
                  <c:v>3999</c:v>
                </c:pt>
                <c:pt idx="3999">
                  <c:v>4000</c:v>
                </c:pt>
                <c:pt idx="4000">
                  <c:v>4001</c:v>
                </c:pt>
                <c:pt idx="4001">
                  <c:v>4002</c:v>
                </c:pt>
                <c:pt idx="4002">
                  <c:v>4003</c:v>
                </c:pt>
                <c:pt idx="4003">
                  <c:v>4004</c:v>
                </c:pt>
                <c:pt idx="4004">
                  <c:v>4005</c:v>
                </c:pt>
                <c:pt idx="4005">
                  <c:v>4006</c:v>
                </c:pt>
                <c:pt idx="4006">
                  <c:v>4007</c:v>
                </c:pt>
                <c:pt idx="4007">
                  <c:v>4008</c:v>
                </c:pt>
                <c:pt idx="4008">
                  <c:v>4009</c:v>
                </c:pt>
                <c:pt idx="4009">
                  <c:v>4010</c:v>
                </c:pt>
                <c:pt idx="4010">
                  <c:v>4011</c:v>
                </c:pt>
                <c:pt idx="4011">
                  <c:v>4012</c:v>
                </c:pt>
                <c:pt idx="4012">
                  <c:v>4013</c:v>
                </c:pt>
                <c:pt idx="4013">
                  <c:v>4014</c:v>
                </c:pt>
                <c:pt idx="4014">
                  <c:v>4015</c:v>
                </c:pt>
                <c:pt idx="4015">
                  <c:v>4016</c:v>
                </c:pt>
                <c:pt idx="4016">
                  <c:v>4017</c:v>
                </c:pt>
                <c:pt idx="4017">
                  <c:v>4018</c:v>
                </c:pt>
                <c:pt idx="4018">
                  <c:v>4019</c:v>
                </c:pt>
                <c:pt idx="4019">
                  <c:v>4020</c:v>
                </c:pt>
                <c:pt idx="4020">
                  <c:v>4021</c:v>
                </c:pt>
                <c:pt idx="4021">
                  <c:v>4022</c:v>
                </c:pt>
                <c:pt idx="4022">
                  <c:v>4023</c:v>
                </c:pt>
                <c:pt idx="4023">
                  <c:v>4024</c:v>
                </c:pt>
                <c:pt idx="4024">
                  <c:v>4025</c:v>
                </c:pt>
                <c:pt idx="4025">
                  <c:v>4026</c:v>
                </c:pt>
                <c:pt idx="4026">
                  <c:v>4027</c:v>
                </c:pt>
                <c:pt idx="4027">
                  <c:v>4028</c:v>
                </c:pt>
                <c:pt idx="4028">
                  <c:v>4029</c:v>
                </c:pt>
                <c:pt idx="4029">
                  <c:v>4030</c:v>
                </c:pt>
                <c:pt idx="4030">
                  <c:v>4031</c:v>
                </c:pt>
                <c:pt idx="4031">
                  <c:v>4032</c:v>
                </c:pt>
                <c:pt idx="4032">
                  <c:v>4033</c:v>
                </c:pt>
                <c:pt idx="4033">
                  <c:v>4034</c:v>
                </c:pt>
                <c:pt idx="4034">
                  <c:v>4035</c:v>
                </c:pt>
                <c:pt idx="4035">
                  <c:v>4036</c:v>
                </c:pt>
                <c:pt idx="4036">
                  <c:v>4037</c:v>
                </c:pt>
                <c:pt idx="4037">
                  <c:v>4038</c:v>
                </c:pt>
                <c:pt idx="4038">
                  <c:v>4039</c:v>
                </c:pt>
                <c:pt idx="4039">
                  <c:v>4040</c:v>
                </c:pt>
                <c:pt idx="4040">
                  <c:v>4041</c:v>
                </c:pt>
                <c:pt idx="4041">
                  <c:v>4042</c:v>
                </c:pt>
                <c:pt idx="4042">
                  <c:v>4043</c:v>
                </c:pt>
                <c:pt idx="4043">
                  <c:v>4044</c:v>
                </c:pt>
                <c:pt idx="4044">
                  <c:v>4045</c:v>
                </c:pt>
                <c:pt idx="4045">
                  <c:v>4046</c:v>
                </c:pt>
                <c:pt idx="4046">
                  <c:v>4047</c:v>
                </c:pt>
                <c:pt idx="4047">
                  <c:v>4048</c:v>
                </c:pt>
                <c:pt idx="4048">
                  <c:v>4049</c:v>
                </c:pt>
                <c:pt idx="4049">
                  <c:v>4050</c:v>
                </c:pt>
                <c:pt idx="4050">
                  <c:v>4051</c:v>
                </c:pt>
                <c:pt idx="4051">
                  <c:v>4052</c:v>
                </c:pt>
                <c:pt idx="4052">
                  <c:v>4053</c:v>
                </c:pt>
                <c:pt idx="4053">
                  <c:v>4054</c:v>
                </c:pt>
                <c:pt idx="4054">
                  <c:v>4055</c:v>
                </c:pt>
                <c:pt idx="4055">
                  <c:v>4056</c:v>
                </c:pt>
                <c:pt idx="4056">
                  <c:v>4057</c:v>
                </c:pt>
                <c:pt idx="4057">
                  <c:v>4058</c:v>
                </c:pt>
                <c:pt idx="4058">
                  <c:v>4059</c:v>
                </c:pt>
                <c:pt idx="4059">
                  <c:v>4060</c:v>
                </c:pt>
                <c:pt idx="4060">
                  <c:v>4061</c:v>
                </c:pt>
                <c:pt idx="4061">
                  <c:v>4062</c:v>
                </c:pt>
                <c:pt idx="4062">
                  <c:v>4063</c:v>
                </c:pt>
                <c:pt idx="4063">
                  <c:v>4064</c:v>
                </c:pt>
                <c:pt idx="4064">
                  <c:v>4065</c:v>
                </c:pt>
                <c:pt idx="4065">
                  <c:v>4066</c:v>
                </c:pt>
                <c:pt idx="4066">
                  <c:v>4067</c:v>
                </c:pt>
                <c:pt idx="4067">
                  <c:v>4068</c:v>
                </c:pt>
                <c:pt idx="4068">
                  <c:v>4069</c:v>
                </c:pt>
                <c:pt idx="4069">
                  <c:v>4070</c:v>
                </c:pt>
                <c:pt idx="4070">
                  <c:v>4071</c:v>
                </c:pt>
                <c:pt idx="4071">
                  <c:v>4072</c:v>
                </c:pt>
                <c:pt idx="4072">
                  <c:v>4073</c:v>
                </c:pt>
                <c:pt idx="4073">
                  <c:v>4074</c:v>
                </c:pt>
                <c:pt idx="4074">
                  <c:v>4075</c:v>
                </c:pt>
                <c:pt idx="4075">
                  <c:v>4076</c:v>
                </c:pt>
                <c:pt idx="4076">
                  <c:v>4077</c:v>
                </c:pt>
                <c:pt idx="4077">
                  <c:v>4078</c:v>
                </c:pt>
                <c:pt idx="4078">
                  <c:v>4079</c:v>
                </c:pt>
                <c:pt idx="4079">
                  <c:v>4080</c:v>
                </c:pt>
                <c:pt idx="4080">
                  <c:v>4081</c:v>
                </c:pt>
                <c:pt idx="4081">
                  <c:v>4082</c:v>
                </c:pt>
                <c:pt idx="4082">
                  <c:v>4083</c:v>
                </c:pt>
                <c:pt idx="4083">
                  <c:v>4084</c:v>
                </c:pt>
                <c:pt idx="4084">
                  <c:v>4085</c:v>
                </c:pt>
                <c:pt idx="4085">
                  <c:v>4086</c:v>
                </c:pt>
                <c:pt idx="4086">
                  <c:v>4087</c:v>
                </c:pt>
                <c:pt idx="4087">
                  <c:v>4088</c:v>
                </c:pt>
                <c:pt idx="4088">
                  <c:v>4089</c:v>
                </c:pt>
                <c:pt idx="4089">
                  <c:v>4090</c:v>
                </c:pt>
                <c:pt idx="4090">
                  <c:v>4091</c:v>
                </c:pt>
                <c:pt idx="4091">
                  <c:v>4092</c:v>
                </c:pt>
                <c:pt idx="4092">
                  <c:v>4093</c:v>
                </c:pt>
                <c:pt idx="4093">
                  <c:v>4094</c:v>
                </c:pt>
                <c:pt idx="4094">
                  <c:v>4095</c:v>
                </c:pt>
                <c:pt idx="4095">
                  <c:v>4096</c:v>
                </c:pt>
                <c:pt idx="4096">
                  <c:v>4097</c:v>
                </c:pt>
                <c:pt idx="4097">
                  <c:v>4098</c:v>
                </c:pt>
                <c:pt idx="4098">
                  <c:v>4099</c:v>
                </c:pt>
                <c:pt idx="4099">
                  <c:v>4100</c:v>
                </c:pt>
                <c:pt idx="4100">
                  <c:v>4101</c:v>
                </c:pt>
                <c:pt idx="4101">
                  <c:v>4102</c:v>
                </c:pt>
                <c:pt idx="4102">
                  <c:v>4103</c:v>
                </c:pt>
                <c:pt idx="4103">
                  <c:v>4104</c:v>
                </c:pt>
                <c:pt idx="4104">
                  <c:v>4105</c:v>
                </c:pt>
                <c:pt idx="4105">
                  <c:v>4106</c:v>
                </c:pt>
                <c:pt idx="4106">
                  <c:v>4107</c:v>
                </c:pt>
                <c:pt idx="4107">
                  <c:v>4108</c:v>
                </c:pt>
                <c:pt idx="4108">
                  <c:v>4109</c:v>
                </c:pt>
                <c:pt idx="4109">
                  <c:v>4110</c:v>
                </c:pt>
                <c:pt idx="4110">
                  <c:v>4111</c:v>
                </c:pt>
                <c:pt idx="4111">
                  <c:v>4112</c:v>
                </c:pt>
                <c:pt idx="4112">
                  <c:v>4113</c:v>
                </c:pt>
                <c:pt idx="4113">
                  <c:v>4114</c:v>
                </c:pt>
                <c:pt idx="4114">
                  <c:v>4115</c:v>
                </c:pt>
                <c:pt idx="4115">
                  <c:v>4116</c:v>
                </c:pt>
                <c:pt idx="4116">
                  <c:v>4117</c:v>
                </c:pt>
                <c:pt idx="4117">
                  <c:v>4118</c:v>
                </c:pt>
                <c:pt idx="4118">
                  <c:v>4119</c:v>
                </c:pt>
                <c:pt idx="4119">
                  <c:v>4120</c:v>
                </c:pt>
                <c:pt idx="4120">
                  <c:v>4121</c:v>
                </c:pt>
                <c:pt idx="4121">
                  <c:v>4122</c:v>
                </c:pt>
                <c:pt idx="4122">
                  <c:v>4123</c:v>
                </c:pt>
                <c:pt idx="4123">
                  <c:v>4124</c:v>
                </c:pt>
                <c:pt idx="4124">
                  <c:v>4125</c:v>
                </c:pt>
                <c:pt idx="4125">
                  <c:v>4126</c:v>
                </c:pt>
                <c:pt idx="4126">
                  <c:v>4127</c:v>
                </c:pt>
                <c:pt idx="4127">
                  <c:v>4128</c:v>
                </c:pt>
                <c:pt idx="4128">
                  <c:v>4129</c:v>
                </c:pt>
                <c:pt idx="4129">
                  <c:v>4130</c:v>
                </c:pt>
                <c:pt idx="4130">
                  <c:v>4131</c:v>
                </c:pt>
                <c:pt idx="4131">
                  <c:v>4132</c:v>
                </c:pt>
                <c:pt idx="4132">
                  <c:v>4133</c:v>
                </c:pt>
                <c:pt idx="4133">
                  <c:v>4134</c:v>
                </c:pt>
                <c:pt idx="4134">
                  <c:v>4135</c:v>
                </c:pt>
                <c:pt idx="4135">
                  <c:v>4136</c:v>
                </c:pt>
                <c:pt idx="4136">
                  <c:v>4137</c:v>
                </c:pt>
                <c:pt idx="4137">
                  <c:v>4138</c:v>
                </c:pt>
                <c:pt idx="4138">
                  <c:v>4139</c:v>
                </c:pt>
                <c:pt idx="4139">
                  <c:v>4140</c:v>
                </c:pt>
                <c:pt idx="4140">
                  <c:v>4141</c:v>
                </c:pt>
                <c:pt idx="4141">
                  <c:v>4142</c:v>
                </c:pt>
                <c:pt idx="4142">
                  <c:v>4143</c:v>
                </c:pt>
                <c:pt idx="4143">
                  <c:v>4144</c:v>
                </c:pt>
                <c:pt idx="4144">
                  <c:v>4145</c:v>
                </c:pt>
                <c:pt idx="4145">
                  <c:v>4146</c:v>
                </c:pt>
                <c:pt idx="4146">
                  <c:v>4147</c:v>
                </c:pt>
                <c:pt idx="4147">
                  <c:v>4148</c:v>
                </c:pt>
                <c:pt idx="4148">
                  <c:v>4149</c:v>
                </c:pt>
                <c:pt idx="4149">
                  <c:v>4150</c:v>
                </c:pt>
                <c:pt idx="4150">
                  <c:v>4151</c:v>
                </c:pt>
                <c:pt idx="4151">
                  <c:v>4152</c:v>
                </c:pt>
                <c:pt idx="4152">
                  <c:v>4153</c:v>
                </c:pt>
                <c:pt idx="4153">
                  <c:v>4154</c:v>
                </c:pt>
                <c:pt idx="4154">
                  <c:v>4155</c:v>
                </c:pt>
                <c:pt idx="4155">
                  <c:v>4156</c:v>
                </c:pt>
                <c:pt idx="4156">
                  <c:v>4157</c:v>
                </c:pt>
                <c:pt idx="4157">
                  <c:v>4158</c:v>
                </c:pt>
                <c:pt idx="4158">
                  <c:v>4159</c:v>
                </c:pt>
                <c:pt idx="4159">
                  <c:v>4160</c:v>
                </c:pt>
                <c:pt idx="4160">
                  <c:v>4161</c:v>
                </c:pt>
                <c:pt idx="4161">
                  <c:v>4162</c:v>
                </c:pt>
                <c:pt idx="4162">
                  <c:v>4163</c:v>
                </c:pt>
                <c:pt idx="4163">
                  <c:v>4164</c:v>
                </c:pt>
                <c:pt idx="4164">
                  <c:v>4165</c:v>
                </c:pt>
                <c:pt idx="4165">
                  <c:v>4166</c:v>
                </c:pt>
                <c:pt idx="4166">
                  <c:v>4167</c:v>
                </c:pt>
                <c:pt idx="4167">
                  <c:v>4168</c:v>
                </c:pt>
                <c:pt idx="4168">
                  <c:v>4169</c:v>
                </c:pt>
                <c:pt idx="4169">
                  <c:v>4170</c:v>
                </c:pt>
                <c:pt idx="4170">
                  <c:v>4171</c:v>
                </c:pt>
                <c:pt idx="4171">
                  <c:v>4172</c:v>
                </c:pt>
                <c:pt idx="4172">
                  <c:v>4173</c:v>
                </c:pt>
                <c:pt idx="4173">
                  <c:v>4174</c:v>
                </c:pt>
                <c:pt idx="4174">
                  <c:v>4175</c:v>
                </c:pt>
                <c:pt idx="4175">
                  <c:v>4176</c:v>
                </c:pt>
                <c:pt idx="4176">
                  <c:v>4177</c:v>
                </c:pt>
                <c:pt idx="4177">
                  <c:v>4178</c:v>
                </c:pt>
                <c:pt idx="4178">
                  <c:v>4179</c:v>
                </c:pt>
                <c:pt idx="4179">
                  <c:v>4180</c:v>
                </c:pt>
                <c:pt idx="4180">
                  <c:v>4181</c:v>
                </c:pt>
                <c:pt idx="4181">
                  <c:v>4182</c:v>
                </c:pt>
                <c:pt idx="4182">
                  <c:v>4183</c:v>
                </c:pt>
                <c:pt idx="4183">
                  <c:v>4184</c:v>
                </c:pt>
                <c:pt idx="4184">
                  <c:v>4185</c:v>
                </c:pt>
                <c:pt idx="4185">
                  <c:v>4186</c:v>
                </c:pt>
                <c:pt idx="4186">
                  <c:v>4187</c:v>
                </c:pt>
                <c:pt idx="4187">
                  <c:v>4188</c:v>
                </c:pt>
                <c:pt idx="4188">
                  <c:v>4189</c:v>
                </c:pt>
                <c:pt idx="4189">
                  <c:v>4190</c:v>
                </c:pt>
                <c:pt idx="4190">
                  <c:v>4191</c:v>
                </c:pt>
                <c:pt idx="4191">
                  <c:v>4192</c:v>
                </c:pt>
                <c:pt idx="4192">
                  <c:v>4193</c:v>
                </c:pt>
                <c:pt idx="4193">
                  <c:v>4194</c:v>
                </c:pt>
                <c:pt idx="4194">
                  <c:v>4195</c:v>
                </c:pt>
                <c:pt idx="4195">
                  <c:v>4196</c:v>
                </c:pt>
                <c:pt idx="4196">
                  <c:v>4197</c:v>
                </c:pt>
                <c:pt idx="4197">
                  <c:v>4198</c:v>
                </c:pt>
                <c:pt idx="4198">
                  <c:v>4199</c:v>
                </c:pt>
                <c:pt idx="4199">
                  <c:v>4200</c:v>
                </c:pt>
                <c:pt idx="4200">
                  <c:v>4201</c:v>
                </c:pt>
                <c:pt idx="4201">
                  <c:v>4202</c:v>
                </c:pt>
                <c:pt idx="4202">
                  <c:v>4203</c:v>
                </c:pt>
                <c:pt idx="4203">
                  <c:v>4204</c:v>
                </c:pt>
                <c:pt idx="4204">
                  <c:v>4205</c:v>
                </c:pt>
                <c:pt idx="4205">
                  <c:v>4206</c:v>
                </c:pt>
                <c:pt idx="4206">
                  <c:v>4207</c:v>
                </c:pt>
                <c:pt idx="4207">
                  <c:v>4208</c:v>
                </c:pt>
                <c:pt idx="4208">
                  <c:v>4209</c:v>
                </c:pt>
                <c:pt idx="4209">
                  <c:v>4210</c:v>
                </c:pt>
                <c:pt idx="4210">
                  <c:v>4211</c:v>
                </c:pt>
                <c:pt idx="4211">
                  <c:v>4212</c:v>
                </c:pt>
                <c:pt idx="4212">
                  <c:v>4213</c:v>
                </c:pt>
                <c:pt idx="4213">
                  <c:v>4214</c:v>
                </c:pt>
                <c:pt idx="4214">
                  <c:v>4215</c:v>
                </c:pt>
                <c:pt idx="4215">
                  <c:v>4216</c:v>
                </c:pt>
                <c:pt idx="4216">
                  <c:v>4217</c:v>
                </c:pt>
                <c:pt idx="4217">
                  <c:v>4218</c:v>
                </c:pt>
                <c:pt idx="4218">
                  <c:v>4219</c:v>
                </c:pt>
                <c:pt idx="4219">
                  <c:v>4220</c:v>
                </c:pt>
                <c:pt idx="4220">
                  <c:v>4221</c:v>
                </c:pt>
                <c:pt idx="4221">
                  <c:v>4222</c:v>
                </c:pt>
                <c:pt idx="4222">
                  <c:v>4223</c:v>
                </c:pt>
                <c:pt idx="4223">
                  <c:v>4224</c:v>
                </c:pt>
                <c:pt idx="4224">
                  <c:v>4225</c:v>
                </c:pt>
                <c:pt idx="4225">
                  <c:v>4226</c:v>
                </c:pt>
                <c:pt idx="4226">
                  <c:v>4227</c:v>
                </c:pt>
                <c:pt idx="4227">
                  <c:v>4228</c:v>
                </c:pt>
                <c:pt idx="4228">
                  <c:v>4229</c:v>
                </c:pt>
                <c:pt idx="4229">
                  <c:v>4230</c:v>
                </c:pt>
                <c:pt idx="4230">
                  <c:v>4231</c:v>
                </c:pt>
                <c:pt idx="4231">
                  <c:v>4232</c:v>
                </c:pt>
                <c:pt idx="4232">
                  <c:v>4233</c:v>
                </c:pt>
                <c:pt idx="4233">
                  <c:v>4234</c:v>
                </c:pt>
                <c:pt idx="4234">
                  <c:v>4235</c:v>
                </c:pt>
                <c:pt idx="4235">
                  <c:v>4236</c:v>
                </c:pt>
                <c:pt idx="4236">
                  <c:v>4237</c:v>
                </c:pt>
                <c:pt idx="4237">
                  <c:v>4238</c:v>
                </c:pt>
                <c:pt idx="4238">
                  <c:v>4239</c:v>
                </c:pt>
                <c:pt idx="4239">
                  <c:v>4240</c:v>
                </c:pt>
                <c:pt idx="4240">
                  <c:v>4241</c:v>
                </c:pt>
                <c:pt idx="4241">
                  <c:v>4242</c:v>
                </c:pt>
                <c:pt idx="4242">
                  <c:v>4243</c:v>
                </c:pt>
                <c:pt idx="4243">
                  <c:v>4244</c:v>
                </c:pt>
                <c:pt idx="4244">
                  <c:v>4245</c:v>
                </c:pt>
                <c:pt idx="4245">
                  <c:v>4246</c:v>
                </c:pt>
                <c:pt idx="4246">
                  <c:v>4247</c:v>
                </c:pt>
                <c:pt idx="4247">
                  <c:v>4248</c:v>
                </c:pt>
                <c:pt idx="4248">
                  <c:v>4249</c:v>
                </c:pt>
                <c:pt idx="4249">
                  <c:v>4250</c:v>
                </c:pt>
                <c:pt idx="4250">
                  <c:v>4251</c:v>
                </c:pt>
                <c:pt idx="4251">
                  <c:v>4252</c:v>
                </c:pt>
                <c:pt idx="4252">
                  <c:v>4253</c:v>
                </c:pt>
                <c:pt idx="4253">
                  <c:v>4254</c:v>
                </c:pt>
                <c:pt idx="4254">
                  <c:v>4255</c:v>
                </c:pt>
                <c:pt idx="4255">
                  <c:v>4256</c:v>
                </c:pt>
                <c:pt idx="4256">
                  <c:v>4257</c:v>
                </c:pt>
                <c:pt idx="4257">
                  <c:v>4258</c:v>
                </c:pt>
                <c:pt idx="4258">
                  <c:v>4259</c:v>
                </c:pt>
                <c:pt idx="4259">
                  <c:v>4260</c:v>
                </c:pt>
                <c:pt idx="4260">
                  <c:v>4261</c:v>
                </c:pt>
                <c:pt idx="4261">
                  <c:v>4262</c:v>
                </c:pt>
                <c:pt idx="4262">
                  <c:v>4263</c:v>
                </c:pt>
                <c:pt idx="4263">
                  <c:v>4264</c:v>
                </c:pt>
                <c:pt idx="4264">
                  <c:v>4265</c:v>
                </c:pt>
                <c:pt idx="4265">
                  <c:v>4266</c:v>
                </c:pt>
                <c:pt idx="4266">
                  <c:v>4267</c:v>
                </c:pt>
                <c:pt idx="4267">
                  <c:v>4268</c:v>
                </c:pt>
                <c:pt idx="4268">
                  <c:v>4269</c:v>
                </c:pt>
                <c:pt idx="4269">
                  <c:v>4270</c:v>
                </c:pt>
                <c:pt idx="4270">
                  <c:v>4271</c:v>
                </c:pt>
                <c:pt idx="4271">
                  <c:v>4272</c:v>
                </c:pt>
                <c:pt idx="4272">
                  <c:v>4273</c:v>
                </c:pt>
                <c:pt idx="4273">
                  <c:v>4274</c:v>
                </c:pt>
                <c:pt idx="4274">
                  <c:v>4275</c:v>
                </c:pt>
                <c:pt idx="4275">
                  <c:v>4276</c:v>
                </c:pt>
                <c:pt idx="4276">
                  <c:v>4277</c:v>
                </c:pt>
                <c:pt idx="4277">
                  <c:v>4278</c:v>
                </c:pt>
                <c:pt idx="4278">
                  <c:v>4279</c:v>
                </c:pt>
                <c:pt idx="4279">
                  <c:v>4280</c:v>
                </c:pt>
                <c:pt idx="4280">
                  <c:v>4281</c:v>
                </c:pt>
                <c:pt idx="4281">
                  <c:v>4282</c:v>
                </c:pt>
                <c:pt idx="4282">
                  <c:v>4283</c:v>
                </c:pt>
                <c:pt idx="4283">
                  <c:v>4284</c:v>
                </c:pt>
                <c:pt idx="4284">
                  <c:v>4285</c:v>
                </c:pt>
                <c:pt idx="4285">
                  <c:v>4286</c:v>
                </c:pt>
                <c:pt idx="4286">
                  <c:v>4287</c:v>
                </c:pt>
                <c:pt idx="4287">
                  <c:v>4288</c:v>
                </c:pt>
                <c:pt idx="4288">
                  <c:v>4289</c:v>
                </c:pt>
                <c:pt idx="4289">
                  <c:v>4290</c:v>
                </c:pt>
                <c:pt idx="4290">
                  <c:v>4291</c:v>
                </c:pt>
                <c:pt idx="4291">
                  <c:v>4292</c:v>
                </c:pt>
                <c:pt idx="4292">
                  <c:v>4293</c:v>
                </c:pt>
                <c:pt idx="4293">
                  <c:v>4294</c:v>
                </c:pt>
                <c:pt idx="4294">
                  <c:v>4295</c:v>
                </c:pt>
                <c:pt idx="4295">
                  <c:v>4296</c:v>
                </c:pt>
                <c:pt idx="4296">
                  <c:v>4297</c:v>
                </c:pt>
                <c:pt idx="4297">
                  <c:v>4298</c:v>
                </c:pt>
                <c:pt idx="4298">
                  <c:v>4299</c:v>
                </c:pt>
                <c:pt idx="4299">
                  <c:v>4300</c:v>
                </c:pt>
                <c:pt idx="4300">
                  <c:v>4301</c:v>
                </c:pt>
                <c:pt idx="4301">
                  <c:v>4302</c:v>
                </c:pt>
                <c:pt idx="4302">
                  <c:v>4303</c:v>
                </c:pt>
                <c:pt idx="4303">
                  <c:v>4304</c:v>
                </c:pt>
                <c:pt idx="4304">
                  <c:v>4305</c:v>
                </c:pt>
                <c:pt idx="4305">
                  <c:v>4306</c:v>
                </c:pt>
                <c:pt idx="4306">
                  <c:v>4307</c:v>
                </c:pt>
                <c:pt idx="4307">
                  <c:v>4308</c:v>
                </c:pt>
                <c:pt idx="4308">
                  <c:v>4309</c:v>
                </c:pt>
                <c:pt idx="4309">
                  <c:v>4310</c:v>
                </c:pt>
                <c:pt idx="4310">
                  <c:v>4311</c:v>
                </c:pt>
                <c:pt idx="4311">
                  <c:v>4312</c:v>
                </c:pt>
                <c:pt idx="4312">
                  <c:v>4313</c:v>
                </c:pt>
                <c:pt idx="4313">
                  <c:v>4314</c:v>
                </c:pt>
                <c:pt idx="4314">
                  <c:v>4315</c:v>
                </c:pt>
                <c:pt idx="4315">
                  <c:v>4316</c:v>
                </c:pt>
                <c:pt idx="4316">
                  <c:v>4317</c:v>
                </c:pt>
                <c:pt idx="4317">
                  <c:v>4318</c:v>
                </c:pt>
                <c:pt idx="4318">
                  <c:v>4319</c:v>
                </c:pt>
                <c:pt idx="4319">
                  <c:v>4320</c:v>
                </c:pt>
                <c:pt idx="4320">
                  <c:v>4321</c:v>
                </c:pt>
                <c:pt idx="4321">
                  <c:v>4322</c:v>
                </c:pt>
                <c:pt idx="4322">
                  <c:v>4323</c:v>
                </c:pt>
                <c:pt idx="4323">
                  <c:v>4324</c:v>
                </c:pt>
                <c:pt idx="4324">
                  <c:v>4325</c:v>
                </c:pt>
                <c:pt idx="4325">
                  <c:v>4326</c:v>
                </c:pt>
                <c:pt idx="4326">
                  <c:v>4327</c:v>
                </c:pt>
                <c:pt idx="4327">
                  <c:v>4328</c:v>
                </c:pt>
                <c:pt idx="4328">
                  <c:v>4329</c:v>
                </c:pt>
                <c:pt idx="4329">
                  <c:v>4330</c:v>
                </c:pt>
                <c:pt idx="4330">
                  <c:v>4331</c:v>
                </c:pt>
                <c:pt idx="4331">
                  <c:v>4332</c:v>
                </c:pt>
                <c:pt idx="4332">
                  <c:v>4333</c:v>
                </c:pt>
                <c:pt idx="4333">
                  <c:v>4334</c:v>
                </c:pt>
                <c:pt idx="4334">
                  <c:v>4335</c:v>
                </c:pt>
                <c:pt idx="4335">
                  <c:v>4336</c:v>
                </c:pt>
                <c:pt idx="4336">
                  <c:v>4337</c:v>
                </c:pt>
                <c:pt idx="4337">
                  <c:v>4338</c:v>
                </c:pt>
                <c:pt idx="4338">
                  <c:v>4339</c:v>
                </c:pt>
                <c:pt idx="4339">
                  <c:v>4340</c:v>
                </c:pt>
                <c:pt idx="4340">
                  <c:v>4341</c:v>
                </c:pt>
                <c:pt idx="4341">
                  <c:v>4342</c:v>
                </c:pt>
                <c:pt idx="4342">
                  <c:v>4343</c:v>
                </c:pt>
                <c:pt idx="4343">
                  <c:v>4344</c:v>
                </c:pt>
                <c:pt idx="4344">
                  <c:v>4345</c:v>
                </c:pt>
                <c:pt idx="4345">
                  <c:v>4346</c:v>
                </c:pt>
                <c:pt idx="4346">
                  <c:v>4347</c:v>
                </c:pt>
                <c:pt idx="4347">
                  <c:v>4348</c:v>
                </c:pt>
                <c:pt idx="4348">
                  <c:v>4349</c:v>
                </c:pt>
                <c:pt idx="4349">
                  <c:v>4350</c:v>
                </c:pt>
                <c:pt idx="4350">
                  <c:v>4351</c:v>
                </c:pt>
                <c:pt idx="4351">
                  <c:v>4352</c:v>
                </c:pt>
                <c:pt idx="4352">
                  <c:v>4353</c:v>
                </c:pt>
                <c:pt idx="4353">
                  <c:v>4354</c:v>
                </c:pt>
                <c:pt idx="4354">
                  <c:v>4355</c:v>
                </c:pt>
                <c:pt idx="4355">
                  <c:v>4356</c:v>
                </c:pt>
                <c:pt idx="4356">
                  <c:v>4357</c:v>
                </c:pt>
                <c:pt idx="4357">
                  <c:v>4358</c:v>
                </c:pt>
                <c:pt idx="4358">
                  <c:v>4359</c:v>
                </c:pt>
                <c:pt idx="4359">
                  <c:v>4360</c:v>
                </c:pt>
                <c:pt idx="4360">
                  <c:v>4361</c:v>
                </c:pt>
                <c:pt idx="4361">
                  <c:v>4362</c:v>
                </c:pt>
                <c:pt idx="4362">
                  <c:v>4363</c:v>
                </c:pt>
                <c:pt idx="4363">
                  <c:v>4364</c:v>
                </c:pt>
                <c:pt idx="4364">
                  <c:v>4365</c:v>
                </c:pt>
                <c:pt idx="4365">
                  <c:v>4366</c:v>
                </c:pt>
                <c:pt idx="4366">
                  <c:v>4367</c:v>
                </c:pt>
                <c:pt idx="4367">
                  <c:v>4368</c:v>
                </c:pt>
                <c:pt idx="4368">
                  <c:v>4369</c:v>
                </c:pt>
                <c:pt idx="4369">
                  <c:v>4370</c:v>
                </c:pt>
                <c:pt idx="4370">
                  <c:v>4371</c:v>
                </c:pt>
                <c:pt idx="4371">
                  <c:v>4372</c:v>
                </c:pt>
                <c:pt idx="4372">
                  <c:v>4373</c:v>
                </c:pt>
                <c:pt idx="4373">
                  <c:v>4374</c:v>
                </c:pt>
                <c:pt idx="4374">
                  <c:v>4375</c:v>
                </c:pt>
                <c:pt idx="4375">
                  <c:v>4376</c:v>
                </c:pt>
                <c:pt idx="4376">
                  <c:v>4377</c:v>
                </c:pt>
                <c:pt idx="4377">
                  <c:v>4378</c:v>
                </c:pt>
                <c:pt idx="4378">
                  <c:v>4379</c:v>
                </c:pt>
                <c:pt idx="4379">
                  <c:v>4380</c:v>
                </c:pt>
                <c:pt idx="4380">
                  <c:v>4381</c:v>
                </c:pt>
                <c:pt idx="4381">
                  <c:v>4382</c:v>
                </c:pt>
                <c:pt idx="4382">
                  <c:v>4383</c:v>
                </c:pt>
                <c:pt idx="4383">
                  <c:v>4384</c:v>
                </c:pt>
                <c:pt idx="4384">
                  <c:v>4385</c:v>
                </c:pt>
                <c:pt idx="4385">
                  <c:v>4386</c:v>
                </c:pt>
                <c:pt idx="4386">
                  <c:v>4387</c:v>
                </c:pt>
                <c:pt idx="4387">
                  <c:v>4388</c:v>
                </c:pt>
                <c:pt idx="4388">
                  <c:v>4389</c:v>
                </c:pt>
                <c:pt idx="4389">
                  <c:v>4390</c:v>
                </c:pt>
                <c:pt idx="4390">
                  <c:v>4391</c:v>
                </c:pt>
                <c:pt idx="4391">
                  <c:v>4392</c:v>
                </c:pt>
                <c:pt idx="4392">
                  <c:v>4393</c:v>
                </c:pt>
                <c:pt idx="4393">
                  <c:v>4394</c:v>
                </c:pt>
                <c:pt idx="4394">
                  <c:v>4395</c:v>
                </c:pt>
                <c:pt idx="4395">
                  <c:v>4396</c:v>
                </c:pt>
                <c:pt idx="4396">
                  <c:v>4397</c:v>
                </c:pt>
                <c:pt idx="4397">
                  <c:v>4398</c:v>
                </c:pt>
                <c:pt idx="4398">
                  <c:v>4399</c:v>
                </c:pt>
                <c:pt idx="4399">
                  <c:v>4400</c:v>
                </c:pt>
                <c:pt idx="4400">
                  <c:v>4401</c:v>
                </c:pt>
                <c:pt idx="4401">
                  <c:v>4402</c:v>
                </c:pt>
                <c:pt idx="4402">
                  <c:v>4403</c:v>
                </c:pt>
                <c:pt idx="4403">
                  <c:v>4404</c:v>
                </c:pt>
                <c:pt idx="4404">
                  <c:v>4405</c:v>
                </c:pt>
                <c:pt idx="4405">
                  <c:v>4406</c:v>
                </c:pt>
                <c:pt idx="4406">
                  <c:v>4407</c:v>
                </c:pt>
                <c:pt idx="4407">
                  <c:v>4408</c:v>
                </c:pt>
                <c:pt idx="4408">
                  <c:v>4409</c:v>
                </c:pt>
                <c:pt idx="4409">
                  <c:v>4410</c:v>
                </c:pt>
                <c:pt idx="4410">
                  <c:v>4411</c:v>
                </c:pt>
                <c:pt idx="4411">
                  <c:v>4412</c:v>
                </c:pt>
                <c:pt idx="4412">
                  <c:v>4413</c:v>
                </c:pt>
                <c:pt idx="4413">
                  <c:v>4414</c:v>
                </c:pt>
                <c:pt idx="4414">
                  <c:v>4415</c:v>
                </c:pt>
                <c:pt idx="4415">
                  <c:v>4416</c:v>
                </c:pt>
                <c:pt idx="4416">
                  <c:v>4417</c:v>
                </c:pt>
                <c:pt idx="4417">
                  <c:v>4418</c:v>
                </c:pt>
                <c:pt idx="4418">
                  <c:v>4419</c:v>
                </c:pt>
                <c:pt idx="4419">
                  <c:v>4420</c:v>
                </c:pt>
                <c:pt idx="4420">
                  <c:v>4421</c:v>
                </c:pt>
                <c:pt idx="4421">
                  <c:v>4422</c:v>
                </c:pt>
                <c:pt idx="4422">
                  <c:v>4423</c:v>
                </c:pt>
                <c:pt idx="4423">
                  <c:v>4424</c:v>
                </c:pt>
                <c:pt idx="4424">
                  <c:v>4425</c:v>
                </c:pt>
                <c:pt idx="4425">
                  <c:v>4426</c:v>
                </c:pt>
                <c:pt idx="4426">
                  <c:v>4427</c:v>
                </c:pt>
                <c:pt idx="4427">
                  <c:v>4428</c:v>
                </c:pt>
                <c:pt idx="4428">
                  <c:v>4429</c:v>
                </c:pt>
                <c:pt idx="4429">
                  <c:v>4430</c:v>
                </c:pt>
                <c:pt idx="4430">
                  <c:v>4431</c:v>
                </c:pt>
                <c:pt idx="4431">
                  <c:v>4432</c:v>
                </c:pt>
                <c:pt idx="4432">
                  <c:v>4433</c:v>
                </c:pt>
                <c:pt idx="4433">
                  <c:v>4434</c:v>
                </c:pt>
                <c:pt idx="4434">
                  <c:v>4435</c:v>
                </c:pt>
                <c:pt idx="4435">
                  <c:v>4436</c:v>
                </c:pt>
                <c:pt idx="4436">
                  <c:v>4437</c:v>
                </c:pt>
                <c:pt idx="4437">
                  <c:v>4438</c:v>
                </c:pt>
                <c:pt idx="4438">
                  <c:v>4439</c:v>
                </c:pt>
                <c:pt idx="4439">
                  <c:v>4440</c:v>
                </c:pt>
                <c:pt idx="4440">
                  <c:v>4441</c:v>
                </c:pt>
                <c:pt idx="4441">
                  <c:v>4442</c:v>
                </c:pt>
                <c:pt idx="4442">
                  <c:v>4443</c:v>
                </c:pt>
                <c:pt idx="4443">
                  <c:v>4444</c:v>
                </c:pt>
                <c:pt idx="4444">
                  <c:v>4445</c:v>
                </c:pt>
                <c:pt idx="4445">
                  <c:v>4446</c:v>
                </c:pt>
                <c:pt idx="4446">
                  <c:v>4447</c:v>
                </c:pt>
                <c:pt idx="4447">
                  <c:v>4448</c:v>
                </c:pt>
                <c:pt idx="4448">
                  <c:v>4449</c:v>
                </c:pt>
                <c:pt idx="4449">
                  <c:v>4450</c:v>
                </c:pt>
                <c:pt idx="4450">
                  <c:v>4451</c:v>
                </c:pt>
                <c:pt idx="4451">
                  <c:v>4452</c:v>
                </c:pt>
                <c:pt idx="4452">
                  <c:v>4453</c:v>
                </c:pt>
                <c:pt idx="4453">
                  <c:v>4454</c:v>
                </c:pt>
                <c:pt idx="4454">
                  <c:v>4455</c:v>
                </c:pt>
                <c:pt idx="4455">
                  <c:v>4456</c:v>
                </c:pt>
                <c:pt idx="4456">
                  <c:v>4457</c:v>
                </c:pt>
                <c:pt idx="4457">
                  <c:v>4458</c:v>
                </c:pt>
                <c:pt idx="4458">
                  <c:v>4459</c:v>
                </c:pt>
                <c:pt idx="4459">
                  <c:v>4460</c:v>
                </c:pt>
                <c:pt idx="4460">
                  <c:v>4461</c:v>
                </c:pt>
                <c:pt idx="4461">
                  <c:v>4462</c:v>
                </c:pt>
                <c:pt idx="4462">
                  <c:v>4463</c:v>
                </c:pt>
                <c:pt idx="4463">
                  <c:v>4464</c:v>
                </c:pt>
                <c:pt idx="4464">
                  <c:v>4465</c:v>
                </c:pt>
                <c:pt idx="4465">
                  <c:v>4466</c:v>
                </c:pt>
                <c:pt idx="4466">
                  <c:v>4467</c:v>
                </c:pt>
                <c:pt idx="4467">
                  <c:v>4468</c:v>
                </c:pt>
                <c:pt idx="4468">
                  <c:v>4469</c:v>
                </c:pt>
                <c:pt idx="4469">
                  <c:v>4470</c:v>
                </c:pt>
                <c:pt idx="4470">
                  <c:v>4471</c:v>
                </c:pt>
                <c:pt idx="4471">
                  <c:v>4472</c:v>
                </c:pt>
                <c:pt idx="4472">
                  <c:v>4473</c:v>
                </c:pt>
                <c:pt idx="4473">
                  <c:v>4474</c:v>
                </c:pt>
                <c:pt idx="4474">
                  <c:v>4475</c:v>
                </c:pt>
                <c:pt idx="4475">
                  <c:v>4476</c:v>
                </c:pt>
                <c:pt idx="4476">
                  <c:v>4477</c:v>
                </c:pt>
                <c:pt idx="4477">
                  <c:v>4478</c:v>
                </c:pt>
                <c:pt idx="4478">
                  <c:v>4479</c:v>
                </c:pt>
                <c:pt idx="4479">
                  <c:v>4480</c:v>
                </c:pt>
                <c:pt idx="4480">
                  <c:v>4481</c:v>
                </c:pt>
                <c:pt idx="4481">
                  <c:v>4482</c:v>
                </c:pt>
                <c:pt idx="4482">
                  <c:v>4483</c:v>
                </c:pt>
                <c:pt idx="4483">
                  <c:v>4484</c:v>
                </c:pt>
                <c:pt idx="4484">
                  <c:v>4485</c:v>
                </c:pt>
                <c:pt idx="4485">
                  <c:v>4486</c:v>
                </c:pt>
                <c:pt idx="4486">
                  <c:v>4487</c:v>
                </c:pt>
                <c:pt idx="4487">
                  <c:v>4488</c:v>
                </c:pt>
                <c:pt idx="4488">
                  <c:v>4489</c:v>
                </c:pt>
                <c:pt idx="4489">
                  <c:v>4490</c:v>
                </c:pt>
                <c:pt idx="4490">
                  <c:v>4491</c:v>
                </c:pt>
                <c:pt idx="4491">
                  <c:v>4492</c:v>
                </c:pt>
                <c:pt idx="4492">
                  <c:v>4493</c:v>
                </c:pt>
                <c:pt idx="4493">
                  <c:v>4494</c:v>
                </c:pt>
                <c:pt idx="4494">
                  <c:v>4495</c:v>
                </c:pt>
                <c:pt idx="4495">
                  <c:v>4496</c:v>
                </c:pt>
                <c:pt idx="4496">
                  <c:v>4497</c:v>
                </c:pt>
                <c:pt idx="4497">
                  <c:v>4498</c:v>
                </c:pt>
                <c:pt idx="4498">
                  <c:v>4499</c:v>
                </c:pt>
                <c:pt idx="4499">
                  <c:v>4500</c:v>
                </c:pt>
                <c:pt idx="4500">
                  <c:v>4501</c:v>
                </c:pt>
                <c:pt idx="4501">
                  <c:v>4502</c:v>
                </c:pt>
                <c:pt idx="4502">
                  <c:v>4503</c:v>
                </c:pt>
                <c:pt idx="4503">
                  <c:v>4504</c:v>
                </c:pt>
                <c:pt idx="4504">
                  <c:v>4505</c:v>
                </c:pt>
                <c:pt idx="4505">
                  <c:v>4506</c:v>
                </c:pt>
                <c:pt idx="4506">
                  <c:v>4507</c:v>
                </c:pt>
                <c:pt idx="4507">
                  <c:v>4508</c:v>
                </c:pt>
                <c:pt idx="4508">
                  <c:v>4509</c:v>
                </c:pt>
                <c:pt idx="4509">
                  <c:v>4510</c:v>
                </c:pt>
                <c:pt idx="4510">
                  <c:v>4511</c:v>
                </c:pt>
                <c:pt idx="4511">
                  <c:v>4512</c:v>
                </c:pt>
                <c:pt idx="4512">
                  <c:v>4513</c:v>
                </c:pt>
                <c:pt idx="4513">
                  <c:v>4514</c:v>
                </c:pt>
                <c:pt idx="4514">
                  <c:v>4515</c:v>
                </c:pt>
                <c:pt idx="4515">
                  <c:v>4516</c:v>
                </c:pt>
                <c:pt idx="4516">
                  <c:v>4517</c:v>
                </c:pt>
                <c:pt idx="4517">
                  <c:v>4518</c:v>
                </c:pt>
                <c:pt idx="4518">
                  <c:v>4519</c:v>
                </c:pt>
                <c:pt idx="4519">
                  <c:v>4520</c:v>
                </c:pt>
                <c:pt idx="4520">
                  <c:v>4521</c:v>
                </c:pt>
                <c:pt idx="4521">
                  <c:v>4522</c:v>
                </c:pt>
                <c:pt idx="4522">
                  <c:v>4523</c:v>
                </c:pt>
                <c:pt idx="4523">
                  <c:v>4524</c:v>
                </c:pt>
                <c:pt idx="4524">
                  <c:v>4525</c:v>
                </c:pt>
                <c:pt idx="4525">
                  <c:v>4526</c:v>
                </c:pt>
                <c:pt idx="4526">
                  <c:v>4527</c:v>
                </c:pt>
                <c:pt idx="4527">
                  <c:v>4528</c:v>
                </c:pt>
                <c:pt idx="4528">
                  <c:v>4529</c:v>
                </c:pt>
                <c:pt idx="4529">
                  <c:v>4530</c:v>
                </c:pt>
                <c:pt idx="4530">
                  <c:v>4531</c:v>
                </c:pt>
                <c:pt idx="4531">
                  <c:v>4532</c:v>
                </c:pt>
                <c:pt idx="4532">
                  <c:v>4533</c:v>
                </c:pt>
                <c:pt idx="4533">
                  <c:v>4534</c:v>
                </c:pt>
                <c:pt idx="4534">
                  <c:v>4535</c:v>
                </c:pt>
                <c:pt idx="4535">
                  <c:v>4536</c:v>
                </c:pt>
                <c:pt idx="4536">
                  <c:v>4537</c:v>
                </c:pt>
                <c:pt idx="4537">
                  <c:v>4538</c:v>
                </c:pt>
                <c:pt idx="4538">
                  <c:v>4539</c:v>
                </c:pt>
                <c:pt idx="4539">
                  <c:v>4540</c:v>
                </c:pt>
                <c:pt idx="4540">
                  <c:v>4541</c:v>
                </c:pt>
                <c:pt idx="4541">
                  <c:v>4542</c:v>
                </c:pt>
                <c:pt idx="4542">
                  <c:v>4543</c:v>
                </c:pt>
                <c:pt idx="4543">
                  <c:v>4544</c:v>
                </c:pt>
                <c:pt idx="4544">
                  <c:v>4545</c:v>
                </c:pt>
                <c:pt idx="4545">
                  <c:v>4546</c:v>
                </c:pt>
                <c:pt idx="4546">
                  <c:v>4547</c:v>
                </c:pt>
                <c:pt idx="4547">
                  <c:v>4548</c:v>
                </c:pt>
                <c:pt idx="4548">
                  <c:v>4549</c:v>
                </c:pt>
                <c:pt idx="4549">
                  <c:v>4550</c:v>
                </c:pt>
                <c:pt idx="4550">
                  <c:v>4551</c:v>
                </c:pt>
                <c:pt idx="4551">
                  <c:v>4552</c:v>
                </c:pt>
                <c:pt idx="4552">
                  <c:v>4553</c:v>
                </c:pt>
                <c:pt idx="4553">
                  <c:v>4554</c:v>
                </c:pt>
                <c:pt idx="4554">
                  <c:v>4555</c:v>
                </c:pt>
                <c:pt idx="4555">
                  <c:v>4556</c:v>
                </c:pt>
                <c:pt idx="4556">
                  <c:v>4557</c:v>
                </c:pt>
                <c:pt idx="4557">
                  <c:v>4558</c:v>
                </c:pt>
                <c:pt idx="4558">
                  <c:v>4559</c:v>
                </c:pt>
                <c:pt idx="4559">
                  <c:v>4560</c:v>
                </c:pt>
                <c:pt idx="4560">
                  <c:v>4561</c:v>
                </c:pt>
                <c:pt idx="4561">
                  <c:v>4562</c:v>
                </c:pt>
                <c:pt idx="4562">
                  <c:v>4563</c:v>
                </c:pt>
                <c:pt idx="4563">
                  <c:v>4564</c:v>
                </c:pt>
                <c:pt idx="4564">
                  <c:v>4565</c:v>
                </c:pt>
                <c:pt idx="4565">
                  <c:v>4566</c:v>
                </c:pt>
                <c:pt idx="4566">
                  <c:v>4567</c:v>
                </c:pt>
                <c:pt idx="4567">
                  <c:v>4568</c:v>
                </c:pt>
                <c:pt idx="4568">
                  <c:v>4569</c:v>
                </c:pt>
                <c:pt idx="4569">
                  <c:v>4570</c:v>
                </c:pt>
                <c:pt idx="4570">
                  <c:v>4571</c:v>
                </c:pt>
                <c:pt idx="4571">
                  <c:v>4572</c:v>
                </c:pt>
                <c:pt idx="4572">
                  <c:v>4573</c:v>
                </c:pt>
                <c:pt idx="4573">
                  <c:v>4574</c:v>
                </c:pt>
                <c:pt idx="4574">
                  <c:v>4575</c:v>
                </c:pt>
                <c:pt idx="4575">
                  <c:v>4576</c:v>
                </c:pt>
                <c:pt idx="4576">
                  <c:v>4577</c:v>
                </c:pt>
                <c:pt idx="4577">
                  <c:v>4578</c:v>
                </c:pt>
                <c:pt idx="4578">
                  <c:v>4579</c:v>
                </c:pt>
                <c:pt idx="4579">
                  <c:v>4580</c:v>
                </c:pt>
                <c:pt idx="4580">
                  <c:v>4581</c:v>
                </c:pt>
                <c:pt idx="4581">
                  <c:v>4582</c:v>
                </c:pt>
                <c:pt idx="4582">
                  <c:v>4583</c:v>
                </c:pt>
                <c:pt idx="4583">
                  <c:v>4584</c:v>
                </c:pt>
                <c:pt idx="4584">
                  <c:v>4585</c:v>
                </c:pt>
                <c:pt idx="4585">
                  <c:v>4586</c:v>
                </c:pt>
                <c:pt idx="4586">
                  <c:v>4587</c:v>
                </c:pt>
                <c:pt idx="4587">
                  <c:v>4588</c:v>
                </c:pt>
                <c:pt idx="4588">
                  <c:v>4589</c:v>
                </c:pt>
                <c:pt idx="4589">
                  <c:v>4590</c:v>
                </c:pt>
                <c:pt idx="4590">
                  <c:v>4591</c:v>
                </c:pt>
                <c:pt idx="4591">
                  <c:v>4592</c:v>
                </c:pt>
                <c:pt idx="4592">
                  <c:v>4593</c:v>
                </c:pt>
                <c:pt idx="4593">
                  <c:v>4594</c:v>
                </c:pt>
                <c:pt idx="4594">
                  <c:v>4595</c:v>
                </c:pt>
                <c:pt idx="4595">
                  <c:v>4596</c:v>
                </c:pt>
                <c:pt idx="4596">
                  <c:v>4597</c:v>
                </c:pt>
                <c:pt idx="4597">
                  <c:v>4598</c:v>
                </c:pt>
                <c:pt idx="4598">
                  <c:v>4599</c:v>
                </c:pt>
                <c:pt idx="4599">
                  <c:v>4600</c:v>
                </c:pt>
                <c:pt idx="4600">
                  <c:v>4601</c:v>
                </c:pt>
                <c:pt idx="4601">
                  <c:v>4602</c:v>
                </c:pt>
                <c:pt idx="4602">
                  <c:v>4603</c:v>
                </c:pt>
                <c:pt idx="4603">
                  <c:v>4604</c:v>
                </c:pt>
                <c:pt idx="4604">
                  <c:v>4605</c:v>
                </c:pt>
                <c:pt idx="4605">
                  <c:v>4606</c:v>
                </c:pt>
                <c:pt idx="4606">
                  <c:v>4607</c:v>
                </c:pt>
                <c:pt idx="4607">
                  <c:v>4608</c:v>
                </c:pt>
                <c:pt idx="4608">
                  <c:v>4609</c:v>
                </c:pt>
                <c:pt idx="4609">
                  <c:v>4610</c:v>
                </c:pt>
                <c:pt idx="4610">
                  <c:v>4611</c:v>
                </c:pt>
                <c:pt idx="4611">
                  <c:v>4612</c:v>
                </c:pt>
                <c:pt idx="4612">
                  <c:v>4613</c:v>
                </c:pt>
                <c:pt idx="4613">
                  <c:v>4614</c:v>
                </c:pt>
                <c:pt idx="4614">
                  <c:v>4615</c:v>
                </c:pt>
                <c:pt idx="4615">
                  <c:v>4616</c:v>
                </c:pt>
                <c:pt idx="4616">
                  <c:v>4617</c:v>
                </c:pt>
                <c:pt idx="4617">
                  <c:v>4618</c:v>
                </c:pt>
                <c:pt idx="4618">
                  <c:v>4619</c:v>
                </c:pt>
                <c:pt idx="4619">
                  <c:v>4620</c:v>
                </c:pt>
                <c:pt idx="4620">
                  <c:v>4621</c:v>
                </c:pt>
                <c:pt idx="4621">
                  <c:v>4622</c:v>
                </c:pt>
                <c:pt idx="4622">
                  <c:v>4623</c:v>
                </c:pt>
                <c:pt idx="4623">
                  <c:v>4624</c:v>
                </c:pt>
                <c:pt idx="4624">
                  <c:v>4625</c:v>
                </c:pt>
                <c:pt idx="4625">
                  <c:v>4626</c:v>
                </c:pt>
                <c:pt idx="4626">
                  <c:v>4627</c:v>
                </c:pt>
                <c:pt idx="4627">
                  <c:v>4628</c:v>
                </c:pt>
                <c:pt idx="4628">
                  <c:v>4629</c:v>
                </c:pt>
                <c:pt idx="4629">
                  <c:v>4630</c:v>
                </c:pt>
                <c:pt idx="4630">
                  <c:v>4631</c:v>
                </c:pt>
                <c:pt idx="4631">
                  <c:v>4632</c:v>
                </c:pt>
                <c:pt idx="4632">
                  <c:v>4633</c:v>
                </c:pt>
                <c:pt idx="4633">
                  <c:v>4634</c:v>
                </c:pt>
                <c:pt idx="4634">
                  <c:v>4635</c:v>
                </c:pt>
                <c:pt idx="4635">
                  <c:v>4636</c:v>
                </c:pt>
                <c:pt idx="4636">
                  <c:v>4637</c:v>
                </c:pt>
                <c:pt idx="4637">
                  <c:v>4638</c:v>
                </c:pt>
                <c:pt idx="4638">
                  <c:v>4639</c:v>
                </c:pt>
                <c:pt idx="4639">
                  <c:v>4640</c:v>
                </c:pt>
                <c:pt idx="4640">
                  <c:v>4641</c:v>
                </c:pt>
                <c:pt idx="4641">
                  <c:v>4642</c:v>
                </c:pt>
                <c:pt idx="4642">
                  <c:v>4643</c:v>
                </c:pt>
                <c:pt idx="4643">
                  <c:v>4644</c:v>
                </c:pt>
                <c:pt idx="4644">
                  <c:v>4645</c:v>
                </c:pt>
                <c:pt idx="4645">
                  <c:v>4646</c:v>
                </c:pt>
                <c:pt idx="4646">
                  <c:v>4647</c:v>
                </c:pt>
                <c:pt idx="4647">
                  <c:v>4648</c:v>
                </c:pt>
                <c:pt idx="4648">
                  <c:v>4649</c:v>
                </c:pt>
                <c:pt idx="4649">
                  <c:v>4650</c:v>
                </c:pt>
                <c:pt idx="4650">
                  <c:v>4651</c:v>
                </c:pt>
                <c:pt idx="4651">
                  <c:v>4652</c:v>
                </c:pt>
                <c:pt idx="4652">
                  <c:v>4653</c:v>
                </c:pt>
                <c:pt idx="4653">
                  <c:v>4654</c:v>
                </c:pt>
                <c:pt idx="4654">
                  <c:v>4655</c:v>
                </c:pt>
                <c:pt idx="4655">
                  <c:v>4656</c:v>
                </c:pt>
                <c:pt idx="4656">
                  <c:v>4657</c:v>
                </c:pt>
                <c:pt idx="4657">
                  <c:v>4658</c:v>
                </c:pt>
                <c:pt idx="4658">
                  <c:v>4659</c:v>
                </c:pt>
                <c:pt idx="4659">
                  <c:v>4660</c:v>
                </c:pt>
                <c:pt idx="4660">
                  <c:v>4661</c:v>
                </c:pt>
                <c:pt idx="4661">
                  <c:v>4662</c:v>
                </c:pt>
                <c:pt idx="4662">
                  <c:v>4663</c:v>
                </c:pt>
                <c:pt idx="4663">
                  <c:v>4664</c:v>
                </c:pt>
                <c:pt idx="4664">
                  <c:v>4665</c:v>
                </c:pt>
                <c:pt idx="4665">
                  <c:v>4666</c:v>
                </c:pt>
                <c:pt idx="4666">
                  <c:v>4667</c:v>
                </c:pt>
                <c:pt idx="4667">
                  <c:v>4668</c:v>
                </c:pt>
                <c:pt idx="4668">
                  <c:v>4669</c:v>
                </c:pt>
                <c:pt idx="4669">
                  <c:v>4670</c:v>
                </c:pt>
                <c:pt idx="4670">
                  <c:v>4671</c:v>
                </c:pt>
                <c:pt idx="4671">
                  <c:v>4672</c:v>
                </c:pt>
                <c:pt idx="4672">
                  <c:v>4673</c:v>
                </c:pt>
                <c:pt idx="4673">
                  <c:v>4674</c:v>
                </c:pt>
                <c:pt idx="4674">
                  <c:v>4675</c:v>
                </c:pt>
                <c:pt idx="4675">
                  <c:v>4676</c:v>
                </c:pt>
                <c:pt idx="4676">
                  <c:v>4677</c:v>
                </c:pt>
                <c:pt idx="4677">
                  <c:v>4678</c:v>
                </c:pt>
                <c:pt idx="4678">
                  <c:v>4679</c:v>
                </c:pt>
                <c:pt idx="4679">
                  <c:v>4680</c:v>
                </c:pt>
                <c:pt idx="4680">
                  <c:v>4681</c:v>
                </c:pt>
                <c:pt idx="4681">
                  <c:v>4682</c:v>
                </c:pt>
                <c:pt idx="4682">
                  <c:v>4683</c:v>
                </c:pt>
                <c:pt idx="4683">
                  <c:v>4684</c:v>
                </c:pt>
                <c:pt idx="4684">
                  <c:v>4685</c:v>
                </c:pt>
                <c:pt idx="4685">
                  <c:v>4686</c:v>
                </c:pt>
                <c:pt idx="4686">
                  <c:v>4687</c:v>
                </c:pt>
                <c:pt idx="4687">
                  <c:v>4688</c:v>
                </c:pt>
                <c:pt idx="4688">
                  <c:v>4689</c:v>
                </c:pt>
                <c:pt idx="4689">
                  <c:v>4690</c:v>
                </c:pt>
                <c:pt idx="4690">
                  <c:v>4691</c:v>
                </c:pt>
                <c:pt idx="4691">
                  <c:v>4692</c:v>
                </c:pt>
                <c:pt idx="4692">
                  <c:v>4693</c:v>
                </c:pt>
                <c:pt idx="4693">
                  <c:v>4694</c:v>
                </c:pt>
                <c:pt idx="4694">
                  <c:v>4695</c:v>
                </c:pt>
                <c:pt idx="4695">
                  <c:v>4696</c:v>
                </c:pt>
                <c:pt idx="4696">
                  <c:v>4697</c:v>
                </c:pt>
                <c:pt idx="4697">
                  <c:v>4698</c:v>
                </c:pt>
                <c:pt idx="4698">
                  <c:v>4699</c:v>
                </c:pt>
                <c:pt idx="4699">
                  <c:v>4700</c:v>
                </c:pt>
                <c:pt idx="4700">
                  <c:v>4701</c:v>
                </c:pt>
                <c:pt idx="4701">
                  <c:v>4702</c:v>
                </c:pt>
                <c:pt idx="4702">
                  <c:v>4703</c:v>
                </c:pt>
                <c:pt idx="4703">
                  <c:v>4704</c:v>
                </c:pt>
                <c:pt idx="4704">
                  <c:v>4705</c:v>
                </c:pt>
                <c:pt idx="4705">
                  <c:v>4706</c:v>
                </c:pt>
                <c:pt idx="4706">
                  <c:v>4707</c:v>
                </c:pt>
                <c:pt idx="4707">
                  <c:v>4708</c:v>
                </c:pt>
                <c:pt idx="4708">
                  <c:v>4709</c:v>
                </c:pt>
                <c:pt idx="4709">
                  <c:v>4710</c:v>
                </c:pt>
                <c:pt idx="4710">
                  <c:v>4711</c:v>
                </c:pt>
                <c:pt idx="4711">
                  <c:v>4712</c:v>
                </c:pt>
                <c:pt idx="4712">
                  <c:v>4713</c:v>
                </c:pt>
                <c:pt idx="4713">
                  <c:v>4714</c:v>
                </c:pt>
                <c:pt idx="4714">
                  <c:v>4715</c:v>
                </c:pt>
                <c:pt idx="4715">
                  <c:v>4716</c:v>
                </c:pt>
                <c:pt idx="4716">
                  <c:v>4717</c:v>
                </c:pt>
                <c:pt idx="4717">
                  <c:v>4718</c:v>
                </c:pt>
                <c:pt idx="4718">
                  <c:v>4719</c:v>
                </c:pt>
                <c:pt idx="4719">
                  <c:v>4720</c:v>
                </c:pt>
                <c:pt idx="4720">
                  <c:v>4721</c:v>
                </c:pt>
                <c:pt idx="4721">
                  <c:v>4722</c:v>
                </c:pt>
                <c:pt idx="4722">
                  <c:v>4723</c:v>
                </c:pt>
                <c:pt idx="4723">
                  <c:v>4724</c:v>
                </c:pt>
                <c:pt idx="4724">
                  <c:v>4725</c:v>
                </c:pt>
                <c:pt idx="4725">
                  <c:v>4726</c:v>
                </c:pt>
                <c:pt idx="4726">
                  <c:v>4727</c:v>
                </c:pt>
                <c:pt idx="4727">
                  <c:v>4728</c:v>
                </c:pt>
                <c:pt idx="4728">
                  <c:v>4729</c:v>
                </c:pt>
                <c:pt idx="4729">
                  <c:v>4730</c:v>
                </c:pt>
                <c:pt idx="4730">
                  <c:v>4731</c:v>
                </c:pt>
                <c:pt idx="4731">
                  <c:v>4732</c:v>
                </c:pt>
                <c:pt idx="4732">
                  <c:v>4733</c:v>
                </c:pt>
                <c:pt idx="4733">
                  <c:v>4734</c:v>
                </c:pt>
                <c:pt idx="4734">
                  <c:v>4735</c:v>
                </c:pt>
                <c:pt idx="4735">
                  <c:v>4736</c:v>
                </c:pt>
                <c:pt idx="4736">
                  <c:v>4737</c:v>
                </c:pt>
                <c:pt idx="4737">
                  <c:v>4738</c:v>
                </c:pt>
                <c:pt idx="4738">
                  <c:v>4739</c:v>
                </c:pt>
                <c:pt idx="4739">
                  <c:v>4740</c:v>
                </c:pt>
                <c:pt idx="4740">
                  <c:v>4741</c:v>
                </c:pt>
                <c:pt idx="4741">
                  <c:v>4742</c:v>
                </c:pt>
                <c:pt idx="4742">
                  <c:v>4743</c:v>
                </c:pt>
                <c:pt idx="4743">
                  <c:v>4744</c:v>
                </c:pt>
                <c:pt idx="4744">
                  <c:v>4745</c:v>
                </c:pt>
                <c:pt idx="4745">
                  <c:v>4746</c:v>
                </c:pt>
                <c:pt idx="4746">
                  <c:v>4747</c:v>
                </c:pt>
                <c:pt idx="4747">
                  <c:v>4748</c:v>
                </c:pt>
                <c:pt idx="4748">
                  <c:v>4749</c:v>
                </c:pt>
                <c:pt idx="4749">
                  <c:v>4750</c:v>
                </c:pt>
                <c:pt idx="4750">
                  <c:v>4751</c:v>
                </c:pt>
                <c:pt idx="4751">
                  <c:v>4752</c:v>
                </c:pt>
                <c:pt idx="4752">
                  <c:v>4753</c:v>
                </c:pt>
                <c:pt idx="4753">
                  <c:v>4754</c:v>
                </c:pt>
                <c:pt idx="4754">
                  <c:v>4755</c:v>
                </c:pt>
                <c:pt idx="4755">
                  <c:v>4756</c:v>
                </c:pt>
                <c:pt idx="4756">
                  <c:v>4757</c:v>
                </c:pt>
                <c:pt idx="4757">
                  <c:v>4758</c:v>
                </c:pt>
                <c:pt idx="4758">
                  <c:v>4759</c:v>
                </c:pt>
                <c:pt idx="4759">
                  <c:v>4760</c:v>
                </c:pt>
                <c:pt idx="4760">
                  <c:v>4761</c:v>
                </c:pt>
                <c:pt idx="4761">
                  <c:v>4762</c:v>
                </c:pt>
                <c:pt idx="4762">
                  <c:v>4763</c:v>
                </c:pt>
                <c:pt idx="4763">
                  <c:v>4764</c:v>
                </c:pt>
                <c:pt idx="4764">
                  <c:v>4765</c:v>
                </c:pt>
                <c:pt idx="4765">
                  <c:v>4766</c:v>
                </c:pt>
                <c:pt idx="4766">
                  <c:v>4767</c:v>
                </c:pt>
                <c:pt idx="4767">
                  <c:v>4768</c:v>
                </c:pt>
                <c:pt idx="4768">
                  <c:v>4769</c:v>
                </c:pt>
                <c:pt idx="4769">
                  <c:v>4770</c:v>
                </c:pt>
                <c:pt idx="4770">
                  <c:v>4771</c:v>
                </c:pt>
                <c:pt idx="4771">
                  <c:v>4772</c:v>
                </c:pt>
                <c:pt idx="4772">
                  <c:v>4773</c:v>
                </c:pt>
                <c:pt idx="4773">
                  <c:v>4774</c:v>
                </c:pt>
                <c:pt idx="4774">
                  <c:v>4775</c:v>
                </c:pt>
                <c:pt idx="4775">
                  <c:v>4776</c:v>
                </c:pt>
                <c:pt idx="4776">
                  <c:v>4777</c:v>
                </c:pt>
                <c:pt idx="4777">
                  <c:v>4778</c:v>
                </c:pt>
                <c:pt idx="4778">
                  <c:v>4779</c:v>
                </c:pt>
                <c:pt idx="4779">
                  <c:v>4780</c:v>
                </c:pt>
                <c:pt idx="4780">
                  <c:v>4781</c:v>
                </c:pt>
                <c:pt idx="4781">
                  <c:v>4782</c:v>
                </c:pt>
                <c:pt idx="4782">
                  <c:v>4783</c:v>
                </c:pt>
                <c:pt idx="4783">
                  <c:v>4784</c:v>
                </c:pt>
                <c:pt idx="4784">
                  <c:v>4785</c:v>
                </c:pt>
                <c:pt idx="4785">
                  <c:v>4786</c:v>
                </c:pt>
                <c:pt idx="4786">
                  <c:v>4787</c:v>
                </c:pt>
                <c:pt idx="4787">
                  <c:v>4788</c:v>
                </c:pt>
                <c:pt idx="4788">
                  <c:v>4789</c:v>
                </c:pt>
                <c:pt idx="4789">
                  <c:v>4790</c:v>
                </c:pt>
                <c:pt idx="4790">
                  <c:v>4791</c:v>
                </c:pt>
                <c:pt idx="4791">
                  <c:v>4792</c:v>
                </c:pt>
                <c:pt idx="4792">
                  <c:v>4793</c:v>
                </c:pt>
                <c:pt idx="4793">
                  <c:v>4794</c:v>
                </c:pt>
                <c:pt idx="4794">
                  <c:v>4795</c:v>
                </c:pt>
                <c:pt idx="4795">
                  <c:v>4796</c:v>
                </c:pt>
                <c:pt idx="4796">
                  <c:v>4797</c:v>
                </c:pt>
                <c:pt idx="4797">
                  <c:v>4798</c:v>
                </c:pt>
                <c:pt idx="4798">
                  <c:v>4799</c:v>
                </c:pt>
                <c:pt idx="4799">
                  <c:v>4800</c:v>
                </c:pt>
                <c:pt idx="4800">
                  <c:v>4801</c:v>
                </c:pt>
                <c:pt idx="4801">
                  <c:v>4802</c:v>
                </c:pt>
                <c:pt idx="4802">
                  <c:v>4803</c:v>
                </c:pt>
                <c:pt idx="4803">
                  <c:v>4804</c:v>
                </c:pt>
                <c:pt idx="4804">
                  <c:v>4805</c:v>
                </c:pt>
                <c:pt idx="4805">
                  <c:v>4806</c:v>
                </c:pt>
                <c:pt idx="4806">
                  <c:v>4807</c:v>
                </c:pt>
                <c:pt idx="4807">
                  <c:v>4808</c:v>
                </c:pt>
                <c:pt idx="4808">
                  <c:v>4809</c:v>
                </c:pt>
                <c:pt idx="4809">
                  <c:v>4810</c:v>
                </c:pt>
                <c:pt idx="4810">
                  <c:v>4811</c:v>
                </c:pt>
                <c:pt idx="4811">
                  <c:v>4812</c:v>
                </c:pt>
                <c:pt idx="4812">
                  <c:v>4813</c:v>
                </c:pt>
                <c:pt idx="4813">
                  <c:v>4814</c:v>
                </c:pt>
                <c:pt idx="4814">
                  <c:v>4815</c:v>
                </c:pt>
                <c:pt idx="4815">
                  <c:v>4816</c:v>
                </c:pt>
                <c:pt idx="4816">
                  <c:v>4817</c:v>
                </c:pt>
                <c:pt idx="4817">
                  <c:v>4818</c:v>
                </c:pt>
                <c:pt idx="4818">
                  <c:v>4819</c:v>
                </c:pt>
                <c:pt idx="4819">
                  <c:v>4820</c:v>
                </c:pt>
                <c:pt idx="4820">
                  <c:v>4821</c:v>
                </c:pt>
                <c:pt idx="4821">
                  <c:v>4822</c:v>
                </c:pt>
                <c:pt idx="4822">
                  <c:v>4823</c:v>
                </c:pt>
                <c:pt idx="4823">
                  <c:v>4824</c:v>
                </c:pt>
                <c:pt idx="4824">
                  <c:v>4825</c:v>
                </c:pt>
                <c:pt idx="4825">
                  <c:v>4826</c:v>
                </c:pt>
                <c:pt idx="4826">
                  <c:v>4827</c:v>
                </c:pt>
                <c:pt idx="4827">
                  <c:v>4828</c:v>
                </c:pt>
                <c:pt idx="4828">
                  <c:v>4829</c:v>
                </c:pt>
                <c:pt idx="4829">
                  <c:v>4830</c:v>
                </c:pt>
                <c:pt idx="4830">
                  <c:v>4831</c:v>
                </c:pt>
                <c:pt idx="4831">
                  <c:v>4832</c:v>
                </c:pt>
                <c:pt idx="4832">
                  <c:v>4833</c:v>
                </c:pt>
                <c:pt idx="4833">
                  <c:v>4834</c:v>
                </c:pt>
                <c:pt idx="4834">
                  <c:v>4835</c:v>
                </c:pt>
                <c:pt idx="4835">
                  <c:v>4836</c:v>
                </c:pt>
                <c:pt idx="4836">
                  <c:v>4837</c:v>
                </c:pt>
                <c:pt idx="4837">
                  <c:v>4838</c:v>
                </c:pt>
                <c:pt idx="4838">
                  <c:v>4839</c:v>
                </c:pt>
                <c:pt idx="4839">
                  <c:v>4840</c:v>
                </c:pt>
                <c:pt idx="4840">
                  <c:v>4841</c:v>
                </c:pt>
                <c:pt idx="4841">
                  <c:v>4842</c:v>
                </c:pt>
                <c:pt idx="4842">
                  <c:v>4843</c:v>
                </c:pt>
                <c:pt idx="4843">
                  <c:v>4844</c:v>
                </c:pt>
                <c:pt idx="4844">
                  <c:v>4845</c:v>
                </c:pt>
                <c:pt idx="4845">
                  <c:v>4846</c:v>
                </c:pt>
                <c:pt idx="4846">
                  <c:v>4847</c:v>
                </c:pt>
                <c:pt idx="4847">
                  <c:v>4848</c:v>
                </c:pt>
                <c:pt idx="4848">
                  <c:v>4849</c:v>
                </c:pt>
                <c:pt idx="4849">
                  <c:v>4850</c:v>
                </c:pt>
                <c:pt idx="4850">
                  <c:v>4851</c:v>
                </c:pt>
                <c:pt idx="4851">
                  <c:v>4852</c:v>
                </c:pt>
                <c:pt idx="4852">
                  <c:v>4853</c:v>
                </c:pt>
                <c:pt idx="4853">
                  <c:v>4854</c:v>
                </c:pt>
                <c:pt idx="4854">
                  <c:v>4855</c:v>
                </c:pt>
                <c:pt idx="4855">
                  <c:v>4856</c:v>
                </c:pt>
                <c:pt idx="4856">
                  <c:v>4857</c:v>
                </c:pt>
                <c:pt idx="4857">
                  <c:v>4858</c:v>
                </c:pt>
                <c:pt idx="4858">
                  <c:v>4859</c:v>
                </c:pt>
                <c:pt idx="4859">
                  <c:v>4860</c:v>
                </c:pt>
                <c:pt idx="4860">
                  <c:v>4861</c:v>
                </c:pt>
                <c:pt idx="4861">
                  <c:v>4862</c:v>
                </c:pt>
                <c:pt idx="4862">
                  <c:v>4863</c:v>
                </c:pt>
                <c:pt idx="4863">
                  <c:v>4864</c:v>
                </c:pt>
                <c:pt idx="4864">
                  <c:v>4865</c:v>
                </c:pt>
                <c:pt idx="4865">
                  <c:v>4866</c:v>
                </c:pt>
                <c:pt idx="4866">
                  <c:v>4867</c:v>
                </c:pt>
                <c:pt idx="4867">
                  <c:v>4868</c:v>
                </c:pt>
                <c:pt idx="4868">
                  <c:v>4869</c:v>
                </c:pt>
                <c:pt idx="4869">
                  <c:v>4870</c:v>
                </c:pt>
                <c:pt idx="4870">
                  <c:v>4871</c:v>
                </c:pt>
                <c:pt idx="4871">
                  <c:v>4872</c:v>
                </c:pt>
                <c:pt idx="4872">
                  <c:v>4873</c:v>
                </c:pt>
                <c:pt idx="4873">
                  <c:v>4874</c:v>
                </c:pt>
                <c:pt idx="4874">
                  <c:v>4875</c:v>
                </c:pt>
                <c:pt idx="4875">
                  <c:v>4876</c:v>
                </c:pt>
                <c:pt idx="4876">
                  <c:v>4877</c:v>
                </c:pt>
                <c:pt idx="4877">
                  <c:v>4878</c:v>
                </c:pt>
                <c:pt idx="4878">
                  <c:v>4879</c:v>
                </c:pt>
                <c:pt idx="4879">
                  <c:v>4880</c:v>
                </c:pt>
                <c:pt idx="4880">
                  <c:v>4881</c:v>
                </c:pt>
                <c:pt idx="4881">
                  <c:v>4882</c:v>
                </c:pt>
                <c:pt idx="4882">
                  <c:v>4883</c:v>
                </c:pt>
                <c:pt idx="4883">
                  <c:v>4884</c:v>
                </c:pt>
                <c:pt idx="4884">
                  <c:v>4885</c:v>
                </c:pt>
                <c:pt idx="4885">
                  <c:v>4886</c:v>
                </c:pt>
                <c:pt idx="4886">
                  <c:v>4887</c:v>
                </c:pt>
                <c:pt idx="4887">
                  <c:v>4888</c:v>
                </c:pt>
                <c:pt idx="4888">
                  <c:v>4889</c:v>
                </c:pt>
                <c:pt idx="4889">
                  <c:v>4890</c:v>
                </c:pt>
                <c:pt idx="4890">
                  <c:v>4891</c:v>
                </c:pt>
                <c:pt idx="4891">
                  <c:v>4892</c:v>
                </c:pt>
                <c:pt idx="4892">
                  <c:v>4893</c:v>
                </c:pt>
                <c:pt idx="4893">
                  <c:v>4894</c:v>
                </c:pt>
                <c:pt idx="4894">
                  <c:v>4895</c:v>
                </c:pt>
                <c:pt idx="4895">
                  <c:v>4896</c:v>
                </c:pt>
                <c:pt idx="4896">
                  <c:v>4897</c:v>
                </c:pt>
                <c:pt idx="4897">
                  <c:v>4898</c:v>
                </c:pt>
                <c:pt idx="4898">
                  <c:v>4899</c:v>
                </c:pt>
                <c:pt idx="4899">
                  <c:v>4900</c:v>
                </c:pt>
                <c:pt idx="4900">
                  <c:v>4901</c:v>
                </c:pt>
                <c:pt idx="4901">
                  <c:v>4902</c:v>
                </c:pt>
                <c:pt idx="4902">
                  <c:v>4903</c:v>
                </c:pt>
                <c:pt idx="4903">
                  <c:v>4904</c:v>
                </c:pt>
                <c:pt idx="4904">
                  <c:v>4905</c:v>
                </c:pt>
                <c:pt idx="4905">
                  <c:v>4906</c:v>
                </c:pt>
                <c:pt idx="4906">
                  <c:v>4907</c:v>
                </c:pt>
                <c:pt idx="4907">
                  <c:v>4908</c:v>
                </c:pt>
                <c:pt idx="4908">
                  <c:v>4909</c:v>
                </c:pt>
                <c:pt idx="4909">
                  <c:v>4910</c:v>
                </c:pt>
                <c:pt idx="4910">
                  <c:v>4911</c:v>
                </c:pt>
                <c:pt idx="4911">
                  <c:v>4912</c:v>
                </c:pt>
                <c:pt idx="4912">
                  <c:v>4913</c:v>
                </c:pt>
                <c:pt idx="4913">
                  <c:v>4914</c:v>
                </c:pt>
                <c:pt idx="4914">
                  <c:v>4915</c:v>
                </c:pt>
                <c:pt idx="4915">
                  <c:v>4916</c:v>
                </c:pt>
                <c:pt idx="4916">
                  <c:v>4917</c:v>
                </c:pt>
                <c:pt idx="4917">
                  <c:v>4918</c:v>
                </c:pt>
                <c:pt idx="4918">
                  <c:v>4919</c:v>
                </c:pt>
                <c:pt idx="4919">
                  <c:v>4920</c:v>
                </c:pt>
                <c:pt idx="4920">
                  <c:v>4921</c:v>
                </c:pt>
                <c:pt idx="4921">
                  <c:v>4922</c:v>
                </c:pt>
                <c:pt idx="4922">
                  <c:v>4923</c:v>
                </c:pt>
                <c:pt idx="4923">
                  <c:v>4924</c:v>
                </c:pt>
                <c:pt idx="4924">
                  <c:v>4925</c:v>
                </c:pt>
                <c:pt idx="4925">
                  <c:v>4926</c:v>
                </c:pt>
                <c:pt idx="4926">
                  <c:v>4927</c:v>
                </c:pt>
                <c:pt idx="4927">
                  <c:v>4928</c:v>
                </c:pt>
                <c:pt idx="4928">
                  <c:v>4929</c:v>
                </c:pt>
                <c:pt idx="4929">
                  <c:v>4930</c:v>
                </c:pt>
                <c:pt idx="4930">
                  <c:v>4931</c:v>
                </c:pt>
                <c:pt idx="4931">
                  <c:v>4932</c:v>
                </c:pt>
                <c:pt idx="4932">
                  <c:v>4933</c:v>
                </c:pt>
                <c:pt idx="4933">
                  <c:v>4934</c:v>
                </c:pt>
                <c:pt idx="4934">
                  <c:v>4935</c:v>
                </c:pt>
                <c:pt idx="4935">
                  <c:v>4936</c:v>
                </c:pt>
                <c:pt idx="4936">
                  <c:v>4937</c:v>
                </c:pt>
                <c:pt idx="4937">
                  <c:v>4938</c:v>
                </c:pt>
                <c:pt idx="4938">
                  <c:v>4939</c:v>
                </c:pt>
                <c:pt idx="4939">
                  <c:v>4940</c:v>
                </c:pt>
                <c:pt idx="4940">
                  <c:v>4941</c:v>
                </c:pt>
                <c:pt idx="4941">
                  <c:v>4942</c:v>
                </c:pt>
                <c:pt idx="4942">
                  <c:v>4943</c:v>
                </c:pt>
                <c:pt idx="4943">
                  <c:v>4944</c:v>
                </c:pt>
                <c:pt idx="4944">
                  <c:v>4945</c:v>
                </c:pt>
                <c:pt idx="4945">
                  <c:v>4946</c:v>
                </c:pt>
                <c:pt idx="4946">
                  <c:v>4947</c:v>
                </c:pt>
                <c:pt idx="4947">
                  <c:v>4948</c:v>
                </c:pt>
                <c:pt idx="4948">
                  <c:v>4949</c:v>
                </c:pt>
                <c:pt idx="4949">
                  <c:v>4950</c:v>
                </c:pt>
                <c:pt idx="4950">
                  <c:v>4951</c:v>
                </c:pt>
                <c:pt idx="4951">
                  <c:v>4952</c:v>
                </c:pt>
                <c:pt idx="4952">
                  <c:v>4953</c:v>
                </c:pt>
                <c:pt idx="4953">
                  <c:v>4954</c:v>
                </c:pt>
                <c:pt idx="4954">
                  <c:v>4955</c:v>
                </c:pt>
                <c:pt idx="4955">
                  <c:v>4956</c:v>
                </c:pt>
                <c:pt idx="4956">
                  <c:v>4957</c:v>
                </c:pt>
                <c:pt idx="4957">
                  <c:v>4958</c:v>
                </c:pt>
                <c:pt idx="4958">
                  <c:v>4959</c:v>
                </c:pt>
                <c:pt idx="4959">
                  <c:v>4960</c:v>
                </c:pt>
                <c:pt idx="4960">
                  <c:v>4961</c:v>
                </c:pt>
                <c:pt idx="4961">
                  <c:v>4962</c:v>
                </c:pt>
                <c:pt idx="4962">
                  <c:v>4963</c:v>
                </c:pt>
                <c:pt idx="4963">
                  <c:v>4964</c:v>
                </c:pt>
                <c:pt idx="4964">
                  <c:v>4965</c:v>
                </c:pt>
                <c:pt idx="4965">
                  <c:v>4966</c:v>
                </c:pt>
                <c:pt idx="4966">
                  <c:v>4967</c:v>
                </c:pt>
                <c:pt idx="4967">
                  <c:v>4968</c:v>
                </c:pt>
                <c:pt idx="4968">
                  <c:v>4969</c:v>
                </c:pt>
                <c:pt idx="4969">
                  <c:v>4970</c:v>
                </c:pt>
                <c:pt idx="4970">
                  <c:v>4971</c:v>
                </c:pt>
                <c:pt idx="4971">
                  <c:v>4972</c:v>
                </c:pt>
                <c:pt idx="4972">
                  <c:v>4973</c:v>
                </c:pt>
                <c:pt idx="4973">
                  <c:v>4974</c:v>
                </c:pt>
                <c:pt idx="4974">
                  <c:v>4975</c:v>
                </c:pt>
                <c:pt idx="4975">
                  <c:v>4976</c:v>
                </c:pt>
                <c:pt idx="4976">
                  <c:v>4977</c:v>
                </c:pt>
                <c:pt idx="4977">
                  <c:v>4978</c:v>
                </c:pt>
                <c:pt idx="4978">
                  <c:v>4979</c:v>
                </c:pt>
                <c:pt idx="4979">
                  <c:v>4980</c:v>
                </c:pt>
                <c:pt idx="4980">
                  <c:v>4981</c:v>
                </c:pt>
                <c:pt idx="4981">
                  <c:v>4982</c:v>
                </c:pt>
                <c:pt idx="4982">
                  <c:v>4983</c:v>
                </c:pt>
                <c:pt idx="4983">
                  <c:v>4984</c:v>
                </c:pt>
                <c:pt idx="4984">
                  <c:v>4985</c:v>
                </c:pt>
                <c:pt idx="4985">
                  <c:v>4986</c:v>
                </c:pt>
                <c:pt idx="4986">
                  <c:v>4987</c:v>
                </c:pt>
                <c:pt idx="4987">
                  <c:v>4988</c:v>
                </c:pt>
                <c:pt idx="4988">
                  <c:v>4989</c:v>
                </c:pt>
                <c:pt idx="4989">
                  <c:v>4990</c:v>
                </c:pt>
                <c:pt idx="4990">
                  <c:v>4991</c:v>
                </c:pt>
                <c:pt idx="4991">
                  <c:v>4992</c:v>
                </c:pt>
                <c:pt idx="4992">
                  <c:v>4993</c:v>
                </c:pt>
                <c:pt idx="4993">
                  <c:v>4994</c:v>
                </c:pt>
                <c:pt idx="4994">
                  <c:v>4995</c:v>
                </c:pt>
                <c:pt idx="4995">
                  <c:v>4996</c:v>
                </c:pt>
                <c:pt idx="4996">
                  <c:v>4997</c:v>
                </c:pt>
                <c:pt idx="4997">
                  <c:v>4998</c:v>
                </c:pt>
                <c:pt idx="4998">
                  <c:v>4999</c:v>
                </c:pt>
                <c:pt idx="4999">
                  <c:v>5000</c:v>
                </c:pt>
                <c:pt idx="5000">
                  <c:v>5001</c:v>
                </c:pt>
                <c:pt idx="5001">
                  <c:v>5002</c:v>
                </c:pt>
                <c:pt idx="5002">
                  <c:v>5003</c:v>
                </c:pt>
                <c:pt idx="5003">
                  <c:v>5004</c:v>
                </c:pt>
                <c:pt idx="5004">
                  <c:v>5005</c:v>
                </c:pt>
                <c:pt idx="5005">
                  <c:v>5006</c:v>
                </c:pt>
                <c:pt idx="5006">
                  <c:v>5007</c:v>
                </c:pt>
                <c:pt idx="5007">
                  <c:v>5008</c:v>
                </c:pt>
                <c:pt idx="5008">
                  <c:v>5009</c:v>
                </c:pt>
                <c:pt idx="5009">
                  <c:v>5010</c:v>
                </c:pt>
                <c:pt idx="5010">
                  <c:v>5011</c:v>
                </c:pt>
                <c:pt idx="5011">
                  <c:v>5012</c:v>
                </c:pt>
                <c:pt idx="5012">
                  <c:v>5013</c:v>
                </c:pt>
                <c:pt idx="5013">
                  <c:v>5014</c:v>
                </c:pt>
                <c:pt idx="5014">
                  <c:v>5015</c:v>
                </c:pt>
                <c:pt idx="5015">
                  <c:v>5016</c:v>
                </c:pt>
                <c:pt idx="5016">
                  <c:v>5017</c:v>
                </c:pt>
                <c:pt idx="5017">
                  <c:v>5018</c:v>
                </c:pt>
                <c:pt idx="5018">
                  <c:v>5019</c:v>
                </c:pt>
                <c:pt idx="5019">
                  <c:v>5020</c:v>
                </c:pt>
                <c:pt idx="5020">
                  <c:v>5021</c:v>
                </c:pt>
                <c:pt idx="5021">
                  <c:v>5022</c:v>
                </c:pt>
                <c:pt idx="5022">
                  <c:v>5023</c:v>
                </c:pt>
                <c:pt idx="5023">
                  <c:v>5024</c:v>
                </c:pt>
                <c:pt idx="5024">
                  <c:v>5025</c:v>
                </c:pt>
                <c:pt idx="5025">
                  <c:v>5026</c:v>
                </c:pt>
                <c:pt idx="5026">
                  <c:v>5027</c:v>
                </c:pt>
                <c:pt idx="5027">
                  <c:v>5028</c:v>
                </c:pt>
                <c:pt idx="5028">
                  <c:v>5029</c:v>
                </c:pt>
                <c:pt idx="5029">
                  <c:v>5030</c:v>
                </c:pt>
                <c:pt idx="5030">
                  <c:v>5031</c:v>
                </c:pt>
                <c:pt idx="5031">
                  <c:v>5032</c:v>
                </c:pt>
                <c:pt idx="5032">
                  <c:v>5033</c:v>
                </c:pt>
                <c:pt idx="5033">
                  <c:v>5034</c:v>
                </c:pt>
                <c:pt idx="5034">
                  <c:v>5035</c:v>
                </c:pt>
                <c:pt idx="5035">
                  <c:v>5036</c:v>
                </c:pt>
                <c:pt idx="5036">
                  <c:v>5037</c:v>
                </c:pt>
                <c:pt idx="5037">
                  <c:v>5038</c:v>
                </c:pt>
                <c:pt idx="5038">
                  <c:v>5039</c:v>
                </c:pt>
                <c:pt idx="5039">
                  <c:v>5040</c:v>
                </c:pt>
                <c:pt idx="5040">
                  <c:v>5041</c:v>
                </c:pt>
                <c:pt idx="5041">
                  <c:v>5042</c:v>
                </c:pt>
                <c:pt idx="5042">
                  <c:v>5043</c:v>
                </c:pt>
                <c:pt idx="5043">
                  <c:v>5044</c:v>
                </c:pt>
                <c:pt idx="5044">
                  <c:v>5045</c:v>
                </c:pt>
                <c:pt idx="5045">
                  <c:v>5046</c:v>
                </c:pt>
                <c:pt idx="5046">
                  <c:v>5047</c:v>
                </c:pt>
                <c:pt idx="5047">
                  <c:v>5048</c:v>
                </c:pt>
                <c:pt idx="5048">
                  <c:v>5049</c:v>
                </c:pt>
                <c:pt idx="5049">
                  <c:v>5050</c:v>
                </c:pt>
                <c:pt idx="5050">
                  <c:v>5051</c:v>
                </c:pt>
                <c:pt idx="5051">
                  <c:v>5052</c:v>
                </c:pt>
                <c:pt idx="5052">
                  <c:v>5053</c:v>
                </c:pt>
                <c:pt idx="5053">
                  <c:v>5054</c:v>
                </c:pt>
                <c:pt idx="5054">
                  <c:v>5055</c:v>
                </c:pt>
                <c:pt idx="5055">
                  <c:v>5056</c:v>
                </c:pt>
                <c:pt idx="5056">
                  <c:v>5057</c:v>
                </c:pt>
                <c:pt idx="5057">
                  <c:v>5058</c:v>
                </c:pt>
                <c:pt idx="5058">
                  <c:v>5059</c:v>
                </c:pt>
                <c:pt idx="5059">
                  <c:v>5060</c:v>
                </c:pt>
                <c:pt idx="5060">
                  <c:v>5061</c:v>
                </c:pt>
                <c:pt idx="5061">
                  <c:v>5062</c:v>
                </c:pt>
                <c:pt idx="5062">
                  <c:v>5063</c:v>
                </c:pt>
                <c:pt idx="5063">
                  <c:v>5064</c:v>
                </c:pt>
                <c:pt idx="5064">
                  <c:v>5065</c:v>
                </c:pt>
                <c:pt idx="5065">
                  <c:v>5066</c:v>
                </c:pt>
                <c:pt idx="5066">
                  <c:v>5067</c:v>
                </c:pt>
                <c:pt idx="5067">
                  <c:v>5068</c:v>
                </c:pt>
                <c:pt idx="5068">
                  <c:v>5069</c:v>
                </c:pt>
                <c:pt idx="5069">
                  <c:v>5070</c:v>
                </c:pt>
                <c:pt idx="5070">
                  <c:v>5071</c:v>
                </c:pt>
                <c:pt idx="5071">
                  <c:v>5072</c:v>
                </c:pt>
                <c:pt idx="5072">
                  <c:v>5073</c:v>
                </c:pt>
                <c:pt idx="5073">
                  <c:v>5074</c:v>
                </c:pt>
                <c:pt idx="5074">
                  <c:v>5075</c:v>
                </c:pt>
                <c:pt idx="5075">
                  <c:v>5076</c:v>
                </c:pt>
                <c:pt idx="5076">
                  <c:v>5077</c:v>
                </c:pt>
                <c:pt idx="5077">
                  <c:v>5078</c:v>
                </c:pt>
                <c:pt idx="5078">
                  <c:v>5079</c:v>
                </c:pt>
                <c:pt idx="5079">
                  <c:v>5080</c:v>
                </c:pt>
                <c:pt idx="5080">
                  <c:v>5081</c:v>
                </c:pt>
                <c:pt idx="5081">
                  <c:v>5082</c:v>
                </c:pt>
                <c:pt idx="5082">
                  <c:v>5083</c:v>
                </c:pt>
                <c:pt idx="5083">
                  <c:v>5084</c:v>
                </c:pt>
                <c:pt idx="5084">
                  <c:v>5085</c:v>
                </c:pt>
                <c:pt idx="5085">
                  <c:v>5086</c:v>
                </c:pt>
                <c:pt idx="5086">
                  <c:v>5087</c:v>
                </c:pt>
                <c:pt idx="5087">
                  <c:v>5088</c:v>
                </c:pt>
                <c:pt idx="5088">
                  <c:v>5089</c:v>
                </c:pt>
                <c:pt idx="5089">
                  <c:v>5090</c:v>
                </c:pt>
                <c:pt idx="5090">
                  <c:v>5091</c:v>
                </c:pt>
                <c:pt idx="5091">
                  <c:v>5092</c:v>
                </c:pt>
                <c:pt idx="5092">
                  <c:v>5093</c:v>
                </c:pt>
                <c:pt idx="5093">
                  <c:v>5094</c:v>
                </c:pt>
                <c:pt idx="5094">
                  <c:v>5095</c:v>
                </c:pt>
                <c:pt idx="5095">
                  <c:v>5096</c:v>
                </c:pt>
                <c:pt idx="5096">
                  <c:v>5097</c:v>
                </c:pt>
                <c:pt idx="5097">
                  <c:v>5098</c:v>
                </c:pt>
                <c:pt idx="5098">
                  <c:v>5099</c:v>
                </c:pt>
                <c:pt idx="5099">
                  <c:v>5100</c:v>
                </c:pt>
                <c:pt idx="5100">
                  <c:v>5101</c:v>
                </c:pt>
                <c:pt idx="5101">
                  <c:v>5102</c:v>
                </c:pt>
                <c:pt idx="5102">
                  <c:v>5103</c:v>
                </c:pt>
                <c:pt idx="5103">
                  <c:v>5104</c:v>
                </c:pt>
                <c:pt idx="5104">
                  <c:v>5105</c:v>
                </c:pt>
                <c:pt idx="5105">
                  <c:v>5106</c:v>
                </c:pt>
                <c:pt idx="5106">
                  <c:v>5107</c:v>
                </c:pt>
                <c:pt idx="5107">
                  <c:v>5108</c:v>
                </c:pt>
                <c:pt idx="5108">
                  <c:v>5109</c:v>
                </c:pt>
                <c:pt idx="5109">
                  <c:v>5110</c:v>
                </c:pt>
                <c:pt idx="5110">
                  <c:v>5111</c:v>
                </c:pt>
                <c:pt idx="5111">
                  <c:v>5112</c:v>
                </c:pt>
                <c:pt idx="5112">
                  <c:v>5113</c:v>
                </c:pt>
                <c:pt idx="5113">
                  <c:v>5114</c:v>
                </c:pt>
                <c:pt idx="5114">
                  <c:v>5115</c:v>
                </c:pt>
                <c:pt idx="5115">
                  <c:v>5116</c:v>
                </c:pt>
                <c:pt idx="5116">
                  <c:v>5117</c:v>
                </c:pt>
                <c:pt idx="5117">
                  <c:v>5118</c:v>
                </c:pt>
                <c:pt idx="5118">
                  <c:v>5119</c:v>
                </c:pt>
                <c:pt idx="5119">
                  <c:v>5120</c:v>
                </c:pt>
                <c:pt idx="5120">
                  <c:v>5121</c:v>
                </c:pt>
                <c:pt idx="5121">
                  <c:v>5122</c:v>
                </c:pt>
                <c:pt idx="5122">
                  <c:v>5123</c:v>
                </c:pt>
                <c:pt idx="5123">
                  <c:v>5124</c:v>
                </c:pt>
                <c:pt idx="5124">
                  <c:v>5125</c:v>
                </c:pt>
                <c:pt idx="5125">
                  <c:v>5126</c:v>
                </c:pt>
                <c:pt idx="5126">
                  <c:v>5127</c:v>
                </c:pt>
                <c:pt idx="5127">
                  <c:v>5128</c:v>
                </c:pt>
                <c:pt idx="5128">
                  <c:v>5129</c:v>
                </c:pt>
                <c:pt idx="5129">
                  <c:v>5130</c:v>
                </c:pt>
                <c:pt idx="5130">
                  <c:v>5131</c:v>
                </c:pt>
                <c:pt idx="5131">
                  <c:v>5132</c:v>
                </c:pt>
                <c:pt idx="5132">
                  <c:v>5133</c:v>
                </c:pt>
                <c:pt idx="5133">
                  <c:v>5134</c:v>
                </c:pt>
                <c:pt idx="5134">
                  <c:v>5135</c:v>
                </c:pt>
                <c:pt idx="5135">
                  <c:v>5136</c:v>
                </c:pt>
                <c:pt idx="5136">
                  <c:v>5137</c:v>
                </c:pt>
                <c:pt idx="5137">
                  <c:v>5138</c:v>
                </c:pt>
                <c:pt idx="5138">
                  <c:v>5139</c:v>
                </c:pt>
                <c:pt idx="5139">
                  <c:v>5140</c:v>
                </c:pt>
                <c:pt idx="5140">
                  <c:v>5141</c:v>
                </c:pt>
                <c:pt idx="5141">
                  <c:v>5142</c:v>
                </c:pt>
                <c:pt idx="5142">
                  <c:v>5143</c:v>
                </c:pt>
                <c:pt idx="5143">
                  <c:v>5144</c:v>
                </c:pt>
                <c:pt idx="5144">
                  <c:v>5145</c:v>
                </c:pt>
                <c:pt idx="5145">
                  <c:v>5146</c:v>
                </c:pt>
                <c:pt idx="5146">
                  <c:v>5147</c:v>
                </c:pt>
                <c:pt idx="5147">
                  <c:v>5148</c:v>
                </c:pt>
                <c:pt idx="5148">
                  <c:v>5149</c:v>
                </c:pt>
                <c:pt idx="5149">
                  <c:v>5150</c:v>
                </c:pt>
                <c:pt idx="5150">
                  <c:v>5151</c:v>
                </c:pt>
                <c:pt idx="5151">
                  <c:v>5152</c:v>
                </c:pt>
                <c:pt idx="5152">
                  <c:v>5153</c:v>
                </c:pt>
                <c:pt idx="5153">
                  <c:v>5154</c:v>
                </c:pt>
                <c:pt idx="5154">
                  <c:v>5155</c:v>
                </c:pt>
                <c:pt idx="5155">
                  <c:v>5156</c:v>
                </c:pt>
                <c:pt idx="5156">
                  <c:v>5157</c:v>
                </c:pt>
                <c:pt idx="5157">
                  <c:v>5158</c:v>
                </c:pt>
                <c:pt idx="5158">
                  <c:v>5159</c:v>
                </c:pt>
                <c:pt idx="5159">
                  <c:v>5160</c:v>
                </c:pt>
                <c:pt idx="5160">
                  <c:v>5161</c:v>
                </c:pt>
                <c:pt idx="5161">
                  <c:v>5162</c:v>
                </c:pt>
                <c:pt idx="5162">
                  <c:v>5163</c:v>
                </c:pt>
                <c:pt idx="5163">
                  <c:v>5164</c:v>
                </c:pt>
                <c:pt idx="5164">
                  <c:v>5165</c:v>
                </c:pt>
                <c:pt idx="5165">
                  <c:v>5166</c:v>
                </c:pt>
                <c:pt idx="5166">
                  <c:v>5167</c:v>
                </c:pt>
                <c:pt idx="5167">
                  <c:v>5168</c:v>
                </c:pt>
                <c:pt idx="5168">
                  <c:v>5169</c:v>
                </c:pt>
                <c:pt idx="5169">
                  <c:v>5170</c:v>
                </c:pt>
                <c:pt idx="5170">
                  <c:v>5171</c:v>
                </c:pt>
                <c:pt idx="5171">
                  <c:v>5172</c:v>
                </c:pt>
                <c:pt idx="5172">
                  <c:v>5173</c:v>
                </c:pt>
                <c:pt idx="5173">
                  <c:v>5174</c:v>
                </c:pt>
                <c:pt idx="5174">
                  <c:v>5175</c:v>
                </c:pt>
                <c:pt idx="5175">
                  <c:v>5176</c:v>
                </c:pt>
                <c:pt idx="5176">
                  <c:v>5177</c:v>
                </c:pt>
                <c:pt idx="5177">
                  <c:v>5178</c:v>
                </c:pt>
                <c:pt idx="5178">
                  <c:v>5179</c:v>
                </c:pt>
                <c:pt idx="5179">
                  <c:v>5180</c:v>
                </c:pt>
                <c:pt idx="5180">
                  <c:v>5181</c:v>
                </c:pt>
                <c:pt idx="5181">
                  <c:v>5182</c:v>
                </c:pt>
                <c:pt idx="5182">
                  <c:v>5183</c:v>
                </c:pt>
                <c:pt idx="5183">
                  <c:v>5184</c:v>
                </c:pt>
                <c:pt idx="5184">
                  <c:v>5185</c:v>
                </c:pt>
                <c:pt idx="5185">
                  <c:v>5186</c:v>
                </c:pt>
                <c:pt idx="5186">
                  <c:v>5187</c:v>
                </c:pt>
                <c:pt idx="5187">
                  <c:v>5188</c:v>
                </c:pt>
                <c:pt idx="5188">
                  <c:v>5189</c:v>
                </c:pt>
                <c:pt idx="5189">
                  <c:v>5190</c:v>
                </c:pt>
                <c:pt idx="5190">
                  <c:v>5191</c:v>
                </c:pt>
                <c:pt idx="5191">
                  <c:v>5192</c:v>
                </c:pt>
                <c:pt idx="5192">
                  <c:v>5193</c:v>
                </c:pt>
                <c:pt idx="5193">
                  <c:v>5194</c:v>
                </c:pt>
                <c:pt idx="5194">
                  <c:v>5195</c:v>
                </c:pt>
                <c:pt idx="5195">
                  <c:v>5196</c:v>
                </c:pt>
                <c:pt idx="5196">
                  <c:v>5197</c:v>
                </c:pt>
                <c:pt idx="5197">
                  <c:v>5198</c:v>
                </c:pt>
                <c:pt idx="5198">
                  <c:v>5199</c:v>
                </c:pt>
                <c:pt idx="5199">
                  <c:v>5200</c:v>
                </c:pt>
                <c:pt idx="5200">
                  <c:v>5201</c:v>
                </c:pt>
                <c:pt idx="5201">
                  <c:v>5202</c:v>
                </c:pt>
                <c:pt idx="5202">
                  <c:v>5203</c:v>
                </c:pt>
                <c:pt idx="5203">
                  <c:v>5204</c:v>
                </c:pt>
                <c:pt idx="5204">
                  <c:v>5205</c:v>
                </c:pt>
                <c:pt idx="5205">
                  <c:v>5206</c:v>
                </c:pt>
                <c:pt idx="5206">
                  <c:v>5207</c:v>
                </c:pt>
                <c:pt idx="5207">
                  <c:v>5208</c:v>
                </c:pt>
                <c:pt idx="5208">
                  <c:v>5209</c:v>
                </c:pt>
                <c:pt idx="5209">
                  <c:v>5210</c:v>
                </c:pt>
                <c:pt idx="5210">
                  <c:v>5211</c:v>
                </c:pt>
                <c:pt idx="5211">
                  <c:v>5212</c:v>
                </c:pt>
                <c:pt idx="5212">
                  <c:v>5213</c:v>
                </c:pt>
                <c:pt idx="5213">
                  <c:v>5214</c:v>
                </c:pt>
                <c:pt idx="5214">
                  <c:v>5215</c:v>
                </c:pt>
                <c:pt idx="5215">
                  <c:v>5216</c:v>
                </c:pt>
                <c:pt idx="5216">
                  <c:v>5217</c:v>
                </c:pt>
                <c:pt idx="5217">
                  <c:v>5218</c:v>
                </c:pt>
                <c:pt idx="5218">
                  <c:v>5219</c:v>
                </c:pt>
                <c:pt idx="5219">
                  <c:v>5220</c:v>
                </c:pt>
                <c:pt idx="5220">
                  <c:v>5221</c:v>
                </c:pt>
                <c:pt idx="5221">
                  <c:v>5222</c:v>
                </c:pt>
                <c:pt idx="5222">
                  <c:v>5223</c:v>
                </c:pt>
                <c:pt idx="5223">
                  <c:v>5224</c:v>
                </c:pt>
                <c:pt idx="5224">
                  <c:v>5225</c:v>
                </c:pt>
                <c:pt idx="5225">
                  <c:v>5226</c:v>
                </c:pt>
                <c:pt idx="5226">
                  <c:v>5227</c:v>
                </c:pt>
                <c:pt idx="5227">
                  <c:v>5228</c:v>
                </c:pt>
                <c:pt idx="5228">
                  <c:v>5229</c:v>
                </c:pt>
                <c:pt idx="5229">
                  <c:v>5230</c:v>
                </c:pt>
                <c:pt idx="5230">
                  <c:v>5231</c:v>
                </c:pt>
                <c:pt idx="5231">
                  <c:v>5232</c:v>
                </c:pt>
                <c:pt idx="5232">
                  <c:v>5233</c:v>
                </c:pt>
                <c:pt idx="5233">
                  <c:v>5234</c:v>
                </c:pt>
                <c:pt idx="5234">
                  <c:v>5235</c:v>
                </c:pt>
                <c:pt idx="5235">
                  <c:v>5236</c:v>
                </c:pt>
                <c:pt idx="5236">
                  <c:v>5237</c:v>
                </c:pt>
                <c:pt idx="5237">
                  <c:v>5238</c:v>
                </c:pt>
                <c:pt idx="5238">
                  <c:v>5239</c:v>
                </c:pt>
                <c:pt idx="5239">
                  <c:v>5240</c:v>
                </c:pt>
                <c:pt idx="5240">
                  <c:v>5241</c:v>
                </c:pt>
                <c:pt idx="5241">
                  <c:v>5242</c:v>
                </c:pt>
                <c:pt idx="5242">
                  <c:v>5243</c:v>
                </c:pt>
                <c:pt idx="5243">
                  <c:v>5244</c:v>
                </c:pt>
                <c:pt idx="5244">
                  <c:v>5245</c:v>
                </c:pt>
                <c:pt idx="5245">
                  <c:v>5246</c:v>
                </c:pt>
                <c:pt idx="5246">
                  <c:v>5247</c:v>
                </c:pt>
                <c:pt idx="5247">
                  <c:v>5248</c:v>
                </c:pt>
                <c:pt idx="5248">
                  <c:v>5249</c:v>
                </c:pt>
                <c:pt idx="5249">
                  <c:v>5250</c:v>
                </c:pt>
                <c:pt idx="5250">
                  <c:v>5251</c:v>
                </c:pt>
                <c:pt idx="5251">
                  <c:v>5252</c:v>
                </c:pt>
                <c:pt idx="5252">
                  <c:v>5253</c:v>
                </c:pt>
                <c:pt idx="5253">
                  <c:v>5254</c:v>
                </c:pt>
                <c:pt idx="5254">
                  <c:v>5255</c:v>
                </c:pt>
                <c:pt idx="5255">
                  <c:v>5256</c:v>
                </c:pt>
                <c:pt idx="5256">
                  <c:v>5257</c:v>
                </c:pt>
                <c:pt idx="5257">
                  <c:v>5258</c:v>
                </c:pt>
                <c:pt idx="5258">
                  <c:v>5259</c:v>
                </c:pt>
                <c:pt idx="5259">
                  <c:v>5260</c:v>
                </c:pt>
                <c:pt idx="5260">
                  <c:v>5261</c:v>
                </c:pt>
                <c:pt idx="5261">
                  <c:v>5262</c:v>
                </c:pt>
                <c:pt idx="5262">
                  <c:v>5263</c:v>
                </c:pt>
                <c:pt idx="5263">
                  <c:v>5264</c:v>
                </c:pt>
                <c:pt idx="5264">
                  <c:v>5265</c:v>
                </c:pt>
                <c:pt idx="5265">
                  <c:v>5266</c:v>
                </c:pt>
                <c:pt idx="5266">
                  <c:v>5267</c:v>
                </c:pt>
                <c:pt idx="5267">
                  <c:v>5268</c:v>
                </c:pt>
                <c:pt idx="5268">
                  <c:v>5269</c:v>
                </c:pt>
                <c:pt idx="5269">
                  <c:v>5270</c:v>
                </c:pt>
                <c:pt idx="5270">
                  <c:v>5271</c:v>
                </c:pt>
                <c:pt idx="5271">
                  <c:v>5272</c:v>
                </c:pt>
                <c:pt idx="5272">
                  <c:v>5273</c:v>
                </c:pt>
                <c:pt idx="5273">
                  <c:v>5274</c:v>
                </c:pt>
                <c:pt idx="5274">
                  <c:v>5275</c:v>
                </c:pt>
                <c:pt idx="5275">
                  <c:v>5276</c:v>
                </c:pt>
                <c:pt idx="5276">
                  <c:v>5277</c:v>
                </c:pt>
                <c:pt idx="5277">
                  <c:v>5278</c:v>
                </c:pt>
                <c:pt idx="5278">
                  <c:v>5279</c:v>
                </c:pt>
                <c:pt idx="5279">
                  <c:v>5280</c:v>
                </c:pt>
                <c:pt idx="5280">
                  <c:v>5281</c:v>
                </c:pt>
                <c:pt idx="5281">
                  <c:v>5282</c:v>
                </c:pt>
                <c:pt idx="5282">
                  <c:v>5283</c:v>
                </c:pt>
                <c:pt idx="5283">
                  <c:v>5284</c:v>
                </c:pt>
                <c:pt idx="5284">
                  <c:v>5285</c:v>
                </c:pt>
                <c:pt idx="5285">
                  <c:v>5286</c:v>
                </c:pt>
                <c:pt idx="5286">
                  <c:v>5287</c:v>
                </c:pt>
                <c:pt idx="5287">
                  <c:v>5288</c:v>
                </c:pt>
                <c:pt idx="5288">
                  <c:v>5289</c:v>
                </c:pt>
                <c:pt idx="5289">
                  <c:v>5290</c:v>
                </c:pt>
                <c:pt idx="5290">
                  <c:v>5291</c:v>
                </c:pt>
                <c:pt idx="5291">
                  <c:v>5292</c:v>
                </c:pt>
                <c:pt idx="5292">
                  <c:v>5293</c:v>
                </c:pt>
                <c:pt idx="5293">
                  <c:v>5294</c:v>
                </c:pt>
                <c:pt idx="5294">
                  <c:v>5295</c:v>
                </c:pt>
                <c:pt idx="5295">
                  <c:v>5296</c:v>
                </c:pt>
                <c:pt idx="5296">
                  <c:v>5297</c:v>
                </c:pt>
                <c:pt idx="5297">
                  <c:v>5298</c:v>
                </c:pt>
                <c:pt idx="5298">
                  <c:v>5299</c:v>
                </c:pt>
                <c:pt idx="5299">
                  <c:v>5300</c:v>
                </c:pt>
                <c:pt idx="5300">
                  <c:v>5301</c:v>
                </c:pt>
                <c:pt idx="5301">
                  <c:v>5302</c:v>
                </c:pt>
                <c:pt idx="5302">
                  <c:v>5303</c:v>
                </c:pt>
                <c:pt idx="5303">
                  <c:v>5304</c:v>
                </c:pt>
                <c:pt idx="5304">
                  <c:v>5305</c:v>
                </c:pt>
                <c:pt idx="5305">
                  <c:v>5306</c:v>
                </c:pt>
                <c:pt idx="5306">
                  <c:v>5307</c:v>
                </c:pt>
                <c:pt idx="5307">
                  <c:v>5308</c:v>
                </c:pt>
                <c:pt idx="5308">
                  <c:v>5309</c:v>
                </c:pt>
                <c:pt idx="5309">
                  <c:v>5310</c:v>
                </c:pt>
                <c:pt idx="5310">
                  <c:v>5311</c:v>
                </c:pt>
                <c:pt idx="5311">
                  <c:v>5312</c:v>
                </c:pt>
                <c:pt idx="5312">
                  <c:v>5313</c:v>
                </c:pt>
                <c:pt idx="5313">
                  <c:v>5314</c:v>
                </c:pt>
                <c:pt idx="5314">
                  <c:v>5315</c:v>
                </c:pt>
                <c:pt idx="5315">
                  <c:v>5316</c:v>
                </c:pt>
                <c:pt idx="5316">
                  <c:v>5317</c:v>
                </c:pt>
                <c:pt idx="5317">
                  <c:v>5318</c:v>
                </c:pt>
                <c:pt idx="5318">
                  <c:v>5319</c:v>
                </c:pt>
                <c:pt idx="5319">
                  <c:v>5320</c:v>
                </c:pt>
                <c:pt idx="5320">
                  <c:v>5321</c:v>
                </c:pt>
                <c:pt idx="5321">
                  <c:v>5322</c:v>
                </c:pt>
                <c:pt idx="5322">
                  <c:v>5323</c:v>
                </c:pt>
                <c:pt idx="5323">
                  <c:v>5324</c:v>
                </c:pt>
                <c:pt idx="5324">
                  <c:v>5325</c:v>
                </c:pt>
                <c:pt idx="5325">
                  <c:v>5326</c:v>
                </c:pt>
                <c:pt idx="5326">
                  <c:v>5327</c:v>
                </c:pt>
                <c:pt idx="5327">
                  <c:v>5328</c:v>
                </c:pt>
                <c:pt idx="5328">
                  <c:v>5329</c:v>
                </c:pt>
                <c:pt idx="5329">
                  <c:v>5330</c:v>
                </c:pt>
                <c:pt idx="5330">
                  <c:v>5331</c:v>
                </c:pt>
                <c:pt idx="5331">
                  <c:v>5332</c:v>
                </c:pt>
                <c:pt idx="5332">
                  <c:v>5333</c:v>
                </c:pt>
                <c:pt idx="5333">
                  <c:v>5334</c:v>
                </c:pt>
                <c:pt idx="5334">
                  <c:v>5335</c:v>
                </c:pt>
                <c:pt idx="5335">
                  <c:v>5336</c:v>
                </c:pt>
                <c:pt idx="5336">
                  <c:v>5337</c:v>
                </c:pt>
                <c:pt idx="5337">
                  <c:v>5338</c:v>
                </c:pt>
                <c:pt idx="5338">
                  <c:v>5339</c:v>
                </c:pt>
                <c:pt idx="5339">
                  <c:v>5340</c:v>
                </c:pt>
                <c:pt idx="5340">
                  <c:v>5341</c:v>
                </c:pt>
                <c:pt idx="5341">
                  <c:v>5342</c:v>
                </c:pt>
                <c:pt idx="5342">
                  <c:v>5343</c:v>
                </c:pt>
                <c:pt idx="5343">
                  <c:v>5344</c:v>
                </c:pt>
                <c:pt idx="5344">
                  <c:v>5345</c:v>
                </c:pt>
                <c:pt idx="5345">
                  <c:v>5346</c:v>
                </c:pt>
                <c:pt idx="5346">
                  <c:v>5347</c:v>
                </c:pt>
                <c:pt idx="5347">
                  <c:v>5348</c:v>
                </c:pt>
                <c:pt idx="5348">
                  <c:v>5349</c:v>
                </c:pt>
                <c:pt idx="5349">
                  <c:v>5350</c:v>
                </c:pt>
                <c:pt idx="5350">
                  <c:v>5351</c:v>
                </c:pt>
                <c:pt idx="5351">
                  <c:v>5352</c:v>
                </c:pt>
                <c:pt idx="5352">
                  <c:v>5353</c:v>
                </c:pt>
                <c:pt idx="5353">
                  <c:v>5354</c:v>
                </c:pt>
                <c:pt idx="5354">
                  <c:v>5355</c:v>
                </c:pt>
                <c:pt idx="5355">
                  <c:v>5356</c:v>
                </c:pt>
                <c:pt idx="5356">
                  <c:v>5357</c:v>
                </c:pt>
                <c:pt idx="5357">
                  <c:v>5358</c:v>
                </c:pt>
                <c:pt idx="5358">
                  <c:v>5359</c:v>
                </c:pt>
                <c:pt idx="5359">
                  <c:v>5360</c:v>
                </c:pt>
                <c:pt idx="5360">
                  <c:v>5361</c:v>
                </c:pt>
                <c:pt idx="5361">
                  <c:v>5362</c:v>
                </c:pt>
                <c:pt idx="5362">
                  <c:v>5363</c:v>
                </c:pt>
                <c:pt idx="5363">
                  <c:v>5364</c:v>
                </c:pt>
                <c:pt idx="5364">
                  <c:v>5365</c:v>
                </c:pt>
                <c:pt idx="5365">
                  <c:v>5366</c:v>
                </c:pt>
                <c:pt idx="5366">
                  <c:v>5367</c:v>
                </c:pt>
                <c:pt idx="5367">
                  <c:v>5368</c:v>
                </c:pt>
                <c:pt idx="5368">
                  <c:v>5369</c:v>
                </c:pt>
                <c:pt idx="5369">
                  <c:v>5370</c:v>
                </c:pt>
                <c:pt idx="5370">
                  <c:v>5371</c:v>
                </c:pt>
                <c:pt idx="5371">
                  <c:v>5372</c:v>
                </c:pt>
                <c:pt idx="5372">
                  <c:v>5373</c:v>
                </c:pt>
                <c:pt idx="5373">
                  <c:v>5374</c:v>
                </c:pt>
                <c:pt idx="5374">
                  <c:v>5375</c:v>
                </c:pt>
                <c:pt idx="5375">
                  <c:v>5376</c:v>
                </c:pt>
                <c:pt idx="5376">
                  <c:v>5377</c:v>
                </c:pt>
                <c:pt idx="5377">
                  <c:v>5378</c:v>
                </c:pt>
                <c:pt idx="5378">
                  <c:v>5379</c:v>
                </c:pt>
                <c:pt idx="5379">
                  <c:v>5380</c:v>
                </c:pt>
                <c:pt idx="5380">
                  <c:v>5381</c:v>
                </c:pt>
                <c:pt idx="5381">
                  <c:v>5382</c:v>
                </c:pt>
                <c:pt idx="5382">
                  <c:v>5383</c:v>
                </c:pt>
                <c:pt idx="5383">
                  <c:v>5384</c:v>
                </c:pt>
                <c:pt idx="5384">
                  <c:v>5385</c:v>
                </c:pt>
                <c:pt idx="5385">
                  <c:v>5386</c:v>
                </c:pt>
                <c:pt idx="5386">
                  <c:v>5387</c:v>
                </c:pt>
                <c:pt idx="5387">
                  <c:v>5388</c:v>
                </c:pt>
                <c:pt idx="5388">
                  <c:v>5389</c:v>
                </c:pt>
                <c:pt idx="5389">
                  <c:v>5390</c:v>
                </c:pt>
                <c:pt idx="5390">
                  <c:v>5391</c:v>
                </c:pt>
                <c:pt idx="5391">
                  <c:v>5392</c:v>
                </c:pt>
                <c:pt idx="5392">
                  <c:v>5393</c:v>
                </c:pt>
                <c:pt idx="5393">
                  <c:v>5394</c:v>
                </c:pt>
                <c:pt idx="5394">
                  <c:v>5395</c:v>
                </c:pt>
                <c:pt idx="5395">
                  <c:v>5396</c:v>
                </c:pt>
                <c:pt idx="5396">
                  <c:v>5397</c:v>
                </c:pt>
                <c:pt idx="5397">
                  <c:v>5398</c:v>
                </c:pt>
                <c:pt idx="5398">
                  <c:v>5399</c:v>
                </c:pt>
                <c:pt idx="5399">
                  <c:v>5400</c:v>
                </c:pt>
                <c:pt idx="5400">
                  <c:v>5401</c:v>
                </c:pt>
                <c:pt idx="5401">
                  <c:v>5402</c:v>
                </c:pt>
                <c:pt idx="5402">
                  <c:v>5403</c:v>
                </c:pt>
                <c:pt idx="5403">
                  <c:v>5404</c:v>
                </c:pt>
                <c:pt idx="5404">
                  <c:v>5405</c:v>
                </c:pt>
                <c:pt idx="5405">
                  <c:v>5406</c:v>
                </c:pt>
                <c:pt idx="5406">
                  <c:v>5407</c:v>
                </c:pt>
                <c:pt idx="5407">
                  <c:v>5408</c:v>
                </c:pt>
                <c:pt idx="5408">
                  <c:v>5409</c:v>
                </c:pt>
                <c:pt idx="5409">
                  <c:v>5410</c:v>
                </c:pt>
                <c:pt idx="5410">
                  <c:v>5411</c:v>
                </c:pt>
                <c:pt idx="5411">
                  <c:v>5412</c:v>
                </c:pt>
                <c:pt idx="5412">
                  <c:v>5413</c:v>
                </c:pt>
                <c:pt idx="5413">
                  <c:v>5414</c:v>
                </c:pt>
                <c:pt idx="5414">
                  <c:v>5415</c:v>
                </c:pt>
                <c:pt idx="5415">
                  <c:v>5416</c:v>
                </c:pt>
                <c:pt idx="5416">
                  <c:v>5417</c:v>
                </c:pt>
                <c:pt idx="5417">
                  <c:v>5418</c:v>
                </c:pt>
                <c:pt idx="5418">
                  <c:v>5419</c:v>
                </c:pt>
                <c:pt idx="5419">
                  <c:v>5420</c:v>
                </c:pt>
                <c:pt idx="5420">
                  <c:v>5421</c:v>
                </c:pt>
                <c:pt idx="5421">
                  <c:v>5422</c:v>
                </c:pt>
                <c:pt idx="5422">
                  <c:v>5423</c:v>
                </c:pt>
                <c:pt idx="5423">
                  <c:v>5424</c:v>
                </c:pt>
                <c:pt idx="5424">
                  <c:v>5425</c:v>
                </c:pt>
                <c:pt idx="5425">
                  <c:v>5426</c:v>
                </c:pt>
                <c:pt idx="5426">
                  <c:v>5427</c:v>
                </c:pt>
                <c:pt idx="5427">
                  <c:v>5428</c:v>
                </c:pt>
                <c:pt idx="5428">
                  <c:v>5429</c:v>
                </c:pt>
                <c:pt idx="5429">
                  <c:v>5430</c:v>
                </c:pt>
                <c:pt idx="5430">
                  <c:v>5431</c:v>
                </c:pt>
                <c:pt idx="5431">
                  <c:v>5432</c:v>
                </c:pt>
                <c:pt idx="5432">
                  <c:v>5433</c:v>
                </c:pt>
                <c:pt idx="5433">
                  <c:v>5434</c:v>
                </c:pt>
                <c:pt idx="5434">
                  <c:v>5435</c:v>
                </c:pt>
                <c:pt idx="5435">
                  <c:v>5436</c:v>
                </c:pt>
                <c:pt idx="5436">
                  <c:v>5437</c:v>
                </c:pt>
                <c:pt idx="5437">
                  <c:v>5438</c:v>
                </c:pt>
                <c:pt idx="5438">
                  <c:v>5439</c:v>
                </c:pt>
                <c:pt idx="5439">
                  <c:v>5440</c:v>
                </c:pt>
                <c:pt idx="5440">
                  <c:v>5441</c:v>
                </c:pt>
                <c:pt idx="5441">
                  <c:v>5442</c:v>
                </c:pt>
                <c:pt idx="5442">
                  <c:v>5443</c:v>
                </c:pt>
                <c:pt idx="5443">
                  <c:v>5444</c:v>
                </c:pt>
                <c:pt idx="5444">
                  <c:v>5445</c:v>
                </c:pt>
                <c:pt idx="5445">
                  <c:v>5446</c:v>
                </c:pt>
                <c:pt idx="5446">
                  <c:v>5447</c:v>
                </c:pt>
                <c:pt idx="5447">
                  <c:v>5448</c:v>
                </c:pt>
                <c:pt idx="5448">
                  <c:v>5449</c:v>
                </c:pt>
                <c:pt idx="5449">
                  <c:v>5450</c:v>
                </c:pt>
                <c:pt idx="5450">
                  <c:v>5451</c:v>
                </c:pt>
                <c:pt idx="5451">
                  <c:v>5452</c:v>
                </c:pt>
                <c:pt idx="5452">
                  <c:v>5453</c:v>
                </c:pt>
                <c:pt idx="5453">
                  <c:v>5454</c:v>
                </c:pt>
                <c:pt idx="5454">
                  <c:v>5455</c:v>
                </c:pt>
                <c:pt idx="5455">
                  <c:v>5456</c:v>
                </c:pt>
                <c:pt idx="5456">
                  <c:v>5457</c:v>
                </c:pt>
                <c:pt idx="5457">
                  <c:v>5458</c:v>
                </c:pt>
                <c:pt idx="5458">
                  <c:v>5459</c:v>
                </c:pt>
                <c:pt idx="5459">
                  <c:v>5460</c:v>
                </c:pt>
                <c:pt idx="5460">
                  <c:v>5461</c:v>
                </c:pt>
                <c:pt idx="5461">
                  <c:v>5462</c:v>
                </c:pt>
                <c:pt idx="5462">
                  <c:v>5463</c:v>
                </c:pt>
                <c:pt idx="5463">
                  <c:v>5464</c:v>
                </c:pt>
                <c:pt idx="5464">
                  <c:v>5465</c:v>
                </c:pt>
                <c:pt idx="5465">
                  <c:v>5466</c:v>
                </c:pt>
                <c:pt idx="5466">
                  <c:v>5467</c:v>
                </c:pt>
                <c:pt idx="5467">
                  <c:v>5468</c:v>
                </c:pt>
                <c:pt idx="5468">
                  <c:v>5469</c:v>
                </c:pt>
                <c:pt idx="5469">
                  <c:v>5470</c:v>
                </c:pt>
                <c:pt idx="5470">
                  <c:v>5471</c:v>
                </c:pt>
                <c:pt idx="5471">
                  <c:v>5472</c:v>
                </c:pt>
                <c:pt idx="5472">
                  <c:v>5473</c:v>
                </c:pt>
                <c:pt idx="5473">
                  <c:v>5474</c:v>
                </c:pt>
                <c:pt idx="5474">
                  <c:v>5475</c:v>
                </c:pt>
                <c:pt idx="5475">
                  <c:v>5476</c:v>
                </c:pt>
                <c:pt idx="5476">
                  <c:v>5477</c:v>
                </c:pt>
                <c:pt idx="5477">
                  <c:v>5478</c:v>
                </c:pt>
                <c:pt idx="5478">
                  <c:v>5479</c:v>
                </c:pt>
                <c:pt idx="5479">
                  <c:v>5480</c:v>
                </c:pt>
                <c:pt idx="5480">
                  <c:v>5481</c:v>
                </c:pt>
                <c:pt idx="5481">
                  <c:v>5482</c:v>
                </c:pt>
                <c:pt idx="5482">
                  <c:v>5483</c:v>
                </c:pt>
                <c:pt idx="5483">
                  <c:v>5484</c:v>
                </c:pt>
                <c:pt idx="5484">
                  <c:v>5485</c:v>
                </c:pt>
                <c:pt idx="5485">
                  <c:v>5486</c:v>
                </c:pt>
                <c:pt idx="5486">
                  <c:v>5487</c:v>
                </c:pt>
                <c:pt idx="5487">
                  <c:v>5488</c:v>
                </c:pt>
                <c:pt idx="5488">
                  <c:v>5489</c:v>
                </c:pt>
                <c:pt idx="5489">
                  <c:v>5490</c:v>
                </c:pt>
                <c:pt idx="5490">
                  <c:v>5491</c:v>
                </c:pt>
                <c:pt idx="5491">
                  <c:v>5492</c:v>
                </c:pt>
                <c:pt idx="5492">
                  <c:v>5493</c:v>
                </c:pt>
                <c:pt idx="5493">
                  <c:v>5494</c:v>
                </c:pt>
                <c:pt idx="5494">
                  <c:v>5495</c:v>
                </c:pt>
                <c:pt idx="5495">
                  <c:v>5496</c:v>
                </c:pt>
                <c:pt idx="5496">
                  <c:v>5497</c:v>
                </c:pt>
                <c:pt idx="5497">
                  <c:v>5498</c:v>
                </c:pt>
                <c:pt idx="5498">
                  <c:v>5499</c:v>
                </c:pt>
                <c:pt idx="5499">
                  <c:v>5500</c:v>
                </c:pt>
                <c:pt idx="5500">
                  <c:v>5501</c:v>
                </c:pt>
                <c:pt idx="5501">
                  <c:v>5502</c:v>
                </c:pt>
                <c:pt idx="5502">
                  <c:v>5503</c:v>
                </c:pt>
                <c:pt idx="5503">
                  <c:v>5504</c:v>
                </c:pt>
                <c:pt idx="5504">
                  <c:v>5505</c:v>
                </c:pt>
                <c:pt idx="5505">
                  <c:v>5506</c:v>
                </c:pt>
                <c:pt idx="5506">
                  <c:v>5507</c:v>
                </c:pt>
                <c:pt idx="5507">
                  <c:v>5508</c:v>
                </c:pt>
                <c:pt idx="5508">
                  <c:v>5509</c:v>
                </c:pt>
                <c:pt idx="5509">
                  <c:v>5510</c:v>
                </c:pt>
                <c:pt idx="5510">
                  <c:v>5511</c:v>
                </c:pt>
                <c:pt idx="5511">
                  <c:v>5512</c:v>
                </c:pt>
                <c:pt idx="5512">
                  <c:v>5513</c:v>
                </c:pt>
                <c:pt idx="5513">
                  <c:v>5514</c:v>
                </c:pt>
                <c:pt idx="5514">
                  <c:v>5515</c:v>
                </c:pt>
                <c:pt idx="5515">
                  <c:v>5516</c:v>
                </c:pt>
                <c:pt idx="5516">
                  <c:v>5517</c:v>
                </c:pt>
                <c:pt idx="5517">
                  <c:v>5518</c:v>
                </c:pt>
                <c:pt idx="5518">
                  <c:v>5519</c:v>
                </c:pt>
                <c:pt idx="5519">
                  <c:v>5520</c:v>
                </c:pt>
                <c:pt idx="5520">
                  <c:v>5521</c:v>
                </c:pt>
                <c:pt idx="5521">
                  <c:v>5522</c:v>
                </c:pt>
                <c:pt idx="5522">
                  <c:v>5523</c:v>
                </c:pt>
                <c:pt idx="5523">
                  <c:v>5524</c:v>
                </c:pt>
                <c:pt idx="5524">
                  <c:v>5525</c:v>
                </c:pt>
                <c:pt idx="5525">
                  <c:v>5526</c:v>
                </c:pt>
                <c:pt idx="5526">
                  <c:v>5527</c:v>
                </c:pt>
                <c:pt idx="5527">
                  <c:v>5528</c:v>
                </c:pt>
                <c:pt idx="5528">
                  <c:v>5529</c:v>
                </c:pt>
                <c:pt idx="5529">
                  <c:v>5530</c:v>
                </c:pt>
                <c:pt idx="5530">
                  <c:v>5531</c:v>
                </c:pt>
                <c:pt idx="5531">
                  <c:v>5532</c:v>
                </c:pt>
                <c:pt idx="5532">
                  <c:v>5533</c:v>
                </c:pt>
                <c:pt idx="5533">
                  <c:v>5534</c:v>
                </c:pt>
                <c:pt idx="5534">
                  <c:v>5535</c:v>
                </c:pt>
                <c:pt idx="5535">
                  <c:v>5536</c:v>
                </c:pt>
                <c:pt idx="5536">
                  <c:v>5537</c:v>
                </c:pt>
                <c:pt idx="5537">
                  <c:v>5538</c:v>
                </c:pt>
                <c:pt idx="5538">
                  <c:v>5539</c:v>
                </c:pt>
                <c:pt idx="5539">
                  <c:v>5540</c:v>
                </c:pt>
                <c:pt idx="5540">
                  <c:v>5541</c:v>
                </c:pt>
                <c:pt idx="5541">
                  <c:v>5542</c:v>
                </c:pt>
                <c:pt idx="5542">
                  <c:v>5543</c:v>
                </c:pt>
                <c:pt idx="5543">
                  <c:v>5544</c:v>
                </c:pt>
                <c:pt idx="5544">
                  <c:v>5545</c:v>
                </c:pt>
                <c:pt idx="5545">
                  <c:v>5546</c:v>
                </c:pt>
                <c:pt idx="5546">
                  <c:v>5547</c:v>
                </c:pt>
                <c:pt idx="5547">
                  <c:v>5548</c:v>
                </c:pt>
                <c:pt idx="5548">
                  <c:v>5549</c:v>
                </c:pt>
                <c:pt idx="5549">
                  <c:v>5550</c:v>
                </c:pt>
                <c:pt idx="5550">
                  <c:v>5551</c:v>
                </c:pt>
                <c:pt idx="5551">
                  <c:v>5552</c:v>
                </c:pt>
                <c:pt idx="5552">
                  <c:v>5553</c:v>
                </c:pt>
                <c:pt idx="5553">
                  <c:v>5554</c:v>
                </c:pt>
                <c:pt idx="5554">
                  <c:v>5555</c:v>
                </c:pt>
                <c:pt idx="5555">
                  <c:v>5556</c:v>
                </c:pt>
                <c:pt idx="5556">
                  <c:v>5557</c:v>
                </c:pt>
                <c:pt idx="5557">
                  <c:v>5558</c:v>
                </c:pt>
                <c:pt idx="5558">
                  <c:v>5559</c:v>
                </c:pt>
                <c:pt idx="5559">
                  <c:v>5560</c:v>
                </c:pt>
                <c:pt idx="5560">
                  <c:v>5561</c:v>
                </c:pt>
                <c:pt idx="5561">
                  <c:v>5562</c:v>
                </c:pt>
                <c:pt idx="5562">
                  <c:v>5563</c:v>
                </c:pt>
                <c:pt idx="5563">
                  <c:v>5564</c:v>
                </c:pt>
                <c:pt idx="5564">
                  <c:v>5565</c:v>
                </c:pt>
                <c:pt idx="5565">
                  <c:v>5566</c:v>
                </c:pt>
                <c:pt idx="5566">
                  <c:v>5567</c:v>
                </c:pt>
                <c:pt idx="5567">
                  <c:v>5568</c:v>
                </c:pt>
                <c:pt idx="5568">
                  <c:v>5569</c:v>
                </c:pt>
                <c:pt idx="5569">
                  <c:v>5570</c:v>
                </c:pt>
                <c:pt idx="5570">
                  <c:v>5571</c:v>
                </c:pt>
                <c:pt idx="5571">
                  <c:v>5572</c:v>
                </c:pt>
                <c:pt idx="5572">
                  <c:v>5573</c:v>
                </c:pt>
                <c:pt idx="5573">
                  <c:v>5574</c:v>
                </c:pt>
                <c:pt idx="5574">
                  <c:v>5575</c:v>
                </c:pt>
                <c:pt idx="5575">
                  <c:v>5576</c:v>
                </c:pt>
                <c:pt idx="5576">
                  <c:v>5577</c:v>
                </c:pt>
                <c:pt idx="5577">
                  <c:v>5578</c:v>
                </c:pt>
                <c:pt idx="5578">
                  <c:v>5579</c:v>
                </c:pt>
                <c:pt idx="5579">
                  <c:v>5580</c:v>
                </c:pt>
                <c:pt idx="5580">
                  <c:v>5581</c:v>
                </c:pt>
                <c:pt idx="5581">
                  <c:v>5582</c:v>
                </c:pt>
                <c:pt idx="5582">
                  <c:v>5583</c:v>
                </c:pt>
                <c:pt idx="5583">
                  <c:v>5584</c:v>
                </c:pt>
                <c:pt idx="5584">
                  <c:v>5585</c:v>
                </c:pt>
                <c:pt idx="5585">
                  <c:v>5586</c:v>
                </c:pt>
                <c:pt idx="5586">
                  <c:v>5587</c:v>
                </c:pt>
                <c:pt idx="5587">
                  <c:v>5588</c:v>
                </c:pt>
                <c:pt idx="5588">
                  <c:v>5589</c:v>
                </c:pt>
                <c:pt idx="5589">
                  <c:v>5590</c:v>
                </c:pt>
                <c:pt idx="5590">
                  <c:v>5591</c:v>
                </c:pt>
                <c:pt idx="5591">
                  <c:v>5592</c:v>
                </c:pt>
                <c:pt idx="5592">
                  <c:v>5593</c:v>
                </c:pt>
                <c:pt idx="5593">
                  <c:v>5594</c:v>
                </c:pt>
                <c:pt idx="5594">
                  <c:v>5595</c:v>
                </c:pt>
                <c:pt idx="5595">
                  <c:v>5596</c:v>
                </c:pt>
                <c:pt idx="5596">
                  <c:v>5597</c:v>
                </c:pt>
                <c:pt idx="5597">
                  <c:v>5598</c:v>
                </c:pt>
                <c:pt idx="5598">
                  <c:v>5599</c:v>
                </c:pt>
                <c:pt idx="5599">
                  <c:v>5600</c:v>
                </c:pt>
                <c:pt idx="5600">
                  <c:v>5601</c:v>
                </c:pt>
                <c:pt idx="5601">
                  <c:v>5602</c:v>
                </c:pt>
                <c:pt idx="5602">
                  <c:v>5603</c:v>
                </c:pt>
                <c:pt idx="5603">
                  <c:v>5604</c:v>
                </c:pt>
                <c:pt idx="5604">
                  <c:v>5605</c:v>
                </c:pt>
                <c:pt idx="5605">
                  <c:v>5606</c:v>
                </c:pt>
                <c:pt idx="5606">
                  <c:v>5607</c:v>
                </c:pt>
                <c:pt idx="5607">
                  <c:v>5608</c:v>
                </c:pt>
                <c:pt idx="5608">
                  <c:v>5609</c:v>
                </c:pt>
                <c:pt idx="5609">
                  <c:v>5610</c:v>
                </c:pt>
                <c:pt idx="5610">
                  <c:v>5611</c:v>
                </c:pt>
                <c:pt idx="5611">
                  <c:v>5612</c:v>
                </c:pt>
                <c:pt idx="5612">
                  <c:v>5613</c:v>
                </c:pt>
                <c:pt idx="5613">
                  <c:v>5614</c:v>
                </c:pt>
                <c:pt idx="5614">
                  <c:v>5615</c:v>
                </c:pt>
                <c:pt idx="5615">
                  <c:v>5616</c:v>
                </c:pt>
                <c:pt idx="5616">
                  <c:v>5617</c:v>
                </c:pt>
                <c:pt idx="5617">
                  <c:v>5618</c:v>
                </c:pt>
                <c:pt idx="5618">
                  <c:v>5619</c:v>
                </c:pt>
                <c:pt idx="5619">
                  <c:v>5620</c:v>
                </c:pt>
                <c:pt idx="5620">
                  <c:v>5621</c:v>
                </c:pt>
                <c:pt idx="5621">
                  <c:v>5622</c:v>
                </c:pt>
                <c:pt idx="5622">
                  <c:v>5623</c:v>
                </c:pt>
                <c:pt idx="5623">
                  <c:v>5624</c:v>
                </c:pt>
                <c:pt idx="5624">
                  <c:v>5625</c:v>
                </c:pt>
                <c:pt idx="5625">
                  <c:v>5626</c:v>
                </c:pt>
                <c:pt idx="5626">
                  <c:v>5627</c:v>
                </c:pt>
                <c:pt idx="5627">
                  <c:v>5628</c:v>
                </c:pt>
                <c:pt idx="5628">
                  <c:v>5629</c:v>
                </c:pt>
                <c:pt idx="5629">
                  <c:v>5630</c:v>
                </c:pt>
                <c:pt idx="5630">
                  <c:v>5631</c:v>
                </c:pt>
                <c:pt idx="5631">
                  <c:v>5632</c:v>
                </c:pt>
                <c:pt idx="5632">
                  <c:v>5633</c:v>
                </c:pt>
                <c:pt idx="5633">
                  <c:v>5634</c:v>
                </c:pt>
                <c:pt idx="5634">
                  <c:v>5635</c:v>
                </c:pt>
                <c:pt idx="5635">
                  <c:v>5636</c:v>
                </c:pt>
                <c:pt idx="5636">
                  <c:v>5637</c:v>
                </c:pt>
                <c:pt idx="5637">
                  <c:v>5638</c:v>
                </c:pt>
                <c:pt idx="5638">
                  <c:v>5639</c:v>
                </c:pt>
                <c:pt idx="5639">
                  <c:v>5640</c:v>
                </c:pt>
                <c:pt idx="5640">
                  <c:v>5641</c:v>
                </c:pt>
                <c:pt idx="5641">
                  <c:v>5642</c:v>
                </c:pt>
                <c:pt idx="5642">
                  <c:v>5643</c:v>
                </c:pt>
                <c:pt idx="5643">
                  <c:v>5644</c:v>
                </c:pt>
                <c:pt idx="5644">
                  <c:v>5645</c:v>
                </c:pt>
                <c:pt idx="5645">
                  <c:v>5646</c:v>
                </c:pt>
                <c:pt idx="5646">
                  <c:v>5647</c:v>
                </c:pt>
                <c:pt idx="5647">
                  <c:v>5648</c:v>
                </c:pt>
                <c:pt idx="5648">
                  <c:v>5649</c:v>
                </c:pt>
                <c:pt idx="5649">
                  <c:v>5650</c:v>
                </c:pt>
                <c:pt idx="5650">
                  <c:v>5651</c:v>
                </c:pt>
                <c:pt idx="5651">
                  <c:v>5652</c:v>
                </c:pt>
                <c:pt idx="5652">
                  <c:v>5653</c:v>
                </c:pt>
                <c:pt idx="5653">
                  <c:v>5654</c:v>
                </c:pt>
                <c:pt idx="5654">
                  <c:v>5655</c:v>
                </c:pt>
                <c:pt idx="5655">
                  <c:v>5656</c:v>
                </c:pt>
                <c:pt idx="5656">
                  <c:v>5657</c:v>
                </c:pt>
                <c:pt idx="5657">
                  <c:v>5658</c:v>
                </c:pt>
                <c:pt idx="5658">
                  <c:v>5659</c:v>
                </c:pt>
                <c:pt idx="5659">
                  <c:v>5660</c:v>
                </c:pt>
                <c:pt idx="5660">
                  <c:v>5661</c:v>
                </c:pt>
                <c:pt idx="5661">
                  <c:v>5662</c:v>
                </c:pt>
                <c:pt idx="5662">
                  <c:v>5663</c:v>
                </c:pt>
                <c:pt idx="5663">
                  <c:v>5664</c:v>
                </c:pt>
                <c:pt idx="5664">
                  <c:v>5665</c:v>
                </c:pt>
                <c:pt idx="5665">
                  <c:v>5666</c:v>
                </c:pt>
                <c:pt idx="5666">
                  <c:v>5667</c:v>
                </c:pt>
                <c:pt idx="5667">
                  <c:v>5668</c:v>
                </c:pt>
                <c:pt idx="5668">
                  <c:v>5669</c:v>
                </c:pt>
                <c:pt idx="5669">
                  <c:v>5670</c:v>
                </c:pt>
                <c:pt idx="5670">
                  <c:v>5671</c:v>
                </c:pt>
                <c:pt idx="5671">
                  <c:v>5672</c:v>
                </c:pt>
                <c:pt idx="5672">
                  <c:v>5673</c:v>
                </c:pt>
                <c:pt idx="5673">
                  <c:v>5674</c:v>
                </c:pt>
                <c:pt idx="5674">
                  <c:v>5675</c:v>
                </c:pt>
                <c:pt idx="5675">
                  <c:v>5676</c:v>
                </c:pt>
                <c:pt idx="5676">
                  <c:v>5677</c:v>
                </c:pt>
                <c:pt idx="5677">
                  <c:v>5678</c:v>
                </c:pt>
                <c:pt idx="5678">
                  <c:v>5679</c:v>
                </c:pt>
                <c:pt idx="5679">
                  <c:v>5680</c:v>
                </c:pt>
                <c:pt idx="5680">
                  <c:v>5681</c:v>
                </c:pt>
                <c:pt idx="5681">
                  <c:v>5682</c:v>
                </c:pt>
                <c:pt idx="5682">
                  <c:v>5683</c:v>
                </c:pt>
                <c:pt idx="5683">
                  <c:v>5684</c:v>
                </c:pt>
                <c:pt idx="5684">
                  <c:v>5685</c:v>
                </c:pt>
                <c:pt idx="5685">
                  <c:v>5686</c:v>
                </c:pt>
                <c:pt idx="5686">
                  <c:v>5687</c:v>
                </c:pt>
                <c:pt idx="5687">
                  <c:v>5688</c:v>
                </c:pt>
                <c:pt idx="5688">
                  <c:v>5689</c:v>
                </c:pt>
                <c:pt idx="5689">
                  <c:v>5690</c:v>
                </c:pt>
                <c:pt idx="5690">
                  <c:v>5691</c:v>
                </c:pt>
                <c:pt idx="5691">
                  <c:v>5692</c:v>
                </c:pt>
                <c:pt idx="5692">
                  <c:v>5693</c:v>
                </c:pt>
                <c:pt idx="5693">
                  <c:v>5694</c:v>
                </c:pt>
                <c:pt idx="5694">
                  <c:v>5695</c:v>
                </c:pt>
                <c:pt idx="5695">
                  <c:v>5696</c:v>
                </c:pt>
                <c:pt idx="5696">
                  <c:v>5697</c:v>
                </c:pt>
                <c:pt idx="5697">
                  <c:v>5698</c:v>
                </c:pt>
                <c:pt idx="5698">
                  <c:v>5699</c:v>
                </c:pt>
                <c:pt idx="5699">
                  <c:v>5700</c:v>
                </c:pt>
                <c:pt idx="5700">
                  <c:v>5701</c:v>
                </c:pt>
                <c:pt idx="5701">
                  <c:v>5702</c:v>
                </c:pt>
                <c:pt idx="5702">
                  <c:v>5703</c:v>
                </c:pt>
                <c:pt idx="5703">
                  <c:v>5704</c:v>
                </c:pt>
                <c:pt idx="5704">
                  <c:v>5705</c:v>
                </c:pt>
                <c:pt idx="5705">
                  <c:v>5706</c:v>
                </c:pt>
                <c:pt idx="5706">
                  <c:v>5707</c:v>
                </c:pt>
                <c:pt idx="5707">
                  <c:v>5708</c:v>
                </c:pt>
                <c:pt idx="5708">
                  <c:v>5709</c:v>
                </c:pt>
                <c:pt idx="5709">
                  <c:v>5710</c:v>
                </c:pt>
                <c:pt idx="5710">
                  <c:v>5711</c:v>
                </c:pt>
                <c:pt idx="5711">
                  <c:v>5712</c:v>
                </c:pt>
                <c:pt idx="5712">
                  <c:v>5713</c:v>
                </c:pt>
                <c:pt idx="5713">
                  <c:v>5714</c:v>
                </c:pt>
                <c:pt idx="5714">
                  <c:v>5715</c:v>
                </c:pt>
                <c:pt idx="5715">
                  <c:v>5716</c:v>
                </c:pt>
                <c:pt idx="5716">
                  <c:v>5717</c:v>
                </c:pt>
                <c:pt idx="5717">
                  <c:v>5718</c:v>
                </c:pt>
                <c:pt idx="5718">
                  <c:v>5719</c:v>
                </c:pt>
                <c:pt idx="5719">
                  <c:v>5720</c:v>
                </c:pt>
                <c:pt idx="5720">
                  <c:v>5721</c:v>
                </c:pt>
                <c:pt idx="5721">
                  <c:v>5722</c:v>
                </c:pt>
                <c:pt idx="5722">
                  <c:v>5723</c:v>
                </c:pt>
                <c:pt idx="5723">
                  <c:v>5724</c:v>
                </c:pt>
                <c:pt idx="5724">
                  <c:v>5725</c:v>
                </c:pt>
                <c:pt idx="5725">
                  <c:v>5726</c:v>
                </c:pt>
                <c:pt idx="5726">
                  <c:v>5727</c:v>
                </c:pt>
                <c:pt idx="5727">
                  <c:v>5728</c:v>
                </c:pt>
                <c:pt idx="5728">
                  <c:v>5729</c:v>
                </c:pt>
                <c:pt idx="5729">
                  <c:v>5730</c:v>
                </c:pt>
                <c:pt idx="5730">
                  <c:v>5731</c:v>
                </c:pt>
                <c:pt idx="5731">
                  <c:v>5732</c:v>
                </c:pt>
                <c:pt idx="5732">
                  <c:v>5733</c:v>
                </c:pt>
                <c:pt idx="5733">
                  <c:v>5734</c:v>
                </c:pt>
                <c:pt idx="5734">
                  <c:v>5735</c:v>
                </c:pt>
                <c:pt idx="5735">
                  <c:v>5736</c:v>
                </c:pt>
                <c:pt idx="5736">
                  <c:v>5737</c:v>
                </c:pt>
                <c:pt idx="5737">
                  <c:v>5738</c:v>
                </c:pt>
                <c:pt idx="5738">
                  <c:v>5739</c:v>
                </c:pt>
                <c:pt idx="5739">
                  <c:v>5740</c:v>
                </c:pt>
                <c:pt idx="5740">
                  <c:v>5741</c:v>
                </c:pt>
                <c:pt idx="5741">
                  <c:v>5742</c:v>
                </c:pt>
                <c:pt idx="5742">
                  <c:v>5743</c:v>
                </c:pt>
                <c:pt idx="5743">
                  <c:v>5744</c:v>
                </c:pt>
                <c:pt idx="5744">
                  <c:v>5745</c:v>
                </c:pt>
                <c:pt idx="5745">
                  <c:v>5746</c:v>
                </c:pt>
                <c:pt idx="5746">
                  <c:v>5747</c:v>
                </c:pt>
                <c:pt idx="5747">
                  <c:v>5748</c:v>
                </c:pt>
                <c:pt idx="5748">
                  <c:v>5749</c:v>
                </c:pt>
                <c:pt idx="5749">
                  <c:v>5750</c:v>
                </c:pt>
                <c:pt idx="5750">
                  <c:v>5751</c:v>
                </c:pt>
                <c:pt idx="5751">
                  <c:v>5752</c:v>
                </c:pt>
                <c:pt idx="5752">
                  <c:v>5753</c:v>
                </c:pt>
                <c:pt idx="5753">
                  <c:v>5754</c:v>
                </c:pt>
                <c:pt idx="5754">
                  <c:v>5755</c:v>
                </c:pt>
                <c:pt idx="5755">
                  <c:v>5756</c:v>
                </c:pt>
                <c:pt idx="5756">
                  <c:v>5757</c:v>
                </c:pt>
                <c:pt idx="5757">
                  <c:v>5758</c:v>
                </c:pt>
                <c:pt idx="5758">
                  <c:v>5759</c:v>
                </c:pt>
                <c:pt idx="5759">
                  <c:v>5760</c:v>
                </c:pt>
                <c:pt idx="5760">
                  <c:v>5761</c:v>
                </c:pt>
                <c:pt idx="5761">
                  <c:v>5762</c:v>
                </c:pt>
                <c:pt idx="5762">
                  <c:v>5763</c:v>
                </c:pt>
                <c:pt idx="5763">
                  <c:v>5764</c:v>
                </c:pt>
                <c:pt idx="5764">
                  <c:v>5765</c:v>
                </c:pt>
                <c:pt idx="5765">
                  <c:v>5766</c:v>
                </c:pt>
                <c:pt idx="5766">
                  <c:v>5767</c:v>
                </c:pt>
                <c:pt idx="5767">
                  <c:v>5768</c:v>
                </c:pt>
                <c:pt idx="5768">
                  <c:v>5769</c:v>
                </c:pt>
                <c:pt idx="5769">
                  <c:v>5770</c:v>
                </c:pt>
                <c:pt idx="5770">
                  <c:v>5771</c:v>
                </c:pt>
                <c:pt idx="5771">
                  <c:v>5772</c:v>
                </c:pt>
                <c:pt idx="5772">
                  <c:v>5773</c:v>
                </c:pt>
                <c:pt idx="5773">
                  <c:v>5774</c:v>
                </c:pt>
                <c:pt idx="5774">
                  <c:v>5775</c:v>
                </c:pt>
                <c:pt idx="5775">
                  <c:v>5776</c:v>
                </c:pt>
                <c:pt idx="5776">
                  <c:v>5777</c:v>
                </c:pt>
                <c:pt idx="5777">
                  <c:v>5778</c:v>
                </c:pt>
                <c:pt idx="5778">
                  <c:v>5779</c:v>
                </c:pt>
                <c:pt idx="5779">
                  <c:v>5780</c:v>
                </c:pt>
                <c:pt idx="5780">
                  <c:v>5781</c:v>
                </c:pt>
                <c:pt idx="5781">
                  <c:v>5782</c:v>
                </c:pt>
                <c:pt idx="5782">
                  <c:v>5783</c:v>
                </c:pt>
                <c:pt idx="5783">
                  <c:v>5784</c:v>
                </c:pt>
                <c:pt idx="5784">
                  <c:v>5785</c:v>
                </c:pt>
                <c:pt idx="5785">
                  <c:v>5786</c:v>
                </c:pt>
                <c:pt idx="5786">
                  <c:v>5787</c:v>
                </c:pt>
                <c:pt idx="5787">
                  <c:v>5788</c:v>
                </c:pt>
                <c:pt idx="5788">
                  <c:v>5789</c:v>
                </c:pt>
                <c:pt idx="5789">
                  <c:v>5790</c:v>
                </c:pt>
                <c:pt idx="5790">
                  <c:v>5791</c:v>
                </c:pt>
                <c:pt idx="5791">
                  <c:v>5792</c:v>
                </c:pt>
                <c:pt idx="5792">
                  <c:v>5793</c:v>
                </c:pt>
                <c:pt idx="5793">
                  <c:v>5794</c:v>
                </c:pt>
                <c:pt idx="5794">
                  <c:v>5795</c:v>
                </c:pt>
                <c:pt idx="5795">
                  <c:v>5796</c:v>
                </c:pt>
                <c:pt idx="5796">
                  <c:v>5797</c:v>
                </c:pt>
                <c:pt idx="5797">
                  <c:v>5798</c:v>
                </c:pt>
                <c:pt idx="5798">
                  <c:v>5799</c:v>
                </c:pt>
                <c:pt idx="5799">
                  <c:v>5800</c:v>
                </c:pt>
                <c:pt idx="5800">
                  <c:v>5801</c:v>
                </c:pt>
                <c:pt idx="5801">
                  <c:v>5802</c:v>
                </c:pt>
                <c:pt idx="5802">
                  <c:v>5803</c:v>
                </c:pt>
                <c:pt idx="5803">
                  <c:v>5804</c:v>
                </c:pt>
                <c:pt idx="5804">
                  <c:v>5805</c:v>
                </c:pt>
                <c:pt idx="5805">
                  <c:v>5806</c:v>
                </c:pt>
                <c:pt idx="5806">
                  <c:v>5807</c:v>
                </c:pt>
                <c:pt idx="5807">
                  <c:v>5808</c:v>
                </c:pt>
                <c:pt idx="5808">
                  <c:v>5809</c:v>
                </c:pt>
                <c:pt idx="5809">
                  <c:v>5810</c:v>
                </c:pt>
                <c:pt idx="5810">
                  <c:v>5811</c:v>
                </c:pt>
                <c:pt idx="5811">
                  <c:v>5812</c:v>
                </c:pt>
                <c:pt idx="5812">
                  <c:v>5813</c:v>
                </c:pt>
                <c:pt idx="5813">
                  <c:v>5814</c:v>
                </c:pt>
                <c:pt idx="5814">
                  <c:v>5815</c:v>
                </c:pt>
                <c:pt idx="5815">
                  <c:v>5816</c:v>
                </c:pt>
                <c:pt idx="5816">
                  <c:v>5817</c:v>
                </c:pt>
                <c:pt idx="5817">
                  <c:v>5818</c:v>
                </c:pt>
                <c:pt idx="5818">
                  <c:v>5819</c:v>
                </c:pt>
                <c:pt idx="5819">
                  <c:v>5820</c:v>
                </c:pt>
                <c:pt idx="5820">
                  <c:v>5821</c:v>
                </c:pt>
                <c:pt idx="5821">
                  <c:v>5822</c:v>
                </c:pt>
                <c:pt idx="5822">
                  <c:v>5823</c:v>
                </c:pt>
                <c:pt idx="5823">
                  <c:v>5824</c:v>
                </c:pt>
                <c:pt idx="5824">
                  <c:v>5825</c:v>
                </c:pt>
                <c:pt idx="5825">
                  <c:v>5826</c:v>
                </c:pt>
                <c:pt idx="5826">
                  <c:v>5827</c:v>
                </c:pt>
                <c:pt idx="5827">
                  <c:v>5828</c:v>
                </c:pt>
                <c:pt idx="5828">
                  <c:v>5829</c:v>
                </c:pt>
                <c:pt idx="5829">
                  <c:v>5830</c:v>
                </c:pt>
                <c:pt idx="5830">
                  <c:v>5831</c:v>
                </c:pt>
                <c:pt idx="5831">
                  <c:v>5832</c:v>
                </c:pt>
                <c:pt idx="5832">
                  <c:v>5833</c:v>
                </c:pt>
                <c:pt idx="5833">
                  <c:v>5834</c:v>
                </c:pt>
                <c:pt idx="5834">
                  <c:v>5835</c:v>
                </c:pt>
                <c:pt idx="5835">
                  <c:v>5836</c:v>
                </c:pt>
                <c:pt idx="5836">
                  <c:v>5837</c:v>
                </c:pt>
                <c:pt idx="5837">
                  <c:v>5838</c:v>
                </c:pt>
                <c:pt idx="5838">
                  <c:v>5839</c:v>
                </c:pt>
                <c:pt idx="5839">
                  <c:v>5840</c:v>
                </c:pt>
                <c:pt idx="5840">
                  <c:v>5841</c:v>
                </c:pt>
                <c:pt idx="5841">
                  <c:v>5842</c:v>
                </c:pt>
                <c:pt idx="5842">
                  <c:v>5843</c:v>
                </c:pt>
                <c:pt idx="5843">
                  <c:v>5844</c:v>
                </c:pt>
                <c:pt idx="5844">
                  <c:v>5845</c:v>
                </c:pt>
                <c:pt idx="5845">
                  <c:v>5846</c:v>
                </c:pt>
                <c:pt idx="5846">
                  <c:v>5847</c:v>
                </c:pt>
                <c:pt idx="5847">
                  <c:v>5848</c:v>
                </c:pt>
                <c:pt idx="5848">
                  <c:v>5849</c:v>
                </c:pt>
                <c:pt idx="5849">
                  <c:v>5850</c:v>
                </c:pt>
                <c:pt idx="5850">
                  <c:v>5851</c:v>
                </c:pt>
                <c:pt idx="5851">
                  <c:v>5852</c:v>
                </c:pt>
                <c:pt idx="5852">
                  <c:v>5853</c:v>
                </c:pt>
                <c:pt idx="5853">
                  <c:v>5854</c:v>
                </c:pt>
                <c:pt idx="5854">
                  <c:v>5855</c:v>
                </c:pt>
                <c:pt idx="5855">
                  <c:v>5856</c:v>
                </c:pt>
                <c:pt idx="5856">
                  <c:v>5857</c:v>
                </c:pt>
                <c:pt idx="5857">
                  <c:v>5858</c:v>
                </c:pt>
                <c:pt idx="5858">
                  <c:v>5859</c:v>
                </c:pt>
                <c:pt idx="5859">
                  <c:v>5860</c:v>
                </c:pt>
                <c:pt idx="5860">
                  <c:v>5861</c:v>
                </c:pt>
                <c:pt idx="5861">
                  <c:v>5862</c:v>
                </c:pt>
                <c:pt idx="5862">
                  <c:v>5863</c:v>
                </c:pt>
                <c:pt idx="5863">
                  <c:v>5864</c:v>
                </c:pt>
                <c:pt idx="5864">
                  <c:v>5865</c:v>
                </c:pt>
                <c:pt idx="5865">
                  <c:v>5866</c:v>
                </c:pt>
                <c:pt idx="5866">
                  <c:v>5867</c:v>
                </c:pt>
                <c:pt idx="5867">
                  <c:v>5868</c:v>
                </c:pt>
                <c:pt idx="5868">
                  <c:v>5869</c:v>
                </c:pt>
                <c:pt idx="5869">
                  <c:v>5870</c:v>
                </c:pt>
                <c:pt idx="5870">
                  <c:v>5871</c:v>
                </c:pt>
                <c:pt idx="5871">
                  <c:v>5872</c:v>
                </c:pt>
                <c:pt idx="5872">
                  <c:v>5873</c:v>
                </c:pt>
                <c:pt idx="5873">
                  <c:v>5874</c:v>
                </c:pt>
                <c:pt idx="5874">
                  <c:v>5875</c:v>
                </c:pt>
                <c:pt idx="5875">
                  <c:v>5876</c:v>
                </c:pt>
                <c:pt idx="5876">
                  <c:v>5877</c:v>
                </c:pt>
                <c:pt idx="5877">
                  <c:v>5878</c:v>
                </c:pt>
                <c:pt idx="5878">
                  <c:v>5879</c:v>
                </c:pt>
                <c:pt idx="5879">
                  <c:v>5880</c:v>
                </c:pt>
                <c:pt idx="5880">
                  <c:v>5881</c:v>
                </c:pt>
                <c:pt idx="5881">
                  <c:v>5882</c:v>
                </c:pt>
                <c:pt idx="5882">
                  <c:v>5883</c:v>
                </c:pt>
                <c:pt idx="5883">
                  <c:v>5884</c:v>
                </c:pt>
                <c:pt idx="5884">
                  <c:v>5885</c:v>
                </c:pt>
                <c:pt idx="5885">
                  <c:v>5886</c:v>
                </c:pt>
                <c:pt idx="5886">
                  <c:v>5887</c:v>
                </c:pt>
                <c:pt idx="5887">
                  <c:v>5888</c:v>
                </c:pt>
                <c:pt idx="5888">
                  <c:v>5889</c:v>
                </c:pt>
                <c:pt idx="5889">
                  <c:v>5890</c:v>
                </c:pt>
                <c:pt idx="5890">
                  <c:v>5891</c:v>
                </c:pt>
                <c:pt idx="5891">
                  <c:v>5892</c:v>
                </c:pt>
                <c:pt idx="5892">
                  <c:v>5893</c:v>
                </c:pt>
                <c:pt idx="5893">
                  <c:v>5894</c:v>
                </c:pt>
                <c:pt idx="5894">
                  <c:v>5895</c:v>
                </c:pt>
                <c:pt idx="5895">
                  <c:v>5896</c:v>
                </c:pt>
                <c:pt idx="5896">
                  <c:v>5897</c:v>
                </c:pt>
                <c:pt idx="5897">
                  <c:v>5898</c:v>
                </c:pt>
                <c:pt idx="5898">
                  <c:v>5899</c:v>
                </c:pt>
                <c:pt idx="5899">
                  <c:v>5900</c:v>
                </c:pt>
                <c:pt idx="5900">
                  <c:v>5901</c:v>
                </c:pt>
                <c:pt idx="5901">
                  <c:v>5902</c:v>
                </c:pt>
                <c:pt idx="5902">
                  <c:v>5903</c:v>
                </c:pt>
                <c:pt idx="5903">
                  <c:v>5904</c:v>
                </c:pt>
                <c:pt idx="5904">
                  <c:v>5905</c:v>
                </c:pt>
                <c:pt idx="5905">
                  <c:v>5906</c:v>
                </c:pt>
                <c:pt idx="5906">
                  <c:v>5907</c:v>
                </c:pt>
                <c:pt idx="5907">
                  <c:v>5908</c:v>
                </c:pt>
                <c:pt idx="5908">
                  <c:v>5909</c:v>
                </c:pt>
                <c:pt idx="5909">
                  <c:v>5910</c:v>
                </c:pt>
                <c:pt idx="5910">
                  <c:v>5911</c:v>
                </c:pt>
                <c:pt idx="5911">
                  <c:v>5912</c:v>
                </c:pt>
                <c:pt idx="5912">
                  <c:v>5913</c:v>
                </c:pt>
                <c:pt idx="5913">
                  <c:v>5914</c:v>
                </c:pt>
                <c:pt idx="5914">
                  <c:v>5915</c:v>
                </c:pt>
                <c:pt idx="5915">
                  <c:v>5916</c:v>
                </c:pt>
                <c:pt idx="5916">
                  <c:v>5917</c:v>
                </c:pt>
                <c:pt idx="5917">
                  <c:v>5918</c:v>
                </c:pt>
                <c:pt idx="5918">
                  <c:v>5919</c:v>
                </c:pt>
                <c:pt idx="5919">
                  <c:v>5920</c:v>
                </c:pt>
                <c:pt idx="5920">
                  <c:v>5921</c:v>
                </c:pt>
                <c:pt idx="5921">
                  <c:v>5922</c:v>
                </c:pt>
                <c:pt idx="5922">
                  <c:v>5923</c:v>
                </c:pt>
                <c:pt idx="5923">
                  <c:v>5924</c:v>
                </c:pt>
                <c:pt idx="5924">
                  <c:v>5925</c:v>
                </c:pt>
                <c:pt idx="5925">
                  <c:v>5926</c:v>
                </c:pt>
                <c:pt idx="5926">
                  <c:v>5927</c:v>
                </c:pt>
                <c:pt idx="5927">
                  <c:v>5928</c:v>
                </c:pt>
                <c:pt idx="5928">
                  <c:v>5929</c:v>
                </c:pt>
                <c:pt idx="5929">
                  <c:v>5930</c:v>
                </c:pt>
                <c:pt idx="5930">
                  <c:v>5931</c:v>
                </c:pt>
                <c:pt idx="5931">
                  <c:v>5932</c:v>
                </c:pt>
                <c:pt idx="5932">
                  <c:v>5933</c:v>
                </c:pt>
                <c:pt idx="5933">
                  <c:v>5934</c:v>
                </c:pt>
                <c:pt idx="5934">
                  <c:v>5935</c:v>
                </c:pt>
                <c:pt idx="5935">
                  <c:v>5936</c:v>
                </c:pt>
                <c:pt idx="5936">
                  <c:v>5937</c:v>
                </c:pt>
                <c:pt idx="5937">
                  <c:v>5938</c:v>
                </c:pt>
                <c:pt idx="5938">
                  <c:v>5939</c:v>
                </c:pt>
                <c:pt idx="5939">
                  <c:v>5940</c:v>
                </c:pt>
                <c:pt idx="5940">
                  <c:v>5941</c:v>
                </c:pt>
                <c:pt idx="5941">
                  <c:v>5942</c:v>
                </c:pt>
                <c:pt idx="5942">
                  <c:v>5943</c:v>
                </c:pt>
                <c:pt idx="5943">
                  <c:v>5944</c:v>
                </c:pt>
                <c:pt idx="5944">
                  <c:v>5945</c:v>
                </c:pt>
                <c:pt idx="5945">
                  <c:v>5946</c:v>
                </c:pt>
                <c:pt idx="5946">
                  <c:v>5947</c:v>
                </c:pt>
                <c:pt idx="5947">
                  <c:v>5948</c:v>
                </c:pt>
                <c:pt idx="5948">
                  <c:v>5949</c:v>
                </c:pt>
                <c:pt idx="5949">
                  <c:v>5950</c:v>
                </c:pt>
                <c:pt idx="5950">
                  <c:v>5951</c:v>
                </c:pt>
                <c:pt idx="5951">
                  <c:v>5952</c:v>
                </c:pt>
                <c:pt idx="5952">
                  <c:v>5953</c:v>
                </c:pt>
                <c:pt idx="5953">
                  <c:v>5954</c:v>
                </c:pt>
                <c:pt idx="5954">
                  <c:v>5955</c:v>
                </c:pt>
                <c:pt idx="5955">
                  <c:v>5956</c:v>
                </c:pt>
                <c:pt idx="5956">
                  <c:v>5957</c:v>
                </c:pt>
                <c:pt idx="5957">
                  <c:v>5958</c:v>
                </c:pt>
                <c:pt idx="5958">
                  <c:v>5959</c:v>
                </c:pt>
                <c:pt idx="5959">
                  <c:v>5960</c:v>
                </c:pt>
                <c:pt idx="5960">
                  <c:v>5961</c:v>
                </c:pt>
                <c:pt idx="5961">
                  <c:v>5962</c:v>
                </c:pt>
                <c:pt idx="5962">
                  <c:v>5963</c:v>
                </c:pt>
                <c:pt idx="5963">
                  <c:v>5964</c:v>
                </c:pt>
                <c:pt idx="5964">
                  <c:v>5965</c:v>
                </c:pt>
                <c:pt idx="5965">
                  <c:v>5966</c:v>
                </c:pt>
                <c:pt idx="5966">
                  <c:v>5967</c:v>
                </c:pt>
                <c:pt idx="5967">
                  <c:v>5968</c:v>
                </c:pt>
                <c:pt idx="5968">
                  <c:v>5969</c:v>
                </c:pt>
                <c:pt idx="5969">
                  <c:v>5970</c:v>
                </c:pt>
                <c:pt idx="5970">
                  <c:v>5971</c:v>
                </c:pt>
                <c:pt idx="5971">
                  <c:v>5972</c:v>
                </c:pt>
                <c:pt idx="5972">
                  <c:v>5973</c:v>
                </c:pt>
                <c:pt idx="5973">
                  <c:v>5974</c:v>
                </c:pt>
                <c:pt idx="5974">
                  <c:v>5975</c:v>
                </c:pt>
                <c:pt idx="5975">
                  <c:v>5976</c:v>
                </c:pt>
                <c:pt idx="5976">
                  <c:v>5977</c:v>
                </c:pt>
                <c:pt idx="5977">
                  <c:v>5978</c:v>
                </c:pt>
                <c:pt idx="5978">
                  <c:v>5979</c:v>
                </c:pt>
                <c:pt idx="5979">
                  <c:v>5980</c:v>
                </c:pt>
                <c:pt idx="5980">
                  <c:v>5981</c:v>
                </c:pt>
                <c:pt idx="5981">
                  <c:v>5982</c:v>
                </c:pt>
                <c:pt idx="5982">
                  <c:v>5983</c:v>
                </c:pt>
                <c:pt idx="5983">
                  <c:v>5984</c:v>
                </c:pt>
                <c:pt idx="5984">
                  <c:v>5985</c:v>
                </c:pt>
                <c:pt idx="5985">
                  <c:v>5986</c:v>
                </c:pt>
                <c:pt idx="5986">
                  <c:v>5987</c:v>
                </c:pt>
                <c:pt idx="5987">
                  <c:v>5988</c:v>
                </c:pt>
                <c:pt idx="5988">
                  <c:v>5989</c:v>
                </c:pt>
                <c:pt idx="5989">
                  <c:v>5990</c:v>
                </c:pt>
                <c:pt idx="5990">
                  <c:v>5991</c:v>
                </c:pt>
                <c:pt idx="5991">
                  <c:v>5992</c:v>
                </c:pt>
                <c:pt idx="5992">
                  <c:v>5993</c:v>
                </c:pt>
                <c:pt idx="5993">
                  <c:v>5994</c:v>
                </c:pt>
                <c:pt idx="5994">
                  <c:v>5995</c:v>
                </c:pt>
                <c:pt idx="5995">
                  <c:v>5996</c:v>
                </c:pt>
                <c:pt idx="5996">
                  <c:v>5997</c:v>
                </c:pt>
                <c:pt idx="5997">
                  <c:v>5998</c:v>
                </c:pt>
                <c:pt idx="5998">
                  <c:v>5999</c:v>
                </c:pt>
                <c:pt idx="5999">
                  <c:v>6000</c:v>
                </c:pt>
                <c:pt idx="6000">
                  <c:v>6001</c:v>
                </c:pt>
                <c:pt idx="6001">
                  <c:v>6002</c:v>
                </c:pt>
                <c:pt idx="6002">
                  <c:v>6003</c:v>
                </c:pt>
                <c:pt idx="6003">
                  <c:v>6004</c:v>
                </c:pt>
                <c:pt idx="6004">
                  <c:v>6005</c:v>
                </c:pt>
                <c:pt idx="6005">
                  <c:v>6006</c:v>
                </c:pt>
                <c:pt idx="6006">
                  <c:v>6007</c:v>
                </c:pt>
                <c:pt idx="6007">
                  <c:v>6008</c:v>
                </c:pt>
                <c:pt idx="6008">
                  <c:v>6009</c:v>
                </c:pt>
                <c:pt idx="6009">
                  <c:v>6010</c:v>
                </c:pt>
                <c:pt idx="6010">
                  <c:v>6011</c:v>
                </c:pt>
                <c:pt idx="6011">
                  <c:v>6012</c:v>
                </c:pt>
                <c:pt idx="6012">
                  <c:v>6013</c:v>
                </c:pt>
                <c:pt idx="6013">
                  <c:v>6014</c:v>
                </c:pt>
                <c:pt idx="6014">
                  <c:v>6015</c:v>
                </c:pt>
                <c:pt idx="6015">
                  <c:v>6016</c:v>
                </c:pt>
                <c:pt idx="6016">
                  <c:v>6017</c:v>
                </c:pt>
                <c:pt idx="6017">
                  <c:v>6018</c:v>
                </c:pt>
                <c:pt idx="6018">
                  <c:v>6019</c:v>
                </c:pt>
                <c:pt idx="6019">
                  <c:v>6020</c:v>
                </c:pt>
                <c:pt idx="6020">
                  <c:v>6021</c:v>
                </c:pt>
                <c:pt idx="6021">
                  <c:v>6022</c:v>
                </c:pt>
                <c:pt idx="6022">
                  <c:v>6023</c:v>
                </c:pt>
                <c:pt idx="6023">
                  <c:v>6024</c:v>
                </c:pt>
                <c:pt idx="6024">
                  <c:v>6025</c:v>
                </c:pt>
                <c:pt idx="6025">
                  <c:v>6026</c:v>
                </c:pt>
                <c:pt idx="6026">
                  <c:v>6027</c:v>
                </c:pt>
                <c:pt idx="6027">
                  <c:v>6028</c:v>
                </c:pt>
                <c:pt idx="6028">
                  <c:v>6029</c:v>
                </c:pt>
                <c:pt idx="6029">
                  <c:v>6030</c:v>
                </c:pt>
                <c:pt idx="6030">
                  <c:v>6031</c:v>
                </c:pt>
                <c:pt idx="6031">
                  <c:v>6032</c:v>
                </c:pt>
                <c:pt idx="6032">
                  <c:v>6033</c:v>
                </c:pt>
                <c:pt idx="6033">
                  <c:v>6034</c:v>
                </c:pt>
                <c:pt idx="6034">
                  <c:v>6035</c:v>
                </c:pt>
                <c:pt idx="6035">
                  <c:v>6036</c:v>
                </c:pt>
                <c:pt idx="6036">
                  <c:v>6037</c:v>
                </c:pt>
                <c:pt idx="6037">
                  <c:v>6038</c:v>
                </c:pt>
                <c:pt idx="6038">
                  <c:v>6039</c:v>
                </c:pt>
                <c:pt idx="6039">
                  <c:v>6040</c:v>
                </c:pt>
                <c:pt idx="6040">
                  <c:v>6041</c:v>
                </c:pt>
                <c:pt idx="6041">
                  <c:v>6042</c:v>
                </c:pt>
                <c:pt idx="6042">
                  <c:v>6043</c:v>
                </c:pt>
                <c:pt idx="6043">
                  <c:v>6044</c:v>
                </c:pt>
                <c:pt idx="6044">
                  <c:v>6045</c:v>
                </c:pt>
                <c:pt idx="6045">
                  <c:v>6046</c:v>
                </c:pt>
                <c:pt idx="6046">
                  <c:v>6047</c:v>
                </c:pt>
                <c:pt idx="6047">
                  <c:v>6048</c:v>
                </c:pt>
                <c:pt idx="6048">
                  <c:v>6049</c:v>
                </c:pt>
                <c:pt idx="6049">
                  <c:v>6050</c:v>
                </c:pt>
                <c:pt idx="6050">
                  <c:v>6051</c:v>
                </c:pt>
                <c:pt idx="6051">
                  <c:v>6052</c:v>
                </c:pt>
                <c:pt idx="6052">
                  <c:v>6053</c:v>
                </c:pt>
                <c:pt idx="6053">
                  <c:v>6054</c:v>
                </c:pt>
                <c:pt idx="6054">
                  <c:v>6055</c:v>
                </c:pt>
                <c:pt idx="6055">
                  <c:v>6056</c:v>
                </c:pt>
                <c:pt idx="6056">
                  <c:v>6057</c:v>
                </c:pt>
                <c:pt idx="6057">
                  <c:v>6058</c:v>
                </c:pt>
                <c:pt idx="6058">
                  <c:v>6059</c:v>
                </c:pt>
                <c:pt idx="6059">
                  <c:v>6060</c:v>
                </c:pt>
                <c:pt idx="6060">
                  <c:v>6061</c:v>
                </c:pt>
                <c:pt idx="6061">
                  <c:v>6062</c:v>
                </c:pt>
                <c:pt idx="6062">
                  <c:v>6063</c:v>
                </c:pt>
                <c:pt idx="6063">
                  <c:v>6064</c:v>
                </c:pt>
                <c:pt idx="6064">
                  <c:v>6065</c:v>
                </c:pt>
                <c:pt idx="6065">
                  <c:v>6066</c:v>
                </c:pt>
                <c:pt idx="6066">
                  <c:v>6067</c:v>
                </c:pt>
                <c:pt idx="6067">
                  <c:v>6068</c:v>
                </c:pt>
                <c:pt idx="6068">
                  <c:v>6069</c:v>
                </c:pt>
                <c:pt idx="6069">
                  <c:v>6070</c:v>
                </c:pt>
                <c:pt idx="6070">
                  <c:v>6071</c:v>
                </c:pt>
                <c:pt idx="6071">
                  <c:v>6072</c:v>
                </c:pt>
                <c:pt idx="6072">
                  <c:v>6073</c:v>
                </c:pt>
                <c:pt idx="6073">
                  <c:v>6074</c:v>
                </c:pt>
                <c:pt idx="6074">
                  <c:v>6075</c:v>
                </c:pt>
                <c:pt idx="6075">
                  <c:v>6076</c:v>
                </c:pt>
                <c:pt idx="6076">
                  <c:v>6077</c:v>
                </c:pt>
                <c:pt idx="6077">
                  <c:v>6078</c:v>
                </c:pt>
                <c:pt idx="6078">
                  <c:v>6079</c:v>
                </c:pt>
                <c:pt idx="6079">
                  <c:v>6080</c:v>
                </c:pt>
                <c:pt idx="6080">
                  <c:v>6081</c:v>
                </c:pt>
                <c:pt idx="6081">
                  <c:v>6082</c:v>
                </c:pt>
                <c:pt idx="6082">
                  <c:v>6083</c:v>
                </c:pt>
                <c:pt idx="6083">
                  <c:v>6084</c:v>
                </c:pt>
                <c:pt idx="6084">
                  <c:v>6085</c:v>
                </c:pt>
                <c:pt idx="6085">
                  <c:v>6086</c:v>
                </c:pt>
                <c:pt idx="6086">
                  <c:v>6087</c:v>
                </c:pt>
                <c:pt idx="6087">
                  <c:v>6088</c:v>
                </c:pt>
                <c:pt idx="6088">
                  <c:v>6089</c:v>
                </c:pt>
                <c:pt idx="6089">
                  <c:v>6090</c:v>
                </c:pt>
                <c:pt idx="6090">
                  <c:v>6091</c:v>
                </c:pt>
                <c:pt idx="6091">
                  <c:v>6092</c:v>
                </c:pt>
                <c:pt idx="6092">
                  <c:v>6093</c:v>
                </c:pt>
                <c:pt idx="6093">
                  <c:v>6094</c:v>
                </c:pt>
                <c:pt idx="6094">
                  <c:v>6095</c:v>
                </c:pt>
                <c:pt idx="6095">
                  <c:v>6096</c:v>
                </c:pt>
                <c:pt idx="6096">
                  <c:v>6097</c:v>
                </c:pt>
                <c:pt idx="6097">
                  <c:v>6098</c:v>
                </c:pt>
                <c:pt idx="6098">
                  <c:v>6099</c:v>
                </c:pt>
                <c:pt idx="6099">
                  <c:v>6100</c:v>
                </c:pt>
                <c:pt idx="6100">
                  <c:v>6101</c:v>
                </c:pt>
                <c:pt idx="6101">
                  <c:v>6102</c:v>
                </c:pt>
                <c:pt idx="6102">
                  <c:v>6103</c:v>
                </c:pt>
                <c:pt idx="6103">
                  <c:v>6104</c:v>
                </c:pt>
                <c:pt idx="6104">
                  <c:v>6105</c:v>
                </c:pt>
                <c:pt idx="6105">
                  <c:v>6106</c:v>
                </c:pt>
                <c:pt idx="6106">
                  <c:v>6107</c:v>
                </c:pt>
                <c:pt idx="6107">
                  <c:v>6108</c:v>
                </c:pt>
                <c:pt idx="6108">
                  <c:v>6109</c:v>
                </c:pt>
                <c:pt idx="6109">
                  <c:v>6110</c:v>
                </c:pt>
                <c:pt idx="6110">
                  <c:v>6111</c:v>
                </c:pt>
                <c:pt idx="6111">
                  <c:v>6112</c:v>
                </c:pt>
                <c:pt idx="6112">
                  <c:v>6113</c:v>
                </c:pt>
                <c:pt idx="6113">
                  <c:v>6114</c:v>
                </c:pt>
                <c:pt idx="6114">
                  <c:v>6115</c:v>
                </c:pt>
                <c:pt idx="6115">
                  <c:v>6116</c:v>
                </c:pt>
                <c:pt idx="6116">
                  <c:v>6117</c:v>
                </c:pt>
                <c:pt idx="6117">
                  <c:v>6118</c:v>
                </c:pt>
                <c:pt idx="6118">
                  <c:v>6119</c:v>
                </c:pt>
                <c:pt idx="6119">
                  <c:v>6120</c:v>
                </c:pt>
                <c:pt idx="6120">
                  <c:v>6121</c:v>
                </c:pt>
                <c:pt idx="6121">
                  <c:v>6122</c:v>
                </c:pt>
                <c:pt idx="6122">
                  <c:v>6123</c:v>
                </c:pt>
                <c:pt idx="6123">
                  <c:v>6124</c:v>
                </c:pt>
                <c:pt idx="6124">
                  <c:v>6125</c:v>
                </c:pt>
                <c:pt idx="6125">
                  <c:v>6126</c:v>
                </c:pt>
                <c:pt idx="6126">
                  <c:v>6127</c:v>
                </c:pt>
                <c:pt idx="6127">
                  <c:v>6128</c:v>
                </c:pt>
                <c:pt idx="6128">
                  <c:v>6129</c:v>
                </c:pt>
                <c:pt idx="6129">
                  <c:v>6130</c:v>
                </c:pt>
                <c:pt idx="6130">
                  <c:v>6131</c:v>
                </c:pt>
                <c:pt idx="6131">
                  <c:v>6132</c:v>
                </c:pt>
                <c:pt idx="6132">
                  <c:v>6133</c:v>
                </c:pt>
                <c:pt idx="6133">
                  <c:v>6134</c:v>
                </c:pt>
                <c:pt idx="6134">
                  <c:v>6135</c:v>
                </c:pt>
                <c:pt idx="6135">
                  <c:v>6136</c:v>
                </c:pt>
                <c:pt idx="6136">
                  <c:v>6137</c:v>
                </c:pt>
                <c:pt idx="6137">
                  <c:v>6138</c:v>
                </c:pt>
                <c:pt idx="6138">
                  <c:v>6139</c:v>
                </c:pt>
                <c:pt idx="6139">
                  <c:v>6140</c:v>
                </c:pt>
                <c:pt idx="6140">
                  <c:v>6141</c:v>
                </c:pt>
                <c:pt idx="6141">
                  <c:v>6142</c:v>
                </c:pt>
                <c:pt idx="6142">
                  <c:v>6143</c:v>
                </c:pt>
                <c:pt idx="6143">
                  <c:v>6144</c:v>
                </c:pt>
                <c:pt idx="6144">
                  <c:v>6145</c:v>
                </c:pt>
                <c:pt idx="6145">
                  <c:v>6146</c:v>
                </c:pt>
                <c:pt idx="6146">
                  <c:v>6147</c:v>
                </c:pt>
                <c:pt idx="6147">
                  <c:v>6148</c:v>
                </c:pt>
                <c:pt idx="6148">
                  <c:v>6149</c:v>
                </c:pt>
                <c:pt idx="6149">
                  <c:v>6150</c:v>
                </c:pt>
                <c:pt idx="6150">
                  <c:v>6151</c:v>
                </c:pt>
                <c:pt idx="6151">
                  <c:v>6152</c:v>
                </c:pt>
                <c:pt idx="6152">
                  <c:v>6153</c:v>
                </c:pt>
                <c:pt idx="6153">
                  <c:v>6154</c:v>
                </c:pt>
                <c:pt idx="6154">
                  <c:v>6155</c:v>
                </c:pt>
                <c:pt idx="6155">
                  <c:v>6156</c:v>
                </c:pt>
                <c:pt idx="6156">
                  <c:v>6157</c:v>
                </c:pt>
                <c:pt idx="6157">
                  <c:v>6158</c:v>
                </c:pt>
                <c:pt idx="6158">
                  <c:v>6159</c:v>
                </c:pt>
                <c:pt idx="6159">
                  <c:v>6160</c:v>
                </c:pt>
                <c:pt idx="6160">
                  <c:v>6161</c:v>
                </c:pt>
                <c:pt idx="6161">
                  <c:v>6162</c:v>
                </c:pt>
                <c:pt idx="6162">
                  <c:v>6163</c:v>
                </c:pt>
                <c:pt idx="6163">
                  <c:v>6164</c:v>
                </c:pt>
                <c:pt idx="6164">
                  <c:v>6165</c:v>
                </c:pt>
                <c:pt idx="6165">
                  <c:v>6166</c:v>
                </c:pt>
                <c:pt idx="6166">
                  <c:v>6167</c:v>
                </c:pt>
                <c:pt idx="6167">
                  <c:v>6168</c:v>
                </c:pt>
                <c:pt idx="6168">
                  <c:v>6169</c:v>
                </c:pt>
                <c:pt idx="6169">
                  <c:v>6170</c:v>
                </c:pt>
                <c:pt idx="6170">
                  <c:v>6171</c:v>
                </c:pt>
                <c:pt idx="6171">
                  <c:v>6172</c:v>
                </c:pt>
                <c:pt idx="6172">
                  <c:v>6173</c:v>
                </c:pt>
                <c:pt idx="6173">
                  <c:v>6174</c:v>
                </c:pt>
                <c:pt idx="6174">
                  <c:v>6175</c:v>
                </c:pt>
                <c:pt idx="6175">
                  <c:v>6176</c:v>
                </c:pt>
                <c:pt idx="6176">
                  <c:v>6177</c:v>
                </c:pt>
                <c:pt idx="6177">
                  <c:v>6178</c:v>
                </c:pt>
                <c:pt idx="6178">
                  <c:v>6179</c:v>
                </c:pt>
                <c:pt idx="6179">
                  <c:v>6180</c:v>
                </c:pt>
                <c:pt idx="6180">
                  <c:v>6181</c:v>
                </c:pt>
                <c:pt idx="6181">
                  <c:v>6182</c:v>
                </c:pt>
                <c:pt idx="6182">
                  <c:v>6183</c:v>
                </c:pt>
                <c:pt idx="6183">
                  <c:v>6184</c:v>
                </c:pt>
                <c:pt idx="6184">
                  <c:v>6185</c:v>
                </c:pt>
                <c:pt idx="6185">
                  <c:v>6186</c:v>
                </c:pt>
                <c:pt idx="6186">
                  <c:v>6187</c:v>
                </c:pt>
                <c:pt idx="6187">
                  <c:v>6188</c:v>
                </c:pt>
                <c:pt idx="6188">
                  <c:v>6189</c:v>
                </c:pt>
                <c:pt idx="6189">
                  <c:v>6190</c:v>
                </c:pt>
                <c:pt idx="6190">
                  <c:v>6191</c:v>
                </c:pt>
                <c:pt idx="6191">
                  <c:v>6192</c:v>
                </c:pt>
                <c:pt idx="6192">
                  <c:v>6193</c:v>
                </c:pt>
                <c:pt idx="6193">
                  <c:v>6194</c:v>
                </c:pt>
                <c:pt idx="6194">
                  <c:v>6195</c:v>
                </c:pt>
                <c:pt idx="6195">
                  <c:v>6196</c:v>
                </c:pt>
                <c:pt idx="6196">
                  <c:v>6197</c:v>
                </c:pt>
                <c:pt idx="6197">
                  <c:v>6198</c:v>
                </c:pt>
                <c:pt idx="6198">
                  <c:v>6199</c:v>
                </c:pt>
                <c:pt idx="6199">
                  <c:v>6200</c:v>
                </c:pt>
                <c:pt idx="6200">
                  <c:v>6201</c:v>
                </c:pt>
                <c:pt idx="6201">
                  <c:v>6202</c:v>
                </c:pt>
                <c:pt idx="6202">
                  <c:v>6203</c:v>
                </c:pt>
                <c:pt idx="6203">
                  <c:v>6204</c:v>
                </c:pt>
                <c:pt idx="6204">
                  <c:v>6205</c:v>
                </c:pt>
                <c:pt idx="6205">
                  <c:v>6206</c:v>
                </c:pt>
                <c:pt idx="6206">
                  <c:v>6207</c:v>
                </c:pt>
                <c:pt idx="6207">
                  <c:v>6208</c:v>
                </c:pt>
                <c:pt idx="6208">
                  <c:v>6209</c:v>
                </c:pt>
                <c:pt idx="6209">
                  <c:v>6210</c:v>
                </c:pt>
                <c:pt idx="6210">
                  <c:v>6211</c:v>
                </c:pt>
                <c:pt idx="6211">
                  <c:v>6212</c:v>
                </c:pt>
                <c:pt idx="6212">
                  <c:v>6213</c:v>
                </c:pt>
                <c:pt idx="6213">
                  <c:v>6214</c:v>
                </c:pt>
                <c:pt idx="6214">
                  <c:v>6215</c:v>
                </c:pt>
                <c:pt idx="6215">
                  <c:v>6216</c:v>
                </c:pt>
                <c:pt idx="6216">
                  <c:v>6217</c:v>
                </c:pt>
                <c:pt idx="6217">
                  <c:v>6218</c:v>
                </c:pt>
                <c:pt idx="6218">
                  <c:v>6219</c:v>
                </c:pt>
                <c:pt idx="6219">
                  <c:v>6220</c:v>
                </c:pt>
                <c:pt idx="6220">
                  <c:v>6221</c:v>
                </c:pt>
                <c:pt idx="6221">
                  <c:v>6222</c:v>
                </c:pt>
                <c:pt idx="6222">
                  <c:v>6223</c:v>
                </c:pt>
                <c:pt idx="6223">
                  <c:v>6224</c:v>
                </c:pt>
                <c:pt idx="6224">
                  <c:v>6225</c:v>
                </c:pt>
                <c:pt idx="6225">
                  <c:v>6226</c:v>
                </c:pt>
                <c:pt idx="6226">
                  <c:v>6227</c:v>
                </c:pt>
                <c:pt idx="6227">
                  <c:v>6228</c:v>
                </c:pt>
                <c:pt idx="6228">
                  <c:v>6229</c:v>
                </c:pt>
                <c:pt idx="6229">
                  <c:v>6230</c:v>
                </c:pt>
                <c:pt idx="6230">
                  <c:v>6231</c:v>
                </c:pt>
                <c:pt idx="6231">
                  <c:v>6232</c:v>
                </c:pt>
                <c:pt idx="6232">
                  <c:v>6233</c:v>
                </c:pt>
                <c:pt idx="6233">
                  <c:v>6234</c:v>
                </c:pt>
                <c:pt idx="6234">
                  <c:v>6235</c:v>
                </c:pt>
                <c:pt idx="6235">
                  <c:v>6236</c:v>
                </c:pt>
                <c:pt idx="6236">
                  <c:v>6237</c:v>
                </c:pt>
                <c:pt idx="6237">
                  <c:v>6238</c:v>
                </c:pt>
                <c:pt idx="6238">
                  <c:v>6239</c:v>
                </c:pt>
                <c:pt idx="6239">
                  <c:v>6240</c:v>
                </c:pt>
                <c:pt idx="6240">
                  <c:v>6241</c:v>
                </c:pt>
                <c:pt idx="6241">
                  <c:v>6242</c:v>
                </c:pt>
                <c:pt idx="6242">
                  <c:v>6243</c:v>
                </c:pt>
                <c:pt idx="6243">
                  <c:v>6244</c:v>
                </c:pt>
                <c:pt idx="6244">
                  <c:v>6245</c:v>
                </c:pt>
                <c:pt idx="6245">
                  <c:v>6246</c:v>
                </c:pt>
                <c:pt idx="6246">
                  <c:v>6247</c:v>
                </c:pt>
                <c:pt idx="6247">
                  <c:v>6248</c:v>
                </c:pt>
                <c:pt idx="6248">
                  <c:v>6249</c:v>
                </c:pt>
                <c:pt idx="6249">
                  <c:v>6250</c:v>
                </c:pt>
                <c:pt idx="6250">
                  <c:v>6251</c:v>
                </c:pt>
                <c:pt idx="6251">
                  <c:v>6252</c:v>
                </c:pt>
                <c:pt idx="6252">
                  <c:v>6253</c:v>
                </c:pt>
                <c:pt idx="6253">
                  <c:v>6254</c:v>
                </c:pt>
                <c:pt idx="6254">
                  <c:v>6255</c:v>
                </c:pt>
                <c:pt idx="6255">
                  <c:v>6256</c:v>
                </c:pt>
                <c:pt idx="6256">
                  <c:v>6257</c:v>
                </c:pt>
                <c:pt idx="6257">
                  <c:v>6258</c:v>
                </c:pt>
                <c:pt idx="6258">
                  <c:v>6259</c:v>
                </c:pt>
                <c:pt idx="6259">
                  <c:v>6260</c:v>
                </c:pt>
                <c:pt idx="6260">
                  <c:v>6261</c:v>
                </c:pt>
                <c:pt idx="6261">
                  <c:v>6262</c:v>
                </c:pt>
                <c:pt idx="6262">
                  <c:v>6263</c:v>
                </c:pt>
                <c:pt idx="6263">
                  <c:v>6264</c:v>
                </c:pt>
                <c:pt idx="6264">
                  <c:v>6265</c:v>
                </c:pt>
                <c:pt idx="6265">
                  <c:v>6266</c:v>
                </c:pt>
                <c:pt idx="6266">
                  <c:v>6267</c:v>
                </c:pt>
                <c:pt idx="6267">
                  <c:v>6268</c:v>
                </c:pt>
                <c:pt idx="6268">
                  <c:v>6269</c:v>
                </c:pt>
                <c:pt idx="6269">
                  <c:v>6270</c:v>
                </c:pt>
                <c:pt idx="6270">
                  <c:v>6271</c:v>
                </c:pt>
                <c:pt idx="6271">
                  <c:v>6272</c:v>
                </c:pt>
                <c:pt idx="6272">
                  <c:v>6273</c:v>
                </c:pt>
                <c:pt idx="6273">
                  <c:v>6274</c:v>
                </c:pt>
                <c:pt idx="6274">
                  <c:v>6275</c:v>
                </c:pt>
                <c:pt idx="6275">
                  <c:v>6276</c:v>
                </c:pt>
                <c:pt idx="6276">
                  <c:v>6277</c:v>
                </c:pt>
                <c:pt idx="6277">
                  <c:v>6278</c:v>
                </c:pt>
                <c:pt idx="6278">
                  <c:v>6279</c:v>
                </c:pt>
                <c:pt idx="6279">
                  <c:v>6280</c:v>
                </c:pt>
                <c:pt idx="6280">
                  <c:v>6281</c:v>
                </c:pt>
                <c:pt idx="6281">
                  <c:v>6282</c:v>
                </c:pt>
                <c:pt idx="6282">
                  <c:v>6283</c:v>
                </c:pt>
                <c:pt idx="6283">
                  <c:v>6284</c:v>
                </c:pt>
                <c:pt idx="6284">
                  <c:v>6285</c:v>
                </c:pt>
                <c:pt idx="6285">
                  <c:v>6286</c:v>
                </c:pt>
                <c:pt idx="6286">
                  <c:v>6287</c:v>
                </c:pt>
                <c:pt idx="6287">
                  <c:v>6288</c:v>
                </c:pt>
                <c:pt idx="6288">
                  <c:v>6289</c:v>
                </c:pt>
                <c:pt idx="6289">
                  <c:v>6290</c:v>
                </c:pt>
                <c:pt idx="6290">
                  <c:v>6291</c:v>
                </c:pt>
                <c:pt idx="6291">
                  <c:v>6292</c:v>
                </c:pt>
                <c:pt idx="6292">
                  <c:v>6293</c:v>
                </c:pt>
                <c:pt idx="6293">
                  <c:v>6294</c:v>
                </c:pt>
                <c:pt idx="6294">
                  <c:v>6295</c:v>
                </c:pt>
                <c:pt idx="6295">
                  <c:v>6296</c:v>
                </c:pt>
                <c:pt idx="6296">
                  <c:v>6297</c:v>
                </c:pt>
                <c:pt idx="6297">
                  <c:v>6298</c:v>
                </c:pt>
                <c:pt idx="6298">
                  <c:v>6299</c:v>
                </c:pt>
                <c:pt idx="6299">
                  <c:v>6300</c:v>
                </c:pt>
                <c:pt idx="6300">
                  <c:v>6301</c:v>
                </c:pt>
                <c:pt idx="6301">
                  <c:v>6302</c:v>
                </c:pt>
                <c:pt idx="6302">
                  <c:v>6303</c:v>
                </c:pt>
                <c:pt idx="6303">
                  <c:v>6304</c:v>
                </c:pt>
                <c:pt idx="6304">
                  <c:v>6305</c:v>
                </c:pt>
                <c:pt idx="6305">
                  <c:v>6306</c:v>
                </c:pt>
                <c:pt idx="6306">
                  <c:v>6307</c:v>
                </c:pt>
                <c:pt idx="6307">
                  <c:v>6308</c:v>
                </c:pt>
                <c:pt idx="6308">
                  <c:v>6309</c:v>
                </c:pt>
                <c:pt idx="6309">
                  <c:v>6310</c:v>
                </c:pt>
                <c:pt idx="6310">
                  <c:v>6311</c:v>
                </c:pt>
                <c:pt idx="6311">
                  <c:v>6312</c:v>
                </c:pt>
                <c:pt idx="6312">
                  <c:v>6313</c:v>
                </c:pt>
                <c:pt idx="6313">
                  <c:v>6314</c:v>
                </c:pt>
                <c:pt idx="6314">
                  <c:v>6315</c:v>
                </c:pt>
                <c:pt idx="6315">
                  <c:v>6316</c:v>
                </c:pt>
                <c:pt idx="6316">
                  <c:v>6317</c:v>
                </c:pt>
                <c:pt idx="6317">
                  <c:v>6318</c:v>
                </c:pt>
                <c:pt idx="6318">
                  <c:v>6319</c:v>
                </c:pt>
                <c:pt idx="6319">
                  <c:v>6320</c:v>
                </c:pt>
                <c:pt idx="6320">
                  <c:v>6321</c:v>
                </c:pt>
                <c:pt idx="6321">
                  <c:v>6322</c:v>
                </c:pt>
                <c:pt idx="6322">
                  <c:v>6323</c:v>
                </c:pt>
                <c:pt idx="6323">
                  <c:v>6324</c:v>
                </c:pt>
                <c:pt idx="6324">
                  <c:v>6325</c:v>
                </c:pt>
                <c:pt idx="6325">
                  <c:v>6326</c:v>
                </c:pt>
                <c:pt idx="6326">
                  <c:v>6327</c:v>
                </c:pt>
                <c:pt idx="6327">
                  <c:v>6328</c:v>
                </c:pt>
                <c:pt idx="6328">
                  <c:v>6329</c:v>
                </c:pt>
                <c:pt idx="6329">
                  <c:v>6330</c:v>
                </c:pt>
                <c:pt idx="6330">
                  <c:v>6331</c:v>
                </c:pt>
                <c:pt idx="6331">
                  <c:v>6332</c:v>
                </c:pt>
                <c:pt idx="6332">
                  <c:v>6333</c:v>
                </c:pt>
                <c:pt idx="6333">
                  <c:v>6334</c:v>
                </c:pt>
                <c:pt idx="6334">
                  <c:v>6335</c:v>
                </c:pt>
                <c:pt idx="6335">
                  <c:v>6336</c:v>
                </c:pt>
                <c:pt idx="6336">
                  <c:v>6337</c:v>
                </c:pt>
                <c:pt idx="6337">
                  <c:v>6338</c:v>
                </c:pt>
                <c:pt idx="6338">
                  <c:v>6339</c:v>
                </c:pt>
                <c:pt idx="6339">
                  <c:v>6340</c:v>
                </c:pt>
                <c:pt idx="6340">
                  <c:v>6341</c:v>
                </c:pt>
                <c:pt idx="6341">
                  <c:v>6342</c:v>
                </c:pt>
                <c:pt idx="6342">
                  <c:v>6343</c:v>
                </c:pt>
                <c:pt idx="6343">
                  <c:v>6344</c:v>
                </c:pt>
                <c:pt idx="6344">
                  <c:v>6345</c:v>
                </c:pt>
                <c:pt idx="6345">
                  <c:v>6346</c:v>
                </c:pt>
                <c:pt idx="6346">
                  <c:v>6347</c:v>
                </c:pt>
                <c:pt idx="6347">
                  <c:v>6348</c:v>
                </c:pt>
                <c:pt idx="6348">
                  <c:v>6349</c:v>
                </c:pt>
                <c:pt idx="6349">
                  <c:v>6350</c:v>
                </c:pt>
                <c:pt idx="6350">
                  <c:v>6351</c:v>
                </c:pt>
                <c:pt idx="6351">
                  <c:v>6352</c:v>
                </c:pt>
                <c:pt idx="6352">
                  <c:v>6353</c:v>
                </c:pt>
                <c:pt idx="6353">
                  <c:v>6354</c:v>
                </c:pt>
                <c:pt idx="6354">
                  <c:v>6355</c:v>
                </c:pt>
                <c:pt idx="6355">
                  <c:v>6356</c:v>
                </c:pt>
                <c:pt idx="6356">
                  <c:v>6357</c:v>
                </c:pt>
                <c:pt idx="6357">
                  <c:v>6358</c:v>
                </c:pt>
                <c:pt idx="6358">
                  <c:v>6359</c:v>
                </c:pt>
                <c:pt idx="6359">
                  <c:v>6360</c:v>
                </c:pt>
                <c:pt idx="6360">
                  <c:v>6361</c:v>
                </c:pt>
                <c:pt idx="6361">
                  <c:v>6362</c:v>
                </c:pt>
                <c:pt idx="6362">
                  <c:v>6363</c:v>
                </c:pt>
                <c:pt idx="6363">
                  <c:v>6364</c:v>
                </c:pt>
                <c:pt idx="6364">
                  <c:v>6365</c:v>
                </c:pt>
                <c:pt idx="6365">
                  <c:v>6366</c:v>
                </c:pt>
                <c:pt idx="6366">
                  <c:v>6367</c:v>
                </c:pt>
                <c:pt idx="6367">
                  <c:v>6368</c:v>
                </c:pt>
                <c:pt idx="6368">
                  <c:v>6369</c:v>
                </c:pt>
                <c:pt idx="6369">
                  <c:v>6370</c:v>
                </c:pt>
                <c:pt idx="6370">
                  <c:v>6371</c:v>
                </c:pt>
                <c:pt idx="6371">
                  <c:v>6372</c:v>
                </c:pt>
                <c:pt idx="6372">
                  <c:v>6373</c:v>
                </c:pt>
                <c:pt idx="6373">
                  <c:v>6374</c:v>
                </c:pt>
                <c:pt idx="6374">
                  <c:v>6375</c:v>
                </c:pt>
                <c:pt idx="6375">
                  <c:v>6376</c:v>
                </c:pt>
                <c:pt idx="6376">
                  <c:v>6377</c:v>
                </c:pt>
                <c:pt idx="6377">
                  <c:v>6378</c:v>
                </c:pt>
                <c:pt idx="6378">
                  <c:v>6379</c:v>
                </c:pt>
                <c:pt idx="6379">
                  <c:v>6380</c:v>
                </c:pt>
                <c:pt idx="6380">
                  <c:v>6381</c:v>
                </c:pt>
                <c:pt idx="6381">
                  <c:v>6382</c:v>
                </c:pt>
                <c:pt idx="6382">
                  <c:v>6383</c:v>
                </c:pt>
                <c:pt idx="6383">
                  <c:v>6384</c:v>
                </c:pt>
                <c:pt idx="6384">
                  <c:v>6385</c:v>
                </c:pt>
                <c:pt idx="6385">
                  <c:v>6386</c:v>
                </c:pt>
                <c:pt idx="6386">
                  <c:v>6387</c:v>
                </c:pt>
                <c:pt idx="6387">
                  <c:v>6388</c:v>
                </c:pt>
                <c:pt idx="6388">
                  <c:v>6389</c:v>
                </c:pt>
                <c:pt idx="6389">
                  <c:v>6390</c:v>
                </c:pt>
                <c:pt idx="6390">
                  <c:v>6391</c:v>
                </c:pt>
                <c:pt idx="6391">
                  <c:v>6392</c:v>
                </c:pt>
                <c:pt idx="6392">
                  <c:v>6393</c:v>
                </c:pt>
                <c:pt idx="6393">
                  <c:v>6394</c:v>
                </c:pt>
                <c:pt idx="6394">
                  <c:v>6395</c:v>
                </c:pt>
                <c:pt idx="6395">
                  <c:v>6396</c:v>
                </c:pt>
                <c:pt idx="6396">
                  <c:v>6397</c:v>
                </c:pt>
                <c:pt idx="6397">
                  <c:v>6398</c:v>
                </c:pt>
                <c:pt idx="6398">
                  <c:v>6399</c:v>
                </c:pt>
                <c:pt idx="6399">
                  <c:v>6400</c:v>
                </c:pt>
                <c:pt idx="6400">
                  <c:v>6401</c:v>
                </c:pt>
                <c:pt idx="6401">
                  <c:v>6402</c:v>
                </c:pt>
                <c:pt idx="6402">
                  <c:v>6403</c:v>
                </c:pt>
                <c:pt idx="6403">
                  <c:v>6404</c:v>
                </c:pt>
                <c:pt idx="6404">
                  <c:v>6405</c:v>
                </c:pt>
                <c:pt idx="6405">
                  <c:v>6406</c:v>
                </c:pt>
                <c:pt idx="6406">
                  <c:v>6407</c:v>
                </c:pt>
                <c:pt idx="6407">
                  <c:v>6408</c:v>
                </c:pt>
                <c:pt idx="6408">
                  <c:v>6409</c:v>
                </c:pt>
                <c:pt idx="6409">
                  <c:v>6410</c:v>
                </c:pt>
                <c:pt idx="6410">
                  <c:v>6411</c:v>
                </c:pt>
                <c:pt idx="6411">
                  <c:v>6412</c:v>
                </c:pt>
                <c:pt idx="6412">
                  <c:v>6413</c:v>
                </c:pt>
                <c:pt idx="6413">
                  <c:v>6414</c:v>
                </c:pt>
                <c:pt idx="6414">
                  <c:v>6415</c:v>
                </c:pt>
                <c:pt idx="6415">
                  <c:v>6416</c:v>
                </c:pt>
                <c:pt idx="6416">
                  <c:v>6417</c:v>
                </c:pt>
                <c:pt idx="6417">
                  <c:v>6418</c:v>
                </c:pt>
                <c:pt idx="6418">
                  <c:v>6419</c:v>
                </c:pt>
                <c:pt idx="6419">
                  <c:v>6420</c:v>
                </c:pt>
                <c:pt idx="6420">
                  <c:v>6421</c:v>
                </c:pt>
                <c:pt idx="6421">
                  <c:v>6422</c:v>
                </c:pt>
                <c:pt idx="6422">
                  <c:v>6423</c:v>
                </c:pt>
                <c:pt idx="6423">
                  <c:v>6424</c:v>
                </c:pt>
                <c:pt idx="6424">
                  <c:v>6425</c:v>
                </c:pt>
                <c:pt idx="6425">
                  <c:v>6426</c:v>
                </c:pt>
                <c:pt idx="6426">
                  <c:v>6427</c:v>
                </c:pt>
                <c:pt idx="6427">
                  <c:v>6428</c:v>
                </c:pt>
                <c:pt idx="6428">
                  <c:v>6429</c:v>
                </c:pt>
                <c:pt idx="6429">
                  <c:v>6430</c:v>
                </c:pt>
                <c:pt idx="6430">
                  <c:v>6431</c:v>
                </c:pt>
                <c:pt idx="6431">
                  <c:v>6432</c:v>
                </c:pt>
                <c:pt idx="6432">
                  <c:v>6433</c:v>
                </c:pt>
                <c:pt idx="6433">
                  <c:v>6434</c:v>
                </c:pt>
                <c:pt idx="6434">
                  <c:v>6435</c:v>
                </c:pt>
                <c:pt idx="6435">
                  <c:v>6436</c:v>
                </c:pt>
                <c:pt idx="6436">
                  <c:v>6437</c:v>
                </c:pt>
                <c:pt idx="6437">
                  <c:v>6438</c:v>
                </c:pt>
                <c:pt idx="6438">
                  <c:v>6439</c:v>
                </c:pt>
                <c:pt idx="6439">
                  <c:v>6440</c:v>
                </c:pt>
                <c:pt idx="6440">
                  <c:v>6441</c:v>
                </c:pt>
                <c:pt idx="6441">
                  <c:v>6442</c:v>
                </c:pt>
                <c:pt idx="6442">
                  <c:v>6443</c:v>
                </c:pt>
                <c:pt idx="6443">
                  <c:v>6444</c:v>
                </c:pt>
                <c:pt idx="6444">
                  <c:v>6445</c:v>
                </c:pt>
                <c:pt idx="6445">
                  <c:v>6446</c:v>
                </c:pt>
                <c:pt idx="6446">
                  <c:v>6447</c:v>
                </c:pt>
                <c:pt idx="6447">
                  <c:v>6448</c:v>
                </c:pt>
                <c:pt idx="6448">
                  <c:v>6449</c:v>
                </c:pt>
                <c:pt idx="6449">
                  <c:v>6450</c:v>
                </c:pt>
                <c:pt idx="6450">
                  <c:v>6451</c:v>
                </c:pt>
                <c:pt idx="6451">
                  <c:v>6452</c:v>
                </c:pt>
                <c:pt idx="6452">
                  <c:v>6453</c:v>
                </c:pt>
                <c:pt idx="6453">
                  <c:v>6454</c:v>
                </c:pt>
                <c:pt idx="6454">
                  <c:v>6455</c:v>
                </c:pt>
                <c:pt idx="6455">
                  <c:v>6456</c:v>
                </c:pt>
                <c:pt idx="6456">
                  <c:v>6457</c:v>
                </c:pt>
                <c:pt idx="6457">
                  <c:v>6458</c:v>
                </c:pt>
                <c:pt idx="6458">
                  <c:v>6459</c:v>
                </c:pt>
                <c:pt idx="6459">
                  <c:v>6460</c:v>
                </c:pt>
                <c:pt idx="6460">
                  <c:v>6461</c:v>
                </c:pt>
                <c:pt idx="6461">
                  <c:v>6462</c:v>
                </c:pt>
                <c:pt idx="6462">
                  <c:v>6463</c:v>
                </c:pt>
                <c:pt idx="6463">
                  <c:v>6464</c:v>
                </c:pt>
                <c:pt idx="6464">
                  <c:v>6465</c:v>
                </c:pt>
                <c:pt idx="6465">
                  <c:v>6466</c:v>
                </c:pt>
                <c:pt idx="6466">
                  <c:v>6467</c:v>
                </c:pt>
                <c:pt idx="6467">
                  <c:v>6468</c:v>
                </c:pt>
                <c:pt idx="6468">
                  <c:v>6469</c:v>
                </c:pt>
                <c:pt idx="6469">
                  <c:v>6470</c:v>
                </c:pt>
                <c:pt idx="6470">
                  <c:v>6471</c:v>
                </c:pt>
                <c:pt idx="6471">
                  <c:v>6472</c:v>
                </c:pt>
                <c:pt idx="6472">
                  <c:v>6473</c:v>
                </c:pt>
                <c:pt idx="6473">
                  <c:v>6474</c:v>
                </c:pt>
                <c:pt idx="6474">
                  <c:v>6475</c:v>
                </c:pt>
                <c:pt idx="6475">
                  <c:v>6476</c:v>
                </c:pt>
                <c:pt idx="6476">
                  <c:v>6477</c:v>
                </c:pt>
                <c:pt idx="6477">
                  <c:v>6478</c:v>
                </c:pt>
                <c:pt idx="6478">
                  <c:v>6479</c:v>
                </c:pt>
                <c:pt idx="6479">
                  <c:v>6480</c:v>
                </c:pt>
                <c:pt idx="6480">
                  <c:v>6481</c:v>
                </c:pt>
                <c:pt idx="6481">
                  <c:v>6482</c:v>
                </c:pt>
                <c:pt idx="6482">
                  <c:v>6483</c:v>
                </c:pt>
                <c:pt idx="6483">
                  <c:v>6484</c:v>
                </c:pt>
                <c:pt idx="6484">
                  <c:v>6485</c:v>
                </c:pt>
                <c:pt idx="6485">
                  <c:v>6486</c:v>
                </c:pt>
                <c:pt idx="6486">
                  <c:v>6487</c:v>
                </c:pt>
                <c:pt idx="6487">
                  <c:v>6488</c:v>
                </c:pt>
                <c:pt idx="6488">
                  <c:v>6489</c:v>
                </c:pt>
                <c:pt idx="6489">
                  <c:v>6490</c:v>
                </c:pt>
                <c:pt idx="6490">
                  <c:v>6491</c:v>
                </c:pt>
                <c:pt idx="6491">
                  <c:v>6492</c:v>
                </c:pt>
                <c:pt idx="6492">
                  <c:v>6493</c:v>
                </c:pt>
                <c:pt idx="6493">
                  <c:v>6494</c:v>
                </c:pt>
                <c:pt idx="6494">
                  <c:v>6495</c:v>
                </c:pt>
                <c:pt idx="6495">
                  <c:v>6496</c:v>
                </c:pt>
                <c:pt idx="6496">
                  <c:v>6497</c:v>
                </c:pt>
                <c:pt idx="6497">
                  <c:v>6498</c:v>
                </c:pt>
                <c:pt idx="6498">
                  <c:v>6499</c:v>
                </c:pt>
                <c:pt idx="6499">
                  <c:v>6500</c:v>
                </c:pt>
                <c:pt idx="6500">
                  <c:v>6501</c:v>
                </c:pt>
                <c:pt idx="6501">
                  <c:v>6502</c:v>
                </c:pt>
                <c:pt idx="6502">
                  <c:v>6503</c:v>
                </c:pt>
                <c:pt idx="6503">
                  <c:v>6504</c:v>
                </c:pt>
                <c:pt idx="6504">
                  <c:v>6505</c:v>
                </c:pt>
                <c:pt idx="6505">
                  <c:v>6506</c:v>
                </c:pt>
                <c:pt idx="6506">
                  <c:v>6507</c:v>
                </c:pt>
                <c:pt idx="6507">
                  <c:v>6508</c:v>
                </c:pt>
                <c:pt idx="6508">
                  <c:v>6509</c:v>
                </c:pt>
                <c:pt idx="6509">
                  <c:v>6510</c:v>
                </c:pt>
                <c:pt idx="6510">
                  <c:v>6511</c:v>
                </c:pt>
                <c:pt idx="6511">
                  <c:v>6512</c:v>
                </c:pt>
                <c:pt idx="6512">
                  <c:v>6513</c:v>
                </c:pt>
                <c:pt idx="6513">
                  <c:v>6514</c:v>
                </c:pt>
                <c:pt idx="6514">
                  <c:v>6515</c:v>
                </c:pt>
                <c:pt idx="6515">
                  <c:v>6516</c:v>
                </c:pt>
                <c:pt idx="6516">
                  <c:v>6517</c:v>
                </c:pt>
                <c:pt idx="6517">
                  <c:v>6518</c:v>
                </c:pt>
                <c:pt idx="6518">
                  <c:v>6519</c:v>
                </c:pt>
                <c:pt idx="6519">
                  <c:v>6520</c:v>
                </c:pt>
                <c:pt idx="6520">
                  <c:v>6521</c:v>
                </c:pt>
                <c:pt idx="6521">
                  <c:v>6522</c:v>
                </c:pt>
                <c:pt idx="6522">
                  <c:v>6523</c:v>
                </c:pt>
                <c:pt idx="6523">
                  <c:v>6524</c:v>
                </c:pt>
                <c:pt idx="6524">
                  <c:v>6525</c:v>
                </c:pt>
                <c:pt idx="6525">
                  <c:v>6526</c:v>
                </c:pt>
                <c:pt idx="6526">
                  <c:v>6527</c:v>
                </c:pt>
                <c:pt idx="6527">
                  <c:v>6528</c:v>
                </c:pt>
                <c:pt idx="6528">
                  <c:v>6529</c:v>
                </c:pt>
                <c:pt idx="6529">
                  <c:v>6530</c:v>
                </c:pt>
                <c:pt idx="6530">
                  <c:v>6531</c:v>
                </c:pt>
                <c:pt idx="6531">
                  <c:v>6532</c:v>
                </c:pt>
                <c:pt idx="6532">
                  <c:v>6533</c:v>
                </c:pt>
                <c:pt idx="6533">
                  <c:v>6534</c:v>
                </c:pt>
                <c:pt idx="6534">
                  <c:v>6535</c:v>
                </c:pt>
                <c:pt idx="6535">
                  <c:v>6536</c:v>
                </c:pt>
                <c:pt idx="6536">
                  <c:v>6537</c:v>
                </c:pt>
                <c:pt idx="6537">
                  <c:v>6538</c:v>
                </c:pt>
                <c:pt idx="6538">
                  <c:v>6539</c:v>
                </c:pt>
                <c:pt idx="6539">
                  <c:v>6540</c:v>
                </c:pt>
                <c:pt idx="6540">
                  <c:v>6541</c:v>
                </c:pt>
                <c:pt idx="6541">
                  <c:v>6542</c:v>
                </c:pt>
                <c:pt idx="6542">
                  <c:v>6543</c:v>
                </c:pt>
                <c:pt idx="6543">
                  <c:v>6544</c:v>
                </c:pt>
                <c:pt idx="6544">
                  <c:v>6545</c:v>
                </c:pt>
                <c:pt idx="6545">
                  <c:v>6546</c:v>
                </c:pt>
                <c:pt idx="6546">
                  <c:v>6547</c:v>
                </c:pt>
                <c:pt idx="6547">
                  <c:v>6548</c:v>
                </c:pt>
                <c:pt idx="6548">
                  <c:v>6549</c:v>
                </c:pt>
                <c:pt idx="6549">
                  <c:v>6550</c:v>
                </c:pt>
                <c:pt idx="6550">
                  <c:v>6551</c:v>
                </c:pt>
                <c:pt idx="6551">
                  <c:v>6552</c:v>
                </c:pt>
                <c:pt idx="6552">
                  <c:v>6553</c:v>
                </c:pt>
                <c:pt idx="6553">
                  <c:v>6554</c:v>
                </c:pt>
                <c:pt idx="6554">
                  <c:v>6555</c:v>
                </c:pt>
                <c:pt idx="6555">
                  <c:v>6556</c:v>
                </c:pt>
                <c:pt idx="6556">
                  <c:v>6557</c:v>
                </c:pt>
                <c:pt idx="6557">
                  <c:v>6558</c:v>
                </c:pt>
                <c:pt idx="6558">
                  <c:v>6559</c:v>
                </c:pt>
                <c:pt idx="6559">
                  <c:v>6560</c:v>
                </c:pt>
                <c:pt idx="6560">
                  <c:v>6561</c:v>
                </c:pt>
                <c:pt idx="6561">
                  <c:v>6562</c:v>
                </c:pt>
                <c:pt idx="6562">
                  <c:v>6563</c:v>
                </c:pt>
                <c:pt idx="6563">
                  <c:v>6564</c:v>
                </c:pt>
                <c:pt idx="6564">
                  <c:v>6565</c:v>
                </c:pt>
                <c:pt idx="6565">
                  <c:v>6566</c:v>
                </c:pt>
                <c:pt idx="6566">
                  <c:v>6567</c:v>
                </c:pt>
                <c:pt idx="6567">
                  <c:v>6568</c:v>
                </c:pt>
                <c:pt idx="6568">
                  <c:v>6569</c:v>
                </c:pt>
                <c:pt idx="6569">
                  <c:v>6570</c:v>
                </c:pt>
                <c:pt idx="6570">
                  <c:v>6571</c:v>
                </c:pt>
                <c:pt idx="6571">
                  <c:v>6572</c:v>
                </c:pt>
                <c:pt idx="6572">
                  <c:v>6573</c:v>
                </c:pt>
                <c:pt idx="6573">
                  <c:v>6574</c:v>
                </c:pt>
                <c:pt idx="6574">
                  <c:v>6575</c:v>
                </c:pt>
                <c:pt idx="6575">
                  <c:v>6576</c:v>
                </c:pt>
                <c:pt idx="6576">
                  <c:v>6577</c:v>
                </c:pt>
                <c:pt idx="6577">
                  <c:v>6578</c:v>
                </c:pt>
                <c:pt idx="6578">
                  <c:v>6579</c:v>
                </c:pt>
                <c:pt idx="6579">
                  <c:v>6580</c:v>
                </c:pt>
                <c:pt idx="6580">
                  <c:v>6581</c:v>
                </c:pt>
                <c:pt idx="6581">
                  <c:v>6582</c:v>
                </c:pt>
                <c:pt idx="6582">
                  <c:v>6583</c:v>
                </c:pt>
                <c:pt idx="6583">
                  <c:v>6584</c:v>
                </c:pt>
                <c:pt idx="6584">
                  <c:v>6585</c:v>
                </c:pt>
                <c:pt idx="6585">
                  <c:v>6586</c:v>
                </c:pt>
                <c:pt idx="6586">
                  <c:v>6587</c:v>
                </c:pt>
                <c:pt idx="6587">
                  <c:v>6588</c:v>
                </c:pt>
                <c:pt idx="6588">
                  <c:v>6589</c:v>
                </c:pt>
                <c:pt idx="6589">
                  <c:v>6590</c:v>
                </c:pt>
                <c:pt idx="6590">
                  <c:v>6591</c:v>
                </c:pt>
                <c:pt idx="6591">
                  <c:v>6592</c:v>
                </c:pt>
                <c:pt idx="6592">
                  <c:v>6593</c:v>
                </c:pt>
                <c:pt idx="6593">
                  <c:v>6594</c:v>
                </c:pt>
                <c:pt idx="6594">
                  <c:v>6595</c:v>
                </c:pt>
                <c:pt idx="6595">
                  <c:v>6596</c:v>
                </c:pt>
                <c:pt idx="6596">
                  <c:v>6597</c:v>
                </c:pt>
                <c:pt idx="6597">
                  <c:v>6598</c:v>
                </c:pt>
                <c:pt idx="6598">
                  <c:v>6599</c:v>
                </c:pt>
                <c:pt idx="6599">
                  <c:v>6600</c:v>
                </c:pt>
                <c:pt idx="6600">
                  <c:v>6601</c:v>
                </c:pt>
                <c:pt idx="6601">
                  <c:v>6602</c:v>
                </c:pt>
                <c:pt idx="6602">
                  <c:v>6603</c:v>
                </c:pt>
                <c:pt idx="6603">
                  <c:v>6604</c:v>
                </c:pt>
                <c:pt idx="6604">
                  <c:v>6605</c:v>
                </c:pt>
                <c:pt idx="6605">
                  <c:v>6606</c:v>
                </c:pt>
                <c:pt idx="6606">
                  <c:v>6607</c:v>
                </c:pt>
                <c:pt idx="6607">
                  <c:v>6608</c:v>
                </c:pt>
                <c:pt idx="6608">
                  <c:v>6609</c:v>
                </c:pt>
                <c:pt idx="6609">
                  <c:v>6610</c:v>
                </c:pt>
                <c:pt idx="6610">
                  <c:v>6611</c:v>
                </c:pt>
                <c:pt idx="6611">
                  <c:v>6612</c:v>
                </c:pt>
                <c:pt idx="6612">
                  <c:v>6613</c:v>
                </c:pt>
                <c:pt idx="6613">
                  <c:v>6614</c:v>
                </c:pt>
                <c:pt idx="6614">
                  <c:v>6615</c:v>
                </c:pt>
                <c:pt idx="6615">
                  <c:v>6616</c:v>
                </c:pt>
                <c:pt idx="6616">
                  <c:v>6617</c:v>
                </c:pt>
                <c:pt idx="6617">
                  <c:v>6618</c:v>
                </c:pt>
                <c:pt idx="6618">
                  <c:v>6619</c:v>
                </c:pt>
                <c:pt idx="6619">
                  <c:v>6620</c:v>
                </c:pt>
                <c:pt idx="6620">
                  <c:v>6621</c:v>
                </c:pt>
                <c:pt idx="6621">
                  <c:v>6622</c:v>
                </c:pt>
                <c:pt idx="6622">
                  <c:v>6623</c:v>
                </c:pt>
                <c:pt idx="6623">
                  <c:v>6624</c:v>
                </c:pt>
                <c:pt idx="6624">
                  <c:v>6625</c:v>
                </c:pt>
                <c:pt idx="6625">
                  <c:v>6626</c:v>
                </c:pt>
                <c:pt idx="6626">
                  <c:v>6627</c:v>
                </c:pt>
                <c:pt idx="6627">
                  <c:v>6628</c:v>
                </c:pt>
                <c:pt idx="6628">
                  <c:v>6629</c:v>
                </c:pt>
                <c:pt idx="6629">
                  <c:v>6630</c:v>
                </c:pt>
                <c:pt idx="6630">
                  <c:v>6631</c:v>
                </c:pt>
                <c:pt idx="6631">
                  <c:v>6632</c:v>
                </c:pt>
                <c:pt idx="6632">
                  <c:v>6633</c:v>
                </c:pt>
                <c:pt idx="6633">
                  <c:v>6634</c:v>
                </c:pt>
                <c:pt idx="6634">
                  <c:v>6635</c:v>
                </c:pt>
                <c:pt idx="6635">
                  <c:v>6636</c:v>
                </c:pt>
                <c:pt idx="6636">
                  <c:v>6637</c:v>
                </c:pt>
                <c:pt idx="6637">
                  <c:v>6638</c:v>
                </c:pt>
                <c:pt idx="6638">
                  <c:v>6639</c:v>
                </c:pt>
                <c:pt idx="6639">
                  <c:v>6640</c:v>
                </c:pt>
                <c:pt idx="6640">
                  <c:v>6641</c:v>
                </c:pt>
                <c:pt idx="6641">
                  <c:v>6642</c:v>
                </c:pt>
                <c:pt idx="6642">
                  <c:v>6643</c:v>
                </c:pt>
                <c:pt idx="6643">
                  <c:v>6644</c:v>
                </c:pt>
                <c:pt idx="6644">
                  <c:v>6645</c:v>
                </c:pt>
                <c:pt idx="6645">
                  <c:v>6646</c:v>
                </c:pt>
                <c:pt idx="6646">
                  <c:v>6647</c:v>
                </c:pt>
                <c:pt idx="6647">
                  <c:v>6648</c:v>
                </c:pt>
                <c:pt idx="6648">
                  <c:v>6649</c:v>
                </c:pt>
                <c:pt idx="6649">
                  <c:v>6650</c:v>
                </c:pt>
                <c:pt idx="6650">
                  <c:v>6651</c:v>
                </c:pt>
                <c:pt idx="6651">
                  <c:v>6652</c:v>
                </c:pt>
                <c:pt idx="6652">
                  <c:v>6653</c:v>
                </c:pt>
                <c:pt idx="6653">
                  <c:v>6654</c:v>
                </c:pt>
                <c:pt idx="6654">
                  <c:v>6655</c:v>
                </c:pt>
                <c:pt idx="6655">
                  <c:v>6656</c:v>
                </c:pt>
                <c:pt idx="6656">
                  <c:v>6657</c:v>
                </c:pt>
                <c:pt idx="6657">
                  <c:v>6658</c:v>
                </c:pt>
                <c:pt idx="6658">
                  <c:v>6659</c:v>
                </c:pt>
                <c:pt idx="6659">
                  <c:v>6660</c:v>
                </c:pt>
                <c:pt idx="6660">
                  <c:v>6661</c:v>
                </c:pt>
                <c:pt idx="6661">
                  <c:v>6662</c:v>
                </c:pt>
                <c:pt idx="6662">
                  <c:v>6663</c:v>
                </c:pt>
                <c:pt idx="6663">
                  <c:v>6664</c:v>
                </c:pt>
                <c:pt idx="6664">
                  <c:v>6665</c:v>
                </c:pt>
                <c:pt idx="6665">
                  <c:v>6666</c:v>
                </c:pt>
                <c:pt idx="6666">
                  <c:v>6667</c:v>
                </c:pt>
                <c:pt idx="6667">
                  <c:v>6668</c:v>
                </c:pt>
                <c:pt idx="6668">
                  <c:v>6669</c:v>
                </c:pt>
                <c:pt idx="6669">
                  <c:v>6670</c:v>
                </c:pt>
                <c:pt idx="6670">
                  <c:v>6671</c:v>
                </c:pt>
                <c:pt idx="6671">
                  <c:v>6672</c:v>
                </c:pt>
                <c:pt idx="6672">
                  <c:v>6673</c:v>
                </c:pt>
                <c:pt idx="6673">
                  <c:v>6674</c:v>
                </c:pt>
                <c:pt idx="6674">
                  <c:v>6675</c:v>
                </c:pt>
                <c:pt idx="6675">
                  <c:v>6676</c:v>
                </c:pt>
                <c:pt idx="6676">
                  <c:v>6677</c:v>
                </c:pt>
                <c:pt idx="6677">
                  <c:v>6678</c:v>
                </c:pt>
                <c:pt idx="6678">
                  <c:v>6679</c:v>
                </c:pt>
                <c:pt idx="6679">
                  <c:v>6680</c:v>
                </c:pt>
                <c:pt idx="6680">
                  <c:v>6681</c:v>
                </c:pt>
                <c:pt idx="6681">
                  <c:v>6682</c:v>
                </c:pt>
                <c:pt idx="6682">
                  <c:v>6683</c:v>
                </c:pt>
                <c:pt idx="6683">
                  <c:v>6684</c:v>
                </c:pt>
                <c:pt idx="6684">
                  <c:v>6685</c:v>
                </c:pt>
                <c:pt idx="6685">
                  <c:v>6686</c:v>
                </c:pt>
                <c:pt idx="6686">
                  <c:v>6687</c:v>
                </c:pt>
                <c:pt idx="6687">
                  <c:v>6688</c:v>
                </c:pt>
                <c:pt idx="6688">
                  <c:v>6689</c:v>
                </c:pt>
                <c:pt idx="6689">
                  <c:v>6690</c:v>
                </c:pt>
                <c:pt idx="6690">
                  <c:v>6691</c:v>
                </c:pt>
                <c:pt idx="6691">
                  <c:v>6692</c:v>
                </c:pt>
                <c:pt idx="6692">
                  <c:v>6693</c:v>
                </c:pt>
                <c:pt idx="6693">
                  <c:v>6694</c:v>
                </c:pt>
                <c:pt idx="6694">
                  <c:v>6695</c:v>
                </c:pt>
                <c:pt idx="6695">
                  <c:v>6696</c:v>
                </c:pt>
                <c:pt idx="6696">
                  <c:v>6697</c:v>
                </c:pt>
                <c:pt idx="6697">
                  <c:v>6698</c:v>
                </c:pt>
                <c:pt idx="6698">
                  <c:v>6699</c:v>
                </c:pt>
                <c:pt idx="6699">
                  <c:v>6700</c:v>
                </c:pt>
                <c:pt idx="6700">
                  <c:v>6701</c:v>
                </c:pt>
                <c:pt idx="6701">
                  <c:v>6702</c:v>
                </c:pt>
                <c:pt idx="6702">
                  <c:v>6703</c:v>
                </c:pt>
                <c:pt idx="6703">
                  <c:v>6704</c:v>
                </c:pt>
                <c:pt idx="6704">
                  <c:v>6705</c:v>
                </c:pt>
                <c:pt idx="6705">
                  <c:v>6706</c:v>
                </c:pt>
                <c:pt idx="6706">
                  <c:v>6707</c:v>
                </c:pt>
                <c:pt idx="6707">
                  <c:v>6708</c:v>
                </c:pt>
                <c:pt idx="6708">
                  <c:v>6709</c:v>
                </c:pt>
                <c:pt idx="6709">
                  <c:v>6710</c:v>
                </c:pt>
                <c:pt idx="6710">
                  <c:v>6711</c:v>
                </c:pt>
                <c:pt idx="6711">
                  <c:v>6712</c:v>
                </c:pt>
                <c:pt idx="6712">
                  <c:v>6713</c:v>
                </c:pt>
                <c:pt idx="6713">
                  <c:v>6714</c:v>
                </c:pt>
                <c:pt idx="6714">
                  <c:v>6715</c:v>
                </c:pt>
                <c:pt idx="6715">
                  <c:v>6716</c:v>
                </c:pt>
                <c:pt idx="6716">
                  <c:v>6717</c:v>
                </c:pt>
                <c:pt idx="6717">
                  <c:v>6718</c:v>
                </c:pt>
                <c:pt idx="6718">
                  <c:v>6719</c:v>
                </c:pt>
                <c:pt idx="6719">
                  <c:v>6720</c:v>
                </c:pt>
                <c:pt idx="6720">
                  <c:v>6721</c:v>
                </c:pt>
                <c:pt idx="6721">
                  <c:v>6722</c:v>
                </c:pt>
                <c:pt idx="6722">
                  <c:v>6723</c:v>
                </c:pt>
                <c:pt idx="6723">
                  <c:v>6724</c:v>
                </c:pt>
                <c:pt idx="6724">
                  <c:v>6725</c:v>
                </c:pt>
                <c:pt idx="6725">
                  <c:v>6726</c:v>
                </c:pt>
                <c:pt idx="6726">
                  <c:v>6727</c:v>
                </c:pt>
                <c:pt idx="6727">
                  <c:v>6728</c:v>
                </c:pt>
                <c:pt idx="6728">
                  <c:v>6729</c:v>
                </c:pt>
                <c:pt idx="6729">
                  <c:v>6730</c:v>
                </c:pt>
                <c:pt idx="6730">
                  <c:v>6731</c:v>
                </c:pt>
                <c:pt idx="6731">
                  <c:v>6732</c:v>
                </c:pt>
                <c:pt idx="6732">
                  <c:v>6733</c:v>
                </c:pt>
                <c:pt idx="6733">
                  <c:v>6734</c:v>
                </c:pt>
                <c:pt idx="6734">
                  <c:v>6735</c:v>
                </c:pt>
                <c:pt idx="6735">
                  <c:v>6736</c:v>
                </c:pt>
                <c:pt idx="6736">
                  <c:v>6737</c:v>
                </c:pt>
                <c:pt idx="6737">
                  <c:v>6738</c:v>
                </c:pt>
                <c:pt idx="6738">
                  <c:v>6739</c:v>
                </c:pt>
                <c:pt idx="6739">
                  <c:v>6740</c:v>
                </c:pt>
                <c:pt idx="6740">
                  <c:v>6741</c:v>
                </c:pt>
                <c:pt idx="6741">
                  <c:v>6742</c:v>
                </c:pt>
                <c:pt idx="6742">
                  <c:v>6743</c:v>
                </c:pt>
                <c:pt idx="6743">
                  <c:v>6744</c:v>
                </c:pt>
                <c:pt idx="6744">
                  <c:v>6745</c:v>
                </c:pt>
                <c:pt idx="6745">
                  <c:v>6746</c:v>
                </c:pt>
                <c:pt idx="6746">
                  <c:v>6747</c:v>
                </c:pt>
                <c:pt idx="6747">
                  <c:v>6748</c:v>
                </c:pt>
                <c:pt idx="6748">
                  <c:v>6749</c:v>
                </c:pt>
                <c:pt idx="6749">
                  <c:v>6750</c:v>
                </c:pt>
                <c:pt idx="6750">
                  <c:v>6751</c:v>
                </c:pt>
                <c:pt idx="6751">
                  <c:v>6752</c:v>
                </c:pt>
                <c:pt idx="6752">
                  <c:v>6753</c:v>
                </c:pt>
                <c:pt idx="6753">
                  <c:v>6754</c:v>
                </c:pt>
                <c:pt idx="6754">
                  <c:v>6755</c:v>
                </c:pt>
                <c:pt idx="6755">
                  <c:v>6756</c:v>
                </c:pt>
                <c:pt idx="6756">
                  <c:v>6757</c:v>
                </c:pt>
                <c:pt idx="6757">
                  <c:v>6758</c:v>
                </c:pt>
                <c:pt idx="6758">
                  <c:v>6759</c:v>
                </c:pt>
                <c:pt idx="6759">
                  <c:v>6760</c:v>
                </c:pt>
                <c:pt idx="6760">
                  <c:v>6761</c:v>
                </c:pt>
                <c:pt idx="6761">
                  <c:v>6762</c:v>
                </c:pt>
                <c:pt idx="6762">
                  <c:v>6763</c:v>
                </c:pt>
                <c:pt idx="6763">
                  <c:v>6764</c:v>
                </c:pt>
                <c:pt idx="6764">
                  <c:v>6765</c:v>
                </c:pt>
                <c:pt idx="6765">
                  <c:v>6766</c:v>
                </c:pt>
                <c:pt idx="6766">
                  <c:v>6767</c:v>
                </c:pt>
                <c:pt idx="6767">
                  <c:v>6768</c:v>
                </c:pt>
                <c:pt idx="6768">
                  <c:v>6769</c:v>
                </c:pt>
                <c:pt idx="6769">
                  <c:v>6770</c:v>
                </c:pt>
                <c:pt idx="6770">
                  <c:v>6771</c:v>
                </c:pt>
                <c:pt idx="6771">
                  <c:v>6772</c:v>
                </c:pt>
                <c:pt idx="6772">
                  <c:v>6773</c:v>
                </c:pt>
                <c:pt idx="6773">
                  <c:v>6774</c:v>
                </c:pt>
                <c:pt idx="6774">
                  <c:v>6775</c:v>
                </c:pt>
                <c:pt idx="6775">
                  <c:v>6776</c:v>
                </c:pt>
                <c:pt idx="6776">
                  <c:v>6777</c:v>
                </c:pt>
                <c:pt idx="6777">
                  <c:v>6778</c:v>
                </c:pt>
                <c:pt idx="6778">
                  <c:v>6779</c:v>
                </c:pt>
                <c:pt idx="6779">
                  <c:v>6780</c:v>
                </c:pt>
                <c:pt idx="6780">
                  <c:v>6781</c:v>
                </c:pt>
                <c:pt idx="6781">
                  <c:v>6782</c:v>
                </c:pt>
                <c:pt idx="6782">
                  <c:v>6783</c:v>
                </c:pt>
                <c:pt idx="6783">
                  <c:v>6784</c:v>
                </c:pt>
                <c:pt idx="6784">
                  <c:v>6785</c:v>
                </c:pt>
                <c:pt idx="6785">
                  <c:v>6786</c:v>
                </c:pt>
                <c:pt idx="6786">
                  <c:v>6787</c:v>
                </c:pt>
                <c:pt idx="6787">
                  <c:v>6788</c:v>
                </c:pt>
                <c:pt idx="6788">
                  <c:v>6789</c:v>
                </c:pt>
                <c:pt idx="6789">
                  <c:v>6790</c:v>
                </c:pt>
                <c:pt idx="6790">
                  <c:v>6791</c:v>
                </c:pt>
                <c:pt idx="6791">
                  <c:v>6792</c:v>
                </c:pt>
                <c:pt idx="6792">
                  <c:v>6793</c:v>
                </c:pt>
                <c:pt idx="6793">
                  <c:v>6794</c:v>
                </c:pt>
                <c:pt idx="6794">
                  <c:v>6795</c:v>
                </c:pt>
                <c:pt idx="6795">
                  <c:v>6796</c:v>
                </c:pt>
                <c:pt idx="6796">
                  <c:v>6797</c:v>
                </c:pt>
                <c:pt idx="6797">
                  <c:v>6798</c:v>
                </c:pt>
                <c:pt idx="6798">
                  <c:v>6799</c:v>
                </c:pt>
                <c:pt idx="6799">
                  <c:v>6800</c:v>
                </c:pt>
                <c:pt idx="6800">
                  <c:v>6801</c:v>
                </c:pt>
                <c:pt idx="6801">
                  <c:v>6802</c:v>
                </c:pt>
                <c:pt idx="6802">
                  <c:v>6803</c:v>
                </c:pt>
                <c:pt idx="6803">
                  <c:v>6804</c:v>
                </c:pt>
                <c:pt idx="6804">
                  <c:v>6805</c:v>
                </c:pt>
                <c:pt idx="6805">
                  <c:v>6806</c:v>
                </c:pt>
                <c:pt idx="6806">
                  <c:v>6807</c:v>
                </c:pt>
                <c:pt idx="6807">
                  <c:v>6808</c:v>
                </c:pt>
                <c:pt idx="6808">
                  <c:v>6809</c:v>
                </c:pt>
                <c:pt idx="6809">
                  <c:v>6810</c:v>
                </c:pt>
                <c:pt idx="6810">
                  <c:v>6811</c:v>
                </c:pt>
                <c:pt idx="6811">
                  <c:v>6812</c:v>
                </c:pt>
                <c:pt idx="6812">
                  <c:v>6813</c:v>
                </c:pt>
                <c:pt idx="6813">
                  <c:v>6814</c:v>
                </c:pt>
                <c:pt idx="6814">
                  <c:v>6815</c:v>
                </c:pt>
                <c:pt idx="6815">
                  <c:v>6816</c:v>
                </c:pt>
                <c:pt idx="6816">
                  <c:v>6817</c:v>
                </c:pt>
                <c:pt idx="6817">
                  <c:v>6818</c:v>
                </c:pt>
                <c:pt idx="6818">
                  <c:v>6819</c:v>
                </c:pt>
                <c:pt idx="6819">
                  <c:v>6820</c:v>
                </c:pt>
                <c:pt idx="6820">
                  <c:v>6821</c:v>
                </c:pt>
                <c:pt idx="6821">
                  <c:v>6822</c:v>
                </c:pt>
                <c:pt idx="6822">
                  <c:v>6823</c:v>
                </c:pt>
                <c:pt idx="6823">
                  <c:v>6824</c:v>
                </c:pt>
                <c:pt idx="6824">
                  <c:v>6825</c:v>
                </c:pt>
                <c:pt idx="6825">
                  <c:v>6826</c:v>
                </c:pt>
                <c:pt idx="6826">
                  <c:v>6827</c:v>
                </c:pt>
                <c:pt idx="6827">
                  <c:v>6828</c:v>
                </c:pt>
                <c:pt idx="6828">
                  <c:v>6829</c:v>
                </c:pt>
                <c:pt idx="6829">
                  <c:v>6830</c:v>
                </c:pt>
                <c:pt idx="6830">
                  <c:v>6831</c:v>
                </c:pt>
                <c:pt idx="6831">
                  <c:v>6832</c:v>
                </c:pt>
                <c:pt idx="6832">
                  <c:v>6833</c:v>
                </c:pt>
                <c:pt idx="6833">
                  <c:v>6834</c:v>
                </c:pt>
                <c:pt idx="6834">
                  <c:v>6835</c:v>
                </c:pt>
                <c:pt idx="6835">
                  <c:v>6836</c:v>
                </c:pt>
                <c:pt idx="6836">
                  <c:v>6837</c:v>
                </c:pt>
                <c:pt idx="6837">
                  <c:v>6838</c:v>
                </c:pt>
                <c:pt idx="6838">
                  <c:v>6839</c:v>
                </c:pt>
                <c:pt idx="6839">
                  <c:v>6840</c:v>
                </c:pt>
                <c:pt idx="6840">
                  <c:v>6841</c:v>
                </c:pt>
                <c:pt idx="6841">
                  <c:v>6842</c:v>
                </c:pt>
                <c:pt idx="6842">
                  <c:v>6843</c:v>
                </c:pt>
                <c:pt idx="6843">
                  <c:v>6844</c:v>
                </c:pt>
                <c:pt idx="6844">
                  <c:v>6845</c:v>
                </c:pt>
                <c:pt idx="6845">
                  <c:v>6846</c:v>
                </c:pt>
                <c:pt idx="6846">
                  <c:v>6847</c:v>
                </c:pt>
                <c:pt idx="6847">
                  <c:v>6848</c:v>
                </c:pt>
                <c:pt idx="6848">
                  <c:v>6849</c:v>
                </c:pt>
                <c:pt idx="6849">
                  <c:v>6850</c:v>
                </c:pt>
                <c:pt idx="6850">
                  <c:v>6851</c:v>
                </c:pt>
                <c:pt idx="6851">
                  <c:v>6852</c:v>
                </c:pt>
                <c:pt idx="6852">
                  <c:v>6853</c:v>
                </c:pt>
                <c:pt idx="6853">
                  <c:v>6854</c:v>
                </c:pt>
                <c:pt idx="6854">
                  <c:v>6855</c:v>
                </c:pt>
                <c:pt idx="6855">
                  <c:v>6856</c:v>
                </c:pt>
                <c:pt idx="6856">
                  <c:v>6857</c:v>
                </c:pt>
                <c:pt idx="6857">
                  <c:v>6858</c:v>
                </c:pt>
                <c:pt idx="6858">
                  <c:v>6859</c:v>
                </c:pt>
                <c:pt idx="6859">
                  <c:v>6860</c:v>
                </c:pt>
                <c:pt idx="6860">
                  <c:v>6861</c:v>
                </c:pt>
                <c:pt idx="6861">
                  <c:v>6862</c:v>
                </c:pt>
                <c:pt idx="6862">
                  <c:v>6863</c:v>
                </c:pt>
                <c:pt idx="6863">
                  <c:v>6864</c:v>
                </c:pt>
                <c:pt idx="6864">
                  <c:v>6865</c:v>
                </c:pt>
                <c:pt idx="6865">
                  <c:v>6866</c:v>
                </c:pt>
                <c:pt idx="6866">
                  <c:v>6867</c:v>
                </c:pt>
                <c:pt idx="6867">
                  <c:v>6868</c:v>
                </c:pt>
                <c:pt idx="6868">
                  <c:v>6869</c:v>
                </c:pt>
                <c:pt idx="6869">
                  <c:v>6870</c:v>
                </c:pt>
                <c:pt idx="6870">
                  <c:v>6871</c:v>
                </c:pt>
                <c:pt idx="6871">
                  <c:v>6872</c:v>
                </c:pt>
                <c:pt idx="6872">
                  <c:v>6873</c:v>
                </c:pt>
                <c:pt idx="6873">
                  <c:v>6874</c:v>
                </c:pt>
                <c:pt idx="6874">
                  <c:v>6875</c:v>
                </c:pt>
                <c:pt idx="6875">
                  <c:v>6876</c:v>
                </c:pt>
                <c:pt idx="6876">
                  <c:v>6877</c:v>
                </c:pt>
                <c:pt idx="6877">
                  <c:v>6878</c:v>
                </c:pt>
                <c:pt idx="6878">
                  <c:v>6879</c:v>
                </c:pt>
                <c:pt idx="6879">
                  <c:v>6880</c:v>
                </c:pt>
                <c:pt idx="6880">
                  <c:v>6881</c:v>
                </c:pt>
                <c:pt idx="6881">
                  <c:v>6882</c:v>
                </c:pt>
                <c:pt idx="6882">
                  <c:v>6883</c:v>
                </c:pt>
                <c:pt idx="6883">
                  <c:v>6884</c:v>
                </c:pt>
                <c:pt idx="6884">
                  <c:v>6885</c:v>
                </c:pt>
                <c:pt idx="6885">
                  <c:v>6886</c:v>
                </c:pt>
                <c:pt idx="6886">
                  <c:v>6887</c:v>
                </c:pt>
                <c:pt idx="6887">
                  <c:v>6888</c:v>
                </c:pt>
                <c:pt idx="6888">
                  <c:v>6889</c:v>
                </c:pt>
                <c:pt idx="6889">
                  <c:v>6890</c:v>
                </c:pt>
                <c:pt idx="6890">
                  <c:v>6891</c:v>
                </c:pt>
                <c:pt idx="6891">
                  <c:v>6892</c:v>
                </c:pt>
                <c:pt idx="6892">
                  <c:v>6893</c:v>
                </c:pt>
                <c:pt idx="6893">
                  <c:v>6894</c:v>
                </c:pt>
                <c:pt idx="6894">
                  <c:v>6895</c:v>
                </c:pt>
                <c:pt idx="6895">
                  <c:v>6896</c:v>
                </c:pt>
                <c:pt idx="6896">
                  <c:v>6897</c:v>
                </c:pt>
                <c:pt idx="6897">
                  <c:v>6898</c:v>
                </c:pt>
                <c:pt idx="6898">
                  <c:v>6899</c:v>
                </c:pt>
                <c:pt idx="6899">
                  <c:v>6900</c:v>
                </c:pt>
                <c:pt idx="6900">
                  <c:v>6901</c:v>
                </c:pt>
                <c:pt idx="6901">
                  <c:v>6902</c:v>
                </c:pt>
                <c:pt idx="6902">
                  <c:v>6903</c:v>
                </c:pt>
                <c:pt idx="6903">
                  <c:v>6904</c:v>
                </c:pt>
                <c:pt idx="6904">
                  <c:v>6905</c:v>
                </c:pt>
                <c:pt idx="6905">
                  <c:v>6906</c:v>
                </c:pt>
                <c:pt idx="6906">
                  <c:v>6907</c:v>
                </c:pt>
                <c:pt idx="6907">
                  <c:v>6908</c:v>
                </c:pt>
                <c:pt idx="6908">
                  <c:v>6909</c:v>
                </c:pt>
                <c:pt idx="6909">
                  <c:v>6910</c:v>
                </c:pt>
                <c:pt idx="6910">
                  <c:v>6911</c:v>
                </c:pt>
                <c:pt idx="6911">
                  <c:v>6912</c:v>
                </c:pt>
                <c:pt idx="6912">
                  <c:v>6913</c:v>
                </c:pt>
                <c:pt idx="6913">
                  <c:v>6914</c:v>
                </c:pt>
                <c:pt idx="6914">
                  <c:v>6915</c:v>
                </c:pt>
                <c:pt idx="6915">
                  <c:v>6916</c:v>
                </c:pt>
                <c:pt idx="6916">
                  <c:v>6917</c:v>
                </c:pt>
                <c:pt idx="6917">
                  <c:v>6918</c:v>
                </c:pt>
                <c:pt idx="6918">
                  <c:v>6919</c:v>
                </c:pt>
                <c:pt idx="6919">
                  <c:v>6920</c:v>
                </c:pt>
                <c:pt idx="6920">
                  <c:v>6921</c:v>
                </c:pt>
                <c:pt idx="6921">
                  <c:v>6922</c:v>
                </c:pt>
                <c:pt idx="6922">
                  <c:v>6923</c:v>
                </c:pt>
                <c:pt idx="6923">
                  <c:v>6924</c:v>
                </c:pt>
                <c:pt idx="6924">
                  <c:v>6925</c:v>
                </c:pt>
                <c:pt idx="6925">
                  <c:v>6926</c:v>
                </c:pt>
                <c:pt idx="6926">
                  <c:v>6927</c:v>
                </c:pt>
                <c:pt idx="6927">
                  <c:v>6928</c:v>
                </c:pt>
                <c:pt idx="6928">
                  <c:v>6929</c:v>
                </c:pt>
                <c:pt idx="6929">
                  <c:v>6930</c:v>
                </c:pt>
                <c:pt idx="6930">
                  <c:v>6931</c:v>
                </c:pt>
                <c:pt idx="6931">
                  <c:v>6932</c:v>
                </c:pt>
                <c:pt idx="6932">
                  <c:v>6933</c:v>
                </c:pt>
                <c:pt idx="6933">
                  <c:v>6934</c:v>
                </c:pt>
                <c:pt idx="6934">
                  <c:v>6935</c:v>
                </c:pt>
                <c:pt idx="6935">
                  <c:v>6936</c:v>
                </c:pt>
                <c:pt idx="6936">
                  <c:v>6937</c:v>
                </c:pt>
                <c:pt idx="6937">
                  <c:v>6938</c:v>
                </c:pt>
                <c:pt idx="6938">
                  <c:v>6939</c:v>
                </c:pt>
                <c:pt idx="6939">
                  <c:v>6940</c:v>
                </c:pt>
                <c:pt idx="6940">
                  <c:v>6941</c:v>
                </c:pt>
                <c:pt idx="6941">
                  <c:v>6942</c:v>
                </c:pt>
                <c:pt idx="6942">
                  <c:v>6943</c:v>
                </c:pt>
                <c:pt idx="6943">
                  <c:v>6944</c:v>
                </c:pt>
                <c:pt idx="6944">
                  <c:v>6945</c:v>
                </c:pt>
                <c:pt idx="6945">
                  <c:v>6946</c:v>
                </c:pt>
                <c:pt idx="6946">
                  <c:v>6947</c:v>
                </c:pt>
                <c:pt idx="6947">
                  <c:v>6948</c:v>
                </c:pt>
                <c:pt idx="6948">
                  <c:v>6949</c:v>
                </c:pt>
                <c:pt idx="6949">
                  <c:v>6950</c:v>
                </c:pt>
                <c:pt idx="6950">
                  <c:v>6951</c:v>
                </c:pt>
                <c:pt idx="6951">
                  <c:v>6952</c:v>
                </c:pt>
                <c:pt idx="6952">
                  <c:v>6953</c:v>
                </c:pt>
                <c:pt idx="6953">
                  <c:v>6954</c:v>
                </c:pt>
                <c:pt idx="6954">
                  <c:v>6955</c:v>
                </c:pt>
                <c:pt idx="6955">
                  <c:v>6956</c:v>
                </c:pt>
                <c:pt idx="6956">
                  <c:v>6957</c:v>
                </c:pt>
                <c:pt idx="6957">
                  <c:v>6958</c:v>
                </c:pt>
                <c:pt idx="6958">
                  <c:v>6959</c:v>
                </c:pt>
                <c:pt idx="6959">
                  <c:v>6960</c:v>
                </c:pt>
                <c:pt idx="6960">
                  <c:v>6961</c:v>
                </c:pt>
                <c:pt idx="6961">
                  <c:v>6962</c:v>
                </c:pt>
                <c:pt idx="6962">
                  <c:v>6963</c:v>
                </c:pt>
                <c:pt idx="6963">
                  <c:v>6964</c:v>
                </c:pt>
                <c:pt idx="6964">
                  <c:v>6965</c:v>
                </c:pt>
                <c:pt idx="6965">
                  <c:v>6966</c:v>
                </c:pt>
                <c:pt idx="6966">
                  <c:v>6967</c:v>
                </c:pt>
                <c:pt idx="6967">
                  <c:v>6968</c:v>
                </c:pt>
                <c:pt idx="6968">
                  <c:v>6969</c:v>
                </c:pt>
                <c:pt idx="6969">
                  <c:v>6970</c:v>
                </c:pt>
                <c:pt idx="6970">
                  <c:v>6971</c:v>
                </c:pt>
                <c:pt idx="6971">
                  <c:v>6972</c:v>
                </c:pt>
                <c:pt idx="6972">
                  <c:v>6973</c:v>
                </c:pt>
                <c:pt idx="6973">
                  <c:v>6974</c:v>
                </c:pt>
                <c:pt idx="6974">
                  <c:v>6975</c:v>
                </c:pt>
                <c:pt idx="6975">
                  <c:v>6976</c:v>
                </c:pt>
                <c:pt idx="6976">
                  <c:v>6977</c:v>
                </c:pt>
                <c:pt idx="6977">
                  <c:v>6978</c:v>
                </c:pt>
                <c:pt idx="6978">
                  <c:v>6979</c:v>
                </c:pt>
                <c:pt idx="6979">
                  <c:v>6980</c:v>
                </c:pt>
                <c:pt idx="6980">
                  <c:v>6981</c:v>
                </c:pt>
                <c:pt idx="6981">
                  <c:v>6982</c:v>
                </c:pt>
                <c:pt idx="6982">
                  <c:v>6983</c:v>
                </c:pt>
                <c:pt idx="6983">
                  <c:v>6984</c:v>
                </c:pt>
                <c:pt idx="6984">
                  <c:v>6985</c:v>
                </c:pt>
                <c:pt idx="6985">
                  <c:v>6986</c:v>
                </c:pt>
                <c:pt idx="6986">
                  <c:v>6987</c:v>
                </c:pt>
                <c:pt idx="6987">
                  <c:v>6988</c:v>
                </c:pt>
                <c:pt idx="6988">
                  <c:v>6989</c:v>
                </c:pt>
                <c:pt idx="6989">
                  <c:v>6990</c:v>
                </c:pt>
                <c:pt idx="6990">
                  <c:v>6991</c:v>
                </c:pt>
                <c:pt idx="6991">
                  <c:v>6992</c:v>
                </c:pt>
                <c:pt idx="6992">
                  <c:v>6993</c:v>
                </c:pt>
                <c:pt idx="6993">
                  <c:v>6994</c:v>
                </c:pt>
                <c:pt idx="6994">
                  <c:v>6995</c:v>
                </c:pt>
                <c:pt idx="6995">
                  <c:v>6996</c:v>
                </c:pt>
                <c:pt idx="6996">
                  <c:v>6997</c:v>
                </c:pt>
                <c:pt idx="6997">
                  <c:v>6998</c:v>
                </c:pt>
                <c:pt idx="6998">
                  <c:v>6999</c:v>
                </c:pt>
                <c:pt idx="6999">
                  <c:v>7000</c:v>
                </c:pt>
                <c:pt idx="7000">
                  <c:v>7001</c:v>
                </c:pt>
                <c:pt idx="7001">
                  <c:v>7002</c:v>
                </c:pt>
                <c:pt idx="7002">
                  <c:v>7003</c:v>
                </c:pt>
                <c:pt idx="7003">
                  <c:v>7004</c:v>
                </c:pt>
                <c:pt idx="7004">
                  <c:v>7005</c:v>
                </c:pt>
                <c:pt idx="7005">
                  <c:v>7006</c:v>
                </c:pt>
                <c:pt idx="7006">
                  <c:v>7007</c:v>
                </c:pt>
                <c:pt idx="7007">
                  <c:v>7008</c:v>
                </c:pt>
                <c:pt idx="7008">
                  <c:v>7009</c:v>
                </c:pt>
                <c:pt idx="7009">
                  <c:v>7010</c:v>
                </c:pt>
                <c:pt idx="7010">
                  <c:v>7011</c:v>
                </c:pt>
                <c:pt idx="7011">
                  <c:v>7012</c:v>
                </c:pt>
                <c:pt idx="7012">
                  <c:v>7013</c:v>
                </c:pt>
                <c:pt idx="7013">
                  <c:v>7014</c:v>
                </c:pt>
                <c:pt idx="7014">
                  <c:v>7015</c:v>
                </c:pt>
                <c:pt idx="7015">
                  <c:v>7016</c:v>
                </c:pt>
                <c:pt idx="7016">
                  <c:v>7017</c:v>
                </c:pt>
                <c:pt idx="7017">
                  <c:v>7018</c:v>
                </c:pt>
                <c:pt idx="7018">
                  <c:v>7019</c:v>
                </c:pt>
                <c:pt idx="7019">
                  <c:v>7020</c:v>
                </c:pt>
                <c:pt idx="7020">
                  <c:v>7021</c:v>
                </c:pt>
                <c:pt idx="7021">
                  <c:v>7022</c:v>
                </c:pt>
                <c:pt idx="7022">
                  <c:v>7023</c:v>
                </c:pt>
                <c:pt idx="7023">
                  <c:v>7024</c:v>
                </c:pt>
                <c:pt idx="7024">
                  <c:v>7025</c:v>
                </c:pt>
                <c:pt idx="7025">
                  <c:v>7026</c:v>
                </c:pt>
                <c:pt idx="7026">
                  <c:v>7027</c:v>
                </c:pt>
                <c:pt idx="7027">
                  <c:v>7028</c:v>
                </c:pt>
                <c:pt idx="7028">
                  <c:v>7029</c:v>
                </c:pt>
                <c:pt idx="7029">
                  <c:v>7030</c:v>
                </c:pt>
                <c:pt idx="7030">
                  <c:v>7031</c:v>
                </c:pt>
                <c:pt idx="7031">
                  <c:v>7032</c:v>
                </c:pt>
                <c:pt idx="7032">
                  <c:v>7033</c:v>
                </c:pt>
                <c:pt idx="7033">
                  <c:v>7034</c:v>
                </c:pt>
                <c:pt idx="7034">
                  <c:v>7035</c:v>
                </c:pt>
                <c:pt idx="7035">
                  <c:v>7036</c:v>
                </c:pt>
                <c:pt idx="7036">
                  <c:v>7037</c:v>
                </c:pt>
                <c:pt idx="7037">
                  <c:v>7038</c:v>
                </c:pt>
                <c:pt idx="7038">
                  <c:v>7039</c:v>
                </c:pt>
                <c:pt idx="7039">
                  <c:v>7040</c:v>
                </c:pt>
                <c:pt idx="7040">
                  <c:v>7041</c:v>
                </c:pt>
                <c:pt idx="7041">
                  <c:v>7042</c:v>
                </c:pt>
                <c:pt idx="7042">
                  <c:v>7043</c:v>
                </c:pt>
                <c:pt idx="7043">
                  <c:v>7044</c:v>
                </c:pt>
                <c:pt idx="7044">
                  <c:v>7045</c:v>
                </c:pt>
                <c:pt idx="7045">
                  <c:v>7046</c:v>
                </c:pt>
                <c:pt idx="7046">
                  <c:v>7047</c:v>
                </c:pt>
                <c:pt idx="7047">
                  <c:v>7048</c:v>
                </c:pt>
                <c:pt idx="7048">
                  <c:v>7049</c:v>
                </c:pt>
                <c:pt idx="7049">
                  <c:v>7050</c:v>
                </c:pt>
                <c:pt idx="7050">
                  <c:v>7051</c:v>
                </c:pt>
                <c:pt idx="7051">
                  <c:v>7052</c:v>
                </c:pt>
                <c:pt idx="7052">
                  <c:v>7053</c:v>
                </c:pt>
                <c:pt idx="7053">
                  <c:v>7054</c:v>
                </c:pt>
                <c:pt idx="7054">
                  <c:v>7055</c:v>
                </c:pt>
                <c:pt idx="7055">
                  <c:v>7056</c:v>
                </c:pt>
                <c:pt idx="7056">
                  <c:v>7057</c:v>
                </c:pt>
                <c:pt idx="7057">
                  <c:v>7058</c:v>
                </c:pt>
                <c:pt idx="7058">
                  <c:v>7059</c:v>
                </c:pt>
                <c:pt idx="7059">
                  <c:v>7060</c:v>
                </c:pt>
                <c:pt idx="7060">
                  <c:v>7061</c:v>
                </c:pt>
                <c:pt idx="7061">
                  <c:v>7062</c:v>
                </c:pt>
                <c:pt idx="7062">
                  <c:v>7063</c:v>
                </c:pt>
                <c:pt idx="7063">
                  <c:v>7064</c:v>
                </c:pt>
                <c:pt idx="7064">
                  <c:v>7065</c:v>
                </c:pt>
                <c:pt idx="7065">
                  <c:v>7066</c:v>
                </c:pt>
                <c:pt idx="7066">
                  <c:v>7067</c:v>
                </c:pt>
                <c:pt idx="7067">
                  <c:v>7068</c:v>
                </c:pt>
                <c:pt idx="7068">
                  <c:v>7069</c:v>
                </c:pt>
                <c:pt idx="7069">
                  <c:v>7070</c:v>
                </c:pt>
                <c:pt idx="7070">
                  <c:v>7071</c:v>
                </c:pt>
                <c:pt idx="7071">
                  <c:v>7072</c:v>
                </c:pt>
                <c:pt idx="7072">
                  <c:v>7073</c:v>
                </c:pt>
                <c:pt idx="7073">
                  <c:v>7074</c:v>
                </c:pt>
                <c:pt idx="7074">
                  <c:v>7075</c:v>
                </c:pt>
                <c:pt idx="7075">
                  <c:v>7076</c:v>
                </c:pt>
                <c:pt idx="7076">
                  <c:v>7077</c:v>
                </c:pt>
                <c:pt idx="7077">
                  <c:v>7078</c:v>
                </c:pt>
                <c:pt idx="7078">
                  <c:v>7079</c:v>
                </c:pt>
                <c:pt idx="7079">
                  <c:v>7080</c:v>
                </c:pt>
                <c:pt idx="7080">
                  <c:v>7081</c:v>
                </c:pt>
                <c:pt idx="7081">
                  <c:v>7082</c:v>
                </c:pt>
                <c:pt idx="7082">
                  <c:v>7083</c:v>
                </c:pt>
                <c:pt idx="7083">
                  <c:v>7084</c:v>
                </c:pt>
                <c:pt idx="7084">
                  <c:v>7085</c:v>
                </c:pt>
                <c:pt idx="7085">
                  <c:v>7086</c:v>
                </c:pt>
                <c:pt idx="7086">
                  <c:v>7087</c:v>
                </c:pt>
                <c:pt idx="7087">
                  <c:v>7088</c:v>
                </c:pt>
                <c:pt idx="7088">
                  <c:v>7089</c:v>
                </c:pt>
                <c:pt idx="7089">
                  <c:v>7090</c:v>
                </c:pt>
                <c:pt idx="7090">
                  <c:v>7091</c:v>
                </c:pt>
                <c:pt idx="7091">
                  <c:v>7092</c:v>
                </c:pt>
                <c:pt idx="7092">
                  <c:v>7093</c:v>
                </c:pt>
                <c:pt idx="7093">
                  <c:v>7094</c:v>
                </c:pt>
                <c:pt idx="7094">
                  <c:v>7095</c:v>
                </c:pt>
                <c:pt idx="7095">
                  <c:v>7096</c:v>
                </c:pt>
                <c:pt idx="7096">
                  <c:v>7097</c:v>
                </c:pt>
                <c:pt idx="7097">
                  <c:v>7098</c:v>
                </c:pt>
                <c:pt idx="7098">
                  <c:v>7099</c:v>
                </c:pt>
                <c:pt idx="7099">
                  <c:v>7100</c:v>
                </c:pt>
                <c:pt idx="7100">
                  <c:v>7101</c:v>
                </c:pt>
                <c:pt idx="7101">
                  <c:v>7102</c:v>
                </c:pt>
                <c:pt idx="7102">
                  <c:v>7103</c:v>
                </c:pt>
                <c:pt idx="7103">
                  <c:v>7104</c:v>
                </c:pt>
                <c:pt idx="7104">
                  <c:v>7105</c:v>
                </c:pt>
                <c:pt idx="7105">
                  <c:v>7106</c:v>
                </c:pt>
                <c:pt idx="7106">
                  <c:v>7107</c:v>
                </c:pt>
                <c:pt idx="7107">
                  <c:v>7108</c:v>
                </c:pt>
                <c:pt idx="7108">
                  <c:v>7109</c:v>
                </c:pt>
                <c:pt idx="7109">
                  <c:v>7110</c:v>
                </c:pt>
                <c:pt idx="7110">
                  <c:v>7111</c:v>
                </c:pt>
                <c:pt idx="7111">
                  <c:v>7112</c:v>
                </c:pt>
                <c:pt idx="7112">
                  <c:v>7113</c:v>
                </c:pt>
                <c:pt idx="7113">
                  <c:v>7114</c:v>
                </c:pt>
                <c:pt idx="7114">
                  <c:v>7115</c:v>
                </c:pt>
                <c:pt idx="7115">
                  <c:v>7116</c:v>
                </c:pt>
                <c:pt idx="7116">
                  <c:v>7117</c:v>
                </c:pt>
                <c:pt idx="7117">
                  <c:v>7118</c:v>
                </c:pt>
                <c:pt idx="7118">
                  <c:v>7119</c:v>
                </c:pt>
                <c:pt idx="7119">
                  <c:v>7120</c:v>
                </c:pt>
                <c:pt idx="7120">
                  <c:v>7121</c:v>
                </c:pt>
                <c:pt idx="7121">
                  <c:v>7122</c:v>
                </c:pt>
                <c:pt idx="7122">
                  <c:v>7123</c:v>
                </c:pt>
                <c:pt idx="7123">
                  <c:v>7124</c:v>
                </c:pt>
                <c:pt idx="7124">
                  <c:v>7125</c:v>
                </c:pt>
                <c:pt idx="7125">
                  <c:v>7126</c:v>
                </c:pt>
                <c:pt idx="7126">
                  <c:v>7127</c:v>
                </c:pt>
                <c:pt idx="7127">
                  <c:v>7128</c:v>
                </c:pt>
                <c:pt idx="7128">
                  <c:v>7129</c:v>
                </c:pt>
                <c:pt idx="7129">
                  <c:v>7130</c:v>
                </c:pt>
                <c:pt idx="7130">
                  <c:v>7131</c:v>
                </c:pt>
                <c:pt idx="7131">
                  <c:v>7132</c:v>
                </c:pt>
                <c:pt idx="7132">
                  <c:v>7133</c:v>
                </c:pt>
                <c:pt idx="7133">
                  <c:v>7134</c:v>
                </c:pt>
                <c:pt idx="7134">
                  <c:v>7135</c:v>
                </c:pt>
                <c:pt idx="7135">
                  <c:v>7136</c:v>
                </c:pt>
                <c:pt idx="7136">
                  <c:v>7137</c:v>
                </c:pt>
                <c:pt idx="7137">
                  <c:v>7138</c:v>
                </c:pt>
                <c:pt idx="7138">
                  <c:v>7139</c:v>
                </c:pt>
                <c:pt idx="7139">
                  <c:v>7140</c:v>
                </c:pt>
                <c:pt idx="7140">
                  <c:v>7141</c:v>
                </c:pt>
                <c:pt idx="7141">
                  <c:v>7142</c:v>
                </c:pt>
                <c:pt idx="7142">
                  <c:v>7143</c:v>
                </c:pt>
                <c:pt idx="7143">
                  <c:v>7144</c:v>
                </c:pt>
                <c:pt idx="7144">
                  <c:v>7145</c:v>
                </c:pt>
                <c:pt idx="7145">
                  <c:v>7146</c:v>
                </c:pt>
                <c:pt idx="7146">
                  <c:v>7147</c:v>
                </c:pt>
                <c:pt idx="7147">
                  <c:v>7148</c:v>
                </c:pt>
                <c:pt idx="7148">
                  <c:v>7149</c:v>
                </c:pt>
                <c:pt idx="7149">
                  <c:v>7150</c:v>
                </c:pt>
                <c:pt idx="7150">
                  <c:v>7151</c:v>
                </c:pt>
                <c:pt idx="7151">
                  <c:v>7152</c:v>
                </c:pt>
                <c:pt idx="7152">
                  <c:v>7153</c:v>
                </c:pt>
                <c:pt idx="7153">
                  <c:v>7154</c:v>
                </c:pt>
                <c:pt idx="7154">
                  <c:v>7155</c:v>
                </c:pt>
                <c:pt idx="7155">
                  <c:v>7156</c:v>
                </c:pt>
                <c:pt idx="7156">
                  <c:v>7157</c:v>
                </c:pt>
                <c:pt idx="7157">
                  <c:v>7158</c:v>
                </c:pt>
                <c:pt idx="7158">
                  <c:v>7159</c:v>
                </c:pt>
                <c:pt idx="7159">
                  <c:v>7160</c:v>
                </c:pt>
                <c:pt idx="7160">
                  <c:v>7161</c:v>
                </c:pt>
                <c:pt idx="7161">
                  <c:v>7162</c:v>
                </c:pt>
                <c:pt idx="7162">
                  <c:v>7163</c:v>
                </c:pt>
                <c:pt idx="7163">
                  <c:v>7164</c:v>
                </c:pt>
                <c:pt idx="7164">
                  <c:v>7165</c:v>
                </c:pt>
                <c:pt idx="7165">
                  <c:v>7166</c:v>
                </c:pt>
                <c:pt idx="7166">
                  <c:v>7167</c:v>
                </c:pt>
                <c:pt idx="7167">
                  <c:v>7168</c:v>
                </c:pt>
                <c:pt idx="7168">
                  <c:v>7169</c:v>
                </c:pt>
                <c:pt idx="7169">
                  <c:v>7170</c:v>
                </c:pt>
                <c:pt idx="7170">
                  <c:v>7171</c:v>
                </c:pt>
                <c:pt idx="7171">
                  <c:v>7172</c:v>
                </c:pt>
                <c:pt idx="7172">
                  <c:v>7173</c:v>
                </c:pt>
                <c:pt idx="7173">
                  <c:v>7174</c:v>
                </c:pt>
                <c:pt idx="7174">
                  <c:v>7175</c:v>
                </c:pt>
                <c:pt idx="7175">
                  <c:v>7176</c:v>
                </c:pt>
                <c:pt idx="7176">
                  <c:v>7177</c:v>
                </c:pt>
                <c:pt idx="7177">
                  <c:v>7178</c:v>
                </c:pt>
                <c:pt idx="7178">
                  <c:v>7179</c:v>
                </c:pt>
                <c:pt idx="7179">
                  <c:v>7180</c:v>
                </c:pt>
                <c:pt idx="7180">
                  <c:v>7181</c:v>
                </c:pt>
                <c:pt idx="7181">
                  <c:v>7182</c:v>
                </c:pt>
                <c:pt idx="7182">
                  <c:v>7183</c:v>
                </c:pt>
                <c:pt idx="7183">
                  <c:v>7184</c:v>
                </c:pt>
                <c:pt idx="7184">
                  <c:v>7185</c:v>
                </c:pt>
                <c:pt idx="7185">
                  <c:v>7186</c:v>
                </c:pt>
                <c:pt idx="7186">
                  <c:v>7187</c:v>
                </c:pt>
                <c:pt idx="7187">
                  <c:v>7188</c:v>
                </c:pt>
                <c:pt idx="7188">
                  <c:v>7189</c:v>
                </c:pt>
                <c:pt idx="7189">
                  <c:v>7190</c:v>
                </c:pt>
                <c:pt idx="7190">
                  <c:v>7191</c:v>
                </c:pt>
                <c:pt idx="7191">
                  <c:v>7192</c:v>
                </c:pt>
                <c:pt idx="7192">
                  <c:v>7193</c:v>
                </c:pt>
                <c:pt idx="7193">
                  <c:v>7194</c:v>
                </c:pt>
                <c:pt idx="7194">
                  <c:v>7195</c:v>
                </c:pt>
                <c:pt idx="7195">
                  <c:v>7196</c:v>
                </c:pt>
                <c:pt idx="7196">
                  <c:v>7197</c:v>
                </c:pt>
                <c:pt idx="7197">
                  <c:v>7198</c:v>
                </c:pt>
                <c:pt idx="7198">
                  <c:v>7199</c:v>
                </c:pt>
                <c:pt idx="7199">
                  <c:v>7200</c:v>
                </c:pt>
                <c:pt idx="7200">
                  <c:v>7201</c:v>
                </c:pt>
                <c:pt idx="7201">
                  <c:v>7202</c:v>
                </c:pt>
                <c:pt idx="7202">
                  <c:v>7203</c:v>
                </c:pt>
                <c:pt idx="7203">
                  <c:v>7204</c:v>
                </c:pt>
                <c:pt idx="7204">
                  <c:v>7205</c:v>
                </c:pt>
                <c:pt idx="7205">
                  <c:v>7206</c:v>
                </c:pt>
                <c:pt idx="7206">
                  <c:v>7207</c:v>
                </c:pt>
                <c:pt idx="7207">
                  <c:v>7208</c:v>
                </c:pt>
                <c:pt idx="7208">
                  <c:v>7209</c:v>
                </c:pt>
                <c:pt idx="7209">
                  <c:v>7210</c:v>
                </c:pt>
                <c:pt idx="7210">
                  <c:v>7211</c:v>
                </c:pt>
                <c:pt idx="7211">
                  <c:v>7212</c:v>
                </c:pt>
                <c:pt idx="7212">
                  <c:v>7213</c:v>
                </c:pt>
                <c:pt idx="7213">
                  <c:v>7214</c:v>
                </c:pt>
                <c:pt idx="7214">
                  <c:v>7215</c:v>
                </c:pt>
                <c:pt idx="7215">
                  <c:v>7216</c:v>
                </c:pt>
                <c:pt idx="7216">
                  <c:v>7217</c:v>
                </c:pt>
                <c:pt idx="7217">
                  <c:v>7218</c:v>
                </c:pt>
                <c:pt idx="7218">
                  <c:v>7219</c:v>
                </c:pt>
                <c:pt idx="7219">
                  <c:v>7220</c:v>
                </c:pt>
                <c:pt idx="7220">
                  <c:v>7221</c:v>
                </c:pt>
                <c:pt idx="7221">
                  <c:v>7222</c:v>
                </c:pt>
                <c:pt idx="7222">
                  <c:v>7223</c:v>
                </c:pt>
                <c:pt idx="7223">
                  <c:v>7224</c:v>
                </c:pt>
                <c:pt idx="7224">
                  <c:v>7225</c:v>
                </c:pt>
                <c:pt idx="7225">
                  <c:v>7226</c:v>
                </c:pt>
                <c:pt idx="7226">
                  <c:v>7227</c:v>
                </c:pt>
                <c:pt idx="7227">
                  <c:v>7228</c:v>
                </c:pt>
                <c:pt idx="7228">
                  <c:v>7229</c:v>
                </c:pt>
                <c:pt idx="7229">
                  <c:v>7230</c:v>
                </c:pt>
                <c:pt idx="7230">
                  <c:v>7231</c:v>
                </c:pt>
                <c:pt idx="7231">
                  <c:v>7232</c:v>
                </c:pt>
                <c:pt idx="7232">
                  <c:v>7233</c:v>
                </c:pt>
                <c:pt idx="7233">
                  <c:v>7234</c:v>
                </c:pt>
                <c:pt idx="7234">
                  <c:v>7235</c:v>
                </c:pt>
                <c:pt idx="7235">
                  <c:v>7236</c:v>
                </c:pt>
                <c:pt idx="7236">
                  <c:v>7237</c:v>
                </c:pt>
                <c:pt idx="7237">
                  <c:v>7238</c:v>
                </c:pt>
                <c:pt idx="7238">
                  <c:v>7239</c:v>
                </c:pt>
                <c:pt idx="7239">
                  <c:v>7240</c:v>
                </c:pt>
                <c:pt idx="7240">
                  <c:v>7241</c:v>
                </c:pt>
                <c:pt idx="7241">
                  <c:v>7242</c:v>
                </c:pt>
                <c:pt idx="7242">
                  <c:v>7243</c:v>
                </c:pt>
                <c:pt idx="7243">
                  <c:v>7244</c:v>
                </c:pt>
                <c:pt idx="7244">
                  <c:v>7245</c:v>
                </c:pt>
                <c:pt idx="7245">
                  <c:v>7246</c:v>
                </c:pt>
                <c:pt idx="7246">
                  <c:v>7247</c:v>
                </c:pt>
                <c:pt idx="7247">
                  <c:v>7248</c:v>
                </c:pt>
                <c:pt idx="7248">
                  <c:v>7249</c:v>
                </c:pt>
                <c:pt idx="7249">
                  <c:v>7250</c:v>
                </c:pt>
                <c:pt idx="7250">
                  <c:v>7251</c:v>
                </c:pt>
                <c:pt idx="7251">
                  <c:v>7252</c:v>
                </c:pt>
                <c:pt idx="7252">
                  <c:v>7253</c:v>
                </c:pt>
                <c:pt idx="7253">
                  <c:v>7254</c:v>
                </c:pt>
                <c:pt idx="7254">
                  <c:v>7255</c:v>
                </c:pt>
                <c:pt idx="7255">
                  <c:v>7256</c:v>
                </c:pt>
                <c:pt idx="7256">
                  <c:v>7257</c:v>
                </c:pt>
                <c:pt idx="7257">
                  <c:v>7258</c:v>
                </c:pt>
                <c:pt idx="7258">
                  <c:v>7259</c:v>
                </c:pt>
                <c:pt idx="7259">
                  <c:v>7260</c:v>
                </c:pt>
                <c:pt idx="7260">
                  <c:v>7261</c:v>
                </c:pt>
                <c:pt idx="7261">
                  <c:v>7262</c:v>
                </c:pt>
                <c:pt idx="7262">
                  <c:v>7263</c:v>
                </c:pt>
                <c:pt idx="7263">
                  <c:v>7264</c:v>
                </c:pt>
                <c:pt idx="7264">
                  <c:v>7265</c:v>
                </c:pt>
                <c:pt idx="7265">
                  <c:v>7266</c:v>
                </c:pt>
                <c:pt idx="7266">
                  <c:v>7267</c:v>
                </c:pt>
                <c:pt idx="7267">
                  <c:v>7268</c:v>
                </c:pt>
                <c:pt idx="7268">
                  <c:v>7269</c:v>
                </c:pt>
                <c:pt idx="7269">
                  <c:v>7270</c:v>
                </c:pt>
                <c:pt idx="7270">
                  <c:v>7271</c:v>
                </c:pt>
                <c:pt idx="7271">
                  <c:v>7272</c:v>
                </c:pt>
                <c:pt idx="7272">
                  <c:v>7273</c:v>
                </c:pt>
                <c:pt idx="7273">
                  <c:v>7274</c:v>
                </c:pt>
                <c:pt idx="7274">
                  <c:v>7275</c:v>
                </c:pt>
                <c:pt idx="7275">
                  <c:v>7276</c:v>
                </c:pt>
                <c:pt idx="7276">
                  <c:v>7277</c:v>
                </c:pt>
                <c:pt idx="7277">
                  <c:v>7278</c:v>
                </c:pt>
                <c:pt idx="7278">
                  <c:v>7279</c:v>
                </c:pt>
                <c:pt idx="7279">
                  <c:v>7280</c:v>
                </c:pt>
                <c:pt idx="7280">
                  <c:v>7281</c:v>
                </c:pt>
                <c:pt idx="7281">
                  <c:v>7282</c:v>
                </c:pt>
                <c:pt idx="7282">
                  <c:v>7283</c:v>
                </c:pt>
                <c:pt idx="7283">
                  <c:v>7284</c:v>
                </c:pt>
                <c:pt idx="7284">
                  <c:v>7285</c:v>
                </c:pt>
                <c:pt idx="7285">
                  <c:v>7286</c:v>
                </c:pt>
                <c:pt idx="7286">
                  <c:v>7287</c:v>
                </c:pt>
                <c:pt idx="7287">
                  <c:v>7288</c:v>
                </c:pt>
                <c:pt idx="7288">
                  <c:v>7289</c:v>
                </c:pt>
                <c:pt idx="7289">
                  <c:v>7290</c:v>
                </c:pt>
                <c:pt idx="7290">
                  <c:v>7291</c:v>
                </c:pt>
                <c:pt idx="7291">
                  <c:v>7292</c:v>
                </c:pt>
                <c:pt idx="7292">
                  <c:v>7293</c:v>
                </c:pt>
                <c:pt idx="7293">
                  <c:v>7294</c:v>
                </c:pt>
                <c:pt idx="7294">
                  <c:v>7295</c:v>
                </c:pt>
                <c:pt idx="7295">
                  <c:v>7296</c:v>
                </c:pt>
                <c:pt idx="7296">
                  <c:v>7297</c:v>
                </c:pt>
                <c:pt idx="7297">
                  <c:v>7298</c:v>
                </c:pt>
                <c:pt idx="7298">
                  <c:v>7299</c:v>
                </c:pt>
                <c:pt idx="7299">
                  <c:v>7300</c:v>
                </c:pt>
                <c:pt idx="7300">
                  <c:v>7301</c:v>
                </c:pt>
                <c:pt idx="7301">
                  <c:v>7302</c:v>
                </c:pt>
                <c:pt idx="7302">
                  <c:v>7303</c:v>
                </c:pt>
                <c:pt idx="7303">
                  <c:v>7304</c:v>
                </c:pt>
                <c:pt idx="7304">
                  <c:v>7305</c:v>
                </c:pt>
                <c:pt idx="7305">
                  <c:v>7306</c:v>
                </c:pt>
                <c:pt idx="7306">
                  <c:v>7307</c:v>
                </c:pt>
                <c:pt idx="7307">
                  <c:v>7308</c:v>
                </c:pt>
                <c:pt idx="7308">
                  <c:v>7309</c:v>
                </c:pt>
                <c:pt idx="7309">
                  <c:v>7310</c:v>
                </c:pt>
                <c:pt idx="7310">
                  <c:v>7311</c:v>
                </c:pt>
                <c:pt idx="7311">
                  <c:v>7312</c:v>
                </c:pt>
                <c:pt idx="7312">
                  <c:v>7313</c:v>
                </c:pt>
                <c:pt idx="7313">
                  <c:v>7314</c:v>
                </c:pt>
                <c:pt idx="7314">
                  <c:v>7315</c:v>
                </c:pt>
                <c:pt idx="7315">
                  <c:v>7316</c:v>
                </c:pt>
                <c:pt idx="7316">
                  <c:v>7317</c:v>
                </c:pt>
                <c:pt idx="7317">
                  <c:v>7318</c:v>
                </c:pt>
                <c:pt idx="7318">
                  <c:v>7319</c:v>
                </c:pt>
                <c:pt idx="7319">
                  <c:v>7320</c:v>
                </c:pt>
                <c:pt idx="7320">
                  <c:v>7321</c:v>
                </c:pt>
                <c:pt idx="7321">
                  <c:v>7322</c:v>
                </c:pt>
                <c:pt idx="7322">
                  <c:v>7323</c:v>
                </c:pt>
                <c:pt idx="7323">
                  <c:v>7324</c:v>
                </c:pt>
                <c:pt idx="7324">
                  <c:v>7325</c:v>
                </c:pt>
                <c:pt idx="7325">
                  <c:v>7326</c:v>
                </c:pt>
                <c:pt idx="7326">
                  <c:v>7327</c:v>
                </c:pt>
                <c:pt idx="7327">
                  <c:v>7328</c:v>
                </c:pt>
                <c:pt idx="7328">
                  <c:v>7329</c:v>
                </c:pt>
                <c:pt idx="7329">
                  <c:v>7330</c:v>
                </c:pt>
                <c:pt idx="7330">
                  <c:v>7331</c:v>
                </c:pt>
                <c:pt idx="7331">
                  <c:v>7332</c:v>
                </c:pt>
                <c:pt idx="7332">
                  <c:v>7333</c:v>
                </c:pt>
                <c:pt idx="7333">
                  <c:v>7334</c:v>
                </c:pt>
                <c:pt idx="7334">
                  <c:v>7335</c:v>
                </c:pt>
                <c:pt idx="7335">
                  <c:v>7336</c:v>
                </c:pt>
                <c:pt idx="7336">
                  <c:v>7337</c:v>
                </c:pt>
                <c:pt idx="7337">
                  <c:v>7338</c:v>
                </c:pt>
                <c:pt idx="7338">
                  <c:v>7339</c:v>
                </c:pt>
                <c:pt idx="7339">
                  <c:v>7340</c:v>
                </c:pt>
                <c:pt idx="7340">
                  <c:v>7341</c:v>
                </c:pt>
                <c:pt idx="7341">
                  <c:v>7342</c:v>
                </c:pt>
                <c:pt idx="7342">
                  <c:v>7343</c:v>
                </c:pt>
                <c:pt idx="7343">
                  <c:v>7344</c:v>
                </c:pt>
                <c:pt idx="7344">
                  <c:v>7345</c:v>
                </c:pt>
                <c:pt idx="7345">
                  <c:v>7346</c:v>
                </c:pt>
                <c:pt idx="7346">
                  <c:v>7347</c:v>
                </c:pt>
                <c:pt idx="7347">
                  <c:v>7348</c:v>
                </c:pt>
                <c:pt idx="7348">
                  <c:v>7349</c:v>
                </c:pt>
                <c:pt idx="7349">
                  <c:v>7350</c:v>
                </c:pt>
                <c:pt idx="7350">
                  <c:v>7351</c:v>
                </c:pt>
                <c:pt idx="7351">
                  <c:v>7352</c:v>
                </c:pt>
                <c:pt idx="7352">
                  <c:v>7353</c:v>
                </c:pt>
                <c:pt idx="7353">
                  <c:v>7354</c:v>
                </c:pt>
                <c:pt idx="7354">
                  <c:v>7355</c:v>
                </c:pt>
                <c:pt idx="7355">
                  <c:v>7356</c:v>
                </c:pt>
                <c:pt idx="7356">
                  <c:v>7357</c:v>
                </c:pt>
                <c:pt idx="7357">
                  <c:v>7358</c:v>
                </c:pt>
                <c:pt idx="7358">
                  <c:v>7359</c:v>
                </c:pt>
                <c:pt idx="7359">
                  <c:v>7360</c:v>
                </c:pt>
                <c:pt idx="7360">
                  <c:v>7361</c:v>
                </c:pt>
                <c:pt idx="7361">
                  <c:v>7362</c:v>
                </c:pt>
                <c:pt idx="7362">
                  <c:v>7363</c:v>
                </c:pt>
                <c:pt idx="7363">
                  <c:v>7364</c:v>
                </c:pt>
                <c:pt idx="7364">
                  <c:v>7365</c:v>
                </c:pt>
                <c:pt idx="7365">
                  <c:v>7366</c:v>
                </c:pt>
                <c:pt idx="7366">
                  <c:v>7367</c:v>
                </c:pt>
                <c:pt idx="7367">
                  <c:v>7368</c:v>
                </c:pt>
                <c:pt idx="7368">
                  <c:v>7369</c:v>
                </c:pt>
                <c:pt idx="7369">
                  <c:v>7370</c:v>
                </c:pt>
                <c:pt idx="7370">
                  <c:v>7371</c:v>
                </c:pt>
                <c:pt idx="7371">
                  <c:v>7372</c:v>
                </c:pt>
                <c:pt idx="7372">
                  <c:v>7373</c:v>
                </c:pt>
                <c:pt idx="7373">
                  <c:v>7374</c:v>
                </c:pt>
                <c:pt idx="7374">
                  <c:v>7375</c:v>
                </c:pt>
                <c:pt idx="7375">
                  <c:v>7376</c:v>
                </c:pt>
                <c:pt idx="7376">
                  <c:v>7377</c:v>
                </c:pt>
                <c:pt idx="7377">
                  <c:v>7378</c:v>
                </c:pt>
                <c:pt idx="7378">
                  <c:v>7379</c:v>
                </c:pt>
                <c:pt idx="7379">
                  <c:v>7380</c:v>
                </c:pt>
                <c:pt idx="7380">
                  <c:v>7381</c:v>
                </c:pt>
                <c:pt idx="7381">
                  <c:v>7382</c:v>
                </c:pt>
                <c:pt idx="7382">
                  <c:v>7383</c:v>
                </c:pt>
                <c:pt idx="7383">
                  <c:v>7384</c:v>
                </c:pt>
                <c:pt idx="7384">
                  <c:v>7385</c:v>
                </c:pt>
                <c:pt idx="7385">
                  <c:v>7386</c:v>
                </c:pt>
                <c:pt idx="7386">
                  <c:v>7387</c:v>
                </c:pt>
                <c:pt idx="7387">
                  <c:v>7388</c:v>
                </c:pt>
                <c:pt idx="7388">
                  <c:v>7389</c:v>
                </c:pt>
                <c:pt idx="7389">
                  <c:v>7390</c:v>
                </c:pt>
                <c:pt idx="7390">
                  <c:v>7391</c:v>
                </c:pt>
                <c:pt idx="7391">
                  <c:v>7392</c:v>
                </c:pt>
                <c:pt idx="7392">
                  <c:v>7393</c:v>
                </c:pt>
                <c:pt idx="7393">
                  <c:v>7394</c:v>
                </c:pt>
                <c:pt idx="7394">
                  <c:v>7395</c:v>
                </c:pt>
                <c:pt idx="7395">
                  <c:v>7396</c:v>
                </c:pt>
                <c:pt idx="7396">
                  <c:v>7397</c:v>
                </c:pt>
                <c:pt idx="7397">
                  <c:v>7398</c:v>
                </c:pt>
                <c:pt idx="7398">
                  <c:v>7399</c:v>
                </c:pt>
                <c:pt idx="7399">
                  <c:v>7400</c:v>
                </c:pt>
                <c:pt idx="7400">
                  <c:v>7401</c:v>
                </c:pt>
                <c:pt idx="7401">
                  <c:v>7402</c:v>
                </c:pt>
                <c:pt idx="7402">
                  <c:v>7403</c:v>
                </c:pt>
                <c:pt idx="7403">
                  <c:v>7404</c:v>
                </c:pt>
                <c:pt idx="7404">
                  <c:v>7405</c:v>
                </c:pt>
                <c:pt idx="7405">
                  <c:v>7406</c:v>
                </c:pt>
                <c:pt idx="7406">
                  <c:v>7407</c:v>
                </c:pt>
                <c:pt idx="7407">
                  <c:v>7408</c:v>
                </c:pt>
                <c:pt idx="7408">
                  <c:v>7409</c:v>
                </c:pt>
                <c:pt idx="7409">
                  <c:v>7410</c:v>
                </c:pt>
                <c:pt idx="7410">
                  <c:v>7411</c:v>
                </c:pt>
                <c:pt idx="7411">
                  <c:v>7412</c:v>
                </c:pt>
                <c:pt idx="7412">
                  <c:v>7413</c:v>
                </c:pt>
                <c:pt idx="7413">
                  <c:v>7414</c:v>
                </c:pt>
                <c:pt idx="7414">
                  <c:v>7415</c:v>
                </c:pt>
                <c:pt idx="7415">
                  <c:v>7416</c:v>
                </c:pt>
                <c:pt idx="7416">
                  <c:v>7417</c:v>
                </c:pt>
                <c:pt idx="7417">
                  <c:v>7418</c:v>
                </c:pt>
                <c:pt idx="7418">
                  <c:v>7419</c:v>
                </c:pt>
                <c:pt idx="7419">
                  <c:v>7420</c:v>
                </c:pt>
                <c:pt idx="7420">
                  <c:v>7421</c:v>
                </c:pt>
                <c:pt idx="7421">
                  <c:v>7422</c:v>
                </c:pt>
                <c:pt idx="7422">
                  <c:v>7423</c:v>
                </c:pt>
                <c:pt idx="7423">
                  <c:v>7424</c:v>
                </c:pt>
                <c:pt idx="7424">
                  <c:v>7425</c:v>
                </c:pt>
                <c:pt idx="7425">
                  <c:v>7426</c:v>
                </c:pt>
                <c:pt idx="7426">
                  <c:v>7427</c:v>
                </c:pt>
                <c:pt idx="7427">
                  <c:v>7428</c:v>
                </c:pt>
                <c:pt idx="7428">
                  <c:v>7429</c:v>
                </c:pt>
                <c:pt idx="7429">
                  <c:v>7430</c:v>
                </c:pt>
                <c:pt idx="7430">
                  <c:v>7431</c:v>
                </c:pt>
                <c:pt idx="7431">
                  <c:v>7432</c:v>
                </c:pt>
                <c:pt idx="7432">
                  <c:v>7433</c:v>
                </c:pt>
                <c:pt idx="7433">
                  <c:v>7434</c:v>
                </c:pt>
                <c:pt idx="7434">
                  <c:v>7435</c:v>
                </c:pt>
                <c:pt idx="7435">
                  <c:v>7436</c:v>
                </c:pt>
                <c:pt idx="7436">
                  <c:v>7437</c:v>
                </c:pt>
                <c:pt idx="7437">
                  <c:v>7438</c:v>
                </c:pt>
                <c:pt idx="7438">
                  <c:v>7439</c:v>
                </c:pt>
                <c:pt idx="7439">
                  <c:v>7440</c:v>
                </c:pt>
                <c:pt idx="7440">
                  <c:v>7441</c:v>
                </c:pt>
                <c:pt idx="7441">
                  <c:v>7442</c:v>
                </c:pt>
                <c:pt idx="7442">
                  <c:v>7443</c:v>
                </c:pt>
                <c:pt idx="7443">
                  <c:v>7444</c:v>
                </c:pt>
                <c:pt idx="7444">
                  <c:v>7445</c:v>
                </c:pt>
                <c:pt idx="7445">
                  <c:v>7446</c:v>
                </c:pt>
                <c:pt idx="7446">
                  <c:v>7447</c:v>
                </c:pt>
                <c:pt idx="7447">
                  <c:v>7448</c:v>
                </c:pt>
                <c:pt idx="7448">
                  <c:v>7449</c:v>
                </c:pt>
                <c:pt idx="7449">
                  <c:v>7450</c:v>
                </c:pt>
                <c:pt idx="7450">
                  <c:v>7451</c:v>
                </c:pt>
                <c:pt idx="7451">
                  <c:v>7452</c:v>
                </c:pt>
                <c:pt idx="7452">
                  <c:v>7453</c:v>
                </c:pt>
                <c:pt idx="7453">
                  <c:v>7454</c:v>
                </c:pt>
                <c:pt idx="7454">
                  <c:v>7455</c:v>
                </c:pt>
                <c:pt idx="7455">
                  <c:v>7456</c:v>
                </c:pt>
                <c:pt idx="7456">
                  <c:v>7457</c:v>
                </c:pt>
                <c:pt idx="7457">
                  <c:v>7458</c:v>
                </c:pt>
                <c:pt idx="7458">
                  <c:v>7459</c:v>
                </c:pt>
                <c:pt idx="7459">
                  <c:v>7460</c:v>
                </c:pt>
                <c:pt idx="7460">
                  <c:v>7461</c:v>
                </c:pt>
                <c:pt idx="7461">
                  <c:v>7462</c:v>
                </c:pt>
                <c:pt idx="7462">
                  <c:v>7463</c:v>
                </c:pt>
                <c:pt idx="7463">
                  <c:v>7464</c:v>
                </c:pt>
                <c:pt idx="7464">
                  <c:v>7465</c:v>
                </c:pt>
                <c:pt idx="7465">
                  <c:v>7466</c:v>
                </c:pt>
                <c:pt idx="7466">
                  <c:v>7467</c:v>
                </c:pt>
                <c:pt idx="7467">
                  <c:v>7468</c:v>
                </c:pt>
                <c:pt idx="7468">
                  <c:v>7469</c:v>
                </c:pt>
                <c:pt idx="7469">
                  <c:v>7470</c:v>
                </c:pt>
                <c:pt idx="7470">
                  <c:v>7471</c:v>
                </c:pt>
                <c:pt idx="7471">
                  <c:v>7472</c:v>
                </c:pt>
                <c:pt idx="7472">
                  <c:v>7473</c:v>
                </c:pt>
                <c:pt idx="7473">
                  <c:v>7474</c:v>
                </c:pt>
                <c:pt idx="7474">
                  <c:v>7475</c:v>
                </c:pt>
                <c:pt idx="7475">
                  <c:v>7476</c:v>
                </c:pt>
                <c:pt idx="7476">
                  <c:v>7477</c:v>
                </c:pt>
                <c:pt idx="7477">
                  <c:v>7478</c:v>
                </c:pt>
                <c:pt idx="7478">
                  <c:v>7479</c:v>
                </c:pt>
                <c:pt idx="7479">
                  <c:v>7480</c:v>
                </c:pt>
                <c:pt idx="7480">
                  <c:v>7481</c:v>
                </c:pt>
                <c:pt idx="7481">
                  <c:v>7482</c:v>
                </c:pt>
                <c:pt idx="7482">
                  <c:v>7483</c:v>
                </c:pt>
                <c:pt idx="7483">
                  <c:v>7484</c:v>
                </c:pt>
                <c:pt idx="7484">
                  <c:v>7485</c:v>
                </c:pt>
                <c:pt idx="7485">
                  <c:v>7486</c:v>
                </c:pt>
                <c:pt idx="7486">
                  <c:v>7487</c:v>
                </c:pt>
                <c:pt idx="7487">
                  <c:v>7488</c:v>
                </c:pt>
                <c:pt idx="7488">
                  <c:v>7489</c:v>
                </c:pt>
                <c:pt idx="7489">
                  <c:v>7490</c:v>
                </c:pt>
                <c:pt idx="7490">
                  <c:v>7491</c:v>
                </c:pt>
                <c:pt idx="7491">
                  <c:v>7492</c:v>
                </c:pt>
                <c:pt idx="7492">
                  <c:v>7493</c:v>
                </c:pt>
                <c:pt idx="7493">
                  <c:v>7494</c:v>
                </c:pt>
                <c:pt idx="7494">
                  <c:v>7495</c:v>
                </c:pt>
                <c:pt idx="7495">
                  <c:v>7496</c:v>
                </c:pt>
                <c:pt idx="7496">
                  <c:v>7497</c:v>
                </c:pt>
                <c:pt idx="7497">
                  <c:v>7498</c:v>
                </c:pt>
                <c:pt idx="7498">
                  <c:v>7499</c:v>
                </c:pt>
                <c:pt idx="7499">
                  <c:v>7500</c:v>
                </c:pt>
                <c:pt idx="7500">
                  <c:v>7501</c:v>
                </c:pt>
                <c:pt idx="7501">
                  <c:v>7502</c:v>
                </c:pt>
                <c:pt idx="7502">
                  <c:v>7503</c:v>
                </c:pt>
                <c:pt idx="7503">
                  <c:v>7504</c:v>
                </c:pt>
                <c:pt idx="7504">
                  <c:v>7505</c:v>
                </c:pt>
                <c:pt idx="7505">
                  <c:v>7506</c:v>
                </c:pt>
                <c:pt idx="7506">
                  <c:v>7507</c:v>
                </c:pt>
                <c:pt idx="7507">
                  <c:v>7508</c:v>
                </c:pt>
                <c:pt idx="7508">
                  <c:v>7509</c:v>
                </c:pt>
                <c:pt idx="7509">
                  <c:v>7510</c:v>
                </c:pt>
                <c:pt idx="7510">
                  <c:v>7511</c:v>
                </c:pt>
                <c:pt idx="7511">
                  <c:v>7512</c:v>
                </c:pt>
                <c:pt idx="7512">
                  <c:v>7513</c:v>
                </c:pt>
                <c:pt idx="7513">
                  <c:v>7514</c:v>
                </c:pt>
                <c:pt idx="7514">
                  <c:v>7515</c:v>
                </c:pt>
                <c:pt idx="7515">
                  <c:v>7516</c:v>
                </c:pt>
                <c:pt idx="7516">
                  <c:v>7517</c:v>
                </c:pt>
                <c:pt idx="7517">
                  <c:v>7518</c:v>
                </c:pt>
                <c:pt idx="7518">
                  <c:v>7519</c:v>
                </c:pt>
                <c:pt idx="7519">
                  <c:v>7520</c:v>
                </c:pt>
                <c:pt idx="7520">
                  <c:v>7521</c:v>
                </c:pt>
                <c:pt idx="7521">
                  <c:v>7522</c:v>
                </c:pt>
                <c:pt idx="7522">
                  <c:v>7523</c:v>
                </c:pt>
                <c:pt idx="7523">
                  <c:v>7524</c:v>
                </c:pt>
                <c:pt idx="7524">
                  <c:v>7525</c:v>
                </c:pt>
                <c:pt idx="7525">
                  <c:v>7526</c:v>
                </c:pt>
                <c:pt idx="7526">
                  <c:v>7527</c:v>
                </c:pt>
                <c:pt idx="7527">
                  <c:v>7528</c:v>
                </c:pt>
                <c:pt idx="7528">
                  <c:v>7529</c:v>
                </c:pt>
                <c:pt idx="7529">
                  <c:v>7530</c:v>
                </c:pt>
                <c:pt idx="7530">
                  <c:v>7531</c:v>
                </c:pt>
                <c:pt idx="7531">
                  <c:v>7532</c:v>
                </c:pt>
                <c:pt idx="7532">
                  <c:v>7533</c:v>
                </c:pt>
                <c:pt idx="7533">
                  <c:v>7534</c:v>
                </c:pt>
                <c:pt idx="7534">
                  <c:v>7535</c:v>
                </c:pt>
                <c:pt idx="7535">
                  <c:v>7536</c:v>
                </c:pt>
                <c:pt idx="7536">
                  <c:v>7537</c:v>
                </c:pt>
                <c:pt idx="7537">
                  <c:v>7538</c:v>
                </c:pt>
                <c:pt idx="7538">
                  <c:v>7539</c:v>
                </c:pt>
                <c:pt idx="7539">
                  <c:v>7540</c:v>
                </c:pt>
                <c:pt idx="7540">
                  <c:v>7541</c:v>
                </c:pt>
                <c:pt idx="7541">
                  <c:v>7542</c:v>
                </c:pt>
                <c:pt idx="7542">
                  <c:v>7543</c:v>
                </c:pt>
                <c:pt idx="7543">
                  <c:v>7544</c:v>
                </c:pt>
                <c:pt idx="7544">
                  <c:v>7545</c:v>
                </c:pt>
                <c:pt idx="7545">
                  <c:v>7546</c:v>
                </c:pt>
                <c:pt idx="7546">
                  <c:v>7547</c:v>
                </c:pt>
                <c:pt idx="7547">
                  <c:v>7548</c:v>
                </c:pt>
                <c:pt idx="7548">
                  <c:v>7549</c:v>
                </c:pt>
                <c:pt idx="7549">
                  <c:v>7550</c:v>
                </c:pt>
                <c:pt idx="7550">
                  <c:v>7551</c:v>
                </c:pt>
                <c:pt idx="7551">
                  <c:v>7552</c:v>
                </c:pt>
                <c:pt idx="7552">
                  <c:v>7553</c:v>
                </c:pt>
                <c:pt idx="7553">
                  <c:v>7554</c:v>
                </c:pt>
                <c:pt idx="7554">
                  <c:v>7555</c:v>
                </c:pt>
                <c:pt idx="7555">
                  <c:v>7556</c:v>
                </c:pt>
                <c:pt idx="7556">
                  <c:v>7557</c:v>
                </c:pt>
                <c:pt idx="7557">
                  <c:v>7558</c:v>
                </c:pt>
                <c:pt idx="7558">
                  <c:v>7559</c:v>
                </c:pt>
                <c:pt idx="7559">
                  <c:v>7560</c:v>
                </c:pt>
                <c:pt idx="7560">
                  <c:v>7561</c:v>
                </c:pt>
                <c:pt idx="7561">
                  <c:v>7562</c:v>
                </c:pt>
                <c:pt idx="7562">
                  <c:v>7563</c:v>
                </c:pt>
                <c:pt idx="7563">
                  <c:v>7564</c:v>
                </c:pt>
                <c:pt idx="7564">
                  <c:v>7565</c:v>
                </c:pt>
                <c:pt idx="7565">
                  <c:v>7566</c:v>
                </c:pt>
                <c:pt idx="7566">
                  <c:v>7567</c:v>
                </c:pt>
                <c:pt idx="7567">
                  <c:v>7568</c:v>
                </c:pt>
                <c:pt idx="7568">
                  <c:v>7569</c:v>
                </c:pt>
                <c:pt idx="7569">
                  <c:v>7570</c:v>
                </c:pt>
                <c:pt idx="7570">
                  <c:v>7571</c:v>
                </c:pt>
                <c:pt idx="7571">
                  <c:v>7572</c:v>
                </c:pt>
                <c:pt idx="7572">
                  <c:v>7573</c:v>
                </c:pt>
                <c:pt idx="7573">
                  <c:v>7574</c:v>
                </c:pt>
                <c:pt idx="7574">
                  <c:v>7575</c:v>
                </c:pt>
                <c:pt idx="7575">
                  <c:v>7576</c:v>
                </c:pt>
                <c:pt idx="7576">
                  <c:v>7577</c:v>
                </c:pt>
                <c:pt idx="7577">
                  <c:v>7578</c:v>
                </c:pt>
                <c:pt idx="7578">
                  <c:v>7579</c:v>
                </c:pt>
                <c:pt idx="7579">
                  <c:v>7580</c:v>
                </c:pt>
                <c:pt idx="7580">
                  <c:v>7581</c:v>
                </c:pt>
                <c:pt idx="7581">
                  <c:v>7582</c:v>
                </c:pt>
                <c:pt idx="7582">
                  <c:v>7583</c:v>
                </c:pt>
                <c:pt idx="7583">
                  <c:v>7584</c:v>
                </c:pt>
                <c:pt idx="7584">
                  <c:v>7585</c:v>
                </c:pt>
                <c:pt idx="7585">
                  <c:v>7586</c:v>
                </c:pt>
                <c:pt idx="7586">
                  <c:v>7587</c:v>
                </c:pt>
                <c:pt idx="7587">
                  <c:v>7588</c:v>
                </c:pt>
                <c:pt idx="7588">
                  <c:v>7589</c:v>
                </c:pt>
                <c:pt idx="7589">
                  <c:v>7590</c:v>
                </c:pt>
                <c:pt idx="7590">
                  <c:v>7591</c:v>
                </c:pt>
                <c:pt idx="7591">
                  <c:v>7592</c:v>
                </c:pt>
                <c:pt idx="7592">
                  <c:v>7593</c:v>
                </c:pt>
                <c:pt idx="7593">
                  <c:v>7594</c:v>
                </c:pt>
                <c:pt idx="7594">
                  <c:v>7595</c:v>
                </c:pt>
                <c:pt idx="7595">
                  <c:v>7596</c:v>
                </c:pt>
                <c:pt idx="7596">
                  <c:v>7597</c:v>
                </c:pt>
                <c:pt idx="7597">
                  <c:v>7598</c:v>
                </c:pt>
                <c:pt idx="7598">
                  <c:v>7599</c:v>
                </c:pt>
                <c:pt idx="7599">
                  <c:v>7600</c:v>
                </c:pt>
                <c:pt idx="7600">
                  <c:v>7601</c:v>
                </c:pt>
                <c:pt idx="7601">
                  <c:v>7602</c:v>
                </c:pt>
                <c:pt idx="7602">
                  <c:v>7603</c:v>
                </c:pt>
                <c:pt idx="7603">
                  <c:v>7604</c:v>
                </c:pt>
                <c:pt idx="7604">
                  <c:v>7605</c:v>
                </c:pt>
                <c:pt idx="7605">
                  <c:v>7606</c:v>
                </c:pt>
                <c:pt idx="7606">
                  <c:v>7607</c:v>
                </c:pt>
                <c:pt idx="7607">
                  <c:v>7608</c:v>
                </c:pt>
                <c:pt idx="7608">
                  <c:v>7609</c:v>
                </c:pt>
                <c:pt idx="7609">
                  <c:v>7610</c:v>
                </c:pt>
                <c:pt idx="7610">
                  <c:v>7611</c:v>
                </c:pt>
                <c:pt idx="7611">
                  <c:v>7612</c:v>
                </c:pt>
                <c:pt idx="7612">
                  <c:v>7613</c:v>
                </c:pt>
                <c:pt idx="7613">
                  <c:v>7614</c:v>
                </c:pt>
                <c:pt idx="7614">
                  <c:v>7615</c:v>
                </c:pt>
                <c:pt idx="7615">
                  <c:v>7616</c:v>
                </c:pt>
                <c:pt idx="7616">
                  <c:v>7617</c:v>
                </c:pt>
                <c:pt idx="7617">
                  <c:v>7618</c:v>
                </c:pt>
                <c:pt idx="7618">
                  <c:v>7619</c:v>
                </c:pt>
                <c:pt idx="7619">
                  <c:v>7620</c:v>
                </c:pt>
                <c:pt idx="7620">
                  <c:v>7621</c:v>
                </c:pt>
                <c:pt idx="7621">
                  <c:v>7622</c:v>
                </c:pt>
                <c:pt idx="7622">
                  <c:v>7623</c:v>
                </c:pt>
                <c:pt idx="7623">
                  <c:v>7624</c:v>
                </c:pt>
                <c:pt idx="7624">
                  <c:v>7625</c:v>
                </c:pt>
                <c:pt idx="7625">
                  <c:v>7626</c:v>
                </c:pt>
                <c:pt idx="7626">
                  <c:v>7627</c:v>
                </c:pt>
                <c:pt idx="7627">
                  <c:v>7628</c:v>
                </c:pt>
                <c:pt idx="7628">
                  <c:v>7629</c:v>
                </c:pt>
                <c:pt idx="7629">
                  <c:v>7630</c:v>
                </c:pt>
                <c:pt idx="7630">
                  <c:v>7631</c:v>
                </c:pt>
                <c:pt idx="7631">
                  <c:v>7632</c:v>
                </c:pt>
                <c:pt idx="7632">
                  <c:v>7633</c:v>
                </c:pt>
                <c:pt idx="7633">
                  <c:v>7634</c:v>
                </c:pt>
                <c:pt idx="7634">
                  <c:v>7635</c:v>
                </c:pt>
                <c:pt idx="7635">
                  <c:v>7636</c:v>
                </c:pt>
                <c:pt idx="7636">
                  <c:v>7637</c:v>
                </c:pt>
                <c:pt idx="7637">
                  <c:v>7638</c:v>
                </c:pt>
                <c:pt idx="7638">
                  <c:v>7639</c:v>
                </c:pt>
                <c:pt idx="7639">
                  <c:v>7640</c:v>
                </c:pt>
                <c:pt idx="7640">
                  <c:v>7641</c:v>
                </c:pt>
                <c:pt idx="7641">
                  <c:v>7642</c:v>
                </c:pt>
                <c:pt idx="7642">
                  <c:v>7643</c:v>
                </c:pt>
                <c:pt idx="7643">
                  <c:v>7644</c:v>
                </c:pt>
                <c:pt idx="7644">
                  <c:v>7645</c:v>
                </c:pt>
                <c:pt idx="7645">
                  <c:v>7646</c:v>
                </c:pt>
                <c:pt idx="7646">
                  <c:v>7647</c:v>
                </c:pt>
                <c:pt idx="7647">
                  <c:v>7648</c:v>
                </c:pt>
                <c:pt idx="7648">
                  <c:v>7649</c:v>
                </c:pt>
                <c:pt idx="7649">
                  <c:v>7650</c:v>
                </c:pt>
                <c:pt idx="7650">
                  <c:v>7651</c:v>
                </c:pt>
                <c:pt idx="7651">
                  <c:v>7652</c:v>
                </c:pt>
                <c:pt idx="7652">
                  <c:v>7653</c:v>
                </c:pt>
                <c:pt idx="7653">
                  <c:v>7654</c:v>
                </c:pt>
                <c:pt idx="7654">
                  <c:v>7655</c:v>
                </c:pt>
                <c:pt idx="7655">
                  <c:v>7656</c:v>
                </c:pt>
                <c:pt idx="7656">
                  <c:v>7657</c:v>
                </c:pt>
                <c:pt idx="7657">
                  <c:v>7658</c:v>
                </c:pt>
                <c:pt idx="7658">
                  <c:v>7659</c:v>
                </c:pt>
                <c:pt idx="7659">
                  <c:v>7660</c:v>
                </c:pt>
                <c:pt idx="7660">
                  <c:v>7661</c:v>
                </c:pt>
                <c:pt idx="7661">
                  <c:v>7662</c:v>
                </c:pt>
                <c:pt idx="7662">
                  <c:v>7663</c:v>
                </c:pt>
                <c:pt idx="7663">
                  <c:v>7664</c:v>
                </c:pt>
                <c:pt idx="7664">
                  <c:v>7665</c:v>
                </c:pt>
                <c:pt idx="7665">
                  <c:v>7666</c:v>
                </c:pt>
                <c:pt idx="7666">
                  <c:v>7667</c:v>
                </c:pt>
                <c:pt idx="7667">
                  <c:v>7668</c:v>
                </c:pt>
                <c:pt idx="7668">
                  <c:v>7669</c:v>
                </c:pt>
                <c:pt idx="7669">
                  <c:v>7670</c:v>
                </c:pt>
                <c:pt idx="7670">
                  <c:v>7671</c:v>
                </c:pt>
                <c:pt idx="7671">
                  <c:v>7672</c:v>
                </c:pt>
                <c:pt idx="7672">
                  <c:v>7673</c:v>
                </c:pt>
                <c:pt idx="7673">
                  <c:v>7674</c:v>
                </c:pt>
                <c:pt idx="7674">
                  <c:v>7675</c:v>
                </c:pt>
                <c:pt idx="7675">
                  <c:v>7676</c:v>
                </c:pt>
                <c:pt idx="7676">
                  <c:v>7677</c:v>
                </c:pt>
                <c:pt idx="7677">
                  <c:v>7678</c:v>
                </c:pt>
                <c:pt idx="7678">
                  <c:v>7679</c:v>
                </c:pt>
                <c:pt idx="7679">
                  <c:v>7680</c:v>
                </c:pt>
                <c:pt idx="7680">
                  <c:v>7681</c:v>
                </c:pt>
                <c:pt idx="7681">
                  <c:v>7682</c:v>
                </c:pt>
                <c:pt idx="7682">
                  <c:v>7683</c:v>
                </c:pt>
                <c:pt idx="7683">
                  <c:v>7684</c:v>
                </c:pt>
                <c:pt idx="7684">
                  <c:v>7685</c:v>
                </c:pt>
                <c:pt idx="7685">
                  <c:v>7686</c:v>
                </c:pt>
                <c:pt idx="7686">
                  <c:v>7687</c:v>
                </c:pt>
                <c:pt idx="7687">
                  <c:v>7688</c:v>
                </c:pt>
                <c:pt idx="7688">
                  <c:v>7689</c:v>
                </c:pt>
                <c:pt idx="7689">
                  <c:v>7690</c:v>
                </c:pt>
                <c:pt idx="7690">
                  <c:v>7691</c:v>
                </c:pt>
                <c:pt idx="7691">
                  <c:v>7692</c:v>
                </c:pt>
                <c:pt idx="7692">
                  <c:v>7693</c:v>
                </c:pt>
                <c:pt idx="7693">
                  <c:v>7694</c:v>
                </c:pt>
                <c:pt idx="7694">
                  <c:v>7695</c:v>
                </c:pt>
                <c:pt idx="7695">
                  <c:v>7696</c:v>
                </c:pt>
                <c:pt idx="7696">
                  <c:v>7697</c:v>
                </c:pt>
                <c:pt idx="7697">
                  <c:v>7698</c:v>
                </c:pt>
                <c:pt idx="7698">
                  <c:v>7699</c:v>
                </c:pt>
                <c:pt idx="7699">
                  <c:v>7700</c:v>
                </c:pt>
                <c:pt idx="7700">
                  <c:v>7701</c:v>
                </c:pt>
                <c:pt idx="7701">
                  <c:v>7702</c:v>
                </c:pt>
                <c:pt idx="7702">
                  <c:v>7703</c:v>
                </c:pt>
                <c:pt idx="7703">
                  <c:v>7704</c:v>
                </c:pt>
                <c:pt idx="7704">
                  <c:v>7705</c:v>
                </c:pt>
                <c:pt idx="7705">
                  <c:v>7706</c:v>
                </c:pt>
                <c:pt idx="7706">
                  <c:v>7707</c:v>
                </c:pt>
                <c:pt idx="7707">
                  <c:v>7708</c:v>
                </c:pt>
                <c:pt idx="7708">
                  <c:v>7709</c:v>
                </c:pt>
                <c:pt idx="7709">
                  <c:v>7710</c:v>
                </c:pt>
                <c:pt idx="7710">
                  <c:v>7711</c:v>
                </c:pt>
                <c:pt idx="7711">
                  <c:v>7712</c:v>
                </c:pt>
                <c:pt idx="7712">
                  <c:v>7713</c:v>
                </c:pt>
                <c:pt idx="7713">
                  <c:v>7714</c:v>
                </c:pt>
                <c:pt idx="7714">
                  <c:v>7715</c:v>
                </c:pt>
                <c:pt idx="7715">
                  <c:v>7716</c:v>
                </c:pt>
                <c:pt idx="7716">
                  <c:v>7717</c:v>
                </c:pt>
                <c:pt idx="7717">
                  <c:v>7718</c:v>
                </c:pt>
                <c:pt idx="7718">
                  <c:v>7719</c:v>
                </c:pt>
                <c:pt idx="7719">
                  <c:v>7720</c:v>
                </c:pt>
                <c:pt idx="7720">
                  <c:v>7721</c:v>
                </c:pt>
                <c:pt idx="7721">
                  <c:v>7722</c:v>
                </c:pt>
                <c:pt idx="7722">
                  <c:v>7723</c:v>
                </c:pt>
                <c:pt idx="7723">
                  <c:v>7724</c:v>
                </c:pt>
                <c:pt idx="7724">
                  <c:v>7725</c:v>
                </c:pt>
                <c:pt idx="7725">
                  <c:v>7726</c:v>
                </c:pt>
                <c:pt idx="7726">
                  <c:v>7727</c:v>
                </c:pt>
                <c:pt idx="7727">
                  <c:v>7728</c:v>
                </c:pt>
                <c:pt idx="7728">
                  <c:v>7729</c:v>
                </c:pt>
                <c:pt idx="7729">
                  <c:v>7730</c:v>
                </c:pt>
                <c:pt idx="7730">
                  <c:v>7731</c:v>
                </c:pt>
                <c:pt idx="7731">
                  <c:v>7732</c:v>
                </c:pt>
                <c:pt idx="7732">
                  <c:v>7733</c:v>
                </c:pt>
                <c:pt idx="7733">
                  <c:v>7734</c:v>
                </c:pt>
                <c:pt idx="7734">
                  <c:v>7735</c:v>
                </c:pt>
                <c:pt idx="7735">
                  <c:v>7736</c:v>
                </c:pt>
                <c:pt idx="7736">
                  <c:v>7737</c:v>
                </c:pt>
                <c:pt idx="7737">
                  <c:v>7738</c:v>
                </c:pt>
                <c:pt idx="7738">
                  <c:v>7739</c:v>
                </c:pt>
                <c:pt idx="7739">
                  <c:v>7740</c:v>
                </c:pt>
                <c:pt idx="7740">
                  <c:v>7741</c:v>
                </c:pt>
                <c:pt idx="7741">
                  <c:v>7742</c:v>
                </c:pt>
                <c:pt idx="7742">
                  <c:v>7743</c:v>
                </c:pt>
                <c:pt idx="7743">
                  <c:v>7744</c:v>
                </c:pt>
                <c:pt idx="7744">
                  <c:v>7745</c:v>
                </c:pt>
                <c:pt idx="7745">
                  <c:v>7746</c:v>
                </c:pt>
                <c:pt idx="7746">
                  <c:v>7747</c:v>
                </c:pt>
                <c:pt idx="7747">
                  <c:v>7748</c:v>
                </c:pt>
                <c:pt idx="7748">
                  <c:v>7749</c:v>
                </c:pt>
                <c:pt idx="7749">
                  <c:v>7750</c:v>
                </c:pt>
                <c:pt idx="7750">
                  <c:v>7751</c:v>
                </c:pt>
                <c:pt idx="7751">
                  <c:v>7752</c:v>
                </c:pt>
                <c:pt idx="7752">
                  <c:v>7753</c:v>
                </c:pt>
                <c:pt idx="7753">
                  <c:v>7754</c:v>
                </c:pt>
                <c:pt idx="7754">
                  <c:v>7755</c:v>
                </c:pt>
                <c:pt idx="7755">
                  <c:v>7756</c:v>
                </c:pt>
                <c:pt idx="7756">
                  <c:v>7757</c:v>
                </c:pt>
                <c:pt idx="7757">
                  <c:v>7758</c:v>
                </c:pt>
                <c:pt idx="7758">
                  <c:v>7759</c:v>
                </c:pt>
                <c:pt idx="7759">
                  <c:v>7760</c:v>
                </c:pt>
                <c:pt idx="7760">
                  <c:v>7761</c:v>
                </c:pt>
                <c:pt idx="7761">
                  <c:v>7762</c:v>
                </c:pt>
                <c:pt idx="7762">
                  <c:v>7763</c:v>
                </c:pt>
                <c:pt idx="7763">
                  <c:v>7764</c:v>
                </c:pt>
                <c:pt idx="7764">
                  <c:v>7765</c:v>
                </c:pt>
                <c:pt idx="7765">
                  <c:v>7766</c:v>
                </c:pt>
                <c:pt idx="7766">
                  <c:v>7767</c:v>
                </c:pt>
                <c:pt idx="7767">
                  <c:v>7768</c:v>
                </c:pt>
                <c:pt idx="7768">
                  <c:v>7769</c:v>
                </c:pt>
                <c:pt idx="7769">
                  <c:v>7770</c:v>
                </c:pt>
                <c:pt idx="7770">
                  <c:v>7771</c:v>
                </c:pt>
                <c:pt idx="7771">
                  <c:v>7772</c:v>
                </c:pt>
                <c:pt idx="7772">
                  <c:v>7773</c:v>
                </c:pt>
                <c:pt idx="7773">
                  <c:v>7774</c:v>
                </c:pt>
                <c:pt idx="7774">
                  <c:v>7775</c:v>
                </c:pt>
                <c:pt idx="7775">
                  <c:v>7776</c:v>
                </c:pt>
                <c:pt idx="7776">
                  <c:v>7777</c:v>
                </c:pt>
                <c:pt idx="7777">
                  <c:v>7778</c:v>
                </c:pt>
                <c:pt idx="7778">
                  <c:v>7779</c:v>
                </c:pt>
                <c:pt idx="7779">
                  <c:v>7780</c:v>
                </c:pt>
                <c:pt idx="7780">
                  <c:v>7781</c:v>
                </c:pt>
                <c:pt idx="7781">
                  <c:v>7782</c:v>
                </c:pt>
                <c:pt idx="7782">
                  <c:v>7783</c:v>
                </c:pt>
                <c:pt idx="7783">
                  <c:v>7784</c:v>
                </c:pt>
                <c:pt idx="7784">
                  <c:v>7785</c:v>
                </c:pt>
                <c:pt idx="7785">
                  <c:v>7786</c:v>
                </c:pt>
                <c:pt idx="7786">
                  <c:v>7787</c:v>
                </c:pt>
                <c:pt idx="7787">
                  <c:v>7788</c:v>
                </c:pt>
                <c:pt idx="7788">
                  <c:v>7789</c:v>
                </c:pt>
                <c:pt idx="7789">
                  <c:v>7790</c:v>
                </c:pt>
                <c:pt idx="7790">
                  <c:v>7791</c:v>
                </c:pt>
                <c:pt idx="7791">
                  <c:v>7792</c:v>
                </c:pt>
                <c:pt idx="7792">
                  <c:v>7793</c:v>
                </c:pt>
                <c:pt idx="7793">
                  <c:v>7794</c:v>
                </c:pt>
                <c:pt idx="7794">
                  <c:v>7795</c:v>
                </c:pt>
                <c:pt idx="7795">
                  <c:v>7796</c:v>
                </c:pt>
                <c:pt idx="7796">
                  <c:v>7797</c:v>
                </c:pt>
                <c:pt idx="7797">
                  <c:v>7798</c:v>
                </c:pt>
                <c:pt idx="7798">
                  <c:v>7799</c:v>
                </c:pt>
                <c:pt idx="7799">
                  <c:v>7800</c:v>
                </c:pt>
                <c:pt idx="7800">
                  <c:v>7801</c:v>
                </c:pt>
                <c:pt idx="7801">
                  <c:v>7802</c:v>
                </c:pt>
                <c:pt idx="7802">
                  <c:v>7803</c:v>
                </c:pt>
                <c:pt idx="7803">
                  <c:v>7804</c:v>
                </c:pt>
                <c:pt idx="7804">
                  <c:v>7805</c:v>
                </c:pt>
                <c:pt idx="7805">
                  <c:v>7806</c:v>
                </c:pt>
                <c:pt idx="7806">
                  <c:v>7807</c:v>
                </c:pt>
                <c:pt idx="7807">
                  <c:v>7808</c:v>
                </c:pt>
                <c:pt idx="7808">
                  <c:v>7809</c:v>
                </c:pt>
                <c:pt idx="7809">
                  <c:v>7810</c:v>
                </c:pt>
                <c:pt idx="7810">
                  <c:v>7811</c:v>
                </c:pt>
                <c:pt idx="7811">
                  <c:v>7812</c:v>
                </c:pt>
                <c:pt idx="7812">
                  <c:v>7813</c:v>
                </c:pt>
                <c:pt idx="7813">
                  <c:v>7814</c:v>
                </c:pt>
                <c:pt idx="7814">
                  <c:v>7815</c:v>
                </c:pt>
                <c:pt idx="7815">
                  <c:v>7816</c:v>
                </c:pt>
                <c:pt idx="7816">
                  <c:v>7817</c:v>
                </c:pt>
                <c:pt idx="7817">
                  <c:v>7818</c:v>
                </c:pt>
                <c:pt idx="7818">
                  <c:v>7819</c:v>
                </c:pt>
                <c:pt idx="7819">
                  <c:v>7820</c:v>
                </c:pt>
                <c:pt idx="7820">
                  <c:v>7821</c:v>
                </c:pt>
                <c:pt idx="7821">
                  <c:v>7822</c:v>
                </c:pt>
                <c:pt idx="7822">
                  <c:v>7823</c:v>
                </c:pt>
                <c:pt idx="7823">
                  <c:v>7824</c:v>
                </c:pt>
                <c:pt idx="7824">
                  <c:v>7825</c:v>
                </c:pt>
                <c:pt idx="7825">
                  <c:v>7826</c:v>
                </c:pt>
                <c:pt idx="7826">
                  <c:v>7827</c:v>
                </c:pt>
                <c:pt idx="7827">
                  <c:v>7828</c:v>
                </c:pt>
                <c:pt idx="7828">
                  <c:v>7829</c:v>
                </c:pt>
                <c:pt idx="7829">
                  <c:v>7830</c:v>
                </c:pt>
                <c:pt idx="7830">
                  <c:v>7831</c:v>
                </c:pt>
                <c:pt idx="7831">
                  <c:v>7832</c:v>
                </c:pt>
                <c:pt idx="7832">
                  <c:v>7833</c:v>
                </c:pt>
                <c:pt idx="7833">
                  <c:v>7834</c:v>
                </c:pt>
                <c:pt idx="7834">
                  <c:v>7835</c:v>
                </c:pt>
                <c:pt idx="7835">
                  <c:v>7836</c:v>
                </c:pt>
                <c:pt idx="7836">
                  <c:v>7837</c:v>
                </c:pt>
                <c:pt idx="7837">
                  <c:v>7838</c:v>
                </c:pt>
                <c:pt idx="7838">
                  <c:v>7839</c:v>
                </c:pt>
                <c:pt idx="7839">
                  <c:v>7840</c:v>
                </c:pt>
                <c:pt idx="7840">
                  <c:v>7841</c:v>
                </c:pt>
                <c:pt idx="7841">
                  <c:v>7842</c:v>
                </c:pt>
                <c:pt idx="7842">
                  <c:v>7843</c:v>
                </c:pt>
                <c:pt idx="7843">
                  <c:v>7844</c:v>
                </c:pt>
                <c:pt idx="7844">
                  <c:v>7845</c:v>
                </c:pt>
                <c:pt idx="7845">
                  <c:v>7846</c:v>
                </c:pt>
                <c:pt idx="7846">
                  <c:v>7847</c:v>
                </c:pt>
                <c:pt idx="7847">
                  <c:v>7848</c:v>
                </c:pt>
                <c:pt idx="7848">
                  <c:v>7849</c:v>
                </c:pt>
                <c:pt idx="7849">
                  <c:v>7850</c:v>
                </c:pt>
                <c:pt idx="7850">
                  <c:v>7851</c:v>
                </c:pt>
                <c:pt idx="7851">
                  <c:v>7852</c:v>
                </c:pt>
                <c:pt idx="7852">
                  <c:v>7853</c:v>
                </c:pt>
                <c:pt idx="7853">
                  <c:v>7854</c:v>
                </c:pt>
                <c:pt idx="7854">
                  <c:v>7855</c:v>
                </c:pt>
                <c:pt idx="7855">
                  <c:v>7856</c:v>
                </c:pt>
                <c:pt idx="7856">
                  <c:v>7857</c:v>
                </c:pt>
                <c:pt idx="7857">
                  <c:v>7858</c:v>
                </c:pt>
                <c:pt idx="7858">
                  <c:v>7859</c:v>
                </c:pt>
                <c:pt idx="7859">
                  <c:v>7860</c:v>
                </c:pt>
                <c:pt idx="7860">
                  <c:v>7861</c:v>
                </c:pt>
                <c:pt idx="7861">
                  <c:v>7862</c:v>
                </c:pt>
                <c:pt idx="7862">
                  <c:v>7863</c:v>
                </c:pt>
                <c:pt idx="7863">
                  <c:v>7864</c:v>
                </c:pt>
                <c:pt idx="7864">
                  <c:v>7865</c:v>
                </c:pt>
                <c:pt idx="7865">
                  <c:v>7866</c:v>
                </c:pt>
                <c:pt idx="7866">
                  <c:v>7867</c:v>
                </c:pt>
                <c:pt idx="7867">
                  <c:v>7868</c:v>
                </c:pt>
                <c:pt idx="7868">
                  <c:v>7869</c:v>
                </c:pt>
                <c:pt idx="7869">
                  <c:v>7870</c:v>
                </c:pt>
                <c:pt idx="7870">
                  <c:v>7871</c:v>
                </c:pt>
                <c:pt idx="7871">
                  <c:v>7872</c:v>
                </c:pt>
                <c:pt idx="7872">
                  <c:v>7873</c:v>
                </c:pt>
                <c:pt idx="7873">
                  <c:v>7874</c:v>
                </c:pt>
                <c:pt idx="7874">
                  <c:v>7875</c:v>
                </c:pt>
                <c:pt idx="7875">
                  <c:v>7876</c:v>
                </c:pt>
                <c:pt idx="7876">
                  <c:v>7877</c:v>
                </c:pt>
                <c:pt idx="7877">
                  <c:v>7878</c:v>
                </c:pt>
                <c:pt idx="7878">
                  <c:v>7879</c:v>
                </c:pt>
                <c:pt idx="7879">
                  <c:v>7880</c:v>
                </c:pt>
                <c:pt idx="7880">
                  <c:v>7881</c:v>
                </c:pt>
                <c:pt idx="7881">
                  <c:v>7882</c:v>
                </c:pt>
                <c:pt idx="7882">
                  <c:v>7883</c:v>
                </c:pt>
                <c:pt idx="7883">
                  <c:v>7884</c:v>
                </c:pt>
                <c:pt idx="7884">
                  <c:v>7885</c:v>
                </c:pt>
                <c:pt idx="7885">
                  <c:v>7886</c:v>
                </c:pt>
                <c:pt idx="7886">
                  <c:v>7887</c:v>
                </c:pt>
                <c:pt idx="7887">
                  <c:v>7888</c:v>
                </c:pt>
                <c:pt idx="7888">
                  <c:v>7889</c:v>
                </c:pt>
                <c:pt idx="7889">
                  <c:v>7890</c:v>
                </c:pt>
                <c:pt idx="7890">
                  <c:v>7891</c:v>
                </c:pt>
                <c:pt idx="7891">
                  <c:v>7892</c:v>
                </c:pt>
                <c:pt idx="7892">
                  <c:v>7893</c:v>
                </c:pt>
                <c:pt idx="7893">
                  <c:v>7894</c:v>
                </c:pt>
                <c:pt idx="7894">
                  <c:v>7895</c:v>
                </c:pt>
                <c:pt idx="7895">
                  <c:v>7896</c:v>
                </c:pt>
                <c:pt idx="7896">
                  <c:v>7897</c:v>
                </c:pt>
                <c:pt idx="7897">
                  <c:v>7898</c:v>
                </c:pt>
                <c:pt idx="7898">
                  <c:v>7899</c:v>
                </c:pt>
                <c:pt idx="7899">
                  <c:v>7900</c:v>
                </c:pt>
                <c:pt idx="7900">
                  <c:v>7901</c:v>
                </c:pt>
                <c:pt idx="7901">
                  <c:v>7902</c:v>
                </c:pt>
                <c:pt idx="7902">
                  <c:v>7903</c:v>
                </c:pt>
                <c:pt idx="7903">
                  <c:v>7904</c:v>
                </c:pt>
                <c:pt idx="7904">
                  <c:v>7905</c:v>
                </c:pt>
                <c:pt idx="7905">
                  <c:v>7906</c:v>
                </c:pt>
                <c:pt idx="7906">
                  <c:v>7907</c:v>
                </c:pt>
                <c:pt idx="7907">
                  <c:v>7908</c:v>
                </c:pt>
                <c:pt idx="7908">
                  <c:v>7909</c:v>
                </c:pt>
                <c:pt idx="7909">
                  <c:v>7910</c:v>
                </c:pt>
                <c:pt idx="7910">
                  <c:v>7911</c:v>
                </c:pt>
                <c:pt idx="7911">
                  <c:v>7912</c:v>
                </c:pt>
                <c:pt idx="7912">
                  <c:v>7913</c:v>
                </c:pt>
                <c:pt idx="7913">
                  <c:v>7914</c:v>
                </c:pt>
                <c:pt idx="7914">
                  <c:v>7915</c:v>
                </c:pt>
                <c:pt idx="7915">
                  <c:v>7916</c:v>
                </c:pt>
                <c:pt idx="7916">
                  <c:v>7917</c:v>
                </c:pt>
                <c:pt idx="7917">
                  <c:v>7918</c:v>
                </c:pt>
                <c:pt idx="7918">
                  <c:v>7919</c:v>
                </c:pt>
                <c:pt idx="7919">
                  <c:v>7920</c:v>
                </c:pt>
                <c:pt idx="7920">
                  <c:v>7921</c:v>
                </c:pt>
                <c:pt idx="7921">
                  <c:v>7922</c:v>
                </c:pt>
                <c:pt idx="7922">
                  <c:v>7923</c:v>
                </c:pt>
                <c:pt idx="7923">
                  <c:v>7924</c:v>
                </c:pt>
                <c:pt idx="7924">
                  <c:v>7925</c:v>
                </c:pt>
                <c:pt idx="7925">
                  <c:v>7926</c:v>
                </c:pt>
                <c:pt idx="7926">
                  <c:v>7927</c:v>
                </c:pt>
                <c:pt idx="7927">
                  <c:v>7928</c:v>
                </c:pt>
                <c:pt idx="7928">
                  <c:v>7929</c:v>
                </c:pt>
                <c:pt idx="7929">
                  <c:v>7930</c:v>
                </c:pt>
                <c:pt idx="7930">
                  <c:v>7931</c:v>
                </c:pt>
                <c:pt idx="7931">
                  <c:v>7932</c:v>
                </c:pt>
                <c:pt idx="7932">
                  <c:v>7933</c:v>
                </c:pt>
                <c:pt idx="7933">
                  <c:v>7934</c:v>
                </c:pt>
                <c:pt idx="7934">
                  <c:v>7935</c:v>
                </c:pt>
                <c:pt idx="7935">
                  <c:v>7936</c:v>
                </c:pt>
                <c:pt idx="7936">
                  <c:v>7937</c:v>
                </c:pt>
                <c:pt idx="7937">
                  <c:v>7938</c:v>
                </c:pt>
                <c:pt idx="7938">
                  <c:v>7939</c:v>
                </c:pt>
                <c:pt idx="7939">
                  <c:v>7940</c:v>
                </c:pt>
                <c:pt idx="7940">
                  <c:v>7941</c:v>
                </c:pt>
                <c:pt idx="7941">
                  <c:v>7942</c:v>
                </c:pt>
                <c:pt idx="7942">
                  <c:v>7943</c:v>
                </c:pt>
                <c:pt idx="7943">
                  <c:v>7944</c:v>
                </c:pt>
                <c:pt idx="7944">
                  <c:v>7945</c:v>
                </c:pt>
                <c:pt idx="7945">
                  <c:v>7946</c:v>
                </c:pt>
                <c:pt idx="7946">
                  <c:v>7947</c:v>
                </c:pt>
                <c:pt idx="7947">
                  <c:v>7948</c:v>
                </c:pt>
                <c:pt idx="7948">
                  <c:v>7949</c:v>
                </c:pt>
                <c:pt idx="7949">
                  <c:v>7950</c:v>
                </c:pt>
                <c:pt idx="7950">
                  <c:v>7951</c:v>
                </c:pt>
                <c:pt idx="7951">
                  <c:v>7952</c:v>
                </c:pt>
                <c:pt idx="7952">
                  <c:v>7953</c:v>
                </c:pt>
                <c:pt idx="7953">
                  <c:v>7954</c:v>
                </c:pt>
                <c:pt idx="7954">
                  <c:v>7955</c:v>
                </c:pt>
                <c:pt idx="7955">
                  <c:v>7956</c:v>
                </c:pt>
                <c:pt idx="7956">
                  <c:v>7957</c:v>
                </c:pt>
                <c:pt idx="7957">
                  <c:v>7958</c:v>
                </c:pt>
                <c:pt idx="7958">
                  <c:v>7959</c:v>
                </c:pt>
                <c:pt idx="7959">
                  <c:v>7960</c:v>
                </c:pt>
                <c:pt idx="7960">
                  <c:v>7961</c:v>
                </c:pt>
                <c:pt idx="7961">
                  <c:v>7962</c:v>
                </c:pt>
                <c:pt idx="7962">
                  <c:v>7963</c:v>
                </c:pt>
                <c:pt idx="7963">
                  <c:v>7964</c:v>
                </c:pt>
                <c:pt idx="7964">
                  <c:v>7965</c:v>
                </c:pt>
                <c:pt idx="7965">
                  <c:v>7966</c:v>
                </c:pt>
                <c:pt idx="7966">
                  <c:v>7967</c:v>
                </c:pt>
                <c:pt idx="7967">
                  <c:v>7968</c:v>
                </c:pt>
                <c:pt idx="7968">
                  <c:v>7969</c:v>
                </c:pt>
                <c:pt idx="7969">
                  <c:v>7970</c:v>
                </c:pt>
                <c:pt idx="7970">
                  <c:v>7971</c:v>
                </c:pt>
                <c:pt idx="7971">
                  <c:v>7972</c:v>
                </c:pt>
                <c:pt idx="7972">
                  <c:v>7973</c:v>
                </c:pt>
                <c:pt idx="7973">
                  <c:v>7974</c:v>
                </c:pt>
                <c:pt idx="7974">
                  <c:v>7975</c:v>
                </c:pt>
                <c:pt idx="7975">
                  <c:v>7976</c:v>
                </c:pt>
                <c:pt idx="7976">
                  <c:v>7977</c:v>
                </c:pt>
                <c:pt idx="7977">
                  <c:v>7978</c:v>
                </c:pt>
                <c:pt idx="7978">
                  <c:v>7979</c:v>
                </c:pt>
                <c:pt idx="7979">
                  <c:v>7980</c:v>
                </c:pt>
                <c:pt idx="7980">
                  <c:v>7981</c:v>
                </c:pt>
                <c:pt idx="7981">
                  <c:v>7982</c:v>
                </c:pt>
                <c:pt idx="7982">
                  <c:v>7983</c:v>
                </c:pt>
                <c:pt idx="7983">
                  <c:v>7984</c:v>
                </c:pt>
                <c:pt idx="7984">
                  <c:v>7985</c:v>
                </c:pt>
                <c:pt idx="7985">
                  <c:v>7986</c:v>
                </c:pt>
                <c:pt idx="7986">
                  <c:v>7987</c:v>
                </c:pt>
                <c:pt idx="7987">
                  <c:v>7988</c:v>
                </c:pt>
                <c:pt idx="7988">
                  <c:v>7989</c:v>
                </c:pt>
                <c:pt idx="7989">
                  <c:v>7990</c:v>
                </c:pt>
                <c:pt idx="7990">
                  <c:v>7991</c:v>
                </c:pt>
                <c:pt idx="7991">
                  <c:v>7992</c:v>
                </c:pt>
                <c:pt idx="7992">
                  <c:v>7993</c:v>
                </c:pt>
                <c:pt idx="7993">
                  <c:v>7994</c:v>
                </c:pt>
                <c:pt idx="7994">
                  <c:v>7995</c:v>
                </c:pt>
                <c:pt idx="7995">
                  <c:v>7996</c:v>
                </c:pt>
                <c:pt idx="7996">
                  <c:v>7997</c:v>
                </c:pt>
                <c:pt idx="7997">
                  <c:v>7998</c:v>
                </c:pt>
                <c:pt idx="7998">
                  <c:v>7999</c:v>
                </c:pt>
                <c:pt idx="7999">
                  <c:v>8000</c:v>
                </c:pt>
                <c:pt idx="8000">
                  <c:v>8001</c:v>
                </c:pt>
                <c:pt idx="8001">
                  <c:v>8002</c:v>
                </c:pt>
                <c:pt idx="8002">
                  <c:v>8003</c:v>
                </c:pt>
                <c:pt idx="8003">
                  <c:v>8004</c:v>
                </c:pt>
                <c:pt idx="8004">
                  <c:v>8005</c:v>
                </c:pt>
                <c:pt idx="8005">
                  <c:v>8006</c:v>
                </c:pt>
                <c:pt idx="8006">
                  <c:v>8007</c:v>
                </c:pt>
                <c:pt idx="8007">
                  <c:v>8008</c:v>
                </c:pt>
                <c:pt idx="8008">
                  <c:v>8009</c:v>
                </c:pt>
                <c:pt idx="8009">
                  <c:v>8010</c:v>
                </c:pt>
                <c:pt idx="8010">
                  <c:v>8011</c:v>
                </c:pt>
                <c:pt idx="8011">
                  <c:v>8012</c:v>
                </c:pt>
                <c:pt idx="8012">
                  <c:v>8013</c:v>
                </c:pt>
                <c:pt idx="8013">
                  <c:v>8014</c:v>
                </c:pt>
                <c:pt idx="8014">
                  <c:v>8015</c:v>
                </c:pt>
                <c:pt idx="8015">
                  <c:v>8016</c:v>
                </c:pt>
                <c:pt idx="8016">
                  <c:v>8017</c:v>
                </c:pt>
                <c:pt idx="8017">
                  <c:v>8018</c:v>
                </c:pt>
                <c:pt idx="8018">
                  <c:v>8019</c:v>
                </c:pt>
                <c:pt idx="8019">
                  <c:v>8020</c:v>
                </c:pt>
                <c:pt idx="8020">
                  <c:v>8021</c:v>
                </c:pt>
                <c:pt idx="8021">
                  <c:v>8022</c:v>
                </c:pt>
                <c:pt idx="8022">
                  <c:v>8023</c:v>
                </c:pt>
                <c:pt idx="8023">
                  <c:v>8024</c:v>
                </c:pt>
                <c:pt idx="8024">
                  <c:v>8025</c:v>
                </c:pt>
                <c:pt idx="8025">
                  <c:v>8026</c:v>
                </c:pt>
                <c:pt idx="8026">
                  <c:v>8027</c:v>
                </c:pt>
                <c:pt idx="8027">
                  <c:v>8028</c:v>
                </c:pt>
                <c:pt idx="8028">
                  <c:v>8029</c:v>
                </c:pt>
                <c:pt idx="8029">
                  <c:v>8030</c:v>
                </c:pt>
                <c:pt idx="8030">
                  <c:v>8031</c:v>
                </c:pt>
                <c:pt idx="8031">
                  <c:v>8032</c:v>
                </c:pt>
                <c:pt idx="8032">
                  <c:v>8033</c:v>
                </c:pt>
                <c:pt idx="8033">
                  <c:v>8034</c:v>
                </c:pt>
                <c:pt idx="8034">
                  <c:v>8035</c:v>
                </c:pt>
                <c:pt idx="8035">
                  <c:v>8036</c:v>
                </c:pt>
                <c:pt idx="8036">
                  <c:v>8037</c:v>
                </c:pt>
                <c:pt idx="8037">
                  <c:v>8038</c:v>
                </c:pt>
                <c:pt idx="8038">
                  <c:v>8039</c:v>
                </c:pt>
                <c:pt idx="8039">
                  <c:v>8040</c:v>
                </c:pt>
                <c:pt idx="8040">
                  <c:v>8041</c:v>
                </c:pt>
                <c:pt idx="8041">
                  <c:v>8042</c:v>
                </c:pt>
                <c:pt idx="8042">
                  <c:v>8043</c:v>
                </c:pt>
                <c:pt idx="8043">
                  <c:v>8044</c:v>
                </c:pt>
                <c:pt idx="8044">
                  <c:v>8045</c:v>
                </c:pt>
                <c:pt idx="8045">
                  <c:v>8046</c:v>
                </c:pt>
                <c:pt idx="8046">
                  <c:v>8047</c:v>
                </c:pt>
                <c:pt idx="8047">
                  <c:v>8048</c:v>
                </c:pt>
                <c:pt idx="8048">
                  <c:v>8049</c:v>
                </c:pt>
                <c:pt idx="8049">
                  <c:v>8050</c:v>
                </c:pt>
                <c:pt idx="8050">
                  <c:v>8051</c:v>
                </c:pt>
                <c:pt idx="8051">
                  <c:v>8052</c:v>
                </c:pt>
                <c:pt idx="8052">
                  <c:v>8053</c:v>
                </c:pt>
                <c:pt idx="8053">
                  <c:v>8054</c:v>
                </c:pt>
                <c:pt idx="8054">
                  <c:v>8055</c:v>
                </c:pt>
                <c:pt idx="8055">
                  <c:v>8056</c:v>
                </c:pt>
                <c:pt idx="8056">
                  <c:v>8057</c:v>
                </c:pt>
                <c:pt idx="8057">
                  <c:v>8058</c:v>
                </c:pt>
                <c:pt idx="8058">
                  <c:v>8059</c:v>
                </c:pt>
                <c:pt idx="8059">
                  <c:v>8060</c:v>
                </c:pt>
                <c:pt idx="8060">
                  <c:v>8061</c:v>
                </c:pt>
                <c:pt idx="8061">
                  <c:v>8062</c:v>
                </c:pt>
                <c:pt idx="8062">
                  <c:v>8063</c:v>
                </c:pt>
                <c:pt idx="8063">
                  <c:v>8064</c:v>
                </c:pt>
                <c:pt idx="8064">
                  <c:v>8065</c:v>
                </c:pt>
                <c:pt idx="8065">
                  <c:v>8066</c:v>
                </c:pt>
                <c:pt idx="8066">
                  <c:v>8067</c:v>
                </c:pt>
                <c:pt idx="8067">
                  <c:v>8068</c:v>
                </c:pt>
                <c:pt idx="8068">
                  <c:v>8069</c:v>
                </c:pt>
                <c:pt idx="8069">
                  <c:v>8070</c:v>
                </c:pt>
                <c:pt idx="8070">
                  <c:v>8071</c:v>
                </c:pt>
                <c:pt idx="8071">
                  <c:v>8072</c:v>
                </c:pt>
                <c:pt idx="8072">
                  <c:v>8073</c:v>
                </c:pt>
                <c:pt idx="8073">
                  <c:v>8074</c:v>
                </c:pt>
                <c:pt idx="8074">
                  <c:v>8075</c:v>
                </c:pt>
                <c:pt idx="8075">
                  <c:v>8076</c:v>
                </c:pt>
                <c:pt idx="8076">
                  <c:v>8077</c:v>
                </c:pt>
                <c:pt idx="8077">
                  <c:v>8078</c:v>
                </c:pt>
                <c:pt idx="8078">
                  <c:v>8079</c:v>
                </c:pt>
                <c:pt idx="8079">
                  <c:v>8080</c:v>
                </c:pt>
                <c:pt idx="8080">
                  <c:v>8081</c:v>
                </c:pt>
                <c:pt idx="8081">
                  <c:v>8082</c:v>
                </c:pt>
                <c:pt idx="8082">
                  <c:v>8083</c:v>
                </c:pt>
                <c:pt idx="8083">
                  <c:v>8084</c:v>
                </c:pt>
                <c:pt idx="8084">
                  <c:v>8085</c:v>
                </c:pt>
                <c:pt idx="8085">
                  <c:v>8086</c:v>
                </c:pt>
                <c:pt idx="8086">
                  <c:v>8087</c:v>
                </c:pt>
                <c:pt idx="8087">
                  <c:v>8088</c:v>
                </c:pt>
                <c:pt idx="8088">
                  <c:v>8089</c:v>
                </c:pt>
                <c:pt idx="8089">
                  <c:v>8090</c:v>
                </c:pt>
                <c:pt idx="8090">
                  <c:v>8091</c:v>
                </c:pt>
                <c:pt idx="8091">
                  <c:v>8092</c:v>
                </c:pt>
                <c:pt idx="8092">
                  <c:v>8093</c:v>
                </c:pt>
                <c:pt idx="8093">
                  <c:v>8094</c:v>
                </c:pt>
                <c:pt idx="8094">
                  <c:v>8095</c:v>
                </c:pt>
                <c:pt idx="8095">
                  <c:v>8096</c:v>
                </c:pt>
                <c:pt idx="8096">
                  <c:v>8097</c:v>
                </c:pt>
                <c:pt idx="8097">
                  <c:v>8098</c:v>
                </c:pt>
                <c:pt idx="8098">
                  <c:v>8099</c:v>
                </c:pt>
                <c:pt idx="8099">
                  <c:v>8100</c:v>
                </c:pt>
                <c:pt idx="8100">
                  <c:v>8101</c:v>
                </c:pt>
                <c:pt idx="8101">
                  <c:v>8102</c:v>
                </c:pt>
                <c:pt idx="8102">
                  <c:v>8103</c:v>
                </c:pt>
                <c:pt idx="8103">
                  <c:v>8104</c:v>
                </c:pt>
                <c:pt idx="8104">
                  <c:v>8105</c:v>
                </c:pt>
                <c:pt idx="8105">
                  <c:v>8106</c:v>
                </c:pt>
                <c:pt idx="8106">
                  <c:v>8107</c:v>
                </c:pt>
                <c:pt idx="8107">
                  <c:v>8108</c:v>
                </c:pt>
                <c:pt idx="8108">
                  <c:v>8109</c:v>
                </c:pt>
                <c:pt idx="8109">
                  <c:v>8110</c:v>
                </c:pt>
                <c:pt idx="8110">
                  <c:v>8111</c:v>
                </c:pt>
                <c:pt idx="8111">
                  <c:v>8112</c:v>
                </c:pt>
                <c:pt idx="8112">
                  <c:v>8113</c:v>
                </c:pt>
                <c:pt idx="8113">
                  <c:v>8114</c:v>
                </c:pt>
                <c:pt idx="8114">
                  <c:v>8115</c:v>
                </c:pt>
                <c:pt idx="8115">
                  <c:v>8116</c:v>
                </c:pt>
                <c:pt idx="8116">
                  <c:v>8117</c:v>
                </c:pt>
                <c:pt idx="8117">
                  <c:v>8118</c:v>
                </c:pt>
                <c:pt idx="8118">
                  <c:v>8119</c:v>
                </c:pt>
                <c:pt idx="8119">
                  <c:v>8120</c:v>
                </c:pt>
                <c:pt idx="8120">
                  <c:v>8121</c:v>
                </c:pt>
                <c:pt idx="8121">
                  <c:v>8122</c:v>
                </c:pt>
                <c:pt idx="8122">
                  <c:v>8123</c:v>
                </c:pt>
                <c:pt idx="8123">
                  <c:v>8124</c:v>
                </c:pt>
                <c:pt idx="8124">
                  <c:v>8125</c:v>
                </c:pt>
                <c:pt idx="8125">
                  <c:v>8126</c:v>
                </c:pt>
                <c:pt idx="8126">
                  <c:v>8127</c:v>
                </c:pt>
                <c:pt idx="8127">
                  <c:v>8128</c:v>
                </c:pt>
                <c:pt idx="8128">
                  <c:v>8129</c:v>
                </c:pt>
                <c:pt idx="8129">
                  <c:v>8130</c:v>
                </c:pt>
                <c:pt idx="8130">
                  <c:v>8131</c:v>
                </c:pt>
                <c:pt idx="8131">
                  <c:v>8132</c:v>
                </c:pt>
                <c:pt idx="8132">
                  <c:v>8133</c:v>
                </c:pt>
                <c:pt idx="8133">
                  <c:v>8134</c:v>
                </c:pt>
                <c:pt idx="8134">
                  <c:v>8135</c:v>
                </c:pt>
                <c:pt idx="8135">
                  <c:v>8136</c:v>
                </c:pt>
                <c:pt idx="8136">
                  <c:v>8137</c:v>
                </c:pt>
                <c:pt idx="8137">
                  <c:v>8138</c:v>
                </c:pt>
                <c:pt idx="8138">
                  <c:v>8139</c:v>
                </c:pt>
                <c:pt idx="8139">
                  <c:v>8140</c:v>
                </c:pt>
                <c:pt idx="8140">
                  <c:v>8141</c:v>
                </c:pt>
                <c:pt idx="8141">
                  <c:v>8142</c:v>
                </c:pt>
                <c:pt idx="8142">
                  <c:v>8143</c:v>
                </c:pt>
                <c:pt idx="8143">
                  <c:v>8144</c:v>
                </c:pt>
                <c:pt idx="8144">
                  <c:v>8145</c:v>
                </c:pt>
                <c:pt idx="8145">
                  <c:v>8146</c:v>
                </c:pt>
                <c:pt idx="8146">
                  <c:v>8147</c:v>
                </c:pt>
                <c:pt idx="8147">
                  <c:v>8148</c:v>
                </c:pt>
                <c:pt idx="8148">
                  <c:v>8149</c:v>
                </c:pt>
                <c:pt idx="8149">
                  <c:v>8150</c:v>
                </c:pt>
                <c:pt idx="8150">
                  <c:v>8151</c:v>
                </c:pt>
                <c:pt idx="8151">
                  <c:v>8152</c:v>
                </c:pt>
                <c:pt idx="8152">
                  <c:v>8153</c:v>
                </c:pt>
                <c:pt idx="8153">
                  <c:v>8154</c:v>
                </c:pt>
                <c:pt idx="8154">
                  <c:v>8155</c:v>
                </c:pt>
                <c:pt idx="8155">
                  <c:v>8156</c:v>
                </c:pt>
                <c:pt idx="8156">
                  <c:v>8157</c:v>
                </c:pt>
                <c:pt idx="8157">
                  <c:v>8158</c:v>
                </c:pt>
                <c:pt idx="8158">
                  <c:v>8159</c:v>
                </c:pt>
                <c:pt idx="8159">
                  <c:v>8160</c:v>
                </c:pt>
                <c:pt idx="8160">
                  <c:v>8161</c:v>
                </c:pt>
                <c:pt idx="8161">
                  <c:v>8162</c:v>
                </c:pt>
                <c:pt idx="8162">
                  <c:v>8163</c:v>
                </c:pt>
                <c:pt idx="8163">
                  <c:v>8164</c:v>
                </c:pt>
                <c:pt idx="8164">
                  <c:v>8165</c:v>
                </c:pt>
                <c:pt idx="8165">
                  <c:v>8166</c:v>
                </c:pt>
                <c:pt idx="8166">
                  <c:v>8167</c:v>
                </c:pt>
                <c:pt idx="8167">
                  <c:v>8168</c:v>
                </c:pt>
                <c:pt idx="8168">
                  <c:v>8169</c:v>
                </c:pt>
                <c:pt idx="8169">
                  <c:v>8170</c:v>
                </c:pt>
                <c:pt idx="8170">
                  <c:v>8171</c:v>
                </c:pt>
                <c:pt idx="8171">
                  <c:v>8172</c:v>
                </c:pt>
                <c:pt idx="8172">
                  <c:v>8173</c:v>
                </c:pt>
                <c:pt idx="8173">
                  <c:v>8174</c:v>
                </c:pt>
                <c:pt idx="8174">
                  <c:v>8175</c:v>
                </c:pt>
                <c:pt idx="8175">
                  <c:v>8176</c:v>
                </c:pt>
                <c:pt idx="8176">
                  <c:v>8177</c:v>
                </c:pt>
                <c:pt idx="8177">
                  <c:v>8178</c:v>
                </c:pt>
                <c:pt idx="8178">
                  <c:v>8179</c:v>
                </c:pt>
                <c:pt idx="8179">
                  <c:v>8180</c:v>
                </c:pt>
                <c:pt idx="8180">
                  <c:v>8181</c:v>
                </c:pt>
                <c:pt idx="8181">
                  <c:v>8182</c:v>
                </c:pt>
                <c:pt idx="8182">
                  <c:v>8183</c:v>
                </c:pt>
                <c:pt idx="8183">
                  <c:v>8184</c:v>
                </c:pt>
                <c:pt idx="8184">
                  <c:v>8185</c:v>
                </c:pt>
                <c:pt idx="8185">
                  <c:v>8186</c:v>
                </c:pt>
                <c:pt idx="8186">
                  <c:v>8187</c:v>
                </c:pt>
                <c:pt idx="8187">
                  <c:v>8188</c:v>
                </c:pt>
                <c:pt idx="8188">
                  <c:v>8189</c:v>
                </c:pt>
                <c:pt idx="8189">
                  <c:v>8190</c:v>
                </c:pt>
                <c:pt idx="8190">
                  <c:v>8191</c:v>
                </c:pt>
                <c:pt idx="8191">
                  <c:v>8192</c:v>
                </c:pt>
                <c:pt idx="8192">
                  <c:v>8193</c:v>
                </c:pt>
                <c:pt idx="8193">
                  <c:v>8194</c:v>
                </c:pt>
                <c:pt idx="8194">
                  <c:v>8195</c:v>
                </c:pt>
                <c:pt idx="8195">
                  <c:v>8196</c:v>
                </c:pt>
                <c:pt idx="8196">
                  <c:v>8197</c:v>
                </c:pt>
                <c:pt idx="8197">
                  <c:v>8198</c:v>
                </c:pt>
                <c:pt idx="8198">
                  <c:v>8199</c:v>
                </c:pt>
                <c:pt idx="8199">
                  <c:v>8200</c:v>
                </c:pt>
                <c:pt idx="8200">
                  <c:v>8201</c:v>
                </c:pt>
                <c:pt idx="8201">
                  <c:v>8202</c:v>
                </c:pt>
                <c:pt idx="8202">
                  <c:v>8203</c:v>
                </c:pt>
                <c:pt idx="8203">
                  <c:v>8204</c:v>
                </c:pt>
                <c:pt idx="8204">
                  <c:v>8205</c:v>
                </c:pt>
                <c:pt idx="8205">
                  <c:v>8206</c:v>
                </c:pt>
                <c:pt idx="8206">
                  <c:v>8207</c:v>
                </c:pt>
                <c:pt idx="8207">
                  <c:v>8208</c:v>
                </c:pt>
                <c:pt idx="8208">
                  <c:v>8209</c:v>
                </c:pt>
                <c:pt idx="8209">
                  <c:v>8210</c:v>
                </c:pt>
                <c:pt idx="8210">
                  <c:v>8211</c:v>
                </c:pt>
                <c:pt idx="8211">
                  <c:v>8212</c:v>
                </c:pt>
                <c:pt idx="8212">
                  <c:v>8213</c:v>
                </c:pt>
                <c:pt idx="8213">
                  <c:v>8214</c:v>
                </c:pt>
                <c:pt idx="8214">
                  <c:v>8215</c:v>
                </c:pt>
                <c:pt idx="8215">
                  <c:v>8216</c:v>
                </c:pt>
                <c:pt idx="8216">
                  <c:v>8217</c:v>
                </c:pt>
                <c:pt idx="8217">
                  <c:v>8218</c:v>
                </c:pt>
                <c:pt idx="8218">
                  <c:v>8219</c:v>
                </c:pt>
                <c:pt idx="8219">
                  <c:v>8220</c:v>
                </c:pt>
                <c:pt idx="8220">
                  <c:v>8221</c:v>
                </c:pt>
                <c:pt idx="8221">
                  <c:v>8222</c:v>
                </c:pt>
                <c:pt idx="8222">
                  <c:v>8223</c:v>
                </c:pt>
                <c:pt idx="8223">
                  <c:v>8224</c:v>
                </c:pt>
                <c:pt idx="8224">
                  <c:v>8225</c:v>
                </c:pt>
                <c:pt idx="8225">
                  <c:v>8226</c:v>
                </c:pt>
                <c:pt idx="8226">
                  <c:v>8227</c:v>
                </c:pt>
                <c:pt idx="8227">
                  <c:v>8228</c:v>
                </c:pt>
                <c:pt idx="8228">
                  <c:v>8229</c:v>
                </c:pt>
                <c:pt idx="8229">
                  <c:v>8230</c:v>
                </c:pt>
                <c:pt idx="8230">
                  <c:v>8231</c:v>
                </c:pt>
                <c:pt idx="8231">
                  <c:v>8232</c:v>
                </c:pt>
                <c:pt idx="8232">
                  <c:v>8233</c:v>
                </c:pt>
                <c:pt idx="8233">
                  <c:v>8234</c:v>
                </c:pt>
                <c:pt idx="8234">
                  <c:v>8235</c:v>
                </c:pt>
                <c:pt idx="8235">
                  <c:v>8236</c:v>
                </c:pt>
                <c:pt idx="8236">
                  <c:v>8237</c:v>
                </c:pt>
                <c:pt idx="8237">
                  <c:v>8238</c:v>
                </c:pt>
                <c:pt idx="8238">
                  <c:v>8239</c:v>
                </c:pt>
                <c:pt idx="8239">
                  <c:v>8240</c:v>
                </c:pt>
                <c:pt idx="8240">
                  <c:v>8241</c:v>
                </c:pt>
                <c:pt idx="8241">
                  <c:v>8242</c:v>
                </c:pt>
                <c:pt idx="8242">
                  <c:v>8243</c:v>
                </c:pt>
                <c:pt idx="8243">
                  <c:v>8244</c:v>
                </c:pt>
                <c:pt idx="8244">
                  <c:v>8245</c:v>
                </c:pt>
                <c:pt idx="8245">
                  <c:v>8246</c:v>
                </c:pt>
                <c:pt idx="8246">
                  <c:v>8247</c:v>
                </c:pt>
                <c:pt idx="8247">
                  <c:v>8248</c:v>
                </c:pt>
                <c:pt idx="8248">
                  <c:v>8249</c:v>
                </c:pt>
                <c:pt idx="8249">
                  <c:v>8250</c:v>
                </c:pt>
                <c:pt idx="8250">
                  <c:v>8251</c:v>
                </c:pt>
                <c:pt idx="8251">
                  <c:v>8252</c:v>
                </c:pt>
                <c:pt idx="8252">
                  <c:v>8253</c:v>
                </c:pt>
                <c:pt idx="8253">
                  <c:v>8254</c:v>
                </c:pt>
                <c:pt idx="8254">
                  <c:v>8255</c:v>
                </c:pt>
                <c:pt idx="8255">
                  <c:v>8256</c:v>
                </c:pt>
                <c:pt idx="8256">
                  <c:v>8257</c:v>
                </c:pt>
                <c:pt idx="8257">
                  <c:v>8258</c:v>
                </c:pt>
                <c:pt idx="8258">
                  <c:v>8259</c:v>
                </c:pt>
                <c:pt idx="8259">
                  <c:v>8260</c:v>
                </c:pt>
                <c:pt idx="8260">
                  <c:v>8261</c:v>
                </c:pt>
                <c:pt idx="8261">
                  <c:v>8262</c:v>
                </c:pt>
                <c:pt idx="8262">
                  <c:v>8263</c:v>
                </c:pt>
                <c:pt idx="8263">
                  <c:v>8264</c:v>
                </c:pt>
                <c:pt idx="8264">
                  <c:v>8265</c:v>
                </c:pt>
                <c:pt idx="8265">
                  <c:v>8266</c:v>
                </c:pt>
                <c:pt idx="8266">
                  <c:v>8267</c:v>
                </c:pt>
                <c:pt idx="8267">
                  <c:v>8268</c:v>
                </c:pt>
                <c:pt idx="8268">
                  <c:v>8269</c:v>
                </c:pt>
                <c:pt idx="8269">
                  <c:v>8270</c:v>
                </c:pt>
                <c:pt idx="8270">
                  <c:v>8271</c:v>
                </c:pt>
                <c:pt idx="8271">
                  <c:v>8272</c:v>
                </c:pt>
                <c:pt idx="8272">
                  <c:v>8273</c:v>
                </c:pt>
                <c:pt idx="8273">
                  <c:v>8274</c:v>
                </c:pt>
                <c:pt idx="8274">
                  <c:v>8275</c:v>
                </c:pt>
                <c:pt idx="8275">
                  <c:v>8276</c:v>
                </c:pt>
                <c:pt idx="8276">
                  <c:v>8277</c:v>
                </c:pt>
                <c:pt idx="8277">
                  <c:v>8278</c:v>
                </c:pt>
                <c:pt idx="8278">
                  <c:v>8279</c:v>
                </c:pt>
                <c:pt idx="8279">
                  <c:v>8280</c:v>
                </c:pt>
                <c:pt idx="8280">
                  <c:v>8281</c:v>
                </c:pt>
                <c:pt idx="8281">
                  <c:v>8282</c:v>
                </c:pt>
                <c:pt idx="8282">
                  <c:v>8283</c:v>
                </c:pt>
                <c:pt idx="8283">
                  <c:v>8284</c:v>
                </c:pt>
                <c:pt idx="8284">
                  <c:v>8285</c:v>
                </c:pt>
                <c:pt idx="8285">
                  <c:v>8286</c:v>
                </c:pt>
                <c:pt idx="8286">
                  <c:v>8287</c:v>
                </c:pt>
                <c:pt idx="8287">
                  <c:v>8288</c:v>
                </c:pt>
                <c:pt idx="8288">
                  <c:v>8289</c:v>
                </c:pt>
                <c:pt idx="8289">
                  <c:v>8290</c:v>
                </c:pt>
                <c:pt idx="8290">
                  <c:v>8291</c:v>
                </c:pt>
                <c:pt idx="8291">
                  <c:v>8292</c:v>
                </c:pt>
                <c:pt idx="8292">
                  <c:v>8293</c:v>
                </c:pt>
                <c:pt idx="8293">
                  <c:v>8294</c:v>
                </c:pt>
                <c:pt idx="8294">
                  <c:v>8295</c:v>
                </c:pt>
                <c:pt idx="8295">
                  <c:v>8296</c:v>
                </c:pt>
                <c:pt idx="8296">
                  <c:v>8297</c:v>
                </c:pt>
                <c:pt idx="8297">
                  <c:v>8298</c:v>
                </c:pt>
                <c:pt idx="8298">
                  <c:v>8299</c:v>
                </c:pt>
                <c:pt idx="8299">
                  <c:v>8300</c:v>
                </c:pt>
                <c:pt idx="8300">
                  <c:v>8301</c:v>
                </c:pt>
                <c:pt idx="8301">
                  <c:v>8302</c:v>
                </c:pt>
                <c:pt idx="8302">
                  <c:v>8303</c:v>
                </c:pt>
                <c:pt idx="8303">
                  <c:v>8304</c:v>
                </c:pt>
                <c:pt idx="8304">
                  <c:v>8305</c:v>
                </c:pt>
                <c:pt idx="8305">
                  <c:v>8306</c:v>
                </c:pt>
                <c:pt idx="8306">
                  <c:v>8307</c:v>
                </c:pt>
                <c:pt idx="8307">
                  <c:v>8308</c:v>
                </c:pt>
                <c:pt idx="8308">
                  <c:v>8309</c:v>
                </c:pt>
                <c:pt idx="8309">
                  <c:v>8310</c:v>
                </c:pt>
                <c:pt idx="8310">
                  <c:v>8311</c:v>
                </c:pt>
                <c:pt idx="8311">
                  <c:v>8312</c:v>
                </c:pt>
                <c:pt idx="8312">
                  <c:v>8313</c:v>
                </c:pt>
                <c:pt idx="8313">
                  <c:v>8314</c:v>
                </c:pt>
                <c:pt idx="8314">
                  <c:v>8315</c:v>
                </c:pt>
                <c:pt idx="8315">
                  <c:v>8316</c:v>
                </c:pt>
                <c:pt idx="8316">
                  <c:v>8317</c:v>
                </c:pt>
                <c:pt idx="8317">
                  <c:v>8318</c:v>
                </c:pt>
                <c:pt idx="8318">
                  <c:v>8319</c:v>
                </c:pt>
                <c:pt idx="8319">
                  <c:v>8320</c:v>
                </c:pt>
                <c:pt idx="8320">
                  <c:v>8321</c:v>
                </c:pt>
                <c:pt idx="8321">
                  <c:v>8322</c:v>
                </c:pt>
                <c:pt idx="8322">
                  <c:v>8323</c:v>
                </c:pt>
                <c:pt idx="8323">
                  <c:v>8324</c:v>
                </c:pt>
                <c:pt idx="8324">
                  <c:v>8325</c:v>
                </c:pt>
                <c:pt idx="8325">
                  <c:v>8326</c:v>
                </c:pt>
                <c:pt idx="8326">
                  <c:v>8327</c:v>
                </c:pt>
                <c:pt idx="8327">
                  <c:v>8328</c:v>
                </c:pt>
                <c:pt idx="8328">
                  <c:v>8329</c:v>
                </c:pt>
                <c:pt idx="8329">
                  <c:v>8330</c:v>
                </c:pt>
                <c:pt idx="8330">
                  <c:v>8331</c:v>
                </c:pt>
                <c:pt idx="8331">
                  <c:v>8332</c:v>
                </c:pt>
                <c:pt idx="8332">
                  <c:v>8333</c:v>
                </c:pt>
                <c:pt idx="8333">
                  <c:v>8334</c:v>
                </c:pt>
                <c:pt idx="8334">
                  <c:v>8335</c:v>
                </c:pt>
                <c:pt idx="8335">
                  <c:v>8336</c:v>
                </c:pt>
                <c:pt idx="8336">
                  <c:v>8337</c:v>
                </c:pt>
                <c:pt idx="8337">
                  <c:v>8338</c:v>
                </c:pt>
                <c:pt idx="8338">
                  <c:v>8339</c:v>
                </c:pt>
                <c:pt idx="8339">
                  <c:v>8340</c:v>
                </c:pt>
                <c:pt idx="8340">
                  <c:v>8341</c:v>
                </c:pt>
                <c:pt idx="8341">
                  <c:v>8342</c:v>
                </c:pt>
                <c:pt idx="8342">
                  <c:v>8343</c:v>
                </c:pt>
                <c:pt idx="8343">
                  <c:v>8344</c:v>
                </c:pt>
                <c:pt idx="8344">
                  <c:v>8345</c:v>
                </c:pt>
                <c:pt idx="8345">
                  <c:v>8346</c:v>
                </c:pt>
                <c:pt idx="8346">
                  <c:v>8347</c:v>
                </c:pt>
                <c:pt idx="8347">
                  <c:v>8348</c:v>
                </c:pt>
                <c:pt idx="8348">
                  <c:v>8349</c:v>
                </c:pt>
                <c:pt idx="8349">
                  <c:v>8350</c:v>
                </c:pt>
                <c:pt idx="8350">
                  <c:v>8351</c:v>
                </c:pt>
                <c:pt idx="8351">
                  <c:v>8352</c:v>
                </c:pt>
                <c:pt idx="8352">
                  <c:v>8353</c:v>
                </c:pt>
                <c:pt idx="8353">
                  <c:v>8354</c:v>
                </c:pt>
                <c:pt idx="8354">
                  <c:v>8355</c:v>
                </c:pt>
                <c:pt idx="8355">
                  <c:v>8356</c:v>
                </c:pt>
                <c:pt idx="8356">
                  <c:v>8357</c:v>
                </c:pt>
                <c:pt idx="8357">
                  <c:v>8358</c:v>
                </c:pt>
                <c:pt idx="8358">
                  <c:v>8359</c:v>
                </c:pt>
                <c:pt idx="8359">
                  <c:v>8360</c:v>
                </c:pt>
                <c:pt idx="8360">
                  <c:v>8361</c:v>
                </c:pt>
                <c:pt idx="8361">
                  <c:v>8362</c:v>
                </c:pt>
                <c:pt idx="8362">
                  <c:v>8363</c:v>
                </c:pt>
                <c:pt idx="8363">
                  <c:v>8364</c:v>
                </c:pt>
                <c:pt idx="8364">
                  <c:v>8365</c:v>
                </c:pt>
                <c:pt idx="8365">
                  <c:v>8366</c:v>
                </c:pt>
                <c:pt idx="8366">
                  <c:v>8367</c:v>
                </c:pt>
                <c:pt idx="8367">
                  <c:v>8368</c:v>
                </c:pt>
                <c:pt idx="8368">
                  <c:v>8369</c:v>
                </c:pt>
                <c:pt idx="8369">
                  <c:v>8370</c:v>
                </c:pt>
                <c:pt idx="8370">
                  <c:v>8371</c:v>
                </c:pt>
                <c:pt idx="8371">
                  <c:v>8372</c:v>
                </c:pt>
                <c:pt idx="8372">
                  <c:v>8373</c:v>
                </c:pt>
                <c:pt idx="8373">
                  <c:v>8374</c:v>
                </c:pt>
                <c:pt idx="8374">
                  <c:v>8375</c:v>
                </c:pt>
                <c:pt idx="8375">
                  <c:v>8376</c:v>
                </c:pt>
                <c:pt idx="8376">
                  <c:v>8377</c:v>
                </c:pt>
                <c:pt idx="8377">
                  <c:v>8378</c:v>
                </c:pt>
                <c:pt idx="8378">
                  <c:v>8379</c:v>
                </c:pt>
                <c:pt idx="8379">
                  <c:v>8380</c:v>
                </c:pt>
                <c:pt idx="8380">
                  <c:v>8381</c:v>
                </c:pt>
                <c:pt idx="8381">
                  <c:v>8382</c:v>
                </c:pt>
                <c:pt idx="8382">
                  <c:v>8383</c:v>
                </c:pt>
                <c:pt idx="8383">
                  <c:v>8384</c:v>
                </c:pt>
                <c:pt idx="8384">
                  <c:v>8385</c:v>
                </c:pt>
                <c:pt idx="8385">
                  <c:v>8386</c:v>
                </c:pt>
                <c:pt idx="8386">
                  <c:v>8387</c:v>
                </c:pt>
                <c:pt idx="8387">
                  <c:v>8388</c:v>
                </c:pt>
                <c:pt idx="8388">
                  <c:v>8389</c:v>
                </c:pt>
                <c:pt idx="8389">
                  <c:v>8390</c:v>
                </c:pt>
                <c:pt idx="8390">
                  <c:v>8391</c:v>
                </c:pt>
                <c:pt idx="8391">
                  <c:v>8392</c:v>
                </c:pt>
                <c:pt idx="8392">
                  <c:v>8393</c:v>
                </c:pt>
                <c:pt idx="8393">
                  <c:v>8394</c:v>
                </c:pt>
                <c:pt idx="8394">
                  <c:v>8395</c:v>
                </c:pt>
                <c:pt idx="8395">
                  <c:v>8396</c:v>
                </c:pt>
                <c:pt idx="8396">
                  <c:v>8397</c:v>
                </c:pt>
                <c:pt idx="8397">
                  <c:v>8398</c:v>
                </c:pt>
                <c:pt idx="8398">
                  <c:v>8399</c:v>
                </c:pt>
                <c:pt idx="8399">
                  <c:v>8400</c:v>
                </c:pt>
                <c:pt idx="8400">
                  <c:v>8401</c:v>
                </c:pt>
                <c:pt idx="8401">
                  <c:v>8402</c:v>
                </c:pt>
                <c:pt idx="8402">
                  <c:v>8403</c:v>
                </c:pt>
                <c:pt idx="8403">
                  <c:v>8404</c:v>
                </c:pt>
                <c:pt idx="8404">
                  <c:v>8405</c:v>
                </c:pt>
                <c:pt idx="8405">
                  <c:v>8406</c:v>
                </c:pt>
                <c:pt idx="8406">
                  <c:v>8407</c:v>
                </c:pt>
                <c:pt idx="8407">
                  <c:v>8408</c:v>
                </c:pt>
                <c:pt idx="8408">
                  <c:v>8409</c:v>
                </c:pt>
                <c:pt idx="8409">
                  <c:v>8410</c:v>
                </c:pt>
                <c:pt idx="8410">
                  <c:v>8411</c:v>
                </c:pt>
                <c:pt idx="8411">
                  <c:v>8412</c:v>
                </c:pt>
                <c:pt idx="8412">
                  <c:v>8413</c:v>
                </c:pt>
                <c:pt idx="8413">
                  <c:v>8414</c:v>
                </c:pt>
                <c:pt idx="8414">
                  <c:v>8415</c:v>
                </c:pt>
                <c:pt idx="8415">
                  <c:v>8416</c:v>
                </c:pt>
                <c:pt idx="8416">
                  <c:v>8417</c:v>
                </c:pt>
                <c:pt idx="8417">
                  <c:v>8418</c:v>
                </c:pt>
                <c:pt idx="8418">
                  <c:v>8419</c:v>
                </c:pt>
                <c:pt idx="8419">
                  <c:v>8420</c:v>
                </c:pt>
                <c:pt idx="8420">
                  <c:v>8421</c:v>
                </c:pt>
                <c:pt idx="8421">
                  <c:v>8422</c:v>
                </c:pt>
                <c:pt idx="8422">
                  <c:v>8423</c:v>
                </c:pt>
                <c:pt idx="8423">
                  <c:v>8424</c:v>
                </c:pt>
                <c:pt idx="8424">
                  <c:v>8425</c:v>
                </c:pt>
                <c:pt idx="8425">
                  <c:v>8426</c:v>
                </c:pt>
                <c:pt idx="8426">
                  <c:v>8427</c:v>
                </c:pt>
                <c:pt idx="8427">
                  <c:v>8428</c:v>
                </c:pt>
                <c:pt idx="8428">
                  <c:v>8429</c:v>
                </c:pt>
                <c:pt idx="8429">
                  <c:v>8430</c:v>
                </c:pt>
                <c:pt idx="8430">
                  <c:v>8431</c:v>
                </c:pt>
                <c:pt idx="8431">
                  <c:v>8432</c:v>
                </c:pt>
                <c:pt idx="8432">
                  <c:v>8433</c:v>
                </c:pt>
                <c:pt idx="8433">
                  <c:v>8434</c:v>
                </c:pt>
                <c:pt idx="8434">
                  <c:v>8435</c:v>
                </c:pt>
                <c:pt idx="8435">
                  <c:v>8436</c:v>
                </c:pt>
                <c:pt idx="8436">
                  <c:v>8437</c:v>
                </c:pt>
                <c:pt idx="8437">
                  <c:v>8438</c:v>
                </c:pt>
                <c:pt idx="8438">
                  <c:v>8439</c:v>
                </c:pt>
                <c:pt idx="8439">
                  <c:v>8440</c:v>
                </c:pt>
                <c:pt idx="8440">
                  <c:v>8441</c:v>
                </c:pt>
                <c:pt idx="8441">
                  <c:v>8442</c:v>
                </c:pt>
                <c:pt idx="8442">
                  <c:v>8443</c:v>
                </c:pt>
                <c:pt idx="8443">
                  <c:v>8444</c:v>
                </c:pt>
                <c:pt idx="8444">
                  <c:v>8445</c:v>
                </c:pt>
                <c:pt idx="8445">
                  <c:v>8446</c:v>
                </c:pt>
                <c:pt idx="8446">
                  <c:v>8447</c:v>
                </c:pt>
                <c:pt idx="8447">
                  <c:v>8448</c:v>
                </c:pt>
                <c:pt idx="8448">
                  <c:v>8449</c:v>
                </c:pt>
                <c:pt idx="8449">
                  <c:v>8450</c:v>
                </c:pt>
                <c:pt idx="8450">
                  <c:v>8451</c:v>
                </c:pt>
                <c:pt idx="8451">
                  <c:v>8452</c:v>
                </c:pt>
                <c:pt idx="8452">
                  <c:v>8453</c:v>
                </c:pt>
                <c:pt idx="8453">
                  <c:v>8454</c:v>
                </c:pt>
                <c:pt idx="8454">
                  <c:v>8455</c:v>
                </c:pt>
                <c:pt idx="8455">
                  <c:v>8456</c:v>
                </c:pt>
                <c:pt idx="8456">
                  <c:v>8457</c:v>
                </c:pt>
                <c:pt idx="8457">
                  <c:v>8458</c:v>
                </c:pt>
                <c:pt idx="8458">
                  <c:v>8459</c:v>
                </c:pt>
                <c:pt idx="8459">
                  <c:v>8460</c:v>
                </c:pt>
                <c:pt idx="8460">
                  <c:v>8461</c:v>
                </c:pt>
                <c:pt idx="8461">
                  <c:v>8462</c:v>
                </c:pt>
                <c:pt idx="8462">
                  <c:v>8463</c:v>
                </c:pt>
                <c:pt idx="8463">
                  <c:v>8464</c:v>
                </c:pt>
                <c:pt idx="8464">
                  <c:v>8465</c:v>
                </c:pt>
                <c:pt idx="8465">
                  <c:v>8466</c:v>
                </c:pt>
                <c:pt idx="8466">
                  <c:v>8467</c:v>
                </c:pt>
                <c:pt idx="8467">
                  <c:v>8468</c:v>
                </c:pt>
                <c:pt idx="8468">
                  <c:v>8469</c:v>
                </c:pt>
                <c:pt idx="8469">
                  <c:v>8470</c:v>
                </c:pt>
                <c:pt idx="8470">
                  <c:v>8471</c:v>
                </c:pt>
                <c:pt idx="8471">
                  <c:v>8472</c:v>
                </c:pt>
                <c:pt idx="8472">
                  <c:v>8473</c:v>
                </c:pt>
                <c:pt idx="8473">
                  <c:v>8474</c:v>
                </c:pt>
                <c:pt idx="8474">
                  <c:v>8475</c:v>
                </c:pt>
                <c:pt idx="8475">
                  <c:v>8476</c:v>
                </c:pt>
                <c:pt idx="8476">
                  <c:v>8477</c:v>
                </c:pt>
                <c:pt idx="8477">
                  <c:v>8478</c:v>
                </c:pt>
                <c:pt idx="8478">
                  <c:v>8479</c:v>
                </c:pt>
                <c:pt idx="8479">
                  <c:v>8480</c:v>
                </c:pt>
                <c:pt idx="8480">
                  <c:v>8481</c:v>
                </c:pt>
                <c:pt idx="8481">
                  <c:v>8482</c:v>
                </c:pt>
                <c:pt idx="8482">
                  <c:v>8483</c:v>
                </c:pt>
                <c:pt idx="8483">
                  <c:v>8484</c:v>
                </c:pt>
                <c:pt idx="8484">
                  <c:v>8485</c:v>
                </c:pt>
                <c:pt idx="8485">
                  <c:v>8486</c:v>
                </c:pt>
                <c:pt idx="8486">
                  <c:v>8487</c:v>
                </c:pt>
                <c:pt idx="8487">
                  <c:v>8488</c:v>
                </c:pt>
                <c:pt idx="8488">
                  <c:v>8489</c:v>
                </c:pt>
                <c:pt idx="8489">
                  <c:v>8490</c:v>
                </c:pt>
                <c:pt idx="8490">
                  <c:v>8491</c:v>
                </c:pt>
                <c:pt idx="8491">
                  <c:v>8492</c:v>
                </c:pt>
                <c:pt idx="8492">
                  <c:v>8493</c:v>
                </c:pt>
                <c:pt idx="8493">
                  <c:v>8494</c:v>
                </c:pt>
                <c:pt idx="8494">
                  <c:v>8495</c:v>
                </c:pt>
                <c:pt idx="8495">
                  <c:v>8496</c:v>
                </c:pt>
                <c:pt idx="8496">
                  <c:v>8497</c:v>
                </c:pt>
                <c:pt idx="8497">
                  <c:v>8498</c:v>
                </c:pt>
                <c:pt idx="8498">
                  <c:v>8499</c:v>
                </c:pt>
                <c:pt idx="8499">
                  <c:v>8500</c:v>
                </c:pt>
                <c:pt idx="8500">
                  <c:v>8501</c:v>
                </c:pt>
                <c:pt idx="8501">
                  <c:v>8502</c:v>
                </c:pt>
                <c:pt idx="8502">
                  <c:v>8503</c:v>
                </c:pt>
                <c:pt idx="8503">
                  <c:v>8504</c:v>
                </c:pt>
                <c:pt idx="8504">
                  <c:v>8505</c:v>
                </c:pt>
                <c:pt idx="8505">
                  <c:v>8506</c:v>
                </c:pt>
                <c:pt idx="8506">
                  <c:v>8507</c:v>
                </c:pt>
                <c:pt idx="8507">
                  <c:v>8508</c:v>
                </c:pt>
                <c:pt idx="8508">
                  <c:v>8509</c:v>
                </c:pt>
                <c:pt idx="8509">
                  <c:v>8510</c:v>
                </c:pt>
                <c:pt idx="8510">
                  <c:v>8511</c:v>
                </c:pt>
                <c:pt idx="8511">
                  <c:v>8512</c:v>
                </c:pt>
                <c:pt idx="8512">
                  <c:v>8513</c:v>
                </c:pt>
                <c:pt idx="8513">
                  <c:v>8514</c:v>
                </c:pt>
                <c:pt idx="8514">
                  <c:v>8515</c:v>
                </c:pt>
                <c:pt idx="8515">
                  <c:v>8516</c:v>
                </c:pt>
                <c:pt idx="8516">
                  <c:v>8517</c:v>
                </c:pt>
                <c:pt idx="8517">
                  <c:v>8518</c:v>
                </c:pt>
                <c:pt idx="8518">
                  <c:v>8519</c:v>
                </c:pt>
                <c:pt idx="8519">
                  <c:v>8520</c:v>
                </c:pt>
                <c:pt idx="8520">
                  <c:v>8521</c:v>
                </c:pt>
                <c:pt idx="8521">
                  <c:v>8522</c:v>
                </c:pt>
                <c:pt idx="8522">
                  <c:v>8523</c:v>
                </c:pt>
                <c:pt idx="8523">
                  <c:v>8524</c:v>
                </c:pt>
                <c:pt idx="8524">
                  <c:v>8525</c:v>
                </c:pt>
                <c:pt idx="8525">
                  <c:v>8526</c:v>
                </c:pt>
                <c:pt idx="8526">
                  <c:v>8527</c:v>
                </c:pt>
                <c:pt idx="8527">
                  <c:v>8528</c:v>
                </c:pt>
                <c:pt idx="8528">
                  <c:v>8529</c:v>
                </c:pt>
                <c:pt idx="8529">
                  <c:v>8530</c:v>
                </c:pt>
                <c:pt idx="8530">
                  <c:v>8531</c:v>
                </c:pt>
                <c:pt idx="8531">
                  <c:v>8532</c:v>
                </c:pt>
                <c:pt idx="8532">
                  <c:v>8533</c:v>
                </c:pt>
                <c:pt idx="8533">
                  <c:v>8534</c:v>
                </c:pt>
                <c:pt idx="8534">
                  <c:v>8535</c:v>
                </c:pt>
                <c:pt idx="8535">
                  <c:v>8536</c:v>
                </c:pt>
                <c:pt idx="8536">
                  <c:v>8537</c:v>
                </c:pt>
                <c:pt idx="8537">
                  <c:v>8538</c:v>
                </c:pt>
                <c:pt idx="8538">
                  <c:v>8539</c:v>
                </c:pt>
                <c:pt idx="8539">
                  <c:v>8540</c:v>
                </c:pt>
                <c:pt idx="8540">
                  <c:v>8541</c:v>
                </c:pt>
                <c:pt idx="8541">
                  <c:v>8542</c:v>
                </c:pt>
                <c:pt idx="8542">
                  <c:v>8543</c:v>
                </c:pt>
                <c:pt idx="8543">
                  <c:v>8544</c:v>
                </c:pt>
                <c:pt idx="8544">
                  <c:v>8545</c:v>
                </c:pt>
                <c:pt idx="8545">
                  <c:v>8546</c:v>
                </c:pt>
                <c:pt idx="8546">
                  <c:v>8547</c:v>
                </c:pt>
                <c:pt idx="8547">
                  <c:v>8548</c:v>
                </c:pt>
                <c:pt idx="8548">
                  <c:v>8549</c:v>
                </c:pt>
                <c:pt idx="8549">
                  <c:v>8550</c:v>
                </c:pt>
                <c:pt idx="8550">
                  <c:v>8551</c:v>
                </c:pt>
                <c:pt idx="8551">
                  <c:v>8552</c:v>
                </c:pt>
                <c:pt idx="8552">
                  <c:v>8553</c:v>
                </c:pt>
                <c:pt idx="8553">
                  <c:v>8554</c:v>
                </c:pt>
                <c:pt idx="8554">
                  <c:v>8555</c:v>
                </c:pt>
                <c:pt idx="8555">
                  <c:v>8556</c:v>
                </c:pt>
                <c:pt idx="8556">
                  <c:v>8557</c:v>
                </c:pt>
                <c:pt idx="8557">
                  <c:v>8558</c:v>
                </c:pt>
                <c:pt idx="8558">
                  <c:v>8559</c:v>
                </c:pt>
                <c:pt idx="8559">
                  <c:v>8560</c:v>
                </c:pt>
                <c:pt idx="8560">
                  <c:v>8561</c:v>
                </c:pt>
                <c:pt idx="8561">
                  <c:v>8562</c:v>
                </c:pt>
                <c:pt idx="8562">
                  <c:v>8563</c:v>
                </c:pt>
                <c:pt idx="8563">
                  <c:v>8564</c:v>
                </c:pt>
                <c:pt idx="8564">
                  <c:v>8565</c:v>
                </c:pt>
                <c:pt idx="8565">
                  <c:v>8566</c:v>
                </c:pt>
                <c:pt idx="8566">
                  <c:v>8567</c:v>
                </c:pt>
                <c:pt idx="8567">
                  <c:v>8568</c:v>
                </c:pt>
                <c:pt idx="8568">
                  <c:v>8569</c:v>
                </c:pt>
                <c:pt idx="8569">
                  <c:v>8570</c:v>
                </c:pt>
                <c:pt idx="8570">
                  <c:v>8571</c:v>
                </c:pt>
                <c:pt idx="8571">
                  <c:v>8572</c:v>
                </c:pt>
                <c:pt idx="8572">
                  <c:v>8573</c:v>
                </c:pt>
                <c:pt idx="8573">
                  <c:v>8574</c:v>
                </c:pt>
                <c:pt idx="8574">
                  <c:v>8575</c:v>
                </c:pt>
                <c:pt idx="8575">
                  <c:v>8576</c:v>
                </c:pt>
                <c:pt idx="8576">
                  <c:v>8577</c:v>
                </c:pt>
                <c:pt idx="8577">
                  <c:v>8578</c:v>
                </c:pt>
                <c:pt idx="8578">
                  <c:v>8579</c:v>
                </c:pt>
                <c:pt idx="8579">
                  <c:v>8580</c:v>
                </c:pt>
                <c:pt idx="8580">
                  <c:v>8581</c:v>
                </c:pt>
                <c:pt idx="8581">
                  <c:v>8582</c:v>
                </c:pt>
                <c:pt idx="8582">
                  <c:v>8583</c:v>
                </c:pt>
                <c:pt idx="8583">
                  <c:v>8584</c:v>
                </c:pt>
                <c:pt idx="8584">
                  <c:v>8585</c:v>
                </c:pt>
                <c:pt idx="8585">
                  <c:v>8586</c:v>
                </c:pt>
                <c:pt idx="8586">
                  <c:v>8587</c:v>
                </c:pt>
                <c:pt idx="8587">
                  <c:v>8588</c:v>
                </c:pt>
                <c:pt idx="8588">
                  <c:v>8589</c:v>
                </c:pt>
                <c:pt idx="8589">
                  <c:v>8590</c:v>
                </c:pt>
                <c:pt idx="8590">
                  <c:v>8591</c:v>
                </c:pt>
                <c:pt idx="8591">
                  <c:v>8592</c:v>
                </c:pt>
                <c:pt idx="8592">
                  <c:v>8593</c:v>
                </c:pt>
                <c:pt idx="8593">
                  <c:v>8594</c:v>
                </c:pt>
                <c:pt idx="8594">
                  <c:v>8595</c:v>
                </c:pt>
                <c:pt idx="8595">
                  <c:v>8596</c:v>
                </c:pt>
                <c:pt idx="8596">
                  <c:v>8597</c:v>
                </c:pt>
                <c:pt idx="8597">
                  <c:v>8598</c:v>
                </c:pt>
                <c:pt idx="8598">
                  <c:v>8599</c:v>
                </c:pt>
                <c:pt idx="8599">
                  <c:v>8600</c:v>
                </c:pt>
                <c:pt idx="8600">
                  <c:v>8601</c:v>
                </c:pt>
                <c:pt idx="8601">
                  <c:v>8602</c:v>
                </c:pt>
                <c:pt idx="8602">
                  <c:v>8603</c:v>
                </c:pt>
                <c:pt idx="8603">
                  <c:v>8604</c:v>
                </c:pt>
                <c:pt idx="8604">
                  <c:v>8605</c:v>
                </c:pt>
                <c:pt idx="8605">
                  <c:v>8606</c:v>
                </c:pt>
                <c:pt idx="8606">
                  <c:v>8607</c:v>
                </c:pt>
                <c:pt idx="8607">
                  <c:v>8608</c:v>
                </c:pt>
                <c:pt idx="8608">
                  <c:v>8609</c:v>
                </c:pt>
                <c:pt idx="8609">
                  <c:v>8610</c:v>
                </c:pt>
                <c:pt idx="8610">
                  <c:v>8611</c:v>
                </c:pt>
                <c:pt idx="8611">
                  <c:v>8612</c:v>
                </c:pt>
                <c:pt idx="8612">
                  <c:v>8613</c:v>
                </c:pt>
                <c:pt idx="8613">
                  <c:v>8614</c:v>
                </c:pt>
                <c:pt idx="8614">
                  <c:v>8615</c:v>
                </c:pt>
                <c:pt idx="8615">
                  <c:v>8616</c:v>
                </c:pt>
                <c:pt idx="8616">
                  <c:v>8617</c:v>
                </c:pt>
                <c:pt idx="8617">
                  <c:v>8618</c:v>
                </c:pt>
                <c:pt idx="8618">
                  <c:v>8619</c:v>
                </c:pt>
                <c:pt idx="8619">
                  <c:v>8620</c:v>
                </c:pt>
                <c:pt idx="8620">
                  <c:v>8621</c:v>
                </c:pt>
                <c:pt idx="8621">
                  <c:v>8622</c:v>
                </c:pt>
                <c:pt idx="8622">
                  <c:v>8623</c:v>
                </c:pt>
                <c:pt idx="8623">
                  <c:v>8624</c:v>
                </c:pt>
                <c:pt idx="8624">
                  <c:v>8625</c:v>
                </c:pt>
                <c:pt idx="8625">
                  <c:v>8626</c:v>
                </c:pt>
                <c:pt idx="8626">
                  <c:v>8627</c:v>
                </c:pt>
                <c:pt idx="8627">
                  <c:v>8628</c:v>
                </c:pt>
                <c:pt idx="8628">
                  <c:v>8629</c:v>
                </c:pt>
                <c:pt idx="8629">
                  <c:v>8630</c:v>
                </c:pt>
                <c:pt idx="8630">
                  <c:v>8631</c:v>
                </c:pt>
                <c:pt idx="8631">
                  <c:v>8632</c:v>
                </c:pt>
                <c:pt idx="8632">
                  <c:v>8633</c:v>
                </c:pt>
                <c:pt idx="8633">
                  <c:v>8634</c:v>
                </c:pt>
                <c:pt idx="8634">
                  <c:v>8635</c:v>
                </c:pt>
                <c:pt idx="8635">
                  <c:v>8636</c:v>
                </c:pt>
                <c:pt idx="8636">
                  <c:v>8637</c:v>
                </c:pt>
                <c:pt idx="8637">
                  <c:v>8638</c:v>
                </c:pt>
                <c:pt idx="8638">
                  <c:v>8639</c:v>
                </c:pt>
                <c:pt idx="8639">
                  <c:v>8640</c:v>
                </c:pt>
                <c:pt idx="8640">
                  <c:v>8641</c:v>
                </c:pt>
                <c:pt idx="8641">
                  <c:v>8642</c:v>
                </c:pt>
                <c:pt idx="8642">
                  <c:v>8643</c:v>
                </c:pt>
                <c:pt idx="8643">
                  <c:v>8644</c:v>
                </c:pt>
                <c:pt idx="8644">
                  <c:v>8645</c:v>
                </c:pt>
                <c:pt idx="8645">
                  <c:v>8646</c:v>
                </c:pt>
                <c:pt idx="8646">
                  <c:v>8647</c:v>
                </c:pt>
                <c:pt idx="8647">
                  <c:v>8648</c:v>
                </c:pt>
                <c:pt idx="8648">
                  <c:v>8649</c:v>
                </c:pt>
                <c:pt idx="8649">
                  <c:v>8650</c:v>
                </c:pt>
                <c:pt idx="8650">
                  <c:v>8651</c:v>
                </c:pt>
                <c:pt idx="8651">
                  <c:v>8652</c:v>
                </c:pt>
                <c:pt idx="8652">
                  <c:v>8653</c:v>
                </c:pt>
                <c:pt idx="8653">
                  <c:v>8654</c:v>
                </c:pt>
                <c:pt idx="8654">
                  <c:v>8655</c:v>
                </c:pt>
                <c:pt idx="8655">
                  <c:v>8656</c:v>
                </c:pt>
                <c:pt idx="8656">
                  <c:v>8657</c:v>
                </c:pt>
                <c:pt idx="8657">
                  <c:v>8658</c:v>
                </c:pt>
                <c:pt idx="8658">
                  <c:v>8659</c:v>
                </c:pt>
                <c:pt idx="8659">
                  <c:v>8660</c:v>
                </c:pt>
                <c:pt idx="8660">
                  <c:v>8661</c:v>
                </c:pt>
                <c:pt idx="8661">
                  <c:v>8662</c:v>
                </c:pt>
                <c:pt idx="8662">
                  <c:v>8663</c:v>
                </c:pt>
                <c:pt idx="8663">
                  <c:v>8664</c:v>
                </c:pt>
                <c:pt idx="8664">
                  <c:v>8665</c:v>
                </c:pt>
                <c:pt idx="8665">
                  <c:v>8666</c:v>
                </c:pt>
                <c:pt idx="8666">
                  <c:v>8667</c:v>
                </c:pt>
                <c:pt idx="8667">
                  <c:v>8668</c:v>
                </c:pt>
                <c:pt idx="8668">
                  <c:v>8669</c:v>
                </c:pt>
                <c:pt idx="8669">
                  <c:v>8670</c:v>
                </c:pt>
                <c:pt idx="8670">
                  <c:v>8671</c:v>
                </c:pt>
                <c:pt idx="8671">
                  <c:v>8672</c:v>
                </c:pt>
                <c:pt idx="8672">
                  <c:v>8673</c:v>
                </c:pt>
                <c:pt idx="8673">
                  <c:v>8674</c:v>
                </c:pt>
                <c:pt idx="8674">
                  <c:v>8675</c:v>
                </c:pt>
                <c:pt idx="8675">
                  <c:v>8676</c:v>
                </c:pt>
                <c:pt idx="8676">
                  <c:v>8677</c:v>
                </c:pt>
                <c:pt idx="8677">
                  <c:v>8678</c:v>
                </c:pt>
                <c:pt idx="8678">
                  <c:v>8679</c:v>
                </c:pt>
                <c:pt idx="8679">
                  <c:v>8680</c:v>
                </c:pt>
                <c:pt idx="8680">
                  <c:v>8681</c:v>
                </c:pt>
                <c:pt idx="8681">
                  <c:v>8682</c:v>
                </c:pt>
                <c:pt idx="8682">
                  <c:v>8683</c:v>
                </c:pt>
                <c:pt idx="8683">
                  <c:v>8684</c:v>
                </c:pt>
                <c:pt idx="8684">
                  <c:v>8685</c:v>
                </c:pt>
                <c:pt idx="8685">
                  <c:v>8686</c:v>
                </c:pt>
                <c:pt idx="8686">
                  <c:v>8687</c:v>
                </c:pt>
                <c:pt idx="8687">
                  <c:v>8688</c:v>
                </c:pt>
                <c:pt idx="8688">
                  <c:v>8689</c:v>
                </c:pt>
                <c:pt idx="8689">
                  <c:v>8690</c:v>
                </c:pt>
                <c:pt idx="8690">
                  <c:v>8691</c:v>
                </c:pt>
                <c:pt idx="8691">
                  <c:v>8692</c:v>
                </c:pt>
                <c:pt idx="8692">
                  <c:v>8693</c:v>
                </c:pt>
                <c:pt idx="8693">
                  <c:v>8694</c:v>
                </c:pt>
                <c:pt idx="8694">
                  <c:v>8695</c:v>
                </c:pt>
                <c:pt idx="8695">
                  <c:v>8696</c:v>
                </c:pt>
                <c:pt idx="8696">
                  <c:v>8697</c:v>
                </c:pt>
                <c:pt idx="8697">
                  <c:v>8698</c:v>
                </c:pt>
                <c:pt idx="8698">
                  <c:v>8699</c:v>
                </c:pt>
                <c:pt idx="8699">
                  <c:v>8700</c:v>
                </c:pt>
                <c:pt idx="8700">
                  <c:v>8701</c:v>
                </c:pt>
                <c:pt idx="8701">
                  <c:v>8702</c:v>
                </c:pt>
                <c:pt idx="8702">
                  <c:v>8703</c:v>
                </c:pt>
                <c:pt idx="8703">
                  <c:v>8704</c:v>
                </c:pt>
                <c:pt idx="8704">
                  <c:v>8705</c:v>
                </c:pt>
                <c:pt idx="8705">
                  <c:v>8706</c:v>
                </c:pt>
                <c:pt idx="8706">
                  <c:v>8707</c:v>
                </c:pt>
                <c:pt idx="8707">
                  <c:v>8708</c:v>
                </c:pt>
                <c:pt idx="8708">
                  <c:v>8709</c:v>
                </c:pt>
                <c:pt idx="8709">
                  <c:v>8710</c:v>
                </c:pt>
                <c:pt idx="8710">
                  <c:v>8711</c:v>
                </c:pt>
                <c:pt idx="8711">
                  <c:v>8712</c:v>
                </c:pt>
                <c:pt idx="8712">
                  <c:v>8713</c:v>
                </c:pt>
                <c:pt idx="8713">
                  <c:v>8714</c:v>
                </c:pt>
                <c:pt idx="8714">
                  <c:v>8715</c:v>
                </c:pt>
                <c:pt idx="8715">
                  <c:v>8716</c:v>
                </c:pt>
                <c:pt idx="8716">
                  <c:v>8717</c:v>
                </c:pt>
                <c:pt idx="8717">
                  <c:v>8718</c:v>
                </c:pt>
                <c:pt idx="8718">
                  <c:v>8719</c:v>
                </c:pt>
                <c:pt idx="8719">
                  <c:v>8720</c:v>
                </c:pt>
                <c:pt idx="8720">
                  <c:v>8721</c:v>
                </c:pt>
                <c:pt idx="8721">
                  <c:v>8722</c:v>
                </c:pt>
                <c:pt idx="8722">
                  <c:v>8723</c:v>
                </c:pt>
                <c:pt idx="8723">
                  <c:v>8724</c:v>
                </c:pt>
                <c:pt idx="8724">
                  <c:v>8725</c:v>
                </c:pt>
                <c:pt idx="8725">
                  <c:v>8726</c:v>
                </c:pt>
                <c:pt idx="8726">
                  <c:v>8727</c:v>
                </c:pt>
                <c:pt idx="8727">
                  <c:v>8728</c:v>
                </c:pt>
                <c:pt idx="8728">
                  <c:v>8729</c:v>
                </c:pt>
                <c:pt idx="8729">
                  <c:v>8730</c:v>
                </c:pt>
                <c:pt idx="8730">
                  <c:v>8731</c:v>
                </c:pt>
                <c:pt idx="8731">
                  <c:v>8732</c:v>
                </c:pt>
                <c:pt idx="8732">
                  <c:v>8733</c:v>
                </c:pt>
                <c:pt idx="8733">
                  <c:v>8734</c:v>
                </c:pt>
                <c:pt idx="8734">
                  <c:v>8735</c:v>
                </c:pt>
                <c:pt idx="8735">
                  <c:v>8736</c:v>
                </c:pt>
                <c:pt idx="8736">
                  <c:v>8737</c:v>
                </c:pt>
                <c:pt idx="8737">
                  <c:v>8738</c:v>
                </c:pt>
                <c:pt idx="8738">
                  <c:v>8739</c:v>
                </c:pt>
                <c:pt idx="8739">
                  <c:v>8740</c:v>
                </c:pt>
                <c:pt idx="8740">
                  <c:v>8741</c:v>
                </c:pt>
                <c:pt idx="8741">
                  <c:v>8742</c:v>
                </c:pt>
                <c:pt idx="8742">
                  <c:v>8743</c:v>
                </c:pt>
                <c:pt idx="8743">
                  <c:v>8744</c:v>
                </c:pt>
                <c:pt idx="8744">
                  <c:v>8745</c:v>
                </c:pt>
                <c:pt idx="8745">
                  <c:v>8746</c:v>
                </c:pt>
                <c:pt idx="8746">
                  <c:v>8747</c:v>
                </c:pt>
                <c:pt idx="8747">
                  <c:v>8748</c:v>
                </c:pt>
                <c:pt idx="8748">
                  <c:v>8749</c:v>
                </c:pt>
                <c:pt idx="8749">
                  <c:v>8750</c:v>
                </c:pt>
                <c:pt idx="8750">
                  <c:v>8751</c:v>
                </c:pt>
                <c:pt idx="8751">
                  <c:v>8752</c:v>
                </c:pt>
                <c:pt idx="8752">
                  <c:v>8753</c:v>
                </c:pt>
                <c:pt idx="8753">
                  <c:v>8754</c:v>
                </c:pt>
                <c:pt idx="8754">
                  <c:v>8755</c:v>
                </c:pt>
                <c:pt idx="8755">
                  <c:v>8756</c:v>
                </c:pt>
                <c:pt idx="8756">
                  <c:v>8757</c:v>
                </c:pt>
                <c:pt idx="8757">
                  <c:v>8758</c:v>
                </c:pt>
                <c:pt idx="8758">
                  <c:v>8759</c:v>
                </c:pt>
                <c:pt idx="8759">
                  <c:v>8760</c:v>
                </c:pt>
                <c:pt idx="8760">
                  <c:v>8761</c:v>
                </c:pt>
                <c:pt idx="8761">
                  <c:v>8762</c:v>
                </c:pt>
                <c:pt idx="8762">
                  <c:v>8763</c:v>
                </c:pt>
                <c:pt idx="8763">
                  <c:v>8764</c:v>
                </c:pt>
                <c:pt idx="8764">
                  <c:v>8765</c:v>
                </c:pt>
                <c:pt idx="8765">
                  <c:v>8766</c:v>
                </c:pt>
                <c:pt idx="8766">
                  <c:v>8767</c:v>
                </c:pt>
                <c:pt idx="8767">
                  <c:v>8768</c:v>
                </c:pt>
                <c:pt idx="8768">
                  <c:v>8769</c:v>
                </c:pt>
                <c:pt idx="8769">
                  <c:v>8770</c:v>
                </c:pt>
              </c:numCache>
            </c:numRef>
          </c:xVal>
          <c:yVal>
            <c:numRef>
              <c:f>January!$K$23:$K$8792</c:f>
              <c:numCache>
                <c:formatCode>General</c:formatCode>
                <c:ptCount val="8770"/>
                <c:pt idx="0">
                  <c:v>77.53</c:v>
                </c:pt>
                <c:pt idx="1">
                  <c:v>172.84</c:v>
                </c:pt>
                <c:pt idx="2">
                  <c:v>175.92</c:v>
                </c:pt>
                <c:pt idx="3">
                  <c:v>181.78</c:v>
                </c:pt>
                <c:pt idx="4">
                  <c:v>179.17</c:v>
                </c:pt>
                <c:pt idx="5">
                  <c:v>180.85</c:v>
                </c:pt>
                <c:pt idx="6">
                  <c:v>188.63</c:v>
                </c:pt>
                <c:pt idx="7">
                  <c:v>190.74</c:v>
                </c:pt>
                <c:pt idx="8">
                  <c:v>178.64</c:v>
                </c:pt>
                <c:pt idx="9">
                  <c:v>125.08</c:v>
                </c:pt>
                <c:pt idx="10">
                  <c:v>63.91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6.42</c:v>
                </c:pt>
                <c:pt idx="15">
                  <c:v>81.61</c:v>
                </c:pt>
                <c:pt idx="16">
                  <c:v>109.5</c:v>
                </c:pt>
                <c:pt idx="17">
                  <c:v>132.76</c:v>
                </c:pt>
                <c:pt idx="18">
                  <c:v>144.81</c:v>
                </c:pt>
                <c:pt idx="19">
                  <c:v>154.44999999999999</c:v>
                </c:pt>
                <c:pt idx="20">
                  <c:v>156.22999999999999</c:v>
                </c:pt>
                <c:pt idx="21">
                  <c:v>158.91</c:v>
                </c:pt>
                <c:pt idx="22">
                  <c:v>160.19</c:v>
                </c:pt>
                <c:pt idx="23">
                  <c:v>159.47999999999999</c:v>
                </c:pt>
                <c:pt idx="24">
                  <c:v>158.91</c:v>
                </c:pt>
                <c:pt idx="25">
                  <c:v>154.25</c:v>
                </c:pt>
                <c:pt idx="26">
                  <c:v>159.63999999999999</c:v>
                </c:pt>
                <c:pt idx="27">
                  <c:v>159.16</c:v>
                </c:pt>
                <c:pt idx="28">
                  <c:v>160.75</c:v>
                </c:pt>
                <c:pt idx="29">
                  <c:v>163.51</c:v>
                </c:pt>
                <c:pt idx="30">
                  <c:v>165.43</c:v>
                </c:pt>
                <c:pt idx="31">
                  <c:v>168.98</c:v>
                </c:pt>
                <c:pt idx="32">
                  <c:v>111.9</c:v>
                </c:pt>
                <c:pt idx="33">
                  <c:v>23.96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78.319999999999993</c:v>
                </c:pt>
                <c:pt idx="44">
                  <c:v>153.63999999999999</c:v>
                </c:pt>
                <c:pt idx="45">
                  <c:v>154.52000000000001</c:v>
                </c:pt>
                <c:pt idx="46">
                  <c:v>159.66999999999999</c:v>
                </c:pt>
                <c:pt idx="47">
                  <c:v>162.79</c:v>
                </c:pt>
                <c:pt idx="48">
                  <c:v>170.18</c:v>
                </c:pt>
                <c:pt idx="49">
                  <c:v>171.21</c:v>
                </c:pt>
                <c:pt idx="50">
                  <c:v>173.98</c:v>
                </c:pt>
                <c:pt idx="51">
                  <c:v>175.49</c:v>
                </c:pt>
                <c:pt idx="52">
                  <c:v>173.99</c:v>
                </c:pt>
                <c:pt idx="53">
                  <c:v>175.56</c:v>
                </c:pt>
                <c:pt idx="54">
                  <c:v>177</c:v>
                </c:pt>
                <c:pt idx="55">
                  <c:v>177.08</c:v>
                </c:pt>
                <c:pt idx="56">
                  <c:v>429.19</c:v>
                </c:pt>
                <c:pt idx="57">
                  <c:v>446.79</c:v>
                </c:pt>
                <c:pt idx="58">
                  <c:v>424.61</c:v>
                </c:pt>
                <c:pt idx="59">
                  <c:v>379.56</c:v>
                </c:pt>
                <c:pt idx="60">
                  <c:v>159.16999999999999</c:v>
                </c:pt>
                <c:pt idx="61">
                  <c:v>352.02</c:v>
                </c:pt>
                <c:pt idx="62">
                  <c:v>369.46</c:v>
                </c:pt>
                <c:pt idx="63">
                  <c:v>694.32</c:v>
                </c:pt>
                <c:pt idx="64">
                  <c:v>924.03</c:v>
                </c:pt>
                <c:pt idx="65">
                  <c:v>775.7</c:v>
                </c:pt>
                <c:pt idx="66">
                  <c:v>681.58</c:v>
                </c:pt>
                <c:pt idx="67">
                  <c:v>690.94</c:v>
                </c:pt>
                <c:pt idx="68">
                  <c:v>700.64</c:v>
                </c:pt>
                <c:pt idx="69">
                  <c:v>696.03</c:v>
                </c:pt>
                <c:pt idx="70">
                  <c:v>169.88</c:v>
                </c:pt>
                <c:pt idx="71">
                  <c:v>170.6</c:v>
                </c:pt>
                <c:pt idx="72">
                  <c:v>189.99</c:v>
                </c:pt>
                <c:pt idx="73">
                  <c:v>188.24</c:v>
                </c:pt>
                <c:pt idx="74">
                  <c:v>186.31</c:v>
                </c:pt>
                <c:pt idx="75">
                  <c:v>185.57</c:v>
                </c:pt>
                <c:pt idx="76">
                  <c:v>188.33</c:v>
                </c:pt>
                <c:pt idx="77">
                  <c:v>185.32</c:v>
                </c:pt>
                <c:pt idx="78">
                  <c:v>188.06</c:v>
                </c:pt>
                <c:pt idx="79">
                  <c:v>312.76</c:v>
                </c:pt>
                <c:pt idx="80">
                  <c:v>488.75</c:v>
                </c:pt>
                <c:pt idx="81">
                  <c:v>467.98</c:v>
                </c:pt>
                <c:pt idx="82">
                  <c:v>449.05</c:v>
                </c:pt>
                <c:pt idx="83">
                  <c:v>417.4</c:v>
                </c:pt>
                <c:pt idx="84">
                  <c:v>171.89</c:v>
                </c:pt>
                <c:pt idx="85">
                  <c:v>390.35</c:v>
                </c:pt>
                <c:pt idx="86">
                  <c:v>402.91</c:v>
                </c:pt>
                <c:pt idx="87">
                  <c:v>816.07</c:v>
                </c:pt>
                <c:pt idx="88">
                  <c:v>949.15</c:v>
                </c:pt>
                <c:pt idx="89">
                  <c:v>808.47</c:v>
                </c:pt>
                <c:pt idx="90">
                  <c:v>688.09</c:v>
                </c:pt>
                <c:pt idx="91">
                  <c:v>694.88</c:v>
                </c:pt>
                <c:pt idx="92">
                  <c:v>708.33</c:v>
                </c:pt>
                <c:pt idx="93">
                  <c:v>709.98</c:v>
                </c:pt>
                <c:pt idx="94">
                  <c:v>453.75</c:v>
                </c:pt>
                <c:pt idx="95">
                  <c:v>190.96</c:v>
                </c:pt>
                <c:pt idx="96">
                  <c:v>199.59</c:v>
                </c:pt>
                <c:pt idx="97">
                  <c:v>198.49</c:v>
                </c:pt>
                <c:pt idx="98">
                  <c:v>194.11</c:v>
                </c:pt>
                <c:pt idx="99">
                  <c:v>197.97</c:v>
                </c:pt>
                <c:pt idx="100">
                  <c:v>193.08</c:v>
                </c:pt>
                <c:pt idx="101">
                  <c:v>197.08</c:v>
                </c:pt>
                <c:pt idx="102">
                  <c:v>197.43</c:v>
                </c:pt>
                <c:pt idx="103">
                  <c:v>374.55</c:v>
                </c:pt>
                <c:pt idx="104">
                  <c:v>495.11</c:v>
                </c:pt>
                <c:pt idx="105">
                  <c:v>369.71</c:v>
                </c:pt>
                <c:pt idx="106">
                  <c:v>344.16</c:v>
                </c:pt>
                <c:pt idx="107">
                  <c:v>335.34</c:v>
                </c:pt>
                <c:pt idx="108">
                  <c:v>104.11</c:v>
                </c:pt>
                <c:pt idx="109">
                  <c:v>308.27999999999997</c:v>
                </c:pt>
                <c:pt idx="110">
                  <c:v>341.46</c:v>
                </c:pt>
                <c:pt idx="111">
                  <c:v>715.62</c:v>
                </c:pt>
                <c:pt idx="112">
                  <c:v>855.02</c:v>
                </c:pt>
                <c:pt idx="113">
                  <c:v>703.55</c:v>
                </c:pt>
                <c:pt idx="114">
                  <c:v>524.66999999999996</c:v>
                </c:pt>
                <c:pt idx="115">
                  <c:v>545.72</c:v>
                </c:pt>
                <c:pt idx="116">
                  <c:v>718.98</c:v>
                </c:pt>
                <c:pt idx="117">
                  <c:v>754.74</c:v>
                </c:pt>
                <c:pt idx="118">
                  <c:v>605.59</c:v>
                </c:pt>
                <c:pt idx="119">
                  <c:v>220.71</c:v>
                </c:pt>
                <c:pt idx="120">
                  <c:v>211.43</c:v>
                </c:pt>
                <c:pt idx="121">
                  <c:v>205.66</c:v>
                </c:pt>
                <c:pt idx="122">
                  <c:v>204.15</c:v>
                </c:pt>
                <c:pt idx="123">
                  <c:v>203.52</c:v>
                </c:pt>
                <c:pt idx="124">
                  <c:v>221.94</c:v>
                </c:pt>
                <c:pt idx="125">
                  <c:v>217.27</c:v>
                </c:pt>
                <c:pt idx="126">
                  <c:v>290.07</c:v>
                </c:pt>
                <c:pt idx="127">
                  <c:v>451.83</c:v>
                </c:pt>
                <c:pt idx="128">
                  <c:v>628.95000000000005</c:v>
                </c:pt>
                <c:pt idx="129">
                  <c:v>573.29</c:v>
                </c:pt>
                <c:pt idx="130">
                  <c:v>478.57</c:v>
                </c:pt>
                <c:pt idx="131">
                  <c:v>378.77</c:v>
                </c:pt>
                <c:pt idx="132">
                  <c:v>120.99</c:v>
                </c:pt>
                <c:pt idx="133">
                  <c:v>394.89</c:v>
                </c:pt>
                <c:pt idx="134">
                  <c:v>385.7</c:v>
                </c:pt>
                <c:pt idx="135">
                  <c:v>885.06</c:v>
                </c:pt>
                <c:pt idx="136">
                  <c:v>961.61</c:v>
                </c:pt>
                <c:pt idx="137">
                  <c:v>834.41</c:v>
                </c:pt>
                <c:pt idx="138">
                  <c:v>695.25</c:v>
                </c:pt>
                <c:pt idx="139">
                  <c:v>711.78</c:v>
                </c:pt>
                <c:pt idx="140">
                  <c:v>719.55</c:v>
                </c:pt>
                <c:pt idx="141">
                  <c:v>723.97</c:v>
                </c:pt>
                <c:pt idx="142">
                  <c:v>543.01</c:v>
                </c:pt>
                <c:pt idx="143">
                  <c:v>187.56</c:v>
                </c:pt>
                <c:pt idx="144">
                  <c:v>185.82</c:v>
                </c:pt>
                <c:pt idx="145">
                  <c:v>186.64</c:v>
                </c:pt>
                <c:pt idx="146">
                  <c:v>192.15</c:v>
                </c:pt>
                <c:pt idx="147">
                  <c:v>186.71</c:v>
                </c:pt>
                <c:pt idx="148">
                  <c:v>193.72</c:v>
                </c:pt>
                <c:pt idx="149">
                  <c:v>187.77</c:v>
                </c:pt>
                <c:pt idx="150">
                  <c:v>193.97</c:v>
                </c:pt>
                <c:pt idx="151">
                  <c:v>201.24</c:v>
                </c:pt>
                <c:pt idx="152">
                  <c:v>185.94</c:v>
                </c:pt>
                <c:pt idx="153">
                  <c:v>116.94</c:v>
                </c:pt>
                <c:pt idx="154">
                  <c:v>38.36</c:v>
                </c:pt>
                <c:pt idx="155">
                  <c:v>0.37</c:v>
                </c:pt>
                <c:pt idx="156">
                  <c:v>2.1800000000000002</c:v>
                </c:pt>
                <c:pt idx="157">
                  <c:v>4.42</c:v>
                </c:pt>
                <c:pt idx="158">
                  <c:v>4.76</c:v>
                </c:pt>
                <c:pt idx="159">
                  <c:v>65.849999999999994</c:v>
                </c:pt>
                <c:pt idx="160">
                  <c:v>63.88</c:v>
                </c:pt>
                <c:pt idx="161">
                  <c:v>62.81</c:v>
                </c:pt>
                <c:pt idx="162">
                  <c:v>188.85</c:v>
                </c:pt>
                <c:pt idx="163">
                  <c:v>241.22</c:v>
                </c:pt>
                <c:pt idx="164">
                  <c:v>234.23</c:v>
                </c:pt>
                <c:pt idx="165">
                  <c:v>234.19</c:v>
                </c:pt>
                <c:pt idx="166">
                  <c:v>223.9</c:v>
                </c:pt>
                <c:pt idx="167">
                  <c:v>177.54</c:v>
                </c:pt>
                <c:pt idx="168">
                  <c:v>189.84</c:v>
                </c:pt>
                <c:pt idx="169">
                  <c:v>182.42</c:v>
                </c:pt>
                <c:pt idx="170">
                  <c:v>171.71</c:v>
                </c:pt>
                <c:pt idx="171">
                  <c:v>165.52</c:v>
                </c:pt>
                <c:pt idx="172">
                  <c:v>164.96</c:v>
                </c:pt>
                <c:pt idx="173">
                  <c:v>165.36</c:v>
                </c:pt>
                <c:pt idx="174">
                  <c:v>166.24</c:v>
                </c:pt>
                <c:pt idx="175">
                  <c:v>168.12</c:v>
                </c:pt>
                <c:pt idx="176">
                  <c:v>154.12</c:v>
                </c:pt>
                <c:pt idx="177">
                  <c:v>101.2</c:v>
                </c:pt>
                <c:pt idx="178">
                  <c:v>15.95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138.43</c:v>
                </c:pt>
                <c:pt idx="188">
                  <c:v>208.88</c:v>
                </c:pt>
                <c:pt idx="189">
                  <c:v>210.88</c:v>
                </c:pt>
                <c:pt idx="190">
                  <c:v>231.28</c:v>
                </c:pt>
                <c:pt idx="191">
                  <c:v>220.64</c:v>
                </c:pt>
                <c:pt idx="192">
                  <c:v>232.88</c:v>
                </c:pt>
                <c:pt idx="193">
                  <c:v>247.68</c:v>
                </c:pt>
                <c:pt idx="194">
                  <c:v>245.52</c:v>
                </c:pt>
                <c:pt idx="195">
                  <c:v>242.78</c:v>
                </c:pt>
                <c:pt idx="196">
                  <c:v>249.7</c:v>
                </c:pt>
                <c:pt idx="197">
                  <c:v>251.58</c:v>
                </c:pt>
                <c:pt idx="198">
                  <c:v>241.71</c:v>
                </c:pt>
                <c:pt idx="199">
                  <c:v>433.83</c:v>
                </c:pt>
                <c:pt idx="200">
                  <c:v>622.46</c:v>
                </c:pt>
                <c:pt idx="201">
                  <c:v>505.07</c:v>
                </c:pt>
                <c:pt idx="202">
                  <c:v>446.38</c:v>
                </c:pt>
                <c:pt idx="203">
                  <c:v>425.93</c:v>
                </c:pt>
                <c:pt idx="204">
                  <c:v>131.37</c:v>
                </c:pt>
                <c:pt idx="205">
                  <c:v>389.7</c:v>
                </c:pt>
                <c:pt idx="206">
                  <c:v>405.05</c:v>
                </c:pt>
                <c:pt idx="207">
                  <c:v>903.07</c:v>
                </c:pt>
                <c:pt idx="208">
                  <c:v>918.67</c:v>
                </c:pt>
                <c:pt idx="209">
                  <c:v>701.04</c:v>
                </c:pt>
                <c:pt idx="210">
                  <c:v>535.36</c:v>
                </c:pt>
                <c:pt idx="211">
                  <c:v>605.39</c:v>
                </c:pt>
                <c:pt idx="212">
                  <c:v>747.09</c:v>
                </c:pt>
                <c:pt idx="213">
                  <c:v>742.69</c:v>
                </c:pt>
                <c:pt idx="214">
                  <c:v>663.75</c:v>
                </c:pt>
                <c:pt idx="215">
                  <c:v>387.06</c:v>
                </c:pt>
                <c:pt idx="216">
                  <c:v>220.65</c:v>
                </c:pt>
                <c:pt idx="217">
                  <c:v>216.32</c:v>
                </c:pt>
                <c:pt idx="218">
                  <c:v>225.8</c:v>
                </c:pt>
                <c:pt idx="219">
                  <c:v>227.42</c:v>
                </c:pt>
                <c:pt idx="220">
                  <c:v>222.89</c:v>
                </c:pt>
                <c:pt idx="221">
                  <c:v>229.28</c:v>
                </c:pt>
                <c:pt idx="222">
                  <c:v>343.64</c:v>
                </c:pt>
                <c:pt idx="223">
                  <c:v>481.1</c:v>
                </c:pt>
                <c:pt idx="224">
                  <c:v>618.09</c:v>
                </c:pt>
                <c:pt idx="225">
                  <c:v>511.32</c:v>
                </c:pt>
                <c:pt idx="226">
                  <c:v>433.9</c:v>
                </c:pt>
                <c:pt idx="227">
                  <c:v>419.91</c:v>
                </c:pt>
                <c:pt idx="228">
                  <c:v>122.45</c:v>
                </c:pt>
                <c:pt idx="229">
                  <c:v>399.12</c:v>
                </c:pt>
                <c:pt idx="230">
                  <c:v>379.36</c:v>
                </c:pt>
                <c:pt idx="231">
                  <c:v>862.72</c:v>
                </c:pt>
                <c:pt idx="232">
                  <c:v>878.6</c:v>
                </c:pt>
                <c:pt idx="233">
                  <c:v>696.84</c:v>
                </c:pt>
                <c:pt idx="234">
                  <c:v>521.69000000000005</c:v>
                </c:pt>
                <c:pt idx="235">
                  <c:v>647.88</c:v>
                </c:pt>
                <c:pt idx="236">
                  <c:v>717.31</c:v>
                </c:pt>
                <c:pt idx="237">
                  <c:v>718.19</c:v>
                </c:pt>
                <c:pt idx="238">
                  <c:v>671.12</c:v>
                </c:pt>
                <c:pt idx="239">
                  <c:v>515</c:v>
                </c:pt>
                <c:pt idx="240">
                  <c:v>186.19</c:v>
                </c:pt>
                <c:pt idx="241">
                  <c:v>184.76</c:v>
                </c:pt>
                <c:pt idx="242">
                  <c:v>189.87</c:v>
                </c:pt>
                <c:pt idx="243">
                  <c:v>193.3</c:v>
                </c:pt>
                <c:pt idx="244">
                  <c:v>192.08</c:v>
                </c:pt>
                <c:pt idx="245">
                  <c:v>199.55</c:v>
                </c:pt>
                <c:pt idx="246">
                  <c:v>192.96</c:v>
                </c:pt>
                <c:pt idx="247">
                  <c:v>399.92</c:v>
                </c:pt>
                <c:pt idx="248">
                  <c:v>580.73</c:v>
                </c:pt>
                <c:pt idx="249">
                  <c:v>466.94</c:v>
                </c:pt>
                <c:pt idx="250">
                  <c:v>286.91000000000003</c:v>
                </c:pt>
                <c:pt idx="251">
                  <c:v>303.22000000000003</c:v>
                </c:pt>
                <c:pt idx="252">
                  <c:v>85.26</c:v>
                </c:pt>
                <c:pt idx="253">
                  <c:v>331.87</c:v>
                </c:pt>
                <c:pt idx="254">
                  <c:v>287.05</c:v>
                </c:pt>
                <c:pt idx="255">
                  <c:v>524.4</c:v>
                </c:pt>
                <c:pt idx="256">
                  <c:v>799.72</c:v>
                </c:pt>
                <c:pt idx="257">
                  <c:v>632.47</c:v>
                </c:pt>
                <c:pt idx="258">
                  <c:v>652.67999999999995</c:v>
                </c:pt>
                <c:pt idx="259">
                  <c:v>684.21</c:v>
                </c:pt>
                <c:pt idx="260">
                  <c:v>687.54</c:v>
                </c:pt>
                <c:pt idx="261">
                  <c:v>688.29</c:v>
                </c:pt>
                <c:pt idx="262">
                  <c:v>161.55000000000001</c:v>
                </c:pt>
                <c:pt idx="263">
                  <c:v>167.01</c:v>
                </c:pt>
                <c:pt idx="264">
                  <c:v>163.82</c:v>
                </c:pt>
                <c:pt idx="265">
                  <c:v>164.15</c:v>
                </c:pt>
                <c:pt idx="266">
                  <c:v>163.89</c:v>
                </c:pt>
                <c:pt idx="267">
                  <c:v>165.53</c:v>
                </c:pt>
                <c:pt idx="268">
                  <c:v>167.72</c:v>
                </c:pt>
                <c:pt idx="269">
                  <c:v>167.28</c:v>
                </c:pt>
                <c:pt idx="270">
                  <c:v>168.89</c:v>
                </c:pt>
                <c:pt idx="271">
                  <c:v>185.67</c:v>
                </c:pt>
                <c:pt idx="272">
                  <c:v>460.77</c:v>
                </c:pt>
                <c:pt idx="273">
                  <c:v>445.67</c:v>
                </c:pt>
                <c:pt idx="274">
                  <c:v>428.85</c:v>
                </c:pt>
                <c:pt idx="275">
                  <c:v>411.59</c:v>
                </c:pt>
                <c:pt idx="276">
                  <c:v>181.93</c:v>
                </c:pt>
                <c:pt idx="277">
                  <c:v>392.61</c:v>
                </c:pt>
                <c:pt idx="278">
                  <c:v>389.33</c:v>
                </c:pt>
                <c:pt idx="279">
                  <c:v>677.73</c:v>
                </c:pt>
                <c:pt idx="280">
                  <c:v>920.98</c:v>
                </c:pt>
                <c:pt idx="281">
                  <c:v>779.52</c:v>
                </c:pt>
                <c:pt idx="282">
                  <c:v>678.57</c:v>
                </c:pt>
                <c:pt idx="283">
                  <c:v>688.1</c:v>
                </c:pt>
                <c:pt idx="284">
                  <c:v>691.53</c:v>
                </c:pt>
                <c:pt idx="285">
                  <c:v>688.53</c:v>
                </c:pt>
                <c:pt idx="286">
                  <c:v>172.42</c:v>
                </c:pt>
                <c:pt idx="287">
                  <c:v>168.41</c:v>
                </c:pt>
                <c:pt idx="288">
                  <c:v>163.49</c:v>
                </c:pt>
                <c:pt idx="289">
                  <c:v>165.63</c:v>
                </c:pt>
                <c:pt idx="290">
                  <c:v>166.61</c:v>
                </c:pt>
                <c:pt idx="291">
                  <c:v>167.45</c:v>
                </c:pt>
                <c:pt idx="292">
                  <c:v>167.18</c:v>
                </c:pt>
                <c:pt idx="293">
                  <c:v>168.13</c:v>
                </c:pt>
                <c:pt idx="294">
                  <c:v>170.85</c:v>
                </c:pt>
                <c:pt idx="295">
                  <c:v>186.67</c:v>
                </c:pt>
                <c:pt idx="296">
                  <c:v>445.79</c:v>
                </c:pt>
                <c:pt idx="297">
                  <c:v>425.98</c:v>
                </c:pt>
                <c:pt idx="298">
                  <c:v>388.21</c:v>
                </c:pt>
                <c:pt idx="299">
                  <c:v>345.97</c:v>
                </c:pt>
                <c:pt idx="300">
                  <c:v>114.53</c:v>
                </c:pt>
                <c:pt idx="301">
                  <c:v>292.69</c:v>
                </c:pt>
                <c:pt idx="302">
                  <c:v>287.26</c:v>
                </c:pt>
                <c:pt idx="303">
                  <c:v>513.5</c:v>
                </c:pt>
                <c:pt idx="304">
                  <c:v>826.11</c:v>
                </c:pt>
                <c:pt idx="305">
                  <c:v>757.22</c:v>
                </c:pt>
                <c:pt idx="306">
                  <c:v>665.13</c:v>
                </c:pt>
                <c:pt idx="307">
                  <c:v>673.67</c:v>
                </c:pt>
                <c:pt idx="308">
                  <c:v>675.67</c:v>
                </c:pt>
                <c:pt idx="309">
                  <c:v>674.52</c:v>
                </c:pt>
                <c:pt idx="310">
                  <c:v>152.15</c:v>
                </c:pt>
                <c:pt idx="311">
                  <c:v>152.25</c:v>
                </c:pt>
                <c:pt idx="312">
                  <c:v>175.91</c:v>
                </c:pt>
                <c:pt idx="313">
                  <c:v>170.14</c:v>
                </c:pt>
                <c:pt idx="314">
                  <c:v>163.15</c:v>
                </c:pt>
                <c:pt idx="315">
                  <c:v>156.38999999999999</c:v>
                </c:pt>
                <c:pt idx="316">
                  <c:v>157.16</c:v>
                </c:pt>
                <c:pt idx="317">
                  <c:v>162.91</c:v>
                </c:pt>
                <c:pt idx="318">
                  <c:v>158.5</c:v>
                </c:pt>
                <c:pt idx="319">
                  <c:v>158.87</c:v>
                </c:pt>
                <c:pt idx="320">
                  <c:v>153</c:v>
                </c:pt>
                <c:pt idx="321">
                  <c:v>138.74</c:v>
                </c:pt>
                <c:pt idx="322">
                  <c:v>125.37</c:v>
                </c:pt>
                <c:pt idx="323">
                  <c:v>111.21</c:v>
                </c:pt>
                <c:pt idx="324">
                  <c:v>94.28</c:v>
                </c:pt>
                <c:pt idx="325">
                  <c:v>86.85</c:v>
                </c:pt>
                <c:pt idx="326">
                  <c:v>86.62</c:v>
                </c:pt>
                <c:pt idx="327">
                  <c:v>81.45</c:v>
                </c:pt>
                <c:pt idx="328">
                  <c:v>104.43</c:v>
                </c:pt>
                <c:pt idx="329">
                  <c:v>127.68</c:v>
                </c:pt>
                <c:pt idx="330">
                  <c:v>147.77000000000001</c:v>
                </c:pt>
                <c:pt idx="331">
                  <c:v>179.19</c:v>
                </c:pt>
                <c:pt idx="332">
                  <c:v>187.51</c:v>
                </c:pt>
                <c:pt idx="333">
                  <c:v>316.73</c:v>
                </c:pt>
                <c:pt idx="334">
                  <c:v>362.64</c:v>
                </c:pt>
                <c:pt idx="335">
                  <c:v>206.61</c:v>
                </c:pt>
                <c:pt idx="336">
                  <c:v>241.31</c:v>
                </c:pt>
                <c:pt idx="337">
                  <c:v>242.17</c:v>
                </c:pt>
                <c:pt idx="338">
                  <c:v>242.69</c:v>
                </c:pt>
                <c:pt idx="339">
                  <c:v>241.34</c:v>
                </c:pt>
                <c:pt idx="340">
                  <c:v>243.31</c:v>
                </c:pt>
                <c:pt idx="341">
                  <c:v>247.33</c:v>
                </c:pt>
                <c:pt idx="342">
                  <c:v>241.81</c:v>
                </c:pt>
                <c:pt idx="343">
                  <c:v>288.60000000000002</c:v>
                </c:pt>
                <c:pt idx="344">
                  <c:v>271.27</c:v>
                </c:pt>
                <c:pt idx="345">
                  <c:v>203.66</c:v>
                </c:pt>
                <c:pt idx="346">
                  <c:v>145.86000000000001</c:v>
                </c:pt>
                <c:pt idx="347">
                  <c:v>119.03</c:v>
                </c:pt>
                <c:pt idx="348">
                  <c:v>97.21</c:v>
                </c:pt>
                <c:pt idx="349">
                  <c:v>117.1</c:v>
                </c:pt>
                <c:pt idx="350">
                  <c:v>163.11000000000001</c:v>
                </c:pt>
                <c:pt idx="351">
                  <c:v>151.84</c:v>
                </c:pt>
                <c:pt idx="352">
                  <c:v>212.15</c:v>
                </c:pt>
                <c:pt idx="353">
                  <c:v>293.11</c:v>
                </c:pt>
                <c:pt idx="354">
                  <c:v>367.84</c:v>
                </c:pt>
                <c:pt idx="355">
                  <c:v>385.59</c:v>
                </c:pt>
                <c:pt idx="356">
                  <c:v>389.23</c:v>
                </c:pt>
                <c:pt idx="357">
                  <c:v>402.09</c:v>
                </c:pt>
                <c:pt idx="358">
                  <c:v>383.82</c:v>
                </c:pt>
                <c:pt idx="359">
                  <c:v>450.28</c:v>
                </c:pt>
                <c:pt idx="360">
                  <c:v>463.11</c:v>
                </c:pt>
                <c:pt idx="361">
                  <c:v>448.5</c:v>
                </c:pt>
                <c:pt idx="362">
                  <c:v>492.21</c:v>
                </c:pt>
                <c:pt idx="363">
                  <c:v>486.13</c:v>
                </c:pt>
                <c:pt idx="364">
                  <c:v>510.64</c:v>
                </c:pt>
                <c:pt idx="365">
                  <c:v>469.32</c:v>
                </c:pt>
                <c:pt idx="366">
                  <c:v>772.97</c:v>
                </c:pt>
                <c:pt idx="367">
                  <c:v>769.13</c:v>
                </c:pt>
                <c:pt idx="368">
                  <c:v>924.03</c:v>
                </c:pt>
                <c:pt idx="369">
                  <c:v>756.81</c:v>
                </c:pt>
                <c:pt idx="370">
                  <c:v>605.97</c:v>
                </c:pt>
                <c:pt idx="371">
                  <c:v>570.96</c:v>
                </c:pt>
                <c:pt idx="372">
                  <c:v>215.64</c:v>
                </c:pt>
                <c:pt idx="373">
                  <c:v>515.28</c:v>
                </c:pt>
                <c:pt idx="374">
                  <c:v>550.32000000000005</c:v>
                </c:pt>
                <c:pt idx="375">
                  <c:v>1011.1</c:v>
                </c:pt>
                <c:pt idx="376">
                  <c:v>993.13</c:v>
                </c:pt>
                <c:pt idx="377">
                  <c:v>757.59</c:v>
                </c:pt>
                <c:pt idx="378">
                  <c:v>536.71</c:v>
                </c:pt>
                <c:pt idx="379">
                  <c:v>750.68</c:v>
                </c:pt>
                <c:pt idx="380">
                  <c:v>767.81</c:v>
                </c:pt>
                <c:pt idx="381">
                  <c:v>777.06</c:v>
                </c:pt>
                <c:pt idx="382">
                  <c:v>767.34</c:v>
                </c:pt>
                <c:pt idx="383">
                  <c:v>680.1</c:v>
                </c:pt>
                <c:pt idx="384">
                  <c:v>341.39</c:v>
                </c:pt>
                <c:pt idx="385">
                  <c:v>213.74</c:v>
                </c:pt>
                <c:pt idx="386">
                  <c:v>231.61</c:v>
                </c:pt>
                <c:pt idx="387">
                  <c:v>247.24</c:v>
                </c:pt>
                <c:pt idx="388">
                  <c:v>234.84</c:v>
                </c:pt>
                <c:pt idx="389">
                  <c:v>235.83</c:v>
                </c:pt>
                <c:pt idx="390">
                  <c:v>370.11</c:v>
                </c:pt>
                <c:pt idx="391">
                  <c:v>456.87</c:v>
                </c:pt>
                <c:pt idx="392">
                  <c:v>624.95000000000005</c:v>
                </c:pt>
                <c:pt idx="393">
                  <c:v>602.45000000000005</c:v>
                </c:pt>
                <c:pt idx="394">
                  <c:v>579.77</c:v>
                </c:pt>
                <c:pt idx="395">
                  <c:v>535.84</c:v>
                </c:pt>
                <c:pt idx="396">
                  <c:v>217.14</c:v>
                </c:pt>
                <c:pt idx="397">
                  <c:v>428.24</c:v>
                </c:pt>
                <c:pt idx="398">
                  <c:v>521.51</c:v>
                </c:pt>
                <c:pt idx="399">
                  <c:v>1137.98</c:v>
                </c:pt>
                <c:pt idx="400">
                  <c:v>957.59</c:v>
                </c:pt>
                <c:pt idx="401">
                  <c:v>807.85</c:v>
                </c:pt>
                <c:pt idx="402">
                  <c:v>691.12</c:v>
                </c:pt>
                <c:pt idx="403">
                  <c:v>693.33</c:v>
                </c:pt>
                <c:pt idx="404">
                  <c:v>692.87</c:v>
                </c:pt>
                <c:pt idx="405">
                  <c:v>692.46</c:v>
                </c:pt>
                <c:pt idx="406">
                  <c:v>182.18</c:v>
                </c:pt>
                <c:pt idx="407">
                  <c:v>178.41</c:v>
                </c:pt>
                <c:pt idx="408">
                  <c:v>229.83</c:v>
                </c:pt>
                <c:pt idx="409">
                  <c:v>208.58</c:v>
                </c:pt>
                <c:pt idx="410">
                  <c:v>206.4</c:v>
                </c:pt>
                <c:pt idx="411">
                  <c:v>200.81</c:v>
                </c:pt>
                <c:pt idx="412">
                  <c:v>209.54</c:v>
                </c:pt>
                <c:pt idx="413">
                  <c:v>216.12</c:v>
                </c:pt>
                <c:pt idx="414">
                  <c:v>303.29000000000002</c:v>
                </c:pt>
                <c:pt idx="415">
                  <c:v>454</c:v>
                </c:pt>
                <c:pt idx="416">
                  <c:v>608.37</c:v>
                </c:pt>
                <c:pt idx="417">
                  <c:v>504.09</c:v>
                </c:pt>
                <c:pt idx="418">
                  <c:v>471</c:v>
                </c:pt>
                <c:pt idx="419">
                  <c:v>492.27</c:v>
                </c:pt>
                <c:pt idx="420">
                  <c:v>188.9</c:v>
                </c:pt>
                <c:pt idx="421">
                  <c:v>488.11</c:v>
                </c:pt>
                <c:pt idx="422">
                  <c:v>522.09</c:v>
                </c:pt>
                <c:pt idx="423">
                  <c:v>1065.44</c:v>
                </c:pt>
                <c:pt idx="424">
                  <c:v>1043.47</c:v>
                </c:pt>
                <c:pt idx="425">
                  <c:v>872.62</c:v>
                </c:pt>
                <c:pt idx="426">
                  <c:v>848.18</c:v>
                </c:pt>
                <c:pt idx="427">
                  <c:v>913.6</c:v>
                </c:pt>
                <c:pt idx="428">
                  <c:v>992.73</c:v>
                </c:pt>
                <c:pt idx="429">
                  <c:v>996.18</c:v>
                </c:pt>
                <c:pt idx="430">
                  <c:v>994.85</c:v>
                </c:pt>
                <c:pt idx="431">
                  <c:v>1028.51</c:v>
                </c:pt>
                <c:pt idx="432">
                  <c:v>944.49</c:v>
                </c:pt>
                <c:pt idx="433">
                  <c:v>585.76</c:v>
                </c:pt>
                <c:pt idx="434">
                  <c:v>617.37</c:v>
                </c:pt>
                <c:pt idx="435">
                  <c:v>622.42999999999995</c:v>
                </c:pt>
                <c:pt idx="436">
                  <c:v>673.32</c:v>
                </c:pt>
                <c:pt idx="437">
                  <c:v>735.84</c:v>
                </c:pt>
                <c:pt idx="438">
                  <c:v>1020.88</c:v>
                </c:pt>
                <c:pt idx="439">
                  <c:v>1003.83</c:v>
                </c:pt>
                <c:pt idx="440">
                  <c:v>1291.82</c:v>
                </c:pt>
                <c:pt idx="441">
                  <c:v>1088.74</c:v>
                </c:pt>
                <c:pt idx="442">
                  <c:v>899.56</c:v>
                </c:pt>
                <c:pt idx="443">
                  <c:v>797.24</c:v>
                </c:pt>
                <c:pt idx="444">
                  <c:v>342.5</c:v>
                </c:pt>
                <c:pt idx="445">
                  <c:v>640.91</c:v>
                </c:pt>
                <c:pt idx="446">
                  <c:v>650.96</c:v>
                </c:pt>
                <c:pt idx="447">
                  <c:v>1177.26</c:v>
                </c:pt>
                <c:pt idx="448">
                  <c:v>1291.1099999999999</c:v>
                </c:pt>
                <c:pt idx="449">
                  <c:v>1008.67</c:v>
                </c:pt>
                <c:pt idx="450">
                  <c:v>760.66</c:v>
                </c:pt>
                <c:pt idx="451">
                  <c:v>898.4</c:v>
                </c:pt>
                <c:pt idx="452">
                  <c:v>1062.51</c:v>
                </c:pt>
                <c:pt idx="453">
                  <c:v>1063.67</c:v>
                </c:pt>
                <c:pt idx="454">
                  <c:v>1035.05</c:v>
                </c:pt>
                <c:pt idx="455">
                  <c:v>1026.93</c:v>
                </c:pt>
                <c:pt idx="456">
                  <c:v>988.76</c:v>
                </c:pt>
                <c:pt idx="457">
                  <c:v>814.82</c:v>
                </c:pt>
                <c:pt idx="458">
                  <c:v>501.43</c:v>
                </c:pt>
                <c:pt idx="459">
                  <c:v>475.52</c:v>
                </c:pt>
                <c:pt idx="460">
                  <c:v>485.88</c:v>
                </c:pt>
                <c:pt idx="461">
                  <c:v>454.66</c:v>
                </c:pt>
                <c:pt idx="462">
                  <c:v>744.86</c:v>
                </c:pt>
                <c:pt idx="463">
                  <c:v>749.17</c:v>
                </c:pt>
                <c:pt idx="464">
                  <c:v>941.7</c:v>
                </c:pt>
                <c:pt idx="465">
                  <c:v>854.06</c:v>
                </c:pt>
                <c:pt idx="466">
                  <c:v>698.5</c:v>
                </c:pt>
                <c:pt idx="467">
                  <c:v>576.71</c:v>
                </c:pt>
                <c:pt idx="468">
                  <c:v>185.62</c:v>
                </c:pt>
                <c:pt idx="469">
                  <c:v>495.59</c:v>
                </c:pt>
                <c:pt idx="470">
                  <c:v>502.45</c:v>
                </c:pt>
                <c:pt idx="471">
                  <c:v>1011.98</c:v>
                </c:pt>
                <c:pt idx="472">
                  <c:v>1015.16</c:v>
                </c:pt>
                <c:pt idx="473">
                  <c:v>802.75</c:v>
                </c:pt>
                <c:pt idx="474">
                  <c:v>618.03</c:v>
                </c:pt>
                <c:pt idx="475">
                  <c:v>767.83</c:v>
                </c:pt>
                <c:pt idx="476">
                  <c:v>772.44</c:v>
                </c:pt>
                <c:pt idx="477">
                  <c:v>768.94</c:v>
                </c:pt>
                <c:pt idx="478">
                  <c:v>768.69</c:v>
                </c:pt>
                <c:pt idx="479">
                  <c:v>711.2</c:v>
                </c:pt>
                <c:pt idx="480">
                  <c:v>409.05</c:v>
                </c:pt>
                <c:pt idx="481">
                  <c:v>330.78</c:v>
                </c:pt>
                <c:pt idx="482">
                  <c:v>310.68</c:v>
                </c:pt>
                <c:pt idx="483">
                  <c:v>377.85</c:v>
                </c:pt>
                <c:pt idx="484">
                  <c:v>375.66</c:v>
                </c:pt>
                <c:pt idx="485">
                  <c:v>404.87</c:v>
                </c:pt>
                <c:pt idx="486">
                  <c:v>413.46</c:v>
                </c:pt>
                <c:pt idx="487">
                  <c:v>383.83</c:v>
                </c:pt>
                <c:pt idx="488">
                  <c:v>247.55</c:v>
                </c:pt>
                <c:pt idx="489">
                  <c:v>135.59</c:v>
                </c:pt>
                <c:pt idx="490">
                  <c:v>32.909999999999997</c:v>
                </c:pt>
                <c:pt idx="491">
                  <c:v>155.61000000000001</c:v>
                </c:pt>
                <c:pt idx="492">
                  <c:v>149.32</c:v>
                </c:pt>
                <c:pt idx="493">
                  <c:v>108.97</c:v>
                </c:pt>
                <c:pt idx="494">
                  <c:v>87.79</c:v>
                </c:pt>
                <c:pt idx="495">
                  <c:v>144.25</c:v>
                </c:pt>
                <c:pt idx="496">
                  <c:v>169.11</c:v>
                </c:pt>
                <c:pt idx="497">
                  <c:v>174.14</c:v>
                </c:pt>
                <c:pt idx="498">
                  <c:v>268.8</c:v>
                </c:pt>
                <c:pt idx="499">
                  <c:v>401.91</c:v>
                </c:pt>
                <c:pt idx="500">
                  <c:v>415.94</c:v>
                </c:pt>
                <c:pt idx="501">
                  <c:v>429.35</c:v>
                </c:pt>
                <c:pt idx="502">
                  <c:v>434.83</c:v>
                </c:pt>
                <c:pt idx="503">
                  <c:v>243.28</c:v>
                </c:pt>
                <c:pt idx="504">
                  <c:v>221.29</c:v>
                </c:pt>
                <c:pt idx="505">
                  <c:v>226.12</c:v>
                </c:pt>
                <c:pt idx="506">
                  <c:v>236</c:v>
                </c:pt>
                <c:pt idx="507">
                  <c:v>232.04</c:v>
                </c:pt>
                <c:pt idx="508">
                  <c:v>221.56</c:v>
                </c:pt>
                <c:pt idx="509">
                  <c:v>211.51</c:v>
                </c:pt>
                <c:pt idx="510">
                  <c:v>218.68</c:v>
                </c:pt>
                <c:pt idx="511">
                  <c:v>216.83</c:v>
                </c:pt>
                <c:pt idx="512">
                  <c:v>160.38999999999999</c:v>
                </c:pt>
                <c:pt idx="513">
                  <c:v>84.93</c:v>
                </c:pt>
                <c:pt idx="514">
                  <c:v>38.29</c:v>
                </c:pt>
                <c:pt idx="515">
                  <c:v>34.659999999999997</c:v>
                </c:pt>
                <c:pt idx="516">
                  <c:v>11.17</c:v>
                </c:pt>
                <c:pt idx="517">
                  <c:v>24.88</c:v>
                </c:pt>
                <c:pt idx="518">
                  <c:v>22.4</c:v>
                </c:pt>
                <c:pt idx="519">
                  <c:v>20.68</c:v>
                </c:pt>
                <c:pt idx="520">
                  <c:v>8.7200000000000006</c:v>
                </c:pt>
                <c:pt idx="521">
                  <c:v>10.33</c:v>
                </c:pt>
                <c:pt idx="522">
                  <c:v>7.55</c:v>
                </c:pt>
                <c:pt idx="523">
                  <c:v>3.85</c:v>
                </c:pt>
                <c:pt idx="524">
                  <c:v>126.78</c:v>
                </c:pt>
                <c:pt idx="525">
                  <c:v>186.5</c:v>
                </c:pt>
                <c:pt idx="526">
                  <c:v>199.98</c:v>
                </c:pt>
                <c:pt idx="527">
                  <c:v>193.06</c:v>
                </c:pt>
                <c:pt idx="528">
                  <c:v>183.99</c:v>
                </c:pt>
                <c:pt idx="529">
                  <c:v>176.6</c:v>
                </c:pt>
                <c:pt idx="530">
                  <c:v>189.37</c:v>
                </c:pt>
                <c:pt idx="531">
                  <c:v>184.6</c:v>
                </c:pt>
                <c:pt idx="532">
                  <c:v>183.99</c:v>
                </c:pt>
                <c:pt idx="533">
                  <c:v>190.14</c:v>
                </c:pt>
                <c:pt idx="534">
                  <c:v>252.77</c:v>
                </c:pt>
                <c:pt idx="535">
                  <c:v>395.64</c:v>
                </c:pt>
                <c:pt idx="536">
                  <c:v>565.34</c:v>
                </c:pt>
                <c:pt idx="537">
                  <c:v>556.76</c:v>
                </c:pt>
                <c:pt idx="538">
                  <c:v>511.32</c:v>
                </c:pt>
                <c:pt idx="539">
                  <c:v>479.12</c:v>
                </c:pt>
                <c:pt idx="540">
                  <c:v>208.28</c:v>
                </c:pt>
                <c:pt idx="541">
                  <c:v>419.65</c:v>
                </c:pt>
                <c:pt idx="542">
                  <c:v>408.25</c:v>
                </c:pt>
                <c:pt idx="543">
                  <c:v>789.22</c:v>
                </c:pt>
                <c:pt idx="544">
                  <c:v>940.4</c:v>
                </c:pt>
                <c:pt idx="545">
                  <c:v>789.09</c:v>
                </c:pt>
                <c:pt idx="546">
                  <c:v>673.94</c:v>
                </c:pt>
                <c:pt idx="547">
                  <c:v>691.81</c:v>
                </c:pt>
                <c:pt idx="548">
                  <c:v>695.77</c:v>
                </c:pt>
                <c:pt idx="549">
                  <c:v>688.16</c:v>
                </c:pt>
                <c:pt idx="550">
                  <c:v>211.29</c:v>
                </c:pt>
                <c:pt idx="551">
                  <c:v>167.96</c:v>
                </c:pt>
                <c:pt idx="552">
                  <c:v>158.97</c:v>
                </c:pt>
                <c:pt idx="553">
                  <c:v>156.97999999999999</c:v>
                </c:pt>
                <c:pt idx="554">
                  <c:v>165.64</c:v>
                </c:pt>
                <c:pt idx="555">
                  <c:v>169.37</c:v>
                </c:pt>
                <c:pt idx="556">
                  <c:v>172.57</c:v>
                </c:pt>
                <c:pt idx="557">
                  <c:v>175.02</c:v>
                </c:pt>
                <c:pt idx="558">
                  <c:v>172.13</c:v>
                </c:pt>
                <c:pt idx="559">
                  <c:v>170.97</c:v>
                </c:pt>
                <c:pt idx="560">
                  <c:v>435.28</c:v>
                </c:pt>
                <c:pt idx="561">
                  <c:v>342.06</c:v>
                </c:pt>
                <c:pt idx="562">
                  <c:v>242.13</c:v>
                </c:pt>
                <c:pt idx="563">
                  <c:v>181.33</c:v>
                </c:pt>
                <c:pt idx="564">
                  <c:v>28.8</c:v>
                </c:pt>
                <c:pt idx="565">
                  <c:v>111.77</c:v>
                </c:pt>
                <c:pt idx="566">
                  <c:v>96.39</c:v>
                </c:pt>
                <c:pt idx="567">
                  <c:v>54.9</c:v>
                </c:pt>
                <c:pt idx="568">
                  <c:v>140.59</c:v>
                </c:pt>
                <c:pt idx="569">
                  <c:v>343.68</c:v>
                </c:pt>
                <c:pt idx="570">
                  <c:v>410.12</c:v>
                </c:pt>
                <c:pt idx="571">
                  <c:v>550.55999999999995</c:v>
                </c:pt>
                <c:pt idx="572">
                  <c:v>587.02</c:v>
                </c:pt>
                <c:pt idx="573">
                  <c:v>614.74</c:v>
                </c:pt>
                <c:pt idx="574">
                  <c:v>152.75</c:v>
                </c:pt>
                <c:pt idx="575">
                  <c:v>152.65</c:v>
                </c:pt>
                <c:pt idx="576">
                  <c:v>181.94</c:v>
                </c:pt>
                <c:pt idx="577">
                  <c:v>177.29</c:v>
                </c:pt>
                <c:pt idx="578">
                  <c:v>172.91</c:v>
                </c:pt>
                <c:pt idx="579">
                  <c:v>169.17</c:v>
                </c:pt>
                <c:pt idx="580">
                  <c:v>172.08</c:v>
                </c:pt>
                <c:pt idx="581">
                  <c:v>171.21</c:v>
                </c:pt>
                <c:pt idx="582">
                  <c:v>169.26</c:v>
                </c:pt>
                <c:pt idx="583">
                  <c:v>157.93</c:v>
                </c:pt>
                <c:pt idx="584">
                  <c:v>389.68</c:v>
                </c:pt>
                <c:pt idx="585">
                  <c:v>417.92</c:v>
                </c:pt>
                <c:pt idx="586">
                  <c:v>390.66</c:v>
                </c:pt>
                <c:pt idx="587">
                  <c:v>392.23</c:v>
                </c:pt>
                <c:pt idx="588">
                  <c:v>138.13</c:v>
                </c:pt>
                <c:pt idx="589">
                  <c:v>342.24</c:v>
                </c:pt>
                <c:pt idx="590">
                  <c:v>347.46</c:v>
                </c:pt>
                <c:pt idx="591">
                  <c:v>653.64</c:v>
                </c:pt>
                <c:pt idx="592">
                  <c:v>908.2</c:v>
                </c:pt>
                <c:pt idx="593">
                  <c:v>809.3</c:v>
                </c:pt>
                <c:pt idx="594">
                  <c:v>691.11</c:v>
                </c:pt>
                <c:pt idx="595">
                  <c:v>712.72</c:v>
                </c:pt>
                <c:pt idx="596">
                  <c:v>718.85</c:v>
                </c:pt>
                <c:pt idx="597">
                  <c:v>726.2</c:v>
                </c:pt>
                <c:pt idx="598">
                  <c:v>603.27</c:v>
                </c:pt>
                <c:pt idx="599">
                  <c:v>212.21</c:v>
                </c:pt>
                <c:pt idx="600">
                  <c:v>204.58</c:v>
                </c:pt>
                <c:pt idx="601">
                  <c:v>212.17</c:v>
                </c:pt>
                <c:pt idx="602">
                  <c:v>215.41</c:v>
                </c:pt>
                <c:pt idx="603">
                  <c:v>220.81</c:v>
                </c:pt>
                <c:pt idx="604">
                  <c:v>231.49</c:v>
                </c:pt>
                <c:pt idx="605">
                  <c:v>233.8</c:v>
                </c:pt>
                <c:pt idx="606">
                  <c:v>328.32</c:v>
                </c:pt>
                <c:pt idx="607">
                  <c:v>444.41</c:v>
                </c:pt>
                <c:pt idx="608">
                  <c:v>634.05999999999995</c:v>
                </c:pt>
                <c:pt idx="609">
                  <c:v>575.55999999999995</c:v>
                </c:pt>
                <c:pt idx="610">
                  <c:v>490.98</c:v>
                </c:pt>
                <c:pt idx="611">
                  <c:v>433.01</c:v>
                </c:pt>
                <c:pt idx="612">
                  <c:v>186.57</c:v>
                </c:pt>
                <c:pt idx="613">
                  <c:v>349.23</c:v>
                </c:pt>
                <c:pt idx="614">
                  <c:v>342.98</c:v>
                </c:pt>
                <c:pt idx="615">
                  <c:v>527.14</c:v>
                </c:pt>
                <c:pt idx="616">
                  <c:v>891.77</c:v>
                </c:pt>
                <c:pt idx="617">
                  <c:v>779.01</c:v>
                </c:pt>
                <c:pt idx="618">
                  <c:v>690.58</c:v>
                </c:pt>
                <c:pt idx="619">
                  <c:v>692.28</c:v>
                </c:pt>
                <c:pt idx="620">
                  <c:v>705.24</c:v>
                </c:pt>
                <c:pt idx="621">
                  <c:v>713.43</c:v>
                </c:pt>
                <c:pt idx="622">
                  <c:v>192.39</c:v>
                </c:pt>
                <c:pt idx="623">
                  <c:v>184.55</c:v>
                </c:pt>
                <c:pt idx="624">
                  <c:v>176.6</c:v>
                </c:pt>
                <c:pt idx="625">
                  <c:v>172.89</c:v>
                </c:pt>
                <c:pt idx="626">
                  <c:v>172.26</c:v>
                </c:pt>
                <c:pt idx="627">
                  <c:v>177.15</c:v>
                </c:pt>
                <c:pt idx="628">
                  <c:v>181.98</c:v>
                </c:pt>
                <c:pt idx="629">
                  <c:v>186.54</c:v>
                </c:pt>
                <c:pt idx="630">
                  <c:v>180.17</c:v>
                </c:pt>
                <c:pt idx="631">
                  <c:v>298.57</c:v>
                </c:pt>
                <c:pt idx="632">
                  <c:v>514.01</c:v>
                </c:pt>
                <c:pt idx="633">
                  <c:v>476.03</c:v>
                </c:pt>
                <c:pt idx="634">
                  <c:v>396.68</c:v>
                </c:pt>
                <c:pt idx="635">
                  <c:v>335.92</c:v>
                </c:pt>
                <c:pt idx="636">
                  <c:v>103.22</c:v>
                </c:pt>
                <c:pt idx="637">
                  <c:v>266.49</c:v>
                </c:pt>
                <c:pt idx="638">
                  <c:v>232.78</c:v>
                </c:pt>
                <c:pt idx="639">
                  <c:v>220.49</c:v>
                </c:pt>
                <c:pt idx="640">
                  <c:v>617.58000000000004</c:v>
                </c:pt>
                <c:pt idx="641">
                  <c:v>671.75</c:v>
                </c:pt>
                <c:pt idx="642">
                  <c:v>604.70000000000005</c:v>
                </c:pt>
                <c:pt idx="643">
                  <c:v>620.74</c:v>
                </c:pt>
                <c:pt idx="644">
                  <c:v>634.97</c:v>
                </c:pt>
                <c:pt idx="645">
                  <c:v>628.89</c:v>
                </c:pt>
                <c:pt idx="646">
                  <c:v>156.61000000000001</c:v>
                </c:pt>
                <c:pt idx="647">
                  <c:v>154.32</c:v>
                </c:pt>
                <c:pt idx="648">
                  <c:v>137.81</c:v>
                </c:pt>
                <c:pt idx="649">
                  <c:v>133.74</c:v>
                </c:pt>
                <c:pt idx="650">
                  <c:v>128.68</c:v>
                </c:pt>
                <c:pt idx="651">
                  <c:v>125.38</c:v>
                </c:pt>
                <c:pt idx="652">
                  <c:v>123.62</c:v>
                </c:pt>
                <c:pt idx="653">
                  <c:v>120.76</c:v>
                </c:pt>
                <c:pt idx="654">
                  <c:v>119.22</c:v>
                </c:pt>
                <c:pt idx="655">
                  <c:v>115.66</c:v>
                </c:pt>
                <c:pt idx="656">
                  <c:v>108.38</c:v>
                </c:pt>
                <c:pt idx="657">
                  <c:v>93.75</c:v>
                </c:pt>
                <c:pt idx="658">
                  <c:v>73.010000000000005</c:v>
                </c:pt>
                <c:pt idx="659">
                  <c:v>44.04</c:v>
                </c:pt>
                <c:pt idx="660">
                  <c:v>22.61</c:v>
                </c:pt>
                <c:pt idx="661">
                  <c:v>18.12</c:v>
                </c:pt>
                <c:pt idx="662">
                  <c:v>29.03</c:v>
                </c:pt>
                <c:pt idx="663">
                  <c:v>55.52</c:v>
                </c:pt>
                <c:pt idx="664">
                  <c:v>82.8</c:v>
                </c:pt>
                <c:pt idx="665">
                  <c:v>101.28</c:v>
                </c:pt>
                <c:pt idx="666">
                  <c:v>122.16</c:v>
                </c:pt>
                <c:pt idx="667">
                  <c:v>137.56</c:v>
                </c:pt>
                <c:pt idx="668">
                  <c:v>137.97999999999999</c:v>
                </c:pt>
                <c:pt idx="669">
                  <c:v>144.38</c:v>
                </c:pt>
                <c:pt idx="670">
                  <c:v>144.47</c:v>
                </c:pt>
                <c:pt idx="671">
                  <c:v>142.38</c:v>
                </c:pt>
                <c:pt idx="672">
                  <c:v>161</c:v>
                </c:pt>
                <c:pt idx="673">
                  <c:v>161.12</c:v>
                </c:pt>
                <c:pt idx="674">
                  <c:v>160.19</c:v>
                </c:pt>
                <c:pt idx="675">
                  <c:v>156.63999999999999</c:v>
                </c:pt>
                <c:pt idx="676">
                  <c:v>157.63</c:v>
                </c:pt>
                <c:pt idx="677">
                  <c:v>155.71</c:v>
                </c:pt>
                <c:pt idx="678">
                  <c:v>155.08000000000001</c:v>
                </c:pt>
                <c:pt idx="679">
                  <c:v>153.44</c:v>
                </c:pt>
                <c:pt idx="680">
                  <c:v>117.13</c:v>
                </c:pt>
                <c:pt idx="681">
                  <c:v>98.13</c:v>
                </c:pt>
                <c:pt idx="682">
                  <c:v>72.13</c:v>
                </c:pt>
                <c:pt idx="683">
                  <c:v>41.4</c:v>
                </c:pt>
                <c:pt idx="684">
                  <c:v>9.98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60.68</c:v>
                </c:pt>
                <c:pt idx="690">
                  <c:v>121.98</c:v>
                </c:pt>
                <c:pt idx="691">
                  <c:v>144.85</c:v>
                </c:pt>
                <c:pt idx="692">
                  <c:v>160.46</c:v>
                </c:pt>
                <c:pt idx="693">
                  <c:v>163.19</c:v>
                </c:pt>
                <c:pt idx="694">
                  <c:v>164.25</c:v>
                </c:pt>
                <c:pt idx="695">
                  <c:v>167.36</c:v>
                </c:pt>
                <c:pt idx="696">
                  <c:v>180.49</c:v>
                </c:pt>
                <c:pt idx="697">
                  <c:v>175.6</c:v>
                </c:pt>
                <c:pt idx="698">
                  <c:v>173.96</c:v>
                </c:pt>
                <c:pt idx="699">
                  <c:v>175.15</c:v>
                </c:pt>
                <c:pt idx="700">
                  <c:v>173.25</c:v>
                </c:pt>
                <c:pt idx="701">
                  <c:v>175.98</c:v>
                </c:pt>
                <c:pt idx="702">
                  <c:v>179.59</c:v>
                </c:pt>
                <c:pt idx="703">
                  <c:v>170.51</c:v>
                </c:pt>
                <c:pt idx="704">
                  <c:v>419.13</c:v>
                </c:pt>
                <c:pt idx="705">
                  <c:v>383.28</c:v>
                </c:pt>
                <c:pt idx="706">
                  <c:v>332.55</c:v>
                </c:pt>
                <c:pt idx="707">
                  <c:v>305.67</c:v>
                </c:pt>
                <c:pt idx="708">
                  <c:v>109.16</c:v>
                </c:pt>
                <c:pt idx="709">
                  <c:v>351.28</c:v>
                </c:pt>
                <c:pt idx="710">
                  <c:v>366.68</c:v>
                </c:pt>
                <c:pt idx="711">
                  <c:v>686.52</c:v>
                </c:pt>
                <c:pt idx="712">
                  <c:v>910.05</c:v>
                </c:pt>
                <c:pt idx="713">
                  <c:v>786.15</c:v>
                </c:pt>
                <c:pt idx="714">
                  <c:v>677.01</c:v>
                </c:pt>
                <c:pt idx="715">
                  <c:v>689.19</c:v>
                </c:pt>
                <c:pt idx="716">
                  <c:v>698.6</c:v>
                </c:pt>
                <c:pt idx="717">
                  <c:v>702.03</c:v>
                </c:pt>
                <c:pt idx="718">
                  <c:v>255.46</c:v>
                </c:pt>
                <c:pt idx="719">
                  <c:v>182.25</c:v>
                </c:pt>
                <c:pt idx="720">
                  <c:v>200.91</c:v>
                </c:pt>
                <c:pt idx="721">
                  <c:v>196.43</c:v>
                </c:pt>
                <c:pt idx="722">
                  <c:v>199.4</c:v>
                </c:pt>
                <c:pt idx="723">
                  <c:v>204.53</c:v>
                </c:pt>
                <c:pt idx="724">
                  <c:v>208.32</c:v>
                </c:pt>
                <c:pt idx="725">
                  <c:v>210.85</c:v>
                </c:pt>
                <c:pt idx="726">
                  <c:v>245.64</c:v>
                </c:pt>
                <c:pt idx="727">
                  <c:v>435.28</c:v>
                </c:pt>
                <c:pt idx="728">
                  <c:v>578.91999999999996</c:v>
                </c:pt>
                <c:pt idx="729">
                  <c:v>508.83</c:v>
                </c:pt>
                <c:pt idx="730">
                  <c:v>415.17</c:v>
                </c:pt>
                <c:pt idx="731">
                  <c:v>378.76</c:v>
                </c:pt>
                <c:pt idx="732">
                  <c:v>104.08</c:v>
                </c:pt>
                <c:pt idx="733">
                  <c:v>354.6</c:v>
                </c:pt>
                <c:pt idx="734">
                  <c:v>335.75</c:v>
                </c:pt>
                <c:pt idx="735">
                  <c:v>713.99</c:v>
                </c:pt>
                <c:pt idx="736">
                  <c:v>845</c:v>
                </c:pt>
                <c:pt idx="737">
                  <c:v>746.92</c:v>
                </c:pt>
                <c:pt idx="738">
                  <c:v>664.23</c:v>
                </c:pt>
                <c:pt idx="739">
                  <c:v>706.86</c:v>
                </c:pt>
                <c:pt idx="740">
                  <c:v>715.39</c:v>
                </c:pt>
                <c:pt idx="741">
                  <c:v>720.15</c:v>
                </c:pt>
                <c:pt idx="742">
                  <c:v>608.64</c:v>
                </c:pt>
                <c:pt idx="743">
                  <c:v>216.27</c:v>
                </c:pt>
                <c:pt idx="744">
                  <c:v>197.96</c:v>
                </c:pt>
                <c:pt idx="745">
                  <c:v>202.83</c:v>
                </c:pt>
                <c:pt idx="746">
                  <c:v>206.5</c:v>
                </c:pt>
                <c:pt idx="747">
                  <c:v>209.5</c:v>
                </c:pt>
                <c:pt idx="748">
                  <c:v>207.38</c:v>
                </c:pt>
                <c:pt idx="749">
                  <c:v>208.31</c:v>
                </c:pt>
                <c:pt idx="750">
                  <c:v>237.92</c:v>
                </c:pt>
                <c:pt idx="751">
                  <c:v>439.03</c:v>
                </c:pt>
                <c:pt idx="752">
                  <c:v>576.98</c:v>
                </c:pt>
                <c:pt idx="753">
                  <c:v>421.23</c:v>
                </c:pt>
                <c:pt idx="754">
                  <c:v>363.94</c:v>
                </c:pt>
                <c:pt idx="755">
                  <c:v>350.49</c:v>
                </c:pt>
                <c:pt idx="756">
                  <c:v>87.79</c:v>
                </c:pt>
                <c:pt idx="757">
                  <c:v>295.17</c:v>
                </c:pt>
                <c:pt idx="758">
                  <c:v>277.41000000000003</c:v>
                </c:pt>
                <c:pt idx="759">
                  <c:v>487.38</c:v>
                </c:pt>
                <c:pt idx="760">
                  <c:v>725.27</c:v>
                </c:pt>
                <c:pt idx="761">
                  <c:v>627.4</c:v>
                </c:pt>
                <c:pt idx="762">
                  <c:v>521.69000000000005</c:v>
                </c:pt>
                <c:pt idx="763">
                  <c:v>521.69000000000005</c:v>
                </c:pt>
                <c:pt idx="764">
                  <c:v>618.29</c:v>
                </c:pt>
                <c:pt idx="765">
                  <c:v>708.46</c:v>
                </c:pt>
                <c:pt idx="766">
                  <c:v>378.08</c:v>
                </c:pt>
                <c:pt idx="767">
                  <c:v>192.71</c:v>
                </c:pt>
                <c:pt idx="768">
                  <c:v>177.04</c:v>
                </c:pt>
                <c:pt idx="769">
                  <c:v>183.98</c:v>
                </c:pt>
                <c:pt idx="770">
                  <c:v>181.29</c:v>
                </c:pt>
                <c:pt idx="771">
                  <c:v>185.89</c:v>
                </c:pt>
                <c:pt idx="772">
                  <c:v>194.58</c:v>
                </c:pt>
                <c:pt idx="773">
                  <c:v>193.86</c:v>
                </c:pt>
                <c:pt idx="774">
                  <c:v>196.96</c:v>
                </c:pt>
                <c:pt idx="775">
                  <c:v>349.7</c:v>
                </c:pt>
                <c:pt idx="776">
                  <c:v>511.12</c:v>
                </c:pt>
                <c:pt idx="777">
                  <c:v>402.94</c:v>
                </c:pt>
                <c:pt idx="778">
                  <c:v>331.06</c:v>
                </c:pt>
                <c:pt idx="779">
                  <c:v>292.23</c:v>
                </c:pt>
                <c:pt idx="780">
                  <c:v>64.83</c:v>
                </c:pt>
                <c:pt idx="781">
                  <c:v>254.86</c:v>
                </c:pt>
                <c:pt idx="782">
                  <c:v>253.6</c:v>
                </c:pt>
                <c:pt idx="783">
                  <c:v>416.88</c:v>
                </c:pt>
                <c:pt idx="784">
                  <c:v>660.81</c:v>
                </c:pt>
                <c:pt idx="785">
                  <c:v>555.63</c:v>
                </c:pt>
                <c:pt idx="786">
                  <c:v>521.69000000000005</c:v>
                </c:pt>
                <c:pt idx="787">
                  <c:v>521.69000000000005</c:v>
                </c:pt>
                <c:pt idx="788">
                  <c:v>598.88</c:v>
                </c:pt>
                <c:pt idx="789">
                  <c:v>692.92</c:v>
                </c:pt>
                <c:pt idx="790">
                  <c:v>165.35</c:v>
                </c:pt>
                <c:pt idx="791">
                  <c:v>168.26</c:v>
                </c:pt>
                <c:pt idx="792">
                  <c:v>171.59</c:v>
                </c:pt>
                <c:pt idx="793">
                  <c:v>169.72</c:v>
                </c:pt>
                <c:pt idx="794">
                  <c:v>173.94</c:v>
                </c:pt>
                <c:pt idx="795">
                  <c:v>178.22</c:v>
                </c:pt>
                <c:pt idx="796">
                  <c:v>177.73</c:v>
                </c:pt>
                <c:pt idx="797">
                  <c:v>175.85</c:v>
                </c:pt>
                <c:pt idx="798">
                  <c:v>173.58</c:v>
                </c:pt>
                <c:pt idx="799">
                  <c:v>168.87</c:v>
                </c:pt>
                <c:pt idx="800">
                  <c:v>387.61</c:v>
                </c:pt>
                <c:pt idx="801">
                  <c:v>404.04</c:v>
                </c:pt>
                <c:pt idx="802">
                  <c:v>376.89</c:v>
                </c:pt>
                <c:pt idx="803">
                  <c:v>336.19</c:v>
                </c:pt>
                <c:pt idx="804">
                  <c:v>133.41999999999999</c:v>
                </c:pt>
                <c:pt idx="805">
                  <c:v>304.48</c:v>
                </c:pt>
                <c:pt idx="806">
                  <c:v>277.16000000000003</c:v>
                </c:pt>
                <c:pt idx="807">
                  <c:v>373.04</c:v>
                </c:pt>
                <c:pt idx="808">
                  <c:v>527.28</c:v>
                </c:pt>
                <c:pt idx="809">
                  <c:v>440.78</c:v>
                </c:pt>
                <c:pt idx="810">
                  <c:v>458.94</c:v>
                </c:pt>
                <c:pt idx="811">
                  <c:v>576.59</c:v>
                </c:pt>
                <c:pt idx="812">
                  <c:v>633.6</c:v>
                </c:pt>
                <c:pt idx="813">
                  <c:v>630.61</c:v>
                </c:pt>
                <c:pt idx="814">
                  <c:v>161.82</c:v>
                </c:pt>
                <c:pt idx="815">
                  <c:v>159.87</c:v>
                </c:pt>
                <c:pt idx="816">
                  <c:v>166.89</c:v>
                </c:pt>
                <c:pt idx="817">
                  <c:v>163.68</c:v>
                </c:pt>
                <c:pt idx="818">
                  <c:v>159.61000000000001</c:v>
                </c:pt>
                <c:pt idx="819">
                  <c:v>159.63999999999999</c:v>
                </c:pt>
                <c:pt idx="820">
                  <c:v>157.33000000000001</c:v>
                </c:pt>
                <c:pt idx="821">
                  <c:v>160.63</c:v>
                </c:pt>
                <c:pt idx="822">
                  <c:v>160.61000000000001</c:v>
                </c:pt>
                <c:pt idx="823">
                  <c:v>159.32</c:v>
                </c:pt>
                <c:pt idx="824">
                  <c:v>92.91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59.67</c:v>
                </c:pt>
                <c:pt idx="837">
                  <c:v>170.36</c:v>
                </c:pt>
                <c:pt idx="838">
                  <c:v>170.35</c:v>
                </c:pt>
                <c:pt idx="839">
                  <c:v>175.63</c:v>
                </c:pt>
                <c:pt idx="840">
                  <c:v>174.21</c:v>
                </c:pt>
                <c:pt idx="841">
                  <c:v>172.9</c:v>
                </c:pt>
                <c:pt idx="842">
                  <c:v>173.74</c:v>
                </c:pt>
                <c:pt idx="843">
                  <c:v>175.84</c:v>
                </c:pt>
                <c:pt idx="844">
                  <c:v>175.48</c:v>
                </c:pt>
                <c:pt idx="845">
                  <c:v>179.87</c:v>
                </c:pt>
                <c:pt idx="846">
                  <c:v>181.17</c:v>
                </c:pt>
                <c:pt idx="847">
                  <c:v>182.01</c:v>
                </c:pt>
                <c:pt idx="848">
                  <c:v>112.22</c:v>
                </c:pt>
                <c:pt idx="849">
                  <c:v>6.03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40.950000000000003</c:v>
                </c:pt>
                <c:pt idx="861">
                  <c:v>157.65</c:v>
                </c:pt>
                <c:pt idx="862">
                  <c:v>158.1</c:v>
                </c:pt>
                <c:pt idx="863">
                  <c:v>162.37</c:v>
                </c:pt>
                <c:pt idx="864">
                  <c:v>158.19</c:v>
                </c:pt>
                <c:pt idx="865">
                  <c:v>162.87</c:v>
                </c:pt>
                <c:pt idx="866">
                  <c:v>167.29</c:v>
                </c:pt>
                <c:pt idx="867">
                  <c:v>171.13</c:v>
                </c:pt>
                <c:pt idx="868">
                  <c:v>166.75</c:v>
                </c:pt>
                <c:pt idx="869">
                  <c:v>168.97</c:v>
                </c:pt>
                <c:pt idx="870">
                  <c:v>169.16</c:v>
                </c:pt>
                <c:pt idx="871">
                  <c:v>170.91</c:v>
                </c:pt>
                <c:pt idx="872">
                  <c:v>320.33</c:v>
                </c:pt>
                <c:pt idx="873">
                  <c:v>276.68</c:v>
                </c:pt>
                <c:pt idx="874">
                  <c:v>277.29000000000002</c:v>
                </c:pt>
                <c:pt idx="875">
                  <c:v>277.68</c:v>
                </c:pt>
                <c:pt idx="876">
                  <c:v>63.05</c:v>
                </c:pt>
                <c:pt idx="877">
                  <c:v>256.66000000000003</c:v>
                </c:pt>
                <c:pt idx="878">
                  <c:v>253.87</c:v>
                </c:pt>
                <c:pt idx="879">
                  <c:v>422.52</c:v>
                </c:pt>
                <c:pt idx="880">
                  <c:v>661.18</c:v>
                </c:pt>
                <c:pt idx="881">
                  <c:v>524.25</c:v>
                </c:pt>
                <c:pt idx="882">
                  <c:v>456.25</c:v>
                </c:pt>
                <c:pt idx="883">
                  <c:v>461.87</c:v>
                </c:pt>
                <c:pt idx="884">
                  <c:v>484.84</c:v>
                </c:pt>
                <c:pt idx="885">
                  <c:v>626.46</c:v>
                </c:pt>
                <c:pt idx="886">
                  <c:v>148.74</c:v>
                </c:pt>
                <c:pt idx="887">
                  <c:v>154.4</c:v>
                </c:pt>
                <c:pt idx="888">
                  <c:v>162.15</c:v>
                </c:pt>
                <c:pt idx="889">
                  <c:v>156.5</c:v>
                </c:pt>
                <c:pt idx="890">
                  <c:v>152.74</c:v>
                </c:pt>
                <c:pt idx="891">
                  <c:v>153.12</c:v>
                </c:pt>
                <c:pt idx="892">
                  <c:v>155.31</c:v>
                </c:pt>
                <c:pt idx="893">
                  <c:v>157.32</c:v>
                </c:pt>
                <c:pt idx="894">
                  <c:v>161.25</c:v>
                </c:pt>
                <c:pt idx="895">
                  <c:v>155.25</c:v>
                </c:pt>
                <c:pt idx="896">
                  <c:v>196.75</c:v>
                </c:pt>
                <c:pt idx="897">
                  <c:v>227.4</c:v>
                </c:pt>
                <c:pt idx="898">
                  <c:v>221.71</c:v>
                </c:pt>
                <c:pt idx="899">
                  <c:v>225.62</c:v>
                </c:pt>
                <c:pt idx="900">
                  <c:v>53.77</c:v>
                </c:pt>
                <c:pt idx="901">
                  <c:v>232.64</c:v>
                </c:pt>
                <c:pt idx="902">
                  <c:v>252.42</c:v>
                </c:pt>
                <c:pt idx="903">
                  <c:v>417.39</c:v>
                </c:pt>
                <c:pt idx="904">
                  <c:v>644.5</c:v>
                </c:pt>
                <c:pt idx="905">
                  <c:v>577.76</c:v>
                </c:pt>
                <c:pt idx="906">
                  <c:v>469.95</c:v>
                </c:pt>
                <c:pt idx="907">
                  <c:v>503.46</c:v>
                </c:pt>
                <c:pt idx="908">
                  <c:v>582.4</c:v>
                </c:pt>
                <c:pt idx="909">
                  <c:v>690.43</c:v>
                </c:pt>
                <c:pt idx="910">
                  <c:v>173.65</c:v>
                </c:pt>
                <c:pt idx="911">
                  <c:v>181.12</c:v>
                </c:pt>
                <c:pt idx="912">
                  <c:v>189.82</c:v>
                </c:pt>
                <c:pt idx="913">
                  <c:v>190.1</c:v>
                </c:pt>
                <c:pt idx="914">
                  <c:v>190.38</c:v>
                </c:pt>
                <c:pt idx="915">
                  <c:v>192.36</c:v>
                </c:pt>
                <c:pt idx="916">
                  <c:v>200.31</c:v>
                </c:pt>
                <c:pt idx="917">
                  <c:v>195.39</c:v>
                </c:pt>
                <c:pt idx="918">
                  <c:v>205.71</c:v>
                </c:pt>
                <c:pt idx="919">
                  <c:v>420.6</c:v>
                </c:pt>
                <c:pt idx="920">
                  <c:v>518.67999999999995</c:v>
                </c:pt>
                <c:pt idx="921">
                  <c:v>406.57</c:v>
                </c:pt>
                <c:pt idx="922">
                  <c:v>367.48</c:v>
                </c:pt>
                <c:pt idx="923">
                  <c:v>354.45</c:v>
                </c:pt>
                <c:pt idx="924">
                  <c:v>96.81</c:v>
                </c:pt>
                <c:pt idx="925">
                  <c:v>333.02</c:v>
                </c:pt>
                <c:pt idx="926">
                  <c:v>332.77</c:v>
                </c:pt>
                <c:pt idx="927">
                  <c:v>652.84</c:v>
                </c:pt>
                <c:pt idx="928">
                  <c:v>832.42</c:v>
                </c:pt>
                <c:pt idx="929">
                  <c:v>658.86</c:v>
                </c:pt>
                <c:pt idx="930">
                  <c:v>522.75</c:v>
                </c:pt>
                <c:pt idx="931">
                  <c:v>521.69000000000005</c:v>
                </c:pt>
                <c:pt idx="932">
                  <c:v>633.99</c:v>
                </c:pt>
                <c:pt idx="933">
                  <c:v>706.92</c:v>
                </c:pt>
                <c:pt idx="934">
                  <c:v>409.82</c:v>
                </c:pt>
                <c:pt idx="935">
                  <c:v>174.5</c:v>
                </c:pt>
                <c:pt idx="936">
                  <c:v>157.49</c:v>
                </c:pt>
                <c:pt idx="937">
                  <c:v>169.82</c:v>
                </c:pt>
                <c:pt idx="938">
                  <c:v>171.62</c:v>
                </c:pt>
                <c:pt idx="939">
                  <c:v>181.88</c:v>
                </c:pt>
                <c:pt idx="940">
                  <c:v>185.13</c:v>
                </c:pt>
                <c:pt idx="941">
                  <c:v>182.36</c:v>
                </c:pt>
                <c:pt idx="942">
                  <c:v>184.87</c:v>
                </c:pt>
                <c:pt idx="943">
                  <c:v>241.54</c:v>
                </c:pt>
                <c:pt idx="944">
                  <c:v>474.17</c:v>
                </c:pt>
                <c:pt idx="945">
                  <c:v>378.25</c:v>
                </c:pt>
                <c:pt idx="946">
                  <c:v>310.5</c:v>
                </c:pt>
                <c:pt idx="947">
                  <c:v>243.77</c:v>
                </c:pt>
                <c:pt idx="948">
                  <c:v>54.45</c:v>
                </c:pt>
                <c:pt idx="949">
                  <c:v>207.31</c:v>
                </c:pt>
                <c:pt idx="950">
                  <c:v>203.52</c:v>
                </c:pt>
                <c:pt idx="951">
                  <c:v>204.08</c:v>
                </c:pt>
                <c:pt idx="952">
                  <c:v>498.16</c:v>
                </c:pt>
                <c:pt idx="953">
                  <c:v>378.27</c:v>
                </c:pt>
                <c:pt idx="954">
                  <c:v>315</c:v>
                </c:pt>
                <c:pt idx="955">
                  <c:v>316.39</c:v>
                </c:pt>
                <c:pt idx="956">
                  <c:v>493.99</c:v>
                </c:pt>
                <c:pt idx="957">
                  <c:v>464.12</c:v>
                </c:pt>
                <c:pt idx="958">
                  <c:v>143.4</c:v>
                </c:pt>
                <c:pt idx="959">
                  <c:v>147.41</c:v>
                </c:pt>
                <c:pt idx="960">
                  <c:v>145.62</c:v>
                </c:pt>
                <c:pt idx="961">
                  <c:v>146.88</c:v>
                </c:pt>
                <c:pt idx="962">
                  <c:v>150.88</c:v>
                </c:pt>
                <c:pt idx="963">
                  <c:v>150.33000000000001</c:v>
                </c:pt>
                <c:pt idx="964">
                  <c:v>146.44999999999999</c:v>
                </c:pt>
                <c:pt idx="965">
                  <c:v>151.66999999999999</c:v>
                </c:pt>
                <c:pt idx="966">
                  <c:v>154.44</c:v>
                </c:pt>
                <c:pt idx="967">
                  <c:v>159.07</c:v>
                </c:pt>
                <c:pt idx="968">
                  <c:v>292.14</c:v>
                </c:pt>
                <c:pt idx="969">
                  <c:v>275.36</c:v>
                </c:pt>
                <c:pt idx="970">
                  <c:v>195.95</c:v>
                </c:pt>
                <c:pt idx="971">
                  <c:v>174.65</c:v>
                </c:pt>
                <c:pt idx="972">
                  <c:v>33.76</c:v>
                </c:pt>
                <c:pt idx="973">
                  <c:v>153.76</c:v>
                </c:pt>
                <c:pt idx="974">
                  <c:v>169.78</c:v>
                </c:pt>
                <c:pt idx="975">
                  <c:v>144.88</c:v>
                </c:pt>
                <c:pt idx="976">
                  <c:v>343.54</c:v>
                </c:pt>
                <c:pt idx="977">
                  <c:v>311.10000000000002</c:v>
                </c:pt>
                <c:pt idx="978">
                  <c:v>305.58</c:v>
                </c:pt>
                <c:pt idx="979">
                  <c:v>408.16</c:v>
                </c:pt>
                <c:pt idx="980">
                  <c:v>558.23</c:v>
                </c:pt>
                <c:pt idx="981">
                  <c:v>504.94</c:v>
                </c:pt>
                <c:pt idx="982">
                  <c:v>143.36000000000001</c:v>
                </c:pt>
                <c:pt idx="983">
                  <c:v>145.96</c:v>
                </c:pt>
                <c:pt idx="984">
                  <c:v>165.53</c:v>
                </c:pt>
                <c:pt idx="985">
                  <c:v>163.38999999999999</c:v>
                </c:pt>
                <c:pt idx="986">
                  <c:v>166.83</c:v>
                </c:pt>
                <c:pt idx="987">
                  <c:v>164.18</c:v>
                </c:pt>
                <c:pt idx="988">
                  <c:v>166.73</c:v>
                </c:pt>
                <c:pt idx="989">
                  <c:v>170.01</c:v>
                </c:pt>
                <c:pt idx="990">
                  <c:v>167.46</c:v>
                </c:pt>
                <c:pt idx="991">
                  <c:v>172.59</c:v>
                </c:pt>
                <c:pt idx="992">
                  <c:v>141.28</c:v>
                </c:pt>
                <c:pt idx="993">
                  <c:v>90.74</c:v>
                </c:pt>
                <c:pt idx="994">
                  <c:v>22.1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43.83</c:v>
                </c:pt>
                <c:pt idx="1004">
                  <c:v>167.12</c:v>
                </c:pt>
                <c:pt idx="1005">
                  <c:v>169.24</c:v>
                </c:pt>
                <c:pt idx="1006">
                  <c:v>163.66</c:v>
                </c:pt>
                <c:pt idx="1007">
                  <c:v>163.96</c:v>
                </c:pt>
                <c:pt idx="1008">
                  <c:v>167.75</c:v>
                </c:pt>
                <c:pt idx="1009">
                  <c:v>164.82</c:v>
                </c:pt>
                <c:pt idx="1010">
                  <c:v>166.58</c:v>
                </c:pt>
                <c:pt idx="1011">
                  <c:v>168.74</c:v>
                </c:pt>
                <c:pt idx="1012">
                  <c:v>167.44</c:v>
                </c:pt>
                <c:pt idx="1013">
                  <c:v>167.81</c:v>
                </c:pt>
                <c:pt idx="1014">
                  <c:v>167.98</c:v>
                </c:pt>
                <c:pt idx="1015">
                  <c:v>167.8</c:v>
                </c:pt>
                <c:pt idx="1016">
                  <c:v>135.27000000000001</c:v>
                </c:pt>
                <c:pt idx="1017">
                  <c:v>78.95</c:v>
                </c:pt>
                <c:pt idx="1018">
                  <c:v>9.68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1.1499999999999999</c:v>
                </c:pt>
                <c:pt idx="1028">
                  <c:v>157.05000000000001</c:v>
                </c:pt>
                <c:pt idx="1029">
                  <c:v>154.33000000000001</c:v>
                </c:pt>
                <c:pt idx="1030">
                  <c:v>157.22999999999999</c:v>
                </c:pt>
                <c:pt idx="1031">
                  <c:v>161.77000000000001</c:v>
                </c:pt>
                <c:pt idx="1032">
                  <c:v>160.25</c:v>
                </c:pt>
                <c:pt idx="1033">
                  <c:v>160.74</c:v>
                </c:pt>
                <c:pt idx="1034">
                  <c:v>162.44</c:v>
                </c:pt>
                <c:pt idx="1035">
                  <c:v>163.58000000000001</c:v>
                </c:pt>
                <c:pt idx="1036">
                  <c:v>163.59</c:v>
                </c:pt>
                <c:pt idx="1037">
                  <c:v>168.58</c:v>
                </c:pt>
                <c:pt idx="1038">
                  <c:v>169.87</c:v>
                </c:pt>
                <c:pt idx="1039">
                  <c:v>170.79</c:v>
                </c:pt>
                <c:pt idx="1040">
                  <c:v>360.25</c:v>
                </c:pt>
                <c:pt idx="1041">
                  <c:v>351.9</c:v>
                </c:pt>
                <c:pt idx="1042">
                  <c:v>277.10000000000002</c:v>
                </c:pt>
                <c:pt idx="1043">
                  <c:v>257.68</c:v>
                </c:pt>
                <c:pt idx="1044">
                  <c:v>61.34</c:v>
                </c:pt>
                <c:pt idx="1045">
                  <c:v>219.79</c:v>
                </c:pt>
                <c:pt idx="1046">
                  <c:v>219.42</c:v>
                </c:pt>
                <c:pt idx="1047">
                  <c:v>347.77</c:v>
                </c:pt>
                <c:pt idx="1048">
                  <c:v>641.01</c:v>
                </c:pt>
                <c:pt idx="1049">
                  <c:v>558.69000000000005</c:v>
                </c:pt>
                <c:pt idx="1050">
                  <c:v>467.7</c:v>
                </c:pt>
                <c:pt idx="1051">
                  <c:v>489.75</c:v>
                </c:pt>
                <c:pt idx="1052">
                  <c:v>636.28</c:v>
                </c:pt>
                <c:pt idx="1053">
                  <c:v>656.16</c:v>
                </c:pt>
                <c:pt idx="1054">
                  <c:v>161</c:v>
                </c:pt>
                <c:pt idx="1055">
                  <c:v>160</c:v>
                </c:pt>
                <c:pt idx="1056">
                  <c:v>164.48</c:v>
                </c:pt>
                <c:pt idx="1057">
                  <c:v>159.09</c:v>
                </c:pt>
                <c:pt idx="1058">
                  <c:v>161.63</c:v>
                </c:pt>
                <c:pt idx="1059">
                  <c:v>160.88</c:v>
                </c:pt>
                <c:pt idx="1060">
                  <c:v>159.87</c:v>
                </c:pt>
                <c:pt idx="1061">
                  <c:v>160.69</c:v>
                </c:pt>
                <c:pt idx="1062">
                  <c:v>163.41</c:v>
                </c:pt>
                <c:pt idx="1063">
                  <c:v>144.38999999999999</c:v>
                </c:pt>
                <c:pt idx="1064">
                  <c:v>275.99</c:v>
                </c:pt>
                <c:pt idx="1065">
                  <c:v>279.86</c:v>
                </c:pt>
                <c:pt idx="1066">
                  <c:v>206.57</c:v>
                </c:pt>
                <c:pt idx="1067">
                  <c:v>203.07</c:v>
                </c:pt>
                <c:pt idx="1068">
                  <c:v>49.39</c:v>
                </c:pt>
                <c:pt idx="1069">
                  <c:v>198.93</c:v>
                </c:pt>
                <c:pt idx="1070">
                  <c:v>195.77</c:v>
                </c:pt>
                <c:pt idx="1071">
                  <c:v>264.27999999999997</c:v>
                </c:pt>
                <c:pt idx="1072">
                  <c:v>561.48</c:v>
                </c:pt>
                <c:pt idx="1073">
                  <c:v>490.68</c:v>
                </c:pt>
                <c:pt idx="1074">
                  <c:v>464.11</c:v>
                </c:pt>
                <c:pt idx="1075">
                  <c:v>463.98</c:v>
                </c:pt>
                <c:pt idx="1076">
                  <c:v>636.75</c:v>
                </c:pt>
                <c:pt idx="1077">
                  <c:v>648.13</c:v>
                </c:pt>
                <c:pt idx="1078">
                  <c:v>157.58000000000001</c:v>
                </c:pt>
                <c:pt idx="1079">
                  <c:v>158.63999999999999</c:v>
                </c:pt>
                <c:pt idx="1080">
                  <c:v>188.13</c:v>
                </c:pt>
                <c:pt idx="1081">
                  <c:v>187.26</c:v>
                </c:pt>
                <c:pt idx="1082">
                  <c:v>181.71</c:v>
                </c:pt>
                <c:pt idx="1083">
                  <c:v>178.45</c:v>
                </c:pt>
                <c:pt idx="1084">
                  <c:v>175.64</c:v>
                </c:pt>
                <c:pt idx="1085">
                  <c:v>177.51</c:v>
                </c:pt>
                <c:pt idx="1086">
                  <c:v>188.92</c:v>
                </c:pt>
                <c:pt idx="1087">
                  <c:v>250.45</c:v>
                </c:pt>
                <c:pt idx="1088">
                  <c:v>507.98</c:v>
                </c:pt>
                <c:pt idx="1089">
                  <c:v>454</c:v>
                </c:pt>
                <c:pt idx="1090">
                  <c:v>387.33</c:v>
                </c:pt>
                <c:pt idx="1091">
                  <c:v>359.95</c:v>
                </c:pt>
                <c:pt idx="1092">
                  <c:v>110.26</c:v>
                </c:pt>
                <c:pt idx="1093">
                  <c:v>349.42</c:v>
                </c:pt>
                <c:pt idx="1094">
                  <c:v>331.74</c:v>
                </c:pt>
                <c:pt idx="1095">
                  <c:v>785.73</c:v>
                </c:pt>
                <c:pt idx="1096">
                  <c:v>844.79</c:v>
                </c:pt>
                <c:pt idx="1097">
                  <c:v>674.25</c:v>
                </c:pt>
                <c:pt idx="1098">
                  <c:v>521.69000000000005</c:v>
                </c:pt>
                <c:pt idx="1099">
                  <c:v>645.59</c:v>
                </c:pt>
                <c:pt idx="1100">
                  <c:v>721.73</c:v>
                </c:pt>
                <c:pt idx="1101">
                  <c:v>721.68</c:v>
                </c:pt>
                <c:pt idx="1102">
                  <c:v>597.05999999999995</c:v>
                </c:pt>
                <c:pt idx="1103">
                  <c:v>209.23</c:v>
                </c:pt>
                <c:pt idx="1104">
                  <c:v>204.25</c:v>
                </c:pt>
                <c:pt idx="1105">
                  <c:v>238.57</c:v>
                </c:pt>
                <c:pt idx="1106">
                  <c:v>227.77</c:v>
                </c:pt>
                <c:pt idx="1107">
                  <c:v>214.62</c:v>
                </c:pt>
                <c:pt idx="1108">
                  <c:v>216.75</c:v>
                </c:pt>
                <c:pt idx="1109">
                  <c:v>226.62</c:v>
                </c:pt>
                <c:pt idx="1110">
                  <c:v>321.8</c:v>
                </c:pt>
                <c:pt idx="1111">
                  <c:v>450.31</c:v>
                </c:pt>
                <c:pt idx="1112">
                  <c:v>614.79999999999995</c:v>
                </c:pt>
                <c:pt idx="1113">
                  <c:v>544.29999999999995</c:v>
                </c:pt>
                <c:pt idx="1114">
                  <c:v>411.86</c:v>
                </c:pt>
                <c:pt idx="1115">
                  <c:v>355.52</c:v>
                </c:pt>
                <c:pt idx="1116">
                  <c:v>104.16</c:v>
                </c:pt>
                <c:pt idx="1117">
                  <c:v>317.23</c:v>
                </c:pt>
                <c:pt idx="1118">
                  <c:v>295.73</c:v>
                </c:pt>
                <c:pt idx="1119">
                  <c:v>562.87</c:v>
                </c:pt>
                <c:pt idx="1120">
                  <c:v>787.82</c:v>
                </c:pt>
                <c:pt idx="1121">
                  <c:v>657.76</c:v>
                </c:pt>
                <c:pt idx="1122">
                  <c:v>521.69000000000005</c:v>
                </c:pt>
                <c:pt idx="1123">
                  <c:v>569.75</c:v>
                </c:pt>
                <c:pt idx="1124">
                  <c:v>697.84</c:v>
                </c:pt>
                <c:pt idx="1125">
                  <c:v>696.58</c:v>
                </c:pt>
                <c:pt idx="1126">
                  <c:v>495.87</c:v>
                </c:pt>
                <c:pt idx="1127">
                  <c:v>181.27</c:v>
                </c:pt>
                <c:pt idx="1128">
                  <c:v>183.41</c:v>
                </c:pt>
                <c:pt idx="1129">
                  <c:v>181.53</c:v>
                </c:pt>
                <c:pt idx="1130">
                  <c:v>186.29</c:v>
                </c:pt>
                <c:pt idx="1131">
                  <c:v>199.43</c:v>
                </c:pt>
                <c:pt idx="1132">
                  <c:v>197.21</c:v>
                </c:pt>
                <c:pt idx="1133">
                  <c:v>200.71</c:v>
                </c:pt>
                <c:pt idx="1134">
                  <c:v>201.98</c:v>
                </c:pt>
                <c:pt idx="1135">
                  <c:v>315.68</c:v>
                </c:pt>
                <c:pt idx="1136">
                  <c:v>474.06</c:v>
                </c:pt>
                <c:pt idx="1137">
                  <c:v>355.18</c:v>
                </c:pt>
                <c:pt idx="1138">
                  <c:v>303.12</c:v>
                </c:pt>
                <c:pt idx="1139">
                  <c:v>280.24</c:v>
                </c:pt>
                <c:pt idx="1140">
                  <c:v>66.040000000000006</c:v>
                </c:pt>
                <c:pt idx="1141">
                  <c:v>263.19</c:v>
                </c:pt>
                <c:pt idx="1142">
                  <c:v>260.55</c:v>
                </c:pt>
                <c:pt idx="1143">
                  <c:v>438.33</c:v>
                </c:pt>
                <c:pt idx="1144">
                  <c:v>690.87</c:v>
                </c:pt>
                <c:pt idx="1145">
                  <c:v>552.57000000000005</c:v>
                </c:pt>
                <c:pt idx="1146">
                  <c:v>493.78</c:v>
                </c:pt>
                <c:pt idx="1147">
                  <c:v>521.69000000000005</c:v>
                </c:pt>
                <c:pt idx="1148">
                  <c:v>654.96</c:v>
                </c:pt>
                <c:pt idx="1149">
                  <c:v>690.79</c:v>
                </c:pt>
                <c:pt idx="1150">
                  <c:v>170.13</c:v>
                </c:pt>
                <c:pt idx="1151">
                  <c:v>172.03</c:v>
                </c:pt>
                <c:pt idx="1152">
                  <c:v>170.43</c:v>
                </c:pt>
                <c:pt idx="1153">
                  <c:v>172.24</c:v>
                </c:pt>
                <c:pt idx="1154">
                  <c:v>175.52</c:v>
                </c:pt>
                <c:pt idx="1155">
                  <c:v>176.26</c:v>
                </c:pt>
                <c:pt idx="1156">
                  <c:v>181.43</c:v>
                </c:pt>
                <c:pt idx="1157">
                  <c:v>179.25</c:v>
                </c:pt>
                <c:pt idx="1158">
                  <c:v>182.38</c:v>
                </c:pt>
                <c:pt idx="1159">
                  <c:v>152.15</c:v>
                </c:pt>
                <c:pt idx="1160">
                  <c:v>73.819999999999993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43.45</c:v>
                </c:pt>
                <c:pt idx="1173">
                  <c:v>167.41</c:v>
                </c:pt>
                <c:pt idx="1174">
                  <c:v>163.96</c:v>
                </c:pt>
                <c:pt idx="1175">
                  <c:v>161.74</c:v>
                </c:pt>
                <c:pt idx="1176">
                  <c:v>161.16999999999999</c:v>
                </c:pt>
                <c:pt idx="1177">
                  <c:v>162.99</c:v>
                </c:pt>
                <c:pt idx="1178">
                  <c:v>167.6</c:v>
                </c:pt>
                <c:pt idx="1179">
                  <c:v>170.07</c:v>
                </c:pt>
                <c:pt idx="1180">
                  <c:v>164.96</c:v>
                </c:pt>
                <c:pt idx="1181">
                  <c:v>166.52</c:v>
                </c:pt>
                <c:pt idx="1182">
                  <c:v>161.74</c:v>
                </c:pt>
                <c:pt idx="1183">
                  <c:v>152.76</c:v>
                </c:pt>
                <c:pt idx="1184">
                  <c:v>126.67</c:v>
                </c:pt>
                <c:pt idx="1185">
                  <c:v>58.49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139.31</c:v>
                </c:pt>
                <c:pt idx="1198">
                  <c:v>150.43</c:v>
                </c:pt>
                <c:pt idx="1199">
                  <c:v>156</c:v>
                </c:pt>
                <c:pt idx="1200">
                  <c:v>155.53</c:v>
                </c:pt>
                <c:pt idx="1201">
                  <c:v>155.85</c:v>
                </c:pt>
                <c:pt idx="1202">
                  <c:v>166.88</c:v>
                </c:pt>
                <c:pt idx="1203">
                  <c:v>162.33000000000001</c:v>
                </c:pt>
                <c:pt idx="1204">
                  <c:v>169.91</c:v>
                </c:pt>
                <c:pt idx="1205">
                  <c:v>165.36</c:v>
                </c:pt>
                <c:pt idx="1206">
                  <c:v>159.5</c:v>
                </c:pt>
                <c:pt idx="1207">
                  <c:v>154.99</c:v>
                </c:pt>
                <c:pt idx="1208">
                  <c:v>127.77</c:v>
                </c:pt>
                <c:pt idx="1209">
                  <c:v>75.86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2.96</c:v>
                </c:pt>
                <c:pt idx="1221">
                  <c:v>153.5</c:v>
                </c:pt>
                <c:pt idx="1222">
                  <c:v>156.21</c:v>
                </c:pt>
                <c:pt idx="1223">
                  <c:v>153.4</c:v>
                </c:pt>
                <c:pt idx="1224">
                  <c:v>157.56</c:v>
                </c:pt>
                <c:pt idx="1225">
                  <c:v>155.41999999999999</c:v>
                </c:pt>
                <c:pt idx="1226">
                  <c:v>154.03</c:v>
                </c:pt>
                <c:pt idx="1227">
                  <c:v>152.36000000000001</c:v>
                </c:pt>
                <c:pt idx="1228">
                  <c:v>154.93</c:v>
                </c:pt>
                <c:pt idx="1229">
                  <c:v>148.08000000000001</c:v>
                </c:pt>
                <c:pt idx="1230">
                  <c:v>153.53</c:v>
                </c:pt>
                <c:pt idx="1231">
                  <c:v>146.55000000000001</c:v>
                </c:pt>
                <c:pt idx="1232">
                  <c:v>270.23</c:v>
                </c:pt>
                <c:pt idx="1233">
                  <c:v>297.01</c:v>
                </c:pt>
                <c:pt idx="1234">
                  <c:v>163.4</c:v>
                </c:pt>
                <c:pt idx="1235">
                  <c:v>126.44</c:v>
                </c:pt>
                <c:pt idx="1236">
                  <c:v>24.09</c:v>
                </c:pt>
                <c:pt idx="1237">
                  <c:v>137.61000000000001</c:v>
                </c:pt>
                <c:pt idx="1238">
                  <c:v>157.69</c:v>
                </c:pt>
                <c:pt idx="1239">
                  <c:v>163.28</c:v>
                </c:pt>
                <c:pt idx="1240">
                  <c:v>398.58</c:v>
                </c:pt>
                <c:pt idx="1241">
                  <c:v>393.2</c:v>
                </c:pt>
                <c:pt idx="1242">
                  <c:v>323.62</c:v>
                </c:pt>
                <c:pt idx="1243">
                  <c:v>339.05</c:v>
                </c:pt>
                <c:pt idx="1244">
                  <c:v>389.63</c:v>
                </c:pt>
                <c:pt idx="1245">
                  <c:v>577.22</c:v>
                </c:pt>
                <c:pt idx="1246">
                  <c:v>157.83000000000001</c:v>
                </c:pt>
                <c:pt idx="1247">
                  <c:v>160.13</c:v>
                </c:pt>
                <c:pt idx="1248">
                  <c:v>162.11000000000001</c:v>
                </c:pt>
                <c:pt idx="1249">
                  <c:v>166.48</c:v>
                </c:pt>
                <c:pt idx="1250">
                  <c:v>164.14</c:v>
                </c:pt>
                <c:pt idx="1251">
                  <c:v>162.16999999999999</c:v>
                </c:pt>
                <c:pt idx="1252">
                  <c:v>164.35</c:v>
                </c:pt>
                <c:pt idx="1253">
                  <c:v>167.43</c:v>
                </c:pt>
                <c:pt idx="1254">
                  <c:v>163.21</c:v>
                </c:pt>
                <c:pt idx="1255">
                  <c:v>132.9</c:v>
                </c:pt>
                <c:pt idx="1256">
                  <c:v>264.95999999999998</c:v>
                </c:pt>
                <c:pt idx="1257">
                  <c:v>236.7</c:v>
                </c:pt>
                <c:pt idx="1258">
                  <c:v>218.46</c:v>
                </c:pt>
                <c:pt idx="1259">
                  <c:v>200.57</c:v>
                </c:pt>
                <c:pt idx="1260">
                  <c:v>44.32</c:v>
                </c:pt>
                <c:pt idx="1261">
                  <c:v>187.79</c:v>
                </c:pt>
                <c:pt idx="1262">
                  <c:v>188.05</c:v>
                </c:pt>
                <c:pt idx="1263">
                  <c:v>165.1</c:v>
                </c:pt>
                <c:pt idx="1264">
                  <c:v>425.11</c:v>
                </c:pt>
                <c:pt idx="1265">
                  <c:v>373.65</c:v>
                </c:pt>
                <c:pt idx="1266">
                  <c:v>357.51</c:v>
                </c:pt>
                <c:pt idx="1267">
                  <c:v>411.66</c:v>
                </c:pt>
                <c:pt idx="1268">
                  <c:v>462.24</c:v>
                </c:pt>
                <c:pt idx="1269">
                  <c:v>596.37</c:v>
                </c:pt>
                <c:pt idx="1270">
                  <c:v>153.53</c:v>
                </c:pt>
                <c:pt idx="1271">
                  <c:v>157.69</c:v>
                </c:pt>
                <c:pt idx="1272">
                  <c:v>155.69999999999999</c:v>
                </c:pt>
                <c:pt idx="1273">
                  <c:v>164.03</c:v>
                </c:pt>
                <c:pt idx="1274">
                  <c:v>162.38999999999999</c:v>
                </c:pt>
                <c:pt idx="1275">
                  <c:v>170.1</c:v>
                </c:pt>
                <c:pt idx="1276">
                  <c:v>172.93</c:v>
                </c:pt>
                <c:pt idx="1277">
                  <c:v>173.28</c:v>
                </c:pt>
                <c:pt idx="1278">
                  <c:v>174.54</c:v>
                </c:pt>
                <c:pt idx="1279">
                  <c:v>140.36000000000001</c:v>
                </c:pt>
                <c:pt idx="1280">
                  <c:v>283.13</c:v>
                </c:pt>
                <c:pt idx="1281">
                  <c:v>248.51</c:v>
                </c:pt>
                <c:pt idx="1282">
                  <c:v>229.58</c:v>
                </c:pt>
                <c:pt idx="1283">
                  <c:v>209.17</c:v>
                </c:pt>
                <c:pt idx="1284">
                  <c:v>34.24</c:v>
                </c:pt>
                <c:pt idx="1285">
                  <c:v>174.75</c:v>
                </c:pt>
                <c:pt idx="1286">
                  <c:v>156.91</c:v>
                </c:pt>
                <c:pt idx="1287">
                  <c:v>149.68</c:v>
                </c:pt>
                <c:pt idx="1288">
                  <c:v>333.25</c:v>
                </c:pt>
                <c:pt idx="1289">
                  <c:v>286.24</c:v>
                </c:pt>
                <c:pt idx="1290">
                  <c:v>300.82</c:v>
                </c:pt>
                <c:pt idx="1291">
                  <c:v>305.8</c:v>
                </c:pt>
                <c:pt idx="1292">
                  <c:v>411.43</c:v>
                </c:pt>
                <c:pt idx="1293">
                  <c:v>509.92</c:v>
                </c:pt>
                <c:pt idx="1294">
                  <c:v>143.03</c:v>
                </c:pt>
                <c:pt idx="1295">
                  <c:v>145.19999999999999</c:v>
                </c:pt>
                <c:pt idx="1296">
                  <c:v>158.53</c:v>
                </c:pt>
                <c:pt idx="1297">
                  <c:v>153.66999999999999</c:v>
                </c:pt>
                <c:pt idx="1298">
                  <c:v>151.28</c:v>
                </c:pt>
                <c:pt idx="1299">
                  <c:v>147.47999999999999</c:v>
                </c:pt>
                <c:pt idx="1300">
                  <c:v>147.47999999999999</c:v>
                </c:pt>
                <c:pt idx="1301">
                  <c:v>148.07</c:v>
                </c:pt>
                <c:pt idx="1302">
                  <c:v>154.30000000000001</c:v>
                </c:pt>
                <c:pt idx="1303">
                  <c:v>150.47999999999999</c:v>
                </c:pt>
                <c:pt idx="1304">
                  <c:v>304.61</c:v>
                </c:pt>
                <c:pt idx="1305">
                  <c:v>378.79</c:v>
                </c:pt>
                <c:pt idx="1306">
                  <c:v>357.51</c:v>
                </c:pt>
                <c:pt idx="1307">
                  <c:v>303.20999999999998</c:v>
                </c:pt>
                <c:pt idx="1308">
                  <c:v>95.51</c:v>
                </c:pt>
                <c:pt idx="1309">
                  <c:v>313.27</c:v>
                </c:pt>
                <c:pt idx="1310">
                  <c:v>315.58</c:v>
                </c:pt>
                <c:pt idx="1311">
                  <c:v>639.09</c:v>
                </c:pt>
                <c:pt idx="1312">
                  <c:v>874.75</c:v>
                </c:pt>
                <c:pt idx="1313">
                  <c:v>733.84</c:v>
                </c:pt>
                <c:pt idx="1314">
                  <c:v>653.69000000000005</c:v>
                </c:pt>
                <c:pt idx="1315">
                  <c:v>675.44</c:v>
                </c:pt>
                <c:pt idx="1316">
                  <c:v>683.4</c:v>
                </c:pt>
                <c:pt idx="1317">
                  <c:v>689.19</c:v>
                </c:pt>
                <c:pt idx="1318">
                  <c:v>174.29</c:v>
                </c:pt>
                <c:pt idx="1319">
                  <c:v>175.95</c:v>
                </c:pt>
                <c:pt idx="1320">
                  <c:v>186.38</c:v>
                </c:pt>
                <c:pt idx="1321">
                  <c:v>183.15</c:v>
                </c:pt>
                <c:pt idx="1322">
                  <c:v>188.59</c:v>
                </c:pt>
                <c:pt idx="1323">
                  <c:v>191.88</c:v>
                </c:pt>
                <c:pt idx="1324">
                  <c:v>196.98</c:v>
                </c:pt>
                <c:pt idx="1325">
                  <c:v>193.7</c:v>
                </c:pt>
                <c:pt idx="1326">
                  <c:v>195.85</c:v>
                </c:pt>
                <c:pt idx="1327">
                  <c:v>167.25</c:v>
                </c:pt>
                <c:pt idx="1328">
                  <c:v>116.59</c:v>
                </c:pt>
                <c:pt idx="1329">
                  <c:v>13.35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41.52</c:v>
                </c:pt>
                <c:pt idx="1341">
                  <c:v>172.9</c:v>
                </c:pt>
                <c:pt idx="1342">
                  <c:v>171.82</c:v>
                </c:pt>
                <c:pt idx="1343">
                  <c:v>176.84</c:v>
                </c:pt>
                <c:pt idx="1344">
                  <c:v>169.03</c:v>
                </c:pt>
                <c:pt idx="1345">
                  <c:v>174.95</c:v>
                </c:pt>
                <c:pt idx="1346">
                  <c:v>178.74</c:v>
                </c:pt>
                <c:pt idx="1347">
                  <c:v>178.78</c:v>
                </c:pt>
                <c:pt idx="1348">
                  <c:v>180.77</c:v>
                </c:pt>
                <c:pt idx="1349">
                  <c:v>177.06</c:v>
                </c:pt>
                <c:pt idx="1350">
                  <c:v>179.47</c:v>
                </c:pt>
                <c:pt idx="1351">
                  <c:v>144.52000000000001</c:v>
                </c:pt>
                <c:pt idx="1352">
                  <c:v>72.83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24.09</c:v>
                </c:pt>
                <c:pt idx="1365">
                  <c:v>157.22999999999999</c:v>
                </c:pt>
                <c:pt idx="1366">
                  <c:v>154.76</c:v>
                </c:pt>
                <c:pt idx="1367">
                  <c:v>163.15</c:v>
                </c:pt>
                <c:pt idx="1368">
                  <c:v>162.74</c:v>
                </c:pt>
                <c:pt idx="1369">
                  <c:v>167.06</c:v>
                </c:pt>
                <c:pt idx="1370">
                  <c:v>170.29</c:v>
                </c:pt>
                <c:pt idx="1371">
                  <c:v>169.83</c:v>
                </c:pt>
                <c:pt idx="1372">
                  <c:v>176.81</c:v>
                </c:pt>
                <c:pt idx="1373">
                  <c:v>176.24</c:v>
                </c:pt>
                <c:pt idx="1374">
                  <c:v>179.81</c:v>
                </c:pt>
                <c:pt idx="1375">
                  <c:v>145.75</c:v>
                </c:pt>
                <c:pt idx="1376">
                  <c:v>336.08</c:v>
                </c:pt>
                <c:pt idx="1377">
                  <c:v>271.93</c:v>
                </c:pt>
                <c:pt idx="1378">
                  <c:v>251.54</c:v>
                </c:pt>
                <c:pt idx="1379">
                  <c:v>218.11</c:v>
                </c:pt>
                <c:pt idx="1380">
                  <c:v>46.39</c:v>
                </c:pt>
                <c:pt idx="1381">
                  <c:v>189.24</c:v>
                </c:pt>
                <c:pt idx="1382">
                  <c:v>164.46</c:v>
                </c:pt>
                <c:pt idx="1383">
                  <c:v>142.99</c:v>
                </c:pt>
                <c:pt idx="1384">
                  <c:v>255.89</c:v>
                </c:pt>
                <c:pt idx="1385">
                  <c:v>351.55</c:v>
                </c:pt>
                <c:pt idx="1386">
                  <c:v>400.97</c:v>
                </c:pt>
                <c:pt idx="1387">
                  <c:v>309.7</c:v>
                </c:pt>
                <c:pt idx="1388">
                  <c:v>465.41</c:v>
                </c:pt>
                <c:pt idx="1389">
                  <c:v>593.1</c:v>
                </c:pt>
                <c:pt idx="1390">
                  <c:v>154.88</c:v>
                </c:pt>
                <c:pt idx="1391">
                  <c:v>160.25</c:v>
                </c:pt>
                <c:pt idx="1392">
                  <c:v>151.1</c:v>
                </c:pt>
                <c:pt idx="1393">
                  <c:v>150.51</c:v>
                </c:pt>
                <c:pt idx="1394">
                  <c:v>158.88999999999999</c:v>
                </c:pt>
                <c:pt idx="1395">
                  <c:v>158.24</c:v>
                </c:pt>
                <c:pt idx="1396">
                  <c:v>161.25</c:v>
                </c:pt>
                <c:pt idx="1397">
                  <c:v>164.02</c:v>
                </c:pt>
                <c:pt idx="1398">
                  <c:v>166.19</c:v>
                </c:pt>
                <c:pt idx="1399">
                  <c:v>127.79</c:v>
                </c:pt>
                <c:pt idx="1400">
                  <c:v>221.64</c:v>
                </c:pt>
                <c:pt idx="1401">
                  <c:v>213.52</c:v>
                </c:pt>
                <c:pt idx="1402">
                  <c:v>184.29</c:v>
                </c:pt>
                <c:pt idx="1403">
                  <c:v>145.71</c:v>
                </c:pt>
                <c:pt idx="1404">
                  <c:v>7.32</c:v>
                </c:pt>
                <c:pt idx="1405">
                  <c:v>83.07</c:v>
                </c:pt>
                <c:pt idx="1406">
                  <c:v>64.650000000000006</c:v>
                </c:pt>
                <c:pt idx="1407">
                  <c:v>58.69</c:v>
                </c:pt>
                <c:pt idx="1408">
                  <c:v>71.86</c:v>
                </c:pt>
                <c:pt idx="1409">
                  <c:v>3.73</c:v>
                </c:pt>
                <c:pt idx="1410">
                  <c:v>0</c:v>
                </c:pt>
                <c:pt idx="1411">
                  <c:v>93.98</c:v>
                </c:pt>
                <c:pt idx="1412">
                  <c:v>234.38</c:v>
                </c:pt>
                <c:pt idx="1413">
                  <c:v>332.94</c:v>
                </c:pt>
                <c:pt idx="1414">
                  <c:v>136.61000000000001</c:v>
                </c:pt>
                <c:pt idx="1415">
                  <c:v>141.38999999999999</c:v>
                </c:pt>
                <c:pt idx="1416">
                  <c:v>135.66999999999999</c:v>
                </c:pt>
                <c:pt idx="1417">
                  <c:v>143.47</c:v>
                </c:pt>
                <c:pt idx="1418">
                  <c:v>151.62</c:v>
                </c:pt>
                <c:pt idx="1419">
                  <c:v>161.77000000000001</c:v>
                </c:pt>
                <c:pt idx="1420">
                  <c:v>163.88</c:v>
                </c:pt>
                <c:pt idx="1421">
                  <c:v>167.42</c:v>
                </c:pt>
                <c:pt idx="1422">
                  <c:v>168.79</c:v>
                </c:pt>
                <c:pt idx="1423">
                  <c:v>143.61000000000001</c:v>
                </c:pt>
                <c:pt idx="1424">
                  <c:v>221.04</c:v>
                </c:pt>
                <c:pt idx="1425">
                  <c:v>165.75</c:v>
                </c:pt>
                <c:pt idx="1426">
                  <c:v>108.86</c:v>
                </c:pt>
                <c:pt idx="1427">
                  <c:v>63.38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50.18</c:v>
                </c:pt>
                <c:pt idx="1438">
                  <c:v>118.89</c:v>
                </c:pt>
                <c:pt idx="1439">
                  <c:v>118.86</c:v>
                </c:pt>
                <c:pt idx="1440">
                  <c:v>109.24</c:v>
                </c:pt>
                <c:pt idx="1441">
                  <c:v>113.04</c:v>
                </c:pt>
                <c:pt idx="1442">
                  <c:v>116.41</c:v>
                </c:pt>
                <c:pt idx="1443">
                  <c:v>118.88</c:v>
                </c:pt>
                <c:pt idx="1444">
                  <c:v>116.97</c:v>
                </c:pt>
                <c:pt idx="1445">
                  <c:v>110.11</c:v>
                </c:pt>
                <c:pt idx="1446">
                  <c:v>103.88</c:v>
                </c:pt>
                <c:pt idx="1447">
                  <c:v>92.03</c:v>
                </c:pt>
                <c:pt idx="1448">
                  <c:v>76.08</c:v>
                </c:pt>
                <c:pt idx="1449">
                  <c:v>53.12</c:v>
                </c:pt>
                <c:pt idx="1450">
                  <c:v>18.850000000000001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63.47</c:v>
                </c:pt>
                <c:pt idx="1462">
                  <c:v>95.87</c:v>
                </c:pt>
                <c:pt idx="1463">
                  <c:v>97.88</c:v>
                </c:pt>
                <c:pt idx="1464">
                  <c:v>105.8</c:v>
                </c:pt>
                <c:pt idx="1465">
                  <c:v>107.77</c:v>
                </c:pt>
                <c:pt idx="1466">
                  <c:v>111.15</c:v>
                </c:pt>
                <c:pt idx="1467">
                  <c:v>111.69</c:v>
                </c:pt>
                <c:pt idx="1468">
                  <c:v>116.59</c:v>
                </c:pt>
                <c:pt idx="1469">
                  <c:v>118.4</c:v>
                </c:pt>
                <c:pt idx="1470">
                  <c:v>119.9</c:v>
                </c:pt>
                <c:pt idx="1471">
                  <c:v>105.81</c:v>
                </c:pt>
                <c:pt idx="1472">
                  <c:v>74.459999999999994</c:v>
                </c:pt>
                <c:pt idx="1473">
                  <c:v>31.31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33.51</c:v>
                </c:pt>
                <c:pt idx="1485">
                  <c:v>107.1</c:v>
                </c:pt>
                <c:pt idx="1486">
                  <c:v>107.58</c:v>
                </c:pt>
                <c:pt idx="1487">
                  <c:v>108.56</c:v>
                </c:pt>
                <c:pt idx="1488">
                  <c:v>130.03</c:v>
                </c:pt>
                <c:pt idx="1489">
                  <c:v>122.53</c:v>
                </c:pt>
                <c:pt idx="1490">
                  <c:v>117</c:v>
                </c:pt>
                <c:pt idx="1491">
                  <c:v>109.9</c:v>
                </c:pt>
                <c:pt idx="1492">
                  <c:v>108.14</c:v>
                </c:pt>
                <c:pt idx="1493">
                  <c:v>106.23</c:v>
                </c:pt>
                <c:pt idx="1494">
                  <c:v>105.61</c:v>
                </c:pt>
                <c:pt idx="1495">
                  <c:v>100.16</c:v>
                </c:pt>
                <c:pt idx="1496">
                  <c:v>84.43</c:v>
                </c:pt>
                <c:pt idx="1497">
                  <c:v>64.2</c:v>
                </c:pt>
                <c:pt idx="1498">
                  <c:v>38.75</c:v>
                </c:pt>
                <c:pt idx="1499">
                  <c:v>13.98</c:v>
                </c:pt>
                <c:pt idx="1500">
                  <c:v>3.72</c:v>
                </c:pt>
                <c:pt idx="1501">
                  <c:v>0</c:v>
                </c:pt>
                <c:pt idx="1502">
                  <c:v>3.78</c:v>
                </c:pt>
                <c:pt idx="1503">
                  <c:v>21.98</c:v>
                </c:pt>
                <c:pt idx="1504">
                  <c:v>47.76</c:v>
                </c:pt>
                <c:pt idx="1505">
                  <c:v>82.16</c:v>
                </c:pt>
                <c:pt idx="1506">
                  <c:v>111.05</c:v>
                </c:pt>
                <c:pt idx="1507">
                  <c:v>131.97999999999999</c:v>
                </c:pt>
                <c:pt idx="1508">
                  <c:v>143.85</c:v>
                </c:pt>
                <c:pt idx="1509">
                  <c:v>145.81</c:v>
                </c:pt>
                <c:pt idx="1510">
                  <c:v>151.84</c:v>
                </c:pt>
                <c:pt idx="1511">
                  <c:v>153.96</c:v>
                </c:pt>
                <c:pt idx="1512">
                  <c:v>155.94999999999999</c:v>
                </c:pt>
                <c:pt idx="1513">
                  <c:v>161.31</c:v>
                </c:pt>
                <c:pt idx="1514">
                  <c:v>160.77000000000001</c:v>
                </c:pt>
                <c:pt idx="1515">
                  <c:v>159.99</c:v>
                </c:pt>
                <c:pt idx="1516">
                  <c:v>163.58000000000001</c:v>
                </c:pt>
                <c:pt idx="1517">
                  <c:v>162.57</c:v>
                </c:pt>
                <c:pt idx="1518">
                  <c:v>161.26</c:v>
                </c:pt>
                <c:pt idx="1519">
                  <c:v>139.15</c:v>
                </c:pt>
                <c:pt idx="1520">
                  <c:v>85.29</c:v>
                </c:pt>
                <c:pt idx="1521">
                  <c:v>13.64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66.790000000000006</c:v>
                </c:pt>
                <c:pt idx="1534">
                  <c:v>144.74</c:v>
                </c:pt>
                <c:pt idx="1535">
                  <c:v>148.62</c:v>
                </c:pt>
                <c:pt idx="1536">
                  <c:v>137.84</c:v>
                </c:pt>
                <c:pt idx="1537">
                  <c:v>144.16</c:v>
                </c:pt>
                <c:pt idx="1538">
                  <c:v>152.62</c:v>
                </c:pt>
                <c:pt idx="1539">
                  <c:v>160.66</c:v>
                </c:pt>
                <c:pt idx="1540">
                  <c:v>157.06</c:v>
                </c:pt>
                <c:pt idx="1541">
                  <c:v>158.1</c:v>
                </c:pt>
                <c:pt idx="1542">
                  <c:v>162.66</c:v>
                </c:pt>
                <c:pt idx="1543">
                  <c:v>131.75</c:v>
                </c:pt>
                <c:pt idx="1544">
                  <c:v>185.91</c:v>
                </c:pt>
                <c:pt idx="1545">
                  <c:v>157.97</c:v>
                </c:pt>
                <c:pt idx="1546">
                  <c:v>119.55</c:v>
                </c:pt>
                <c:pt idx="1547">
                  <c:v>50.06</c:v>
                </c:pt>
                <c:pt idx="1548">
                  <c:v>0</c:v>
                </c:pt>
                <c:pt idx="1549">
                  <c:v>23.27</c:v>
                </c:pt>
                <c:pt idx="1550">
                  <c:v>50.81</c:v>
                </c:pt>
                <c:pt idx="1551">
                  <c:v>44.37</c:v>
                </c:pt>
                <c:pt idx="1552">
                  <c:v>61.58</c:v>
                </c:pt>
                <c:pt idx="1553">
                  <c:v>5.72</c:v>
                </c:pt>
                <c:pt idx="1554">
                  <c:v>0</c:v>
                </c:pt>
                <c:pt idx="1555">
                  <c:v>147.31</c:v>
                </c:pt>
                <c:pt idx="1556">
                  <c:v>238.38</c:v>
                </c:pt>
                <c:pt idx="1557">
                  <c:v>299.17</c:v>
                </c:pt>
                <c:pt idx="1558">
                  <c:v>125.26</c:v>
                </c:pt>
                <c:pt idx="1559">
                  <c:v>123.09</c:v>
                </c:pt>
                <c:pt idx="1560">
                  <c:v>140.6</c:v>
                </c:pt>
                <c:pt idx="1561">
                  <c:v>135.19</c:v>
                </c:pt>
                <c:pt idx="1562">
                  <c:v>129.08000000000001</c:v>
                </c:pt>
                <c:pt idx="1563">
                  <c:v>125.39</c:v>
                </c:pt>
                <c:pt idx="1564">
                  <c:v>126.35</c:v>
                </c:pt>
                <c:pt idx="1565">
                  <c:v>128.58000000000001</c:v>
                </c:pt>
                <c:pt idx="1566">
                  <c:v>129.37</c:v>
                </c:pt>
                <c:pt idx="1567">
                  <c:v>122.07</c:v>
                </c:pt>
                <c:pt idx="1568">
                  <c:v>102.74</c:v>
                </c:pt>
                <c:pt idx="1569">
                  <c:v>183.26</c:v>
                </c:pt>
                <c:pt idx="1570">
                  <c:v>201.7</c:v>
                </c:pt>
                <c:pt idx="1571">
                  <c:v>169.12</c:v>
                </c:pt>
                <c:pt idx="1572">
                  <c:v>30.79</c:v>
                </c:pt>
                <c:pt idx="1573">
                  <c:v>157.79</c:v>
                </c:pt>
                <c:pt idx="1574">
                  <c:v>158.91999999999999</c:v>
                </c:pt>
                <c:pt idx="1575">
                  <c:v>143.34</c:v>
                </c:pt>
                <c:pt idx="1576">
                  <c:v>385.71</c:v>
                </c:pt>
                <c:pt idx="1577">
                  <c:v>388.7</c:v>
                </c:pt>
                <c:pt idx="1578">
                  <c:v>396.38</c:v>
                </c:pt>
                <c:pt idx="1579">
                  <c:v>427.84</c:v>
                </c:pt>
                <c:pt idx="1580">
                  <c:v>505.63</c:v>
                </c:pt>
                <c:pt idx="1581">
                  <c:v>647.58000000000004</c:v>
                </c:pt>
                <c:pt idx="1582">
                  <c:v>166.53</c:v>
                </c:pt>
                <c:pt idx="1583">
                  <c:v>167.51</c:v>
                </c:pt>
                <c:pt idx="1584">
                  <c:v>171.08</c:v>
                </c:pt>
                <c:pt idx="1585">
                  <c:v>177.42</c:v>
                </c:pt>
                <c:pt idx="1586">
                  <c:v>175</c:v>
                </c:pt>
                <c:pt idx="1587">
                  <c:v>179.7</c:v>
                </c:pt>
                <c:pt idx="1588">
                  <c:v>178.14</c:v>
                </c:pt>
                <c:pt idx="1589">
                  <c:v>179.11</c:v>
                </c:pt>
                <c:pt idx="1590">
                  <c:v>177.7</c:v>
                </c:pt>
                <c:pt idx="1591">
                  <c:v>193.66</c:v>
                </c:pt>
                <c:pt idx="1592">
                  <c:v>438.79</c:v>
                </c:pt>
                <c:pt idx="1593">
                  <c:v>315.48</c:v>
                </c:pt>
                <c:pt idx="1594">
                  <c:v>285.51</c:v>
                </c:pt>
                <c:pt idx="1595">
                  <c:v>265.98</c:v>
                </c:pt>
                <c:pt idx="1596">
                  <c:v>56.58</c:v>
                </c:pt>
                <c:pt idx="1597">
                  <c:v>219.47</c:v>
                </c:pt>
                <c:pt idx="1598">
                  <c:v>206.07</c:v>
                </c:pt>
                <c:pt idx="1599">
                  <c:v>232.98</c:v>
                </c:pt>
                <c:pt idx="1600">
                  <c:v>501.36</c:v>
                </c:pt>
                <c:pt idx="1601">
                  <c:v>464.01</c:v>
                </c:pt>
                <c:pt idx="1602">
                  <c:v>414.6</c:v>
                </c:pt>
                <c:pt idx="1603">
                  <c:v>469.37</c:v>
                </c:pt>
                <c:pt idx="1604">
                  <c:v>549.45000000000005</c:v>
                </c:pt>
                <c:pt idx="1605">
                  <c:v>689.27</c:v>
                </c:pt>
                <c:pt idx="1606">
                  <c:v>169.06</c:v>
                </c:pt>
                <c:pt idx="1607">
                  <c:v>174.44</c:v>
                </c:pt>
                <c:pt idx="1608">
                  <c:v>169.35</c:v>
                </c:pt>
                <c:pt idx="1609">
                  <c:v>172.63</c:v>
                </c:pt>
                <c:pt idx="1610">
                  <c:v>179.61</c:v>
                </c:pt>
                <c:pt idx="1611">
                  <c:v>182</c:v>
                </c:pt>
                <c:pt idx="1612">
                  <c:v>181.94</c:v>
                </c:pt>
                <c:pt idx="1613">
                  <c:v>182.87</c:v>
                </c:pt>
                <c:pt idx="1614">
                  <c:v>186.07</c:v>
                </c:pt>
                <c:pt idx="1615">
                  <c:v>190.33</c:v>
                </c:pt>
                <c:pt idx="1616">
                  <c:v>414.4</c:v>
                </c:pt>
                <c:pt idx="1617">
                  <c:v>297.08999999999997</c:v>
                </c:pt>
                <c:pt idx="1618">
                  <c:v>269.98</c:v>
                </c:pt>
                <c:pt idx="1619">
                  <c:v>241.23</c:v>
                </c:pt>
                <c:pt idx="1620">
                  <c:v>57.45</c:v>
                </c:pt>
                <c:pt idx="1621">
                  <c:v>203.53</c:v>
                </c:pt>
                <c:pt idx="1622">
                  <c:v>200.67</c:v>
                </c:pt>
                <c:pt idx="1623">
                  <c:v>152.12</c:v>
                </c:pt>
                <c:pt idx="1624">
                  <c:v>320.62</c:v>
                </c:pt>
                <c:pt idx="1625">
                  <c:v>368.53</c:v>
                </c:pt>
                <c:pt idx="1626">
                  <c:v>356.29</c:v>
                </c:pt>
                <c:pt idx="1627">
                  <c:v>411.52</c:v>
                </c:pt>
                <c:pt idx="1628">
                  <c:v>485.11</c:v>
                </c:pt>
                <c:pt idx="1629">
                  <c:v>621.54999999999995</c:v>
                </c:pt>
                <c:pt idx="1630">
                  <c:v>154.15</c:v>
                </c:pt>
                <c:pt idx="1631">
                  <c:v>160.07</c:v>
                </c:pt>
                <c:pt idx="1632">
                  <c:v>163.59</c:v>
                </c:pt>
                <c:pt idx="1633">
                  <c:v>163.82</c:v>
                </c:pt>
                <c:pt idx="1634">
                  <c:v>163.44999999999999</c:v>
                </c:pt>
                <c:pt idx="1635">
                  <c:v>164.67</c:v>
                </c:pt>
                <c:pt idx="1636">
                  <c:v>165.74</c:v>
                </c:pt>
                <c:pt idx="1637">
                  <c:v>170.65</c:v>
                </c:pt>
                <c:pt idx="1638">
                  <c:v>171.94</c:v>
                </c:pt>
                <c:pt idx="1639">
                  <c:v>142.96</c:v>
                </c:pt>
                <c:pt idx="1640">
                  <c:v>313.58</c:v>
                </c:pt>
                <c:pt idx="1641">
                  <c:v>290.58999999999997</c:v>
                </c:pt>
                <c:pt idx="1642">
                  <c:v>228.44</c:v>
                </c:pt>
                <c:pt idx="1643">
                  <c:v>221</c:v>
                </c:pt>
                <c:pt idx="1644">
                  <c:v>45.12</c:v>
                </c:pt>
                <c:pt idx="1645">
                  <c:v>180.61</c:v>
                </c:pt>
                <c:pt idx="1646">
                  <c:v>170.38</c:v>
                </c:pt>
                <c:pt idx="1647">
                  <c:v>146.97</c:v>
                </c:pt>
                <c:pt idx="1648">
                  <c:v>315.11</c:v>
                </c:pt>
                <c:pt idx="1649">
                  <c:v>344.28</c:v>
                </c:pt>
                <c:pt idx="1650">
                  <c:v>373.46</c:v>
                </c:pt>
                <c:pt idx="1651">
                  <c:v>423.62</c:v>
                </c:pt>
                <c:pt idx="1652">
                  <c:v>527.34</c:v>
                </c:pt>
                <c:pt idx="1653">
                  <c:v>659.74</c:v>
                </c:pt>
                <c:pt idx="1654">
                  <c:v>164.38</c:v>
                </c:pt>
                <c:pt idx="1655">
                  <c:v>172.81</c:v>
                </c:pt>
                <c:pt idx="1656">
                  <c:v>184.43</c:v>
                </c:pt>
                <c:pt idx="1657">
                  <c:v>182.48</c:v>
                </c:pt>
                <c:pt idx="1658">
                  <c:v>181.35</c:v>
                </c:pt>
                <c:pt idx="1659">
                  <c:v>181.62</c:v>
                </c:pt>
                <c:pt idx="1660">
                  <c:v>182.95</c:v>
                </c:pt>
                <c:pt idx="1661">
                  <c:v>188.53</c:v>
                </c:pt>
                <c:pt idx="1662">
                  <c:v>183.2</c:v>
                </c:pt>
                <c:pt idx="1663">
                  <c:v>152.6</c:v>
                </c:pt>
                <c:pt idx="1664">
                  <c:v>80.819999999999993</c:v>
                </c:pt>
                <c:pt idx="1665">
                  <c:v>0</c:v>
                </c:pt>
                <c:pt idx="1666">
                  <c:v>0</c:v>
                </c:pt>
                <c:pt idx="1667">
                  <c:v>10.130000000000001</c:v>
                </c:pt>
                <c:pt idx="1668">
                  <c:v>11.42</c:v>
                </c:pt>
                <c:pt idx="1669">
                  <c:v>11.49</c:v>
                </c:pt>
                <c:pt idx="1670">
                  <c:v>10.06</c:v>
                </c:pt>
                <c:pt idx="1671">
                  <c:v>9.32</c:v>
                </c:pt>
                <c:pt idx="1672">
                  <c:v>9.32</c:v>
                </c:pt>
                <c:pt idx="1673">
                  <c:v>12.05</c:v>
                </c:pt>
                <c:pt idx="1674">
                  <c:v>5.42</c:v>
                </c:pt>
                <c:pt idx="1675">
                  <c:v>17.850000000000001</c:v>
                </c:pt>
                <c:pt idx="1676">
                  <c:v>66.38</c:v>
                </c:pt>
                <c:pt idx="1677">
                  <c:v>183.41</c:v>
                </c:pt>
                <c:pt idx="1678">
                  <c:v>189.47</c:v>
                </c:pt>
                <c:pt idx="1679">
                  <c:v>231.91</c:v>
                </c:pt>
                <c:pt idx="1680">
                  <c:v>185.96</c:v>
                </c:pt>
                <c:pt idx="1681">
                  <c:v>181.91</c:v>
                </c:pt>
                <c:pt idx="1682">
                  <c:v>195.1</c:v>
                </c:pt>
                <c:pt idx="1683">
                  <c:v>213.61</c:v>
                </c:pt>
                <c:pt idx="1684">
                  <c:v>204.84</c:v>
                </c:pt>
                <c:pt idx="1685">
                  <c:v>198.82</c:v>
                </c:pt>
                <c:pt idx="1686">
                  <c:v>187.72</c:v>
                </c:pt>
                <c:pt idx="1687">
                  <c:v>170.58</c:v>
                </c:pt>
                <c:pt idx="1688">
                  <c:v>83.11</c:v>
                </c:pt>
                <c:pt idx="1689">
                  <c:v>1.47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5.54</c:v>
                </c:pt>
                <c:pt idx="1694">
                  <c:v>4.9000000000000004</c:v>
                </c:pt>
                <c:pt idx="1695">
                  <c:v>7.81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156.63999999999999</c:v>
                </c:pt>
                <c:pt idx="1702">
                  <c:v>153.02000000000001</c:v>
                </c:pt>
                <c:pt idx="1703">
                  <c:v>165.49</c:v>
                </c:pt>
                <c:pt idx="1704">
                  <c:v>164.06</c:v>
                </c:pt>
                <c:pt idx="1705">
                  <c:v>168.07</c:v>
                </c:pt>
                <c:pt idx="1706">
                  <c:v>169.93</c:v>
                </c:pt>
                <c:pt idx="1707">
                  <c:v>172.69</c:v>
                </c:pt>
                <c:pt idx="1708">
                  <c:v>172.15</c:v>
                </c:pt>
                <c:pt idx="1709">
                  <c:v>167.34</c:v>
                </c:pt>
                <c:pt idx="1710">
                  <c:v>165.27</c:v>
                </c:pt>
                <c:pt idx="1711">
                  <c:v>156</c:v>
                </c:pt>
                <c:pt idx="1712">
                  <c:v>349.43</c:v>
                </c:pt>
                <c:pt idx="1713">
                  <c:v>324.3</c:v>
                </c:pt>
                <c:pt idx="1714">
                  <c:v>259</c:v>
                </c:pt>
                <c:pt idx="1715">
                  <c:v>245.6</c:v>
                </c:pt>
                <c:pt idx="1716">
                  <c:v>56.88</c:v>
                </c:pt>
                <c:pt idx="1717">
                  <c:v>234.63</c:v>
                </c:pt>
                <c:pt idx="1718">
                  <c:v>233.29</c:v>
                </c:pt>
                <c:pt idx="1719">
                  <c:v>344.36</c:v>
                </c:pt>
                <c:pt idx="1720">
                  <c:v>615.72</c:v>
                </c:pt>
                <c:pt idx="1721">
                  <c:v>531.29</c:v>
                </c:pt>
                <c:pt idx="1722">
                  <c:v>562.95000000000005</c:v>
                </c:pt>
                <c:pt idx="1723">
                  <c:v>612.97</c:v>
                </c:pt>
                <c:pt idx="1724">
                  <c:v>626.11</c:v>
                </c:pt>
                <c:pt idx="1725">
                  <c:v>600.48</c:v>
                </c:pt>
                <c:pt idx="1726">
                  <c:v>155.01</c:v>
                </c:pt>
                <c:pt idx="1727">
                  <c:v>155.51</c:v>
                </c:pt>
                <c:pt idx="1728">
                  <c:v>161.56</c:v>
                </c:pt>
                <c:pt idx="1729">
                  <c:v>158.38999999999999</c:v>
                </c:pt>
                <c:pt idx="1730">
                  <c:v>163.98</c:v>
                </c:pt>
                <c:pt idx="1731">
                  <c:v>162.28</c:v>
                </c:pt>
                <c:pt idx="1732">
                  <c:v>165.85</c:v>
                </c:pt>
                <c:pt idx="1733">
                  <c:v>171.56</c:v>
                </c:pt>
                <c:pt idx="1734">
                  <c:v>165.66</c:v>
                </c:pt>
                <c:pt idx="1735">
                  <c:v>160.07</c:v>
                </c:pt>
                <c:pt idx="1736">
                  <c:v>398.33</c:v>
                </c:pt>
                <c:pt idx="1737">
                  <c:v>403.35</c:v>
                </c:pt>
                <c:pt idx="1738">
                  <c:v>373.35</c:v>
                </c:pt>
                <c:pt idx="1739">
                  <c:v>352.95</c:v>
                </c:pt>
                <c:pt idx="1740">
                  <c:v>130.99</c:v>
                </c:pt>
                <c:pt idx="1741">
                  <c:v>319.37</c:v>
                </c:pt>
                <c:pt idx="1742">
                  <c:v>324.67</c:v>
                </c:pt>
                <c:pt idx="1743">
                  <c:v>574.66</c:v>
                </c:pt>
                <c:pt idx="1744">
                  <c:v>833.73</c:v>
                </c:pt>
                <c:pt idx="1745">
                  <c:v>710.14</c:v>
                </c:pt>
                <c:pt idx="1746">
                  <c:v>618.54999999999995</c:v>
                </c:pt>
                <c:pt idx="1747">
                  <c:v>659</c:v>
                </c:pt>
                <c:pt idx="1748">
                  <c:v>663.85</c:v>
                </c:pt>
                <c:pt idx="1749">
                  <c:v>687.35</c:v>
                </c:pt>
                <c:pt idx="1750">
                  <c:v>167.4</c:v>
                </c:pt>
                <c:pt idx="1751">
                  <c:v>165.16</c:v>
                </c:pt>
                <c:pt idx="1752">
                  <c:v>164.43</c:v>
                </c:pt>
                <c:pt idx="1753">
                  <c:v>165.46</c:v>
                </c:pt>
                <c:pt idx="1754">
                  <c:v>166.1</c:v>
                </c:pt>
                <c:pt idx="1755">
                  <c:v>168.88</c:v>
                </c:pt>
                <c:pt idx="1756">
                  <c:v>168.41</c:v>
                </c:pt>
                <c:pt idx="1757">
                  <c:v>170.24</c:v>
                </c:pt>
                <c:pt idx="1758">
                  <c:v>168.55</c:v>
                </c:pt>
                <c:pt idx="1759">
                  <c:v>160.06</c:v>
                </c:pt>
                <c:pt idx="1760">
                  <c:v>432.4</c:v>
                </c:pt>
                <c:pt idx="1761">
                  <c:v>408.94</c:v>
                </c:pt>
                <c:pt idx="1762">
                  <c:v>365.5</c:v>
                </c:pt>
                <c:pt idx="1763">
                  <c:v>315.18</c:v>
                </c:pt>
                <c:pt idx="1764">
                  <c:v>98.77</c:v>
                </c:pt>
                <c:pt idx="1765">
                  <c:v>205.45</c:v>
                </c:pt>
                <c:pt idx="1766">
                  <c:v>207.79</c:v>
                </c:pt>
                <c:pt idx="1767">
                  <c:v>241.73</c:v>
                </c:pt>
                <c:pt idx="1768">
                  <c:v>507.54</c:v>
                </c:pt>
                <c:pt idx="1769">
                  <c:v>383.58</c:v>
                </c:pt>
                <c:pt idx="1770">
                  <c:v>381.51</c:v>
                </c:pt>
                <c:pt idx="1771">
                  <c:v>543.57000000000005</c:v>
                </c:pt>
                <c:pt idx="1772">
                  <c:v>595.4</c:v>
                </c:pt>
                <c:pt idx="1773">
                  <c:v>626.96</c:v>
                </c:pt>
                <c:pt idx="1774">
                  <c:v>158.83000000000001</c:v>
                </c:pt>
                <c:pt idx="1775">
                  <c:v>162.08000000000001</c:v>
                </c:pt>
                <c:pt idx="1776">
                  <c:v>154.88</c:v>
                </c:pt>
                <c:pt idx="1777">
                  <c:v>155.53</c:v>
                </c:pt>
                <c:pt idx="1778">
                  <c:v>159.16</c:v>
                </c:pt>
                <c:pt idx="1779">
                  <c:v>161.31</c:v>
                </c:pt>
                <c:pt idx="1780">
                  <c:v>161.06</c:v>
                </c:pt>
                <c:pt idx="1781">
                  <c:v>161.83000000000001</c:v>
                </c:pt>
                <c:pt idx="1782">
                  <c:v>157.63999999999999</c:v>
                </c:pt>
                <c:pt idx="1783">
                  <c:v>119.17</c:v>
                </c:pt>
                <c:pt idx="1784">
                  <c:v>180.5</c:v>
                </c:pt>
                <c:pt idx="1785">
                  <c:v>216.41</c:v>
                </c:pt>
                <c:pt idx="1786">
                  <c:v>183.57</c:v>
                </c:pt>
                <c:pt idx="1787">
                  <c:v>177.2</c:v>
                </c:pt>
                <c:pt idx="1788">
                  <c:v>13.71</c:v>
                </c:pt>
                <c:pt idx="1789">
                  <c:v>113.99</c:v>
                </c:pt>
                <c:pt idx="1790">
                  <c:v>93.91</c:v>
                </c:pt>
                <c:pt idx="1791">
                  <c:v>63.01</c:v>
                </c:pt>
                <c:pt idx="1792">
                  <c:v>74.87</c:v>
                </c:pt>
                <c:pt idx="1793">
                  <c:v>14.45</c:v>
                </c:pt>
                <c:pt idx="1794">
                  <c:v>0</c:v>
                </c:pt>
                <c:pt idx="1795">
                  <c:v>221.8</c:v>
                </c:pt>
                <c:pt idx="1796">
                  <c:v>309.08999999999997</c:v>
                </c:pt>
                <c:pt idx="1797">
                  <c:v>492.5</c:v>
                </c:pt>
                <c:pt idx="1798">
                  <c:v>141.68</c:v>
                </c:pt>
                <c:pt idx="1799">
                  <c:v>146.12</c:v>
                </c:pt>
                <c:pt idx="1800">
                  <c:v>146.91999999999999</c:v>
                </c:pt>
                <c:pt idx="1801">
                  <c:v>153.46</c:v>
                </c:pt>
                <c:pt idx="1802">
                  <c:v>160.03</c:v>
                </c:pt>
                <c:pt idx="1803">
                  <c:v>162.36000000000001</c:v>
                </c:pt>
                <c:pt idx="1804">
                  <c:v>176.62</c:v>
                </c:pt>
                <c:pt idx="1805">
                  <c:v>169.92</c:v>
                </c:pt>
                <c:pt idx="1806">
                  <c:v>157.52000000000001</c:v>
                </c:pt>
                <c:pt idx="1807">
                  <c:v>104.66</c:v>
                </c:pt>
                <c:pt idx="1808">
                  <c:v>62.16</c:v>
                </c:pt>
                <c:pt idx="1809">
                  <c:v>140.80000000000001</c:v>
                </c:pt>
                <c:pt idx="1810">
                  <c:v>94.68</c:v>
                </c:pt>
                <c:pt idx="1811">
                  <c:v>72.22</c:v>
                </c:pt>
                <c:pt idx="1812">
                  <c:v>0</c:v>
                </c:pt>
                <c:pt idx="1813">
                  <c:v>27.81</c:v>
                </c:pt>
                <c:pt idx="1814">
                  <c:v>48.56</c:v>
                </c:pt>
                <c:pt idx="1815">
                  <c:v>43.62</c:v>
                </c:pt>
                <c:pt idx="1816">
                  <c:v>58.53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177.51</c:v>
                </c:pt>
                <c:pt idx="1821">
                  <c:v>356.52</c:v>
                </c:pt>
                <c:pt idx="1822">
                  <c:v>129.61000000000001</c:v>
                </c:pt>
                <c:pt idx="1823">
                  <c:v>132.51</c:v>
                </c:pt>
                <c:pt idx="1824">
                  <c:v>134.05000000000001</c:v>
                </c:pt>
                <c:pt idx="1825">
                  <c:v>136.6</c:v>
                </c:pt>
                <c:pt idx="1826">
                  <c:v>138.35</c:v>
                </c:pt>
                <c:pt idx="1827">
                  <c:v>141.37</c:v>
                </c:pt>
                <c:pt idx="1828">
                  <c:v>138.77000000000001</c:v>
                </c:pt>
                <c:pt idx="1829">
                  <c:v>142.80000000000001</c:v>
                </c:pt>
                <c:pt idx="1830">
                  <c:v>144.03</c:v>
                </c:pt>
                <c:pt idx="1831">
                  <c:v>136.13</c:v>
                </c:pt>
                <c:pt idx="1832">
                  <c:v>122.82</c:v>
                </c:pt>
                <c:pt idx="1833">
                  <c:v>93.68</c:v>
                </c:pt>
                <c:pt idx="1834">
                  <c:v>63.62</c:v>
                </c:pt>
                <c:pt idx="1835">
                  <c:v>33.979999999999997</c:v>
                </c:pt>
                <c:pt idx="1836">
                  <c:v>14.62</c:v>
                </c:pt>
                <c:pt idx="1837">
                  <c:v>0</c:v>
                </c:pt>
                <c:pt idx="1838">
                  <c:v>0</c:v>
                </c:pt>
                <c:pt idx="1839">
                  <c:v>18.97</c:v>
                </c:pt>
                <c:pt idx="1840">
                  <c:v>42.89</c:v>
                </c:pt>
                <c:pt idx="1841">
                  <c:v>74.08</c:v>
                </c:pt>
                <c:pt idx="1842">
                  <c:v>96.14</c:v>
                </c:pt>
                <c:pt idx="1843">
                  <c:v>111.82</c:v>
                </c:pt>
                <c:pt idx="1844">
                  <c:v>123.07</c:v>
                </c:pt>
                <c:pt idx="1845">
                  <c:v>128.68</c:v>
                </c:pt>
                <c:pt idx="1846">
                  <c:v>130.41999999999999</c:v>
                </c:pt>
                <c:pt idx="1847">
                  <c:v>133.49</c:v>
                </c:pt>
                <c:pt idx="1848">
                  <c:v>137.02000000000001</c:v>
                </c:pt>
                <c:pt idx="1849">
                  <c:v>137.07</c:v>
                </c:pt>
                <c:pt idx="1850">
                  <c:v>135.9</c:v>
                </c:pt>
                <c:pt idx="1851">
                  <c:v>135.47999999999999</c:v>
                </c:pt>
                <c:pt idx="1852">
                  <c:v>135.11000000000001</c:v>
                </c:pt>
                <c:pt idx="1853">
                  <c:v>137.5</c:v>
                </c:pt>
                <c:pt idx="1854">
                  <c:v>135.55000000000001</c:v>
                </c:pt>
                <c:pt idx="1855">
                  <c:v>123.69</c:v>
                </c:pt>
                <c:pt idx="1856">
                  <c:v>67.66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110.34</c:v>
                </c:pt>
                <c:pt idx="1870">
                  <c:v>135.4</c:v>
                </c:pt>
                <c:pt idx="1871">
                  <c:v>137.37</c:v>
                </c:pt>
                <c:pt idx="1872">
                  <c:v>138.16</c:v>
                </c:pt>
                <c:pt idx="1873">
                  <c:v>138.30000000000001</c:v>
                </c:pt>
                <c:pt idx="1874">
                  <c:v>142.16999999999999</c:v>
                </c:pt>
                <c:pt idx="1875">
                  <c:v>143.80000000000001</c:v>
                </c:pt>
                <c:pt idx="1876">
                  <c:v>145.35</c:v>
                </c:pt>
                <c:pt idx="1877">
                  <c:v>145.97999999999999</c:v>
                </c:pt>
                <c:pt idx="1878">
                  <c:v>142.5</c:v>
                </c:pt>
                <c:pt idx="1879">
                  <c:v>100.97</c:v>
                </c:pt>
                <c:pt idx="1880">
                  <c:v>38.93</c:v>
                </c:pt>
                <c:pt idx="1881">
                  <c:v>151.68</c:v>
                </c:pt>
                <c:pt idx="1882">
                  <c:v>150.88</c:v>
                </c:pt>
                <c:pt idx="1883">
                  <c:v>113.7</c:v>
                </c:pt>
                <c:pt idx="1884">
                  <c:v>0</c:v>
                </c:pt>
                <c:pt idx="1885">
                  <c:v>72.87</c:v>
                </c:pt>
                <c:pt idx="1886">
                  <c:v>81.62</c:v>
                </c:pt>
                <c:pt idx="1887">
                  <c:v>47.84</c:v>
                </c:pt>
                <c:pt idx="1888">
                  <c:v>45.28</c:v>
                </c:pt>
                <c:pt idx="1889">
                  <c:v>0</c:v>
                </c:pt>
                <c:pt idx="1890">
                  <c:v>0</c:v>
                </c:pt>
                <c:pt idx="1891">
                  <c:v>46.45</c:v>
                </c:pt>
                <c:pt idx="1892">
                  <c:v>159.41</c:v>
                </c:pt>
                <c:pt idx="1893">
                  <c:v>260.66000000000003</c:v>
                </c:pt>
                <c:pt idx="1894">
                  <c:v>127.52</c:v>
                </c:pt>
                <c:pt idx="1895">
                  <c:v>130.72999999999999</c:v>
                </c:pt>
                <c:pt idx="1896">
                  <c:v>133.25</c:v>
                </c:pt>
                <c:pt idx="1897">
                  <c:v>135.72</c:v>
                </c:pt>
                <c:pt idx="1898">
                  <c:v>137.22999999999999</c:v>
                </c:pt>
                <c:pt idx="1899">
                  <c:v>138.99</c:v>
                </c:pt>
                <c:pt idx="1900">
                  <c:v>139.93</c:v>
                </c:pt>
                <c:pt idx="1901">
                  <c:v>141.62</c:v>
                </c:pt>
                <c:pt idx="1902">
                  <c:v>139.55000000000001</c:v>
                </c:pt>
                <c:pt idx="1903">
                  <c:v>127.29</c:v>
                </c:pt>
                <c:pt idx="1904">
                  <c:v>131.85</c:v>
                </c:pt>
                <c:pt idx="1905">
                  <c:v>266.8</c:v>
                </c:pt>
                <c:pt idx="1906">
                  <c:v>213.23</c:v>
                </c:pt>
                <c:pt idx="1907">
                  <c:v>170.51</c:v>
                </c:pt>
                <c:pt idx="1908">
                  <c:v>20.48</c:v>
                </c:pt>
                <c:pt idx="1909">
                  <c:v>116.66</c:v>
                </c:pt>
                <c:pt idx="1910">
                  <c:v>82.14</c:v>
                </c:pt>
                <c:pt idx="1911">
                  <c:v>64.790000000000006</c:v>
                </c:pt>
                <c:pt idx="1912">
                  <c:v>75.290000000000006</c:v>
                </c:pt>
                <c:pt idx="1913">
                  <c:v>6.37</c:v>
                </c:pt>
                <c:pt idx="1914">
                  <c:v>0</c:v>
                </c:pt>
                <c:pt idx="1915">
                  <c:v>0</c:v>
                </c:pt>
                <c:pt idx="1916">
                  <c:v>112.11</c:v>
                </c:pt>
                <c:pt idx="1917">
                  <c:v>267.94</c:v>
                </c:pt>
                <c:pt idx="1918">
                  <c:v>127.12</c:v>
                </c:pt>
                <c:pt idx="1919">
                  <c:v>130.31</c:v>
                </c:pt>
                <c:pt idx="1920">
                  <c:v>139.37</c:v>
                </c:pt>
                <c:pt idx="1921">
                  <c:v>140.22</c:v>
                </c:pt>
                <c:pt idx="1922">
                  <c:v>140.75</c:v>
                </c:pt>
                <c:pt idx="1923">
                  <c:v>140.66</c:v>
                </c:pt>
                <c:pt idx="1924">
                  <c:v>143.07</c:v>
                </c:pt>
                <c:pt idx="1925">
                  <c:v>144.19999999999999</c:v>
                </c:pt>
                <c:pt idx="1926">
                  <c:v>143.63999999999999</c:v>
                </c:pt>
                <c:pt idx="1927">
                  <c:v>134.54</c:v>
                </c:pt>
                <c:pt idx="1928">
                  <c:v>186.68</c:v>
                </c:pt>
                <c:pt idx="1929">
                  <c:v>273.04000000000002</c:v>
                </c:pt>
                <c:pt idx="1930">
                  <c:v>227.42</c:v>
                </c:pt>
                <c:pt idx="1931">
                  <c:v>201.6</c:v>
                </c:pt>
                <c:pt idx="1932">
                  <c:v>39.090000000000003</c:v>
                </c:pt>
                <c:pt idx="1933">
                  <c:v>193.52</c:v>
                </c:pt>
                <c:pt idx="1934">
                  <c:v>206.91</c:v>
                </c:pt>
                <c:pt idx="1935">
                  <c:v>234.29</c:v>
                </c:pt>
                <c:pt idx="1936">
                  <c:v>503.47</c:v>
                </c:pt>
                <c:pt idx="1937">
                  <c:v>444.39</c:v>
                </c:pt>
                <c:pt idx="1938">
                  <c:v>430.32</c:v>
                </c:pt>
                <c:pt idx="1939">
                  <c:v>503.98</c:v>
                </c:pt>
                <c:pt idx="1940">
                  <c:v>463.58</c:v>
                </c:pt>
                <c:pt idx="1941">
                  <c:v>498.32</c:v>
                </c:pt>
                <c:pt idx="1942">
                  <c:v>147.33000000000001</c:v>
                </c:pt>
                <c:pt idx="1943">
                  <c:v>147.96</c:v>
                </c:pt>
                <c:pt idx="1944">
                  <c:v>151.63999999999999</c:v>
                </c:pt>
                <c:pt idx="1945">
                  <c:v>150.12</c:v>
                </c:pt>
                <c:pt idx="1946">
                  <c:v>152.53</c:v>
                </c:pt>
                <c:pt idx="1947">
                  <c:v>152.47999999999999</c:v>
                </c:pt>
                <c:pt idx="1948">
                  <c:v>155.22</c:v>
                </c:pt>
                <c:pt idx="1949">
                  <c:v>156.12</c:v>
                </c:pt>
                <c:pt idx="1950">
                  <c:v>155.12</c:v>
                </c:pt>
                <c:pt idx="1951">
                  <c:v>145.54</c:v>
                </c:pt>
                <c:pt idx="1952">
                  <c:v>259.77999999999997</c:v>
                </c:pt>
                <c:pt idx="1953">
                  <c:v>337.54</c:v>
                </c:pt>
                <c:pt idx="1954">
                  <c:v>317.55</c:v>
                </c:pt>
                <c:pt idx="1955">
                  <c:v>288.69</c:v>
                </c:pt>
                <c:pt idx="1956">
                  <c:v>98.06</c:v>
                </c:pt>
                <c:pt idx="1957">
                  <c:v>273.69</c:v>
                </c:pt>
                <c:pt idx="1958">
                  <c:v>281.2</c:v>
                </c:pt>
                <c:pt idx="1959">
                  <c:v>358.4</c:v>
                </c:pt>
                <c:pt idx="1960">
                  <c:v>570.37</c:v>
                </c:pt>
                <c:pt idx="1961">
                  <c:v>503.26</c:v>
                </c:pt>
                <c:pt idx="1962">
                  <c:v>463.67</c:v>
                </c:pt>
                <c:pt idx="1963">
                  <c:v>471.67</c:v>
                </c:pt>
                <c:pt idx="1964">
                  <c:v>512</c:v>
                </c:pt>
                <c:pt idx="1965">
                  <c:v>512</c:v>
                </c:pt>
                <c:pt idx="1966">
                  <c:v>148.93</c:v>
                </c:pt>
                <c:pt idx="1967">
                  <c:v>146.66</c:v>
                </c:pt>
                <c:pt idx="1968">
                  <c:v>143.11000000000001</c:v>
                </c:pt>
                <c:pt idx="1969">
                  <c:v>144.08000000000001</c:v>
                </c:pt>
                <c:pt idx="1970">
                  <c:v>145.26</c:v>
                </c:pt>
                <c:pt idx="1971">
                  <c:v>145.30000000000001</c:v>
                </c:pt>
                <c:pt idx="1972">
                  <c:v>146.38</c:v>
                </c:pt>
                <c:pt idx="1973">
                  <c:v>145.97</c:v>
                </c:pt>
                <c:pt idx="1974">
                  <c:v>143.59</c:v>
                </c:pt>
                <c:pt idx="1975">
                  <c:v>137.1</c:v>
                </c:pt>
                <c:pt idx="1976">
                  <c:v>179.47</c:v>
                </c:pt>
                <c:pt idx="1977">
                  <c:v>292.27999999999997</c:v>
                </c:pt>
                <c:pt idx="1978">
                  <c:v>240.56</c:v>
                </c:pt>
                <c:pt idx="1979">
                  <c:v>182.23</c:v>
                </c:pt>
                <c:pt idx="1980">
                  <c:v>21.24</c:v>
                </c:pt>
                <c:pt idx="1981">
                  <c:v>83.47</c:v>
                </c:pt>
                <c:pt idx="1982">
                  <c:v>82.23</c:v>
                </c:pt>
                <c:pt idx="1983">
                  <c:v>140.54</c:v>
                </c:pt>
                <c:pt idx="1984">
                  <c:v>168.77</c:v>
                </c:pt>
                <c:pt idx="1985">
                  <c:v>172.07</c:v>
                </c:pt>
                <c:pt idx="1986">
                  <c:v>288.81</c:v>
                </c:pt>
                <c:pt idx="1987">
                  <c:v>395.1</c:v>
                </c:pt>
                <c:pt idx="1988">
                  <c:v>478.86</c:v>
                </c:pt>
                <c:pt idx="1989">
                  <c:v>483.45</c:v>
                </c:pt>
                <c:pt idx="1990">
                  <c:v>143.11000000000001</c:v>
                </c:pt>
                <c:pt idx="1991">
                  <c:v>142.26</c:v>
                </c:pt>
                <c:pt idx="1992">
                  <c:v>144.54</c:v>
                </c:pt>
                <c:pt idx="1993">
                  <c:v>141.13999999999999</c:v>
                </c:pt>
                <c:pt idx="1994">
                  <c:v>141.57</c:v>
                </c:pt>
                <c:pt idx="1995">
                  <c:v>140.91999999999999</c:v>
                </c:pt>
                <c:pt idx="1996">
                  <c:v>138.38</c:v>
                </c:pt>
                <c:pt idx="1997">
                  <c:v>138.56</c:v>
                </c:pt>
                <c:pt idx="1998">
                  <c:v>134.59</c:v>
                </c:pt>
                <c:pt idx="1999">
                  <c:v>107.54</c:v>
                </c:pt>
                <c:pt idx="2000">
                  <c:v>85.31</c:v>
                </c:pt>
                <c:pt idx="2001">
                  <c:v>53.74</c:v>
                </c:pt>
                <c:pt idx="2002">
                  <c:v>23.47</c:v>
                </c:pt>
                <c:pt idx="2003">
                  <c:v>8.91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0.54</c:v>
                </c:pt>
                <c:pt idx="2009">
                  <c:v>67.03</c:v>
                </c:pt>
                <c:pt idx="2010">
                  <c:v>96.81</c:v>
                </c:pt>
                <c:pt idx="2011">
                  <c:v>118.88</c:v>
                </c:pt>
                <c:pt idx="2012">
                  <c:v>133.1</c:v>
                </c:pt>
                <c:pt idx="2013">
                  <c:v>140.4</c:v>
                </c:pt>
                <c:pt idx="2014">
                  <c:v>141.22999999999999</c:v>
                </c:pt>
                <c:pt idx="2015">
                  <c:v>143.63</c:v>
                </c:pt>
                <c:pt idx="2016">
                  <c:v>141.65</c:v>
                </c:pt>
                <c:pt idx="2017">
                  <c:v>142.80000000000001</c:v>
                </c:pt>
                <c:pt idx="2018">
                  <c:v>148.75</c:v>
                </c:pt>
                <c:pt idx="2019">
                  <c:v>150.16</c:v>
                </c:pt>
                <c:pt idx="2020">
                  <c:v>152.47</c:v>
                </c:pt>
                <c:pt idx="2021">
                  <c:v>153.88</c:v>
                </c:pt>
                <c:pt idx="2022">
                  <c:v>139.99</c:v>
                </c:pt>
                <c:pt idx="2023">
                  <c:v>97.7</c:v>
                </c:pt>
                <c:pt idx="2024">
                  <c:v>32.94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68.239999999999995</c:v>
                </c:pt>
                <c:pt idx="2037">
                  <c:v>132.12</c:v>
                </c:pt>
                <c:pt idx="2038">
                  <c:v>134.66999999999999</c:v>
                </c:pt>
                <c:pt idx="2039">
                  <c:v>135.26</c:v>
                </c:pt>
                <c:pt idx="2040">
                  <c:v>123.37</c:v>
                </c:pt>
                <c:pt idx="2041">
                  <c:v>129.27000000000001</c:v>
                </c:pt>
                <c:pt idx="2042">
                  <c:v>134.43</c:v>
                </c:pt>
                <c:pt idx="2043">
                  <c:v>138.30000000000001</c:v>
                </c:pt>
                <c:pt idx="2044">
                  <c:v>139.05000000000001</c:v>
                </c:pt>
                <c:pt idx="2045">
                  <c:v>139.30000000000001</c:v>
                </c:pt>
                <c:pt idx="2046">
                  <c:v>135.08000000000001</c:v>
                </c:pt>
                <c:pt idx="2047">
                  <c:v>121.99</c:v>
                </c:pt>
                <c:pt idx="2048">
                  <c:v>100.42</c:v>
                </c:pt>
                <c:pt idx="2049">
                  <c:v>227</c:v>
                </c:pt>
                <c:pt idx="2050">
                  <c:v>208.19</c:v>
                </c:pt>
                <c:pt idx="2051">
                  <c:v>164.13</c:v>
                </c:pt>
                <c:pt idx="2052">
                  <c:v>15.71</c:v>
                </c:pt>
                <c:pt idx="2053">
                  <c:v>111.17</c:v>
                </c:pt>
                <c:pt idx="2054">
                  <c:v>67.27</c:v>
                </c:pt>
                <c:pt idx="2055">
                  <c:v>26.6</c:v>
                </c:pt>
                <c:pt idx="2056">
                  <c:v>23.07</c:v>
                </c:pt>
                <c:pt idx="2057">
                  <c:v>0</c:v>
                </c:pt>
                <c:pt idx="2058">
                  <c:v>0</c:v>
                </c:pt>
                <c:pt idx="2059">
                  <c:v>38.25</c:v>
                </c:pt>
                <c:pt idx="2060">
                  <c:v>92.23</c:v>
                </c:pt>
                <c:pt idx="2061">
                  <c:v>103.28</c:v>
                </c:pt>
                <c:pt idx="2062">
                  <c:v>107.99</c:v>
                </c:pt>
                <c:pt idx="2063">
                  <c:v>107.23</c:v>
                </c:pt>
                <c:pt idx="2064">
                  <c:v>103.14</c:v>
                </c:pt>
                <c:pt idx="2065">
                  <c:v>99.38</c:v>
                </c:pt>
                <c:pt idx="2066">
                  <c:v>100.04</c:v>
                </c:pt>
                <c:pt idx="2067">
                  <c:v>102.61</c:v>
                </c:pt>
                <c:pt idx="2068">
                  <c:v>104.03</c:v>
                </c:pt>
                <c:pt idx="2069">
                  <c:v>100.24</c:v>
                </c:pt>
                <c:pt idx="2070">
                  <c:v>85.3</c:v>
                </c:pt>
                <c:pt idx="2071">
                  <c:v>50.22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6.23</c:v>
                </c:pt>
                <c:pt idx="2087">
                  <c:v>94.98</c:v>
                </c:pt>
                <c:pt idx="2088">
                  <c:v>110.26</c:v>
                </c:pt>
                <c:pt idx="2089">
                  <c:v>116.73</c:v>
                </c:pt>
                <c:pt idx="2090">
                  <c:v>117.11</c:v>
                </c:pt>
                <c:pt idx="2091">
                  <c:v>116.57</c:v>
                </c:pt>
                <c:pt idx="2092">
                  <c:v>118.57</c:v>
                </c:pt>
                <c:pt idx="2093">
                  <c:v>119.06</c:v>
                </c:pt>
                <c:pt idx="2094">
                  <c:v>116.56</c:v>
                </c:pt>
                <c:pt idx="2095">
                  <c:v>103.1</c:v>
                </c:pt>
                <c:pt idx="2096">
                  <c:v>79.33</c:v>
                </c:pt>
                <c:pt idx="2097">
                  <c:v>47.8</c:v>
                </c:pt>
                <c:pt idx="2098">
                  <c:v>82.86</c:v>
                </c:pt>
                <c:pt idx="2099">
                  <c:v>129.46</c:v>
                </c:pt>
                <c:pt idx="2100">
                  <c:v>10.51</c:v>
                </c:pt>
                <c:pt idx="2101">
                  <c:v>125.83</c:v>
                </c:pt>
                <c:pt idx="2102">
                  <c:v>125.63</c:v>
                </c:pt>
                <c:pt idx="2103">
                  <c:v>103.25</c:v>
                </c:pt>
                <c:pt idx="2104">
                  <c:v>100.04</c:v>
                </c:pt>
                <c:pt idx="2105">
                  <c:v>71.739999999999995</c:v>
                </c:pt>
                <c:pt idx="2106">
                  <c:v>188.2</c:v>
                </c:pt>
                <c:pt idx="2107">
                  <c:v>240.86</c:v>
                </c:pt>
                <c:pt idx="2108">
                  <c:v>246.23</c:v>
                </c:pt>
                <c:pt idx="2109">
                  <c:v>285.77</c:v>
                </c:pt>
                <c:pt idx="2110">
                  <c:v>119.67</c:v>
                </c:pt>
                <c:pt idx="2111">
                  <c:v>122.69</c:v>
                </c:pt>
                <c:pt idx="2112">
                  <c:v>152.81</c:v>
                </c:pt>
                <c:pt idx="2113">
                  <c:v>157.78</c:v>
                </c:pt>
                <c:pt idx="2114">
                  <c:v>159.88</c:v>
                </c:pt>
                <c:pt idx="2115">
                  <c:v>157.38</c:v>
                </c:pt>
                <c:pt idx="2116">
                  <c:v>169.07</c:v>
                </c:pt>
                <c:pt idx="2117">
                  <c:v>169.96</c:v>
                </c:pt>
                <c:pt idx="2118">
                  <c:v>170.92</c:v>
                </c:pt>
                <c:pt idx="2119">
                  <c:v>164.76</c:v>
                </c:pt>
                <c:pt idx="2120">
                  <c:v>397.22</c:v>
                </c:pt>
                <c:pt idx="2121">
                  <c:v>425.87</c:v>
                </c:pt>
                <c:pt idx="2122">
                  <c:v>374.11</c:v>
                </c:pt>
                <c:pt idx="2123">
                  <c:v>262.87</c:v>
                </c:pt>
                <c:pt idx="2124">
                  <c:v>59.25</c:v>
                </c:pt>
                <c:pt idx="2125">
                  <c:v>207.57</c:v>
                </c:pt>
                <c:pt idx="2126">
                  <c:v>198.9</c:v>
                </c:pt>
                <c:pt idx="2127">
                  <c:v>147.59</c:v>
                </c:pt>
                <c:pt idx="2128">
                  <c:v>283.74</c:v>
                </c:pt>
                <c:pt idx="2129">
                  <c:v>290.33</c:v>
                </c:pt>
                <c:pt idx="2130">
                  <c:v>310.27</c:v>
                </c:pt>
                <c:pt idx="2131">
                  <c:v>365.12</c:v>
                </c:pt>
                <c:pt idx="2132">
                  <c:v>469.83</c:v>
                </c:pt>
                <c:pt idx="2133">
                  <c:v>597.34</c:v>
                </c:pt>
                <c:pt idx="2134">
                  <c:v>156.41</c:v>
                </c:pt>
                <c:pt idx="2135">
                  <c:v>153.66</c:v>
                </c:pt>
                <c:pt idx="2136">
                  <c:v>146.76</c:v>
                </c:pt>
                <c:pt idx="2137">
                  <c:v>150.65</c:v>
                </c:pt>
                <c:pt idx="2138">
                  <c:v>158.62</c:v>
                </c:pt>
                <c:pt idx="2139">
                  <c:v>165.51</c:v>
                </c:pt>
                <c:pt idx="2140">
                  <c:v>171.82</c:v>
                </c:pt>
                <c:pt idx="2141">
                  <c:v>172.39</c:v>
                </c:pt>
                <c:pt idx="2142">
                  <c:v>159.06</c:v>
                </c:pt>
                <c:pt idx="2143">
                  <c:v>118.6</c:v>
                </c:pt>
                <c:pt idx="2144">
                  <c:v>212.96</c:v>
                </c:pt>
                <c:pt idx="2145">
                  <c:v>234.37</c:v>
                </c:pt>
                <c:pt idx="2146">
                  <c:v>204.96</c:v>
                </c:pt>
                <c:pt idx="2147">
                  <c:v>174.56</c:v>
                </c:pt>
                <c:pt idx="2148">
                  <c:v>16.28</c:v>
                </c:pt>
                <c:pt idx="2149">
                  <c:v>125.54</c:v>
                </c:pt>
                <c:pt idx="2150">
                  <c:v>114.38</c:v>
                </c:pt>
                <c:pt idx="2151">
                  <c:v>74.89</c:v>
                </c:pt>
                <c:pt idx="2152">
                  <c:v>88.25</c:v>
                </c:pt>
                <c:pt idx="2153">
                  <c:v>16.100000000000001</c:v>
                </c:pt>
                <c:pt idx="2154">
                  <c:v>239.87</c:v>
                </c:pt>
                <c:pt idx="2155">
                  <c:v>301.81</c:v>
                </c:pt>
                <c:pt idx="2156">
                  <c:v>387.39</c:v>
                </c:pt>
                <c:pt idx="2157">
                  <c:v>430.19</c:v>
                </c:pt>
                <c:pt idx="2158">
                  <c:v>136.18</c:v>
                </c:pt>
                <c:pt idx="2159">
                  <c:v>130.28</c:v>
                </c:pt>
                <c:pt idx="2160">
                  <c:v>97.97</c:v>
                </c:pt>
                <c:pt idx="2161">
                  <c:v>97.36</c:v>
                </c:pt>
                <c:pt idx="2162">
                  <c:v>93.77</c:v>
                </c:pt>
                <c:pt idx="2163">
                  <c:v>89.47</c:v>
                </c:pt>
                <c:pt idx="2164">
                  <c:v>86.8</c:v>
                </c:pt>
                <c:pt idx="2165">
                  <c:v>84.39</c:v>
                </c:pt>
                <c:pt idx="2166">
                  <c:v>68.98</c:v>
                </c:pt>
                <c:pt idx="2167">
                  <c:v>28.99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56.23</c:v>
                </c:pt>
                <c:pt idx="2182">
                  <c:v>86.72</c:v>
                </c:pt>
                <c:pt idx="2183">
                  <c:v>89.65</c:v>
                </c:pt>
                <c:pt idx="2184">
                  <c:v>101.94</c:v>
                </c:pt>
                <c:pt idx="2185">
                  <c:v>102.85</c:v>
                </c:pt>
                <c:pt idx="2186">
                  <c:v>102.65</c:v>
                </c:pt>
                <c:pt idx="2187">
                  <c:v>101.73</c:v>
                </c:pt>
                <c:pt idx="2188">
                  <c:v>104.09</c:v>
                </c:pt>
                <c:pt idx="2189">
                  <c:v>101.87</c:v>
                </c:pt>
                <c:pt idx="2190">
                  <c:v>98.07</c:v>
                </c:pt>
                <c:pt idx="2191">
                  <c:v>63.4</c:v>
                </c:pt>
                <c:pt idx="2192">
                  <c:v>1.1299999999999999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60.65</c:v>
                </c:pt>
                <c:pt idx="2207">
                  <c:v>108.43</c:v>
                </c:pt>
                <c:pt idx="2208">
                  <c:v>122.87</c:v>
                </c:pt>
                <c:pt idx="2209">
                  <c:v>128.46</c:v>
                </c:pt>
                <c:pt idx="2210">
                  <c:v>135.19</c:v>
                </c:pt>
                <c:pt idx="2211">
                  <c:v>136.77000000000001</c:v>
                </c:pt>
                <c:pt idx="2212">
                  <c:v>141.26</c:v>
                </c:pt>
                <c:pt idx="2213">
                  <c:v>141.91999999999999</c:v>
                </c:pt>
                <c:pt idx="2214">
                  <c:v>127.78</c:v>
                </c:pt>
                <c:pt idx="2215">
                  <c:v>106.91</c:v>
                </c:pt>
                <c:pt idx="2216">
                  <c:v>80.52</c:v>
                </c:pt>
                <c:pt idx="2217">
                  <c:v>55.04</c:v>
                </c:pt>
                <c:pt idx="2218">
                  <c:v>117.69</c:v>
                </c:pt>
                <c:pt idx="2219">
                  <c:v>89.21</c:v>
                </c:pt>
                <c:pt idx="2220">
                  <c:v>0</c:v>
                </c:pt>
                <c:pt idx="2221">
                  <c:v>65.38</c:v>
                </c:pt>
                <c:pt idx="2222">
                  <c:v>48.63</c:v>
                </c:pt>
                <c:pt idx="2223">
                  <c:v>24.28</c:v>
                </c:pt>
                <c:pt idx="2224">
                  <c:v>37.49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44.78</c:v>
                </c:pt>
                <c:pt idx="2230">
                  <c:v>116.63</c:v>
                </c:pt>
                <c:pt idx="2231">
                  <c:v>120.53</c:v>
                </c:pt>
                <c:pt idx="2232">
                  <c:v>140.80000000000001</c:v>
                </c:pt>
                <c:pt idx="2233">
                  <c:v>138.59</c:v>
                </c:pt>
                <c:pt idx="2234">
                  <c:v>139.37</c:v>
                </c:pt>
                <c:pt idx="2235">
                  <c:v>138.28</c:v>
                </c:pt>
                <c:pt idx="2236">
                  <c:v>138.71</c:v>
                </c:pt>
                <c:pt idx="2237">
                  <c:v>135.81</c:v>
                </c:pt>
                <c:pt idx="2238">
                  <c:v>136.31</c:v>
                </c:pt>
                <c:pt idx="2239">
                  <c:v>122.61</c:v>
                </c:pt>
                <c:pt idx="2240">
                  <c:v>110.56</c:v>
                </c:pt>
                <c:pt idx="2241">
                  <c:v>264.01</c:v>
                </c:pt>
                <c:pt idx="2242">
                  <c:v>228.93</c:v>
                </c:pt>
                <c:pt idx="2243">
                  <c:v>232.59</c:v>
                </c:pt>
                <c:pt idx="2244">
                  <c:v>82.19</c:v>
                </c:pt>
                <c:pt idx="2245">
                  <c:v>234.11</c:v>
                </c:pt>
                <c:pt idx="2246">
                  <c:v>244.05</c:v>
                </c:pt>
                <c:pt idx="2247">
                  <c:v>219.14</c:v>
                </c:pt>
                <c:pt idx="2248">
                  <c:v>465.22</c:v>
                </c:pt>
                <c:pt idx="2249">
                  <c:v>373.95</c:v>
                </c:pt>
                <c:pt idx="2250">
                  <c:v>366.43</c:v>
                </c:pt>
                <c:pt idx="2251">
                  <c:v>385.6</c:v>
                </c:pt>
                <c:pt idx="2252">
                  <c:v>438.35</c:v>
                </c:pt>
                <c:pt idx="2253">
                  <c:v>459.31</c:v>
                </c:pt>
                <c:pt idx="2254">
                  <c:v>139.88</c:v>
                </c:pt>
                <c:pt idx="2255">
                  <c:v>143.9</c:v>
                </c:pt>
                <c:pt idx="2256">
                  <c:v>141.82</c:v>
                </c:pt>
                <c:pt idx="2257">
                  <c:v>144.22999999999999</c:v>
                </c:pt>
                <c:pt idx="2258">
                  <c:v>147.59</c:v>
                </c:pt>
                <c:pt idx="2259">
                  <c:v>148.26</c:v>
                </c:pt>
                <c:pt idx="2260">
                  <c:v>147.53</c:v>
                </c:pt>
                <c:pt idx="2261">
                  <c:v>148.6</c:v>
                </c:pt>
                <c:pt idx="2262">
                  <c:v>145.97999999999999</c:v>
                </c:pt>
                <c:pt idx="2263">
                  <c:v>133.34</c:v>
                </c:pt>
                <c:pt idx="2264">
                  <c:v>163.37</c:v>
                </c:pt>
                <c:pt idx="2265">
                  <c:v>277.98</c:v>
                </c:pt>
                <c:pt idx="2266">
                  <c:v>238.52</c:v>
                </c:pt>
                <c:pt idx="2267">
                  <c:v>209.37</c:v>
                </c:pt>
                <c:pt idx="2268">
                  <c:v>42.02</c:v>
                </c:pt>
                <c:pt idx="2269">
                  <c:v>159.93</c:v>
                </c:pt>
                <c:pt idx="2270">
                  <c:v>160.43</c:v>
                </c:pt>
                <c:pt idx="2271">
                  <c:v>131.46</c:v>
                </c:pt>
                <c:pt idx="2272">
                  <c:v>147.85</c:v>
                </c:pt>
                <c:pt idx="2273">
                  <c:v>92.69</c:v>
                </c:pt>
                <c:pt idx="2274">
                  <c:v>210.19</c:v>
                </c:pt>
                <c:pt idx="2275">
                  <c:v>346.3</c:v>
                </c:pt>
                <c:pt idx="2276">
                  <c:v>364.89</c:v>
                </c:pt>
                <c:pt idx="2277">
                  <c:v>396.13</c:v>
                </c:pt>
                <c:pt idx="2278">
                  <c:v>132.72</c:v>
                </c:pt>
                <c:pt idx="2279">
                  <c:v>136.56</c:v>
                </c:pt>
                <c:pt idx="2280">
                  <c:v>134.08000000000001</c:v>
                </c:pt>
                <c:pt idx="2281">
                  <c:v>139.66</c:v>
                </c:pt>
                <c:pt idx="2282">
                  <c:v>140.59</c:v>
                </c:pt>
                <c:pt idx="2283">
                  <c:v>144.9</c:v>
                </c:pt>
                <c:pt idx="2284">
                  <c:v>145.66</c:v>
                </c:pt>
                <c:pt idx="2285">
                  <c:v>145.12</c:v>
                </c:pt>
                <c:pt idx="2286">
                  <c:v>129.93</c:v>
                </c:pt>
                <c:pt idx="2287">
                  <c:v>84.47</c:v>
                </c:pt>
                <c:pt idx="2288">
                  <c:v>19.899999999999999</c:v>
                </c:pt>
                <c:pt idx="2289">
                  <c:v>125.14</c:v>
                </c:pt>
                <c:pt idx="2290">
                  <c:v>124.27</c:v>
                </c:pt>
                <c:pt idx="2291">
                  <c:v>104.85</c:v>
                </c:pt>
                <c:pt idx="2292">
                  <c:v>0</c:v>
                </c:pt>
                <c:pt idx="2293">
                  <c:v>91.11</c:v>
                </c:pt>
                <c:pt idx="2294">
                  <c:v>75.66</c:v>
                </c:pt>
                <c:pt idx="2295">
                  <c:v>36.46</c:v>
                </c:pt>
                <c:pt idx="2296">
                  <c:v>33.03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178.94</c:v>
                </c:pt>
                <c:pt idx="2302">
                  <c:v>126.62</c:v>
                </c:pt>
                <c:pt idx="2303">
                  <c:v>131.30000000000001</c:v>
                </c:pt>
                <c:pt idx="2304">
                  <c:v>127.95</c:v>
                </c:pt>
                <c:pt idx="2305">
                  <c:v>135.21</c:v>
                </c:pt>
                <c:pt idx="2306">
                  <c:v>143.86000000000001</c:v>
                </c:pt>
                <c:pt idx="2307">
                  <c:v>151.79</c:v>
                </c:pt>
                <c:pt idx="2308">
                  <c:v>152.85</c:v>
                </c:pt>
                <c:pt idx="2309">
                  <c:v>145.58000000000001</c:v>
                </c:pt>
                <c:pt idx="2310">
                  <c:v>136.57</c:v>
                </c:pt>
                <c:pt idx="2311">
                  <c:v>124.2</c:v>
                </c:pt>
                <c:pt idx="2312">
                  <c:v>107.02</c:v>
                </c:pt>
                <c:pt idx="2313">
                  <c:v>133.03</c:v>
                </c:pt>
                <c:pt idx="2314">
                  <c:v>156.84</c:v>
                </c:pt>
                <c:pt idx="2315">
                  <c:v>97.89</c:v>
                </c:pt>
                <c:pt idx="2316">
                  <c:v>20.25</c:v>
                </c:pt>
                <c:pt idx="2317">
                  <c:v>47.21</c:v>
                </c:pt>
                <c:pt idx="2318">
                  <c:v>41.18</c:v>
                </c:pt>
                <c:pt idx="2319">
                  <c:v>14.29</c:v>
                </c:pt>
                <c:pt idx="2320">
                  <c:v>28.95</c:v>
                </c:pt>
                <c:pt idx="2321">
                  <c:v>46.43</c:v>
                </c:pt>
                <c:pt idx="2322">
                  <c:v>66.27</c:v>
                </c:pt>
                <c:pt idx="2323">
                  <c:v>87.39</c:v>
                </c:pt>
                <c:pt idx="2324">
                  <c:v>97.61</c:v>
                </c:pt>
                <c:pt idx="2325">
                  <c:v>105.88</c:v>
                </c:pt>
                <c:pt idx="2326">
                  <c:v>109.99</c:v>
                </c:pt>
                <c:pt idx="2327">
                  <c:v>111.68</c:v>
                </c:pt>
                <c:pt idx="2328">
                  <c:v>122.82</c:v>
                </c:pt>
                <c:pt idx="2329">
                  <c:v>119.71</c:v>
                </c:pt>
                <c:pt idx="2330">
                  <c:v>119.72</c:v>
                </c:pt>
                <c:pt idx="2331">
                  <c:v>117.33</c:v>
                </c:pt>
                <c:pt idx="2332">
                  <c:v>124.7</c:v>
                </c:pt>
                <c:pt idx="2333">
                  <c:v>124.98</c:v>
                </c:pt>
                <c:pt idx="2334">
                  <c:v>122.54</c:v>
                </c:pt>
                <c:pt idx="2335">
                  <c:v>113.11</c:v>
                </c:pt>
                <c:pt idx="2336">
                  <c:v>90.93</c:v>
                </c:pt>
                <c:pt idx="2337">
                  <c:v>64.599999999999994</c:v>
                </c:pt>
                <c:pt idx="2338">
                  <c:v>34.07</c:v>
                </c:pt>
                <c:pt idx="2339">
                  <c:v>13.98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6.19</c:v>
                </c:pt>
                <c:pt idx="2345">
                  <c:v>47.17</c:v>
                </c:pt>
                <c:pt idx="2346">
                  <c:v>69.69</c:v>
                </c:pt>
                <c:pt idx="2347">
                  <c:v>90.55</c:v>
                </c:pt>
                <c:pt idx="2348">
                  <c:v>112.66</c:v>
                </c:pt>
                <c:pt idx="2349">
                  <c:v>121.06</c:v>
                </c:pt>
                <c:pt idx="2350">
                  <c:v>125.76</c:v>
                </c:pt>
                <c:pt idx="2351">
                  <c:v>127.56</c:v>
                </c:pt>
                <c:pt idx="2352">
                  <c:v>142.44999999999999</c:v>
                </c:pt>
                <c:pt idx="2353">
                  <c:v>140.26</c:v>
                </c:pt>
                <c:pt idx="2354">
                  <c:v>138.02000000000001</c:v>
                </c:pt>
                <c:pt idx="2355">
                  <c:v>134.27000000000001</c:v>
                </c:pt>
                <c:pt idx="2356">
                  <c:v>133.87</c:v>
                </c:pt>
                <c:pt idx="2357">
                  <c:v>133.32</c:v>
                </c:pt>
                <c:pt idx="2358">
                  <c:v>131.13</c:v>
                </c:pt>
                <c:pt idx="2359">
                  <c:v>124.7</c:v>
                </c:pt>
                <c:pt idx="2360">
                  <c:v>112.53</c:v>
                </c:pt>
                <c:pt idx="2361">
                  <c:v>89.53</c:v>
                </c:pt>
                <c:pt idx="2362">
                  <c:v>74.62</c:v>
                </c:pt>
                <c:pt idx="2363">
                  <c:v>53.98</c:v>
                </c:pt>
                <c:pt idx="2364">
                  <c:v>46.05</c:v>
                </c:pt>
                <c:pt idx="2365">
                  <c:v>51.5</c:v>
                </c:pt>
                <c:pt idx="2366">
                  <c:v>52.58</c:v>
                </c:pt>
                <c:pt idx="2367">
                  <c:v>58.56</c:v>
                </c:pt>
                <c:pt idx="2368">
                  <c:v>77.97</c:v>
                </c:pt>
                <c:pt idx="2369">
                  <c:v>91.62</c:v>
                </c:pt>
                <c:pt idx="2370">
                  <c:v>110.42</c:v>
                </c:pt>
                <c:pt idx="2371">
                  <c:v>130.38999999999999</c:v>
                </c:pt>
                <c:pt idx="2372">
                  <c:v>138.91</c:v>
                </c:pt>
                <c:pt idx="2373">
                  <c:v>148.22999999999999</c:v>
                </c:pt>
                <c:pt idx="2374">
                  <c:v>151.61000000000001</c:v>
                </c:pt>
                <c:pt idx="2375">
                  <c:v>153.27000000000001</c:v>
                </c:pt>
                <c:pt idx="2376">
                  <c:v>147.18</c:v>
                </c:pt>
                <c:pt idx="2377">
                  <c:v>150.11000000000001</c:v>
                </c:pt>
                <c:pt idx="2378">
                  <c:v>151.03</c:v>
                </c:pt>
                <c:pt idx="2379">
                  <c:v>154.63999999999999</c:v>
                </c:pt>
                <c:pt idx="2380">
                  <c:v>151.54</c:v>
                </c:pt>
                <c:pt idx="2381">
                  <c:v>154.44</c:v>
                </c:pt>
                <c:pt idx="2382">
                  <c:v>141.83000000000001</c:v>
                </c:pt>
                <c:pt idx="2383">
                  <c:v>125.6</c:v>
                </c:pt>
                <c:pt idx="2384">
                  <c:v>145.22</c:v>
                </c:pt>
                <c:pt idx="2385">
                  <c:v>234.65</c:v>
                </c:pt>
                <c:pt idx="2386">
                  <c:v>171.94</c:v>
                </c:pt>
                <c:pt idx="2387">
                  <c:v>139.63</c:v>
                </c:pt>
                <c:pt idx="2388">
                  <c:v>20.18</c:v>
                </c:pt>
                <c:pt idx="2389">
                  <c:v>115.08</c:v>
                </c:pt>
                <c:pt idx="2390">
                  <c:v>104.94</c:v>
                </c:pt>
                <c:pt idx="2391">
                  <c:v>80.2</c:v>
                </c:pt>
                <c:pt idx="2392">
                  <c:v>84.89</c:v>
                </c:pt>
                <c:pt idx="2393">
                  <c:v>9.98</c:v>
                </c:pt>
                <c:pt idx="2394">
                  <c:v>0</c:v>
                </c:pt>
                <c:pt idx="2395">
                  <c:v>104.64</c:v>
                </c:pt>
                <c:pt idx="2396">
                  <c:v>183.12</c:v>
                </c:pt>
                <c:pt idx="2397">
                  <c:v>366.63</c:v>
                </c:pt>
                <c:pt idx="2398">
                  <c:v>130.29</c:v>
                </c:pt>
                <c:pt idx="2399">
                  <c:v>134.27000000000001</c:v>
                </c:pt>
                <c:pt idx="2400">
                  <c:v>138.04</c:v>
                </c:pt>
                <c:pt idx="2401">
                  <c:v>142.56</c:v>
                </c:pt>
                <c:pt idx="2402">
                  <c:v>145.94</c:v>
                </c:pt>
                <c:pt idx="2403">
                  <c:v>150.97999999999999</c:v>
                </c:pt>
                <c:pt idx="2404">
                  <c:v>153.13</c:v>
                </c:pt>
                <c:pt idx="2405">
                  <c:v>154.32</c:v>
                </c:pt>
                <c:pt idx="2406">
                  <c:v>139.62</c:v>
                </c:pt>
                <c:pt idx="2407">
                  <c:v>113.57</c:v>
                </c:pt>
                <c:pt idx="2408">
                  <c:v>87.06</c:v>
                </c:pt>
                <c:pt idx="2409">
                  <c:v>157.33000000000001</c:v>
                </c:pt>
                <c:pt idx="2410">
                  <c:v>155.6</c:v>
                </c:pt>
                <c:pt idx="2411">
                  <c:v>137.61000000000001</c:v>
                </c:pt>
                <c:pt idx="2412">
                  <c:v>26.79</c:v>
                </c:pt>
                <c:pt idx="2413">
                  <c:v>90.7</c:v>
                </c:pt>
                <c:pt idx="2414">
                  <c:v>92.91</c:v>
                </c:pt>
                <c:pt idx="2415">
                  <c:v>48.5</c:v>
                </c:pt>
                <c:pt idx="2416">
                  <c:v>48.56</c:v>
                </c:pt>
                <c:pt idx="2417">
                  <c:v>39.29</c:v>
                </c:pt>
                <c:pt idx="2418">
                  <c:v>59.39</c:v>
                </c:pt>
                <c:pt idx="2419">
                  <c:v>89.24</c:v>
                </c:pt>
                <c:pt idx="2420">
                  <c:v>203.47</c:v>
                </c:pt>
                <c:pt idx="2421">
                  <c:v>364.82</c:v>
                </c:pt>
                <c:pt idx="2422">
                  <c:v>129.94</c:v>
                </c:pt>
                <c:pt idx="2423">
                  <c:v>131.63999999999999</c:v>
                </c:pt>
                <c:pt idx="2424">
                  <c:v>140.51</c:v>
                </c:pt>
                <c:pt idx="2425">
                  <c:v>145.88999999999999</c:v>
                </c:pt>
                <c:pt idx="2426">
                  <c:v>147.97</c:v>
                </c:pt>
                <c:pt idx="2427">
                  <c:v>153.49</c:v>
                </c:pt>
                <c:pt idx="2428">
                  <c:v>154.24</c:v>
                </c:pt>
                <c:pt idx="2429">
                  <c:v>153.88999999999999</c:v>
                </c:pt>
                <c:pt idx="2430">
                  <c:v>134.41</c:v>
                </c:pt>
                <c:pt idx="2431">
                  <c:v>92.22</c:v>
                </c:pt>
                <c:pt idx="2432">
                  <c:v>35.33</c:v>
                </c:pt>
                <c:pt idx="2433">
                  <c:v>4.4400000000000004</c:v>
                </c:pt>
                <c:pt idx="2434">
                  <c:v>48.51</c:v>
                </c:pt>
                <c:pt idx="2435">
                  <c:v>44.68</c:v>
                </c:pt>
                <c:pt idx="2436">
                  <c:v>0</c:v>
                </c:pt>
                <c:pt idx="2437">
                  <c:v>0</c:v>
                </c:pt>
                <c:pt idx="2438">
                  <c:v>7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267.72000000000003</c:v>
                </c:pt>
                <c:pt idx="2446">
                  <c:v>130.56</c:v>
                </c:pt>
                <c:pt idx="2447">
                  <c:v>134.36000000000001</c:v>
                </c:pt>
                <c:pt idx="2448">
                  <c:v>126.3</c:v>
                </c:pt>
                <c:pt idx="2449">
                  <c:v>134.32</c:v>
                </c:pt>
                <c:pt idx="2450">
                  <c:v>145.5</c:v>
                </c:pt>
                <c:pt idx="2451">
                  <c:v>152.16</c:v>
                </c:pt>
                <c:pt idx="2452">
                  <c:v>153.03</c:v>
                </c:pt>
                <c:pt idx="2453">
                  <c:v>155.03</c:v>
                </c:pt>
                <c:pt idx="2454">
                  <c:v>128.08000000000001</c:v>
                </c:pt>
                <c:pt idx="2455">
                  <c:v>80.459999999999994</c:v>
                </c:pt>
                <c:pt idx="2456">
                  <c:v>11.9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73.63</c:v>
                </c:pt>
                <c:pt idx="2471">
                  <c:v>103.92</c:v>
                </c:pt>
                <c:pt idx="2472">
                  <c:v>106.94</c:v>
                </c:pt>
                <c:pt idx="2473">
                  <c:v>113.88</c:v>
                </c:pt>
                <c:pt idx="2474">
                  <c:v>110.48</c:v>
                </c:pt>
                <c:pt idx="2475">
                  <c:v>118.5</c:v>
                </c:pt>
                <c:pt idx="2476">
                  <c:v>122.85</c:v>
                </c:pt>
                <c:pt idx="2477">
                  <c:v>124.93</c:v>
                </c:pt>
                <c:pt idx="2478">
                  <c:v>106.9</c:v>
                </c:pt>
                <c:pt idx="2479">
                  <c:v>68.760000000000005</c:v>
                </c:pt>
                <c:pt idx="2480">
                  <c:v>4.5199999999999996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60.56</c:v>
                </c:pt>
                <c:pt idx="2495">
                  <c:v>103.38</c:v>
                </c:pt>
                <c:pt idx="2496">
                  <c:v>105.85</c:v>
                </c:pt>
                <c:pt idx="2497">
                  <c:v>107.66</c:v>
                </c:pt>
                <c:pt idx="2498">
                  <c:v>106.07</c:v>
                </c:pt>
                <c:pt idx="2499">
                  <c:v>106.59</c:v>
                </c:pt>
                <c:pt idx="2500">
                  <c:v>107.01</c:v>
                </c:pt>
                <c:pt idx="2501">
                  <c:v>106.94</c:v>
                </c:pt>
                <c:pt idx="2502">
                  <c:v>91.86</c:v>
                </c:pt>
                <c:pt idx="2503">
                  <c:v>58.56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36.229999999999997</c:v>
                </c:pt>
                <c:pt idx="2519">
                  <c:v>105.29</c:v>
                </c:pt>
                <c:pt idx="2520">
                  <c:v>93.94</c:v>
                </c:pt>
                <c:pt idx="2521">
                  <c:v>102.69</c:v>
                </c:pt>
                <c:pt idx="2522">
                  <c:v>112.36</c:v>
                </c:pt>
                <c:pt idx="2523">
                  <c:v>116.23</c:v>
                </c:pt>
                <c:pt idx="2524">
                  <c:v>115.05</c:v>
                </c:pt>
                <c:pt idx="2525">
                  <c:v>114.73</c:v>
                </c:pt>
                <c:pt idx="2526">
                  <c:v>99.04</c:v>
                </c:pt>
                <c:pt idx="2527">
                  <c:v>61.34</c:v>
                </c:pt>
                <c:pt idx="2528">
                  <c:v>5.97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37.22</c:v>
                </c:pt>
                <c:pt idx="2544">
                  <c:v>90.84</c:v>
                </c:pt>
                <c:pt idx="2545">
                  <c:v>91.01</c:v>
                </c:pt>
                <c:pt idx="2546">
                  <c:v>85.16</c:v>
                </c:pt>
                <c:pt idx="2547">
                  <c:v>81.56</c:v>
                </c:pt>
                <c:pt idx="2548">
                  <c:v>79.790000000000006</c:v>
                </c:pt>
                <c:pt idx="2549">
                  <c:v>77.89</c:v>
                </c:pt>
                <c:pt idx="2550">
                  <c:v>64.95</c:v>
                </c:pt>
                <c:pt idx="2551">
                  <c:v>46.91</c:v>
                </c:pt>
                <c:pt idx="2552">
                  <c:v>4.25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29.18</c:v>
                </c:pt>
                <c:pt idx="2567">
                  <c:v>95.35</c:v>
                </c:pt>
                <c:pt idx="2568">
                  <c:v>104.74</c:v>
                </c:pt>
                <c:pt idx="2569">
                  <c:v>107.23</c:v>
                </c:pt>
                <c:pt idx="2570">
                  <c:v>110.52</c:v>
                </c:pt>
                <c:pt idx="2571">
                  <c:v>116.74</c:v>
                </c:pt>
                <c:pt idx="2572">
                  <c:v>122.49</c:v>
                </c:pt>
                <c:pt idx="2573">
                  <c:v>125.85</c:v>
                </c:pt>
                <c:pt idx="2574">
                  <c:v>119.17</c:v>
                </c:pt>
                <c:pt idx="2575">
                  <c:v>101.8</c:v>
                </c:pt>
                <c:pt idx="2576">
                  <c:v>86.85</c:v>
                </c:pt>
                <c:pt idx="2577">
                  <c:v>66.53</c:v>
                </c:pt>
                <c:pt idx="2578">
                  <c:v>137.41999999999999</c:v>
                </c:pt>
                <c:pt idx="2579">
                  <c:v>126.56</c:v>
                </c:pt>
                <c:pt idx="2580">
                  <c:v>12.54</c:v>
                </c:pt>
                <c:pt idx="2581">
                  <c:v>31.16</c:v>
                </c:pt>
                <c:pt idx="2582">
                  <c:v>39.5</c:v>
                </c:pt>
                <c:pt idx="2583">
                  <c:v>1.83</c:v>
                </c:pt>
                <c:pt idx="2584">
                  <c:v>14.01</c:v>
                </c:pt>
                <c:pt idx="2585">
                  <c:v>20.47</c:v>
                </c:pt>
                <c:pt idx="2586">
                  <c:v>37.49</c:v>
                </c:pt>
                <c:pt idx="2587">
                  <c:v>59.99</c:v>
                </c:pt>
                <c:pt idx="2588">
                  <c:v>86.09</c:v>
                </c:pt>
                <c:pt idx="2589">
                  <c:v>95.26</c:v>
                </c:pt>
                <c:pt idx="2590">
                  <c:v>99.17</c:v>
                </c:pt>
                <c:pt idx="2591">
                  <c:v>101.29</c:v>
                </c:pt>
                <c:pt idx="2592">
                  <c:v>119.99</c:v>
                </c:pt>
                <c:pt idx="2593">
                  <c:v>117.49</c:v>
                </c:pt>
                <c:pt idx="2594">
                  <c:v>113.74</c:v>
                </c:pt>
                <c:pt idx="2595">
                  <c:v>109.94</c:v>
                </c:pt>
                <c:pt idx="2596">
                  <c:v>111.81</c:v>
                </c:pt>
                <c:pt idx="2597">
                  <c:v>111.69</c:v>
                </c:pt>
                <c:pt idx="2598">
                  <c:v>109.8</c:v>
                </c:pt>
                <c:pt idx="2599">
                  <c:v>100.7</c:v>
                </c:pt>
                <c:pt idx="2600">
                  <c:v>71.36</c:v>
                </c:pt>
                <c:pt idx="2601">
                  <c:v>28.16</c:v>
                </c:pt>
                <c:pt idx="2602">
                  <c:v>128.72</c:v>
                </c:pt>
                <c:pt idx="2603">
                  <c:v>125.33</c:v>
                </c:pt>
                <c:pt idx="2604">
                  <c:v>16.32</c:v>
                </c:pt>
                <c:pt idx="2605">
                  <c:v>156.56</c:v>
                </c:pt>
                <c:pt idx="2606">
                  <c:v>155.9</c:v>
                </c:pt>
                <c:pt idx="2607">
                  <c:v>131.35</c:v>
                </c:pt>
                <c:pt idx="2608">
                  <c:v>242.31</c:v>
                </c:pt>
                <c:pt idx="2609">
                  <c:v>210.47</c:v>
                </c:pt>
                <c:pt idx="2610">
                  <c:v>230.01</c:v>
                </c:pt>
                <c:pt idx="2611">
                  <c:v>230.73</c:v>
                </c:pt>
                <c:pt idx="2612">
                  <c:v>191.64</c:v>
                </c:pt>
                <c:pt idx="2613">
                  <c:v>292.12</c:v>
                </c:pt>
                <c:pt idx="2614">
                  <c:v>129.13</c:v>
                </c:pt>
                <c:pt idx="2615">
                  <c:v>130.59</c:v>
                </c:pt>
                <c:pt idx="2616">
                  <c:v>124.69</c:v>
                </c:pt>
                <c:pt idx="2617">
                  <c:v>127.9</c:v>
                </c:pt>
                <c:pt idx="2618">
                  <c:v>124.06</c:v>
                </c:pt>
                <c:pt idx="2619">
                  <c:v>124.88</c:v>
                </c:pt>
                <c:pt idx="2620">
                  <c:v>124.4</c:v>
                </c:pt>
                <c:pt idx="2621">
                  <c:v>124.21</c:v>
                </c:pt>
                <c:pt idx="2622">
                  <c:v>105.01</c:v>
                </c:pt>
                <c:pt idx="2623">
                  <c:v>68.44</c:v>
                </c:pt>
                <c:pt idx="2624">
                  <c:v>10.97</c:v>
                </c:pt>
                <c:pt idx="2625">
                  <c:v>0</c:v>
                </c:pt>
                <c:pt idx="2626">
                  <c:v>86.76</c:v>
                </c:pt>
                <c:pt idx="2627">
                  <c:v>99.12</c:v>
                </c:pt>
                <c:pt idx="2628">
                  <c:v>0</c:v>
                </c:pt>
                <c:pt idx="2629">
                  <c:v>76.97</c:v>
                </c:pt>
                <c:pt idx="2630">
                  <c:v>74.2</c:v>
                </c:pt>
                <c:pt idx="2631">
                  <c:v>17.96</c:v>
                </c:pt>
                <c:pt idx="2632">
                  <c:v>46.74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86.18</c:v>
                </c:pt>
                <c:pt idx="2637">
                  <c:v>229.43</c:v>
                </c:pt>
                <c:pt idx="2638">
                  <c:v>123.36</c:v>
                </c:pt>
                <c:pt idx="2639">
                  <c:v>119.5</c:v>
                </c:pt>
                <c:pt idx="2640">
                  <c:v>114.53</c:v>
                </c:pt>
                <c:pt idx="2641">
                  <c:v>119.29</c:v>
                </c:pt>
                <c:pt idx="2642">
                  <c:v>119.65</c:v>
                </c:pt>
                <c:pt idx="2643">
                  <c:v>124.5</c:v>
                </c:pt>
                <c:pt idx="2644">
                  <c:v>126.24</c:v>
                </c:pt>
                <c:pt idx="2645">
                  <c:v>123.23</c:v>
                </c:pt>
                <c:pt idx="2646">
                  <c:v>106.2</c:v>
                </c:pt>
                <c:pt idx="2647">
                  <c:v>68.42</c:v>
                </c:pt>
                <c:pt idx="2648">
                  <c:v>14.36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10.92</c:v>
                </c:pt>
                <c:pt idx="2662">
                  <c:v>107.63</c:v>
                </c:pt>
                <c:pt idx="2663">
                  <c:v>109.22</c:v>
                </c:pt>
                <c:pt idx="2664">
                  <c:v>115.54</c:v>
                </c:pt>
                <c:pt idx="2665">
                  <c:v>118.08</c:v>
                </c:pt>
                <c:pt idx="2666">
                  <c:v>119.78</c:v>
                </c:pt>
                <c:pt idx="2667">
                  <c:v>123.38</c:v>
                </c:pt>
                <c:pt idx="2668">
                  <c:v>125.46</c:v>
                </c:pt>
                <c:pt idx="2669">
                  <c:v>126.97</c:v>
                </c:pt>
                <c:pt idx="2670">
                  <c:v>115.5</c:v>
                </c:pt>
                <c:pt idx="2671">
                  <c:v>94.33</c:v>
                </c:pt>
                <c:pt idx="2672">
                  <c:v>51.18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15.46</c:v>
                </c:pt>
                <c:pt idx="2685">
                  <c:v>106.49</c:v>
                </c:pt>
                <c:pt idx="2686">
                  <c:v>109.19</c:v>
                </c:pt>
                <c:pt idx="2687">
                  <c:v>112.9</c:v>
                </c:pt>
                <c:pt idx="2688">
                  <c:v>115.65</c:v>
                </c:pt>
                <c:pt idx="2689">
                  <c:v>119.68</c:v>
                </c:pt>
                <c:pt idx="2690">
                  <c:v>121.32</c:v>
                </c:pt>
                <c:pt idx="2691">
                  <c:v>118.89</c:v>
                </c:pt>
                <c:pt idx="2692">
                  <c:v>119.54</c:v>
                </c:pt>
                <c:pt idx="2693">
                  <c:v>116.23</c:v>
                </c:pt>
                <c:pt idx="2694">
                  <c:v>107.71</c:v>
                </c:pt>
                <c:pt idx="2695">
                  <c:v>83.17</c:v>
                </c:pt>
                <c:pt idx="2696">
                  <c:v>52.48</c:v>
                </c:pt>
                <c:pt idx="2697">
                  <c:v>9.73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115.43</c:v>
                </c:pt>
                <c:pt idx="2710">
                  <c:v>120.36</c:v>
                </c:pt>
                <c:pt idx="2711">
                  <c:v>122.52</c:v>
                </c:pt>
                <c:pt idx="2712">
                  <c:v>108.39</c:v>
                </c:pt>
                <c:pt idx="2713">
                  <c:v>117.05</c:v>
                </c:pt>
                <c:pt idx="2714">
                  <c:v>125.13</c:v>
                </c:pt>
                <c:pt idx="2715">
                  <c:v>127.98</c:v>
                </c:pt>
                <c:pt idx="2716">
                  <c:v>130.38999999999999</c:v>
                </c:pt>
                <c:pt idx="2717">
                  <c:v>131.15</c:v>
                </c:pt>
                <c:pt idx="2718">
                  <c:v>113.67</c:v>
                </c:pt>
                <c:pt idx="2719">
                  <c:v>71.2</c:v>
                </c:pt>
                <c:pt idx="2720">
                  <c:v>8.41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0.21</c:v>
                </c:pt>
                <c:pt idx="2735">
                  <c:v>96.87</c:v>
                </c:pt>
                <c:pt idx="2736">
                  <c:v>103.08</c:v>
                </c:pt>
                <c:pt idx="2737">
                  <c:v>101.79</c:v>
                </c:pt>
                <c:pt idx="2738">
                  <c:v>99.61</c:v>
                </c:pt>
                <c:pt idx="2739">
                  <c:v>99.89</c:v>
                </c:pt>
                <c:pt idx="2740">
                  <c:v>101.3</c:v>
                </c:pt>
                <c:pt idx="2741">
                  <c:v>101.6</c:v>
                </c:pt>
                <c:pt idx="2742">
                  <c:v>90.99</c:v>
                </c:pt>
                <c:pt idx="2743">
                  <c:v>58.63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95.06</c:v>
                </c:pt>
                <c:pt idx="2759">
                  <c:v>104.15</c:v>
                </c:pt>
                <c:pt idx="2760">
                  <c:v>124.46</c:v>
                </c:pt>
                <c:pt idx="2761">
                  <c:v>121.99</c:v>
                </c:pt>
                <c:pt idx="2762">
                  <c:v>119.1</c:v>
                </c:pt>
                <c:pt idx="2763">
                  <c:v>117.23</c:v>
                </c:pt>
                <c:pt idx="2764">
                  <c:v>120.12</c:v>
                </c:pt>
                <c:pt idx="2765">
                  <c:v>124.38</c:v>
                </c:pt>
                <c:pt idx="2766">
                  <c:v>121.31</c:v>
                </c:pt>
                <c:pt idx="2767">
                  <c:v>107.95</c:v>
                </c:pt>
                <c:pt idx="2768">
                  <c:v>94.75</c:v>
                </c:pt>
                <c:pt idx="2769">
                  <c:v>218.97</c:v>
                </c:pt>
                <c:pt idx="2770">
                  <c:v>244.2</c:v>
                </c:pt>
                <c:pt idx="2771">
                  <c:v>233.58</c:v>
                </c:pt>
                <c:pt idx="2772">
                  <c:v>72.010000000000005</c:v>
                </c:pt>
                <c:pt idx="2773">
                  <c:v>200.92</c:v>
                </c:pt>
                <c:pt idx="2774">
                  <c:v>196.17</c:v>
                </c:pt>
                <c:pt idx="2775">
                  <c:v>176.05</c:v>
                </c:pt>
                <c:pt idx="2776">
                  <c:v>430.66</c:v>
                </c:pt>
                <c:pt idx="2777">
                  <c:v>346.52</c:v>
                </c:pt>
                <c:pt idx="2778">
                  <c:v>328.59</c:v>
                </c:pt>
                <c:pt idx="2779">
                  <c:v>373.47</c:v>
                </c:pt>
                <c:pt idx="2780">
                  <c:v>391.6</c:v>
                </c:pt>
                <c:pt idx="2781">
                  <c:v>395.77</c:v>
                </c:pt>
                <c:pt idx="2782">
                  <c:v>134.49</c:v>
                </c:pt>
                <c:pt idx="2783">
                  <c:v>133.15</c:v>
                </c:pt>
                <c:pt idx="2784">
                  <c:v>135.08000000000001</c:v>
                </c:pt>
                <c:pt idx="2785">
                  <c:v>136.16</c:v>
                </c:pt>
                <c:pt idx="2786">
                  <c:v>136.1</c:v>
                </c:pt>
                <c:pt idx="2787">
                  <c:v>138.54</c:v>
                </c:pt>
                <c:pt idx="2788">
                  <c:v>139.57</c:v>
                </c:pt>
                <c:pt idx="2789">
                  <c:v>139.46</c:v>
                </c:pt>
                <c:pt idx="2790">
                  <c:v>118.36</c:v>
                </c:pt>
                <c:pt idx="2791">
                  <c:v>84.42</c:v>
                </c:pt>
                <c:pt idx="2792">
                  <c:v>26.74</c:v>
                </c:pt>
                <c:pt idx="2793">
                  <c:v>86.63</c:v>
                </c:pt>
                <c:pt idx="2794">
                  <c:v>105.38</c:v>
                </c:pt>
                <c:pt idx="2795">
                  <c:v>100.82</c:v>
                </c:pt>
                <c:pt idx="2796">
                  <c:v>0</c:v>
                </c:pt>
                <c:pt idx="2797">
                  <c:v>86.73</c:v>
                </c:pt>
                <c:pt idx="2798">
                  <c:v>90</c:v>
                </c:pt>
                <c:pt idx="2799">
                  <c:v>69.41</c:v>
                </c:pt>
                <c:pt idx="2800">
                  <c:v>66.33</c:v>
                </c:pt>
                <c:pt idx="2801">
                  <c:v>0</c:v>
                </c:pt>
                <c:pt idx="2802">
                  <c:v>0</c:v>
                </c:pt>
                <c:pt idx="2803">
                  <c:v>88.48</c:v>
                </c:pt>
                <c:pt idx="2804">
                  <c:v>236.87</c:v>
                </c:pt>
                <c:pt idx="2805">
                  <c:v>322.24</c:v>
                </c:pt>
                <c:pt idx="2806">
                  <c:v>132.49</c:v>
                </c:pt>
                <c:pt idx="2807">
                  <c:v>132.01</c:v>
                </c:pt>
                <c:pt idx="2808">
                  <c:v>133.91999999999999</c:v>
                </c:pt>
                <c:pt idx="2809">
                  <c:v>131.44999999999999</c:v>
                </c:pt>
                <c:pt idx="2810">
                  <c:v>136.96</c:v>
                </c:pt>
                <c:pt idx="2811">
                  <c:v>143.69999999999999</c:v>
                </c:pt>
                <c:pt idx="2812">
                  <c:v>146.31</c:v>
                </c:pt>
                <c:pt idx="2813">
                  <c:v>150.26</c:v>
                </c:pt>
                <c:pt idx="2814">
                  <c:v>124.16</c:v>
                </c:pt>
                <c:pt idx="2815">
                  <c:v>92.5</c:v>
                </c:pt>
                <c:pt idx="2816">
                  <c:v>33.72</c:v>
                </c:pt>
                <c:pt idx="2817">
                  <c:v>101.22</c:v>
                </c:pt>
                <c:pt idx="2818">
                  <c:v>122.04</c:v>
                </c:pt>
                <c:pt idx="2819">
                  <c:v>91.73</c:v>
                </c:pt>
                <c:pt idx="2820">
                  <c:v>0</c:v>
                </c:pt>
                <c:pt idx="2821">
                  <c:v>57.86</c:v>
                </c:pt>
                <c:pt idx="2822">
                  <c:v>46.09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250.58</c:v>
                </c:pt>
                <c:pt idx="2830">
                  <c:v>122.74</c:v>
                </c:pt>
                <c:pt idx="2831">
                  <c:v>129.63999999999999</c:v>
                </c:pt>
                <c:pt idx="2832">
                  <c:v>113.95</c:v>
                </c:pt>
                <c:pt idx="2833">
                  <c:v>124.78</c:v>
                </c:pt>
                <c:pt idx="2834">
                  <c:v>140.85</c:v>
                </c:pt>
                <c:pt idx="2835">
                  <c:v>144.57</c:v>
                </c:pt>
                <c:pt idx="2836">
                  <c:v>143.56</c:v>
                </c:pt>
                <c:pt idx="2837">
                  <c:v>140.59</c:v>
                </c:pt>
                <c:pt idx="2838">
                  <c:v>112.91</c:v>
                </c:pt>
                <c:pt idx="2839">
                  <c:v>71.95</c:v>
                </c:pt>
                <c:pt idx="2840">
                  <c:v>7.3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81.31</c:v>
                </c:pt>
                <c:pt idx="2856">
                  <c:v>95.59</c:v>
                </c:pt>
                <c:pt idx="2857">
                  <c:v>99.21</c:v>
                </c:pt>
                <c:pt idx="2858">
                  <c:v>102.65</c:v>
                </c:pt>
                <c:pt idx="2859">
                  <c:v>103.59</c:v>
                </c:pt>
                <c:pt idx="2860">
                  <c:v>105.27</c:v>
                </c:pt>
                <c:pt idx="2861">
                  <c:v>104.1</c:v>
                </c:pt>
                <c:pt idx="2862">
                  <c:v>83.91</c:v>
                </c:pt>
                <c:pt idx="2863">
                  <c:v>48.51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44.79</c:v>
                </c:pt>
                <c:pt idx="2880">
                  <c:v>114.38</c:v>
                </c:pt>
                <c:pt idx="2881">
                  <c:v>74.89</c:v>
                </c:pt>
                <c:pt idx="2882">
                  <c:v>88.25</c:v>
                </c:pt>
                <c:pt idx="2883">
                  <c:v>16.100000000000001</c:v>
                </c:pt>
                <c:pt idx="2884">
                  <c:v>239.87</c:v>
                </c:pt>
                <c:pt idx="2885">
                  <c:v>301.81</c:v>
                </c:pt>
                <c:pt idx="2886">
                  <c:v>387.39</c:v>
                </c:pt>
                <c:pt idx="2887">
                  <c:v>430.19</c:v>
                </c:pt>
                <c:pt idx="2888">
                  <c:v>136.18</c:v>
                </c:pt>
                <c:pt idx="2889">
                  <c:v>130.28</c:v>
                </c:pt>
                <c:pt idx="2890">
                  <c:v>116.41</c:v>
                </c:pt>
                <c:pt idx="2891">
                  <c:v>118.69</c:v>
                </c:pt>
                <c:pt idx="2892">
                  <c:v>122.79</c:v>
                </c:pt>
                <c:pt idx="2893">
                  <c:v>126.51</c:v>
                </c:pt>
                <c:pt idx="2894">
                  <c:v>129.78</c:v>
                </c:pt>
                <c:pt idx="2895">
                  <c:v>126.72</c:v>
                </c:pt>
                <c:pt idx="2896">
                  <c:v>116.09</c:v>
                </c:pt>
                <c:pt idx="2897">
                  <c:v>96.7</c:v>
                </c:pt>
                <c:pt idx="2898">
                  <c:v>44.04</c:v>
                </c:pt>
                <c:pt idx="2899">
                  <c:v>47.08</c:v>
                </c:pt>
                <c:pt idx="2900">
                  <c:v>99.34</c:v>
                </c:pt>
                <c:pt idx="2901">
                  <c:v>77.150000000000006</c:v>
                </c:pt>
                <c:pt idx="2902">
                  <c:v>0</c:v>
                </c:pt>
                <c:pt idx="2903">
                  <c:v>40.74</c:v>
                </c:pt>
                <c:pt idx="2904">
                  <c:v>50.08</c:v>
                </c:pt>
                <c:pt idx="2905">
                  <c:v>28.63</c:v>
                </c:pt>
                <c:pt idx="2906">
                  <c:v>18.59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1.41</c:v>
                </c:pt>
                <c:pt idx="2912">
                  <c:v>116.45</c:v>
                </c:pt>
                <c:pt idx="2913">
                  <c:v>121.99</c:v>
                </c:pt>
                <c:pt idx="2914">
                  <c:v>129.22</c:v>
                </c:pt>
                <c:pt idx="2915">
                  <c:v>127.97</c:v>
                </c:pt>
                <c:pt idx="2916">
                  <c:v>127.55</c:v>
                </c:pt>
                <c:pt idx="2917">
                  <c:v>129.02000000000001</c:v>
                </c:pt>
                <c:pt idx="2918">
                  <c:v>127.13</c:v>
                </c:pt>
                <c:pt idx="2919">
                  <c:v>125.34</c:v>
                </c:pt>
                <c:pt idx="2920">
                  <c:v>114.39</c:v>
                </c:pt>
                <c:pt idx="2921">
                  <c:v>89.08</c:v>
                </c:pt>
                <c:pt idx="2922">
                  <c:v>63.07</c:v>
                </c:pt>
                <c:pt idx="2923">
                  <c:v>121.46</c:v>
                </c:pt>
                <c:pt idx="2924">
                  <c:v>167.58</c:v>
                </c:pt>
                <c:pt idx="2925">
                  <c:v>173.13</c:v>
                </c:pt>
                <c:pt idx="2926">
                  <c:v>18.23</c:v>
                </c:pt>
                <c:pt idx="2927">
                  <c:v>169.73</c:v>
                </c:pt>
                <c:pt idx="2928">
                  <c:v>170.7</c:v>
                </c:pt>
                <c:pt idx="2929">
                  <c:v>158.54</c:v>
                </c:pt>
                <c:pt idx="2930">
                  <c:v>164.2</c:v>
                </c:pt>
                <c:pt idx="2931">
                  <c:v>116.06</c:v>
                </c:pt>
                <c:pt idx="2932">
                  <c:v>84.71</c:v>
                </c:pt>
                <c:pt idx="2933">
                  <c:v>88.35</c:v>
                </c:pt>
                <c:pt idx="2934">
                  <c:v>92.44</c:v>
                </c:pt>
                <c:pt idx="2935">
                  <c:v>204.6</c:v>
                </c:pt>
                <c:pt idx="2936">
                  <c:v>130.26</c:v>
                </c:pt>
                <c:pt idx="2937">
                  <c:v>128.87</c:v>
                </c:pt>
                <c:pt idx="2938">
                  <c:v>115.99</c:v>
                </c:pt>
                <c:pt idx="2939">
                  <c:v>121.39</c:v>
                </c:pt>
                <c:pt idx="2940">
                  <c:v>126.96</c:v>
                </c:pt>
                <c:pt idx="2941">
                  <c:v>131.56</c:v>
                </c:pt>
                <c:pt idx="2942">
                  <c:v>130.27000000000001</c:v>
                </c:pt>
                <c:pt idx="2943">
                  <c:v>126.5</c:v>
                </c:pt>
                <c:pt idx="2944">
                  <c:v>108.28</c:v>
                </c:pt>
                <c:pt idx="2945">
                  <c:v>74.099999999999994</c:v>
                </c:pt>
                <c:pt idx="2946">
                  <c:v>14.69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36.08</c:v>
                </c:pt>
                <c:pt idx="2961">
                  <c:v>102.41</c:v>
                </c:pt>
                <c:pt idx="2962">
                  <c:v>96.18</c:v>
                </c:pt>
                <c:pt idx="2963">
                  <c:v>103.43</c:v>
                </c:pt>
                <c:pt idx="2964">
                  <c:v>109.66</c:v>
                </c:pt>
                <c:pt idx="2965">
                  <c:v>115.98</c:v>
                </c:pt>
                <c:pt idx="2966">
                  <c:v>122.12</c:v>
                </c:pt>
                <c:pt idx="2967">
                  <c:v>119.74</c:v>
                </c:pt>
                <c:pt idx="2968">
                  <c:v>97.82</c:v>
                </c:pt>
                <c:pt idx="2969">
                  <c:v>53.32</c:v>
                </c:pt>
                <c:pt idx="2970">
                  <c:v>19.010000000000002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11.73</c:v>
                </c:pt>
                <c:pt idx="2985">
                  <c:v>92.39</c:v>
                </c:pt>
                <c:pt idx="2986">
                  <c:v>100.6</c:v>
                </c:pt>
                <c:pt idx="2987">
                  <c:v>104.19</c:v>
                </c:pt>
                <c:pt idx="2988">
                  <c:v>102.51</c:v>
                </c:pt>
                <c:pt idx="2989">
                  <c:v>102.75</c:v>
                </c:pt>
                <c:pt idx="2990">
                  <c:v>104.44</c:v>
                </c:pt>
                <c:pt idx="2991">
                  <c:v>103.11</c:v>
                </c:pt>
                <c:pt idx="2992">
                  <c:v>97.98</c:v>
                </c:pt>
                <c:pt idx="2993">
                  <c:v>85.57</c:v>
                </c:pt>
                <c:pt idx="2994">
                  <c:v>60.24</c:v>
                </c:pt>
                <c:pt idx="2995">
                  <c:v>42.27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84.36</c:v>
                </c:pt>
                <c:pt idx="3009">
                  <c:v>101.98</c:v>
                </c:pt>
                <c:pt idx="3010">
                  <c:v>111.31</c:v>
                </c:pt>
                <c:pt idx="3011">
                  <c:v>113.42</c:v>
                </c:pt>
                <c:pt idx="3012">
                  <c:v>114.56</c:v>
                </c:pt>
                <c:pt idx="3013">
                  <c:v>115.02</c:v>
                </c:pt>
                <c:pt idx="3014">
                  <c:v>115.92</c:v>
                </c:pt>
                <c:pt idx="3015">
                  <c:v>110.48</c:v>
                </c:pt>
                <c:pt idx="3016">
                  <c:v>92.24</c:v>
                </c:pt>
                <c:pt idx="3017">
                  <c:v>59.51</c:v>
                </c:pt>
                <c:pt idx="3018">
                  <c:v>7.11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42.38</c:v>
                </c:pt>
                <c:pt idx="3033">
                  <c:v>111.47</c:v>
                </c:pt>
                <c:pt idx="3034">
                  <c:v>113.52</c:v>
                </c:pt>
                <c:pt idx="3035">
                  <c:v>126.8</c:v>
                </c:pt>
                <c:pt idx="3036">
                  <c:v>129.15</c:v>
                </c:pt>
                <c:pt idx="3037">
                  <c:v>125.34</c:v>
                </c:pt>
                <c:pt idx="3038">
                  <c:v>131.96</c:v>
                </c:pt>
                <c:pt idx="3039">
                  <c:v>125.56</c:v>
                </c:pt>
                <c:pt idx="3040">
                  <c:v>104.87</c:v>
                </c:pt>
                <c:pt idx="3041">
                  <c:v>69.569999999999993</c:v>
                </c:pt>
                <c:pt idx="3042">
                  <c:v>29.4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39.450000000000003</c:v>
                </c:pt>
                <c:pt idx="3057">
                  <c:v>110.85</c:v>
                </c:pt>
                <c:pt idx="3058">
                  <c:v>116.97</c:v>
                </c:pt>
                <c:pt idx="3059">
                  <c:v>123.37</c:v>
                </c:pt>
                <c:pt idx="3060">
                  <c:v>127.58</c:v>
                </c:pt>
                <c:pt idx="3061">
                  <c:v>132.05000000000001</c:v>
                </c:pt>
                <c:pt idx="3062">
                  <c:v>136.53</c:v>
                </c:pt>
                <c:pt idx="3063">
                  <c:v>128.35</c:v>
                </c:pt>
                <c:pt idx="3064">
                  <c:v>111.78</c:v>
                </c:pt>
                <c:pt idx="3065">
                  <c:v>80.17</c:v>
                </c:pt>
                <c:pt idx="3066">
                  <c:v>26.96</c:v>
                </c:pt>
                <c:pt idx="3067">
                  <c:v>0</c:v>
                </c:pt>
                <c:pt idx="3068">
                  <c:v>17.16</c:v>
                </c:pt>
                <c:pt idx="3069">
                  <c:v>13.62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52.1</c:v>
                </c:pt>
                <c:pt idx="3081">
                  <c:v>112.2</c:v>
                </c:pt>
                <c:pt idx="3082">
                  <c:v>104.17</c:v>
                </c:pt>
                <c:pt idx="3083">
                  <c:v>110.95</c:v>
                </c:pt>
                <c:pt idx="3084">
                  <c:v>116.93</c:v>
                </c:pt>
                <c:pt idx="3085">
                  <c:v>120.72</c:v>
                </c:pt>
                <c:pt idx="3086">
                  <c:v>124.45</c:v>
                </c:pt>
                <c:pt idx="3087">
                  <c:v>118.68</c:v>
                </c:pt>
                <c:pt idx="3088">
                  <c:v>94.35</c:v>
                </c:pt>
                <c:pt idx="3089">
                  <c:v>53.43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11.77</c:v>
                </c:pt>
                <c:pt idx="3105">
                  <c:v>100.81</c:v>
                </c:pt>
                <c:pt idx="3106">
                  <c:v>116.26</c:v>
                </c:pt>
                <c:pt idx="3107">
                  <c:v>116.82</c:v>
                </c:pt>
                <c:pt idx="3108">
                  <c:v>115.43</c:v>
                </c:pt>
                <c:pt idx="3109">
                  <c:v>117.67</c:v>
                </c:pt>
                <c:pt idx="3110">
                  <c:v>116.36</c:v>
                </c:pt>
                <c:pt idx="3111">
                  <c:v>114.5</c:v>
                </c:pt>
                <c:pt idx="3112">
                  <c:v>108.71</c:v>
                </c:pt>
                <c:pt idx="3113">
                  <c:v>99.74</c:v>
                </c:pt>
                <c:pt idx="3114">
                  <c:v>81.34</c:v>
                </c:pt>
                <c:pt idx="3115">
                  <c:v>65.989999999999995</c:v>
                </c:pt>
                <c:pt idx="3116">
                  <c:v>146.46</c:v>
                </c:pt>
                <c:pt idx="3117">
                  <c:v>140.84</c:v>
                </c:pt>
                <c:pt idx="3118">
                  <c:v>19.77</c:v>
                </c:pt>
                <c:pt idx="3119">
                  <c:v>111.99</c:v>
                </c:pt>
                <c:pt idx="3120">
                  <c:v>124.62</c:v>
                </c:pt>
                <c:pt idx="3121">
                  <c:v>125.13</c:v>
                </c:pt>
                <c:pt idx="3122">
                  <c:v>151.01</c:v>
                </c:pt>
                <c:pt idx="3123">
                  <c:v>83.62</c:v>
                </c:pt>
                <c:pt idx="3124">
                  <c:v>80.58</c:v>
                </c:pt>
                <c:pt idx="3125">
                  <c:v>99.2</c:v>
                </c:pt>
                <c:pt idx="3126">
                  <c:v>111.98</c:v>
                </c:pt>
                <c:pt idx="3127">
                  <c:v>116.96</c:v>
                </c:pt>
                <c:pt idx="3128">
                  <c:v>117.2</c:v>
                </c:pt>
                <c:pt idx="3129">
                  <c:v>114.42</c:v>
                </c:pt>
                <c:pt idx="3130">
                  <c:v>108.11</c:v>
                </c:pt>
                <c:pt idx="3131">
                  <c:v>109.21</c:v>
                </c:pt>
                <c:pt idx="3132">
                  <c:v>110.53</c:v>
                </c:pt>
                <c:pt idx="3133">
                  <c:v>113.82</c:v>
                </c:pt>
                <c:pt idx="3134">
                  <c:v>115.42</c:v>
                </c:pt>
                <c:pt idx="3135">
                  <c:v>109.35</c:v>
                </c:pt>
                <c:pt idx="3136">
                  <c:v>93.76</c:v>
                </c:pt>
                <c:pt idx="3137">
                  <c:v>65.38</c:v>
                </c:pt>
                <c:pt idx="3138">
                  <c:v>22.66</c:v>
                </c:pt>
                <c:pt idx="3139">
                  <c:v>0</c:v>
                </c:pt>
                <c:pt idx="3140">
                  <c:v>0</c:v>
                </c:pt>
                <c:pt idx="3141">
                  <c:v>43.56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26.47</c:v>
                </c:pt>
                <c:pt idx="3153">
                  <c:v>103.16</c:v>
                </c:pt>
                <c:pt idx="3154">
                  <c:v>100.64</c:v>
                </c:pt>
                <c:pt idx="3155">
                  <c:v>103.5</c:v>
                </c:pt>
                <c:pt idx="3156">
                  <c:v>103.16</c:v>
                </c:pt>
                <c:pt idx="3157">
                  <c:v>104.23</c:v>
                </c:pt>
                <c:pt idx="3158">
                  <c:v>104.4</c:v>
                </c:pt>
                <c:pt idx="3159">
                  <c:v>99.92</c:v>
                </c:pt>
                <c:pt idx="3160">
                  <c:v>93.27</c:v>
                </c:pt>
                <c:pt idx="3161">
                  <c:v>76.010000000000005</c:v>
                </c:pt>
                <c:pt idx="3162">
                  <c:v>29.92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23.09</c:v>
                </c:pt>
                <c:pt idx="3177">
                  <c:v>97.47</c:v>
                </c:pt>
                <c:pt idx="3178">
                  <c:v>100.35</c:v>
                </c:pt>
                <c:pt idx="3179">
                  <c:v>101.89</c:v>
                </c:pt>
                <c:pt idx="3180">
                  <c:v>102.54</c:v>
                </c:pt>
                <c:pt idx="3181">
                  <c:v>104.68</c:v>
                </c:pt>
                <c:pt idx="3182">
                  <c:v>105.95</c:v>
                </c:pt>
                <c:pt idx="3183">
                  <c:v>98.36</c:v>
                </c:pt>
                <c:pt idx="3184">
                  <c:v>77.44</c:v>
                </c:pt>
                <c:pt idx="3185">
                  <c:v>46.2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76.959999999999994</c:v>
                </c:pt>
                <c:pt idx="3202">
                  <c:v>111.72</c:v>
                </c:pt>
                <c:pt idx="3203">
                  <c:v>111.4</c:v>
                </c:pt>
                <c:pt idx="3204">
                  <c:v>111.93</c:v>
                </c:pt>
                <c:pt idx="3205">
                  <c:v>112.34</c:v>
                </c:pt>
                <c:pt idx="3206">
                  <c:v>110.63</c:v>
                </c:pt>
                <c:pt idx="3207">
                  <c:v>108.33</c:v>
                </c:pt>
                <c:pt idx="3208">
                  <c:v>95.14</c:v>
                </c:pt>
                <c:pt idx="3209">
                  <c:v>72.599999999999994</c:v>
                </c:pt>
                <c:pt idx="3210">
                  <c:v>39.24</c:v>
                </c:pt>
                <c:pt idx="3211">
                  <c:v>8.98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56.21</c:v>
                </c:pt>
                <c:pt idx="3222">
                  <c:v>104.57</c:v>
                </c:pt>
                <c:pt idx="3223">
                  <c:v>108.9</c:v>
                </c:pt>
                <c:pt idx="3224">
                  <c:v>111.86</c:v>
                </c:pt>
                <c:pt idx="3225">
                  <c:v>111.28</c:v>
                </c:pt>
                <c:pt idx="3226">
                  <c:v>103.61</c:v>
                </c:pt>
                <c:pt idx="3227">
                  <c:v>105.59</c:v>
                </c:pt>
                <c:pt idx="3228">
                  <c:v>105.56</c:v>
                </c:pt>
                <c:pt idx="3229">
                  <c:v>106.36</c:v>
                </c:pt>
                <c:pt idx="3230">
                  <c:v>103.32</c:v>
                </c:pt>
                <c:pt idx="3231">
                  <c:v>103.84</c:v>
                </c:pt>
                <c:pt idx="3232">
                  <c:v>96.88</c:v>
                </c:pt>
                <c:pt idx="3233">
                  <c:v>82.66</c:v>
                </c:pt>
                <c:pt idx="3234">
                  <c:v>44.88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26.17</c:v>
                </c:pt>
                <c:pt idx="3249">
                  <c:v>99.29</c:v>
                </c:pt>
                <c:pt idx="3250">
                  <c:v>89.69</c:v>
                </c:pt>
                <c:pt idx="3251">
                  <c:v>93.2</c:v>
                </c:pt>
                <c:pt idx="3252">
                  <c:v>99.92</c:v>
                </c:pt>
                <c:pt idx="3253">
                  <c:v>109.52</c:v>
                </c:pt>
                <c:pt idx="3254">
                  <c:v>111.44</c:v>
                </c:pt>
                <c:pt idx="3255">
                  <c:v>107.39</c:v>
                </c:pt>
                <c:pt idx="3256">
                  <c:v>85.06</c:v>
                </c:pt>
                <c:pt idx="3257">
                  <c:v>52.66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10.91</c:v>
                </c:pt>
                <c:pt idx="3274">
                  <c:v>82.52</c:v>
                </c:pt>
                <c:pt idx="3275">
                  <c:v>85.07</c:v>
                </c:pt>
                <c:pt idx="3276">
                  <c:v>89.64</c:v>
                </c:pt>
                <c:pt idx="3277">
                  <c:v>93.76</c:v>
                </c:pt>
                <c:pt idx="3278">
                  <c:v>94.68</c:v>
                </c:pt>
                <c:pt idx="3279">
                  <c:v>89.76</c:v>
                </c:pt>
                <c:pt idx="3280">
                  <c:v>74.09</c:v>
                </c:pt>
                <c:pt idx="3281">
                  <c:v>51.06</c:v>
                </c:pt>
                <c:pt idx="3282">
                  <c:v>24.95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53.27</c:v>
                </c:pt>
                <c:pt idx="3298">
                  <c:v>74.819999999999993</c:v>
                </c:pt>
                <c:pt idx="3299">
                  <c:v>74.87</c:v>
                </c:pt>
                <c:pt idx="3300">
                  <c:v>73.55</c:v>
                </c:pt>
                <c:pt idx="3301">
                  <c:v>73.41</c:v>
                </c:pt>
                <c:pt idx="3302">
                  <c:v>74.209999999999994</c:v>
                </c:pt>
                <c:pt idx="3303">
                  <c:v>69.209999999999994</c:v>
                </c:pt>
                <c:pt idx="3304">
                  <c:v>57.7</c:v>
                </c:pt>
                <c:pt idx="3305">
                  <c:v>34.479999999999997</c:v>
                </c:pt>
                <c:pt idx="3306">
                  <c:v>6.07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13.77</c:v>
                </c:pt>
                <c:pt idx="3322">
                  <c:v>109.81</c:v>
                </c:pt>
                <c:pt idx="3323">
                  <c:v>104.61</c:v>
                </c:pt>
                <c:pt idx="3324">
                  <c:v>104.64</c:v>
                </c:pt>
                <c:pt idx="3325">
                  <c:v>102.98</c:v>
                </c:pt>
                <c:pt idx="3326">
                  <c:v>102.43</c:v>
                </c:pt>
                <c:pt idx="3327">
                  <c:v>97.09</c:v>
                </c:pt>
                <c:pt idx="3328">
                  <c:v>79.52</c:v>
                </c:pt>
                <c:pt idx="3329">
                  <c:v>41.29</c:v>
                </c:pt>
                <c:pt idx="3330">
                  <c:v>3.65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23.53</c:v>
                </c:pt>
                <c:pt idx="3338">
                  <c:v>4.8899999999999997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74.400000000000006</c:v>
                </c:pt>
                <c:pt idx="3345">
                  <c:v>113.55</c:v>
                </c:pt>
                <c:pt idx="3346">
                  <c:v>100.31</c:v>
                </c:pt>
                <c:pt idx="3347">
                  <c:v>106.43</c:v>
                </c:pt>
                <c:pt idx="3348">
                  <c:v>110.89</c:v>
                </c:pt>
                <c:pt idx="3349">
                  <c:v>114.03</c:v>
                </c:pt>
                <c:pt idx="3350">
                  <c:v>116.06</c:v>
                </c:pt>
                <c:pt idx="3351">
                  <c:v>110.82</c:v>
                </c:pt>
                <c:pt idx="3352">
                  <c:v>84.67</c:v>
                </c:pt>
                <c:pt idx="3353">
                  <c:v>49.71</c:v>
                </c:pt>
                <c:pt idx="3354">
                  <c:v>13.2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41.61</c:v>
                </c:pt>
                <c:pt idx="3370">
                  <c:v>83.39</c:v>
                </c:pt>
                <c:pt idx="3371">
                  <c:v>89.15</c:v>
                </c:pt>
                <c:pt idx="3372">
                  <c:v>94.8</c:v>
                </c:pt>
                <c:pt idx="3373">
                  <c:v>100.6</c:v>
                </c:pt>
                <c:pt idx="3374">
                  <c:v>101.79</c:v>
                </c:pt>
                <c:pt idx="3375">
                  <c:v>93.96</c:v>
                </c:pt>
                <c:pt idx="3376">
                  <c:v>71.77</c:v>
                </c:pt>
                <c:pt idx="3377">
                  <c:v>31.38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56.58</c:v>
                </c:pt>
                <c:pt idx="3395">
                  <c:v>87.07</c:v>
                </c:pt>
                <c:pt idx="3396">
                  <c:v>84.45</c:v>
                </c:pt>
                <c:pt idx="3397">
                  <c:v>88</c:v>
                </c:pt>
                <c:pt idx="3398">
                  <c:v>94.18</c:v>
                </c:pt>
                <c:pt idx="3399">
                  <c:v>87.37</c:v>
                </c:pt>
                <c:pt idx="3400">
                  <c:v>65.319999999999993</c:v>
                </c:pt>
                <c:pt idx="3401">
                  <c:v>25.22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53.17</c:v>
                </c:pt>
                <c:pt idx="3418">
                  <c:v>85.52</c:v>
                </c:pt>
                <c:pt idx="3419">
                  <c:v>93.68</c:v>
                </c:pt>
                <c:pt idx="3420">
                  <c:v>100.76</c:v>
                </c:pt>
                <c:pt idx="3421">
                  <c:v>107.21</c:v>
                </c:pt>
                <c:pt idx="3422">
                  <c:v>111.24</c:v>
                </c:pt>
                <c:pt idx="3423">
                  <c:v>101.55</c:v>
                </c:pt>
                <c:pt idx="3424">
                  <c:v>73.430000000000007</c:v>
                </c:pt>
                <c:pt idx="3425">
                  <c:v>34.75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31.61</c:v>
                </c:pt>
                <c:pt idx="3442">
                  <c:v>68.430000000000007</c:v>
                </c:pt>
                <c:pt idx="3443">
                  <c:v>72.819999999999993</c:v>
                </c:pt>
                <c:pt idx="3444">
                  <c:v>78</c:v>
                </c:pt>
                <c:pt idx="3445">
                  <c:v>81.61</c:v>
                </c:pt>
                <c:pt idx="3446">
                  <c:v>82.49</c:v>
                </c:pt>
                <c:pt idx="3447">
                  <c:v>77.62</c:v>
                </c:pt>
                <c:pt idx="3448">
                  <c:v>54.26</c:v>
                </c:pt>
                <c:pt idx="3449">
                  <c:v>33.520000000000003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72.400000000000006</c:v>
                </c:pt>
                <c:pt idx="3468">
                  <c:v>73</c:v>
                </c:pt>
                <c:pt idx="3469">
                  <c:v>69.11</c:v>
                </c:pt>
                <c:pt idx="3470">
                  <c:v>72.59</c:v>
                </c:pt>
                <c:pt idx="3471">
                  <c:v>63.62</c:v>
                </c:pt>
                <c:pt idx="3472">
                  <c:v>44.01</c:v>
                </c:pt>
                <c:pt idx="3473">
                  <c:v>16.760000000000002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74.709999999999994</c:v>
                </c:pt>
                <c:pt idx="3489">
                  <c:v>94.64</c:v>
                </c:pt>
                <c:pt idx="3490">
                  <c:v>98.35</c:v>
                </c:pt>
                <c:pt idx="3491">
                  <c:v>99.23</c:v>
                </c:pt>
                <c:pt idx="3492">
                  <c:v>98.44</c:v>
                </c:pt>
                <c:pt idx="3493">
                  <c:v>98.78</c:v>
                </c:pt>
                <c:pt idx="3494">
                  <c:v>98.76</c:v>
                </c:pt>
                <c:pt idx="3495">
                  <c:v>95.29</c:v>
                </c:pt>
                <c:pt idx="3496">
                  <c:v>87.87</c:v>
                </c:pt>
                <c:pt idx="3497">
                  <c:v>75.45</c:v>
                </c:pt>
                <c:pt idx="3498">
                  <c:v>55.54</c:v>
                </c:pt>
                <c:pt idx="3499">
                  <c:v>32.409999999999997</c:v>
                </c:pt>
                <c:pt idx="3500">
                  <c:v>10.64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54.44</c:v>
                </c:pt>
                <c:pt idx="3511">
                  <c:v>84.24</c:v>
                </c:pt>
                <c:pt idx="3512">
                  <c:v>91.08</c:v>
                </c:pt>
                <c:pt idx="3513">
                  <c:v>94.03</c:v>
                </c:pt>
                <c:pt idx="3514">
                  <c:v>100.32</c:v>
                </c:pt>
                <c:pt idx="3515">
                  <c:v>99.01</c:v>
                </c:pt>
                <c:pt idx="3516">
                  <c:v>101.54</c:v>
                </c:pt>
                <c:pt idx="3517">
                  <c:v>103.9</c:v>
                </c:pt>
                <c:pt idx="3518">
                  <c:v>105.84</c:v>
                </c:pt>
                <c:pt idx="3519">
                  <c:v>102.86</c:v>
                </c:pt>
                <c:pt idx="3520">
                  <c:v>97.09</c:v>
                </c:pt>
                <c:pt idx="3521">
                  <c:v>82.93</c:v>
                </c:pt>
                <c:pt idx="3522">
                  <c:v>29.96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77.790000000000006</c:v>
                </c:pt>
                <c:pt idx="3538">
                  <c:v>99.85</c:v>
                </c:pt>
                <c:pt idx="3539">
                  <c:v>101.85</c:v>
                </c:pt>
                <c:pt idx="3540">
                  <c:v>103.02</c:v>
                </c:pt>
                <c:pt idx="3541">
                  <c:v>104.23</c:v>
                </c:pt>
                <c:pt idx="3542">
                  <c:v>106.3</c:v>
                </c:pt>
                <c:pt idx="3543">
                  <c:v>97.44</c:v>
                </c:pt>
                <c:pt idx="3544">
                  <c:v>85.43</c:v>
                </c:pt>
                <c:pt idx="3545">
                  <c:v>61.34</c:v>
                </c:pt>
                <c:pt idx="3546">
                  <c:v>27.29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68.73</c:v>
                </c:pt>
                <c:pt idx="3560">
                  <c:v>99.73</c:v>
                </c:pt>
                <c:pt idx="3561">
                  <c:v>98.56</c:v>
                </c:pt>
                <c:pt idx="3562">
                  <c:v>80.44</c:v>
                </c:pt>
                <c:pt idx="3563">
                  <c:v>83.77</c:v>
                </c:pt>
                <c:pt idx="3564">
                  <c:v>88.63</c:v>
                </c:pt>
                <c:pt idx="3565">
                  <c:v>91.09</c:v>
                </c:pt>
                <c:pt idx="3566">
                  <c:v>90.75</c:v>
                </c:pt>
                <c:pt idx="3567">
                  <c:v>85.95</c:v>
                </c:pt>
                <c:pt idx="3568">
                  <c:v>73.52</c:v>
                </c:pt>
                <c:pt idx="3569">
                  <c:v>56.04</c:v>
                </c:pt>
                <c:pt idx="3570">
                  <c:v>31.42</c:v>
                </c:pt>
                <c:pt idx="3571">
                  <c:v>7.05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81.78</c:v>
                </c:pt>
                <c:pt idx="3587">
                  <c:v>80.989999999999995</c:v>
                </c:pt>
                <c:pt idx="3588">
                  <c:v>81.72</c:v>
                </c:pt>
                <c:pt idx="3589">
                  <c:v>81.73</c:v>
                </c:pt>
                <c:pt idx="3590">
                  <c:v>85.77</c:v>
                </c:pt>
                <c:pt idx="3591">
                  <c:v>80.77</c:v>
                </c:pt>
                <c:pt idx="3592">
                  <c:v>66.14</c:v>
                </c:pt>
                <c:pt idx="3593">
                  <c:v>27.26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0.19</c:v>
                </c:pt>
                <c:pt idx="3609">
                  <c:v>87.95</c:v>
                </c:pt>
                <c:pt idx="3610">
                  <c:v>77.5</c:v>
                </c:pt>
                <c:pt idx="3611">
                  <c:v>83.25</c:v>
                </c:pt>
                <c:pt idx="3612">
                  <c:v>87.47</c:v>
                </c:pt>
                <c:pt idx="3613">
                  <c:v>91.27</c:v>
                </c:pt>
                <c:pt idx="3614">
                  <c:v>93.21</c:v>
                </c:pt>
                <c:pt idx="3615">
                  <c:v>81.84</c:v>
                </c:pt>
                <c:pt idx="3616">
                  <c:v>59.06</c:v>
                </c:pt>
                <c:pt idx="3617">
                  <c:v>27.39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14.9</c:v>
                </c:pt>
                <c:pt idx="3635">
                  <c:v>82.13</c:v>
                </c:pt>
                <c:pt idx="3636">
                  <c:v>83.98</c:v>
                </c:pt>
                <c:pt idx="3637">
                  <c:v>87.82</c:v>
                </c:pt>
                <c:pt idx="3638">
                  <c:v>90.16</c:v>
                </c:pt>
                <c:pt idx="3639">
                  <c:v>87.8</c:v>
                </c:pt>
                <c:pt idx="3640">
                  <c:v>78.14</c:v>
                </c:pt>
                <c:pt idx="3641">
                  <c:v>55.27</c:v>
                </c:pt>
                <c:pt idx="3642">
                  <c:v>17.53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29.77</c:v>
                </c:pt>
                <c:pt idx="3658">
                  <c:v>78.11</c:v>
                </c:pt>
                <c:pt idx="3659">
                  <c:v>79.319999999999993</c:v>
                </c:pt>
                <c:pt idx="3660">
                  <c:v>83.78</c:v>
                </c:pt>
                <c:pt idx="3661">
                  <c:v>87.49</c:v>
                </c:pt>
                <c:pt idx="3662">
                  <c:v>91.59</c:v>
                </c:pt>
                <c:pt idx="3663">
                  <c:v>78.86</c:v>
                </c:pt>
                <c:pt idx="3664">
                  <c:v>52.36</c:v>
                </c:pt>
                <c:pt idx="3665">
                  <c:v>18.59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0.51</c:v>
                </c:pt>
                <c:pt idx="3682">
                  <c:v>80</c:v>
                </c:pt>
                <c:pt idx="3683">
                  <c:v>80.61</c:v>
                </c:pt>
                <c:pt idx="3684">
                  <c:v>80.319999999999993</c:v>
                </c:pt>
                <c:pt idx="3685">
                  <c:v>82.53</c:v>
                </c:pt>
                <c:pt idx="3686">
                  <c:v>83.88</c:v>
                </c:pt>
                <c:pt idx="3687">
                  <c:v>81.02</c:v>
                </c:pt>
                <c:pt idx="3688">
                  <c:v>60.12</c:v>
                </c:pt>
                <c:pt idx="3689">
                  <c:v>28.62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75.849999999999994</c:v>
                </c:pt>
                <c:pt idx="3707">
                  <c:v>87.91</c:v>
                </c:pt>
                <c:pt idx="3708">
                  <c:v>90.28</c:v>
                </c:pt>
                <c:pt idx="3709">
                  <c:v>95.85</c:v>
                </c:pt>
                <c:pt idx="3710">
                  <c:v>98.35</c:v>
                </c:pt>
                <c:pt idx="3711">
                  <c:v>85.85</c:v>
                </c:pt>
                <c:pt idx="3712">
                  <c:v>61.43</c:v>
                </c:pt>
                <c:pt idx="3713">
                  <c:v>25.83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4.4400000000000004</c:v>
                </c:pt>
                <c:pt idx="3729">
                  <c:v>83.47</c:v>
                </c:pt>
                <c:pt idx="3730">
                  <c:v>88.53</c:v>
                </c:pt>
                <c:pt idx="3731">
                  <c:v>88.27</c:v>
                </c:pt>
                <c:pt idx="3732">
                  <c:v>90.14</c:v>
                </c:pt>
                <c:pt idx="3733">
                  <c:v>89.78</c:v>
                </c:pt>
                <c:pt idx="3734">
                  <c:v>89.83</c:v>
                </c:pt>
                <c:pt idx="3735">
                  <c:v>86.94</c:v>
                </c:pt>
                <c:pt idx="3736">
                  <c:v>78.81</c:v>
                </c:pt>
                <c:pt idx="3737">
                  <c:v>62.51</c:v>
                </c:pt>
                <c:pt idx="3738">
                  <c:v>39.81</c:v>
                </c:pt>
                <c:pt idx="3739">
                  <c:v>30.2</c:v>
                </c:pt>
                <c:pt idx="3740">
                  <c:v>17.559999999999999</c:v>
                </c:pt>
                <c:pt idx="3741">
                  <c:v>10.11</c:v>
                </c:pt>
                <c:pt idx="3742">
                  <c:v>12.68</c:v>
                </c:pt>
                <c:pt idx="3743">
                  <c:v>10.34</c:v>
                </c:pt>
                <c:pt idx="3744">
                  <c:v>7.83</c:v>
                </c:pt>
                <c:pt idx="3745">
                  <c:v>19.989999999999998</c:v>
                </c:pt>
                <c:pt idx="3746">
                  <c:v>31.91</c:v>
                </c:pt>
                <c:pt idx="3747">
                  <c:v>47.92</c:v>
                </c:pt>
                <c:pt idx="3748">
                  <c:v>67.92</c:v>
                </c:pt>
                <c:pt idx="3749">
                  <c:v>80.52</c:v>
                </c:pt>
                <c:pt idx="3750">
                  <c:v>88.01</c:v>
                </c:pt>
                <c:pt idx="3751">
                  <c:v>91.89</c:v>
                </c:pt>
                <c:pt idx="3752">
                  <c:v>94.06</c:v>
                </c:pt>
                <c:pt idx="3753">
                  <c:v>93.06</c:v>
                </c:pt>
                <c:pt idx="3754">
                  <c:v>92.7</c:v>
                </c:pt>
                <c:pt idx="3755">
                  <c:v>91.67</c:v>
                </c:pt>
                <c:pt idx="3756">
                  <c:v>95.96</c:v>
                </c:pt>
                <c:pt idx="3757">
                  <c:v>95.84</c:v>
                </c:pt>
                <c:pt idx="3758">
                  <c:v>100.13</c:v>
                </c:pt>
                <c:pt idx="3759">
                  <c:v>93.68</c:v>
                </c:pt>
                <c:pt idx="3760">
                  <c:v>83.46</c:v>
                </c:pt>
                <c:pt idx="3761">
                  <c:v>68.709999999999994</c:v>
                </c:pt>
                <c:pt idx="3762">
                  <c:v>48.43</c:v>
                </c:pt>
                <c:pt idx="3763">
                  <c:v>36.31</c:v>
                </c:pt>
                <c:pt idx="3764">
                  <c:v>14.6</c:v>
                </c:pt>
                <c:pt idx="3765">
                  <c:v>0.4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36.299999999999997</c:v>
                </c:pt>
                <c:pt idx="3773">
                  <c:v>58.7</c:v>
                </c:pt>
                <c:pt idx="3774">
                  <c:v>78.099999999999994</c:v>
                </c:pt>
                <c:pt idx="3775">
                  <c:v>83.67</c:v>
                </c:pt>
                <c:pt idx="3776">
                  <c:v>86.84</c:v>
                </c:pt>
                <c:pt idx="3777">
                  <c:v>87.92</c:v>
                </c:pt>
                <c:pt idx="3778">
                  <c:v>72.09</c:v>
                </c:pt>
                <c:pt idx="3779">
                  <c:v>76.58</c:v>
                </c:pt>
                <c:pt idx="3780">
                  <c:v>80.2</c:v>
                </c:pt>
                <c:pt idx="3781">
                  <c:v>87.16</c:v>
                </c:pt>
                <c:pt idx="3782">
                  <c:v>89.26</c:v>
                </c:pt>
                <c:pt idx="3783">
                  <c:v>79.489999999999995</c:v>
                </c:pt>
                <c:pt idx="3784">
                  <c:v>57.2</c:v>
                </c:pt>
                <c:pt idx="3785">
                  <c:v>21.33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66.38</c:v>
                </c:pt>
                <c:pt idx="3804">
                  <c:v>73.48</c:v>
                </c:pt>
                <c:pt idx="3805">
                  <c:v>73.17</c:v>
                </c:pt>
                <c:pt idx="3806">
                  <c:v>75.790000000000006</c:v>
                </c:pt>
                <c:pt idx="3807">
                  <c:v>64.790000000000006</c:v>
                </c:pt>
                <c:pt idx="3808">
                  <c:v>39.1</c:v>
                </c:pt>
                <c:pt idx="3809">
                  <c:v>4.0999999999999996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8.7899999999999991</c:v>
                </c:pt>
                <c:pt idx="3828">
                  <c:v>54.72</c:v>
                </c:pt>
                <c:pt idx="3829">
                  <c:v>59.96</c:v>
                </c:pt>
                <c:pt idx="3830">
                  <c:v>60.6</c:v>
                </c:pt>
                <c:pt idx="3831">
                  <c:v>49.01</c:v>
                </c:pt>
                <c:pt idx="3832">
                  <c:v>27.98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3.44</c:v>
                </c:pt>
                <c:pt idx="3853">
                  <c:v>50.12</c:v>
                </c:pt>
                <c:pt idx="3854">
                  <c:v>50.09</c:v>
                </c:pt>
                <c:pt idx="3855">
                  <c:v>38.24</c:v>
                </c:pt>
                <c:pt idx="3856">
                  <c:v>15.32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45.11</c:v>
                </c:pt>
                <c:pt idx="3874">
                  <c:v>88.92</c:v>
                </c:pt>
                <c:pt idx="3875">
                  <c:v>88.01</c:v>
                </c:pt>
                <c:pt idx="3876">
                  <c:v>86.63</c:v>
                </c:pt>
                <c:pt idx="3877">
                  <c:v>89.72</c:v>
                </c:pt>
                <c:pt idx="3878">
                  <c:v>88.07</c:v>
                </c:pt>
                <c:pt idx="3879">
                  <c:v>83.48</c:v>
                </c:pt>
                <c:pt idx="3880">
                  <c:v>79.040000000000006</c:v>
                </c:pt>
                <c:pt idx="3881">
                  <c:v>69.69</c:v>
                </c:pt>
                <c:pt idx="3882">
                  <c:v>53.95</c:v>
                </c:pt>
                <c:pt idx="3883">
                  <c:v>27.88</c:v>
                </c:pt>
                <c:pt idx="3884">
                  <c:v>7.66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17.899999999999999</c:v>
                </c:pt>
                <c:pt idx="3894">
                  <c:v>71.989999999999995</c:v>
                </c:pt>
                <c:pt idx="3895">
                  <c:v>82.91</c:v>
                </c:pt>
                <c:pt idx="3896">
                  <c:v>90.61</c:v>
                </c:pt>
                <c:pt idx="3897">
                  <c:v>92.23</c:v>
                </c:pt>
                <c:pt idx="3898">
                  <c:v>88.68</c:v>
                </c:pt>
                <c:pt idx="3899">
                  <c:v>93.76</c:v>
                </c:pt>
                <c:pt idx="3900">
                  <c:v>96.93</c:v>
                </c:pt>
                <c:pt idx="3901">
                  <c:v>97.87</c:v>
                </c:pt>
                <c:pt idx="3902">
                  <c:v>102.53</c:v>
                </c:pt>
                <c:pt idx="3903">
                  <c:v>91.06</c:v>
                </c:pt>
                <c:pt idx="3904">
                  <c:v>63.66</c:v>
                </c:pt>
                <c:pt idx="3905">
                  <c:v>32.700000000000003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12.69</c:v>
                </c:pt>
                <c:pt idx="3922">
                  <c:v>85.12</c:v>
                </c:pt>
                <c:pt idx="3923">
                  <c:v>84.35</c:v>
                </c:pt>
                <c:pt idx="3924">
                  <c:v>87.9</c:v>
                </c:pt>
                <c:pt idx="3925">
                  <c:v>92.21</c:v>
                </c:pt>
                <c:pt idx="3926">
                  <c:v>93.93</c:v>
                </c:pt>
                <c:pt idx="3927">
                  <c:v>86.96</c:v>
                </c:pt>
                <c:pt idx="3928">
                  <c:v>62.11</c:v>
                </c:pt>
                <c:pt idx="3929">
                  <c:v>28.78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63.1</c:v>
                </c:pt>
                <c:pt idx="3946">
                  <c:v>68.75</c:v>
                </c:pt>
                <c:pt idx="3947">
                  <c:v>69.989999999999995</c:v>
                </c:pt>
                <c:pt idx="3948">
                  <c:v>72.22</c:v>
                </c:pt>
                <c:pt idx="3949">
                  <c:v>73.84</c:v>
                </c:pt>
                <c:pt idx="3950">
                  <c:v>73.63</c:v>
                </c:pt>
                <c:pt idx="3951">
                  <c:v>66.930000000000007</c:v>
                </c:pt>
                <c:pt idx="3952">
                  <c:v>54.94</c:v>
                </c:pt>
                <c:pt idx="3953">
                  <c:v>23</c:v>
                </c:pt>
                <c:pt idx="3954">
                  <c:v>0.7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13.06</c:v>
                </c:pt>
                <c:pt idx="3971">
                  <c:v>61.23</c:v>
                </c:pt>
                <c:pt idx="3972">
                  <c:v>61.28</c:v>
                </c:pt>
                <c:pt idx="3973">
                  <c:v>62.24</c:v>
                </c:pt>
                <c:pt idx="3974">
                  <c:v>63.03</c:v>
                </c:pt>
                <c:pt idx="3975">
                  <c:v>51.25</c:v>
                </c:pt>
                <c:pt idx="3976">
                  <c:v>34.64</c:v>
                </c:pt>
                <c:pt idx="3977">
                  <c:v>8.9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8.51</c:v>
                </c:pt>
                <c:pt idx="3995">
                  <c:v>57.13</c:v>
                </c:pt>
                <c:pt idx="3996">
                  <c:v>56.87</c:v>
                </c:pt>
                <c:pt idx="3997">
                  <c:v>57.26</c:v>
                </c:pt>
                <c:pt idx="3998">
                  <c:v>58.15</c:v>
                </c:pt>
                <c:pt idx="3999">
                  <c:v>51.19</c:v>
                </c:pt>
                <c:pt idx="4000">
                  <c:v>28.09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28.3</c:v>
                </c:pt>
                <c:pt idx="4019">
                  <c:v>55.76</c:v>
                </c:pt>
                <c:pt idx="4020">
                  <c:v>55.57</c:v>
                </c:pt>
                <c:pt idx="4021">
                  <c:v>55.77</c:v>
                </c:pt>
                <c:pt idx="4022">
                  <c:v>55.84</c:v>
                </c:pt>
                <c:pt idx="4023">
                  <c:v>44.25</c:v>
                </c:pt>
                <c:pt idx="4024">
                  <c:v>24.73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39.729999999999997</c:v>
                </c:pt>
                <c:pt idx="4044">
                  <c:v>52.68</c:v>
                </c:pt>
                <c:pt idx="4045">
                  <c:v>55.3</c:v>
                </c:pt>
                <c:pt idx="4046">
                  <c:v>54.39</c:v>
                </c:pt>
                <c:pt idx="4047">
                  <c:v>45.12</c:v>
                </c:pt>
                <c:pt idx="4048">
                  <c:v>23.71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35.229999999999997</c:v>
                </c:pt>
                <c:pt idx="4069">
                  <c:v>50.69</c:v>
                </c:pt>
                <c:pt idx="4070">
                  <c:v>52.66</c:v>
                </c:pt>
                <c:pt idx="4071">
                  <c:v>45.43</c:v>
                </c:pt>
                <c:pt idx="4072">
                  <c:v>23.21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39.880000000000003</c:v>
                </c:pt>
                <c:pt idx="4091">
                  <c:v>91.05</c:v>
                </c:pt>
                <c:pt idx="4092">
                  <c:v>95.21</c:v>
                </c:pt>
                <c:pt idx="4093">
                  <c:v>96.09</c:v>
                </c:pt>
                <c:pt idx="4094">
                  <c:v>98.1</c:v>
                </c:pt>
                <c:pt idx="4095">
                  <c:v>91.26</c:v>
                </c:pt>
                <c:pt idx="4096">
                  <c:v>65.61</c:v>
                </c:pt>
                <c:pt idx="4097">
                  <c:v>34.49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04">
                  <c:v>0</c:v>
                </c:pt>
                <c:pt idx="4105">
                  <c:v>0</c:v>
                </c:pt>
                <c:pt idx="4106">
                  <c:v>0</c:v>
                </c:pt>
                <c:pt idx="4107">
                  <c:v>0</c:v>
                </c:pt>
                <c:pt idx="4108">
                  <c:v>0</c:v>
                </c:pt>
                <c:pt idx="4109">
                  <c:v>0</c:v>
                </c:pt>
                <c:pt idx="4110">
                  <c:v>0</c:v>
                </c:pt>
                <c:pt idx="4111">
                  <c:v>0</c:v>
                </c:pt>
                <c:pt idx="4112">
                  <c:v>0</c:v>
                </c:pt>
                <c:pt idx="4113">
                  <c:v>17.760000000000002</c:v>
                </c:pt>
                <c:pt idx="4114">
                  <c:v>84.27</c:v>
                </c:pt>
                <c:pt idx="4115">
                  <c:v>86.28</c:v>
                </c:pt>
                <c:pt idx="4116">
                  <c:v>94.67</c:v>
                </c:pt>
                <c:pt idx="4117">
                  <c:v>98.37</c:v>
                </c:pt>
                <c:pt idx="4118">
                  <c:v>99.24</c:v>
                </c:pt>
                <c:pt idx="4119">
                  <c:v>85.44</c:v>
                </c:pt>
                <c:pt idx="4120">
                  <c:v>56.91</c:v>
                </c:pt>
                <c:pt idx="4121">
                  <c:v>16.8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37">
                  <c:v>0</c:v>
                </c:pt>
                <c:pt idx="4138">
                  <c:v>12.11</c:v>
                </c:pt>
                <c:pt idx="4139">
                  <c:v>66.17</c:v>
                </c:pt>
                <c:pt idx="4140">
                  <c:v>68.760000000000005</c:v>
                </c:pt>
                <c:pt idx="4141">
                  <c:v>72.900000000000006</c:v>
                </c:pt>
                <c:pt idx="4142">
                  <c:v>72.650000000000006</c:v>
                </c:pt>
                <c:pt idx="4143">
                  <c:v>61.25</c:v>
                </c:pt>
                <c:pt idx="4144">
                  <c:v>41.56</c:v>
                </c:pt>
                <c:pt idx="4145">
                  <c:v>9.2899999999999991</c:v>
                </c:pt>
                <c:pt idx="4146">
                  <c:v>0</c:v>
                </c:pt>
                <c:pt idx="4147">
                  <c:v>0</c:v>
                </c:pt>
                <c:pt idx="4148">
                  <c:v>0</c:v>
                </c:pt>
                <c:pt idx="4149">
                  <c:v>0</c:v>
                </c:pt>
                <c:pt idx="4150">
                  <c:v>0</c:v>
                </c:pt>
                <c:pt idx="4151">
                  <c:v>0</c:v>
                </c:pt>
                <c:pt idx="4152">
                  <c:v>0</c:v>
                </c:pt>
                <c:pt idx="4153">
                  <c:v>0</c:v>
                </c:pt>
                <c:pt idx="4154">
                  <c:v>0</c:v>
                </c:pt>
                <c:pt idx="4155">
                  <c:v>0</c:v>
                </c:pt>
                <c:pt idx="4156">
                  <c:v>0</c:v>
                </c:pt>
                <c:pt idx="4157">
                  <c:v>0</c:v>
                </c:pt>
                <c:pt idx="4158">
                  <c:v>0</c:v>
                </c:pt>
                <c:pt idx="4159">
                  <c:v>0</c:v>
                </c:pt>
                <c:pt idx="4160">
                  <c:v>0</c:v>
                </c:pt>
                <c:pt idx="4161">
                  <c:v>0</c:v>
                </c:pt>
                <c:pt idx="4162">
                  <c:v>33.729999999999997</c:v>
                </c:pt>
                <c:pt idx="4163">
                  <c:v>61.02</c:v>
                </c:pt>
                <c:pt idx="4164">
                  <c:v>59.71</c:v>
                </c:pt>
                <c:pt idx="4165">
                  <c:v>61.67</c:v>
                </c:pt>
                <c:pt idx="4166">
                  <c:v>61.42</c:v>
                </c:pt>
                <c:pt idx="4167">
                  <c:v>58.22</c:v>
                </c:pt>
                <c:pt idx="4168">
                  <c:v>39.56</c:v>
                </c:pt>
                <c:pt idx="4169">
                  <c:v>15.73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1.1200000000000001</c:v>
                </c:pt>
                <c:pt idx="4187">
                  <c:v>69.099999999999994</c:v>
                </c:pt>
                <c:pt idx="4188">
                  <c:v>71.28</c:v>
                </c:pt>
                <c:pt idx="4189">
                  <c:v>75.44</c:v>
                </c:pt>
                <c:pt idx="4190">
                  <c:v>77.05</c:v>
                </c:pt>
                <c:pt idx="4191">
                  <c:v>65.92</c:v>
                </c:pt>
                <c:pt idx="4192">
                  <c:v>39.200000000000003</c:v>
                </c:pt>
                <c:pt idx="4193">
                  <c:v>2.15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33.700000000000003</c:v>
                </c:pt>
                <c:pt idx="4212">
                  <c:v>68</c:v>
                </c:pt>
                <c:pt idx="4213">
                  <c:v>67.709999999999994</c:v>
                </c:pt>
                <c:pt idx="4214">
                  <c:v>69.87</c:v>
                </c:pt>
                <c:pt idx="4215">
                  <c:v>61.7</c:v>
                </c:pt>
                <c:pt idx="4216">
                  <c:v>43.75</c:v>
                </c:pt>
                <c:pt idx="4217">
                  <c:v>27.49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37.69</c:v>
                </c:pt>
                <c:pt idx="4234">
                  <c:v>70.2</c:v>
                </c:pt>
                <c:pt idx="4235">
                  <c:v>68</c:v>
                </c:pt>
                <c:pt idx="4236">
                  <c:v>66.05</c:v>
                </c:pt>
                <c:pt idx="4237">
                  <c:v>64.08</c:v>
                </c:pt>
                <c:pt idx="4238">
                  <c:v>64.040000000000006</c:v>
                </c:pt>
                <c:pt idx="4239">
                  <c:v>57.88</c:v>
                </c:pt>
                <c:pt idx="4240">
                  <c:v>36.979999999999997</c:v>
                </c:pt>
                <c:pt idx="4241">
                  <c:v>10.24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54">
                  <c:v>0</c:v>
                </c:pt>
                <c:pt idx="4255">
                  <c:v>0</c:v>
                </c:pt>
                <c:pt idx="4256">
                  <c:v>0</c:v>
                </c:pt>
                <c:pt idx="4257">
                  <c:v>0</c:v>
                </c:pt>
                <c:pt idx="4258">
                  <c:v>61.7</c:v>
                </c:pt>
                <c:pt idx="4259">
                  <c:v>82.47</c:v>
                </c:pt>
                <c:pt idx="4260">
                  <c:v>86.62</c:v>
                </c:pt>
                <c:pt idx="4261">
                  <c:v>90.29</c:v>
                </c:pt>
                <c:pt idx="4262">
                  <c:v>90.98</c:v>
                </c:pt>
                <c:pt idx="4263">
                  <c:v>79.489999999999995</c:v>
                </c:pt>
                <c:pt idx="4264">
                  <c:v>55.19</c:v>
                </c:pt>
                <c:pt idx="4265">
                  <c:v>19.63</c:v>
                </c:pt>
                <c:pt idx="4266">
                  <c:v>0</c:v>
                </c:pt>
                <c:pt idx="4267">
                  <c:v>0</c:v>
                </c:pt>
                <c:pt idx="4268">
                  <c:v>0</c:v>
                </c:pt>
                <c:pt idx="4269">
                  <c:v>0</c:v>
                </c:pt>
                <c:pt idx="4270">
                  <c:v>0</c:v>
                </c:pt>
                <c:pt idx="4271">
                  <c:v>0</c:v>
                </c:pt>
                <c:pt idx="4272">
                  <c:v>0</c:v>
                </c:pt>
                <c:pt idx="4273">
                  <c:v>0</c:v>
                </c:pt>
                <c:pt idx="4274">
                  <c:v>0</c:v>
                </c:pt>
                <c:pt idx="4275">
                  <c:v>0</c:v>
                </c:pt>
                <c:pt idx="4276">
                  <c:v>0</c:v>
                </c:pt>
                <c:pt idx="4277">
                  <c:v>0</c:v>
                </c:pt>
                <c:pt idx="4278">
                  <c:v>0</c:v>
                </c:pt>
                <c:pt idx="4279">
                  <c:v>0</c:v>
                </c:pt>
                <c:pt idx="4280">
                  <c:v>0</c:v>
                </c:pt>
                <c:pt idx="4281">
                  <c:v>0</c:v>
                </c:pt>
                <c:pt idx="4282">
                  <c:v>49.56</c:v>
                </c:pt>
                <c:pt idx="4283">
                  <c:v>71.23</c:v>
                </c:pt>
                <c:pt idx="4284">
                  <c:v>76.37</c:v>
                </c:pt>
                <c:pt idx="4285">
                  <c:v>82.52</c:v>
                </c:pt>
                <c:pt idx="4286">
                  <c:v>84.06</c:v>
                </c:pt>
                <c:pt idx="4287">
                  <c:v>71.790000000000006</c:v>
                </c:pt>
                <c:pt idx="4288">
                  <c:v>42.81</c:v>
                </c:pt>
                <c:pt idx="4289">
                  <c:v>5.82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52.74</c:v>
                </c:pt>
                <c:pt idx="4307">
                  <c:v>78.44</c:v>
                </c:pt>
                <c:pt idx="4308">
                  <c:v>79.819999999999993</c:v>
                </c:pt>
                <c:pt idx="4309">
                  <c:v>81.88</c:v>
                </c:pt>
                <c:pt idx="4310">
                  <c:v>82.21</c:v>
                </c:pt>
                <c:pt idx="4311">
                  <c:v>74.239999999999995</c:v>
                </c:pt>
                <c:pt idx="4312">
                  <c:v>54.41</c:v>
                </c:pt>
                <c:pt idx="4313">
                  <c:v>23.86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30.52</c:v>
                </c:pt>
                <c:pt idx="4331">
                  <c:v>71</c:v>
                </c:pt>
                <c:pt idx="4332">
                  <c:v>74.8</c:v>
                </c:pt>
                <c:pt idx="4333">
                  <c:v>78.69</c:v>
                </c:pt>
                <c:pt idx="4334">
                  <c:v>81.67</c:v>
                </c:pt>
                <c:pt idx="4335">
                  <c:v>71.55</c:v>
                </c:pt>
                <c:pt idx="4336">
                  <c:v>43.51</c:v>
                </c:pt>
                <c:pt idx="4337">
                  <c:v>8.59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14.87</c:v>
                </c:pt>
                <c:pt idx="4356">
                  <c:v>58.4</c:v>
                </c:pt>
                <c:pt idx="4357">
                  <c:v>57.59</c:v>
                </c:pt>
                <c:pt idx="4358">
                  <c:v>60.37</c:v>
                </c:pt>
                <c:pt idx="4359">
                  <c:v>53.9</c:v>
                </c:pt>
                <c:pt idx="4360">
                  <c:v>38.75</c:v>
                </c:pt>
                <c:pt idx="4361">
                  <c:v>14.2</c:v>
                </c:pt>
                <c:pt idx="4362">
                  <c:v>0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24.82</c:v>
                </c:pt>
                <c:pt idx="4379">
                  <c:v>57.77</c:v>
                </c:pt>
                <c:pt idx="4380">
                  <c:v>57.67</c:v>
                </c:pt>
                <c:pt idx="4381">
                  <c:v>60.55</c:v>
                </c:pt>
                <c:pt idx="4382">
                  <c:v>61.6</c:v>
                </c:pt>
                <c:pt idx="4383">
                  <c:v>59.79</c:v>
                </c:pt>
                <c:pt idx="4384">
                  <c:v>52.65</c:v>
                </c:pt>
                <c:pt idx="4385">
                  <c:v>13.38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48.48</c:v>
                </c:pt>
                <c:pt idx="4404">
                  <c:v>55.6</c:v>
                </c:pt>
                <c:pt idx="4405">
                  <c:v>56.97</c:v>
                </c:pt>
                <c:pt idx="4406">
                  <c:v>57.21</c:v>
                </c:pt>
                <c:pt idx="4407">
                  <c:v>54.28</c:v>
                </c:pt>
                <c:pt idx="4408">
                  <c:v>47.39</c:v>
                </c:pt>
                <c:pt idx="4409">
                  <c:v>29.5</c:v>
                </c:pt>
                <c:pt idx="4410">
                  <c:v>6.09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19.55</c:v>
                </c:pt>
                <c:pt idx="4429">
                  <c:v>57.15</c:v>
                </c:pt>
                <c:pt idx="4430">
                  <c:v>56.95</c:v>
                </c:pt>
                <c:pt idx="4431">
                  <c:v>48.97</c:v>
                </c:pt>
                <c:pt idx="4432">
                  <c:v>30.59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45.83</c:v>
                </c:pt>
                <c:pt idx="4452">
                  <c:v>75.95</c:v>
                </c:pt>
                <c:pt idx="4453">
                  <c:v>77.569999999999993</c:v>
                </c:pt>
                <c:pt idx="4454">
                  <c:v>80.239999999999995</c:v>
                </c:pt>
                <c:pt idx="4455">
                  <c:v>73.75</c:v>
                </c:pt>
                <c:pt idx="4456">
                  <c:v>56.38</c:v>
                </c:pt>
                <c:pt idx="4457">
                  <c:v>30.11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41.58</c:v>
                </c:pt>
                <c:pt idx="4475">
                  <c:v>74.55</c:v>
                </c:pt>
                <c:pt idx="4476">
                  <c:v>78.400000000000006</c:v>
                </c:pt>
                <c:pt idx="4477">
                  <c:v>83.33</c:v>
                </c:pt>
                <c:pt idx="4478">
                  <c:v>87.48</c:v>
                </c:pt>
                <c:pt idx="4479">
                  <c:v>76.02</c:v>
                </c:pt>
                <c:pt idx="4480">
                  <c:v>52.27</c:v>
                </c:pt>
                <c:pt idx="4481">
                  <c:v>19.98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56.04</c:v>
                </c:pt>
                <c:pt idx="4500">
                  <c:v>72.48</c:v>
                </c:pt>
                <c:pt idx="4501">
                  <c:v>72.459999999999994</c:v>
                </c:pt>
                <c:pt idx="4502">
                  <c:v>73.849999999999994</c:v>
                </c:pt>
                <c:pt idx="4503">
                  <c:v>63.98</c:v>
                </c:pt>
                <c:pt idx="4504">
                  <c:v>46.61</c:v>
                </c:pt>
                <c:pt idx="4505">
                  <c:v>20.059999999999999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57.33</c:v>
                </c:pt>
                <c:pt idx="4524">
                  <c:v>72.3</c:v>
                </c:pt>
                <c:pt idx="4525">
                  <c:v>74.069999999999993</c:v>
                </c:pt>
                <c:pt idx="4526">
                  <c:v>76.5</c:v>
                </c:pt>
                <c:pt idx="4527">
                  <c:v>69.680000000000007</c:v>
                </c:pt>
                <c:pt idx="4528">
                  <c:v>48.72</c:v>
                </c:pt>
                <c:pt idx="4529">
                  <c:v>19.52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56.57</c:v>
                </c:pt>
                <c:pt idx="4549">
                  <c:v>57.24</c:v>
                </c:pt>
                <c:pt idx="4550">
                  <c:v>57.44</c:v>
                </c:pt>
                <c:pt idx="4551">
                  <c:v>53.45</c:v>
                </c:pt>
                <c:pt idx="4552">
                  <c:v>43.21</c:v>
                </c:pt>
                <c:pt idx="4553">
                  <c:v>6.59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33.78</c:v>
                </c:pt>
                <c:pt idx="4571">
                  <c:v>70.150000000000006</c:v>
                </c:pt>
                <c:pt idx="4572">
                  <c:v>73.59</c:v>
                </c:pt>
                <c:pt idx="4573">
                  <c:v>76.010000000000005</c:v>
                </c:pt>
                <c:pt idx="4574">
                  <c:v>79.239999999999995</c:v>
                </c:pt>
                <c:pt idx="4575">
                  <c:v>77.55</c:v>
                </c:pt>
                <c:pt idx="4576">
                  <c:v>59.38</c:v>
                </c:pt>
                <c:pt idx="4577">
                  <c:v>32.61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15.75</c:v>
                </c:pt>
                <c:pt idx="4595">
                  <c:v>75.14</c:v>
                </c:pt>
                <c:pt idx="4596">
                  <c:v>77.540000000000006</c:v>
                </c:pt>
                <c:pt idx="4597">
                  <c:v>80.010000000000005</c:v>
                </c:pt>
                <c:pt idx="4598">
                  <c:v>83.03</c:v>
                </c:pt>
                <c:pt idx="4599">
                  <c:v>74.72</c:v>
                </c:pt>
                <c:pt idx="4600">
                  <c:v>51.49</c:v>
                </c:pt>
                <c:pt idx="4601">
                  <c:v>20.55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48.63</c:v>
                </c:pt>
                <c:pt idx="4620">
                  <c:v>72.38</c:v>
                </c:pt>
                <c:pt idx="4621">
                  <c:v>73.94</c:v>
                </c:pt>
                <c:pt idx="4622">
                  <c:v>73.739999999999995</c:v>
                </c:pt>
                <c:pt idx="4623">
                  <c:v>64.150000000000006</c:v>
                </c:pt>
                <c:pt idx="4624">
                  <c:v>41.74</c:v>
                </c:pt>
                <c:pt idx="4625">
                  <c:v>10.3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56.17</c:v>
                </c:pt>
                <c:pt idx="4645">
                  <c:v>59.98</c:v>
                </c:pt>
                <c:pt idx="4646">
                  <c:v>67.62</c:v>
                </c:pt>
                <c:pt idx="4647">
                  <c:v>57.24</c:v>
                </c:pt>
                <c:pt idx="4648">
                  <c:v>36.19</c:v>
                </c:pt>
                <c:pt idx="4649">
                  <c:v>1.56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34.130000000000003</c:v>
                </c:pt>
                <c:pt idx="4670">
                  <c:v>56.83</c:v>
                </c:pt>
                <c:pt idx="4671">
                  <c:v>50.87</c:v>
                </c:pt>
                <c:pt idx="4672">
                  <c:v>27.41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34.58</c:v>
                </c:pt>
                <c:pt idx="4695">
                  <c:v>39.39</c:v>
                </c:pt>
                <c:pt idx="4696">
                  <c:v>19.059999999999999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1.41</c:v>
                </c:pt>
                <c:pt idx="4719">
                  <c:v>36.9</c:v>
                </c:pt>
                <c:pt idx="4720">
                  <c:v>16.86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19.38</c:v>
                </c:pt>
                <c:pt idx="4743">
                  <c:v>41.27</c:v>
                </c:pt>
                <c:pt idx="4744">
                  <c:v>19.91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48.85</c:v>
                </c:pt>
                <c:pt idx="4767">
                  <c:v>41.3</c:v>
                </c:pt>
                <c:pt idx="4768">
                  <c:v>20.81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30.63</c:v>
                </c:pt>
                <c:pt idx="4788">
                  <c:v>63.71</c:v>
                </c:pt>
                <c:pt idx="4789">
                  <c:v>61.14</c:v>
                </c:pt>
                <c:pt idx="4790">
                  <c:v>62.33</c:v>
                </c:pt>
                <c:pt idx="4791">
                  <c:v>54.66</c:v>
                </c:pt>
                <c:pt idx="4792">
                  <c:v>37.82</c:v>
                </c:pt>
                <c:pt idx="4793">
                  <c:v>11.21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5.79</c:v>
                </c:pt>
                <c:pt idx="4811">
                  <c:v>82.23</c:v>
                </c:pt>
                <c:pt idx="4812">
                  <c:v>88.97</c:v>
                </c:pt>
                <c:pt idx="4813">
                  <c:v>97.03</c:v>
                </c:pt>
                <c:pt idx="4814">
                  <c:v>97.21</c:v>
                </c:pt>
                <c:pt idx="4815">
                  <c:v>90.58</c:v>
                </c:pt>
                <c:pt idx="4816">
                  <c:v>70.86</c:v>
                </c:pt>
                <c:pt idx="4817">
                  <c:v>41.08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1.84</c:v>
                </c:pt>
                <c:pt idx="4835">
                  <c:v>59.2</c:v>
                </c:pt>
                <c:pt idx="4836">
                  <c:v>64.69</c:v>
                </c:pt>
                <c:pt idx="4837">
                  <c:v>70.489999999999995</c:v>
                </c:pt>
                <c:pt idx="4838">
                  <c:v>73.62</c:v>
                </c:pt>
                <c:pt idx="4839">
                  <c:v>70.959999999999994</c:v>
                </c:pt>
                <c:pt idx="4840">
                  <c:v>50.27</c:v>
                </c:pt>
                <c:pt idx="4841">
                  <c:v>21.63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5.89</c:v>
                </c:pt>
                <c:pt idx="4860">
                  <c:v>73.52</c:v>
                </c:pt>
                <c:pt idx="4861">
                  <c:v>73.66</c:v>
                </c:pt>
                <c:pt idx="4862">
                  <c:v>75.11</c:v>
                </c:pt>
                <c:pt idx="4863">
                  <c:v>72.510000000000005</c:v>
                </c:pt>
                <c:pt idx="4864">
                  <c:v>68.69</c:v>
                </c:pt>
                <c:pt idx="4865">
                  <c:v>59.61</c:v>
                </c:pt>
                <c:pt idx="4866">
                  <c:v>42</c:v>
                </c:pt>
                <c:pt idx="4867">
                  <c:v>20.85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36.25</c:v>
                </c:pt>
                <c:pt idx="4883">
                  <c:v>69.760000000000005</c:v>
                </c:pt>
                <c:pt idx="4884">
                  <c:v>67.88</c:v>
                </c:pt>
                <c:pt idx="4885">
                  <c:v>68.599999999999994</c:v>
                </c:pt>
                <c:pt idx="4886">
                  <c:v>68.510000000000005</c:v>
                </c:pt>
                <c:pt idx="4887">
                  <c:v>69.37</c:v>
                </c:pt>
                <c:pt idx="4888">
                  <c:v>63.91</c:v>
                </c:pt>
                <c:pt idx="4889">
                  <c:v>52.95</c:v>
                </c:pt>
                <c:pt idx="4890">
                  <c:v>8.58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59.46</c:v>
                </c:pt>
                <c:pt idx="4906">
                  <c:v>93.11</c:v>
                </c:pt>
                <c:pt idx="4907">
                  <c:v>90.44</c:v>
                </c:pt>
                <c:pt idx="4908">
                  <c:v>89.86</c:v>
                </c:pt>
                <c:pt idx="4909">
                  <c:v>86.87</c:v>
                </c:pt>
                <c:pt idx="4910">
                  <c:v>88</c:v>
                </c:pt>
                <c:pt idx="4911">
                  <c:v>86.1</c:v>
                </c:pt>
                <c:pt idx="4912">
                  <c:v>81.14</c:v>
                </c:pt>
                <c:pt idx="4913">
                  <c:v>76.84</c:v>
                </c:pt>
                <c:pt idx="4914">
                  <c:v>63.16</c:v>
                </c:pt>
                <c:pt idx="4915">
                  <c:v>44.7</c:v>
                </c:pt>
                <c:pt idx="4916">
                  <c:v>27.09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29.71</c:v>
                </c:pt>
                <c:pt idx="4925">
                  <c:v>73.92</c:v>
                </c:pt>
                <c:pt idx="4926">
                  <c:v>82.58</c:v>
                </c:pt>
                <c:pt idx="4927">
                  <c:v>89.45</c:v>
                </c:pt>
                <c:pt idx="4928">
                  <c:v>94.14</c:v>
                </c:pt>
                <c:pt idx="4929">
                  <c:v>95.86</c:v>
                </c:pt>
                <c:pt idx="4930">
                  <c:v>76.349999999999994</c:v>
                </c:pt>
                <c:pt idx="4931">
                  <c:v>79.510000000000005</c:v>
                </c:pt>
                <c:pt idx="4932">
                  <c:v>82.8</c:v>
                </c:pt>
                <c:pt idx="4933">
                  <c:v>87.47</c:v>
                </c:pt>
                <c:pt idx="4934">
                  <c:v>87.89</c:v>
                </c:pt>
                <c:pt idx="4935">
                  <c:v>84.7</c:v>
                </c:pt>
                <c:pt idx="4936">
                  <c:v>78.459999999999994</c:v>
                </c:pt>
                <c:pt idx="4937">
                  <c:v>63.8</c:v>
                </c:pt>
                <c:pt idx="4938">
                  <c:v>39.86</c:v>
                </c:pt>
                <c:pt idx="4939">
                  <c:v>13.79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1.27</c:v>
                </c:pt>
                <c:pt idx="4955">
                  <c:v>64.16</c:v>
                </c:pt>
                <c:pt idx="4956">
                  <c:v>69.87</c:v>
                </c:pt>
                <c:pt idx="4957">
                  <c:v>73.92</c:v>
                </c:pt>
                <c:pt idx="4958">
                  <c:v>75.209999999999994</c:v>
                </c:pt>
                <c:pt idx="4959">
                  <c:v>71.459999999999994</c:v>
                </c:pt>
                <c:pt idx="4960">
                  <c:v>51.29</c:v>
                </c:pt>
                <c:pt idx="4961">
                  <c:v>19.350000000000001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18.670000000000002</c:v>
                </c:pt>
                <c:pt idx="4981">
                  <c:v>52.32</c:v>
                </c:pt>
                <c:pt idx="4982">
                  <c:v>52.9</c:v>
                </c:pt>
                <c:pt idx="4983">
                  <c:v>49.18</c:v>
                </c:pt>
                <c:pt idx="4984">
                  <c:v>33.840000000000003</c:v>
                </c:pt>
                <c:pt idx="4985">
                  <c:v>0.87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29.77</c:v>
                </c:pt>
                <c:pt idx="5006">
                  <c:v>52.8</c:v>
                </c:pt>
                <c:pt idx="5007">
                  <c:v>46.76</c:v>
                </c:pt>
                <c:pt idx="5008">
                  <c:v>30.09</c:v>
                </c:pt>
                <c:pt idx="5009">
                  <c:v>0.15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44.75</c:v>
                </c:pt>
                <c:pt idx="5029">
                  <c:v>54.38</c:v>
                </c:pt>
                <c:pt idx="5030">
                  <c:v>56.51</c:v>
                </c:pt>
                <c:pt idx="5031">
                  <c:v>53.68</c:v>
                </c:pt>
                <c:pt idx="5032">
                  <c:v>38.78</c:v>
                </c:pt>
                <c:pt idx="5033">
                  <c:v>11.41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48.47</c:v>
                </c:pt>
                <c:pt idx="5051">
                  <c:v>79.180000000000007</c:v>
                </c:pt>
                <c:pt idx="5052">
                  <c:v>82.31</c:v>
                </c:pt>
                <c:pt idx="5053">
                  <c:v>87.46</c:v>
                </c:pt>
                <c:pt idx="5054">
                  <c:v>87.44</c:v>
                </c:pt>
                <c:pt idx="5055">
                  <c:v>82.18</c:v>
                </c:pt>
                <c:pt idx="5056">
                  <c:v>64.25</c:v>
                </c:pt>
                <c:pt idx="5057">
                  <c:v>29.59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38.630000000000003</c:v>
                </c:pt>
                <c:pt idx="5075">
                  <c:v>71.91</c:v>
                </c:pt>
                <c:pt idx="5076">
                  <c:v>75.05</c:v>
                </c:pt>
                <c:pt idx="5077">
                  <c:v>80.8</c:v>
                </c:pt>
                <c:pt idx="5078">
                  <c:v>82.63</c:v>
                </c:pt>
                <c:pt idx="5079">
                  <c:v>76.94</c:v>
                </c:pt>
                <c:pt idx="5080">
                  <c:v>58.41</c:v>
                </c:pt>
                <c:pt idx="5081">
                  <c:v>24.07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23.99</c:v>
                </c:pt>
                <c:pt idx="5100">
                  <c:v>59.92</c:v>
                </c:pt>
                <c:pt idx="5101">
                  <c:v>63.79</c:v>
                </c:pt>
                <c:pt idx="5102">
                  <c:v>62.39</c:v>
                </c:pt>
                <c:pt idx="5103">
                  <c:v>62.86</c:v>
                </c:pt>
                <c:pt idx="5104">
                  <c:v>53.3</c:v>
                </c:pt>
                <c:pt idx="5105">
                  <c:v>32.26</c:v>
                </c:pt>
                <c:pt idx="5106">
                  <c:v>0.73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7.14</c:v>
                </c:pt>
                <c:pt idx="5125">
                  <c:v>49</c:v>
                </c:pt>
                <c:pt idx="5126">
                  <c:v>51.01</c:v>
                </c:pt>
                <c:pt idx="5127">
                  <c:v>49.5</c:v>
                </c:pt>
                <c:pt idx="5128">
                  <c:v>30.5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16</c:v>
                </c:pt>
                <c:pt idx="5150">
                  <c:v>45.96</c:v>
                </c:pt>
                <c:pt idx="5151">
                  <c:v>46.08</c:v>
                </c:pt>
                <c:pt idx="5152">
                  <c:v>26.47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37.83</c:v>
                </c:pt>
                <c:pt idx="5175">
                  <c:v>39.24</c:v>
                </c:pt>
                <c:pt idx="5176">
                  <c:v>19.86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28.55</c:v>
                </c:pt>
                <c:pt idx="5198">
                  <c:v>37.159999999999997</c:v>
                </c:pt>
                <c:pt idx="5199">
                  <c:v>35.090000000000003</c:v>
                </c:pt>
                <c:pt idx="5200">
                  <c:v>18.670000000000002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5.88</c:v>
                </c:pt>
                <c:pt idx="5221">
                  <c:v>45.66</c:v>
                </c:pt>
                <c:pt idx="5222">
                  <c:v>49.53</c:v>
                </c:pt>
                <c:pt idx="5223">
                  <c:v>49.37</c:v>
                </c:pt>
                <c:pt idx="5224">
                  <c:v>40.75</c:v>
                </c:pt>
                <c:pt idx="5225">
                  <c:v>11.1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52.38</c:v>
                </c:pt>
                <c:pt idx="5245">
                  <c:v>60.18</c:v>
                </c:pt>
                <c:pt idx="5246">
                  <c:v>61.44</c:v>
                </c:pt>
                <c:pt idx="5247">
                  <c:v>60.35</c:v>
                </c:pt>
                <c:pt idx="5248">
                  <c:v>44.4</c:v>
                </c:pt>
                <c:pt idx="5249">
                  <c:v>33.880000000000003</c:v>
                </c:pt>
                <c:pt idx="5250">
                  <c:v>19.190000000000001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5.78</c:v>
                </c:pt>
                <c:pt idx="5268">
                  <c:v>54.21</c:v>
                </c:pt>
                <c:pt idx="5269">
                  <c:v>52.76</c:v>
                </c:pt>
                <c:pt idx="5270">
                  <c:v>52.8</c:v>
                </c:pt>
                <c:pt idx="5271">
                  <c:v>54.92</c:v>
                </c:pt>
                <c:pt idx="5272">
                  <c:v>41.56</c:v>
                </c:pt>
                <c:pt idx="5273">
                  <c:v>24.42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25.02</c:v>
                </c:pt>
                <c:pt idx="5290">
                  <c:v>57.53</c:v>
                </c:pt>
                <c:pt idx="5291">
                  <c:v>57.11</c:v>
                </c:pt>
                <c:pt idx="5292">
                  <c:v>57.23</c:v>
                </c:pt>
                <c:pt idx="5293">
                  <c:v>57.3</c:v>
                </c:pt>
                <c:pt idx="5294">
                  <c:v>57.36</c:v>
                </c:pt>
                <c:pt idx="5295">
                  <c:v>57.36</c:v>
                </c:pt>
                <c:pt idx="5296">
                  <c:v>45.48</c:v>
                </c:pt>
                <c:pt idx="5297">
                  <c:v>37.15</c:v>
                </c:pt>
                <c:pt idx="5298">
                  <c:v>19.93</c:v>
                </c:pt>
                <c:pt idx="5299">
                  <c:v>0.68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32.54</c:v>
                </c:pt>
                <c:pt idx="5315">
                  <c:v>50.22</c:v>
                </c:pt>
                <c:pt idx="5316">
                  <c:v>51.92</c:v>
                </c:pt>
                <c:pt idx="5317">
                  <c:v>54.33</c:v>
                </c:pt>
                <c:pt idx="5318">
                  <c:v>54.55</c:v>
                </c:pt>
                <c:pt idx="5319">
                  <c:v>55.71</c:v>
                </c:pt>
                <c:pt idx="5320">
                  <c:v>38.270000000000003</c:v>
                </c:pt>
                <c:pt idx="5321">
                  <c:v>8.39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12.24</c:v>
                </c:pt>
                <c:pt idx="5341">
                  <c:v>50.79</c:v>
                </c:pt>
                <c:pt idx="5342">
                  <c:v>51.99</c:v>
                </c:pt>
                <c:pt idx="5343">
                  <c:v>53.04</c:v>
                </c:pt>
                <c:pt idx="5344">
                  <c:v>34.53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9.0500000000000007</c:v>
                </c:pt>
                <c:pt idx="5366">
                  <c:v>50.5</c:v>
                </c:pt>
                <c:pt idx="5367">
                  <c:v>50.12</c:v>
                </c:pt>
                <c:pt idx="5368">
                  <c:v>29.71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21.22</c:v>
                </c:pt>
                <c:pt idx="5392">
                  <c:v>19.420000000000002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10.76</c:v>
                </c:pt>
                <c:pt idx="5415">
                  <c:v>39.22</c:v>
                </c:pt>
                <c:pt idx="5416">
                  <c:v>22.26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45.91</c:v>
                </c:pt>
                <c:pt idx="5437">
                  <c:v>56.28</c:v>
                </c:pt>
                <c:pt idx="5438">
                  <c:v>56.05</c:v>
                </c:pt>
                <c:pt idx="5439">
                  <c:v>56.02</c:v>
                </c:pt>
                <c:pt idx="5440">
                  <c:v>42.87</c:v>
                </c:pt>
                <c:pt idx="5441">
                  <c:v>17.670000000000002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8.17</c:v>
                </c:pt>
                <c:pt idx="5459">
                  <c:v>63.14</c:v>
                </c:pt>
                <c:pt idx="5460">
                  <c:v>61.27</c:v>
                </c:pt>
                <c:pt idx="5461">
                  <c:v>60.56</c:v>
                </c:pt>
                <c:pt idx="5462">
                  <c:v>60.27</c:v>
                </c:pt>
                <c:pt idx="5463">
                  <c:v>60.17</c:v>
                </c:pt>
                <c:pt idx="5464">
                  <c:v>45.35</c:v>
                </c:pt>
                <c:pt idx="5465">
                  <c:v>16.920000000000002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31.44</c:v>
                </c:pt>
                <c:pt idx="5481">
                  <c:v>65.430000000000007</c:v>
                </c:pt>
                <c:pt idx="5482">
                  <c:v>58.58</c:v>
                </c:pt>
                <c:pt idx="5483">
                  <c:v>63.12</c:v>
                </c:pt>
                <c:pt idx="5484">
                  <c:v>67.5</c:v>
                </c:pt>
                <c:pt idx="5485">
                  <c:v>69.72</c:v>
                </c:pt>
                <c:pt idx="5486">
                  <c:v>74.13</c:v>
                </c:pt>
                <c:pt idx="5487">
                  <c:v>73.94</c:v>
                </c:pt>
                <c:pt idx="5488">
                  <c:v>53.76</c:v>
                </c:pt>
                <c:pt idx="5489">
                  <c:v>22.36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47.5</c:v>
                </c:pt>
                <c:pt idx="5508">
                  <c:v>62.24</c:v>
                </c:pt>
                <c:pt idx="5509">
                  <c:v>68.28</c:v>
                </c:pt>
                <c:pt idx="5510">
                  <c:v>69.849999999999994</c:v>
                </c:pt>
                <c:pt idx="5511">
                  <c:v>70.45</c:v>
                </c:pt>
                <c:pt idx="5512">
                  <c:v>52.84</c:v>
                </c:pt>
                <c:pt idx="5513">
                  <c:v>20.99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30.17</c:v>
                </c:pt>
                <c:pt idx="5531">
                  <c:v>57.91</c:v>
                </c:pt>
                <c:pt idx="5532">
                  <c:v>57.45</c:v>
                </c:pt>
                <c:pt idx="5533">
                  <c:v>56.97</c:v>
                </c:pt>
                <c:pt idx="5534">
                  <c:v>57.96</c:v>
                </c:pt>
                <c:pt idx="5535">
                  <c:v>56.84</c:v>
                </c:pt>
                <c:pt idx="5536">
                  <c:v>41.68</c:v>
                </c:pt>
                <c:pt idx="5537">
                  <c:v>18.48</c:v>
                </c:pt>
                <c:pt idx="5538">
                  <c:v>3.09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28.58</c:v>
                </c:pt>
                <c:pt idx="5555">
                  <c:v>52.94</c:v>
                </c:pt>
                <c:pt idx="5556">
                  <c:v>55.56</c:v>
                </c:pt>
                <c:pt idx="5557">
                  <c:v>57.79</c:v>
                </c:pt>
                <c:pt idx="5558">
                  <c:v>58.27</c:v>
                </c:pt>
                <c:pt idx="5559">
                  <c:v>58.38</c:v>
                </c:pt>
                <c:pt idx="5560">
                  <c:v>49.37</c:v>
                </c:pt>
                <c:pt idx="5561">
                  <c:v>34.64</c:v>
                </c:pt>
                <c:pt idx="5562">
                  <c:v>9.5399999999999991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25.13</c:v>
                </c:pt>
                <c:pt idx="5581">
                  <c:v>41.72</c:v>
                </c:pt>
                <c:pt idx="5582">
                  <c:v>40.71</c:v>
                </c:pt>
                <c:pt idx="5583">
                  <c:v>40.11</c:v>
                </c:pt>
                <c:pt idx="5584">
                  <c:v>33.479999999999997</c:v>
                </c:pt>
                <c:pt idx="5585">
                  <c:v>2.37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50.37</c:v>
                </c:pt>
                <c:pt idx="5605">
                  <c:v>60.94</c:v>
                </c:pt>
                <c:pt idx="5606">
                  <c:v>65.86</c:v>
                </c:pt>
                <c:pt idx="5607">
                  <c:v>67.89</c:v>
                </c:pt>
                <c:pt idx="5608">
                  <c:v>49.17</c:v>
                </c:pt>
                <c:pt idx="5609">
                  <c:v>7.33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3.03</c:v>
                </c:pt>
                <c:pt idx="5627">
                  <c:v>70.91</c:v>
                </c:pt>
                <c:pt idx="5628">
                  <c:v>75.02</c:v>
                </c:pt>
                <c:pt idx="5629">
                  <c:v>76.69</c:v>
                </c:pt>
                <c:pt idx="5630">
                  <c:v>78.86</c:v>
                </c:pt>
                <c:pt idx="5631">
                  <c:v>78.510000000000005</c:v>
                </c:pt>
                <c:pt idx="5632">
                  <c:v>58.96</c:v>
                </c:pt>
                <c:pt idx="5633">
                  <c:v>24.98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54.88</c:v>
                </c:pt>
                <c:pt idx="5651">
                  <c:v>70.69</c:v>
                </c:pt>
                <c:pt idx="5652">
                  <c:v>70.67</c:v>
                </c:pt>
                <c:pt idx="5653">
                  <c:v>72.12</c:v>
                </c:pt>
                <c:pt idx="5654">
                  <c:v>72.63</c:v>
                </c:pt>
                <c:pt idx="5655">
                  <c:v>73.55</c:v>
                </c:pt>
                <c:pt idx="5656">
                  <c:v>57.71</c:v>
                </c:pt>
                <c:pt idx="5657">
                  <c:v>26.2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68.7</c:v>
                </c:pt>
                <c:pt idx="5675">
                  <c:v>75.59</c:v>
                </c:pt>
                <c:pt idx="5676">
                  <c:v>78.41</c:v>
                </c:pt>
                <c:pt idx="5677">
                  <c:v>83.47</c:v>
                </c:pt>
                <c:pt idx="5678">
                  <c:v>82.92</c:v>
                </c:pt>
                <c:pt idx="5679">
                  <c:v>85.2</c:v>
                </c:pt>
                <c:pt idx="5680">
                  <c:v>67.05</c:v>
                </c:pt>
                <c:pt idx="5681">
                  <c:v>30.64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28.8</c:v>
                </c:pt>
                <c:pt idx="5699">
                  <c:v>68.14</c:v>
                </c:pt>
                <c:pt idx="5700">
                  <c:v>71.98</c:v>
                </c:pt>
                <c:pt idx="5701">
                  <c:v>74.45</c:v>
                </c:pt>
                <c:pt idx="5702">
                  <c:v>77.22</c:v>
                </c:pt>
                <c:pt idx="5703">
                  <c:v>78.540000000000006</c:v>
                </c:pt>
                <c:pt idx="5704">
                  <c:v>62.95</c:v>
                </c:pt>
                <c:pt idx="5705">
                  <c:v>26.18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59.14</c:v>
                </c:pt>
                <c:pt idx="5723">
                  <c:v>68.31</c:v>
                </c:pt>
                <c:pt idx="5724">
                  <c:v>67.790000000000006</c:v>
                </c:pt>
                <c:pt idx="5725">
                  <c:v>72.569999999999993</c:v>
                </c:pt>
                <c:pt idx="5726">
                  <c:v>73.55</c:v>
                </c:pt>
                <c:pt idx="5727">
                  <c:v>74.040000000000006</c:v>
                </c:pt>
                <c:pt idx="5728">
                  <c:v>62.14</c:v>
                </c:pt>
                <c:pt idx="5729">
                  <c:v>47.71</c:v>
                </c:pt>
                <c:pt idx="5730">
                  <c:v>5.27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44.13</c:v>
                </c:pt>
                <c:pt idx="5746">
                  <c:v>58.83</c:v>
                </c:pt>
                <c:pt idx="5747">
                  <c:v>58.7</c:v>
                </c:pt>
                <c:pt idx="5748">
                  <c:v>59.19</c:v>
                </c:pt>
                <c:pt idx="5749">
                  <c:v>59.15</c:v>
                </c:pt>
                <c:pt idx="5750">
                  <c:v>59.04</c:v>
                </c:pt>
                <c:pt idx="5751">
                  <c:v>58.96</c:v>
                </c:pt>
                <c:pt idx="5752">
                  <c:v>54.78</c:v>
                </c:pt>
                <c:pt idx="5753">
                  <c:v>45.21</c:v>
                </c:pt>
                <c:pt idx="5754">
                  <c:v>19.73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26.23</c:v>
                </c:pt>
                <c:pt idx="5771">
                  <c:v>56.07</c:v>
                </c:pt>
                <c:pt idx="5772">
                  <c:v>59.04</c:v>
                </c:pt>
                <c:pt idx="5773">
                  <c:v>63.16</c:v>
                </c:pt>
                <c:pt idx="5774">
                  <c:v>62.8</c:v>
                </c:pt>
                <c:pt idx="5775">
                  <c:v>66.5</c:v>
                </c:pt>
                <c:pt idx="5776">
                  <c:v>52.12</c:v>
                </c:pt>
                <c:pt idx="5777">
                  <c:v>26.84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39.229999999999997</c:v>
                </c:pt>
                <c:pt idx="5796">
                  <c:v>49.28</c:v>
                </c:pt>
                <c:pt idx="5797">
                  <c:v>50.75</c:v>
                </c:pt>
                <c:pt idx="5798">
                  <c:v>51.25</c:v>
                </c:pt>
                <c:pt idx="5799">
                  <c:v>51.57</c:v>
                </c:pt>
                <c:pt idx="5800">
                  <c:v>46.38</c:v>
                </c:pt>
                <c:pt idx="5801">
                  <c:v>25.49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26.61</c:v>
                </c:pt>
                <c:pt idx="5820">
                  <c:v>44.48</c:v>
                </c:pt>
                <c:pt idx="5821">
                  <c:v>37.33</c:v>
                </c:pt>
                <c:pt idx="5822">
                  <c:v>35.82</c:v>
                </c:pt>
                <c:pt idx="5823">
                  <c:v>35.07</c:v>
                </c:pt>
                <c:pt idx="5824">
                  <c:v>28.95</c:v>
                </c:pt>
                <c:pt idx="5825">
                  <c:v>12.93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0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38.39</c:v>
                </c:pt>
                <c:pt idx="5843">
                  <c:v>74.47</c:v>
                </c:pt>
                <c:pt idx="5844">
                  <c:v>77.13</c:v>
                </c:pt>
                <c:pt idx="5845">
                  <c:v>79.17</c:v>
                </c:pt>
                <c:pt idx="5846">
                  <c:v>79.52</c:v>
                </c:pt>
                <c:pt idx="5847">
                  <c:v>80.069999999999993</c:v>
                </c:pt>
                <c:pt idx="5848">
                  <c:v>68.959999999999994</c:v>
                </c:pt>
                <c:pt idx="5849">
                  <c:v>55.55</c:v>
                </c:pt>
                <c:pt idx="5850">
                  <c:v>35.409999999999997</c:v>
                </c:pt>
                <c:pt idx="5851">
                  <c:v>10.86</c:v>
                </c:pt>
                <c:pt idx="5852">
                  <c:v>0</c:v>
                </c:pt>
                <c:pt idx="5853">
                  <c:v>0</c:v>
                </c:pt>
                <c:pt idx="5854">
                  <c:v>0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0</c:v>
                </c:pt>
                <c:pt idx="5862">
                  <c:v>0</c:v>
                </c:pt>
                <c:pt idx="5863">
                  <c:v>0</c:v>
                </c:pt>
                <c:pt idx="5864">
                  <c:v>27.49</c:v>
                </c:pt>
                <c:pt idx="5865">
                  <c:v>70.38</c:v>
                </c:pt>
                <c:pt idx="5866">
                  <c:v>80.95</c:v>
                </c:pt>
                <c:pt idx="5867">
                  <c:v>82.07</c:v>
                </c:pt>
                <c:pt idx="5868">
                  <c:v>81.47</c:v>
                </c:pt>
                <c:pt idx="5869">
                  <c:v>79.959999999999994</c:v>
                </c:pt>
                <c:pt idx="5870">
                  <c:v>79.87</c:v>
                </c:pt>
                <c:pt idx="5871">
                  <c:v>81.12</c:v>
                </c:pt>
                <c:pt idx="5872">
                  <c:v>71.069999999999993</c:v>
                </c:pt>
                <c:pt idx="5873">
                  <c:v>50.58</c:v>
                </c:pt>
                <c:pt idx="5874">
                  <c:v>16.14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</c:v>
                </c:pt>
                <c:pt idx="5881">
                  <c:v>0</c:v>
                </c:pt>
                <c:pt idx="5882">
                  <c:v>0</c:v>
                </c:pt>
                <c:pt idx="5883">
                  <c:v>0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0</c:v>
                </c:pt>
                <c:pt idx="5888">
                  <c:v>58.09</c:v>
                </c:pt>
                <c:pt idx="5889">
                  <c:v>78.900000000000006</c:v>
                </c:pt>
                <c:pt idx="5890">
                  <c:v>76.209999999999994</c:v>
                </c:pt>
                <c:pt idx="5891">
                  <c:v>78.56</c:v>
                </c:pt>
                <c:pt idx="5892">
                  <c:v>81.400000000000006</c:v>
                </c:pt>
                <c:pt idx="5893">
                  <c:v>85.86</c:v>
                </c:pt>
                <c:pt idx="5894">
                  <c:v>86.46</c:v>
                </c:pt>
                <c:pt idx="5895">
                  <c:v>92.33</c:v>
                </c:pt>
                <c:pt idx="5896">
                  <c:v>80.569999999999993</c:v>
                </c:pt>
                <c:pt idx="5897">
                  <c:v>63.16</c:v>
                </c:pt>
                <c:pt idx="5898">
                  <c:v>40.44</c:v>
                </c:pt>
                <c:pt idx="5899">
                  <c:v>10.73</c:v>
                </c:pt>
                <c:pt idx="5900">
                  <c:v>0</c:v>
                </c:pt>
                <c:pt idx="5901">
                  <c:v>0</c:v>
                </c:pt>
                <c:pt idx="5902">
                  <c:v>0</c:v>
                </c:pt>
                <c:pt idx="5903">
                  <c:v>0</c:v>
                </c:pt>
                <c:pt idx="5904">
                  <c:v>0</c:v>
                </c:pt>
                <c:pt idx="5905">
                  <c:v>0</c:v>
                </c:pt>
                <c:pt idx="5906">
                  <c:v>0</c:v>
                </c:pt>
                <c:pt idx="5907">
                  <c:v>0</c:v>
                </c:pt>
                <c:pt idx="5908">
                  <c:v>0</c:v>
                </c:pt>
                <c:pt idx="5909">
                  <c:v>0</c:v>
                </c:pt>
                <c:pt idx="5910">
                  <c:v>0</c:v>
                </c:pt>
                <c:pt idx="5911">
                  <c:v>15.92</c:v>
                </c:pt>
                <c:pt idx="5912">
                  <c:v>68.05</c:v>
                </c:pt>
                <c:pt idx="5913">
                  <c:v>71.03</c:v>
                </c:pt>
                <c:pt idx="5914">
                  <c:v>71.959999999999994</c:v>
                </c:pt>
                <c:pt idx="5915">
                  <c:v>72.44</c:v>
                </c:pt>
                <c:pt idx="5916">
                  <c:v>73.64</c:v>
                </c:pt>
                <c:pt idx="5917">
                  <c:v>77.5</c:v>
                </c:pt>
                <c:pt idx="5918">
                  <c:v>75.849999999999994</c:v>
                </c:pt>
                <c:pt idx="5919">
                  <c:v>75.73</c:v>
                </c:pt>
                <c:pt idx="5920">
                  <c:v>61.64</c:v>
                </c:pt>
                <c:pt idx="5921">
                  <c:v>37.19</c:v>
                </c:pt>
                <c:pt idx="5922">
                  <c:v>2.5099999999999998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51.17</c:v>
                </c:pt>
                <c:pt idx="5938">
                  <c:v>80.599999999999994</c:v>
                </c:pt>
                <c:pt idx="5939">
                  <c:v>80.239999999999995</c:v>
                </c:pt>
                <c:pt idx="5940">
                  <c:v>80.62</c:v>
                </c:pt>
                <c:pt idx="5941">
                  <c:v>80.61</c:v>
                </c:pt>
                <c:pt idx="5942">
                  <c:v>81.7</c:v>
                </c:pt>
                <c:pt idx="5943">
                  <c:v>82.18</c:v>
                </c:pt>
                <c:pt idx="5944">
                  <c:v>75.17</c:v>
                </c:pt>
                <c:pt idx="5945">
                  <c:v>48.32</c:v>
                </c:pt>
                <c:pt idx="5946">
                  <c:v>0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0</c:v>
                </c:pt>
                <c:pt idx="5955">
                  <c:v>0</c:v>
                </c:pt>
                <c:pt idx="5956">
                  <c:v>0</c:v>
                </c:pt>
                <c:pt idx="5957">
                  <c:v>0</c:v>
                </c:pt>
                <c:pt idx="5958">
                  <c:v>0</c:v>
                </c:pt>
                <c:pt idx="5959">
                  <c:v>0</c:v>
                </c:pt>
                <c:pt idx="5960">
                  <c:v>0</c:v>
                </c:pt>
                <c:pt idx="5961">
                  <c:v>36.74</c:v>
                </c:pt>
                <c:pt idx="5962">
                  <c:v>59.57</c:v>
                </c:pt>
                <c:pt idx="5963">
                  <c:v>65.77</c:v>
                </c:pt>
                <c:pt idx="5964">
                  <c:v>71.56</c:v>
                </c:pt>
                <c:pt idx="5965">
                  <c:v>78.23</c:v>
                </c:pt>
                <c:pt idx="5966">
                  <c:v>84.52</c:v>
                </c:pt>
                <c:pt idx="5967">
                  <c:v>89.97</c:v>
                </c:pt>
                <c:pt idx="5968">
                  <c:v>70.900000000000006</c:v>
                </c:pt>
                <c:pt idx="5969">
                  <c:v>23.55</c:v>
                </c:pt>
                <c:pt idx="5970">
                  <c:v>0</c:v>
                </c:pt>
                <c:pt idx="5971">
                  <c:v>0</c:v>
                </c:pt>
                <c:pt idx="5972">
                  <c:v>0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</c:v>
                </c:pt>
                <c:pt idx="5980">
                  <c:v>0</c:v>
                </c:pt>
                <c:pt idx="5981">
                  <c:v>0</c:v>
                </c:pt>
                <c:pt idx="5982">
                  <c:v>0</c:v>
                </c:pt>
                <c:pt idx="5983">
                  <c:v>0</c:v>
                </c:pt>
                <c:pt idx="5984">
                  <c:v>0</c:v>
                </c:pt>
                <c:pt idx="5985">
                  <c:v>0</c:v>
                </c:pt>
                <c:pt idx="5986">
                  <c:v>0</c:v>
                </c:pt>
                <c:pt idx="5987">
                  <c:v>5.88</c:v>
                </c:pt>
                <c:pt idx="5988">
                  <c:v>57</c:v>
                </c:pt>
                <c:pt idx="5989">
                  <c:v>54.4</c:v>
                </c:pt>
                <c:pt idx="5990">
                  <c:v>55.71</c:v>
                </c:pt>
                <c:pt idx="5991">
                  <c:v>56.55</c:v>
                </c:pt>
                <c:pt idx="5992">
                  <c:v>40.619999999999997</c:v>
                </c:pt>
                <c:pt idx="5993">
                  <c:v>0.04</c:v>
                </c:pt>
                <c:pt idx="5994">
                  <c:v>0</c:v>
                </c:pt>
                <c:pt idx="5995">
                  <c:v>0</c:v>
                </c:pt>
                <c:pt idx="5996">
                  <c:v>0</c:v>
                </c:pt>
                <c:pt idx="5997">
                  <c:v>0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0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3.75</c:v>
                </c:pt>
                <c:pt idx="6010">
                  <c:v>86.21</c:v>
                </c:pt>
                <c:pt idx="6011">
                  <c:v>84.1</c:v>
                </c:pt>
                <c:pt idx="6012">
                  <c:v>83.38</c:v>
                </c:pt>
                <c:pt idx="6013">
                  <c:v>81.349999999999994</c:v>
                </c:pt>
                <c:pt idx="6014">
                  <c:v>82.79</c:v>
                </c:pt>
                <c:pt idx="6015">
                  <c:v>83.8</c:v>
                </c:pt>
                <c:pt idx="6016">
                  <c:v>74.87</c:v>
                </c:pt>
                <c:pt idx="6017">
                  <c:v>39.090000000000003</c:v>
                </c:pt>
                <c:pt idx="6018">
                  <c:v>0</c:v>
                </c:pt>
                <c:pt idx="6019">
                  <c:v>0</c:v>
                </c:pt>
                <c:pt idx="6020">
                  <c:v>0</c:v>
                </c:pt>
                <c:pt idx="6021">
                  <c:v>0</c:v>
                </c:pt>
                <c:pt idx="6022">
                  <c:v>0</c:v>
                </c:pt>
                <c:pt idx="6023">
                  <c:v>0</c:v>
                </c:pt>
                <c:pt idx="6024">
                  <c:v>0</c:v>
                </c:pt>
                <c:pt idx="6025">
                  <c:v>0</c:v>
                </c:pt>
                <c:pt idx="6026">
                  <c:v>0</c:v>
                </c:pt>
                <c:pt idx="6027">
                  <c:v>0</c:v>
                </c:pt>
                <c:pt idx="6028">
                  <c:v>0</c:v>
                </c:pt>
                <c:pt idx="6029">
                  <c:v>0</c:v>
                </c:pt>
                <c:pt idx="6030">
                  <c:v>0</c:v>
                </c:pt>
                <c:pt idx="6031">
                  <c:v>0</c:v>
                </c:pt>
                <c:pt idx="6032">
                  <c:v>64.05</c:v>
                </c:pt>
                <c:pt idx="6033">
                  <c:v>99.84</c:v>
                </c:pt>
                <c:pt idx="6034">
                  <c:v>98.47</c:v>
                </c:pt>
                <c:pt idx="6035">
                  <c:v>102.83</c:v>
                </c:pt>
                <c:pt idx="6036">
                  <c:v>104.95</c:v>
                </c:pt>
                <c:pt idx="6037">
                  <c:v>106.84</c:v>
                </c:pt>
                <c:pt idx="6038">
                  <c:v>106.93</c:v>
                </c:pt>
                <c:pt idx="6039">
                  <c:v>106.45</c:v>
                </c:pt>
                <c:pt idx="6040">
                  <c:v>93.05</c:v>
                </c:pt>
                <c:pt idx="6041">
                  <c:v>54.94</c:v>
                </c:pt>
                <c:pt idx="6042">
                  <c:v>0</c:v>
                </c:pt>
                <c:pt idx="6043">
                  <c:v>0</c:v>
                </c:pt>
                <c:pt idx="6044">
                  <c:v>0</c:v>
                </c:pt>
                <c:pt idx="6045">
                  <c:v>0</c:v>
                </c:pt>
                <c:pt idx="6046">
                  <c:v>0</c:v>
                </c:pt>
                <c:pt idx="6047">
                  <c:v>0</c:v>
                </c:pt>
                <c:pt idx="6048">
                  <c:v>0</c:v>
                </c:pt>
                <c:pt idx="6049">
                  <c:v>0</c:v>
                </c:pt>
                <c:pt idx="6050">
                  <c:v>0</c:v>
                </c:pt>
                <c:pt idx="6051">
                  <c:v>0</c:v>
                </c:pt>
                <c:pt idx="6052">
                  <c:v>0</c:v>
                </c:pt>
                <c:pt idx="6053">
                  <c:v>0</c:v>
                </c:pt>
                <c:pt idx="6054">
                  <c:v>0</c:v>
                </c:pt>
                <c:pt idx="6055">
                  <c:v>0</c:v>
                </c:pt>
                <c:pt idx="6056">
                  <c:v>28.49</c:v>
                </c:pt>
                <c:pt idx="6057">
                  <c:v>95.85</c:v>
                </c:pt>
                <c:pt idx="6058">
                  <c:v>103.21</c:v>
                </c:pt>
                <c:pt idx="6059">
                  <c:v>106.03</c:v>
                </c:pt>
                <c:pt idx="6060">
                  <c:v>105.36</c:v>
                </c:pt>
                <c:pt idx="6061">
                  <c:v>106.08</c:v>
                </c:pt>
                <c:pt idx="6062">
                  <c:v>105.63</c:v>
                </c:pt>
                <c:pt idx="6063">
                  <c:v>107.25</c:v>
                </c:pt>
                <c:pt idx="6064">
                  <c:v>93.58</c:v>
                </c:pt>
                <c:pt idx="6065">
                  <c:v>48.82</c:v>
                </c:pt>
                <c:pt idx="6066">
                  <c:v>0</c:v>
                </c:pt>
                <c:pt idx="6067">
                  <c:v>0</c:v>
                </c:pt>
                <c:pt idx="6068">
                  <c:v>0</c:v>
                </c:pt>
                <c:pt idx="6069">
                  <c:v>0</c:v>
                </c:pt>
                <c:pt idx="6070">
                  <c:v>0</c:v>
                </c:pt>
                <c:pt idx="6071">
                  <c:v>0</c:v>
                </c:pt>
                <c:pt idx="6072">
                  <c:v>0</c:v>
                </c:pt>
                <c:pt idx="6073">
                  <c:v>0</c:v>
                </c:pt>
                <c:pt idx="6074">
                  <c:v>0</c:v>
                </c:pt>
                <c:pt idx="6075">
                  <c:v>0</c:v>
                </c:pt>
                <c:pt idx="6076">
                  <c:v>0</c:v>
                </c:pt>
                <c:pt idx="6077">
                  <c:v>0</c:v>
                </c:pt>
                <c:pt idx="6078">
                  <c:v>0</c:v>
                </c:pt>
                <c:pt idx="6079">
                  <c:v>0</c:v>
                </c:pt>
                <c:pt idx="6080">
                  <c:v>45.55</c:v>
                </c:pt>
                <c:pt idx="6081">
                  <c:v>103.01</c:v>
                </c:pt>
                <c:pt idx="6082">
                  <c:v>92.63</c:v>
                </c:pt>
                <c:pt idx="6083">
                  <c:v>95.62</c:v>
                </c:pt>
                <c:pt idx="6084">
                  <c:v>98.74</c:v>
                </c:pt>
                <c:pt idx="6085">
                  <c:v>103.41</c:v>
                </c:pt>
                <c:pt idx="6086">
                  <c:v>103.08</c:v>
                </c:pt>
                <c:pt idx="6087">
                  <c:v>103.93</c:v>
                </c:pt>
                <c:pt idx="6088">
                  <c:v>87.3</c:v>
                </c:pt>
                <c:pt idx="6089">
                  <c:v>44.29</c:v>
                </c:pt>
                <c:pt idx="6090">
                  <c:v>0</c:v>
                </c:pt>
                <c:pt idx="6091">
                  <c:v>0</c:v>
                </c:pt>
                <c:pt idx="6092">
                  <c:v>0</c:v>
                </c:pt>
                <c:pt idx="6093">
                  <c:v>0</c:v>
                </c:pt>
                <c:pt idx="6094">
                  <c:v>0</c:v>
                </c:pt>
                <c:pt idx="6095">
                  <c:v>0</c:v>
                </c:pt>
                <c:pt idx="6096">
                  <c:v>0</c:v>
                </c:pt>
                <c:pt idx="6097">
                  <c:v>0</c:v>
                </c:pt>
                <c:pt idx="6098">
                  <c:v>0</c:v>
                </c:pt>
                <c:pt idx="6099">
                  <c:v>0</c:v>
                </c:pt>
                <c:pt idx="6100">
                  <c:v>0</c:v>
                </c:pt>
                <c:pt idx="6101">
                  <c:v>0</c:v>
                </c:pt>
                <c:pt idx="6102">
                  <c:v>0</c:v>
                </c:pt>
                <c:pt idx="6103">
                  <c:v>0</c:v>
                </c:pt>
                <c:pt idx="6104">
                  <c:v>0</c:v>
                </c:pt>
                <c:pt idx="6105">
                  <c:v>51</c:v>
                </c:pt>
                <c:pt idx="6106">
                  <c:v>62.31</c:v>
                </c:pt>
                <c:pt idx="6107">
                  <c:v>69.349999999999994</c:v>
                </c:pt>
                <c:pt idx="6108">
                  <c:v>75.510000000000005</c:v>
                </c:pt>
                <c:pt idx="6109">
                  <c:v>78.67</c:v>
                </c:pt>
                <c:pt idx="6110">
                  <c:v>83.12</c:v>
                </c:pt>
                <c:pt idx="6111">
                  <c:v>85.38</c:v>
                </c:pt>
                <c:pt idx="6112">
                  <c:v>71.72</c:v>
                </c:pt>
                <c:pt idx="6113">
                  <c:v>39.9</c:v>
                </c:pt>
                <c:pt idx="6114">
                  <c:v>0</c:v>
                </c:pt>
                <c:pt idx="6115">
                  <c:v>0</c:v>
                </c:pt>
                <c:pt idx="6116">
                  <c:v>0</c:v>
                </c:pt>
                <c:pt idx="6117">
                  <c:v>0</c:v>
                </c:pt>
                <c:pt idx="6118">
                  <c:v>0</c:v>
                </c:pt>
                <c:pt idx="6119">
                  <c:v>0</c:v>
                </c:pt>
                <c:pt idx="6120">
                  <c:v>0</c:v>
                </c:pt>
                <c:pt idx="6121">
                  <c:v>0</c:v>
                </c:pt>
                <c:pt idx="6122">
                  <c:v>0</c:v>
                </c:pt>
                <c:pt idx="6123">
                  <c:v>0</c:v>
                </c:pt>
                <c:pt idx="6124">
                  <c:v>0</c:v>
                </c:pt>
                <c:pt idx="6125">
                  <c:v>0</c:v>
                </c:pt>
                <c:pt idx="6126">
                  <c:v>0</c:v>
                </c:pt>
                <c:pt idx="6127">
                  <c:v>0</c:v>
                </c:pt>
                <c:pt idx="6128">
                  <c:v>0</c:v>
                </c:pt>
                <c:pt idx="6129">
                  <c:v>0</c:v>
                </c:pt>
                <c:pt idx="6130">
                  <c:v>27.6</c:v>
                </c:pt>
                <c:pt idx="6131">
                  <c:v>61.07</c:v>
                </c:pt>
                <c:pt idx="6132">
                  <c:v>59.9</c:v>
                </c:pt>
                <c:pt idx="6133">
                  <c:v>61.3</c:v>
                </c:pt>
                <c:pt idx="6134">
                  <c:v>64.760000000000005</c:v>
                </c:pt>
                <c:pt idx="6135">
                  <c:v>66.709999999999994</c:v>
                </c:pt>
                <c:pt idx="6136">
                  <c:v>60.45</c:v>
                </c:pt>
                <c:pt idx="6137">
                  <c:v>52.35</c:v>
                </c:pt>
                <c:pt idx="6138">
                  <c:v>20.32</c:v>
                </c:pt>
                <c:pt idx="6139">
                  <c:v>0</c:v>
                </c:pt>
                <c:pt idx="6140">
                  <c:v>0</c:v>
                </c:pt>
                <c:pt idx="6141">
                  <c:v>0</c:v>
                </c:pt>
                <c:pt idx="6142">
                  <c:v>0</c:v>
                </c:pt>
                <c:pt idx="6143">
                  <c:v>0</c:v>
                </c:pt>
                <c:pt idx="6144">
                  <c:v>0</c:v>
                </c:pt>
                <c:pt idx="6145">
                  <c:v>0</c:v>
                </c:pt>
                <c:pt idx="6146">
                  <c:v>0</c:v>
                </c:pt>
                <c:pt idx="6147">
                  <c:v>0</c:v>
                </c:pt>
                <c:pt idx="6148">
                  <c:v>0</c:v>
                </c:pt>
                <c:pt idx="6149">
                  <c:v>0</c:v>
                </c:pt>
                <c:pt idx="6150">
                  <c:v>0</c:v>
                </c:pt>
                <c:pt idx="6151">
                  <c:v>0</c:v>
                </c:pt>
                <c:pt idx="6152">
                  <c:v>0</c:v>
                </c:pt>
                <c:pt idx="6153">
                  <c:v>9.19</c:v>
                </c:pt>
                <c:pt idx="6154">
                  <c:v>61.93</c:v>
                </c:pt>
                <c:pt idx="6155">
                  <c:v>61.78</c:v>
                </c:pt>
                <c:pt idx="6156">
                  <c:v>62.75</c:v>
                </c:pt>
                <c:pt idx="6157">
                  <c:v>63.47</c:v>
                </c:pt>
                <c:pt idx="6158">
                  <c:v>63.64</c:v>
                </c:pt>
                <c:pt idx="6159">
                  <c:v>66.41</c:v>
                </c:pt>
                <c:pt idx="6160">
                  <c:v>55.18</c:v>
                </c:pt>
                <c:pt idx="6161">
                  <c:v>38.49</c:v>
                </c:pt>
                <c:pt idx="6162">
                  <c:v>8.23</c:v>
                </c:pt>
                <c:pt idx="6163">
                  <c:v>0</c:v>
                </c:pt>
                <c:pt idx="6164">
                  <c:v>0</c:v>
                </c:pt>
                <c:pt idx="6165">
                  <c:v>0</c:v>
                </c:pt>
                <c:pt idx="6166">
                  <c:v>0</c:v>
                </c:pt>
                <c:pt idx="6167">
                  <c:v>0</c:v>
                </c:pt>
                <c:pt idx="6168">
                  <c:v>0</c:v>
                </c:pt>
                <c:pt idx="6169">
                  <c:v>0</c:v>
                </c:pt>
                <c:pt idx="6170">
                  <c:v>0</c:v>
                </c:pt>
                <c:pt idx="6171">
                  <c:v>0</c:v>
                </c:pt>
                <c:pt idx="6172">
                  <c:v>0</c:v>
                </c:pt>
                <c:pt idx="6173">
                  <c:v>0</c:v>
                </c:pt>
                <c:pt idx="6174">
                  <c:v>0</c:v>
                </c:pt>
                <c:pt idx="6175">
                  <c:v>0</c:v>
                </c:pt>
                <c:pt idx="6176">
                  <c:v>0</c:v>
                </c:pt>
                <c:pt idx="6177">
                  <c:v>0</c:v>
                </c:pt>
                <c:pt idx="6178">
                  <c:v>26.21</c:v>
                </c:pt>
                <c:pt idx="6179">
                  <c:v>55.96</c:v>
                </c:pt>
                <c:pt idx="6180">
                  <c:v>59.08</c:v>
                </c:pt>
                <c:pt idx="6181">
                  <c:v>61.91</c:v>
                </c:pt>
                <c:pt idx="6182">
                  <c:v>62.99</c:v>
                </c:pt>
                <c:pt idx="6183">
                  <c:v>63.21</c:v>
                </c:pt>
                <c:pt idx="6184">
                  <c:v>60.62</c:v>
                </c:pt>
                <c:pt idx="6185">
                  <c:v>39.340000000000003</c:v>
                </c:pt>
                <c:pt idx="6186">
                  <c:v>0</c:v>
                </c:pt>
                <c:pt idx="6187">
                  <c:v>0</c:v>
                </c:pt>
                <c:pt idx="6188">
                  <c:v>0</c:v>
                </c:pt>
                <c:pt idx="6189">
                  <c:v>0</c:v>
                </c:pt>
                <c:pt idx="6190">
                  <c:v>0</c:v>
                </c:pt>
                <c:pt idx="6191">
                  <c:v>0</c:v>
                </c:pt>
                <c:pt idx="6192">
                  <c:v>0</c:v>
                </c:pt>
                <c:pt idx="6193">
                  <c:v>0</c:v>
                </c:pt>
                <c:pt idx="6194">
                  <c:v>0</c:v>
                </c:pt>
                <c:pt idx="6195">
                  <c:v>0</c:v>
                </c:pt>
                <c:pt idx="6196">
                  <c:v>0</c:v>
                </c:pt>
                <c:pt idx="6197">
                  <c:v>0</c:v>
                </c:pt>
                <c:pt idx="6198">
                  <c:v>0</c:v>
                </c:pt>
                <c:pt idx="6199">
                  <c:v>0</c:v>
                </c:pt>
                <c:pt idx="6200">
                  <c:v>0</c:v>
                </c:pt>
                <c:pt idx="6201">
                  <c:v>0</c:v>
                </c:pt>
                <c:pt idx="6202">
                  <c:v>20.34</c:v>
                </c:pt>
                <c:pt idx="6203">
                  <c:v>52.46</c:v>
                </c:pt>
                <c:pt idx="6204">
                  <c:v>53.72</c:v>
                </c:pt>
                <c:pt idx="6205">
                  <c:v>50.97</c:v>
                </c:pt>
                <c:pt idx="6206">
                  <c:v>53.5</c:v>
                </c:pt>
                <c:pt idx="6207">
                  <c:v>54.23</c:v>
                </c:pt>
                <c:pt idx="6208">
                  <c:v>38.42</c:v>
                </c:pt>
                <c:pt idx="6209">
                  <c:v>0</c:v>
                </c:pt>
                <c:pt idx="6210">
                  <c:v>0</c:v>
                </c:pt>
                <c:pt idx="6211">
                  <c:v>0</c:v>
                </c:pt>
                <c:pt idx="6212">
                  <c:v>0</c:v>
                </c:pt>
                <c:pt idx="6213">
                  <c:v>0</c:v>
                </c:pt>
                <c:pt idx="6214">
                  <c:v>0</c:v>
                </c:pt>
                <c:pt idx="6215">
                  <c:v>0</c:v>
                </c:pt>
                <c:pt idx="6216">
                  <c:v>0</c:v>
                </c:pt>
                <c:pt idx="6217">
                  <c:v>0</c:v>
                </c:pt>
                <c:pt idx="6218">
                  <c:v>0</c:v>
                </c:pt>
                <c:pt idx="6219">
                  <c:v>0</c:v>
                </c:pt>
                <c:pt idx="6220">
                  <c:v>0</c:v>
                </c:pt>
                <c:pt idx="6221">
                  <c:v>0</c:v>
                </c:pt>
                <c:pt idx="6222">
                  <c:v>0</c:v>
                </c:pt>
                <c:pt idx="6223">
                  <c:v>0</c:v>
                </c:pt>
                <c:pt idx="6224">
                  <c:v>0</c:v>
                </c:pt>
                <c:pt idx="6225">
                  <c:v>0</c:v>
                </c:pt>
                <c:pt idx="6226">
                  <c:v>19.899999999999999</c:v>
                </c:pt>
                <c:pt idx="6227">
                  <c:v>72.069999999999993</c:v>
                </c:pt>
                <c:pt idx="6228">
                  <c:v>72.91</c:v>
                </c:pt>
                <c:pt idx="6229">
                  <c:v>76.73</c:v>
                </c:pt>
                <c:pt idx="6230">
                  <c:v>79.650000000000006</c:v>
                </c:pt>
                <c:pt idx="6231">
                  <c:v>80.89</c:v>
                </c:pt>
                <c:pt idx="6232">
                  <c:v>69.400000000000006</c:v>
                </c:pt>
                <c:pt idx="6233">
                  <c:v>28.59</c:v>
                </c:pt>
                <c:pt idx="6234">
                  <c:v>0</c:v>
                </c:pt>
                <c:pt idx="6235">
                  <c:v>0</c:v>
                </c:pt>
                <c:pt idx="6236">
                  <c:v>0</c:v>
                </c:pt>
                <c:pt idx="6237">
                  <c:v>0</c:v>
                </c:pt>
                <c:pt idx="6238">
                  <c:v>0</c:v>
                </c:pt>
                <c:pt idx="6239">
                  <c:v>0</c:v>
                </c:pt>
                <c:pt idx="6240">
                  <c:v>0</c:v>
                </c:pt>
                <c:pt idx="6241">
                  <c:v>0</c:v>
                </c:pt>
                <c:pt idx="6242">
                  <c:v>0</c:v>
                </c:pt>
                <c:pt idx="6243">
                  <c:v>0</c:v>
                </c:pt>
                <c:pt idx="6244">
                  <c:v>0</c:v>
                </c:pt>
                <c:pt idx="6245">
                  <c:v>0</c:v>
                </c:pt>
                <c:pt idx="6246">
                  <c:v>0</c:v>
                </c:pt>
                <c:pt idx="6247">
                  <c:v>0</c:v>
                </c:pt>
                <c:pt idx="6248">
                  <c:v>0</c:v>
                </c:pt>
                <c:pt idx="6249">
                  <c:v>41.78</c:v>
                </c:pt>
                <c:pt idx="6250">
                  <c:v>85.23</c:v>
                </c:pt>
                <c:pt idx="6251">
                  <c:v>85.01</c:v>
                </c:pt>
                <c:pt idx="6252">
                  <c:v>83.43</c:v>
                </c:pt>
                <c:pt idx="6253">
                  <c:v>82.31</c:v>
                </c:pt>
                <c:pt idx="6254">
                  <c:v>83.38</c:v>
                </c:pt>
                <c:pt idx="6255">
                  <c:v>82.34</c:v>
                </c:pt>
                <c:pt idx="6256">
                  <c:v>77.38</c:v>
                </c:pt>
                <c:pt idx="6257">
                  <c:v>57.88</c:v>
                </c:pt>
                <c:pt idx="6258">
                  <c:v>26.15</c:v>
                </c:pt>
                <c:pt idx="6259">
                  <c:v>0</c:v>
                </c:pt>
                <c:pt idx="6260">
                  <c:v>0</c:v>
                </c:pt>
                <c:pt idx="6261">
                  <c:v>0</c:v>
                </c:pt>
                <c:pt idx="6262">
                  <c:v>0</c:v>
                </c:pt>
                <c:pt idx="6263">
                  <c:v>0</c:v>
                </c:pt>
                <c:pt idx="6264">
                  <c:v>0</c:v>
                </c:pt>
                <c:pt idx="6265">
                  <c:v>0</c:v>
                </c:pt>
                <c:pt idx="6266">
                  <c:v>0</c:v>
                </c:pt>
                <c:pt idx="6267">
                  <c:v>0</c:v>
                </c:pt>
                <c:pt idx="6268">
                  <c:v>0</c:v>
                </c:pt>
                <c:pt idx="6269">
                  <c:v>0</c:v>
                </c:pt>
                <c:pt idx="6270">
                  <c:v>46.12</c:v>
                </c:pt>
                <c:pt idx="6271">
                  <c:v>76.03</c:v>
                </c:pt>
                <c:pt idx="6272">
                  <c:v>81.42</c:v>
                </c:pt>
                <c:pt idx="6273">
                  <c:v>85.35</c:v>
                </c:pt>
                <c:pt idx="6274">
                  <c:v>84.49</c:v>
                </c:pt>
                <c:pt idx="6275">
                  <c:v>87.03</c:v>
                </c:pt>
                <c:pt idx="6276">
                  <c:v>91.15</c:v>
                </c:pt>
                <c:pt idx="6277">
                  <c:v>92.61</c:v>
                </c:pt>
                <c:pt idx="6278">
                  <c:v>93.56</c:v>
                </c:pt>
                <c:pt idx="6279">
                  <c:v>94.35</c:v>
                </c:pt>
                <c:pt idx="6280">
                  <c:v>82.91</c:v>
                </c:pt>
                <c:pt idx="6281">
                  <c:v>55.72</c:v>
                </c:pt>
                <c:pt idx="6282">
                  <c:v>0</c:v>
                </c:pt>
                <c:pt idx="6283">
                  <c:v>0</c:v>
                </c:pt>
                <c:pt idx="6284">
                  <c:v>0</c:v>
                </c:pt>
                <c:pt idx="6285">
                  <c:v>0</c:v>
                </c:pt>
                <c:pt idx="6286">
                  <c:v>0</c:v>
                </c:pt>
                <c:pt idx="6287">
                  <c:v>0</c:v>
                </c:pt>
                <c:pt idx="6288">
                  <c:v>0</c:v>
                </c:pt>
                <c:pt idx="6289">
                  <c:v>0</c:v>
                </c:pt>
                <c:pt idx="6290">
                  <c:v>0</c:v>
                </c:pt>
                <c:pt idx="6291">
                  <c:v>0</c:v>
                </c:pt>
                <c:pt idx="6292">
                  <c:v>0</c:v>
                </c:pt>
                <c:pt idx="6293">
                  <c:v>0</c:v>
                </c:pt>
                <c:pt idx="6294">
                  <c:v>0</c:v>
                </c:pt>
                <c:pt idx="6295">
                  <c:v>0</c:v>
                </c:pt>
                <c:pt idx="6296">
                  <c:v>27.95</c:v>
                </c:pt>
                <c:pt idx="6297">
                  <c:v>76.66</c:v>
                </c:pt>
                <c:pt idx="6298">
                  <c:v>70.56</c:v>
                </c:pt>
                <c:pt idx="6299">
                  <c:v>73.180000000000007</c:v>
                </c:pt>
                <c:pt idx="6300">
                  <c:v>75.959999999999994</c:v>
                </c:pt>
                <c:pt idx="6301">
                  <c:v>79.77</c:v>
                </c:pt>
                <c:pt idx="6302">
                  <c:v>80.11</c:v>
                </c:pt>
                <c:pt idx="6303">
                  <c:v>79.69</c:v>
                </c:pt>
                <c:pt idx="6304">
                  <c:v>67.61</c:v>
                </c:pt>
                <c:pt idx="6305">
                  <c:v>32.75</c:v>
                </c:pt>
                <c:pt idx="6306">
                  <c:v>0</c:v>
                </c:pt>
                <c:pt idx="6307">
                  <c:v>0</c:v>
                </c:pt>
                <c:pt idx="6308">
                  <c:v>0</c:v>
                </c:pt>
                <c:pt idx="6309">
                  <c:v>0</c:v>
                </c:pt>
                <c:pt idx="6310">
                  <c:v>0</c:v>
                </c:pt>
                <c:pt idx="6311">
                  <c:v>0</c:v>
                </c:pt>
                <c:pt idx="6312">
                  <c:v>0</c:v>
                </c:pt>
                <c:pt idx="6313">
                  <c:v>0</c:v>
                </c:pt>
                <c:pt idx="6314">
                  <c:v>0</c:v>
                </c:pt>
                <c:pt idx="6315">
                  <c:v>0</c:v>
                </c:pt>
                <c:pt idx="6316">
                  <c:v>0</c:v>
                </c:pt>
                <c:pt idx="6317">
                  <c:v>0</c:v>
                </c:pt>
                <c:pt idx="6318">
                  <c:v>0</c:v>
                </c:pt>
                <c:pt idx="6319">
                  <c:v>0</c:v>
                </c:pt>
                <c:pt idx="6320">
                  <c:v>0</c:v>
                </c:pt>
                <c:pt idx="6321">
                  <c:v>0</c:v>
                </c:pt>
                <c:pt idx="6322">
                  <c:v>44.13</c:v>
                </c:pt>
                <c:pt idx="6323">
                  <c:v>58.92</c:v>
                </c:pt>
                <c:pt idx="6324">
                  <c:v>60.38</c:v>
                </c:pt>
                <c:pt idx="6325">
                  <c:v>62.34</c:v>
                </c:pt>
                <c:pt idx="6326">
                  <c:v>67</c:v>
                </c:pt>
                <c:pt idx="6327">
                  <c:v>64.38</c:v>
                </c:pt>
                <c:pt idx="6328">
                  <c:v>56.37</c:v>
                </c:pt>
                <c:pt idx="6329">
                  <c:v>47.77</c:v>
                </c:pt>
                <c:pt idx="6330">
                  <c:v>0</c:v>
                </c:pt>
                <c:pt idx="6331">
                  <c:v>0</c:v>
                </c:pt>
                <c:pt idx="6332">
                  <c:v>0</c:v>
                </c:pt>
                <c:pt idx="6333">
                  <c:v>0</c:v>
                </c:pt>
                <c:pt idx="6334">
                  <c:v>0</c:v>
                </c:pt>
                <c:pt idx="6335">
                  <c:v>0</c:v>
                </c:pt>
                <c:pt idx="6336">
                  <c:v>0</c:v>
                </c:pt>
                <c:pt idx="6337">
                  <c:v>0</c:v>
                </c:pt>
                <c:pt idx="6338">
                  <c:v>0</c:v>
                </c:pt>
                <c:pt idx="6339">
                  <c:v>0</c:v>
                </c:pt>
                <c:pt idx="6340">
                  <c:v>0</c:v>
                </c:pt>
                <c:pt idx="6341">
                  <c:v>0</c:v>
                </c:pt>
                <c:pt idx="6342">
                  <c:v>0</c:v>
                </c:pt>
                <c:pt idx="6343">
                  <c:v>0</c:v>
                </c:pt>
                <c:pt idx="6344">
                  <c:v>0</c:v>
                </c:pt>
                <c:pt idx="6345">
                  <c:v>0</c:v>
                </c:pt>
                <c:pt idx="6346">
                  <c:v>4.22</c:v>
                </c:pt>
                <c:pt idx="6347">
                  <c:v>68.5</c:v>
                </c:pt>
                <c:pt idx="6348">
                  <c:v>63.53</c:v>
                </c:pt>
                <c:pt idx="6349">
                  <c:v>59.27</c:v>
                </c:pt>
                <c:pt idx="6350">
                  <c:v>58.8</c:v>
                </c:pt>
                <c:pt idx="6351">
                  <c:v>58.57</c:v>
                </c:pt>
                <c:pt idx="6352">
                  <c:v>55.25</c:v>
                </c:pt>
                <c:pt idx="6353">
                  <c:v>45.14</c:v>
                </c:pt>
                <c:pt idx="6354">
                  <c:v>9.84</c:v>
                </c:pt>
                <c:pt idx="6355">
                  <c:v>0</c:v>
                </c:pt>
                <c:pt idx="6356">
                  <c:v>0</c:v>
                </c:pt>
                <c:pt idx="6357">
                  <c:v>0</c:v>
                </c:pt>
                <c:pt idx="6358">
                  <c:v>0</c:v>
                </c:pt>
                <c:pt idx="6359">
                  <c:v>0</c:v>
                </c:pt>
                <c:pt idx="6360">
                  <c:v>0</c:v>
                </c:pt>
                <c:pt idx="6361">
                  <c:v>0</c:v>
                </c:pt>
                <c:pt idx="6362">
                  <c:v>0</c:v>
                </c:pt>
                <c:pt idx="6363">
                  <c:v>0</c:v>
                </c:pt>
                <c:pt idx="6364">
                  <c:v>0</c:v>
                </c:pt>
                <c:pt idx="6365">
                  <c:v>0</c:v>
                </c:pt>
                <c:pt idx="6366">
                  <c:v>0</c:v>
                </c:pt>
                <c:pt idx="6367">
                  <c:v>0</c:v>
                </c:pt>
                <c:pt idx="6368">
                  <c:v>66.16</c:v>
                </c:pt>
                <c:pt idx="6369">
                  <c:v>85.47</c:v>
                </c:pt>
                <c:pt idx="6370">
                  <c:v>112.93</c:v>
                </c:pt>
                <c:pt idx="6371">
                  <c:v>113.04</c:v>
                </c:pt>
                <c:pt idx="6372">
                  <c:v>109.06</c:v>
                </c:pt>
                <c:pt idx="6373">
                  <c:v>106.77</c:v>
                </c:pt>
                <c:pt idx="6374">
                  <c:v>110.56</c:v>
                </c:pt>
                <c:pt idx="6375">
                  <c:v>112.93</c:v>
                </c:pt>
                <c:pt idx="6376">
                  <c:v>105.81</c:v>
                </c:pt>
                <c:pt idx="6377">
                  <c:v>89.93</c:v>
                </c:pt>
                <c:pt idx="6378">
                  <c:v>72.599999999999994</c:v>
                </c:pt>
                <c:pt idx="6379">
                  <c:v>45.68</c:v>
                </c:pt>
                <c:pt idx="6380">
                  <c:v>0</c:v>
                </c:pt>
                <c:pt idx="6381">
                  <c:v>0</c:v>
                </c:pt>
                <c:pt idx="6382">
                  <c:v>0</c:v>
                </c:pt>
                <c:pt idx="6383">
                  <c:v>0</c:v>
                </c:pt>
                <c:pt idx="6384">
                  <c:v>0</c:v>
                </c:pt>
                <c:pt idx="6385">
                  <c:v>0</c:v>
                </c:pt>
                <c:pt idx="6386">
                  <c:v>0</c:v>
                </c:pt>
                <c:pt idx="6387">
                  <c:v>0</c:v>
                </c:pt>
                <c:pt idx="6388">
                  <c:v>0</c:v>
                </c:pt>
                <c:pt idx="6389">
                  <c:v>0</c:v>
                </c:pt>
                <c:pt idx="6390">
                  <c:v>0</c:v>
                </c:pt>
                <c:pt idx="6391">
                  <c:v>17.97</c:v>
                </c:pt>
                <c:pt idx="6392">
                  <c:v>116.01</c:v>
                </c:pt>
                <c:pt idx="6393">
                  <c:v>118.99</c:v>
                </c:pt>
                <c:pt idx="6394">
                  <c:v>106.25</c:v>
                </c:pt>
                <c:pt idx="6395">
                  <c:v>114.54</c:v>
                </c:pt>
                <c:pt idx="6396">
                  <c:v>119.87</c:v>
                </c:pt>
                <c:pt idx="6397">
                  <c:v>124.1</c:v>
                </c:pt>
                <c:pt idx="6398">
                  <c:v>125.93</c:v>
                </c:pt>
                <c:pt idx="6399">
                  <c:v>126.59</c:v>
                </c:pt>
                <c:pt idx="6400">
                  <c:v>113.42</c:v>
                </c:pt>
                <c:pt idx="6401">
                  <c:v>64.56</c:v>
                </c:pt>
                <c:pt idx="6402">
                  <c:v>0</c:v>
                </c:pt>
                <c:pt idx="6403">
                  <c:v>0</c:v>
                </c:pt>
                <c:pt idx="6404">
                  <c:v>0</c:v>
                </c:pt>
                <c:pt idx="6405">
                  <c:v>0</c:v>
                </c:pt>
                <c:pt idx="6406">
                  <c:v>0</c:v>
                </c:pt>
                <c:pt idx="6407">
                  <c:v>0</c:v>
                </c:pt>
                <c:pt idx="6408">
                  <c:v>0</c:v>
                </c:pt>
                <c:pt idx="6409">
                  <c:v>0</c:v>
                </c:pt>
                <c:pt idx="6410">
                  <c:v>0</c:v>
                </c:pt>
                <c:pt idx="6411">
                  <c:v>0</c:v>
                </c:pt>
                <c:pt idx="6412">
                  <c:v>0</c:v>
                </c:pt>
                <c:pt idx="6413">
                  <c:v>0</c:v>
                </c:pt>
                <c:pt idx="6414">
                  <c:v>0</c:v>
                </c:pt>
                <c:pt idx="6415">
                  <c:v>0</c:v>
                </c:pt>
                <c:pt idx="6416">
                  <c:v>35.58</c:v>
                </c:pt>
                <c:pt idx="6417">
                  <c:v>87.23</c:v>
                </c:pt>
                <c:pt idx="6418">
                  <c:v>86.38</c:v>
                </c:pt>
                <c:pt idx="6419">
                  <c:v>90.41</c:v>
                </c:pt>
                <c:pt idx="6420">
                  <c:v>92.65</c:v>
                </c:pt>
                <c:pt idx="6421">
                  <c:v>91.97</c:v>
                </c:pt>
                <c:pt idx="6422">
                  <c:v>97.39</c:v>
                </c:pt>
                <c:pt idx="6423">
                  <c:v>92.83</c:v>
                </c:pt>
                <c:pt idx="6424">
                  <c:v>81.739999999999995</c:v>
                </c:pt>
                <c:pt idx="6425">
                  <c:v>38.630000000000003</c:v>
                </c:pt>
                <c:pt idx="6426">
                  <c:v>0</c:v>
                </c:pt>
                <c:pt idx="6427">
                  <c:v>0</c:v>
                </c:pt>
                <c:pt idx="6428">
                  <c:v>0</c:v>
                </c:pt>
                <c:pt idx="6429">
                  <c:v>0</c:v>
                </c:pt>
                <c:pt idx="6430">
                  <c:v>0</c:v>
                </c:pt>
                <c:pt idx="6431">
                  <c:v>0</c:v>
                </c:pt>
                <c:pt idx="6432">
                  <c:v>0</c:v>
                </c:pt>
                <c:pt idx="6433">
                  <c:v>0</c:v>
                </c:pt>
                <c:pt idx="6434">
                  <c:v>0</c:v>
                </c:pt>
                <c:pt idx="6435">
                  <c:v>0</c:v>
                </c:pt>
                <c:pt idx="6436">
                  <c:v>0</c:v>
                </c:pt>
                <c:pt idx="6437">
                  <c:v>0</c:v>
                </c:pt>
                <c:pt idx="6438">
                  <c:v>0</c:v>
                </c:pt>
                <c:pt idx="6439">
                  <c:v>0</c:v>
                </c:pt>
                <c:pt idx="6440">
                  <c:v>50</c:v>
                </c:pt>
                <c:pt idx="6441">
                  <c:v>85.76</c:v>
                </c:pt>
                <c:pt idx="6442">
                  <c:v>72.319999999999993</c:v>
                </c:pt>
                <c:pt idx="6443">
                  <c:v>78.010000000000005</c:v>
                </c:pt>
                <c:pt idx="6444">
                  <c:v>87.17</c:v>
                </c:pt>
                <c:pt idx="6445">
                  <c:v>92.95</c:v>
                </c:pt>
                <c:pt idx="6446">
                  <c:v>95.72</c:v>
                </c:pt>
                <c:pt idx="6447">
                  <c:v>99.52</c:v>
                </c:pt>
                <c:pt idx="6448">
                  <c:v>89.87</c:v>
                </c:pt>
                <c:pt idx="6449">
                  <c:v>67.900000000000006</c:v>
                </c:pt>
                <c:pt idx="6450">
                  <c:v>34.32</c:v>
                </c:pt>
                <c:pt idx="6451">
                  <c:v>0</c:v>
                </c:pt>
                <c:pt idx="6452">
                  <c:v>0</c:v>
                </c:pt>
                <c:pt idx="6453">
                  <c:v>0</c:v>
                </c:pt>
                <c:pt idx="6454">
                  <c:v>0</c:v>
                </c:pt>
                <c:pt idx="6455">
                  <c:v>0</c:v>
                </c:pt>
                <c:pt idx="6456">
                  <c:v>0</c:v>
                </c:pt>
                <c:pt idx="6457">
                  <c:v>0</c:v>
                </c:pt>
                <c:pt idx="6458">
                  <c:v>0</c:v>
                </c:pt>
                <c:pt idx="6459">
                  <c:v>0</c:v>
                </c:pt>
                <c:pt idx="6460">
                  <c:v>0</c:v>
                </c:pt>
                <c:pt idx="6461">
                  <c:v>0</c:v>
                </c:pt>
                <c:pt idx="6462">
                  <c:v>0</c:v>
                </c:pt>
                <c:pt idx="6463">
                  <c:v>0</c:v>
                </c:pt>
                <c:pt idx="6464">
                  <c:v>0</c:v>
                </c:pt>
                <c:pt idx="6465">
                  <c:v>0</c:v>
                </c:pt>
                <c:pt idx="6466">
                  <c:v>27.89</c:v>
                </c:pt>
                <c:pt idx="6467">
                  <c:v>49.98</c:v>
                </c:pt>
                <c:pt idx="6468">
                  <c:v>56.05</c:v>
                </c:pt>
                <c:pt idx="6469">
                  <c:v>56.76</c:v>
                </c:pt>
                <c:pt idx="6470">
                  <c:v>60.13</c:v>
                </c:pt>
                <c:pt idx="6471">
                  <c:v>61.11</c:v>
                </c:pt>
                <c:pt idx="6472">
                  <c:v>55.84</c:v>
                </c:pt>
                <c:pt idx="6473">
                  <c:v>28.94</c:v>
                </c:pt>
                <c:pt idx="6474">
                  <c:v>0</c:v>
                </c:pt>
                <c:pt idx="6475">
                  <c:v>0</c:v>
                </c:pt>
                <c:pt idx="6476">
                  <c:v>0</c:v>
                </c:pt>
                <c:pt idx="6477">
                  <c:v>0</c:v>
                </c:pt>
                <c:pt idx="6478">
                  <c:v>0</c:v>
                </c:pt>
                <c:pt idx="6479">
                  <c:v>0</c:v>
                </c:pt>
                <c:pt idx="6480">
                  <c:v>0</c:v>
                </c:pt>
                <c:pt idx="6481">
                  <c:v>0</c:v>
                </c:pt>
                <c:pt idx="6482">
                  <c:v>0</c:v>
                </c:pt>
                <c:pt idx="6483">
                  <c:v>0</c:v>
                </c:pt>
                <c:pt idx="6484">
                  <c:v>0</c:v>
                </c:pt>
                <c:pt idx="6485">
                  <c:v>0</c:v>
                </c:pt>
                <c:pt idx="6486">
                  <c:v>0</c:v>
                </c:pt>
                <c:pt idx="6487">
                  <c:v>0</c:v>
                </c:pt>
                <c:pt idx="6488">
                  <c:v>0</c:v>
                </c:pt>
                <c:pt idx="6489">
                  <c:v>0</c:v>
                </c:pt>
                <c:pt idx="6490">
                  <c:v>0</c:v>
                </c:pt>
                <c:pt idx="6491">
                  <c:v>25.47</c:v>
                </c:pt>
                <c:pt idx="6492">
                  <c:v>62.65</c:v>
                </c:pt>
                <c:pt idx="6493">
                  <c:v>58.29</c:v>
                </c:pt>
                <c:pt idx="6494">
                  <c:v>59.31</c:v>
                </c:pt>
                <c:pt idx="6495">
                  <c:v>62.82</c:v>
                </c:pt>
                <c:pt idx="6496">
                  <c:v>55.19</c:v>
                </c:pt>
                <c:pt idx="6497">
                  <c:v>43.4</c:v>
                </c:pt>
                <c:pt idx="6498">
                  <c:v>30.72</c:v>
                </c:pt>
                <c:pt idx="6499">
                  <c:v>0</c:v>
                </c:pt>
                <c:pt idx="6500">
                  <c:v>0</c:v>
                </c:pt>
                <c:pt idx="6501">
                  <c:v>0</c:v>
                </c:pt>
                <c:pt idx="6502">
                  <c:v>0</c:v>
                </c:pt>
                <c:pt idx="6503">
                  <c:v>0</c:v>
                </c:pt>
                <c:pt idx="6504">
                  <c:v>0</c:v>
                </c:pt>
                <c:pt idx="6505">
                  <c:v>0</c:v>
                </c:pt>
                <c:pt idx="6506">
                  <c:v>0</c:v>
                </c:pt>
                <c:pt idx="6507">
                  <c:v>0</c:v>
                </c:pt>
                <c:pt idx="6508">
                  <c:v>0</c:v>
                </c:pt>
                <c:pt idx="6509">
                  <c:v>0</c:v>
                </c:pt>
                <c:pt idx="6510">
                  <c:v>0</c:v>
                </c:pt>
                <c:pt idx="6511">
                  <c:v>0</c:v>
                </c:pt>
                <c:pt idx="6512">
                  <c:v>84.81</c:v>
                </c:pt>
                <c:pt idx="6513">
                  <c:v>89.67</c:v>
                </c:pt>
                <c:pt idx="6514">
                  <c:v>104.28</c:v>
                </c:pt>
                <c:pt idx="6515">
                  <c:v>110.07</c:v>
                </c:pt>
                <c:pt idx="6516">
                  <c:v>111.79</c:v>
                </c:pt>
                <c:pt idx="6517">
                  <c:v>118.63</c:v>
                </c:pt>
                <c:pt idx="6518">
                  <c:v>117.9</c:v>
                </c:pt>
                <c:pt idx="6519">
                  <c:v>122.17</c:v>
                </c:pt>
                <c:pt idx="6520">
                  <c:v>106.26</c:v>
                </c:pt>
                <c:pt idx="6521">
                  <c:v>82.25</c:v>
                </c:pt>
                <c:pt idx="6522">
                  <c:v>3.18</c:v>
                </c:pt>
                <c:pt idx="6523">
                  <c:v>0</c:v>
                </c:pt>
                <c:pt idx="6524">
                  <c:v>0</c:v>
                </c:pt>
                <c:pt idx="6525">
                  <c:v>0</c:v>
                </c:pt>
                <c:pt idx="6526">
                  <c:v>0</c:v>
                </c:pt>
                <c:pt idx="6527">
                  <c:v>0</c:v>
                </c:pt>
                <c:pt idx="6528">
                  <c:v>0</c:v>
                </c:pt>
                <c:pt idx="6529">
                  <c:v>0</c:v>
                </c:pt>
                <c:pt idx="6530">
                  <c:v>0</c:v>
                </c:pt>
                <c:pt idx="6531">
                  <c:v>0</c:v>
                </c:pt>
                <c:pt idx="6532">
                  <c:v>0</c:v>
                </c:pt>
                <c:pt idx="6533">
                  <c:v>0</c:v>
                </c:pt>
                <c:pt idx="6534">
                  <c:v>0</c:v>
                </c:pt>
                <c:pt idx="6535">
                  <c:v>0</c:v>
                </c:pt>
                <c:pt idx="6536">
                  <c:v>72.010000000000005</c:v>
                </c:pt>
                <c:pt idx="6537">
                  <c:v>103.99</c:v>
                </c:pt>
                <c:pt idx="6538">
                  <c:v>87.86</c:v>
                </c:pt>
                <c:pt idx="6539">
                  <c:v>92.42</c:v>
                </c:pt>
                <c:pt idx="6540">
                  <c:v>99.05</c:v>
                </c:pt>
                <c:pt idx="6541">
                  <c:v>103.44</c:v>
                </c:pt>
                <c:pt idx="6542">
                  <c:v>103.76</c:v>
                </c:pt>
                <c:pt idx="6543">
                  <c:v>99.41</c:v>
                </c:pt>
                <c:pt idx="6544">
                  <c:v>84.65</c:v>
                </c:pt>
                <c:pt idx="6545">
                  <c:v>38.67</c:v>
                </c:pt>
                <c:pt idx="6546">
                  <c:v>0</c:v>
                </c:pt>
                <c:pt idx="6547">
                  <c:v>0</c:v>
                </c:pt>
                <c:pt idx="6548">
                  <c:v>0</c:v>
                </c:pt>
                <c:pt idx="6549">
                  <c:v>0</c:v>
                </c:pt>
                <c:pt idx="6550">
                  <c:v>0</c:v>
                </c:pt>
                <c:pt idx="6551">
                  <c:v>0</c:v>
                </c:pt>
                <c:pt idx="6552">
                  <c:v>0</c:v>
                </c:pt>
                <c:pt idx="6553">
                  <c:v>0</c:v>
                </c:pt>
                <c:pt idx="6554">
                  <c:v>0</c:v>
                </c:pt>
                <c:pt idx="6555">
                  <c:v>0</c:v>
                </c:pt>
                <c:pt idx="6556">
                  <c:v>0</c:v>
                </c:pt>
                <c:pt idx="6557">
                  <c:v>0</c:v>
                </c:pt>
                <c:pt idx="6558">
                  <c:v>0</c:v>
                </c:pt>
                <c:pt idx="6559">
                  <c:v>0</c:v>
                </c:pt>
                <c:pt idx="6560">
                  <c:v>0</c:v>
                </c:pt>
                <c:pt idx="6561">
                  <c:v>32.1</c:v>
                </c:pt>
                <c:pt idx="6562">
                  <c:v>89.93</c:v>
                </c:pt>
                <c:pt idx="6563">
                  <c:v>82.46</c:v>
                </c:pt>
                <c:pt idx="6564">
                  <c:v>74.349999999999994</c:v>
                </c:pt>
                <c:pt idx="6565">
                  <c:v>64.150000000000006</c:v>
                </c:pt>
                <c:pt idx="6566">
                  <c:v>64.78</c:v>
                </c:pt>
                <c:pt idx="6567">
                  <c:v>65.319999999999993</c:v>
                </c:pt>
                <c:pt idx="6568">
                  <c:v>62.81</c:v>
                </c:pt>
                <c:pt idx="6569">
                  <c:v>25.45</c:v>
                </c:pt>
                <c:pt idx="6570">
                  <c:v>0</c:v>
                </c:pt>
                <c:pt idx="6571">
                  <c:v>0</c:v>
                </c:pt>
                <c:pt idx="6572">
                  <c:v>0</c:v>
                </c:pt>
                <c:pt idx="6573">
                  <c:v>0</c:v>
                </c:pt>
                <c:pt idx="6574">
                  <c:v>0</c:v>
                </c:pt>
                <c:pt idx="6575">
                  <c:v>0</c:v>
                </c:pt>
                <c:pt idx="6576">
                  <c:v>0</c:v>
                </c:pt>
                <c:pt idx="6577">
                  <c:v>0</c:v>
                </c:pt>
                <c:pt idx="6578">
                  <c:v>0</c:v>
                </c:pt>
                <c:pt idx="6579">
                  <c:v>0</c:v>
                </c:pt>
                <c:pt idx="6580">
                  <c:v>0</c:v>
                </c:pt>
                <c:pt idx="6581">
                  <c:v>0</c:v>
                </c:pt>
                <c:pt idx="6582">
                  <c:v>0</c:v>
                </c:pt>
                <c:pt idx="6583">
                  <c:v>79.67</c:v>
                </c:pt>
                <c:pt idx="6584">
                  <c:v>111.6</c:v>
                </c:pt>
                <c:pt idx="6585">
                  <c:v>117.93</c:v>
                </c:pt>
                <c:pt idx="6586">
                  <c:v>125.39</c:v>
                </c:pt>
                <c:pt idx="6587">
                  <c:v>132.27000000000001</c:v>
                </c:pt>
                <c:pt idx="6588">
                  <c:v>136.24</c:v>
                </c:pt>
                <c:pt idx="6589">
                  <c:v>130.85</c:v>
                </c:pt>
                <c:pt idx="6590">
                  <c:v>131.31</c:v>
                </c:pt>
                <c:pt idx="6591">
                  <c:v>128.91999999999999</c:v>
                </c:pt>
                <c:pt idx="6592">
                  <c:v>126.63</c:v>
                </c:pt>
                <c:pt idx="6593">
                  <c:v>77.75</c:v>
                </c:pt>
                <c:pt idx="6594">
                  <c:v>34.71</c:v>
                </c:pt>
                <c:pt idx="6595">
                  <c:v>0</c:v>
                </c:pt>
                <c:pt idx="6596">
                  <c:v>0</c:v>
                </c:pt>
                <c:pt idx="6597">
                  <c:v>0</c:v>
                </c:pt>
                <c:pt idx="6598">
                  <c:v>0</c:v>
                </c:pt>
                <c:pt idx="6599">
                  <c:v>0</c:v>
                </c:pt>
                <c:pt idx="6600">
                  <c:v>0</c:v>
                </c:pt>
                <c:pt idx="6601">
                  <c:v>0</c:v>
                </c:pt>
                <c:pt idx="6602">
                  <c:v>0</c:v>
                </c:pt>
                <c:pt idx="6603">
                  <c:v>0</c:v>
                </c:pt>
                <c:pt idx="6604">
                  <c:v>0</c:v>
                </c:pt>
                <c:pt idx="6605">
                  <c:v>0</c:v>
                </c:pt>
                <c:pt idx="6606">
                  <c:v>0</c:v>
                </c:pt>
                <c:pt idx="6607">
                  <c:v>60.06</c:v>
                </c:pt>
                <c:pt idx="6608">
                  <c:v>118.82</c:v>
                </c:pt>
                <c:pt idx="6609">
                  <c:v>121.84</c:v>
                </c:pt>
                <c:pt idx="6610">
                  <c:v>124.77</c:v>
                </c:pt>
                <c:pt idx="6611">
                  <c:v>121.69</c:v>
                </c:pt>
                <c:pt idx="6612">
                  <c:v>124.81</c:v>
                </c:pt>
                <c:pt idx="6613">
                  <c:v>125.52</c:v>
                </c:pt>
                <c:pt idx="6614">
                  <c:v>126.36</c:v>
                </c:pt>
                <c:pt idx="6615">
                  <c:v>130.59</c:v>
                </c:pt>
                <c:pt idx="6616">
                  <c:v>127.34</c:v>
                </c:pt>
                <c:pt idx="6617">
                  <c:v>71.989999999999995</c:v>
                </c:pt>
                <c:pt idx="6618">
                  <c:v>0</c:v>
                </c:pt>
                <c:pt idx="6619">
                  <c:v>0</c:v>
                </c:pt>
                <c:pt idx="6620">
                  <c:v>22.19</c:v>
                </c:pt>
                <c:pt idx="6621">
                  <c:v>70.33</c:v>
                </c:pt>
                <c:pt idx="6622">
                  <c:v>0</c:v>
                </c:pt>
                <c:pt idx="6623">
                  <c:v>31.86</c:v>
                </c:pt>
                <c:pt idx="6624">
                  <c:v>64.39</c:v>
                </c:pt>
                <c:pt idx="6625">
                  <c:v>68.7</c:v>
                </c:pt>
                <c:pt idx="6626">
                  <c:v>69.12</c:v>
                </c:pt>
                <c:pt idx="6627">
                  <c:v>0</c:v>
                </c:pt>
                <c:pt idx="6628">
                  <c:v>0</c:v>
                </c:pt>
                <c:pt idx="6629">
                  <c:v>0</c:v>
                </c:pt>
                <c:pt idx="6630">
                  <c:v>0</c:v>
                </c:pt>
                <c:pt idx="6631">
                  <c:v>78.67</c:v>
                </c:pt>
                <c:pt idx="6632">
                  <c:v>122.99</c:v>
                </c:pt>
                <c:pt idx="6633">
                  <c:v>124.56</c:v>
                </c:pt>
                <c:pt idx="6634">
                  <c:v>119.11</c:v>
                </c:pt>
                <c:pt idx="6635">
                  <c:v>123.51</c:v>
                </c:pt>
                <c:pt idx="6636">
                  <c:v>125.43</c:v>
                </c:pt>
                <c:pt idx="6637">
                  <c:v>126.65</c:v>
                </c:pt>
                <c:pt idx="6638">
                  <c:v>125.53</c:v>
                </c:pt>
                <c:pt idx="6639">
                  <c:v>125.4</c:v>
                </c:pt>
                <c:pt idx="6640">
                  <c:v>124.65</c:v>
                </c:pt>
                <c:pt idx="6641">
                  <c:v>102.14</c:v>
                </c:pt>
                <c:pt idx="6642">
                  <c:v>91.09</c:v>
                </c:pt>
                <c:pt idx="6643">
                  <c:v>128.58000000000001</c:v>
                </c:pt>
                <c:pt idx="6644">
                  <c:v>194.61</c:v>
                </c:pt>
                <c:pt idx="6645">
                  <c:v>192.17</c:v>
                </c:pt>
                <c:pt idx="6646">
                  <c:v>61.23</c:v>
                </c:pt>
                <c:pt idx="6647">
                  <c:v>162.41</c:v>
                </c:pt>
                <c:pt idx="6648">
                  <c:v>149</c:v>
                </c:pt>
                <c:pt idx="6649">
                  <c:v>109.03</c:v>
                </c:pt>
                <c:pt idx="6650">
                  <c:v>121.4</c:v>
                </c:pt>
                <c:pt idx="6651">
                  <c:v>76.569999999999993</c:v>
                </c:pt>
                <c:pt idx="6652">
                  <c:v>64.17</c:v>
                </c:pt>
                <c:pt idx="6653">
                  <c:v>110.81</c:v>
                </c:pt>
                <c:pt idx="6654">
                  <c:v>117.83</c:v>
                </c:pt>
                <c:pt idx="6655">
                  <c:v>113</c:v>
                </c:pt>
                <c:pt idx="6656">
                  <c:v>112.28</c:v>
                </c:pt>
                <c:pt idx="6657">
                  <c:v>110.8</c:v>
                </c:pt>
                <c:pt idx="6658">
                  <c:v>107.93</c:v>
                </c:pt>
                <c:pt idx="6659">
                  <c:v>108.56</c:v>
                </c:pt>
                <c:pt idx="6660">
                  <c:v>108.73</c:v>
                </c:pt>
                <c:pt idx="6661">
                  <c:v>107.05</c:v>
                </c:pt>
                <c:pt idx="6662">
                  <c:v>107.52</c:v>
                </c:pt>
                <c:pt idx="6663">
                  <c:v>107.51</c:v>
                </c:pt>
                <c:pt idx="6664">
                  <c:v>108.58</c:v>
                </c:pt>
                <c:pt idx="6665">
                  <c:v>62.59</c:v>
                </c:pt>
                <c:pt idx="6666">
                  <c:v>0</c:v>
                </c:pt>
                <c:pt idx="6667">
                  <c:v>0</c:v>
                </c:pt>
                <c:pt idx="6668">
                  <c:v>0</c:v>
                </c:pt>
                <c:pt idx="6669">
                  <c:v>0</c:v>
                </c:pt>
                <c:pt idx="6670">
                  <c:v>0</c:v>
                </c:pt>
                <c:pt idx="6671">
                  <c:v>0</c:v>
                </c:pt>
                <c:pt idx="6672">
                  <c:v>0</c:v>
                </c:pt>
                <c:pt idx="6673">
                  <c:v>0</c:v>
                </c:pt>
                <c:pt idx="6674">
                  <c:v>0</c:v>
                </c:pt>
                <c:pt idx="6675">
                  <c:v>0</c:v>
                </c:pt>
                <c:pt idx="6676">
                  <c:v>0</c:v>
                </c:pt>
                <c:pt idx="6677">
                  <c:v>0</c:v>
                </c:pt>
                <c:pt idx="6678">
                  <c:v>0</c:v>
                </c:pt>
                <c:pt idx="6679">
                  <c:v>0</c:v>
                </c:pt>
                <c:pt idx="6680">
                  <c:v>91.73</c:v>
                </c:pt>
                <c:pt idx="6681">
                  <c:v>108.74</c:v>
                </c:pt>
                <c:pt idx="6682">
                  <c:v>111.34</c:v>
                </c:pt>
                <c:pt idx="6683">
                  <c:v>110.13</c:v>
                </c:pt>
                <c:pt idx="6684">
                  <c:v>119.62</c:v>
                </c:pt>
                <c:pt idx="6685">
                  <c:v>119.31</c:v>
                </c:pt>
                <c:pt idx="6686">
                  <c:v>120.46</c:v>
                </c:pt>
                <c:pt idx="6687">
                  <c:v>125.87</c:v>
                </c:pt>
                <c:pt idx="6688">
                  <c:v>123.59</c:v>
                </c:pt>
                <c:pt idx="6689">
                  <c:v>74.34</c:v>
                </c:pt>
                <c:pt idx="6690">
                  <c:v>0</c:v>
                </c:pt>
                <c:pt idx="6691">
                  <c:v>0</c:v>
                </c:pt>
                <c:pt idx="6692">
                  <c:v>0</c:v>
                </c:pt>
                <c:pt idx="6693">
                  <c:v>0</c:v>
                </c:pt>
                <c:pt idx="6694">
                  <c:v>0</c:v>
                </c:pt>
                <c:pt idx="6695">
                  <c:v>0</c:v>
                </c:pt>
                <c:pt idx="6696">
                  <c:v>0</c:v>
                </c:pt>
                <c:pt idx="6697">
                  <c:v>0</c:v>
                </c:pt>
                <c:pt idx="6698">
                  <c:v>0</c:v>
                </c:pt>
                <c:pt idx="6699">
                  <c:v>0</c:v>
                </c:pt>
                <c:pt idx="6700">
                  <c:v>0</c:v>
                </c:pt>
                <c:pt idx="6701">
                  <c:v>0</c:v>
                </c:pt>
                <c:pt idx="6702">
                  <c:v>0</c:v>
                </c:pt>
                <c:pt idx="6703">
                  <c:v>30.33</c:v>
                </c:pt>
                <c:pt idx="6704">
                  <c:v>104.7</c:v>
                </c:pt>
                <c:pt idx="6705">
                  <c:v>103.63</c:v>
                </c:pt>
                <c:pt idx="6706">
                  <c:v>100.15</c:v>
                </c:pt>
                <c:pt idx="6707">
                  <c:v>100.77</c:v>
                </c:pt>
                <c:pt idx="6708">
                  <c:v>102.18</c:v>
                </c:pt>
                <c:pt idx="6709">
                  <c:v>104.75</c:v>
                </c:pt>
                <c:pt idx="6710">
                  <c:v>104.01</c:v>
                </c:pt>
                <c:pt idx="6711">
                  <c:v>103.67</c:v>
                </c:pt>
                <c:pt idx="6712">
                  <c:v>103.76</c:v>
                </c:pt>
                <c:pt idx="6713">
                  <c:v>52.86</c:v>
                </c:pt>
                <c:pt idx="6714">
                  <c:v>0</c:v>
                </c:pt>
                <c:pt idx="6715">
                  <c:v>0</c:v>
                </c:pt>
                <c:pt idx="6716">
                  <c:v>0</c:v>
                </c:pt>
                <c:pt idx="6717">
                  <c:v>0</c:v>
                </c:pt>
                <c:pt idx="6718">
                  <c:v>0</c:v>
                </c:pt>
                <c:pt idx="6719">
                  <c:v>0</c:v>
                </c:pt>
                <c:pt idx="6720">
                  <c:v>0</c:v>
                </c:pt>
                <c:pt idx="6721">
                  <c:v>0</c:v>
                </c:pt>
                <c:pt idx="6722">
                  <c:v>0</c:v>
                </c:pt>
                <c:pt idx="6723">
                  <c:v>0</c:v>
                </c:pt>
                <c:pt idx="6724">
                  <c:v>0</c:v>
                </c:pt>
                <c:pt idx="6725">
                  <c:v>0</c:v>
                </c:pt>
                <c:pt idx="6726">
                  <c:v>0</c:v>
                </c:pt>
                <c:pt idx="6727">
                  <c:v>8.43</c:v>
                </c:pt>
                <c:pt idx="6728">
                  <c:v>89.31</c:v>
                </c:pt>
                <c:pt idx="6729">
                  <c:v>87.79</c:v>
                </c:pt>
                <c:pt idx="6730">
                  <c:v>83.97</c:v>
                </c:pt>
                <c:pt idx="6731">
                  <c:v>86.56</c:v>
                </c:pt>
                <c:pt idx="6732">
                  <c:v>87.47</c:v>
                </c:pt>
                <c:pt idx="6733">
                  <c:v>84.54</c:v>
                </c:pt>
                <c:pt idx="6734">
                  <c:v>80.86</c:v>
                </c:pt>
                <c:pt idx="6735">
                  <c:v>78.92</c:v>
                </c:pt>
                <c:pt idx="6736">
                  <c:v>74.88</c:v>
                </c:pt>
                <c:pt idx="6737">
                  <c:v>59.51</c:v>
                </c:pt>
                <c:pt idx="6738">
                  <c:v>41.8</c:v>
                </c:pt>
                <c:pt idx="6739">
                  <c:v>16.7</c:v>
                </c:pt>
                <c:pt idx="6740">
                  <c:v>0</c:v>
                </c:pt>
                <c:pt idx="6741">
                  <c:v>0</c:v>
                </c:pt>
                <c:pt idx="6742">
                  <c:v>0</c:v>
                </c:pt>
                <c:pt idx="6743">
                  <c:v>0</c:v>
                </c:pt>
                <c:pt idx="6744">
                  <c:v>0</c:v>
                </c:pt>
                <c:pt idx="6745">
                  <c:v>0</c:v>
                </c:pt>
                <c:pt idx="6746">
                  <c:v>0</c:v>
                </c:pt>
                <c:pt idx="6747">
                  <c:v>0</c:v>
                </c:pt>
                <c:pt idx="6748">
                  <c:v>0</c:v>
                </c:pt>
                <c:pt idx="6749">
                  <c:v>0</c:v>
                </c:pt>
                <c:pt idx="6750">
                  <c:v>0</c:v>
                </c:pt>
                <c:pt idx="6751">
                  <c:v>0</c:v>
                </c:pt>
                <c:pt idx="6752">
                  <c:v>44.48</c:v>
                </c:pt>
                <c:pt idx="6753">
                  <c:v>82.46</c:v>
                </c:pt>
                <c:pt idx="6754">
                  <c:v>89.91</c:v>
                </c:pt>
                <c:pt idx="6755">
                  <c:v>88.28</c:v>
                </c:pt>
                <c:pt idx="6756">
                  <c:v>87.28</c:v>
                </c:pt>
                <c:pt idx="6757">
                  <c:v>83.54</c:v>
                </c:pt>
                <c:pt idx="6758">
                  <c:v>84.92</c:v>
                </c:pt>
                <c:pt idx="6759">
                  <c:v>85.02</c:v>
                </c:pt>
                <c:pt idx="6760">
                  <c:v>83.47</c:v>
                </c:pt>
                <c:pt idx="6761">
                  <c:v>43.96</c:v>
                </c:pt>
                <c:pt idx="6762">
                  <c:v>0</c:v>
                </c:pt>
                <c:pt idx="6763">
                  <c:v>0</c:v>
                </c:pt>
                <c:pt idx="6764">
                  <c:v>0</c:v>
                </c:pt>
                <c:pt idx="6765">
                  <c:v>0</c:v>
                </c:pt>
                <c:pt idx="6766">
                  <c:v>0</c:v>
                </c:pt>
                <c:pt idx="6767">
                  <c:v>0</c:v>
                </c:pt>
                <c:pt idx="6768">
                  <c:v>0</c:v>
                </c:pt>
                <c:pt idx="6769">
                  <c:v>0</c:v>
                </c:pt>
                <c:pt idx="6770">
                  <c:v>0</c:v>
                </c:pt>
                <c:pt idx="6771">
                  <c:v>0</c:v>
                </c:pt>
                <c:pt idx="6772">
                  <c:v>0</c:v>
                </c:pt>
                <c:pt idx="6773">
                  <c:v>0</c:v>
                </c:pt>
                <c:pt idx="6774">
                  <c:v>0</c:v>
                </c:pt>
                <c:pt idx="6775">
                  <c:v>52.64</c:v>
                </c:pt>
                <c:pt idx="6776">
                  <c:v>99.27</c:v>
                </c:pt>
                <c:pt idx="6777">
                  <c:v>100</c:v>
                </c:pt>
                <c:pt idx="6778">
                  <c:v>100.17</c:v>
                </c:pt>
                <c:pt idx="6779">
                  <c:v>100.74</c:v>
                </c:pt>
                <c:pt idx="6780">
                  <c:v>101.01</c:v>
                </c:pt>
                <c:pt idx="6781">
                  <c:v>100.95</c:v>
                </c:pt>
                <c:pt idx="6782">
                  <c:v>101.42</c:v>
                </c:pt>
                <c:pt idx="6783">
                  <c:v>103.58</c:v>
                </c:pt>
                <c:pt idx="6784">
                  <c:v>104.44</c:v>
                </c:pt>
                <c:pt idx="6785">
                  <c:v>90.97</c:v>
                </c:pt>
                <c:pt idx="6786">
                  <c:v>67.16</c:v>
                </c:pt>
                <c:pt idx="6787">
                  <c:v>32.56</c:v>
                </c:pt>
                <c:pt idx="6788">
                  <c:v>0</c:v>
                </c:pt>
                <c:pt idx="6789">
                  <c:v>0</c:v>
                </c:pt>
                <c:pt idx="6790">
                  <c:v>0</c:v>
                </c:pt>
                <c:pt idx="6791">
                  <c:v>0</c:v>
                </c:pt>
                <c:pt idx="6792">
                  <c:v>0</c:v>
                </c:pt>
                <c:pt idx="6793">
                  <c:v>0</c:v>
                </c:pt>
                <c:pt idx="6794">
                  <c:v>0</c:v>
                </c:pt>
                <c:pt idx="6795">
                  <c:v>0</c:v>
                </c:pt>
                <c:pt idx="6796">
                  <c:v>0</c:v>
                </c:pt>
                <c:pt idx="6797">
                  <c:v>0</c:v>
                </c:pt>
                <c:pt idx="6798">
                  <c:v>0</c:v>
                </c:pt>
                <c:pt idx="6799">
                  <c:v>5.66</c:v>
                </c:pt>
                <c:pt idx="6800">
                  <c:v>98</c:v>
                </c:pt>
                <c:pt idx="6801">
                  <c:v>100.63</c:v>
                </c:pt>
                <c:pt idx="6802">
                  <c:v>98.51</c:v>
                </c:pt>
                <c:pt idx="6803">
                  <c:v>99.35</c:v>
                </c:pt>
                <c:pt idx="6804">
                  <c:v>99.08</c:v>
                </c:pt>
                <c:pt idx="6805">
                  <c:v>96.18</c:v>
                </c:pt>
                <c:pt idx="6806">
                  <c:v>95.39</c:v>
                </c:pt>
                <c:pt idx="6807">
                  <c:v>95.01</c:v>
                </c:pt>
                <c:pt idx="6808">
                  <c:v>91.58</c:v>
                </c:pt>
                <c:pt idx="6809">
                  <c:v>58.48</c:v>
                </c:pt>
                <c:pt idx="6810">
                  <c:v>0</c:v>
                </c:pt>
                <c:pt idx="6811">
                  <c:v>0</c:v>
                </c:pt>
                <c:pt idx="6812">
                  <c:v>0</c:v>
                </c:pt>
                <c:pt idx="6813">
                  <c:v>0</c:v>
                </c:pt>
                <c:pt idx="6814">
                  <c:v>0</c:v>
                </c:pt>
                <c:pt idx="6815">
                  <c:v>0</c:v>
                </c:pt>
                <c:pt idx="6816">
                  <c:v>0</c:v>
                </c:pt>
                <c:pt idx="6817">
                  <c:v>0</c:v>
                </c:pt>
                <c:pt idx="6818">
                  <c:v>0</c:v>
                </c:pt>
                <c:pt idx="6819">
                  <c:v>0</c:v>
                </c:pt>
                <c:pt idx="6820">
                  <c:v>0</c:v>
                </c:pt>
                <c:pt idx="6821">
                  <c:v>0</c:v>
                </c:pt>
                <c:pt idx="6822">
                  <c:v>0</c:v>
                </c:pt>
                <c:pt idx="6823">
                  <c:v>38.46</c:v>
                </c:pt>
                <c:pt idx="6824">
                  <c:v>95.11</c:v>
                </c:pt>
                <c:pt idx="6825">
                  <c:v>98.07</c:v>
                </c:pt>
                <c:pt idx="6826">
                  <c:v>99.66</c:v>
                </c:pt>
                <c:pt idx="6827">
                  <c:v>101.33</c:v>
                </c:pt>
                <c:pt idx="6828">
                  <c:v>101.85</c:v>
                </c:pt>
                <c:pt idx="6829">
                  <c:v>104.93</c:v>
                </c:pt>
                <c:pt idx="6830">
                  <c:v>106.56</c:v>
                </c:pt>
                <c:pt idx="6831">
                  <c:v>102.67</c:v>
                </c:pt>
                <c:pt idx="6832">
                  <c:v>102.19</c:v>
                </c:pt>
                <c:pt idx="6833">
                  <c:v>83.79</c:v>
                </c:pt>
                <c:pt idx="6834">
                  <c:v>5.28</c:v>
                </c:pt>
                <c:pt idx="6835">
                  <c:v>0</c:v>
                </c:pt>
                <c:pt idx="6836">
                  <c:v>0</c:v>
                </c:pt>
                <c:pt idx="6837">
                  <c:v>0</c:v>
                </c:pt>
                <c:pt idx="6838">
                  <c:v>0</c:v>
                </c:pt>
                <c:pt idx="6839">
                  <c:v>0</c:v>
                </c:pt>
                <c:pt idx="6840">
                  <c:v>0</c:v>
                </c:pt>
                <c:pt idx="6841">
                  <c:v>0</c:v>
                </c:pt>
                <c:pt idx="6842">
                  <c:v>0</c:v>
                </c:pt>
                <c:pt idx="6843">
                  <c:v>0</c:v>
                </c:pt>
                <c:pt idx="6844">
                  <c:v>0</c:v>
                </c:pt>
                <c:pt idx="6845">
                  <c:v>0</c:v>
                </c:pt>
                <c:pt idx="6846">
                  <c:v>0</c:v>
                </c:pt>
                <c:pt idx="6847">
                  <c:v>0</c:v>
                </c:pt>
                <c:pt idx="6848">
                  <c:v>79.709999999999994</c:v>
                </c:pt>
                <c:pt idx="6849">
                  <c:v>95.9</c:v>
                </c:pt>
                <c:pt idx="6850">
                  <c:v>94.6</c:v>
                </c:pt>
                <c:pt idx="6851">
                  <c:v>97.73</c:v>
                </c:pt>
                <c:pt idx="6852">
                  <c:v>96.52</c:v>
                </c:pt>
                <c:pt idx="6853">
                  <c:v>96.69</c:v>
                </c:pt>
                <c:pt idx="6854">
                  <c:v>96.87</c:v>
                </c:pt>
                <c:pt idx="6855">
                  <c:v>96.56</c:v>
                </c:pt>
                <c:pt idx="6856">
                  <c:v>96.71</c:v>
                </c:pt>
                <c:pt idx="6857">
                  <c:v>48.67</c:v>
                </c:pt>
                <c:pt idx="6858">
                  <c:v>0</c:v>
                </c:pt>
                <c:pt idx="6859">
                  <c:v>0</c:v>
                </c:pt>
                <c:pt idx="6860">
                  <c:v>0</c:v>
                </c:pt>
                <c:pt idx="6861">
                  <c:v>0</c:v>
                </c:pt>
                <c:pt idx="6862">
                  <c:v>0</c:v>
                </c:pt>
                <c:pt idx="6863">
                  <c:v>0</c:v>
                </c:pt>
                <c:pt idx="6864">
                  <c:v>0</c:v>
                </c:pt>
                <c:pt idx="6865">
                  <c:v>0</c:v>
                </c:pt>
                <c:pt idx="6866">
                  <c:v>0</c:v>
                </c:pt>
                <c:pt idx="6867">
                  <c:v>0</c:v>
                </c:pt>
                <c:pt idx="6868">
                  <c:v>0</c:v>
                </c:pt>
                <c:pt idx="6869">
                  <c:v>0</c:v>
                </c:pt>
                <c:pt idx="6870">
                  <c:v>0</c:v>
                </c:pt>
                <c:pt idx="6871">
                  <c:v>0</c:v>
                </c:pt>
                <c:pt idx="6872">
                  <c:v>91.87</c:v>
                </c:pt>
                <c:pt idx="6873">
                  <c:v>93.86</c:v>
                </c:pt>
                <c:pt idx="6874">
                  <c:v>104.66</c:v>
                </c:pt>
                <c:pt idx="6875">
                  <c:v>103.17</c:v>
                </c:pt>
                <c:pt idx="6876">
                  <c:v>100.29</c:v>
                </c:pt>
                <c:pt idx="6877">
                  <c:v>94.58</c:v>
                </c:pt>
                <c:pt idx="6878">
                  <c:v>94.37</c:v>
                </c:pt>
                <c:pt idx="6879">
                  <c:v>93.68</c:v>
                </c:pt>
                <c:pt idx="6880">
                  <c:v>94.98</c:v>
                </c:pt>
                <c:pt idx="6881">
                  <c:v>43.78</c:v>
                </c:pt>
                <c:pt idx="6882">
                  <c:v>0</c:v>
                </c:pt>
                <c:pt idx="6883">
                  <c:v>0</c:v>
                </c:pt>
                <c:pt idx="6884">
                  <c:v>0</c:v>
                </c:pt>
                <c:pt idx="6885">
                  <c:v>0</c:v>
                </c:pt>
                <c:pt idx="6886">
                  <c:v>0</c:v>
                </c:pt>
                <c:pt idx="6887">
                  <c:v>0</c:v>
                </c:pt>
                <c:pt idx="6888">
                  <c:v>0</c:v>
                </c:pt>
                <c:pt idx="6889">
                  <c:v>0</c:v>
                </c:pt>
                <c:pt idx="6890">
                  <c:v>0</c:v>
                </c:pt>
                <c:pt idx="6891">
                  <c:v>0</c:v>
                </c:pt>
                <c:pt idx="6892">
                  <c:v>0</c:v>
                </c:pt>
                <c:pt idx="6893">
                  <c:v>0</c:v>
                </c:pt>
                <c:pt idx="6894">
                  <c:v>0</c:v>
                </c:pt>
                <c:pt idx="6895">
                  <c:v>100.66</c:v>
                </c:pt>
                <c:pt idx="6896">
                  <c:v>115.35</c:v>
                </c:pt>
                <c:pt idx="6897">
                  <c:v>120.7</c:v>
                </c:pt>
                <c:pt idx="6898">
                  <c:v>125.81</c:v>
                </c:pt>
                <c:pt idx="6899">
                  <c:v>125.4</c:v>
                </c:pt>
                <c:pt idx="6900">
                  <c:v>129.88</c:v>
                </c:pt>
                <c:pt idx="6901">
                  <c:v>130.53</c:v>
                </c:pt>
                <c:pt idx="6902">
                  <c:v>131.72999999999999</c:v>
                </c:pt>
                <c:pt idx="6903">
                  <c:v>135.99</c:v>
                </c:pt>
                <c:pt idx="6904">
                  <c:v>134.54</c:v>
                </c:pt>
                <c:pt idx="6905">
                  <c:v>105.44</c:v>
                </c:pt>
                <c:pt idx="6906">
                  <c:v>77.47</c:v>
                </c:pt>
                <c:pt idx="6907">
                  <c:v>43.97</c:v>
                </c:pt>
                <c:pt idx="6908">
                  <c:v>0</c:v>
                </c:pt>
                <c:pt idx="6909">
                  <c:v>0</c:v>
                </c:pt>
                <c:pt idx="6910">
                  <c:v>0</c:v>
                </c:pt>
                <c:pt idx="6911">
                  <c:v>0</c:v>
                </c:pt>
                <c:pt idx="6912">
                  <c:v>0</c:v>
                </c:pt>
                <c:pt idx="6913">
                  <c:v>0</c:v>
                </c:pt>
                <c:pt idx="6914">
                  <c:v>0</c:v>
                </c:pt>
                <c:pt idx="6915">
                  <c:v>0</c:v>
                </c:pt>
                <c:pt idx="6916">
                  <c:v>0</c:v>
                </c:pt>
                <c:pt idx="6917">
                  <c:v>0</c:v>
                </c:pt>
                <c:pt idx="6918">
                  <c:v>0</c:v>
                </c:pt>
                <c:pt idx="6919">
                  <c:v>68.180000000000007</c:v>
                </c:pt>
                <c:pt idx="6920">
                  <c:v>113.98</c:v>
                </c:pt>
                <c:pt idx="6921">
                  <c:v>115.67</c:v>
                </c:pt>
                <c:pt idx="6922">
                  <c:v>123.74</c:v>
                </c:pt>
                <c:pt idx="6923">
                  <c:v>119.74</c:v>
                </c:pt>
                <c:pt idx="6924">
                  <c:v>126.95</c:v>
                </c:pt>
                <c:pt idx="6925">
                  <c:v>131.38999999999999</c:v>
                </c:pt>
                <c:pt idx="6926">
                  <c:v>132</c:v>
                </c:pt>
                <c:pt idx="6927">
                  <c:v>133.56</c:v>
                </c:pt>
                <c:pt idx="6928">
                  <c:v>132.49</c:v>
                </c:pt>
                <c:pt idx="6929">
                  <c:v>81.99</c:v>
                </c:pt>
                <c:pt idx="6930">
                  <c:v>0</c:v>
                </c:pt>
                <c:pt idx="6931">
                  <c:v>0</c:v>
                </c:pt>
                <c:pt idx="6932">
                  <c:v>19.899999999999999</c:v>
                </c:pt>
                <c:pt idx="6933">
                  <c:v>17.98</c:v>
                </c:pt>
                <c:pt idx="6934">
                  <c:v>0</c:v>
                </c:pt>
                <c:pt idx="6935">
                  <c:v>0</c:v>
                </c:pt>
                <c:pt idx="6936">
                  <c:v>0</c:v>
                </c:pt>
                <c:pt idx="6937">
                  <c:v>0</c:v>
                </c:pt>
                <c:pt idx="6938">
                  <c:v>0</c:v>
                </c:pt>
                <c:pt idx="6939">
                  <c:v>0</c:v>
                </c:pt>
                <c:pt idx="6940">
                  <c:v>0</c:v>
                </c:pt>
                <c:pt idx="6941">
                  <c:v>0</c:v>
                </c:pt>
                <c:pt idx="6942">
                  <c:v>61.62</c:v>
                </c:pt>
                <c:pt idx="6943">
                  <c:v>112.7</c:v>
                </c:pt>
                <c:pt idx="6944">
                  <c:v>114.49</c:v>
                </c:pt>
                <c:pt idx="6945">
                  <c:v>113.51</c:v>
                </c:pt>
                <c:pt idx="6946">
                  <c:v>111.39</c:v>
                </c:pt>
                <c:pt idx="6947">
                  <c:v>119.16</c:v>
                </c:pt>
                <c:pt idx="6948">
                  <c:v>120.57</c:v>
                </c:pt>
                <c:pt idx="6949">
                  <c:v>126.14</c:v>
                </c:pt>
                <c:pt idx="6950">
                  <c:v>126.44</c:v>
                </c:pt>
                <c:pt idx="6951">
                  <c:v>127.62</c:v>
                </c:pt>
                <c:pt idx="6952">
                  <c:v>130.44999999999999</c:v>
                </c:pt>
                <c:pt idx="6953">
                  <c:v>108.86</c:v>
                </c:pt>
                <c:pt idx="6954">
                  <c:v>87.39</c:v>
                </c:pt>
                <c:pt idx="6955">
                  <c:v>56.49</c:v>
                </c:pt>
                <c:pt idx="6956">
                  <c:v>16.93</c:v>
                </c:pt>
                <c:pt idx="6957">
                  <c:v>1.61</c:v>
                </c:pt>
                <c:pt idx="6958">
                  <c:v>0</c:v>
                </c:pt>
                <c:pt idx="6959">
                  <c:v>0</c:v>
                </c:pt>
                <c:pt idx="6960">
                  <c:v>0</c:v>
                </c:pt>
                <c:pt idx="6961">
                  <c:v>0</c:v>
                </c:pt>
                <c:pt idx="6962">
                  <c:v>0</c:v>
                </c:pt>
                <c:pt idx="6963">
                  <c:v>0</c:v>
                </c:pt>
                <c:pt idx="6964">
                  <c:v>8.2799999999999994</c:v>
                </c:pt>
                <c:pt idx="6965">
                  <c:v>89.56</c:v>
                </c:pt>
                <c:pt idx="6966">
                  <c:v>97.61</c:v>
                </c:pt>
                <c:pt idx="6967">
                  <c:v>99.15</c:v>
                </c:pt>
                <c:pt idx="6968">
                  <c:v>105.42</c:v>
                </c:pt>
                <c:pt idx="6969">
                  <c:v>105.47</c:v>
                </c:pt>
                <c:pt idx="6970">
                  <c:v>92.54</c:v>
                </c:pt>
                <c:pt idx="6971">
                  <c:v>97.11</c:v>
                </c:pt>
                <c:pt idx="6972">
                  <c:v>101.13</c:v>
                </c:pt>
                <c:pt idx="6973">
                  <c:v>104.95</c:v>
                </c:pt>
                <c:pt idx="6974">
                  <c:v>105</c:v>
                </c:pt>
                <c:pt idx="6975">
                  <c:v>107.64</c:v>
                </c:pt>
                <c:pt idx="6976">
                  <c:v>106.69</c:v>
                </c:pt>
                <c:pt idx="6977">
                  <c:v>78.790000000000006</c:v>
                </c:pt>
                <c:pt idx="6978">
                  <c:v>0</c:v>
                </c:pt>
                <c:pt idx="6979">
                  <c:v>0</c:v>
                </c:pt>
                <c:pt idx="6980">
                  <c:v>0</c:v>
                </c:pt>
                <c:pt idx="6981">
                  <c:v>0</c:v>
                </c:pt>
                <c:pt idx="6982">
                  <c:v>0</c:v>
                </c:pt>
                <c:pt idx="6983">
                  <c:v>0</c:v>
                </c:pt>
                <c:pt idx="6984">
                  <c:v>0</c:v>
                </c:pt>
                <c:pt idx="6985">
                  <c:v>0</c:v>
                </c:pt>
                <c:pt idx="6986">
                  <c:v>0</c:v>
                </c:pt>
                <c:pt idx="6987">
                  <c:v>0</c:v>
                </c:pt>
                <c:pt idx="6988">
                  <c:v>0</c:v>
                </c:pt>
                <c:pt idx="6989">
                  <c:v>0</c:v>
                </c:pt>
                <c:pt idx="6990">
                  <c:v>0</c:v>
                </c:pt>
                <c:pt idx="6991">
                  <c:v>0</c:v>
                </c:pt>
                <c:pt idx="6992">
                  <c:v>26.31</c:v>
                </c:pt>
                <c:pt idx="6993">
                  <c:v>80.75</c:v>
                </c:pt>
                <c:pt idx="6994">
                  <c:v>90.79</c:v>
                </c:pt>
                <c:pt idx="6995">
                  <c:v>87.45</c:v>
                </c:pt>
                <c:pt idx="6996">
                  <c:v>84.28</c:v>
                </c:pt>
                <c:pt idx="6997">
                  <c:v>82.32</c:v>
                </c:pt>
                <c:pt idx="6998">
                  <c:v>82.34</c:v>
                </c:pt>
                <c:pt idx="6999">
                  <c:v>84.68</c:v>
                </c:pt>
                <c:pt idx="7000">
                  <c:v>84.8</c:v>
                </c:pt>
                <c:pt idx="7001">
                  <c:v>45.9</c:v>
                </c:pt>
                <c:pt idx="7002">
                  <c:v>0</c:v>
                </c:pt>
                <c:pt idx="7003">
                  <c:v>0</c:v>
                </c:pt>
                <c:pt idx="7004">
                  <c:v>0</c:v>
                </c:pt>
                <c:pt idx="7005">
                  <c:v>0</c:v>
                </c:pt>
                <c:pt idx="7006">
                  <c:v>0</c:v>
                </c:pt>
                <c:pt idx="7007">
                  <c:v>0</c:v>
                </c:pt>
                <c:pt idx="7008">
                  <c:v>0</c:v>
                </c:pt>
                <c:pt idx="7009">
                  <c:v>0</c:v>
                </c:pt>
                <c:pt idx="7010">
                  <c:v>0</c:v>
                </c:pt>
                <c:pt idx="7011">
                  <c:v>0</c:v>
                </c:pt>
                <c:pt idx="7012">
                  <c:v>0</c:v>
                </c:pt>
                <c:pt idx="7013">
                  <c:v>0</c:v>
                </c:pt>
                <c:pt idx="7014">
                  <c:v>0</c:v>
                </c:pt>
                <c:pt idx="7015">
                  <c:v>21.4</c:v>
                </c:pt>
                <c:pt idx="7016">
                  <c:v>102.19</c:v>
                </c:pt>
                <c:pt idx="7017">
                  <c:v>100.76</c:v>
                </c:pt>
                <c:pt idx="7018">
                  <c:v>103.94</c:v>
                </c:pt>
                <c:pt idx="7019">
                  <c:v>107.25</c:v>
                </c:pt>
                <c:pt idx="7020">
                  <c:v>106.79</c:v>
                </c:pt>
                <c:pt idx="7021">
                  <c:v>106.1</c:v>
                </c:pt>
                <c:pt idx="7022">
                  <c:v>115.6</c:v>
                </c:pt>
                <c:pt idx="7023">
                  <c:v>115.9</c:v>
                </c:pt>
                <c:pt idx="7024">
                  <c:v>108.94</c:v>
                </c:pt>
                <c:pt idx="7025">
                  <c:v>60.24</c:v>
                </c:pt>
                <c:pt idx="7026">
                  <c:v>0</c:v>
                </c:pt>
                <c:pt idx="7027">
                  <c:v>0</c:v>
                </c:pt>
                <c:pt idx="7028">
                  <c:v>0</c:v>
                </c:pt>
                <c:pt idx="7029">
                  <c:v>0</c:v>
                </c:pt>
                <c:pt idx="7030">
                  <c:v>0</c:v>
                </c:pt>
                <c:pt idx="7031">
                  <c:v>0</c:v>
                </c:pt>
                <c:pt idx="7032">
                  <c:v>0</c:v>
                </c:pt>
                <c:pt idx="7033">
                  <c:v>0</c:v>
                </c:pt>
                <c:pt idx="7034">
                  <c:v>0</c:v>
                </c:pt>
                <c:pt idx="7035">
                  <c:v>0</c:v>
                </c:pt>
                <c:pt idx="7036">
                  <c:v>0</c:v>
                </c:pt>
                <c:pt idx="7037">
                  <c:v>0</c:v>
                </c:pt>
                <c:pt idx="7038">
                  <c:v>0</c:v>
                </c:pt>
                <c:pt idx="7039">
                  <c:v>23.41</c:v>
                </c:pt>
                <c:pt idx="7040">
                  <c:v>106.48</c:v>
                </c:pt>
                <c:pt idx="7041">
                  <c:v>107.92</c:v>
                </c:pt>
                <c:pt idx="7042">
                  <c:v>133.05000000000001</c:v>
                </c:pt>
                <c:pt idx="7043">
                  <c:v>131.09</c:v>
                </c:pt>
                <c:pt idx="7044">
                  <c:v>132.63999999999999</c:v>
                </c:pt>
                <c:pt idx="7045">
                  <c:v>132.22999999999999</c:v>
                </c:pt>
                <c:pt idx="7046">
                  <c:v>133.38999999999999</c:v>
                </c:pt>
                <c:pt idx="7047">
                  <c:v>136.63</c:v>
                </c:pt>
                <c:pt idx="7048">
                  <c:v>128.51</c:v>
                </c:pt>
                <c:pt idx="7049">
                  <c:v>81.88</c:v>
                </c:pt>
                <c:pt idx="7050">
                  <c:v>15.12</c:v>
                </c:pt>
                <c:pt idx="7051">
                  <c:v>0</c:v>
                </c:pt>
                <c:pt idx="7052">
                  <c:v>0</c:v>
                </c:pt>
                <c:pt idx="7053">
                  <c:v>0</c:v>
                </c:pt>
                <c:pt idx="7054">
                  <c:v>0</c:v>
                </c:pt>
                <c:pt idx="7055">
                  <c:v>0</c:v>
                </c:pt>
                <c:pt idx="7056">
                  <c:v>0</c:v>
                </c:pt>
                <c:pt idx="7057">
                  <c:v>0</c:v>
                </c:pt>
                <c:pt idx="7058">
                  <c:v>0</c:v>
                </c:pt>
                <c:pt idx="7059">
                  <c:v>0</c:v>
                </c:pt>
                <c:pt idx="7060">
                  <c:v>0</c:v>
                </c:pt>
                <c:pt idx="7061">
                  <c:v>10.199999999999999</c:v>
                </c:pt>
                <c:pt idx="7062">
                  <c:v>127.42</c:v>
                </c:pt>
                <c:pt idx="7063">
                  <c:v>128.63999999999999</c:v>
                </c:pt>
                <c:pt idx="7064">
                  <c:v>131.91</c:v>
                </c:pt>
                <c:pt idx="7065">
                  <c:v>136.56</c:v>
                </c:pt>
                <c:pt idx="7066">
                  <c:v>137.22999999999999</c:v>
                </c:pt>
                <c:pt idx="7067">
                  <c:v>142.25</c:v>
                </c:pt>
                <c:pt idx="7068">
                  <c:v>139.76</c:v>
                </c:pt>
                <c:pt idx="7069">
                  <c:v>141.41</c:v>
                </c:pt>
                <c:pt idx="7070">
                  <c:v>140.34</c:v>
                </c:pt>
                <c:pt idx="7071">
                  <c:v>141.46</c:v>
                </c:pt>
                <c:pt idx="7072">
                  <c:v>140.79</c:v>
                </c:pt>
                <c:pt idx="7073">
                  <c:v>129.69999999999999</c:v>
                </c:pt>
                <c:pt idx="7074">
                  <c:v>115.4</c:v>
                </c:pt>
                <c:pt idx="7075">
                  <c:v>96.31</c:v>
                </c:pt>
                <c:pt idx="7076">
                  <c:v>57.4</c:v>
                </c:pt>
                <c:pt idx="7077">
                  <c:v>47.53</c:v>
                </c:pt>
                <c:pt idx="7078">
                  <c:v>14.97</c:v>
                </c:pt>
                <c:pt idx="7079">
                  <c:v>12.78</c:v>
                </c:pt>
                <c:pt idx="7080">
                  <c:v>19.760000000000002</c:v>
                </c:pt>
                <c:pt idx="7081">
                  <c:v>0</c:v>
                </c:pt>
                <c:pt idx="7082">
                  <c:v>8.1300000000000008</c:v>
                </c:pt>
                <c:pt idx="7083">
                  <c:v>37.340000000000003</c:v>
                </c:pt>
                <c:pt idx="7084">
                  <c:v>63.05</c:v>
                </c:pt>
                <c:pt idx="7085">
                  <c:v>117.72</c:v>
                </c:pt>
                <c:pt idx="7086">
                  <c:v>128.32</c:v>
                </c:pt>
                <c:pt idx="7087">
                  <c:v>129.83000000000001</c:v>
                </c:pt>
                <c:pt idx="7088">
                  <c:v>130.21</c:v>
                </c:pt>
                <c:pt idx="7089">
                  <c:v>130.99</c:v>
                </c:pt>
                <c:pt idx="7090">
                  <c:v>130.66999999999999</c:v>
                </c:pt>
                <c:pt idx="7091">
                  <c:v>135.61000000000001</c:v>
                </c:pt>
                <c:pt idx="7092">
                  <c:v>138.46</c:v>
                </c:pt>
                <c:pt idx="7093">
                  <c:v>147.72</c:v>
                </c:pt>
                <c:pt idx="7094">
                  <c:v>151.1</c:v>
                </c:pt>
                <c:pt idx="7095">
                  <c:v>145.5</c:v>
                </c:pt>
                <c:pt idx="7096">
                  <c:v>150.35</c:v>
                </c:pt>
                <c:pt idx="7097">
                  <c:v>133.71</c:v>
                </c:pt>
                <c:pt idx="7098">
                  <c:v>70.400000000000006</c:v>
                </c:pt>
                <c:pt idx="7099">
                  <c:v>124.9</c:v>
                </c:pt>
                <c:pt idx="7100">
                  <c:v>101.44</c:v>
                </c:pt>
                <c:pt idx="7101">
                  <c:v>71.19</c:v>
                </c:pt>
                <c:pt idx="7102">
                  <c:v>0</c:v>
                </c:pt>
                <c:pt idx="7103">
                  <c:v>10.52</c:v>
                </c:pt>
                <c:pt idx="7104">
                  <c:v>33.270000000000003</c:v>
                </c:pt>
                <c:pt idx="7105">
                  <c:v>22.75</c:v>
                </c:pt>
                <c:pt idx="7106">
                  <c:v>55.12</c:v>
                </c:pt>
                <c:pt idx="7107">
                  <c:v>7.55</c:v>
                </c:pt>
                <c:pt idx="7108">
                  <c:v>0</c:v>
                </c:pt>
                <c:pt idx="7109">
                  <c:v>0</c:v>
                </c:pt>
                <c:pt idx="7110">
                  <c:v>71.58</c:v>
                </c:pt>
                <c:pt idx="7111">
                  <c:v>122.94</c:v>
                </c:pt>
                <c:pt idx="7112">
                  <c:v>126.58</c:v>
                </c:pt>
                <c:pt idx="7113">
                  <c:v>125.25</c:v>
                </c:pt>
                <c:pt idx="7114">
                  <c:v>114.52</c:v>
                </c:pt>
                <c:pt idx="7115">
                  <c:v>118.2</c:v>
                </c:pt>
                <c:pt idx="7116">
                  <c:v>122.68</c:v>
                </c:pt>
                <c:pt idx="7117">
                  <c:v>122.95</c:v>
                </c:pt>
                <c:pt idx="7118">
                  <c:v>123.27</c:v>
                </c:pt>
                <c:pt idx="7119">
                  <c:v>125</c:v>
                </c:pt>
                <c:pt idx="7120">
                  <c:v>121.03</c:v>
                </c:pt>
                <c:pt idx="7121">
                  <c:v>68.38</c:v>
                </c:pt>
                <c:pt idx="7122">
                  <c:v>0</c:v>
                </c:pt>
                <c:pt idx="7123">
                  <c:v>0</c:v>
                </c:pt>
                <c:pt idx="7124">
                  <c:v>0</c:v>
                </c:pt>
                <c:pt idx="7125">
                  <c:v>0</c:v>
                </c:pt>
                <c:pt idx="7126">
                  <c:v>0</c:v>
                </c:pt>
                <c:pt idx="7127">
                  <c:v>0</c:v>
                </c:pt>
                <c:pt idx="7128">
                  <c:v>0</c:v>
                </c:pt>
                <c:pt idx="7129">
                  <c:v>0</c:v>
                </c:pt>
                <c:pt idx="7130">
                  <c:v>0</c:v>
                </c:pt>
                <c:pt idx="7131">
                  <c:v>0</c:v>
                </c:pt>
                <c:pt idx="7132">
                  <c:v>0</c:v>
                </c:pt>
                <c:pt idx="7133">
                  <c:v>0</c:v>
                </c:pt>
                <c:pt idx="7134">
                  <c:v>0</c:v>
                </c:pt>
                <c:pt idx="7135">
                  <c:v>20.010000000000002</c:v>
                </c:pt>
                <c:pt idx="7136">
                  <c:v>105.11</c:v>
                </c:pt>
                <c:pt idx="7137">
                  <c:v>104.85</c:v>
                </c:pt>
                <c:pt idx="7138">
                  <c:v>111.68</c:v>
                </c:pt>
                <c:pt idx="7139">
                  <c:v>114.41</c:v>
                </c:pt>
                <c:pt idx="7140">
                  <c:v>110.03</c:v>
                </c:pt>
                <c:pt idx="7141">
                  <c:v>112.28</c:v>
                </c:pt>
                <c:pt idx="7142">
                  <c:v>111.72</c:v>
                </c:pt>
                <c:pt idx="7143">
                  <c:v>113.52</c:v>
                </c:pt>
                <c:pt idx="7144">
                  <c:v>117.39</c:v>
                </c:pt>
                <c:pt idx="7145">
                  <c:v>68.430000000000007</c:v>
                </c:pt>
                <c:pt idx="7146">
                  <c:v>0</c:v>
                </c:pt>
                <c:pt idx="7147">
                  <c:v>0</c:v>
                </c:pt>
                <c:pt idx="7148">
                  <c:v>0</c:v>
                </c:pt>
                <c:pt idx="7149">
                  <c:v>0</c:v>
                </c:pt>
                <c:pt idx="7150">
                  <c:v>0</c:v>
                </c:pt>
                <c:pt idx="7151">
                  <c:v>0</c:v>
                </c:pt>
                <c:pt idx="7152">
                  <c:v>0</c:v>
                </c:pt>
                <c:pt idx="7153">
                  <c:v>0</c:v>
                </c:pt>
                <c:pt idx="7154">
                  <c:v>0</c:v>
                </c:pt>
                <c:pt idx="7155">
                  <c:v>0</c:v>
                </c:pt>
                <c:pt idx="7156">
                  <c:v>0</c:v>
                </c:pt>
                <c:pt idx="7157">
                  <c:v>0</c:v>
                </c:pt>
                <c:pt idx="7158">
                  <c:v>0</c:v>
                </c:pt>
                <c:pt idx="7159">
                  <c:v>57.81</c:v>
                </c:pt>
                <c:pt idx="7160">
                  <c:v>105.5</c:v>
                </c:pt>
                <c:pt idx="7161">
                  <c:v>106.33</c:v>
                </c:pt>
                <c:pt idx="7162">
                  <c:v>108.66</c:v>
                </c:pt>
                <c:pt idx="7163">
                  <c:v>111.68</c:v>
                </c:pt>
                <c:pt idx="7164">
                  <c:v>112.45</c:v>
                </c:pt>
                <c:pt idx="7165">
                  <c:v>110.14</c:v>
                </c:pt>
                <c:pt idx="7166">
                  <c:v>112.64</c:v>
                </c:pt>
                <c:pt idx="7167">
                  <c:v>115.2</c:v>
                </c:pt>
                <c:pt idx="7168">
                  <c:v>116.08</c:v>
                </c:pt>
                <c:pt idx="7169">
                  <c:v>82.78</c:v>
                </c:pt>
                <c:pt idx="7170">
                  <c:v>31.3</c:v>
                </c:pt>
                <c:pt idx="7171">
                  <c:v>10.039999999999999</c:v>
                </c:pt>
                <c:pt idx="7172">
                  <c:v>0</c:v>
                </c:pt>
                <c:pt idx="7173">
                  <c:v>0</c:v>
                </c:pt>
                <c:pt idx="7174">
                  <c:v>0</c:v>
                </c:pt>
                <c:pt idx="7175">
                  <c:v>0</c:v>
                </c:pt>
                <c:pt idx="7176">
                  <c:v>0</c:v>
                </c:pt>
                <c:pt idx="7177">
                  <c:v>0</c:v>
                </c:pt>
                <c:pt idx="7178">
                  <c:v>0</c:v>
                </c:pt>
                <c:pt idx="7179">
                  <c:v>0</c:v>
                </c:pt>
                <c:pt idx="7180">
                  <c:v>39.83</c:v>
                </c:pt>
                <c:pt idx="7181">
                  <c:v>99.69</c:v>
                </c:pt>
                <c:pt idx="7182">
                  <c:v>105.89</c:v>
                </c:pt>
                <c:pt idx="7183">
                  <c:v>107.82</c:v>
                </c:pt>
                <c:pt idx="7184">
                  <c:v>108.93</c:v>
                </c:pt>
                <c:pt idx="7185">
                  <c:v>109.93</c:v>
                </c:pt>
                <c:pt idx="7186">
                  <c:v>119.56</c:v>
                </c:pt>
                <c:pt idx="7187">
                  <c:v>120.49</c:v>
                </c:pt>
                <c:pt idx="7188">
                  <c:v>120.7</c:v>
                </c:pt>
                <c:pt idx="7189">
                  <c:v>122.86</c:v>
                </c:pt>
                <c:pt idx="7190">
                  <c:v>126.7</c:v>
                </c:pt>
                <c:pt idx="7191">
                  <c:v>130.29</c:v>
                </c:pt>
                <c:pt idx="7192">
                  <c:v>128.66</c:v>
                </c:pt>
                <c:pt idx="7193">
                  <c:v>115.85</c:v>
                </c:pt>
                <c:pt idx="7194">
                  <c:v>93.71</c:v>
                </c:pt>
                <c:pt idx="7195">
                  <c:v>72.52</c:v>
                </c:pt>
                <c:pt idx="7196">
                  <c:v>90.04</c:v>
                </c:pt>
                <c:pt idx="7197">
                  <c:v>98.01</c:v>
                </c:pt>
                <c:pt idx="7198">
                  <c:v>27.96</c:v>
                </c:pt>
                <c:pt idx="7199">
                  <c:v>56.21</c:v>
                </c:pt>
                <c:pt idx="7200">
                  <c:v>77.400000000000006</c:v>
                </c:pt>
                <c:pt idx="7201">
                  <c:v>77.099999999999994</c:v>
                </c:pt>
                <c:pt idx="7202">
                  <c:v>126.21</c:v>
                </c:pt>
                <c:pt idx="7203">
                  <c:v>79.319999999999993</c:v>
                </c:pt>
                <c:pt idx="7204">
                  <c:v>95.45</c:v>
                </c:pt>
                <c:pt idx="7205">
                  <c:v>106.92</c:v>
                </c:pt>
                <c:pt idx="7206">
                  <c:v>115.59</c:v>
                </c:pt>
                <c:pt idx="7207">
                  <c:v>119.26</c:v>
                </c:pt>
                <c:pt idx="7208">
                  <c:v>125.38</c:v>
                </c:pt>
                <c:pt idx="7209">
                  <c:v>123.22</c:v>
                </c:pt>
                <c:pt idx="7210">
                  <c:v>109.6</c:v>
                </c:pt>
                <c:pt idx="7211">
                  <c:v>119.21</c:v>
                </c:pt>
                <c:pt idx="7212">
                  <c:v>124.43</c:v>
                </c:pt>
                <c:pt idx="7213">
                  <c:v>124.52</c:v>
                </c:pt>
                <c:pt idx="7214">
                  <c:v>127.31</c:v>
                </c:pt>
                <c:pt idx="7215">
                  <c:v>124.54</c:v>
                </c:pt>
                <c:pt idx="7216">
                  <c:v>123.71</c:v>
                </c:pt>
                <c:pt idx="7217">
                  <c:v>78.81</c:v>
                </c:pt>
                <c:pt idx="7218">
                  <c:v>0</c:v>
                </c:pt>
                <c:pt idx="7219">
                  <c:v>0</c:v>
                </c:pt>
                <c:pt idx="7220">
                  <c:v>0</c:v>
                </c:pt>
                <c:pt idx="7221">
                  <c:v>0</c:v>
                </c:pt>
                <c:pt idx="7222">
                  <c:v>0</c:v>
                </c:pt>
                <c:pt idx="7223">
                  <c:v>0</c:v>
                </c:pt>
                <c:pt idx="7224">
                  <c:v>0</c:v>
                </c:pt>
                <c:pt idx="7225">
                  <c:v>0</c:v>
                </c:pt>
                <c:pt idx="7226">
                  <c:v>0</c:v>
                </c:pt>
                <c:pt idx="7227">
                  <c:v>0</c:v>
                </c:pt>
                <c:pt idx="7228">
                  <c:v>0</c:v>
                </c:pt>
                <c:pt idx="7229">
                  <c:v>0</c:v>
                </c:pt>
                <c:pt idx="7230">
                  <c:v>22.11</c:v>
                </c:pt>
                <c:pt idx="7231">
                  <c:v>89.7</c:v>
                </c:pt>
                <c:pt idx="7232">
                  <c:v>91.58</c:v>
                </c:pt>
                <c:pt idx="7233">
                  <c:v>96.87</c:v>
                </c:pt>
                <c:pt idx="7234">
                  <c:v>121.39</c:v>
                </c:pt>
                <c:pt idx="7235">
                  <c:v>118.7</c:v>
                </c:pt>
                <c:pt idx="7236">
                  <c:v>115.27</c:v>
                </c:pt>
                <c:pt idx="7237">
                  <c:v>111.58</c:v>
                </c:pt>
                <c:pt idx="7238">
                  <c:v>113.5</c:v>
                </c:pt>
                <c:pt idx="7239">
                  <c:v>116.27</c:v>
                </c:pt>
                <c:pt idx="7240">
                  <c:v>117.72</c:v>
                </c:pt>
                <c:pt idx="7241">
                  <c:v>113.61</c:v>
                </c:pt>
                <c:pt idx="7242">
                  <c:v>102.64</c:v>
                </c:pt>
                <c:pt idx="7243">
                  <c:v>84.18</c:v>
                </c:pt>
                <c:pt idx="7244">
                  <c:v>55.87</c:v>
                </c:pt>
                <c:pt idx="7245">
                  <c:v>27.38</c:v>
                </c:pt>
                <c:pt idx="7246">
                  <c:v>20.48</c:v>
                </c:pt>
                <c:pt idx="7247">
                  <c:v>9.7200000000000006</c:v>
                </c:pt>
                <c:pt idx="7248">
                  <c:v>26.57</c:v>
                </c:pt>
                <c:pt idx="7249">
                  <c:v>42.95</c:v>
                </c:pt>
                <c:pt idx="7250">
                  <c:v>57.17</c:v>
                </c:pt>
                <c:pt idx="7251">
                  <c:v>83.53</c:v>
                </c:pt>
                <c:pt idx="7252">
                  <c:v>96.88</c:v>
                </c:pt>
                <c:pt idx="7253">
                  <c:v>118.39</c:v>
                </c:pt>
                <c:pt idx="7254">
                  <c:v>124.82</c:v>
                </c:pt>
                <c:pt idx="7255">
                  <c:v>127.3</c:v>
                </c:pt>
                <c:pt idx="7256">
                  <c:v>130.83000000000001</c:v>
                </c:pt>
                <c:pt idx="7257">
                  <c:v>134.54</c:v>
                </c:pt>
                <c:pt idx="7258">
                  <c:v>129.84</c:v>
                </c:pt>
                <c:pt idx="7259">
                  <c:v>129.13</c:v>
                </c:pt>
                <c:pt idx="7260">
                  <c:v>129.94</c:v>
                </c:pt>
                <c:pt idx="7261">
                  <c:v>131.43</c:v>
                </c:pt>
                <c:pt idx="7262">
                  <c:v>131.5</c:v>
                </c:pt>
                <c:pt idx="7263">
                  <c:v>133.18</c:v>
                </c:pt>
                <c:pt idx="7264">
                  <c:v>131.94</c:v>
                </c:pt>
                <c:pt idx="7265">
                  <c:v>90.88</c:v>
                </c:pt>
                <c:pt idx="7266">
                  <c:v>11.99</c:v>
                </c:pt>
                <c:pt idx="7267">
                  <c:v>91.48</c:v>
                </c:pt>
                <c:pt idx="7268">
                  <c:v>102.42</c:v>
                </c:pt>
                <c:pt idx="7269">
                  <c:v>89.3</c:v>
                </c:pt>
                <c:pt idx="7270">
                  <c:v>0</c:v>
                </c:pt>
                <c:pt idx="7271">
                  <c:v>35.369999999999997</c:v>
                </c:pt>
                <c:pt idx="7272">
                  <c:v>32.68</c:v>
                </c:pt>
                <c:pt idx="7273">
                  <c:v>37.19</c:v>
                </c:pt>
                <c:pt idx="7274">
                  <c:v>53.24</c:v>
                </c:pt>
                <c:pt idx="7275">
                  <c:v>3.95</c:v>
                </c:pt>
                <c:pt idx="7276">
                  <c:v>0</c:v>
                </c:pt>
                <c:pt idx="7277">
                  <c:v>0</c:v>
                </c:pt>
                <c:pt idx="7278">
                  <c:v>0</c:v>
                </c:pt>
                <c:pt idx="7279">
                  <c:v>106.17</c:v>
                </c:pt>
                <c:pt idx="7280">
                  <c:v>124.24</c:v>
                </c:pt>
                <c:pt idx="7281">
                  <c:v>126.51</c:v>
                </c:pt>
                <c:pt idx="7282">
                  <c:v>130.88999999999999</c:v>
                </c:pt>
                <c:pt idx="7283">
                  <c:v>128.30000000000001</c:v>
                </c:pt>
                <c:pt idx="7284">
                  <c:v>129.27000000000001</c:v>
                </c:pt>
                <c:pt idx="7285">
                  <c:v>132.05000000000001</c:v>
                </c:pt>
                <c:pt idx="7286">
                  <c:v>134.6</c:v>
                </c:pt>
                <c:pt idx="7287">
                  <c:v>136.4</c:v>
                </c:pt>
                <c:pt idx="7288">
                  <c:v>143.72</c:v>
                </c:pt>
                <c:pt idx="7289">
                  <c:v>95.22</c:v>
                </c:pt>
                <c:pt idx="7290">
                  <c:v>13.25</c:v>
                </c:pt>
                <c:pt idx="7291">
                  <c:v>105.21</c:v>
                </c:pt>
                <c:pt idx="7292">
                  <c:v>97.4</c:v>
                </c:pt>
                <c:pt idx="7293">
                  <c:v>66.28</c:v>
                </c:pt>
                <c:pt idx="7294">
                  <c:v>0</c:v>
                </c:pt>
                <c:pt idx="7295">
                  <c:v>33.590000000000003</c:v>
                </c:pt>
                <c:pt idx="7296">
                  <c:v>59.18</c:v>
                </c:pt>
                <c:pt idx="7297">
                  <c:v>66.98</c:v>
                </c:pt>
                <c:pt idx="7298">
                  <c:v>76.3</c:v>
                </c:pt>
                <c:pt idx="7299">
                  <c:v>12.68</c:v>
                </c:pt>
                <c:pt idx="7300">
                  <c:v>0</c:v>
                </c:pt>
                <c:pt idx="7301">
                  <c:v>0</c:v>
                </c:pt>
                <c:pt idx="7302">
                  <c:v>20.010000000000002</c:v>
                </c:pt>
                <c:pt idx="7303">
                  <c:v>196.2</c:v>
                </c:pt>
                <c:pt idx="7304">
                  <c:v>126.14</c:v>
                </c:pt>
                <c:pt idx="7305">
                  <c:v>127.28</c:v>
                </c:pt>
                <c:pt idx="7306">
                  <c:v>128.02000000000001</c:v>
                </c:pt>
                <c:pt idx="7307">
                  <c:v>131.28</c:v>
                </c:pt>
                <c:pt idx="7308">
                  <c:v>132.9</c:v>
                </c:pt>
                <c:pt idx="7309">
                  <c:v>135.09</c:v>
                </c:pt>
                <c:pt idx="7310">
                  <c:v>138.49</c:v>
                </c:pt>
                <c:pt idx="7311">
                  <c:v>144.18</c:v>
                </c:pt>
                <c:pt idx="7312">
                  <c:v>141.11000000000001</c:v>
                </c:pt>
                <c:pt idx="7313">
                  <c:v>98.95</c:v>
                </c:pt>
                <c:pt idx="7314">
                  <c:v>8.3800000000000008</c:v>
                </c:pt>
                <c:pt idx="7315">
                  <c:v>111.79</c:v>
                </c:pt>
                <c:pt idx="7316">
                  <c:v>103.66</c:v>
                </c:pt>
                <c:pt idx="7317">
                  <c:v>74.81</c:v>
                </c:pt>
                <c:pt idx="7318">
                  <c:v>0</c:v>
                </c:pt>
                <c:pt idx="7319">
                  <c:v>54.37</c:v>
                </c:pt>
                <c:pt idx="7320">
                  <c:v>61.55</c:v>
                </c:pt>
                <c:pt idx="7321">
                  <c:v>57.18</c:v>
                </c:pt>
                <c:pt idx="7322">
                  <c:v>72.72</c:v>
                </c:pt>
                <c:pt idx="7323">
                  <c:v>15.31</c:v>
                </c:pt>
                <c:pt idx="7324">
                  <c:v>0</c:v>
                </c:pt>
                <c:pt idx="7325">
                  <c:v>98.39</c:v>
                </c:pt>
                <c:pt idx="7326">
                  <c:v>193.32</c:v>
                </c:pt>
                <c:pt idx="7327">
                  <c:v>257.38</c:v>
                </c:pt>
                <c:pt idx="7328">
                  <c:v>122.73</c:v>
                </c:pt>
                <c:pt idx="7329">
                  <c:v>125.34</c:v>
                </c:pt>
                <c:pt idx="7330">
                  <c:v>139.26</c:v>
                </c:pt>
                <c:pt idx="7331">
                  <c:v>138.16999999999999</c:v>
                </c:pt>
                <c:pt idx="7332">
                  <c:v>135.58000000000001</c:v>
                </c:pt>
                <c:pt idx="7333">
                  <c:v>133.79</c:v>
                </c:pt>
                <c:pt idx="7334">
                  <c:v>133.34</c:v>
                </c:pt>
                <c:pt idx="7335">
                  <c:v>131.77000000000001</c:v>
                </c:pt>
                <c:pt idx="7336">
                  <c:v>132</c:v>
                </c:pt>
                <c:pt idx="7337">
                  <c:v>86.32</c:v>
                </c:pt>
                <c:pt idx="7338">
                  <c:v>4.83</c:v>
                </c:pt>
                <c:pt idx="7339">
                  <c:v>59.83</c:v>
                </c:pt>
                <c:pt idx="7340">
                  <c:v>118.19</c:v>
                </c:pt>
                <c:pt idx="7341">
                  <c:v>106.96</c:v>
                </c:pt>
                <c:pt idx="7342">
                  <c:v>7.08</c:v>
                </c:pt>
                <c:pt idx="7343">
                  <c:v>85.85</c:v>
                </c:pt>
                <c:pt idx="7344">
                  <c:v>100.48</c:v>
                </c:pt>
                <c:pt idx="7345">
                  <c:v>87.2</c:v>
                </c:pt>
                <c:pt idx="7346">
                  <c:v>100.79</c:v>
                </c:pt>
                <c:pt idx="7347">
                  <c:v>187.01</c:v>
                </c:pt>
                <c:pt idx="7348">
                  <c:v>256.14999999999998</c:v>
                </c:pt>
                <c:pt idx="7349">
                  <c:v>265.12</c:v>
                </c:pt>
                <c:pt idx="7350">
                  <c:v>430.89</c:v>
                </c:pt>
                <c:pt idx="7351">
                  <c:v>501.02</c:v>
                </c:pt>
                <c:pt idx="7352">
                  <c:v>141.97999999999999</c:v>
                </c:pt>
                <c:pt idx="7353">
                  <c:v>148.53</c:v>
                </c:pt>
                <c:pt idx="7354">
                  <c:v>152.86000000000001</c:v>
                </c:pt>
                <c:pt idx="7355">
                  <c:v>152.81</c:v>
                </c:pt>
                <c:pt idx="7356">
                  <c:v>153.69</c:v>
                </c:pt>
                <c:pt idx="7357">
                  <c:v>155.6</c:v>
                </c:pt>
                <c:pt idx="7358">
                  <c:v>157.87</c:v>
                </c:pt>
                <c:pt idx="7359">
                  <c:v>158.97</c:v>
                </c:pt>
                <c:pt idx="7360">
                  <c:v>158.66999999999999</c:v>
                </c:pt>
                <c:pt idx="7361">
                  <c:v>124.39</c:v>
                </c:pt>
                <c:pt idx="7362">
                  <c:v>194.73</c:v>
                </c:pt>
                <c:pt idx="7363">
                  <c:v>238.52</c:v>
                </c:pt>
                <c:pt idx="7364">
                  <c:v>196.4</c:v>
                </c:pt>
                <c:pt idx="7365">
                  <c:v>169.67</c:v>
                </c:pt>
                <c:pt idx="7366">
                  <c:v>24.91</c:v>
                </c:pt>
                <c:pt idx="7367">
                  <c:v>146.16999999999999</c:v>
                </c:pt>
                <c:pt idx="7368">
                  <c:v>126.61</c:v>
                </c:pt>
                <c:pt idx="7369">
                  <c:v>120.56</c:v>
                </c:pt>
                <c:pt idx="7370">
                  <c:v>268.93</c:v>
                </c:pt>
                <c:pt idx="7371">
                  <c:v>296.10000000000002</c:v>
                </c:pt>
                <c:pt idx="7372">
                  <c:v>307.97000000000003</c:v>
                </c:pt>
                <c:pt idx="7373">
                  <c:v>364.9</c:v>
                </c:pt>
                <c:pt idx="7374">
                  <c:v>523.79999999999995</c:v>
                </c:pt>
                <c:pt idx="7375">
                  <c:v>570.1</c:v>
                </c:pt>
                <c:pt idx="7376">
                  <c:v>149.9</c:v>
                </c:pt>
                <c:pt idx="7377">
                  <c:v>150.72</c:v>
                </c:pt>
                <c:pt idx="7378">
                  <c:v>156.1</c:v>
                </c:pt>
                <c:pt idx="7379">
                  <c:v>155.63</c:v>
                </c:pt>
                <c:pt idx="7380">
                  <c:v>153.88999999999999</c:v>
                </c:pt>
                <c:pt idx="7381">
                  <c:v>151.25</c:v>
                </c:pt>
                <c:pt idx="7382">
                  <c:v>150.99</c:v>
                </c:pt>
                <c:pt idx="7383">
                  <c:v>150.85</c:v>
                </c:pt>
                <c:pt idx="7384">
                  <c:v>149.83000000000001</c:v>
                </c:pt>
                <c:pt idx="7385">
                  <c:v>135.76</c:v>
                </c:pt>
                <c:pt idx="7386">
                  <c:v>120.2</c:v>
                </c:pt>
                <c:pt idx="7387">
                  <c:v>9.0299999999999994</c:v>
                </c:pt>
                <c:pt idx="7388">
                  <c:v>0</c:v>
                </c:pt>
                <c:pt idx="7389">
                  <c:v>0</c:v>
                </c:pt>
                <c:pt idx="7390">
                  <c:v>0</c:v>
                </c:pt>
                <c:pt idx="7391">
                  <c:v>0</c:v>
                </c:pt>
                <c:pt idx="7392">
                  <c:v>0</c:v>
                </c:pt>
                <c:pt idx="7393">
                  <c:v>0</c:v>
                </c:pt>
                <c:pt idx="7394">
                  <c:v>0</c:v>
                </c:pt>
                <c:pt idx="7395">
                  <c:v>0</c:v>
                </c:pt>
                <c:pt idx="7396">
                  <c:v>0</c:v>
                </c:pt>
                <c:pt idx="7397">
                  <c:v>0</c:v>
                </c:pt>
                <c:pt idx="7398">
                  <c:v>74.430000000000007</c:v>
                </c:pt>
                <c:pt idx="7399">
                  <c:v>153.46</c:v>
                </c:pt>
                <c:pt idx="7400">
                  <c:v>158.83000000000001</c:v>
                </c:pt>
                <c:pt idx="7401">
                  <c:v>160.28</c:v>
                </c:pt>
                <c:pt idx="7402">
                  <c:v>158.41</c:v>
                </c:pt>
                <c:pt idx="7403">
                  <c:v>165.66</c:v>
                </c:pt>
                <c:pt idx="7404">
                  <c:v>162.66</c:v>
                </c:pt>
                <c:pt idx="7405">
                  <c:v>167.1</c:v>
                </c:pt>
                <c:pt idx="7406">
                  <c:v>169.13</c:v>
                </c:pt>
                <c:pt idx="7407">
                  <c:v>167.61</c:v>
                </c:pt>
                <c:pt idx="7408">
                  <c:v>169.77</c:v>
                </c:pt>
                <c:pt idx="7409">
                  <c:v>116.17</c:v>
                </c:pt>
                <c:pt idx="7410">
                  <c:v>26.82</c:v>
                </c:pt>
                <c:pt idx="7411">
                  <c:v>0</c:v>
                </c:pt>
                <c:pt idx="7412">
                  <c:v>0</c:v>
                </c:pt>
                <c:pt idx="7413">
                  <c:v>0</c:v>
                </c:pt>
                <c:pt idx="7414">
                  <c:v>0</c:v>
                </c:pt>
                <c:pt idx="7415">
                  <c:v>0</c:v>
                </c:pt>
                <c:pt idx="7416">
                  <c:v>0</c:v>
                </c:pt>
                <c:pt idx="7417">
                  <c:v>0</c:v>
                </c:pt>
                <c:pt idx="7418">
                  <c:v>0</c:v>
                </c:pt>
                <c:pt idx="7419">
                  <c:v>0</c:v>
                </c:pt>
                <c:pt idx="7420">
                  <c:v>0</c:v>
                </c:pt>
                <c:pt idx="7421">
                  <c:v>0</c:v>
                </c:pt>
                <c:pt idx="7422">
                  <c:v>93.82</c:v>
                </c:pt>
                <c:pt idx="7423">
                  <c:v>151.47999999999999</c:v>
                </c:pt>
                <c:pt idx="7424">
                  <c:v>149.03</c:v>
                </c:pt>
                <c:pt idx="7425">
                  <c:v>153.72999999999999</c:v>
                </c:pt>
                <c:pt idx="7426">
                  <c:v>158.38</c:v>
                </c:pt>
                <c:pt idx="7427">
                  <c:v>161.12</c:v>
                </c:pt>
                <c:pt idx="7428">
                  <c:v>162.75</c:v>
                </c:pt>
                <c:pt idx="7429">
                  <c:v>162.47</c:v>
                </c:pt>
                <c:pt idx="7430">
                  <c:v>165.66</c:v>
                </c:pt>
                <c:pt idx="7431">
                  <c:v>165.19</c:v>
                </c:pt>
                <c:pt idx="7432">
                  <c:v>165.97</c:v>
                </c:pt>
                <c:pt idx="7433">
                  <c:v>130.62</c:v>
                </c:pt>
                <c:pt idx="7434">
                  <c:v>209.32</c:v>
                </c:pt>
                <c:pt idx="7435">
                  <c:v>219.77</c:v>
                </c:pt>
                <c:pt idx="7436">
                  <c:v>200.39</c:v>
                </c:pt>
                <c:pt idx="7437">
                  <c:v>197.01</c:v>
                </c:pt>
                <c:pt idx="7438">
                  <c:v>44.35</c:v>
                </c:pt>
                <c:pt idx="7439">
                  <c:v>175.5</c:v>
                </c:pt>
                <c:pt idx="7440">
                  <c:v>188.72</c:v>
                </c:pt>
                <c:pt idx="7441">
                  <c:v>188.68</c:v>
                </c:pt>
                <c:pt idx="7442">
                  <c:v>491.04</c:v>
                </c:pt>
                <c:pt idx="7443">
                  <c:v>374.65</c:v>
                </c:pt>
                <c:pt idx="7444">
                  <c:v>315.82</c:v>
                </c:pt>
                <c:pt idx="7445">
                  <c:v>364.42</c:v>
                </c:pt>
                <c:pt idx="7446">
                  <c:v>502.4</c:v>
                </c:pt>
                <c:pt idx="7447">
                  <c:v>640.91</c:v>
                </c:pt>
                <c:pt idx="7448">
                  <c:v>155.71</c:v>
                </c:pt>
                <c:pt idx="7449">
                  <c:v>154.18</c:v>
                </c:pt>
                <c:pt idx="7450">
                  <c:v>155.83000000000001</c:v>
                </c:pt>
                <c:pt idx="7451">
                  <c:v>155.77000000000001</c:v>
                </c:pt>
                <c:pt idx="7452">
                  <c:v>162.51</c:v>
                </c:pt>
                <c:pt idx="7453">
                  <c:v>166.92</c:v>
                </c:pt>
                <c:pt idx="7454">
                  <c:v>172.32</c:v>
                </c:pt>
                <c:pt idx="7455">
                  <c:v>162.51</c:v>
                </c:pt>
                <c:pt idx="7456">
                  <c:v>158.6</c:v>
                </c:pt>
                <c:pt idx="7457">
                  <c:v>113.49</c:v>
                </c:pt>
                <c:pt idx="7458">
                  <c:v>114.04</c:v>
                </c:pt>
                <c:pt idx="7459">
                  <c:v>176.82</c:v>
                </c:pt>
                <c:pt idx="7460">
                  <c:v>157.59</c:v>
                </c:pt>
                <c:pt idx="7461">
                  <c:v>137.49</c:v>
                </c:pt>
                <c:pt idx="7462">
                  <c:v>16.350000000000001</c:v>
                </c:pt>
                <c:pt idx="7463">
                  <c:v>133.72999999999999</c:v>
                </c:pt>
                <c:pt idx="7464">
                  <c:v>135.72</c:v>
                </c:pt>
                <c:pt idx="7465">
                  <c:v>110.3</c:v>
                </c:pt>
                <c:pt idx="7466">
                  <c:v>108.66</c:v>
                </c:pt>
                <c:pt idx="7467">
                  <c:v>134.65</c:v>
                </c:pt>
                <c:pt idx="7468">
                  <c:v>137.59</c:v>
                </c:pt>
                <c:pt idx="7469">
                  <c:v>314.05</c:v>
                </c:pt>
                <c:pt idx="7470">
                  <c:v>397.12</c:v>
                </c:pt>
                <c:pt idx="7471">
                  <c:v>553.62</c:v>
                </c:pt>
                <c:pt idx="7472">
                  <c:v>140.99</c:v>
                </c:pt>
                <c:pt idx="7473">
                  <c:v>141.22</c:v>
                </c:pt>
                <c:pt idx="7474">
                  <c:v>133.13</c:v>
                </c:pt>
                <c:pt idx="7475">
                  <c:v>135.72</c:v>
                </c:pt>
                <c:pt idx="7476">
                  <c:v>134.34</c:v>
                </c:pt>
                <c:pt idx="7477">
                  <c:v>136.4</c:v>
                </c:pt>
                <c:pt idx="7478">
                  <c:v>136.75</c:v>
                </c:pt>
                <c:pt idx="7479">
                  <c:v>136.78</c:v>
                </c:pt>
                <c:pt idx="7480">
                  <c:v>137.37</c:v>
                </c:pt>
                <c:pt idx="7481">
                  <c:v>124.15</c:v>
                </c:pt>
                <c:pt idx="7482">
                  <c:v>121.41</c:v>
                </c:pt>
                <c:pt idx="7483">
                  <c:v>276.66000000000003</c:v>
                </c:pt>
                <c:pt idx="7484">
                  <c:v>234.46</c:v>
                </c:pt>
                <c:pt idx="7485">
                  <c:v>189.47</c:v>
                </c:pt>
                <c:pt idx="7486">
                  <c:v>30.95</c:v>
                </c:pt>
                <c:pt idx="7487">
                  <c:v>165.07</c:v>
                </c:pt>
                <c:pt idx="7488">
                  <c:v>166.83</c:v>
                </c:pt>
                <c:pt idx="7489">
                  <c:v>142.94</c:v>
                </c:pt>
                <c:pt idx="7490">
                  <c:v>319.81</c:v>
                </c:pt>
                <c:pt idx="7491">
                  <c:v>321.33</c:v>
                </c:pt>
                <c:pt idx="7492">
                  <c:v>296.72000000000003</c:v>
                </c:pt>
                <c:pt idx="7493">
                  <c:v>366.6</c:v>
                </c:pt>
                <c:pt idx="7494">
                  <c:v>376.54</c:v>
                </c:pt>
                <c:pt idx="7495">
                  <c:v>378.15</c:v>
                </c:pt>
                <c:pt idx="7496">
                  <c:v>132.76</c:v>
                </c:pt>
                <c:pt idx="7497">
                  <c:v>130.74</c:v>
                </c:pt>
                <c:pt idx="7498">
                  <c:v>140.21</c:v>
                </c:pt>
                <c:pt idx="7499">
                  <c:v>136.05000000000001</c:v>
                </c:pt>
                <c:pt idx="7500">
                  <c:v>130.22999999999999</c:v>
                </c:pt>
                <c:pt idx="7501">
                  <c:v>130.69</c:v>
                </c:pt>
                <c:pt idx="7502">
                  <c:v>130.18</c:v>
                </c:pt>
                <c:pt idx="7503">
                  <c:v>127.31</c:v>
                </c:pt>
                <c:pt idx="7504">
                  <c:v>133.88999999999999</c:v>
                </c:pt>
                <c:pt idx="7505">
                  <c:v>89.67</c:v>
                </c:pt>
                <c:pt idx="7506">
                  <c:v>15.32</c:v>
                </c:pt>
                <c:pt idx="7507">
                  <c:v>149.91999999999999</c:v>
                </c:pt>
                <c:pt idx="7508">
                  <c:v>129.61000000000001</c:v>
                </c:pt>
                <c:pt idx="7509">
                  <c:v>110.33</c:v>
                </c:pt>
                <c:pt idx="7510">
                  <c:v>4.47</c:v>
                </c:pt>
                <c:pt idx="7511">
                  <c:v>103.86</c:v>
                </c:pt>
                <c:pt idx="7512">
                  <c:v>95.46</c:v>
                </c:pt>
                <c:pt idx="7513">
                  <c:v>81.38</c:v>
                </c:pt>
                <c:pt idx="7514">
                  <c:v>112.12</c:v>
                </c:pt>
                <c:pt idx="7515">
                  <c:v>151.59</c:v>
                </c:pt>
                <c:pt idx="7516">
                  <c:v>253.04</c:v>
                </c:pt>
                <c:pt idx="7517">
                  <c:v>258.49</c:v>
                </c:pt>
                <c:pt idx="7518">
                  <c:v>496.51</c:v>
                </c:pt>
                <c:pt idx="7519">
                  <c:v>598.25</c:v>
                </c:pt>
                <c:pt idx="7520">
                  <c:v>145.85</c:v>
                </c:pt>
                <c:pt idx="7521">
                  <c:v>143.77000000000001</c:v>
                </c:pt>
                <c:pt idx="7522">
                  <c:v>121.47</c:v>
                </c:pt>
                <c:pt idx="7523">
                  <c:v>129.93</c:v>
                </c:pt>
                <c:pt idx="7524">
                  <c:v>137.37</c:v>
                </c:pt>
                <c:pt idx="7525">
                  <c:v>149.04</c:v>
                </c:pt>
                <c:pt idx="7526">
                  <c:v>152.57</c:v>
                </c:pt>
                <c:pt idx="7527">
                  <c:v>153.33000000000001</c:v>
                </c:pt>
                <c:pt idx="7528">
                  <c:v>153.03</c:v>
                </c:pt>
                <c:pt idx="7529">
                  <c:v>126.69</c:v>
                </c:pt>
                <c:pt idx="7530">
                  <c:v>167.14</c:v>
                </c:pt>
                <c:pt idx="7531">
                  <c:v>284.39999999999998</c:v>
                </c:pt>
                <c:pt idx="7532">
                  <c:v>255.48</c:v>
                </c:pt>
                <c:pt idx="7533">
                  <c:v>240.48</c:v>
                </c:pt>
                <c:pt idx="7534">
                  <c:v>89.13</c:v>
                </c:pt>
                <c:pt idx="7535">
                  <c:v>176.44</c:v>
                </c:pt>
                <c:pt idx="7536">
                  <c:v>183.04</c:v>
                </c:pt>
                <c:pt idx="7537">
                  <c:v>168.02</c:v>
                </c:pt>
                <c:pt idx="7538">
                  <c:v>177.86</c:v>
                </c:pt>
                <c:pt idx="7539">
                  <c:v>113.06</c:v>
                </c:pt>
                <c:pt idx="7540">
                  <c:v>103.84</c:v>
                </c:pt>
                <c:pt idx="7541">
                  <c:v>115.17</c:v>
                </c:pt>
                <c:pt idx="7542">
                  <c:v>109.56</c:v>
                </c:pt>
                <c:pt idx="7543">
                  <c:v>105.29</c:v>
                </c:pt>
                <c:pt idx="7544">
                  <c:v>100.41</c:v>
                </c:pt>
                <c:pt idx="7545">
                  <c:v>95.35</c:v>
                </c:pt>
                <c:pt idx="7546">
                  <c:v>108.74</c:v>
                </c:pt>
                <c:pt idx="7547">
                  <c:v>101.58</c:v>
                </c:pt>
                <c:pt idx="7548">
                  <c:v>94.43</c:v>
                </c:pt>
                <c:pt idx="7549">
                  <c:v>86.59</c:v>
                </c:pt>
                <c:pt idx="7550">
                  <c:v>103.26</c:v>
                </c:pt>
                <c:pt idx="7551">
                  <c:v>105.46</c:v>
                </c:pt>
                <c:pt idx="7552">
                  <c:v>109.84</c:v>
                </c:pt>
                <c:pt idx="7553">
                  <c:v>109.47</c:v>
                </c:pt>
                <c:pt idx="7554">
                  <c:v>102.52</c:v>
                </c:pt>
                <c:pt idx="7555">
                  <c:v>89.14</c:v>
                </c:pt>
                <c:pt idx="7556">
                  <c:v>60.76</c:v>
                </c:pt>
                <c:pt idx="7557">
                  <c:v>0</c:v>
                </c:pt>
                <c:pt idx="7558">
                  <c:v>0</c:v>
                </c:pt>
                <c:pt idx="7559">
                  <c:v>0</c:v>
                </c:pt>
                <c:pt idx="7560">
                  <c:v>0</c:v>
                </c:pt>
                <c:pt idx="7561">
                  <c:v>0</c:v>
                </c:pt>
                <c:pt idx="7562">
                  <c:v>0</c:v>
                </c:pt>
                <c:pt idx="7563">
                  <c:v>0</c:v>
                </c:pt>
                <c:pt idx="7564">
                  <c:v>0</c:v>
                </c:pt>
                <c:pt idx="7565">
                  <c:v>0</c:v>
                </c:pt>
                <c:pt idx="7566">
                  <c:v>0</c:v>
                </c:pt>
                <c:pt idx="7567">
                  <c:v>113.71</c:v>
                </c:pt>
                <c:pt idx="7568">
                  <c:v>127.63</c:v>
                </c:pt>
                <c:pt idx="7569">
                  <c:v>130.19</c:v>
                </c:pt>
                <c:pt idx="7570">
                  <c:v>138.22999999999999</c:v>
                </c:pt>
                <c:pt idx="7571">
                  <c:v>139.11000000000001</c:v>
                </c:pt>
                <c:pt idx="7572">
                  <c:v>143.41999999999999</c:v>
                </c:pt>
                <c:pt idx="7573">
                  <c:v>140.15</c:v>
                </c:pt>
                <c:pt idx="7574">
                  <c:v>144.37</c:v>
                </c:pt>
                <c:pt idx="7575">
                  <c:v>148.35</c:v>
                </c:pt>
                <c:pt idx="7576">
                  <c:v>148.36000000000001</c:v>
                </c:pt>
                <c:pt idx="7577">
                  <c:v>120.78</c:v>
                </c:pt>
                <c:pt idx="7578">
                  <c:v>47.04</c:v>
                </c:pt>
                <c:pt idx="7579">
                  <c:v>0</c:v>
                </c:pt>
                <c:pt idx="7580">
                  <c:v>0</c:v>
                </c:pt>
                <c:pt idx="7581">
                  <c:v>0</c:v>
                </c:pt>
                <c:pt idx="7582">
                  <c:v>0</c:v>
                </c:pt>
                <c:pt idx="7583">
                  <c:v>0</c:v>
                </c:pt>
                <c:pt idx="7584">
                  <c:v>0</c:v>
                </c:pt>
                <c:pt idx="7585">
                  <c:v>0</c:v>
                </c:pt>
                <c:pt idx="7586">
                  <c:v>0</c:v>
                </c:pt>
                <c:pt idx="7587">
                  <c:v>0</c:v>
                </c:pt>
                <c:pt idx="7588">
                  <c:v>0</c:v>
                </c:pt>
                <c:pt idx="7589">
                  <c:v>0</c:v>
                </c:pt>
                <c:pt idx="7590">
                  <c:v>43.72</c:v>
                </c:pt>
                <c:pt idx="7591">
                  <c:v>137.65</c:v>
                </c:pt>
                <c:pt idx="7592">
                  <c:v>137.25</c:v>
                </c:pt>
                <c:pt idx="7593">
                  <c:v>138.18</c:v>
                </c:pt>
                <c:pt idx="7594">
                  <c:v>143.28</c:v>
                </c:pt>
                <c:pt idx="7595">
                  <c:v>142.82</c:v>
                </c:pt>
                <c:pt idx="7596">
                  <c:v>143.05000000000001</c:v>
                </c:pt>
                <c:pt idx="7597">
                  <c:v>141.72999999999999</c:v>
                </c:pt>
                <c:pt idx="7598">
                  <c:v>140.63</c:v>
                </c:pt>
                <c:pt idx="7599">
                  <c:v>139.55000000000001</c:v>
                </c:pt>
                <c:pt idx="7600">
                  <c:v>137.1</c:v>
                </c:pt>
                <c:pt idx="7601">
                  <c:v>124.53</c:v>
                </c:pt>
                <c:pt idx="7602">
                  <c:v>59.32</c:v>
                </c:pt>
                <c:pt idx="7603">
                  <c:v>148.06</c:v>
                </c:pt>
                <c:pt idx="7604">
                  <c:v>135.87</c:v>
                </c:pt>
                <c:pt idx="7605">
                  <c:v>133.33000000000001</c:v>
                </c:pt>
                <c:pt idx="7606">
                  <c:v>15.74</c:v>
                </c:pt>
                <c:pt idx="7607">
                  <c:v>109.2</c:v>
                </c:pt>
                <c:pt idx="7608">
                  <c:v>90.25</c:v>
                </c:pt>
                <c:pt idx="7609">
                  <c:v>85.52</c:v>
                </c:pt>
                <c:pt idx="7610">
                  <c:v>87.93</c:v>
                </c:pt>
                <c:pt idx="7611">
                  <c:v>37.32</c:v>
                </c:pt>
                <c:pt idx="7612">
                  <c:v>247.84</c:v>
                </c:pt>
                <c:pt idx="7613">
                  <c:v>374.79</c:v>
                </c:pt>
                <c:pt idx="7614">
                  <c:v>538.51</c:v>
                </c:pt>
                <c:pt idx="7615">
                  <c:v>597.23</c:v>
                </c:pt>
                <c:pt idx="7616">
                  <c:v>140.28</c:v>
                </c:pt>
                <c:pt idx="7617">
                  <c:v>143.47</c:v>
                </c:pt>
                <c:pt idx="7618">
                  <c:v>128.47999999999999</c:v>
                </c:pt>
                <c:pt idx="7619">
                  <c:v>133.59</c:v>
                </c:pt>
                <c:pt idx="7620">
                  <c:v>147.24</c:v>
                </c:pt>
                <c:pt idx="7621">
                  <c:v>151.84</c:v>
                </c:pt>
                <c:pt idx="7622">
                  <c:v>150.16999999999999</c:v>
                </c:pt>
                <c:pt idx="7623">
                  <c:v>153.83000000000001</c:v>
                </c:pt>
                <c:pt idx="7624">
                  <c:v>158.38</c:v>
                </c:pt>
                <c:pt idx="7625">
                  <c:v>121.16</c:v>
                </c:pt>
                <c:pt idx="7626">
                  <c:v>137.16</c:v>
                </c:pt>
                <c:pt idx="7627">
                  <c:v>151.04</c:v>
                </c:pt>
                <c:pt idx="7628">
                  <c:v>114.45</c:v>
                </c:pt>
                <c:pt idx="7629">
                  <c:v>103.23</c:v>
                </c:pt>
                <c:pt idx="7630">
                  <c:v>0</c:v>
                </c:pt>
                <c:pt idx="7631">
                  <c:v>61.4</c:v>
                </c:pt>
                <c:pt idx="7632">
                  <c:v>45.78</c:v>
                </c:pt>
                <c:pt idx="7633">
                  <c:v>39.32</c:v>
                </c:pt>
                <c:pt idx="7634">
                  <c:v>69.67</c:v>
                </c:pt>
                <c:pt idx="7635">
                  <c:v>3.56</c:v>
                </c:pt>
                <c:pt idx="7636">
                  <c:v>0</c:v>
                </c:pt>
                <c:pt idx="7637">
                  <c:v>0</c:v>
                </c:pt>
                <c:pt idx="7638">
                  <c:v>53.79</c:v>
                </c:pt>
                <c:pt idx="7639">
                  <c:v>190.89</c:v>
                </c:pt>
                <c:pt idx="7640">
                  <c:v>113.48</c:v>
                </c:pt>
                <c:pt idx="7641">
                  <c:v>117.78</c:v>
                </c:pt>
                <c:pt idx="7642">
                  <c:v>125.96</c:v>
                </c:pt>
                <c:pt idx="7643">
                  <c:v>123.8</c:v>
                </c:pt>
                <c:pt idx="7644">
                  <c:v>124.15</c:v>
                </c:pt>
                <c:pt idx="7645">
                  <c:v>123.35</c:v>
                </c:pt>
                <c:pt idx="7646">
                  <c:v>126.31</c:v>
                </c:pt>
                <c:pt idx="7647">
                  <c:v>127.74</c:v>
                </c:pt>
                <c:pt idx="7648">
                  <c:v>129.41999999999999</c:v>
                </c:pt>
                <c:pt idx="7649">
                  <c:v>86</c:v>
                </c:pt>
                <c:pt idx="7650">
                  <c:v>0</c:v>
                </c:pt>
                <c:pt idx="7651">
                  <c:v>0</c:v>
                </c:pt>
                <c:pt idx="7652">
                  <c:v>40.82</c:v>
                </c:pt>
                <c:pt idx="7653">
                  <c:v>53.96</c:v>
                </c:pt>
                <c:pt idx="7654">
                  <c:v>0</c:v>
                </c:pt>
                <c:pt idx="7655">
                  <c:v>47.36</c:v>
                </c:pt>
                <c:pt idx="7656">
                  <c:v>65.5</c:v>
                </c:pt>
                <c:pt idx="7657">
                  <c:v>59.87</c:v>
                </c:pt>
                <c:pt idx="7658">
                  <c:v>82.23</c:v>
                </c:pt>
                <c:pt idx="7659">
                  <c:v>15.24</c:v>
                </c:pt>
                <c:pt idx="7660">
                  <c:v>56.55</c:v>
                </c:pt>
                <c:pt idx="7661">
                  <c:v>141.74</c:v>
                </c:pt>
                <c:pt idx="7662">
                  <c:v>204.71</c:v>
                </c:pt>
                <c:pt idx="7663">
                  <c:v>371.49</c:v>
                </c:pt>
                <c:pt idx="7664">
                  <c:v>127.96</c:v>
                </c:pt>
                <c:pt idx="7665">
                  <c:v>129.07</c:v>
                </c:pt>
                <c:pt idx="7666">
                  <c:v>138.44</c:v>
                </c:pt>
                <c:pt idx="7667">
                  <c:v>138.80000000000001</c:v>
                </c:pt>
                <c:pt idx="7668">
                  <c:v>144.59</c:v>
                </c:pt>
                <c:pt idx="7669">
                  <c:v>148.69</c:v>
                </c:pt>
                <c:pt idx="7670">
                  <c:v>150.71</c:v>
                </c:pt>
                <c:pt idx="7671">
                  <c:v>149.76</c:v>
                </c:pt>
                <c:pt idx="7672">
                  <c:v>150.76</c:v>
                </c:pt>
                <c:pt idx="7673">
                  <c:v>131.1</c:v>
                </c:pt>
                <c:pt idx="7674">
                  <c:v>116.5</c:v>
                </c:pt>
                <c:pt idx="7675">
                  <c:v>168.97</c:v>
                </c:pt>
                <c:pt idx="7676">
                  <c:v>131.76</c:v>
                </c:pt>
                <c:pt idx="7677">
                  <c:v>129.26</c:v>
                </c:pt>
                <c:pt idx="7678">
                  <c:v>13</c:v>
                </c:pt>
                <c:pt idx="7679">
                  <c:v>123.86</c:v>
                </c:pt>
                <c:pt idx="7680">
                  <c:v>123.23</c:v>
                </c:pt>
                <c:pt idx="7681">
                  <c:v>99.7</c:v>
                </c:pt>
                <c:pt idx="7682">
                  <c:v>98.07</c:v>
                </c:pt>
                <c:pt idx="7683">
                  <c:v>152.94999999999999</c:v>
                </c:pt>
                <c:pt idx="7684">
                  <c:v>183.33</c:v>
                </c:pt>
                <c:pt idx="7685">
                  <c:v>183.58</c:v>
                </c:pt>
                <c:pt idx="7686">
                  <c:v>324.56</c:v>
                </c:pt>
                <c:pt idx="7687">
                  <c:v>367.37</c:v>
                </c:pt>
                <c:pt idx="7688">
                  <c:v>124.31</c:v>
                </c:pt>
                <c:pt idx="7689">
                  <c:v>125.87</c:v>
                </c:pt>
                <c:pt idx="7690">
                  <c:v>129.32</c:v>
                </c:pt>
                <c:pt idx="7691">
                  <c:v>129.97999999999999</c:v>
                </c:pt>
                <c:pt idx="7692">
                  <c:v>131.43</c:v>
                </c:pt>
                <c:pt idx="7693">
                  <c:v>127.47</c:v>
                </c:pt>
                <c:pt idx="7694">
                  <c:v>128.27000000000001</c:v>
                </c:pt>
                <c:pt idx="7695">
                  <c:v>126.28</c:v>
                </c:pt>
                <c:pt idx="7696">
                  <c:v>126.11</c:v>
                </c:pt>
                <c:pt idx="7697">
                  <c:v>100.38</c:v>
                </c:pt>
                <c:pt idx="7698">
                  <c:v>56.82</c:v>
                </c:pt>
                <c:pt idx="7699">
                  <c:v>75.459999999999994</c:v>
                </c:pt>
                <c:pt idx="7700">
                  <c:v>115.82</c:v>
                </c:pt>
                <c:pt idx="7701">
                  <c:v>106.47</c:v>
                </c:pt>
                <c:pt idx="7702">
                  <c:v>7.75</c:v>
                </c:pt>
                <c:pt idx="7703">
                  <c:v>86.62</c:v>
                </c:pt>
                <c:pt idx="7704">
                  <c:v>103.47</c:v>
                </c:pt>
                <c:pt idx="7705">
                  <c:v>80.599999999999994</c:v>
                </c:pt>
                <c:pt idx="7706">
                  <c:v>87.21</c:v>
                </c:pt>
                <c:pt idx="7707">
                  <c:v>10.65</c:v>
                </c:pt>
                <c:pt idx="7708">
                  <c:v>0</c:v>
                </c:pt>
                <c:pt idx="7709">
                  <c:v>237.51</c:v>
                </c:pt>
                <c:pt idx="7710">
                  <c:v>316.7</c:v>
                </c:pt>
                <c:pt idx="7711">
                  <c:v>371.15</c:v>
                </c:pt>
                <c:pt idx="7712">
                  <c:v>129.87</c:v>
                </c:pt>
                <c:pt idx="7713">
                  <c:v>131.49</c:v>
                </c:pt>
                <c:pt idx="7714">
                  <c:v>147.82</c:v>
                </c:pt>
                <c:pt idx="7715">
                  <c:v>148.4</c:v>
                </c:pt>
                <c:pt idx="7716">
                  <c:v>149.22</c:v>
                </c:pt>
                <c:pt idx="7717">
                  <c:v>153.37</c:v>
                </c:pt>
                <c:pt idx="7718">
                  <c:v>153.69</c:v>
                </c:pt>
                <c:pt idx="7719">
                  <c:v>156.19</c:v>
                </c:pt>
                <c:pt idx="7720">
                  <c:v>158.13</c:v>
                </c:pt>
                <c:pt idx="7721">
                  <c:v>145.55000000000001</c:v>
                </c:pt>
                <c:pt idx="7722">
                  <c:v>68.91</c:v>
                </c:pt>
                <c:pt idx="7723">
                  <c:v>0</c:v>
                </c:pt>
                <c:pt idx="7724">
                  <c:v>0</c:v>
                </c:pt>
                <c:pt idx="7725">
                  <c:v>0</c:v>
                </c:pt>
                <c:pt idx="7726">
                  <c:v>0</c:v>
                </c:pt>
                <c:pt idx="7727">
                  <c:v>0</c:v>
                </c:pt>
                <c:pt idx="7728">
                  <c:v>0</c:v>
                </c:pt>
                <c:pt idx="7729">
                  <c:v>0</c:v>
                </c:pt>
                <c:pt idx="7730">
                  <c:v>0</c:v>
                </c:pt>
                <c:pt idx="7731">
                  <c:v>0</c:v>
                </c:pt>
                <c:pt idx="7732">
                  <c:v>0</c:v>
                </c:pt>
                <c:pt idx="7733">
                  <c:v>0</c:v>
                </c:pt>
                <c:pt idx="7734">
                  <c:v>77.33</c:v>
                </c:pt>
                <c:pt idx="7735">
                  <c:v>144.78</c:v>
                </c:pt>
                <c:pt idx="7736">
                  <c:v>145.87</c:v>
                </c:pt>
                <c:pt idx="7737">
                  <c:v>148.66</c:v>
                </c:pt>
                <c:pt idx="7738">
                  <c:v>140.56</c:v>
                </c:pt>
                <c:pt idx="7739">
                  <c:v>150.38999999999999</c:v>
                </c:pt>
                <c:pt idx="7740">
                  <c:v>160.69999999999999</c:v>
                </c:pt>
                <c:pt idx="7741">
                  <c:v>165.73</c:v>
                </c:pt>
                <c:pt idx="7742">
                  <c:v>160.01</c:v>
                </c:pt>
                <c:pt idx="7743">
                  <c:v>163.36000000000001</c:v>
                </c:pt>
                <c:pt idx="7744">
                  <c:v>157.24</c:v>
                </c:pt>
                <c:pt idx="7745">
                  <c:v>150.66999999999999</c:v>
                </c:pt>
                <c:pt idx="7746">
                  <c:v>106.64</c:v>
                </c:pt>
                <c:pt idx="7747">
                  <c:v>26.99</c:v>
                </c:pt>
                <c:pt idx="7748">
                  <c:v>0</c:v>
                </c:pt>
                <c:pt idx="7749">
                  <c:v>0</c:v>
                </c:pt>
                <c:pt idx="7750">
                  <c:v>0</c:v>
                </c:pt>
                <c:pt idx="7751">
                  <c:v>0</c:v>
                </c:pt>
                <c:pt idx="7752">
                  <c:v>0</c:v>
                </c:pt>
                <c:pt idx="7753">
                  <c:v>0</c:v>
                </c:pt>
                <c:pt idx="7754">
                  <c:v>0</c:v>
                </c:pt>
                <c:pt idx="7755">
                  <c:v>0</c:v>
                </c:pt>
                <c:pt idx="7756">
                  <c:v>0</c:v>
                </c:pt>
                <c:pt idx="7757">
                  <c:v>0</c:v>
                </c:pt>
                <c:pt idx="7758">
                  <c:v>0</c:v>
                </c:pt>
                <c:pt idx="7759">
                  <c:v>113.27</c:v>
                </c:pt>
                <c:pt idx="7760">
                  <c:v>112.42</c:v>
                </c:pt>
                <c:pt idx="7761">
                  <c:v>116.59</c:v>
                </c:pt>
                <c:pt idx="7762">
                  <c:v>122.53</c:v>
                </c:pt>
                <c:pt idx="7763">
                  <c:v>124</c:v>
                </c:pt>
                <c:pt idx="7764">
                  <c:v>123.43</c:v>
                </c:pt>
                <c:pt idx="7765">
                  <c:v>122.85</c:v>
                </c:pt>
                <c:pt idx="7766">
                  <c:v>123.73</c:v>
                </c:pt>
                <c:pt idx="7767">
                  <c:v>126.84</c:v>
                </c:pt>
                <c:pt idx="7768">
                  <c:v>124.43</c:v>
                </c:pt>
                <c:pt idx="7769">
                  <c:v>118.22</c:v>
                </c:pt>
                <c:pt idx="7770">
                  <c:v>100.11</c:v>
                </c:pt>
                <c:pt idx="7771">
                  <c:v>68.45</c:v>
                </c:pt>
                <c:pt idx="7772">
                  <c:v>98.47</c:v>
                </c:pt>
                <c:pt idx="7773">
                  <c:v>56.46</c:v>
                </c:pt>
                <c:pt idx="7774">
                  <c:v>0</c:v>
                </c:pt>
                <c:pt idx="7775">
                  <c:v>45.25</c:v>
                </c:pt>
                <c:pt idx="7776">
                  <c:v>52.09</c:v>
                </c:pt>
                <c:pt idx="7777">
                  <c:v>29.27</c:v>
                </c:pt>
                <c:pt idx="7778">
                  <c:v>79.67</c:v>
                </c:pt>
                <c:pt idx="7779">
                  <c:v>49.66</c:v>
                </c:pt>
                <c:pt idx="7780">
                  <c:v>158.74</c:v>
                </c:pt>
                <c:pt idx="7781">
                  <c:v>299.55</c:v>
                </c:pt>
                <c:pt idx="7782">
                  <c:v>309.27</c:v>
                </c:pt>
                <c:pt idx="7783">
                  <c:v>317.52999999999997</c:v>
                </c:pt>
                <c:pt idx="7784">
                  <c:v>128.94999999999999</c:v>
                </c:pt>
                <c:pt idx="7785">
                  <c:v>129.63999999999999</c:v>
                </c:pt>
                <c:pt idx="7786">
                  <c:v>142.87</c:v>
                </c:pt>
                <c:pt idx="7787">
                  <c:v>144.38999999999999</c:v>
                </c:pt>
                <c:pt idx="7788">
                  <c:v>144.19999999999999</c:v>
                </c:pt>
                <c:pt idx="7789">
                  <c:v>147.1</c:v>
                </c:pt>
                <c:pt idx="7790">
                  <c:v>149.66999999999999</c:v>
                </c:pt>
                <c:pt idx="7791">
                  <c:v>152.30000000000001</c:v>
                </c:pt>
                <c:pt idx="7792">
                  <c:v>153.37</c:v>
                </c:pt>
                <c:pt idx="7793">
                  <c:v>139.97999999999999</c:v>
                </c:pt>
                <c:pt idx="7794">
                  <c:v>169.82</c:v>
                </c:pt>
                <c:pt idx="7795">
                  <c:v>205.87</c:v>
                </c:pt>
                <c:pt idx="7796">
                  <c:v>192.28</c:v>
                </c:pt>
                <c:pt idx="7797">
                  <c:v>195.27</c:v>
                </c:pt>
                <c:pt idx="7798">
                  <c:v>45.09</c:v>
                </c:pt>
                <c:pt idx="7799">
                  <c:v>188.52</c:v>
                </c:pt>
                <c:pt idx="7800">
                  <c:v>194.94</c:v>
                </c:pt>
                <c:pt idx="7801">
                  <c:v>206.58</c:v>
                </c:pt>
                <c:pt idx="7802">
                  <c:v>499.34</c:v>
                </c:pt>
                <c:pt idx="7803">
                  <c:v>385.49</c:v>
                </c:pt>
                <c:pt idx="7804">
                  <c:v>316.45</c:v>
                </c:pt>
                <c:pt idx="7805">
                  <c:v>435.44</c:v>
                </c:pt>
                <c:pt idx="7806">
                  <c:v>471.56</c:v>
                </c:pt>
                <c:pt idx="7807">
                  <c:v>471.32</c:v>
                </c:pt>
                <c:pt idx="7808">
                  <c:v>142.80000000000001</c:v>
                </c:pt>
                <c:pt idx="7809">
                  <c:v>143.56</c:v>
                </c:pt>
                <c:pt idx="7810">
                  <c:v>146.93</c:v>
                </c:pt>
                <c:pt idx="7811">
                  <c:v>149.88</c:v>
                </c:pt>
                <c:pt idx="7812">
                  <c:v>146.38</c:v>
                </c:pt>
                <c:pt idx="7813">
                  <c:v>143.22</c:v>
                </c:pt>
                <c:pt idx="7814">
                  <c:v>148.22</c:v>
                </c:pt>
                <c:pt idx="7815">
                  <c:v>149.38999999999999</c:v>
                </c:pt>
                <c:pt idx="7816">
                  <c:v>153.49</c:v>
                </c:pt>
                <c:pt idx="7817">
                  <c:v>146.9</c:v>
                </c:pt>
                <c:pt idx="7818">
                  <c:v>239.11</c:v>
                </c:pt>
                <c:pt idx="7819">
                  <c:v>216.99</c:v>
                </c:pt>
                <c:pt idx="7820">
                  <c:v>196.36</c:v>
                </c:pt>
                <c:pt idx="7821">
                  <c:v>184.65</c:v>
                </c:pt>
                <c:pt idx="7822">
                  <c:v>31.79</c:v>
                </c:pt>
                <c:pt idx="7823">
                  <c:v>159.68</c:v>
                </c:pt>
                <c:pt idx="7824">
                  <c:v>160.28</c:v>
                </c:pt>
                <c:pt idx="7825">
                  <c:v>137.01</c:v>
                </c:pt>
                <c:pt idx="7826">
                  <c:v>314.13</c:v>
                </c:pt>
                <c:pt idx="7827">
                  <c:v>303.82</c:v>
                </c:pt>
                <c:pt idx="7828">
                  <c:v>310.10000000000002</c:v>
                </c:pt>
                <c:pt idx="7829">
                  <c:v>312.8</c:v>
                </c:pt>
                <c:pt idx="7830">
                  <c:v>505.96</c:v>
                </c:pt>
                <c:pt idx="7831">
                  <c:v>559.98</c:v>
                </c:pt>
                <c:pt idx="7832">
                  <c:v>146.79</c:v>
                </c:pt>
                <c:pt idx="7833">
                  <c:v>150.19999999999999</c:v>
                </c:pt>
                <c:pt idx="7834">
                  <c:v>130.71</c:v>
                </c:pt>
                <c:pt idx="7835">
                  <c:v>136.16</c:v>
                </c:pt>
                <c:pt idx="7836">
                  <c:v>142.65</c:v>
                </c:pt>
                <c:pt idx="7837">
                  <c:v>149.6</c:v>
                </c:pt>
                <c:pt idx="7838">
                  <c:v>151.04</c:v>
                </c:pt>
                <c:pt idx="7839">
                  <c:v>145.13999999999999</c:v>
                </c:pt>
                <c:pt idx="7840">
                  <c:v>150.47999999999999</c:v>
                </c:pt>
                <c:pt idx="7841">
                  <c:v>152.87</c:v>
                </c:pt>
                <c:pt idx="7842">
                  <c:v>79.69</c:v>
                </c:pt>
                <c:pt idx="7843">
                  <c:v>0</c:v>
                </c:pt>
                <c:pt idx="7844">
                  <c:v>0</c:v>
                </c:pt>
                <c:pt idx="7845">
                  <c:v>0</c:v>
                </c:pt>
                <c:pt idx="7846">
                  <c:v>0</c:v>
                </c:pt>
                <c:pt idx="7847">
                  <c:v>0</c:v>
                </c:pt>
                <c:pt idx="7848">
                  <c:v>0</c:v>
                </c:pt>
                <c:pt idx="7849">
                  <c:v>0</c:v>
                </c:pt>
                <c:pt idx="7850">
                  <c:v>0</c:v>
                </c:pt>
                <c:pt idx="7851">
                  <c:v>0</c:v>
                </c:pt>
                <c:pt idx="7852">
                  <c:v>0</c:v>
                </c:pt>
                <c:pt idx="7853">
                  <c:v>0</c:v>
                </c:pt>
                <c:pt idx="7854">
                  <c:v>7.23</c:v>
                </c:pt>
                <c:pt idx="7855">
                  <c:v>113.26</c:v>
                </c:pt>
                <c:pt idx="7856">
                  <c:v>109.03</c:v>
                </c:pt>
                <c:pt idx="7857">
                  <c:v>109.75</c:v>
                </c:pt>
                <c:pt idx="7858">
                  <c:v>120.16</c:v>
                </c:pt>
                <c:pt idx="7859">
                  <c:v>118.46</c:v>
                </c:pt>
                <c:pt idx="7860">
                  <c:v>114.41</c:v>
                </c:pt>
                <c:pt idx="7861">
                  <c:v>110.5</c:v>
                </c:pt>
                <c:pt idx="7862">
                  <c:v>111.96</c:v>
                </c:pt>
                <c:pt idx="7863">
                  <c:v>111.6</c:v>
                </c:pt>
                <c:pt idx="7864">
                  <c:v>114.69</c:v>
                </c:pt>
                <c:pt idx="7865">
                  <c:v>117.46</c:v>
                </c:pt>
                <c:pt idx="7866">
                  <c:v>44.31</c:v>
                </c:pt>
                <c:pt idx="7867">
                  <c:v>0</c:v>
                </c:pt>
                <c:pt idx="7868">
                  <c:v>102.13</c:v>
                </c:pt>
                <c:pt idx="7869">
                  <c:v>90.34</c:v>
                </c:pt>
                <c:pt idx="7870">
                  <c:v>3.53</c:v>
                </c:pt>
                <c:pt idx="7871">
                  <c:v>88.28</c:v>
                </c:pt>
                <c:pt idx="7872">
                  <c:v>85.4</c:v>
                </c:pt>
                <c:pt idx="7873">
                  <c:v>78.17</c:v>
                </c:pt>
                <c:pt idx="7874">
                  <c:v>82.41</c:v>
                </c:pt>
                <c:pt idx="7875">
                  <c:v>7.41</c:v>
                </c:pt>
                <c:pt idx="7876">
                  <c:v>0</c:v>
                </c:pt>
                <c:pt idx="7877">
                  <c:v>158.80000000000001</c:v>
                </c:pt>
                <c:pt idx="7878">
                  <c:v>211.74</c:v>
                </c:pt>
                <c:pt idx="7879">
                  <c:v>366.1</c:v>
                </c:pt>
                <c:pt idx="7880">
                  <c:v>132.44</c:v>
                </c:pt>
                <c:pt idx="7881">
                  <c:v>134.46</c:v>
                </c:pt>
                <c:pt idx="7882">
                  <c:v>143.30000000000001</c:v>
                </c:pt>
                <c:pt idx="7883">
                  <c:v>144.59</c:v>
                </c:pt>
                <c:pt idx="7884">
                  <c:v>145.94999999999999</c:v>
                </c:pt>
                <c:pt idx="7885">
                  <c:v>149.43</c:v>
                </c:pt>
                <c:pt idx="7886">
                  <c:v>153.79</c:v>
                </c:pt>
                <c:pt idx="7887">
                  <c:v>157.12</c:v>
                </c:pt>
                <c:pt idx="7888">
                  <c:v>157.61000000000001</c:v>
                </c:pt>
                <c:pt idx="7889">
                  <c:v>155.25</c:v>
                </c:pt>
                <c:pt idx="7890">
                  <c:v>75.05</c:v>
                </c:pt>
                <c:pt idx="7891">
                  <c:v>0</c:v>
                </c:pt>
                <c:pt idx="7892">
                  <c:v>0</c:v>
                </c:pt>
                <c:pt idx="7893">
                  <c:v>0</c:v>
                </c:pt>
                <c:pt idx="7894">
                  <c:v>0</c:v>
                </c:pt>
                <c:pt idx="7895">
                  <c:v>0</c:v>
                </c:pt>
                <c:pt idx="7896">
                  <c:v>0</c:v>
                </c:pt>
                <c:pt idx="7897">
                  <c:v>0</c:v>
                </c:pt>
                <c:pt idx="7898">
                  <c:v>0</c:v>
                </c:pt>
                <c:pt idx="7899">
                  <c:v>0</c:v>
                </c:pt>
                <c:pt idx="7900">
                  <c:v>0</c:v>
                </c:pt>
                <c:pt idx="7901">
                  <c:v>0.34</c:v>
                </c:pt>
                <c:pt idx="7902">
                  <c:v>138.85</c:v>
                </c:pt>
                <c:pt idx="7903">
                  <c:v>142.88999999999999</c:v>
                </c:pt>
                <c:pt idx="7904">
                  <c:v>147.25</c:v>
                </c:pt>
                <c:pt idx="7905">
                  <c:v>140.43</c:v>
                </c:pt>
                <c:pt idx="7906">
                  <c:v>129.52000000000001</c:v>
                </c:pt>
                <c:pt idx="7907">
                  <c:v>132.28</c:v>
                </c:pt>
                <c:pt idx="7908">
                  <c:v>137.32</c:v>
                </c:pt>
                <c:pt idx="7909">
                  <c:v>136.02000000000001</c:v>
                </c:pt>
                <c:pt idx="7910">
                  <c:v>140.68</c:v>
                </c:pt>
                <c:pt idx="7911">
                  <c:v>134.56</c:v>
                </c:pt>
                <c:pt idx="7912">
                  <c:v>128.83000000000001</c:v>
                </c:pt>
                <c:pt idx="7913">
                  <c:v>122.05</c:v>
                </c:pt>
                <c:pt idx="7914">
                  <c:v>103.21</c:v>
                </c:pt>
                <c:pt idx="7915">
                  <c:v>90.05</c:v>
                </c:pt>
                <c:pt idx="7916">
                  <c:v>78.650000000000006</c:v>
                </c:pt>
                <c:pt idx="7917">
                  <c:v>56.38</c:v>
                </c:pt>
                <c:pt idx="7918">
                  <c:v>0</c:v>
                </c:pt>
                <c:pt idx="7919">
                  <c:v>0</c:v>
                </c:pt>
                <c:pt idx="7920">
                  <c:v>0</c:v>
                </c:pt>
                <c:pt idx="7921">
                  <c:v>0</c:v>
                </c:pt>
                <c:pt idx="7922">
                  <c:v>0</c:v>
                </c:pt>
                <c:pt idx="7923">
                  <c:v>0</c:v>
                </c:pt>
                <c:pt idx="7924">
                  <c:v>0</c:v>
                </c:pt>
                <c:pt idx="7925">
                  <c:v>0</c:v>
                </c:pt>
                <c:pt idx="7926">
                  <c:v>54.32</c:v>
                </c:pt>
                <c:pt idx="7927">
                  <c:v>125.48</c:v>
                </c:pt>
                <c:pt idx="7928">
                  <c:v>120.14</c:v>
                </c:pt>
                <c:pt idx="7929">
                  <c:v>123.64</c:v>
                </c:pt>
                <c:pt idx="7930">
                  <c:v>144.91</c:v>
                </c:pt>
                <c:pt idx="7931">
                  <c:v>139.52000000000001</c:v>
                </c:pt>
                <c:pt idx="7932">
                  <c:v>137.85</c:v>
                </c:pt>
                <c:pt idx="7933">
                  <c:v>134.12</c:v>
                </c:pt>
                <c:pt idx="7934">
                  <c:v>137.46</c:v>
                </c:pt>
                <c:pt idx="7935">
                  <c:v>136.12</c:v>
                </c:pt>
                <c:pt idx="7936">
                  <c:v>136.63</c:v>
                </c:pt>
                <c:pt idx="7937">
                  <c:v>140.30000000000001</c:v>
                </c:pt>
                <c:pt idx="7938">
                  <c:v>84.25</c:v>
                </c:pt>
                <c:pt idx="7939">
                  <c:v>179.12</c:v>
                </c:pt>
                <c:pt idx="7940">
                  <c:v>178.64</c:v>
                </c:pt>
                <c:pt idx="7941">
                  <c:v>160.25</c:v>
                </c:pt>
                <c:pt idx="7942">
                  <c:v>33.21</c:v>
                </c:pt>
                <c:pt idx="7943">
                  <c:v>170.52</c:v>
                </c:pt>
                <c:pt idx="7944">
                  <c:v>169.72</c:v>
                </c:pt>
                <c:pt idx="7945">
                  <c:v>145.57</c:v>
                </c:pt>
                <c:pt idx="7946">
                  <c:v>349.6</c:v>
                </c:pt>
                <c:pt idx="7947">
                  <c:v>314.83</c:v>
                </c:pt>
                <c:pt idx="7948">
                  <c:v>312.64999999999998</c:v>
                </c:pt>
                <c:pt idx="7949">
                  <c:v>469.76</c:v>
                </c:pt>
                <c:pt idx="7950">
                  <c:v>507.91</c:v>
                </c:pt>
                <c:pt idx="7951">
                  <c:v>564.23</c:v>
                </c:pt>
                <c:pt idx="7952">
                  <c:v>143.4</c:v>
                </c:pt>
                <c:pt idx="7953">
                  <c:v>145.47</c:v>
                </c:pt>
                <c:pt idx="7954">
                  <c:v>135.47999999999999</c:v>
                </c:pt>
                <c:pt idx="7955">
                  <c:v>141.28</c:v>
                </c:pt>
                <c:pt idx="7956">
                  <c:v>152.02000000000001</c:v>
                </c:pt>
                <c:pt idx="7957">
                  <c:v>153.49</c:v>
                </c:pt>
                <c:pt idx="7958">
                  <c:v>154.82</c:v>
                </c:pt>
                <c:pt idx="7959">
                  <c:v>152.29</c:v>
                </c:pt>
                <c:pt idx="7960">
                  <c:v>153.33000000000001</c:v>
                </c:pt>
                <c:pt idx="7961">
                  <c:v>156.05000000000001</c:v>
                </c:pt>
                <c:pt idx="7962">
                  <c:v>196.03</c:v>
                </c:pt>
                <c:pt idx="7963">
                  <c:v>174.84</c:v>
                </c:pt>
                <c:pt idx="7964">
                  <c:v>122.2</c:v>
                </c:pt>
                <c:pt idx="7965">
                  <c:v>78.16</c:v>
                </c:pt>
                <c:pt idx="7966">
                  <c:v>0</c:v>
                </c:pt>
                <c:pt idx="7967">
                  <c:v>28.02</c:v>
                </c:pt>
                <c:pt idx="7968">
                  <c:v>27.05</c:v>
                </c:pt>
                <c:pt idx="7969">
                  <c:v>11.97</c:v>
                </c:pt>
                <c:pt idx="7970">
                  <c:v>24.14</c:v>
                </c:pt>
                <c:pt idx="7971">
                  <c:v>0</c:v>
                </c:pt>
                <c:pt idx="7972">
                  <c:v>0</c:v>
                </c:pt>
                <c:pt idx="7973">
                  <c:v>0</c:v>
                </c:pt>
                <c:pt idx="7974">
                  <c:v>0</c:v>
                </c:pt>
                <c:pt idx="7975">
                  <c:v>310.58999999999997</c:v>
                </c:pt>
                <c:pt idx="7976">
                  <c:v>121.81</c:v>
                </c:pt>
                <c:pt idx="7977">
                  <c:v>126.35</c:v>
                </c:pt>
                <c:pt idx="7978">
                  <c:v>127.22</c:v>
                </c:pt>
                <c:pt idx="7979">
                  <c:v>130.29</c:v>
                </c:pt>
                <c:pt idx="7980">
                  <c:v>129.05000000000001</c:v>
                </c:pt>
                <c:pt idx="7981">
                  <c:v>128.18</c:v>
                </c:pt>
                <c:pt idx="7982">
                  <c:v>131.04</c:v>
                </c:pt>
                <c:pt idx="7983">
                  <c:v>137.79</c:v>
                </c:pt>
                <c:pt idx="7984">
                  <c:v>143.6</c:v>
                </c:pt>
                <c:pt idx="7985">
                  <c:v>135.44999999999999</c:v>
                </c:pt>
                <c:pt idx="7986">
                  <c:v>56.85</c:v>
                </c:pt>
                <c:pt idx="7987">
                  <c:v>77.319999999999993</c:v>
                </c:pt>
                <c:pt idx="7988">
                  <c:v>39.32</c:v>
                </c:pt>
                <c:pt idx="7989">
                  <c:v>10.84</c:v>
                </c:pt>
                <c:pt idx="7990">
                  <c:v>0</c:v>
                </c:pt>
                <c:pt idx="7991">
                  <c:v>0</c:v>
                </c:pt>
                <c:pt idx="7992">
                  <c:v>0</c:v>
                </c:pt>
                <c:pt idx="7993">
                  <c:v>0</c:v>
                </c:pt>
                <c:pt idx="7994">
                  <c:v>0</c:v>
                </c:pt>
                <c:pt idx="7995">
                  <c:v>0</c:v>
                </c:pt>
                <c:pt idx="7996">
                  <c:v>0</c:v>
                </c:pt>
                <c:pt idx="7997">
                  <c:v>0</c:v>
                </c:pt>
                <c:pt idx="7998">
                  <c:v>50.89</c:v>
                </c:pt>
                <c:pt idx="7999">
                  <c:v>298.29000000000002</c:v>
                </c:pt>
                <c:pt idx="8000">
                  <c:v>123.6</c:v>
                </c:pt>
                <c:pt idx="8001">
                  <c:v>126.46</c:v>
                </c:pt>
                <c:pt idx="8002">
                  <c:v>131.93</c:v>
                </c:pt>
                <c:pt idx="8003">
                  <c:v>136.97999999999999</c:v>
                </c:pt>
                <c:pt idx="8004">
                  <c:v>134.38999999999999</c:v>
                </c:pt>
                <c:pt idx="8005">
                  <c:v>133.49</c:v>
                </c:pt>
                <c:pt idx="8006">
                  <c:v>130.47999999999999</c:v>
                </c:pt>
                <c:pt idx="8007">
                  <c:v>128.59</c:v>
                </c:pt>
                <c:pt idx="8008">
                  <c:v>126.34</c:v>
                </c:pt>
                <c:pt idx="8009">
                  <c:v>126.85</c:v>
                </c:pt>
                <c:pt idx="8010">
                  <c:v>112.06</c:v>
                </c:pt>
                <c:pt idx="8011">
                  <c:v>182.67</c:v>
                </c:pt>
                <c:pt idx="8012">
                  <c:v>187.39</c:v>
                </c:pt>
                <c:pt idx="8013">
                  <c:v>116.08</c:v>
                </c:pt>
                <c:pt idx="8014">
                  <c:v>6.41</c:v>
                </c:pt>
                <c:pt idx="8015">
                  <c:v>85.25</c:v>
                </c:pt>
                <c:pt idx="8016">
                  <c:v>84.56</c:v>
                </c:pt>
                <c:pt idx="8017">
                  <c:v>60.66</c:v>
                </c:pt>
                <c:pt idx="8018">
                  <c:v>74.040000000000006</c:v>
                </c:pt>
                <c:pt idx="8019">
                  <c:v>14.08</c:v>
                </c:pt>
                <c:pt idx="8020">
                  <c:v>0</c:v>
                </c:pt>
                <c:pt idx="8021">
                  <c:v>288.76</c:v>
                </c:pt>
                <c:pt idx="8022">
                  <c:v>206.53</c:v>
                </c:pt>
                <c:pt idx="8023">
                  <c:v>283.60000000000002</c:v>
                </c:pt>
                <c:pt idx="8024">
                  <c:v>125.22</c:v>
                </c:pt>
                <c:pt idx="8025">
                  <c:v>129.38999999999999</c:v>
                </c:pt>
                <c:pt idx="8026">
                  <c:v>938.71</c:v>
                </c:pt>
                <c:pt idx="8027">
                  <c:v>814.01</c:v>
                </c:pt>
                <c:pt idx="8028">
                  <c:v>796.39</c:v>
                </c:pt>
                <c:pt idx="8029">
                  <c:v>722.8</c:v>
                </c:pt>
                <c:pt idx="8030">
                  <c:v>708.17</c:v>
                </c:pt>
                <c:pt idx="8031">
                  <c:v>700.57</c:v>
                </c:pt>
                <c:pt idx="8032">
                  <c:v>698.39</c:v>
                </c:pt>
                <c:pt idx="8033">
                  <c:v>697.08</c:v>
                </c:pt>
                <c:pt idx="8034">
                  <c:v>693.43</c:v>
                </c:pt>
                <c:pt idx="8035">
                  <c:v>693.22</c:v>
                </c:pt>
                <c:pt idx="8036">
                  <c:v>693.03</c:v>
                </c:pt>
                <c:pt idx="8037">
                  <c:v>693.02</c:v>
                </c:pt>
                <c:pt idx="8038">
                  <c:v>691.95</c:v>
                </c:pt>
                <c:pt idx="8039">
                  <c:v>689.43</c:v>
                </c:pt>
                <c:pt idx="8040">
                  <c:v>689.1</c:v>
                </c:pt>
                <c:pt idx="8041">
                  <c:v>688.86</c:v>
                </c:pt>
                <c:pt idx="8042">
                  <c:v>688.85</c:v>
                </c:pt>
                <c:pt idx="8043">
                  <c:v>687.84</c:v>
                </c:pt>
                <c:pt idx="8044">
                  <c:v>685.23</c:v>
                </c:pt>
                <c:pt idx="8045">
                  <c:v>684.21</c:v>
                </c:pt>
                <c:pt idx="8046">
                  <c:v>681.99</c:v>
                </c:pt>
                <c:pt idx="8047">
                  <c:v>681.87</c:v>
                </c:pt>
                <c:pt idx="8048">
                  <c:v>681.62</c:v>
                </c:pt>
                <c:pt idx="8049">
                  <c:v>678.67</c:v>
                </c:pt>
                <c:pt idx="8050">
                  <c:v>672.03</c:v>
                </c:pt>
                <c:pt idx="8051">
                  <c:v>670.84</c:v>
                </c:pt>
                <c:pt idx="8052">
                  <c:v>666.81</c:v>
                </c:pt>
                <c:pt idx="8053">
                  <c:v>666.8</c:v>
                </c:pt>
                <c:pt idx="8054">
                  <c:v>659.97</c:v>
                </c:pt>
                <c:pt idx="8055">
                  <c:v>653.91</c:v>
                </c:pt>
                <c:pt idx="8056">
                  <c:v>650.92999999999995</c:v>
                </c:pt>
                <c:pt idx="8057">
                  <c:v>646.19000000000005</c:v>
                </c:pt>
                <c:pt idx="8058">
                  <c:v>644.24</c:v>
                </c:pt>
                <c:pt idx="8059">
                  <c:v>632.77</c:v>
                </c:pt>
                <c:pt idx="8060">
                  <c:v>630.79999999999995</c:v>
                </c:pt>
                <c:pt idx="8061">
                  <c:v>619.89</c:v>
                </c:pt>
                <c:pt idx="8062">
                  <c:v>612.24</c:v>
                </c:pt>
                <c:pt idx="8063">
                  <c:v>610.14</c:v>
                </c:pt>
                <c:pt idx="8064">
                  <c:v>609.39</c:v>
                </c:pt>
                <c:pt idx="8065">
                  <c:v>602.44000000000005</c:v>
                </c:pt>
                <c:pt idx="8066">
                  <c:v>592.44000000000005</c:v>
                </c:pt>
                <c:pt idx="8067">
                  <c:v>586.51</c:v>
                </c:pt>
                <c:pt idx="8068">
                  <c:v>586.11</c:v>
                </c:pt>
                <c:pt idx="8069">
                  <c:v>585.57000000000005</c:v>
                </c:pt>
                <c:pt idx="8070">
                  <c:v>574.91</c:v>
                </c:pt>
                <c:pt idx="8071">
                  <c:v>571.45000000000005</c:v>
                </c:pt>
                <c:pt idx="8072">
                  <c:v>570.87</c:v>
                </c:pt>
                <c:pt idx="8073">
                  <c:v>569.83000000000004</c:v>
                </c:pt>
                <c:pt idx="8074">
                  <c:v>569.53</c:v>
                </c:pt>
                <c:pt idx="8075">
                  <c:v>566.87</c:v>
                </c:pt>
                <c:pt idx="8076">
                  <c:v>556.5</c:v>
                </c:pt>
                <c:pt idx="8077">
                  <c:v>541.42999999999995</c:v>
                </c:pt>
                <c:pt idx="8078">
                  <c:v>540.69000000000005</c:v>
                </c:pt>
                <c:pt idx="8079">
                  <c:v>540.59</c:v>
                </c:pt>
                <c:pt idx="8080">
                  <c:v>540.07000000000005</c:v>
                </c:pt>
                <c:pt idx="8081">
                  <c:v>535.57000000000005</c:v>
                </c:pt>
                <c:pt idx="8082">
                  <c:v>522.79</c:v>
                </c:pt>
                <c:pt idx="8083">
                  <c:v>521.69000000000005</c:v>
                </c:pt>
                <c:pt idx="8084">
                  <c:v>521.69000000000005</c:v>
                </c:pt>
                <c:pt idx="8085">
                  <c:v>521.69000000000005</c:v>
                </c:pt>
                <c:pt idx="8086">
                  <c:v>521.69000000000005</c:v>
                </c:pt>
                <c:pt idx="8087">
                  <c:v>520.17999999999995</c:v>
                </c:pt>
                <c:pt idx="8088">
                  <c:v>516.62</c:v>
                </c:pt>
                <c:pt idx="8089">
                  <c:v>509.93</c:v>
                </c:pt>
                <c:pt idx="8090">
                  <c:v>505.59</c:v>
                </c:pt>
                <c:pt idx="8091">
                  <c:v>503.96</c:v>
                </c:pt>
                <c:pt idx="8092">
                  <c:v>498.88</c:v>
                </c:pt>
                <c:pt idx="8093">
                  <c:v>493.52</c:v>
                </c:pt>
                <c:pt idx="8094">
                  <c:v>487.13</c:v>
                </c:pt>
                <c:pt idx="8095">
                  <c:v>486.25</c:v>
                </c:pt>
                <c:pt idx="8096">
                  <c:v>484.93</c:v>
                </c:pt>
                <c:pt idx="8097">
                  <c:v>479.61</c:v>
                </c:pt>
                <c:pt idx="8098">
                  <c:v>472.67</c:v>
                </c:pt>
                <c:pt idx="8099">
                  <c:v>460.76</c:v>
                </c:pt>
                <c:pt idx="8100">
                  <c:v>460.65</c:v>
                </c:pt>
                <c:pt idx="8101">
                  <c:v>459.01</c:v>
                </c:pt>
                <c:pt idx="8102">
                  <c:v>457.96</c:v>
                </c:pt>
                <c:pt idx="8103">
                  <c:v>452.43</c:v>
                </c:pt>
                <c:pt idx="8104">
                  <c:v>449.32</c:v>
                </c:pt>
                <c:pt idx="8105">
                  <c:v>443.94</c:v>
                </c:pt>
                <c:pt idx="8106">
                  <c:v>440.53</c:v>
                </c:pt>
                <c:pt idx="8107">
                  <c:v>439.9</c:v>
                </c:pt>
                <c:pt idx="8108">
                  <c:v>438.63</c:v>
                </c:pt>
                <c:pt idx="8109">
                  <c:v>435.87</c:v>
                </c:pt>
                <c:pt idx="8110">
                  <c:v>434.15</c:v>
                </c:pt>
                <c:pt idx="8111">
                  <c:v>432.88</c:v>
                </c:pt>
                <c:pt idx="8112">
                  <c:v>432.84</c:v>
                </c:pt>
                <c:pt idx="8113">
                  <c:v>430.96</c:v>
                </c:pt>
                <c:pt idx="8114">
                  <c:v>417.63</c:v>
                </c:pt>
                <c:pt idx="8115">
                  <c:v>412.03</c:v>
                </c:pt>
                <c:pt idx="8116">
                  <c:v>406.3</c:v>
                </c:pt>
                <c:pt idx="8117">
                  <c:v>399.54</c:v>
                </c:pt>
                <c:pt idx="8118">
                  <c:v>397.17</c:v>
                </c:pt>
                <c:pt idx="8119">
                  <c:v>393.59</c:v>
                </c:pt>
                <c:pt idx="8120">
                  <c:v>392.88</c:v>
                </c:pt>
                <c:pt idx="8121">
                  <c:v>391.89</c:v>
                </c:pt>
                <c:pt idx="8122">
                  <c:v>389.4</c:v>
                </c:pt>
                <c:pt idx="8123">
                  <c:v>386.7</c:v>
                </c:pt>
                <c:pt idx="8124">
                  <c:v>385.4</c:v>
                </c:pt>
                <c:pt idx="8125">
                  <c:v>383.16</c:v>
                </c:pt>
                <c:pt idx="8126">
                  <c:v>379.9</c:v>
                </c:pt>
                <c:pt idx="8127">
                  <c:v>378.39</c:v>
                </c:pt>
                <c:pt idx="8128">
                  <c:v>370.03</c:v>
                </c:pt>
                <c:pt idx="8129">
                  <c:v>369.8</c:v>
                </c:pt>
                <c:pt idx="8130">
                  <c:v>360.26</c:v>
                </c:pt>
                <c:pt idx="8131">
                  <c:v>360.08</c:v>
                </c:pt>
                <c:pt idx="8132">
                  <c:v>355.35</c:v>
                </c:pt>
                <c:pt idx="8133">
                  <c:v>349.78</c:v>
                </c:pt>
                <c:pt idx="8134">
                  <c:v>348.86</c:v>
                </c:pt>
                <c:pt idx="8135">
                  <c:v>347.03</c:v>
                </c:pt>
                <c:pt idx="8136">
                  <c:v>346.61</c:v>
                </c:pt>
                <c:pt idx="8137">
                  <c:v>338.81</c:v>
                </c:pt>
                <c:pt idx="8138">
                  <c:v>337.64</c:v>
                </c:pt>
                <c:pt idx="8139">
                  <c:v>336.74</c:v>
                </c:pt>
                <c:pt idx="8140">
                  <c:v>333.16</c:v>
                </c:pt>
                <c:pt idx="8141">
                  <c:v>329.64</c:v>
                </c:pt>
                <c:pt idx="8142">
                  <c:v>327.29000000000002</c:v>
                </c:pt>
                <c:pt idx="8143">
                  <c:v>323.49</c:v>
                </c:pt>
                <c:pt idx="8144">
                  <c:v>321.54000000000002</c:v>
                </c:pt>
                <c:pt idx="8145">
                  <c:v>313.58999999999997</c:v>
                </c:pt>
                <c:pt idx="8146">
                  <c:v>313.57</c:v>
                </c:pt>
                <c:pt idx="8147">
                  <c:v>310.85000000000002</c:v>
                </c:pt>
                <c:pt idx="8148">
                  <c:v>306.87</c:v>
                </c:pt>
                <c:pt idx="8149">
                  <c:v>305.41000000000003</c:v>
                </c:pt>
                <c:pt idx="8150">
                  <c:v>305.05</c:v>
                </c:pt>
                <c:pt idx="8151">
                  <c:v>304.32</c:v>
                </c:pt>
                <c:pt idx="8152">
                  <c:v>301.16000000000003</c:v>
                </c:pt>
                <c:pt idx="8153">
                  <c:v>300.52999999999997</c:v>
                </c:pt>
                <c:pt idx="8154">
                  <c:v>300.14</c:v>
                </c:pt>
                <c:pt idx="8155">
                  <c:v>288.93</c:v>
                </c:pt>
                <c:pt idx="8156">
                  <c:v>287.14999999999998</c:v>
                </c:pt>
                <c:pt idx="8157">
                  <c:v>283.64</c:v>
                </c:pt>
                <c:pt idx="8158">
                  <c:v>281.75</c:v>
                </c:pt>
                <c:pt idx="8159">
                  <c:v>280.62</c:v>
                </c:pt>
                <c:pt idx="8160">
                  <c:v>280.47000000000003</c:v>
                </c:pt>
                <c:pt idx="8161">
                  <c:v>280.08</c:v>
                </c:pt>
                <c:pt idx="8162">
                  <c:v>276.94</c:v>
                </c:pt>
                <c:pt idx="8163">
                  <c:v>276.7</c:v>
                </c:pt>
                <c:pt idx="8164">
                  <c:v>272.98</c:v>
                </c:pt>
                <c:pt idx="8165">
                  <c:v>271.5</c:v>
                </c:pt>
                <c:pt idx="8166">
                  <c:v>267.68</c:v>
                </c:pt>
                <c:pt idx="8167">
                  <c:v>266.51</c:v>
                </c:pt>
                <c:pt idx="8168">
                  <c:v>262.56</c:v>
                </c:pt>
                <c:pt idx="8169">
                  <c:v>257.98</c:v>
                </c:pt>
                <c:pt idx="8170">
                  <c:v>255.82</c:v>
                </c:pt>
                <c:pt idx="8171">
                  <c:v>255.66</c:v>
                </c:pt>
                <c:pt idx="8172">
                  <c:v>253.81</c:v>
                </c:pt>
                <c:pt idx="8173">
                  <c:v>253.57</c:v>
                </c:pt>
                <c:pt idx="8174">
                  <c:v>251.09</c:v>
                </c:pt>
                <c:pt idx="8175">
                  <c:v>248.57</c:v>
                </c:pt>
                <c:pt idx="8176">
                  <c:v>246.98</c:v>
                </c:pt>
                <c:pt idx="8177">
                  <c:v>243.15</c:v>
                </c:pt>
                <c:pt idx="8178">
                  <c:v>234.56</c:v>
                </c:pt>
                <c:pt idx="8179">
                  <c:v>233.64</c:v>
                </c:pt>
                <c:pt idx="8180">
                  <c:v>230.52</c:v>
                </c:pt>
                <c:pt idx="8181">
                  <c:v>229.06</c:v>
                </c:pt>
                <c:pt idx="8182">
                  <c:v>226.9</c:v>
                </c:pt>
                <c:pt idx="8183">
                  <c:v>226.52</c:v>
                </c:pt>
                <c:pt idx="8184">
                  <c:v>225.73</c:v>
                </c:pt>
                <c:pt idx="8185">
                  <c:v>224.07</c:v>
                </c:pt>
                <c:pt idx="8186">
                  <c:v>222.48</c:v>
                </c:pt>
                <c:pt idx="8187">
                  <c:v>222.34</c:v>
                </c:pt>
                <c:pt idx="8188">
                  <c:v>222.2</c:v>
                </c:pt>
                <c:pt idx="8189">
                  <c:v>220.78</c:v>
                </c:pt>
                <c:pt idx="8190">
                  <c:v>220.47</c:v>
                </c:pt>
                <c:pt idx="8191">
                  <c:v>219</c:v>
                </c:pt>
                <c:pt idx="8192">
                  <c:v>218.86</c:v>
                </c:pt>
                <c:pt idx="8193">
                  <c:v>217.83</c:v>
                </c:pt>
                <c:pt idx="8194">
                  <c:v>215.58</c:v>
                </c:pt>
                <c:pt idx="8195">
                  <c:v>212.31</c:v>
                </c:pt>
                <c:pt idx="8196">
                  <c:v>212.29</c:v>
                </c:pt>
                <c:pt idx="8197">
                  <c:v>212.27</c:v>
                </c:pt>
                <c:pt idx="8198">
                  <c:v>211.94</c:v>
                </c:pt>
                <c:pt idx="8199">
                  <c:v>210.92</c:v>
                </c:pt>
                <c:pt idx="8200">
                  <c:v>210.34</c:v>
                </c:pt>
                <c:pt idx="8201">
                  <c:v>210.18</c:v>
                </c:pt>
                <c:pt idx="8202">
                  <c:v>209.22</c:v>
                </c:pt>
                <c:pt idx="8203">
                  <c:v>207.8</c:v>
                </c:pt>
                <c:pt idx="8204">
                  <c:v>207.11</c:v>
                </c:pt>
                <c:pt idx="8205">
                  <c:v>202.33</c:v>
                </c:pt>
                <c:pt idx="8206">
                  <c:v>201.53</c:v>
                </c:pt>
                <c:pt idx="8207">
                  <c:v>201.53</c:v>
                </c:pt>
                <c:pt idx="8208">
                  <c:v>200.79</c:v>
                </c:pt>
                <c:pt idx="8209">
                  <c:v>199.82</c:v>
                </c:pt>
                <c:pt idx="8210">
                  <c:v>198.83</c:v>
                </c:pt>
                <c:pt idx="8211">
                  <c:v>197.59</c:v>
                </c:pt>
                <c:pt idx="8212">
                  <c:v>195.67</c:v>
                </c:pt>
                <c:pt idx="8213">
                  <c:v>195.53</c:v>
                </c:pt>
                <c:pt idx="8214">
                  <c:v>195.46</c:v>
                </c:pt>
                <c:pt idx="8215">
                  <c:v>195.17</c:v>
                </c:pt>
                <c:pt idx="8216">
                  <c:v>194.53</c:v>
                </c:pt>
                <c:pt idx="8217">
                  <c:v>193.34</c:v>
                </c:pt>
                <c:pt idx="8218">
                  <c:v>193.09</c:v>
                </c:pt>
                <c:pt idx="8219">
                  <c:v>192.88</c:v>
                </c:pt>
                <c:pt idx="8220">
                  <c:v>191.68</c:v>
                </c:pt>
                <c:pt idx="8221">
                  <c:v>191.37</c:v>
                </c:pt>
                <c:pt idx="8222">
                  <c:v>190.59</c:v>
                </c:pt>
                <c:pt idx="8223">
                  <c:v>190.43</c:v>
                </c:pt>
                <c:pt idx="8224">
                  <c:v>190.13</c:v>
                </c:pt>
                <c:pt idx="8225">
                  <c:v>189.9</c:v>
                </c:pt>
                <c:pt idx="8226">
                  <c:v>189.81</c:v>
                </c:pt>
                <c:pt idx="8227">
                  <c:v>189.73</c:v>
                </c:pt>
                <c:pt idx="8228">
                  <c:v>189.71</c:v>
                </c:pt>
                <c:pt idx="8229">
                  <c:v>189.68</c:v>
                </c:pt>
                <c:pt idx="8230">
                  <c:v>189.15</c:v>
                </c:pt>
                <c:pt idx="8231">
                  <c:v>188.26</c:v>
                </c:pt>
                <c:pt idx="8232">
                  <c:v>186.95</c:v>
                </c:pt>
                <c:pt idx="8233">
                  <c:v>186.81</c:v>
                </c:pt>
                <c:pt idx="8234">
                  <c:v>186.16</c:v>
                </c:pt>
                <c:pt idx="8235">
                  <c:v>185.83</c:v>
                </c:pt>
                <c:pt idx="8236">
                  <c:v>185.45</c:v>
                </c:pt>
                <c:pt idx="8237">
                  <c:v>185.33</c:v>
                </c:pt>
                <c:pt idx="8238">
                  <c:v>184.59</c:v>
                </c:pt>
                <c:pt idx="8239">
                  <c:v>183.94</c:v>
                </c:pt>
                <c:pt idx="8240">
                  <c:v>183.76</c:v>
                </c:pt>
                <c:pt idx="8241">
                  <c:v>183.53</c:v>
                </c:pt>
                <c:pt idx="8242">
                  <c:v>183.4</c:v>
                </c:pt>
                <c:pt idx="8243">
                  <c:v>183.28</c:v>
                </c:pt>
                <c:pt idx="8244">
                  <c:v>182.52</c:v>
                </c:pt>
                <c:pt idx="8245">
                  <c:v>182.45</c:v>
                </c:pt>
                <c:pt idx="8246">
                  <c:v>181.6</c:v>
                </c:pt>
                <c:pt idx="8247">
                  <c:v>181.06</c:v>
                </c:pt>
                <c:pt idx="8248">
                  <c:v>180.21</c:v>
                </c:pt>
                <c:pt idx="8249">
                  <c:v>179.53</c:v>
                </c:pt>
                <c:pt idx="8250">
                  <c:v>179.39</c:v>
                </c:pt>
                <c:pt idx="8251">
                  <c:v>179.11</c:v>
                </c:pt>
                <c:pt idx="8252">
                  <c:v>178.66</c:v>
                </c:pt>
                <c:pt idx="8253">
                  <c:v>178.51</c:v>
                </c:pt>
                <c:pt idx="8254">
                  <c:v>178.48</c:v>
                </c:pt>
                <c:pt idx="8255">
                  <c:v>178.35</c:v>
                </c:pt>
                <c:pt idx="8256">
                  <c:v>178.08</c:v>
                </c:pt>
                <c:pt idx="8257">
                  <c:v>177.74</c:v>
                </c:pt>
                <c:pt idx="8258">
                  <c:v>177.52</c:v>
                </c:pt>
                <c:pt idx="8259">
                  <c:v>177.4</c:v>
                </c:pt>
                <c:pt idx="8260">
                  <c:v>176.73</c:v>
                </c:pt>
                <c:pt idx="8261">
                  <c:v>176.45</c:v>
                </c:pt>
                <c:pt idx="8262">
                  <c:v>176.42</c:v>
                </c:pt>
                <c:pt idx="8263">
                  <c:v>175.76</c:v>
                </c:pt>
                <c:pt idx="8264">
                  <c:v>175.65</c:v>
                </c:pt>
                <c:pt idx="8265">
                  <c:v>175.32</c:v>
                </c:pt>
                <c:pt idx="8266">
                  <c:v>175.31</c:v>
                </c:pt>
                <c:pt idx="8267">
                  <c:v>175.09</c:v>
                </c:pt>
                <c:pt idx="8268">
                  <c:v>174.97</c:v>
                </c:pt>
                <c:pt idx="8269">
                  <c:v>174.91</c:v>
                </c:pt>
                <c:pt idx="8270">
                  <c:v>174.74</c:v>
                </c:pt>
                <c:pt idx="8271">
                  <c:v>174.43</c:v>
                </c:pt>
                <c:pt idx="8272">
                  <c:v>174.03</c:v>
                </c:pt>
                <c:pt idx="8273">
                  <c:v>173.58</c:v>
                </c:pt>
                <c:pt idx="8274">
                  <c:v>173.4</c:v>
                </c:pt>
                <c:pt idx="8275">
                  <c:v>173.4</c:v>
                </c:pt>
                <c:pt idx="8276">
                  <c:v>173.05</c:v>
                </c:pt>
                <c:pt idx="8277">
                  <c:v>172.92</c:v>
                </c:pt>
                <c:pt idx="8278">
                  <c:v>172.91</c:v>
                </c:pt>
                <c:pt idx="8279">
                  <c:v>172.54</c:v>
                </c:pt>
                <c:pt idx="8280">
                  <c:v>172.48</c:v>
                </c:pt>
                <c:pt idx="8281">
                  <c:v>172.46</c:v>
                </c:pt>
                <c:pt idx="8282">
                  <c:v>172.41</c:v>
                </c:pt>
                <c:pt idx="8283">
                  <c:v>172.4</c:v>
                </c:pt>
                <c:pt idx="8284">
                  <c:v>172.39</c:v>
                </c:pt>
                <c:pt idx="8285">
                  <c:v>172.3</c:v>
                </c:pt>
                <c:pt idx="8286">
                  <c:v>172.19</c:v>
                </c:pt>
                <c:pt idx="8287">
                  <c:v>171.98</c:v>
                </c:pt>
                <c:pt idx="8288">
                  <c:v>171.22</c:v>
                </c:pt>
                <c:pt idx="8289">
                  <c:v>171.19</c:v>
                </c:pt>
                <c:pt idx="8290">
                  <c:v>171.16</c:v>
                </c:pt>
                <c:pt idx="8291">
                  <c:v>171.15</c:v>
                </c:pt>
                <c:pt idx="8292">
                  <c:v>171.01</c:v>
                </c:pt>
                <c:pt idx="8293">
                  <c:v>170.86</c:v>
                </c:pt>
                <c:pt idx="8294">
                  <c:v>170.71</c:v>
                </c:pt>
                <c:pt idx="8295">
                  <c:v>170.02</c:v>
                </c:pt>
                <c:pt idx="8296">
                  <c:v>170.01</c:v>
                </c:pt>
                <c:pt idx="8297">
                  <c:v>169.99</c:v>
                </c:pt>
                <c:pt idx="8298">
                  <c:v>169.98</c:v>
                </c:pt>
                <c:pt idx="8299">
                  <c:v>169.48</c:v>
                </c:pt>
                <c:pt idx="8300">
                  <c:v>169.19</c:v>
                </c:pt>
                <c:pt idx="8301">
                  <c:v>169.15</c:v>
                </c:pt>
                <c:pt idx="8302">
                  <c:v>169.14</c:v>
                </c:pt>
                <c:pt idx="8303">
                  <c:v>169.07</c:v>
                </c:pt>
                <c:pt idx="8304">
                  <c:v>168.94</c:v>
                </c:pt>
                <c:pt idx="8305">
                  <c:v>168.89</c:v>
                </c:pt>
                <c:pt idx="8306">
                  <c:v>168.61</c:v>
                </c:pt>
                <c:pt idx="8307">
                  <c:v>168.3</c:v>
                </c:pt>
                <c:pt idx="8308">
                  <c:v>168.25</c:v>
                </c:pt>
                <c:pt idx="8309">
                  <c:v>167.82</c:v>
                </c:pt>
                <c:pt idx="8310">
                  <c:v>167.59</c:v>
                </c:pt>
                <c:pt idx="8311">
                  <c:v>167.58</c:v>
                </c:pt>
                <c:pt idx="8312">
                  <c:v>167.05</c:v>
                </c:pt>
                <c:pt idx="8313">
                  <c:v>166.96</c:v>
                </c:pt>
                <c:pt idx="8314">
                  <c:v>166.78</c:v>
                </c:pt>
                <c:pt idx="8315">
                  <c:v>166.72</c:v>
                </c:pt>
                <c:pt idx="8316">
                  <c:v>166.69</c:v>
                </c:pt>
                <c:pt idx="8317">
                  <c:v>166.5</c:v>
                </c:pt>
                <c:pt idx="8318">
                  <c:v>166.48</c:v>
                </c:pt>
                <c:pt idx="8319">
                  <c:v>166.18</c:v>
                </c:pt>
                <c:pt idx="8320">
                  <c:v>166.1</c:v>
                </c:pt>
                <c:pt idx="8321">
                  <c:v>166.07</c:v>
                </c:pt>
                <c:pt idx="8322">
                  <c:v>166.03</c:v>
                </c:pt>
                <c:pt idx="8323">
                  <c:v>165.81</c:v>
                </c:pt>
                <c:pt idx="8324">
                  <c:v>165.66</c:v>
                </c:pt>
                <c:pt idx="8325">
                  <c:v>165.46</c:v>
                </c:pt>
                <c:pt idx="8326">
                  <c:v>165.46</c:v>
                </c:pt>
                <c:pt idx="8327">
                  <c:v>165.32</c:v>
                </c:pt>
                <c:pt idx="8328">
                  <c:v>165.17</c:v>
                </c:pt>
                <c:pt idx="8329">
                  <c:v>165.16</c:v>
                </c:pt>
                <c:pt idx="8330">
                  <c:v>165.16</c:v>
                </c:pt>
                <c:pt idx="8331">
                  <c:v>164.93</c:v>
                </c:pt>
                <c:pt idx="8332">
                  <c:v>164.93</c:v>
                </c:pt>
                <c:pt idx="8333">
                  <c:v>164.45</c:v>
                </c:pt>
                <c:pt idx="8334">
                  <c:v>164.29</c:v>
                </c:pt>
                <c:pt idx="8335">
                  <c:v>164.25</c:v>
                </c:pt>
                <c:pt idx="8336">
                  <c:v>164.2</c:v>
                </c:pt>
                <c:pt idx="8337">
                  <c:v>164.18</c:v>
                </c:pt>
                <c:pt idx="8338">
                  <c:v>163.94</c:v>
                </c:pt>
                <c:pt idx="8339">
                  <c:v>163.85</c:v>
                </c:pt>
                <c:pt idx="8340">
                  <c:v>163.71</c:v>
                </c:pt>
                <c:pt idx="8341">
                  <c:v>163.52000000000001</c:v>
                </c:pt>
                <c:pt idx="8342">
                  <c:v>163.25</c:v>
                </c:pt>
                <c:pt idx="8343">
                  <c:v>163.15</c:v>
                </c:pt>
                <c:pt idx="8344">
                  <c:v>162.72999999999999</c:v>
                </c:pt>
                <c:pt idx="8345">
                  <c:v>162.61000000000001</c:v>
                </c:pt>
                <c:pt idx="8346">
                  <c:v>162.53</c:v>
                </c:pt>
                <c:pt idx="8347">
                  <c:v>162.49</c:v>
                </c:pt>
                <c:pt idx="8348">
                  <c:v>162.44</c:v>
                </c:pt>
                <c:pt idx="8349">
                  <c:v>162.37</c:v>
                </c:pt>
                <c:pt idx="8350">
                  <c:v>162.06</c:v>
                </c:pt>
                <c:pt idx="8351">
                  <c:v>162.02000000000001</c:v>
                </c:pt>
                <c:pt idx="8352">
                  <c:v>161.66999999999999</c:v>
                </c:pt>
                <c:pt idx="8353">
                  <c:v>161.43</c:v>
                </c:pt>
                <c:pt idx="8354">
                  <c:v>161.38</c:v>
                </c:pt>
                <c:pt idx="8355">
                  <c:v>161.21</c:v>
                </c:pt>
                <c:pt idx="8356">
                  <c:v>161.18</c:v>
                </c:pt>
                <c:pt idx="8357">
                  <c:v>161.08000000000001</c:v>
                </c:pt>
                <c:pt idx="8358">
                  <c:v>160.93</c:v>
                </c:pt>
                <c:pt idx="8359">
                  <c:v>160.72999999999999</c:v>
                </c:pt>
                <c:pt idx="8360">
                  <c:v>160.68</c:v>
                </c:pt>
                <c:pt idx="8361">
                  <c:v>160.66</c:v>
                </c:pt>
                <c:pt idx="8362">
                  <c:v>160.13999999999999</c:v>
                </c:pt>
                <c:pt idx="8363">
                  <c:v>160.11000000000001</c:v>
                </c:pt>
                <c:pt idx="8364">
                  <c:v>159.94999999999999</c:v>
                </c:pt>
                <c:pt idx="8365">
                  <c:v>159.72999999999999</c:v>
                </c:pt>
                <c:pt idx="8366">
                  <c:v>159.62</c:v>
                </c:pt>
                <c:pt idx="8367">
                  <c:v>159.62</c:v>
                </c:pt>
                <c:pt idx="8368">
                  <c:v>159.61000000000001</c:v>
                </c:pt>
                <c:pt idx="8369">
                  <c:v>159.51</c:v>
                </c:pt>
                <c:pt idx="8370">
                  <c:v>159.37</c:v>
                </c:pt>
                <c:pt idx="8371">
                  <c:v>159.16</c:v>
                </c:pt>
                <c:pt idx="8372">
                  <c:v>159.11000000000001</c:v>
                </c:pt>
                <c:pt idx="8373">
                  <c:v>158.85</c:v>
                </c:pt>
                <c:pt idx="8374">
                  <c:v>158.5</c:v>
                </c:pt>
                <c:pt idx="8375">
                  <c:v>158.44999999999999</c:v>
                </c:pt>
                <c:pt idx="8376">
                  <c:v>158.16</c:v>
                </c:pt>
                <c:pt idx="8377">
                  <c:v>158.12</c:v>
                </c:pt>
                <c:pt idx="8378">
                  <c:v>158.12</c:v>
                </c:pt>
                <c:pt idx="8379">
                  <c:v>157.75</c:v>
                </c:pt>
                <c:pt idx="8380">
                  <c:v>157.72</c:v>
                </c:pt>
                <c:pt idx="8381">
                  <c:v>157.29</c:v>
                </c:pt>
                <c:pt idx="8382">
                  <c:v>157.19</c:v>
                </c:pt>
                <c:pt idx="8383">
                  <c:v>157.01</c:v>
                </c:pt>
                <c:pt idx="8384">
                  <c:v>156.97999999999999</c:v>
                </c:pt>
                <c:pt idx="8385">
                  <c:v>156.85</c:v>
                </c:pt>
                <c:pt idx="8386">
                  <c:v>156.76</c:v>
                </c:pt>
                <c:pt idx="8387">
                  <c:v>156.65</c:v>
                </c:pt>
                <c:pt idx="8388">
                  <c:v>156.63999999999999</c:v>
                </c:pt>
                <c:pt idx="8389">
                  <c:v>156.51</c:v>
                </c:pt>
                <c:pt idx="8390">
                  <c:v>156.16</c:v>
                </c:pt>
                <c:pt idx="8391">
                  <c:v>156.07</c:v>
                </c:pt>
                <c:pt idx="8392">
                  <c:v>155.86000000000001</c:v>
                </c:pt>
                <c:pt idx="8393">
                  <c:v>155.61000000000001</c:v>
                </c:pt>
                <c:pt idx="8394">
                  <c:v>155.31</c:v>
                </c:pt>
                <c:pt idx="8395">
                  <c:v>155.19999999999999</c:v>
                </c:pt>
                <c:pt idx="8396">
                  <c:v>155.15</c:v>
                </c:pt>
                <c:pt idx="8397">
                  <c:v>155.12</c:v>
                </c:pt>
                <c:pt idx="8398">
                  <c:v>155.07</c:v>
                </c:pt>
                <c:pt idx="8399">
                  <c:v>154.91999999999999</c:v>
                </c:pt>
                <c:pt idx="8400">
                  <c:v>154.71</c:v>
                </c:pt>
                <c:pt idx="8401">
                  <c:v>154.66</c:v>
                </c:pt>
                <c:pt idx="8402">
                  <c:v>154.16</c:v>
                </c:pt>
                <c:pt idx="8403">
                  <c:v>153.82</c:v>
                </c:pt>
                <c:pt idx="8404">
                  <c:v>153.69</c:v>
                </c:pt>
                <c:pt idx="8405">
                  <c:v>153.49</c:v>
                </c:pt>
                <c:pt idx="8406">
                  <c:v>152.91999999999999</c:v>
                </c:pt>
                <c:pt idx="8407">
                  <c:v>152.77000000000001</c:v>
                </c:pt>
                <c:pt idx="8408">
                  <c:v>152.71</c:v>
                </c:pt>
                <c:pt idx="8409">
                  <c:v>152.49</c:v>
                </c:pt>
                <c:pt idx="8410">
                  <c:v>152.16999999999999</c:v>
                </c:pt>
                <c:pt idx="8411">
                  <c:v>152.02000000000001</c:v>
                </c:pt>
                <c:pt idx="8412">
                  <c:v>151.74</c:v>
                </c:pt>
                <c:pt idx="8413">
                  <c:v>151.69</c:v>
                </c:pt>
                <c:pt idx="8414">
                  <c:v>151.26</c:v>
                </c:pt>
                <c:pt idx="8415">
                  <c:v>151.25</c:v>
                </c:pt>
                <c:pt idx="8416">
                  <c:v>151.21</c:v>
                </c:pt>
                <c:pt idx="8417">
                  <c:v>151.16999999999999</c:v>
                </c:pt>
                <c:pt idx="8418">
                  <c:v>151.12</c:v>
                </c:pt>
                <c:pt idx="8419">
                  <c:v>151</c:v>
                </c:pt>
                <c:pt idx="8420">
                  <c:v>150.96</c:v>
                </c:pt>
                <c:pt idx="8421">
                  <c:v>150.69999999999999</c:v>
                </c:pt>
                <c:pt idx="8422">
                  <c:v>150.41999999999999</c:v>
                </c:pt>
                <c:pt idx="8423">
                  <c:v>150.41999999999999</c:v>
                </c:pt>
                <c:pt idx="8424">
                  <c:v>150.26</c:v>
                </c:pt>
                <c:pt idx="8425">
                  <c:v>150.13999999999999</c:v>
                </c:pt>
                <c:pt idx="8426">
                  <c:v>150.09</c:v>
                </c:pt>
                <c:pt idx="8427">
                  <c:v>150.08000000000001</c:v>
                </c:pt>
                <c:pt idx="8428">
                  <c:v>149.99</c:v>
                </c:pt>
                <c:pt idx="8429">
                  <c:v>149.49</c:v>
                </c:pt>
                <c:pt idx="8430">
                  <c:v>149.29</c:v>
                </c:pt>
                <c:pt idx="8431">
                  <c:v>149.13999999999999</c:v>
                </c:pt>
                <c:pt idx="8432">
                  <c:v>149.13999999999999</c:v>
                </c:pt>
                <c:pt idx="8433">
                  <c:v>149</c:v>
                </c:pt>
                <c:pt idx="8434">
                  <c:v>148.97</c:v>
                </c:pt>
                <c:pt idx="8435">
                  <c:v>148.94999999999999</c:v>
                </c:pt>
                <c:pt idx="8436">
                  <c:v>148.88999999999999</c:v>
                </c:pt>
                <c:pt idx="8437">
                  <c:v>148.1</c:v>
                </c:pt>
                <c:pt idx="8438">
                  <c:v>148.02000000000001</c:v>
                </c:pt>
                <c:pt idx="8439">
                  <c:v>147.82</c:v>
                </c:pt>
                <c:pt idx="8440">
                  <c:v>147.72</c:v>
                </c:pt>
                <c:pt idx="8441">
                  <c:v>147.44</c:v>
                </c:pt>
                <c:pt idx="8442">
                  <c:v>147.19</c:v>
                </c:pt>
                <c:pt idx="8443">
                  <c:v>147.13</c:v>
                </c:pt>
                <c:pt idx="8444">
                  <c:v>147.07</c:v>
                </c:pt>
                <c:pt idx="8445">
                  <c:v>147.06</c:v>
                </c:pt>
                <c:pt idx="8446">
                  <c:v>146.91</c:v>
                </c:pt>
                <c:pt idx="8447">
                  <c:v>146.34</c:v>
                </c:pt>
                <c:pt idx="8448">
                  <c:v>145.82</c:v>
                </c:pt>
                <c:pt idx="8449">
                  <c:v>145.71</c:v>
                </c:pt>
                <c:pt idx="8450">
                  <c:v>145.63999999999999</c:v>
                </c:pt>
                <c:pt idx="8451">
                  <c:v>145.63</c:v>
                </c:pt>
                <c:pt idx="8452">
                  <c:v>145.58000000000001</c:v>
                </c:pt>
                <c:pt idx="8453">
                  <c:v>145.53</c:v>
                </c:pt>
                <c:pt idx="8454">
                  <c:v>145.37</c:v>
                </c:pt>
                <c:pt idx="8455">
                  <c:v>145.1</c:v>
                </c:pt>
                <c:pt idx="8456">
                  <c:v>145.08000000000001</c:v>
                </c:pt>
                <c:pt idx="8457">
                  <c:v>144.85</c:v>
                </c:pt>
                <c:pt idx="8458">
                  <c:v>144.37</c:v>
                </c:pt>
                <c:pt idx="8459">
                  <c:v>144.18</c:v>
                </c:pt>
                <c:pt idx="8460">
                  <c:v>143.84</c:v>
                </c:pt>
                <c:pt idx="8461">
                  <c:v>143.1</c:v>
                </c:pt>
                <c:pt idx="8462">
                  <c:v>142.85</c:v>
                </c:pt>
                <c:pt idx="8463">
                  <c:v>142.68</c:v>
                </c:pt>
                <c:pt idx="8464">
                  <c:v>142.38999999999999</c:v>
                </c:pt>
                <c:pt idx="8465">
                  <c:v>142.25</c:v>
                </c:pt>
                <c:pt idx="8466">
                  <c:v>142.24</c:v>
                </c:pt>
                <c:pt idx="8467">
                  <c:v>141.54</c:v>
                </c:pt>
                <c:pt idx="8468">
                  <c:v>141.11000000000001</c:v>
                </c:pt>
                <c:pt idx="8469">
                  <c:v>141.03</c:v>
                </c:pt>
                <c:pt idx="8470">
                  <c:v>141.02000000000001</c:v>
                </c:pt>
                <c:pt idx="8471">
                  <c:v>140.9</c:v>
                </c:pt>
                <c:pt idx="8472">
                  <c:v>140.77000000000001</c:v>
                </c:pt>
                <c:pt idx="8473">
                  <c:v>140.69</c:v>
                </c:pt>
                <c:pt idx="8474">
                  <c:v>140.15</c:v>
                </c:pt>
                <c:pt idx="8475">
                  <c:v>140.15</c:v>
                </c:pt>
                <c:pt idx="8476">
                  <c:v>139.79</c:v>
                </c:pt>
                <c:pt idx="8477">
                  <c:v>139.75</c:v>
                </c:pt>
                <c:pt idx="8478">
                  <c:v>139.66999999999999</c:v>
                </c:pt>
                <c:pt idx="8479">
                  <c:v>139.59</c:v>
                </c:pt>
                <c:pt idx="8480">
                  <c:v>139.54</c:v>
                </c:pt>
                <c:pt idx="8481">
                  <c:v>139.52000000000001</c:v>
                </c:pt>
                <c:pt idx="8482">
                  <c:v>139.35</c:v>
                </c:pt>
                <c:pt idx="8483">
                  <c:v>139.16</c:v>
                </c:pt>
                <c:pt idx="8484">
                  <c:v>139.07</c:v>
                </c:pt>
                <c:pt idx="8485">
                  <c:v>138.99</c:v>
                </c:pt>
                <c:pt idx="8486">
                  <c:v>138.68</c:v>
                </c:pt>
                <c:pt idx="8487">
                  <c:v>138.62</c:v>
                </c:pt>
                <c:pt idx="8488">
                  <c:v>138.51</c:v>
                </c:pt>
                <c:pt idx="8489">
                  <c:v>138.43</c:v>
                </c:pt>
                <c:pt idx="8490">
                  <c:v>138.38</c:v>
                </c:pt>
                <c:pt idx="8491">
                  <c:v>138.16999999999999</c:v>
                </c:pt>
                <c:pt idx="8492">
                  <c:v>138.16</c:v>
                </c:pt>
                <c:pt idx="8493">
                  <c:v>137.91999999999999</c:v>
                </c:pt>
                <c:pt idx="8494">
                  <c:v>137.72999999999999</c:v>
                </c:pt>
                <c:pt idx="8495">
                  <c:v>137.69999999999999</c:v>
                </c:pt>
                <c:pt idx="8496">
                  <c:v>137.44999999999999</c:v>
                </c:pt>
                <c:pt idx="8497">
                  <c:v>137.43</c:v>
                </c:pt>
                <c:pt idx="8498">
                  <c:v>137.41999999999999</c:v>
                </c:pt>
                <c:pt idx="8499">
                  <c:v>137.38999999999999</c:v>
                </c:pt>
                <c:pt idx="8500">
                  <c:v>137.24</c:v>
                </c:pt>
                <c:pt idx="8501">
                  <c:v>137.16</c:v>
                </c:pt>
                <c:pt idx="8502">
                  <c:v>137.12</c:v>
                </c:pt>
                <c:pt idx="8503">
                  <c:v>136.91</c:v>
                </c:pt>
                <c:pt idx="8504">
                  <c:v>136.85</c:v>
                </c:pt>
                <c:pt idx="8505">
                  <c:v>136.75</c:v>
                </c:pt>
                <c:pt idx="8506">
                  <c:v>136.56</c:v>
                </c:pt>
                <c:pt idx="8507">
                  <c:v>136.28</c:v>
                </c:pt>
                <c:pt idx="8508">
                  <c:v>136.22</c:v>
                </c:pt>
                <c:pt idx="8509">
                  <c:v>135.99</c:v>
                </c:pt>
                <c:pt idx="8510">
                  <c:v>135.69999999999999</c:v>
                </c:pt>
                <c:pt idx="8511">
                  <c:v>135.63</c:v>
                </c:pt>
                <c:pt idx="8512">
                  <c:v>135.57</c:v>
                </c:pt>
                <c:pt idx="8513">
                  <c:v>135.47999999999999</c:v>
                </c:pt>
                <c:pt idx="8514">
                  <c:v>134.99</c:v>
                </c:pt>
                <c:pt idx="8515">
                  <c:v>134.63</c:v>
                </c:pt>
                <c:pt idx="8516">
                  <c:v>134.62</c:v>
                </c:pt>
                <c:pt idx="8517">
                  <c:v>134.47</c:v>
                </c:pt>
                <c:pt idx="8518">
                  <c:v>134.16</c:v>
                </c:pt>
                <c:pt idx="8519">
                  <c:v>134.13999999999999</c:v>
                </c:pt>
                <c:pt idx="8520">
                  <c:v>134.12</c:v>
                </c:pt>
                <c:pt idx="8521">
                  <c:v>133.97999999999999</c:v>
                </c:pt>
                <c:pt idx="8522">
                  <c:v>133.94</c:v>
                </c:pt>
                <c:pt idx="8523">
                  <c:v>133.9</c:v>
                </c:pt>
                <c:pt idx="8524">
                  <c:v>133.66999999999999</c:v>
                </c:pt>
                <c:pt idx="8525">
                  <c:v>133.66</c:v>
                </c:pt>
                <c:pt idx="8526">
                  <c:v>133.63</c:v>
                </c:pt>
                <c:pt idx="8527">
                  <c:v>133.44</c:v>
                </c:pt>
                <c:pt idx="8528">
                  <c:v>133.27000000000001</c:v>
                </c:pt>
                <c:pt idx="8529">
                  <c:v>133.26</c:v>
                </c:pt>
                <c:pt idx="8530">
                  <c:v>133.22</c:v>
                </c:pt>
                <c:pt idx="8531">
                  <c:v>133.1</c:v>
                </c:pt>
                <c:pt idx="8532">
                  <c:v>132.97</c:v>
                </c:pt>
                <c:pt idx="8533">
                  <c:v>132.81</c:v>
                </c:pt>
                <c:pt idx="8534">
                  <c:v>130.69999999999999</c:v>
                </c:pt>
                <c:pt idx="8535">
                  <c:v>130.05000000000001</c:v>
                </c:pt>
                <c:pt idx="8536">
                  <c:v>130.04</c:v>
                </c:pt>
                <c:pt idx="8537">
                  <c:v>129.88</c:v>
                </c:pt>
                <c:pt idx="8538">
                  <c:v>129.72999999999999</c:v>
                </c:pt>
                <c:pt idx="8539">
                  <c:v>129.65</c:v>
                </c:pt>
                <c:pt idx="8540">
                  <c:v>128.72</c:v>
                </c:pt>
                <c:pt idx="8541">
                  <c:v>128.66999999999999</c:v>
                </c:pt>
                <c:pt idx="8542">
                  <c:v>128.58000000000001</c:v>
                </c:pt>
                <c:pt idx="8543">
                  <c:v>128.47</c:v>
                </c:pt>
                <c:pt idx="8544">
                  <c:v>128.30000000000001</c:v>
                </c:pt>
                <c:pt idx="8545">
                  <c:v>128.01</c:v>
                </c:pt>
                <c:pt idx="8546">
                  <c:v>127.43</c:v>
                </c:pt>
                <c:pt idx="8547">
                  <c:v>126.55</c:v>
                </c:pt>
                <c:pt idx="8548">
                  <c:v>125.29</c:v>
                </c:pt>
                <c:pt idx="8549">
                  <c:v>124.63</c:v>
                </c:pt>
                <c:pt idx="8550">
                  <c:v>123.76</c:v>
                </c:pt>
                <c:pt idx="8551">
                  <c:v>123.4</c:v>
                </c:pt>
                <c:pt idx="8552">
                  <c:v>122.88</c:v>
                </c:pt>
                <c:pt idx="8553">
                  <c:v>122.49</c:v>
                </c:pt>
                <c:pt idx="8554">
                  <c:v>122</c:v>
                </c:pt>
                <c:pt idx="8555">
                  <c:v>121.68</c:v>
                </c:pt>
                <c:pt idx="8556">
                  <c:v>121.4</c:v>
                </c:pt>
                <c:pt idx="8557">
                  <c:v>120.84</c:v>
                </c:pt>
                <c:pt idx="8558">
                  <c:v>119.85</c:v>
                </c:pt>
                <c:pt idx="8559">
                  <c:v>119.7</c:v>
                </c:pt>
                <c:pt idx="8560">
                  <c:v>119.49</c:v>
                </c:pt>
                <c:pt idx="8561">
                  <c:v>119.39</c:v>
                </c:pt>
                <c:pt idx="8562">
                  <c:v>119.38</c:v>
                </c:pt>
                <c:pt idx="8563">
                  <c:v>119.36</c:v>
                </c:pt>
                <c:pt idx="8564">
                  <c:v>119.11</c:v>
                </c:pt>
                <c:pt idx="8565">
                  <c:v>118.5</c:v>
                </c:pt>
                <c:pt idx="8566">
                  <c:v>118.05</c:v>
                </c:pt>
                <c:pt idx="8567">
                  <c:v>117.29</c:v>
                </c:pt>
                <c:pt idx="8568">
                  <c:v>116.83</c:v>
                </c:pt>
                <c:pt idx="8569">
                  <c:v>116.79</c:v>
                </c:pt>
                <c:pt idx="8570">
                  <c:v>116.72</c:v>
                </c:pt>
                <c:pt idx="8571">
                  <c:v>116.71</c:v>
                </c:pt>
                <c:pt idx="8572">
                  <c:v>116.56</c:v>
                </c:pt>
                <c:pt idx="8573">
                  <c:v>115.57</c:v>
                </c:pt>
                <c:pt idx="8574">
                  <c:v>115.43</c:v>
                </c:pt>
                <c:pt idx="8575">
                  <c:v>114.96</c:v>
                </c:pt>
                <c:pt idx="8576">
                  <c:v>114.81</c:v>
                </c:pt>
                <c:pt idx="8577">
                  <c:v>114.25</c:v>
                </c:pt>
                <c:pt idx="8578">
                  <c:v>114.05</c:v>
                </c:pt>
                <c:pt idx="8579">
                  <c:v>113.98</c:v>
                </c:pt>
                <c:pt idx="8580">
                  <c:v>113.23</c:v>
                </c:pt>
                <c:pt idx="8581">
                  <c:v>113.06</c:v>
                </c:pt>
                <c:pt idx="8582">
                  <c:v>112.84</c:v>
                </c:pt>
                <c:pt idx="8583">
                  <c:v>112.35</c:v>
                </c:pt>
                <c:pt idx="8584">
                  <c:v>112.18</c:v>
                </c:pt>
                <c:pt idx="8585">
                  <c:v>111.84</c:v>
                </c:pt>
                <c:pt idx="8586">
                  <c:v>111.83</c:v>
                </c:pt>
                <c:pt idx="8587">
                  <c:v>111.31</c:v>
                </c:pt>
                <c:pt idx="8588">
                  <c:v>110.98</c:v>
                </c:pt>
                <c:pt idx="8589">
                  <c:v>109.21</c:v>
                </c:pt>
                <c:pt idx="8590">
                  <c:v>107.58</c:v>
                </c:pt>
                <c:pt idx="8591">
                  <c:v>106.82</c:v>
                </c:pt>
                <c:pt idx="8592">
                  <c:v>106.4</c:v>
                </c:pt>
                <c:pt idx="8593">
                  <c:v>106.22</c:v>
                </c:pt>
                <c:pt idx="8594">
                  <c:v>105.56</c:v>
                </c:pt>
                <c:pt idx="8595">
                  <c:v>105.5</c:v>
                </c:pt>
                <c:pt idx="8596">
                  <c:v>104.5</c:v>
                </c:pt>
                <c:pt idx="8597">
                  <c:v>103.59</c:v>
                </c:pt>
                <c:pt idx="8598">
                  <c:v>103.58</c:v>
                </c:pt>
                <c:pt idx="8599">
                  <c:v>103.42</c:v>
                </c:pt>
                <c:pt idx="8600">
                  <c:v>103.04</c:v>
                </c:pt>
                <c:pt idx="8601">
                  <c:v>103</c:v>
                </c:pt>
                <c:pt idx="8602">
                  <c:v>102.58</c:v>
                </c:pt>
                <c:pt idx="8603">
                  <c:v>102.35</c:v>
                </c:pt>
                <c:pt idx="8604">
                  <c:v>102.04</c:v>
                </c:pt>
                <c:pt idx="8605">
                  <c:v>101.95</c:v>
                </c:pt>
                <c:pt idx="8606">
                  <c:v>101.88</c:v>
                </c:pt>
                <c:pt idx="8607">
                  <c:v>100.83</c:v>
                </c:pt>
                <c:pt idx="8608">
                  <c:v>100.76</c:v>
                </c:pt>
                <c:pt idx="8609">
                  <c:v>99.67</c:v>
                </c:pt>
                <c:pt idx="8610">
                  <c:v>97.64</c:v>
                </c:pt>
                <c:pt idx="8611">
                  <c:v>97.63</c:v>
                </c:pt>
                <c:pt idx="8612">
                  <c:v>96.78</c:v>
                </c:pt>
                <c:pt idx="8613">
                  <c:v>96.65</c:v>
                </c:pt>
                <c:pt idx="8614">
                  <c:v>96.62</c:v>
                </c:pt>
                <c:pt idx="8615">
                  <c:v>96.09</c:v>
                </c:pt>
                <c:pt idx="8616">
                  <c:v>95.18</c:v>
                </c:pt>
                <c:pt idx="8617">
                  <c:v>94.73</c:v>
                </c:pt>
                <c:pt idx="8618">
                  <c:v>92.66</c:v>
                </c:pt>
                <c:pt idx="8619">
                  <c:v>91.41</c:v>
                </c:pt>
                <c:pt idx="8620">
                  <c:v>91.15</c:v>
                </c:pt>
                <c:pt idx="8621">
                  <c:v>89.84</c:v>
                </c:pt>
                <c:pt idx="8622">
                  <c:v>88.3</c:v>
                </c:pt>
                <c:pt idx="8623">
                  <c:v>88</c:v>
                </c:pt>
                <c:pt idx="8624">
                  <c:v>87.79</c:v>
                </c:pt>
                <c:pt idx="8625">
                  <c:v>87.67</c:v>
                </c:pt>
                <c:pt idx="8626">
                  <c:v>85.67</c:v>
                </c:pt>
                <c:pt idx="8627">
                  <c:v>85.61</c:v>
                </c:pt>
                <c:pt idx="8628">
                  <c:v>85.32</c:v>
                </c:pt>
                <c:pt idx="8629">
                  <c:v>84.8</c:v>
                </c:pt>
                <c:pt idx="8630">
                  <c:v>83.34</c:v>
                </c:pt>
                <c:pt idx="8631">
                  <c:v>80.94</c:v>
                </c:pt>
                <c:pt idx="8632">
                  <c:v>80.569999999999993</c:v>
                </c:pt>
                <c:pt idx="8633">
                  <c:v>78.319999999999993</c:v>
                </c:pt>
                <c:pt idx="8634">
                  <c:v>76.2</c:v>
                </c:pt>
                <c:pt idx="8635">
                  <c:v>73.62</c:v>
                </c:pt>
                <c:pt idx="8636">
                  <c:v>72.28</c:v>
                </c:pt>
                <c:pt idx="8637">
                  <c:v>72.19</c:v>
                </c:pt>
                <c:pt idx="8638">
                  <c:v>71.8</c:v>
                </c:pt>
                <c:pt idx="8639">
                  <c:v>71.209999999999994</c:v>
                </c:pt>
                <c:pt idx="8640">
                  <c:v>70.739999999999995</c:v>
                </c:pt>
                <c:pt idx="8641">
                  <c:v>70.08</c:v>
                </c:pt>
                <c:pt idx="8642">
                  <c:v>69.8</c:v>
                </c:pt>
                <c:pt idx="8643">
                  <c:v>68.34</c:v>
                </c:pt>
                <c:pt idx="8644">
                  <c:v>67.95</c:v>
                </c:pt>
                <c:pt idx="8645">
                  <c:v>67.87</c:v>
                </c:pt>
                <c:pt idx="8646">
                  <c:v>67.53</c:v>
                </c:pt>
                <c:pt idx="8647">
                  <c:v>67.36</c:v>
                </c:pt>
                <c:pt idx="8648">
                  <c:v>66.31</c:v>
                </c:pt>
                <c:pt idx="8649">
                  <c:v>63.46</c:v>
                </c:pt>
                <c:pt idx="8650">
                  <c:v>62.56</c:v>
                </c:pt>
                <c:pt idx="8651">
                  <c:v>61.47</c:v>
                </c:pt>
                <c:pt idx="8652">
                  <c:v>58.57</c:v>
                </c:pt>
                <c:pt idx="8653">
                  <c:v>55.16</c:v>
                </c:pt>
                <c:pt idx="8654">
                  <c:v>55.16</c:v>
                </c:pt>
                <c:pt idx="8655">
                  <c:v>54.24</c:v>
                </c:pt>
                <c:pt idx="8656">
                  <c:v>53.18</c:v>
                </c:pt>
                <c:pt idx="8657">
                  <c:v>53.04</c:v>
                </c:pt>
                <c:pt idx="8658">
                  <c:v>52.53</c:v>
                </c:pt>
                <c:pt idx="8659">
                  <c:v>50.9</c:v>
                </c:pt>
                <c:pt idx="8660">
                  <c:v>49.34</c:v>
                </c:pt>
                <c:pt idx="8661">
                  <c:v>48.73</c:v>
                </c:pt>
                <c:pt idx="8662">
                  <c:v>48.53</c:v>
                </c:pt>
                <c:pt idx="8663">
                  <c:v>47.31</c:v>
                </c:pt>
                <c:pt idx="8664">
                  <c:v>47.21</c:v>
                </c:pt>
                <c:pt idx="8665">
                  <c:v>45.49</c:v>
                </c:pt>
                <c:pt idx="8666">
                  <c:v>45.39</c:v>
                </c:pt>
                <c:pt idx="8667">
                  <c:v>45.31</c:v>
                </c:pt>
                <c:pt idx="8668">
                  <c:v>44.2</c:v>
                </c:pt>
                <c:pt idx="8669">
                  <c:v>42.19</c:v>
                </c:pt>
                <c:pt idx="8670">
                  <c:v>40.99</c:v>
                </c:pt>
                <c:pt idx="8671">
                  <c:v>40.36</c:v>
                </c:pt>
                <c:pt idx="8672">
                  <c:v>40.03</c:v>
                </c:pt>
                <c:pt idx="8673">
                  <c:v>39.33</c:v>
                </c:pt>
                <c:pt idx="8674">
                  <c:v>38.18</c:v>
                </c:pt>
                <c:pt idx="8675">
                  <c:v>37.94</c:v>
                </c:pt>
                <c:pt idx="8676">
                  <c:v>37.01</c:v>
                </c:pt>
                <c:pt idx="8677">
                  <c:v>36.130000000000003</c:v>
                </c:pt>
                <c:pt idx="8678">
                  <c:v>35.4</c:v>
                </c:pt>
                <c:pt idx="8679">
                  <c:v>34.94</c:v>
                </c:pt>
                <c:pt idx="8680">
                  <c:v>34.4</c:v>
                </c:pt>
                <c:pt idx="8681">
                  <c:v>33.369999999999997</c:v>
                </c:pt>
                <c:pt idx="8682">
                  <c:v>32.51</c:v>
                </c:pt>
                <c:pt idx="8683">
                  <c:v>32.1</c:v>
                </c:pt>
                <c:pt idx="8684">
                  <c:v>32.01</c:v>
                </c:pt>
                <c:pt idx="8685">
                  <c:v>30.68</c:v>
                </c:pt>
                <c:pt idx="8686">
                  <c:v>27.64</c:v>
                </c:pt>
                <c:pt idx="8687">
                  <c:v>24.91</c:v>
                </c:pt>
                <c:pt idx="8688">
                  <c:v>24.01</c:v>
                </c:pt>
                <c:pt idx="8689">
                  <c:v>21.7</c:v>
                </c:pt>
                <c:pt idx="8690">
                  <c:v>20.77</c:v>
                </c:pt>
                <c:pt idx="8691">
                  <c:v>20.39</c:v>
                </c:pt>
                <c:pt idx="8692">
                  <c:v>20.13</c:v>
                </c:pt>
                <c:pt idx="8693">
                  <c:v>19.75</c:v>
                </c:pt>
                <c:pt idx="8694">
                  <c:v>17.399999999999999</c:v>
                </c:pt>
                <c:pt idx="8695">
                  <c:v>16.34</c:v>
                </c:pt>
                <c:pt idx="8696">
                  <c:v>15.35</c:v>
                </c:pt>
                <c:pt idx="8697">
                  <c:v>13.51</c:v>
                </c:pt>
                <c:pt idx="8698">
                  <c:v>12.97</c:v>
                </c:pt>
                <c:pt idx="8699">
                  <c:v>9.8000000000000007</c:v>
                </c:pt>
                <c:pt idx="8700">
                  <c:v>9.51</c:v>
                </c:pt>
                <c:pt idx="8701">
                  <c:v>8.77</c:v>
                </c:pt>
                <c:pt idx="8702">
                  <c:v>8.3000000000000007</c:v>
                </c:pt>
                <c:pt idx="8703">
                  <c:v>5.86</c:v>
                </c:pt>
                <c:pt idx="8704">
                  <c:v>5.2</c:v>
                </c:pt>
                <c:pt idx="8705">
                  <c:v>4.66</c:v>
                </c:pt>
                <c:pt idx="8706">
                  <c:v>4.42</c:v>
                </c:pt>
                <c:pt idx="8707">
                  <c:v>3.87</c:v>
                </c:pt>
                <c:pt idx="8708">
                  <c:v>3.57</c:v>
                </c:pt>
                <c:pt idx="8709">
                  <c:v>0</c:v>
                </c:pt>
                <c:pt idx="8710">
                  <c:v>0</c:v>
                </c:pt>
                <c:pt idx="8711">
                  <c:v>0</c:v>
                </c:pt>
                <c:pt idx="8712">
                  <c:v>0</c:v>
                </c:pt>
                <c:pt idx="8713">
                  <c:v>0</c:v>
                </c:pt>
                <c:pt idx="8714">
                  <c:v>0</c:v>
                </c:pt>
                <c:pt idx="8715">
                  <c:v>0</c:v>
                </c:pt>
                <c:pt idx="8716">
                  <c:v>0</c:v>
                </c:pt>
                <c:pt idx="8717">
                  <c:v>0</c:v>
                </c:pt>
                <c:pt idx="8718">
                  <c:v>0</c:v>
                </c:pt>
                <c:pt idx="8719">
                  <c:v>0</c:v>
                </c:pt>
                <c:pt idx="8720">
                  <c:v>0</c:v>
                </c:pt>
                <c:pt idx="8721">
                  <c:v>0</c:v>
                </c:pt>
                <c:pt idx="8722">
                  <c:v>0</c:v>
                </c:pt>
                <c:pt idx="8723">
                  <c:v>0</c:v>
                </c:pt>
                <c:pt idx="8724">
                  <c:v>0</c:v>
                </c:pt>
                <c:pt idx="8725">
                  <c:v>0</c:v>
                </c:pt>
                <c:pt idx="8726">
                  <c:v>0</c:v>
                </c:pt>
                <c:pt idx="8727">
                  <c:v>0</c:v>
                </c:pt>
                <c:pt idx="8728">
                  <c:v>0</c:v>
                </c:pt>
                <c:pt idx="8729">
                  <c:v>0</c:v>
                </c:pt>
                <c:pt idx="8730">
                  <c:v>0</c:v>
                </c:pt>
                <c:pt idx="8731">
                  <c:v>0</c:v>
                </c:pt>
                <c:pt idx="8732">
                  <c:v>0</c:v>
                </c:pt>
                <c:pt idx="8733">
                  <c:v>0</c:v>
                </c:pt>
                <c:pt idx="8734">
                  <c:v>0</c:v>
                </c:pt>
                <c:pt idx="8735">
                  <c:v>0</c:v>
                </c:pt>
                <c:pt idx="8736">
                  <c:v>0</c:v>
                </c:pt>
                <c:pt idx="8737">
                  <c:v>0</c:v>
                </c:pt>
                <c:pt idx="8738">
                  <c:v>0</c:v>
                </c:pt>
                <c:pt idx="8739">
                  <c:v>0</c:v>
                </c:pt>
                <c:pt idx="8740">
                  <c:v>0</c:v>
                </c:pt>
                <c:pt idx="8741">
                  <c:v>0</c:v>
                </c:pt>
                <c:pt idx="8742">
                  <c:v>0</c:v>
                </c:pt>
                <c:pt idx="8743">
                  <c:v>0</c:v>
                </c:pt>
                <c:pt idx="8744">
                  <c:v>0</c:v>
                </c:pt>
                <c:pt idx="8745">
                  <c:v>0</c:v>
                </c:pt>
                <c:pt idx="8746">
                  <c:v>0</c:v>
                </c:pt>
                <c:pt idx="8747">
                  <c:v>0</c:v>
                </c:pt>
                <c:pt idx="8748">
                  <c:v>0</c:v>
                </c:pt>
                <c:pt idx="8749">
                  <c:v>0</c:v>
                </c:pt>
                <c:pt idx="8750">
                  <c:v>0</c:v>
                </c:pt>
                <c:pt idx="8751">
                  <c:v>0</c:v>
                </c:pt>
                <c:pt idx="8752">
                  <c:v>0</c:v>
                </c:pt>
                <c:pt idx="8753">
                  <c:v>0</c:v>
                </c:pt>
                <c:pt idx="8754">
                  <c:v>0</c:v>
                </c:pt>
                <c:pt idx="8755">
                  <c:v>0</c:v>
                </c:pt>
                <c:pt idx="8756">
                  <c:v>0</c:v>
                </c:pt>
                <c:pt idx="8757">
                  <c:v>0</c:v>
                </c:pt>
                <c:pt idx="8758">
                  <c:v>0</c:v>
                </c:pt>
                <c:pt idx="8759">
                  <c:v>0</c:v>
                </c:pt>
                <c:pt idx="8760">
                  <c:v>0</c:v>
                </c:pt>
                <c:pt idx="8761">
                  <c:v>0</c:v>
                </c:pt>
                <c:pt idx="8762">
                  <c:v>0</c:v>
                </c:pt>
                <c:pt idx="8763">
                  <c:v>0</c:v>
                </c:pt>
                <c:pt idx="8764">
                  <c:v>0</c:v>
                </c:pt>
                <c:pt idx="8765">
                  <c:v>0</c:v>
                </c:pt>
                <c:pt idx="8766">
                  <c:v>0</c:v>
                </c:pt>
                <c:pt idx="8767">
                  <c:v>0</c:v>
                </c:pt>
                <c:pt idx="8768">
                  <c:v>0</c:v>
                </c:pt>
                <c:pt idx="8769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772032"/>
        <c:axId val="175773952"/>
      </c:scatterChar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January!$G$23:$G$8792</c:f>
              <c:numCache>
                <c:formatCode>General</c:formatCode>
                <c:ptCount val="877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  <c:pt idx="2025">
                  <c:v>2026</c:v>
                </c:pt>
                <c:pt idx="2026">
                  <c:v>2027</c:v>
                </c:pt>
                <c:pt idx="2027">
                  <c:v>2028</c:v>
                </c:pt>
                <c:pt idx="2028">
                  <c:v>2029</c:v>
                </c:pt>
                <c:pt idx="2029">
                  <c:v>2030</c:v>
                </c:pt>
                <c:pt idx="2030">
                  <c:v>2031</c:v>
                </c:pt>
                <c:pt idx="2031">
                  <c:v>2032</c:v>
                </c:pt>
                <c:pt idx="2032">
                  <c:v>2033</c:v>
                </c:pt>
                <c:pt idx="2033">
                  <c:v>2034</c:v>
                </c:pt>
                <c:pt idx="2034">
                  <c:v>2035</c:v>
                </c:pt>
                <c:pt idx="2035">
                  <c:v>2036</c:v>
                </c:pt>
                <c:pt idx="2036">
                  <c:v>2037</c:v>
                </c:pt>
                <c:pt idx="2037">
                  <c:v>2038</c:v>
                </c:pt>
                <c:pt idx="2038">
                  <c:v>2039</c:v>
                </c:pt>
                <c:pt idx="2039">
                  <c:v>2040</c:v>
                </c:pt>
                <c:pt idx="2040">
                  <c:v>2041</c:v>
                </c:pt>
                <c:pt idx="2041">
                  <c:v>2042</c:v>
                </c:pt>
                <c:pt idx="2042">
                  <c:v>2043</c:v>
                </c:pt>
                <c:pt idx="2043">
                  <c:v>2044</c:v>
                </c:pt>
                <c:pt idx="2044">
                  <c:v>2045</c:v>
                </c:pt>
                <c:pt idx="2045">
                  <c:v>2046</c:v>
                </c:pt>
                <c:pt idx="2046">
                  <c:v>2047</c:v>
                </c:pt>
                <c:pt idx="2047">
                  <c:v>2048</c:v>
                </c:pt>
                <c:pt idx="2048">
                  <c:v>2049</c:v>
                </c:pt>
                <c:pt idx="2049">
                  <c:v>2050</c:v>
                </c:pt>
                <c:pt idx="2050">
                  <c:v>2051</c:v>
                </c:pt>
                <c:pt idx="2051">
                  <c:v>2052</c:v>
                </c:pt>
                <c:pt idx="2052">
                  <c:v>2053</c:v>
                </c:pt>
                <c:pt idx="2053">
                  <c:v>2054</c:v>
                </c:pt>
                <c:pt idx="2054">
                  <c:v>2055</c:v>
                </c:pt>
                <c:pt idx="2055">
                  <c:v>2056</c:v>
                </c:pt>
                <c:pt idx="2056">
                  <c:v>2057</c:v>
                </c:pt>
                <c:pt idx="2057">
                  <c:v>2058</c:v>
                </c:pt>
                <c:pt idx="2058">
                  <c:v>2059</c:v>
                </c:pt>
                <c:pt idx="2059">
                  <c:v>2060</c:v>
                </c:pt>
                <c:pt idx="2060">
                  <c:v>2061</c:v>
                </c:pt>
                <c:pt idx="2061">
                  <c:v>2062</c:v>
                </c:pt>
                <c:pt idx="2062">
                  <c:v>2063</c:v>
                </c:pt>
                <c:pt idx="2063">
                  <c:v>2064</c:v>
                </c:pt>
                <c:pt idx="2064">
                  <c:v>2065</c:v>
                </c:pt>
                <c:pt idx="2065">
                  <c:v>2066</c:v>
                </c:pt>
                <c:pt idx="2066">
                  <c:v>2067</c:v>
                </c:pt>
                <c:pt idx="2067">
                  <c:v>2068</c:v>
                </c:pt>
                <c:pt idx="2068">
                  <c:v>2069</c:v>
                </c:pt>
                <c:pt idx="2069">
                  <c:v>2070</c:v>
                </c:pt>
                <c:pt idx="2070">
                  <c:v>2071</c:v>
                </c:pt>
                <c:pt idx="2071">
                  <c:v>2072</c:v>
                </c:pt>
                <c:pt idx="2072">
                  <c:v>2073</c:v>
                </c:pt>
                <c:pt idx="2073">
                  <c:v>2074</c:v>
                </c:pt>
                <c:pt idx="2074">
                  <c:v>2075</c:v>
                </c:pt>
                <c:pt idx="2075">
                  <c:v>2076</c:v>
                </c:pt>
                <c:pt idx="2076">
                  <c:v>2077</c:v>
                </c:pt>
                <c:pt idx="2077">
                  <c:v>2078</c:v>
                </c:pt>
                <c:pt idx="2078">
                  <c:v>2079</c:v>
                </c:pt>
                <c:pt idx="2079">
                  <c:v>2080</c:v>
                </c:pt>
                <c:pt idx="2080">
                  <c:v>2081</c:v>
                </c:pt>
                <c:pt idx="2081">
                  <c:v>2082</c:v>
                </c:pt>
                <c:pt idx="2082">
                  <c:v>2083</c:v>
                </c:pt>
                <c:pt idx="2083">
                  <c:v>2084</c:v>
                </c:pt>
                <c:pt idx="2084">
                  <c:v>2085</c:v>
                </c:pt>
                <c:pt idx="2085">
                  <c:v>2086</c:v>
                </c:pt>
                <c:pt idx="2086">
                  <c:v>2087</c:v>
                </c:pt>
                <c:pt idx="2087">
                  <c:v>2088</c:v>
                </c:pt>
                <c:pt idx="2088">
                  <c:v>2089</c:v>
                </c:pt>
                <c:pt idx="2089">
                  <c:v>2090</c:v>
                </c:pt>
                <c:pt idx="2090">
                  <c:v>2091</c:v>
                </c:pt>
                <c:pt idx="2091">
                  <c:v>2092</c:v>
                </c:pt>
                <c:pt idx="2092">
                  <c:v>2093</c:v>
                </c:pt>
                <c:pt idx="2093">
                  <c:v>2094</c:v>
                </c:pt>
                <c:pt idx="2094">
                  <c:v>2095</c:v>
                </c:pt>
                <c:pt idx="2095">
                  <c:v>2096</c:v>
                </c:pt>
                <c:pt idx="2096">
                  <c:v>2097</c:v>
                </c:pt>
                <c:pt idx="2097">
                  <c:v>2098</c:v>
                </c:pt>
                <c:pt idx="2098">
                  <c:v>2099</c:v>
                </c:pt>
                <c:pt idx="2099">
                  <c:v>2100</c:v>
                </c:pt>
                <c:pt idx="2100">
                  <c:v>2101</c:v>
                </c:pt>
                <c:pt idx="2101">
                  <c:v>2102</c:v>
                </c:pt>
                <c:pt idx="2102">
                  <c:v>2103</c:v>
                </c:pt>
                <c:pt idx="2103">
                  <c:v>2104</c:v>
                </c:pt>
                <c:pt idx="2104">
                  <c:v>2105</c:v>
                </c:pt>
                <c:pt idx="2105">
                  <c:v>2106</c:v>
                </c:pt>
                <c:pt idx="2106">
                  <c:v>2107</c:v>
                </c:pt>
                <c:pt idx="2107">
                  <c:v>2108</c:v>
                </c:pt>
                <c:pt idx="2108">
                  <c:v>2109</c:v>
                </c:pt>
                <c:pt idx="2109">
                  <c:v>2110</c:v>
                </c:pt>
                <c:pt idx="2110">
                  <c:v>2111</c:v>
                </c:pt>
                <c:pt idx="2111">
                  <c:v>2112</c:v>
                </c:pt>
                <c:pt idx="2112">
                  <c:v>2113</c:v>
                </c:pt>
                <c:pt idx="2113">
                  <c:v>2114</c:v>
                </c:pt>
                <c:pt idx="2114">
                  <c:v>2115</c:v>
                </c:pt>
                <c:pt idx="2115">
                  <c:v>2116</c:v>
                </c:pt>
                <c:pt idx="2116">
                  <c:v>2117</c:v>
                </c:pt>
                <c:pt idx="2117">
                  <c:v>2118</c:v>
                </c:pt>
                <c:pt idx="2118">
                  <c:v>2119</c:v>
                </c:pt>
                <c:pt idx="2119">
                  <c:v>2120</c:v>
                </c:pt>
                <c:pt idx="2120">
                  <c:v>2121</c:v>
                </c:pt>
                <c:pt idx="2121">
                  <c:v>2122</c:v>
                </c:pt>
                <c:pt idx="2122">
                  <c:v>2123</c:v>
                </c:pt>
                <c:pt idx="2123">
                  <c:v>2124</c:v>
                </c:pt>
                <c:pt idx="2124">
                  <c:v>2125</c:v>
                </c:pt>
                <c:pt idx="2125">
                  <c:v>2126</c:v>
                </c:pt>
                <c:pt idx="2126">
                  <c:v>2127</c:v>
                </c:pt>
                <c:pt idx="2127">
                  <c:v>2128</c:v>
                </c:pt>
                <c:pt idx="2128">
                  <c:v>2129</c:v>
                </c:pt>
                <c:pt idx="2129">
                  <c:v>2130</c:v>
                </c:pt>
                <c:pt idx="2130">
                  <c:v>2131</c:v>
                </c:pt>
                <c:pt idx="2131">
                  <c:v>2132</c:v>
                </c:pt>
                <c:pt idx="2132">
                  <c:v>2133</c:v>
                </c:pt>
                <c:pt idx="2133">
                  <c:v>2134</c:v>
                </c:pt>
                <c:pt idx="2134">
                  <c:v>2135</c:v>
                </c:pt>
                <c:pt idx="2135">
                  <c:v>2136</c:v>
                </c:pt>
                <c:pt idx="2136">
                  <c:v>2137</c:v>
                </c:pt>
                <c:pt idx="2137">
                  <c:v>2138</c:v>
                </c:pt>
                <c:pt idx="2138">
                  <c:v>2139</c:v>
                </c:pt>
                <c:pt idx="2139">
                  <c:v>2140</c:v>
                </c:pt>
                <c:pt idx="2140">
                  <c:v>2141</c:v>
                </c:pt>
                <c:pt idx="2141">
                  <c:v>2142</c:v>
                </c:pt>
                <c:pt idx="2142">
                  <c:v>2143</c:v>
                </c:pt>
                <c:pt idx="2143">
                  <c:v>2144</c:v>
                </c:pt>
                <c:pt idx="2144">
                  <c:v>2145</c:v>
                </c:pt>
                <c:pt idx="2145">
                  <c:v>2146</c:v>
                </c:pt>
                <c:pt idx="2146">
                  <c:v>2147</c:v>
                </c:pt>
                <c:pt idx="2147">
                  <c:v>2148</c:v>
                </c:pt>
                <c:pt idx="2148">
                  <c:v>2149</c:v>
                </c:pt>
                <c:pt idx="2149">
                  <c:v>2150</c:v>
                </c:pt>
                <c:pt idx="2150">
                  <c:v>2151</c:v>
                </c:pt>
                <c:pt idx="2151">
                  <c:v>2152</c:v>
                </c:pt>
                <c:pt idx="2152">
                  <c:v>2153</c:v>
                </c:pt>
                <c:pt idx="2153">
                  <c:v>2154</c:v>
                </c:pt>
                <c:pt idx="2154">
                  <c:v>2155</c:v>
                </c:pt>
                <c:pt idx="2155">
                  <c:v>2156</c:v>
                </c:pt>
                <c:pt idx="2156">
                  <c:v>2157</c:v>
                </c:pt>
                <c:pt idx="2157">
                  <c:v>2158</c:v>
                </c:pt>
                <c:pt idx="2158">
                  <c:v>2159</c:v>
                </c:pt>
                <c:pt idx="2159">
                  <c:v>2160</c:v>
                </c:pt>
                <c:pt idx="2160">
                  <c:v>2161</c:v>
                </c:pt>
                <c:pt idx="2161">
                  <c:v>2162</c:v>
                </c:pt>
                <c:pt idx="2162">
                  <c:v>2163</c:v>
                </c:pt>
                <c:pt idx="2163">
                  <c:v>2164</c:v>
                </c:pt>
                <c:pt idx="2164">
                  <c:v>2165</c:v>
                </c:pt>
                <c:pt idx="2165">
                  <c:v>2166</c:v>
                </c:pt>
                <c:pt idx="2166">
                  <c:v>2167</c:v>
                </c:pt>
                <c:pt idx="2167">
                  <c:v>2168</c:v>
                </c:pt>
                <c:pt idx="2168">
                  <c:v>2169</c:v>
                </c:pt>
                <c:pt idx="2169">
                  <c:v>2170</c:v>
                </c:pt>
                <c:pt idx="2170">
                  <c:v>2171</c:v>
                </c:pt>
                <c:pt idx="2171">
                  <c:v>2172</c:v>
                </c:pt>
                <c:pt idx="2172">
                  <c:v>2173</c:v>
                </c:pt>
                <c:pt idx="2173">
                  <c:v>2174</c:v>
                </c:pt>
                <c:pt idx="2174">
                  <c:v>2175</c:v>
                </c:pt>
                <c:pt idx="2175">
                  <c:v>2176</c:v>
                </c:pt>
                <c:pt idx="2176">
                  <c:v>2177</c:v>
                </c:pt>
                <c:pt idx="2177">
                  <c:v>2178</c:v>
                </c:pt>
                <c:pt idx="2178">
                  <c:v>2179</c:v>
                </c:pt>
                <c:pt idx="2179">
                  <c:v>2180</c:v>
                </c:pt>
                <c:pt idx="2180">
                  <c:v>2181</c:v>
                </c:pt>
                <c:pt idx="2181">
                  <c:v>2182</c:v>
                </c:pt>
                <c:pt idx="2182">
                  <c:v>2183</c:v>
                </c:pt>
                <c:pt idx="2183">
                  <c:v>2184</c:v>
                </c:pt>
                <c:pt idx="2184">
                  <c:v>2185</c:v>
                </c:pt>
                <c:pt idx="2185">
                  <c:v>2186</c:v>
                </c:pt>
                <c:pt idx="2186">
                  <c:v>2187</c:v>
                </c:pt>
                <c:pt idx="2187">
                  <c:v>2188</c:v>
                </c:pt>
                <c:pt idx="2188">
                  <c:v>2189</c:v>
                </c:pt>
                <c:pt idx="2189">
                  <c:v>2190</c:v>
                </c:pt>
                <c:pt idx="2190">
                  <c:v>2191</c:v>
                </c:pt>
                <c:pt idx="2191">
                  <c:v>2192</c:v>
                </c:pt>
                <c:pt idx="2192">
                  <c:v>2193</c:v>
                </c:pt>
                <c:pt idx="2193">
                  <c:v>2194</c:v>
                </c:pt>
                <c:pt idx="2194">
                  <c:v>2195</c:v>
                </c:pt>
                <c:pt idx="2195">
                  <c:v>2196</c:v>
                </c:pt>
                <c:pt idx="2196">
                  <c:v>2197</c:v>
                </c:pt>
                <c:pt idx="2197">
                  <c:v>2198</c:v>
                </c:pt>
                <c:pt idx="2198">
                  <c:v>2199</c:v>
                </c:pt>
                <c:pt idx="2199">
                  <c:v>2200</c:v>
                </c:pt>
                <c:pt idx="2200">
                  <c:v>2201</c:v>
                </c:pt>
                <c:pt idx="2201">
                  <c:v>2202</c:v>
                </c:pt>
                <c:pt idx="2202">
                  <c:v>2203</c:v>
                </c:pt>
                <c:pt idx="2203">
                  <c:v>2204</c:v>
                </c:pt>
                <c:pt idx="2204">
                  <c:v>2205</c:v>
                </c:pt>
                <c:pt idx="2205">
                  <c:v>2206</c:v>
                </c:pt>
                <c:pt idx="2206">
                  <c:v>2207</c:v>
                </c:pt>
                <c:pt idx="2207">
                  <c:v>2208</c:v>
                </c:pt>
                <c:pt idx="2208">
                  <c:v>2209</c:v>
                </c:pt>
                <c:pt idx="2209">
                  <c:v>2210</c:v>
                </c:pt>
                <c:pt idx="2210">
                  <c:v>2211</c:v>
                </c:pt>
                <c:pt idx="2211">
                  <c:v>2212</c:v>
                </c:pt>
                <c:pt idx="2212">
                  <c:v>2213</c:v>
                </c:pt>
                <c:pt idx="2213">
                  <c:v>2214</c:v>
                </c:pt>
                <c:pt idx="2214">
                  <c:v>2215</c:v>
                </c:pt>
                <c:pt idx="2215">
                  <c:v>2216</c:v>
                </c:pt>
                <c:pt idx="2216">
                  <c:v>2217</c:v>
                </c:pt>
                <c:pt idx="2217">
                  <c:v>2218</c:v>
                </c:pt>
                <c:pt idx="2218">
                  <c:v>2219</c:v>
                </c:pt>
                <c:pt idx="2219">
                  <c:v>2220</c:v>
                </c:pt>
                <c:pt idx="2220">
                  <c:v>2221</c:v>
                </c:pt>
                <c:pt idx="2221">
                  <c:v>2222</c:v>
                </c:pt>
                <c:pt idx="2222">
                  <c:v>2223</c:v>
                </c:pt>
                <c:pt idx="2223">
                  <c:v>2224</c:v>
                </c:pt>
                <c:pt idx="2224">
                  <c:v>2225</c:v>
                </c:pt>
                <c:pt idx="2225">
                  <c:v>2226</c:v>
                </c:pt>
                <c:pt idx="2226">
                  <c:v>2227</c:v>
                </c:pt>
                <c:pt idx="2227">
                  <c:v>2228</c:v>
                </c:pt>
                <c:pt idx="2228">
                  <c:v>2229</c:v>
                </c:pt>
                <c:pt idx="2229">
                  <c:v>2230</c:v>
                </c:pt>
                <c:pt idx="2230">
                  <c:v>2231</c:v>
                </c:pt>
                <c:pt idx="2231">
                  <c:v>2232</c:v>
                </c:pt>
                <c:pt idx="2232">
                  <c:v>2233</c:v>
                </c:pt>
                <c:pt idx="2233">
                  <c:v>2234</c:v>
                </c:pt>
                <c:pt idx="2234">
                  <c:v>2235</c:v>
                </c:pt>
                <c:pt idx="2235">
                  <c:v>2236</c:v>
                </c:pt>
                <c:pt idx="2236">
                  <c:v>2237</c:v>
                </c:pt>
                <c:pt idx="2237">
                  <c:v>2238</c:v>
                </c:pt>
                <c:pt idx="2238">
                  <c:v>2239</c:v>
                </c:pt>
                <c:pt idx="2239">
                  <c:v>2240</c:v>
                </c:pt>
                <c:pt idx="2240">
                  <c:v>2241</c:v>
                </c:pt>
                <c:pt idx="2241">
                  <c:v>2242</c:v>
                </c:pt>
                <c:pt idx="2242">
                  <c:v>2243</c:v>
                </c:pt>
                <c:pt idx="2243">
                  <c:v>2244</c:v>
                </c:pt>
                <c:pt idx="2244">
                  <c:v>2245</c:v>
                </c:pt>
                <c:pt idx="2245">
                  <c:v>2246</c:v>
                </c:pt>
                <c:pt idx="2246">
                  <c:v>2247</c:v>
                </c:pt>
                <c:pt idx="2247">
                  <c:v>2248</c:v>
                </c:pt>
                <c:pt idx="2248">
                  <c:v>2249</c:v>
                </c:pt>
                <c:pt idx="2249">
                  <c:v>2250</c:v>
                </c:pt>
                <c:pt idx="2250">
                  <c:v>2251</c:v>
                </c:pt>
                <c:pt idx="2251">
                  <c:v>2252</c:v>
                </c:pt>
                <c:pt idx="2252">
                  <c:v>2253</c:v>
                </c:pt>
                <c:pt idx="2253">
                  <c:v>2254</c:v>
                </c:pt>
                <c:pt idx="2254">
                  <c:v>2255</c:v>
                </c:pt>
                <c:pt idx="2255">
                  <c:v>2256</c:v>
                </c:pt>
                <c:pt idx="2256">
                  <c:v>2257</c:v>
                </c:pt>
                <c:pt idx="2257">
                  <c:v>2258</c:v>
                </c:pt>
                <c:pt idx="2258">
                  <c:v>2259</c:v>
                </c:pt>
                <c:pt idx="2259">
                  <c:v>2260</c:v>
                </c:pt>
                <c:pt idx="2260">
                  <c:v>2261</c:v>
                </c:pt>
                <c:pt idx="2261">
                  <c:v>2262</c:v>
                </c:pt>
                <c:pt idx="2262">
                  <c:v>2263</c:v>
                </c:pt>
                <c:pt idx="2263">
                  <c:v>2264</c:v>
                </c:pt>
                <c:pt idx="2264">
                  <c:v>2265</c:v>
                </c:pt>
                <c:pt idx="2265">
                  <c:v>2266</c:v>
                </c:pt>
                <c:pt idx="2266">
                  <c:v>2267</c:v>
                </c:pt>
                <c:pt idx="2267">
                  <c:v>2268</c:v>
                </c:pt>
                <c:pt idx="2268">
                  <c:v>2269</c:v>
                </c:pt>
                <c:pt idx="2269">
                  <c:v>2270</c:v>
                </c:pt>
                <c:pt idx="2270">
                  <c:v>2271</c:v>
                </c:pt>
                <c:pt idx="2271">
                  <c:v>2272</c:v>
                </c:pt>
                <c:pt idx="2272">
                  <c:v>2273</c:v>
                </c:pt>
                <c:pt idx="2273">
                  <c:v>2274</c:v>
                </c:pt>
                <c:pt idx="2274">
                  <c:v>2275</c:v>
                </c:pt>
                <c:pt idx="2275">
                  <c:v>2276</c:v>
                </c:pt>
                <c:pt idx="2276">
                  <c:v>2277</c:v>
                </c:pt>
                <c:pt idx="2277">
                  <c:v>2278</c:v>
                </c:pt>
                <c:pt idx="2278">
                  <c:v>2279</c:v>
                </c:pt>
                <c:pt idx="2279">
                  <c:v>2280</c:v>
                </c:pt>
                <c:pt idx="2280">
                  <c:v>2281</c:v>
                </c:pt>
                <c:pt idx="2281">
                  <c:v>2282</c:v>
                </c:pt>
                <c:pt idx="2282">
                  <c:v>2283</c:v>
                </c:pt>
                <c:pt idx="2283">
                  <c:v>2284</c:v>
                </c:pt>
                <c:pt idx="2284">
                  <c:v>2285</c:v>
                </c:pt>
                <c:pt idx="2285">
                  <c:v>2286</c:v>
                </c:pt>
                <c:pt idx="2286">
                  <c:v>2287</c:v>
                </c:pt>
                <c:pt idx="2287">
                  <c:v>2288</c:v>
                </c:pt>
                <c:pt idx="2288">
                  <c:v>2289</c:v>
                </c:pt>
                <c:pt idx="2289">
                  <c:v>2290</c:v>
                </c:pt>
                <c:pt idx="2290">
                  <c:v>2291</c:v>
                </c:pt>
                <c:pt idx="2291">
                  <c:v>2292</c:v>
                </c:pt>
                <c:pt idx="2292">
                  <c:v>2293</c:v>
                </c:pt>
                <c:pt idx="2293">
                  <c:v>2294</c:v>
                </c:pt>
                <c:pt idx="2294">
                  <c:v>2295</c:v>
                </c:pt>
                <c:pt idx="2295">
                  <c:v>2296</c:v>
                </c:pt>
                <c:pt idx="2296">
                  <c:v>2297</c:v>
                </c:pt>
                <c:pt idx="2297">
                  <c:v>2298</c:v>
                </c:pt>
                <c:pt idx="2298">
                  <c:v>2299</c:v>
                </c:pt>
                <c:pt idx="2299">
                  <c:v>2300</c:v>
                </c:pt>
                <c:pt idx="2300">
                  <c:v>2301</c:v>
                </c:pt>
                <c:pt idx="2301">
                  <c:v>2302</c:v>
                </c:pt>
                <c:pt idx="2302">
                  <c:v>2303</c:v>
                </c:pt>
                <c:pt idx="2303">
                  <c:v>2304</c:v>
                </c:pt>
                <c:pt idx="2304">
                  <c:v>2305</c:v>
                </c:pt>
                <c:pt idx="2305">
                  <c:v>2306</c:v>
                </c:pt>
                <c:pt idx="2306">
                  <c:v>2307</c:v>
                </c:pt>
                <c:pt idx="2307">
                  <c:v>2308</c:v>
                </c:pt>
                <c:pt idx="2308">
                  <c:v>2309</c:v>
                </c:pt>
                <c:pt idx="2309">
                  <c:v>2310</c:v>
                </c:pt>
                <c:pt idx="2310">
                  <c:v>2311</c:v>
                </c:pt>
                <c:pt idx="2311">
                  <c:v>2312</c:v>
                </c:pt>
                <c:pt idx="2312">
                  <c:v>2313</c:v>
                </c:pt>
                <c:pt idx="2313">
                  <c:v>2314</c:v>
                </c:pt>
                <c:pt idx="2314">
                  <c:v>2315</c:v>
                </c:pt>
                <c:pt idx="2315">
                  <c:v>2316</c:v>
                </c:pt>
                <c:pt idx="2316">
                  <c:v>2317</c:v>
                </c:pt>
                <c:pt idx="2317">
                  <c:v>2318</c:v>
                </c:pt>
                <c:pt idx="2318">
                  <c:v>2319</c:v>
                </c:pt>
                <c:pt idx="2319">
                  <c:v>2320</c:v>
                </c:pt>
                <c:pt idx="2320">
                  <c:v>2321</c:v>
                </c:pt>
                <c:pt idx="2321">
                  <c:v>2322</c:v>
                </c:pt>
                <c:pt idx="2322">
                  <c:v>2323</c:v>
                </c:pt>
                <c:pt idx="2323">
                  <c:v>2324</c:v>
                </c:pt>
                <c:pt idx="2324">
                  <c:v>2325</c:v>
                </c:pt>
                <c:pt idx="2325">
                  <c:v>2326</c:v>
                </c:pt>
                <c:pt idx="2326">
                  <c:v>2327</c:v>
                </c:pt>
                <c:pt idx="2327">
                  <c:v>2328</c:v>
                </c:pt>
                <c:pt idx="2328">
                  <c:v>2329</c:v>
                </c:pt>
                <c:pt idx="2329">
                  <c:v>2330</c:v>
                </c:pt>
                <c:pt idx="2330">
                  <c:v>2331</c:v>
                </c:pt>
                <c:pt idx="2331">
                  <c:v>2332</c:v>
                </c:pt>
                <c:pt idx="2332">
                  <c:v>2333</c:v>
                </c:pt>
                <c:pt idx="2333">
                  <c:v>2334</c:v>
                </c:pt>
                <c:pt idx="2334">
                  <c:v>2335</c:v>
                </c:pt>
                <c:pt idx="2335">
                  <c:v>2336</c:v>
                </c:pt>
                <c:pt idx="2336">
                  <c:v>2337</c:v>
                </c:pt>
                <c:pt idx="2337">
                  <c:v>2338</c:v>
                </c:pt>
                <c:pt idx="2338">
                  <c:v>2339</c:v>
                </c:pt>
                <c:pt idx="2339">
                  <c:v>2340</c:v>
                </c:pt>
                <c:pt idx="2340">
                  <c:v>2341</c:v>
                </c:pt>
                <c:pt idx="2341">
                  <c:v>2342</c:v>
                </c:pt>
                <c:pt idx="2342">
                  <c:v>2343</c:v>
                </c:pt>
                <c:pt idx="2343">
                  <c:v>2344</c:v>
                </c:pt>
                <c:pt idx="2344">
                  <c:v>2345</c:v>
                </c:pt>
                <c:pt idx="2345">
                  <c:v>2346</c:v>
                </c:pt>
                <c:pt idx="2346">
                  <c:v>2347</c:v>
                </c:pt>
                <c:pt idx="2347">
                  <c:v>2348</c:v>
                </c:pt>
                <c:pt idx="2348">
                  <c:v>2349</c:v>
                </c:pt>
                <c:pt idx="2349">
                  <c:v>2350</c:v>
                </c:pt>
                <c:pt idx="2350">
                  <c:v>2351</c:v>
                </c:pt>
                <c:pt idx="2351">
                  <c:v>2352</c:v>
                </c:pt>
                <c:pt idx="2352">
                  <c:v>2353</c:v>
                </c:pt>
                <c:pt idx="2353">
                  <c:v>2354</c:v>
                </c:pt>
                <c:pt idx="2354">
                  <c:v>2355</c:v>
                </c:pt>
                <c:pt idx="2355">
                  <c:v>2356</c:v>
                </c:pt>
                <c:pt idx="2356">
                  <c:v>2357</c:v>
                </c:pt>
                <c:pt idx="2357">
                  <c:v>2358</c:v>
                </c:pt>
                <c:pt idx="2358">
                  <c:v>2359</c:v>
                </c:pt>
                <c:pt idx="2359">
                  <c:v>2360</c:v>
                </c:pt>
                <c:pt idx="2360">
                  <c:v>2361</c:v>
                </c:pt>
                <c:pt idx="2361">
                  <c:v>2362</c:v>
                </c:pt>
                <c:pt idx="2362">
                  <c:v>2363</c:v>
                </c:pt>
                <c:pt idx="2363">
                  <c:v>2364</c:v>
                </c:pt>
                <c:pt idx="2364">
                  <c:v>2365</c:v>
                </c:pt>
                <c:pt idx="2365">
                  <c:v>2366</c:v>
                </c:pt>
                <c:pt idx="2366">
                  <c:v>2367</c:v>
                </c:pt>
                <c:pt idx="2367">
                  <c:v>2368</c:v>
                </c:pt>
                <c:pt idx="2368">
                  <c:v>2369</c:v>
                </c:pt>
                <c:pt idx="2369">
                  <c:v>2370</c:v>
                </c:pt>
                <c:pt idx="2370">
                  <c:v>2371</c:v>
                </c:pt>
                <c:pt idx="2371">
                  <c:v>2372</c:v>
                </c:pt>
                <c:pt idx="2372">
                  <c:v>2373</c:v>
                </c:pt>
                <c:pt idx="2373">
                  <c:v>2374</c:v>
                </c:pt>
                <c:pt idx="2374">
                  <c:v>2375</c:v>
                </c:pt>
                <c:pt idx="2375">
                  <c:v>2376</c:v>
                </c:pt>
                <c:pt idx="2376">
                  <c:v>2377</c:v>
                </c:pt>
                <c:pt idx="2377">
                  <c:v>2378</c:v>
                </c:pt>
                <c:pt idx="2378">
                  <c:v>2379</c:v>
                </c:pt>
                <c:pt idx="2379">
                  <c:v>2380</c:v>
                </c:pt>
                <c:pt idx="2380">
                  <c:v>2381</c:v>
                </c:pt>
                <c:pt idx="2381">
                  <c:v>2382</c:v>
                </c:pt>
                <c:pt idx="2382">
                  <c:v>2383</c:v>
                </c:pt>
                <c:pt idx="2383">
                  <c:v>2384</c:v>
                </c:pt>
                <c:pt idx="2384">
                  <c:v>2385</c:v>
                </c:pt>
                <c:pt idx="2385">
                  <c:v>2386</c:v>
                </c:pt>
                <c:pt idx="2386">
                  <c:v>2387</c:v>
                </c:pt>
                <c:pt idx="2387">
                  <c:v>2388</c:v>
                </c:pt>
                <c:pt idx="2388">
                  <c:v>2389</c:v>
                </c:pt>
                <c:pt idx="2389">
                  <c:v>2390</c:v>
                </c:pt>
                <c:pt idx="2390">
                  <c:v>2391</c:v>
                </c:pt>
                <c:pt idx="2391">
                  <c:v>2392</c:v>
                </c:pt>
                <c:pt idx="2392">
                  <c:v>2393</c:v>
                </c:pt>
                <c:pt idx="2393">
                  <c:v>2394</c:v>
                </c:pt>
                <c:pt idx="2394">
                  <c:v>2395</c:v>
                </c:pt>
                <c:pt idx="2395">
                  <c:v>2396</c:v>
                </c:pt>
                <c:pt idx="2396">
                  <c:v>2397</c:v>
                </c:pt>
                <c:pt idx="2397">
                  <c:v>2398</c:v>
                </c:pt>
                <c:pt idx="2398">
                  <c:v>2399</c:v>
                </c:pt>
                <c:pt idx="2399">
                  <c:v>2400</c:v>
                </c:pt>
                <c:pt idx="2400">
                  <c:v>2401</c:v>
                </c:pt>
                <c:pt idx="2401">
                  <c:v>2402</c:v>
                </c:pt>
                <c:pt idx="2402">
                  <c:v>2403</c:v>
                </c:pt>
                <c:pt idx="2403">
                  <c:v>2404</c:v>
                </c:pt>
                <c:pt idx="2404">
                  <c:v>2405</c:v>
                </c:pt>
                <c:pt idx="2405">
                  <c:v>2406</c:v>
                </c:pt>
                <c:pt idx="2406">
                  <c:v>2407</c:v>
                </c:pt>
                <c:pt idx="2407">
                  <c:v>2408</c:v>
                </c:pt>
                <c:pt idx="2408">
                  <c:v>2409</c:v>
                </c:pt>
                <c:pt idx="2409">
                  <c:v>2410</c:v>
                </c:pt>
                <c:pt idx="2410">
                  <c:v>2411</c:v>
                </c:pt>
                <c:pt idx="2411">
                  <c:v>2412</c:v>
                </c:pt>
                <c:pt idx="2412">
                  <c:v>2413</c:v>
                </c:pt>
                <c:pt idx="2413">
                  <c:v>2414</c:v>
                </c:pt>
                <c:pt idx="2414">
                  <c:v>2415</c:v>
                </c:pt>
                <c:pt idx="2415">
                  <c:v>2416</c:v>
                </c:pt>
                <c:pt idx="2416">
                  <c:v>2417</c:v>
                </c:pt>
                <c:pt idx="2417">
                  <c:v>2418</c:v>
                </c:pt>
                <c:pt idx="2418">
                  <c:v>2419</c:v>
                </c:pt>
                <c:pt idx="2419">
                  <c:v>2420</c:v>
                </c:pt>
                <c:pt idx="2420">
                  <c:v>2421</c:v>
                </c:pt>
                <c:pt idx="2421">
                  <c:v>2422</c:v>
                </c:pt>
                <c:pt idx="2422">
                  <c:v>2423</c:v>
                </c:pt>
                <c:pt idx="2423">
                  <c:v>2424</c:v>
                </c:pt>
                <c:pt idx="2424">
                  <c:v>2425</c:v>
                </c:pt>
                <c:pt idx="2425">
                  <c:v>2426</c:v>
                </c:pt>
                <c:pt idx="2426">
                  <c:v>2427</c:v>
                </c:pt>
                <c:pt idx="2427">
                  <c:v>2428</c:v>
                </c:pt>
                <c:pt idx="2428">
                  <c:v>2429</c:v>
                </c:pt>
                <c:pt idx="2429">
                  <c:v>2430</c:v>
                </c:pt>
                <c:pt idx="2430">
                  <c:v>2431</c:v>
                </c:pt>
                <c:pt idx="2431">
                  <c:v>2432</c:v>
                </c:pt>
                <c:pt idx="2432">
                  <c:v>2433</c:v>
                </c:pt>
                <c:pt idx="2433">
                  <c:v>2434</c:v>
                </c:pt>
                <c:pt idx="2434">
                  <c:v>2435</c:v>
                </c:pt>
                <c:pt idx="2435">
                  <c:v>2436</c:v>
                </c:pt>
                <c:pt idx="2436">
                  <c:v>2437</c:v>
                </c:pt>
                <c:pt idx="2437">
                  <c:v>2438</c:v>
                </c:pt>
                <c:pt idx="2438">
                  <c:v>2439</c:v>
                </c:pt>
                <c:pt idx="2439">
                  <c:v>2440</c:v>
                </c:pt>
                <c:pt idx="2440">
                  <c:v>2441</c:v>
                </c:pt>
                <c:pt idx="2441">
                  <c:v>2442</c:v>
                </c:pt>
                <c:pt idx="2442">
                  <c:v>2443</c:v>
                </c:pt>
                <c:pt idx="2443">
                  <c:v>2444</c:v>
                </c:pt>
                <c:pt idx="2444">
                  <c:v>2445</c:v>
                </c:pt>
                <c:pt idx="2445">
                  <c:v>2446</c:v>
                </c:pt>
                <c:pt idx="2446">
                  <c:v>2447</c:v>
                </c:pt>
                <c:pt idx="2447">
                  <c:v>2448</c:v>
                </c:pt>
                <c:pt idx="2448">
                  <c:v>2449</c:v>
                </c:pt>
                <c:pt idx="2449">
                  <c:v>2450</c:v>
                </c:pt>
                <c:pt idx="2450">
                  <c:v>2451</c:v>
                </c:pt>
                <c:pt idx="2451">
                  <c:v>2452</c:v>
                </c:pt>
                <c:pt idx="2452">
                  <c:v>2453</c:v>
                </c:pt>
                <c:pt idx="2453">
                  <c:v>2454</c:v>
                </c:pt>
                <c:pt idx="2454">
                  <c:v>2455</c:v>
                </c:pt>
                <c:pt idx="2455">
                  <c:v>2456</c:v>
                </c:pt>
                <c:pt idx="2456">
                  <c:v>2457</c:v>
                </c:pt>
                <c:pt idx="2457">
                  <c:v>2458</c:v>
                </c:pt>
                <c:pt idx="2458">
                  <c:v>2459</c:v>
                </c:pt>
                <c:pt idx="2459">
                  <c:v>2460</c:v>
                </c:pt>
                <c:pt idx="2460">
                  <c:v>2461</c:v>
                </c:pt>
                <c:pt idx="2461">
                  <c:v>2462</c:v>
                </c:pt>
                <c:pt idx="2462">
                  <c:v>2463</c:v>
                </c:pt>
                <c:pt idx="2463">
                  <c:v>2464</c:v>
                </c:pt>
                <c:pt idx="2464">
                  <c:v>2465</c:v>
                </c:pt>
                <c:pt idx="2465">
                  <c:v>2466</c:v>
                </c:pt>
                <c:pt idx="2466">
                  <c:v>2467</c:v>
                </c:pt>
                <c:pt idx="2467">
                  <c:v>2468</c:v>
                </c:pt>
                <c:pt idx="2468">
                  <c:v>2469</c:v>
                </c:pt>
                <c:pt idx="2469">
                  <c:v>2470</c:v>
                </c:pt>
                <c:pt idx="2470">
                  <c:v>2471</c:v>
                </c:pt>
                <c:pt idx="2471">
                  <c:v>2472</c:v>
                </c:pt>
                <c:pt idx="2472">
                  <c:v>2473</c:v>
                </c:pt>
                <c:pt idx="2473">
                  <c:v>2474</c:v>
                </c:pt>
                <c:pt idx="2474">
                  <c:v>2475</c:v>
                </c:pt>
                <c:pt idx="2475">
                  <c:v>2476</c:v>
                </c:pt>
                <c:pt idx="2476">
                  <c:v>2477</c:v>
                </c:pt>
                <c:pt idx="2477">
                  <c:v>2478</c:v>
                </c:pt>
                <c:pt idx="2478">
                  <c:v>2479</c:v>
                </c:pt>
                <c:pt idx="2479">
                  <c:v>2480</c:v>
                </c:pt>
                <c:pt idx="2480">
                  <c:v>2481</c:v>
                </c:pt>
                <c:pt idx="2481">
                  <c:v>2482</c:v>
                </c:pt>
                <c:pt idx="2482">
                  <c:v>2483</c:v>
                </c:pt>
                <c:pt idx="2483">
                  <c:v>2484</c:v>
                </c:pt>
                <c:pt idx="2484">
                  <c:v>2485</c:v>
                </c:pt>
                <c:pt idx="2485">
                  <c:v>2486</c:v>
                </c:pt>
                <c:pt idx="2486">
                  <c:v>2487</c:v>
                </c:pt>
                <c:pt idx="2487">
                  <c:v>2488</c:v>
                </c:pt>
                <c:pt idx="2488">
                  <c:v>2489</c:v>
                </c:pt>
                <c:pt idx="2489">
                  <c:v>2490</c:v>
                </c:pt>
                <c:pt idx="2490">
                  <c:v>2491</c:v>
                </c:pt>
                <c:pt idx="2491">
                  <c:v>2492</c:v>
                </c:pt>
                <c:pt idx="2492">
                  <c:v>2493</c:v>
                </c:pt>
                <c:pt idx="2493">
                  <c:v>2494</c:v>
                </c:pt>
                <c:pt idx="2494">
                  <c:v>2495</c:v>
                </c:pt>
                <c:pt idx="2495">
                  <c:v>2496</c:v>
                </c:pt>
                <c:pt idx="2496">
                  <c:v>2497</c:v>
                </c:pt>
                <c:pt idx="2497">
                  <c:v>2498</c:v>
                </c:pt>
                <c:pt idx="2498">
                  <c:v>2499</c:v>
                </c:pt>
                <c:pt idx="2499">
                  <c:v>2500</c:v>
                </c:pt>
                <c:pt idx="2500">
                  <c:v>2501</c:v>
                </c:pt>
                <c:pt idx="2501">
                  <c:v>2502</c:v>
                </c:pt>
                <c:pt idx="2502">
                  <c:v>2503</c:v>
                </c:pt>
                <c:pt idx="2503">
                  <c:v>2504</c:v>
                </c:pt>
                <c:pt idx="2504">
                  <c:v>2505</c:v>
                </c:pt>
                <c:pt idx="2505">
                  <c:v>2506</c:v>
                </c:pt>
                <c:pt idx="2506">
                  <c:v>2507</c:v>
                </c:pt>
                <c:pt idx="2507">
                  <c:v>2508</c:v>
                </c:pt>
                <c:pt idx="2508">
                  <c:v>2509</c:v>
                </c:pt>
                <c:pt idx="2509">
                  <c:v>2510</c:v>
                </c:pt>
                <c:pt idx="2510">
                  <c:v>2511</c:v>
                </c:pt>
                <c:pt idx="2511">
                  <c:v>2512</c:v>
                </c:pt>
                <c:pt idx="2512">
                  <c:v>2513</c:v>
                </c:pt>
                <c:pt idx="2513">
                  <c:v>2514</c:v>
                </c:pt>
                <c:pt idx="2514">
                  <c:v>2515</c:v>
                </c:pt>
                <c:pt idx="2515">
                  <c:v>2516</c:v>
                </c:pt>
                <c:pt idx="2516">
                  <c:v>2517</c:v>
                </c:pt>
                <c:pt idx="2517">
                  <c:v>2518</c:v>
                </c:pt>
                <c:pt idx="2518">
                  <c:v>2519</c:v>
                </c:pt>
                <c:pt idx="2519">
                  <c:v>2520</c:v>
                </c:pt>
                <c:pt idx="2520">
                  <c:v>2521</c:v>
                </c:pt>
                <c:pt idx="2521">
                  <c:v>2522</c:v>
                </c:pt>
                <c:pt idx="2522">
                  <c:v>2523</c:v>
                </c:pt>
                <c:pt idx="2523">
                  <c:v>2524</c:v>
                </c:pt>
                <c:pt idx="2524">
                  <c:v>2525</c:v>
                </c:pt>
                <c:pt idx="2525">
                  <c:v>2526</c:v>
                </c:pt>
                <c:pt idx="2526">
                  <c:v>2527</c:v>
                </c:pt>
                <c:pt idx="2527">
                  <c:v>2528</c:v>
                </c:pt>
                <c:pt idx="2528">
                  <c:v>2529</c:v>
                </c:pt>
                <c:pt idx="2529">
                  <c:v>2530</c:v>
                </c:pt>
                <c:pt idx="2530">
                  <c:v>2531</c:v>
                </c:pt>
                <c:pt idx="2531">
                  <c:v>2532</c:v>
                </c:pt>
                <c:pt idx="2532">
                  <c:v>2533</c:v>
                </c:pt>
                <c:pt idx="2533">
                  <c:v>2534</c:v>
                </c:pt>
                <c:pt idx="2534">
                  <c:v>2535</c:v>
                </c:pt>
                <c:pt idx="2535">
                  <c:v>2536</c:v>
                </c:pt>
                <c:pt idx="2536">
                  <c:v>2537</c:v>
                </c:pt>
                <c:pt idx="2537">
                  <c:v>2538</c:v>
                </c:pt>
                <c:pt idx="2538">
                  <c:v>2539</c:v>
                </c:pt>
                <c:pt idx="2539">
                  <c:v>2540</c:v>
                </c:pt>
                <c:pt idx="2540">
                  <c:v>2541</c:v>
                </c:pt>
                <c:pt idx="2541">
                  <c:v>2542</c:v>
                </c:pt>
                <c:pt idx="2542">
                  <c:v>2543</c:v>
                </c:pt>
                <c:pt idx="2543">
                  <c:v>2544</c:v>
                </c:pt>
                <c:pt idx="2544">
                  <c:v>2545</c:v>
                </c:pt>
                <c:pt idx="2545">
                  <c:v>2546</c:v>
                </c:pt>
                <c:pt idx="2546">
                  <c:v>2547</c:v>
                </c:pt>
                <c:pt idx="2547">
                  <c:v>2548</c:v>
                </c:pt>
                <c:pt idx="2548">
                  <c:v>2549</c:v>
                </c:pt>
                <c:pt idx="2549">
                  <c:v>2550</c:v>
                </c:pt>
                <c:pt idx="2550">
                  <c:v>2551</c:v>
                </c:pt>
                <c:pt idx="2551">
                  <c:v>2552</c:v>
                </c:pt>
                <c:pt idx="2552">
                  <c:v>2553</c:v>
                </c:pt>
                <c:pt idx="2553">
                  <c:v>2554</c:v>
                </c:pt>
                <c:pt idx="2554">
                  <c:v>2555</c:v>
                </c:pt>
                <c:pt idx="2555">
                  <c:v>2556</c:v>
                </c:pt>
                <c:pt idx="2556">
                  <c:v>2557</c:v>
                </c:pt>
                <c:pt idx="2557">
                  <c:v>2558</c:v>
                </c:pt>
                <c:pt idx="2558">
                  <c:v>2559</c:v>
                </c:pt>
                <c:pt idx="2559">
                  <c:v>2560</c:v>
                </c:pt>
                <c:pt idx="2560">
                  <c:v>2561</c:v>
                </c:pt>
                <c:pt idx="2561">
                  <c:v>2562</c:v>
                </c:pt>
                <c:pt idx="2562">
                  <c:v>2563</c:v>
                </c:pt>
                <c:pt idx="2563">
                  <c:v>2564</c:v>
                </c:pt>
                <c:pt idx="2564">
                  <c:v>2565</c:v>
                </c:pt>
                <c:pt idx="2565">
                  <c:v>2566</c:v>
                </c:pt>
                <c:pt idx="2566">
                  <c:v>2567</c:v>
                </c:pt>
                <c:pt idx="2567">
                  <c:v>2568</c:v>
                </c:pt>
                <c:pt idx="2568">
                  <c:v>2569</c:v>
                </c:pt>
                <c:pt idx="2569">
                  <c:v>2570</c:v>
                </c:pt>
                <c:pt idx="2570">
                  <c:v>2571</c:v>
                </c:pt>
                <c:pt idx="2571">
                  <c:v>2572</c:v>
                </c:pt>
                <c:pt idx="2572">
                  <c:v>2573</c:v>
                </c:pt>
                <c:pt idx="2573">
                  <c:v>2574</c:v>
                </c:pt>
                <c:pt idx="2574">
                  <c:v>2575</c:v>
                </c:pt>
                <c:pt idx="2575">
                  <c:v>2576</c:v>
                </c:pt>
                <c:pt idx="2576">
                  <c:v>2577</c:v>
                </c:pt>
                <c:pt idx="2577">
                  <c:v>2578</c:v>
                </c:pt>
                <c:pt idx="2578">
                  <c:v>2579</c:v>
                </c:pt>
                <c:pt idx="2579">
                  <c:v>2580</c:v>
                </c:pt>
                <c:pt idx="2580">
                  <c:v>2581</c:v>
                </c:pt>
                <c:pt idx="2581">
                  <c:v>2582</c:v>
                </c:pt>
                <c:pt idx="2582">
                  <c:v>2583</c:v>
                </c:pt>
                <c:pt idx="2583">
                  <c:v>2584</c:v>
                </c:pt>
                <c:pt idx="2584">
                  <c:v>2585</c:v>
                </c:pt>
                <c:pt idx="2585">
                  <c:v>2586</c:v>
                </c:pt>
                <c:pt idx="2586">
                  <c:v>2587</c:v>
                </c:pt>
                <c:pt idx="2587">
                  <c:v>2588</c:v>
                </c:pt>
                <c:pt idx="2588">
                  <c:v>2589</c:v>
                </c:pt>
                <c:pt idx="2589">
                  <c:v>2590</c:v>
                </c:pt>
                <c:pt idx="2590">
                  <c:v>2591</c:v>
                </c:pt>
                <c:pt idx="2591">
                  <c:v>2592</c:v>
                </c:pt>
                <c:pt idx="2592">
                  <c:v>2593</c:v>
                </c:pt>
                <c:pt idx="2593">
                  <c:v>2594</c:v>
                </c:pt>
                <c:pt idx="2594">
                  <c:v>2595</c:v>
                </c:pt>
                <c:pt idx="2595">
                  <c:v>2596</c:v>
                </c:pt>
                <c:pt idx="2596">
                  <c:v>2597</c:v>
                </c:pt>
                <c:pt idx="2597">
                  <c:v>2598</c:v>
                </c:pt>
                <c:pt idx="2598">
                  <c:v>2599</c:v>
                </c:pt>
                <c:pt idx="2599">
                  <c:v>2600</c:v>
                </c:pt>
                <c:pt idx="2600">
                  <c:v>2601</c:v>
                </c:pt>
                <c:pt idx="2601">
                  <c:v>2602</c:v>
                </c:pt>
                <c:pt idx="2602">
                  <c:v>2603</c:v>
                </c:pt>
                <c:pt idx="2603">
                  <c:v>2604</c:v>
                </c:pt>
                <c:pt idx="2604">
                  <c:v>2605</c:v>
                </c:pt>
                <c:pt idx="2605">
                  <c:v>2606</c:v>
                </c:pt>
                <c:pt idx="2606">
                  <c:v>2607</c:v>
                </c:pt>
                <c:pt idx="2607">
                  <c:v>2608</c:v>
                </c:pt>
                <c:pt idx="2608">
                  <c:v>2609</c:v>
                </c:pt>
                <c:pt idx="2609">
                  <c:v>2610</c:v>
                </c:pt>
                <c:pt idx="2610">
                  <c:v>2611</c:v>
                </c:pt>
                <c:pt idx="2611">
                  <c:v>2612</c:v>
                </c:pt>
                <c:pt idx="2612">
                  <c:v>2613</c:v>
                </c:pt>
                <c:pt idx="2613">
                  <c:v>2614</c:v>
                </c:pt>
                <c:pt idx="2614">
                  <c:v>2615</c:v>
                </c:pt>
                <c:pt idx="2615">
                  <c:v>2616</c:v>
                </c:pt>
                <c:pt idx="2616">
                  <c:v>2617</c:v>
                </c:pt>
                <c:pt idx="2617">
                  <c:v>2618</c:v>
                </c:pt>
                <c:pt idx="2618">
                  <c:v>2619</c:v>
                </c:pt>
                <c:pt idx="2619">
                  <c:v>2620</c:v>
                </c:pt>
                <c:pt idx="2620">
                  <c:v>2621</c:v>
                </c:pt>
                <c:pt idx="2621">
                  <c:v>2622</c:v>
                </c:pt>
                <c:pt idx="2622">
                  <c:v>2623</c:v>
                </c:pt>
                <c:pt idx="2623">
                  <c:v>2624</c:v>
                </c:pt>
                <c:pt idx="2624">
                  <c:v>2625</c:v>
                </c:pt>
                <c:pt idx="2625">
                  <c:v>2626</c:v>
                </c:pt>
                <c:pt idx="2626">
                  <c:v>2627</c:v>
                </c:pt>
                <c:pt idx="2627">
                  <c:v>2628</c:v>
                </c:pt>
                <c:pt idx="2628">
                  <c:v>2629</c:v>
                </c:pt>
                <c:pt idx="2629">
                  <c:v>2630</c:v>
                </c:pt>
                <c:pt idx="2630">
                  <c:v>2631</c:v>
                </c:pt>
                <c:pt idx="2631">
                  <c:v>2632</c:v>
                </c:pt>
                <c:pt idx="2632">
                  <c:v>2633</c:v>
                </c:pt>
                <c:pt idx="2633">
                  <c:v>2634</c:v>
                </c:pt>
                <c:pt idx="2634">
                  <c:v>2635</c:v>
                </c:pt>
                <c:pt idx="2635">
                  <c:v>2636</c:v>
                </c:pt>
                <c:pt idx="2636">
                  <c:v>2637</c:v>
                </c:pt>
                <c:pt idx="2637">
                  <c:v>2638</c:v>
                </c:pt>
                <c:pt idx="2638">
                  <c:v>2639</c:v>
                </c:pt>
                <c:pt idx="2639">
                  <c:v>2640</c:v>
                </c:pt>
                <c:pt idx="2640">
                  <c:v>2641</c:v>
                </c:pt>
                <c:pt idx="2641">
                  <c:v>2642</c:v>
                </c:pt>
                <c:pt idx="2642">
                  <c:v>2643</c:v>
                </c:pt>
                <c:pt idx="2643">
                  <c:v>2644</c:v>
                </c:pt>
                <c:pt idx="2644">
                  <c:v>2645</c:v>
                </c:pt>
                <c:pt idx="2645">
                  <c:v>2646</c:v>
                </c:pt>
                <c:pt idx="2646">
                  <c:v>2647</c:v>
                </c:pt>
                <c:pt idx="2647">
                  <c:v>2648</c:v>
                </c:pt>
                <c:pt idx="2648">
                  <c:v>2649</c:v>
                </c:pt>
                <c:pt idx="2649">
                  <c:v>2650</c:v>
                </c:pt>
                <c:pt idx="2650">
                  <c:v>2651</c:v>
                </c:pt>
                <c:pt idx="2651">
                  <c:v>2652</c:v>
                </c:pt>
                <c:pt idx="2652">
                  <c:v>2653</c:v>
                </c:pt>
                <c:pt idx="2653">
                  <c:v>2654</c:v>
                </c:pt>
                <c:pt idx="2654">
                  <c:v>2655</c:v>
                </c:pt>
                <c:pt idx="2655">
                  <c:v>2656</c:v>
                </c:pt>
                <c:pt idx="2656">
                  <c:v>2657</c:v>
                </c:pt>
                <c:pt idx="2657">
                  <c:v>2658</c:v>
                </c:pt>
                <c:pt idx="2658">
                  <c:v>2659</c:v>
                </c:pt>
                <c:pt idx="2659">
                  <c:v>2660</c:v>
                </c:pt>
                <c:pt idx="2660">
                  <c:v>2661</c:v>
                </c:pt>
                <c:pt idx="2661">
                  <c:v>2662</c:v>
                </c:pt>
                <c:pt idx="2662">
                  <c:v>2663</c:v>
                </c:pt>
                <c:pt idx="2663">
                  <c:v>2664</c:v>
                </c:pt>
                <c:pt idx="2664">
                  <c:v>2665</c:v>
                </c:pt>
                <c:pt idx="2665">
                  <c:v>2666</c:v>
                </c:pt>
                <c:pt idx="2666">
                  <c:v>2667</c:v>
                </c:pt>
                <c:pt idx="2667">
                  <c:v>2668</c:v>
                </c:pt>
                <c:pt idx="2668">
                  <c:v>2669</c:v>
                </c:pt>
                <c:pt idx="2669">
                  <c:v>2670</c:v>
                </c:pt>
                <c:pt idx="2670">
                  <c:v>2671</c:v>
                </c:pt>
                <c:pt idx="2671">
                  <c:v>2672</c:v>
                </c:pt>
                <c:pt idx="2672">
                  <c:v>2673</c:v>
                </c:pt>
                <c:pt idx="2673">
                  <c:v>2674</c:v>
                </c:pt>
                <c:pt idx="2674">
                  <c:v>2675</c:v>
                </c:pt>
                <c:pt idx="2675">
                  <c:v>2676</c:v>
                </c:pt>
                <c:pt idx="2676">
                  <c:v>2677</c:v>
                </c:pt>
                <c:pt idx="2677">
                  <c:v>2678</c:v>
                </c:pt>
                <c:pt idx="2678">
                  <c:v>2679</c:v>
                </c:pt>
                <c:pt idx="2679">
                  <c:v>2680</c:v>
                </c:pt>
                <c:pt idx="2680">
                  <c:v>2681</c:v>
                </c:pt>
                <c:pt idx="2681">
                  <c:v>2682</c:v>
                </c:pt>
                <c:pt idx="2682">
                  <c:v>2683</c:v>
                </c:pt>
                <c:pt idx="2683">
                  <c:v>2684</c:v>
                </c:pt>
                <c:pt idx="2684">
                  <c:v>2685</c:v>
                </c:pt>
                <c:pt idx="2685">
                  <c:v>2686</c:v>
                </c:pt>
                <c:pt idx="2686">
                  <c:v>2687</c:v>
                </c:pt>
                <c:pt idx="2687">
                  <c:v>2688</c:v>
                </c:pt>
                <c:pt idx="2688">
                  <c:v>2689</c:v>
                </c:pt>
                <c:pt idx="2689">
                  <c:v>2690</c:v>
                </c:pt>
                <c:pt idx="2690">
                  <c:v>2691</c:v>
                </c:pt>
                <c:pt idx="2691">
                  <c:v>2692</c:v>
                </c:pt>
                <c:pt idx="2692">
                  <c:v>2693</c:v>
                </c:pt>
                <c:pt idx="2693">
                  <c:v>2694</c:v>
                </c:pt>
                <c:pt idx="2694">
                  <c:v>2695</c:v>
                </c:pt>
                <c:pt idx="2695">
                  <c:v>2696</c:v>
                </c:pt>
                <c:pt idx="2696">
                  <c:v>2697</c:v>
                </c:pt>
                <c:pt idx="2697">
                  <c:v>2698</c:v>
                </c:pt>
                <c:pt idx="2698">
                  <c:v>2699</c:v>
                </c:pt>
                <c:pt idx="2699">
                  <c:v>2700</c:v>
                </c:pt>
                <c:pt idx="2700">
                  <c:v>2701</c:v>
                </c:pt>
                <c:pt idx="2701">
                  <c:v>2702</c:v>
                </c:pt>
                <c:pt idx="2702">
                  <c:v>2703</c:v>
                </c:pt>
                <c:pt idx="2703">
                  <c:v>2704</c:v>
                </c:pt>
                <c:pt idx="2704">
                  <c:v>2705</c:v>
                </c:pt>
                <c:pt idx="2705">
                  <c:v>2706</c:v>
                </c:pt>
                <c:pt idx="2706">
                  <c:v>2707</c:v>
                </c:pt>
                <c:pt idx="2707">
                  <c:v>2708</c:v>
                </c:pt>
                <c:pt idx="2708">
                  <c:v>2709</c:v>
                </c:pt>
                <c:pt idx="2709">
                  <c:v>2710</c:v>
                </c:pt>
                <c:pt idx="2710">
                  <c:v>2711</c:v>
                </c:pt>
                <c:pt idx="2711">
                  <c:v>2712</c:v>
                </c:pt>
                <c:pt idx="2712">
                  <c:v>2713</c:v>
                </c:pt>
                <c:pt idx="2713">
                  <c:v>2714</c:v>
                </c:pt>
                <c:pt idx="2714">
                  <c:v>2715</c:v>
                </c:pt>
                <c:pt idx="2715">
                  <c:v>2716</c:v>
                </c:pt>
                <c:pt idx="2716">
                  <c:v>2717</c:v>
                </c:pt>
                <c:pt idx="2717">
                  <c:v>2718</c:v>
                </c:pt>
                <c:pt idx="2718">
                  <c:v>2719</c:v>
                </c:pt>
                <c:pt idx="2719">
                  <c:v>2720</c:v>
                </c:pt>
                <c:pt idx="2720">
                  <c:v>2721</c:v>
                </c:pt>
                <c:pt idx="2721">
                  <c:v>2722</c:v>
                </c:pt>
                <c:pt idx="2722">
                  <c:v>2723</c:v>
                </c:pt>
                <c:pt idx="2723">
                  <c:v>2724</c:v>
                </c:pt>
                <c:pt idx="2724">
                  <c:v>2725</c:v>
                </c:pt>
                <c:pt idx="2725">
                  <c:v>2726</c:v>
                </c:pt>
                <c:pt idx="2726">
                  <c:v>2727</c:v>
                </c:pt>
                <c:pt idx="2727">
                  <c:v>2728</c:v>
                </c:pt>
                <c:pt idx="2728">
                  <c:v>2729</c:v>
                </c:pt>
                <c:pt idx="2729">
                  <c:v>2730</c:v>
                </c:pt>
                <c:pt idx="2730">
                  <c:v>2731</c:v>
                </c:pt>
                <c:pt idx="2731">
                  <c:v>2732</c:v>
                </c:pt>
                <c:pt idx="2732">
                  <c:v>2733</c:v>
                </c:pt>
                <c:pt idx="2733">
                  <c:v>2734</c:v>
                </c:pt>
                <c:pt idx="2734">
                  <c:v>2735</c:v>
                </c:pt>
                <c:pt idx="2735">
                  <c:v>2736</c:v>
                </c:pt>
                <c:pt idx="2736">
                  <c:v>2737</c:v>
                </c:pt>
                <c:pt idx="2737">
                  <c:v>2738</c:v>
                </c:pt>
                <c:pt idx="2738">
                  <c:v>2739</c:v>
                </c:pt>
                <c:pt idx="2739">
                  <c:v>2740</c:v>
                </c:pt>
                <c:pt idx="2740">
                  <c:v>2741</c:v>
                </c:pt>
                <c:pt idx="2741">
                  <c:v>2742</c:v>
                </c:pt>
                <c:pt idx="2742">
                  <c:v>2743</c:v>
                </c:pt>
                <c:pt idx="2743">
                  <c:v>2744</c:v>
                </c:pt>
                <c:pt idx="2744">
                  <c:v>2745</c:v>
                </c:pt>
                <c:pt idx="2745">
                  <c:v>2746</c:v>
                </c:pt>
                <c:pt idx="2746">
                  <c:v>2747</c:v>
                </c:pt>
                <c:pt idx="2747">
                  <c:v>2748</c:v>
                </c:pt>
                <c:pt idx="2748">
                  <c:v>2749</c:v>
                </c:pt>
                <c:pt idx="2749">
                  <c:v>2750</c:v>
                </c:pt>
                <c:pt idx="2750">
                  <c:v>2751</c:v>
                </c:pt>
                <c:pt idx="2751">
                  <c:v>2752</c:v>
                </c:pt>
                <c:pt idx="2752">
                  <c:v>2753</c:v>
                </c:pt>
                <c:pt idx="2753">
                  <c:v>2754</c:v>
                </c:pt>
                <c:pt idx="2754">
                  <c:v>2755</c:v>
                </c:pt>
                <c:pt idx="2755">
                  <c:v>2756</c:v>
                </c:pt>
                <c:pt idx="2756">
                  <c:v>2757</c:v>
                </c:pt>
                <c:pt idx="2757">
                  <c:v>2758</c:v>
                </c:pt>
                <c:pt idx="2758">
                  <c:v>2759</c:v>
                </c:pt>
                <c:pt idx="2759">
                  <c:v>2760</c:v>
                </c:pt>
                <c:pt idx="2760">
                  <c:v>2761</c:v>
                </c:pt>
                <c:pt idx="2761">
                  <c:v>2762</c:v>
                </c:pt>
                <c:pt idx="2762">
                  <c:v>2763</c:v>
                </c:pt>
                <c:pt idx="2763">
                  <c:v>2764</c:v>
                </c:pt>
                <c:pt idx="2764">
                  <c:v>2765</c:v>
                </c:pt>
                <c:pt idx="2765">
                  <c:v>2766</c:v>
                </c:pt>
                <c:pt idx="2766">
                  <c:v>2767</c:v>
                </c:pt>
                <c:pt idx="2767">
                  <c:v>2768</c:v>
                </c:pt>
                <c:pt idx="2768">
                  <c:v>2769</c:v>
                </c:pt>
                <c:pt idx="2769">
                  <c:v>2770</c:v>
                </c:pt>
                <c:pt idx="2770">
                  <c:v>2771</c:v>
                </c:pt>
                <c:pt idx="2771">
                  <c:v>2772</c:v>
                </c:pt>
                <c:pt idx="2772">
                  <c:v>2773</c:v>
                </c:pt>
                <c:pt idx="2773">
                  <c:v>2774</c:v>
                </c:pt>
                <c:pt idx="2774">
                  <c:v>2775</c:v>
                </c:pt>
                <c:pt idx="2775">
                  <c:v>2776</c:v>
                </c:pt>
                <c:pt idx="2776">
                  <c:v>2777</c:v>
                </c:pt>
                <c:pt idx="2777">
                  <c:v>2778</c:v>
                </c:pt>
                <c:pt idx="2778">
                  <c:v>2779</c:v>
                </c:pt>
                <c:pt idx="2779">
                  <c:v>2780</c:v>
                </c:pt>
                <c:pt idx="2780">
                  <c:v>2781</c:v>
                </c:pt>
                <c:pt idx="2781">
                  <c:v>2782</c:v>
                </c:pt>
                <c:pt idx="2782">
                  <c:v>2783</c:v>
                </c:pt>
                <c:pt idx="2783">
                  <c:v>2784</c:v>
                </c:pt>
                <c:pt idx="2784">
                  <c:v>2785</c:v>
                </c:pt>
                <c:pt idx="2785">
                  <c:v>2786</c:v>
                </c:pt>
                <c:pt idx="2786">
                  <c:v>2787</c:v>
                </c:pt>
                <c:pt idx="2787">
                  <c:v>2788</c:v>
                </c:pt>
                <c:pt idx="2788">
                  <c:v>2789</c:v>
                </c:pt>
                <c:pt idx="2789">
                  <c:v>2790</c:v>
                </c:pt>
                <c:pt idx="2790">
                  <c:v>2791</c:v>
                </c:pt>
                <c:pt idx="2791">
                  <c:v>2792</c:v>
                </c:pt>
                <c:pt idx="2792">
                  <c:v>2793</c:v>
                </c:pt>
                <c:pt idx="2793">
                  <c:v>2794</c:v>
                </c:pt>
                <c:pt idx="2794">
                  <c:v>2795</c:v>
                </c:pt>
                <c:pt idx="2795">
                  <c:v>2796</c:v>
                </c:pt>
                <c:pt idx="2796">
                  <c:v>2797</c:v>
                </c:pt>
                <c:pt idx="2797">
                  <c:v>2798</c:v>
                </c:pt>
                <c:pt idx="2798">
                  <c:v>2799</c:v>
                </c:pt>
                <c:pt idx="2799">
                  <c:v>2800</c:v>
                </c:pt>
                <c:pt idx="2800">
                  <c:v>2801</c:v>
                </c:pt>
                <c:pt idx="2801">
                  <c:v>2802</c:v>
                </c:pt>
                <c:pt idx="2802">
                  <c:v>2803</c:v>
                </c:pt>
                <c:pt idx="2803">
                  <c:v>2804</c:v>
                </c:pt>
                <c:pt idx="2804">
                  <c:v>2805</c:v>
                </c:pt>
                <c:pt idx="2805">
                  <c:v>2806</c:v>
                </c:pt>
                <c:pt idx="2806">
                  <c:v>2807</c:v>
                </c:pt>
                <c:pt idx="2807">
                  <c:v>2808</c:v>
                </c:pt>
                <c:pt idx="2808">
                  <c:v>2809</c:v>
                </c:pt>
                <c:pt idx="2809">
                  <c:v>2810</c:v>
                </c:pt>
                <c:pt idx="2810">
                  <c:v>2811</c:v>
                </c:pt>
                <c:pt idx="2811">
                  <c:v>2812</c:v>
                </c:pt>
                <c:pt idx="2812">
                  <c:v>2813</c:v>
                </c:pt>
                <c:pt idx="2813">
                  <c:v>2814</c:v>
                </c:pt>
                <c:pt idx="2814">
                  <c:v>2815</c:v>
                </c:pt>
                <c:pt idx="2815">
                  <c:v>2816</c:v>
                </c:pt>
                <c:pt idx="2816">
                  <c:v>2817</c:v>
                </c:pt>
                <c:pt idx="2817">
                  <c:v>2818</c:v>
                </c:pt>
                <c:pt idx="2818">
                  <c:v>2819</c:v>
                </c:pt>
                <c:pt idx="2819">
                  <c:v>2820</c:v>
                </c:pt>
                <c:pt idx="2820">
                  <c:v>2821</c:v>
                </c:pt>
                <c:pt idx="2821">
                  <c:v>2822</c:v>
                </c:pt>
                <c:pt idx="2822">
                  <c:v>2823</c:v>
                </c:pt>
                <c:pt idx="2823">
                  <c:v>2824</c:v>
                </c:pt>
                <c:pt idx="2824">
                  <c:v>2825</c:v>
                </c:pt>
                <c:pt idx="2825">
                  <c:v>2826</c:v>
                </c:pt>
                <c:pt idx="2826">
                  <c:v>2827</c:v>
                </c:pt>
                <c:pt idx="2827">
                  <c:v>2828</c:v>
                </c:pt>
                <c:pt idx="2828">
                  <c:v>2829</c:v>
                </c:pt>
                <c:pt idx="2829">
                  <c:v>2830</c:v>
                </c:pt>
                <c:pt idx="2830">
                  <c:v>2831</c:v>
                </c:pt>
                <c:pt idx="2831">
                  <c:v>2832</c:v>
                </c:pt>
                <c:pt idx="2832">
                  <c:v>2833</c:v>
                </c:pt>
                <c:pt idx="2833">
                  <c:v>2834</c:v>
                </c:pt>
                <c:pt idx="2834">
                  <c:v>2835</c:v>
                </c:pt>
                <c:pt idx="2835">
                  <c:v>2836</c:v>
                </c:pt>
                <c:pt idx="2836">
                  <c:v>2837</c:v>
                </c:pt>
                <c:pt idx="2837">
                  <c:v>2838</c:v>
                </c:pt>
                <c:pt idx="2838">
                  <c:v>2839</c:v>
                </c:pt>
                <c:pt idx="2839">
                  <c:v>2840</c:v>
                </c:pt>
                <c:pt idx="2840">
                  <c:v>2841</c:v>
                </c:pt>
                <c:pt idx="2841">
                  <c:v>2842</c:v>
                </c:pt>
                <c:pt idx="2842">
                  <c:v>2843</c:v>
                </c:pt>
                <c:pt idx="2843">
                  <c:v>2844</c:v>
                </c:pt>
                <c:pt idx="2844">
                  <c:v>2845</c:v>
                </c:pt>
                <c:pt idx="2845">
                  <c:v>2846</c:v>
                </c:pt>
                <c:pt idx="2846">
                  <c:v>2847</c:v>
                </c:pt>
                <c:pt idx="2847">
                  <c:v>2848</c:v>
                </c:pt>
                <c:pt idx="2848">
                  <c:v>2849</c:v>
                </c:pt>
                <c:pt idx="2849">
                  <c:v>2850</c:v>
                </c:pt>
                <c:pt idx="2850">
                  <c:v>2851</c:v>
                </c:pt>
                <c:pt idx="2851">
                  <c:v>2852</c:v>
                </c:pt>
                <c:pt idx="2852">
                  <c:v>2853</c:v>
                </c:pt>
                <c:pt idx="2853">
                  <c:v>2854</c:v>
                </c:pt>
                <c:pt idx="2854">
                  <c:v>2855</c:v>
                </c:pt>
                <c:pt idx="2855">
                  <c:v>2856</c:v>
                </c:pt>
                <c:pt idx="2856">
                  <c:v>2857</c:v>
                </c:pt>
                <c:pt idx="2857">
                  <c:v>2858</c:v>
                </c:pt>
                <c:pt idx="2858">
                  <c:v>2859</c:v>
                </c:pt>
                <c:pt idx="2859">
                  <c:v>2860</c:v>
                </c:pt>
                <c:pt idx="2860">
                  <c:v>2861</c:v>
                </c:pt>
                <c:pt idx="2861">
                  <c:v>2862</c:v>
                </c:pt>
                <c:pt idx="2862">
                  <c:v>2863</c:v>
                </c:pt>
                <c:pt idx="2863">
                  <c:v>2864</c:v>
                </c:pt>
                <c:pt idx="2864">
                  <c:v>2865</c:v>
                </c:pt>
                <c:pt idx="2865">
                  <c:v>2866</c:v>
                </c:pt>
                <c:pt idx="2866">
                  <c:v>2867</c:v>
                </c:pt>
                <c:pt idx="2867">
                  <c:v>2868</c:v>
                </c:pt>
                <c:pt idx="2868">
                  <c:v>2869</c:v>
                </c:pt>
                <c:pt idx="2869">
                  <c:v>2870</c:v>
                </c:pt>
                <c:pt idx="2870">
                  <c:v>2871</c:v>
                </c:pt>
                <c:pt idx="2871">
                  <c:v>2872</c:v>
                </c:pt>
                <c:pt idx="2872">
                  <c:v>2873</c:v>
                </c:pt>
                <c:pt idx="2873">
                  <c:v>2874</c:v>
                </c:pt>
                <c:pt idx="2874">
                  <c:v>2875</c:v>
                </c:pt>
                <c:pt idx="2875">
                  <c:v>2876</c:v>
                </c:pt>
                <c:pt idx="2876">
                  <c:v>2877</c:v>
                </c:pt>
                <c:pt idx="2877">
                  <c:v>2878</c:v>
                </c:pt>
                <c:pt idx="2878">
                  <c:v>2879</c:v>
                </c:pt>
                <c:pt idx="2879">
                  <c:v>2880</c:v>
                </c:pt>
                <c:pt idx="2880">
                  <c:v>2881</c:v>
                </c:pt>
                <c:pt idx="2881">
                  <c:v>2882</c:v>
                </c:pt>
                <c:pt idx="2882">
                  <c:v>2883</c:v>
                </c:pt>
                <c:pt idx="2883">
                  <c:v>2884</c:v>
                </c:pt>
                <c:pt idx="2884">
                  <c:v>2885</c:v>
                </c:pt>
                <c:pt idx="2885">
                  <c:v>2886</c:v>
                </c:pt>
                <c:pt idx="2886">
                  <c:v>2887</c:v>
                </c:pt>
                <c:pt idx="2887">
                  <c:v>2888</c:v>
                </c:pt>
                <c:pt idx="2888">
                  <c:v>2889</c:v>
                </c:pt>
                <c:pt idx="2889">
                  <c:v>2890</c:v>
                </c:pt>
                <c:pt idx="2890">
                  <c:v>2891</c:v>
                </c:pt>
                <c:pt idx="2891">
                  <c:v>2892</c:v>
                </c:pt>
                <c:pt idx="2892">
                  <c:v>2893</c:v>
                </c:pt>
                <c:pt idx="2893">
                  <c:v>2894</c:v>
                </c:pt>
                <c:pt idx="2894">
                  <c:v>2895</c:v>
                </c:pt>
                <c:pt idx="2895">
                  <c:v>2896</c:v>
                </c:pt>
                <c:pt idx="2896">
                  <c:v>2897</c:v>
                </c:pt>
                <c:pt idx="2897">
                  <c:v>2898</c:v>
                </c:pt>
                <c:pt idx="2898">
                  <c:v>2899</c:v>
                </c:pt>
                <c:pt idx="2899">
                  <c:v>2900</c:v>
                </c:pt>
                <c:pt idx="2900">
                  <c:v>2901</c:v>
                </c:pt>
                <c:pt idx="2901">
                  <c:v>2902</c:v>
                </c:pt>
                <c:pt idx="2902">
                  <c:v>2903</c:v>
                </c:pt>
                <c:pt idx="2903">
                  <c:v>2904</c:v>
                </c:pt>
                <c:pt idx="2904">
                  <c:v>2905</c:v>
                </c:pt>
                <c:pt idx="2905">
                  <c:v>2906</c:v>
                </c:pt>
                <c:pt idx="2906">
                  <c:v>2907</c:v>
                </c:pt>
                <c:pt idx="2907">
                  <c:v>2908</c:v>
                </c:pt>
                <c:pt idx="2908">
                  <c:v>2909</c:v>
                </c:pt>
                <c:pt idx="2909">
                  <c:v>2910</c:v>
                </c:pt>
                <c:pt idx="2910">
                  <c:v>2911</c:v>
                </c:pt>
                <c:pt idx="2911">
                  <c:v>2912</c:v>
                </c:pt>
                <c:pt idx="2912">
                  <c:v>2913</c:v>
                </c:pt>
                <c:pt idx="2913">
                  <c:v>2914</c:v>
                </c:pt>
                <c:pt idx="2914">
                  <c:v>2915</c:v>
                </c:pt>
                <c:pt idx="2915">
                  <c:v>2916</c:v>
                </c:pt>
                <c:pt idx="2916">
                  <c:v>2917</c:v>
                </c:pt>
                <c:pt idx="2917">
                  <c:v>2918</c:v>
                </c:pt>
                <c:pt idx="2918">
                  <c:v>2919</c:v>
                </c:pt>
                <c:pt idx="2919">
                  <c:v>2920</c:v>
                </c:pt>
                <c:pt idx="2920">
                  <c:v>2921</c:v>
                </c:pt>
                <c:pt idx="2921">
                  <c:v>2922</c:v>
                </c:pt>
                <c:pt idx="2922">
                  <c:v>2923</c:v>
                </c:pt>
                <c:pt idx="2923">
                  <c:v>2924</c:v>
                </c:pt>
                <c:pt idx="2924">
                  <c:v>2925</c:v>
                </c:pt>
                <c:pt idx="2925">
                  <c:v>2926</c:v>
                </c:pt>
                <c:pt idx="2926">
                  <c:v>2927</c:v>
                </c:pt>
                <c:pt idx="2927">
                  <c:v>2928</c:v>
                </c:pt>
                <c:pt idx="2928">
                  <c:v>2929</c:v>
                </c:pt>
                <c:pt idx="2929">
                  <c:v>2930</c:v>
                </c:pt>
                <c:pt idx="2930">
                  <c:v>2931</c:v>
                </c:pt>
                <c:pt idx="2931">
                  <c:v>2932</c:v>
                </c:pt>
                <c:pt idx="2932">
                  <c:v>2933</c:v>
                </c:pt>
                <c:pt idx="2933">
                  <c:v>2934</c:v>
                </c:pt>
                <c:pt idx="2934">
                  <c:v>2935</c:v>
                </c:pt>
                <c:pt idx="2935">
                  <c:v>2936</c:v>
                </c:pt>
                <c:pt idx="2936">
                  <c:v>2937</c:v>
                </c:pt>
                <c:pt idx="2937">
                  <c:v>2938</c:v>
                </c:pt>
                <c:pt idx="2938">
                  <c:v>2939</c:v>
                </c:pt>
                <c:pt idx="2939">
                  <c:v>2940</c:v>
                </c:pt>
                <c:pt idx="2940">
                  <c:v>2941</c:v>
                </c:pt>
                <c:pt idx="2941">
                  <c:v>2942</c:v>
                </c:pt>
                <c:pt idx="2942">
                  <c:v>2943</c:v>
                </c:pt>
                <c:pt idx="2943">
                  <c:v>2944</c:v>
                </c:pt>
                <c:pt idx="2944">
                  <c:v>2945</c:v>
                </c:pt>
                <c:pt idx="2945">
                  <c:v>2946</c:v>
                </c:pt>
                <c:pt idx="2946">
                  <c:v>2947</c:v>
                </c:pt>
                <c:pt idx="2947">
                  <c:v>2948</c:v>
                </c:pt>
                <c:pt idx="2948">
                  <c:v>2949</c:v>
                </c:pt>
                <c:pt idx="2949">
                  <c:v>2950</c:v>
                </c:pt>
                <c:pt idx="2950">
                  <c:v>2951</c:v>
                </c:pt>
                <c:pt idx="2951">
                  <c:v>2952</c:v>
                </c:pt>
                <c:pt idx="2952">
                  <c:v>2953</c:v>
                </c:pt>
                <c:pt idx="2953">
                  <c:v>2954</c:v>
                </c:pt>
                <c:pt idx="2954">
                  <c:v>2955</c:v>
                </c:pt>
                <c:pt idx="2955">
                  <c:v>2956</c:v>
                </c:pt>
                <c:pt idx="2956">
                  <c:v>2957</c:v>
                </c:pt>
                <c:pt idx="2957">
                  <c:v>2958</c:v>
                </c:pt>
                <c:pt idx="2958">
                  <c:v>2959</c:v>
                </c:pt>
                <c:pt idx="2959">
                  <c:v>2960</c:v>
                </c:pt>
                <c:pt idx="2960">
                  <c:v>2961</c:v>
                </c:pt>
                <c:pt idx="2961">
                  <c:v>2962</c:v>
                </c:pt>
                <c:pt idx="2962">
                  <c:v>2963</c:v>
                </c:pt>
                <c:pt idx="2963">
                  <c:v>2964</c:v>
                </c:pt>
                <c:pt idx="2964">
                  <c:v>2965</c:v>
                </c:pt>
                <c:pt idx="2965">
                  <c:v>2966</c:v>
                </c:pt>
                <c:pt idx="2966">
                  <c:v>2967</c:v>
                </c:pt>
                <c:pt idx="2967">
                  <c:v>2968</c:v>
                </c:pt>
                <c:pt idx="2968">
                  <c:v>2969</c:v>
                </c:pt>
                <c:pt idx="2969">
                  <c:v>2970</c:v>
                </c:pt>
                <c:pt idx="2970">
                  <c:v>2971</c:v>
                </c:pt>
                <c:pt idx="2971">
                  <c:v>2972</c:v>
                </c:pt>
                <c:pt idx="2972">
                  <c:v>2973</c:v>
                </c:pt>
                <c:pt idx="2973">
                  <c:v>2974</c:v>
                </c:pt>
                <c:pt idx="2974">
                  <c:v>2975</c:v>
                </c:pt>
                <c:pt idx="2975">
                  <c:v>2976</c:v>
                </c:pt>
                <c:pt idx="2976">
                  <c:v>2977</c:v>
                </c:pt>
                <c:pt idx="2977">
                  <c:v>2978</c:v>
                </c:pt>
                <c:pt idx="2978">
                  <c:v>2979</c:v>
                </c:pt>
                <c:pt idx="2979">
                  <c:v>2980</c:v>
                </c:pt>
                <c:pt idx="2980">
                  <c:v>2981</c:v>
                </c:pt>
                <c:pt idx="2981">
                  <c:v>2982</c:v>
                </c:pt>
                <c:pt idx="2982">
                  <c:v>2983</c:v>
                </c:pt>
                <c:pt idx="2983">
                  <c:v>2984</c:v>
                </c:pt>
                <c:pt idx="2984">
                  <c:v>2985</c:v>
                </c:pt>
                <c:pt idx="2985">
                  <c:v>2986</c:v>
                </c:pt>
                <c:pt idx="2986">
                  <c:v>2987</c:v>
                </c:pt>
                <c:pt idx="2987">
                  <c:v>2988</c:v>
                </c:pt>
                <c:pt idx="2988">
                  <c:v>2989</c:v>
                </c:pt>
                <c:pt idx="2989">
                  <c:v>2990</c:v>
                </c:pt>
                <c:pt idx="2990">
                  <c:v>2991</c:v>
                </c:pt>
                <c:pt idx="2991">
                  <c:v>2992</c:v>
                </c:pt>
                <c:pt idx="2992">
                  <c:v>2993</c:v>
                </c:pt>
                <c:pt idx="2993">
                  <c:v>2994</c:v>
                </c:pt>
                <c:pt idx="2994">
                  <c:v>2995</c:v>
                </c:pt>
                <c:pt idx="2995">
                  <c:v>2996</c:v>
                </c:pt>
                <c:pt idx="2996">
                  <c:v>2997</c:v>
                </c:pt>
                <c:pt idx="2997">
                  <c:v>2998</c:v>
                </c:pt>
                <c:pt idx="2998">
                  <c:v>2999</c:v>
                </c:pt>
                <c:pt idx="2999">
                  <c:v>3000</c:v>
                </c:pt>
                <c:pt idx="3000">
                  <c:v>3001</c:v>
                </c:pt>
                <c:pt idx="3001">
                  <c:v>3002</c:v>
                </c:pt>
                <c:pt idx="3002">
                  <c:v>3003</c:v>
                </c:pt>
                <c:pt idx="3003">
                  <c:v>3004</c:v>
                </c:pt>
                <c:pt idx="3004">
                  <c:v>3005</c:v>
                </c:pt>
                <c:pt idx="3005">
                  <c:v>3006</c:v>
                </c:pt>
                <c:pt idx="3006">
                  <c:v>3007</c:v>
                </c:pt>
                <c:pt idx="3007">
                  <c:v>3008</c:v>
                </c:pt>
                <c:pt idx="3008">
                  <c:v>3009</c:v>
                </c:pt>
                <c:pt idx="3009">
                  <c:v>3010</c:v>
                </c:pt>
                <c:pt idx="3010">
                  <c:v>3011</c:v>
                </c:pt>
                <c:pt idx="3011">
                  <c:v>3012</c:v>
                </c:pt>
                <c:pt idx="3012">
                  <c:v>3013</c:v>
                </c:pt>
                <c:pt idx="3013">
                  <c:v>3014</c:v>
                </c:pt>
                <c:pt idx="3014">
                  <c:v>3015</c:v>
                </c:pt>
                <c:pt idx="3015">
                  <c:v>3016</c:v>
                </c:pt>
                <c:pt idx="3016">
                  <c:v>3017</c:v>
                </c:pt>
                <c:pt idx="3017">
                  <c:v>3018</c:v>
                </c:pt>
                <c:pt idx="3018">
                  <c:v>3019</c:v>
                </c:pt>
                <c:pt idx="3019">
                  <c:v>3020</c:v>
                </c:pt>
                <c:pt idx="3020">
                  <c:v>3021</c:v>
                </c:pt>
                <c:pt idx="3021">
                  <c:v>3022</c:v>
                </c:pt>
                <c:pt idx="3022">
                  <c:v>3023</c:v>
                </c:pt>
                <c:pt idx="3023">
                  <c:v>3024</c:v>
                </c:pt>
                <c:pt idx="3024">
                  <c:v>3025</c:v>
                </c:pt>
                <c:pt idx="3025">
                  <c:v>3026</c:v>
                </c:pt>
                <c:pt idx="3026">
                  <c:v>3027</c:v>
                </c:pt>
                <c:pt idx="3027">
                  <c:v>3028</c:v>
                </c:pt>
                <c:pt idx="3028">
                  <c:v>3029</c:v>
                </c:pt>
                <c:pt idx="3029">
                  <c:v>3030</c:v>
                </c:pt>
                <c:pt idx="3030">
                  <c:v>3031</c:v>
                </c:pt>
                <c:pt idx="3031">
                  <c:v>3032</c:v>
                </c:pt>
                <c:pt idx="3032">
                  <c:v>3033</c:v>
                </c:pt>
                <c:pt idx="3033">
                  <c:v>3034</c:v>
                </c:pt>
                <c:pt idx="3034">
                  <c:v>3035</c:v>
                </c:pt>
                <c:pt idx="3035">
                  <c:v>3036</c:v>
                </c:pt>
                <c:pt idx="3036">
                  <c:v>3037</c:v>
                </c:pt>
                <c:pt idx="3037">
                  <c:v>3038</c:v>
                </c:pt>
                <c:pt idx="3038">
                  <c:v>3039</c:v>
                </c:pt>
                <c:pt idx="3039">
                  <c:v>3040</c:v>
                </c:pt>
                <c:pt idx="3040">
                  <c:v>3041</c:v>
                </c:pt>
                <c:pt idx="3041">
                  <c:v>3042</c:v>
                </c:pt>
                <c:pt idx="3042">
                  <c:v>3043</c:v>
                </c:pt>
                <c:pt idx="3043">
                  <c:v>3044</c:v>
                </c:pt>
                <c:pt idx="3044">
                  <c:v>3045</c:v>
                </c:pt>
                <c:pt idx="3045">
                  <c:v>3046</c:v>
                </c:pt>
                <c:pt idx="3046">
                  <c:v>3047</c:v>
                </c:pt>
                <c:pt idx="3047">
                  <c:v>3048</c:v>
                </c:pt>
                <c:pt idx="3048">
                  <c:v>3049</c:v>
                </c:pt>
                <c:pt idx="3049">
                  <c:v>3050</c:v>
                </c:pt>
                <c:pt idx="3050">
                  <c:v>3051</c:v>
                </c:pt>
                <c:pt idx="3051">
                  <c:v>3052</c:v>
                </c:pt>
                <c:pt idx="3052">
                  <c:v>3053</c:v>
                </c:pt>
                <c:pt idx="3053">
                  <c:v>3054</c:v>
                </c:pt>
                <c:pt idx="3054">
                  <c:v>3055</c:v>
                </c:pt>
                <c:pt idx="3055">
                  <c:v>3056</c:v>
                </c:pt>
                <c:pt idx="3056">
                  <c:v>3057</c:v>
                </c:pt>
                <c:pt idx="3057">
                  <c:v>3058</c:v>
                </c:pt>
                <c:pt idx="3058">
                  <c:v>3059</c:v>
                </c:pt>
                <c:pt idx="3059">
                  <c:v>3060</c:v>
                </c:pt>
                <c:pt idx="3060">
                  <c:v>3061</c:v>
                </c:pt>
                <c:pt idx="3061">
                  <c:v>3062</c:v>
                </c:pt>
                <c:pt idx="3062">
                  <c:v>3063</c:v>
                </c:pt>
                <c:pt idx="3063">
                  <c:v>3064</c:v>
                </c:pt>
                <c:pt idx="3064">
                  <c:v>3065</c:v>
                </c:pt>
                <c:pt idx="3065">
                  <c:v>3066</c:v>
                </c:pt>
                <c:pt idx="3066">
                  <c:v>3067</c:v>
                </c:pt>
                <c:pt idx="3067">
                  <c:v>3068</c:v>
                </c:pt>
                <c:pt idx="3068">
                  <c:v>3069</c:v>
                </c:pt>
                <c:pt idx="3069">
                  <c:v>3070</c:v>
                </c:pt>
                <c:pt idx="3070">
                  <c:v>3071</c:v>
                </c:pt>
                <c:pt idx="3071">
                  <c:v>3072</c:v>
                </c:pt>
                <c:pt idx="3072">
                  <c:v>3073</c:v>
                </c:pt>
                <c:pt idx="3073">
                  <c:v>3074</c:v>
                </c:pt>
                <c:pt idx="3074">
                  <c:v>3075</c:v>
                </c:pt>
                <c:pt idx="3075">
                  <c:v>3076</c:v>
                </c:pt>
                <c:pt idx="3076">
                  <c:v>3077</c:v>
                </c:pt>
                <c:pt idx="3077">
                  <c:v>3078</c:v>
                </c:pt>
                <c:pt idx="3078">
                  <c:v>3079</c:v>
                </c:pt>
                <c:pt idx="3079">
                  <c:v>3080</c:v>
                </c:pt>
                <c:pt idx="3080">
                  <c:v>3081</c:v>
                </c:pt>
                <c:pt idx="3081">
                  <c:v>3082</c:v>
                </c:pt>
                <c:pt idx="3082">
                  <c:v>3083</c:v>
                </c:pt>
                <c:pt idx="3083">
                  <c:v>3084</c:v>
                </c:pt>
                <c:pt idx="3084">
                  <c:v>3085</c:v>
                </c:pt>
                <c:pt idx="3085">
                  <c:v>3086</c:v>
                </c:pt>
                <c:pt idx="3086">
                  <c:v>3087</c:v>
                </c:pt>
                <c:pt idx="3087">
                  <c:v>3088</c:v>
                </c:pt>
                <c:pt idx="3088">
                  <c:v>3089</c:v>
                </c:pt>
                <c:pt idx="3089">
                  <c:v>3090</c:v>
                </c:pt>
                <c:pt idx="3090">
                  <c:v>3091</c:v>
                </c:pt>
                <c:pt idx="3091">
                  <c:v>3092</c:v>
                </c:pt>
                <c:pt idx="3092">
                  <c:v>3093</c:v>
                </c:pt>
                <c:pt idx="3093">
                  <c:v>3094</c:v>
                </c:pt>
                <c:pt idx="3094">
                  <c:v>3095</c:v>
                </c:pt>
                <c:pt idx="3095">
                  <c:v>3096</c:v>
                </c:pt>
                <c:pt idx="3096">
                  <c:v>3097</c:v>
                </c:pt>
                <c:pt idx="3097">
                  <c:v>3098</c:v>
                </c:pt>
                <c:pt idx="3098">
                  <c:v>3099</c:v>
                </c:pt>
                <c:pt idx="3099">
                  <c:v>3100</c:v>
                </c:pt>
                <c:pt idx="3100">
                  <c:v>3101</c:v>
                </c:pt>
                <c:pt idx="3101">
                  <c:v>3102</c:v>
                </c:pt>
                <c:pt idx="3102">
                  <c:v>3103</c:v>
                </c:pt>
                <c:pt idx="3103">
                  <c:v>3104</c:v>
                </c:pt>
                <c:pt idx="3104">
                  <c:v>3105</c:v>
                </c:pt>
                <c:pt idx="3105">
                  <c:v>3106</c:v>
                </c:pt>
                <c:pt idx="3106">
                  <c:v>3107</c:v>
                </c:pt>
                <c:pt idx="3107">
                  <c:v>3108</c:v>
                </c:pt>
                <c:pt idx="3108">
                  <c:v>3109</c:v>
                </c:pt>
                <c:pt idx="3109">
                  <c:v>3110</c:v>
                </c:pt>
                <c:pt idx="3110">
                  <c:v>3111</c:v>
                </c:pt>
                <c:pt idx="3111">
                  <c:v>3112</c:v>
                </c:pt>
                <c:pt idx="3112">
                  <c:v>3113</c:v>
                </c:pt>
                <c:pt idx="3113">
                  <c:v>3114</c:v>
                </c:pt>
                <c:pt idx="3114">
                  <c:v>3115</c:v>
                </c:pt>
                <c:pt idx="3115">
                  <c:v>3116</c:v>
                </c:pt>
                <c:pt idx="3116">
                  <c:v>3117</c:v>
                </c:pt>
                <c:pt idx="3117">
                  <c:v>3118</c:v>
                </c:pt>
                <c:pt idx="3118">
                  <c:v>3119</c:v>
                </c:pt>
                <c:pt idx="3119">
                  <c:v>3120</c:v>
                </c:pt>
                <c:pt idx="3120">
                  <c:v>3121</c:v>
                </c:pt>
                <c:pt idx="3121">
                  <c:v>3122</c:v>
                </c:pt>
                <c:pt idx="3122">
                  <c:v>3123</c:v>
                </c:pt>
                <c:pt idx="3123">
                  <c:v>3124</c:v>
                </c:pt>
                <c:pt idx="3124">
                  <c:v>3125</c:v>
                </c:pt>
                <c:pt idx="3125">
                  <c:v>3126</c:v>
                </c:pt>
                <c:pt idx="3126">
                  <c:v>3127</c:v>
                </c:pt>
                <c:pt idx="3127">
                  <c:v>3128</c:v>
                </c:pt>
                <c:pt idx="3128">
                  <c:v>3129</c:v>
                </c:pt>
                <c:pt idx="3129">
                  <c:v>3130</c:v>
                </c:pt>
                <c:pt idx="3130">
                  <c:v>3131</c:v>
                </c:pt>
                <c:pt idx="3131">
                  <c:v>3132</c:v>
                </c:pt>
                <c:pt idx="3132">
                  <c:v>3133</c:v>
                </c:pt>
                <c:pt idx="3133">
                  <c:v>3134</c:v>
                </c:pt>
                <c:pt idx="3134">
                  <c:v>3135</c:v>
                </c:pt>
                <c:pt idx="3135">
                  <c:v>3136</c:v>
                </c:pt>
                <c:pt idx="3136">
                  <c:v>3137</c:v>
                </c:pt>
                <c:pt idx="3137">
                  <c:v>3138</c:v>
                </c:pt>
                <c:pt idx="3138">
                  <c:v>3139</c:v>
                </c:pt>
                <c:pt idx="3139">
                  <c:v>3140</c:v>
                </c:pt>
                <c:pt idx="3140">
                  <c:v>3141</c:v>
                </c:pt>
                <c:pt idx="3141">
                  <c:v>3142</c:v>
                </c:pt>
                <c:pt idx="3142">
                  <c:v>3143</c:v>
                </c:pt>
                <c:pt idx="3143">
                  <c:v>3144</c:v>
                </c:pt>
                <c:pt idx="3144">
                  <c:v>3145</c:v>
                </c:pt>
                <c:pt idx="3145">
                  <c:v>3146</c:v>
                </c:pt>
                <c:pt idx="3146">
                  <c:v>3147</c:v>
                </c:pt>
                <c:pt idx="3147">
                  <c:v>3148</c:v>
                </c:pt>
                <c:pt idx="3148">
                  <c:v>3149</c:v>
                </c:pt>
                <c:pt idx="3149">
                  <c:v>3150</c:v>
                </c:pt>
                <c:pt idx="3150">
                  <c:v>3151</c:v>
                </c:pt>
                <c:pt idx="3151">
                  <c:v>3152</c:v>
                </c:pt>
                <c:pt idx="3152">
                  <c:v>3153</c:v>
                </c:pt>
                <c:pt idx="3153">
                  <c:v>3154</c:v>
                </c:pt>
                <c:pt idx="3154">
                  <c:v>3155</c:v>
                </c:pt>
                <c:pt idx="3155">
                  <c:v>3156</c:v>
                </c:pt>
                <c:pt idx="3156">
                  <c:v>3157</c:v>
                </c:pt>
                <c:pt idx="3157">
                  <c:v>3158</c:v>
                </c:pt>
                <c:pt idx="3158">
                  <c:v>3159</c:v>
                </c:pt>
                <c:pt idx="3159">
                  <c:v>3160</c:v>
                </c:pt>
                <c:pt idx="3160">
                  <c:v>3161</c:v>
                </c:pt>
                <c:pt idx="3161">
                  <c:v>3162</c:v>
                </c:pt>
                <c:pt idx="3162">
                  <c:v>3163</c:v>
                </c:pt>
                <c:pt idx="3163">
                  <c:v>3164</c:v>
                </c:pt>
                <c:pt idx="3164">
                  <c:v>3165</c:v>
                </c:pt>
                <c:pt idx="3165">
                  <c:v>3166</c:v>
                </c:pt>
                <c:pt idx="3166">
                  <c:v>3167</c:v>
                </c:pt>
                <c:pt idx="3167">
                  <c:v>3168</c:v>
                </c:pt>
                <c:pt idx="3168">
                  <c:v>3169</c:v>
                </c:pt>
                <c:pt idx="3169">
                  <c:v>3170</c:v>
                </c:pt>
                <c:pt idx="3170">
                  <c:v>3171</c:v>
                </c:pt>
                <c:pt idx="3171">
                  <c:v>3172</c:v>
                </c:pt>
                <c:pt idx="3172">
                  <c:v>3173</c:v>
                </c:pt>
                <c:pt idx="3173">
                  <c:v>3174</c:v>
                </c:pt>
                <c:pt idx="3174">
                  <c:v>3175</c:v>
                </c:pt>
                <c:pt idx="3175">
                  <c:v>3176</c:v>
                </c:pt>
                <c:pt idx="3176">
                  <c:v>3177</c:v>
                </c:pt>
                <c:pt idx="3177">
                  <c:v>3178</c:v>
                </c:pt>
                <c:pt idx="3178">
                  <c:v>3179</c:v>
                </c:pt>
                <c:pt idx="3179">
                  <c:v>3180</c:v>
                </c:pt>
                <c:pt idx="3180">
                  <c:v>3181</c:v>
                </c:pt>
                <c:pt idx="3181">
                  <c:v>3182</c:v>
                </c:pt>
                <c:pt idx="3182">
                  <c:v>3183</c:v>
                </c:pt>
                <c:pt idx="3183">
                  <c:v>3184</c:v>
                </c:pt>
                <c:pt idx="3184">
                  <c:v>3185</c:v>
                </c:pt>
                <c:pt idx="3185">
                  <c:v>3186</c:v>
                </c:pt>
                <c:pt idx="3186">
                  <c:v>3187</c:v>
                </c:pt>
                <c:pt idx="3187">
                  <c:v>3188</c:v>
                </c:pt>
                <c:pt idx="3188">
                  <c:v>3189</c:v>
                </c:pt>
                <c:pt idx="3189">
                  <c:v>3190</c:v>
                </c:pt>
                <c:pt idx="3190">
                  <c:v>3191</c:v>
                </c:pt>
                <c:pt idx="3191">
                  <c:v>3192</c:v>
                </c:pt>
                <c:pt idx="3192">
                  <c:v>3193</c:v>
                </c:pt>
                <c:pt idx="3193">
                  <c:v>3194</c:v>
                </c:pt>
                <c:pt idx="3194">
                  <c:v>3195</c:v>
                </c:pt>
                <c:pt idx="3195">
                  <c:v>3196</c:v>
                </c:pt>
                <c:pt idx="3196">
                  <c:v>3197</c:v>
                </c:pt>
                <c:pt idx="3197">
                  <c:v>3198</c:v>
                </c:pt>
                <c:pt idx="3198">
                  <c:v>3199</c:v>
                </c:pt>
                <c:pt idx="3199">
                  <c:v>3200</c:v>
                </c:pt>
                <c:pt idx="3200">
                  <c:v>3201</c:v>
                </c:pt>
                <c:pt idx="3201">
                  <c:v>3202</c:v>
                </c:pt>
                <c:pt idx="3202">
                  <c:v>3203</c:v>
                </c:pt>
                <c:pt idx="3203">
                  <c:v>3204</c:v>
                </c:pt>
                <c:pt idx="3204">
                  <c:v>3205</c:v>
                </c:pt>
                <c:pt idx="3205">
                  <c:v>3206</c:v>
                </c:pt>
                <c:pt idx="3206">
                  <c:v>3207</c:v>
                </c:pt>
                <c:pt idx="3207">
                  <c:v>3208</c:v>
                </c:pt>
                <c:pt idx="3208">
                  <c:v>3209</c:v>
                </c:pt>
                <c:pt idx="3209">
                  <c:v>3210</c:v>
                </c:pt>
                <c:pt idx="3210">
                  <c:v>3211</c:v>
                </c:pt>
                <c:pt idx="3211">
                  <c:v>3212</c:v>
                </c:pt>
                <c:pt idx="3212">
                  <c:v>3213</c:v>
                </c:pt>
                <c:pt idx="3213">
                  <c:v>3214</c:v>
                </c:pt>
                <c:pt idx="3214">
                  <c:v>3215</c:v>
                </c:pt>
                <c:pt idx="3215">
                  <c:v>3216</c:v>
                </c:pt>
                <c:pt idx="3216">
                  <c:v>3217</c:v>
                </c:pt>
                <c:pt idx="3217">
                  <c:v>3218</c:v>
                </c:pt>
                <c:pt idx="3218">
                  <c:v>3219</c:v>
                </c:pt>
                <c:pt idx="3219">
                  <c:v>3220</c:v>
                </c:pt>
                <c:pt idx="3220">
                  <c:v>3221</c:v>
                </c:pt>
                <c:pt idx="3221">
                  <c:v>3222</c:v>
                </c:pt>
                <c:pt idx="3222">
                  <c:v>3223</c:v>
                </c:pt>
                <c:pt idx="3223">
                  <c:v>3224</c:v>
                </c:pt>
                <c:pt idx="3224">
                  <c:v>3225</c:v>
                </c:pt>
                <c:pt idx="3225">
                  <c:v>3226</c:v>
                </c:pt>
                <c:pt idx="3226">
                  <c:v>3227</c:v>
                </c:pt>
                <c:pt idx="3227">
                  <c:v>3228</c:v>
                </c:pt>
                <c:pt idx="3228">
                  <c:v>3229</c:v>
                </c:pt>
                <c:pt idx="3229">
                  <c:v>3230</c:v>
                </c:pt>
                <c:pt idx="3230">
                  <c:v>3231</c:v>
                </c:pt>
                <c:pt idx="3231">
                  <c:v>3232</c:v>
                </c:pt>
                <c:pt idx="3232">
                  <c:v>3233</c:v>
                </c:pt>
                <c:pt idx="3233">
                  <c:v>3234</c:v>
                </c:pt>
                <c:pt idx="3234">
                  <c:v>3235</c:v>
                </c:pt>
                <c:pt idx="3235">
                  <c:v>3236</c:v>
                </c:pt>
                <c:pt idx="3236">
                  <c:v>3237</c:v>
                </c:pt>
                <c:pt idx="3237">
                  <c:v>3238</c:v>
                </c:pt>
                <c:pt idx="3238">
                  <c:v>3239</c:v>
                </c:pt>
                <c:pt idx="3239">
                  <c:v>3240</c:v>
                </c:pt>
                <c:pt idx="3240">
                  <c:v>3241</c:v>
                </c:pt>
                <c:pt idx="3241">
                  <c:v>3242</c:v>
                </c:pt>
                <c:pt idx="3242">
                  <c:v>3243</c:v>
                </c:pt>
                <c:pt idx="3243">
                  <c:v>3244</c:v>
                </c:pt>
                <c:pt idx="3244">
                  <c:v>3245</c:v>
                </c:pt>
                <c:pt idx="3245">
                  <c:v>3246</c:v>
                </c:pt>
                <c:pt idx="3246">
                  <c:v>3247</c:v>
                </c:pt>
                <c:pt idx="3247">
                  <c:v>3248</c:v>
                </c:pt>
                <c:pt idx="3248">
                  <c:v>3249</c:v>
                </c:pt>
                <c:pt idx="3249">
                  <c:v>3250</c:v>
                </c:pt>
                <c:pt idx="3250">
                  <c:v>3251</c:v>
                </c:pt>
                <c:pt idx="3251">
                  <c:v>3252</c:v>
                </c:pt>
                <c:pt idx="3252">
                  <c:v>3253</c:v>
                </c:pt>
                <c:pt idx="3253">
                  <c:v>3254</c:v>
                </c:pt>
                <c:pt idx="3254">
                  <c:v>3255</c:v>
                </c:pt>
                <c:pt idx="3255">
                  <c:v>3256</c:v>
                </c:pt>
                <c:pt idx="3256">
                  <c:v>3257</c:v>
                </c:pt>
                <c:pt idx="3257">
                  <c:v>3258</c:v>
                </c:pt>
                <c:pt idx="3258">
                  <c:v>3259</c:v>
                </c:pt>
                <c:pt idx="3259">
                  <c:v>3260</c:v>
                </c:pt>
                <c:pt idx="3260">
                  <c:v>3261</c:v>
                </c:pt>
                <c:pt idx="3261">
                  <c:v>3262</c:v>
                </c:pt>
                <c:pt idx="3262">
                  <c:v>3263</c:v>
                </c:pt>
                <c:pt idx="3263">
                  <c:v>3264</c:v>
                </c:pt>
                <c:pt idx="3264">
                  <c:v>3265</c:v>
                </c:pt>
                <c:pt idx="3265">
                  <c:v>3266</c:v>
                </c:pt>
                <c:pt idx="3266">
                  <c:v>3267</c:v>
                </c:pt>
                <c:pt idx="3267">
                  <c:v>3268</c:v>
                </c:pt>
                <c:pt idx="3268">
                  <c:v>3269</c:v>
                </c:pt>
                <c:pt idx="3269">
                  <c:v>3270</c:v>
                </c:pt>
                <c:pt idx="3270">
                  <c:v>3271</c:v>
                </c:pt>
                <c:pt idx="3271">
                  <c:v>3272</c:v>
                </c:pt>
                <c:pt idx="3272">
                  <c:v>3273</c:v>
                </c:pt>
                <c:pt idx="3273">
                  <c:v>3274</c:v>
                </c:pt>
                <c:pt idx="3274">
                  <c:v>3275</c:v>
                </c:pt>
                <c:pt idx="3275">
                  <c:v>3276</c:v>
                </c:pt>
                <c:pt idx="3276">
                  <c:v>3277</c:v>
                </c:pt>
                <c:pt idx="3277">
                  <c:v>3278</c:v>
                </c:pt>
                <c:pt idx="3278">
                  <c:v>3279</c:v>
                </c:pt>
                <c:pt idx="3279">
                  <c:v>3280</c:v>
                </c:pt>
                <c:pt idx="3280">
                  <c:v>3281</c:v>
                </c:pt>
                <c:pt idx="3281">
                  <c:v>3282</c:v>
                </c:pt>
                <c:pt idx="3282">
                  <c:v>3283</c:v>
                </c:pt>
                <c:pt idx="3283">
                  <c:v>3284</c:v>
                </c:pt>
                <c:pt idx="3284">
                  <c:v>3285</c:v>
                </c:pt>
                <c:pt idx="3285">
                  <c:v>3286</c:v>
                </c:pt>
                <c:pt idx="3286">
                  <c:v>3287</c:v>
                </c:pt>
                <c:pt idx="3287">
                  <c:v>3288</c:v>
                </c:pt>
                <c:pt idx="3288">
                  <c:v>3289</c:v>
                </c:pt>
                <c:pt idx="3289">
                  <c:v>3290</c:v>
                </c:pt>
                <c:pt idx="3290">
                  <c:v>3291</c:v>
                </c:pt>
                <c:pt idx="3291">
                  <c:v>3292</c:v>
                </c:pt>
                <c:pt idx="3292">
                  <c:v>3293</c:v>
                </c:pt>
                <c:pt idx="3293">
                  <c:v>3294</c:v>
                </c:pt>
                <c:pt idx="3294">
                  <c:v>3295</c:v>
                </c:pt>
                <c:pt idx="3295">
                  <c:v>3296</c:v>
                </c:pt>
                <c:pt idx="3296">
                  <c:v>3297</c:v>
                </c:pt>
                <c:pt idx="3297">
                  <c:v>3298</c:v>
                </c:pt>
                <c:pt idx="3298">
                  <c:v>3299</c:v>
                </c:pt>
                <c:pt idx="3299">
                  <c:v>3300</c:v>
                </c:pt>
                <c:pt idx="3300">
                  <c:v>3301</c:v>
                </c:pt>
                <c:pt idx="3301">
                  <c:v>3302</c:v>
                </c:pt>
                <c:pt idx="3302">
                  <c:v>3303</c:v>
                </c:pt>
                <c:pt idx="3303">
                  <c:v>3304</c:v>
                </c:pt>
                <c:pt idx="3304">
                  <c:v>3305</c:v>
                </c:pt>
                <c:pt idx="3305">
                  <c:v>3306</c:v>
                </c:pt>
                <c:pt idx="3306">
                  <c:v>3307</c:v>
                </c:pt>
                <c:pt idx="3307">
                  <c:v>3308</c:v>
                </c:pt>
                <c:pt idx="3308">
                  <c:v>3309</c:v>
                </c:pt>
                <c:pt idx="3309">
                  <c:v>3310</c:v>
                </c:pt>
                <c:pt idx="3310">
                  <c:v>3311</c:v>
                </c:pt>
                <c:pt idx="3311">
                  <c:v>3312</c:v>
                </c:pt>
                <c:pt idx="3312">
                  <c:v>3313</c:v>
                </c:pt>
                <c:pt idx="3313">
                  <c:v>3314</c:v>
                </c:pt>
                <c:pt idx="3314">
                  <c:v>3315</c:v>
                </c:pt>
                <c:pt idx="3315">
                  <c:v>3316</c:v>
                </c:pt>
                <c:pt idx="3316">
                  <c:v>3317</c:v>
                </c:pt>
                <c:pt idx="3317">
                  <c:v>3318</c:v>
                </c:pt>
                <c:pt idx="3318">
                  <c:v>3319</c:v>
                </c:pt>
                <c:pt idx="3319">
                  <c:v>3320</c:v>
                </c:pt>
                <c:pt idx="3320">
                  <c:v>3321</c:v>
                </c:pt>
                <c:pt idx="3321">
                  <c:v>3322</c:v>
                </c:pt>
                <c:pt idx="3322">
                  <c:v>3323</c:v>
                </c:pt>
                <c:pt idx="3323">
                  <c:v>3324</c:v>
                </c:pt>
                <c:pt idx="3324">
                  <c:v>3325</c:v>
                </c:pt>
                <c:pt idx="3325">
                  <c:v>3326</c:v>
                </c:pt>
                <c:pt idx="3326">
                  <c:v>3327</c:v>
                </c:pt>
                <c:pt idx="3327">
                  <c:v>3328</c:v>
                </c:pt>
                <c:pt idx="3328">
                  <c:v>3329</c:v>
                </c:pt>
                <c:pt idx="3329">
                  <c:v>3330</c:v>
                </c:pt>
                <c:pt idx="3330">
                  <c:v>3331</c:v>
                </c:pt>
                <c:pt idx="3331">
                  <c:v>3332</c:v>
                </c:pt>
                <c:pt idx="3332">
                  <c:v>3333</c:v>
                </c:pt>
                <c:pt idx="3333">
                  <c:v>3334</c:v>
                </c:pt>
                <c:pt idx="3334">
                  <c:v>3335</c:v>
                </c:pt>
                <c:pt idx="3335">
                  <c:v>3336</c:v>
                </c:pt>
                <c:pt idx="3336">
                  <c:v>3337</c:v>
                </c:pt>
                <c:pt idx="3337">
                  <c:v>3338</c:v>
                </c:pt>
                <c:pt idx="3338">
                  <c:v>3339</c:v>
                </c:pt>
                <c:pt idx="3339">
                  <c:v>3340</c:v>
                </c:pt>
                <c:pt idx="3340">
                  <c:v>3341</c:v>
                </c:pt>
                <c:pt idx="3341">
                  <c:v>3342</c:v>
                </c:pt>
                <c:pt idx="3342">
                  <c:v>3343</c:v>
                </c:pt>
                <c:pt idx="3343">
                  <c:v>3344</c:v>
                </c:pt>
                <c:pt idx="3344">
                  <c:v>3345</c:v>
                </c:pt>
                <c:pt idx="3345">
                  <c:v>3346</c:v>
                </c:pt>
                <c:pt idx="3346">
                  <c:v>3347</c:v>
                </c:pt>
                <c:pt idx="3347">
                  <c:v>3348</c:v>
                </c:pt>
                <c:pt idx="3348">
                  <c:v>3349</c:v>
                </c:pt>
                <c:pt idx="3349">
                  <c:v>3350</c:v>
                </c:pt>
                <c:pt idx="3350">
                  <c:v>3351</c:v>
                </c:pt>
                <c:pt idx="3351">
                  <c:v>3352</c:v>
                </c:pt>
                <c:pt idx="3352">
                  <c:v>3353</c:v>
                </c:pt>
                <c:pt idx="3353">
                  <c:v>3354</c:v>
                </c:pt>
                <c:pt idx="3354">
                  <c:v>3355</c:v>
                </c:pt>
                <c:pt idx="3355">
                  <c:v>3356</c:v>
                </c:pt>
                <c:pt idx="3356">
                  <c:v>3357</c:v>
                </c:pt>
                <c:pt idx="3357">
                  <c:v>3358</c:v>
                </c:pt>
                <c:pt idx="3358">
                  <c:v>3359</c:v>
                </c:pt>
                <c:pt idx="3359">
                  <c:v>3360</c:v>
                </c:pt>
                <c:pt idx="3360">
                  <c:v>3361</c:v>
                </c:pt>
                <c:pt idx="3361">
                  <c:v>3362</c:v>
                </c:pt>
                <c:pt idx="3362">
                  <c:v>3363</c:v>
                </c:pt>
                <c:pt idx="3363">
                  <c:v>3364</c:v>
                </c:pt>
                <c:pt idx="3364">
                  <c:v>3365</c:v>
                </c:pt>
                <c:pt idx="3365">
                  <c:v>3366</c:v>
                </c:pt>
                <c:pt idx="3366">
                  <c:v>3367</c:v>
                </c:pt>
                <c:pt idx="3367">
                  <c:v>3368</c:v>
                </c:pt>
                <c:pt idx="3368">
                  <c:v>3369</c:v>
                </c:pt>
                <c:pt idx="3369">
                  <c:v>3370</c:v>
                </c:pt>
                <c:pt idx="3370">
                  <c:v>3371</c:v>
                </c:pt>
                <c:pt idx="3371">
                  <c:v>3372</c:v>
                </c:pt>
                <c:pt idx="3372">
                  <c:v>3373</c:v>
                </c:pt>
                <c:pt idx="3373">
                  <c:v>3374</c:v>
                </c:pt>
                <c:pt idx="3374">
                  <c:v>3375</c:v>
                </c:pt>
                <c:pt idx="3375">
                  <c:v>3376</c:v>
                </c:pt>
                <c:pt idx="3376">
                  <c:v>3377</c:v>
                </c:pt>
                <c:pt idx="3377">
                  <c:v>3378</c:v>
                </c:pt>
                <c:pt idx="3378">
                  <c:v>3379</c:v>
                </c:pt>
                <c:pt idx="3379">
                  <c:v>3380</c:v>
                </c:pt>
                <c:pt idx="3380">
                  <c:v>3381</c:v>
                </c:pt>
                <c:pt idx="3381">
                  <c:v>3382</c:v>
                </c:pt>
                <c:pt idx="3382">
                  <c:v>3383</c:v>
                </c:pt>
                <c:pt idx="3383">
                  <c:v>3384</c:v>
                </c:pt>
                <c:pt idx="3384">
                  <c:v>3385</c:v>
                </c:pt>
                <c:pt idx="3385">
                  <c:v>3386</c:v>
                </c:pt>
                <c:pt idx="3386">
                  <c:v>3387</c:v>
                </c:pt>
                <c:pt idx="3387">
                  <c:v>3388</c:v>
                </c:pt>
                <c:pt idx="3388">
                  <c:v>3389</c:v>
                </c:pt>
                <c:pt idx="3389">
                  <c:v>3390</c:v>
                </c:pt>
                <c:pt idx="3390">
                  <c:v>3391</c:v>
                </c:pt>
                <c:pt idx="3391">
                  <c:v>3392</c:v>
                </c:pt>
                <c:pt idx="3392">
                  <c:v>3393</c:v>
                </c:pt>
                <c:pt idx="3393">
                  <c:v>3394</c:v>
                </c:pt>
                <c:pt idx="3394">
                  <c:v>3395</c:v>
                </c:pt>
                <c:pt idx="3395">
                  <c:v>3396</c:v>
                </c:pt>
                <c:pt idx="3396">
                  <c:v>3397</c:v>
                </c:pt>
                <c:pt idx="3397">
                  <c:v>3398</c:v>
                </c:pt>
                <c:pt idx="3398">
                  <c:v>3399</c:v>
                </c:pt>
                <c:pt idx="3399">
                  <c:v>3400</c:v>
                </c:pt>
                <c:pt idx="3400">
                  <c:v>3401</c:v>
                </c:pt>
                <c:pt idx="3401">
                  <c:v>3402</c:v>
                </c:pt>
                <c:pt idx="3402">
                  <c:v>3403</c:v>
                </c:pt>
                <c:pt idx="3403">
                  <c:v>3404</c:v>
                </c:pt>
                <c:pt idx="3404">
                  <c:v>3405</c:v>
                </c:pt>
                <c:pt idx="3405">
                  <c:v>3406</c:v>
                </c:pt>
                <c:pt idx="3406">
                  <c:v>3407</c:v>
                </c:pt>
                <c:pt idx="3407">
                  <c:v>3408</c:v>
                </c:pt>
                <c:pt idx="3408">
                  <c:v>3409</c:v>
                </c:pt>
                <c:pt idx="3409">
                  <c:v>3410</c:v>
                </c:pt>
                <c:pt idx="3410">
                  <c:v>3411</c:v>
                </c:pt>
                <c:pt idx="3411">
                  <c:v>3412</c:v>
                </c:pt>
                <c:pt idx="3412">
                  <c:v>3413</c:v>
                </c:pt>
                <c:pt idx="3413">
                  <c:v>3414</c:v>
                </c:pt>
                <c:pt idx="3414">
                  <c:v>3415</c:v>
                </c:pt>
                <c:pt idx="3415">
                  <c:v>3416</c:v>
                </c:pt>
                <c:pt idx="3416">
                  <c:v>3417</c:v>
                </c:pt>
                <c:pt idx="3417">
                  <c:v>3418</c:v>
                </c:pt>
                <c:pt idx="3418">
                  <c:v>3419</c:v>
                </c:pt>
                <c:pt idx="3419">
                  <c:v>3420</c:v>
                </c:pt>
                <c:pt idx="3420">
                  <c:v>3421</c:v>
                </c:pt>
                <c:pt idx="3421">
                  <c:v>3422</c:v>
                </c:pt>
                <c:pt idx="3422">
                  <c:v>3423</c:v>
                </c:pt>
                <c:pt idx="3423">
                  <c:v>3424</c:v>
                </c:pt>
                <c:pt idx="3424">
                  <c:v>3425</c:v>
                </c:pt>
                <c:pt idx="3425">
                  <c:v>3426</c:v>
                </c:pt>
                <c:pt idx="3426">
                  <c:v>3427</c:v>
                </c:pt>
                <c:pt idx="3427">
                  <c:v>3428</c:v>
                </c:pt>
                <c:pt idx="3428">
                  <c:v>3429</c:v>
                </c:pt>
                <c:pt idx="3429">
                  <c:v>3430</c:v>
                </c:pt>
                <c:pt idx="3430">
                  <c:v>3431</c:v>
                </c:pt>
                <c:pt idx="3431">
                  <c:v>3432</c:v>
                </c:pt>
                <c:pt idx="3432">
                  <c:v>3433</c:v>
                </c:pt>
                <c:pt idx="3433">
                  <c:v>3434</c:v>
                </c:pt>
                <c:pt idx="3434">
                  <c:v>3435</c:v>
                </c:pt>
                <c:pt idx="3435">
                  <c:v>3436</c:v>
                </c:pt>
                <c:pt idx="3436">
                  <c:v>3437</c:v>
                </c:pt>
                <c:pt idx="3437">
                  <c:v>3438</c:v>
                </c:pt>
                <c:pt idx="3438">
                  <c:v>3439</c:v>
                </c:pt>
                <c:pt idx="3439">
                  <c:v>3440</c:v>
                </c:pt>
                <c:pt idx="3440">
                  <c:v>3441</c:v>
                </c:pt>
                <c:pt idx="3441">
                  <c:v>3442</c:v>
                </c:pt>
                <c:pt idx="3442">
                  <c:v>3443</c:v>
                </c:pt>
                <c:pt idx="3443">
                  <c:v>3444</c:v>
                </c:pt>
                <c:pt idx="3444">
                  <c:v>3445</c:v>
                </c:pt>
                <c:pt idx="3445">
                  <c:v>3446</c:v>
                </c:pt>
                <c:pt idx="3446">
                  <c:v>3447</c:v>
                </c:pt>
                <c:pt idx="3447">
                  <c:v>3448</c:v>
                </c:pt>
                <c:pt idx="3448">
                  <c:v>3449</c:v>
                </c:pt>
                <c:pt idx="3449">
                  <c:v>3450</c:v>
                </c:pt>
                <c:pt idx="3450">
                  <c:v>3451</c:v>
                </c:pt>
                <c:pt idx="3451">
                  <c:v>3452</c:v>
                </c:pt>
                <c:pt idx="3452">
                  <c:v>3453</c:v>
                </c:pt>
                <c:pt idx="3453">
                  <c:v>3454</c:v>
                </c:pt>
                <c:pt idx="3454">
                  <c:v>3455</c:v>
                </c:pt>
                <c:pt idx="3455">
                  <c:v>3456</c:v>
                </c:pt>
                <c:pt idx="3456">
                  <c:v>3457</c:v>
                </c:pt>
                <c:pt idx="3457">
                  <c:v>3458</c:v>
                </c:pt>
                <c:pt idx="3458">
                  <c:v>3459</c:v>
                </c:pt>
                <c:pt idx="3459">
                  <c:v>3460</c:v>
                </c:pt>
                <c:pt idx="3460">
                  <c:v>3461</c:v>
                </c:pt>
                <c:pt idx="3461">
                  <c:v>3462</c:v>
                </c:pt>
                <c:pt idx="3462">
                  <c:v>3463</c:v>
                </c:pt>
                <c:pt idx="3463">
                  <c:v>3464</c:v>
                </c:pt>
                <c:pt idx="3464">
                  <c:v>3465</c:v>
                </c:pt>
                <c:pt idx="3465">
                  <c:v>3466</c:v>
                </c:pt>
                <c:pt idx="3466">
                  <c:v>3467</c:v>
                </c:pt>
                <c:pt idx="3467">
                  <c:v>3468</c:v>
                </c:pt>
                <c:pt idx="3468">
                  <c:v>3469</c:v>
                </c:pt>
                <c:pt idx="3469">
                  <c:v>3470</c:v>
                </c:pt>
                <c:pt idx="3470">
                  <c:v>3471</c:v>
                </c:pt>
                <c:pt idx="3471">
                  <c:v>3472</c:v>
                </c:pt>
                <c:pt idx="3472">
                  <c:v>3473</c:v>
                </c:pt>
                <c:pt idx="3473">
                  <c:v>3474</c:v>
                </c:pt>
                <c:pt idx="3474">
                  <c:v>3475</c:v>
                </c:pt>
                <c:pt idx="3475">
                  <c:v>3476</c:v>
                </c:pt>
                <c:pt idx="3476">
                  <c:v>3477</c:v>
                </c:pt>
                <c:pt idx="3477">
                  <c:v>3478</c:v>
                </c:pt>
                <c:pt idx="3478">
                  <c:v>3479</c:v>
                </c:pt>
                <c:pt idx="3479">
                  <c:v>3480</c:v>
                </c:pt>
                <c:pt idx="3480">
                  <c:v>3481</c:v>
                </c:pt>
                <c:pt idx="3481">
                  <c:v>3482</c:v>
                </c:pt>
                <c:pt idx="3482">
                  <c:v>3483</c:v>
                </c:pt>
                <c:pt idx="3483">
                  <c:v>3484</c:v>
                </c:pt>
                <c:pt idx="3484">
                  <c:v>3485</c:v>
                </c:pt>
                <c:pt idx="3485">
                  <c:v>3486</c:v>
                </c:pt>
                <c:pt idx="3486">
                  <c:v>3487</c:v>
                </c:pt>
                <c:pt idx="3487">
                  <c:v>3488</c:v>
                </c:pt>
                <c:pt idx="3488">
                  <c:v>3489</c:v>
                </c:pt>
                <c:pt idx="3489">
                  <c:v>3490</c:v>
                </c:pt>
                <c:pt idx="3490">
                  <c:v>3491</c:v>
                </c:pt>
                <c:pt idx="3491">
                  <c:v>3492</c:v>
                </c:pt>
                <c:pt idx="3492">
                  <c:v>3493</c:v>
                </c:pt>
                <c:pt idx="3493">
                  <c:v>3494</c:v>
                </c:pt>
                <c:pt idx="3494">
                  <c:v>3495</c:v>
                </c:pt>
                <c:pt idx="3495">
                  <c:v>3496</c:v>
                </c:pt>
                <c:pt idx="3496">
                  <c:v>3497</c:v>
                </c:pt>
                <c:pt idx="3497">
                  <c:v>3498</c:v>
                </c:pt>
                <c:pt idx="3498">
                  <c:v>3499</c:v>
                </c:pt>
                <c:pt idx="3499">
                  <c:v>3500</c:v>
                </c:pt>
                <c:pt idx="3500">
                  <c:v>3501</c:v>
                </c:pt>
                <c:pt idx="3501">
                  <c:v>3502</c:v>
                </c:pt>
                <c:pt idx="3502">
                  <c:v>3503</c:v>
                </c:pt>
                <c:pt idx="3503">
                  <c:v>3504</c:v>
                </c:pt>
                <c:pt idx="3504">
                  <c:v>3505</c:v>
                </c:pt>
                <c:pt idx="3505">
                  <c:v>3506</c:v>
                </c:pt>
                <c:pt idx="3506">
                  <c:v>3507</c:v>
                </c:pt>
                <c:pt idx="3507">
                  <c:v>3508</c:v>
                </c:pt>
                <c:pt idx="3508">
                  <c:v>3509</c:v>
                </c:pt>
                <c:pt idx="3509">
                  <c:v>3510</c:v>
                </c:pt>
                <c:pt idx="3510">
                  <c:v>3511</c:v>
                </c:pt>
                <c:pt idx="3511">
                  <c:v>3512</c:v>
                </c:pt>
                <c:pt idx="3512">
                  <c:v>3513</c:v>
                </c:pt>
                <c:pt idx="3513">
                  <c:v>3514</c:v>
                </c:pt>
                <c:pt idx="3514">
                  <c:v>3515</c:v>
                </c:pt>
                <c:pt idx="3515">
                  <c:v>3516</c:v>
                </c:pt>
                <c:pt idx="3516">
                  <c:v>3517</c:v>
                </c:pt>
                <c:pt idx="3517">
                  <c:v>3518</c:v>
                </c:pt>
                <c:pt idx="3518">
                  <c:v>3519</c:v>
                </c:pt>
                <c:pt idx="3519">
                  <c:v>3520</c:v>
                </c:pt>
                <c:pt idx="3520">
                  <c:v>3521</c:v>
                </c:pt>
                <c:pt idx="3521">
                  <c:v>3522</c:v>
                </c:pt>
                <c:pt idx="3522">
                  <c:v>3523</c:v>
                </c:pt>
                <c:pt idx="3523">
                  <c:v>3524</c:v>
                </c:pt>
                <c:pt idx="3524">
                  <c:v>3525</c:v>
                </c:pt>
                <c:pt idx="3525">
                  <c:v>3526</c:v>
                </c:pt>
                <c:pt idx="3526">
                  <c:v>3527</c:v>
                </c:pt>
                <c:pt idx="3527">
                  <c:v>3528</c:v>
                </c:pt>
                <c:pt idx="3528">
                  <c:v>3529</c:v>
                </c:pt>
                <c:pt idx="3529">
                  <c:v>3530</c:v>
                </c:pt>
                <c:pt idx="3530">
                  <c:v>3531</c:v>
                </c:pt>
                <c:pt idx="3531">
                  <c:v>3532</c:v>
                </c:pt>
                <c:pt idx="3532">
                  <c:v>3533</c:v>
                </c:pt>
                <c:pt idx="3533">
                  <c:v>3534</c:v>
                </c:pt>
                <c:pt idx="3534">
                  <c:v>3535</c:v>
                </c:pt>
                <c:pt idx="3535">
                  <c:v>3536</c:v>
                </c:pt>
                <c:pt idx="3536">
                  <c:v>3537</c:v>
                </c:pt>
                <c:pt idx="3537">
                  <c:v>3538</c:v>
                </c:pt>
                <c:pt idx="3538">
                  <c:v>3539</c:v>
                </c:pt>
                <c:pt idx="3539">
                  <c:v>3540</c:v>
                </c:pt>
                <c:pt idx="3540">
                  <c:v>3541</c:v>
                </c:pt>
                <c:pt idx="3541">
                  <c:v>3542</c:v>
                </c:pt>
                <c:pt idx="3542">
                  <c:v>3543</c:v>
                </c:pt>
                <c:pt idx="3543">
                  <c:v>3544</c:v>
                </c:pt>
                <c:pt idx="3544">
                  <c:v>3545</c:v>
                </c:pt>
                <c:pt idx="3545">
                  <c:v>3546</c:v>
                </c:pt>
                <c:pt idx="3546">
                  <c:v>3547</c:v>
                </c:pt>
                <c:pt idx="3547">
                  <c:v>3548</c:v>
                </c:pt>
                <c:pt idx="3548">
                  <c:v>3549</c:v>
                </c:pt>
                <c:pt idx="3549">
                  <c:v>3550</c:v>
                </c:pt>
                <c:pt idx="3550">
                  <c:v>3551</c:v>
                </c:pt>
                <c:pt idx="3551">
                  <c:v>3552</c:v>
                </c:pt>
                <c:pt idx="3552">
                  <c:v>3553</c:v>
                </c:pt>
                <c:pt idx="3553">
                  <c:v>3554</c:v>
                </c:pt>
                <c:pt idx="3554">
                  <c:v>3555</c:v>
                </c:pt>
                <c:pt idx="3555">
                  <c:v>3556</c:v>
                </c:pt>
                <c:pt idx="3556">
                  <c:v>3557</c:v>
                </c:pt>
                <c:pt idx="3557">
                  <c:v>3558</c:v>
                </c:pt>
                <c:pt idx="3558">
                  <c:v>3559</c:v>
                </c:pt>
                <c:pt idx="3559">
                  <c:v>3560</c:v>
                </c:pt>
                <c:pt idx="3560">
                  <c:v>3561</c:v>
                </c:pt>
                <c:pt idx="3561">
                  <c:v>3562</c:v>
                </c:pt>
                <c:pt idx="3562">
                  <c:v>3563</c:v>
                </c:pt>
                <c:pt idx="3563">
                  <c:v>3564</c:v>
                </c:pt>
                <c:pt idx="3564">
                  <c:v>3565</c:v>
                </c:pt>
                <c:pt idx="3565">
                  <c:v>3566</c:v>
                </c:pt>
                <c:pt idx="3566">
                  <c:v>3567</c:v>
                </c:pt>
                <c:pt idx="3567">
                  <c:v>3568</c:v>
                </c:pt>
                <c:pt idx="3568">
                  <c:v>3569</c:v>
                </c:pt>
                <c:pt idx="3569">
                  <c:v>3570</c:v>
                </c:pt>
                <c:pt idx="3570">
                  <c:v>3571</c:v>
                </c:pt>
                <c:pt idx="3571">
                  <c:v>3572</c:v>
                </c:pt>
                <c:pt idx="3572">
                  <c:v>3573</c:v>
                </c:pt>
                <c:pt idx="3573">
                  <c:v>3574</c:v>
                </c:pt>
                <c:pt idx="3574">
                  <c:v>3575</c:v>
                </c:pt>
                <c:pt idx="3575">
                  <c:v>3576</c:v>
                </c:pt>
                <c:pt idx="3576">
                  <c:v>3577</c:v>
                </c:pt>
                <c:pt idx="3577">
                  <c:v>3578</c:v>
                </c:pt>
                <c:pt idx="3578">
                  <c:v>3579</c:v>
                </c:pt>
                <c:pt idx="3579">
                  <c:v>3580</c:v>
                </c:pt>
                <c:pt idx="3580">
                  <c:v>3581</c:v>
                </c:pt>
                <c:pt idx="3581">
                  <c:v>3582</c:v>
                </c:pt>
                <c:pt idx="3582">
                  <c:v>3583</c:v>
                </c:pt>
                <c:pt idx="3583">
                  <c:v>3584</c:v>
                </c:pt>
                <c:pt idx="3584">
                  <c:v>3585</c:v>
                </c:pt>
                <c:pt idx="3585">
                  <c:v>3586</c:v>
                </c:pt>
                <c:pt idx="3586">
                  <c:v>3587</c:v>
                </c:pt>
                <c:pt idx="3587">
                  <c:v>3588</c:v>
                </c:pt>
                <c:pt idx="3588">
                  <c:v>3589</c:v>
                </c:pt>
                <c:pt idx="3589">
                  <c:v>3590</c:v>
                </c:pt>
                <c:pt idx="3590">
                  <c:v>3591</c:v>
                </c:pt>
                <c:pt idx="3591">
                  <c:v>3592</c:v>
                </c:pt>
                <c:pt idx="3592">
                  <c:v>3593</c:v>
                </c:pt>
                <c:pt idx="3593">
                  <c:v>3594</c:v>
                </c:pt>
                <c:pt idx="3594">
                  <c:v>3595</c:v>
                </c:pt>
                <c:pt idx="3595">
                  <c:v>3596</c:v>
                </c:pt>
                <c:pt idx="3596">
                  <c:v>3597</c:v>
                </c:pt>
                <c:pt idx="3597">
                  <c:v>3598</c:v>
                </c:pt>
                <c:pt idx="3598">
                  <c:v>3599</c:v>
                </c:pt>
                <c:pt idx="3599">
                  <c:v>3600</c:v>
                </c:pt>
                <c:pt idx="3600">
                  <c:v>3601</c:v>
                </c:pt>
                <c:pt idx="3601">
                  <c:v>3602</c:v>
                </c:pt>
                <c:pt idx="3602">
                  <c:v>3603</c:v>
                </c:pt>
                <c:pt idx="3603">
                  <c:v>3604</c:v>
                </c:pt>
                <c:pt idx="3604">
                  <c:v>3605</c:v>
                </c:pt>
                <c:pt idx="3605">
                  <c:v>3606</c:v>
                </c:pt>
                <c:pt idx="3606">
                  <c:v>3607</c:v>
                </c:pt>
                <c:pt idx="3607">
                  <c:v>3608</c:v>
                </c:pt>
                <c:pt idx="3608">
                  <c:v>3609</c:v>
                </c:pt>
                <c:pt idx="3609">
                  <c:v>3610</c:v>
                </c:pt>
                <c:pt idx="3610">
                  <c:v>3611</c:v>
                </c:pt>
                <c:pt idx="3611">
                  <c:v>3612</c:v>
                </c:pt>
                <c:pt idx="3612">
                  <c:v>3613</c:v>
                </c:pt>
                <c:pt idx="3613">
                  <c:v>3614</c:v>
                </c:pt>
                <c:pt idx="3614">
                  <c:v>3615</c:v>
                </c:pt>
                <c:pt idx="3615">
                  <c:v>3616</c:v>
                </c:pt>
                <c:pt idx="3616">
                  <c:v>3617</c:v>
                </c:pt>
                <c:pt idx="3617">
                  <c:v>3618</c:v>
                </c:pt>
                <c:pt idx="3618">
                  <c:v>3619</c:v>
                </c:pt>
                <c:pt idx="3619">
                  <c:v>3620</c:v>
                </c:pt>
                <c:pt idx="3620">
                  <c:v>3621</c:v>
                </c:pt>
                <c:pt idx="3621">
                  <c:v>3622</c:v>
                </c:pt>
                <c:pt idx="3622">
                  <c:v>3623</c:v>
                </c:pt>
                <c:pt idx="3623">
                  <c:v>3624</c:v>
                </c:pt>
                <c:pt idx="3624">
                  <c:v>3625</c:v>
                </c:pt>
                <c:pt idx="3625">
                  <c:v>3626</c:v>
                </c:pt>
                <c:pt idx="3626">
                  <c:v>3627</c:v>
                </c:pt>
                <c:pt idx="3627">
                  <c:v>3628</c:v>
                </c:pt>
                <c:pt idx="3628">
                  <c:v>3629</c:v>
                </c:pt>
                <c:pt idx="3629">
                  <c:v>3630</c:v>
                </c:pt>
                <c:pt idx="3630">
                  <c:v>3631</c:v>
                </c:pt>
                <c:pt idx="3631">
                  <c:v>3632</c:v>
                </c:pt>
                <c:pt idx="3632">
                  <c:v>3633</c:v>
                </c:pt>
                <c:pt idx="3633">
                  <c:v>3634</c:v>
                </c:pt>
                <c:pt idx="3634">
                  <c:v>3635</c:v>
                </c:pt>
                <c:pt idx="3635">
                  <c:v>3636</c:v>
                </c:pt>
                <c:pt idx="3636">
                  <c:v>3637</c:v>
                </c:pt>
                <c:pt idx="3637">
                  <c:v>3638</c:v>
                </c:pt>
                <c:pt idx="3638">
                  <c:v>3639</c:v>
                </c:pt>
                <c:pt idx="3639">
                  <c:v>3640</c:v>
                </c:pt>
                <c:pt idx="3640">
                  <c:v>3641</c:v>
                </c:pt>
                <c:pt idx="3641">
                  <c:v>3642</c:v>
                </c:pt>
                <c:pt idx="3642">
                  <c:v>3643</c:v>
                </c:pt>
                <c:pt idx="3643">
                  <c:v>3644</c:v>
                </c:pt>
                <c:pt idx="3644">
                  <c:v>3645</c:v>
                </c:pt>
                <c:pt idx="3645">
                  <c:v>3646</c:v>
                </c:pt>
                <c:pt idx="3646">
                  <c:v>3647</c:v>
                </c:pt>
                <c:pt idx="3647">
                  <c:v>3648</c:v>
                </c:pt>
                <c:pt idx="3648">
                  <c:v>3649</c:v>
                </c:pt>
                <c:pt idx="3649">
                  <c:v>3650</c:v>
                </c:pt>
                <c:pt idx="3650">
                  <c:v>3651</c:v>
                </c:pt>
                <c:pt idx="3651">
                  <c:v>3652</c:v>
                </c:pt>
                <c:pt idx="3652">
                  <c:v>3653</c:v>
                </c:pt>
                <c:pt idx="3653">
                  <c:v>3654</c:v>
                </c:pt>
                <c:pt idx="3654">
                  <c:v>3655</c:v>
                </c:pt>
                <c:pt idx="3655">
                  <c:v>3656</c:v>
                </c:pt>
                <c:pt idx="3656">
                  <c:v>3657</c:v>
                </c:pt>
                <c:pt idx="3657">
                  <c:v>3658</c:v>
                </c:pt>
                <c:pt idx="3658">
                  <c:v>3659</c:v>
                </c:pt>
                <c:pt idx="3659">
                  <c:v>3660</c:v>
                </c:pt>
                <c:pt idx="3660">
                  <c:v>3661</c:v>
                </c:pt>
                <c:pt idx="3661">
                  <c:v>3662</c:v>
                </c:pt>
                <c:pt idx="3662">
                  <c:v>3663</c:v>
                </c:pt>
                <c:pt idx="3663">
                  <c:v>3664</c:v>
                </c:pt>
                <c:pt idx="3664">
                  <c:v>3665</c:v>
                </c:pt>
                <c:pt idx="3665">
                  <c:v>3666</c:v>
                </c:pt>
                <c:pt idx="3666">
                  <c:v>3667</c:v>
                </c:pt>
                <c:pt idx="3667">
                  <c:v>3668</c:v>
                </c:pt>
                <c:pt idx="3668">
                  <c:v>3669</c:v>
                </c:pt>
                <c:pt idx="3669">
                  <c:v>3670</c:v>
                </c:pt>
                <c:pt idx="3670">
                  <c:v>3671</c:v>
                </c:pt>
                <c:pt idx="3671">
                  <c:v>3672</c:v>
                </c:pt>
                <c:pt idx="3672">
                  <c:v>3673</c:v>
                </c:pt>
                <c:pt idx="3673">
                  <c:v>3674</c:v>
                </c:pt>
                <c:pt idx="3674">
                  <c:v>3675</c:v>
                </c:pt>
                <c:pt idx="3675">
                  <c:v>3676</c:v>
                </c:pt>
                <c:pt idx="3676">
                  <c:v>3677</c:v>
                </c:pt>
                <c:pt idx="3677">
                  <c:v>3678</c:v>
                </c:pt>
                <c:pt idx="3678">
                  <c:v>3679</c:v>
                </c:pt>
                <c:pt idx="3679">
                  <c:v>3680</c:v>
                </c:pt>
                <c:pt idx="3680">
                  <c:v>3681</c:v>
                </c:pt>
                <c:pt idx="3681">
                  <c:v>3682</c:v>
                </c:pt>
                <c:pt idx="3682">
                  <c:v>3683</c:v>
                </c:pt>
                <c:pt idx="3683">
                  <c:v>3684</c:v>
                </c:pt>
                <c:pt idx="3684">
                  <c:v>3685</c:v>
                </c:pt>
                <c:pt idx="3685">
                  <c:v>3686</c:v>
                </c:pt>
                <c:pt idx="3686">
                  <c:v>3687</c:v>
                </c:pt>
                <c:pt idx="3687">
                  <c:v>3688</c:v>
                </c:pt>
                <c:pt idx="3688">
                  <c:v>3689</c:v>
                </c:pt>
                <c:pt idx="3689">
                  <c:v>3690</c:v>
                </c:pt>
                <c:pt idx="3690">
                  <c:v>3691</c:v>
                </c:pt>
                <c:pt idx="3691">
                  <c:v>3692</c:v>
                </c:pt>
                <c:pt idx="3692">
                  <c:v>3693</c:v>
                </c:pt>
                <c:pt idx="3693">
                  <c:v>3694</c:v>
                </c:pt>
                <c:pt idx="3694">
                  <c:v>3695</c:v>
                </c:pt>
                <c:pt idx="3695">
                  <c:v>3696</c:v>
                </c:pt>
                <c:pt idx="3696">
                  <c:v>3697</c:v>
                </c:pt>
                <c:pt idx="3697">
                  <c:v>3698</c:v>
                </c:pt>
                <c:pt idx="3698">
                  <c:v>3699</c:v>
                </c:pt>
                <c:pt idx="3699">
                  <c:v>3700</c:v>
                </c:pt>
                <c:pt idx="3700">
                  <c:v>3701</c:v>
                </c:pt>
                <c:pt idx="3701">
                  <c:v>3702</c:v>
                </c:pt>
                <c:pt idx="3702">
                  <c:v>3703</c:v>
                </c:pt>
                <c:pt idx="3703">
                  <c:v>3704</c:v>
                </c:pt>
                <c:pt idx="3704">
                  <c:v>3705</c:v>
                </c:pt>
                <c:pt idx="3705">
                  <c:v>3706</c:v>
                </c:pt>
                <c:pt idx="3706">
                  <c:v>3707</c:v>
                </c:pt>
                <c:pt idx="3707">
                  <c:v>3708</c:v>
                </c:pt>
                <c:pt idx="3708">
                  <c:v>3709</c:v>
                </c:pt>
                <c:pt idx="3709">
                  <c:v>3710</c:v>
                </c:pt>
                <c:pt idx="3710">
                  <c:v>3711</c:v>
                </c:pt>
                <c:pt idx="3711">
                  <c:v>3712</c:v>
                </c:pt>
                <c:pt idx="3712">
                  <c:v>3713</c:v>
                </c:pt>
                <c:pt idx="3713">
                  <c:v>3714</c:v>
                </c:pt>
                <c:pt idx="3714">
                  <c:v>3715</c:v>
                </c:pt>
                <c:pt idx="3715">
                  <c:v>3716</c:v>
                </c:pt>
                <c:pt idx="3716">
                  <c:v>3717</c:v>
                </c:pt>
                <c:pt idx="3717">
                  <c:v>3718</c:v>
                </c:pt>
                <c:pt idx="3718">
                  <c:v>3719</c:v>
                </c:pt>
                <c:pt idx="3719">
                  <c:v>3720</c:v>
                </c:pt>
                <c:pt idx="3720">
                  <c:v>3721</c:v>
                </c:pt>
                <c:pt idx="3721">
                  <c:v>3722</c:v>
                </c:pt>
                <c:pt idx="3722">
                  <c:v>3723</c:v>
                </c:pt>
                <c:pt idx="3723">
                  <c:v>3724</c:v>
                </c:pt>
                <c:pt idx="3724">
                  <c:v>3725</c:v>
                </c:pt>
                <c:pt idx="3725">
                  <c:v>3726</c:v>
                </c:pt>
                <c:pt idx="3726">
                  <c:v>3727</c:v>
                </c:pt>
                <c:pt idx="3727">
                  <c:v>3728</c:v>
                </c:pt>
                <c:pt idx="3728">
                  <c:v>3729</c:v>
                </c:pt>
                <c:pt idx="3729">
                  <c:v>3730</c:v>
                </c:pt>
                <c:pt idx="3730">
                  <c:v>3731</c:v>
                </c:pt>
                <c:pt idx="3731">
                  <c:v>3732</c:v>
                </c:pt>
                <c:pt idx="3732">
                  <c:v>3733</c:v>
                </c:pt>
                <c:pt idx="3733">
                  <c:v>3734</c:v>
                </c:pt>
                <c:pt idx="3734">
                  <c:v>3735</c:v>
                </c:pt>
                <c:pt idx="3735">
                  <c:v>3736</c:v>
                </c:pt>
                <c:pt idx="3736">
                  <c:v>3737</c:v>
                </c:pt>
                <c:pt idx="3737">
                  <c:v>3738</c:v>
                </c:pt>
                <c:pt idx="3738">
                  <c:v>3739</c:v>
                </c:pt>
                <c:pt idx="3739">
                  <c:v>3740</c:v>
                </c:pt>
                <c:pt idx="3740">
                  <c:v>3741</c:v>
                </c:pt>
                <c:pt idx="3741">
                  <c:v>3742</c:v>
                </c:pt>
                <c:pt idx="3742">
                  <c:v>3743</c:v>
                </c:pt>
                <c:pt idx="3743">
                  <c:v>3744</c:v>
                </c:pt>
                <c:pt idx="3744">
                  <c:v>3745</c:v>
                </c:pt>
                <c:pt idx="3745">
                  <c:v>3746</c:v>
                </c:pt>
                <c:pt idx="3746">
                  <c:v>3747</c:v>
                </c:pt>
                <c:pt idx="3747">
                  <c:v>3748</c:v>
                </c:pt>
                <c:pt idx="3748">
                  <c:v>3749</c:v>
                </c:pt>
                <c:pt idx="3749">
                  <c:v>3750</c:v>
                </c:pt>
                <c:pt idx="3750">
                  <c:v>3751</c:v>
                </c:pt>
                <c:pt idx="3751">
                  <c:v>3752</c:v>
                </c:pt>
                <c:pt idx="3752">
                  <c:v>3753</c:v>
                </c:pt>
                <c:pt idx="3753">
                  <c:v>3754</c:v>
                </c:pt>
                <c:pt idx="3754">
                  <c:v>3755</c:v>
                </c:pt>
                <c:pt idx="3755">
                  <c:v>3756</c:v>
                </c:pt>
                <c:pt idx="3756">
                  <c:v>3757</c:v>
                </c:pt>
                <c:pt idx="3757">
                  <c:v>3758</c:v>
                </c:pt>
                <c:pt idx="3758">
                  <c:v>3759</c:v>
                </c:pt>
                <c:pt idx="3759">
                  <c:v>3760</c:v>
                </c:pt>
                <c:pt idx="3760">
                  <c:v>3761</c:v>
                </c:pt>
                <c:pt idx="3761">
                  <c:v>3762</c:v>
                </c:pt>
                <c:pt idx="3762">
                  <c:v>3763</c:v>
                </c:pt>
                <c:pt idx="3763">
                  <c:v>3764</c:v>
                </c:pt>
                <c:pt idx="3764">
                  <c:v>3765</c:v>
                </c:pt>
                <c:pt idx="3765">
                  <c:v>3766</c:v>
                </c:pt>
                <c:pt idx="3766">
                  <c:v>3767</c:v>
                </c:pt>
                <c:pt idx="3767">
                  <c:v>3768</c:v>
                </c:pt>
                <c:pt idx="3768">
                  <c:v>3769</c:v>
                </c:pt>
                <c:pt idx="3769">
                  <c:v>3770</c:v>
                </c:pt>
                <c:pt idx="3770">
                  <c:v>3771</c:v>
                </c:pt>
                <c:pt idx="3771">
                  <c:v>3772</c:v>
                </c:pt>
                <c:pt idx="3772">
                  <c:v>3773</c:v>
                </c:pt>
                <c:pt idx="3773">
                  <c:v>3774</c:v>
                </c:pt>
                <c:pt idx="3774">
                  <c:v>3775</c:v>
                </c:pt>
                <c:pt idx="3775">
                  <c:v>3776</c:v>
                </c:pt>
                <c:pt idx="3776">
                  <c:v>3777</c:v>
                </c:pt>
                <c:pt idx="3777">
                  <c:v>3778</c:v>
                </c:pt>
                <c:pt idx="3778">
                  <c:v>3779</c:v>
                </c:pt>
                <c:pt idx="3779">
                  <c:v>3780</c:v>
                </c:pt>
                <c:pt idx="3780">
                  <c:v>3781</c:v>
                </c:pt>
                <c:pt idx="3781">
                  <c:v>3782</c:v>
                </c:pt>
                <c:pt idx="3782">
                  <c:v>3783</c:v>
                </c:pt>
                <c:pt idx="3783">
                  <c:v>3784</c:v>
                </c:pt>
                <c:pt idx="3784">
                  <c:v>3785</c:v>
                </c:pt>
                <c:pt idx="3785">
                  <c:v>3786</c:v>
                </c:pt>
                <c:pt idx="3786">
                  <c:v>3787</c:v>
                </c:pt>
                <c:pt idx="3787">
                  <c:v>3788</c:v>
                </c:pt>
                <c:pt idx="3788">
                  <c:v>3789</c:v>
                </c:pt>
                <c:pt idx="3789">
                  <c:v>3790</c:v>
                </c:pt>
                <c:pt idx="3790">
                  <c:v>3791</c:v>
                </c:pt>
                <c:pt idx="3791">
                  <c:v>3792</c:v>
                </c:pt>
                <c:pt idx="3792">
                  <c:v>3793</c:v>
                </c:pt>
                <c:pt idx="3793">
                  <c:v>3794</c:v>
                </c:pt>
                <c:pt idx="3794">
                  <c:v>3795</c:v>
                </c:pt>
                <c:pt idx="3795">
                  <c:v>3796</c:v>
                </c:pt>
                <c:pt idx="3796">
                  <c:v>3797</c:v>
                </c:pt>
                <c:pt idx="3797">
                  <c:v>3798</c:v>
                </c:pt>
                <c:pt idx="3798">
                  <c:v>3799</c:v>
                </c:pt>
                <c:pt idx="3799">
                  <c:v>3800</c:v>
                </c:pt>
                <c:pt idx="3800">
                  <c:v>3801</c:v>
                </c:pt>
                <c:pt idx="3801">
                  <c:v>3802</c:v>
                </c:pt>
                <c:pt idx="3802">
                  <c:v>3803</c:v>
                </c:pt>
                <c:pt idx="3803">
                  <c:v>3804</c:v>
                </c:pt>
                <c:pt idx="3804">
                  <c:v>3805</c:v>
                </c:pt>
                <c:pt idx="3805">
                  <c:v>3806</c:v>
                </c:pt>
                <c:pt idx="3806">
                  <c:v>3807</c:v>
                </c:pt>
                <c:pt idx="3807">
                  <c:v>3808</c:v>
                </c:pt>
                <c:pt idx="3808">
                  <c:v>3809</c:v>
                </c:pt>
                <c:pt idx="3809">
                  <c:v>3810</c:v>
                </c:pt>
                <c:pt idx="3810">
                  <c:v>3811</c:v>
                </c:pt>
                <c:pt idx="3811">
                  <c:v>3812</c:v>
                </c:pt>
                <c:pt idx="3812">
                  <c:v>3813</c:v>
                </c:pt>
                <c:pt idx="3813">
                  <c:v>3814</c:v>
                </c:pt>
                <c:pt idx="3814">
                  <c:v>3815</c:v>
                </c:pt>
                <c:pt idx="3815">
                  <c:v>3816</c:v>
                </c:pt>
                <c:pt idx="3816">
                  <c:v>3817</c:v>
                </c:pt>
                <c:pt idx="3817">
                  <c:v>3818</c:v>
                </c:pt>
                <c:pt idx="3818">
                  <c:v>3819</c:v>
                </c:pt>
                <c:pt idx="3819">
                  <c:v>3820</c:v>
                </c:pt>
                <c:pt idx="3820">
                  <c:v>3821</c:v>
                </c:pt>
                <c:pt idx="3821">
                  <c:v>3822</c:v>
                </c:pt>
                <c:pt idx="3822">
                  <c:v>3823</c:v>
                </c:pt>
                <c:pt idx="3823">
                  <c:v>3824</c:v>
                </c:pt>
                <c:pt idx="3824">
                  <c:v>3825</c:v>
                </c:pt>
                <c:pt idx="3825">
                  <c:v>3826</c:v>
                </c:pt>
                <c:pt idx="3826">
                  <c:v>3827</c:v>
                </c:pt>
                <c:pt idx="3827">
                  <c:v>3828</c:v>
                </c:pt>
                <c:pt idx="3828">
                  <c:v>3829</c:v>
                </c:pt>
                <c:pt idx="3829">
                  <c:v>3830</c:v>
                </c:pt>
                <c:pt idx="3830">
                  <c:v>3831</c:v>
                </c:pt>
                <c:pt idx="3831">
                  <c:v>3832</c:v>
                </c:pt>
                <c:pt idx="3832">
                  <c:v>3833</c:v>
                </c:pt>
                <c:pt idx="3833">
                  <c:v>3834</c:v>
                </c:pt>
                <c:pt idx="3834">
                  <c:v>3835</c:v>
                </c:pt>
                <c:pt idx="3835">
                  <c:v>3836</c:v>
                </c:pt>
                <c:pt idx="3836">
                  <c:v>3837</c:v>
                </c:pt>
                <c:pt idx="3837">
                  <c:v>3838</c:v>
                </c:pt>
                <c:pt idx="3838">
                  <c:v>3839</c:v>
                </c:pt>
                <c:pt idx="3839">
                  <c:v>3840</c:v>
                </c:pt>
                <c:pt idx="3840">
                  <c:v>3841</c:v>
                </c:pt>
                <c:pt idx="3841">
                  <c:v>3842</c:v>
                </c:pt>
                <c:pt idx="3842">
                  <c:v>3843</c:v>
                </c:pt>
                <c:pt idx="3843">
                  <c:v>3844</c:v>
                </c:pt>
                <c:pt idx="3844">
                  <c:v>3845</c:v>
                </c:pt>
                <c:pt idx="3845">
                  <c:v>3846</c:v>
                </c:pt>
                <c:pt idx="3846">
                  <c:v>3847</c:v>
                </c:pt>
                <c:pt idx="3847">
                  <c:v>3848</c:v>
                </c:pt>
                <c:pt idx="3848">
                  <c:v>3849</c:v>
                </c:pt>
                <c:pt idx="3849">
                  <c:v>3850</c:v>
                </c:pt>
                <c:pt idx="3850">
                  <c:v>3851</c:v>
                </c:pt>
                <c:pt idx="3851">
                  <c:v>3852</c:v>
                </c:pt>
                <c:pt idx="3852">
                  <c:v>3853</c:v>
                </c:pt>
                <c:pt idx="3853">
                  <c:v>3854</c:v>
                </c:pt>
                <c:pt idx="3854">
                  <c:v>3855</c:v>
                </c:pt>
                <c:pt idx="3855">
                  <c:v>3856</c:v>
                </c:pt>
                <c:pt idx="3856">
                  <c:v>3857</c:v>
                </c:pt>
                <c:pt idx="3857">
                  <c:v>3858</c:v>
                </c:pt>
                <c:pt idx="3858">
                  <c:v>3859</c:v>
                </c:pt>
                <c:pt idx="3859">
                  <c:v>3860</c:v>
                </c:pt>
                <c:pt idx="3860">
                  <c:v>3861</c:v>
                </c:pt>
                <c:pt idx="3861">
                  <c:v>3862</c:v>
                </c:pt>
                <c:pt idx="3862">
                  <c:v>3863</c:v>
                </c:pt>
                <c:pt idx="3863">
                  <c:v>3864</c:v>
                </c:pt>
                <c:pt idx="3864">
                  <c:v>3865</c:v>
                </c:pt>
                <c:pt idx="3865">
                  <c:v>3866</c:v>
                </c:pt>
                <c:pt idx="3866">
                  <c:v>3867</c:v>
                </c:pt>
                <c:pt idx="3867">
                  <c:v>3868</c:v>
                </c:pt>
                <c:pt idx="3868">
                  <c:v>3869</c:v>
                </c:pt>
                <c:pt idx="3869">
                  <c:v>3870</c:v>
                </c:pt>
                <c:pt idx="3870">
                  <c:v>3871</c:v>
                </c:pt>
                <c:pt idx="3871">
                  <c:v>3872</c:v>
                </c:pt>
                <c:pt idx="3872">
                  <c:v>3873</c:v>
                </c:pt>
                <c:pt idx="3873">
                  <c:v>3874</c:v>
                </c:pt>
                <c:pt idx="3874">
                  <c:v>3875</c:v>
                </c:pt>
                <c:pt idx="3875">
                  <c:v>3876</c:v>
                </c:pt>
                <c:pt idx="3876">
                  <c:v>3877</c:v>
                </c:pt>
                <c:pt idx="3877">
                  <c:v>3878</c:v>
                </c:pt>
                <c:pt idx="3878">
                  <c:v>3879</c:v>
                </c:pt>
                <c:pt idx="3879">
                  <c:v>3880</c:v>
                </c:pt>
                <c:pt idx="3880">
                  <c:v>3881</c:v>
                </c:pt>
                <c:pt idx="3881">
                  <c:v>3882</c:v>
                </c:pt>
                <c:pt idx="3882">
                  <c:v>3883</c:v>
                </c:pt>
                <c:pt idx="3883">
                  <c:v>3884</c:v>
                </c:pt>
                <c:pt idx="3884">
                  <c:v>3885</c:v>
                </c:pt>
                <c:pt idx="3885">
                  <c:v>3886</c:v>
                </c:pt>
                <c:pt idx="3886">
                  <c:v>3887</c:v>
                </c:pt>
                <c:pt idx="3887">
                  <c:v>3888</c:v>
                </c:pt>
                <c:pt idx="3888">
                  <c:v>3889</c:v>
                </c:pt>
                <c:pt idx="3889">
                  <c:v>3890</c:v>
                </c:pt>
                <c:pt idx="3890">
                  <c:v>3891</c:v>
                </c:pt>
                <c:pt idx="3891">
                  <c:v>3892</c:v>
                </c:pt>
                <c:pt idx="3892">
                  <c:v>3893</c:v>
                </c:pt>
                <c:pt idx="3893">
                  <c:v>3894</c:v>
                </c:pt>
                <c:pt idx="3894">
                  <c:v>3895</c:v>
                </c:pt>
                <c:pt idx="3895">
                  <c:v>3896</c:v>
                </c:pt>
                <c:pt idx="3896">
                  <c:v>3897</c:v>
                </c:pt>
                <c:pt idx="3897">
                  <c:v>3898</c:v>
                </c:pt>
                <c:pt idx="3898">
                  <c:v>3899</c:v>
                </c:pt>
                <c:pt idx="3899">
                  <c:v>3900</c:v>
                </c:pt>
                <c:pt idx="3900">
                  <c:v>3901</c:v>
                </c:pt>
                <c:pt idx="3901">
                  <c:v>3902</c:v>
                </c:pt>
                <c:pt idx="3902">
                  <c:v>3903</c:v>
                </c:pt>
                <c:pt idx="3903">
                  <c:v>3904</c:v>
                </c:pt>
                <c:pt idx="3904">
                  <c:v>3905</c:v>
                </c:pt>
                <c:pt idx="3905">
                  <c:v>3906</c:v>
                </c:pt>
                <c:pt idx="3906">
                  <c:v>3907</c:v>
                </c:pt>
                <c:pt idx="3907">
                  <c:v>3908</c:v>
                </c:pt>
                <c:pt idx="3908">
                  <c:v>3909</c:v>
                </c:pt>
                <c:pt idx="3909">
                  <c:v>3910</c:v>
                </c:pt>
                <c:pt idx="3910">
                  <c:v>3911</c:v>
                </c:pt>
                <c:pt idx="3911">
                  <c:v>3912</c:v>
                </c:pt>
                <c:pt idx="3912">
                  <c:v>3913</c:v>
                </c:pt>
                <c:pt idx="3913">
                  <c:v>3914</c:v>
                </c:pt>
                <c:pt idx="3914">
                  <c:v>3915</c:v>
                </c:pt>
                <c:pt idx="3915">
                  <c:v>3916</c:v>
                </c:pt>
                <c:pt idx="3916">
                  <c:v>3917</c:v>
                </c:pt>
                <c:pt idx="3917">
                  <c:v>3918</c:v>
                </c:pt>
                <c:pt idx="3918">
                  <c:v>3919</c:v>
                </c:pt>
                <c:pt idx="3919">
                  <c:v>3920</c:v>
                </c:pt>
                <c:pt idx="3920">
                  <c:v>3921</c:v>
                </c:pt>
                <c:pt idx="3921">
                  <c:v>3922</c:v>
                </c:pt>
                <c:pt idx="3922">
                  <c:v>3923</c:v>
                </c:pt>
                <c:pt idx="3923">
                  <c:v>3924</c:v>
                </c:pt>
                <c:pt idx="3924">
                  <c:v>3925</c:v>
                </c:pt>
                <c:pt idx="3925">
                  <c:v>3926</c:v>
                </c:pt>
                <c:pt idx="3926">
                  <c:v>3927</c:v>
                </c:pt>
                <c:pt idx="3927">
                  <c:v>3928</c:v>
                </c:pt>
                <c:pt idx="3928">
                  <c:v>3929</c:v>
                </c:pt>
                <c:pt idx="3929">
                  <c:v>3930</c:v>
                </c:pt>
                <c:pt idx="3930">
                  <c:v>3931</c:v>
                </c:pt>
                <c:pt idx="3931">
                  <c:v>3932</c:v>
                </c:pt>
                <c:pt idx="3932">
                  <c:v>3933</c:v>
                </c:pt>
                <c:pt idx="3933">
                  <c:v>3934</c:v>
                </c:pt>
                <c:pt idx="3934">
                  <c:v>3935</c:v>
                </c:pt>
                <c:pt idx="3935">
                  <c:v>3936</c:v>
                </c:pt>
                <c:pt idx="3936">
                  <c:v>3937</c:v>
                </c:pt>
                <c:pt idx="3937">
                  <c:v>3938</c:v>
                </c:pt>
                <c:pt idx="3938">
                  <c:v>3939</c:v>
                </c:pt>
                <c:pt idx="3939">
                  <c:v>3940</c:v>
                </c:pt>
                <c:pt idx="3940">
                  <c:v>3941</c:v>
                </c:pt>
                <c:pt idx="3941">
                  <c:v>3942</c:v>
                </c:pt>
                <c:pt idx="3942">
                  <c:v>3943</c:v>
                </c:pt>
                <c:pt idx="3943">
                  <c:v>3944</c:v>
                </c:pt>
                <c:pt idx="3944">
                  <c:v>3945</c:v>
                </c:pt>
                <c:pt idx="3945">
                  <c:v>3946</c:v>
                </c:pt>
                <c:pt idx="3946">
                  <c:v>3947</c:v>
                </c:pt>
                <c:pt idx="3947">
                  <c:v>3948</c:v>
                </c:pt>
                <c:pt idx="3948">
                  <c:v>3949</c:v>
                </c:pt>
                <c:pt idx="3949">
                  <c:v>3950</c:v>
                </c:pt>
                <c:pt idx="3950">
                  <c:v>3951</c:v>
                </c:pt>
                <c:pt idx="3951">
                  <c:v>3952</c:v>
                </c:pt>
                <c:pt idx="3952">
                  <c:v>3953</c:v>
                </c:pt>
                <c:pt idx="3953">
                  <c:v>3954</c:v>
                </c:pt>
                <c:pt idx="3954">
                  <c:v>3955</c:v>
                </c:pt>
                <c:pt idx="3955">
                  <c:v>3956</c:v>
                </c:pt>
                <c:pt idx="3956">
                  <c:v>3957</c:v>
                </c:pt>
                <c:pt idx="3957">
                  <c:v>3958</c:v>
                </c:pt>
                <c:pt idx="3958">
                  <c:v>3959</c:v>
                </c:pt>
                <c:pt idx="3959">
                  <c:v>3960</c:v>
                </c:pt>
                <c:pt idx="3960">
                  <c:v>3961</c:v>
                </c:pt>
                <c:pt idx="3961">
                  <c:v>3962</c:v>
                </c:pt>
                <c:pt idx="3962">
                  <c:v>3963</c:v>
                </c:pt>
                <c:pt idx="3963">
                  <c:v>3964</c:v>
                </c:pt>
                <c:pt idx="3964">
                  <c:v>3965</c:v>
                </c:pt>
                <c:pt idx="3965">
                  <c:v>3966</c:v>
                </c:pt>
                <c:pt idx="3966">
                  <c:v>3967</c:v>
                </c:pt>
                <c:pt idx="3967">
                  <c:v>3968</c:v>
                </c:pt>
                <c:pt idx="3968">
                  <c:v>3969</c:v>
                </c:pt>
                <c:pt idx="3969">
                  <c:v>3970</c:v>
                </c:pt>
                <c:pt idx="3970">
                  <c:v>3971</c:v>
                </c:pt>
                <c:pt idx="3971">
                  <c:v>3972</c:v>
                </c:pt>
                <c:pt idx="3972">
                  <c:v>3973</c:v>
                </c:pt>
                <c:pt idx="3973">
                  <c:v>3974</c:v>
                </c:pt>
                <c:pt idx="3974">
                  <c:v>3975</c:v>
                </c:pt>
                <c:pt idx="3975">
                  <c:v>3976</c:v>
                </c:pt>
                <c:pt idx="3976">
                  <c:v>3977</c:v>
                </c:pt>
                <c:pt idx="3977">
                  <c:v>3978</c:v>
                </c:pt>
                <c:pt idx="3978">
                  <c:v>3979</c:v>
                </c:pt>
                <c:pt idx="3979">
                  <c:v>3980</c:v>
                </c:pt>
                <c:pt idx="3980">
                  <c:v>3981</c:v>
                </c:pt>
                <c:pt idx="3981">
                  <c:v>3982</c:v>
                </c:pt>
                <c:pt idx="3982">
                  <c:v>3983</c:v>
                </c:pt>
                <c:pt idx="3983">
                  <c:v>3984</c:v>
                </c:pt>
                <c:pt idx="3984">
                  <c:v>3985</c:v>
                </c:pt>
                <c:pt idx="3985">
                  <c:v>3986</c:v>
                </c:pt>
                <c:pt idx="3986">
                  <c:v>3987</c:v>
                </c:pt>
                <c:pt idx="3987">
                  <c:v>3988</c:v>
                </c:pt>
                <c:pt idx="3988">
                  <c:v>3989</c:v>
                </c:pt>
                <c:pt idx="3989">
                  <c:v>3990</c:v>
                </c:pt>
                <c:pt idx="3990">
                  <c:v>3991</c:v>
                </c:pt>
                <c:pt idx="3991">
                  <c:v>3992</c:v>
                </c:pt>
                <c:pt idx="3992">
                  <c:v>3993</c:v>
                </c:pt>
                <c:pt idx="3993">
                  <c:v>3994</c:v>
                </c:pt>
                <c:pt idx="3994">
                  <c:v>3995</c:v>
                </c:pt>
                <c:pt idx="3995">
                  <c:v>3996</c:v>
                </c:pt>
                <c:pt idx="3996">
                  <c:v>3997</c:v>
                </c:pt>
                <c:pt idx="3997">
                  <c:v>3998</c:v>
                </c:pt>
                <c:pt idx="3998">
                  <c:v>3999</c:v>
                </c:pt>
                <c:pt idx="3999">
                  <c:v>4000</c:v>
                </c:pt>
                <c:pt idx="4000">
                  <c:v>4001</c:v>
                </c:pt>
                <c:pt idx="4001">
                  <c:v>4002</c:v>
                </c:pt>
                <c:pt idx="4002">
                  <c:v>4003</c:v>
                </c:pt>
                <c:pt idx="4003">
                  <c:v>4004</c:v>
                </c:pt>
                <c:pt idx="4004">
                  <c:v>4005</c:v>
                </c:pt>
                <c:pt idx="4005">
                  <c:v>4006</c:v>
                </c:pt>
                <c:pt idx="4006">
                  <c:v>4007</c:v>
                </c:pt>
                <c:pt idx="4007">
                  <c:v>4008</c:v>
                </c:pt>
                <c:pt idx="4008">
                  <c:v>4009</c:v>
                </c:pt>
                <c:pt idx="4009">
                  <c:v>4010</c:v>
                </c:pt>
                <c:pt idx="4010">
                  <c:v>4011</c:v>
                </c:pt>
                <c:pt idx="4011">
                  <c:v>4012</c:v>
                </c:pt>
                <c:pt idx="4012">
                  <c:v>4013</c:v>
                </c:pt>
                <c:pt idx="4013">
                  <c:v>4014</c:v>
                </c:pt>
                <c:pt idx="4014">
                  <c:v>4015</c:v>
                </c:pt>
                <c:pt idx="4015">
                  <c:v>4016</c:v>
                </c:pt>
                <c:pt idx="4016">
                  <c:v>4017</c:v>
                </c:pt>
                <c:pt idx="4017">
                  <c:v>4018</c:v>
                </c:pt>
                <c:pt idx="4018">
                  <c:v>4019</c:v>
                </c:pt>
                <c:pt idx="4019">
                  <c:v>4020</c:v>
                </c:pt>
                <c:pt idx="4020">
                  <c:v>4021</c:v>
                </c:pt>
                <c:pt idx="4021">
                  <c:v>4022</c:v>
                </c:pt>
                <c:pt idx="4022">
                  <c:v>4023</c:v>
                </c:pt>
                <c:pt idx="4023">
                  <c:v>4024</c:v>
                </c:pt>
                <c:pt idx="4024">
                  <c:v>4025</c:v>
                </c:pt>
                <c:pt idx="4025">
                  <c:v>4026</c:v>
                </c:pt>
                <c:pt idx="4026">
                  <c:v>4027</c:v>
                </c:pt>
                <c:pt idx="4027">
                  <c:v>4028</c:v>
                </c:pt>
                <c:pt idx="4028">
                  <c:v>4029</c:v>
                </c:pt>
                <c:pt idx="4029">
                  <c:v>4030</c:v>
                </c:pt>
                <c:pt idx="4030">
                  <c:v>4031</c:v>
                </c:pt>
                <c:pt idx="4031">
                  <c:v>4032</c:v>
                </c:pt>
                <c:pt idx="4032">
                  <c:v>4033</c:v>
                </c:pt>
                <c:pt idx="4033">
                  <c:v>4034</c:v>
                </c:pt>
                <c:pt idx="4034">
                  <c:v>4035</c:v>
                </c:pt>
                <c:pt idx="4035">
                  <c:v>4036</c:v>
                </c:pt>
                <c:pt idx="4036">
                  <c:v>4037</c:v>
                </c:pt>
                <c:pt idx="4037">
                  <c:v>4038</c:v>
                </c:pt>
                <c:pt idx="4038">
                  <c:v>4039</c:v>
                </c:pt>
                <c:pt idx="4039">
                  <c:v>4040</c:v>
                </c:pt>
                <c:pt idx="4040">
                  <c:v>4041</c:v>
                </c:pt>
                <c:pt idx="4041">
                  <c:v>4042</c:v>
                </c:pt>
                <c:pt idx="4042">
                  <c:v>4043</c:v>
                </c:pt>
                <c:pt idx="4043">
                  <c:v>4044</c:v>
                </c:pt>
                <c:pt idx="4044">
                  <c:v>4045</c:v>
                </c:pt>
                <c:pt idx="4045">
                  <c:v>4046</c:v>
                </c:pt>
                <c:pt idx="4046">
                  <c:v>4047</c:v>
                </c:pt>
                <c:pt idx="4047">
                  <c:v>4048</c:v>
                </c:pt>
                <c:pt idx="4048">
                  <c:v>4049</c:v>
                </c:pt>
                <c:pt idx="4049">
                  <c:v>4050</c:v>
                </c:pt>
                <c:pt idx="4050">
                  <c:v>4051</c:v>
                </c:pt>
                <c:pt idx="4051">
                  <c:v>4052</c:v>
                </c:pt>
                <c:pt idx="4052">
                  <c:v>4053</c:v>
                </c:pt>
                <c:pt idx="4053">
                  <c:v>4054</c:v>
                </c:pt>
                <c:pt idx="4054">
                  <c:v>4055</c:v>
                </c:pt>
                <c:pt idx="4055">
                  <c:v>4056</c:v>
                </c:pt>
                <c:pt idx="4056">
                  <c:v>4057</c:v>
                </c:pt>
                <c:pt idx="4057">
                  <c:v>4058</c:v>
                </c:pt>
                <c:pt idx="4058">
                  <c:v>4059</c:v>
                </c:pt>
                <c:pt idx="4059">
                  <c:v>4060</c:v>
                </c:pt>
                <c:pt idx="4060">
                  <c:v>4061</c:v>
                </c:pt>
                <c:pt idx="4061">
                  <c:v>4062</c:v>
                </c:pt>
                <c:pt idx="4062">
                  <c:v>4063</c:v>
                </c:pt>
                <c:pt idx="4063">
                  <c:v>4064</c:v>
                </c:pt>
                <c:pt idx="4064">
                  <c:v>4065</c:v>
                </c:pt>
                <c:pt idx="4065">
                  <c:v>4066</c:v>
                </c:pt>
                <c:pt idx="4066">
                  <c:v>4067</c:v>
                </c:pt>
                <c:pt idx="4067">
                  <c:v>4068</c:v>
                </c:pt>
                <c:pt idx="4068">
                  <c:v>4069</c:v>
                </c:pt>
                <c:pt idx="4069">
                  <c:v>4070</c:v>
                </c:pt>
                <c:pt idx="4070">
                  <c:v>4071</c:v>
                </c:pt>
                <c:pt idx="4071">
                  <c:v>4072</c:v>
                </c:pt>
                <c:pt idx="4072">
                  <c:v>4073</c:v>
                </c:pt>
                <c:pt idx="4073">
                  <c:v>4074</c:v>
                </c:pt>
                <c:pt idx="4074">
                  <c:v>4075</c:v>
                </c:pt>
                <c:pt idx="4075">
                  <c:v>4076</c:v>
                </c:pt>
                <c:pt idx="4076">
                  <c:v>4077</c:v>
                </c:pt>
                <c:pt idx="4077">
                  <c:v>4078</c:v>
                </c:pt>
                <c:pt idx="4078">
                  <c:v>4079</c:v>
                </c:pt>
                <c:pt idx="4079">
                  <c:v>4080</c:v>
                </c:pt>
                <c:pt idx="4080">
                  <c:v>4081</c:v>
                </c:pt>
                <c:pt idx="4081">
                  <c:v>4082</c:v>
                </c:pt>
                <c:pt idx="4082">
                  <c:v>4083</c:v>
                </c:pt>
                <c:pt idx="4083">
                  <c:v>4084</c:v>
                </c:pt>
                <c:pt idx="4084">
                  <c:v>4085</c:v>
                </c:pt>
                <c:pt idx="4085">
                  <c:v>4086</c:v>
                </c:pt>
                <c:pt idx="4086">
                  <c:v>4087</c:v>
                </c:pt>
                <c:pt idx="4087">
                  <c:v>4088</c:v>
                </c:pt>
                <c:pt idx="4088">
                  <c:v>4089</c:v>
                </c:pt>
                <c:pt idx="4089">
                  <c:v>4090</c:v>
                </c:pt>
                <c:pt idx="4090">
                  <c:v>4091</c:v>
                </c:pt>
                <c:pt idx="4091">
                  <c:v>4092</c:v>
                </c:pt>
                <c:pt idx="4092">
                  <c:v>4093</c:v>
                </c:pt>
                <c:pt idx="4093">
                  <c:v>4094</c:v>
                </c:pt>
                <c:pt idx="4094">
                  <c:v>4095</c:v>
                </c:pt>
                <c:pt idx="4095">
                  <c:v>4096</c:v>
                </c:pt>
                <c:pt idx="4096">
                  <c:v>4097</c:v>
                </c:pt>
                <c:pt idx="4097">
                  <c:v>4098</c:v>
                </c:pt>
                <c:pt idx="4098">
                  <c:v>4099</c:v>
                </c:pt>
                <c:pt idx="4099">
                  <c:v>4100</c:v>
                </c:pt>
                <c:pt idx="4100">
                  <c:v>4101</c:v>
                </c:pt>
                <c:pt idx="4101">
                  <c:v>4102</c:v>
                </c:pt>
                <c:pt idx="4102">
                  <c:v>4103</c:v>
                </c:pt>
                <c:pt idx="4103">
                  <c:v>4104</c:v>
                </c:pt>
                <c:pt idx="4104">
                  <c:v>4105</c:v>
                </c:pt>
                <c:pt idx="4105">
                  <c:v>4106</c:v>
                </c:pt>
                <c:pt idx="4106">
                  <c:v>4107</c:v>
                </c:pt>
                <c:pt idx="4107">
                  <c:v>4108</c:v>
                </c:pt>
                <c:pt idx="4108">
                  <c:v>4109</c:v>
                </c:pt>
                <c:pt idx="4109">
                  <c:v>4110</c:v>
                </c:pt>
                <c:pt idx="4110">
                  <c:v>4111</c:v>
                </c:pt>
                <c:pt idx="4111">
                  <c:v>4112</c:v>
                </c:pt>
                <c:pt idx="4112">
                  <c:v>4113</c:v>
                </c:pt>
                <c:pt idx="4113">
                  <c:v>4114</c:v>
                </c:pt>
                <c:pt idx="4114">
                  <c:v>4115</c:v>
                </c:pt>
                <c:pt idx="4115">
                  <c:v>4116</c:v>
                </c:pt>
                <c:pt idx="4116">
                  <c:v>4117</c:v>
                </c:pt>
                <c:pt idx="4117">
                  <c:v>4118</c:v>
                </c:pt>
                <c:pt idx="4118">
                  <c:v>4119</c:v>
                </c:pt>
                <c:pt idx="4119">
                  <c:v>4120</c:v>
                </c:pt>
                <c:pt idx="4120">
                  <c:v>4121</c:v>
                </c:pt>
                <c:pt idx="4121">
                  <c:v>4122</c:v>
                </c:pt>
                <c:pt idx="4122">
                  <c:v>4123</c:v>
                </c:pt>
                <c:pt idx="4123">
                  <c:v>4124</c:v>
                </c:pt>
                <c:pt idx="4124">
                  <c:v>4125</c:v>
                </c:pt>
                <c:pt idx="4125">
                  <c:v>4126</c:v>
                </c:pt>
                <c:pt idx="4126">
                  <c:v>4127</c:v>
                </c:pt>
                <c:pt idx="4127">
                  <c:v>4128</c:v>
                </c:pt>
                <c:pt idx="4128">
                  <c:v>4129</c:v>
                </c:pt>
                <c:pt idx="4129">
                  <c:v>4130</c:v>
                </c:pt>
                <c:pt idx="4130">
                  <c:v>4131</c:v>
                </c:pt>
                <c:pt idx="4131">
                  <c:v>4132</c:v>
                </c:pt>
                <c:pt idx="4132">
                  <c:v>4133</c:v>
                </c:pt>
                <c:pt idx="4133">
                  <c:v>4134</c:v>
                </c:pt>
                <c:pt idx="4134">
                  <c:v>4135</c:v>
                </c:pt>
                <c:pt idx="4135">
                  <c:v>4136</c:v>
                </c:pt>
                <c:pt idx="4136">
                  <c:v>4137</c:v>
                </c:pt>
                <c:pt idx="4137">
                  <c:v>4138</c:v>
                </c:pt>
                <c:pt idx="4138">
                  <c:v>4139</c:v>
                </c:pt>
                <c:pt idx="4139">
                  <c:v>4140</c:v>
                </c:pt>
                <c:pt idx="4140">
                  <c:v>4141</c:v>
                </c:pt>
                <c:pt idx="4141">
                  <c:v>4142</c:v>
                </c:pt>
                <c:pt idx="4142">
                  <c:v>4143</c:v>
                </c:pt>
                <c:pt idx="4143">
                  <c:v>4144</c:v>
                </c:pt>
                <c:pt idx="4144">
                  <c:v>4145</c:v>
                </c:pt>
                <c:pt idx="4145">
                  <c:v>4146</c:v>
                </c:pt>
                <c:pt idx="4146">
                  <c:v>4147</c:v>
                </c:pt>
                <c:pt idx="4147">
                  <c:v>4148</c:v>
                </c:pt>
                <c:pt idx="4148">
                  <c:v>4149</c:v>
                </c:pt>
                <c:pt idx="4149">
                  <c:v>4150</c:v>
                </c:pt>
                <c:pt idx="4150">
                  <c:v>4151</c:v>
                </c:pt>
                <c:pt idx="4151">
                  <c:v>4152</c:v>
                </c:pt>
                <c:pt idx="4152">
                  <c:v>4153</c:v>
                </c:pt>
                <c:pt idx="4153">
                  <c:v>4154</c:v>
                </c:pt>
                <c:pt idx="4154">
                  <c:v>4155</c:v>
                </c:pt>
                <c:pt idx="4155">
                  <c:v>4156</c:v>
                </c:pt>
                <c:pt idx="4156">
                  <c:v>4157</c:v>
                </c:pt>
                <c:pt idx="4157">
                  <c:v>4158</c:v>
                </c:pt>
                <c:pt idx="4158">
                  <c:v>4159</c:v>
                </c:pt>
                <c:pt idx="4159">
                  <c:v>4160</c:v>
                </c:pt>
                <c:pt idx="4160">
                  <c:v>4161</c:v>
                </c:pt>
                <c:pt idx="4161">
                  <c:v>4162</c:v>
                </c:pt>
                <c:pt idx="4162">
                  <c:v>4163</c:v>
                </c:pt>
                <c:pt idx="4163">
                  <c:v>4164</c:v>
                </c:pt>
                <c:pt idx="4164">
                  <c:v>4165</c:v>
                </c:pt>
                <c:pt idx="4165">
                  <c:v>4166</c:v>
                </c:pt>
                <c:pt idx="4166">
                  <c:v>4167</c:v>
                </c:pt>
                <c:pt idx="4167">
                  <c:v>4168</c:v>
                </c:pt>
                <c:pt idx="4168">
                  <c:v>4169</c:v>
                </c:pt>
                <c:pt idx="4169">
                  <c:v>4170</c:v>
                </c:pt>
                <c:pt idx="4170">
                  <c:v>4171</c:v>
                </c:pt>
                <c:pt idx="4171">
                  <c:v>4172</c:v>
                </c:pt>
                <c:pt idx="4172">
                  <c:v>4173</c:v>
                </c:pt>
                <c:pt idx="4173">
                  <c:v>4174</c:v>
                </c:pt>
                <c:pt idx="4174">
                  <c:v>4175</c:v>
                </c:pt>
                <c:pt idx="4175">
                  <c:v>4176</c:v>
                </c:pt>
                <c:pt idx="4176">
                  <c:v>4177</c:v>
                </c:pt>
                <c:pt idx="4177">
                  <c:v>4178</c:v>
                </c:pt>
                <c:pt idx="4178">
                  <c:v>4179</c:v>
                </c:pt>
                <c:pt idx="4179">
                  <c:v>4180</c:v>
                </c:pt>
                <c:pt idx="4180">
                  <c:v>4181</c:v>
                </c:pt>
                <c:pt idx="4181">
                  <c:v>4182</c:v>
                </c:pt>
                <c:pt idx="4182">
                  <c:v>4183</c:v>
                </c:pt>
                <c:pt idx="4183">
                  <c:v>4184</c:v>
                </c:pt>
                <c:pt idx="4184">
                  <c:v>4185</c:v>
                </c:pt>
                <c:pt idx="4185">
                  <c:v>4186</c:v>
                </c:pt>
                <c:pt idx="4186">
                  <c:v>4187</c:v>
                </c:pt>
                <c:pt idx="4187">
                  <c:v>4188</c:v>
                </c:pt>
                <c:pt idx="4188">
                  <c:v>4189</c:v>
                </c:pt>
                <c:pt idx="4189">
                  <c:v>4190</c:v>
                </c:pt>
                <c:pt idx="4190">
                  <c:v>4191</c:v>
                </c:pt>
                <c:pt idx="4191">
                  <c:v>4192</c:v>
                </c:pt>
                <c:pt idx="4192">
                  <c:v>4193</c:v>
                </c:pt>
                <c:pt idx="4193">
                  <c:v>4194</c:v>
                </c:pt>
                <c:pt idx="4194">
                  <c:v>4195</c:v>
                </c:pt>
                <c:pt idx="4195">
                  <c:v>4196</c:v>
                </c:pt>
                <c:pt idx="4196">
                  <c:v>4197</c:v>
                </c:pt>
                <c:pt idx="4197">
                  <c:v>4198</c:v>
                </c:pt>
                <c:pt idx="4198">
                  <c:v>4199</c:v>
                </c:pt>
                <c:pt idx="4199">
                  <c:v>4200</c:v>
                </c:pt>
                <c:pt idx="4200">
                  <c:v>4201</c:v>
                </c:pt>
                <c:pt idx="4201">
                  <c:v>4202</c:v>
                </c:pt>
                <c:pt idx="4202">
                  <c:v>4203</c:v>
                </c:pt>
                <c:pt idx="4203">
                  <c:v>4204</c:v>
                </c:pt>
                <c:pt idx="4204">
                  <c:v>4205</c:v>
                </c:pt>
                <c:pt idx="4205">
                  <c:v>4206</c:v>
                </c:pt>
                <c:pt idx="4206">
                  <c:v>4207</c:v>
                </c:pt>
                <c:pt idx="4207">
                  <c:v>4208</c:v>
                </c:pt>
                <c:pt idx="4208">
                  <c:v>4209</c:v>
                </c:pt>
                <c:pt idx="4209">
                  <c:v>4210</c:v>
                </c:pt>
                <c:pt idx="4210">
                  <c:v>4211</c:v>
                </c:pt>
                <c:pt idx="4211">
                  <c:v>4212</c:v>
                </c:pt>
                <c:pt idx="4212">
                  <c:v>4213</c:v>
                </c:pt>
                <c:pt idx="4213">
                  <c:v>4214</c:v>
                </c:pt>
                <c:pt idx="4214">
                  <c:v>4215</c:v>
                </c:pt>
                <c:pt idx="4215">
                  <c:v>4216</c:v>
                </c:pt>
                <c:pt idx="4216">
                  <c:v>4217</c:v>
                </c:pt>
                <c:pt idx="4217">
                  <c:v>4218</c:v>
                </c:pt>
                <c:pt idx="4218">
                  <c:v>4219</c:v>
                </c:pt>
                <c:pt idx="4219">
                  <c:v>4220</c:v>
                </c:pt>
                <c:pt idx="4220">
                  <c:v>4221</c:v>
                </c:pt>
                <c:pt idx="4221">
                  <c:v>4222</c:v>
                </c:pt>
                <c:pt idx="4222">
                  <c:v>4223</c:v>
                </c:pt>
                <c:pt idx="4223">
                  <c:v>4224</c:v>
                </c:pt>
                <c:pt idx="4224">
                  <c:v>4225</c:v>
                </c:pt>
                <c:pt idx="4225">
                  <c:v>4226</c:v>
                </c:pt>
                <c:pt idx="4226">
                  <c:v>4227</c:v>
                </c:pt>
                <c:pt idx="4227">
                  <c:v>4228</c:v>
                </c:pt>
                <c:pt idx="4228">
                  <c:v>4229</c:v>
                </c:pt>
                <c:pt idx="4229">
                  <c:v>4230</c:v>
                </c:pt>
                <c:pt idx="4230">
                  <c:v>4231</c:v>
                </c:pt>
                <c:pt idx="4231">
                  <c:v>4232</c:v>
                </c:pt>
                <c:pt idx="4232">
                  <c:v>4233</c:v>
                </c:pt>
                <c:pt idx="4233">
                  <c:v>4234</c:v>
                </c:pt>
                <c:pt idx="4234">
                  <c:v>4235</c:v>
                </c:pt>
                <c:pt idx="4235">
                  <c:v>4236</c:v>
                </c:pt>
                <c:pt idx="4236">
                  <c:v>4237</c:v>
                </c:pt>
                <c:pt idx="4237">
                  <c:v>4238</c:v>
                </c:pt>
                <c:pt idx="4238">
                  <c:v>4239</c:v>
                </c:pt>
                <c:pt idx="4239">
                  <c:v>4240</c:v>
                </c:pt>
                <c:pt idx="4240">
                  <c:v>4241</c:v>
                </c:pt>
                <c:pt idx="4241">
                  <c:v>4242</c:v>
                </c:pt>
                <c:pt idx="4242">
                  <c:v>4243</c:v>
                </c:pt>
                <c:pt idx="4243">
                  <c:v>4244</c:v>
                </c:pt>
                <c:pt idx="4244">
                  <c:v>4245</c:v>
                </c:pt>
                <c:pt idx="4245">
                  <c:v>4246</c:v>
                </c:pt>
                <c:pt idx="4246">
                  <c:v>4247</c:v>
                </c:pt>
                <c:pt idx="4247">
                  <c:v>4248</c:v>
                </c:pt>
                <c:pt idx="4248">
                  <c:v>4249</c:v>
                </c:pt>
                <c:pt idx="4249">
                  <c:v>4250</c:v>
                </c:pt>
                <c:pt idx="4250">
                  <c:v>4251</c:v>
                </c:pt>
                <c:pt idx="4251">
                  <c:v>4252</c:v>
                </c:pt>
                <c:pt idx="4252">
                  <c:v>4253</c:v>
                </c:pt>
                <c:pt idx="4253">
                  <c:v>4254</c:v>
                </c:pt>
                <c:pt idx="4254">
                  <c:v>4255</c:v>
                </c:pt>
                <c:pt idx="4255">
                  <c:v>4256</c:v>
                </c:pt>
                <c:pt idx="4256">
                  <c:v>4257</c:v>
                </c:pt>
                <c:pt idx="4257">
                  <c:v>4258</c:v>
                </c:pt>
                <c:pt idx="4258">
                  <c:v>4259</c:v>
                </c:pt>
                <c:pt idx="4259">
                  <c:v>4260</c:v>
                </c:pt>
                <c:pt idx="4260">
                  <c:v>4261</c:v>
                </c:pt>
                <c:pt idx="4261">
                  <c:v>4262</c:v>
                </c:pt>
                <c:pt idx="4262">
                  <c:v>4263</c:v>
                </c:pt>
                <c:pt idx="4263">
                  <c:v>4264</c:v>
                </c:pt>
                <c:pt idx="4264">
                  <c:v>4265</c:v>
                </c:pt>
                <c:pt idx="4265">
                  <c:v>4266</c:v>
                </c:pt>
                <c:pt idx="4266">
                  <c:v>4267</c:v>
                </c:pt>
                <c:pt idx="4267">
                  <c:v>4268</c:v>
                </c:pt>
                <c:pt idx="4268">
                  <c:v>4269</c:v>
                </c:pt>
                <c:pt idx="4269">
                  <c:v>4270</c:v>
                </c:pt>
                <c:pt idx="4270">
                  <c:v>4271</c:v>
                </c:pt>
                <c:pt idx="4271">
                  <c:v>4272</c:v>
                </c:pt>
                <c:pt idx="4272">
                  <c:v>4273</c:v>
                </c:pt>
                <c:pt idx="4273">
                  <c:v>4274</c:v>
                </c:pt>
                <c:pt idx="4274">
                  <c:v>4275</c:v>
                </c:pt>
                <c:pt idx="4275">
                  <c:v>4276</c:v>
                </c:pt>
                <c:pt idx="4276">
                  <c:v>4277</c:v>
                </c:pt>
                <c:pt idx="4277">
                  <c:v>4278</c:v>
                </c:pt>
                <c:pt idx="4278">
                  <c:v>4279</c:v>
                </c:pt>
                <c:pt idx="4279">
                  <c:v>4280</c:v>
                </c:pt>
                <c:pt idx="4280">
                  <c:v>4281</c:v>
                </c:pt>
                <c:pt idx="4281">
                  <c:v>4282</c:v>
                </c:pt>
                <c:pt idx="4282">
                  <c:v>4283</c:v>
                </c:pt>
                <c:pt idx="4283">
                  <c:v>4284</c:v>
                </c:pt>
                <c:pt idx="4284">
                  <c:v>4285</c:v>
                </c:pt>
                <c:pt idx="4285">
                  <c:v>4286</c:v>
                </c:pt>
                <c:pt idx="4286">
                  <c:v>4287</c:v>
                </c:pt>
                <c:pt idx="4287">
                  <c:v>4288</c:v>
                </c:pt>
                <c:pt idx="4288">
                  <c:v>4289</c:v>
                </c:pt>
                <c:pt idx="4289">
                  <c:v>4290</c:v>
                </c:pt>
                <c:pt idx="4290">
                  <c:v>4291</c:v>
                </c:pt>
                <c:pt idx="4291">
                  <c:v>4292</c:v>
                </c:pt>
                <c:pt idx="4292">
                  <c:v>4293</c:v>
                </c:pt>
                <c:pt idx="4293">
                  <c:v>4294</c:v>
                </c:pt>
                <c:pt idx="4294">
                  <c:v>4295</c:v>
                </c:pt>
                <c:pt idx="4295">
                  <c:v>4296</c:v>
                </c:pt>
                <c:pt idx="4296">
                  <c:v>4297</c:v>
                </c:pt>
                <c:pt idx="4297">
                  <c:v>4298</c:v>
                </c:pt>
                <c:pt idx="4298">
                  <c:v>4299</c:v>
                </c:pt>
                <c:pt idx="4299">
                  <c:v>4300</c:v>
                </c:pt>
                <c:pt idx="4300">
                  <c:v>4301</c:v>
                </c:pt>
                <c:pt idx="4301">
                  <c:v>4302</c:v>
                </c:pt>
                <c:pt idx="4302">
                  <c:v>4303</c:v>
                </c:pt>
                <c:pt idx="4303">
                  <c:v>4304</c:v>
                </c:pt>
                <c:pt idx="4304">
                  <c:v>4305</c:v>
                </c:pt>
                <c:pt idx="4305">
                  <c:v>4306</c:v>
                </c:pt>
                <c:pt idx="4306">
                  <c:v>4307</c:v>
                </c:pt>
                <c:pt idx="4307">
                  <c:v>4308</c:v>
                </c:pt>
                <c:pt idx="4308">
                  <c:v>4309</c:v>
                </c:pt>
                <c:pt idx="4309">
                  <c:v>4310</c:v>
                </c:pt>
                <c:pt idx="4310">
                  <c:v>4311</c:v>
                </c:pt>
                <c:pt idx="4311">
                  <c:v>4312</c:v>
                </c:pt>
                <c:pt idx="4312">
                  <c:v>4313</c:v>
                </c:pt>
                <c:pt idx="4313">
                  <c:v>4314</c:v>
                </c:pt>
                <c:pt idx="4314">
                  <c:v>4315</c:v>
                </c:pt>
                <c:pt idx="4315">
                  <c:v>4316</c:v>
                </c:pt>
                <c:pt idx="4316">
                  <c:v>4317</c:v>
                </c:pt>
                <c:pt idx="4317">
                  <c:v>4318</c:v>
                </c:pt>
                <c:pt idx="4318">
                  <c:v>4319</c:v>
                </c:pt>
                <c:pt idx="4319">
                  <c:v>4320</c:v>
                </c:pt>
                <c:pt idx="4320">
                  <c:v>4321</c:v>
                </c:pt>
                <c:pt idx="4321">
                  <c:v>4322</c:v>
                </c:pt>
                <c:pt idx="4322">
                  <c:v>4323</c:v>
                </c:pt>
                <c:pt idx="4323">
                  <c:v>4324</c:v>
                </c:pt>
                <c:pt idx="4324">
                  <c:v>4325</c:v>
                </c:pt>
                <c:pt idx="4325">
                  <c:v>4326</c:v>
                </c:pt>
                <c:pt idx="4326">
                  <c:v>4327</c:v>
                </c:pt>
                <c:pt idx="4327">
                  <c:v>4328</c:v>
                </c:pt>
                <c:pt idx="4328">
                  <c:v>4329</c:v>
                </c:pt>
                <c:pt idx="4329">
                  <c:v>4330</c:v>
                </c:pt>
                <c:pt idx="4330">
                  <c:v>4331</c:v>
                </c:pt>
                <c:pt idx="4331">
                  <c:v>4332</c:v>
                </c:pt>
                <c:pt idx="4332">
                  <c:v>4333</c:v>
                </c:pt>
                <c:pt idx="4333">
                  <c:v>4334</c:v>
                </c:pt>
                <c:pt idx="4334">
                  <c:v>4335</c:v>
                </c:pt>
                <c:pt idx="4335">
                  <c:v>4336</c:v>
                </c:pt>
                <c:pt idx="4336">
                  <c:v>4337</c:v>
                </c:pt>
                <c:pt idx="4337">
                  <c:v>4338</c:v>
                </c:pt>
                <c:pt idx="4338">
                  <c:v>4339</c:v>
                </c:pt>
                <c:pt idx="4339">
                  <c:v>4340</c:v>
                </c:pt>
                <c:pt idx="4340">
                  <c:v>4341</c:v>
                </c:pt>
                <c:pt idx="4341">
                  <c:v>4342</c:v>
                </c:pt>
                <c:pt idx="4342">
                  <c:v>4343</c:v>
                </c:pt>
                <c:pt idx="4343">
                  <c:v>4344</c:v>
                </c:pt>
                <c:pt idx="4344">
                  <c:v>4345</c:v>
                </c:pt>
                <c:pt idx="4345">
                  <c:v>4346</c:v>
                </c:pt>
                <c:pt idx="4346">
                  <c:v>4347</c:v>
                </c:pt>
                <c:pt idx="4347">
                  <c:v>4348</c:v>
                </c:pt>
                <c:pt idx="4348">
                  <c:v>4349</c:v>
                </c:pt>
                <c:pt idx="4349">
                  <c:v>4350</c:v>
                </c:pt>
                <c:pt idx="4350">
                  <c:v>4351</c:v>
                </c:pt>
                <c:pt idx="4351">
                  <c:v>4352</c:v>
                </c:pt>
                <c:pt idx="4352">
                  <c:v>4353</c:v>
                </c:pt>
                <c:pt idx="4353">
                  <c:v>4354</c:v>
                </c:pt>
                <c:pt idx="4354">
                  <c:v>4355</c:v>
                </c:pt>
                <c:pt idx="4355">
                  <c:v>4356</c:v>
                </c:pt>
                <c:pt idx="4356">
                  <c:v>4357</c:v>
                </c:pt>
                <c:pt idx="4357">
                  <c:v>4358</c:v>
                </c:pt>
                <c:pt idx="4358">
                  <c:v>4359</c:v>
                </c:pt>
                <c:pt idx="4359">
                  <c:v>4360</c:v>
                </c:pt>
                <c:pt idx="4360">
                  <c:v>4361</c:v>
                </c:pt>
                <c:pt idx="4361">
                  <c:v>4362</c:v>
                </c:pt>
                <c:pt idx="4362">
                  <c:v>4363</c:v>
                </c:pt>
                <c:pt idx="4363">
                  <c:v>4364</c:v>
                </c:pt>
                <c:pt idx="4364">
                  <c:v>4365</c:v>
                </c:pt>
                <c:pt idx="4365">
                  <c:v>4366</c:v>
                </c:pt>
                <c:pt idx="4366">
                  <c:v>4367</c:v>
                </c:pt>
                <c:pt idx="4367">
                  <c:v>4368</c:v>
                </c:pt>
                <c:pt idx="4368">
                  <c:v>4369</c:v>
                </c:pt>
                <c:pt idx="4369">
                  <c:v>4370</c:v>
                </c:pt>
                <c:pt idx="4370">
                  <c:v>4371</c:v>
                </c:pt>
                <c:pt idx="4371">
                  <c:v>4372</c:v>
                </c:pt>
                <c:pt idx="4372">
                  <c:v>4373</c:v>
                </c:pt>
                <c:pt idx="4373">
                  <c:v>4374</c:v>
                </c:pt>
                <c:pt idx="4374">
                  <c:v>4375</c:v>
                </c:pt>
                <c:pt idx="4375">
                  <c:v>4376</c:v>
                </c:pt>
                <c:pt idx="4376">
                  <c:v>4377</c:v>
                </c:pt>
                <c:pt idx="4377">
                  <c:v>4378</c:v>
                </c:pt>
                <c:pt idx="4378">
                  <c:v>4379</c:v>
                </c:pt>
                <c:pt idx="4379">
                  <c:v>4380</c:v>
                </c:pt>
                <c:pt idx="4380">
                  <c:v>4381</c:v>
                </c:pt>
                <c:pt idx="4381">
                  <c:v>4382</c:v>
                </c:pt>
                <c:pt idx="4382">
                  <c:v>4383</c:v>
                </c:pt>
                <c:pt idx="4383">
                  <c:v>4384</c:v>
                </c:pt>
                <c:pt idx="4384">
                  <c:v>4385</c:v>
                </c:pt>
                <c:pt idx="4385">
                  <c:v>4386</c:v>
                </c:pt>
                <c:pt idx="4386">
                  <c:v>4387</c:v>
                </c:pt>
                <c:pt idx="4387">
                  <c:v>4388</c:v>
                </c:pt>
                <c:pt idx="4388">
                  <c:v>4389</c:v>
                </c:pt>
                <c:pt idx="4389">
                  <c:v>4390</c:v>
                </c:pt>
                <c:pt idx="4390">
                  <c:v>4391</c:v>
                </c:pt>
                <c:pt idx="4391">
                  <c:v>4392</c:v>
                </c:pt>
                <c:pt idx="4392">
                  <c:v>4393</c:v>
                </c:pt>
                <c:pt idx="4393">
                  <c:v>4394</c:v>
                </c:pt>
                <c:pt idx="4394">
                  <c:v>4395</c:v>
                </c:pt>
                <c:pt idx="4395">
                  <c:v>4396</c:v>
                </c:pt>
                <c:pt idx="4396">
                  <c:v>4397</c:v>
                </c:pt>
                <c:pt idx="4397">
                  <c:v>4398</c:v>
                </c:pt>
                <c:pt idx="4398">
                  <c:v>4399</c:v>
                </c:pt>
                <c:pt idx="4399">
                  <c:v>4400</c:v>
                </c:pt>
                <c:pt idx="4400">
                  <c:v>4401</c:v>
                </c:pt>
                <c:pt idx="4401">
                  <c:v>4402</c:v>
                </c:pt>
                <c:pt idx="4402">
                  <c:v>4403</c:v>
                </c:pt>
                <c:pt idx="4403">
                  <c:v>4404</c:v>
                </c:pt>
                <c:pt idx="4404">
                  <c:v>4405</c:v>
                </c:pt>
                <c:pt idx="4405">
                  <c:v>4406</c:v>
                </c:pt>
                <c:pt idx="4406">
                  <c:v>4407</c:v>
                </c:pt>
                <c:pt idx="4407">
                  <c:v>4408</c:v>
                </c:pt>
                <c:pt idx="4408">
                  <c:v>4409</c:v>
                </c:pt>
                <c:pt idx="4409">
                  <c:v>4410</c:v>
                </c:pt>
                <c:pt idx="4410">
                  <c:v>4411</c:v>
                </c:pt>
                <c:pt idx="4411">
                  <c:v>4412</c:v>
                </c:pt>
                <c:pt idx="4412">
                  <c:v>4413</c:v>
                </c:pt>
                <c:pt idx="4413">
                  <c:v>4414</c:v>
                </c:pt>
                <c:pt idx="4414">
                  <c:v>4415</c:v>
                </c:pt>
                <c:pt idx="4415">
                  <c:v>4416</c:v>
                </c:pt>
                <c:pt idx="4416">
                  <c:v>4417</c:v>
                </c:pt>
                <c:pt idx="4417">
                  <c:v>4418</c:v>
                </c:pt>
                <c:pt idx="4418">
                  <c:v>4419</c:v>
                </c:pt>
                <c:pt idx="4419">
                  <c:v>4420</c:v>
                </c:pt>
                <c:pt idx="4420">
                  <c:v>4421</c:v>
                </c:pt>
                <c:pt idx="4421">
                  <c:v>4422</c:v>
                </c:pt>
                <c:pt idx="4422">
                  <c:v>4423</c:v>
                </c:pt>
                <c:pt idx="4423">
                  <c:v>4424</c:v>
                </c:pt>
                <c:pt idx="4424">
                  <c:v>4425</c:v>
                </c:pt>
                <c:pt idx="4425">
                  <c:v>4426</c:v>
                </c:pt>
                <c:pt idx="4426">
                  <c:v>4427</c:v>
                </c:pt>
                <c:pt idx="4427">
                  <c:v>4428</c:v>
                </c:pt>
                <c:pt idx="4428">
                  <c:v>4429</c:v>
                </c:pt>
                <c:pt idx="4429">
                  <c:v>4430</c:v>
                </c:pt>
                <c:pt idx="4430">
                  <c:v>4431</c:v>
                </c:pt>
                <c:pt idx="4431">
                  <c:v>4432</c:v>
                </c:pt>
                <c:pt idx="4432">
                  <c:v>4433</c:v>
                </c:pt>
                <c:pt idx="4433">
                  <c:v>4434</c:v>
                </c:pt>
                <c:pt idx="4434">
                  <c:v>4435</c:v>
                </c:pt>
                <c:pt idx="4435">
                  <c:v>4436</c:v>
                </c:pt>
                <c:pt idx="4436">
                  <c:v>4437</c:v>
                </c:pt>
                <c:pt idx="4437">
                  <c:v>4438</c:v>
                </c:pt>
                <c:pt idx="4438">
                  <c:v>4439</c:v>
                </c:pt>
                <c:pt idx="4439">
                  <c:v>4440</c:v>
                </c:pt>
                <c:pt idx="4440">
                  <c:v>4441</c:v>
                </c:pt>
                <c:pt idx="4441">
                  <c:v>4442</c:v>
                </c:pt>
                <c:pt idx="4442">
                  <c:v>4443</c:v>
                </c:pt>
                <c:pt idx="4443">
                  <c:v>4444</c:v>
                </c:pt>
                <c:pt idx="4444">
                  <c:v>4445</c:v>
                </c:pt>
                <c:pt idx="4445">
                  <c:v>4446</c:v>
                </c:pt>
                <c:pt idx="4446">
                  <c:v>4447</c:v>
                </c:pt>
                <c:pt idx="4447">
                  <c:v>4448</c:v>
                </c:pt>
                <c:pt idx="4448">
                  <c:v>4449</c:v>
                </c:pt>
                <c:pt idx="4449">
                  <c:v>4450</c:v>
                </c:pt>
                <c:pt idx="4450">
                  <c:v>4451</c:v>
                </c:pt>
                <c:pt idx="4451">
                  <c:v>4452</c:v>
                </c:pt>
                <c:pt idx="4452">
                  <c:v>4453</c:v>
                </c:pt>
                <c:pt idx="4453">
                  <c:v>4454</c:v>
                </c:pt>
                <c:pt idx="4454">
                  <c:v>4455</c:v>
                </c:pt>
                <c:pt idx="4455">
                  <c:v>4456</c:v>
                </c:pt>
                <c:pt idx="4456">
                  <c:v>4457</c:v>
                </c:pt>
                <c:pt idx="4457">
                  <c:v>4458</c:v>
                </c:pt>
                <c:pt idx="4458">
                  <c:v>4459</c:v>
                </c:pt>
                <c:pt idx="4459">
                  <c:v>4460</c:v>
                </c:pt>
                <c:pt idx="4460">
                  <c:v>4461</c:v>
                </c:pt>
                <c:pt idx="4461">
                  <c:v>4462</c:v>
                </c:pt>
                <c:pt idx="4462">
                  <c:v>4463</c:v>
                </c:pt>
                <c:pt idx="4463">
                  <c:v>4464</c:v>
                </c:pt>
                <c:pt idx="4464">
                  <c:v>4465</c:v>
                </c:pt>
                <c:pt idx="4465">
                  <c:v>4466</c:v>
                </c:pt>
                <c:pt idx="4466">
                  <c:v>4467</c:v>
                </c:pt>
                <c:pt idx="4467">
                  <c:v>4468</c:v>
                </c:pt>
                <c:pt idx="4468">
                  <c:v>4469</c:v>
                </c:pt>
                <c:pt idx="4469">
                  <c:v>4470</c:v>
                </c:pt>
                <c:pt idx="4470">
                  <c:v>4471</c:v>
                </c:pt>
                <c:pt idx="4471">
                  <c:v>4472</c:v>
                </c:pt>
                <c:pt idx="4472">
                  <c:v>4473</c:v>
                </c:pt>
                <c:pt idx="4473">
                  <c:v>4474</c:v>
                </c:pt>
                <c:pt idx="4474">
                  <c:v>4475</c:v>
                </c:pt>
                <c:pt idx="4475">
                  <c:v>4476</c:v>
                </c:pt>
                <c:pt idx="4476">
                  <c:v>4477</c:v>
                </c:pt>
                <c:pt idx="4477">
                  <c:v>4478</c:v>
                </c:pt>
                <c:pt idx="4478">
                  <c:v>4479</c:v>
                </c:pt>
                <c:pt idx="4479">
                  <c:v>4480</c:v>
                </c:pt>
                <c:pt idx="4480">
                  <c:v>4481</c:v>
                </c:pt>
                <c:pt idx="4481">
                  <c:v>4482</c:v>
                </c:pt>
                <c:pt idx="4482">
                  <c:v>4483</c:v>
                </c:pt>
                <c:pt idx="4483">
                  <c:v>4484</c:v>
                </c:pt>
                <c:pt idx="4484">
                  <c:v>4485</c:v>
                </c:pt>
                <c:pt idx="4485">
                  <c:v>4486</c:v>
                </c:pt>
                <c:pt idx="4486">
                  <c:v>4487</c:v>
                </c:pt>
                <c:pt idx="4487">
                  <c:v>4488</c:v>
                </c:pt>
                <c:pt idx="4488">
                  <c:v>4489</c:v>
                </c:pt>
                <c:pt idx="4489">
                  <c:v>4490</c:v>
                </c:pt>
                <c:pt idx="4490">
                  <c:v>4491</c:v>
                </c:pt>
                <c:pt idx="4491">
                  <c:v>4492</c:v>
                </c:pt>
                <c:pt idx="4492">
                  <c:v>4493</c:v>
                </c:pt>
                <c:pt idx="4493">
                  <c:v>4494</c:v>
                </c:pt>
                <c:pt idx="4494">
                  <c:v>4495</c:v>
                </c:pt>
                <c:pt idx="4495">
                  <c:v>4496</c:v>
                </c:pt>
                <c:pt idx="4496">
                  <c:v>4497</c:v>
                </c:pt>
                <c:pt idx="4497">
                  <c:v>4498</c:v>
                </c:pt>
                <c:pt idx="4498">
                  <c:v>4499</c:v>
                </c:pt>
                <c:pt idx="4499">
                  <c:v>4500</c:v>
                </c:pt>
                <c:pt idx="4500">
                  <c:v>4501</c:v>
                </c:pt>
                <c:pt idx="4501">
                  <c:v>4502</c:v>
                </c:pt>
                <c:pt idx="4502">
                  <c:v>4503</c:v>
                </c:pt>
                <c:pt idx="4503">
                  <c:v>4504</c:v>
                </c:pt>
                <c:pt idx="4504">
                  <c:v>4505</c:v>
                </c:pt>
                <c:pt idx="4505">
                  <c:v>4506</c:v>
                </c:pt>
                <c:pt idx="4506">
                  <c:v>4507</c:v>
                </c:pt>
                <c:pt idx="4507">
                  <c:v>4508</c:v>
                </c:pt>
                <c:pt idx="4508">
                  <c:v>4509</c:v>
                </c:pt>
                <c:pt idx="4509">
                  <c:v>4510</c:v>
                </c:pt>
                <c:pt idx="4510">
                  <c:v>4511</c:v>
                </c:pt>
                <c:pt idx="4511">
                  <c:v>4512</c:v>
                </c:pt>
                <c:pt idx="4512">
                  <c:v>4513</c:v>
                </c:pt>
                <c:pt idx="4513">
                  <c:v>4514</c:v>
                </c:pt>
                <c:pt idx="4514">
                  <c:v>4515</c:v>
                </c:pt>
                <c:pt idx="4515">
                  <c:v>4516</c:v>
                </c:pt>
                <c:pt idx="4516">
                  <c:v>4517</c:v>
                </c:pt>
                <c:pt idx="4517">
                  <c:v>4518</c:v>
                </c:pt>
                <c:pt idx="4518">
                  <c:v>4519</c:v>
                </c:pt>
                <c:pt idx="4519">
                  <c:v>4520</c:v>
                </c:pt>
                <c:pt idx="4520">
                  <c:v>4521</c:v>
                </c:pt>
                <c:pt idx="4521">
                  <c:v>4522</c:v>
                </c:pt>
                <c:pt idx="4522">
                  <c:v>4523</c:v>
                </c:pt>
                <c:pt idx="4523">
                  <c:v>4524</c:v>
                </c:pt>
                <c:pt idx="4524">
                  <c:v>4525</c:v>
                </c:pt>
                <c:pt idx="4525">
                  <c:v>4526</c:v>
                </c:pt>
                <c:pt idx="4526">
                  <c:v>4527</c:v>
                </c:pt>
                <c:pt idx="4527">
                  <c:v>4528</c:v>
                </c:pt>
                <c:pt idx="4528">
                  <c:v>4529</c:v>
                </c:pt>
                <c:pt idx="4529">
                  <c:v>4530</c:v>
                </c:pt>
                <c:pt idx="4530">
                  <c:v>4531</c:v>
                </c:pt>
                <c:pt idx="4531">
                  <c:v>4532</c:v>
                </c:pt>
                <c:pt idx="4532">
                  <c:v>4533</c:v>
                </c:pt>
                <c:pt idx="4533">
                  <c:v>4534</c:v>
                </c:pt>
                <c:pt idx="4534">
                  <c:v>4535</c:v>
                </c:pt>
                <c:pt idx="4535">
                  <c:v>4536</c:v>
                </c:pt>
                <c:pt idx="4536">
                  <c:v>4537</c:v>
                </c:pt>
                <c:pt idx="4537">
                  <c:v>4538</c:v>
                </c:pt>
                <c:pt idx="4538">
                  <c:v>4539</c:v>
                </c:pt>
                <c:pt idx="4539">
                  <c:v>4540</c:v>
                </c:pt>
                <c:pt idx="4540">
                  <c:v>4541</c:v>
                </c:pt>
                <c:pt idx="4541">
                  <c:v>4542</c:v>
                </c:pt>
                <c:pt idx="4542">
                  <c:v>4543</c:v>
                </c:pt>
                <c:pt idx="4543">
                  <c:v>4544</c:v>
                </c:pt>
                <c:pt idx="4544">
                  <c:v>4545</c:v>
                </c:pt>
                <c:pt idx="4545">
                  <c:v>4546</c:v>
                </c:pt>
                <c:pt idx="4546">
                  <c:v>4547</c:v>
                </c:pt>
                <c:pt idx="4547">
                  <c:v>4548</c:v>
                </c:pt>
                <c:pt idx="4548">
                  <c:v>4549</c:v>
                </c:pt>
                <c:pt idx="4549">
                  <c:v>4550</c:v>
                </c:pt>
                <c:pt idx="4550">
                  <c:v>4551</c:v>
                </c:pt>
                <c:pt idx="4551">
                  <c:v>4552</c:v>
                </c:pt>
                <c:pt idx="4552">
                  <c:v>4553</c:v>
                </c:pt>
                <c:pt idx="4553">
                  <c:v>4554</c:v>
                </c:pt>
                <c:pt idx="4554">
                  <c:v>4555</c:v>
                </c:pt>
                <c:pt idx="4555">
                  <c:v>4556</c:v>
                </c:pt>
                <c:pt idx="4556">
                  <c:v>4557</c:v>
                </c:pt>
                <c:pt idx="4557">
                  <c:v>4558</c:v>
                </c:pt>
                <c:pt idx="4558">
                  <c:v>4559</c:v>
                </c:pt>
                <c:pt idx="4559">
                  <c:v>4560</c:v>
                </c:pt>
                <c:pt idx="4560">
                  <c:v>4561</c:v>
                </c:pt>
                <c:pt idx="4561">
                  <c:v>4562</c:v>
                </c:pt>
                <c:pt idx="4562">
                  <c:v>4563</c:v>
                </c:pt>
                <c:pt idx="4563">
                  <c:v>4564</c:v>
                </c:pt>
                <c:pt idx="4564">
                  <c:v>4565</c:v>
                </c:pt>
                <c:pt idx="4565">
                  <c:v>4566</c:v>
                </c:pt>
                <c:pt idx="4566">
                  <c:v>4567</c:v>
                </c:pt>
                <c:pt idx="4567">
                  <c:v>4568</c:v>
                </c:pt>
                <c:pt idx="4568">
                  <c:v>4569</c:v>
                </c:pt>
                <c:pt idx="4569">
                  <c:v>4570</c:v>
                </c:pt>
                <c:pt idx="4570">
                  <c:v>4571</c:v>
                </c:pt>
                <c:pt idx="4571">
                  <c:v>4572</c:v>
                </c:pt>
                <c:pt idx="4572">
                  <c:v>4573</c:v>
                </c:pt>
                <c:pt idx="4573">
                  <c:v>4574</c:v>
                </c:pt>
                <c:pt idx="4574">
                  <c:v>4575</c:v>
                </c:pt>
                <c:pt idx="4575">
                  <c:v>4576</c:v>
                </c:pt>
                <c:pt idx="4576">
                  <c:v>4577</c:v>
                </c:pt>
                <c:pt idx="4577">
                  <c:v>4578</c:v>
                </c:pt>
                <c:pt idx="4578">
                  <c:v>4579</c:v>
                </c:pt>
                <c:pt idx="4579">
                  <c:v>4580</c:v>
                </c:pt>
                <c:pt idx="4580">
                  <c:v>4581</c:v>
                </c:pt>
                <c:pt idx="4581">
                  <c:v>4582</c:v>
                </c:pt>
                <c:pt idx="4582">
                  <c:v>4583</c:v>
                </c:pt>
                <c:pt idx="4583">
                  <c:v>4584</c:v>
                </c:pt>
                <c:pt idx="4584">
                  <c:v>4585</c:v>
                </c:pt>
                <c:pt idx="4585">
                  <c:v>4586</c:v>
                </c:pt>
                <c:pt idx="4586">
                  <c:v>4587</c:v>
                </c:pt>
                <c:pt idx="4587">
                  <c:v>4588</c:v>
                </c:pt>
                <c:pt idx="4588">
                  <c:v>4589</c:v>
                </c:pt>
                <c:pt idx="4589">
                  <c:v>4590</c:v>
                </c:pt>
                <c:pt idx="4590">
                  <c:v>4591</c:v>
                </c:pt>
                <c:pt idx="4591">
                  <c:v>4592</c:v>
                </c:pt>
                <c:pt idx="4592">
                  <c:v>4593</c:v>
                </c:pt>
                <c:pt idx="4593">
                  <c:v>4594</c:v>
                </c:pt>
                <c:pt idx="4594">
                  <c:v>4595</c:v>
                </c:pt>
                <c:pt idx="4595">
                  <c:v>4596</c:v>
                </c:pt>
                <c:pt idx="4596">
                  <c:v>4597</c:v>
                </c:pt>
                <c:pt idx="4597">
                  <c:v>4598</c:v>
                </c:pt>
                <c:pt idx="4598">
                  <c:v>4599</c:v>
                </c:pt>
                <c:pt idx="4599">
                  <c:v>4600</c:v>
                </c:pt>
                <c:pt idx="4600">
                  <c:v>4601</c:v>
                </c:pt>
                <c:pt idx="4601">
                  <c:v>4602</c:v>
                </c:pt>
                <c:pt idx="4602">
                  <c:v>4603</c:v>
                </c:pt>
                <c:pt idx="4603">
                  <c:v>4604</c:v>
                </c:pt>
                <c:pt idx="4604">
                  <c:v>4605</c:v>
                </c:pt>
                <c:pt idx="4605">
                  <c:v>4606</c:v>
                </c:pt>
                <c:pt idx="4606">
                  <c:v>4607</c:v>
                </c:pt>
                <c:pt idx="4607">
                  <c:v>4608</c:v>
                </c:pt>
                <c:pt idx="4608">
                  <c:v>4609</c:v>
                </c:pt>
                <c:pt idx="4609">
                  <c:v>4610</c:v>
                </c:pt>
                <c:pt idx="4610">
                  <c:v>4611</c:v>
                </c:pt>
                <c:pt idx="4611">
                  <c:v>4612</c:v>
                </c:pt>
                <c:pt idx="4612">
                  <c:v>4613</c:v>
                </c:pt>
                <c:pt idx="4613">
                  <c:v>4614</c:v>
                </c:pt>
                <c:pt idx="4614">
                  <c:v>4615</c:v>
                </c:pt>
                <c:pt idx="4615">
                  <c:v>4616</c:v>
                </c:pt>
                <c:pt idx="4616">
                  <c:v>4617</c:v>
                </c:pt>
                <c:pt idx="4617">
                  <c:v>4618</c:v>
                </c:pt>
                <c:pt idx="4618">
                  <c:v>4619</c:v>
                </c:pt>
                <c:pt idx="4619">
                  <c:v>4620</c:v>
                </c:pt>
                <c:pt idx="4620">
                  <c:v>4621</c:v>
                </c:pt>
                <c:pt idx="4621">
                  <c:v>4622</c:v>
                </c:pt>
                <c:pt idx="4622">
                  <c:v>4623</c:v>
                </c:pt>
                <c:pt idx="4623">
                  <c:v>4624</c:v>
                </c:pt>
                <c:pt idx="4624">
                  <c:v>4625</c:v>
                </c:pt>
                <c:pt idx="4625">
                  <c:v>4626</c:v>
                </c:pt>
                <c:pt idx="4626">
                  <c:v>4627</c:v>
                </c:pt>
                <c:pt idx="4627">
                  <c:v>4628</c:v>
                </c:pt>
                <c:pt idx="4628">
                  <c:v>4629</c:v>
                </c:pt>
                <c:pt idx="4629">
                  <c:v>4630</c:v>
                </c:pt>
                <c:pt idx="4630">
                  <c:v>4631</c:v>
                </c:pt>
                <c:pt idx="4631">
                  <c:v>4632</c:v>
                </c:pt>
                <c:pt idx="4632">
                  <c:v>4633</c:v>
                </c:pt>
                <c:pt idx="4633">
                  <c:v>4634</c:v>
                </c:pt>
                <c:pt idx="4634">
                  <c:v>4635</c:v>
                </c:pt>
                <c:pt idx="4635">
                  <c:v>4636</c:v>
                </c:pt>
                <c:pt idx="4636">
                  <c:v>4637</c:v>
                </c:pt>
                <c:pt idx="4637">
                  <c:v>4638</c:v>
                </c:pt>
                <c:pt idx="4638">
                  <c:v>4639</c:v>
                </c:pt>
                <c:pt idx="4639">
                  <c:v>4640</c:v>
                </c:pt>
                <c:pt idx="4640">
                  <c:v>4641</c:v>
                </c:pt>
                <c:pt idx="4641">
                  <c:v>4642</c:v>
                </c:pt>
                <c:pt idx="4642">
                  <c:v>4643</c:v>
                </c:pt>
                <c:pt idx="4643">
                  <c:v>4644</c:v>
                </c:pt>
                <c:pt idx="4644">
                  <c:v>4645</c:v>
                </c:pt>
                <c:pt idx="4645">
                  <c:v>4646</c:v>
                </c:pt>
                <c:pt idx="4646">
                  <c:v>4647</c:v>
                </c:pt>
                <c:pt idx="4647">
                  <c:v>4648</c:v>
                </c:pt>
                <c:pt idx="4648">
                  <c:v>4649</c:v>
                </c:pt>
                <c:pt idx="4649">
                  <c:v>4650</c:v>
                </c:pt>
                <c:pt idx="4650">
                  <c:v>4651</c:v>
                </c:pt>
                <c:pt idx="4651">
                  <c:v>4652</c:v>
                </c:pt>
                <c:pt idx="4652">
                  <c:v>4653</c:v>
                </c:pt>
                <c:pt idx="4653">
                  <c:v>4654</c:v>
                </c:pt>
                <c:pt idx="4654">
                  <c:v>4655</c:v>
                </c:pt>
                <c:pt idx="4655">
                  <c:v>4656</c:v>
                </c:pt>
                <c:pt idx="4656">
                  <c:v>4657</c:v>
                </c:pt>
                <c:pt idx="4657">
                  <c:v>4658</c:v>
                </c:pt>
                <c:pt idx="4658">
                  <c:v>4659</c:v>
                </c:pt>
                <c:pt idx="4659">
                  <c:v>4660</c:v>
                </c:pt>
                <c:pt idx="4660">
                  <c:v>4661</c:v>
                </c:pt>
                <c:pt idx="4661">
                  <c:v>4662</c:v>
                </c:pt>
                <c:pt idx="4662">
                  <c:v>4663</c:v>
                </c:pt>
                <c:pt idx="4663">
                  <c:v>4664</c:v>
                </c:pt>
                <c:pt idx="4664">
                  <c:v>4665</c:v>
                </c:pt>
                <c:pt idx="4665">
                  <c:v>4666</c:v>
                </c:pt>
                <c:pt idx="4666">
                  <c:v>4667</c:v>
                </c:pt>
                <c:pt idx="4667">
                  <c:v>4668</c:v>
                </c:pt>
                <c:pt idx="4668">
                  <c:v>4669</c:v>
                </c:pt>
                <c:pt idx="4669">
                  <c:v>4670</c:v>
                </c:pt>
                <c:pt idx="4670">
                  <c:v>4671</c:v>
                </c:pt>
                <c:pt idx="4671">
                  <c:v>4672</c:v>
                </c:pt>
                <c:pt idx="4672">
                  <c:v>4673</c:v>
                </c:pt>
                <c:pt idx="4673">
                  <c:v>4674</c:v>
                </c:pt>
                <c:pt idx="4674">
                  <c:v>4675</c:v>
                </c:pt>
                <c:pt idx="4675">
                  <c:v>4676</c:v>
                </c:pt>
                <c:pt idx="4676">
                  <c:v>4677</c:v>
                </c:pt>
                <c:pt idx="4677">
                  <c:v>4678</c:v>
                </c:pt>
                <c:pt idx="4678">
                  <c:v>4679</c:v>
                </c:pt>
                <c:pt idx="4679">
                  <c:v>4680</c:v>
                </c:pt>
                <c:pt idx="4680">
                  <c:v>4681</c:v>
                </c:pt>
                <c:pt idx="4681">
                  <c:v>4682</c:v>
                </c:pt>
                <c:pt idx="4682">
                  <c:v>4683</c:v>
                </c:pt>
                <c:pt idx="4683">
                  <c:v>4684</c:v>
                </c:pt>
                <c:pt idx="4684">
                  <c:v>4685</c:v>
                </c:pt>
                <c:pt idx="4685">
                  <c:v>4686</c:v>
                </c:pt>
                <c:pt idx="4686">
                  <c:v>4687</c:v>
                </c:pt>
                <c:pt idx="4687">
                  <c:v>4688</c:v>
                </c:pt>
                <c:pt idx="4688">
                  <c:v>4689</c:v>
                </c:pt>
                <c:pt idx="4689">
                  <c:v>4690</c:v>
                </c:pt>
                <c:pt idx="4690">
                  <c:v>4691</c:v>
                </c:pt>
                <c:pt idx="4691">
                  <c:v>4692</c:v>
                </c:pt>
                <c:pt idx="4692">
                  <c:v>4693</c:v>
                </c:pt>
                <c:pt idx="4693">
                  <c:v>4694</c:v>
                </c:pt>
                <c:pt idx="4694">
                  <c:v>4695</c:v>
                </c:pt>
                <c:pt idx="4695">
                  <c:v>4696</c:v>
                </c:pt>
                <c:pt idx="4696">
                  <c:v>4697</c:v>
                </c:pt>
                <c:pt idx="4697">
                  <c:v>4698</c:v>
                </c:pt>
                <c:pt idx="4698">
                  <c:v>4699</c:v>
                </c:pt>
                <c:pt idx="4699">
                  <c:v>4700</c:v>
                </c:pt>
                <c:pt idx="4700">
                  <c:v>4701</c:v>
                </c:pt>
                <c:pt idx="4701">
                  <c:v>4702</c:v>
                </c:pt>
                <c:pt idx="4702">
                  <c:v>4703</c:v>
                </c:pt>
                <c:pt idx="4703">
                  <c:v>4704</c:v>
                </c:pt>
                <c:pt idx="4704">
                  <c:v>4705</c:v>
                </c:pt>
                <c:pt idx="4705">
                  <c:v>4706</c:v>
                </c:pt>
                <c:pt idx="4706">
                  <c:v>4707</c:v>
                </c:pt>
                <c:pt idx="4707">
                  <c:v>4708</c:v>
                </c:pt>
                <c:pt idx="4708">
                  <c:v>4709</c:v>
                </c:pt>
                <c:pt idx="4709">
                  <c:v>4710</c:v>
                </c:pt>
                <c:pt idx="4710">
                  <c:v>4711</c:v>
                </c:pt>
                <c:pt idx="4711">
                  <c:v>4712</c:v>
                </c:pt>
                <c:pt idx="4712">
                  <c:v>4713</c:v>
                </c:pt>
                <c:pt idx="4713">
                  <c:v>4714</c:v>
                </c:pt>
                <c:pt idx="4714">
                  <c:v>4715</c:v>
                </c:pt>
                <c:pt idx="4715">
                  <c:v>4716</c:v>
                </c:pt>
                <c:pt idx="4716">
                  <c:v>4717</c:v>
                </c:pt>
                <c:pt idx="4717">
                  <c:v>4718</c:v>
                </c:pt>
                <c:pt idx="4718">
                  <c:v>4719</c:v>
                </c:pt>
                <c:pt idx="4719">
                  <c:v>4720</c:v>
                </c:pt>
                <c:pt idx="4720">
                  <c:v>4721</c:v>
                </c:pt>
                <c:pt idx="4721">
                  <c:v>4722</c:v>
                </c:pt>
                <c:pt idx="4722">
                  <c:v>4723</c:v>
                </c:pt>
                <c:pt idx="4723">
                  <c:v>4724</c:v>
                </c:pt>
                <c:pt idx="4724">
                  <c:v>4725</c:v>
                </c:pt>
                <c:pt idx="4725">
                  <c:v>4726</c:v>
                </c:pt>
                <c:pt idx="4726">
                  <c:v>4727</c:v>
                </c:pt>
                <c:pt idx="4727">
                  <c:v>4728</c:v>
                </c:pt>
                <c:pt idx="4728">
                  <c:v>4729</c:v>
                </c:pt>
                <c:pt idx="4729">
                  <c:v>4730</c:v>
                </c:pt>
                <c:pt idx="4730">
                  <c:v>4731</c:v>
                </c:pt>
                <c:pt idx="4731">
                  <c:v>4732</c:v>
                </c:pt>
                <c:pt idx="4732">
                  <c:v>4733</c:v>
                </c:pt>
                <c:pt idx="4733">
                  <c:v>4734</c:v>
                </c:pt>
                <c:pt idx="4734">
                  <c:v>4735</c:v>
                </c:pt>
                <c:pt idx="4735">
                  <c:v>4736</c:v>
                </c:pt>
                <c:pt idx="4736">
                  <c:v>4737</c:v>
                </c:pt>
                <c:pt idx="4737">
                  <c:v>4738</c:v>
                </c:pt>
                <c:pt idx="4738">
                  <c:v>4739</c:v>
                </c:pt>
                <c:pt idx="4739">
                  <c:v>4740</c:v>
                </c:pt>
                <c:pt idx="4740">
                  <c:v>4741</c:v>
                </c:pt>
                <c:pt idx="4741">
                  <c:v>4742</c:v>
                </c:pt>
                <c:pt idx="4742">
                  <c:v>4743</c:v>
                </c:pt>
                <c:pt idx="4743">
                  <c:v>4744</c:v>
                </c:pt>
                <c:pt idx="4744">
                  <c:v>4745</c:v>
                </c:pt>
                <c:pt idx="4745">
                  <c:v>4746</c:v>
                </c:pt>
                <c:pt idx="4746">
                  <c:v>4747</c:v>
                </c:pt>
                <c:pt idx="4747">
                  <c:v>4748</c:v>
                </c:pt>
                <c:pt idx="4748">
                  <c:v>4749</c:v>
                </c:pt>
                <c:pt idx="4749">
                  <c:v>4750</c:v>
                </c:pt>
                <c:pt idx="4750">
                  <c:v>4751</c:v>
                </c:pt>
                <c:pt idx="4751">
                  <c:v>4752</c:v>
                </c:pt>
                <c:pt idx="4752">
                  <c:v>4753</c:v>
                </c:pt>
                <c:pt idx="4753">
                  <c:v>4754</c:v>
                </c:pt>
                <c:pt idx="4754">
                  <c:v>4755</c:v>
                </c:pt>
                <c:pt idx="4755">
                  <c:v>4756</c:v>
                </c:pt>
                <c:pt idx="4756">
                  <c:v>4757</c:v>
                </c:pt>
                <c:pt idx="4757">
                  <c:v>4758</c:v>
                </c:pt>
                <c:pt idx="4758">
                  <c:v>4759</c:v>
                </c:pt>
                <c:pt idx="4759">
                  <c:v>4760</c:v>
                </c:pt>
                <c:pt idx="4760">
                  <c:v>4761</c:v>
                </c:pt>
                <c:pt idx="4761">
                  <c:v>4762</c:v>
                </c:pt>
                <c:pt idx="4762">
                  <c:v>4763</c:v>
                </c:pt>
                <c:pt idx="4763">
                  <c:v>4764</c:v>
                </c:pt>
                <c:pt idx="4764">
                  <c:v>4765</c:v>
                </c:pt>
                <c:pt idx="4765">
                  <c:v>4766</c:v>
                </c:pt>
                <c:pt idx="4766">
                  <c:v>4767</c:v>
                </c:pt>
                <c:pt idx="4767">
                  <c:v>4768</c:v>
                </c:pt>
                <c:pt idx="4768">
                  <c:v>4769</c:v>
                </c:pt>
                <c:pt idx="4769">
                  <c:v>4770</c:v>
                </c:pt>
                <c:pt idx="4770">
                  <c:v>4771</c:v>
                </c:pt>
                <c:pt idx="4771">
                  <c:v>4772</c:v>
                </c:pt>
                <c:pt idx="4772">
                  <c:v>4773</c:v>
                </c:pt>
                <c:pt idx="4773">
                  <c:v>4774</c:v>
                </c:pt>
                <c:pt idx="4774">
                  <c:v>4775</c:v>
                </c:pt>
                <c:pt idx="4775">
                  <c:v>4776</c:v>
                </c:pt>
                <c:pt idx="4776">
                  <c:v>4777</c:v>
                </c:pt>
                <c:pt idx="4777">
                  <c:v>4778</c:v>
                </c:pt>
                <c:pt idx="4778">
                  <c:v>4779</c:v>
                </c:pt>
                <c:pt idx="4779">
                  <c:v>4780</c:v>
                </c:pt>
                <c:pt idx="4780">
                  <c:v>4781</c:v>
                </c:pt>
                <c:pt idx="4781">
                  <c:v>4782</c:v>
                </c:pt>
                <c:pt idx="4782">
                  <c:v>4783</c:v>
                </c:pt>
                <c:pt idx="4783">
                  <c:v>4784</c:v>
                </c:pt>
                <c:pt idx="4784">
                  <c:v>4785</c:v>
                </c:pt>
                <c:pt idx="4785">
                  <c:v>4786</c:v>
                </c:pt>
                <c:pt idx="4786">
                  <c:v>4787</c:v>
                </c:pt>
                <c:pt idx="4787">
                  <c:v>4788</c:v>
                </c:pt>
                <c:pt idx="4788">
                  <c:v>4789</c:v>
                </c:pt>
                <c:pt idx="4789">
                  <c:v>4790</c:v>
                </c:pt>
                <c:pt idx="4790">
                  <c:v>4791</c:v>
                </c:pt>
                <c:pt idx="4791">
                  <c:v>4792</c:v>
                </c:pt>
                <c:pt idx="4792">
                  <c:v>4793</c:v>
                </c:pt>
                <c:pt idx="4793">
                  <c:v>4794</c:v>
                </c:pt>
                <c:pt idx="4794">
                  <c:v>4795</c:v>
                </c:pt>
                <c:pt idx="4795">
                  <c:v>4796</c:v>
                </c:pt>
                <c:pt idx="4796">
                  <c:v>4797</c:v>
                </c:pt>
                <c:pt idx="4797">
                  <c:v>4798</c:v>
                </c:pt>
                <c:pt idx="4798">
                  <c:v>4799</c:v>
                </c:pt>
                <c:pt idx="4799">
                  <c:v>4800</c:v>
                </c:pt>
                <c:pt idx="4800">
                  <c:v>4801</c:v>
                </c:pt>
                <c:pt idx="4801">
                  <c:v>4802</c:v>
                </c:pt>
                <c:pt idx="4802">
                  <c:v>4803</c:v>
                </c:pt>
                <c:pt idx="4803">
                  <c:v>4804</c:v>
                </c:pt>
                <c:pt idx="4804">
                  <c:v>4805</c:v>
                </c:pt>
                <c:pt idx="4805">
                  <c:v>4806</c:v>
                </c:pt>
                <c:pt idx="4806">
                  <c:v>4807</c:v>
                </c:pt>
                <c:pt idx="4807">
                  <c:v>4808</c:v>
                </c:pt>
                <c:pt idx="4808">
                  <c:v>4809</c:v>
                </c:pt>
                <c:pt idx="4809">
                  <c:v>4810</c:v>
                </c:pt>
                <c:pt idx="4810">
                  <c:v>4811</c:v>
                </c:pt>
                <c:pt idx="4811">
                  <c:v>4812</c:v>
                </c:pt>
                <c:pt idx="4812">
                  <c:v>4813</c:v>
                </c:pt>
                <c:pt idx="4813">
                  <c:v>4814</c:v>
                </c:pt>
                <c:pt idx="4814">
                  <c:v>4815</c:v>
                </c:pt>
                <c:pt idx="4815">
                  <c:v>4816</c:v>
                </c:pt>
                <c:pt idx="4816">
                  <c:v>4817</c:v>
                </c:pt>
                <c:pt idx="4817">
                  <c:v>4818</c:v>
                </c:pt>
                <c:pt idx="4818">
                  <c:v>4819</c:v>
                </c:pt>
                <c:pt idx="4819">
                  <c:v>4820</c:v>
                </c:pt>
                <c:pt idx="4820">
                  <c:v>4821</c:v>
                </c:pt>
                <c:pt idx="4821">
                  <c:v>4822</c:v>
                </c:pt>
                <c:pt idx="4822">
                  <c:v>4823</c:v>
                </c:pt>
                <c:pt idx="4823">
                  <c:v>4824</c:v>
                </c:pt>
                <c:pt idx="4824">
                  <c:v>4825</c:v>
                </c:pt>
                <c:pt idx="4825">
                  <c:v>4826</c:v>
                </c:pt>
                <c:pt idx="4826">
                  <c:v>4827</c:v>
                </c:pt>
                <c:pt idx="4827">
                  <c:v>4828</c:v>
                </c:pt>
                <c:pt idx="4828">
                  <c:v>4829</c:v>
                </c:pt>
                <c:pt idx="4829">
                  <c:v>4830</c:v>
                </c:pt>
                <c:pt idx="4830">
                  <c:v>4831</c:v>
                </c:pt>
                <c:pt idx="4831">
                  <c:v>4832</c:v>
                </c:pt>
                <c:pt idx="4832">
                  <c:v>4833</c:v>
                </c:pt>
                <c:pt idx="4833">
                  <c:v>4834</c:v>
                </c:pt>
                <c:pt idx="4834">
                  <c:v>4835</c:v>
                </c:pt>
                <c:pt idx="4835">
                  <c:v>4836</c:v>
                </c:pt>
                <c:pt idx="4836">
                  <c:v>4837</c:v>
                </c:pt>
                <c:pt idx="4837">
                  <c:v>4838</c:v>
                </c:pt>
                <c:pt idx="4838">
                  <c:v>4839</c:v>
                </c:pt>
                <c:pt idx="4839">
                  <c:v>4840</c:v>
                </c:pt>
                <c:pt idx="4840">
                  <c:v>4841</c:v>
                </c:pt>
                <c:pt idx="4841">
                  <c:v>4842</c:v>
                </c:pt>
                <c:pt idx="4842">
                  <c:v>4843</c:v>
                </c:pt>
                <c:pt idx="4843">
                  <c:v>4844</c:v>
                </c:pt>
                <c:pt idx="4844">
                  <c:v>4845</c:v>
                </c:pt>
                <c:pt idx="4845">
                  <c:v>4846</c:v>
                </c:pt>
                <c:pt idx="4846">
                  <c:v>4847</c:v>
                </c:pt>
                <c:pt idx="4847">
                  <c:v>4848</c:v>
                </c:pt>
                <c:pt idx="4848">
                  <c:v>4849</c:v>
                </c:pt>
                <c:pt idx="4849">
                  <c:v>4850</c:v>
                </c:pt>
                <c:pt idx="4850">
                  <c:v>4851</c:v>
                </c:pt>
                <c:pt idx="4851">
                  <c:v>4852</c:v>
                </c:pt>
                <c:pt idx="4852">
                  <c:v>4853</c:v>
                </c:pt>
                <c:pt idx="4853">
                  <c:v>4854</c:v>
                </c:pt>
                <c:pt idx="4854">
                  <c:v>4855</c:v>
                </c:pt>
                <c:pt idx="4855">
                  <c:v>4856</c:v>
                </c:pt>
                <c:pt idx="4856">
                  <c:v>4857</c:v>
                </c:pt>
                <c:pt idx="4857">
                  <c:v>4858</c:v>
                </c:pt>
                <c:pt idx="4858">
                  <c:v>4859</c:v>
                </c:pt>
                <c:pt idx="4859">
                  <c:v>4860</c:v>
                </c:pt>
                <c:pt idx="4860">
                  <c:v>4861</c:v>
                </c:pt>
                <c:pt idx="4861">
                  <c:v>4862</c:v>
                </c:pt>
                <c:pt idx="4862">
                  <c:v>4863</c:v>
                </c:pt>
                <c:pt idx="4863">
                  <c:v>4864</c:v>
                </c:pt>
                <c:pt idx="4864">
                  <c:v>4865</c:v>
                </c:pt>
                <c:pt idx="4865">
                  <c:v>4866</c:v>
                </c:pt>
                <c:pt idx="4866">
                  <c:v>4867</c:v>
                </c:pt>
                <c:pt idx="4867">
                  <c:v>4868</c:v>
                </c:pt>
                <c:pt idx="4868">
                  <c:v>4869</c:v>
                </c:pt>
                <c:pt idx="4869">
                  <c:v>4870</c:v>
                </c:pt>
                <c:pt idx="4870">
                  <c:v>4871</c:v>
                </c:pt>
                <c:pt idx="4871">
                  <c:v>4872</c:v>
                </c:pt>
                <c:pt idx="4872">
                  <c:v>4873</c:v>
                </c:pt>
                <c:pt idx="4873">
                  <c:v>4874</c:v>
                </c:pt>
                <c:pt idx="4874">
                  <c:v>4875</c:v>
                </c:pt>
                <c:pt idx="4875">
                  <c:v>4876</c:v>
                </c:pt>
                <c:pt idx="4876">
                  <c:v>4877</c:v>
                </c:pt>
                <c:pt idx="4877">
                  <c:v>4878</c:v>
                </c:pt>
                <c:pt idx="4878">
                  <c:v>4879</c:v>
                </c:pt>
                <c:pt idx="4879">
                  <c:v>4880</c:v>
                </c:pt>
                <c:pt idx="4880">
                  <c:v>4881</c:v>
                </c:pt>
                <c:pt idx="4881">
                  <c:v>4882</c:v>
                </c:pt>
                <c:pt idx="4882">
                  <c:v>4883</c:v>
                </c:pt>
                <c:pt idx="4883">
                  <c:v>4884</c:v>
                </c:pt>
                <c:pt idx="4884">
                  <c:v>4885</c:v>
                </c:pt>
                <c:pt idx="4885">
                  <c:v>4886</c:v>
                </c:pt>
                <c:pt idx="4886">
                  <c:v>4887</c:v>
                </c:pt>
                <c:pt idx="4887">
                  <c:v>4888</c:v>
                </c:pt>
                <c:pt idx="4888">
                  <c:v>4889</c:v>
                </c:pt>
                <c:pt idx="4889">
                  <c:v>4890</c:v>
                </c:pt>
                <c:pt idx="4890">
                  <c:v>4891</c:v>
                </c:pt>
                <c:pt idx="4891">
                  <c:v>4892</c:v>
                </c:pt>
                <c:pt idx="4892">
                  <c:v>4893</c:v>
                </c:pt>
                <c:pt idx="4893">
                  <c:v>4894</c:v>
                </c:pt>
                <c:pt idx="4894">
                  <c:v>4895</c:v>
                </c:pt>
                <c:pt idx="4895">
                  <c:v>4896</c:v>
                </c:pt>
                <c:pt idx="4896">
                  <c:v>4897</c:v>
                </c:pt>
                <c:pt idx="4897">
                  <c:v>4898</c:v>
                </c:pt>
                <c:pt idx="4898">
                  <c:v>4899</c:v>
                </c:pt>
                <c:pt idx="4899">
                  <c:v>4900</c:v>
                </c:pt>
                <c:pt idx="4900">
                  <c:v>4901</c:v>
                </c:pt>
                <c:pt idx="4901">
                  <c:v>4902</c:v>
                </c:pt>
                <c:pt idx="4902">
                  <c:v>4903</c:v>
                </c:pt>
                <c:pt idx="4903">
                  <c:v>4904</c:v>
                </c:pt>
                <c:pt idx="4904">
                  <c:v>4905</c:v>
                </c:pt>
                <c:pt idx="4905">
                  <c:v>4906</c:v>
                </c:pt>
                <c:pt idx="4906">
                  <c:v>4907</c:v>
                </c:pt>
                <c:pt idx="4907">
                  <c:v>4908</c:v>
                </c:pt>
                <c:pt idx="4908">
                  <c:v>4909</c:v>
                </c:pt>
                <c:pt idx="4909">
                  <c:v>4910</c:v>
                </c:pt>
                <c:pt idx="4910">
                  <c:v>4911</c:v>
                </c:pt>
                <c:pt idx="4911">
                  <c:v>4912</c:v>
                </c:pt>
                <c:pt idx="4912">
                  <c:v>4913</c:v>
                </c:pt>
                <c:pt idx="4913">
                  <c:v>4914</c:v>
                </c:pt>
                <c:pt idx="4914">
                  <c:v>4915</c:v>
                </c:pt>
                <c:pt idx="4915">
                  <c:v>4916</c:v>
                </c:pt>
                <c:pt idx="4916">
                  <c:v>4917</c:v>
                </c:pt>
                <c:pt idx="4917">
                  <c:v>4918</c:v>
                </c:pt>
                <c:pt idx="4918">
                  <c:v>4919</c:v>
                </c:pt>
                <c:pt idx="4919">
                  <c:v>4920</c:v>
                </c:pt>
                <c:pt idx="4920">
                  <c:v>4921</c:v>
                </c:pt>
                <c:pt idx="4921">
                  <c:v>4922</c:v>
                </c:pt>
                <c:pt idx="4922">
                  <c:v>4923</c:v>
                </c:pt>
                <c:pt idx="4923">
                  <c:v>4924</c:v>
                </c:pt>
                <c:pt idx="4924">
                  <c:v>4925</c:v>
                </c:pt>
                <c:pt idx="4925">
                  <c:v>4926</c:v>
                </c:pt>
                <c:pt idx="4926">
                  <c:v>4927</c:v>
                </c:pt>
                <c:pt idx="4927">
                  <c:v>4928</c:v>
                </c:pt>
                <c:pt idx="4928">
                  <c:v>4929</c:v>
                </c:pt>
                <c:pt idx="4929">
                  <c:v>4930</c:v>
                </c:pt>
                <c:pt idx="4930">
                  <c:v>4931</c:v>
                </c:pt>
                <c:pt idx="4931">
                  <c:v>4932</c:v>
                </c:pt>
                <c:pt idx="4932">
                  <c:v>4933</c:v>
                </c:pt>
                <c:pt idx="4933">
                  <c:v>4934</c:v>
                </c:pt>
                <c:pt idx="4934">
                  <c:v>4935</c:v>
                </c:pt>
                <c:pt idx="4935">
                  <c:v>4936</c:v>
                </c:pt>
                <c:pt idx="4936">
                  <c:v>4937</c:v>
                </c:pt>
                <c:pt idx="4937">
                  <c:v>4938</c:v>
                </c:pt>
                <c:pt idx="4938">
                  <c:v>4939</c:v>
                </c:pt>
                <c:pt idx="4939">
                  <c:v>4940</c:v>
                </c:pt>
                <c:pt idx="4940">
                  <c:v>4941</c:v>
                </c:pt>
                <c:pt idx="4941">
                  <c:v>4942</c:v>
                </c:pt>
                <c:pt idx="4942">
                  <c:v>4943</c:v>
                </c:pt>
                <c:pt idx="4943">
                  <c:v>4944</c:v>
                </c:pt>
                <c:pt idx="4944">
                  <c:v>4945</c:v>
                </c:pt>
                <c:pt idx="4945">
                  <c:v>4946</c:v>
                </c:pt>
                <c:pt idx="4946">
                  <c:v>4947</c:v>
                </c:pt>
                <c:pt idx="4947">
                  <c:v>4948</c:v>
                </c:pt>
                <c:pt idx="4948">
                  <c:v>4949</c:v>
                </c:pt>
                <c:pt idx="4949">
                  <c:v>4950</c:v>
                </c:pt>
                <c:pt idx="4950">
                  <c:v>4951</c:v>
                </c:pt>
                <c:pt idx="4951">
                  <c:v>4952</c:v>
                </c:pt>
                <c:pt idx="4952">
                  <c:v>4953</c:v>
                </c:pt>
                <c:pt idx="4953">
                  <c:v>4954</c:v>
                </c:pt>
                <c:pt idx="4954">
                  <c:v>4955</c:v>
                </c:pt>
                <c:pt idx="4955">
                  <c:v>4956</c:v>
                </c:pt>
                <c:pt idx="4956">
                  <c:v>4957</c:v>
                </c:pt>
                <c:pt idx="4957">
                  <c:v>4958</c:v>
                </c:pt>
                <c:pt idx="4958">
                  <c:v>4959</c:v>
                </c:pt>
                <c:pt idx="4959">
                  <c:v>4960</c:v>
                </c:pt>
                <c:pt idx="4960">
                  <c:v>4961</c:v>
                </c:pt>
                <c:pt idx="4961">
                  <c:v>4962</c:v>
                </c:pt>
                <c:pt idx="4962">
                  <c:v>4963</c:v>
                </c:pt>
                <c:pt idx="4963">
                  <c:v>4964</c:v>
                </c:pt>
                <c:pt idx="4964">
                  <c:v>4965</c:v>
                </c:pt>
                <c:pt idx="4965">
                  <c:v>4966</c:v>
                </c:pt>
                <c:pt idx="4966">
                  <c:v>4967</c:v>
                </c:pt>
                <c:pt idx="4967">
                  <c:v>4968</c:v>
                </c:pt>
                <c:pt idx="4968">
                  <c:v>4969</c:v>
                </c:pt>
                <c:pt idx="4969">
                  <c:v>4970</c:v>
                </c:pt>
                <c:pt idx="4970">
                  <c:v>4971</c:v>
                </c:pt>
                <c:pt idx="4971">
                  <c:v>4972</c:v>
                </c:pt>
                <c:pt idx="4972">
                  <c:v>4973</c:v>
                </c:pt>
                <c:pt idx="4973">
                  <c:v>4974</c:v>
                </c:pt>
                <c:pt idx="4974">
                  <c:v>4975</c:v>
                </c:pt>
                <c:pt idx="4975">
                  <c:v>4976</c:v>
                </c:pt>
                <c:pt idx="4976">
                  <c:v>4977</c:v>
                </c:pt>
                <c:pt idx="4977">
                  <c:v>4978</c:v>
                </c:pt>
                <c:pt idx="4978">
                  <c:v>4979</c:v>
                </c:pt>
                <c:pt idx="4979">
                  <c:v>4980</c:v>
                </c:pt>
                <c:pt idx="4980">
                  <c:v>4981</c:v>
                </c:pt>
                <c:pt idx="4981">
                  <c:v>4982</c:v>
                </c:pt>
                <c:pt idx="4982">
                  <c:v>4983</c:v>
                </c:pt>
                <c:pt idx="4983">
                  <c:v>4984</c:v>
                </c:pt>
                <c:pt idx="4984">
                  <c:v>4985</c:v>
                </c:pt>
                <c:pt idx="4985">
                  <c:v>4986</c:v>
                </c:pt>
                <c:pt idx="4986">
                  <c:v>4987</c:v>
                </c:pt>
                <c:pt idx="4987">
                  <c:v>4988</c:v>
                </c:pt>
                <c:pt idx="4988">
                  <c:v>4989</c:v>
                </c:pt>
                <c:pt idx="4989">
                  <c:v>4990</c:v>
                </c:pt>
                <c:pt idx="4990">
                  <c:v>4991</c:v>
                </c:pt>
                <c:pt idx="4991">
                  <c:v>4992</c:v>
                </c:pt>
                <c:pt idx="4992">
                  <c:v>4993</c:v>
                </c:pt>
                <c:pt idx="4993">
                  <c:v>4994</c:v>
                </c:pt>
                <c:pt idx="4994">
                  <c:v>4995</c:v>
                </c:pt>
                <c:pt idx="4995">
                  <c:v>4996</c:v>
                </c:pt>
                <c:pt idx="4996">
                  <c:v>4997</c:v>
                </c:pt>
                <c:pt idx="4997">
                  <c:v>4998</c:v>
                </c:pt>
                <c:pt idx="4998">
                  <c:v>4999</c:v>
                </c:pt>
                <c:pt idx="4999">
                  <c:v>5000</c:v>
                </c:pt>
                <c:pt idx="5000">
                  <c:v>5001</c:v>
                </c:pt>
                <c:pt idx="5001">
                  <c:v>5002</c:v>
                </c:pt>
                <c:pt idx="5002">
                  <c:v>5003</c:v>
                </c:pt>
                <c:pt idx="5003">
                  <c:v>5004</c:v>
                </c:pt>
                <c:pt idx="5004">
                  <c:v>5005</c:v>
                </c:pt>
                <c:pt idx="5005">
                  <c:v>5006</c:v>
                </c:pt>
                <c:pt idx="5006">
                  <c:v>5007</c:v>
                </c:pt>
                <c:pt idx="5007">
                  <c:v>5008</c:v>
                </c:pt>
                <c:pt idx="5008">
                  <c:v>5009</c:v>
                </c:pt>
                <c:pt idx="5009">
                  <c:v>5010</c:v>
                </c:pt>
                <c:pt idx="5010">
                  <c:v>5011</c:v>
                </c:pt>
                <c:pt idx="5011">
                  <c:v>5012</c:v>
                </c:pt>
                <c:pt idx="5012">
                  <c:v>5013</c:v>
                </c:pt>
                <c:pt idx="5013">
                  <c:v>5014</c:v>
                </c:pt>
                <c:pt idx="5014">
                  <c:v>5015</c:v>
                </c:pt>
                <c:pt idx="5015">
                  <c:v>5016</c:v>
                </c:pt>
                <c:pt idx="5016">
                  <c:v>5017</c:v>
                </c:pt>
                <c:pt idx="5017">
                  <c:v>5018</c:v>
                </c:pt>
                <c:pt idx="5018">
                  <c:v>5019</c:v>
                </c:pt>
                <c:pt idx="5019">
                  <c:v>5020</c:v>
                </c:pt>
                <c:pt idx="5020">
                  <c:v>5021</c:v>
                </c:pt>
                <c:pt idx="5021">
                  <c:v>5022</c:v>
                </c:pt>
                <c:pt idx="5022">
                  <c:v>5023</c:v>
                </c:pt>
                <c:pt idx="5023">
                  <c:v>5024</c:v>
                </c:pt>
                <c:pt idx="5024">
                  <c:v>5025</c:v>
                </c:pt>
                <c:pt idx="5025">
                  <c:v>5026</c:v>
                </c:pt>
                <c:pt idx="5026">
                  <c:v>5027</c:v>
                </c:pt>
                <c:pt idx="5027">
                  <c:v>5028</c:v>
                </c:pt>
                <c:pt idx="5028">
                  <c:v>5029</c:v>
                </c:pt>
                <c:pt idx="5029">
                  <c:v>5030</c:v>
                </c:pt>
                <c:pt idx="5030">
                  <c:v>5031</c:v>
                </c:pt>
                <c:pt idx="5031">
                  <c:v>5032</c:v>
                </c:pt>
                <c:pt idx="5032">
                  <c:v>5033</c:v>
                </c:pt>
                <c:pt idx="5033">
                  <c:v>5034</c:v>
                </c:pt>
                <c:pt idx="5034">
                  <c:v>5035</c:v>
                </c:pt>
                <c:pt idx="5035">
                  <c:v>5036</c:v>
                </c:pt>
                <c:pt idx="5036">
                  <c:v>5037</c:v>
                </c:pt>
                <c:pt idx="5037">
                  <c:v>5038</c:v>
                </c:pt>
                <c:pt idx="5038">
                  <c:v>5039</c:v>
                </c:pt>
                <c:pt idx="5039">
                  <c:v>5040</c:v>
                </c:pt>
                <c:pt idx="5040">
                  <c:v>5041</c:v>
                </c:pt>
                <c:pt idx="5041">
                  <c:v>5042</c:v>
                </c:pt>
                <c:pt idx="5042">
                  <c:v>5043</c:v>
                </c:pt>
                <c:pt idx="5043">
                  <c:v>5044</c:v>
                </c:pt>
                <c:pt idx="5044">
                  <c:v>5045</c:v>
                </c:pt>
                <c:pt idx="5045">
                  <c:v>5046</c:v>
                </c:pt>
                <c:pt idx="5046">
                  <c:v>5047</c:v>
                </c:pt>
                <c:pt idx="5047">
                  <c:v>5048</c:v>
                </c:pt>
                <c:pt idx="5048">
                  <c:v>5049</c:v>
                </c:pt>
                <c:pt idx="5049">
                  <c:v>5050</c:v>
                </c:pt>
                <c:pt idx="5050">
                  <c:v>5051</c:v>
                </c:pt>
                <c:pt idx="5051">
                  <c:v>5052</c:v>
                </c:pt>
                <c:pt idx="5052">
                  <c:v>5053</c:v>
                </c:pt>
                <c:pt idx="5053">
                  <c:v>5054</c:v>
                </c:pt>
                <c:pt idx="5054">
                  <c:v>5055</c:v>
                </c:pt>
                <c:pt idx="5055">
                  <c:v>5056</c:v>
                </c:pt>
                <c:pt idx="5056">
                  <c:v>5057</c:v>
                </c:pt>
                <c:pt idx="5057">
                  <c:v>5058</c:v>
                </c:pt>
                <c:pt idx="5058">
                  <c:v>5059</c:v>
                </c:pt>
                <c:pt idx="5059">
                  <c:v>5060</c:v>
                </c:pt>
                <c:pt idx="5060">
                  <c:v>5061</c:v>
                </c:pt>
                <c:pt idx="5061">
                  <c:v>5062</c:v>
                </c:pt>
                <c:pt idx="5062">
                  <c:v>5063</c:v>
                </c:pt>
                <c:pt idx="5063">
                  <c:v>5064</c:v>
                </c:pt>
                <c:pt idx="5064">
                  <c:v>5065</c:v>
                </c:pt>
                <c:pt idx="5065">
                  <c:v>5066</c:v>
                </c:pt>
                <c:pt idx="5066">
                  <c:v>5067</c:v>
                </c:pt>
                <c:pt idx="5067">
                  <c:v>5068</c:v>
                </c:pt>
                <c:pt idx="5068">
                  <c:v>5069</c:v>
                </c:pt>
                <c:pt idx="5069">
                  <c:v>5070</c:v>
                </c:pt>
                <c:pt idx="5070">
                  <c:v>5071</c:v>
                </c:pt>
                <c:pt idx="5071">
                  <c:v>5072</c:v>
                </c:pt>
                <c:pt idx="5072">
                  <c:v>5073</c:v>
                </c:pt>
                <c:pt idx="5073">
                  <c:v>5074</c:v>
                </c:pt>
                <c:pt idx="5074">
                  <c:v>5075</c:v>
                </c:pt>
                <c:pt idx="5075">
                  <c:v>5076</c:v>
                </c:pt>
                <c:pt idx="5076">
                  <c:v>5077</c:v>
                </c:pt>
                <c:pt idx="5077">
                  <c:v>5078</c:v>
                </c:pt>
                <c:pt idx="5078">
                  <c:v>5079</c:v>
                </c:pt>
                <c:pt idx="5079">
                  <c:v>5080</c:v>
                </c:pt>
                <c:pt idx="5080">
                  <c:v>5081</c:v>
                </c:pt>
                <c:pt idx="5081">
                  <c:v>5082</c:v>
                </c:pt>
                <c:pt idx="5082">
                  <c:v>5083</c:v>
                </c:pt>
                <c:pt idx="5083">
                  <c:v>5084</c:v>
                </c:pt>
                <c:pt idx="5084">
                  <c:v>5085</c:v>
                </c:pt>
                <c:pt idx="5085">
                  <c:v>5086</c:v>
                </c:pt>
                <c:pt idx="5086">
                  <c:v>5087</c:v>
                </c:pt>
                <c:pt idx="5087">
                  <c:v>5088</c:v>
                </c:pt>
                <c:pt idx="5088">
                  <c:v>5089</c:v>
                </c:pt>
                <c:pt idx="5089">
                  <c:v>5090</c:v>
                </c:pt>
                <c:pt idx="5090">
                  <c:v>5091</c:v>
                </c:pt>
                <c:pt idx="5091">
                  <c:v>5092</c:v>
                </c:pt>
                <c:pt idx="5092">
                  <c:v>5093</c:v>
                </c:pt>
                <c:pt idx="5093">
                  <c:v>5094</c:v>
                </c:pt>
                <c:pt idx="5094">
                  <c:v>5095</c:v>
                </c:pt>
                <c:pt idx="5095">
                  <c:v>5096</c:v>
                </c:pt>
                <c:pt idx="5096">
                  <c:v>5097</c:v>
                </c:pt>
                <c:pt idx="5097">
                  <c:v>5098</c:v>
                </c:pt>
                <c:pt idx="5098">
                  <c:v>5099</c:v>
                </c:pt>
                <c:pt idx="5099">
                  <c:v>5100</c:v>
                </c:pt>
                <c:pt idx="5100">
                  <c:v>5101</c:v>
                </c:pt>
                <c:pt idx="5101">
                  <c:v>5102</c:v>
                </c:pt>
                <c:pt idx="5102">
                  <c:v>5103</c:v>
                </c:pt>
                <c:pt idx="5103">
                  <c:v>5104</c:v>
                </c:pt>
                <c:pt idx="5104">
                  <c:v>5105</c:v>
                </c:pt>
                <c:pt idx="5105">
                  <c:v>5106</c:v>
                </c:pt>
                <c:pt idx="5106">
                  <c:v>5107</c:v>
                </c:pt>
                <c:pt idx="5107">
                  <c:v>5108</c:v>
                </c:pt>
                <c:pt idx="5108">
                  <c:v>5109</c:v>
                </c:pt>
                <c:pt idx="5109">
                  <c:v>5110</c:v>
                </c:pt>
                <c:pt idx="5110">
                  <c:v>5111</c:v>
                </c:pt>
                <c:pt idx="5111">
                  <c:v>5112</c:v>
                </c:pt>
                <c:pt idx="5112">
                  <c:v>5113</c:v>
                </c:pt>
                <c:pt idx="5113">
                  <c:v>5114</c:v>
                </c:pt>
                <c:pt idx="5114">
                  <c:v>5115</c:v>
                </c:pt>
                <c:pt idx="5115">
                  <c:v>5116</c:v>
                </c:pt>
                <c:pt idx="5116">
                  <c:v>5117</c:v>
                </c:pt>
                <c:pt idx="5117">
                  <c:v>5118</c:v>
                </c:pt>
                <c:pt idx="5118">
                  <c:v>5119</c:v>
                </c:pt>
                <c:pt idx="5119">
                  <c:v>5120</c:v>
                </c:pt>
                <c:pt idx="5120">
                  <c:v>5121</c:v>
                </c:pt>
                <c:pt idx="5121">
                  <c:v>5122</c:v>
                </c:pt>
                <c:pt idx="5122">
                  <c:v>5123</c:v>
                </c:pt>
                <c:pt idx="5123">
                  <c:v>5124</c:v>
                </c:pt>
                <c:pt idx="5124">
                  <c:v>5125</c:v>
                </c:pt>
                <c:pt idx="5125">
                  <c:v>5126</c:v>
                </c:pt>
                <c:pt idx="5126">
                  <c:v>5127</c:v>
                </c:pt>
                <c:pt idx="5127">
                  <c:v>5128</c:v>
                </c:pt>
                <c:pt idx="5128">
                  <c:v>5129</c:v>
                </c:pt>
                <c:pt idx="5129">
                  <c:v>5130</c:v>
                </c:pt>
                <c:pt idx="5130">
                  <c:v>5131</c:v>
                </c:pt>
                <c:pt idx="5131">
                  <c:v>5132</c:v>
                </c:pt>
                <c:pt idx="5132">
                  <c:v>5133</c:v>
                </c:pt>
                <c:pt idx="5133">
                  <c:v>5134</c:v>
                </c:pt>
                <c:pt idx="5134">
                  <c:v>5135</c:v>
                </c:pt>
                <c:pt idx="5135">
                  <c:v>5136</c:v>
                </c:pt>
                <c:pt idx="5136">
                  <c:v>5137</c:v>
                </c:pt>
                <c:pt idx="5137">
                  <c:v>5138</c:v>
                </c:pt>
                <c:pt idx="5138">
                  <c:v>5139</c:v>
                </c:pt>
                <c:pt idx="5139">
                  <c:v>5140</c:v>
                </c:pt>
                <c:pt idx="5140">
                  <c:v>5141</c:v>
                </c:pt>
                <c:pt idx="5141">
                  <c:v>5142</c:v>
                </c:pt>
                <c:pt idx="5142">
                  <c:v>5143</c:v>
                </c:pt>
                <c:pt idx="5143">
                  <c:v>5144</c:v>
                </c:pt>
                <c:pt idx="5144">
                  <c:v>5145</c:v>
                </c:pt>
                <c:pt idx="5145">
                  <c:v>5146</c:v>
                </c:pt>
                <c:pt idx="5146">
                  <c:v>5147</c:v>
                </c:pt>
                <c:pt idx="5147">
                  <c:v>5148</c:v>
                </c:pt>
                <c:pt idx="5148">
                  <c:v>5149</c:v>
                </c:pt>
                <c:pt idx="5149">
                  <c:v>5150</c:v>
                </c:pt>
                <c:pt idx="5150">
                  <c:v>5151</c:v>
                </c:pt>
                <c:pt idx="5151">
                  <c:v>5152</c:v>
                </c:pt>
                <c:pt idx="5152">
                  <c:v>5153</c:v>
                </c:pt>
                <c:pt idx="5153">
                  <c:v>5154</c:v>
                </c:pt>
                <c:pt idx="5154">
                  <c:v>5155</c:v>
                </c:pt>
                <c:pt idx="5155">
                  <c:v>5156</c:v>
                </c:pt>
                <c:pt idx="5156">
                  <c:v>5157</c:v>
                </c:pt>
                <c:pt idx="5157">
                  <c:v>5158</c:v>
                </c:pt>
                <c:pt idx="5158">
                  <c:v>5159</c:v>
                </c:pt>
                <c:pt idx="5159">
                  <c:v>5160</c:v>
                </c:pt>
                <c:pt idx="5160">
                  <c:v>5161</c:v>
                </c:pt>
                <c:pt idx="5161">
                  <c:v>5162</c:v>
                </c:pt>
                <c:pt idx="5162">
                  <c:v>5163</c:v>
                </c:pt>
                <c:pt idx="5163">
                  <c:v>5164</c:v>
                </c:pt>
                <c:pt idx="5164">
                  <c:v>5165</c:v>
                </c:pt>
                <c:pt idx="5165">
                  <c:v>5166</c:v>
                </c:pt>
                <c:pt idx="5166">
                  <c:v>5167</c:v>
                </c:pt>
                <c:pt idx="5167">
                  <c:v>5168</c:v>
                </c:pt>
                <c:pt idx="5168">
                  <c:v>5169</c:v>
                </c:pt>
                <c:pt idx="5169">
                  <c:v>5170</c:v>
                </c:pt>
                <c:pt idx="5170">
                  <c:v>5171</c:v>
                </c:pt>
                <c:pt idx="5171">
                  <c:v>5172</c:v>
                </c:pt>
                <c:pt idx="5172">
                  <c:v>5173</c:v>
                </c:pt>
                <c:pt idx="5173">
                  <c:v>5174</c:v>
                </c:pt>
                <c:pt idx="5174">
                  <c:v>5175</c:v>
                </c:pt>
                <c:pt idx="5175">
                  <c:v>5176</c:v>
                </c:pt>
                <c:pt idx="5176">
                  <c:v>5177</c:v>
                </c:pt>
                <c:pt idx="5177">
                  <c:v>5178</c:v>
                </c:pt>
                <c:pt idx="5178">
                  <c:v>5179</c:v>
                </c:pt>
                <c:pt idx="5179">
                  <c:v>5180</c:v>
                </c:pt>
                <c:pt idx="5180">
                  <c:v>5181</c:v>
                </c:pt>
                <c:pt idx="5181">
                  <c:v>5182</c:v>
                </c:pt>
                <c:pt idx="5182">
                  <c:v>5183</c:v>
                </c:pt>
                <c:pt idx="5183">
                  <c:v>5184</c:v>
                </c:pt>
                <c:pt idx="5184">
                  <c:v>5185</c:v>
                </c:pt>
                <c:pt idx="5185">
                  <c:v>5186</c:v>
                </c:pt>
                <c:pt idx="5186">
                  <c:v>5187</c:v>
                </c:pt>
                <c:pt idx="5187">
                  <c:v>5188</c:v>
                </c:pt>
                <c:pt idx="5188">
                  <c:v>5189</c:v>
                </c:pt>
                <c:pt idx="5189">
                  <c:v>5190</c:v>
                </c:pt>
                <c:pt idx="5190">
                  <c:v>5191</c:v>
                </c:pt>
                <c:pt idx="5191">
                  <c:v>5192</c:v>
                </c:pt>
                <c:pt idx="5192">
                  <c:v>5193</c:v>
                </c:pt>
                <c:pt idx="5193">
                  <c:v>5194</c:v>
                </c:pt>
                <c:pt idx="5194">
                  <c:v>5195</c:v>
                </c:pt>
                <c:pt idx="5195">
                  <c:v>5196</c:v>
                </c:pt>
                <c:pt idx="5196">
                  <c:v>5197</c:v>
                </c:pt>
                <c:pt idx="5197">
                  <c:v>5198</c:v>
                </c:pt>
                <c:pt idx="5198">
                  <c:v>5199</c:v>
                </c:pt>
                <c:pt idx="5199">
                  <c:v>5200</c:v>
                </c:pt>
                <c:pt idx="5200">
                  <c:v>5201</c:v>
                </c:pt>
                <c:pt idx="5201">
                  <c:v>5202</c:v>
                </c:pt>
                <c:pt idx="5202">
                  <c:v>5203</c:v>
                </c:pt>
                <c:pt idx="5203">
                  <c:v>5204</c:v>
                </c:pt>
                <c:pt idx="5204">
                  <c:v>5205</c:v>
                </c:pt>
                <c:pt idx="5205">
                  <c:v>5206</c:v>
                </c:pt>
                <c:pt idx="5206">
                  <c:v>5207</c:v>
                </c:pt>
                <c:pt idx="5207">
                  <c:v>5208</c:v>
                </c:pt>
                <c:pt idx="5208">
                  <c:v>5209</c:v>
                </c:pt>
                <c:pt idx="5209">
                  <c:v>5210</c:v>
                </c:pt>
                <c:pt idx="5210">
                  <c:v>5211</c:v>
                </c:pt>
                <c:pt idx="5211">
                  <c:v>5212</c:v>
                </c:pt>
                <c:pt idx="5212">
                  <c:v>5213</c:v>
                </c:pt>
                <c:pt idx="5213">
                  <c:v>5214</c:v>
                </c:pt>
                <c:pt idx="5214">
                  <c:v>5215</c:v>
                </c:pt>
                <c:pt idx="5215">
                  <c:v>5216</c:v>
                </c:pt>
                <c:pt idx="5216">
                  <c:v>5217</c:v>
                </c:pt>
                <c:pt idx="5217">
                  <c:v>5218</c:v>
                </c:pt>
                <c:pt idx="5218">
                  <c:v>5219</c:v>
                </c:pt>
                <c:pt idx="5219">
                  <c:v>5220</c:v>
                </c:pt>
                <c:pt idx="5220">
                  <c:v>5221</c:v>
                </c:pt>
                <c:pt idx="5221">
                  <c:v>5222</c:v>
                </c:pt>
                <c:pt idx="5222">
                  <c:v>5223</c:v>
                </c:pt>
                <c:pt idx="5223">
                  <c:v>5224</c:v>
                </c:pt>
                <c:pt idx="5224">
                  <c:v>5225</c:v>
                </c:pt>
                <c:pt idx="5225">
                  <c:v>5226</c:v>
                </c:pt>
                <c:pt idx="5226">
                  <c:v>5227</c:v>
                </c:pt>
                <c:pt idx="5227">
                  <c:v>5228</c:v>
                </c:pt>
                <c:pt idx="5228">
                  <c:v>5229</c:v>
                </c:pt>
                <c:pt idx="5229">
                  <c:v>5230</c:v>
                </c:pt>
                <c:pt idx="5230">
                  <c:v>5231</c:v>
                </c:pt>
                <c:pt idx="5231">
                  <c:v>5232</c:v>
                </c:pt>
                <c:pt idx="5232">
                  <c:v>5233</c:v>
                </c:pt>
                <c:pt idx="5233">
                  <c:v>5234</c:v>
                </c:pt>
                <c:pt idx="5234">
                  <c:v>5235</c:v>
                </c:pt>
                <c:pt idx="5235">
                  <c:v>5236</c:v>
                </c:pt>
                <c:pt idx="5236">
                  <c:v>5237</c:v>
                </c:pt>
                <c:pt idx="5237">
                  <c:v>5238</c:v>
                </c:pt>
                <c:pt idx="5238">
                  <c:v>5239</c:v>
                </c:pt>
                <c:pt idx="5239">
                  <c:v>5240</c:v>
                </c:pt>
                <c:pt idx="5240">
                  <c:v>5241</c:v>
                </c:pt>
                <c:pt idx="5241">
                  <c:v>5242</c:v>
                </c:pt>
                <c:pt idx="5242">
                  <c:v>5243</c:v>
                </c:pt>
                <c:pt idx="5243">
                  <c:v>5244</c:v>
                </c:pt>
                <c:pt idx="5244">
                  <c:v>5245</c:v>
                </c:pt>
                <c:pt idx="5245">
                  <c:v>5246</c:v>
                </c:pt>
                <c:pt idx="5246">
                  <c:v>5247</c:v>
                </c:pt>
                <c:pt idx="5247">
                  <c:v>5248</c:v>
                </c:pt>
                <c:pt idx="5248">
                  <c:v>5249</c:v>
                </c:pt>
                <c:pt idx="5249">
                  <c:v>5250</c:v>
                </c:pt>
                <c:pt idx="5250">
                  <c:v>5251</c:v>
                </c:pt>
                <c:pt idx="5251">
                  <c:v>5252</c:v>
                </c:pt>
                <c:pt idx="5252">
                  <c:v>5253</c:v>
                </c:pt>
                <c:pt idx="5253">
                  <c:v>5254</c:v>
                </c:pt>
                <c:pt idx="5254">
                  <c:v>5255</c:v>
                </c:pt>
                <c:pt idx="5255">
                  <c:v>5256</c:v>
                </c:pt>
                <c:pt idx="5256">
                  <c:v>5257</c:v>
                </c:pt>
                <c:pt idx="5257">
                  <c:v>5258</c:v>
                </c:pt>
                <c:pt idx="5258">
                  <c:v>5259</c:v>
                </c:pt>
                <c:pt idx="5259">
                  <c:v>5260</c:v>
                </c:pt>
                <c:pt idx="5260">
                  <c:v>5261</c:v>
                </c:pt>
                <c:pt idx="5261">
                  <c:v>5262</c:v>
                </c:pt>
                <c:pt idx="5262">
                  <c:v>5263</c:v>
                </c:pt>
                <c:pt idx="5263">
                  <c:v>5264</c:v>
                </c:pt>
                <c:pt idx="5264">
                  <c:v>5265</c:v>
                </c:pt>
                <c:pt idx="5265">
                  <c:v>5266</c:v>
                </c:pt>
                <c:pt idx="5266">
                  <c:v>5267</c:v>
                </c:pt>
                <c:pt idx="5267">
                  <c:v>5268</c:v>
                </c:pt>
                <c:pt idx="5268">
                  <c:v>5269</c:v>
                </c:pt>
                <c:pt idx="5269">
                  <c:v>5270</c:v>
                </c:pt>
                <c:pt idx="5270">
                  <c:v>5271</c:v>
                </c:pt>
                <c:pt idx="5271">
                  <c:v>5272</c:v>
                </c:pt>
                <c:pt idx="5272">
                  <c:v>5273</c:v>
                </c:pt>
                <c:pt idx="5273">
                  <c:v>5274</c:v>
                </c:pt>
                <c:pt idx="5274">
                  <c:v>5275</c:v>
                </c:pt>
                <c:pt idx="5275">
                  <c:v>5276</c:v>
                </c:pt>
                <c:pt idx="5276">
                  <c:v>5277</c:v>
                </c:pt>
                <c:pt idx="5277">
                  <c:v>5278</c:v>
                </c:pt>
                <c:pt idx="5278">
                  <c:v>5279</c:v>
                </c:pt>
                <c:pt idx="5279">
                  <c:v>5280</c:v>
                </c:pt>
                <c:pt idx="5280">
                  <c:v>5281</c:v>
                </c:pt>
                <c:pt idx="5281">
                  <c:v>5282</c:v>
                </c:pt>
                <c:pt idx="5282">
                  <c:v>5283</c:v>
                </c:pt>
                <c:pt idx="5283">
                  <c:v>5284</c:v>
                </c:pt>
                <c:pt idx="5284">
                  <c:v>5285</c:v>
                </c:pt>
                <c:pt idx="5285">
                  <c:v>5286</c:v>
                </c:pt>
                <c:pt idx="5286">
                  <c:v>5287</c:v>
                </c:pt>
                <c:pt idx="5287">
                  <c:v>5288</c:v>
                </c:pt>
                <c:pt idx="5288">
                  <c:v>5289</c:v>
                </c:pt>
                <c:pt idx="5289">
                  <c:v>5290</c:v>
                </c:pt>
                <c:pt idx="5290">
                  <c:v>5291</c:v>
                </c:pt>
                <c:pt idx="5291">
                  <c:v>5292</c:v>
                </c:pt>
                <c:pt idx="5292">
                  <c:v>5293</c:v>
                </c:pt>
                <c:pt idx="5293">
                  <c:v>5294</c:v>
                </c:pt>
                <c:pt idx="5294">
                  <c:v>5295</c:v>
                </c:pt>
                <c:pt idx="5295">
                  <c:v>5296</c:v>
                </c:pt>
                <c:pt idx="5296">
                  <c:v>5297</c:v>
                </c:pt>
                <c:pt idx="5297">
                  <c:v>5298</c:v>
                </c:pt>
                <c:pt idx="5298">
                  <c:v>5299</c:v>
                </c:pt>
                <c:pt idx="5299">
                  <c:v>5300</c:v>
                </c:pt>
                <c:pt idx="5300">
                  <c:v>5301</c:v>
                </c:pt>
                <c:pt idx="5301">
                  <c:v>5302</c:v>
                </c:pt>
                <c:pt idx="5302">
                  <c:v>5303</c:v>
                </c:pt>
                <c:pt idx="5303">
                  <c:v>5304</c:v>
                </c:pt>
                <c:pt idx="5304">
                  <c:v>5305</c:v>
                </c:pt>
                <c:pt idx="5305">
                  <c:v>5306</c:v>
                </c:pt>
                <c:pt idx="5306">
                  <c:v>5307</c:v>
                </c:pt>
                <c:pt idx="5307">
                  <c:v>5308</c:v>
                </c:pt>
                <c:pt idx="5308">
                  <c:v>5309</c:v>
                </c:pt>
                <c:pt idx="5309">
                  <c:v>5310</c:v>
                </c:pt>
                <c:pt idx="5310">
                  <c:v>5311</c:v>
                </c:pt>
                <c:pt idx="5311">
                  <c:v>5312</c:v>
                </c:pt>
                <c:pt idx="5312">
                  <c:v>5313</c:v>
                </c:pt>
                <c:pt idx="5313">
                  <c:v>5314</c:v>
                </c:pt>
                <c:pt idx="5314">
                  <c:v>5315</c:v>
                </c:pt>
                <c:pt idx="5315">
                  <c:v>5316</c:v>
                </c:pt>
                <c:pt idx="5316">
                  <c:v>5317</c:v>
                </c:pt>
                <c:pt idx="5317">
                  <c:v>5318</c:v>
                </c:pt>
                <c:pt idx="5318">
                  <c:v>5319</c:v>
                </c:pt>
                <c:pt idx="5319">
                  <c:v>5320</c:v>
                </c:pt>
                <c:pt idx="5320">
                  <c:v>5321</c:v>
                </c:pt>
                <c:pt idx="5321">
                  <c:v>5322</c:v>
                </c:pt>
                <c:pt idx="5322">
                  <c:v>5323</c:v>
                </c:pt>
                <c:pt idx="5323">
                  <c:v>5324</c:v>
                </c:pt>
                <c:pt idx="5324">
                  <c:v>5325</c:v>
                </c:pt>
                <c:pt idx="5325">
                  <c:v>5326</c:v>
                </c:pt>
                <c:pt idx="5326">
                  <c:v>5327</c:v>
                </c:pt>
                <c:pt idx="5327">
                  <c:v>5328</c:v>
                </c:pt>
                <c:pt idx="5328">
                  <c:v>5329</c:v>
                </c:pt>
                <c:pt idx="5329">
                  <c:v>5330</c:v>
                </c:pt>
                <c:pt idx="5330">
                  <c:v>5331</c:v>
                </c:pt>
                <c:pt idx="5331">
                  <c:v>5332</c:v>
                </c:pt>
                <c:pt idx="5332">
                  <c:v>5333</c:v>
                </c:pt>
                <c:pt idx="5333">
                  <c:v>5334</c:v>
                </c:pt>
                <c:pt idx="5334">
                  <c:v>5335</c:v>
                </c:pt>
                <c:pt idx="5335">
                  <c:v>5336</c:v>
                </c:pt>
                <c:pt idx="5336">
                  <c:v>5337</c:v>
                </c:pt>
                <c:pt idx="5337">
                  <c:v>5338</c:v>
                </c:pt>
                <c:pt idx="5338">
                  <c:v>5339</c:v>
                </c:pt>
                <c:pt idx="5339">
                  <c:v>5340</c:v>
                </c:pt>
                <c:pt idx="5340">
                  <c:v>5341</c:v>
                </c:pt>
                <c:pt idx="5341">
                  <c:v>5342</c:v>
                </c:pt>
                <c:pt idx="5342">
                  <c:v>5343</c:v>
                </c:pt>
                <c:pt idx="5343">
                  <c:v>5344</c:v>
                </c:pt>
                <c:pt idx="5344">
                  <c:v>5345</c:v>
                </c:pt>
                <c:pt idx="5345">
                  <c:v>5346</c:v>
                </c:pt>
                <c:pt idx="5346">
                  <c:v>5347</c:v>
                </c:pt>
                <c:pt idx="5347">
                  <c:v>5348</c:v>
                </c:pt>
                <c:pt idx="5348">
                  <c:v>5349</c:v>
                </c:pt>
                <c:pt idx="5349">
                  <c:v>5350</c:v>
                </c:pt>
                <c:pt idx="5350">
                  <c:v>5351</c:v>
                </c:pt>
                <c:pt idx="5351">
                  <c:v>5352</c:v>
                </c:pt>
                <c:pt idx="5352">
                  <c:v>5353</c:v>
                </c:pt>
                <c:pt idx="5353">
                  <c:v>5354</c:v>
                </c:pt>
                <c:pt idx="5354">
                  <c:v>5355</c:v>
                </c:pt>
                <c:pt idx="5355">
                  <c:v>5356</c:v>
                </c:pt>
                <c:pt idx="5356">
                  <c:v>5357</c:v>
                </c:pt>
                <c:pt idx="5357">
                  <c:v>5358</c:v>
                </c:pt>
                <c:pt idx="5358">
                  <c:v>5359</c:v>
                </c:pt>
                <c:pt idx="5359">
                  <c:v>5360</c:v>
                </c:pt>
                <c:pt idx="5360">
                  <c:v>5361</c:v>
                </c:pt>
                <c:pt idx="5361">
                  <c:v>5362</c:v>
                </c:pt>
                <c:pt idx="5362">
                  <c:v>5363</c:v>
                </c:pt>
                <c:pt idx="5363">
                  <c:v>5364</c:v>
                </c:pt>
                <c:pt idx="5364">
                  <c:v>5365</c:v>
                </c:pt>
                <c:pt idx="5365">
                  <c:v>5366</c:v>
                </c:pt>
                <c:pt idx="5366">
                  <c:v>5367</c:v>
                </c:pt>
                <c:pt idx="5367">
                  <c:v>5368</c:v>
                </c:pt>
                <c:pt idx="5368">
                  <c:v>5369</c:v>
                </c:pt>
                <c:pt idx="5369">
                  <c:v>5370</c:v>
                </c:pt>
                <c:pt idx="5370">
                  <c:v>5371</c:v>
                </c:pt>
                <c:pt idx="5371">
                  <c:v>5372</c:v>
                </c:pt>
                <c:pt idx="5372">
                  <c:v>5373</c:v>
                </c:pt>
                <c:pt idx="5373">
                  <c:v>5374</c:v>
                </c:pt>
                <c:pt idx="5374">
                  <c:v>5375</c:v>
                </c:pt>
                <c:pt idx="5375">
                  <c:v>5376</c:v>
                </c:pt>
                <c:pt idx="5376">
                  <c:v>5377</c:v>
                </c:pt>
                <c:pt idx="5377">
                  <c:v>5378</c:v>
                </c:pt>
                <c:pt idx="5378">
                  <c:v>5379</c:v>
                </c:pt>
                <c:pt idx="5379">
                  <c:v>5380</c:v>
                </c:pt>
                <c:pt idx="5380">
                  <c:v>5381</c:v>
                </c:pt>
                <c:pt idx="5381">
                  <c:v>5382</c:v>
                </c:pt>
                <c:pt idx="5382">
                  <c:v>5383</c:v>
                </c:pt>
                <c:pt idx="5383">
                  <c:v>5384</c:v>
                </c:pt>
                <c:pt idx="5384">
                  <c:v>5385</c:v>
                </c:pt>
                <c:pt idx="5385">
                  <c:v>5386</c:v>
                </c:pt>
                <c:pt idx="5386">
                  <c:v>5387</c:v>
                </c:pt>
                <c:pt idx="5387">
                  <c:v>5388</c:v>
                </c:pt>
                <c:pt idx="5388">
                  <c:v>5389</c:v>
                </c:pt>
                <c:pt idx="5389">
                  <c:v>5390</c:v>
                </c:pt>
                <c:pt idx="5390">
                  <c:v>5391</c:v>
                </c:pt>
                <c:pt idx="5391">
                  <c:v>5392</c:v>
                </c:pt>
                <c:pt idx="5392">
                  <c:v>5393</c:v>
                </c:pt>
                <c:pt idx="5393">
                  <c:v>5394</c:v>
                </c:pt>
                <c:pt idx="5394">
                  <c:v>5395</c:v>
                </c:pt>
                <c:pt idx="5395">
                  <c:v>5396</c:v>
                </c:pt>
                <c:pt idx="5396">
                  <c:v>5397</c:v>
                </c:pt>
                <c:pt idx="5397">
                  <c:v>5398</c:v>
                </c:pt>
                <c:pt idx="5398">
                  <c:v>5399</c:v>
                </c:pt>
                <c:pt idx="5399">
                  <c:v>5400</c:v>
                </c:pt>
                <c:pt idx="5400">
                  <c:v>5401</c:v>
                </c:pt>
                <c:pt idx="5401">
                  <c:v>5402</c:v>
                </c:pt>
                <c:pt idx="5402">
                  <c:v>5403</c:v>
                </c:pt>
                <c:pt idx="5403">
                  <c:v>5404</c:v>
                </c:pt>
                <c:pt idx="5404">
                  <c:v>5405</c:v>
                </c:pt>
                <c:pt idx="5405">
                  <c:v>5406</c:v>
                </c:pt>
                <c:pt idx="5406">
                  <c:v>5407</c:v>
                </c:pt>
                <c:pt idx="5407">
                  <c:v>5408</c:v>
                </c:pt>
                <c:pt idx="5408">
                  <c:v>5409</c:v>
                </c:pt>
                <c:pt idx="5409">
                  <c:v>5410</c:v>
                </c:pt>
                <c:pt idx="5410">
                  <c:v>5411</c:v>
                </c:pt>
                <c:pt idx="5411">
                  <c:v>5412</c:v>
                </c:pt>
                <c:pt idx="5412">
                  <c:v>5413</c:v>
                </c:pt>
                <c:pt idx="5413">
                  <c:v>5414</c:v>
                </c:pt>
                <c:pt idx="5414">
                  <c:v>5415</c:v>
                </c:pt>
                <c:pt idx="5415">
                  <c:v>5416</c:v>
                </c:pt>
                <c:pt idx="5416">
                  <c:v>5417</c:v>
                </c:pt>
                <c:pt idx="5417">
                  <c:v>5418</c:v>
                </c:pt>
                <c:pt idx="5418">
                  <c:v>5419</c:v>
                </c:pt>
                <c:pt idx="5419">
                  <c:v>5420</c:v>
                </c:pt>
                <c:pt idx="5420">
                  <c:v>5421</c:v>
                </c:pt>
                <c:pt idx="5421">
                  <c:v>5422</c:v>
                </c:pt>
                <c:pt idx="5422">
                  <c:v>5423</c:v>
                </c:pt>
                <c:pt idx="5423">
                  <c:v>5424</c:v>
                </c:pt>
                <c:pt idx="5424">
                  <c:v>5425</c:v>
                </c:pt>
                <c:pt idx="5425">
                  <c:v>5426</c:v>
                </c:pt>
                <c:pt idx="5426">
                  <c:v>5427</c:v>
                </c:pt>
                <c:pt idx="5427">
                  <c:v>5428</c:v>
                </c:pt>
                <c:pt idx="5428">
                  <c:v>5429</c:v>
                </c:pt>
                <c:pt idx="5429">
                  <c:v>5430</c:v>
                </c:pt>
                <c:pt idx="5430">
                  <c:v>5431</c:v>
                </c:pt>
                <c:pt idx="5431">
                  <c:v>5432</c:v>
                </c:pt>
                <c:pt idx="5432">
                  <c:v>5433</c:v>
                </c:pt>
                <c:pt idx="5433">
                  <c:v>5434</c:v>
                </c:pt>
                <c:pt idx="5434">
                  <c:v>5435</c:v>
                </c:pt>
                <c:pt idx="5435">
                  <c:v>5436</c:v>
                </c:pt>
                <c:pt idx="5436">
                  <c:v>5437</c:v>
                </c:pt>
                <c:pt idx="5437">
                  <c:v>5438</c:v>
                </c:pt>
                <c:pt idx="5438">
                  <c:v>5439</c:v>
                </c:pt>
                <c:pt idx="5439">
                  <c:v>5440</c:v>
                </c:pt>
                <c:pt idx="5440">
                  <c:v>5441</c:v>
                </c:pt>
                <c:pt idx="5441">
                  <c:v>5442</c:v>
                </c:pt>
                <c:pt idx="5442">
                  <c:v>5443</c:v>
                </c:pt>
                <c:pt idx="5443">
                  <c:v>5444</c:v>
                </c:pt>
                <c:pt idx="5444">
                  <c:v>5445</c:v>
                </c:pt>
                <c:pt idx="5445">
                  <c:v>5446</c:v>
                </c:pt>
                <c:pt idx="5446">
                  <c:v>5447</c:v>
                </c:pt>
                <c:pt idx="5447">
                  <c:v>5448</c:v>
                </c:pt>
                <c:pt idx="5448">
                  <c:v>5449</c:v>
                </c:pt>
                <c:pt idx="5449">
                  <c:v>5450</c:v>
                </c:pt>
                <c:pt idx="5450">
                  <c:v>5451</c:v>
                </c:pt>
                <c:pt idx="5451">
                  <c:v>5452</c:v>
                </c:pt>
                <c:pt idx="5452">
                  <c:v>5453</c:v>
                </c:pt>
                <c:pt idx="5453">
                  <c:v>5454</c:v>
                </c:pt>
                <c:pt idx="5454">
                  <c:v>5455</c:v>
                </c:pt>
                <c:pt idx="5455">
                  <c:v>5456</c:v>
                </c:pt>
                <c:pt idx="5456">
                  <c:v>5457</c:v>
                </c:pt>
                <c:pt idx="5457">
                  <c:v>5458</c:v>
                </c:pt>
                <c:pt idx="5458">
                  <c:v>5459</c:v>
                </c:pt>
                <c:pt idx="5459">
                  <c:v>5460</c:v>
                </c:pt>
                <c:pt idx="5460">
                  <c:v>5461</c:v>
                </c:pt>
                <c:pt idx="5461">
                  <c:v>5462</c:v>
                </c:pt>
                <c:pt idx="5462">
                  <c:v>5463</c:v>
                </c:pt>
                <c:pt idx="5463">
                  <c:v>5464</c:v>
                </c:pt>
                <c:pt idx="5464">
                  <c:v>5465</c:v>
                </c:pt>
                <c:pt idx="5465">
                  <c:v>5466</c:v>
                </c:pt>
                <c:pt idx="5466">
                  <c:v>5467</c:v>
                </c:pt>
                <c:pt idx="5467">
                  <c:v>5468</c:v>
                </c:pt>
                <c:pt idx="5468">
                  <c:v>5469</c:v>
                </c:pt>
                <c:pt idx="5469">
                  <c:v>5470</c:v>
                </c:pt>
                <c:pt idx="5470">
                  <c:v>5471</c:v>
                </c:pt>
                <c:pt idx="5471">
                  <c:v>5472</c:v>
                </c:pt>
                <c:pt idx="5472">
                  <c:v>5473</c:v>
                </c:pt>
                <c:pt idx="5473">
                  <c:v>5474</c:v>
                </c:pt>
                <c:pt idx="5474">
                  <c:v>5475</c:v>
                </c:pt>
                <c:pt idx="5475">
                  <c:v>5476</c:v>
                </c:pt>
                <c:pt idx="5476">
                  <c:v>5477</c:v>
                </c:pt>
                <c:pt idx="5477">
                  <c:v>5478</c:v>
                </c:pt>
                <c:pt idx="5478">
                  <c:v>5479</c:v>
                </c:pt>
                <c:pt idx="5479">
                  <c:v>5480</c:v>
                </c:pt>
                <c:pt idx="5480">
                  <c:v>5481</c:v>
                </c:pt>
                <c:pt idx="5481">
                  <c:v>5482</c:v>
                </c:pt>
                <c:pt idx="5482">
                  <c:v>5483</c:v>
                </c:pt>
                <c:pt idx="5483">
                  <c:v>5484</c:v>
                </c:pt>
                <c:pt idx="5484">
                  <c:v>5485</c:v>
                </c:pt>
                <c:pt idx="5485">
                  <c:v>5486</c:v>
                </c:pt>
                <c:pt idx="5486">
                  <c:v>5487</c:v>
                </c:pt>
                <c:pt idx="5487">
                  <c:v>5488</c:v>
                </c:pt>
                <c:pt idx="5488">
                  <c:v>5489</c:v>
                </c:pt>
                <c:pt idx="5489">
                  <c:v>5490</c:v>
                </c:pt>
                <c:pt idx="5490">
                  <c:v>5491</c:v>
                </c:pt>
                <c:pt idx="5491">
                  <c:v>5492</c:v>
                </c:pt>
                <c:pt idx="5492">
                  <c:v>5493</c:v>
                </c:pt>
                <c:pt idx="5493">
                  <c:v>5494</c:v>
                </c:pt>
                <c:pt idx="5494">
                  <c:v>5495</c:v>
                </c:pt>
                <c:pt idx="5495">
                  <c:v>5496</c:v>
                </c:pt>
                <c:pt idx="5496">
                  <c:v>5497</c:v>
                </c:pt>
                <c:pt idx="5497">
                  <c:v>5498</c:v>
                </c:pt>
                <c:pt idx="5498">
                  <c:v>5499</c:v>
                </c:pt>
                <c:pt idx="5499">
                  <c:v>5500</c:v>
                </c:pt>
                <c:pt idx="5500">
                  <c:v>5501</c:v>
                </c:pt>
                <c:pt idx="5501">
                  <c:v>5502</c:v>
                </c:pt>
                <c:pt idx="5502">
                  <c:v>5503</c:v>
                </c:pt>
                <c:pt idx="5503">
                  <c:v>5504</c:v>
                </c:pt>
                <c:pt idx="5504">
                  <c:v>5505</c:v>
                </c:pt>
                <c:pt idx="5505">
                  <c:v>5506</c:v>
                </c:pt>
                <c:pt idx="5506">
                  <c:v>5507</c:v>
                </c:pt>
                <c:pt idx="5507">
                  <c:v>5508</c:v>
                </c:pt>
                <c:pt idx="5508">
                  <c:v>5509</c:v>
                </c:pt>
                <c:pt idx="5509">
                  <c:v>5510</c:v>
                </c:pt>
                <c:pt idx="5510">
                  <c:v>5511</c:v>
                </c:pt>
                <c:pt idx="5511">
                  <c:v>5512</c:v>
                </c:pt>
                <c:pt idx="5512">
                  <c:v>5513</c:v>
                </c:pt>
                <c:pt idx="5513">
                  <c:v>5514</c:v>
                </c:pt>
                <c:pt idx="5514">
                  <c:v>5515</c:v>
                </c:pt>
                <c:pt idx="5515">
                  <c:v>5516</c:v>
                </c:pt>
                <c:pt idx="5516">
                  <c:v>5517</c:v>
                </c:pt>
                <c:pt idx="5517">
                  <c:v>5518</c:v>
                </c:pt>
                <c:pt idx="5518">
                  <c:v>5519</c:v>
                </c:pt>
                <c:pt idx="5519">
                  <c:v>5520</c:v>
                </c:pt>
                <c:pt idx="5520">
                  <c:v>5521</c:v>
                </c:pt>
                <c:pt idx="5521">
                  <c:v>5522</c:v>
                </c:pt>
                <c:pt idx="5522">
                  <c:v>5523</c:v>
                </c:pt>
                <c:pt idx="5523">
                  <c:v>5524</c:v>
                </c:pt>
                <c:pt idx="5524">
                  <c:v>5525</c:v>
                </c:pt>
                <c:pt idx="5525">
                  <c:v>5526</c:v>
                </c:pt>
                <c:pt idx="5526">
                  <c:v>5527</c:v>
                </c:pt>
                <c:pt idx="5527">
                  <c:v>5528</c:v>
                </c:pt>
                <c:pt idx="5528">
                  <c:v>5529</c:v>
                </c:pt>
                <c:pt idx="5529">
                  <c:v>5530</c:v>
                </c:pt>
                <c:pt idx="5530">
                  <c:v>5531</c:v>
                </c:pt>
                <c:pt idx="5531">
                  <c:v>5532</c:v>
                </c:pt>
                <c:pt idx="5532">
                  <c:v>5533</c:v>
                </c:pt>
                <c:pt idx="5533">
                  <c:v>5534</c:v>
                </c:pt>
                <c:pt idx="5534">
                  <c:v>5535</c:v>
                </c:pt>
                <c:pt idx="5535">
                  <c:v>5536</c:v>
                </c:pt>
                <c:pt idx="5536">
                  <c:v>5537</c:v>
                </c:pt>
                <c:pt idx="5537">
                  <c:v>5538</c:v>
                </c:pt>
                <c:pt idx="5538">
                  <c:v>5539</c:v>
                </c:pt>
                <c:pt idx="5539">
                  <c:v>5540</c:v>
                </c:pt>
                <c:pt idx="5540">
                  <c:v>5541</c:v>
                </c:pt>
                <c:pt idx="5541">
                  <c:v>5542</c:v>
                </c:pt>
                <c:pt idx="5542">
                  <c:v>5543</c:v>
                </c:pt>
                <c:pt idx="5543">
                  <c:v>5544</c:v>
                </c:pt>
                <c:pt idx="5544">
                  <c:v>5545</c:v>
                </c:pt>
                <c:pt idx="5545">
                  <c:v>5546</c:v>
                </c:pt>
                <c:pt idx="5546">
                  <c:v>5547</c:v>
                </c:pt>
                <c:pt idx="5547">
                  <c:v>5548</c:v>
                </c:pt>
                <c:pt idx="5548">
                  <c:v>5549</c:v>
                </c:pt>
                <c:pt idx="5549">
                  <c:v>5550</c:v>
                </c:pt>
                <c:pt idx="5550">
                  <c:v>5551</c:v>
                </c:pt>
                <c:pt idx="5551">
                  <c:v>5552</c:v>
                </c:pt>
                <c:pt idx="5552">
                  <c:v>5553</c:v>
                </c:pt>
                <c:pt idx="5553">
                  <c:v>5554</c:v>
                </c:pt>
                <c:pt idx="5554">
                  <c:v>5555</c:v>
                </c:pt>
                <c:pt idx="5555">
                  <c:v>5556</c:v>
                </c:pt>
                <c:pt idx="5556">
                  <c:v>5557</c:v>
                </c:pt>
                <c:pt idx="5557">
                  <c:v>5558</c:v>
                </c:pt>
                <c:pt idx="5558">
                  <c:v>5559</c:v>
                </c:pt>
                <c:pt idx="5559">
                  <c:v>5560</c:v>
                </c:pt>
                <c:pt idx="5560">
                  <c:v>5561</c:v>
                </c:pt>
                <c:pt idx="5561">
                  <c:v>5562</c:v>
                </c:pt>
                <c:pt idx="5562">
                  <c:v>5563</c:v>
                </c:pt>
                <c:pt idx="5563">
                  <c:v>5564</c:v>
                </c:pt>
                <c:pt idx="5564">
                  <c:v>5565</c:v>
                </c:pt>
                <c:pt idx="5565">
                  <c:v>5566</c:v>
                </c:pt>
                <c:pt idx="5566">
                  <c:v>5567</c:v>
                </c:pt>
                <c:pt idx="5567">
                  <c:v>5568</c:v>
                </c:pt>
                <c:pt idx="5568">
                  <c:v>5569</c:v>
                </c:pt>
                <c:pt idx="5569">
                  <c:v>5570</c:v>
                </c:pt>
                <c:pt idx="5570">
                  <c:v>5571</c:v>
                </c:pt>
                <c:pt idx="5571">
                  <c:v>5572</c:v>
                </c:pt>
                <c:pt idx="5572">
                  <c:v>5573</c:v>
                </c:pt>
                <c:pt idx="5573">
                  <c:v>5574</c:v>
                </c:pt>
                <c:pt idx="5574">
                  <c:v>5575</c:v>
                </c:pt>
                <c:pt idx="5575">
                  <c:v>5576</c:v>
                </c:pt>
                <c:pt idx="5576">
                  <c:v>5577</c:v>
                </c:pt>
                <c:pt idx="5577">
                  <c:v>5578</c:v>
                </c:pt>
                <c:pt idx="5578">
                  <c:v>5579</c:v>
                </c:pt>
                <c:pt idx="5579">
                  <c:v>5580</c:v>
                </c:pt>
                <c:pt idx="5580">
                  <c:v>5581</c:v>
                </c:pt>
                <c:pt idx="5581">
                  <c:v>5582</c:v>
                </c:pt>
                <c:pt idx="5582">
                  <c:v>5583</c:v>
                </c:pt>
                <c:pt idx="5583">
                  <c:v>5584</c:v>
                </c:pt>
                <c:pt idx="5584">
                  <c:v>5585</c:v>
                </c:pt>
                <c:pt idx="5585">
                  <c:v>5586</c:v>
                </c:pt>
                <c:pt idx="5586">
                  <c:v>5587</c:v>
                </c:pt>
                <c:pt idx="5587">
                  <c:v>5588</c:v>
                </c:pt>
                <c:pt idx="5588">
                  <c:v>5589</c:v>
                </c:pt>
                <c:pt idx="5589">
                  <c:v>5590</c:v>
                </c:pt>
                <c:pt idx="5590">
                  <c:v>5591</c:v>
                </c:pt>
                <c:pt idx="5591">
                  <c:v>5592</c:v>
                </c:pt>
                <c:pt idx="5592">
                  <c:v>5593</c:v>
                </c:pt>
                <c:pt idx="5593">
                  <c:v>5594</c:v>
                </c:pt>
                <c:pt idx="5594">
                  <c:v>5595</c:v>
                </c:pt>
                <c:pt idx="5595">
                  <c:v>5596</c:v>
                </c:pt>
                <c:pt idx="5596">
                  <c:v>5597</c:v>
                </c:pt>
                <c:pt idx="5597">
                  <c:v>5598</c:v>
                </c:pt>
                <c:pt idx="5598">
                  <c:v>5599</c:v>
                </c:pt>
                <c:pt idx="5599">
                  <c:v>5600</c:v>
                </c:pt>
                <c:pt idx="5600">
                  <c:v>5601</c:v>
                </c:pt>
                <c:pt idx="5601">
                  <c:v>5602</c:v>
                </c:pt>
                <c:pt idx="5602">
                  <c:v>5603</c:v>
                </c:pt>
                <c:pt idx="5603">
                  <c:v>5604</c:v>
                </c:pt>
                <c:pt idx="5604">
                  <c:v>5605</c:v>
                </c:pt>
                <c:pt idx="5605">
                  <c:v>5606</c:v>
                </c:pt>
                <c:pt idx="5606">
                  <c:v>5607</c:v>
                </c:pt>
                <c:pt idx="5607">
                  <c:v>5608</c:v>
                </c:pt>
                <c:pt idx="5608">
                  <c:v>5609</c:v>
                </c:pt>
                <c:pt idx="5609">
                  <c:v>5610</c:v>
                </c:pt>
                <c:pt idx="5610">
                  <c:v>5611</c:v>
                </c:pt>
                <c:pt idx="5611">
                  <c:v>5612</c:v>
                </c:pt>
                <c:pt idx="5612">
                  <c:v>5613</c:v>
                </c:pt>
                <c:pt idx="5613">
                  <c:v>5614</c:v>
                </c:pt>
                <c:pt idx="5614">
                  <c:v>5615</c:v>
                </c:pt>
                <c:pt idx="5615">
                  <c:v>5616</c:v>
                </c:pt>
                <c:pt idx="5616">
                  <c:v>5617</c:v>
                </c:pt>
                <c:pt idx="5617">
                  <c:v>5618</c:v>
                </c:pt>
                <c:pt idx="5618">
                  <c:v>5619</c:v>
                </c:pt>
                <c:pt idx="5619">
                  <c:v>5620</c:v>
                </c:pt>
                <c:pt idx="5620">
                  <c:v>5621</c:v>
                </c:pt>
                <c:pt idx="5621">
                  <c:v>5622</c:v>
                </c:pt>
                <c:pt idx="5622">
                  <c:v>5623</c:v>
                </c:pt>
                <c:pt idx="5623">
                  <c:v>5624</c:v>
                </c:pt>
                <c:pt idx="5624">
                  <c:v>5625</c:v>
                </c:pt>
                <c:pt idx="5625">
                  <c:v>5626</c:v>
                </c:pt>
                <c:pt idx="5626">
                  <c:v>5627</c:v>
                </c:pt>
                <c:pt idx="5627">
                  <c:v>5628</c:v>
                </c:pt>
                <c:pt idx="5628">
                  <c:v>5629</c:v>
                </c:pt>
                <c:pt idx="5629">
                  <c:v>5630</c:v>
                </c:pt>
                <c:pt idx="5630">
                  <c:v>5631</c:v>
                </c:pt>
                <c:pt idx="5631">
                  <c:v>5632</c:v>
                </c:pt>
                <c:pt idx="5632">
                  <c:v>5633</c:v>
                </c:pt>
                <c:pt idx="5633">
                  <c:v>5634</c:v>
                </c:pt>
                <c:pt idx="5634">
                  <c:v>5635</c:v>
                </c:pt>
                <c:pt idx="5635">
                  <c:v>5636</c:v>
                </c:pt>
                <c:pt idx="5636">
                  <c:v>5637</c:v>
                </c:pt>
                <c:pt idx="5637">
                  <c:v>5638</c:v>
                </c:pt>
                <c:pt idx="5638">
                  <c:v>5639</c:v>
                </c:pt>
                <c:pt idx="5639">
                  <c:v>5640</c:v>
                </c:pt>
                <c:pt idx="5640">
                  <c:v>5641</c:v>
                </c:pt>
                <c:pt idx="5641">
                  <c:v>5642</c:v>
                </c:pt>
                <c:pt idx="5642">
                  <c:v>5643</c:v>
                </c:pt>
                <c:pt idx="5643">
                  <c:v>5644</c:v>
                </c:pt>
                <c:pt idx="5644">
                  <c:v>5645</c:v>
                </c:pt>
                <c:pt idx="5645">
                  <c:v>5646</c:v>
                </c:pt>
                <c:pt idx="5646">
                  <c:v>5647</c:v>
                </c:pt>
                <c:pt idx="5647">
                  <c:v>5648</c:v>
                </c:pt>
                <c:pt idx="5648">
                  <c:v>5649</c:v>
                </c:pt>
                <c:pt idx="5649">
                  <c:v>5650</c:v>
                </c:pt>
                <c:pt idx="5650">
                  <c:v>5651</c:v>
                </c:pt>
                <c:pt idx="5651">
                  <c:v>5652</c:v>
                </c:pt>
                <c:pt idx="5652">
                  <c:v>5653</c:v>
                </c:pt>
                <c:pt idx="5653">
                  <c:v>5654</c:v>
                </c:pt>
                <c:pt idx="5654">
                  <c:v>5655</c:v>
                </c:pt>
                <c:pt idx="5655">
                  <c:v>5656</c:v>
                </c:pt>
                <c:pt idx="5656">
                  <c:v>5657</c:v>
                </c:pt>
                <c:pt idx="5657">
                  <c:v>5658</c:v>
                </c:pt>
                <c:pt idx="5658">
                  <c:v>5659</c:v>
                </c:pt>
                <c:pt idx="5659">
                  <c:v>5660</c:v>
                </c:pt>
                <c:pt idx="5660">
                  <c:v>5661</c:v>
                </c:pt>
                <c:pt idx="5661">
                  <c:v>5662</c:v>
                </c:pt>
                <c:pt idx="5662">
                  <c:v>5663</c:v>
                </c:pt>
                <c:pt idx="5663">
                  <c:v>5664</c:v>
                </c:pt>
                <c:pt idx="5664">
                  <c:v>5665</c:v>
                </c:pt>
                <c:pt idx="5665">
                  <c:v>5666</c:v>
                </c:pt>
                <c:pt idx="5666">
                  <c:v>5667</c:v>
                </c:pt>
                <c:pt idx="5667">
                  <c:v>5668</c:v>
                </c:pt>
                <c:pt idx="5668">
                  <c:v>5669</c:v>
                </c:pt>
                <c:pt idx="5669">
                  <c:v>5670</c:v>
                </c:pt>
                <c:pt idx="5670">
                  <c:v>5671</c:v>
                </c:pt>
                <c:pt idx="5671">
                  <c:v>5672</c:v>
                </c:pt>
                <c:pt idx="5672">
                  <c:v>5673</c:v>
                </c:pt>
                <c:pt idx="5673">
                  <c:v>5674</c:v>
                </c:pt>
                <c:pt idx="5674">
                  <c:v>5675</c:v>
                </c:pt>
                <c:pt idx="5675">
                  <c:v>5676</c:v>
                </c:pt>
                <c:pt idx="5676">
                  <c:v>5677</c:v>
                </c:pt>
                <c:pt idx="5677">
                  <c:v>5678</c:v>
                </c:pt>
                <c:pt idx="5678">
                  <c:v>5679</c:v>
                </c:pt>
                <c:pt idx="5679">
                  <c:v>5680</c:v>
                </c:pt>
                <c:pt idx="5680">
                  <c:v>5681</c:v>
                </c:pt>
                <c:pt idx="5681">
                  <c:v>5682</c:v>
                </c:pt>
                <c:pt idx="5682">
                  <c:v>5683</c:v>
                </c:pt>
                <c:pt idx="5683">
                  <c:v>5684</c:v>
                </c:pt>
                <c:pt idx="5684">
                  <c:v>5685</c:v>
                </c:pt>
                <c:pt idx="5685">
                  <c:v>5686</c:v>
                </c:pt>
                <c:pt idx="5686">
                  <c:v>5687</c:v>
                </c:pt>
                <c:pt idx="5687">
                  <c:v>5688</c:v>
                </c:pt>
                <c:pt idx="5688">
                  <c:v>5689</c:v>
                </c:pt>
                <c:pt idx="5689">
                  <c:v>5690</c:v>
                </c:pt>
                <c:pt idx="5690">
                  <c:v>5691</c:v>
                </c:pt>
                <c:pt idx="5691">
                  <c:v>5692</c:v>
                </c:pt>
                <c:pt idx="5692">
                  <c:v>5693</c:v>
                </c:pt>
                <c:pt idx="5693">
                  <c:v>5694</c:v>
                </c:pt>
                <c:pt idx="5694">
                  <c:v>5695</c:v>
                </c:pt>
                <c:pt idx="5695">
                  <c:v>5696</c:v>
                </c:pt>
                <c:pt idx="5696">
                  <c:v>5697</c:v>
                </c:pt>
                <c:pt idx="5697">
                  <c:v>5698</c:v>
                </c:pt>
                <c:pt idx="5698">
                  <c:v>5699</c:v>
                </c:pt>
                <c:pt idx="5699">
                  <c:v>5700</c:v>
                </c:pt>
                <c:pt idx="5700">
                  <c:v>5701</c:v>
                </c:pt>
                <c:pt idx="5701">
                  <c:v>5702</c:v>
                </c:pt>
                <c:pt idx="5702">
                  <c:v>5703</c:v>
                </c:pt>
                <c:pt idx="5703">
                  <c:v>5704</c:v>
                </c:pt>
                <c:pt idx="5704">
                  <c:v>5705</c:v>
                </c:pt>
                <c:pt idx="5705">
                  <c:v>5706</c:v>
                </c:pt>
                <c:pt idx="5706">
                  <c:v>5707</c:v>
                </c:pt>
                <c:pt idx="5707">
                  <c:v>5708</c:v>
                </c:pt>
                <c:pt idx="5708">
                  <c:v>5709</c:v>
                </c:pt>
                <c:pt idx="5709">
                  <c:v>5710</c:v>
                </c:pt>
                <c:pt idx="5710">
                  <c:v>5711</c:v>
                </c:pt>
                <c:pt idx="5711">
                  <c:v>5712</c:v>
                </c:pt>
                <c:pt idx="5712">
                  <c:v>5713</c:v>
                </c:pt>
                <c:pt idx="5713">
                  <c:v>5714</c:v>
                </c:pt>
                <c:pt idx="5714">
                  <c:v>5715</c:v>
                </c:pt>
                <c:pt idx="5715">
                  <c:v>5716</c:v>
                </c:pt>
                <c:pt idx="5716">
                  <c:v>5717</c:v>
                </c:pt>
                <c:pt idx="5717">
                  <c:v>5718</c:v>
                </c:pt>
                <c:pt idx="5718">
                  <c:v>5719</c:v>
                </c:pt>
                <c:pt idx="5719">
                  <c:v>5720</c:v>
                </c:pt>
                <c:pt idx="5720">
                  <c:v>5721</c:v>
                </c:pt>
                <c:pt idx="5721">
                  <c:v>5722</c:v>
                </c:pt>
                <c:pt idx="5722">
                  <c:v>5723</c:v>
                </c:pt>
                <c:pt idx="5723">
                  <c:v>5724</c:v>
                </c:pt>
                <c:pt idx="5724">
                  <c:v>5725</c:v>
                </c:pt>
                <c:pt idx="5725">
                  <c:v>5726</c:v>
                </c:pt>
                <c:pt idx="5726">
                  <c:v>5727</c:v>
                </c:pt>
                <c:pt idx="5727">
                  <c:v>5728</c:v>
                </c:pt>
                <c:pt idx="5728">
                  <c:v>5729</c:v>
                </c:pt>
                <c:pt idx="5729">
                  <c:v>5730</c:v>
                </c:pt>
                <c:pt idx="5730">
                  <c:v>5731</c:v>
                </c:pt>
                <c:pt idx="5731">
                  <c:v>5732</c:v>
                </c:pt>
                <c:pt idx="5732">
                  <c:v>5733</c:v>
                </c:pt>
                <c:pt idx="5733">
                  <c:v>5734</c:v>
                </c:pt>
                <c:pt idx="5734">
                  <c:v>5735</c:v>
                </c:pt>
                <c:pt idx="5735">
                  <c:v>5736</c:v>
                </c:pt>
                <c:pt idx="5736">
                  <c:v>5737</c:v>
                </c:pt>
                <c:pt idx="5737">
                  <c:v>5738</c:v>
                </c:pt>
                <c:pt idx="5738">
                  <c:v>5739</c:v>
                </c:pt>
                <c:pt idx="5739">
                  <c:v>5740</c:v>
                </c:pt>
                <c:pt idx="5740">
                  <c:v>5741</c:v>
                </c:pt>
                <c:pt idx="5741">
                  <c:v>5742</c:v>
                </c:pt>
                <c:pt idx="5742">
                  <c:v>5743</c:v>
                </c:pt>
                <c:pt idx="5743">
                  <c:v>5744</c:v>
                </c:pt>
                <c:pt idx="5744">
                  <c:v>5745</c:v>
                </c:pt>
                <c:pt idx="5745">
                  <c:v>5746</c:v>
                </c:pt>
                <c:pt idx="5746">
                  <c:v>5747</c:v>
                </c:pt>
                <c:pt idx="5747">
                  <c:v>5748</c:v>
                </c:pt>
                <c:pt idx="5748">
                  <c:v>5749</c:v>
                </c:pt>
                <c:pt idx="5749">
                  <c:v>5750</c:v>
                </c:pt>
                <c:pt idx="5750">
                  <c:v>5751</c:v>
                </c:pt>
                <c:pt idx="5751">
                  <c:v>5752</c:v>
                </c:pt>
                <c:pt idx="5752">
                  <c:v>5753</c:v>
                </c:pt>
                <c:pt idx="5753">
                  <c:v>5754</c:v>
                </c:pt>
                <c:pt idx="5754">
                  <c:v>5755</c:v>
                </c:pt>
                <c:pt idx="5755">
                  <c:v>5756</c:v>
                </c:pt>
                <c:pt idx="5756">
                  <c:v>5757</c:v>
                </c:pt>
                <c:pt idx="5757">
                  <c:v>5758</c:v>
                </c:pt>
                <c:pt idx="5758">
                  <c:v>5759</c:v>
                </c:pt>
                <c:pt idx="5759">
                  <c:v>5760</c:v>
                </c:pt>
                <c:pt idx="5760">
                  <c:v>5761</c:v>
                </c:pt>
                <c:pt idx="5761">
                  <c:v>5762</c:v>
                </c:pt>
                <c:pt idx="5762">
                  <c:v>5763</c:v>
                </c:pt>
                <c:pt idx="5763">
                  <c:v>5764</c:v>
                </c:pt>
                <c:pt idx="5764">
                  <c:v>5765</c:v>
                </c:pt>
                <c:pt idx="5765">
                  <c:v>5766</c:v>
                </c:pt>
                <c:pt idx="5766">
                  <c:v>5767</c:v>
                </c:pt>
                <c:pt idx="5767">
                  <c:v>5768</c:v>
                </c:pt>
                <c:pt idx="5768">
                  <c:v>5769</c:v>
                </c:pt>
                <c:pt idx="5769">
                  <c:v>5770</c:v>
                </c:pt>
                <c:pt idx="5770">
                  <c:v>5771</c:v>
                </c:pt>
                <c:pt idx="5771">
                  <c:v>5772</c:v>
                </c:pt>
                <c:pt idx="5772">
                  <c:v>5773</c:v>
                </c:pt>
                <c:pt idx="5773">
                  <c:v>5774</c:v>
                </c:pt>
                <c:pt idx="5774">
                  <c:v>5775</c:v>
                </c:pt>
                <c:pt idx="5775">
                  <c:v>5776</c:v>
                </c:pt>
                <c:pt idx="5776">
                  <c:v>5777</c:v>
                </c:pt>
                <c:pt idx="5777">
                  <c:v>5778</c:v>
                </c:pt>
                <c:pt idx="5778">
                  <c:v>5779</c:v>
                </c:pt>
                <c:pt idx="5779">
                  <c:v>5780</c:v>
                </c:pt>
                <c:pt idx="5780">
                  <c:v>5781</c:v>
                </c:pt>
                <c:pt idx="5781">
                  <c:v>5782</c:v>
                </c:pt>
                <c:pt idx="5782">
                  <c:v>5783</c:v>
                </c:pt>
                <c:pt idx="5783">
                  <c:v>5784</c:v>
                </c:pt>
                <c:pt idx="5784">
                  <c:v>5785</c:v>
                </c:pt>
                <c:pt idx="5785">
                  <c:v>5786</c:v>
                </c:pt>
                <c:pt idx="5786">
                  <c:v>5787</c:v>
                </c:pt>
                <c:pt idx="5787">
                  <c:v>5788</c:v>
                </c:pt>
                <c:pt idx="5788">
                  <c:v>5789</c:v>
                </c:pt>
                <c:pt idx="5789">
                  <c:v>5790</c:v>
                </c:pt>
                <c:pt idx="5790">
                  <c:v>5791</c:v>
                </c:pt>
                <c:pt idx="5791">
                  <c:v>5792</c:v>
                </c:pt>
                <c:pt idx="5792">
                  <c:v>5793</c:v>
                </c:pt>
                <c:pt idx="5793">
                  <c:v>5794</c:v>
                </c:pt>
                <c:pt idx="5794">
                  <c:v>5795</c:v>
                </c:pt>
                <c:pt idx="5795">
                  <c:v>5796</c:v>
                </c:pt>
                <c:pt idx="5796">
                  <c:v>5797</c:v>
                </c:pt>
                <c:pt idx="5797">
                  <c:v>5798</c:v>
                </c:pt>
                <c:pt idx="5798">
                  <c:v>5799</c:v>
                </c:pt>
                <c:pt idx="5799">
                  <c:v>5800</c:v>
                </c:pt>
                <c:pt idx="5800">
                  <c:v>5801</c:v>
                </c:pt>
                <c:pt idx="5801">
                  <c:v>5802</c:v>
                </c:pt>
                <c:pt idx="5802">
                  <c:v>5803</c:v>
                </c:pt>
                <c:pt idx="5803">
                  <c:v>5804</c:v>
                </c:pt>
                <c:pt idx="5804">
                  <c:v>5805</c:v>
                </c:pt>
                <c:pt idx="5805">
                  <c:v>5806</c:v>
                </c:pt>
                <c:pt idx="5806">
                  <c:v>5807</c:v>
                </c:pt>
                <c:pt idx="5807">
                  <c:v>5808</c:v>
                </c:pt>
                <c:pt idx="5808">
                  <c:v>5809</c:v>
                </c:pt>
                <c:pt idx="5809">
                  <c:v>5810</c:v>
                </c:pt>
                <c:pt idx="5810">
                  <c:v>5811</c:v>
                </c:pt>
                <c:pt idx="5811">
                  <c:v>5812</c:v>
                </c:pt>
                <c:pt idx="5812">
                  <c:v>5813</c:v>
                </c:pt>
                <c:pt idx="5813">
                  <c:v>5814</c:v>
                </c:pt>
                <c:pt idx="5814">
                  <c:v>5815</c:v>
                </c:pt>
                <c:pt idx="5815">
                  <c:v>5816</c:v>
                </c:pt>
                <c:pt idx="5816">
                  <c:v>5817</c:v>
                </c:pt>
                <c:pt idx="5817">
                  <c:v>5818</c:v>
                </c:pt>
                <c:pt idx="5818">
                  <c:v>5819</c:v>
                </c:pt>
                <c:pt idx="5819">
                  <c:v>5820</c:v>
                </c:pt>
                <c:pt idx="5820">
                  <c:v>5821</c:v>
                </c:pt>
                <c:pt idx="5821">
                  <c:v>5822</c:v>
                </c:pt>
                <c:pt idx="5822">
                  <c:v>5823</c:v>
                </c:pt>
                <c:pt idx="5823">
                  <c:v>5824</c:v>
                </c:pt>
                <c:pt idx="5824">
                  <c:v>5825</c:v>
                </c:pt>
                <c:pt idx="5825">
                  <c:v>5826</c:v>
                </c:pt>
                <c:pt idx="5826">
                  <c:v>5827</c:v>
                </c:pt>
                <c:pt idx="5827">
                  <c:v>5828</c:v>
                </c:pt>
                <c:pt idx="5828">
                  <c:v>5829</c:v>
                </c:pt>
                <c:pt idx="5829">
                  <c:v>5830</c:v>
                </c:pt>
                <c:pt idx="5830">
                  <c:v>5831</c:v>
                </c:pt>
                <c:pt idx="5831">
                  <c:v>5832</c:v>
                </c:pt>
                <c:pt idx="5832">
                  <c:v>5833</c:v>
                </c:pt>
                <c:pt idx="5833">
                  <c:v>5834</c:v>
                </c:pt>
                <c:pt idx="5834">
                  <c:v>5835</c:v>
                </c:pt>
                <c:pt idx="5835">
                  <c:v>5836</c:v>
                </c:pt>
                <c:pt idx="5836">
                  <c:v>5837</c:v>
                </c:pt>
                <c:pt idx="5837">
                  <c:v>5838</c:v>
                </c:pt>
                <c:pt idx="5838">
                  <c:v>5839</c:v>
                </c:pt>
                <c:pt idx="5839">
                  <c:v>5840</c:v>
                </c:pt>
                <c:pt idx="5840">
                  <c:v>5841</c:v>
                </c:pt>
                <c:pt idx="5841">
                  <c:v>5842</c:v>
                </c:pt>
                <c:pt idx="5842">
                  <c:v>5843</c:v>
                </c:pt>
                <c:pt idx="5843">
                  <c:v>5844</c:v>
                </c:pt>
                <c:pt idx="5844">
                  <c:v>5845</c:v>
                </c:pt>
                <c:pt idx="5845">
                  <c:v>5846</c:v>
                </c:pt>
                <c:pt idx="5846">
                  <c:v>5847</c:v>
                </c:pt>
                <c:pt idx="5847">
                  <c:v>5848</c:v>
                </c:pt>
                <c:pt idx="5848">
                  <c:v>5849</c:v>
                </c:pt>
                <c:pt idx="5849">
                  <c:v>5850</c:v>
                </c:pt>
                <c:pt idx="5850">
                  <c:v>5851</c:v>
                </c:pt>
                <c:pt idx="5851">
                  <c:v>5852</c:v>
                </c:pt>
                <c:pt idx="5852">
                  <c:v>5853</c:v>
                </c:pt>
                <c:pt idx="5853">
                  <c:v>5854</c:v>
                </c:pt>
                <c:pt idx="5854">
                  <c:v>5855</c:v>
                </c:pt>
                <c:pt idx="5855">
                  <c:v>5856</c:v>
                </c:pt>
                <c:pt idx="5856">
                  <c:v>5857</c:v>
                </c:pt>
                <c:pt idx="5857">
                  <c:v>5858</c:v>
                </c:pt>
                <c:pt idx="5858">
                  <c:v>5859</c:v>
                </c:pt>
                <c:pt idx="5859">
                  <c:v>5860</c:v>
                </c:pt>
                <c:pt idx="5860">
                  <c:v>5861</c:v>
                </c:pt>
                <c:pt idx="5861">
                  <c:v>5862</c:v>
                </c:pt>
                <c:pt idx="5862">
                  <c:v>5863</c:v>
                </c:pt>
                <c:pt idx="5863">
                  <c:v>5864</c:v>
                </c:pt>
                <c:pt idx="5864">
                  <c:v>5865</c:v>
                </c:pt>
                <c:pt idx="5865">
                  <c:v>5866</c:v>
                </c:pt>
                <c:pt idx="5866">
                  <c:v>5867</c:v>
                </c:pt>
                <c:pt idx="5867">
                  <c:v>5868</c:v>
                </c:pt>
                <c:pt idx="5868">
                  <c:v>5869</c:v>
                </c:pt>
                <c:pt idx="5869">
                  <c:v>5870</c:v>
                </c:pt>
                <c:pt idx="5870">
                  <c:v>5871</c:v>
                </c:pt>
                <c:pt idx="5871">
                  <c:v>5872</c:v>
                </c:pt>
                <c:pt idx="5872">
                  <c:v>5873</c:v>
                </c:pt>
                <c:pt idx="5873">
                  <c:v>5874</c:v>
                </c:pt>
                <c:pt idx="5874">
                  <c:v>5875</c:v>
                </c:pt>
                <c:pt idx="5875">
                  <c:v>5876</c:v>
                </c:pt>
                <c:pt idx="5876">
                  <c:v>5877</c:v>
                </c:pt>
                <c:pt idx="5877">
                  <c:v>5878</c:v>
                </c:pt>
                <c:pt idx="5878">
                  <c:v>5879</c:v>
                </c:pt>
                <c:pt idx="5879">
                  <c:v>5880</c:v>
                </c:pt>
                <c:pt idx="5880">
                  <c:v>5881</c:v>
                </c:pt>
                <c:pt idx="5881">
                  <c:v>5882</c:v>
                </c:pt>
                <c:pt idx="5882">
                  <c:v>5883</c:v>
                </c:pt>
                <c:pt idx="5883">
                  <c:v>5884</c:v>
                </c:pt>
                <c:pt idx="5884">
                  <c:v>5885</c:v>
                </c:pt>
                <c:pt idx="5885">
                  <c:v>5886</c:v>
                </c:pt>
                <c:pt idx="5886">
                  <c:v>5887</c:v>
                </c:pt>
                <c:pt idx="5887">
                  <c:v>5888</c:v>
                </c:pt>
                <c:pt idx="5888">
                  <c:v>5889</c:v>
                </c:pt>
                <c:pt idx="5889">
                  <c:v>5890</c:v>
                </c:pt>
                <c:pt idx="5890">
                  <c:v>5891</c:v>
                </c:pt>
                <c:pt idx="5891">
                  <c:v>5892</c:v>
                </c:pt>
                <c:pt idx="5892">
                  <c:v>5893</c:v>
                </c:pt>
                <c:pt idx="5893">
                  <c:v>5894</c:v>
                </c:pt>
                <c:pt idx="5894">
                  <c:v>5895</c:v>
                </c:pt>
                <c:pt idx="5895">
                  <c:v>5896</c:v>
                </c:pt>
                <c:pt idx="5896">
                  <c:v>5897</c:v>
                </c:pt>
                <c:pt idx="5897">
                  <c:v>5898</c:v>
                </c:pt>
                <c:pt idx="5898">
                  <c:v>5899</c:v>
                </c:pt>
                <c:pt idx="5899">
                  <c:v>5900</c:v>
                </c:pt>
                <c:pt idx="5900">
                  <c:v>5901</c:v>
                </c:pt>
                <c:pt idx="5901">
                  <c:v>5902</c:v>
                </c:pt>
                <c:pt idx="5902">
                  <c:v>5903</c:v>
                </c:pt>
                <c:pt idx="5903">
                  <c:v>5904</c:v>
                </c:pt>
                <c:pt idx="5904">
                  <c:v>5905</c:v>
                </c:pt>
                <c:pt idx="5905">
                  <c:v>5906</c:v>
                </c:pt>
                <c:pt idx="5906">
                  <c:v>5907</c:v>
                </c:pt>
                <c:pt idx="5907">
                  <c:v>5908</c:v>
                </c:pt>
                <c:pt idx="5908">
                  <c:v>5909</c:v>
                </c:pt>
                <c:pt idx="5909">
                  <c:v>5910</c:v>
                </c:pt>
                <c:pt idx="5910">
                  <c:v>5911</c:v>
                </c:pt>
                <c:pt idx="5911">
                  <c:v>5912</c:v>
                </c:pt>
                <c:pt idx="5912">
                  <c:v>5913</c:v>
                </c:pt>
                <c:pt idx="5913">
                  <c:v>5914</c:v>
                </c:pt>
                <c:pt idx="5914">
                  <c:v>5915</c:v>
                </c:pt>
                <c:pt idx="5915">
                  <c:v>5916</c:v>
                </c:pt>
                <c:pt idx="5916">
                  <c:v>5917</c:v>
                </c:pt>
                <c:pt idx="5917">
                  <c:v>5918</c:v>
                </c:pt>
                <c:pt idx="5918">
                  <c:v>5919</c:v>
                </c:pt>
                <c:pt idx="5919">
                  <c:v>5920</c:v>
                </c:pt>
                <c:pt idx="5920">
                  <c:v>5921</c:v>
                </c:pt>
                <c:pt idx="5921">
                  <c:v>5922</c:v>
                </c:pt>
                <c:pt idx="5922">
                  <c:v>5923</c:v>
                </c:pt>
                <c:pt idx="5923">
                  <c:v>5924</c:v>
                </c:pt>
                <c:pt idx="5924">
                  <c:v>5925</c:v>
                </c:pt>
                <c:pt idx="5925">
                  <c:v>5926</c:v>
                </c:pt>
                <c:pt idx="5926">
                  <c:v>5927</c:v>
                </c:pt>
                <c:pt idx="5927">
                  <c:v>5928</c:v>
                </c:pt>
                <c:pt idx="5928">
                  <c:v>5929</c:v>
                </c:pt>
                <c:pt idx="5929">
                  <c:v>5930</c:v>
                </c:pt>
                <c:pt idx="5930">
                  <c:v>5931</c:v>
                </c:pt>
                <c:pt idx="5931">
                  <c:v>5932</c:v>
                </c:pt>
                <c:pt idx="5932">
                  <c:v>5933</c:v>
                </c:pt>
                <c:pt idx="5933">
                  <c:v>5934</c:v>
                </c:pt>
                <c:pt idx="5934">
                  <c:v>5935</c:v>
                </c:pt>
                <c:pt idx="5935">
                  <c:v>5936</c:v>
                </c:pt>
                <c:pt idx="5936">
                  <c:v>5937</c:v>
                </c:pt>
                <c:pt idx="5937">
                  <c:v>5938</c:v>
                </c:pt>
                <c:pt idx="5938">
                  <c:v>5939</c:v>
                </c:pt>
                <c:pt idx="5939">
                  <c:v>5940</c:v>
                </c:pt>
                <c:pt idx="5940">
                  <c:v>5941</c:v>
                </c:pt>
                <c:pt idx="5941">
                  <c:v>5942</c:v>
                </c:pt>
                <c:pt idx="5942">
                  <c:v>5943</c:v>
                </c:pt>
                <c:pt idx="5943">
                  <c:v>5944</c:v>
                </c:pt>
                <c:pt idx="5944">
                  <c:v>5945</c:v>
                </c:pt>
                <c:pt idx="5945">
                  <c:v>5946</c:v>
                </c:pt>
                <c:pt idx="5946">
                  <c:v>5947</c:v>
                </c:pt>
                <c:pt idx="5947">
                  <c:v>5948</c:v>
                </c:pt>
                <c:pt idx="5948">
                  <c:v>5949</c:v>
                </c:pt>
                <c:pt idx="5949">
                  <c:v>5950</c:v>
                </c:pt>
                <c:pt idx="5950">
                  <c:v>5951</c:v>
                </c:pt>
                <c:pt idx="5951">
                  <c:v>5952</c:v>
                </c:pt>
                <c:pt idx="5952">
                  <c:v>5953</c:v>
                </c:pt>
                <c:pt idx="5953">
                  <c:v>5954</c:v>
                </c:pt>
                <c:pt idx="5954">
                  <c:v>5955</c:v>
                </c:pt>
                <c:pt idx="5955">
                  <c:v>5956</c:v>
                </c:pt>
                <c:pt idx="5956">
                  <c:v>5957</c:v>
                </c:pt>
                <c:pt idx="5957">
                  <c:v>5958</c:v>
                </c:pt>
                <c:pt idx="5958">
                  <c:v>5959</c:v>
                </c:pt>
                <c:pt idx="5959">
                  <c:v>5960</c:v>
                </c:pt>
                <c:pt idx="5960">
                  <c:v>5961</c:v>
                </c:pt>
                <c:pt idx="5961">
                  <c:v>5962</c:v>
                </c:pt>
                <c:pt idx="5962">
                  <c:v>5963</c:v>
                </c:pt>
                <c:pt idx="5963">
                  <c:v>5964</c:v>
                </c:pt>
                <c:pt idx="5964">
                  <c:v>5965</c:v>
                </c:pt>
                <c:pt idx="5965">
                  <c:v>5966</c:v>
                </c:pt>
                <c:pt idx="5966">
                  <c:v>5967</c:v>
                </c:pt>
                <c:pt idx="5967">
                  <c:v>5968</c:v>
                </c:pt>
                <c:pt idx="5968">
                  <c:v>5969</c:v>
                </c:pt>
                <c:pt idx="5969">
                  <c:v>5970</c:v>
                </c:pt>
                <c:pt idx="5970">
                  <c:v>5971</c:v>
                </c:pt>
                <c:pt idx="5971">
                  <c:v>5972</c:v>
                </c:pt>
                <c:pt idx="5972">
                  <c:v>5973</c:v>
                </c:pt>
                <c:pt idx="5973">
                  <c:v>5974</c:v>
                </c:pt>
                <c:pt idx="5974">
                  <c:v>5975</c:v>
                </c:pt>
                <c:pt idx="5975">
                  <c:v>5976</c:v>
                </c:pt>
                <c:pt idx="5976">
                  <c:v>5977</c:v>
                </c:pt>
                <c:pt idx="5977">
                  <c:v>5978</c:v>
                </c:pt>
                <c:pt idx="5978">
                  <c:v>5979</c:v>
                </c:pt>
                <c:pt idx="5979">
                  <c:v>5980</c:v>
                </c:pt>
                <c:pt idx="5980">
                  <c:v>5981</c:v>
                </c:pt>
                <c:pt idx="5981">
                  <c:v>5982</c:v>
                </c:pt>
                <c:pt idx="5982">
                  <c:v>5983</c:v>
                </c:pt>
                <c:pt idx="5983">
                  <c:v>5984</c:v>
                </c:pt>
                <c:pt idx="5984">
                  <c:v>5985</c:v>
                </c:pt>
                <c:pt idx="5985">
                  <c:v>5986</c:v>
                </c:pt>
                <c:pt idx="5986">
                  <c:v>5987</c:v>
                </c:pt>
                <c:pt idx="5987">
                  <c:v>5988</c:v>
                </c:pt>
                <c:pt idx="5988">
                  <c:v>5989</c:v>
                </c:pt>
                <c:pt idx="5989">
                  <c:v>5990</c:v>
                </c:pt>
                <c:pt idx="5990">
                  <c:v>5991</c:v>
                </c:pt>
                <c:pt idx="5991">
                  <c:v>5992</c:v>
                </c:pt>
                <c:pt idx="5992">
                  <c:v>5993</c:v>
                </c:pt>
                <c:pt idx="5993">
                  <c:v>5994</c:v>
                </c:pt>
                <c:pt idx="5994">
                  <c:v>5995</c:v>
                </c:pt>
                <c:pt idx="5995">
                  <c:v>5996</c:v>
                </c:pt>
                <c:pt idx="5996">
                  <c:v>5997</c:v>
                </c:pt>
                <c:pt idx="5997">
                  <c:v>5998</c:v>
                </c:pt>
                <c:pt idx="5998">
                  <c:v>5999</c:v>
                </c:pt>
                <c:pt idx="5999">
                  <c:v>6000</c:v>
                </c:pt>
                <c:pt idx="6000">
                  <c:v>6001</c:v>
                </c:pt>
                <c:pt idx="6001">
                  <c:v>6002</c:v>
                </c:pt>
                <c:pt idx="6002">
                  <c:v>6003</c:v>
                </c:pt>
                <c:pt idx="6003">
                  <c:v>6004</c:v>
                </c:pt>
                <c:pt idx="6004">
                  <c:v>6005</c:v>
                </c:pt>
                <c:pt idx="6005">
                  <c:v>6006</c:v>
                </c:pt>
                <c:pt idx="6006">
                  <c:v>6007</c:v>
                </c:pt>
                <c:pt idx="6007">
                  <c:v>6008</c:v>
                </c:pt>
                <c:pt idx="6008">
                  <c:v>6009</c:v>
                </c:pt>
                <c:pt idx="6009">
                  <c:v>6010</c:v>
                </c:pt>
                <c:pt idx="6010">
                  <c:v>6011</c:v>
                </c:pt>
                <c:pt idx="6011">
                  <c:v>6012</c:v>
                </c:pt>
                <c:pt idx="6012">
                  <c:v>6013</c:v>
                </c:pt>
                <c:pt idx="6013">
                  <c:v>6014</c:v>
                </c:pt>
                <c:pt idx="6014">
                  <c:v>6015</c:v>
                </c:pt>
                <c:pt idx="6015">
                  <c:v>6016</c:v>
                </c:pt>
                <c:pt idx="6016">
                  <c:v>6017</c:v>
                </c:pt>
                <c:pt idx="6017">
                  <c:v>6018</c:v>
                </c:pt>
                <c:pt idx="6018">
                  <c:v>6019</c:v>
                </c:pt>
                <c:pt idx="6019">
                  <c:v>6020</c:v>
                </c:pt>
                <c:pt idx="6020">
                  <c:v>6021</c:v>
                </c:pt>
                <c:pt idx="6021">
                  <c:v>6022</c:v>
                </c:pt>
                <c:pt idx="6022">
                  <c:v>6023</c:v>
                </c:pt>
                <c:pt idx="6023">
                  <c:v>6024</c:v>
                </c:pt>
                <c:pt idx="6024">
                  <c:v>6025</c:v>
                </c:pt>
                <c:pt idx="6025">
                  <c:v>6026</c:v>
                </c:pt>
                <c:pt idx="6026">
                  <c:v>6027</c:v>
                </c:pt>
                <c:pt idx="6027">
                  <c:v>6028</c:v>
                </c:pt>
                <c:pt idx="6028">
                  <c:v>6029</c:v>
                </c:pt>
                <c:pt idx="6029">
                  <c:v>6030</c:v>
                </c:pt>
                <c:pt idx="6030">
                  <c:v>6031</c:v>
                </c:pt>
                <c:pt idx="6031">
                  <c:v>6032</c:v>
                </c:pt>
                <c:pt idx="6032">
                  <c:v>6033</c:v>
                </c:pt>
                <c:pt idx="6033">
                  <c:v>6034</c:v>
                </c:pt>
                <c:pt idx="6034">
                  <c:v>6035</c:v>
                </c:pt>
                <c:pt idx="6035">
                  <c:v>6036</c:v>
                </c:pt>
                <c:pt idx="6036">
                  <c:v>6037</c:v>
                </c:pt>
                <c:pt idx="6037">
                  <c:v>6038</c:v>
                </c:pt>
                <c:pt idx="6038">
                  <c:v>6039</c:v>
                </c:pt>
                <c:pt idx="6039">
                  <c:v>6040</c:v>
                </c:pt>
                <c:pt idx="6040">
                  <c:v>6041</c:v>
                </c:pt>
                <c:pt idx="6041">
                  <c:v>6042</c:v>
                </c:pt>
                <c:pt idx="6042">
                  <c:v>6043</c:v>
                </c:pt>
                <c:pt idx="6043">
                  <c:v>6044</c:v>
                </c:pt>
                <c:pt idx="6044">
                  <c:v>6045</c:v>
                </c:pt>
                <c:pt idx="6045">
                  <c:v>6046</c:v>
                </c:pt>
                <c:pt idx="6046">
                  <c:v>6047</c:v>
                </c:pt>
                <c:pt idx="6047">
                  <c:v>6048</c:v>
                </c:pt>
                <c:pt idx="6048">
                  <c:v>6049</c:v>
                </c:pt>
                <c:pt idx="6049">
                  <c:v>6050</c:v>
                </c:pt>
                <c:pt idx="6050">
                  <c:v>6051</c:v>
                </c:pt>
                <c:pt idx="6051">
                  <c:v>6052</c:v>
                </c:pt>
                <c:pt idx="6052">
                  <c:v>6053</c:v>
                </c:pt>
                <c:pt idx="6053">
                  <c:v>6054</c:v>
                </c:pt>
                <c:pt idx="6054">
                  <c:v>6055</c:v>
                </c:pt>
                <c:pt idx="6055">
                  <c:v>6056</c:v>
                </c:pt>
                <c:pt idx="6056">
                  <c:v>6057</c:v>
                </c:pt>
                <c:pt idx="6057">
                  <c:v>6058</c:v>
                </c:pt>
                <c:pt idx="6058">
                  <c:v>6059</c:v>
                </c:pt>
                <c:pt idx="6059">
                  <c:v>6060</c:v>
                </c:pt>
                <c:pt idx="6060">
                  <c:v>6061</c:v>
                </c:pt>
                <c:pt idx="6061">
                  <c:v>6062</c:v>
                </c:pt>
                <c:pt idx="6062">
                  <c:v>6063</c:v>
                </c:pt>
                <c:pt idx="6063">
                  <c:v>6064</c:v>
                </c:pt>
                <c:pt idx="6064">
                  <c:v>6065</c:v>
                </c:pt>
                <c:pt idx="6065">
                  <c:v>6066</c:v>
                </c:pt>
                <c:pt idx="6066">
                  <c:v>6067</c:v>
                </c:pt>
                <c:pt idx="6067">
                  <c:v>6068</c:v>
                </c:pt>
                <c:pt idx="6068">
                  <c:v>6069</c:v>
                </c:pt>
                <c:pt idx="6069">
                  <c:v>6070</c:v>
                </c:pt>
                <c:pt idx="6070">
                  <c:v>6071</c:v>
                </c:pt>
                <c:pt idx="6071">
                  <c:v>6072</c:v>
                </c:pt>
                <c:pt idx="6072">
                  <c:v>6073</c:v>
                </c:pt>
                <c:pt idx="6073">
                  <c:v>6074</c:v>
                </c:pt>
                <c:pt idx="6074">
                  <c:v>6075</c:v>
                </c:pt>
                <c:pt idx="6075">
                  <c:v>6076</c:v>
                </c:pt>
                <c:pt idx="6076">
                  <c:v>6077</c:v>
                </c:pt>
                <c:pt idx="6077">
                  <c:v>6078</c:v>
                </c:pt>
                <c:pt idx="6078">
                  <c:v>6079</c:v>
                </c:pt>
                <c:pt idx="6079">
                  <c:v>6080</c:v>
                </c:pt>
                <c:pt idx="6080">
                  <c:v>6081</c:v>
                </c:pt>
                <c:pt idx="6081">
                  <c:v>6082</c:v>
                </c:pt>
                <c:pt idx="6082">
                  <c:v>6083</c:v>
                </c:pt>
                <c:pt idx="6083">
                  <c:v>6084</c:v>
                </c:pt>
                <c:pt idx="6084">
                  <c:v>6085</c:v>
                </c:pt>
                <c:pt idx="6085">
                  <c:v>6086</c:v>
                </c:pt>
                <c:pt idx="6086">
                  <c:v>6087</c:v>
                </c:pt>
                <c:pt idx="6087">
                  <c:v>6088</c:v>
                </c:pt>
                <c:pt idx="6088">
                  <c:v>6089</c:v>
                </c:pt>
                <c:pt idx="6089">
                  <c:v>6090</c:v>
                </c:pt>
                <c:pt idx="6090">
                  <c:v>6091</c:v>
                </c:pt>
                <c:pt idx="6091">
                  <c:v>6092</c:v>
                </c:pt>
                <c:pt idx="6092">
                  <c:v>6093</c:v>
                </c:pt>
                <c:pt idx="6093">
                  <c:v>6094</c:v>
                </c:pt>
                <c:pt idx="6094">
                  <c:v>6095</c:v>
                </c:pt>
                <c:pt idx="6095">
                  <c:v>6096</c:v>
                </c:pt>
                <c:pt idx="6096">
                  <c:v>6097</c:v>
                </c:pt>
                <c:pt idx="6097">
                  <c:v>6098</c:v>
                </c:pt>
                <c:pt idx="6098">
                  <c:v>6099</c:v>
                </c:pt>
                <c:pt idx="6099">
                  <c:v>6100</c:v>
                </c:pt>
                <c:pt idx="6100">
                  <c:v>6101</c:v>
                </c:pt>
                <c:pt idx="6101">
                  <c:v>6102</c:v>
                </c:pt>
                <c:pt idx="6102">
                  <c:v>6103</c:v>
                </c:pt>
                <c:pt idx="6103">
                  <c:v>6104</c:v>
                </c:pt>
                <c:pt idx="6104">
                  <c:v>6105</c:v>
                </c:pt>
                <c:pt idx="6105">
                  <c:v>6106</c:v>
                </c:pt>
                <c:pt idx="6106">
                  <c:v>6107</c:v>
                </c:pt>
                <c:pt idx="6107">
                  <c:v>6108</c:v>
                </c:pt>
                <c:pt idx="6108">
                  <c:v>6109</c:v>
                </c:pt>
                <c:pt idx="6109">
                  <c:v>6110</c:v>
                </c:pt>
                <c:pt idx="6110">
                  <c:v>6111</c:v>
                </c:pt>
                <c:pt idx="6111">
                  <c:v>6112</c:v>
                </c:pt>
                <c:pt idx="6112">
                  <c:v>6113</c:v>
                </c:pt>
                <c:pt idx="6113">
                  <c:v>6114</c:v>
                </c:pt>
                <c:pt idx="6114">
                  <c:v>6115</c:v>
                </c:pt>
                <c:pt idx="6115">
                  <c:v>6116</c:v>
                </c:pt>
                <c:pt idx="6116">
                  <c:v>6117</c:v>
                </c:pt>
                <c:pt idx="6117">
                  <c:v>6118</c:v>
                </c:pt>
                <c:pt idx="6118">
                  <c:v>6119</c:v>
                </c:pt>
                <c:pt idx="6119">
                  <c:v>6120</c:v>
                </c:pt>
                <c:pt idx="6120">
                  <c:v>6121</c:v>
                </c:pt>
                <c:pt idx="6121">
                  <c:v>6122</c:v>
                </c:pt>
                <c:pt idx="6122">
                  <c:v>6123</c:v>
                </c:pt>
                <c:pt idx="6123">
                  <c:v>6124</c:v>
                </c:pt>
                <c:pt idx="6124">
                  <c:v>6125</c:v>
                </c:pt>
                <c:pt idx="6125">
                  <c:v>6126</c:v>
                </c:pt>
                <c:pt idx="6126">
                  <c:v>6127</c:v>
                </c:pt>
                <c:pt idx="6127">
                  <c:v>6128</c:v>
                </c:pt>
                <c:pt idx="6128">
                  <c:v>6129</c:v>
                </c:pt>
                <c:pt idx="6129">
                  <c:v>6130</c:v>
                </c:pt>
                <c:pt idx="6130">
                  <c:v>6131</c:v>
                </c:pt>
                <c:pt idx="6131">
                  <c:v>6132</c:v>
                </c:pt>
                <c:pt idx="6132">
                  <c:v>6133</c:v>
                </c:pt>
                <c:pt idx="6133">
                  <c:v>6134</c:v>
                </c:pt>
                <c:pt idx="6134">
                  <c:v>6135</c:v>
                </c:pt>
                <c:pt idx="6135">
                  <c:v>6136</c:v>
                </c:pt>
                <c:pt idx="6136">
                  <c:v>6137</c:v>
                </c:pt>
                <c:pt idx="6137">
                  <c:v>6138</c:v>
                </c:pt>
                <c:pt idx="6138">
                  <c:v>6139</c:v>
                </c:pt>
                <c:pt idx="6139">
                  <c:v>6140</c:v>
                </c:pt>
                <c:pt idx="6140">
                  <c:v>6141</c:v>
                </c:pt>
                <c:pt idx="6141">
                  <c:v>6142</c:v>
                </c:pt>
                <c:pt idx="6142">
                  <c:v>6143</c:v>
                </c:pt>
                <c:pt idx="6143">
                  <c:v>6144</c:v>
                </c:pt>
                <c:pt idx="6144">
                  <c:v>6145</c:v>
                </c:pt>
                <c:pt idx="6145">
                  <c:v>6146</c:v>
                </c:pt>
                <c:pt idx="6146">
                  <c:v>6147</c:v>
                </c:pt>
                <c:pt idx="6147">
                  <c:v>6148</c:v>
                </c:pt>
                <c:pt idx="6148">
                  <c:v>6149</c:v>
                </c:pt>
                <c:pt idx="6149">
                  <c:v>6150</c:v>
                </c:pt>
                <c:pt idx="6150">
                  <c:v>6151</c:v>
                </c:pt>
                <c:pt idx="6151">
                  <c:v>6152</c:v>
                </c:pt>
                <c:pt idx="6152">
                  <c:v>6153</c:v>
                </c:pt>
                <c:pt idx="6153">
                  <c:v>6154</c:v>
                </c:pt>
                <c:pt idx="6154">
                  <c:v>6155</c:v>
                </c:pt>
                <c:pt idx="6155">
                  <c:v>6156</c:v>
                </c:pt>
                <c:pt idx="6156">
                  <c:v>6157</c:v>
                </c:pt>
                <c:pt idx="6157">
                  <c:v>6158</c:v>
                </c:pt>
                <c:pt idx="6158">
                  <c:v>6159</c:v>
                </c:pt>
                <c:pt idx="6159">
                  <c:v>6160</c:v>
                </c:pt>
                <c:pt idx="6160">
                  <c:v>6161</c:v>
                </c:pt>
                <c:pt idx="6161">
                  <c:v>6162</c:v>
                </c:pt>
                <c:pt idx="6162">
                  <c:v>6163</c:v>
                </c:pt>
                <c:pt idx="6163">
                  <c:v>6164</c:v>
                </c:pt>
                <c:pt idx="6164">
                  <c:v>6165</c:v>
                </c:pt>
                <c:pt idx="6165">
                  <c:v>6166</c:v>
                </c:pt>
                <c:pt idx="6166">
                  <c:v>6167</c:v>
                </c:pt>
                <c:pt idx="6167">
                  <c:v>6168</c:v>
                </c:pt>
                <c:pt idx="6168">
                  <c:v>6169</c:v>
                </c:pt>
                <c:pt idx="6169">
                  <c:v>6170</c:v>
                </c:pt>
                <c:pt idx="6170">
                  <c:v>6171</c:v>
                </c:pt>
                <c:pt idx="6171">
                  <c:v>6172</c:v>
                </c:pt>
                <c:pt idx="6172">
                  <c:v>6173</c:v>
                </c:pt>
                <c:pt idx="6173">
                  <c:v>6174</c:v>
                </c:pt>
                <c:pt idx="6174">
                  <c:v>6175</c:v>
                </c:pt>
                <c:pt idx="6175">
                  <c:v>6176</c:v>
                </c:pt>
                <c:pt idx="6176">
                  <c:v>6177</c:v>
                </c:pt>
                <c:pt idx="6177">
                  <c:v>6178</c:v>
                </c:pt>
                <c:pt idx="6178">
                  <c:v>6179</c:v>
                </c:pt>
                <c:pt idx="6179">
                  <c:v>6180</c:v>
                </c:pt>
                <c:pt idx="6180">
                  <c:v>6181</c:v>
                </c:pt>
                <c:pt idx="6181">
                  <c:v>6182</c:v>
                </c:pt>
                <c:pt idx="6182">
                  <c:v>6183</c:v>
                </c:pt>
                <c:pt idx="6183">
                  <c:v>6184</c:v>
                </c:pt>
                <c:pt idx="6184">
                  <c:v>6185</c:v>
                </c:pt>
                <c:pt idx="6185">
                  <c:v>6186</c:v>
                </c:pt>
                <c:pt idx="6186">
                  <c:v>6187</c:v>
                </c:pt>
                <c:pt idx="6187">
                  <c:v>6188</c:v>
                </c:pt>
                <c:pt idx="6188">
                  <c:v>6189</c:v>
                </c:pt>
                <c:pt idx="6189">
                  <c:v>6190</c:v>
                </c:pt>
                <c:pt idx="6190">
                  <c:v>6191</c:v>
                </c:pt>
                <c:pt idx="6191">
                  <c:v>6192</c:v>
                </c:pt>
                <c:pt idx="6192">
                  <c:v>6193</c:v>
                </c:pt>
                <c:pt idx="6193">
                  <c:v>6194</c:v>
                </c:pt>
                <c:pt idx="6194">
                  <c:v>6195</c:v>
                </c:pt>
                <c:pt idx="6195">
                  <c:v>6196</c:v>
                </c:pt>
                <c:pt idx="6196">
                  <c:v>6197</c:v>
                </c:pt>
                <c:pt idx="6197">
                  <c:v>6198</c:v>
                </c:pt>
                <c:pt idx="6198">
                  <c:v>6199</c:v>
                </c:pt>
                <c:pt idx="6199">
                  <c:v>6200</c:v>
                </c:pt>
                <c:pt idx="6200">
                  <c:v>6201</c:v>
                </c:pt>
                <c:pt idx="6201">
                  <c:v>6202</c:v>
                </c:pt>
                <c:pt idx="6202">
                  <c:v>6203</c:v>
                </c:pt>
                <c:pt idx="6203">
                  <c:v>6204</c:v>
                </c:pt>
                <c:pt idx="6204">
                  <c:v>6205</c:v>
                </c:pt>
                <c:pt idx="6205">
                  <c:v>6206</c:v>
                </c:pt>
                <c:pt idx="6206">
                  <c:v>6207</c:v>
                </c:pt>
                <c:pt idx="6207">
                  <c:v>6208</c:v>
                </c:pt>
                <c:pt idx="6208">
                  <c:v>6209</c:v>
                </c:pt>
                <c:pt idx="6209">
                  <c:v>6210</c:v>
                </c:pt>
                <c:pt idx="6210">
                  <c:v>6211</c:v>
                </c:pt>
                <c:pt idx="6211">
                  <c:v>6212</c:v>
                </c:pt>
                <c:pt idx="6212">
                  <c:v>6213</c:v>
                </c:pt>
                <c:pt idx="6213">
                  <c:v>6214</c:v>
                </c:pt>
                <c:pt idx="6214">
                  <c:v>6215</c:v>
                </c:pt>
                <c:pt idx="6215">
                  <c:v>6216</c:v>
                </c:pt>
                <c:pt idx="6216">
                  <c:v>6217</c:v>
                </c:pt>
                <c:pt idx="6217">
                  <c:v>6218</c:v>
                </c:pt>
                <c:pt idx="6218">
                  <c:v>6219</c:v>
                </c:pt>
                <c:pt idx="6219">
                  <c:v>6220</c:v>
                </c:pt>
                <c:pt idx="6220">
                  <c:v>6221</c:v>
                </c:pt>
                <c:pt idx="6221">
                  <c:v>6222</c:v>
                </c:pt>
                <c:pt idx="6222">
                  <c:v>6223</c:v>
                </c:pt>
                <c:pt idx="6223">
                  <c:v>6224</c:v>
                </c:pt>
                <c:pt idx="6224">
                  <c:v>6225</c:v>
                </c:pt>
                <c:pt idx="6225">
                  <c:v>6226</c:v>
                </c:pt>
                <c:pt idx="6226">
                  <c:v>6227</c:v>
                </c:pt>
                <c:pt idx="6227">
                  <c:v>6228</c:v>
                </c:pt>
                <c:pt idx="6228">
                  <c:v>6229</c:v>
                </c:pt>
                <c:pt idx="6229">
                  <c:v>6230</c:v>
                </c:pt>
                <c:pt idx="6230">
                  <c:v>6231</c:v>
                </c:pt>
                <c:pt idx="6231">
                  <c:v>6232</c:v>
                </c:pt>
                <c:pt idx="6232">
                  <c:v>6233</c:v>
                </c:pt>
                <c:pt idx="6233">
                  <c:v>6234</c:v>
                </c:pt>
                <c:pt idx="6234">
                  <c:v>6235</c:v>
                </c:pt>
                <c:pt idx="6235">
                  <c:v>6236</c:v>
                </c:pt>
                <c:pt idx="6236">
                  <c:v>6237</c:v>
                </c:pt>
                <c:pt idx="6237">
                  <c:v>6238</c:v>
                </c:pt>
                <c:pt idx="6238">
                  <c:v>6239</c:v>
                </c:pt>
                <c:pt idx="6239">
                  <c:v>6240</c:v>
                </c:pt>
                <c:pt idx="6240">
                  <c:v>6241</c:v>
                </c:pt>
                <c:pt idx="6241">
                  <c:v>6242</c:v>
                </c:pt>
                <c:pt idx="6242">
                  <c:v>6243</c:v>
                </c:pt>
                <c:pt idx="6243">
                  <c:v>6244</c:v>
                </c:pt>
                <c:pt idx="6244">
                  <c:v>6245</c:v>
                </c:pt>
                <c:pt idx="6245">
                  <c:v>6246</c:v>
                </c:pt>
                <c:pt idx="6246">
                  <c:v>6247</c:v>
                </c:pt>
                <c:pt idx="6247">
                  <c:v>6248</c:v>
                </c:pt>
                <c:pt idx="6248">
                  <c:v>6249</c:v>
                </c:pt>
                <c:pt idx="6249">
                  <c:v>6250</c:v>
                </c:pt>
                <c:pt idx="6250">
                  <c:v>6251</c:v>
                </c:pt>
                <c:pt idx="6251">
                  <c:v>6252</c:v>
                </c:pt>
                <c:pt idx="6252">
                  <c:v>6253</c:v>
                </c:pt>
                <c:pt idx="6253">
                  <c:v>6254</c:v>
                </c:pt>
                <c:pt idx="6254">
                  <c:v>6255</c:v>
                </c:pt>
                <c:pt idx="6255">
                  <c:v>6256</c:v>
                </c:pt>
                <c:pt idx="6256">
                  <c:v>6257</c:v>
                </c:pt>
                <c:pt idx="6257">
                  <c:v>6258</c:v>
                </c:pt>
                <c:pt idx="6258">
                  <c:v>6259</c:v>
                </c:pt>
                <c:pt idx="6259">
                  <c:v>6260</c:v>
                </c:pt>
                <c:pt idx="6260">
                  <c:v>6261</c:v>
                </c:pt>
                <c:pt idx="6261">
                  <c:v>6262</c:v>
                </c:pt>
                <c:pt idx="6262">
                  <c:v>6263</c:v>
                </c:pt>
                <c:pt idx="6263">
                  <c:v>6264</c:v>
                </c:pt>
                <c:pt idx="6264">
                  <c:v>6265</c:v>
                </c:pt>
                <c:pt idx="6265">
                  <c:v>6266</c:v>
                </c:pt>
                <c:pt idx="6266">
                  <c:v>6267</c:v>
                </c:pt>
                <c:pt idx="6267">
                  <c:v>6268</c:v>
                </c:pt>
                <c:pt idx="6268">
                  <c:v>6269</c:v>
                </c:pt>
                <c:pt idx="6269">
                  <c:v>6270</c:v>
                </c:pt>
                <c:pt idx="6270">
                  <c:v>6271</c:v>
                </c:pt>
                <c:pt idx="6271">
                  <c:v>6272</c:v>
                </c:pt>
                <c:pt idx="6272">
                  <c:v>6273</c:v>
                </c:pt>
                <c:pt idx="6273">
                  <c:v>6274</c:v>
                </c:pt>
                <c:pt idx="6274">
                  <c:v>6275</c:v>
                </c:pt>
                <c:pt idx="6275">
                  <c:v>6276</c:v>
                </c:pt>
                <c:pt idx="6276">
                  <c:v>6277</c:v>
                </c:pt>
                <c:pt idx="6277">
                  <c:v>6278</c:v>
                </c:pt>
                <c:pt idx="6278">
                  <c:v>6279</c:v>
                </c:pt>
                <c:pt idx="6279">
                  <c:v>6280</c:v>
                </c:pt>
                <c:pt idx="6280">
                  <c:v>6281</c:v>
                </c:pt>
                <c:pt idx="6281">
                  <c:v>6282</c:v>
                </c:pt>
                <c:pt idx="6282">
                  <c:v>6283</c:v>
                </c:pt>
                <c:pt idx="6283">
                  <c:v>6284</c:v>
                </c:pt>
                <c:pt idx="6284">
                  <c:v>6285</c:v>
                </c:pt>
                <c:pt idx="6285">
                  <c:v>6286</c:v>
                </c:pt>
                <c:pt idx="6286">
                  <c:v>6287</c:v>
                </c:pt>
                <c:pt idx="6287">
                  <c:v>6288</c:v>
                </c:pt>
                <c:pt idx="6288">
                  <c:v>6289</c:v>
                </c:pt>
                <c:pt idx="6289">
                  <c:v>6290</c:v>
                </c:pt>
                <c:pt idx="6290">
                  <c:v>6291</c:v>
                </c:pt>
                <c:pt idx="6291">
                  <c:v>6292</c:v>
                </c:pt>
                <c:pt idx="6292">
                  <c:v>6293</c:v>
                </c:pt>
                <c:pt idx="6293">
                  <c:v>6294</c:v>
                </c:pt>
                <c:pt idx="6294">
                  <c:v>6295</c:v>
                </c:pt>
                <c:pt idx="6295">
                  <c:v>6296</c:v>
                </c:pt>
                <c:pt idx="6296">
                  <c:v>6297</c:v>
                </c:pt>
                <c:pt idx="6297">
                  <c:v>6298</c:v>
                </c:pt>
                <c:pt idx="6298">
                  <c:v>6299</c:v>
                </c:pt>
                <c:pt idx="6299">
                  <c:v>6300</c:v>
                </c:pt>
                <c:pt idx="6300">
                  <c:v>6301</c:v>
                </c:pt>
                <c:pt idx="6301">
                  <c:v>6302</c:v>
                </c:pt>
                <c:pt idx="6302">
                  <c:v>6303</c:v>
                </c:pt>
                <c:pt idx="6303">
                  <c:v>6304</c:v>
                </c:pt>
                <c:pt idx="6304">
                  <c:v>6305</c:v>
                </c:pt>
                <c:pt idx="6305">
                  <c:v>6306</c:v>
                </c:pt>
                <c:pt idx="6306">
                  <c:v>6307</c:v>
                </c:pt>
                <c:pt idx="6307">
                  <c:v>6308</c:v>
                </c:pt>
                <c:pt idx="6308">
                  <c:v>6309</c:v>
                </c:pt>
                <c:pt idx="6309">
                  <c:v>6310</c:v>
                </c:pt>
                <c:pt idx="6310">
                  <c:v>6311</c:v>
                </c:pt>
                <c:pt idx="6311">
                  <c:v>6312</c:v>
                </c:pt>
                <c:pt idx="6312">
                  <c:v>6313</c:v>
                </c:pt>
                <c:pt idx="6313">
                  <c:v>6314</c:v>
                </c:pt>
                <c:pt idx="6314">
                  <c:v>6315</c:v>
                </c:pt>
                <c:pt idx="6315">
                  <c:v>6316</c:v>
                </c:pt>
                <c:pt idx="6316">
                  <c:v>6317</c:v>
                </c:pt>
                <c:pt idx="6317">
                  <c:v>6318</c:v>
                </c:pt>
                <c:pt idx="6318">
                  <c:v>6319</c:v>
                </c:pt>
                <c:pt idx="6319">
                  <c:v>6320</c:v>
                </c:pt>
                <c:pt idx="6320">
                  <c:v>6321</c:v>
                </c:pt>
                <c:pt idx="6321">
                  <c:v>6322</c:v>
                </c:pt>
                <c:pt idx="6322">
                  <c:v>6323</c:v>
                </c:pt>
                <c:pt idx="6323">
                  <c:v>6324</c:v>
                </c:pt>
                <c:pt idx="6324">
                  <c:v>6325</c:v>
                </c:pt>
                <c:pt idx="6325">
                  <c:v>6326</c:v>
                </c:pt>
                <c:pt idx="6326">
                  <c:v>6327</c:v>
                </c:pt>
                <c:pt idx="6327">
                  <c:v>6328</c:v>
                </c:pt>
                <c:pt idx="6328">
                  <c:v>6329</c:v>
                </c:pt>
                <c:pt idx="6329">
                  <c:v>6330</c:v>
                </c:pt>
                <c:pt idx="6330">
                  <c:v>6331</c:v>
                </c:pt>
                <c:pt idx="6331">
                  <c:v>6332</c:v>
                </c:pt>
                <c:pt idx="6332">
                  <c:v>6333</c:v>
                </c:pt>
                <c:pt idx="6333">
                  <c:v>6334</c:v>
                </c:pt>
                <c:pt idx="6334">
                  <c:v>6335</c:v>
                </c:pt>
                <c:pt idx="6335">
                  <c:v>6336</c:v>
                </c:pt>
                <c:pt idx="6336">
                  <c:v>6337</c:v>
                </c:pt>
                <c:pt idx="6337">
                  <c:v>6338</c:v>
                </c:pt>
                <c:pt idx="6338">
                  <c:v>6339</c:v>
                </c:pt>
                <c:pt idx="6339">
                  <c:v>6340</c:v>
                </c:pt>
                <c:pt idx="6340">
                  <c:v>6341</c:v>
                </c:pt>
                <c:pt idx="6341">
                  <c:v>6342</c:v>
                </c:pt>
                <c:pt idx="6342">
                  <c:v>6343</c:v>
                </c:pt>
                <c:pt idx="6343">
                  <c:v>6344</c:v>
                </c:pt>
                <c:pt idx="6344">
                  <c:v>6345</c:v>
                </c:pt>
                <c:pt idx="6345">
                  <c:v>6346</c:v>
                </c:pt>
                <c:pt idx="6346">
                  <c:v>6347</c:v>
                </c:pt>
                <c:pt idx="6347">
                  <c:v>6348</c:v>
                </c:pt>
                <c:pt idx="6348">
                  <c:v>6349</c:v>
                </c:pt>
                <c:pt idx="6349">
                  <c:v>6350</c:v>
                </c:pt>
                <c:pt idx="6350">
                  <c:v>6351</c:v>
                </c:pt>
                <c:pt idx="6351">
                  <c:v>6352</c:v>
                </c:pt>
                <c:pt idx="6352">
                  <c:v>6353</c:v>
                </c:pt>
                <c:pt idx="6353">
                  <c:v>6354</c:v>
                </c:pt>
                <c:pt idx="6354">
                  <c:v>6355</c:v>
                </c:pt>
                <c:pt idx="6355">
                  <c:v>6356</c:v>
                </c:pt>
                <c:pt idx="6356">
                  <c:v>6357</c:v>
                </c:pt>
                <c:pt idx="6357">
                  <c:v>6358</c:v>
                </c:pt>
                <c:pt idx="6358">
                  <c:v>6359</c:v>
                </c:pt>
                <c:pt idx="6359">
                  <c:v>6360</c:v>
                </c:pt>
                <c:pt idx="6360">
                  <c:v>6361</c:v>
                </c:pt>
                <c:pt idx="6361">
                  <c:v>6362</c:v>
                </c:pt>
                <c:pt idx="6362">
                  <c:v>6363</c:v>
                </c:pt>
                <c:pt idx="6363">
                  <c:v>6364</c:v>
                </c:pt>
                <c:pt idx="6364">
                  <c:v>6365</c:v>
                </c:pt>
                <c:pt idx="6365">
                  <c:v>6366</c:v>
                </c:pt>
                <c:pt idx="6366">
                  <c:v>6367</c:v>
                </c:pt>
                <c:pt idx="6367">
                  <c:v>6368</c:v>
                </c:pt>
                <c:pt idx="6368">
                  <c:v>6369</c:v>
                </c:pt>
                <c:pt idx="6369">
                  <c:v>6370</c:v>
                </c:pt>
                <c:pt idx="6370">
                  <c:v>6371</c:v>
                </c:pt>
                <c:pt idx="6371">
                  <c:v>6372</c:v>
                </c:pt>
                <c:pt idx="6372">
                  <c:v>6373</c:v>
                </c:pt>
                <c:pt idx="6373">
                  <c:v>6374</c:v>
                </c:pt>
                <c:pt idx="6374">
                  <c:v>6375</c:v>
                </c:pt>
                <c:pt idx="6375">
                  <c:v>6376</c:v>
                </c:pt>
                <c:pt idx="6376">
                  <c:v>6377</c:v>
                </c:pt>
                <c:pt idx="6377">
                  <c:v>6378</c:v>
                </c:pt>
                <c:pt idx="6378">
                  <c:v>6379</c:v>
                </c:pt>
                <c:pt idx="6379">
                  <c:v>6380</c:v>
                </c:pt>
                <c:pt idx="6380">
                  <c:v>6381</c:v>
                </c:pt>
                <c:pt idx="6381">
                  <c:v>6382</c:v>
                </c:pt>
                <c:pt idx="6382">
                  <c:v>6383</c:v>
                </c:pt>
                <c:pt idx="6383">
                  <c:v>6384</c:v>
                </c:pt>
                <c:pt idx="6384">
                  <c:v>6385</c:v>
                </c:pt>
                <c:pt idx="6385">
                  <c:v>6386</c:v>
                </c:pt>
                <c:pt idx="6386">
                  <c:v>6387</c:v>
                </c:pt>
                <c:pt idx="6387">
                  <c:v>6388</c:v>
                </c:pt>
                <c:pt idx="6388">
                  <c:v>6389</c:v>
                </c:pt>
                <c:pt idx="6389">
                  <c:v>6390</c:v>
                </c:pt>
                <c:pt idx="6390">
                  <c:v>6391</c:v>
                </c:pt>
                <c:pt idx="6391">
                  <c:v>6392</c:v>
                </c:pt>
                <c:pt idx="6392">
                  <c:v>6393</c:v>
                </c:pt>
                <c:pt idx="6393">
                  <c:v>6394</c:v>
                </c:pt>
                <c:pt idx="6394">
                  <c:v>6395</c:v>
                </c:pt>
                <c:pt idx="6395">
                  <c:v>6396</c:v>
                </c:pt>
                <c:pt idx="6396">
                  <c:v>6397</c:v>
                </c:pt>
                <c:pt idx="6397">
                  <c:v>6398</c:v>
                </c:pt>
                <c:pt idx="6398">
                  <c:v>6399</c:v>
                </c:pt>
                <c:pt idx="6399">
                  <c:v>6400</c:v>
                </c:pt>
                <c:pt idx="6400">
                  <c:v>6401</c:v>
                </c:pt>
                <c:pt idx="6401">
                  <c:v>6402</c:v>
                </c:pt>
                <c:pt idx="6402">
                  <c:v>6403</c:v>
                </c:pt>
                <c:pt idx="6403">
                  <c:v>6404</c:v>
                </c:pt>
                <c:pt idx="6404">
                  <c:v>6405</c:v>
                </c:pt>
                <c:pt idx="6405">
                  <c:v>6406</c:v>
                </c:pt>
                <c:pt idx="6406">
                  <c:v>6407</c:v>
                </c:pt>
                <c:pt idx="6407">
                  <c:v>6408</c:v>
                </c:pt>
                <c:pt idx="6408">
                  <c:v>6409</c:v>
                </c:pt>
                <c:pt idx="6409">
                  <c:v>6410</c:v>
                </c:pt>
                <c:pt idx="6410">
                  <c:v>6411</c:v>
                </c:pt>
                <c:pt idx="6411">
                  <c:v>6412</c:v>
                </c:pt>
                <c:pt idx="6412">
                  <c:v>6413</c:v>
                </c:pt>
                <c:pt idx="6413">
                  <c:v>6414</c:v>
                </c:pt>
                <c:pt idx="6414">
                  <c:v>6415</c:v>
                </c:pt>
                <c:pt idx="6415">
                  <c:v>6416</c:v>
                </c:pt>
                <c:pt idx="6416">
                  <c:v>6417</c:v>
                </c:pt>
                <c:pt idx="6417">
                  <c:v>6418</c:v>
                </c:pt>
                <c:pt idx="6418">
                  <c:v>6419</c:v>
                </c:pt>
                <c:pt idx="6419">
                  <c:v>6420</c:v>
                </c:pt>
                <c:pt idx="6420">
                  <c:v>6421</c:v>
                </c:pt>
                <c:pt idx="6421">
                  <c:v>6422</c:v>
                </c:pt>
                <c:pt idx="6422">
                  <c:v>6423</c:v>
                </c:pt>
                <c:pt idx="6423">
                  <c:v>6424</c:v>
                </c:pt>
                <c:pt idx="6424">
                  <c:v>6425</c:v>
                </c:pt>
                <c:pt idx="6425">
                  <c:v>6426</c:v>
                </c:pt>
                <c:pt idx="6426">
                  <c:v>6427</c:v>
                </c:pt>
                <c:pt idx="6427">
                  <c:v>6428</c:v>
                </c:pt>
                <c:pt idx="6428">
                  <c:v>6429</c:v>
                </c:pt>
                <c:pt idx="6429">
                  <c:v>6430</c:v>
                </c:pt>
                <c:pt idx="6430">
                  <c:v>6431</c:v>
                </c:pt>
                <c:pt idx="6431">
                  <c:v>6432</c:v>
                </c:pt>
                <c:pt idx="6432">
                  <c:v>6433</c:v>
                </c:pt>
                <c:pt idx="6433">
                  <c:v>6434</c:v>
                </c:pt>
                <c:pt idx="6434">
                  <c:v>6435</c:v>
                </c:pt>
                <c:pt idx="6435">
                  <c:v>6436</c:v>
                </c:pt>
                <c:pt idx="6436">
                  <c:v>6437</c:v>
                </c:pt>
                <c:pt idx="6437">
                  <c:v>6438</c:v>
                </c:pt>
                <c:pt idx="6438">
                  <c:v>6439</c:v>
                </c:pt>
                <c:pt idx="6439">
                  <c:v>6440</c:v>
                </c:pt>
                <c:pt idx="6440">
                  <c:v>6441</c:v>
                </c:pt>
                <c:pt idx="6441">
                  <c:v>6442</c:v>
                </c:pt>
                <c:pt idx="6442">
                  <c:v>6443</c:v>
                </c:pt>
                <c:pt idx="6443">
                  <c:v>6444</c:v>
                </c:pt>
                <c:pt idx="6444">
                  <c:v>6445</c:v>
                </c:pt>
                <c:pt idx="6445">
                  <c:v>6446</c:v>
                </c:pt>
                <c:pt idx="6446">
                  <c:v>6447</c:v>
                </c:pt>
                <c:pt idx="6447">
                  <c:v>6448</c:v>
                </c:pt>
                <c:pt idx="6448">
                  <c:v>6449</c:v>
                </c:pt>
                <c:pt idx="6449">
                  <c:v>6450</c:v>
                </c:pt>
                <c:pt idx="6450">
                  <c:v>6451</c:v>
                </c:pt>
                <c:pt idx="6451">
                  <c:v>6452</c:v>
                </c:pt>
                <c:pt idx="6452">
                  <c:v>6453</c:v>
                </c:pt>
                <c:pt idx="6453">
                  <c:v>6454</c:v>
                </c:pt>
                <c:pt idx="6454">
                  <c:v>6455</c:v>
                </c:pt>
                <c:pt idx="6455">
                  <c:v>6456</c:v>
                </c:pt>
                <c:pt idx="6456">
                  <c:v>6457</c:v>
                </c:pt>
                <c:pt idx="6457">
                  <c:v>6458</c:v>
                </c:pt>
                <c:pt idx="6458">
                  <c:v>6459</c:v>
                </c:pt>
                <c:pt idx="6459">
                  <c:v>6460</c:v>
                </c:pt>
                <c:pt idx="6460">
                  <c:v>6461</c:v>
                </c:pt>
                <c:pt idx="6461">
                  <c:v>6462</c:v>
                </c:pt>
                <c:pt idx="6462">
                  <c:v>6463</c:v>
                </c:pt>
                <c:pt idx="6463">
                  <c:v>6464</c:v>
                </c:pt>
                <c:pt idx="6464">
                  <c:v>6465</c:v>
                </c:pt>
                <c:pt idx="6465">
                  <c:v>6466</c:v>
                </c:pt>
                <c:pt idx="6466">
                  <c:v>6467</c:v>
                </c:pt>
                <c:pt idx="6467">
                  <c:v>6468</c:v>
                </c:pt>
                <c:pt idx="6468">
                  <c:v>6469</c:v>
                </c:pt>
                <c:pt idx="6469">
                  <c:v>6470</c:v>
                </c:pt>
                <c:pt idx="6470">
                  <c:v>6471</c:v>
                </c:pt>
                <c:pt idx="6471">
                  <c:v>6472</c:v>
                </c:pt>
                <c:pt idx="6472">
                  <c:v>6473</c:v>
                </c:pt>
                <c:pt idx="6473">
                  <c:v>6474</c:v>
                </c:pt>
                <c:pt idx="6474">
                  <c:v>6475</c:v>
                </c:pt>
                <c:pt idx="6475">
                  <c:v>6476</c:v>
                </c:pt>
                <c:pt idx="6476">
                  <c:v>6477</c:v>
                </c:pt>
                <c:pt idx="6477">
                  <c:v>6478</c:v>
                </c:pt>
                <c:pt idx="6478">
                  <c:v>6479</c:v>
                </c:pt>
                <c:pt idx="6479">
                  <c:v>6480</c:v>
                </c:pt>
                <c:pt idx="6480">
                  <c:v>6481</c:v>
                </c:pt>
                <c:pt idx="6481">
                  <c:v>6482</c:v>
                </c:pt>
                <c:pt idx="6482">
                  <c:v>6483</c:v>
                </c:pt>
                <c:pt idx="6483">
                  <c:v>6484</c:v>
                </c:pt>
                <c:pt idx="6484">
                  <c:v>6485</c:v>
                </c:pt>
                <c:pt idx="6485">
                  <c:v>6486</c:v>
                </c:pt>
                <c:pt idx="6486">
                  <c:v>6487</c:v>
                </c:pt>
                <c:pt idx="6487">
                  <c:v>6488</c:v>
                </c:pt>
                <c:pt idx="6488">
                  <c:v>6489</c:v>
                </c:pt>
                <c:pt idx="6489">
                  <c:v>6490</c:v>
                </c:pt>
                <c:pt idx="6490">
                  <c:v>6491</c:v>
                </c:pt>
                <c:pt idx="6491">
                  <c:v>6492</c:v>
                </c:pt>
                <c:pt idx="6492">
                  <c:v>6493</c:v>
                </c:pt>
                <c:pt idx="6493">
                  <c:v>6494</c:v>
                </c:pt>
                <c:pt idx="6494">
                  <c:v>6495</c:v>
                </c:pt>
                <c:pt idx="6495">
                  <c:v>6496</c:v>
                </c:pt>
                <c:pt idx="6496">
                  <c:v>6497</c:v>
                </c:pt>
                <c:pt idx="6497">
                  <c:v>6498</c:v>
                </c:pt>
                <c:pt idx="6498">
                  <c:v>6499</c:v>
                </c:pt>
                <c:pt idx="6499">
                  <c:v>6500</c:v>
                </c:pt>
                <c:pt idx="6500">
                  <c:v>6501</c:v>
                </c:pt>
                <c:pt idx="6501">
                  <c:v>6502</c:v>
                </c:pt>
                <c:pt idx="6502">
                  <c:v>6503</c:v>
                </c:pt>
                <c:pt idx="6503">
                  <c:v>6504</c:v>
                </c:pt>
                <c:pt idx="6504">
                  <c:v>6505</c:v>
                </c:pt>
                <c:pt idx="6505">
                  <c:v>6506</c:v>
                </c:pt>
                <c:pt idx="6506">
                  <c:v>6507</c:v>
                </c:pt>
                <c:pt idx="6507">
                  <c:v>6508</c:v>
                </c:pt>
                <c:pt idx="6508">
                  <c:v>6509</c:v>
                </c:pt>
                <c:pt idx="6509">
                  <c:v>6510</c:v>
                </c:pt>
                <c:pt idx="6510">
                  <c:v>6511</c:v>
                </c:pt>
                <c:pt idx="6511">
                  <c:v>6512</c:v>
                </c:pt>
                <c:pt idx="6512">
                  <c:v>6513</c:v>
                </c:pt>
                <c:pt idx="6513">
                  <c:v>6514</c:v>
                </c:pt>
                <c:pt idx="6514">
                  <c:v>6515</c:v>
                </c:pt>
                <c:pt idx="6515">
                  <c:v>6516</c:v>
                </c:pt>
                <c:pt idx="6516">
                  <c:v>6517</c:v>
                </c:pt>
                <c:pt idx="6517">
                  <c:v>6518</c:v>
                </c:pt>
                <c:pt idx="6518">
                  <c:v>6519</c:v>
                </c:pt>
                <c:pt idx="6519">
                  <c:v>6520</c:v>
                </c:pt>
                <c:pt idx="6520">
                  <c:v>6521</c:v>
                </c:pt>
                <c:pt idx="6521">
                  <c:v>6522</c:v>
                </c:pt>
                <c:pt idx="6522">
                  <c:v>6523</c:v>
                </c:pt>
                <c:pt idx="6523">
                  <c:v>6524</c:v>
                </c:pt>
                <c:pt idx="6524">
                  <c:v>6525</c:v>
                </c:pt>
                <c:pt idx="6525">
                  <c:v>6526</c:v>
                </c:pt>
                <c:pt idx="6526">
                  <c:v>6527</c:v>
                </c:pt>
                <c:pt idx="6527">
                  <c:v>6528</c:v>
                </c:pt>
                <c:pt idx="6528">
                  <c:v>6529</c:v>
                </c:pt>
                <c:pt idx="6529">
                  <c:v>6530</c:v>
                </c:pt>
                <c:pt idx="6530">
                  <c:v>6531</c:v>
                </c:pt>
                <c:pt idx="6531">
                  <c:v>6532</c:v>
                </c:pt>
                <c:pt idx="6532">
                  <c:v>6533</c:v>
                </c:pt>
                <c:pt idx="6533">
                  <c:v>6534</c:v>
                </c:pt>
                <c:pt idx="6534">
                  <c:v>6535</c:v>
                </c:pt>
                <c:pt idx="6535">
                  <c:v>6536</c:v>
                </c:pt>
                <c:pt idx="6536">
                  <c:v>6537</c:v>
                </c:pt>
                <c:pt idx="6537">
                  <c:v>6538</c:v>
                </c:pt>
                <c:pt idx="6538">
                  <c:v>6539</c:v>
                </c:pt>
                <c:pt idx="6539">
                  <c:v>6540</c:v>
                </c:pt>
                <c:pt idx="6540">
                  <c:v>6541</c:v>
                </c:pt>
                <c:pt idx="6541">
                  <c:v>6542</c:v>
                </c:pt>
                <c:pt idx="6542">
                  <c:v>6543</c:v>
                </c:pt>
                <c:pt idx="6543">
                  <c:v>6544</c:v>
                </c:pt>
                <c:pt idx="6544">
                  <c:v>6545</c:v>
                </c:pt>
                <c:pt idx="6545">
                  <c:v>6546</c:v>
                </c:pt>
                <c:pt idx="6546">
                  <c:v>6547</c:v>
                </c:pt>
                <c:pt idx="6547">
                  <c:v>6548</c:v>
                </c:pt>
                <c:pt idx="6548">
                  <c:v>6549</c:v>
                </c:pt>
                <c:pt idx="6549">
                  <c:v>6550</c:v>
                </c:pt>
                <c:pt idx="6550">
                  <c:v>6551</c:v>
                </c:pt>
                <c:pt idx="6551">
                  <c:v>6552</c:v>
                </c:pt>
                <c:pt idx="6552">
                  <c:v>6553</c:v>
                </c:pt>
                <c:pt idx="6553">
                  <c:v>6554</c:v>
                </c:pt>
                <c:pt idx="6554">
                  <c:v>6555</c:v>
                </c:pt>
                <c:pt idx="6555">
                  <c:v>6556</c:v>
                </c:pt>
                <c:pt idx="6556">
                  <c:v>6557</c:v>
                </c:pt>
                <c:pt idx="6557">
                  <c:v>6558</c:v>
                </c:pt>
                <c:pt idx="6558">
                  <c:v>6559</c:v>
                </c:pt>
                <c:pt idx="6559">
                  <c:v>6560</c:v>
                </c:pt>
                <c:pt idx="6560">
                  <c:v>6561</c:v>
                </c:pt>
                <c:pt idx="6561">
                  <c:v>6562</c:v>
                </c:pt>
                <c:pt idx="6562">
                  <c:v>6563</c:v>
                </c:pt>
                <c:pt idx="6563">
                  <c:v>6564</c:v>
                </c:pt>
                <c:pt idx="6564">
                  <c:v>6565</c:v>
                </c:pt>
                <c:pt idx="6565">
                  <c:v>6566</c:v>
                </c:pt>
                <c:pt idx="6566">
                  <c:v>6567</c:v>
                </c:pt>
                <c:pt idx="6567">
                  <c:v>6568</c:v>
                </c:pt>
                <c:pt idx="6568">
                  <c:v>6569</c:v>
                </c:pt>
                <c:pt idx="6569">
                  <c:v>6570</c:v>
                </c:pt>
                <c:pt idx="6570">
                  <c:v>6571</c:v>
                </c:pt>
                <c:pt idx="6571">
                  <c:v>6572</c:v>
                </c:pt>
                <c:pt idx="6572">
                  <c:v>6573</c:v>
                </c:pt>
                <c:pt idx="6573">
                  <c:v>6574</c:v>
                </c:pt>
                <c:pt idx="6574">
                  <c:v>6575</c:v>
                </c:pt>
                <c:pt idx="6575">
                  <c:v>6576</c:v>
                </c:pt>
                <c:pt idx="6576">
                  <c:v>6577</c:v>
                </c:pt>
                <c:pt idx="6577">
                  <c:v>6578</c:v>
                </c:pt>
                <c:pt idx="6578">
                  <c:v>6579</c:v>
                </c:pt>
                <c:pt idx="6579">
                  <c:v>6580</c:v>
                </c:pt>
                <c:pt idx="6580">
                  <c:v>6581</c:v>
                </c:pt>
                <c:pt idx="6581">
                  <c:v>6582</c:v>
                </c:pt>
                <c:pt idx="6582">
                  <c:v>6583</c:v>
                </c:pt>
                <c:pt idx="6583">
                  <c:v>6584</c:v>
                </c:pt>
                <c:pt idx="6584">
                  <c:v>6585</c:v>
                </c:pt>
                <c:pt idx="6585">
                  <c:v>6586</c:v>
                </c:pt>
                <c:pt idx="6586">
                  <c:v>6587</c:v>
                </c:pt>
                <c:pt idx="6587">
                  <c:v>6588</c:v>
                </c:pt>
                <c:pt idx="6588">
                  <c:v>6589</c:v>
                </c:pt>
                <c:pt idx="6589">
                  <c:v>6590</c:v>
                </c:pt>
                <c:pt idx="6590">
                  <c:v>6591</c:v>
                </c:pt>
                <c:pt idx="6591">
                  <c:v>6592</c:v>
                </c:pt>
                <c:pt idx="6592">
                  <c:v>6593</c:v>
                </c:pt>
                <c:pt idx="6593">
                  <c:v>6594</c:v>
                </c:pt>
                <c:pt idx="6594">
                  <c:v>6595</c:v>
                </c:pt>
                <c:pt idx="6595">
                  <c:v>6596</c:v>
                </c:pt>
                <c:pt idx="6596">
                  <c:v>6597</c:v>
                </c:pt>
                <c:pt idx="6597">
                  <c:v>6598</c:v>
                </c:pt>
                <c:pt idx="6598">
                  <c:v>6599</c:v>
                </c:pt>
                <c:pt idx="6599">
                  <c:v>6600</c:v>
                </c:pt>
                <c:pt idx="6600">
                  <c:v>6601</c:v>
                </c:pt>
                <c:pt idx="6601">
                  <c:v>6602</c:v>
                </c:pt>
                <c:pt idx="6602">
                  <c:v>6603</c:v>
                </c:pt>
                <c:pt idx="6603">
                  <c:v>6604</c:v>
                </c:pt>
                <c:pt idx="6604">
                  <c:v>6605</c:v>
                </c:pt>
                <c:pt idx="6605">
                  <c:v>6606</c:v>
                </c:pt>
                <c:pt idx="6606">
                  <c:v>6607</c:v>
                </c:pt>
                <c:pt idx="6607">
                  <c:v>6608</c:v>
                </c:pt>
                <c:pt idx="6608">
                  <c:v>6609</c:v>
                </c:pt>
                <c:pt idx="6609">
                  <c:v>6610</c:v>
                </c:pt>
                <c:pt idx="6610">
                  <c:v>6611</c:v>
                </c:pt>
                <c:pt idx="6611">
                  <c:v>6612</c:v>
                </c:pt>
                <c:pt idx="6612">
                  <c:v>6613</c:v>
                </c:pt>
                <c:pt idx="6613">
                  <c:v>6614</c:v>
                </c:pt>
                <c:pt idx="6614">
                  <c:v>6615</c:v>
                </c:pt>
                <c:pt idx="6615">
                  <c:v>6616</c:v>
                </c:pt>
                <c:pt idx="6616">
                  <c:v>6617</c:v>
                </c:pt>
                <c:pt idx="6617">
                  <c:v>6618</c:v>
                </c:pt>
                <c:pt idx="6618">
                  <c:v>6619</c:v>
                </c:pt>
                <c:pt idx="6619">
                  <c:v>6620</c:v>
                </c:pt>
                <c:pt idx="6620">
                  <c:v>6621</c:v>
                </c:pt>
                <c:pt idx="6621">
                  <c:v>6622</c:v>
                </c:pt>
                <c:pt idx="6622">
                  <c:v>6623</c:v>
                </c:pt>
                <c:pt idx="6623">
                  <c:v>6624</c:v>
                </c:pt>
                <c:pt idx="6624">
                  <c:v>6625</c:v>
                </c:pt>
                <c:pt idx="6625">
                  <c:v>6626</c:v>
                </c:pt>
                <c:pt idx="6626">
                  <c:v>6627</c:v>
                </c:pt>
                <c:pt idx="6627">
                  <c:v>6628</c:v>
                </c:pt>
                <c:pt idx="6628">
                  <c:v>6629</c:v>
                </c:pt>
                <c:pt idx="6629">
                  <c:v>6630</c:v>
                </c:pt>
                <c:pt idx="6630">
                  <c:v>6631</c:v>
                </c:pt>
                <c:pt idx="6631">
                  <c:v>6632</c:v>
                </c:pt>
                <c:pt idx="6632">
                  <c:v>6633</c:v>
                </c:pt>
                <c:pt idx="6633">
                  <c:v>6634</c:v>
                </c:pt>
                <c:pt idx="6634">
                  <c:v>6635</c:v>
                </c:pt>
                <c:pt idx="6635">
                  <c:v>6636</c:v>
                </c:pt>
                <c:pt idx="6636">
                  <c:v>6637</c:v>
                </c:pt>
                <c:pt idx="6637">
                  <c:v>6638</c:v>
                </c:pt>
                <c:pt idx="6638">
                  <c:v>6639</c:v>
                </c:pt>
                <c:pt idx="6639">
                  <c:v>6640</c:v>
                </c:pt>
                <c:pt idx="6640">
                  <c:v>6641</c:v>
                </c:pt>
                <c:pt idx="6641">
                  <c:v>6642</c:v>
                </c:pt>
                <c:pt idx="6642">
                  <c:v>6643</c:v>
                </c:pt>
                <c:pt idx="6643">
                  <c:v>6644</c:v>
                </c:pt>
                <c:pt idx="6644">
                  <c:v>6645</c:v>
                </c:pt>
                <c:pt idx="6645">
                  <c:v>6646</c:v>
                </c:pt>
                <c:pt idx="6646">
                  <c:v>6647</c:v>
                </c:pt>
                <c:pt idx="6647">
                  <c:v>6648</c:v>
                </c:pt>
                <c:pt idx="6648">
                  <c:v>6649</c:v>
                </c:pt>
                <c:pt idx="6649">
                  <c:v>6650</c:v>
                </c:pt>
                <c:pt idx="6650">
                  <c:v>6651</c:v>
                </c:pt>
                <c:pt idx="6651">
                  <c:v>6652</c:v>
                </c:pt>
                <c:pt idx="6652">
                  <c:v>6653</c:v>
                </c:pt>
                <c:pt idx="6653">
                  <c:v>6654</c:v>
                </c:pt>
                <c:pt idx="6654">
                  <c:v>6655</c:v>
                </c:pt>
                <c:pt idx="6655">
                  <c:v>6656</c:v>
                </c:pt>
                <c:pt idx="6656">
                  <c:v>6657</c:v>
                </c:pt>
                <c:pt idx="6657">
                  <c:v>6658</c:v>
                </c:pt>
                <c:pt idx="6658">
                  <c:v>6659</c:v>
                </c:pt>
                <c:pt idx="6659">
                  <c:v>6660</c:v>
                </c:pt>
                <c:pt idx="6660">
                  <c:v>6661</c:v>
                </c:pt>
                <c:pt idx="6661">
                  <c:v>6662</c:v>
                </c:pt>
                <c:pt idx="6662">
                  <c:v>6663</c:v>
                </c:pt>
                <c:pt idx="6663">
                  <c:v>6664</c:v>
                </c:pt>
                <c:pt idx="6664">
                  <c:v>6665</c:v>
                </c:pt>
                <c:pt idx="6665">
                  <c:v>6666</c:v>
                </c:pt>
                <c:pt idx="6666">
                  <c:v>6667</c:v>
                </c:pt>
                <c:pt idx="6667">
                  <c:v>6668</c:v>
                </c:pt>
                <c:pt idx="6668">
                  <c:v>6669</c:v>
                </c:pt>
                <c:pt idx="6669">
                  <c:v>6670</c:v>
                </c:pt>
                <c:pt idx="6670">
                  <c:v>6671</c:v>
                </c:pt>
                <c:pt idx="6671">
                  <c:v>6672</c:v>
                </c:pt>
                <c:pt idx="6672">
                  <c:v>6673</c:v>
                </c:pt>
                <c:pt idx="6673">
                  <c:v>6674</c:v>
                </c:pt>
                <c:pt idx="6674">
                  <c:v>6675</c:v>
                </c:pt>
                <c:pt idx="6675">
                  <c:v>6676</c:v>
                </c:pt>
                <c:pt idx="6676">
                  <c:v>6677</c:v>
                </c:pt>
                <c:pt idx="6677">
                  <c:v>6678</c:v>
                </c:pt>
                <c:pt idx="6678">
                  <c:v>6679</c:v>
                </c:pt>
                <c:pt idx="6679">
                  <c:v>6680</c:v>
                </c:pt>
                <c:pt idx="6680">
                  <c:v>6681</c:v>
                </c:pt>
                <c:pt idx="6681">
                  <c:v>6682</c:v>
                </c:pt>
                <c:pt idx="6682">
                  <c:v>6683</c:v>
                </c:pt>
                <c:pt idx="6683">
                  <c:v>6684</c:v>
                </c:pt>
                <c:pt idx="6684">
                  <c:v>6685</c:v>
                </c:pt>
                <c:pt idx="6685">
                  <c:v>6686</c:v>
                </c:pt>
                <c:pt idx="6686">
                  <c:v>6687</c:v>
                </c:pt>
                <c:pt idx="6687">
                  <c:v>6688</c:v>
                </c:pt>
                <c:pt idx="6688">
                  <c:v>6689</c:v>
                </c:pt>
                <c:pt idx="6689">
                  <c:v>6690</c:v>
                </c:pt>
                <c:pt idx="6690">
                  <c:v>6691</c:v>
                </c:pt>
                <c:pt idx="6691">
                  <c:v>6692</c:v>
                </c:pt>
                <c:pt idx="6692">
                  <c:v>6693</c:v>
                </c:pt>
                <c:pt idx="6693">
                  <c:v>6694</c:v>
                </c:pt>
                <c:pt idx="6694">
                  <c:v>6695</c:v>
                </c:pt>
                <c:pt idx="6695">
                  <c:v>6696</c:v>
                </c:pt>
                <c:pt idx="6696">
                  <c:v>6697</c:v>
                </c:pt>
                <c:pt idx="6697">
                  <c:v>6698</c:v>
                </c:pt>
                <c:pt idx="6698">
                  <c:v>6699</c:v>
                </c:pt>
                <c:pt idx="6699">
                  <c:v>6700</c:v>
                </c:pt>
                <c:pt idx="6700">
                  <c:v>6701</c:v>
                </c:pt>
                <c:pt idx="6701">
                  <c:v>6702</c:v>
                </c:pt>
                <c:pt idx="6702">
                  <c:v>6703</c:v>
                </c:pt>
                <c:pt idx="6703">
                  <c:v>6704</c:v>
                </c:pt>
                <c:pt idx="6704">
                  <c:v>6705</c:v>
                </c:pt>
                <c:pt idx="6705">
                  <c:v>6706</c:v>
                </c:pt>
                <c:pt idx="6706">
                  <c:v>6707</c:v>
                </c:pt>
                <c:pt idx="6707">
                  <c:v>6708</c:v>
                </c:pt>
                <c:pt idx="6708">
                  <c:v>6709</c:v>
                </c:pt>
                <c:pt idx="6709">
                  <c:v>6710</c:v>
                </c:pt>
                <c:pt idx="6710">
                  <c:v>6711</c:v>
                </c:pt>
                <c:pt idx="6711">
                  <c:v>6712</c:v>
                </c:pt>
                <c:pt idx="6712">
                  <c:v>6713</c:v>
                </c:pt>
                <c:pt idx="6713">
                  <c:v>6714</c:v>
                </c:pt>
                <c:pt idx="6714">
                  <c:v>6715</c:v>
                </c:pt>
                <c:pt idx="6715">
                  <c:v>6716</c:v>
                </c:pt>
                <c:pt idx="6716">
                  <c:v>6717</c:v>
                </c:pt>
                <c:pt idx="6717">
                  <c:v>6718</c:v>
                </c:pt>
                <c:pt idx="6718">
                  <c:v>6719</c:v>
                </c:pt>
                <c:pt idx="6719">
                  <c:v>6720</c:v>
                </c:pt>
                <c:pt idx="6720">
                  <c:v>6721</c:v>
                </c:pt>
                <c:pt idx="6721">
                  <c:v>6722</c:v>
                </c:pt>
                <c:pt idx="6722">
                  <c:v>6723</c:v>
                </c:pt>
                <c:pt idx="6723">
                  <c:v>6724</c:v>
                </c:pt>
                <c:pt idx="6724">
                  <c:v>6725</c:v>
                </c:pt>
                <c:pt idx="6725">
                  <c:v>6726</c:v>
                </c:pt>
                <c:pt idx="6726">
                  <c:v>6727</c:v>
                </c:pt>
                <c:pt idx="6727">
                  <c:v>6728</c:v>
                </c:pt>
                <c:pt idx="6728">
                  <c:v>6729</c:v>
                </c:pt>
                <c:pt idx="6729">
                  <c:v>6730</c:v>
                </c:pt>
                <c:pt idx="6730">
                  <c:v>6731</c:v>
                </c:pt>
                <c:pt idx="6731">
                  <c:v>6732</c:v>
                </c:pt>
                <c:pt idx="6732">
                  <c:v>6733</c:v>
                </c:pt>
                <c:pt idx="6733">
                  <c:v>6734</c:v>
                </c:pt>
                <c:pt idx="6734">
                  <c:v>6735</c:v>
                </c:pt>
                <c:pt idx="6735">
                  <c:v>6736</c:v>
                </c:pt>
                <c:pt idx="6736">
                  <c:v>6737</c:v>
                </c:pt>
                <c:pt idx="6737">
                  <c:v>6738</c:v>
                </c:pt>
                <c:pt idx="6738">
                  <c:v>6739</c:v>
                </c:pt>
                <c:pt idx="6739">
                  <c:v>6740</c:v>
                </c:pt>
                <c:pt idx="6740">
                  <c:v>6741</c:v>
                </c:pt>
                <c:pt idx="6741">
                  <c:v>6742</c:v>
                </c:pt>
                <c:pt idx="6742">
                  <c:v>6743</c:v>
                </c:pt>
                <c:pt idx="6743">
                  <c:v>6744</c:v>
                </c:pt>
                <c:pt idx="6744">
                  <c:v>6745</c:v>
                </c:pt>
                <c:pt idx="6745">
                  <c:v>6746</c:v>
                </c:pt>
                <c:pt idx="6746">
                  <c:v>6747</c:v>
                </c:pt>
                <c:pt idx="6747">
                  <c:v>6748</c:v>
                </c:pt>
                <c:pt idx="6748">
                  <c:v>6749</c:v>
                </c:pt>
                <c:pt idx="6749">
                  <c:v>6750</c:v>
                </c:pt>
                <c:pt idx="6750">
                  <c:v>6751</c:v>
                </c:pt>
                <c:pt idx="6751">
                  <c:v>6752</c:v>
                </c:pt>
                <c:pt idx="6752">
                  <c:v>6753</c:v>
                </c:pt>
                <c:pt idx="6753">
                  <c:v>6754</c:v>
                </c:pt>
                <c:pt idx="6754">
                  <c:v>6755</c:v>
                </c:pt>
                <c:pt idx="6755">
                  <c:v>6756</c:v>
                </c:pt>
                <c:pt idx="6756">
                  <c:v>6757</c:v>
                </c:pt>
                <c:pt idx="6757">
                  <c:v>6758</c:v>
                </c:pt>
                <c:pt idx="6758">
                  <c:v>6759</c:v>
                </c:pt>
                <c:pt idx="6759">
                  <c:v>6760</c:v>
                </c:pt>
                <c:pt idx="6760">
                  <c:v>6761</c:v>
                </c:pt>
                <c:pt idx="6761">
                  <c:v>6762</c:v>
                </c:pt>
                <c:pt idx="6762">
                  <c:v>6763</c:v>
                </c:pt>
                <c:pt idx="6763">
                  <c:v>6764</c:v>
                </c:pt>
                <c:pt idx="6764">
                  <c:v>6765</c:v>
                </c:pt>
                <c:pt idx="6765">
                  <c:v>6766</c:v>
                </c:pt>
                <c:pt idx="6766">
                  <c:v>6767</c:v>
                </c:pt>
                <c:pt idx="6767">
                  <c:v>6768</c:v>
                </c:pt>
                <c:pt idx="6768">
                  <c:v>6769</c:v>
                </c:pt>
                <c:pt idx="6769">
                  <c:v>6770</c:v>
                </c:pt>
                <c:pt idx="6770">
                  <c:v>6771</c:v>
                </c:pt>
                <c:pt idx="6771">
                  <c:v>6772</c:v>
                </c:pt>
                <c:pt idx="6772">
                  <c:v>6773</c:v>
                </c:pt>
                <c:pt idx="6773">
                  <c:v>6774</c:v>
                </c:pt>
                <c:pt idx="6774">
                  <c:v>6775</c:v>
                </c:pt>
                <c:pt idx="6775">
                  <c:v>6776</c:v>
                </c:pt>
                <c:pt idx="6776">
                  <c:v>6777</c:v>
                </c:pt>
                <c:pt idx="6777">
                  <c:v>6778</c:v>
                </c:pt>
                <c:pt idx="6778">
                  <c:v>6779</c:v>
                </c:pt>
                <c:pt idx="6779">
                  <c:v>6780</c:v>
                </c:pt>
                <c:pt idx="6780">
                  <c:v>6781</c:v>
                </c:pt>
                <c:pt idx="6781">
                  <c:v>6782</c:v>
                </c:pt>
                <c:pt idx="6782">
                  <c:v>6783</c:v>
                </c:pt>
                <c:pt idx="6783">
                  <c:v>6784</c:v>
                </c:pt>
                <c:pt idx="6784">
                  <c:v>6785</c:v>
                </c:pt>
                <c:pt idx="6785">
                  <c:v>6786</c:v>
                </c:pt>
                <c:pt idx="6786">
                  <c:v>6787</c:v>
                </c:pt>
                <c:pt idx="6787">
                  <c:v>6788</c:v>
                </c:pt>
                <c:pt idx="6788">
                  <c:v>6789</c:v>
                </c:pt>
                <c:pt idx="6789">
                  <c:v>6790</c:v>
                </c:pt>
                <c:pt idx="6790">
                  <c:v>6791</c:v>
                </c:pt>
                <c:pt idx="6791">
                  <c:v>6792</c:v>
                </c:pt>
                <c:pt idx="6792">
                  <c:v>6793</c:v>
                </c:pt>
                <c:pt idx="6793">
                  <c:v>6794</c:v>
                </c:pt>
                <c:pt idx="6794">
                  <c:v>6795</c:v>
                </c:pt>
                <c:pt idx="6795">
                  <c:v>6796</c:v>
                </c:pt>
                <c:pt idx="6796">
                  <c:v>6797</c:v>
                </c:pt>
                <c:pt idx="6797">
                  <c:v>6798</c:v>
                </c:pt>
                <c:pt idx="6798">
                  <c:v>6799</c:v>
                </c:pt>
                <c:pt idx="6799">
                  <c:v>6800</c:v>
                </c:pt>
                <c:pt idx="6800">
                  <c:v>6801</c:v>
                </c:pt>
                <c:pt idx="6801">
                  <c:v>6802</c:v>
                </c:pt>
                <c:pt idx="6802">
                  <c:v>6803</c:v>
                </c:pt>
                <c:pt idx="6803">
                  <c:v>6804</c:v>
                </c:pt>
                <c:pt idx="6804">
                  <c:v>6805</c:v>
                </c:pt>
                <c:pt idx="6805">
                  <c:v>6806</c:v>
                </c:pt>
                <c:pt idx="6806">
                  <c:v>6807</c:v>
                </c:pt>
                <c:pt idx="6807">
                  <c:v>6808</c:v>
                </c:pt>
                <c:pt idx="6808">
                  <c:v>6809</c:v>
                </c:pt>
                <c:pt idx="6809">
                  <c:v>6810</c:v>
                </c:pt>
                <c:pt idx="6810">
                  <c:v>6811</c:v>
                </c:pt>
                <c:pt idx="6811">
                  <c:v>6812</c:v>
                </c:pt>
                <c:pt idx="6812">
                  <c:v>6813</c:v>
                </c:pt>
                <c:pt idx="6813">
                  <c:v>6814</c:v>
                </c:pt>
                <c:pt idx="6814">
                  <c:v>6815</c:v>
                </c:pt>
                <c:pt idx="6815">
                  <c:v>6816</c:v>
                </c:pt>
                <c:pt idx="6816">
                  <c:v>6817</c:v>
                </c:pt>
                <c:pt idx="6817">
                  <c:v>6818</c:v>
                </c:pt>
                <c:pt idx="6818">
                  <c:v>6819</c:v>
                </c:pt>
                <c:pt idx="6819">
                  <c:v>6820</c:v>
                </c:pt>
                <c:pt idx="6820">
                  <c:v>6821</c:v>
                </c:pt>
                <c:pt idx="6821">
                  <c:v>6822</c:v>
                </c:pt>
                <c:pt idx="6822">
                  <c:v>6823</c:v>
                </c:pt>
                <c:pt idx="6823">
                  <c:v>6824</c:v>
                </c:pt>
                <c:pt idx="6824">
                  <c:v>6825</c:v>
                </c:pt>
                <c:pt idx="6825">
                  <c:v>6826</c:v>
                </c:pt>
                <c:pt idx="6826">
                  <c:v>6827</c:v>
                </c:pt>
                <c:pt idx="6827">
                  <c:v>6828</c:v>
                </c:pt>
                <c:pt idx="6828">
                  <c:v>6829</c:v>
                </c:pt>
                <c:pt idx="6829">
                  <c:v>6830</c:v>
                </c:pt>
                <c:pt idx="6830">
                  <c:v>6831</c:v>
                </c:pt>
                <c:pt idx="6831">
                  <c:v>6832</c:v>
                </c:pt>
                <c:pt idx="6832">
                  <c:v>6833</c:v>
                </c:pt>
                <c:pt idx="6833">
                  <c:v>6834</c:v>
                </c:pt>
                <c:pt idx="6834">
                  <c:v>6835</c:v>
                </c:pt>
                <c:pt idx="6835">
                  <c:v>6836</c:v>
                </c:pt>
                <c:pt idx="6836">
                  <c:v>6837</c:v>
                </c:pt>
                <c:pt idx="6837">
                  <c:v>6838</c:v>
                </c:pt>
                <c:pt idx="6838">
                  <c:v>6839</c:v>
                </c:pt>
                <c:pt idx="6839">
                  <c:v>6840</c:v>
                </c:pt>
                <c:pt idx="6840">
                  <c:v>6841</c:v>
                </c:pt>
                <c:pt idx="6841">
                  <c:v>6842</c:v>
                </c:pt>
                <c:pt idx="6842">
                  <c:v>6843</c:v>
                </c:pt>
                <c:pt idx="6843">
                  <c:v>6844</c:v>
                </c:pt>
                <c:pt idx="6844">
                  <c:v>6845</c:v>
                </c:pt>
                <c:pt idx="6845">
                  <c:v>6846</c:v>
                </c:pt>
                <c:pt idx="6846">
                  <c:v>6847</c:v>
                </c:pt>
                <c:pt idx="6847">
                  <c:v>6848</c:v>
                </c:pt>
                <c:pt idx="6848">
                  <c:v>6849</c:v>
                </c:pt>
                <c:pt idx="6849">
                  <c:v>6850</c:v>
                </c:pt>
                <c:pt idx="6850">
                  <c:v>6851</c:v>
                </c:pt>
                <c:pt idx="6851">
                  <c:v>6852</c:v>
                </c:pt>
                <c:pt idx="6852">
                  <c:v>6853</c:v>
                </c:pt>
                <c:pt idx="6853">
                  <c:v>6854</c:v>
                </c:pt>
                <c:pt idx="6854">
                  <c:v>6855</c:v>
                </c:pt>
                <c:pt idx="6855">
                  <c:v>6856</c:v>
                </c:pt>
                <c:pt idx="6856">
                  <c:v>6857</c:v>
                </c:pt>
                <c:pt idx="6857">
                  <c:v>6858</c:v>
                </c:pt>
                <c:pt idx="6858">
                  <c:v>6859</c:v>
                </c:pt>
                <c:pt idx="6859">
                  <c:v>6860</c:v>
                </c:pt>
                <c:pt idx="6860">
                  <c:v>6861</c:v>
                </c:pt>
                <c:pt idx="6861">
                  <c:v>6862</c:v>
                </c:pt>
                <c:pt idx="6862">
                  <c:v>6863</c:v>
                </c:pt>
                <c:pt idx="6863">
                  <c:v>6864</c:v>
                </c:pt>
                <c:pt idx="6864">
                  <c:v>6865</c:v>
                </c:pt>
                <c:pt idx="6865">
                  <c:v>6866</c:v>
                </c:pt>
                <c:pt idx="6866">
                  <c:v>6867</c:v>
                </c:pt>
                <c:pt idx="6867">
                  <c:v>6868</c:v>
                </c:pt>
                <c:pt idx="6868">
                  <c:v>6869</c:v>
                </c:pt>
                <c:pt idx="6869">
                  <c:v>6870</c:v>
                </c:pt>
                <c:pt idx="6870">
                  <c:v>6871</c:v>
                </c:pt>
                <c:pt idx="6871">
                  <c:v>6872</c:v>
                </c:pt>
                <c:pt idx="6872">
                  <c:v>6873</c:v>
                </c:pt>
                <c:pt idx="6873">
                  <c:v>6874</c:v>
                </c:pt>
                <c:pt idx="6874">
                  <c:v>6875</c:v>
                </c:pt>
                <c:pt idx="6875">
                  <c:v>6876</c:v>
                </c:pt>
                <c:pt idx="6876">
                  <c:v>6877</c:v>
                </c:pt>
                <c:pt idx="6877">
                  <c:v>6878</c:v>
                </c:pt>
                <c:pt idx="6878">
                  <c:v>6879</c:v>
                </c:pt>
                <c:pt idx="6879">
                  <c:v>6880</c:v>
                </c:pt>
                <c:pt idx="6880">
                  <c:v>6881</c:v>
                </c:pt>
                <c:pt idx="6881">
                  <c:v>6882</c:v>
                </c:pt>
                <c:pt idx="6882">
                  <c:v>6883</c:v>
                </c:pt>
                <c:pt idx="6883">
                  <c:v>6884</c:v>
                </c:pt>
                <c:pt idx="6884">
                  <c:v>6885</c:v>
                </c:pt>
                <c:pt idx="6885">
                  <c:v>6886</c:v>
                </c:pt>
                <c:pt idx="6886">
                  <c:v>6887</c:v>
                </c:pt>
                <c:pt idx="6887">
                  <c:v>6888</c:v>
                </c:pt>
                <c:pt idx="6888">
                  <c:v>6889</c:v>
                </c:pt>
                <c:pt idx="6889">
                  <c:v>6890</c:v>
                </c:pt>
                <c:pt idx="6890">
                  <c:v>6891</c:v>
                </c:pt>
                <c:pt idx="6891">
                  <c:v>6892</c:v>
                </c:pt>
                <c:pt idx="6892">
                  <c:v>6893</c:v>
                </c:pt>
                <c:pt idx="6893">
                  <c:v>6894</c:v>
                </c:pt>
                <c:pt idx="6894">
                  <c:v>6895</c:v>
                </c:pt>
                <c:pt idx="6895">
                  <c:v>6896</c:v>
                </c:pt>
                <c:pt idx="6896">
                  <c:v>6897</c:v>
                </c:pt>
                <c:pt idx="6897">
                  <c:v>6898</c:v>
                </c:pt>
                <c:pt idx="6898">
                  <c:v>6899</c:v>
                </c:pt>
                <c:pt idx="6899">
                  <c:v>6900</c:v>
                </c:pt>
                <c:pt idx="6900">
                  <c:v>6901</c:v>
                </c:pt>
                <c:pt idx="6901">
                  <c:v>6902</c:v>
                </c:pt>
                <c:pt idx="6902">
                  <c:v>6903</c:v>
                </c:pt>
                <c:pt idx="6903">
                  <c:v>6904</c:v>
                </c:pt>
                <c:pt idx="6904">
                  <c:v>6905</c:v>
                </c:pt>
                <c:pt idx="6905">
                  <c:v>6906</c:v>
                </c:pt>
                <c:pt idx="6906">
                  <c:v>6907</c:v>
                </c:pt>
                <c:pt idx="6907">
                  <c:v>6908</c:v>
                </c:pt>
                <c:pt idx="6908">
                  <c:v>6909</c:v>
                </c:pt>
                <c:pt idx="6909">
                  <c:v>6910</c:v>
                </c:pt>
                <c:pt idx="6910">
                  <c:v>6911</c:v>
                </c:pt>
                <c:pt idx="6911">
                  <c:v>6912</c:v>
                </c:pt>
                <c:pt idx="6912">
                  <c:v>6913</c:v>
                </c:pt>
                <c:pt idx="6913">
                  <c:v>6914</c:v>
                </c:pt>
                <c:pt idx="6914">
                  <c:v>6915</c:v>
                </c:pt>
                <c:pt idx="6915">
                  <c:v>6916</c:v>
                </c:pt>
                <c:pt idx="6916">
                  <c:v>6917</c:v>
                </c:pt>
                <c:pt idx="6917">
                  <c:v>6918</c:v>
                </c:pt>
                <c:pt idx="6918">
                  <c:v>6919</c:v>
                </c:pt>
                <c:pt idx="6919">
                  <c:v>6920</c:v>
                </c:pt>
                <c:pt idx="6920">
                  <c:v>6921</c:v>
                </c:pt>
                <c:pt idx="6921">
                  <c:v>6922</c:v>
                </c:pt>
                <c:pt idx="6922">
                  <c:v>6923</c:v>
                </c:pt>
                <c:pt idx="6923">
                  <c:v>6924</c:v>
                </c:pt>
                <c:pt idx="6924">
                  <c:v>6925</c:v>
                </c:pt>
                <c:pt idx="6925">
                  <c:v>6926</c:v>
                </c:pt>
                <c:pt idx="6926">
                  <c:v>6927</c:v>
                </c:pt>
                <c:pt idx="6927">
                  <c:v>6928</c:v>
                </c:pt>
                <c:pt idx="6928">
                  <c:v>6929</c:v>
                </c:pt>
                <c:pt idx="6929">
                  <c:v>6930</c:v>
                </c:pt>
                <c:pt idx="6930">
                  <c:v>6931</c:v>
                </c:pt>
                <c:pt idx="6931">
                  <c:v>6932</c:v>
                </c:pt>
                <c:pt idx="6932">
                  <c:v>6933</c:v>
                </c:pt>
                <c:pt idx="6933">
                  <c:v>6934</c:v>
                </c:pt>
                <c:pt idx="6934">
                  <c:v>6935</c:v>
                </c:pt>
                <c:pt idx="6935">
                  <c:v>6936</c:v>
                </c:pt>
                <c:pt idx="6936">
                  <c:v>6937</c:v>
                </c:pt>
                <c:pt idx="6937">
                  <c:v>6938</c:v>
                </c:pt>
                <c:pt idx="6938">
                  <c:v>6939</c:v>
                </c:pt>
                <c:pt idx="6939">
                  <c:v>6940</c:v>
                </c:pt>
                <c:pt idx="6940">
                  <c:v>6941</c:v>
                </c:pt>
                <c:pt idx="6941">
                  <c:v>6942</c:v>
                </c:pt>
                <c:pt idx="6942">
                  <c:v>6943</c:v>
                </c:pt>
                <c:pt idx="6943">
                  <c:v>6944</c:v>
                </c:pt>
                <c:pt idx="6944">
                  <c:v>6945</c:v>
                </c:pt>
                <c:pt idx="6945">
                  <c:v>6946</c:v>
                </c:pt>
                <c:pt idx="6946">
                  <c:v>6947</c:v>
                </c:pt>
                <c:pt idx="6947">
                  <c:v>6948</c:v>
                </c:pt>
                <c:pt idx="6948">
                  <c:v>6949</c:v>
                </c:pt>
                <c:pt idx="6949">
                  <c:v>6950</c:v>
                </c:pt>
                <c:pt idx="6950">
                  <c:v>6951</c:v>
                </c:pt>
                <c:pt idx="6951">
                  <c:v>6952</c:v>
                </c:pt>
                <c:pt idx="6952">
                  <c:v>6953</c:v>
                </c:pt>
                <c:pt idx="6953">
                  <c:v>6954</c:v>
                </c:pt>
                <c:pt idx="6954">
                  <c:v>6955</c:v>
                </c:pt>
                <c:pt idx="6955">
                  <c:v>6956</c:v>
                </c:pt>
                <c:pt idx="6956">
                  <c:v>6957</c:v>
                </c:pt>
                <c:pt idx="6957">
                  <c:v>6958</c:v>
                </c:pt>
                <c:pt idx="6958">
                  <c:v>6959</c:v>
                </c:pt>
                <c:pt idx="6959">
                  <c:v>6960</c:v>
                </c:pt>
                <c:pt idx="6960">
                  <c:v>6961</c:v>
                </c:pt>
                <c:pt idx="6961">
                  <c:v>6962</c:v>
                </c:pt>
                <c:pt idx="6962">
                  <c:v>6963</c:v>
                </c:pt>
                <c:pt idx="6963">
                  <c:v>6964</c:v>
                </c:pt>
                <c:pt idx="6964">
                  <c:v>6965</c:v>
                </c:pt>
                <c:pt idx="6965">
                  <c:v>6966</c:v>
                </c:pt>
                <c:pt idx="6966">
                  <c:v>6967</c:v>
                </c:pt>
                <c:pt idx="6967">
                  <c:v>6968</c:v>
                </c:pt>
                <c:pt idx="6968">
                  <c:v>6969</c:v>
                </c:pt>
                <c:pt idx="6969">
                  <c:v>6970</c:v>
                </c:pt>
                <c:pt idx="6970">
                  <c:v>6971</c:v>
                </c:pt>
                <c:pt idx="6971">
                  <c:v>6972</c:v>
                </c:pt>
                <c:pt idx="6972">
                  <c:v>6973</c:v>
                </c:pt>
                <c:pt idx="6973">
                  <c:v>6974</c:v>
                </c:pt>
                <c:pt idx="6974">
                  <c:v>6975</c:v>
                </c:pt>
                <c:pt idx="6975">
                  <c:v>6976</c:v>
                </c:pt>
                <c:pt idx="6976">
                  <c:v>6977</c:v>
                </c:pt>
                <c:pt idx="6977">
                  <c:v>6978</c:v>
                </c:pt>
                <c:pt idx="6978">
                  <c:v>6979</c:v>
                </c:pt>
                <c:pt idx="6979">
                  <c:v>6980</c:v>
                </c:pt>
                <c:pt idx="6980">
                  <c:v>6981</c:v>
                </c:pt>
                <c:pt idx="6981">
                  <c:v>6982</c:v>
                </c:pt>
                <c:pt idx="6982">
                  <c:v>6983</c:v>
                </c:pt>
                <c:pt idx="6983">
                  <c:v>6984</c:v>
                </c:pt>
                <c:pt idx="6984">
                  <c:v>6985</c:v>
                </c:pt>
                <c:pt idx="6985">
                  <c:v>6986</c:v>
                </c:pt>
                <c:pt idx="6986">
                  <c:v>6987</c:v>
                </c:pt>
                <c:pt idx="6987">
                  <c:v>6988</c:v>
                </c:pt>
                <c:pt idx="6988">
                  <c:v>6989</c:v>
                </c:pt>
                <c:pt idx="6989">
                  <c:v>6990</c:v>
                </c:pt>
                <c:pt idx="6990">
                  <c:v>6991</c:v>
                </c:pt>
                <c:pt idx="6991">
                  <c:v>6992</c:v>
                </c:pt>
                <c:pt idx="6992">
                  <c:v>6993</c:v>
                </c:pt>
                <c:pt idx="6993">
                  <c:v>6994</c:v>
                </c:pt>
                <c:pt idx="6994">
                  <c:v>6995</c:v>
                </c:pt>
                <c:pt idx="6995">
                  <c:v>6996</c:v>
                </c:pt>
                <c:pt idx="6996">
                  <c:v>6997</c:v>
                </c:pt>
                <c:pt idx="6997">
                  <c:v>6998</c:v>
                </c:pt>
                <c:pt idx="6998">
                  <c:v>6999</c:v>
                </c:pt>
                <c:pt idx="6999">
                  <c:v>7000</c:v>
                </c:pt>
                <c:pt idx="7000">
                  <c:v>7001</c:v>
                </c:pt>
                <c:pt idx="7001">
                  <c:v>7002</c:v>
                </c:pt>
                <c:pt idx="7002">
                  <c:v>7003</c:v>
                </c:pt>
                <c:pt idx="7003">
                  <c:v>7004</c:v>
                </c:pt>
                <c:pt idx="7004">
                  <c:v>7005</c:v>
                </c:pt>
                <c:pt idx="7005">
                  <c:v>7006</c:v>
                </c:pt>
                <c:pt idx="7006">
                  <c:v>7007</c:v>
                </c:pt>
                <c:pt idx="7007">
                  <c:v>7008</c:v>
                </c:pt>
                <c:pt idx="7008">
                  <c:v>7009</c:v>
                </c:pt>
                <c:pt idx="7009">
                  <c:v>7010</c:v>
                </c:pt>
                <c:pt idx="7010">
                  <c:v>7011</c:v>
                </c:pt>
                <c:pt idx="7011">
                  <c:v>7012</c:v>
                </c:pt>
                <c:pt idx="7012">
                  <c:v>7013</c:v>
                </c:pt>
                <c:pt idx="7013">
                  <c:v>7014</c:v>
                </c:pt>
                <c:pt idx="7014">
                  <c:v>7015</c:v>
                </c:pt>
                <c:pt idx="7015">
                  <c:v>7016</c:v>
                </c:pt>
                <c:pt idx="7016">
                  <c:v>7017</c:v>
                </c:pt>
                <c:pt idx="7017">
                  <c:v>7018</c:v>
                </c:pt>
                <c:pt idx="7018">
                  <c:v>7019</c:v>
                </c:pt>
                <c:pt idx="7019">
                  <c:v>7020</c:v>
                </c:pt>
                <c:pt idx="7020">
                  <c:v>7021</c:v>
                </c:pt>
                <c:pt idx="7021">
                  <c:v>7022</c:v>
                </c:pt>
                <c:pt idx="7022">
                  <c:v>7023</c:v>
                </c:pt>
                <c:pt idx="7023">
                  <c:v>7024</c:v>
                </c:pt>
                <c:pt idx="7024">
                  <c:v>7025</c:v>
                </c:pt>
                <c:pt idx="7025">
                  <c:v>7026</c:v>
                </c:pt>
                <c:pt idx="7026">
                  <c:v>7027</c:v>
                </c:pt>
                <c:pt idx="7027">
                  <c:v>7028</c:v>
                </c:pt>
                <c:pt idx="7028">
                  <c:v>7029</c:v>
                </c:pt>
                <c:pt idx="7029">
                  <c:v>7030</c:v>
                </c:pt>
                <c:pt idx="7030">
                  <c:v>7031</c:v>
                </c:pt>
                <c:pt idx="7031">
                  <c:v>7032</c:v>
                </c:pt>
                <c:pt idx="7032">
                  <c:v>7033</c:v>
                </c:pt>
                <c:pt idx="7033">
                  <c:v>7034</c:v>
                </c:pt>
                <c:pt idx="7034">
                  <c:v>7035</c:v>
                </c:pt>
                <c:pt idx="7035">
                  <c:v>7036</c:v>
                </c:pt>
                <c:pt idx="7036">
                  <c:v>7037</c:v>
                </c:pt>
                <c:pt idx="7037">
                  <c:v>7038</c:v>
                </c:pt>
                <c:pt idx="7038">
                  <c:v>7039</c:v>
                </c:pt>
                <c:pt idx="7039">
                  <c:v>7040</c:v>
                </c:pt>
                <c:pt idx="7040">
                  <c:v>7041</c:v>
                </c:pt>
                <c:pt idx="7041">
                  <c:v>7042</c:v>
                </c:pt>
                <c:pt idx="7042">
                  <c:v>7043</c:v>
                </c:pt>
                <c:pt idx="7043">
                  <c:v>7044</c:v>
                </c:pt>
                <c:pt idx="7044">
                  <c:v>7045</c:v>
                </c:pt>
                <c:pt idx="7045">
                  <c:v>7046</c:v>
                </c:pt>
                <c:pt idx="7046">
                  <c:v>7047</c:v>
                </c:pt>
                <c:pt idx="7047">
                  <c:v>7048</c:v>
                </c:pt>
                <c:pt idx="7048">
                  <c:v>7049</c:v>
                </c:pt>
                <c:pt idx="7049">
                  <c:v>7050</c:v>
                </c:pt>
                <c:pt idx="7050">
                  <c:v>7051</c:v>
                </c:pt>
                <c:pt idx="7051">
                  <c:v>7052</c:v>
                </c:pt>
                <c:pt idx="7052">
                  <c:v>7053</c:v>
                </c:pt>
                <c:pt idx="7053">
                  <c:v>7054</c:v>
                </c:pt>
                <c:pt idx="7054">
                  <c:v>7055</c:v>
                </c:pt>
                <c:pt idx="7055">
                  <c:v>7056</c:v>
                </c:pt>
                <c:pt idx="7056">
                  <c:v>7057</c:v>
                </c:pt>
                <c:pt idx="7057">
                  <c:v>7058</c:v>
                </c:pt>
                <c:pt idx="7058">
                  <c:v>7059</c:v>
                </c:pt>
                <c:pt idx="7059">
                  <c:v>7060</c:v>
                </c:pt>
                <c:pt idx="7060">
                  <c:v>7061</c:v>
                </c:pt>
                <c:pt idx="7061">
                  <c:v>7062</c:v>
                </c:pt>
                <c:pt idx="7062">
                  <c:v>7063</c:v>
                </c:pt>
                <c:pt idx="7063">
                  <c:v>7064</c:v>
                </c:pt>
                <c:pt idx="7064">
                  <c:v>7065</c:v>
                </c:pt>
                <c:pt idx="7065">
                  <c:v>7066</c:v>
                </c:pt>
                <c:pt idx="7066">
                  <c:v>7067</c:v>
                </c:pt>
                <c:pt idx="7067">
                  <c:v>7068</c:v>
                </c:pt>
                <c:pt idx="7068">
                  <c:v>7069</c:v>
                </c:pt>
                <c:pt idx="7069">
                  <c:v>7070</c:v>
                </c:pt>
                <c:pt idx="7070">
                  <c:v>7071</c:v>
                </c:pt>
                <c:pt idx="7071">
                  <c:v>7072</c:v>
                </c:pt>
                <c:pt idx="7072">
                  <c:v>7073</c:v>
                </c:pt>
                <c:pt idx="7073">
                  <c:v>7074</c:v>
                </c:pt>
                <c:pt idx="7074">
                  <c:v>7075</c:v>
                </c:pt>
                <c:pt idx="7075">
                  <c:v>7076</c:v>
                </c:pt>
                <c:pt idx="7076">
                  <c:v>7077</c:v>
                </c:pt>
                <c:pt idx="7077">
                  <c:v>7078</c:v>
                </c:pt>
                <c:pt idx="7078">
                  <c:v>7079</c:v>
                </c:pt>
                <c:pt idx="7079">
                  <c:v>7080</c:v>
                </c:pt>
                <c:pt idx="7080">
                  <c:v>7081</c:v>
                </c:pt>
                <c:pt idx="7081">
                  <c:v>7082</c:v>
                </c:pt>
                <c:pt idx="7082">
                  <c:v>7083</c:v>
                </c:pt>
                <c:pt idx="7083">
                  <c:v>7084</c:v>
                </c:pt>
                <c:pt idx="7084">
                  <c:v>7085</c:v>
                </c:pt>
                <c:pt idx="7085">
                  <c:v>7086</c:v>
                </c:pt>
                <c:pt idx="7086">
                  <c:v>7087</c:v>
                </c:pt>
                <c:pt idx="7087">
                  <c:v>7088</c:v>
                </c:pt>
                <c:pt idx="7088">
                  <c:v>7089</c:v>
                </c:pt>
                <c:pt idx="7089">
                  <c:v>7090</c:v>
                </c:pt>
                <c:pt idx="7090">
                  <c:v>7091</c:v>
                </c:pt>
                <c:pt idx="7091">
                  <c:v>7092</c:v>
                </c:pt>
                <c:pt idx="7092">
                  <c:v>7093</c:v>
                </c:pt>
                <c:pt idx="7093">
                  <c:v>7094</c:v>
                </c:pt>
                <c:pt idx="7094">
                  <c:v>7095</c:v>
                </c:pt>
                <c:pt idx="7095">
                  <c:v>7096</c:v>
                </c:pt>
                <c:pt idx="7096">
                  <c:v>7097</c:v>
                </c:pt>
                <c:pt idx="7097">
                  <c:v>7098</c:v>
                </c:pt>
                <c:pt idx="7098">
                  <c:v>7099</c:v>
                </c:pt>
                <c:pt idx="7099">
                  <c:v>7100</c:v>
                </c:pt>
                <c:pt idx="7100">
                  <c:v>7101</c:v>
                </c:pt>
                <c:pt idx="7101">
                  <c:v>7102</c:v>
                </c:pt>
                <c:pt idx="7102">
                  <c:v>7103</c:v>
                </c:pt>
                <c:pt idx="7103">
                  <c:v>7104</c:v>
                </c:pt>
                <c:pt idx="7104">
                  <c:v>7105</c:v>
                </c:pt>
                <c:pt idx="7105">
                  <c:v>7106</c:v>
                </c:pt>
                <c:pt idx="7106">
                  <c:v>7107</c:v>
                </c:pt>
                <c:pt idx="7107">
                  <c:v>7108</c:v>
                </c:pt>
                <c:pt idx="7108">
                  <c:v>7109</c:v>
                </c:pt>
                <c:pt idx="7109">
                  <c:v>7110</c:v>
                </c:pt>
                <c:pt idx="7110">
                  <c:v>7111</c:v>
                </c:pt>
                <c:pt idx="7111">
                  <c:v>7112</c:v>
                </c:pt>
                <c:pt idx="7112">
                  <c:v>7113</c:v>
                </c:pt>
                <c:pt idx="7113">
                  <c:v>7114</c:v>
                </c:pt>
                <c:pt idx="7114">
                  <c:v>7115</c:v>
                </c:pt>
                <c:pt idx="7115">
                  <c:v>7116</c:v>
                </c:pt>
                <c:pt idx="7116">
                  <c:v>7117</c:v>
                </c:pt>
                <c:pt idx="7117">
                  <c:v>7118</c:v>
                </c:pt>
                <c:pt idx="7118">
                  <c:v>7119</c:v>
                </c:pt>
                <c:pt idx="7119">
                  <c:v>7120</c:v>
                </c:pt>
                <c:pt idx="7120">
                  <c:v>7121</c:v>
                </c:pt>
                <c:pt idx="7121">
                  <c:v>7122</c:v>
                </c:pt>
                <c:pt idx="7122">
                  <c:v>7123</c:v>
                </c:pt>
                <c:pt idx="7123">
                  <c:v>7124</c:v>
                </c:pt>
                <c:pt idx="7124">
                  <c:v>7125</c:v>
                </c:pt>
                <c:pt idx="7125">
                  <c:v>7126</c:v>
                </c:pt>
                <c:pt idx="7126">
                  <c:v>7127</c:v>
                </c:pt>
                <c:pt idx="7127">
                  <c:v>7128</c:v>
                </c:pt>
                <c:pt idx="7128">
                  <c:v>7129</c:v>
                </c:pt>
                <c:pt idx="7129">
                  <c:v>7130</c:v>
                </c:pt>
                <c:pt idx="7130">
                  <c:v>7131</c:v>
                </c:pt>
                <c:pt idx="7131">
                  <c:v>7132</c:v>
                </c:pt>
                <c:pt idx="7132">
                  <c:v>7133</c:v>
                </c:pt>
                <c:pt idx="7133">
                  <c:v>7134</c:v>
                </c:pt>
                <c:pt idx="7134">
                  <c:v>7135</c:v>
                </c:pt>
                <c:pt idx="7135">
                  <c:v>7136</c:v>
                </c:pt>
                <c:pt idx="7136">
                  <c:v>7137</c:v>
                </c:pt>
                <c:pt idx="7137">
                  <c:v>7138</c:v>
                </c:pt>
                <c:pt idx="7138">
                  <c:v>7139</c:v>
                </c:pt>
                <c:pt idx="7139">
                  <c:v>7140</c:v>
                </c:pt>
                <c:pt idx="7140">
                  <c:v>7141</c:v>
                </c:pt>
                <c:pt idx="7141">
                  <c:v>7142</c:v>
                </c:pt>
                <c:pt idx="7142">
                  <c:v>7143</c:v>
                </c:pt>
                <c:pt idx="7143">
                  <c:v>7144</c:v>
                </c:pt>
                <c:pt idx="7144">
                  <c:v>7145</c:v>
                </c:pt>
                <c:pt idx="7145">
                  <c:v>7146</c:v>
                </c:pt>
                <c:pt idx="7146">
                  <c:v>7147</c:v>
                </c:pt>
                <c:pt idx="7147">
                  <c:v>7148</c:v>
                </c:pt>
                <c:pt idx="7148">
                  <c:v>7149</c:v>
                </c:pt>
                <c:pt idx="7149">
                  <c:v>7150</c:v>
                </c:pt>
                <c:pt idx="7150">
                  <c:v>7151</c:v>
                </c:pt>
                <c:pt idx="7151">
                  <c:v>7152</c:v>
                </c:pt>
                <c:pt idx="7152">
                  <c:v>7153</c:v>
                </c:pt>
                <c:pt idx="7153">
                  <c:v>7154</c:v>
                </c:pt>
                <c:pt idx="7154">
                  <c:v>7155</c:v>
                </c:pt>
                <c:pt idx="7155">
                  <c:v>7156</c:v>
                </c:pt>
                <c:pt idx="7156">
                  <c:v>7157</c:v>
                </c:pt>
                <c:pt idx="7157">
                  <c:v>7158</c:v>
                </c:pt>
                <c:pt idx="7158">
                  <c:v>7159</c:v>
                </c:pt>
                <c:pt idx="7159">
                  <c:v>7160</c:v>
                </c:pt>
                <c:pt idx="7160">
                  <c:v>7161</c:v>
                </c:pt>
                <c:pt idx="7161">
                  <c:v>7162</c:v>
                </c:pt>
                <c:pt idx="7162">
                  <c:v>7163</c:v>
                </c:pt>
                <c:pt idx="7163">
                  <c:v>7164</c:v>
                </c:pt>
                <c:pt idx="7164">
                  <c:v>7165</c:v>
                </c:pt>
                <c:pt idx="7165">
                  <c:v>7166</c:v>
                </c:pt>
                <c:pt idx="7166">
                  <c:v>7167</c:v>
                </c:pt>
                <c:pt idx="7167">
                  <c:v>7168</c:v>
                </c:pt>
                <c:pt idx="7168">
                  <c:v>7169</c:v>
                </c:pt>
                <c:pt idx="7169">
                  <c:v>7170</c:v>
                </c:pt>
                <c:pt idx="7170">
                  <c:v>7171</c:v>
                </c:pt>
                <c:pt idx="7171">
                  <c:v>7172</c:v>
                </c:pt>
                <c:pt idx="7172">
                  <c:v>7173</c:v>
                </c:pt>
                <c:pt idx="7173">
                  <c:v>7174</c:v>
                </c:pt>
                <c:pt idx="7174">
                  <c:v>7175</c:v>
                </c:pt>
                <c:pt idx="7175">
                  <c:v>7176</c:v>
                </c:pt>
                <c:pt idx="7176">
                  <c:v>7177</c:v>
                </c:pt>
                <c:pt idx="7177">
                  <c:v>7178</c:v>
                </c:pt>
                <c:pt idx="7178">
                  <c:v>7179</c:v>
                </c:pt>
                <c:pt idx="7179">
                  <c:v>7180</c:v>
                </c:pt>
                <c:pt idx="7180">
                  <c:v>7181</c:v>
                </c:pt>
                <c:pt idx="7181">
                  <c:v>7182</c:v>
                </c:pt>
                <c:pt idx="7182">
                  <c:v>7183</c:v>
                </c:pt>
                <c:pt idx="7183">
                  <c:v>7184</c:v>
                </c:pt>
                <c:pt idx="7184">
                  <c:v>7185</c:v>
                </c:pt>
                <c:pt idx="7185">
                  <c:v>7186</c:v>
                </c:pt>
                <c:pt idx="7186">
                  <c:v>7187</c:v>
                </c:pt>
                <c:pt idx="7187">
                  <c:v>7188</c:v>
                </c:pt>
                <c:pt idx="7188">
                  <c:v>7189</c:v>
                </c:pt>
                <c:pt idx="7189">
                  <c:v>7190</c:v>
                </c:pt>
                <c:pt idx="7190">
                  <c:v>7191</c:v>
                </c:pt>
                <c:pt idx="7191">
                  <c:v>7192</c:v>
                </c:pt>
                <c:pt idx="7192">
                  <c:v>7193</c:v>
                </c:pt>
                <c:pt idx="7193">
                  <c:v>7194</c:v>
                </c:pt>
                <c:pt idx="7194">
                  <c:v>7195</c:v>
                </c:pt>
                <c:pt idx="7195">
                  <c:v>7196</c:v>
                </c:pt>
                <c:pt idx="7196">
                  <c:v>7197</c:v>
                </c:pt>
                <c:pt idx="7197">
                  <c:v>7198</c:v>
                </c:pt>
                <c:pt idx="7198">
                  <c:v>7199</c:v>
                </c:pt>
                <c:pt idx="7199">
                  <c:v>7200</c:v>
                </c:pt>
                <c:pt idx="7200">
                  <c:v>7201</c:v>
                </c:pt>
                <c:pt idx="7201">
                  <c:v>7202</c:v>
                </c:pt>
                <c:pt idx="7202">
                  <c:v>7203</c:v>
                </c:pt>
                <c:pt idx="7203">
                  <c:v>7204</c:v>
                </c:pt>
                <c:pt idx="7204">
                  <c:v>7205</c:v>
                </c:pt>
                <c:pt idx="7205">
                  <c:v>7206</c:v>
                </c:pt>
                <c:pt idx="7206">
                  <c:v>7207</c:v>
                </c:pt>
                <c:pt idx="7207">
                  <c:v>7208</c:v>
                </c:pt>
                <c:pt idx="7208">
                  <c:v>7209</c:v>
                </c:pt>
                <c:pt idx="7209">
                  <c:v>7210</c:v>
                </c:pt>
                <c:pt idx="7210">
                  <c:v>7211</c:v>
                </c:pt>
                <c:pt idx="7211">
                  <c:v>7212</c:v>
                </c:pt>
                <c:pt idx="7212">
                  <c:v>7213</c:v>
                </c:pt>
                <c:pt idx="7213">
                  <c:v>7214</c:v>
                </c:pt>
                <c:pt idx="7214">
                  <c:v>7215</c:v>
                </c:pt>
                <c:pt idx="7215">
                  <c:v>7216</c:v>
                </c:pt>
                <c:pt idx="7216">
                  <c:v>7217</c:v>
                </c:pt>
                <c:pt idx="7217">
                  <c:v>7218</c:v>
                </c:pt>
                <c:pt idx="7218">
                  <c:v>7219</c:v>
                </c:pt>
                <c:pt idx="7219">
                  <c:v>7220</c:v>
                </c:pt>
                <c:pt idx="7220">
                  <c:v>7221</c:v>
                </c:pt>
                <c:pt idx="7221">
                  <c:v>7222</c:v>
                </c:pt>
                <c:pt idx="7222">
                  <c:v>7223</c:v>
                </c:pt>
                <c:pt idx="7223">
                  <c:v>7224</c:v>
                </c:pt>
                <c:pt idx="7224">
                  <c:v>7225</c:v>
                </c:pt>
                <c:pt idx="7225">
                  <c:v>7226</c:v>
                </c:pt>
                <c:pt idx="7226">
                  <c:v>7227</c:v>
                </c:pt>
                <c:pt idx="7227">
                  <c:v>7228</c:v>
                </c:pt>
                <c:pt idx="7228">
                  <c:v>7229</c:v>
                </c:pt>
                <c:pt idx="7229">
                  <c:v>7230</c:v>
                </c:pt>
                <c:pt idx="7230">
                  <c:v>7231</c:v>
                </c:pt>
                <c:pt idx="7231">
                  <c:v>7232</c:v>
                </c:pt>
                <c:pt idx="7232">
                  <c:v>7233</c:v>
                </c:pt>
                <c:pt idx="7233">
                  <c:v>7234</c:v>
                </c:pt>
                <c:pt idx="7234">
                  <c:v>7235</c:v>
                </c:pt>
                <c:pt idx="7235">
                  <c:v>7236</c:v>
                </c:pt>
                <c:pt idx="7236">
                  <c:v>7237</c:v>
                </c:pt>
                <c:pt idx="7237">
                  <c:v>7238</c:v>
                </c:pt>
                <c:pt idx="7238">
                  <c:v>7239</c:v>
                </c:pt>
                <c:pt idx="7239">
                  <c:v>7240</c:v>
                </c:pt>
                <c:pt idx="7240">
                  <c:v>7241</c:v>
                </c:pt>
                <c:pt idx="7241">
                  <c:v>7242</c:v>
                </c:pt>
                <c:pt idx="7242">
                  <c:v>7243</c:v>
                </c:pt>
                <c:pt idx="7243">
                  <c:v>7244</c:v>
                </c:pt>
                <c:pt idx="7244">
                  <c:v>7245</c:v>
                </c:pt>
                <c:pt idx="7245">
                  <c:v>7246</c:v>
                </c:pt>
                <c:pt idx="7246">
                  <c:v>7247</c:v>
                </c:pt>
                <c:pt idx="7247">
                  <c:v>7248</c:v>
                </c:pt>
                <c:pt idx="7248">
                  <c:v>7249</c:v>
                </c:pt>
                <c:pt idx="7249">
                  <c:v>7250</c:v>
                </c:pt>
                <c:pt idx="7250">
                  <c:v>7251</c:v>
                </c:pt>
                <c:pt idx="7251">
                  <c:v>7252</c:v>
                </c:pt>
                <c:pt idx="7252">
                  <c:v>7253</c:v>
                </c:pt>
                <c:pt idx="7253">
                  <c:v>7254</c:v>
                </c:pt>
                <c:pt idx="7254">
                  <c:v>7255</c:v>
                </c:pt>
                <c:pt idx="7255">
                  <c:v>7256</c:v>
                </c:pt>
                <c:pt idx="7256">
                  <c:v>7257</c:v>
                </c:pt>
                <c:pt idx="7257">
                  <c:v>7258</c:v>
                </c:pt>
                <c:pt idx="7258">
                  <c:v>7259</c:v>
                </c:pt>
                <c:pt idx="7259">
                  <c:v>7260</c:v>
                </c:pt>
                <c:pt idx="7260">
                  <c:v>7261</c:v>
                </c:pt>
                <c:pt idx="7261">
                  <c:v>7262</c:v>
                </c:pt>
                <c:pt idx="7262">
                  <c:v>7263</c:v>
                </c:pt>
                <c:pt idx="7263">
                  <c:v>7264</c:v>
                </c:pt>
                <c:pt idx="7264">
                  <c:v>7265</c:v>
                </c:pt>
                <c:pt idx="7265">
                  <c:v>7266</c:v>
                </c:pt>
                <c:pt idx="7266">
                  <c:v>7267</c:v>
                </c:pt>
                <c:pt idx="7267">
                  <c:v>7268</c:v>
                </c:pt>
                <c:pt idx="7268">
                  <c:v>7269</c:v>
                </c:pt>
                <c:pt idx="7269">
                  <c:v>7270</c:v>
                </c:pt>
                <c:pt idx="7270">
                  <c:v>7271</c:v>
                </c:pt>
                <c:pt idx="7271">
                  <c:v>7272</c:v>
                </c:pt>
                <c:pt idx="7272">
                  <c:v>7273</c:v>
                </c:pt>
                <c:pt idx="7273">
                  <c:v>7274</c:v>
                </c:pt>
                <c:pt idx="7274">
                  <c:v>7275</c:v>
                </c:pt>
                <c:pt idx="7275">
                  <c:v>7276</c:v>
                </c:pt>
                <c:pt idx="7276">
                  <c:v>7277</c:v>
                </c:pt>
                <c:pt idx="7277">
                  <c:v>7278</c:v>
                </c:pt>
                <c:pt idx="7278">
                  <c:v>7279</c:v>
                </c:pt>
                <c:pt idx="7279">
                  <c:v>7280</c:v>
                </c:pt>
                <c:pt idx="7280">
                  <c:v>7281</c:v>
                </c:pt>
                <c:pt idx="7281">
                  <c:v>7282</c:v>
                </c:pt>
                <c:pt idx="7282">
                  <c:v>7283</c:v>
                </c:pt>
                <c:pt idx="7283">
                  <c:v>7284</c:v>
                </c:pt>
                <c:pt idx="7284">
                  <c:v>7285</c:v>
                </c:pt>
                <c:pt idx="7285">
                  <c:v>7286</c:v>
                </c:pt>
                <c:pt idx="7286">
                  <c:v>7287</c:v>
                </c:pt>
                <c:pt idx="7287">
                  <c:v>7288</c:v>
                </c:pt>
                <c:pt idx="7288">
                  <c:v>7289</c:v>
                </c:pt>
                <c:pt idx="7289">
                  <c:v>7290</c:v>
                </c:pt>
                <c:pt idx="7290">
                  <c:v>7291</c:v>
                </c:pt>
                <c:pt idx="7291">
                  <c:v>7292</c:v>
                </c:pt>
                <c:pt idx="7292">
                  <c:v>7293</c:v>
                </c:pt>
                <c:pt idx="7293">
                  <c:v>7294</c:v>
                </c:pt>
                <c:pt idx="7294">
                  <c:v>7295</c:v>
                </c:pt>
                <c:pt idx="7295">
                  <c:v>7296</c:v>
                </c:pt>
                <c:pt idx="7296">
                  <c:v>7297</c:v>
                </c:pt>
                <c:pt idx="7297">
                  <c:v>7298</c:v>
                </c:pt>
                <c:pt idx="7298">
                  <c:v>7299</c:v>
                </c:pt>
                <c:pt idx="7299">
                  <c:v>7300</c:v>
                </c:pt>
                <c:pt idx="7300">
                  <c:v>7301</c:v>
                </c:pt>
                <c:pt idx="7301">
                  <c:v>7302</c:v>
                </c:pt>
                <c:pt idx="7302">
                  <c:v>7303</c:v>
                </c:pt>
                <c:pt idx="7303">
                  <c:v>7304</c:v>
                </c:pt>
                <c:pt idx="7304">
                  <c:v>7305</c:v>
                </c:pt>
                <c:pt idx="7305">
                  <c:v>7306</c:v>
                </c:pt>
                <c:pt idx="7306">
                  <c:v>7307</c:v>
                </c:pt>
                <c:pt idx="7307">
                  <c:v>7308</c:v>
                </c:pt>
                <c:pt idx="7308">
                  <c:v>7309</c:v>
                </c:pt>
                <c:pt idx="7309">
                  <c:v>7310</c:v>
                </c:pt>
                <c:pt idx="7310">
                  <c:v>7311</c:v>
                </c:pt>
                <c:pt idx="7311">
                  <c:v>7312</c:v>
                </c:pt>
                <c:pt idx="7312">
                  <c:v>7313</c:v>
                </c:pt>
                <c:pt idx="7313">
                  <c:v>7314</c:v>
                </c:pt>
                <c:pt idx="7314">
                  <c:v>7315</c:v>
                </c:pt>
                <c:pt idx="7315">
                  <c:v>7316</c:v>
                </c:pt>
                <c:pt idx="7316">
                  <c:v>7317</c:v>
                </c:pt>
                <c:pt idx="7317">
                  <c:v>7318</c:v>
                </c:pt>
                <c:pt idx="7318">
                  <c:v>7319</c:v>
                </c:pt>
                <c:pt idx="7319">
                  <c:v>7320</c:v>
                </c:pt>
                <c:pt idx="7320">
                  <c:v>7321</c:v>
                </c:pt>
                <c:pt idx="7321">
                  <c:v>7322</c:v>
                </c:pt>
                <c:pt idx="7322">
                  <c:v>7323</c:v>
                </c:pt>
                <c:pt idx="7323">
                  <c:v>7324</c:v>
                </c:pt>
                <c:pt idx="7324">
                  <c:v>7325</c:v>
                </c:pt>
                <c:pt idx="7325">
                  <c:v>7326</c:v>
                </c:pt>
                <c:pt idx="7326">
                  <c:v>7327</c:v>
                </c:pt>
                <c:pt idx="7327">
                  <c:v>7328</c:v>
                </c:pt>
                <c:pt idx="7328">
                  <c:v>7329</c:v>
                </c:pt>
                <c:pt idx="7329">
                  <c:v>7330</c:v>
                </c:pt>
                <c:pt idx="7330">
                  <c:v>7331</c:v>
                </c:pt>
                <c:pt idx="7331">
                  <c:v>7332</c:v>
                </c:pt>
                <c:pt idx="7332">
                  <c:v>7333</c:v>
                </c:pt>
                <c:pt idx="7333">
                  <c:v>7334</c:v>
                </c:pt>
                <c:pt idx="7334">
                  <c:v>7335</c:v>
                </c:pt>
                <c:pt idx="7335">
                  <c:v>7336</c:v>
                </c:pt>
                <c:pt idx="7336">
                  <c:v>7337</c:v>
                </c:pt>
                <c:pt idx="7337">
                  <c:v>7338</c:v>
                </c:pt>
                <c:pt idx="7338">
                  <c:v>7339</c:v>
                </c:pt>
                <c:pt idx="7339">
                  <c:v>7340</c:v>
                </c:pt>
                <c:pt idx="7340">
                  <c:v>7341</c:v>
                </c:pt>
                <c:pt idx="7341">
                  <c:v>7342</c:v>
                </c:pt>
                <c:pt idx="7342">
                  <c:v>7343</c:v>
                </c:pt>
                <c:pt idx="7343">
                  <c:v>7344</c:v>
                </c:pt>
                <c:pt idx="7344">
                  <c:v>7345</c:v>
                </c:pt>
                <c:pt idx="7345">
                  <c:v>7346</c:v>
                </c:pt>
                <c:pt idx="7346">
                  <c:v>7347</c:v>
                </c:pt>
                <c:pt idx="7347">
                  <c:v>7348</c:v>
                </c:pt>
                <c:pt idx="7348">
                  <c:v>7349</c:v>
                </c:pt>
                <c:pt idx="7349">
                  <c:v>7350</c:v>
                </c:pt>
                <c:pt idx="7350">
                  <c:v>7351</c:v>
                </c:pt>
                <c:pt idx="7351">
                  <c:v>7352</c:v>
                </c:pt>
                <c:pt idx="7352">
                  <c:v>7353</c:v>
                </c:pt>
                <c:pt idx="7353">
                  <c:v>7354</c:v>
                </c:pt>
                <c:pt idx="7354">
                  <c:v>7355</c:v>
                </c:pt>
                <c:pt idx="7355">
                  <c:v>7356</c:v>
                </c:pt>
                <c:pt idx="7356">
                  <c:v>7357</c:v>
                </c:pt>
                <c:pt idx="7357">
                  <c:v>7358</c:v>
                </c:pt>
                <c:pt idx="7358">
                  <c:v>7359</c:v>
                </c:pt>
                <c:pt idx="7359">
                  <c:v>7360</c:v>
                </c:pt>
                <c:pt idx="7360">
                  <c:v>7361</c:v>
                </c:pt>
                <c:pt idx="7361">
                  <c:v>7362</c:v>
                </c:pt>
                <c:pt idx="7362">
                  <c:v>7363</c:v>
                </c:pt>
                <c:pt idx="7363">
                  <c:v>7364</c:v>
                </c:pt>
                <c:pt idx="7364">
                  <c:v>7365</c:v>
                </c:pt>
                <c:pt idx="7365">
                  <c:v>7366</c:v>
                </c:pt>
                <c:pt idx="7366">
                  <c:v>7367</c:v>
                </c:pt>
                <c:pt idx="7367">
                  <c:v>7368</c:v>
                </c:pt>
                <c:pt idx="7368">
                  <c:v>7369</c:v>
                </c:pt>
                <c:pt idx="7369">
                  <c:v>7370</c:v>
                </c:pt>
                <c:pt idx="7370">
                  <c:v>7371</c:v>
                </c:pt>
                <c:pt idx="7371">
                  <c:v>7372</c:v>
                </c:pt>
                <c:pt idx="7372">
                  <c:v>7373</c:v>
                </c:pt>
                <c:pt idx="7373">
                  <c:v>7374</c:v>
                </c:pt>
                <c:pt idx="7374">
                  <c:v>7375</c:v>
                </c:pt>
                <c:pt idx="7375">
                  <c:v>7376</c:v>
                </c:pt>
                <c:pt idx="7376">
                  <c:v>7377</c:v>
                </c:pt>
                <c:pt idx="7377">
                  <c:v>7378</c:v>
                </c:pt>
                <c:pt idx="7378">
                  <c:v>7379</c:v>
                </c:pt>
                <c:pt idx="7379">
                  <c:v>7380</c:v>
                </c:pt>
                <c:pt idx="7380">
                  <c:v>7381</c:v>
                </c:pt>
                <c:pt idx="7381">
                  <c:v>7382</c:v>
                </c:pt>
                <c:pt idx="7382">
                  <c:v>7383</c:v>
                </c:pt>
                <c:pt idx="7383">
                  <c:v>7384</c:v>
                </c:pt>
                <c:pt idx="7384">
                  <c:v>7385</c:v>
                </c:pt>
                <c:pt idx="7385">
                  <c:v>7386</c:v>
                </c:pt>
                <c:pt idx="7386">
                  <c:v>7387</c:v>
                </c:pt>
                <c:pt idx="7387">
                  <c:v>7388</c:v>
                </c:pt>
                <c:pt idx="7388">
                  <c:v>7389</c:v>
                </c:pt>
                <c:pt idx="7389">
                  <c:v>7390</c:v>
                </c:pt>
                <c:pt idx="7390">
                  <c:v>7391</c:v>
                </c:pt>
                <c:pt idx="7391">
                  <c:v>7392</c:v>
                </c:pt>
                <c:pt idx="7392">
                  <c:v>7393</c:v>
                </c:pt>
                <c:pt idx="7393">
                  <c:v>7394</c:v>
                </c:pt>
                <c:pt idx="7394">
                  <c:v>7395</c:v>
                </c:pt>
                <c:pt idx="7395">
                  <c:v>7396</c:v>
                </c:pt>
                <c:pt idx="7396">
                  <c:v>7397</c:v>
                </c:pt>
                <c:pt idx="7397">
                  <c:v>7398</c:v>
                </c:pt>
                <c:pt idx="7398">
                  <c:v>7399</c:v>
                </c:pt>
                <c:pt idx="7399">
                  <c:v>7400</c:v>
                </c:pt>
                <c:pt idx="7400">
                  <c:v>7401</c:v>
                </c:pt>
                <c:pt idx="7401">
                  <c:v>7402</c:v>
                </c:pt>
                <c:pt idx="7402">
                  <c:v>7403</c:v>
                </c:pt>
                <c:pt idx="7403">
                  <c:v>7404</c:v>
                </c:pt>
                <c:pt idx="7404">
                  <c:v>7405</c:v>
                </c:pt>
                <c:pt idx="7405">
                  <c:v>7406</c:v>
                </c:pt>
                <c:pt idx="7406">
                  <c:v>7407</c:v>
                </c:pt>
                <c:pt idx="7407">
                  <c:v>7408</c:v>
                </c:pt>
                <c:pt idx="7408">
                  <c:v>7409</c:v>
                </c:pt>
                <c:pt idx="7409">
                  <c:v>7410</c:v>
                </c:pt>
                <c:pt idx="7410">
                  <c:v>7411</c:v>
                </c:pt>
                <c:pt idx="7411">
                  <c:v>7412</c:v>
                </c:pt>
                <c:pt idx="7412">
                  <c:v>7413</c:v>
                </c:pt>
                <c:pt idx="7413">
                  <c:v>7414</c:v>
                </c:pt>
                <c:pt idx="7414">
                  <c:v>7415</c:v>
                </c:pt>
                <c:pt idx="7415">
                  <c:v>7416</c:v>
                </c:pt>
                <c:pt idx="7416">
                  <c:v>7417</c:v>
                </c:pt>
                <c:pt idx="7417">
                  <c:v>7418</c:v>
                </c:pt>
                <c:pt idx="7418">
                  <c:v>7419</c:v>
                </c:pt>
                <c:pt idx="7419">
                  <c:v>7420</c:v>
                </c:pt>
                <c:pt idx="7420">
                  <c:v>7421</c:v>
                </c:pt>
                <c:pt idx="7421">
                  <c:v>7422</c:v>
                </c:pt>
                <c:pt idx="7422">
                  <c:v>7423</c:v>
                </c:pt>
                <c:pt idx="7423">
                  <c:v>7424</c:v>
                </c:pt>
                <c:pt idx="7424">
                  <c:v>7425</c:v>
                </c:pt>
                <c:pt idx="7425">
                  <c:v>7426</c:v>
                </c:pt>
                <c:pt idx="7426">
                  <c:v>7427</c:v>
                </c:pt>
                <c:pt idx="7427">
                  <c:v>7428</c:v>
                </c:pt>
                <c:pt idx="7428">
                  <c:v>7429</c:v>
                </c:pt>
                <c:pt idx="7429">
                  <c:v>7430</c:v>
                </c:pt>
                <c:pt idx="7430">
                  <c:v>7431</c:v>
                </c:pt>
                <c:pt idx="7431">
                  <c:v>7432</c:v>
                </c:pt>
                <c:pt idx="7432">
                  <c:v>7433</c:v>
                </c:pt>
                <c:pt idx="7433">
                  <c:v>7434</c:v>
                </c:pt>
                <c:pt idx="7434">
                  <c:v>7435</c:v>
                </c:pt>
                <c:pt idx="7435">
                  <c:v>7436</c:v>
                </c:pt>
                <c:pt idx="7436">
                  <c:v>7437</c:v>
                </c:pt>
                <c:pt idx="7437">
                  <c:v>7438</c:v>
                </c:pt>
                <c:pt idx="7438">
                  <c:v>7439</c:v>
                </c:pt>
                <c:pt idx="7439">
                  <c:v>7440</c:v>
                </c:pt>
                <c:pt idx="7440">
                  <c:v>7441</c:v>
                </c:pt>
                <c:pt idx="7441">
                  <c:v>7442</c:v>
                </c:pt>
                <c:pt idx="7442">
                  <c:v>7443</c:v>
                </c:pt>
                <c:pt idx="7443">
                  <c:v>7444</c:v>
                </c:pt>
                <c:pt idx="7444">
                  <c:v>7445</c:v>
                </c:pt>
                <c:pt idx="7445">
                  <c:v>7446</c:v>
                </c:pt>
                <c:pt idx="7446">
                  <c:v>7447</c:v>
                </c:pt>
                <c:pt idx="7447">
                  <c:v>7448</c:v>
                </c:pt>
                <c:pt idx="7448">
                  <c:v>7449</c:v>
                </c:pt>
                <c:pt idx="7449">
                  <c:v>7450</c:v>
                </c:pt>
                <c:pt idx="7450">
                  <c:v>7451</c:v>
                </c:pt>
                <c:pt idx="7451">
                  <c:v>7452</c:v>
                </c:pt>
                <c:pt idx="7452">
                  <c:v>7453</c:v>
                </c:pt>
                <c:pt idx="7453">
                  <c:v>7454</c:v>
                </c:pt>
                <c:pt idx="7454">
                  <c:v>7455</c:v>
                </c:pt>
                <c:pt idx="7455">
                  <c:v>7456</c:v>
                </c:pt>
                <c:pt idx="7456">
                  <c:v>7457</c:v>
                </c:pt>
                <c:pt idx="7457">
                  <c:v>7458</c:v>
                </c:pt>
                <c:pt idx="7458">
                  <c:v>7459</c:v>
                </c:pt>
                <c:pt idx="7459">
                  <c:v>7460</c:v>
                </c:pt>
                <c:pt idx="7460">
                  <c:v>7461</c:v>
                </c:pt>
                <c:pt idx="7461">
                  <c:v>7462</c:v>
                </c:pt>
                <c:pt idx="7462">
                  <c:v>7463</c:v>
                </c:pt>
                <c:pt idx="7463">
                  <c:v>7464</c:v>
                </c:pt>
                <c:pt idx="7464">
                  <c:v>7465</c:v>
                </c:pt>
                <c:pt idx="7465">
                  <c:v>7466</c:v>
                </c:pt>
                <c:pt idx="7466">
                  <c:v>7467</c:v>
                </c:pt>
                <c:pt idx="7467">
                  <c:v>7468</c:v>
                </c:pt>
                <c:pt idx="7468">
                  <c:v>7469</c:v>
                </c:pt>
                <c:pt idx="7469">
                  <c:v>7470</c:v>
                </c:pt>
                <c:pt idx="7470">
                  <c:v>7471</c:v>
                </c:pt>
                <c:pt idx="7471">
                  <c:v>7472</c:v>
                </c:pt>
                <c:pt idx="7472">
                  <c:v>7473</c:v>
                </c:pt>
                <c:pt idx="7473">
                  <c:v>7474</c:v>
                </c:pt>
                <c:pt idx="7474">
                  <c:v>7475</c:v>
                </c:pt>
                <c:pt idx="7475">
                  <c:v>7476</c:v>
                </c:pt>
                <c:pt idx="7476">
                  <c:v>7477</c:v>
                </c:pt>
                <c:pt idx="7477">
                  <c:v>7478</c:v>
                </c:pt>
                <c:pt idx="7478">
                  <c:v>7479</c:v>
                </c:pt>
                <c:pt idx="7479">
                  <c:v>7480</c:v>
                </c:pt>
                <c:pt idx="7480">
                  <c:v>7481</c:v>
                </c:pt>
                <c:pt idx="7481">
                  <c:v>7482</c:v>
                </c:pt>
                <c:pt idx="7482">
                  <c:v>7483</c:v>
                </c:pt>
                <c:pt idx="7483">
                  <c:v>7484</c:v>
                </c:pt>
                <c:pt idx="7484">
                  <c:v>7485</c:v>
                </c:pt>
                <c:pt idx="7485">
                  <c:v>7486</c:v>
                </c:pt>
                <c:pt idx="7486">
                  <c:v>7487</c:v>
                </c:pt>
                <c:pt idx="7487">
                  <c:v>7488</c:v>
                </c:pt>
                <c:pt idx="7488">
                  <c:v>7489</c:v>
                </c:pt>
                <c:pt idx="7489">
                  <c:v>7490</c:v>
                </c:pt>
                <c:pt idx="7490">
                  <c:v>7491</c:v>
                </c:pt>
                <c:pt idx="7491">
                  <c:v>7492</c:v>
                </c:pt>
                <c:pt idx="7492">
                  <c:v>7493</c:v>
                </c:pt>
                <c:pt idx="7493">
                  <c:v>7494</c:v>
                </c:pt>
                <c:pt idx="7494">
                  <c:v>7495</c:v>
                </c:pt>
                <c:pt idx="7495">
                  <c:v>7496</c:v>
                </c:pt>
                <c:pt idx="7496">
                  <c:v>7497</c:v>
                </c:pt>
                <c:pt idx="7497">
                  <c:v>7498</c:v>
                </c:pt>
                <c:pt idx="7498">
                  <c:v>7499</c:v>
                </c:pt>
                <c:pt idx="7499">
                  <c:v>7500</c:v>
                </c:pt>
                <c:pt idx="7500">
                  <c:v>7501</c:v>
                </c:pt>
                <c:pt idx="7501">
                  <c:v>7502</c:v>
                </c:pt>
                <c:pt idx="7502">
                  <c:v>7503</c:v>
                </c:pt>
                <c:pt idx="7503">
                  <c:v>7504</c:v>
                </c:pt>
                <c:pt idx="7504">
                  <c:v>7505</c:v>
                </c:pt>
                <c:pt idx="7505">
                  <c:v>7506</c:v>
                </c:pt>
                <c:pt idx="7506">
                  <c:v>7507</c:v>
                </c:pt>
                <c:pt idx="7507">
                  <c:v>7508</c:v>
                </c:pt>
                <c:pt idx="7508">
                  <c:v>7509</c:v>
                </c:pt>
                <c:pt idx="7509">
                  <c:v>7510</c:v>
                </c:pt>
                <c:pt idx="7510">
                  <c:v>7511</c:v>
                </c:pt>
                <c:pt idx="7511">
                  <c:v>7512</c:v>
                </c:pt>
                <c:pt idx="7512">
                  <c:v>7513</c:v>
                </c:pt>
                <c:pt idx="7513">
                  <c:v>7514</c:v>
                </c:pt>
                <c:pt idx="7514">
                  <c:v>7515</c:v>
                </c:pt>
                <c:pt idx="7515">
                  <c:v>7516</c:v>
                </c:pt>
                <c:pt idx="7516">
                  <c:v>7517</c:v>
                </c:pt>
                <c:pt idx="7517">
                  <c:v>7518</c:v>
                </c:pt>
                <c:pt idx="7518">
                  <c:v>7519</c:v>
                </c:pt>
                <c:pt idx="7519">
                  <c:v>7520</c:v>
                </c:pt>
                <c:pt idx="7520">
                  <c:v>7521</c:v>
                </c:pt>
                <c:pt idx="7521">
                  <c:v>7522</c:v>
                </c:pt>
                <c:pt idx="7522">
                  <c:v>7523</c:v>
                </c:pt>
                <c:pt idx="7523">
                  <c:v>7524</c:v>
                </c:pt>
                <c:pt idx="7524">
                  <c:v>7525</c:v>
                </c:pt>
                <c:pt idx="7525">
                  <c:v>7526</c:v>
                </c:pt>
                <c:pt idx="7526">
                  <c:v>7527</c:v>
                </c:pt>
                <c:pt idx="7527">
                  <c:v>7528</c:v>
                </c:pt>
                <c:pt idx="7528">
                  <c:v>7529</c:v>
                </c:pt>
                <c:pt idx="7529">
                  <c:v>7530</c:v>
                </c:pt>
                <c:pt idx="7530">
                  <c:v>7531</c:v>
                </c:pt>
                <c:pt idx="7531">
                  <c:v>7532</c:v>
                </c:pt>
                <c:pt idx="7532">
                  <c:v>7533</c:v>
                </c:pt>
                <c:pt idx="7533">
                  <c:v>7534</c:v>
                </c:pt>
                <c:pt idx="7534">
                  <c:v>7535</c:v>
                </c:pt>
                <c:pt idx="7535">
                  <c:v>7536</c:v>
                </c:pt>
                <c:pt idx="7536">
                  <c:v>7537</c:v>
                </c:pt>
                <c:pt idx="7537">
                  <c:v>7538</c:v>
                </c:pt>
                <c:pt idx="7538">
                  <c:v>7539</c:v>
                </c:pt>
                <c:pt idx="7539">
                  <c:v>7540</c:v>
                </c:pt>
                <c:pt idx="7540">
                  <c:v>7541</c:v>
                </c:pt>
                <c:pt idx="7541">
                  <c:v>7542</c:v>
                </c:pt>
                <c:pt idx="7542">
                  <c:v>7543</c:v>
                </c:pt>
                <c:pt idx="7543">
                  <c:v>7544</c:v>
                </c:pt>
                <c:pt idx="7544">
                  <c:v>7545</c:v>
                </c:pt>
                <c:pt idx="7545">
                  <c:v>7546</c:v>
                </c:pt>
                <c:pt idx="7546">
                  <c:v>7547</c:v>
                </c:pt>
                <c:pt idx="7547">
                  <c:v>7548</c:v>
                </c:pt>
                <c:pt idx="7548">
                  <c:v>7549</c:v>
                </c:pt>
                <c:pt idx="7549">
                  <c:v>7550</c:v>
                </c:pt>
                <c:pt idx="7550">
                  <c:v>7551</c:v>
                </c:pt>
                <c:pt idx="7551">
                  <c:v>7552</c:v>
                </c:pt>
                <c:pt idx="7552">
                  <c:v>7553</c:v>
                </c:pt>
                <c:pt idx="7553">
                  <c:v>7554</c:v>
                </c:pt>
                <c:pt idx="7554">
                  <c:v>7555</c:v>
                </c:pt>
                <c:pt idx="7555">
                  <c:v>7556</c:v>
                </c:pt>
                <c:pt idx="7556">
                  <c:v>7557</c:v>
                </c:pt>
                <c:pt idx="7557">
                  <c:v>7558</c:v>
                </c:pt>
                <c:pt idx="7558">
                  <c:v>7559</c:v>
                </c:pt>
                <c:pt idx="7559">
                  <c:v>7560</c:v>
                </c:pt>
                <c:pt idx="7560">
                  <c:v>7561</c:v>
                </c:pt>
                <c:pt idx="7561">
                  <c:v>7562</c:v>
                </c:pt>
                <c:pt idx="7562">
                  <c:v>7563</c:v>
                </c:pt>
                <c:pt idx="7563">
                  <c:v>7564</c:v>
                </c:pt>
                <c:pt idx="7564">
                  <c:v>7565</c:v>
                </c:pt>
                <c:pt idx="7565">
                  <c:v>7566</c:v>
                </c:pt>
                <c:pt idx="7566">
                  <c:v>7567</c:v>
                </c:pt>
                <c:pt idx="7567">
                  <c:v>7568</c:v>
                </c:pt>
                <c:pt idx="7568">
                  <c:v>7569</c:v>
                </c:pt>
                <c:pt idx="7569">
                  <c:v>7570</c:v>
                </c:pt>
                <c:pt idx="7570">
                  <c:v>7571</c:v>
                </c:pt>
                <c:pt idx="7571">
                  <c:v>7572</c:v>
                </c:pt>
                <c:pt idx="7572">
                  <c:v>7573</c:v>
                </c:pt>
                <c:pt idx="7573">
                  <c:v>7574</c:v>
                </c:pt>
                <c:pt idx="7574">
                  <c:v>7575</c:v>
                </c:pt>
                <c:pt idx="7575">
                  <c:v>7576</c:v>
                </c:pt>
                <c:pt idx="7576">
                  <c:v>7577</c:v>
                </c:pt>
                <c:pt idx="7577">
                  <c:v>7578</c:v>
                </c:pt>
                <c:pt idx="7578">
                  <c:v>7579</c:v>
                </c:pt>
                <c:pt idx="7579">
                  <c:v>7580</c:v>
                </c:pt>
                <c:pt idx="7580">
                  <c:v>7581</c:v>
                </c:pt>
                <c:pt idx="7581">
                  <c:v>7582</c:v>
                </c:pt>
                <c:pt idx="7582">
                  <c:v>7583</c:v>
                </c:pt>
                <c:pt idx="7583">
                  <c:v>7584</c:v>
                </c:pt>
                <c:pt idx="7584">
                  <c:v>7585</c:v>
                </c:pt>
                <c:pt idx="7585">
                  <c:v>7586</c:v>
                </c:pt>
                <c:pt idx="7586">
                  <c:v>7587</c:v>
                </c:pt>
                <c:pt idx="7587">
                  <c:v>7588</c:v>
                </c:pt>
                <c:pt idx="7588">
                  <c:v>7589</c:v>
                </c:pt>
                <c:pt idx="7589">
                  <c:v>7590</c:v>
                </c:pt>
                <c:pt idx="7590">
                  <c:v>7591</c:v>
                </c:pt>
                <c:pt idx="7591">
                  <c:v>7592</c:v>
                </c:pt>
                <c:pt idx="7592">
                  <c:v>7593</c:v>
                </c:pt>
                <c:pt idx="7593">
                  <c:v>7594</c:v>
                </c:pt>
                <c:pt idx="7594">
                  <c:v>7595</c:v>
                </c:pt>
                <c:pt idx="7595">
                  <c:v>7596</c:v>
                </c:pt>
                <c:pt idx="7596">
                  <c:v>7597</c:v>
                </c:pt>
                <c:pt idx="7597">
                  <c:v>7598</c:v>
                </c:pt>
                <c:pt idx="7598">
                  <c:v>7599</c:v>
                </c:pt>
                <c:pt idx="7599">
                  <c:v>7600</c:v>
                </c:pt>
                <c:pt idx="7600">
                  <c:v>7601</c:v>
                </c:pt>
                <c:pt idx="7601">
                  <c:v>7602</c:v>
                </c:pt>
                <c:pt idx="7602">
                  <c:v>7603</c:v>
                </c:pt>
                <c:pt idx="7603">
                  <c:v>7604</c:v>
                </c:pt>
                <c:pt idx="7604">
                  <c:v>7605</c:v>
                </c:pt>
                <c:pt idx="7605">
                  <c:v>7606</c:v>
                </c:pt>
                <c:pt idx="7606">
                  <c:v>7607</c:v>
                </c:pt>
                <c:pt idx="7607">
                  <c:v>7608</c:v>
                </c:pt>
                <c:pt idx="7608">
                  <c:v>7609</c:v>
                </c:pt>
                <c:pt idx="7609">
                  <c:v>7610</c:v>
                </c:pt>
                <c:pt idx="7610">
                  <c:v>7611</c:v>
                </c:pt>
                <c:pt idx="7611">
                  <c:v>7612</c:v>
                </c:pt>
                <c:pt idx="7612">
                  <c:v>7613</c:v>
                </c:pt>
                <c:pt idx="7613">
                  <c:v>7614</c:v>
                </c:pt>
                <c:pt idx="7614">
                  <c:v>7615</c:v>
                </c:pt>
                <c:pt idx="7615">
                  <c:v>7616</c:v>
                </c:pt>
                <c:pt idx="7616">
                  <c:v>7617</c:v>
                </c:pt>
                <c:pt idx="7617">
                  <c:v>7618</c:v>
                </c:pt>
                <c:pt idx="7618">
                  <c:v>7619</c:v>
                </c:pt>
                <c:pt idx="7619">
                  <c:v>7620</c:v>
                </c:pt>
                <c:pt idx="7620">
                  <c:v>7621</c:v>
                </c:pt>
                <c:pt idx="7621">
                  <c:v>7622</c:v>
                </c:pt>
                <c:pt idx="7622">
                  <c:v>7623</c:v>
                </c:pt>
                <c:pt idx="7623">
                  <c:v>7624</c:v>
                </c:pt>
                <c:pt idx="7624">
                  <c:v>7625</c:v>
                </c:pt>
                <c:pt idx="7625">
                  <c:v>7626</c:v>
                </c:pt>
                <c:pt idx="7626">
                  <c:v>7627</c:v>
                </c:pt>
                <c:pt idx="7627">
                  <c:v>7628</c:v>
                </c:pt>
                <c:pt idx="7628">
                  <c:v>7629</c:v>
                </c:pt>
                <c:pt idx="7629">
                  <c:v>7630</c:v>
                </c:pt>
                <c:pt idx="7630">
                  <c:v>7631</c:v>
                </c:pt>
                <c:pt idx="7631">
                  <c:v>7632</c:v>
                </c:pt>
                <c:pt idx="7632">
                  <c:v>7633</c:v>
                </c:pt>
                <c:pt idx="7633">
                  <c:v>7634</c:v>
                </c:pt>
                <c:pt idx="7634">
                  <c:v>7635</c:v>
                </c:pt>
                <c:pt idx="7635">
                  <c:v>7636</c:v>
                </c:pt>
                <c:pt idx="7636">
                  <c:v>7637</c:v>
                </c:pt>
                <c:pt idx="7637">
                  <c:v>7638</c:v>
                </c:pt>
                <c:pt idx="7638">
                  <c:v>7639</c:v>
                </c:pt>
                <c:pt idx="7639">
                  <c:v>7640</c:v>
                </c:pt>
                <c:pt idx="7640">
                  <c:v>7641</c:v>
                </c:pt>
                <c:pt idx="7641">
                  <c:v>7642</c:v>
                </c:pt>
                <c:pt idx="7642">
                  <c:v>7643</c:v>
                </c:pt>
                <c:pt idx="7643">
                  <c:v>7644</c:v>
                </c:pt>
                <c:pt idx="7644">
                  <c:v>7645</c:v>
                </c:pt>
                <c:pt idx="7645">
                  <c:v>7646</c:v>
                </c:pt>
                <c:pt idx="7646">
                  <c:v>7647</c:v>
                </c:pt>
                <c:pt idx="7647">
                  <c:v>7648</c:v>
                </c:pt>
                <c:pt idx="7648">
                  <c:v>7649</c:v>
                </c:pt>
                <c:pt idx="7649">
                  <c:v>7650</c:v>
                </c:pt>
                <c:pt idx="7650">
                  <c:v>7651</c:v>
                </c:pt>
                <c:pt idx="7651">
                  <c:v>7652</c:v>
                </c:pt>
                <c:pt idx="7652">
                  <c:v>7653</c:v>
                </c:pt>
                <c:pt idx="7653">
                  <c:v>7654</c:v>
                </c:pt>
                <c:pt idx="7654">
                  <c:v>7655</c:v>
                </c:pt>
                <c:pt idx="7655">
                  <c:v>7656</c:v>
                </c:pt>
                <c:pt idx="7656">
                  <c:v>7657</c:v>
                </c:pt>
                <c:pt idx="7657">
                  <c:v>7658</c:v>
                </c:pt>
                <c:pt idx="7658">
                  <c:v>7659</c:v>
                </c:pt>
                <c:pt idx="7659">
                  <c:v>7660</c:v>
                </c:pt>
                <c:pt idx="7660">
                  <c:v>7661</c:v>
                </c:pt>
                <c:pt idx="7661">
                  <c:v>7662</c:v>
                </c:pt>
                <c:pt idx="7662">
                  <c:v>7663</c:v>
                </c:pt>
                <c:pt idx="7663">
                  <c:v>7664</c:v>
                </c:pt>
                <c:pt idx="7664">
                  <c:v>7665</c:v>
                </c:pt>
                <c:pt idx="7665">
                  <c:v>7666</c:v>
                </c:pt>
                <c:pt idx="7666">
                  <c:v>7667</c:v>
                </c:pt>
                <c:pt idx="7667">
                  <c:v>7668</c:v>
                </c:pt>
                <c:pt idx="7668">
                  <c:v>7669</c:v>
                </c:pt>
                <c:pt idx="7669">
                  <c:v>7670</c:v>
                </c:pt>
                <c:pt idx="7670">
                  <c:v>7671</c:v>
                </c:pt>
                <c:pt idx="7671">
                  <c:v>7672</c:v>
                </c:pt>
                <c:pt idx="7672">
                  <c:v>7673</c:v>
                </c:pt>
                <c:pt idx="7673">
                  <c:v>7674</c:v>
                </c:pt>
                <c:pt idx="7674">
                  <c:v>7675</c:v>
                </c:pt>
                <c:pt idx="7675">
                  <c:v>7676</c:v>
                </c:pt>
                <c:pt idx="7676">
                  <c:v>7677</c:v>
                </c:pt>
                <c:pt idx="7677">
                  <c:v>7678</c:v>
                </c:pt>
                <c:pt idx="7678">
                  <c:v>7679</c:v>
                </c:pt>
                <c:pt idx="7679">
                  <c:v>7680</c:v>
                </c:pt>
                <c:pt idx="7680">
                  <c:v>7681</c:v>
                </c:pt>
                <c:pt idx="7681">
                  <c:v>7682</c:v>
                </c:pt>
                <c:pt idx="7682">
                  <c:v>7683</c:v>
                </c:pt>
                <c:pt idx="7683">
                  <c:v>7684</c:v>
                </c:pt>
                <c:pt idx="7684">
                  <c:v>7685</c:v>
                </c:pt>
                <c:pt idx="7685">
                  <c:v>7686</c:v>
                </c:pt>
                <c:pt idx="7686">
                  <c:v>7687</c:v>
                </c:pt>
                <c:pt idx="7687">
                  <c:v>7688</c:v>
                </c:pt>
                <c:pt idx="7688">
                  <c:v>7689</c:v>
                </c:pt>
                <c:pt idx="7689">
                  <c:v>7690</c:v>
                </c:pt>
                <c:pt idx="7690">
                  <c:v>7691</c:v>
                </c:pt>
                <c:pt idx="7691">
                  <c:v>7692</c:v>
                </c:pt>
                <c:pt idx="7692">
                  <c:v>7693</c:v>
                </c:pt>
                <c:pt idx="7693">
                  <c:v>7694</c:v>
                </c:pt>
                <c:pt idx="7694">
                  <c:v>7695</c:v>
                </c:pt>
                <c:pt idx="7695">
                  <c:v>7696</c:v>
                </c:pt>
                <c:pt idx="7696">
                  <c:v>7697</c:v>
                </c:pt>
                <c:pt idx="7697">
                  <c:v>7698</c:v>
                </c:pt>
                <c:pt idx="7698">
                  <c:v>7699</c:v>
                </c:pt>
                <c:pt idx="7699">
                  <c:v>7700</c:v>
                </c:pt>
                <c:pt idx="7700">
                  <c:v>7701</c:v>
                </c:pt>
                <c:pt idx="7701">
                  <c:v>7702</c:v>
                </c:pt>
                <c:pt idx="7702">
                  <c:v>7703</c:v>
                </c:pt>
                <c:pt idx="7703">
                  <c:v>7704</c:v>
                </c:pt>
                <c:pt idx="7704">
                  <c:v>7705</c:v>
                </c:pt>
                <c:pt idx="7705">
                  <c:v>7706</c:v>
                </c:pt>
                <c:pt idx="7706">
                  <c:v>7707</c:v>
                </c:pt>
                <c:pt idx="7707">
                  <c:v>7708</c:v>
                </c:pt>
                <c:pt idx="7708">
                  <c:v>7709</c:v>
                </c:pt>
                <c:pt idx="7709">
                  <c:v>7710</c:v>
                </c:pt>
                <c:pt idx="7710">
                  <c:v>7711</c:v>
                </c:pt>
                <c:pt idx="7711">
                  <c:v>7712</c:v>
                </c:pt>
                <c:pt idx="7712">
                  <c:v>7713</c:v>
                </c:pt>
                <c:pt idx="7713">
                  <c:v>7714</c:v>
                </c:pt>
                <c:pt idx="7714">
                  <c:v>7715</c:v>
                </c:pt>
                <c:pt idx="7715">
                  <c:v>7716</c:v>
                </c:pt>
                <c:pt idx="7716">
                  <c:v>7717</c:v>
                </c:pt>
                <c:pt idx="7717">
                  <c:v>7718</c:v>
                </c:pt>
                <c:pt idx="7718">
                  <c:v>7719</c:v>
                </c:pt>
                <c:pt idx="7719">
                  <c:v>7720</c:v>
                </c:pt>
                <c:pt idx="7720">
                  <c:v>7721</c:v>
                </c:pt>
                <c:pt idx="7721">
                  <c:v>7722</c:v>
                </c:pt>
                <c:pt idx="7722">
                  <c:v>7723</c:v>
                </c:pt>
                <c:pt idx="7723">
                  <c:v>7724</c:v>
                </c:pt>
                <c:pt idx="7724">
                  <c:v>7725</c:v>
                </c:pt>
                <c:pt idx="7725">
                  <c:v>7726</c:v>
                </c:pt>
                <c:pt idx="7726">
                  <c:v>7727</c:v>
                </c:pt>
                <c:pt idx="7727">
                  <c:v>7728</c:v>
                </c:pt>
                <c:pt idx="7728">
                  <c:v>7729</c:v>
                </c:pt>
                <c:pt idx="7729">
                  <c:v>7730</c:v>
                </c:pt>
                <c:pt idx="7730">
                  <c:v>7731</c:v>
                </c:pt>
                <c:pt idx="7731">
                  <c:v>7732</c:v>
                </c:pt>
                <c:pt idx="7732">
                  <c:v>7733</c:v>
                </c:pt>
                <c:pt idx="7733">
                  <c:v>7734</c:v>
                </c:pt>
                <c:pt idx="7734">
                  <c:v>7735</c:v>
                </c:pt>
                <c:pt idx="7735">
                  <c:v>7736</c:v>
                </c:pt>
                <c:pt idx="7736">
                  <c:v>7737</c:v>
                </c:pt>
                <c:pt idx="7737">
                  <c:v>7738</c:v>
                </c:pt>
                <c:pt idx="7738">
                  <c:v>7739</c:v>
                </c:pt>
                <c:pt idx="7739">
                  <c:v>7740</c:v>
                </c:pt>
                <c:pt idx="7740">
                  <c:v>7741</c:v>
                </c:pt>
                <c:pt idx="7741">
                  <c:v>7742</c:v>
                </c:pt>
                <c:pt idx="7742">
                  <c:v>7743</c:v>
                </c:pt>
                <c:pt idx="7743">
                  <c:v>7744</c:v>
                </c:pt>
                <c:pt idx="7744">
                  <c:v>7745</c:v>
                </c:pt>
                <c:pt idx="7745">
                  <c:v>7746</c:v>
                </c:pt>
                <c:pt idx="7746">
                  <c:v>7747</c:v>
                </c:pt>
                <c:pt idx="7747">
                  <c:v>7748</c:v>
                </c:pt>
                <c:pt idx="7748">
                  <c:v>7749</c:v>
                </c:pt>
                <c:pt idx="7749">
                  <c:v>7750</c:v>
                </c:pt>
                <c:pt idx="7750">
                  <c:v>7751</c:v>
                </c:pt>
                <c:pt idx="7751">
                  <c:v>7752</c:v>
                </c:pt>
                <c:pt idx="7752">
                  <c:v>7753</c:v>
                </c:pt>
                <c:pt idx="7753">
                  <c:v>7754</c:v>
                </c:pt>
                <c:pt idx="7754">
                  <c:v>7755</c:v>
                </c:pt>
                <c:pt idx="7755">
                  <c:v>7756</c:v>
                </c:pt>
                <c:pt idx="7756">
                  <c:v>7757</c:v>
                </c:pt>
                <c:pt idx="7757">
                  <c:v>7758</c:v>
                </c:pt>
                <c:pt idx="7758">
                  <c:v>7759</c:v>
                </c:pt>
                <c:pt idx="7759">
                  <c:v>7760</c:v>
                </c:pt>
                <c:pt idx="7760">
                  <c:v>7761</c:v>
                </c:pt>
                <c:pt idx="7761">
                  <c:v>7762</c:v>
                </c:pt>
                <c:pt idx="7762">
                  <c:v>7763</c:v>
                </c:pt>
                <c:pt idx="7763">
                  <c:v>7764</c:v>
                </c:pt>
                <c:pt idx="7764">
                  <c:v>7765</c:v>
                </c:pt>
                <c:pt idx="7765">
                  <c:v>7766</c:v>
                </c:pt>
                <c:pt idx="7766">
                  <c:v>7767</c:v>
                </c:pt>
                <c:pt idx="7767">
                  <c:v>7768</c:v>
                </c:pt>
                <c:pt idx="7768">
                  <c:v>7769</c:v>
                </c:pt>
                <c:pt idx="7769">
                  <c:v>7770</c:v>
                </c:pt>
                <c:pt idx="7770">
                  <c:v>7771</c:v>
                </c:pt>
                <c:pt idx="7771">
                  <c:v>7772</c:v>
                </c:pt>
                <c:pt idx="7772">
                  <c:v>7773</c:v>
                </c:pt>
                <c:pt idx="7773">
                  <c:v>7774</c:v>
                </c:pt>
                <c:pt idx="7774">
                  <c:v>7775</c:v>
                </c:pt>
                <c:pt idx="7775">
                  <c:v>7776</c:v>
                </c:pt>
                <c:pt idx="7776">
                  <c:v>7777</c:v>
                </c:pt>
                <c:pt idx="7777">
                  <c:v>7778</c:v>
                </c:pt>
                <c:pt idx="7778">
                  <c:v>7779</c:v>
                </c:pt>
                <c:pt idx="7779">
                  <c:v>7780</c:v>
                </c:pt>
                <c:pt idx="7780">
                  <c:v>7781</c:v>
                </c:pt>
                <c:pt idx="7781">
                  <c:v>7782</c:v>
                </c:pt>
                <c:pt idx="7782">
                  <c:v>7783</c:v>
                </c:pt>
                <c:pt idx="7783">
                  <c:v>7784</c:v>
                </c:pt>
                <c:pt idx="7784">
                  <c:v>7785</c:v>
                </c:pt>
                <c:pt idx="7785">
                  <c:v>7786</c:v>
                </c:pt>
                <c:pt idx="7786">
                  <c:v>7787</c:v>
                </c:pt>
                <c:pt idx="7787">
                  <c:v>7788</c:v>
                </c:pt>
                <c:pt idx="7788">
                  <c:v>7789</c:v>
                </c:pt>
                <c:pt idx="7789">
                  <c:v>7790</c:v>
                </c:pt>
                <c:pt idx="7790">
                  <c:v>7791</c:v>
                </c:pt>
                <c:pt idx="7791">
                  <c:v>7792</c:v>
                </c:pt>
                <c:pt idx="7792">
                  <c:v>7793</c:v>
                </c:pt>
                <c:pt idx="7793">
                  <c:v>7794</c:v>
                </c:pt>
                <c:pt idx="7794">
                  <c:v>7795</c:v>
                </c:pt>
                <c:pt idx="7795">
                  <c:v>7796</c:v>
                </c:pt>
                <c:pt idx="7796">
                  <c:v>7797</c:v>
                </c:pt>
                <c:pt idx="7797">
                  <c:v>7798</c:v>
                </c:pt>
                <c:pt idx="7798">
                  <c:v>7799</c:v>
                </c:pt>
                <c:pt idx="7799">
                  <c:v>7800</c:v>
                </c:pt>
                <c:pt idx="7800">
                  <c:v>7801</c:v>
                </c:pt>
                <c:pt idx="7801">
                  <c:v>7802</c:v>
                </c:pt>
                <c:pt idx="7802">
                  <c:v>7803</c:v>
                </c:pt>
                <c:pt idx="7803">
                  <c:v>7804</c:v>
                </c:pt>
                <c:pt idx="7804">
                  <c:v>7805</c:v>
                </c:pt>
                <c:pt idx="7805">
                  <c:v>7806</c:v>
                </c:pt>
                <c:pt idx="7806">
                  <c:v>7807</c:v>
                </c:pt>
                <c:pt idx="7807">
                  <c:v>7808</c:v>
                </c:pt>
                <c:pt idx="7808">
                  <c:v>7809</c:v>
                </c:pt>
                <c:pt idx="7809">
                  <c:v>7810</c:v>
                </c:pt>
                <c:pt idx="7810">
                  <c:v>7811</c:v>
                </c:pt>
                <c:pt idx="7811">
                  <c:v>7812</c:v>
                </c:pt>
                <c:pt idx="7812">
                  <c:v>7813</c:v>
                </c:pt>
                <c:pt idx="7813">
                  <c:v>7814</c:v>
                </c:pt>
                <c:pt idx="7814">
                  <c:v>7815</c:v>
                </c:pt>
                <c:pt idx="7815">
                  <c:v>7816</c:v>
                </c:pt>
                <c:pt idx="7816">
                  <c:v>7817</c:v>
                </c:pt>
                <c:pt idx="7817">
                  <c:v>7818</c:v>
                </c:pt>
                <c:pt idx="7818">
                  <c:v>7819</c:v>
                </c:pt>
                <c:pt idx="7819">
                  <c:v>7820</c:v>
                </c:pt>
                <c:pt idx="7820">
                  <c:v>7821</c:v>
                </c:pt>
                <c:pt idx="7821">
                  <c:v>7822</c:v>
                </c:pt>
                <c:pt idx="7822">
                  <c:v>7823</c:v>
                </c:pt>
                <c:pt idx="7823">
                  <c:v>7824</c:v>
                </c:pt>
                <c:pt idx="7824">
                  <c:v>7825</c:v>
                </c:pt>
                <c:pt idx="7825">
                  <c:v>7826</c:v>
                </c:pt>
                <c:pt idx="7826">
                  <c:v>7827</c:v>
                </c:pt>
                <c:pt idx="7827">
                  <c:v>7828</c:v>
                </c:pt>
                <c:pt idx="7828">
                  <c:v>7829</c:v>
                </c:pt>
                <c:pt idx="7829">
                  <c:v>7830</c:v>
                </c:pt>
                <c:pt idx="7830">
                  <c:v>7831</c:v>
                </c:pt>
                <c:pt idx="7831">
                  <c:v>7832</c:v>
                </c:pt>
                <c:pt idx="7832">
                  <c:v>7833</c:v>
                </c:pt>
                <c:pt idx="7833">
                  <c:v>7834</c:v>
                </c:pt>
                <c:pt idx="7834">
                  <c:v>7835</c:v>
                </c:pt>
                <c:pt idx="7835">
                  <c:v>7836</c:v>
                </c:pt>
                <c:pt idx="7836">
                  <c:v>7837</c:v>
                </c:pt>
                <c:pt idx="7837">
                  <c:v>7838</c:v>
                </c:pt>
                <c:pt idx="7838">
                  <c:v>7839</c:v>
                </c:pt>
                <c:pt idx="7839">
                  <c:v>7840</c:v>
                </c:pt>
                <c:pt idx="7840">
                  <c:v>7841</c:v>
                </c:pt>
                <c:pt idx="7841">
                  <c:v>7842</c:v>
                </c:pt>
                <c:pt idx="7842">
                  <c:v>7843</c:v>
                </c:pt>
                <c:pt idx="7843">
                  <c:v>7844</c:v>
                </c:pt>
                <c:pt idx="7844">
                  <c:v>7845</c:v>
                </c:pt>
                <c:pt idx="7845">
                  <c:v>7846</c:v>
                </c:pt>
                <c:pt idx="7846">
                  <c:v>7847</c:v>
                </c:pt>
                <c:pt idx="7847">
                  <c:v>7848</c:v>
                </c:pt>
                <c:pt idx="7848">
                  <c:v>7849</c:v>
                </c:pt>
                <c:pt idx="7849">
                  <c:v>7850</c:v>
                </c:pt>
                <c:pt idx="7850">
                  <c:v>7851</c:v>
                </c:pt>
                <c:pt idx="7851">
                  <c:v>7852</c:v>
                </c:pt>
                <c:pt idx="7852">
                  <c:v>7853</c:v>
                </c:pt>
                <c:pt idx="7853">
                  <c:v>7854</c:v>
                </c:pt>
                <c:pt idx="7854">
                  <c:v>7855</c:v>
                </c:pt>
                <c:pt idx="7855">
                  <c:v>7856</c:v>
                </c:pt>
                <c:pt idx="7856">
                  <c:v>7857</c:v>
                </c:pt>
                <c:pt idx="7857">
                  <c:v>7858</c:v>
                </c:pt>
                <c:pt idx="7858">
                  <c:v>7859</c:v>
                </c:pt>
                <c:pt idx="7859">
                  <c:v>7860</c:v>
                </c:pt>
                <c:pt idx="7860">
                  <c:v>7861</c:v>
                </c:pt>
                <c:pt idx="7861">
                  <c:v>7862</c:v>
                </c:pt>
                <c:pt idx="7862">
                  <c:v>7863</c:v>
                </c:pt>
                <c:pt idx="7863">
                  <c:v>7864</c:v>
                </c:pt>
                <c:pt idx="7864">
                  <c:v>7865</c:v>
                </c:pt>
                <c:pt idx="7865">
                  <c:v>7866</c:v>
                </c:pt>
                <c:pt idx="7866">
                  <c:v>7867</c:v>
                </c:pt>
                <c:pt idx="7867">
                  <c:v>7868</c:v>
                </c:pt>
                <c:pt idx="7868">
                  <c:v>7869</c:v>
                </c:pt>
                <c:pt idx="7869">
                  <c:v>7870</c:v>
                </c:pt>
                <c:pt idx="7870">
                  <c:v>7871</c:v>
                </c:pt>
                <c:pt idx="7871">
                  <c:v>7872</c:v>
                </c:pt>
                <c:pt idx="7872">
                  <c:v>7873</c:v>
                </c:pt>
                <c:pt idx="7873">
                  <c:v>7874</c:v>
                </c:pt>
                <c:pt idx="7874">
                  <c:v>7875</c:v>
                </c:pt>
                <c:pt idx="7875">
                  <c:v>7876</c:v>
                </c:pt>
                <c:pt idx="7876">
                  <c:v>7877</c:v>
                </c:pt>
                <c:pt idx="7877">
                  <c:v>7878</c:v>
                </c:pt>
                <c:pt idx="7878">
                  <c:v>7879</c:v>
                </c:pt>
                <c:pt idx="7879">
                  <c:v>7880</c:v>
                </c:pt>
                <c:pt idx="7880">
                  <c:v>7881</c:v>
                </c:pt>
                <c:pt idx="7881">
                  <c:v>7882</c:v>
                </c:pt>
                <c:pt idx="7882">
                  <c:v>7883</c:v>
                </c:pt>
                <c:pt idx="7883">
                  <c:v>7884</c:v>
                </c:pt>
                <c:pt idx="7884">
                  <c:v>7885</c:v>
                </c:pt>
                <c:pt idx="7885">
                  <c:v>7886</c:v>
                </c:pt>
                <c:pt idx="7886">
                  <c:v>7887</c:v>
                </c:pt>
                <c:pt idx="7887">
                  <c:v>7888</c:v>
                </c:pt>
                <c:pt idx="7888">
                  <c:v>7889</c:v>
                </c:pt>
                <c:pt idx="7889">
                  <c:v>7890</c:v>
                </c:pt>
                <c:pt idx="7890">
                  <c:v>7891</c:v>
                </c:pt>
                <c:pt idx="7891">
                  <c:v>7892</c:v>
                </c:pt>
                <c:pt idx="7892">
                  <c:v>7893</c:v>
                </c:pt>
                <c:pt idx="7893">
                  <c:v>7894</c:v>
                </c:pt>
                <c:pt idx="7894">
                  <c:v>7895</c:v>
                </c:pt>
                <c:pt idx="7895">
                  <c:v>7896</c:v>
                </c:pt>
                <c:pt idx="7896">
                  <c:v>7897</c:v>
                </c:pt>
                <c:pt idx="7897">
                  <c:v>7898</c:v>
                </c:pt>
                <c:pt idx="7898">
                  <c:v>7899</c:v>
                </c:pt>
                <c:pt idx="7899">
                  <c:v>7900</c:v>
                </c:pt>
                <c:pt idx="7900">
                  <c:v>7901</c:v>
                </c:pt>
                <c:pt idx="7901">
                  <c:v>7902</c:v>
                </c:pt>
                <c:pt idx="7902">
                  <c:v>7903</c:v>
                </c:pt>
                <c:pt idx="7903">
                  <c:v>7904</c:v>
                </c:pt>
                <c:pt idx="7904">
                  <c:v>7905</c:v>
                </c:pt>
                <c:pt idx="7905">
                  <c:v>7906</c:v>
                </c:pt>
                <c:pt idx="7906">
                  <c:v>7907</c:v>
                </c:pt>
                <c:pt idx="7907">
                  <c:v>7908</c:v>
                </c:pt>
                <c:pt idx="7908">
                  <c:v>7909</c:v>
                </c:pt>
                <c:pt idx="7909">
                  <c:v>7910</c:v>
                </c:pt>
                <c:pt idx="7910">
                  <c:v>7911</c:v>
                </c:pt>
                <c:pt idx="7911">
                  <c:v>7912</c:v>
                </c:pt>
                <c:pt idx="7912">
                  <c:v>7913</c:v>
                </c:pt>
                <c:pt idx="7913">
                  <c:v>7914</c:v>
                </c:pt>
                <c:pt idx="7914">
                  <c:v>7915</c:v>
                </c:pt>
                <c:pt idx="7915">
                  <c:v>7916</c:v>
                </c:pt>
                <c:pt idx="7916">
                  <c:v>7917</c:v>
                </c:pt>
                <c:pt idx="7917">
                  <c:v>7918</c:v>
                </c:pt>
                <c:pt idx="7918">
                  <c:v>7919</c:v>
                </c:pt>
                <c:pt idx="7919">
                  <c:v>7920</c:v>
                </c:pt>
                <c:pt idx="7920">
                  <c:v>7921</c:v>
                </c:pt>
                <c:pt idx="7921">
                  <c:v>7922</c:v>
                </c:pt>
                <c:pt idx="7922">
                  <c:v>7923</c:v>
                </c:pt>
                <c:pt idx="7923">
                  <c:v>7924</c:v>
                </c:pt>
                <c:pt idx="7924">
                  <c:v>7925</c:v>
                </c:pt>
                <c:pt idx="7925">
                  <c:v>7926</c:v>
                </c:pt>
                <c:pt idx="7926">
                  <c:v>7927</c:v>
                </c:pt>
                <c:pt idx="7927">
                  <c:v>7928</c:v>
                </c:pt>
                <c:pt idx="7928">
                  <c:v>7929</c:v>
                </c:pt>
                <c:pt idx="7929">
                  <c:v>7930</c:v>
                </c:pt>
                <c:pt idx="7930">
                  <c:v>7931</c:v>
                </c:pt>
                <c:pt idx="7931">
                  <c:v>7932</c:v>
                </c:pt>
                <c:pt idx="7932">
                  <c:v>7933</c:v>
                </c:pt>
                <c:pt idx="7933">
                  <c:v>7934</c:v>
                </c:pt>
                <c:pt idx="7934">
                  <c:v>7935</c:v>
                </c:pt>
                <c:pt idx="7935">
                  <c:v>7936</c:v>
                </c:pt>
                <c:pt idx="7936">
                  <c:v>7937</c:v>
                </c:pt>
                <c:pt idx="7937">
                  <c:v>7938</c:v>
                </c:pt>
                <c:pt idx="7938">
                  <c:v>7939</c:v>
                </c:pt>
                <c:pt idx="7939">
                  <c:v>7940</c:v>
                </c:pt>
                <c:pt idx="7940">
                  <c:v>7941</c:v>
                </c:pt>
                <c:pt idx="7941">
                  <c:v>7942</c:v>
                </c:pt>
                <c:pt idx="7942">
                  <c:v>7943</c:v>
                </c:pt>
                <c:pt idx="7943">
                  <c:v>7944</c:v>
                </c:pt>
                <c:pt idx="7944">
                  <c:v>7945</c:v>
                </c:pt>
                <c:pt idx="7945">
                  <c:v>7946</c:v>
                </c:pt>
                <c:pt idx="7946">
                  <c:v>7947</c:v>
                </c:pt>
                <c:pt idx="7947">
                  <c:v>7948</c:v>
                </c:pt>
                <c:pt idx="7948">
                  <c:v>7949</c:v>
                </c:pt>
                <c:pt idx="7949">
                  <c:v>7950</c:v>
                </c:pt>
                <c:pt idx="7950">
                  <c:v>7951</c:v>
                </c:pt>
                <c:pt idx="7951">
                  <c:v>7952</c:v>
                </c:pt>
                <c:pt idx="7952">
                  <c:v>7953</c:v>
                </c:pt>
                <c:pt idx="7953">
                  <c:v>7954</c:v>
                </c:pt>
                <c:pt idx="7954">
                  <c:v>7955</c:v>
                </c:pt>
                <c:pt idx="7955">
                  <c:v>7956</c:v>
                </c:pt>
                <c:pt idx="7956">
                  <c:v>7957</c:v>
                </c:pt>
                <c:pt idx="7957">
                  <c:v>7958</c:v>
                </c:pt>
                <c:pt idx="7958">
                  <c:v>7959</c:v>
                </c:pt>
                <c:pt idx="7959">
                  <c:v>7960</c:v>
                </c:pt>
                <c:pt idx="7960">
                  <c:v>7961</c:v>
                </c:pt>
                <c:pt idx="7961">
                  <c:v>7962</c:v>
                </c:pt>
                <c:pt idx="7962">
                  <c:v>7963</c:v>
                </c:pt>
                <c:pt idx="7963">
                  <c:v>7964</c:v>
                </c:pt>
                <c:pt idx="7964">
                  <c:v>7965</c:v>
                </c:pt>
                <c:pt idx="7965">
                  <c:v>7966</c:v>
                </c:pt>
                <c:pt idx="7966">
                  <c:v>7967</c:v>
                </c:pt>
                <c:pt idx="7967">
                  <c:v>7968</c:v>
                </c:pt>
                <c:pt idx="7968">
                  <c:v>7969</c:v>
                </c:pt>
                <c:pt idx="7969">
                  <c:v>7970</c:v>
                </c:pt>
                <c:pt idx="7970">
                  <c:v>7971</c:v>
                </c:pt>
                <c:pt idx="7971">
                  <c:v>7972</c:v>
                </c:pt>
                <c:pt idx="7972">
                  <c:v>7973</c:v>
                </c:pt>
                <c:pt idx="7973">
                  <c:v>7974</c:v>
                </c:pt>
                <c:pt idx="7974">
                  <c:v>7975</c:v>
                </c:pt>
                <c:pt idx="7975">
                  <c:v>7976</c:v>
                </c:pt>
                <c:pt idx="7976">
                  <c:v>7977</c:v>
                </c:pt>
                <c:pt idx="7977">
                  <c:v>7978</c:v>
                </c:pt>
                <c:pt idx="7978">
                  <c:v>7979</c:v>
                </c:pt>
                <c:pt idx="7979">
                  <c:v>7980</c:v>
                </c:pt>
                <c:pt idx="7980">
                  <c:v>7981</c:v>
                </c:pt>
                <c:pt idx="7981">
                  <c:v>7982</c:v>
                </c:pt>
                <c:pt idx="7982">
                  <c:v>7983</c:v>
                </c:pt>
                <c:pt idx="7983">
                  <c:v>7984</c:v>
                </c:pt>
                <c:pt idx="7984">
                  <c:v>7985</c:v>
                </c:pt>
                <c:pt idx="7985">
                  <c:v>7986</c:v>
                </c:pt>
                <c:pt idx="7986">
                  <c:v>7987</c:v>
                </c:pt>
                <c:pt idx="7987">
                  <c:v>7988</c:v>
                </c:pt>
                <c:pt idx="7988">
                  <c:v>7989</c:v>
                </c:pt>
                <c:pt idx="7989">
                  <c:v>7990</c:v>
                </c:pt>
                <c:pt idx="7990">
                  <c:v>7991</c:v>
                </c:pt>
                <c:pt idx="7991">
                  <c:v>7992</c:v>
                </c:pt>
                <c:pt idx="7992">
                  <c:v>7993</c:v>
                </c:pt>
                <c:pt idx="7993">
                  <c:v>7994</c:v>
                </c:pt>
                <c:pt idx="7994">
                  <c:v>7995</c:v>
                </c:pt>
                <c:pt idx="7995">
                  <c:v>7996</c:v>
                </c:pt>
                <c:pt idx="7996">
                  <c:v>7997</c:v>
                </c:pt>
                <c:pt idx="7997">
                  <c:v>7998</c:v>
                </c:pt>
                <c:pt idx="7998">
                  <c:v>7999</c:v>
                </c:pt>
                <c:pt idx="7999">
                  <c:v>8000</c:v>
                </c:pt>
                <c:pt idx="8000">
                  <c:v>8001</c:v>
                </c:pt>
                <c:pt idx="8001">
                  <c:v>8002</c:v>
                </c:pt>
                <c:pt idx="8002">
                  <c:v>8003</c:v>
                </c:pt>
                <c:pt idx="8003">
                  <c:v>8004</c:v>
                </c:pt>
                <c:pt idx="8004">
                  <c:v>8005</c:v>
                </c:pt>
                <c:pt idx="8005">
                  <c:v>8006</c:v>
                </c:pt>
                <c:pt idx="8006">
                  <c:v>8007</c:v>
                </c:pt>
                <c:pt idx="8007">
                  <c:v>8008</c:v>
                </c:pt>
                <c:pt idx="8008">
                  <c:v>8009</c:v>
                </c:pt>
                <c:pt idx="8009">
                  <c:v>8010</c:v>
                </c:pt>
                <c:pt idx="8010">
                  <c:v>8011</c:v>
                </c:pt>
                <c:pt idx="8011">
                  <c:v>8012</c:v>
                </c:pt>
                <c:pt idx="8012">
                  <c:v>8013</c:v>
                </c:pt>
                <c:pt idx="8013">
                  <c:v>8014</c:v>
                </c:pt>
                <c:pt idx="8014">
                  <c:v>8015</c:v>
                </c:pt>
                <c:pt idx="8015">
                  <c:v>8016</c:v>
                </c:pt>
                <c:pt idx="8016">
                  <c:v>8017</c:v>
                </c:pt>
                <c:pt idx="8017">
                  <c:v>8018</c:v>
                </c:pt>
                <c:pt idx="8018">
                  <c:v>8019</c:v>
                </c:pt>
                <c:pt idx="8019">
                  <c:v>8020</c:v>
                </c:pt>
                <c:pt idx="8020">
                  <c:v>8021</c:v>
                </c:pt>
                <c:pt idx="8021">
                  <c:v>8022</c:v>
                </c:pt>
                <c:pt idx="8022">
                  <c:v>8023</c:v>
                </c:pt>
                <c:pt idx="8023">
                  <c:v>8024</c:v>
                </c:pt>
                <c:pt idx="8024">
                  <c:v>8025</c:v>
                </c:pt>
                <c:pt idx="8025">
                  <c:v>8026</c:v>
                </c:pt>
                <c:pt idx="8026">
                  <c:v>8027</c:v>
                </c:pt>
                <c:pt idx="8027">
                  <c:v>8028</c:v>
                </c:pt>
                <c:pt idx="8028">
                  <c:v>8029</c:v>
                </c:pt>
                <c:pt idx="8029">
                  <c:v>8030</c:v>
                </c:pt>
                <c:pt idx="8030">
                  <c:v>8031</c:v>
                </c:pt>
                <c:pt idx="8031">
                  <c:v>8032</c:v>
                </c:pt>
                <c:pt idx="8032">
                  <c:v>8033</c:v>
                </c:pt>
                <c:pt idx="8033">
                  <c:v>8034</c:v>
                </c:pt>
                <c:pt idx="8034">
                  <c:v>8035</c:v>
                </c:pt>
                <c:pt idx="8035">
                  <c:v>8036</c:v>
                </c:pt>
                <c:pt idx="8036">
                  <c:v>8037</c:v>
                </c:pt>
                <c:pt idx="8037">
                  <c:v>8038</c:v>
                </c:pt>
                <c:pt idx="8038">
                  <c:v>8039</c:v>
                </c:pt>
                <c:pt idx="8039">
                  <c:v>8040</c:v>
                </c:pt>
                <c:pt idx="8040">
                  <c:v>8041</c:v>
                </c:pt>
                <c:pt idx="8041">
                  <c:v>8042</c:v>
                </c:pt>
                <c:pt idx="8042">
                  <c:v>8043</c:v>
                </c:pt>
                <c:pt idx="8043">
                  <c:v>8044</c:v>
                </c:pt>
                <c:pt idx="8044">
                  <c:v>8045</c:v>
                </c:pt>
                <c:pt idx="8045">
                  <c:v>8046</c:v>
                </c:pt>
                <c:pt idx="8046">
                  <c:v>8047</c:v>
                </c:pt>
                <c:pt idx="8047">
                  <c:v>8048</c:v>
                </c:pt>
                <c:pt idx="8048">
                  <c:v>8049</c:v>
                </c:pt>
                <c:pt idx="8049">
                  <c:v>8050</c:v>
                </c:pt>
                <c:pt idx="8050">
                  <c:v>8051</c:v>
                </c:pt>
                <c:pt idx="8051">
                  <c:v>8052</c:v>
                </c:pt>
                <c:pt idx="8052">
                  <c:v>8053</c:v>
                </c:pt>
                <c:pt idx="8053">
                  <c:v>8054</c:v>
                </c:pt>
                <c:pt idx="8054">
                  <c:v>8055</c:v>
                </c:pt>
                <c:pt idx="8055">
                  <c:v>8056</c:v>
                </c:pt>
                <c:pt idx="8056">
                  <c:v>8057</c:v>
                </c:pt>
                <c:pt idx="8057">
                  <c:v>8058</c:v>
                </c:pt>
                <c:pt idx="8058">
                  <c:v>8059</c:v>
                </c:pt>
                <c:pt idx="8059">
                  <c:v>8060</c:v>
                </c:pt>
                <c:pt idx="8060">
                  <c:v>8061</c:v>
                </c:pt>
                <c:pt idx="8061">
                  <c:v>8062</c:v>
                </c:pt>
                <c:pt idx="8062">
                  <c:v>8063</c:v>
                </c:pt>
                <c:pt idx="8063">
                  <c:v>8064</c:v>
                </c:pt>
                <c:pt idx="8064">
                  <c:v>8065</c:v>
                </c:pt>
                <c:pt idx="8065">
                  <c:v>8066</c:v>
                </c:pt>
                <c:pt idx="8066">
                  <c:v>8067</c:v>
                </c:pt>
                <c:pt idx="8067">
                  <c:v>8068</c:v>
                </c:pt>
                <c:pt idx="8068">
                  <c:v>8069</c:v>
                </c:pt>
                <c:pt idx="8069">
                  <c:v>8070</c:v>
                </c:pt>
                <c:pt idx="8070">
                  <c:v>8071</c:v>
                </c:pt>
                <c:pt idx="8071">
                  <c:v>8072</c:v>
                </c:pt>
                <c:pt idx="8072">
                  <c:v>8073</c:v>
                </c:pt>
                <c:pt idx="8073">
                  <c:v>8074</c:v>
                </c:pt>
                <c:pt idx="8074">
                  <c:v>8075</c:v>
                </c:pt>
                <c:pt idx="8075">
                  <c:v>8076</c:v>
                </c:pt>
                <c:pt idx="8076">
                  <c:v>8077</c:v>
                </c:pt>
                <c:pt idx="8077">
                  <c:v>8078</c:v>
                </c:pt>
                <c:pt idx="8078">
                  <c:v>8079</c:v>
                </c:pt>
                <c:pt idx="8079">
                  <c:v>8080</c:v>
                </c:pt>
                <c:pt idx="8080">
                  <c:v>8081</c:v>
                </c:pt>
                <c:pt idx="8081">
                  <c:v>8082</c:v>
                </c:pt>
                <c:pt idx="8082">
                  <c:v>8083</c:v>
                </c:pt>
                <c:pt idx="8083">
                  <c:v>8084</c:v>
                </c:pt>
                <c:pt idx="8084">
                  <c:v>8085</c:v>
                </c:pt>
                <c:pt idx="8085">
                  <c:v>8086</c:v>
                </c:pt>
                <c:pt idx="8086">
                  <c:v>8087</c:v>
                </c:pt>
                <c:pt idx="8087">
                  <c:v>8088</c:v>
                </c:pt>
                <c:pt idx="8088">
                  <c:v>8089</c:v>
                </c:pt>
                <c:pt idx="8089">
                  <c:v>8090</c:v>
                </c:pt>
                <c:pt idx="8090">
                  <c:v>8091</c:v>
                </c:pt>
                <c:pt idx="8091">
                  <c:v>8092</c:v>
                </c:pt>
                <c:pt idx="8092">
                  <c:v>8093</c:v>
                </c:pt>
                <c:pt idx="8093">
                  <c:v>8094</c:v>
                </c:pt>
                <c:pt idx="8094">
                  <c:v>8095</c:v>
                </c:pt>
                <c:pt idx="8095">
                  <c:v>8096</c:v>
                </c:pt>
                <c:pt idx="8096">
                  <c:v>8097</c:v>
                </c:pt>
                <c:pt idx="8097">
                  <c:v>8098</c:v>
                </c:pt>
                <c:pt idx="8098">
                  <c:v>8099</c:v>
                </c:pt>
                <c:pt idx="8099">
                  <c:v>8100</c:v>
                </c:pt>
                <c:pt idx="8100">
                  <c:v>8101</c:v>
                </c:pt>
                <c:pt idx="8101">
                  <c:v>8102</c:v>
                </c:pt>
                <c:pt idx="8102">
                  <c:v>8103</c:v>
                </c:pt>
                <c:pt idx="8103">
                  <c:v>8104</c:v>
                </c:pt>
                <c:pt idx="8104">
                  <c:v>8105</c:v>
                </c:pt>
                <c:pt idx="8105">
                  <c:v>8106</c:v>
                </c:pt>
                <c:pt idx="8106">
                  <c:v>8107</c:v>
                </c:pt>
                <c:pt idx="8107">
                  <c:v>8108</c:v>
                </c:pt>
                <c:pt idx="8108">
                  <c:v>8109</c:v>
                </c:pt>
                <c:pt idx="8109">
                  <c:v>8110</c:v>
                </c:pt>
                <c:pt idx="8110">
                  <c:v>8111</c:v>
                </c:pt>
                <c:pt idx="8111">
                  <c:v>8112</c:v>
                </c:pt>
                <c:pt idx="8112">
                  <c:v>8113</c:v>
                </c:pt>
                <c:pt idx="8113">
                  <c:v>8114</c:v>
                </c:pt>
                <c:pt idx="8114">
                  <c:v>8115</c:v>
                </c:pt>
                <c:pt idx="8115">
                  <c:v>8116</c:v>
                </c:pt>
                <c:pt idx="8116">
                  <c:v>8117</c:v>
                </c:pt>
                <c:pt idx="8117">
                  <c:v>8118</c:v>
                </c:pt>
                <c:pt idx="8118">
                  <c:v>8119</c:v>
                </c:pt>
                <c:pt idx="8119">
                  <c:v>8120</c:v>
                </c:pt>
                <c:pt idx="8120">
                  <c:v>8121</c:v>
                </c:pt>
                <c:pt idx="8121">
                  <c:v>8122</c:v>
                </c:pt>
                <c:pt idx="8122">
                  <c:v>8123</c:v>
                </c:pt>
                <c:pt idx="8123">
                  <c:v>8124</c:v>
                </c:pt>
                <c:pt idx="8124">
                  <c:v>8125</c:v>
                </c:pt>
                <c:pt idx="8125">
                  <c:v>8126</c:v>
                </c:pt>
                <c:pt idx="8126">
                  <c:v>8127</c:v>
                </c:pt>
                <c:pt idx="8127">
                  <c:v>8128</c:v>
                </c:pt>
                <c:pt idx="8128">
                  <c:v>8129</c:v>
                </c:pt>
                <c:pt idx="8129">
                  <c:v>8130</c:v>
                </c:pt>
                <c:pt idx="8130">
                  <c:v>8131</c:v>
                </c:pt>
                <c:pt idx="8131">
                  <c:v>8132</c:v>
                </c:pt>
                <c:pt idx="8132">
                  <c:v>8133</c:v>
                </c:pt>
                <c:pt idx="8133">
                  <c:v>8134</c:v>
                </c:pt>
                <c:pt idx="8134">
                  <c:v>8135</c:v>
                </c:pt>
                <c:pt idx="8135">
                  <c:v>8136</c:v>
                </c:pt>
                <c:pt idx="8136">
                  <c:v>8137</c:v>
                </c:pt>
                <c:pt idx="8137">
                  <c:v>8138</c:v>
                </c:pt>
                <c:pt idx="8138">
                  <c:v>8139</c:v>
                </c:pt>
                <c:pt idx="8139">
                  <c:v>8140</c:v>
                </c:pt>
                <c:pt idx="8140">
                  <c:v>8141</c:v>
                </c:pt>
                <c:pt idx="8141">
                  <c:v>8142</c:v>
                </c:pt>
                <c:pt idx="8142">
                  <c:v>8143</c:v>
                </c:pt>
                <c:pt idx="8143">
                  <c:v>8144</c:v>
                </c:pt>
                <c:pt idx="8144">
                  <c:v>8145</c:v>
                </c:pt>
                <c:pt idx="8145">
                  <c:v>8146</c:v>
                </c:pt>
                <c:pt idx="8146">
                  <c:v>8147</c:v>
                </c:pt>
                <c:pt idx="8147">
                  <c:v>8148</c:v>
                </c:pt>
                <c:pt idx="8148">
                  <c:v>8149</c:v>
                </c:pt>
                <c:pt idx="8149">
                  <c:v>8150</c:v>
                </c:pt>
                <c:pt idx="8150">
                  <c:v>8151</c:v>
                </c:pt>
                <c:pt idx="8151">
                  <c:v>8152</c:v>
                </c:pt>
                <c:pt idx="8152">
                  <c:v>8153</c:v>
                </c:pt>
                <c:pt idx="8153">
                  <c:v>8154</c:v>
                </c:pt>
                <c:pt idx="8154">
                  <c:v>8155</c:v>
                </c:pt>
                <c:pt idx="8155">
                  <c:v>8156</c:v>
                </c:pt>
                <c:pt idx="8156">
                  <c:v>8157</c:v>
                </c:pt>
                <c:pt idx="8157">
                  <c:v>8158</c:v>
                </c:pt>
                <c:pt idx="8158">
                  <c:v>8159</c:v>
                </c:pt>
                <c:pt idx="8159">
                  <c:v>8160</c:v>
                </c:pt>
                <c:pt idx="8160">
                  <c:v>8161</c:v>
                </c:pt>
                <c:pt idx="8161">
                  <c:v>8162</c:v>
                </c:pt>
                <c:pt idx="8162">
                  <c:v>8163</c:v>
                </c:pt>
                <c:pt idx="8163">
                  <c:v>8164</c:v>
                </c:pt>
                <c:pt idx="8164">
                  <c:v>8165</c:v>
                </c:pt>
                <c:pt idx="8165">
                  <c:v>8166</c:v>
                </c:pt>
                <c:pt idx="8166">
                  <c:v>8167</c:v>
                </c:pt>
                <c:pt idx="8167">
                  <c:v>8168</c:v>
                </c:pt>
                <c:pt idx="8168">
                  <c:v>8169</c:v>
                </c:pt>
                <c:pt idx="8169">
                  <c:v>8170</c:v>
                </c:pt>
                <c:pt idx="8170">
                  <c:v>8171</c:v>
                </c:pt>
                <c:pt idx="8171">
                  <c:v>8172</c:v>
                </c:pt>
                <c:pt idx="8172">
                  <c:v>8173</c:v>
                </c:pt>
                <c:pt idx="8173">
                  <c:v>8174</c:v>
                </c:pt>
                <c:pt idx="8174">
                  <c:v>8175</c:v>
                </c:pt>
                <c:pt idx="8175">
                  <c:v>8176</c:v>
                </c:pt>
                <c:pt idx="8176">
                  <c:v>8177</c:v>
                </c:pt>
                <c:pt idx="8177">
                  <c:v>8178</c:v>
                </c:pt>
                <c:pt idx="8178">
                  <c:v>8179</c:v>
                </c:pt>
                <c:pt idx="8179">
                  <c:v>8180</c:v>
                </c:pt>
                <c:pt idx="8180">
                  <c:v>8181</c:v>
                </c:pt>
                <c:pt idx="8181">
                  <c:v>8182</c:v>
                </c:pt>
                <c:pt idx="8182">
                  <c:v>8183</c:v>
                </c:pt>
                <c:pt idx="8183">
                  <c:v>8184</c:v>
                </c:pt>
                <c:pt idx="8184">
                  <c:v>8185</c:v>
                </c:pt>
                <c:pt idx="8185">
                  <c:v>8186</c:v>
                </c:pt>
                <c:pt idx="8186">
                  <c:v>8187</c:v>
                </c:pt>
                <c:pt idx="8187">
                  <c:v>8188</c:v>
                </c:pt>
                <c:pt idx="8188">
                  <c:v>8189</c:v>
                </c:pt>
                <c:pt idx="8189">
                  <c:v>8190</c:v>
                </c:pt>
                <c:pt idx="8190">
                  <c:v>8191</c:v>
                </c:pt>
                <c:pt idx="8191">
                  <c:v>8192</c:v>
                </c:pt>
                <c:pt idx="8192">
                  <c:v>8193</c:v>
                </c:pt>
                <c:pt idx="8193">
                  <c:v>8194</c:v>
                </c:pt>
                <c:pt idx="8194">
                  <c:v>8195</c:v>
                </c:pt>
                <c:pt idx="8195">
                  <c:v>8196</c:v>
                </c:pt>
                <c:pt idx="8196">
                  <c:v>8197</c:v>
                </c:pt>
                <c:pt idx="8197">
                  <c:v>8198</c:v>
                </c:pt>
                <c:pt idx="8198">
                  <c:v>8199</c:v>
                </c:pt>
                <c:pt idx="8199">
                  <c:v>8200</c:v>
                </c:pt>
                <c:pt idx="8200">
                  <c:v>8201</c:v>
                </c:pt>
                <c:pt idx="8201">
                  <c:v>8202</c:v>
                </c:pt>
                <c:pt idx="8202">
                  <c:v>8203</c:v>
                </c:pt>
                <c:pt idx="8203">
                  <c:v>8204</c:v>
                </c:pt>
                <c:pt idx="8204">
                  <c:v>8205</c:v>
                </c:pt>
                <c:pt idx="8205">
                  <c:v>8206</c:v>
                </c:pt>
                <c:pt idx="8206">
                  <c:v>8207</c:v>
                </c:pt>
                <c:pt idx="8207">
                  <c:v>8208</c:v>
                </c:pt>
                <c:pt idx="8208">
                  <c:v>8209</c:v>
                </c:pt>
                <c:pt idx="8209">
                  <c:v>8210</c:v>
                </c:pt>
                <c:pt idx="8210">
                  <c:v>8211</c:v>
                </c:pt>
                <c:pt idx="8211">
                  <c:v>8212</c:v>
                </c:pt>
                <c:pt idx="8212">
                  <c:v>8213</c:v>
                </c:pt>
                <c:pt idx="8213">
                  <c:v>8214</c:v>
                </c:pt>
                <c:pt idx="8214">
                  <c:v>8215</c:v>
                </c:pt>
                <c:pt idx="8215">
                  <c:v>8216</c:v>
                </c:pt>
                <c:pt idx="8216">
                  <c:v>8217</c:v>
                </c:pt>
                <c:pt idx="8217">
                  <c:v>8218</c:v>
                </c:pt>
                <c:pt idx="8218">
                  <c:v>8219</c:v>
                </c:pt>
                <c:pt idx="8219">
                  <c:v>8220</c:v>
                </c:pt>
                <c:pt idx="8220">
                  <c:v>8221</c:v>
                </c:pt>
                <c:pt idx="8221">
                  <c:v>8222</c:v>
                </c:pt>
                <c:pt idx="8222">
                  <c:v>8223</c:v>
                </c:pt>
                <c:pt idx="8223">
                  <c:v>8224</c:v>
                </c:pt>
                <c:pt idx="8224">
                  <c:v>8225</c:v>
                </c:pt>
                <c:pt idx="8225">
                  <c:v>8226</c:v>
                </c:pt>
                <c:pt idx="8226">
                  <c:v>8227</c:v>
                </c:pt>
                <c:pt idx="8227">
                  <c:v>8228</c:v>
                </c:pt>
                <c:pt idx="8228">
                  <c:v>8229</c:v>
                </c:pt>
                <c:pt idx="8229">
                  <c:v>8230</c:v>
                </c:pt>
                <c:pt idx="8230">
                  <c:v>8231</c:v>
                </c:pt>
                <c:pt idx="8231">
                  <c:v>8232</c:v>
                </c:pt>
                <c:pt idx="8232">
                  <c:v>8233</c:v>
                </c:pt>
                <c:pt idx="8233">
                  <c:v>8234</c:v>
                </c:pt>
                <c:pt idx="8234">
                  <c:v>8235</c:v>
                </c:pt>
                <c:pt idx="8235">
                  <c:v>8236</c:v>
                </c:pt>
                <c:pt idx="8236">
                  <c:v>8237</c:v>
                </c:pt>
                <c:pt idx="8237">
                  <c:v>8238</c:v>
                </c:pt>
                <c:pt idx="8238">
                  <c:v>8239</c:v>
                </c:pt>
                <c:pt idx="8239">
                  <c:v>8240</c:v>
                </c:pt>
                <c:pt idx="8240">
                  <c:v>8241</c:v>
                </c:pt>
                <c:pt idx="8241">
                  <c:v>8242</c:v>
                </c:pt>
                <c:pt idx="8242">
                  <c:v>8243</c:v>
                </c:pt>
                <c:pt idx="8243">
                  <c:v>8244</c:v>
                </c:pt>
                <c:pt idx="8244">
                  <c:v>8245</c:v>
                </c:pt>
                <c:pt idx="8245">
                  <c:v>8246</c:v>
                </c:pt>
                <c:pt idx="8246">
                  <c:v>8247</c:v>
                </c:pt>
                <c:pt idx="8247">
                  <c:v>8248</c:v>
                </c:pt>
                <c:pt idx="8248">
                  <c:v>8249</c:v>
                </c:pt>
                <c:pt idx="8249">
                  <c:v>8250</c:v>
                </c:pt>
                <c:pt idx="8250">
                  <c:v>8251</c:v>
                </c:pt>
                <c:pt idx="8251">
                  <c:v>8252</c:v>
                </c:pt>
                <c:pt idx="8252">
                  <c:v>8253</c:v>
                </c:pt>
                <c:pt idx="8253">
                  <c:v>8254</c:v>
                </c:pt>
                <c:pt idx="8254">
                  <c:v>8255</c:v>
                </c:pt>
                <c:pt idx="8255">
                  <c:v>8256</c:v>
                </c:pt>
                <c:pt idx="8256">
                  <c:v>8257</c:v>
                </c:pt>
                <c:pt idx="8257">
                  <c:v>8258</c:v>
                </c:pt>
                <c:pt idx="8258">
                  <c:v>8259</c:v>
                </c:pt>
                <c:pt idx="8259">
                  <c:v>8260</c:v>
                </c:pt>
                <c:pt idx="8260">
                  <c:v>8261</c:v>
                </c:pt>
                <c:pt idx="8261">
                  <c:v>8262</c:v>
                </c:pt>
                <c:pt idx="8262">
                  <c:v>8263</c:v>
                </c:pt>
                <c:pt idx="8263">
                  <c:v>8264</c:v>
                </c:pt>
                <c:pt idx="8264">
                  <c:v>8265</c:v>
                </c:pt>
                <c:pt idx="8265">
                  <c:v>8266</c:v>
                </c:pt>
                <c:pt idx="8266">
                  <c:v>8267</c:v>
                </c:pt>
                <c:pt idx="8267">
                  <c:v>8268</c:v>
                </c:pt>
                <c:pt idx="8268">
                  <c:v>8269</c:v>
                </c:pt>
                <c:pt idx="8269">
                  <c:v>8270</c:v>
                </c:pt>
                <c:pt idx="8270">
                  <c:v>8271</c:v>
                </c:pt>
                <c:pt idx="8271">
                  <c:v>8272</c:v>
                </c:pt>
                <c:pt idx="8272">
                  <c:v>8273</c:v>
                </c:pt>
                <c:pt idx="8273">
                  <c:v>8274</c:v>
                </c:pt>
                <c:pt idx="8274">
                  <c:v>8275</c:v>
                </c:pt>
                <c:pt idx="8275">
                  <c:v>8276</c:v>
                </c:pt>
                <c:pt idx="8276">
                  <c:v>8277</c:v>
                </c:pt>
                <c:pt idx="8277">
                  <c:v>8278</c:v>
                </c:pt>
                <c:pt idx="8278">
                  <c:v>8279</c:v>
                </c:pt>
                <c:pt idx="8279">
                  <c:v>8280</c:v>
                </c:pt>
                <c:pt idx="8280">
                  <c:v>8281</c:v>
                </c:pt>
                <c:pt idx="8281">
                  <c:v>8282</c:v>
                </c:pt>
                <c:pt idx="8282">
                  <c:v>8283</c:v>
                </c:pt>
                <c:pt idx="8283">
                  <c:v>8284</c:v>
                </c:pt>
                <c:pt idx="8284">
                  <c:v>8285</c:v>
                </c:pt>
                <c:pt idx="8285">
                  <c:v>8286</c:v>
                </c:pt>
                <c:pt idx="8286">
                  <c:v>8287</c:v>
                </c:pt>
                <c:pt idx="8287">
                  <c:v>8288</c:v>
                </c:pt>
                <c:pt idx="8288">
                  <c:v>8289</c:v>
                </c:pt>
                <c:pt idx="8289">
                  <c:v>8290</c:v>
                </c:pt>
                <c:pt idx="8290">
                  <c:v>8291</c:v>
                </c:pt>
                <c:pt idx="8291">
                  <c:v>8292</c:v>
                </c:pt>
                <c:pt idx="8292">
                  <c:v>8293</c:v>
                </c:pt>
                <c:pt idx="8293">
                  <c:v>8294</c:v>
                </c:pt>
                <c:pt idx="8294">
                  <c:v>8295</c:v>
                </c:pt>
                <c:pt idx="8295">
                  <c:v>8296</c:v>
                </c:pt>
                <c:pt idx="8296">
                  <c:v>8297</c:v>
                </c:pt>
                <c:pt idx="8297">
                  <c:v>8298</c:v>
                </c:pt>
                <c:pt idx="8298">
                  <c:v>8299</c:v>
                </c:pt>
                <c:pt idx="8299">
                  <c:v>8300</c:v>
                </c:pt>
                <c:pt idx="8300">
                  <c:v>8301</c:v>
                </c:pt>
                <c:pt idx="8301">
                  <c:v>8302</c:v>
                </c:pt>
                <c:pt idx="8302">
                  <c:v>8303</c:v>
                </c:pt>
                <c:pt idx="8303">
                  <c:v>8304</c:v>
                </c:pt>
                <c:pt idx="8304">
                  <c:v>8305</c:v>
                </c:pt>
                <c:pt idx="8305">
                  <c:v>8306</c:v>
                </c:pt>
                <c:pt idx="8306">
                  <c:v>8307</c:v>
                </c:pt>
                <c:pt idx="8307">
                  <c:v>8308</c:v>
                </c:pt>
                <c:pt idx="8308">
                  <c:v>8309</c:v>
                </c:pt>
                <c:pt idx="8309">
                  <c:v>8310</c:v>
                </c:pt>
                <c:pt idx="8310">
                  <c:v>8311</c:v>
                </c:pt>
                <c:pt idx="8311">
                  <c:v>8312</c:v>
                </c:pt>
                <c:pt idx="8312">
                  <c:v>8313</c:v>
                </c:pt>
                <c:pt idx="8313">
                  <c:v>8314</c:v>
                </c:pt>
                <c:pt idx="8314">
                  <c:v>8315</c:v>
                </c:pt>
                <c:pt idx="8315">
                  <c:v>8316</c:v>
                </c:pt>
                <c:pt idx="8316">
                  <c:v>8317</c:v>
                </c:pt>
                <c:pt idx="8317">
                  <c:v>8318</c:v>
                </c:pt>
                <c:pt idx="8318">
                  <c:v>8319</c:v>
                </c:pt>
                <c:pt idx="8319">
                  <c:v>8320</c:v>
                </c:pt>
                <c:pt idx="8320">
                  <c:v>8321</c:v>
                </c:pt>
                <c:pt idx="8321">
                  <c:v>8322</c:v>
                </c:pt>
                <c:pt idx="8322">
                  <c:v>8323</c:v>
                </c:pt>
                <c:pt idx="8323">
                  <c:v>8324</c:v>
                </c:pt>
                <c:pt idx="8324">
                  <c:v>8325</c:v>
                </c:pt>
                <c:pt idx="8325">
                  <c:v>8326</c:v>
                </c:pt>
                <c:pt idx="8326">
                  <c:v>8327</c:v>
                </c:pt>
                <c:pt idx="8327">
                  <c:v>8328</c:v>
                </c:pt>
                <c:pt idx="8328">
                  <c:v>8329</c:v>
                </c:pt>
                <c:pt idx="8329">
                  <c:v>8330</c:v>
                </c:pt>
                <c:pt idx="8330">
                  <c:v>8331</c:v>
                </c:pt>
                <c:pt idx="8331">
                  <c:v>8332</c:v>
                </c:pt>
                <c:pt idx="8332">
                  <c:v>8333</c:v>
                </c:pt>
                <c:pt idx="8333">
                  <c:v>8334</c:v>
                </c:pt>
                <c:pt idx="8334">
                  <c:v>8335</c:v>
                </c:pt>
                <c:pt idx="8335">
                  <c:v>8336</c:v>
                </c:pt>
                <c:pt idx="8336">
                  <c:v>8337</c:v>
                </c:pt>
                <c:pt idx="8337">
                  <c:v>8338</c:v>
                </c:pt>
                <c:pt idx="8338">
                  <c:v>8339</c:v>
                </c:pt>
                <c:pt idx="8339">
                  <c:v>8340</c:v>
                </c:pt>
                <c:pt idx="8340">
                  <c:v>8341</c:v>
                </c:pt>
                <c:pt idx="8341">
                  <c:v>8342</c:v>
                </c:pt>
                <c:pt idx="8342">
                  <c:v>8343</c:v>
                </c:pt>
                <c:pt idx="8343">
                  <c:v>8344</c:v>
                </c:pt>
                <c:pt idx="8344">
                  <c:v>8345</c:v>
                </c:pt>
                <c:pt idx="8345">
                  <c:v>8346</c:v>
                </c:pt>
                <c:pt idx="8346">
                  <c:v>8347</c:v>
                </c:pt>
                <c:pt idx="8347">
                  <c:v>8348</c:v>
                </c:pt>
                <c:pt idx="8348">
                  <c:v>8349</c:v>
                </c:pt>
                <c:pt idx="8349">
                  <c:v>8350</c:v>
                </c:pt>
                <c:pt idx="8350">
                  <c:v>8351</c:v>
                </c:pt>
                <c:pt idx="8351">
                  <c:v>8352</c:v>
                </c:pt>
                <c:pt idx="8352">
                  <c:v>8353</c:v>
                </c:pt>
                <c:pt idx="8353">
                  <c:v>8354</c:v>
                </c:pt>
                <c:pt idx="8354">
                  <c:v>8355</c:v>
                </c:pt>
                <c:pt idx="8355">
                  <c:v>8356</c:v>
                </c:pt>
                <c:pt idx="8356">
                  <c:v>8357</c:v>
                </c:pt>
                <c:pt idx="8357">
                  <c:v>8358</c:v>
                </c:pt>
                <c:pt idx="8358">
                  <c:v>8359</c:v>
                </c:pt>
                <c:pt idx="8359">
                  <c:v>8360</c:v>
                </c:pt>
                <c:pt idx="8360">
                  <c:v>8361</c:v>
                </c:pt>
                <c:pt idx="8361">
                  <c:v>8362</c:v>
                </c:pt>
                <c:pt idx="8362">
                  <c:v>8363</c:v>
                </c:pt>
                <c:pt idx="8363">
                  <c:v>8364</c:v>
                </c:pt>
                <c:pt idx="8364">
                  <c:v>8365</c:v>
                </c:pt>
                <c:pt idx="8365">
                  <c:v>8366</c:v>
                </c:pt>
                <c:pt idx="8366">
                  <c:v>8367</c:v>
                </c:pt>
                <c:pt idx="8367">
                  <c:v>8368</c:v>
                </c:pt>
                <c:pt idx="8368">
                  <c:v>8369</c:v>
                </c:pt>
                <c:pt idx="8369">
                  <c:v>8370</c:v>
                </c:pt>
                <c:pt idx="8370">
                  <c:v>8371</c:v>
                </c:pt>
                <c:pt idx="8371">
                  <c:v>8372</c:v>
                </c:pt>
                <c:pt idx="8372">
                  <c:v>8373</c:v>
                </c:pt>
                <c:pt idx="8373">
                  <c:v>8374</c:v>
                </c:pt>
                <c:pt idx="8374">
                  <c:v>8375</c:v>
                </c:pt>
                <c:pt idx="8375">
                  <c:v>8376</c:v>
                </c:pt>
                <c:pt idx="8376">
                  <c:v>8377</c:v>
                </c:pt>
                <c:pt idx="8377">
                  <c:v>8378</c:v>
                </c:pt>
                <c:pt idx="8378">
                  <c:v>8379</c:v>
                </c:pt>
                <c:pt idx="8379">
                  <c:v>8380</c:v>
                </c:pt>
                <c:pt idx="8380">
                  <c:v>8381</c:v>
                </c:pt>
                <c:pt idx="8381">
                  <c:v>8382</c:v>
                </c:pt>
                <c:pt idx="8382">
                  <c:v>8383</c:v>
                </c:pt>
                <c:pt idx="8383">
                  <c:v>8384</c:v>
                </c:pt>
                <c:pt idx="8384">
                  <c:v>8385</c:v>
                </c:pt>
                <c:pt idx="8385">
                  <c:v>8386</c:v>
                </c:pt>
                <c:pt idx="8386">
                  <c:v>8387</c:v>
                </c:pt>
                <c:pt idx="8387">
                  <c:v>8388</c:v>
                </c:pt>
                <c:pt idx="8388">
                  <c:v>8389</c:v>
                </c:pt>
                <c:pt idx="8389">
                  <c:v>8390</c:v>
                </c:pt>
                <c:pt idx="8390">
                  <c:v>8391</c:v>
                </c:pt>
                <c:pt idx="8391">
                  <c:v>8392</c:v>
                </c:pt>
                <c:pt idx="8392">
                  <c:v>8393</c:v>
                </c:pt>
                <c:pt idx="8393">
                  <c:v>8394</c:v>
                </c:pt>
                <c:pt idx="8394">
                  <c:v>8395</c:v>
                </c:pt>
                <c:pt idx="8395">
                  <c:v>8396</c:v>
                </c:pt>
                <c:pt idx="8396">
                  <c:v>8397</c:v>
                </c:pt>
                <c:pt idx="8397">
                  <c:v>8398</c:v>
                </c:pt>
                <c:pt idx="8398">
                  <c:v>8399</c:v>
                </c:pt>
                <c:pt idx="8399">
                  <c:v>8400</c:v>
                </c:pt>
                <c:pt idx="8400">
                  <c:v>8401</c:v>
                </c:pt>
                <c:pt idx="8401">
                  <c:v>8402</c:v>
                </c:pt>
                <c:pt idx="8402">
                  <c:v>8403</c:v>
                </c:pt>
                <c:pt idx="8403">
                  <c:v>8404</c:v>
                </c:pt>
                <c:pt idx="8404">
                  <c:v>8405</c:v>
                </c:pt>
                <c:pt idx="8405">
                  <c:v>8406</c:v>
                </c:pt>
                <c:pt idx="8406">
                  <c:v>8407</c:v>
                </c:pt>
                <c:pt idx="8407">
                  <c:v>8408</c:v>
                </c:pt>
                <c:pt idx="8408">
                  <c:v>8409</c:v>
                </c:pt>
                <c:pt idx="8409">
                  <c:v>8410</c:v>
                </c:pt>
                <c:pt idx="8410">
                  <c:v>8411</c:v>
                </c:pt>
                <c:pt idx="8411">
                  <c:v>8412</c:v>
                </c:pt>
                <c:pt idx="8412">
                  <c:v>8413</c:v>
                </c:pt>
                <c:pt idx="8413">
                  <c:v>8414</c:v>
                </c:pt>
                <c:pt idx="8414">
                  <c:v>8415</c:v>
                </c:pt>
                <c:pt idx="8415">
                  <c:v>8416</c:v>
                </c:pt>
                <c:pt idx="8416">
                  <c:v>8417</c:v>
                </c:pt>
                <c:pt idx="8417">
                  <c:v>8418</c:v>
                </c:pt>
                <c:pt idx="8418">
                  <c:v>8419</c:v>
                </c:pt>
                <c:pt idx="8419">
                  <c:v>8420</c:v>
                </c:pt>
                <c:pt idx="8420">
                  <c:v>8421</c:v>
                </c:pt>
                <c:pt idx="8421">
                  <c:v>8422</c:v>
                </c:pt>
                <c:pt idx="8422">
                  <c:v>8423</c:v>
                </c:pt>
                <c:pt idx="8423">
                  <c:v>8424</c:v>
                </c:pt>
                <c:pt idx="8424">
                  <c:v>8425</c:v>
                </c:pt>
                <c:pt idx="8425">
                  <c:v>8426</c:v>
                </c:pt>
                <c:pt idx="8426">
                  <c:v>8427</c:v>
                </c:pt>
                <c:pt idx="8427">
                  <c:v>8428</c:v>
                </c:pt>
                <c:pt idx="8428">
                  <c:v>8429</c:v>
                </c:pt>
                <c:pt idx="8429">
                  <c:v>8430</c:v>
                </c:pt>
                <c:pt idx="8430">
                  <c:v>8431</c:v>
                </c:pt>
                <c:pt idx="8431">
                  <c:v>8432</c:v>
                </c:pt>
                <c:pt idx="8432">
                  <c:v>8433</c:v>
                </c:pt>
                <c:pt idx="8433">
                  <c:v>8434</c:v>
                </c:pt>
                <c:pt idx="8434">
                  <c:v>8435</c:v>
                </c:pt>
                <c:pt idx="8435">
                  <c:v>8436</c:v>
                </c:pt>
                <c:pt idx="8436">
                  <c:v>8437</c:v>
                </c:pt>
                <c:pt idx="8437">
                  <c:v>8438</c:v>
                </c:pt>
                <c:pt idx="8438">
                  <c:v>8439</c:v>
                </c:pt>
                <c:pt idx="8439">
                  <c:v>8440</c:v>
                </c:pt>
                <c:pt idx="8440">
                  <c:v>8441</c:v>
                </c:pt>
                <c:pt idx="8441">
                  <c:v>8442</c:v>
                </c:pt>
                <c:pt idx="8442">
                  <c:v>8443</c:v>
                </c:pt>
                <c:pt idx="8443">
                  <c:v>8444</c:v>
                </c:pt>
                <c:pt idx="8444">
                  <c:v>8445</c:v>
                </c:pt>
                <c:pt idx="8445">
                  <c:v>8446</c:v>
                </c:pt>
                <c:pt idx="8446">
                  <c:v>8447</c:v>
                </c:pt>
                <c:pt idx="8447">
                  <c:v>8448</c:v>
                </c:pt>
                <c:pt idx="8448">
                  <c:v>8449</c:v>
                </c:pt>
                <c:pt idx="8449">
                  <c:v>8450</c:v>
                </c:pt>
                <c:pt idx="8450">
                  <c:v>8451</c:v>
                </c:pt>
                <c:pt idx="8451">
                  <c:v>8452</c:v>
                </c:pt>
                <c:pt idx="8452">
                  <c:v>8453</c:v>
                </c:pt>
                <c:pt idx="8453">
                  <c:v>8454</c:v>
                </c:pt>
                <c:pt idx="8454">
                  <c:v>8455</c:v>
                </c:pt>
                <c:pt idx="8455">
                  <c:v>8456</c:v>
                </c:pt>
                <c:pt idx="8456">
                  <c:v>8457</c:v>
                </c:pt>
                <c:pt idx="8457">
                  <c:v>8458</c:v>
                </c:pt>
                <c:pt idx="8458">
                  <c:v>8459</c:v>
                </c:pt>
                <c:pt idx="8459">
                  <c:v>8460</c:v>
                </c:pt>
                <c:pt idx="8460">
                  <c:v>8461</c:v>
                </c:pt>
                <c:pt idx="8461">
                  <c:v>8462</c:v>
                </c:pt>
                <c:pt idx="8462">
                  <c:v>8463</c:v>
                </c:pt>
                <c:pt idx="8463">
                  <c:v>8464</c:v>
                </c:pt>
                <c:pt idx="8464">
                  <c:v>8465</c:v>
                </c:pt>
                <c:pt idx="8465">
                  <c:v>8466</c:v>
                </c:pt>
                <c:pt idx="8466">
                  <c:v>8467</c:v>
                </c:pt>
                <c:pt idx="8467">
                  <c:v>8468</c:v>
                </c:pt>
                <c:pt idx="8468">
                  <c:v>8469</c:v>
                </c:pt>
                <c:pt idx="8469">
                  <c:v>8470</c:v>
                </c:pt>
                <c:pt idx="8470">
                  <c:v>8471</c:v>
                </c:pt>
                <c:pt idx="8471">
                  <c:v>8472</c:v>
                </c:pt>
                <c:pt idx="8472">
                  <c:v>8473</c:v>
                </c:pt>
                <c:pt idx="8473">
                  <c:v>8474</c:v>
                </c:pt>
                <c:pt idx="8474">
                  <c:v>8475</c:v>
                </c:pt>
                <c:pt idx="8475">
                  <c:v>8476</c:v>
                </c:pt>
                <c:pt idx="8476">
                  <c:v>8477</c:v>
                </c:pt>
                <c:pt idx="8477">
                  <c:v>8478</c:v>
                </c:pt>
                <c:pt idx="8478">
                  <c:v>8479</c:v>
                </c:pt>
                <c:pt idx="8479">
                  <c:v>8480</c:v>
                </c:pt>
                <c:pt idx="8480">
                  <c:v>8481</c:v>
                </c:pt>
                <c:pt idx="8481">
                  <c:v>8482</c:v>
                </c:pt>
                <c:pt idx="8482">
                  <c:v>8483</c:v>
                </c:pt>
                <c:pt idx="8483">
                  <c:v>8484</c:v>
                </c:pt>
                <c:pt idx="8484">
                  <c:v>8485</c:v>
                </c:pt>
                <c:pt idx="8485">
                  <c:v>8486</c:v>
                </c:pt>
                <c:pt idx="8486">
                  <c:v>8487</c:v>
                </c:pt>
                <c:pt idx="8487">
                  <c:v>8488</c:v>
                </c:pt>
                <c:pt idx="8488">
                  <c:v>8489</c:v>
                </c:pt>
                <c:pt idx="8489">
                  <c:v>8490</c:v>
                </c:pt>
                <c:pt idx="8490">
                  <c:v>8491</c:v>
                </c:pt>
                <c:pt idx="8491">
                  <c:v>8492</c:v>
                </c:pt>
                <c:pt idx="8492">
                  <c:v>8493</c:v>
                </c:pt>
                <c:pt idx="8493">
                  <c:v>8494</c:v>
                </c:pt>
                <c:pt idx="8494">
                  <c:v>8495</c:v>
                </c:pt>
                <c:pt idx="8495">
                  <c:v>8496</c:v>
                </c:pt>
                <c:pt idx="8496">
                  <c:v>8497</c:v>
                </c:pt>
                <c:pt idx="8497">
                  <c:v>8498</c:v>
                </c:pt>
                <c:pt idx="8498">
                  <c:v>8499</c:v>
                </c:pt>
                <c:pt idx="8499">
                  <c:v>8500</c:v>
                </c:pt>
                <c:pt idx="8500">
                  <c:v>8501</c:v>
                </c:pt>
                <c:pt idx="8501">
                  <c:v>8502</c:v>
                </c:pt>
                <c:pt idx="8502">
                  <c:v>8503</c:v>
                </c:pt>
                <c:pt idx="8503">
                  <c:v>8504</c:v>
                </c:pt>
                <c:pt idx="8504">
                  <c:v>8505</c:v>
                </c:pt>
                <c:pt idx="8505">
                  <c:v>8506</c:v>
                </c:pt>
                <c:pt idx="8506">
                  <c:v>8507</c:v>
                </c:pt>
                <c:pt idx="8507">
                  <c:v>8508</c:v>
                </c:pt>
                <c:pt idx="8508">
                  <c:v>8509</c:v>
                </c:pt>
                <c:pt idx="8509">
                  <c:v>8510</c:v>
                </c:pt>
                <c:pt idx="8510">
                  <c:v>8511</c:v>
                </c:pt>
                <c:pt idx="8511">
                  <c:v>8512</c:v>
                </c:pt>
                <c:pt idx="8512">
                  <c:v>8513</c:v>
                </c:pt>
                <c:pt idx="8513">
                  <c:v>8514</c:v>
                </c:pt>
                <c:pt idx="8514">
                  <c:v>8515</c:v>
                </c:pt>
                <c:pt idx="8515">
                  <c:v>8516</c:v>
                </c:pt>
                <c:pt idx="8516">
                  <c:v>8517</c:v>
                </c:pt>
                <c:pt idx="8517">
                  <c:v>8518</c:v>
                </c:pt>
                <c:pt idx="8518">
                  <c:v>8519</c:v>
                </c:pt>
                <c:pt idx="8519">
                  <c:v>8520</c:v>
                </c:pt>
                <c:pt idx="8520">
                  <c:v>8521</c:v>
                </c:pt>
                <c:pt idx="8521">
                  <c:v>8522</c:v>
                </c:pt>
                <c:pt idx="8522">
                  <c:v>8523</c:v>
                </c:pt>
                <c:pt idx="8523">
                  <c:v>8524</c:v>
                </c:pt>
                <c:pt idx="8524">
                  <c:v>8525</c:v>
                </c:pt>
                <c:pt idx="8525">
                  <c:v>8526</c:v>
                </c:pt>
                <c:pt idx="8526">
                  <c:v>8527</c:v>
                </c:pt>
                <c:pt idx="8527">
                  <c:v>8528</c:v>
                </c:pt>
                <c:pt idx="8528">
                  <c:v>8529</c:v>
                </c:pt>
                <c:pt idx="8529">
                  <c:v>8530</c:v>
                </c:pt>
                <c:pt idx="8530">
                  <c:v>8531</c:v>
                </c:pt>
                <c:pt idx="8531">
                  <c:v>8532</c:v>
                </c:pt>
                <c:pt idx="8532">
                  <c:v>8533</c:v>
                </c:pt>
                <c:pt idx="8533">
                  <c:v>8534</c:v>
                </c:pt>
                <c:pt idx="8534">
                  <c:v>8535</c:v>
                </c:pt>
                <c:pt idx="8535">
                  <c:v>8536</c:v>
                </c:pt>
                <c:pt idx="8536">
                  <c:v>8537</c:v>
                </c:pt>
                <c:pt idx="8537">
                  <c:v>8538</c:v>
                </c:pt>
                <c:pt idx="8538">
                  <c:v>8539</c:v>
                </c:pt>
                <c:pt idx="8539">
                  <c:v>8540</c:v>
                </c:pt>
                <c:pt idx="8540">
                  <c:v>8541</c:v>
                </c:pt>
                <c:pt idx="8541">
                  <c:v>8542</c:v>
                </c:pt>
                <c:pt idx="8542">
                  <c:v>8543</c:v>
                </c:pt>
                <c:pt idx="8543">
                  <c:v>8544</c:v>
                </c:pt>
                <c:pt idx="8544">
                  <c:v>8545</c:v>
                </c:pt>
                <c:pt idx="8545">
                  <c:v>8546</c:v>
                </c:pt>
                <c:pt idx="8546">
                  <c:v>8547</c:v>
                </c:pt>
                <c:pt idx="8547">
                  <c:v>8548</c:v>
                </c:pt>
                <c:pt idx="8548">
                  <c:v>8549</c:v>
                </c:pt>
                <c:pt idx="8549">
                  <c:v>8550</c:v>
                </c:pt>
                <c:pt idx="8550">
                  <c:v>8551</c:v>
                </c:pt>
                <c:pt idx="8551">
                  <c:v>8552</c:v>
                </c:pt>
                <c:pt idx="8552">
                  <c:v>8553</c:v>
                </c:pt>
                <c:pt idx="8553">
                  <c:v>8554</c:v>
                </c:pt>
                <c:pt idx="8554">
                  <c:v>8555</c:v>
                </c:pt>
                <c:pt idx="8555">
                  <c:v>8556</c:v>
                </c:pt>
                <c:pt idx="8556">
                  <c:v>8557</c:v>
                </c:pt>
                <c:pt idx="8557">
                  <c:v>8558</c:v>
                </c:pt>
                <c:pt idx="8558">
                  <c:v>8559</c:v>
                </c:pt>
                <c:pt idx="8559">
                  <c:v>8560</c:v>
                </c:pt>
                <c:pt idx="8560">
                  <c:v>8561</c:v>
                </c:pt>
                <c:pt idx="8561">
                  <c:v>8562</c:v>
                </c:pt>
                <c:pt idx="8562">
                  <c:v>8563</c:v>
                </c:pt>
                <c:pt idx="8563">
                  <c:v>8564</c:v>
                </c:pt>
                <c:pt idx="8564">
                  <c:v>8565</c:v>
                </c:pt>
                <c:pt idx="8565">
                  <c:v>8566</c:v>
                </c:pt>
                <c:pt idx="8566">
                  <c:v>8567</c:v>
                </c:pt>
                <c:pt idx="8567">
                  <c:v>8568</c:v>
                </c:pt>
                <c:pt idx="8568">
                  <c:v>8569</c:v>
                </c:pt>
                <c:pt idx="8569">
                  <c:v>8570</c:v>
                </c:pt>
                <c:pt idx="8570">
                  <c:v>8571</c:v>
                </c:pt>
                <c:pt idx="8571">
                  <c:v>8572</c:v>
                </c:pt>
                <c:pt idx="8572">
                  <c:v>8573</c:v>
                </c:pt>
                <c:pt idx="8573">
                  <c:v>8574</c:v>
                </c:pt>
                <c:pt idx="8574">
                  <c:v>8575</c:v>
                </c:pt>
                <c:pt idx="8575">
                  <c:v>8576</c:v>
                </c:pt>
                <c:pt idx="8576">
                  <c:v>8577</c:v>
                </c:pt>
                <c:pt idx="8577">
                  <c:v>8578</c:v>
                </c:pt>
                <c:pt idx="8578">
                  <c:v>8579</c:v>
                </c:pt>
                <c:pt idx="8579">
                  <c:v>8580</c:v>
                </c:pt>
                <c:pt idx="8580">
                  <c:v>8581</c:v>
                </c:pt>
                <c:pt idx="8581">
                  <c:v>8582</c:v>
                </c:pt>
                <c:pt idx="8582">
                  <c:v>8583</c:v>
                </c:pt>
                <c:pt idx="8583">
                  <c:v>8584</c:v>
                </c:pt>
                <c:pt idx="8584">
                  <c:v>8585</c:v>
                </c:pt>
                <c:pt idx="8585">
                  <c:v>8586</c:v>
                </c:pt>
                <c:pt idx="8586">
                  <c:v>8587</c:v>
                </c:pt>
                <c:pt idx="8587">
                  <c:v>8588</c:v>
                </c:pt>
                <c:pt idx="8588">
                  <c:v>8589</c:v>
                </c:pt>
                <c:pt idx="8589">
                  <c:v>8590</c:v>
                </c:pt>
                <c:pt idx="8590">
                  <c:v>8591</c:v>
                </c:pt>
                <c:pt idx="8591">
                  <c:v>8592</c:v>
                </c:pt>
                <c:pt idx="8592">
                  <c:v>8593</c:v>
                </c:pt>
                <c:pt idx="8593">
                  <c:v>8594</c:v>
                </c:pt>
                <c:pt idx="8594">
                  <c:v>8595</c:v>
                </c:pt>
                <c:pt idx="8595">
                  <c:v>8596</c:v>
                </c:pt>
                <c:pt idx="8596">
                  <c:v>8597</c:v>
                </c:pt>
                <c:pt idx="8597">
                  <c:v>8598</c:v>
                </c:pt>
                <c:pt idx="8598">
                  <c:v>8599</c:v>
                </c:pt>
                <c:pt idx="8599">
                  <c:v>8600</c:v>
                </c:pt>
                <c:pt idx="8600">
                  <c:v>8601</c:v>
                </c:pt>
                <c:pt idx="8601">
                  <c:v>8602</c:v>
                </c:pt>
                <c:pt idx="8602">
                  <c:v>8603</c:v>
                </c:pt>
                <c:pt idx="8603">
                  <c:v>8604</c:v>
                </c:pt>
                <c:pt idx="8604">
                  <c:v>8605</c:v>
                </c:pt>
                <c:pt idx="8605">
                  <c:v>8606</c:v>
                </c:pt>
                <c:pt idx="8606">
                  <c:v>8607</c:v>
                </c:pt>
                <c:pt idx="8607">
                  <c:v>8608</c:v>
                </c:pt>
                <c:pt idx="8608">
                  <c:v>8609</c:v>
                </c:pt>
                <c:pt idx="8609">
                  <c:v>8610</c:v>
                </c:pt>
                <c:pt idx="8610">
                  <c:v>8611</c:v>
                </c:pt>
                <c:pt idx="8611">
                  <c:v>8612</c:v>
                </c:pt>
                <c:pt idx="8612">
                  <c:v>8613</c:v>
                </c:pt>
                <c:pt idx="8613">
                  <c:v>8614</c:v>
                </c:pt>
                <c:pt idx="8614">
                  <c:v>8615</c:v>
                </c:pt>
                <c:pt idx="8615">
                  <c:v>8616</c:v>
                </c:pt>
                <c:pt idx="8616">
                  <c:v>8617</c:v>
                </c:pt>
                <c:pt idx="8617">
                  <c:v>8618</c:v>
                </c:pt>
                <c:pt idx="8618">
                  <c:v>8619</c:v>
                </c:pt>
                <c:pt idx="8619">
                  <c:v>8620</c:v>
                </c:pt>
                <c:pt idx="8620">
                  <c:v>8621</c:v>
                </c:pt>
                <c:pt idx="8621">
                  <c:v>8622</c:v>
                </c:pt>
                <c:pt idx="8622">
                  <c:v>8623</c:v>
                </c:pt>
                <c:pt idx="8623">
                  <c:v>8624</c:v>
                </c:pt>
                <c:pt idx="8624">
                  <c:v>8625</c:v>
                </c:pt>
                <c:pt idx="8625">
                  <c:v>8626</c:v>
                </c:pt>
                <c:pt idx="8626">
                  <c:v>8627</c:v>
                </c:pt>
                <c:pt idx="8627">
                  <c:v>8628</c:v>
                </c:pt>
                <c:pt idx="8628">
                  <c:v>8629</c:v>
                </c:pt>
                <c:pt idx="8629">
                  <c:v>8630</c:v>
                </c:pt>
                <c:pt idx="8630">
                  <c:v>8631</c:v>
                </c:pt>
                <c:pt idx="8631">
                  <c:v>8632</c:v>
                </c:pt>
                <c:pt idx="8632">
                  <c:v>8633</c:v>
                </c:pt>
                <c:pt idx="8633">
                  <c:v>8634</c:v>
                </c:pt>
                <c:pt idx="8634">
                  <c:v>8635</c:v>
                </c:pt>
                <c:pt idx="8635">
                  <c:v>8636</c:v>
                </c:pt>
                <c:pt idx="8636">
                  <c:v>8637</c:v>
                </c:pt>
                <c:pt idx="8637">
                  <c:v>8638</c:v>
                </c:pt>
                <c:pt idx="8638">
                  <c:v>8639</c:v>
                </c:pt>
                <c:pt idx="8639">
                  <c:v>8640</c:v>
                </c:pt>
                <c:pt idx="8640">
                  <c:v>8641</c:v>
                </c:pt>
                <c:pt idx="8641">
                  <c:v>8642</c:v>
                </c:pt>
                <c:pt idx="8642">
                  <c:v>8643</c:v>
                </c:pt>
                <c:pt idx="8643">
                  <c:v>8644</c:v>
                </c:pt>
                <c:pt idx="8644">
                  <c:v>8645</c:v>
                </c:pt>
                <c:pt idx="8645">
                  <c:v>8646</c:v>
                </c:pt>
                <c:pt idx="8646">
                  <c:v>8647</c:v>
                </c:pt>
                <c:pt idx="8647">
                  <c:v>8648</c:v>
                </c:pt>
                <c:pt idx="8648">
                  <c:v>8649</c:v>
                </c:pt>
                <c:pt idx="8649">
                  <c:v>8650</c:v>
                </c:pt>
                <c:pt idx="8650">
                  <c:v>8651</c:v>
                </c:pt>
                <c:pt idx="8651">
                  <c:v>8652</c:v>
                </c:pt>
                <c:pt idx="8652">
                  <c:v>8653</c:v>
                </c:pt>
                <c:pt idx="8653">
                  <c:v>8654</c:v>
                </c:pt>
                <c:pt idx="8654">
                  <c:v>8655</c:v>
                </c:pt>
                <c:pt idx="8655">
                  <c:v>8656</c:v>
                </c:pt>
                <c:pt idx="8656">
                  <c:v>8657</c:v>
                </c:pt>
                <c:pt idx="8657">
                  <c:v>8658</c:v>
                </c:pt>
                <c:pt idx="8658">
                  <c:v>8659</c:v>
                </c:pt>
                <c:pt idx="8659">
                  <c:v>8660</c:v>
                </c:pt>
                <c:pt idx="8660">
                  <c:v>8661</c:v>
                </c:pt>
                <c:pt idx="8661">
                  <c:v>8662</c:v>
                </c:pt>
                <c:pt idx="8662">
                  <c:v>8663</c:v>
                </c:pt>
                <c:pt idx="8663">
                  <c:v>8664</c:v>
                </c:pt>
                <c:pt idx="8664">
                  <c:v>8665</c:v>
                </c:pt>
                <c:pt idx="8665">
                  <c:v>8666</c:v>
                </c:pt>
                <c:pt idx="8666">
                  <c:v>8667</c:v>
                </c:pt>
                <c:pt idx="8667">
                  <c:v>8668</c:v>
                </c:pt>
                <c:pt idx="8668">
                  <c:v>8669</c:v>
                </c:pt>
                <c:pt idx="8669">
                  <c:v>8670</c:v>
                </c:pt>
                <c:pt idx="8670">
                  <c:v>8671</c:v>
                </c:pt>
                <c:pt idx="8671">
                  <c:v>8672</c:v>
                </c:pt>
                <c:pt idx="8672">
                  <c:v>8673</c:v>
                </c:pt>
                <c:pt idx="8673">
                  <c:v>8674</c:v>
                </c:pt>
                <c:pt idx="8674">
                  <c:v>8675</c:v>
                </c:pt>
                <c:pt idx="8675">
                  <c:v>8676</c:v>
                </c:pt>
                <c:pt idx="8676">
                  <c:v>8677</c:v>
                </c:pt>
                <c:pt idx="8677">
                  <c:v>8678</c:v>
                </c:pt>
                <c:pt idx="8678">
                  <c:v>8679</c:v>
                </c:pt>
                <c:pt idx="8679">
                  <c:v>8680</c:v>
                </c:pt>
                <c:pt idx="8680">
                  <c:v>8681</c:v>
                </c:pt>
                <c:pt idx="8681">
                  <c:v>8682</c:v>
                </c:pt>
                <c:pt idx="8682">
                  <c:v>8683</c:v>
                </c:pt>
                <c:pt idx="8683">
                  <c:v>8684</c:v>
                </c:pt>
                <c:pt idx="8684">
                  <c:v>8685</c:v>
                </c:pt>
                <c:pt idx="8685">
                  <c:v>8686</c:v>
                </c:pt>
                <c:pt idx="8686">
                  <c:v>8687</c:v>
                </c:pt>
                <c:pt idx="8687">
                  <c:v>8688</c:v>
                </c:pt>
                <c:pt idx="8688">
                  <c:v>8689</c:v>
                </c:pt>
                <c:pt idx="8689">
                  <c:v>8690</c:v>
                </c:pt>
                <c:pt idx="8690">
                  <c:v>8691</c:v>
                </c:pt>
                <c:pt idx="8691">
                  <c:v>8692</c:v>
                </c:pt>
                <c:pt idx="8692">
                  <c:v>8693</c:v>
                </c:pt>
                <c:pt idx="8693">
                  <c:v>8694</c:v>
                </c:pt>
                <c:pt idx="8694">
                  <c:v>8695</c:v>
                </c:pt>
                <c:pt idx="8695">
                  <c:v>8696</c:v>
                </c:pt>
                <c:pt idx="8696">
                  <c:v>8697</c:v>
                </c:pt>
                <c:pt idx="8697">
                  <c:v>8698</c:v>
                </c:pt>
                <c:pt idx="8698">
                  <c:v>8699</c:v>
                </c:pt>
                <c:pt idx="8699">
                  <c:v>8700</c:v>
                </c:pt>
                <c:pt idx="8700">
                  <c:v>8701</c:v>
                </c:pt>
                <c:pt idx="8701">
                  <c:v>8702</c:v>
                </c:pt>
                <c:pt idx="8702">
                  <c:v>8703</c:v>
                </c:pt>
                <c:pt idx="8703">
                  <c:v>8704</c:v>
                </c:pt>
                <c:pt idx="8704">
                  <c:v>8705</c:v>
                </c:pt>
                <c:pt idx="8705">
                  <c:v>8706</c:v>
                </c:pt>
                <c:pt idx="8706">
                  <c:v>8707</c:v>
                </c:pt>
                <c:pt idx="8707">
                  <c:v>8708</c:v>
                </c:pt>
                <c:pt idx="8708">
                  <c:v>8709</c:v>
                </c:pt>
                <c:pt idx="8709">
                  <c:v>8710</c:v>
                </c:pt>
                <c:pt idx="8710">
                  <c:v>8711</c:v>
                </c:pt>
                <c:pt idx="8711">
                  <c:v>8712</c:v>
                </c:pt>
                <c:pt idx="8712">
                  <c:v>8713</c:v>
                </c:pt>
                <c:pt idx="8713">
                  <c:v>8714</c:v>
                </c:pt>
                <c:pt idx="8714">
                  <c:v>8715</c:v>
                </c:pt>
                <c:pt idx="8715">
                  <c:v>8716</c:v>
                </c:pt>
                <c:pt idx="8716">
                  <c:v>8717</c:v>
                </c:pt>
                <c:pt idx="8717">
                  <c:v>8718</c:v>
                </c:pt>
                <c:pt idx="8718">
                  <c:v>8719</c:v>
                </c:pt>
                <c:pt idx="8719">
                  <c:v>8720</c:v>
                </c:pt>
                <c:pt idx="8720">
                  <c:v>8721</c:v>
                </c:pt>
                <c:pt idx="8721">
                  <c:v>8722</c:v>
                </c:pt>
                <c:pt idx="8722">
                  <c:v>8723</c:v>
                </c:pt>
                <c:pt idx="8723">
                  <c:v>8724</c:v>
                </c:pt>
                <c:pt idx="8724">
                  <c:v>8725</c:v>
                </c:pt>
                <c:pt idx="8725">
                  <c:v>8726</c:v>
                </c:pt>
                <c:pt idx="8726">
                  <c:v>8727</c:v>
                </c:pt>
                <c:pt idx="8727">
                  <c:v>8728</c:v>
                </c:pt>
                <c:pt idx="8728">
                  <c:v>8729</c:v>
                </c:pt>
                <c:pt idx="8729">
                  <c:v>8730</c:v>
                </c:pt>
                <c:pt idx="8730">
                  <c:v>8731</c:v>
                </c:pt>
                <c:pt idx="8731">
                  <c:v>8732</c:v>
                </c:pt>
                <c:pt idx="8732">
                  <c:v>8733</c:v>
                </c:pt>
                <c:pt idx="8733">
                  <c:v>8734</c:v>
                </c:pt>
                <c:pt idx="8734">
                  <c:v>8735</c:v>
                </c:pt>
                <c:pt idx="8735">
                  <c:v>8736</c:v>
                </c:pt>
                <c:pt idx="8736">
                  <c:v>8737</c:v>
                </c:pt>
                <c:pt idx="8737">
                  <c:v>8738</c:v>
                </c:pt>
                <c:pt idx="8738">
                  <c:v>8739</c:v>
                </c:pt>
                <c:pt idx="8739">
                  <c:v>8740</c:v>
                </c:pt>
                <c:pt idx="8740">
                  <c:v>8741</c:v>
                </c:pt>
                <c:pt idx="8741">
                  <c:v>8742</c:v>
                </c:pt>
                <c:pt idx="8742">
                  <c:v>8743</c:v>
                </c:pt>
                <c:pt idx="8743">
                  <c:v>8744</c:v>
                </c:pt>
                <c:pt idx="8744">
                  <c:v>8745</c:v>
                </c:pt>
                <c:pt idx="8745">
                  <c:v>8746</c:v>
                </c:pt>
                <c:pt idx="8746">
                  <c:v>8747</c:v>
                </c:pt>
                <c:pt idx="8747">
                  <c:v>8748</c:v>
                </c:pt>
                <c:pt idx="8748">
                  <c:v>8749</c:v>
                </c:pt>
                <c:pt idx="8749">
                  <c:v>8750</c:v>
                </c:pt>
                <c:pt idx="8750">
                  <c:v>8751</c:v>
                </c:pt>
                <c:pt idx="8751">
                  <c:v>8752</c:v>
                </c:pt>
                <c:pt idx="8752">
                  <c:v>8753</c:v>
                </c:pt>
                <c:pt idx="8753">
                  <c:v>8754</c:v>
                </c:pt>
                <c:pt idx="8754">
                  <c:v>8755</c:v>
                </c:pt>
                <c:pt idx="8755">
                  <c:v>8756</c:v>
                </c:pt>
                <c:pt idx="8756">
                  <c:v>8757</c:v>
                </c:pt>
                <c:pt idx="8757">
                  <c:v>8758</c:v>
                </c:pt>
                <c:pt idx="8758">
                  <c:v>8759</c:v>
                </c:pt>
                <c:pt idx="8759">
                  <c:v>8760</c:v>
                </c:pt>
                <c:pt idx="8760">
                  <c:v>8761</c:v>
                </c:pt>
                <c:pt idx="8761">
                  <c:v>8762</c:v>
                </c:pt>
                <c:pt idx="8762">
                  <c:v>8763</c:v>
                </c:pt>
                <c:pt idx="8763">
                  <c:v>8764</c:v>
                </c:pt>
                <c:pt idx="8764">
                  <c:v>8765</c:v>
                </c:pt>
                <c:pt idx="8765">
                  <c:v>8766</c:v>
                </c:pt>
                <c:pt idx="8766">
                  <c:v>8767</c:v>
                </c:pt>
                <c:pt idx="8767">
                  <c:v>8768</c:v>
                </c:pt>
                <c:pt idx="8768">
                  <c:v>8769</c:v>
                </c:pt>
                <c:pt idx="8769">
                  <c:v>8770</c:v>
                </c:pt>
              </c:numCache>
            </c:numRef>
          </c:xVal>
          <c:yVal>
            <c:numRef>
              <c:f>January!$H$23:$H$8792</c:f>
              <c:numCache>
                <c:formatCode>General</c:formatCode>
                <c:ptCount val="877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1.61</c:v>
                </c:pt>
                <c:pt idx="36">
                  <c:v>7.39</c:v>
                </c:pt>
                <c:pt idx="37">
                  <c:v>9.67</c:v>
                </c:pt>
                <c:pt idx="38">
                  <c:v>4.76</c:v>
                </c:pt>
                <c:pt idx="39">
                  <c:v>1.58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1.67</c:v>
                </c:pt>
                <c:pt idx="493">
                  <c:v>2.63</c:v>
                </c:pt>
                <c:pt idx="494">
                  <c:v>2.16</c:v>
                </c:pt>
                <c:pt idx="495">
                  <c:v>1.1200000000000001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1.4</c:v>
                </c:pt>
                <c:pt idx="565">
                  <c:v>4.93</c:v>
                </c:pt>
                <c:pt idx="566">
                  <c:v>10.36</c:v>
                </c:pt>
                <c:pt idx="567">
                  <c:v>15.29</c:v>
                </c:pt>
                <c:pt idx="568">
                  <c:v>0</c:v>
                </c:pt>
                <c:pt idx="569">
                  <c:v>0</c:v>
                </c:pt>
                <c:pt idx="570">
                  <c:v>1</c:v>
                </c:pt>
                <c:pt idx="571">
                  <c:v>0.98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1.57</c:v>
                </c:pt>
                <c:pt idx="649">
                  <c:v>1.82</c:v>
                </c:pt>
                <c:pt idx="650">
                  <c:v>2.67</c:v>
                </c:pt>
                <c:pt idx="651">
                  <c:v>3.25</c:v>
                </c:pt>
                <c:pt idx="652">
                  <c:v>4.6100000000000003</c:v>
                </c:pt>
                <c:pt idx="653">
                  <c:v>6.03</c:v>
                </c:pt>
                <c:pt idx="654">
                  <c:v>6.99</c:v>
                </c:pt>
                <c:pt idx="655">
                  <c:v>8.5399999999999991</c:v>
                </c:pt>
                <c:pt idx="656">
                  <c:v>10.68</c:v>
                </c:pt>
                <c:pt idx="657">
                  <c:v>15.27</c:v>
                </c:pt>
                <c:pt idx="658">
                  <c:v>20.63</c:v>
                </c:pt>
                <c:pt idx="659">
                  <c:v>30.65</c:v>
                </c:pt>
                <c:pt idx="660">
                  <c:v>16.940000000000001</c:v>
                </c:pt>
                <c:pt idx="661">
                  <c:v>10.95</c:v>
                </c:pt>
                <c:pt idx="662">
                  <c:v>7.97</c:v>
                </c:pt>
                <c:pt idx="663">
                  <c:v>4.91</c:v>
                </c:pt>
                <c:pt idx="664">
                  <c:v>5.81</c:v>
                </c:pt>
                <c:pt idx="665">
                  <c:v>2.04</c:v>
                </c:pt>
                <c:pt idx="666">
                  <c:v>1.98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0.98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1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4.5599999999999996</c:v>
                </c:pt>
                <c:pt idx="829">
                  <c:v>5.43</c:v>
                </c:pt>
                <c:pt idx="830">
                  <c:v>5.0999999999999996</c:v>
                </c:pt>
                <c:pt idx="831">
                  <c:v>1.55</c:v>
                </c:pt>
                <c:pt idx="832">
                  <c:v>0</c:v>
                </c:pt>
                <c:pt idx="833">
                  <c:v>0</c:v>
                </c:pt>
                <c:pt idx="834">
                  <c:v>1.05</c:v>
                </c:pt>
                <c:pt idx="835">
                  <c:v>1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1.1399999999999999</c:v>
                </c:pt>
                <c:pt idx="883">
                  <c:v>1.08</c:v>
                </c:pt>
                <c:pt idx="884">
                  <c:v>1.02</c:v>
                </c:pt>
                <c:pt idx="885">
                  <c:v>0.99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1.03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0.98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1.67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1.1200000000000001</c:v>
                </c:pt>
                <c:pt idx="979">
                  <c:v>1.07</c:v>
                </c:pt>
                <c:pt idx="980">
                  <c:v>1.02</c:v>
                </c:pt>
                <c:pt idx="981">
                  <c:v>0.99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1.01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1.05</c:v>
                </c:pt>
                <c:pt idx="1075">
                  <c:v>1.02</c:v>
                </c:pt>
                <c:pt idx="1076">
                  <c:v>0.99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4.3899999999999997</c:v>
                </c:pt>
                <c:pt idx="1165">
                  <c:v>7.39</c:v>
                </c:pt>
                <c:pt idx="1166">
                  <c:v>6.95</c:v>
                </c:pt>
                <c:pt idx="1167">
                  <c:v>5.44</c:v>
                </c:pt>
                <c:pt idx="1168">
                  <c:v>1.66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1</c:v>
                </c:pt>
                <c:pt idx="1187">
                  <c:v>2.0099999999999998</c:v>
                </c:pt>
                <c:pt idx="1188">
                  <c:v>6.71</c:v>
                </c:pt>
                <c:pt idx="1189">
                  <c:v>13.99</c:v>
                </c:pt>
                <c:pt idx="1190">
                  <c:v>11.16</c:v>
                </c:pt>
                <c:pt idx="1191">
                  <c:v>9.08</c:v>
                </c:pt>
                <c:pt idx="1192">
                  <c:v>4.5599999999999996</c:v>
                </c:pt>
                <c:pt idx="1193">
                  <c:v>1.54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2.83</c:v>
                </c:pt>
                <c:pt idx="1213">
                  <c:v>10.84</c:v>
                </c:pt>
                <c:pt idx="1214">
                  <c:v>12.32</c:v>
                </c:pt>
                <c:pt idx="1215">
                  <c:v>8.25</c:v>
                </c:pt>
                <c:pt idx="1216">
                  <c:v>2.99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1.35</c:v>
                </c:pt>
                <c:pt idx="1235">
                  <c:v>4.1900000000000004</c:v>
                </c:pt>
                <c:pt idx="1236">
                  <c:v>6.25</c:v>
                </c:pt>
                <c:pt idx="1237">
                  <c:v>7.05</c:v>
                </c:pt>
                <c:pt idx="1238">
                  <c:v>3.03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1.08</c:v>
                </c:pt>
                <c:pt idx="1243">
                  <c:v>1.02</c:v>
                </c:pt>
                <c:pt idx="1244">
                  <c:v>0.99</c:v>
                </c:pt>
                <c:pt idx="1245">
                  <c:v>0.99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1.1299999999999999</c:v>
                </c:pt>
                <c:pt idx="1267">
                  <c:v>1.07</c:v>
                </c:pt>
                <c:pt idx="1268">
                  <c:v>1.03</c:v>
                </c:pt>
                <c:pt idx="1269">
                  <c:v>1.01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1.2</c:v>
                </c:pt>
                <c:pt idx="1291">
                  <c:v>1.1399999999999999</c:v>
                </c:pt>
                <c:pt idx="1292">
                  <c:v>1.07</c:v>
                </c:pt>
                <c:pt idx="1293">
                  <c:v>1.03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1.05</c:v>
                </c:pt>
                <c:pt idx="1332">
                  <c:v>0</c:v>
                </c:pt>
                <c:pt idx="1333">
                  <c:v>1.79</c:v>
                </c:pt>
                <c:pt idx="1334">
                  <c:v>3.6</c:v>
                </c:pt>
                <c:pt idx="1335">
                  <c:v>2.52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4.78</c:v>
                </c:pt>
                <c:pt idx="1357">
                  <c:v>5.1100000000000003</c:v>
                </c:pt>
                <c:pt idx="1358">
                  <c:v>6.86</c:v>
                </c:pt>
                <c:pt idx="1359">
                  <c:v>5.05</c:v>
                </c:pt>
                <c:pt idx="1360">
                  <c:v>1.55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1.17</c:v>
                </c:pt>
                <c:pt idx="1387">
                  <c:v>1.1000000000000001</c:v>
                </c:pt>
                <c:pt idx="1388">
                  <c:v>1.03</c:v>
                </c:pt>
                <c:pt idx="1389">
                  <c:v>0.98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3.01</c:v>
                </c:pt>
                <c:pt idx="1404">
                  <c:v>11.59</c:v>
                </c:pt>
                <c:pt idx="1405">
                  <c:v>22.44</c:v>
                </c:pt>
                <c:pt idx="1406">
                  <c:v>29.87</c:v>
                </c:pt>
                <c:pt idx="1407">
                  <c:v>20.399999999999999</c:v>
                </c:pt>
                <c:pt idx="1408">
                  <c:v>10.46</c:v>
                </c:pt>
                <c:pt idx="1409">
                  <c:v>6.83</c:v>
                </c:pt>
                <c:pt idx="1410">
                  <c:v>5.17</c:v>
                </c:pt>
                <c:pt idx="1411">
                  <c:v>3.33</c:v>
                </c:pt>
                <c:pt idx="1412">
                  <c:v>2.36</c:v>
                </c:pt>
                <c:pt idx="1413">
                  <c:v>1.44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1.56</c:v>
                </c:pt>
                <c:pt idx="1426">
                  <c:v>5.52</c:v>
                </c:pt>
                <c:pt idx="1427">
                  <c:v>18.66</c:v>
                </c:pt>
                <c:pt idx="1428">
                  <c:v>32.57</c:v>
                </c:pt>
                <c:pt idx="1429">
                  <c:v>54.48</c:v>
                </c:pt>
                <c:pt idx="1430">
                  <c:v>55.13</c:v>
                </c:pt>
                <c:pt idx="1431">
                  <c:v>50.76</c:v>
                </c:pt>
                <c:pt idx="1432">
                  <c:v>36.229999999999997</c:v>
                </c:pt>
                <c:pt idx="1433">
                  <c:v>24.64</c:v>
                </c:pt>
                <c:pt idx="1434">
                  <c:v>11.85</c:v>
                </c:pt>
                <c:pt idx="1435">
                  <c:v>6.31</c:v>
                </c:pt>
                <c:pt idx="1436">
                  <c:v>5.2</c:v>
                </c:pt>
                <c:pt idx="1437">
                  <c:v>4.22</c:v>
                </c:pt>
                <c:pt idx="1438">
                  <c:v>3.05</c:v>
                </c:pt>
                <c:pt idx="1439">
                  <c:v>3.59</c:v>
                </c:pt>
                <c:pt idx="1440">
                  <c:v>3.34</c:v>
                </c:pt>
                <c:pt idx="1441">
                  <c:v>3.38</c:v>
                </c:pt>
                <c:pt idx="1442">
                  <c:v>3.34</c:v>
                </c:pt>
                <c:pt idx="1443">
                  <c:v>5.14</c:v>
                </c:pt>
                <c:pt idx="1444">
                  <c:v>6.95</c:v>
                </c:pt>
                <c:pt idx="1445">
                  <c:v>19.899999999999999</c:v>
                </c:pt>
                <c:pt idx="1446">
                  <c:v>33.770000000000003</c:v>
                </c:pt>
                <c:pt idx="1447">
                  <c:v>52.86</c:v>
                </c:pt>
                <c:pt idx="1448">
                  <c:v>53.92</c:v>
                </c:pt>
                <c:pt idx="1449">
                  <c:v>54.34</c:v>
                </c:pt>
                <c:pt idx="1450">
                  <c:v>56.22</c:v>
                </c:pt>
                <c:pt idx="1451">
                  <c:v>54.14</c:v>
                </c:pt>
                <c:pt idx="1452">
                  <c:v>54.5</c:v>
                </c:pt>
                <c:pt idx="1453">
                  <c:v>61.09</c:v>
                </c:pt>
                <c:pt idx="1454">
                  <c:v>59.66</c:v>
                </c:pt>
                <c:pt idx="1455">
                  <c:v>55.32</c:v>
                </c:pt>
                <c:pt idx="1456">
                  <c:v>49.47</c:v>
                </c:pt>
                <c:pt idx="1457">
                  <c:v>35.24</c:v>
                </c:pt>
                <c:pt idx="1458">
                  <c:v>43.83</c:v>
                </c:pt>
                <c:pt idx="1459">
                  <c:v>37.93</c:v>
                </c:pt>
                <c:pt idx="1460">
                  <c:v>24.96</c:v>
                </c:pt>
                <c:pt idx="1461">
                  <c:v>25.05</c:v>
                </c:pt>
                <c:pt idx="1462">
                  <c:v>21.12</c:v>
                </c:pt>
                <c:pt idx="1463">
                  <c:v>20.92</c:v>
                </c:pt>
                <c:pt idx="1464">
                  <c:v>16.309999999999999</c:v>
                </c:pt>
                <c:pt idx="1465">
                  <c:v>8.83</c:v>
                </c:pt>
                <c:pt idx="1466">
                  <c:v>6.54</c:v>
                </c:pt>
                <c:pt idx="1467">
                  <c:v>6.58</c:v>
                </c:pt>
                <c:pt idx="1468">
                  <c:v>4.4800000000000004</c:v>
                </c:pt>
                <c:pt idx="1469">
                  <c:v>4.4400000000000004</c:v>
                </c:pt>
                <c:pt idx="1470">
                  <c:v>0</c:v>
                </c:pt>
                <c:pt idx="1471">
                  <c:v>7.22</c:v>
                </c:pt>
                <c:pt idx="1472">
                  <c:v>20.05</c:v>
                </c:pt>
                <c:pt idx="1473">
                  <c:v>36.46</c:v>
                </c:pt>
                <c:pt idx="1474">
                  <c:v>37.56</c:v>
                </c:pt>
                <c:pt idx="1475">
                  <c:v>58.21</c:v>
                </c:pt>
                <c:pt idx="1476">
                  <c:v>61.43</c:v>
                </c:pt>
                <c:pt idx="1477">
                  <c:v>72.23</c:v>
                </c:pt>
                <c:pt idx="1478">
                  <c:v>70.77</c:v>
                </c:pt>
                <c:pt idx="1479">
                  <c:v>62.47</c:v>
                </c:pt>
                <c:pt idx="1480">
                  <c:v>44.04</c:v>
                </c:pt>
                <c:pt idx="1481">
                  <c:v>31.22</c:v>
                </c:pt>
                <c:pt idx="1482">
                  <c:v>24.78</c:v>
                </c:pt>
                <c:pt idx="1483">
                  <c:v>18.920000000000002</c:v>
                </c:pt>
                <c:pt idx="1484">
                  <c:v>18.53</c:v>
                </c:pt>
                <c:pt idx="1485">
                  <c:v>11.56</c:v>
                </c:pt>
                <c:pt idx="1486">
                  <c:v>11.45</c:v>
                </c:pt>
                <c:pt idx="1487">
                  <c:v>10.79</c:v>
                </c:pt>
                <c:pt idx="1488">
                  <c:v>9.5500000000000007</c:v>
                </c:pt>
                <c:pt idx="1489">
                  <c:v>12</c:v>
                </c:pt>
                <c:pt idx="1490">
                  <c:v>16.77</c:v>
                </c:pt>
                <c:pt idx="1491">
                  <c:v>17.03</c:v>
                </c:pt>
                <c:pt idx="1492">
                  <c:v>17.03</c:v>
                </c:pt>
                <c:pt idx="1493">
                  <c:v>19.78</c:v>
                </c:pt>
                <c:pt idx="1494">
                  <c:v>19.82</c:v>
                </c:pt>
                <c:pt idx="1495">
                  <c:v>23.84</c:v>
                </c:pt>
                <c:pt idx="1496">
                  <c:v>22.36</c:v>
                </c:pt>
                <c:pt idx="1497">
                  <c:v>25.72</c:v>
                </c:pt>
                <c:pt idx="1498">
                  <c:v>25.62</c:v>
                </c:pt>
                <c:pt idx="1499">
                  <c:v>28.8</c:v>
                </c:pt>
                <c:pt idx="1500">
                  <c:v>9.18</c:v>
                </c:pt>
                <c:pt idx="1501">
                  <c:v>4.28</c:v>
                </c:pt>
                <c:pt idx="1502">
                  <c:v>3</c:v>
                </c:pt>
                <c:pt idx="1503">
                  <c:v>2.7</c:v>
                </c:pt>
                <c:pt idx="1504">
                  <c:v>2.11</c:v>
                </c:pt>
                <c:pt idx="1505">
                  <c:v>1.07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1.1399999999999999</c:v>
                </c:pt>
                <c:pt idx="1523">
                  <c:v>2.23</c:v>
                </c:pt>
                <c:pt idx="1524">
                  <c:v>12.14</c:v>
                </c:pt>
                <c:pt idx="1525">
                  <c:v>17.43</c:v>
                </c:pt>
                <c:pt idx="1526">
                  <c:v>20.41</c:v>
                </c:pt>
                <c:pt idx="1527">
                  <c:v>24.69</c:v>
                </c:pt>
                <c:pt idx="1528">
                  <c:v>20.45</c:v>
                </c:pt>
                <c:pt idx="1529">
                  <c:v>9.0500000000000007</c:v>
                </c:pt>
                <c:pt idx="1530">
                  <c:v>3.14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4.21</c:v>
                </c:pt>
                <c:pt idx="1546">
                  <c:v>5.28</c:v>
                </c:pt>
                <c:pt idx="1547">
                  <c:v>21.56</c:v>
                </c:pt>
                <c:pt idx="1548">
                  <c:v>26.22</c:v>
                </c:pt>
                <c:pt idx="1549">
                  <c:v>39.17</c:v>
                </c:pt>
                <c:pt idx="1550">
                  <c:v>32.68</c:v>
                </c:pt>
                <c:pt idx="1551">
                  <c:v>24.66</c:v>
                </c:pt>
                <c:pt idx="1552">
                  <c:v>12.82</c:v>
                </c:pt>
                <c:pt idx="1553">
                  <c:v>6.81</c:v>
                </c:pt>
                <c:pt idx="1554">
                  <c:v>4.16</c:v>
                </c:pt>
                <c:pt idx="1555">
                  <c:v>4.7699999999999996</c:v>
                </c:pt>
                <c:pt idx="1556">
                  <c:v>5.09</c:v>
                </c:pt>
                <c:pt idx="1557">
                  <c:v>5.53</c:v>
                </c:pt>
                <c:pt idx="1558">
                  <c:v>6.2</c:v>
                </c:pt>
                <c:pt idx="1559">
                  <c:v>6.34</c:v>
                </c:pt>
                <c:pt idx="1560">
                  <c:v>6.11</c:v>
                </c:pt>
                <c:pt idx="1561">
                  <c:v>6.15</c:v>
                </c:pt>
                <c:pt idx="1562">
                  <c:v>6.19</c:v>
                </c:pt>
                <c:pt idx="1563">
                  <c:v>4.29</c:v>
                </c:pt>
                <c:pt idx="1564">
                  <c:v>3.13</c:v>
                </c:pt>
                <c:pt idx="1565">
                  <c:v>2.3199999999999998</c:v>
                </c:pt>
                <c:pt idx="1566">
                  <c:v>0</c:v>
                </c:pt>
                <c:pt idx="1567">
                  <c:v>2.04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1.0900000000000001</c:v>
                </c:pt>
                <c:pt idx="1579">
                  <c:v>1.03</c:v>
                </c:pt>
                <c:pt idx="1580">
                  <c:v>1.01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1.05</c:v>
                </c:pt>
                <c:pt idx="1603">
                  <c:v>1.02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1.1299999999999999</c:v>
                </c:pt>
                <c:pt idx="1627">
                  <c:v>1.07</c:v>
                </c:pt>
                <c:pt idx="1628">
                  <c:v>1.02</c:v>
                </c:pt>
                <c:pt idx="1629">
                  <c:v>0.98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1.07</c:v>
                </c:pt>
                <c:pt idx="1651">
                  <c:v>1.03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0.99</c:v>
                </c:pt>
                <c:pt idx="1668">
                  <c:v>4.09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2.2999999999999998</c:v>
                </c:pt>
                <c:pt idx="1693">
                  <c:v>4.67</c:v>
                </c:pt>
                <c:pt idx="1694">
                  <c:v>5.26</c:v>
                </c:pt>
                <c:pt idx="1695">
                  <c:v>0</c:v>
                </c:pt>
                <c:pt idx="1696">
                  <c:v>4.18</c:v>
                </c:pt>
                <c:pt idx="1697">
                  <c:v>1.69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1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1.03</c:v>
                </c:pt>
                <c:pt idx="1747">
                  <c:v>0.99</c:v>
                </c:pt>
                <c:pt idx="1748">
                  <c:v>0.98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1.1100000000000001</c:v>
                </c:pt>
                <c:pt idx="1771">
                  <c:v>1.01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10.07</c:v>
                </c:pt>
                <c:pt idx="1789">
                  <c:v>10.45</c:v>
                </c:pt>
                <c:pt idx="1790">
                  <c:v>16.45</c:v>
                </c:pt>
                <c:pt idx="1791">
                  <c:v>18.579999999999998</c:v>
                </c:pt>
                <c:pt idx="1792">
                  <c:v>9.4</c:v>
                </c:pt>
                <c:pt idx="1793">
                  <c:v>4.03</c:v>
                </c:pt>
                <c:pt idx="1794">
                  <c:v>3.98</c:v>
                </c:pt>
                <c:pt idx="1795">
                  <c:v>2.2200000000000002</c:v>
                </c:pt>
                <c:pt idx="1796">
                  <c:v>1.1200000000000001</c:v>
                </c:pt>
                <c:pt idx="1797">
                  <c:v>1.08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2.2400000000000002</c:v>
                </c:pt>
                <c:pt idx="1810">
                  <c:v>8.91</c:v>
                </c:pt>
                <c:pt idx="1811">
                  <c:v>23.69</c:v>
                </c:pt>
                <c:pt idx="1812">
                  <c:v>29.99</c:v>
                </c:pt>
                <c:pt idx="1813">
                  <c:v>38.47</c:v>
                </c:pt>
                <c:pt idx="1814">
                  <c:v>32.770000000000003</c:v>
                </c:pt>
                <c:pt idx="1815">
                  <c:v>22.09</c:v>
                </c:pt>
                <c:pt idx="1816">
                  <c:v>12.22</c:v>
                </c:pt>
                <c:pt idx="1817">
                  <c:v>6.02</c:v>
                </c:pt>
                <c:pt idx="1818">
                  <c:v>5.69</c:v>
                </c:pt>
                <c:pt idx="1819">
                  <c:v>4.4800000000000004</c:v>
                </c:pt>
                <c:pt idx="1820">
                  <c:v>3.16</c:v>
                </c:pt>
                <c:pt idx="1821">
                  <c:v>2.19</c:v>
                </c:pt>
                <c:pt idx="1822">
                  <c:v>1.27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1.94</c:v>
                </c:pt>
                <c:pt idx="1834">
                  <c:v>3.8</c:v>
                </c:pt>
                <c:pt idx="1835">
                  <c:v>5.37</c:v>
                </c:pt>
                <c:pt idx="1836">
                  <c:v>4.75</c:v>
                </c:pt>
                <c:pt idx="1837">
                  <c:v>8.42</c:v>
                </c:pt>
                <c:pt idx="1838">
                  <c:v>8.08</c:v>
                </c:pt>
                <c:pt idx="1839">
                  <c:v>6.78</c:v>
                </c:pt>
                <c:pt idx="1840">
                  <c:v>6.69</c:v>
                </c:pt>
                <c:pt idx="1841">
                  <c:v>4.57</c:v>
                </c:pt>
                <c:pt idx="1842">
                  <c:v>4.97</c:v>
                </c:pt>
                <c:pt idx="1843">
                  <c:v>4.0999999999999996</c:v>
                </c:pt>
                <c:pt idx="1844">
                  <c:v>3.54</c:v>
                </c:pt>
                <c:pt idx="1845">
                  <c:v>1.88</c:v>
                </c:pt>
                <c:pt idx="1846">
                  <c:v>2.64</c:v>
                </c:pt>
                <c:pt idx="1847">
                  <c:v>1.77</c:v>
                </c:pt>
                <c:pt idx="1848">
                  <c:v>1.08</c:v>
                </c:pt>
                <c:pt idx="1849">
                  <c:v>1.07</c:v>
                </c:pt>
                <c:pt idx="1850">
                  <c:v>1.81</c:v>
                </c:pt>
                <c:pt idx="1851">
                  <c:v>1.81</c:v>
                </c:pt>
                <c:pt idx="1852">
                  <c:v>1.64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1.25</c:v>
                </c:pt>
                <c:pt idx="1858">
                  <c:v>2.2400000000000002</c:v>
                </c:pt>
                <c:pt idx="1859">
                  <c:v>3.24</c:v>
                </c:pt>
                <c:pt idx="1860">
                  <c:v>7.64</c:v>
                </c:pt>
                <c:pt idx="1861">
                  <c:v>13.13</c:v>
                </c:pt>
                <c:pt idx="1862">
                  <c:v>15.66</c:v>
                </c:pt>
                <c:pt idx="1863">
                  <c:v>16.670000000000002</c:v>
                </c:pt>
                <c:pt idx="1864">
                  <c:v>10.92</c:v>
                </c:pt>
                <c:pt idx="1865">
                  <c:v>4.97</c:v>
                </c:pt>
                <c:pt idx="1866">
                  <c:v>2.33</c:v>
                </c:pt>
                <c:pt idx="1867">
                  <c:v>0</c:v>
                </c:pt>
                <c:pt idx="1868">
                  <c:v>1.26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1.46</c:v>
                </c:pt>
                <c:pt idx="1883">
                  <c:v>6.01</c:v>
                </c:pt>
                <c:pt idx="1884">
                  <c:v>16.2</c:v>
                </c:pt>
                <c:pt idx="1885">
                  <c:v>24.11</c:v>
                </c:pt>
                <c:pt idx="1886">
                  <c:v>20.02</c:v>
                </c:pt>
                <c:pt idx="1887">
                  <c:v>22.55</c:v>
                </c:pt>
                <c:pt idx="1888">
                  <c:v>19.89</c:v>
                </c:pt>
                <c:pt idx="1889">
                  <c:v>6.23</c:v>
                </c:pt>
                <c:pt idx="1890">
                  <c:v>5.19</c:v>
                </c:pt>
                <c:pt idx="1891">
                  <c:v>4.29</c:v>
                </c:pt>
                <c:pt idx="1892">
                  <c:v>3.7</c:v>
                </c:pt>
                <c:pt idx="1893">
                  <c:v>2.74</c:v>
                </c:pt>
                <c:pt idx="1894">
                  <c:v>1.32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3.06</c:v>
                </c:pt>
                <c:pt idx="1909">
                  <c:v>4.62</c:v>
                </c:pt>
                <c:pt idx="1910">
                  <c:v>13.7</c:v>
                </c:pt>
                <c:pt idx="1911">
                  <c:v>12.48</c:v>
                </c:pt>
                <c:pt idx="1912">
                  <c:v>7.42</c:v>
                </c:pt>
                <c:pt idx="1913">
                  <c:v>5.23</c:v>
                </c:pt>
                <c:pt idx="1914">
                  <c:v>6.39</c:v>
                </c:pt>
                <c:pt idx="1915">
                  <c:v>6.44</c:v>
                </c:pt>
                <c:pt idx="1916">
                  <c:v>4.7300000000000004</c:v>
                </c:pt>
                <c:pt idx="1917">
                  <c:v>3.06</c:v>
                </c:pt>
                <c:pt idx="1918">
                  <c:v>1.49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1.47</c:v>
                </c:pt>
                <c:pt idx="1939">
                  <c:v>1.35</c:v>
                </c:pt>
                <c:pt idx="1940">
                  <c:v>1.42</c:v>
                </c:pt>
                <c:pt idx="1941">
                  <c:v>1.35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1.48</c:v>
                </c:pt>
                <c:pt idx="1963">
                  <c:v>1.48</c:v>
                </c:pt>
                <c:pt idx="1964">
                  <c:v>1.42</c:v>
                </c:pt>
                <c:pt idx="1965">
                  <c:v>1.42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1.1200000000000001</c:v>
                </c:pt>
                <c:pt idx="1979">
                  <c:v>5.23</c:v>
                </c:pt>
                <c:pt idx="1980">
                  <c:v>16.91</c:v>
                </c:pt>
                <c:pt idx="1981">
                  <c:v>15.57</c:v>
                </c:pt>
                <c:pt idx="1982">
                  <c:v>15.13</c:v>
                </c:pt>
                <c:pt idx="1983">
                  <c:v>1.1499999999999999</c:v>
                </c:pt>
                <c:pt idx="1984">
                  <c:v>2.83</c:v>
                </c:pt>
                <c:pt idx="1985">
                  <c:v>1.56</c:v>
                </c:pt>
                <c:pt idx="1986">
                  <c:v>2.66</c:v>
                </c:pt>
                <c:pt idx="1987">
                  <c:v>1.46</c:v>
                </c:pt>
                <c:pt idx="1988">
                  <c:v>1.1100000000000001</c:v>
                </c:pt>
                <c:pt idx="1989">
                  <c:v>1.1000000000000001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1.77</c:v>
                </c:pt>
                <c:pt idx="2001">
                  <c:v>2.2599999999999998</c:v>
                </c:pt>
                <c:pt idx="2002">
                  <c:v>2.2599999999999998</c:v>
                </c:pt>
                <c:pt idx="2003">
                  <c:v>2.71</c:v>
                </c:pt>
                <c:pt idx="2004">
                  <c:v>2.88</c:v>
                </c:pt>
                <c:pt idx="2005">
                  <c:v>2.97</c:v>
                </c:pt>
                <c:pt idx="2006">
                  <c:v>2.37</c:v>
                </c:pt>
                <c:pt idx="2007">
                  <c:v>2.2000000000000002</c:v>
                </c:pt>
                <c:pt idx="2008">
                  <c:v>1.87</c:v>
                </c:pt>
                <c:pt idx="2009">
                  <c:v>1.98</c:v>
                </c:pt>
                <c:pt idx="2010">
                  <c:v>1.1299999999999999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1.72</c:v>
                </c:pt>
                <c:pt idx="2025">
                  <c:v>2.38</c:v>
                </c:pt>
                <c:pt idx="2026">
                  <c:v>4.21</c:v>
                </c:pt>
                <c:pt idx="2027">
                  <c:v>9.15</c:v>
                </c:pt>
                <c:pt idx="2028">
                  <c:v>19.399999999999999</c:v>
                </c:pt>
                <c:pt idx="2029">
                  <c:v>23.93</c:v>
                </c:pt>
                <c:pt idx="2030">
                  <c:v>15.19</c:v>
                </c:pt>
                <c:pt idx="2031">
                  <c:v>12.78</c:v>
                </c:pt>
                <c:pt idx="2032">
                  <c:v>6.69</c:v>
                </c:pt>
                <c:pt idx="2033">
                  <c:v>5.34</c:v>
                </c:pt>
                <c:pt idx="2034">
                  <c:v>3.67</c:v>
                </c:pt>
                <c:pt idx="2035">
                  <c:v>2.54</c:v>
                </c:pt>
                <c:pt idx="2036">
                  <c:v>1.1100000000000001</c:v>
                </c:pt>
                <c:pt idx="2037">
                  <c:v>1.07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2.61</c:v>
                </c:pt>
                <c:pt idx="2052">
                  <c:v>6.49</c:v>
                </c:pt>
                <c:pt idx="2053">
                  <c:v>9.31</c:v>
                </c:pt>
                <c:pt idx="2054">
                  <c:v>27.32</c:v>
                </c:pt>
                <c:pt idx="2055">
                  <c:v>32.89</c:v>
                </c:pt>
                <c:pt idx="2056">
                  <c:v>32.82</c:v>
                </c:pt>
                <c:pt idx="2057">
                  <c:v>28.76</c:v>
                </c:pt>
                <c:pt idx="2058">
                  <c:v>21.55</c:v>
                </c:pt>
                <c:pt idx="2059">
                  <c:v>22.4</c:v>
                </c:pt>
                <c:pt idx="2060">
                  <c:v>10.92</c:v>
                </c:pt>
                <c:pt idx="2061">
                  <c:v>9.83</c:v>
                </c:pt>
                <c:pt idx="2062">
                  <c:v>9.31</c:v>
                </c:pt>
                <c:pt idx="2063">
                  <c:v>9.44</c:v>
                </c:pt>
                <c:pt idx="2064">
                  <c:v>9.98</c:v>
                </c:pt>
                <c:pt idx="2065">
                  <c:v>25.91</c:v>
                </c:pt>
                <c:pt idx="2066">
                  <c:v>25.87</c:v>
                </c:pt>
                <c:pt idx="2067">
                  <c:v>16.66</c:v>
                </c:pt>
                <c:pt idx="2068">
                  <c:v>10.23</c:v>
                </c:pt>
                <c:pt idx="2069">
                  <c:v>16.13</c:v>
                </c:pt>
                <c:pt idx="2070">
                  <c:v>33.840000000000003</c:v>
                </c:pt>
                <c:pt idx="2071">
                  <c:v>47.9</c:v>
                </c:pt>
                <c:pt idx="2072">
                  <c:v>57.39</c:v>
                </c:pt>
                <c:pt idx="2073">
                  <c:v>60.47</c:v>
                </c:pt>
                <c:pt idx="2074">
                  <c:v>55.69</c:v>
                </c:pt>
                <c:pt idx="2075">
                  <c:v>81.64</c:v>
                </c:pt>
                <c:pt idx="2076">
                  <c:v>98.98</c:v>
                </c:pt>
                <c:pt idx="2077">
                  <c:v>106.75</c:v>
                </c:pt>
                <c:pt idx="2078">
                  <c:v>104.44</c:v>
                </c:pt>
                <c:pt idx="2079">
                  <c:v>96.4</c:v>
                </c:pt>
                <c:pt idx="2080">
                  <c:v>65.14</c:v>
                </c:pt>
                <c:pt idx="2081">
                  <c:v>57.69</c:v>
                </c:pt>
                <c:pt idx="2082">
                  <c:v>41.22</c:v>
                </c:pt>
                <c:pt idx="2083">
                  <c:v>29.85</c:v>
                </c:pt>
                <c:pt idx="2084">
                  <c:v>24.29</c:v>
                </c:pt>
                <c:pt idx="2085">
                  <c:v>18.170000000000002</c:v>
                </c:pt>
                <c:pt idx="2086">
                  <c:v>16.010000000000002</c:v>
                </c:pt>
                <c:pt idx="2087">
                  <c:v>12.31</c:v>
                </c:pt>
                <c:pt idx="2088">
                  <c:v>8.98</c:v>
                </c:pt>
                <c:pt idx="2089">
                  <c:v>3.55</c:v>
                </c:pt>
                <c:pt idx="2090">
                  <c:v>3.16</c:v>
                </c:pt>
                <c:pt idx="2091">
                  <c:v>2.79</c:v>
                </c:pt>
                <c:pt idx="2092">
                  <c:v>2.79</c:v>
                </c:pt>
                <c:pt idx="2093">
                  <c:v>2.77</c:v>
                </c:pt>
                <c:pt idx="2094">
                  <c:v>2</c:v>
                </c:pt>
                <c:pt idx="2095">
                  <c:v>5.82</c:v>
                </c:pt>
                <c:pt idx="2096">
                  <c:v>11.08</c:v>
                </c:pt>
                <c:pt idx="2097">
                  <c:v>13.68</c:v>
                </c:pt>
                <c:pt idx="2098">
                  <c:v>5.26</c:v>
                </c:pt>
                <c:pt idx="2099">
                  <c:v>4.87</c:v>
                </c:pt>
                <c:pt idx="2100">
                  <c:v>6.61</c:v>
                </c:pt>
                <c:pt idx="2101">
                  <c:v>5.94</c:v>
                </c:pt>
                <c:pt idx="2102">
                  <c:v>5.91</c:v>
                </c:pt>
                <c:pt idx="2103">
                  <c:v>6.66</c:v>
                </c:pt>
                <c:pt idx="2104">
                  <c:v>6.63</c:v>
                </c:pt>
                <c:pt idx="2105">
                  <c:v>5.93</c:v>
                </c:pt>
                <c:pt idx="2106">
                  <c:v>7.83</c:v>
                </c:pt>
                <c:pt idx="2107">
                  <c:v>7.05</c:v>
                </c:pt>
                <c:pt idx="2108">
                  <c:v>6.79</c:v>
                </c:pt>
                <c:pt idx="2109">
                  <c:v>6.04</c:v>
                </c:pt>
                <c:pt idx="2110">
                  <c:v>5.75</c:v>
                </c:pt>
                <c:pt idx="2111">
                  <c:v>5.47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1.1299999999999999</c:v>
                </c:pt>
                <c:pt idx="2131">
                  <c:v>1.07</c:v>
                </c:pt>
                <c:pt idx="2132">
                  <c:v>1.03</c:v>
                </c:pt>
                <c:pt idx="2133">
                  <c:v>0.99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5.24</c:v>
                </c:pt>
                <c:pt idx="2150">
                  <c:v>6.82</c:v>
                </c:pt>
                <c:pt idx="2151">
                  <c:v>9.33</c:v>
                </c:pt>
                <c:pt idx="2152">
                  <c:v>5.26</c:v>
                </c:pt>
                <c:pt idx="2153">
                  <c:v>1.92</c:v>
                </c:pt>
                <c:pt idx="2154">
                  <c:v>2.23</c:v>
                </c:pt>
                <c:pt idx="2155">
                  <c:v>1.33</c:v>
                </c:pt>
                <c:pt idx="2156">
                  <c:v>1.18</c:v>
                </c:pt>
                <c:pt idx="2157">
                  <c:v>1.17</c:v>
                </c:pt>
                <c:pt idx="2158">
                  <c:v>1.8</c:v>
                </c:pt>
                <c:pt idx="2159">
                  <c:v>3.89</c:v>
                </c:pt>
                <c:pt idx="2160">
                  <c:v>7.99</c:v>
                </c:pt>
                <c:pt idx="2161">
                  <c:v>21.05</c:v>
                </c:pt>
                <c:pt idx="2162">
                  <c:v>39.6</c:v>
                </c:pt>
                <c:pt idx="2163">
                  <c:v>61.17</c:v>
                </c:pt>
                <c:pt idx="2164">
                  <c:v>61.19</c:v>
                </c:pt>
                <c:pt idx="2165">
                  <c:v>58.24</c:v>
                </c:pt>
                <c:pt idx="2166">
                  <c:v>66.02</c:v>
                </c:pt>
                <c:pt idx="2167">
                  <c:v>81.459999999999994</c:v>
                </c:pt>
                <c:pt idx="2168">
                  <c:v>84.71</c:v>
                </c:pt>
                <c:pt idx="2169">
                  <c:v>87.71</c:v>
                </c:pt>
                <c:pt idx="2170">
                  <c:v>96.23</c:v>
                </c:pt>
                <c:pt idx="2171">
                  <c:v>97.09</c:v>
                </c:pt>
                <c:pt idx="2172">
                  <c:v>100.13</c:v>
                </c:pt>
                <c:pt idx="2173">
                  <c:v>99.47</c:v>
                </c:pt>
                <c:pt idx="2174">
                  <c:v>100.33</c:v>
                </c:pt>
                <c:pt idx="2175">
                  <c:v>100.4</c:v>
                </c:pt>
                <c:pt idx="2176">
                  <c:v>100.54</c:v>
                </c:pt>
                <c:pt idx="2177">
                  <c:v>65.739999999999995</c:v>
                </c:pt>
                <c:pt idx="2178">
                  <c:v>59.65</c:v>
                </c:pt>
                <c:pt idx="2179">
                  <c:v>58.91</c:v>
                </c:pt>
                <c:pt idx="2180">
                  <c:v>58.3</c:v>
                </c:pt>
                <c:pt idx="2181">
                  <c:v>57.87</c:v>
                </c:pt>
                <c:pt idx="2182">
                  <c:v>46.52</c:v>
                </c:pt>
                <c:pt idx="2183">
                  <c:v>35.72</c:v>
                </c:pt>
                <c:pt idx="2184">
                  <c:v>24.99</c:v>
                </c:pt>
                <c:pt idx="2185">
                  <c:v>12.95</c:v>
                </c:pt>
                <c:pt idx="2186">
                  <c:v>11.54</c:v>
                </c:pt>
                <c:pt idx="2187">
                  <c:v>11.51</c:v>
                </c:pt>
                <c:pt idx="2188">
                  <c:v>12.66</c:v>
                </c:pt>
                <c:pt idx="2189">
                  <c:v>12.89</c:v>
                </c:pt>
                <c:pt idx="2190">
                  <c:v>12.52</c:v>
                </c:pt>
                <c:pt idx="2191">
                  <c:v>24.41</c:v>
                </c:pt>
                <c:pt idx="2192">
                  <c:v>49.76</c:v>
                </c:pt>
                <c:pt idx="2193">
                  <c:v>48.81</c:v>
                </c:pt>
                <c:pt idx="2194">
                  <c:v>52.68</c:v>
                </c:pt>
                <c:pt idx="2195">
                  <c:v>78.010000000000005</c:v>
                </c:pt>
                <c:pt idx="2196">
                  <c:v>91.65</c:v>
                </c:pt>
                <c:pt idx="2197">
                  <c:v>94.88</c:v>
                </c:pt>
                <c:pt idx="2198">
                  <c:v>83.5</c:v>
                </c:pt>
                <c:pt idx="2199">
                  <c:v>68.84</c:v>
                </c:pt>
                <c:pt idx="2200">
                  <c:v>56.44</c:v>
                </c:pt>
                <c:pt idx="2201">
                  <c:v>40.21</c:v>
                </c:pt>
                <c:pt idx="2202">
                  <c:v>25.98</c:v>
                </c:pt>
                <c:pt idx="2203">
                  <c:v>17.309999999999999</c:v>
                </c:pt>
                <c:pt idx="2204">
                  <c:v>6.56</c:v>
                </c:pt>
                <c:pt idx="2205">
                  <c:v>6.2</c:v>
                </c:pt>
                <c:pt idx="2206">
                  <c:v>5.09</c:v>
                </c:pt>
                <c:pt idx="2207">
                  <c:v>4</c:v>
                </c:pt>
                <c:pt idx="2208">
                  <c:v>2.4300000000000002</c:v>
                </c:pt>
                <c:pt idx="2209">
                  <c:v>1.37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3.08</c:v>
                </c:pt>
                <c:pt idx="2216">
                  <c:v>4.62</c:v>
                </c:pt>
                <c:pt idx="2217">
                  <c:v>5.62</c:v>
                </c:pt>
                <c:pt idx="2218">
                  <c:v>11.88</c:v>
                </c:pt>
                <c:pt idx="2219">
                  <c:v>12.39</c:v>
                </c:pt>
                <c:pt idx="2220">
                  <c:v>17.23</c:v>
                </c:pt>
                <c:pt idx="2221">
                  <c:v>17.38</c:v>
                </c:pt>
                <c:pt idx="2222">
                  <c:v>21.07</c:v>
                </c:pt>
                <c:pt idx="2223">
                  <c:v>28.6</c:v>
                </c:pt>
                <c:pt idx="2224">
                  <c:v>21.82</c:v>
                </c:pt>
                <c:pt idx="2225">
                  <c:v>12.94</c:v>
                </c:pt>
                <c:pt idx="2226">
                  <c:v>7.27</c:v>
                </c:pt>
                <c:pt idx="2227">
                  <c:v>7.14</c:v>
                </c:pt>
                <c:pt idx="2228">
                  <c:v>6.67</c:v>
                </c:pt>
                <c:pt idx="2229">
                  <c:v>5.48</c:v>
                </c:pt>
                <c:pt idx="2230">
                  <c:v>3.92</c:v>
                </c:pt>
                <c:pt idx="2231">
                  <c:v>2.78</c:v>
                </c:pt>
                <c:pt idx="2232">
                  <c:v>1.36</c:v>
                </c:pt>
                <c:pt idx="2233">
                  <c:v>0</c:v>
                </c:pt>
                <c:pt idx="2234">
                  <c:v>0</c:v>
                </c:pt>
                <c:pt idx="2235">
                  <c:v>1.25</c:v>
                </c:pt>
                <c:pt idx="2236">
                  <c:v>1.26</c:v>
                </c:pt>
                <c:pt idx="2237">
                  <c:v>1.1599999999999999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1.97</c:v>
                </c:pt>
                <c:pt idx="2251">
                  <c:v>1.75</c:v>
                </c:pt>
                <c:pt idx="2252">
                  <c:v>1.19</c:v>
                </c:pt>
                <c:pt idx="2253">
                  <c:v>1.06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3.01</c:v>
                </c:pt>
                <c:pt idx="2269">
                  <c:v>2.92</c:v>
                </c:pt>
                <c:pt idx="2270">
                  <c:v>2.99</c:v>
                </c:pt>
                <c:pt idx="2271">
                  <c:v>4.53</c:v>
                </c:pt>
                <c:pt idx="2272">
                  <c:v>4.37</c:v>
                </c:pt>
                <c:pt idx="2273">
                  <c:v>2.99</c:v>
                </c:pt>
                <c:pt idx="2274">
                  <c:v>3.72</c:v>
                </c:pt>
                <c:pt idx="2275">
                  <c:v>2.12</c:v>
                </c:pt>
                <c:pt idx="2276">
                  <c:v>2.08</c:v>
                </c:pt>
                <c:pt idx="2277">
                  <c:v>1.71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1.59</c:v>
                </c:pt>
                <c:pt idx="2290">
                  <c:v>3.35</c:v>
                </c:pt>
                <c:pt idx="2291">
                  <c:v>7.61</c:v>
                </c:pt>
                <c:pt idx="2292">
                  <c:v>12.28</c:v>
                </c:pt>
                <c:pt idx="2293">
                  <c:v>17.93</c:v>
                </c:pt>
                <c:pt idx="2294">
                  <c:v>19.36</c:v>
                </c:pt>
                <c:pt idx="2295">
                  <c:v>24.78</c:v>
                </c:pt>
                <c:pt idx="2296">
                  <c:v>22.01</c:v>
                </c:pt>
                <c:pt idx="2297">
                  <c:v>13.44</c:v>
                </c:pt>
                <c:pt idx="2298">
                  <c:v>6.79</c:v>
                </c:pt>
                <c:pt idx="2299">
                  <c:v>6.33</c:v>
                </c:pt>
                <c:pt idx="2300">
                  <c:v>5.17</c:v>
                </c:pt>
                <c:pt idx="2301">
                  <c:v>2.63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1.41</c:v>
                </c:pt>
                <c:pt idx="2312">
                  <c:v>2.81</c:v>
                </c:pt>
                <c:pt idx="2313">
                  <c:v>5.18</c:v>
                </c:pt>
                <c:pt idx="2314">
                  <c:v>10.89</c:v>
                </c:pt>
                <c:pt idx="2315">
                  <c:v>18.73</c:v>
                </c:pt>
                <c:pt idx="2316">
                  <c:v>19.309999999999999</c:v>
                </c:pt>
                <c:pt idx="2317">
                  <c:v>27.97</c:v>
                </c:pt>
                <c:pt idx="2318">
                  <c:v>40.909999999999997</c:v>
                </c:pt>
                <c:pt idx="2319">
                  <c:v>50.89</c:v>
                </c:pt>
                <c:pt idx="2320">
                  <c:v>41.45</c:v>
                </c:pt>
                <c:pt idx="2321">
                  <c:v>28.54</c:v>
                </c:pt>
                <c:pt idx="2322">
                  <c:v>16.27</c:v>
                </c:pt>
                <c:pt idx="2323">
                  <c:v>6.79</c:v>
                </c:pt>
                <c:pt idx="2324">
                  <c:v>12.79</c:v>
                </c:pt>
                <c:pt idx="2325">
                  <c:v>7.13</c:v>
                </c:pt>
                <c:pt idx="2326">
                  <c:v>6.24</c:v>
                </c:pt>
                <c:pt idx="2327">
                  <c:v>6.1</c:v>
                </c:pt>
                <c:pt idx="2328">
                  <c:v>5.16</c:v>
                </c:pt>
                <c:pt idx="2329">
                  <c:v>5.26</c:v>
                </c:pt>
                <c:pt idx="2330">
                  <c:v>1.93</c:v>
                </c:pt>
                <c:pt idx="2331">
                  <c:v>3.12</c:v>
                </c:pt>
                <c:pt idx="2332">
                  <c:v>2</c:v>
                </c:pt>
                <c:pt idx="2333">
                  <c:v>2.94</c:v>
                </c:pt>
                <c:pt idx="2334">
                  <c:v>3.13</c:v>
                </c:pt>
                <c:pt idx="2335">
                  <c:v>5.33</c:v>
                </c:pt>
                <c:pt idx="2336">
                  <c:v>12.47</c:v>
                </c:pt>
                <c:pt idx="2337">
                  <c:v>23.98</c:v>
                </c:pt>
                <c:pt idx="2338">
                  <c:v>32.090000000000003</c:v>
                </c:pt>
                <c:pt idx="2339">
                  <c:v>32.56</c:v>
                </c:pt>
                <c:pt idx="2340">
                  <c:v>42.33</c:v>
                </c:pt>
                <c:pt idx="2341">
                  <c:v>61.68</c:v>
                </c:pt>
                <c:pt idx="2342">
                  <c:v>52.04</c:v>
                </c:pt>
                <c:pt idx="2343">
                  <c:v>41.96</c:v>
                </c:pt>
                <c:pt idx="2344">
                  <c:v>40.020000000000003</c:v>
                </c:pt>
                <c:pt idx="2345">
                  <c:v>33.520000000000003</c:v>
                </c:pt>
                <c:pt idx="2346">
                  <c:v>13.36</c:v>
                </c:pt>
                <c:pt idx="2347">
                  <c:v>9.02</c:v>
                </c:pt>
                <c:pt idx="2348">
                  <c:v>4.54</c:v>
                </c:pt>
                <c:pt idx="2349">
                  <c:v>2.5099999999999998</c:v>
                </c:pt>
                <c:pt idx="2350">
                  <c:v>2.42</c:v>
                </c:pt>
                <c:pt idx="2351">
                  <c:v>2.41</c:v>
                </c:pt>
                <c:pt idx="2352">
                  <c:v>2.0099999999999998</c:v>
                </c:pt>
                <c:pt idx="2353">
                  <c:v>1.73</c:v>
                </c:pt>
                <c:pt idx="2354">
                  <c:v>1.1499999999999999</c:v>
                </c:pt>
                <c:pt idx="2355">
                  <c:v>1.03</c:v>
                </c:pt>
                <c:pt idx="2356">
                  <c:v>1.81</c:v>
                </c:pt>
                <c:pt idx="2357">
                  <c:v>1.21</c:v>
                </c:pt>
                <c:pt idx="2358">
                  <c:v>1.17</c:v>
                </c:pt>
                <c:pt idx="2359">
                  <c:v>1.1499999999999999</c:v>
                </c:pt>
                <c:pt idx="2360">
                  <c:v>1.1200000000000001</c:v>
                </c:pt>
                <c:pt idx="2361">
                  <c:v>1.97</c:v>
                </c:pt>
                <c:pt idx="2362">
                  <c:v>1.99</c:v>
                </c:pt>
                <c:pt idx="2363">
                  <c:v>2.02</c:v>
                </c:pt>
                <c:pt idx="2364">
                  <c:v>2.04</c:v>
                </c:pt>
                <c:pt idx="2365">
                  <c:v>1.2</c:v>
                </c:pt>
                <c:pt idx="2366">
                  <c:v>1.19</c:v>
                </c:pt>
                <c:pt idx="2367">
                  <c:v>1.19</c:v>
                </c:pt>
                <c:pt idx="2368">
                  <c:v>1.2</c:v>
                </c:pt>
                <c:pt idx="2369">
                  <c:v>1.17</c:v>
                </c:pt>
                <c:pt idx="2370">
                  <c:v>1.1499999999999999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3.33</c:v>
                </c:pt>
                <c:pt idx="2387">
                  <c:v>3.37</c:v>
                </c:pt>
                <c:pt idx="2388">
                  <c:v>3.55</c:v>
                </c:pt>
                <c:pt idx="2389">
                  <c:v>5.2</c:v>
                </c:pt>
                <c:pt idx="2390">
                  <c:v>6.32</c:v>
                </c:pt>
                <c:pt idx="2391">
                  <c:v>7.33</c:v>
                </c:pt>
                <c:pt idx="2392">
                  <c:v>6.22</c:v>
                </c:pt>
                <c:pt idx="2393">
                  <c:v>4.84</c:v>
                </c:pt>
                <c:pt idx="2394">
                  <c:v>4.87</c:v>
                </c:pt>
                <c:pt idx="2395">
                  <c:v>3.97</c:v>
                </c:pt>
                <c:pt idx="2396">
                  <c:v>3.37</c:v>
                </c:pt>
                <c:pt idx="2397">
                  <c:v>2.34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2.93</c:v>
                </c:pt>
                <c:pt idx="2409">
                  <c:v>3.11</c:v>
                </c:pt>
                <c:pt idx="2410">
                  <c:v>4.95</c:v>
                </c:pt>
                <c:pt idx="2411">
                  <c:v>7.07</c:v>
                </c:pt>
                <c:pt idx="2412">
                  <c:v>12.75</c:v>
                </c:pt>
                <c:pt idx="2413">
                  <c:v>22.62</c:v>
                </c:pt>
                <c:pt idx="2414">
                  <c:v>22.45</c:v>
                </c:pt>
                <c:pt idx="2415">
                  <c:v>31.12</c:v>
                </c:pt>
                <c:pt idx="2416">
                  <c:v>27.51</c:v>
                </c:pt>
                <c:pt idx="2417">
                  <c:v>16.07</c:v>
                </c:pt>
                <c:pt idx="2418">
                  <c:v>7.39</c:v>
                </c:pt>
                <c:pt idx="2419">
                  <c:v>4.47</c:v>
                </c:pt>
                <c:pt idx="2420">
                  <c:v>3.29</c:v>
                </c:pt>
                <c:pt idx="2421">
                  <c:v>2.23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3.31</c:v>
                </c:pt>
                <c:pt idx="2432">
                  <c:v>6.01</c:v>
                </c:pt>
                <c:pt idx="2433">
                  <c:v>18.04</c:v>
                </c:pt>
                <c:pt idx="2434">
                  <c:v>32.83</c:v>
                </c:pt>
                <c:pt idx="2435">
                  <c:v>40.81</c:v>
                </c:pt>
                <c:pt idx="2436">
                  <c:v>69.05</c:v>
                </c:pt>
                <c:pt idx="2437">
                  <c:v>77.650000000000006</c:v>
                </c:pt>
                <c:pt idx="2438">
                  <c:v>91.25</c:v>
                </c:pt>
                <c:pt idx="2439">
                  <c:v>84.99</c:v>
                </c:pt>
                <c:pt idx="2440">
                  <c:v>52.86</c:v>
                </c:pt>
                <c:pt idx="2441">
                  <c:v>23.25</c:v>
                </c:pt>
                <c:pt idx="2442">
                  <c:v>8.94</c:v>
                </c:pt>
                <c:pt idx="2443">
                  <c:v>6.34</c:v>
                </c:pt>
                <c:pt idx="2444">
                  <c:v>4.62</c:v>
                </c:pt>
                <c:pt idx="2445">
                  <c:v>2.56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4.1900000000000004</c:v>
                </c:pt>
                <c:pt idx="2456">
                  <c:v>8.31</c:v>
                </c:pt>
                <c:pt idx="2457">
                  <c:v>36.950000000000003</c:v>
                </c:pt>
                <c:pt idx="2458">
                  <c:v>52.94</c:v>
                </c:pt>
                <c:pt idx="2459">
                  <c:v>88.18</c:v>
                </c:pt>
                <c:pt idx="2460">
                  <c:v>113.05</c:v>
                </c:pt>
                <c:pt idx="2461">
                  <c:v>135.74</c:v>
                </c:pt>
                <c:pt idx="2462">
                  <c:v>130.28</c:v>
                </c:pt>
                <c:pt idx="2463">
                  <c:v>117.59</c:v>
                </c:pt>
                <c:pt idx="2464">
                  <c:v>103.12</c:v>
                </c:pt>
                <c:pt idx="2465">
                  <c:v>84.52</c:v>
                </c:pt>
                <c:pt idx="2466">
                  <c:v>43.02</c:v>
                </c:pt>
                <c:pt idx="2467">
                  <c:v>19.829999999999998</c:v>
                </c:pt>
                <c:pt idx="2468">
                  <c:v>10.68</c:v>
                </c:pt>
                <c:pt idx="2469">
                  <c:v>10.46</c:v>
                </c:pt>
                <c:pt idx="2470">
                  <c:v>9.24</c:v>
                </c:pt>
                <c:pt idx="2471">
                  <c:v>8.4</c:v>
                </c:pt>
                <c:pt idx="2472">
                  <c:v>6.96</c:v>
                </c:pt>
                <c:pt idx="2473">
                  <c:v>3.82</c:v>
                </c:pt>
                <c:pt idx="2474">
                  <c:v>8.09</c:v>
                </c:pt>
                <c:pt idx="2475">
                  <c:v>3.71</c:v>
                </c:pt>
                <c:pt idx="2476">
                  <c:v>2.31</c:v>
                </c:pt>
                <c:pt idx="2477">
                  <c:v>2.2400000000000002</c:v>
                </c:pt>
                <c:pt idx="2478">
                  <c:v>2.69</c:v>
                </c:pt>
                <c:pt idx="2479">
                  <c:v>9.1</c:v>
                </c:pt>
                <c:pt idx="2480">
                  <c:v>23.16</c:v>
                </c:pt>
                <c:pt idx="2481">
                  <c:v>44.13</c:v>
                </c:pt>
                <c:pt idx="2482">
                  <c:v>60.47</c:v>
                </c:pt>
                <c:pt idx="2483">
                  <c:v>108.61</c:v>
                </c:pt>
                <c:pt idx="2484">
                  <c:v>132.24</c:v>
                </c:pt>
                <c:pt idx="2485">
                  <c:v>138.88999999999999</c:v>
                </c:pt>
                <c:pt idx="2486">
                  <c:v>134.04</c:v>
                </c:pt>
                <c:pt idx="2487">
                  <c:v>130.66</c:v>
                </c:pt>
                <c:pt idx="2488">
                  <c:v>102.49</c:v>
                </c:pt>
                <c:pt idx="2489">
                  <c:v>76.23</c:v>
                </c:pt>
                <c:pt idx="2490">
                  <c:v>49.47</c:v>
                </c:pt>
                <c:pt idx="2491">
                  <c:v>37.53</c:v>
                </c:pt>
                <c:pt idx="2492">
                  <c:v>26.02</c:v>
                </c:pt>
                <c:pt idx="2493">
                  <c:v>25.31</c:v>
                </c:pt>
                <c:pt idx="2494">
                  <c:v>24.83</c:v>
                </c:pt>
                <c:pt idx="2495">
                  <c:v>12.73</c:v>
                </c:pt>
                <c:pt idx="2496">
                  <c:v>11.46</c:v>
                </c:pt>
                <c:pt idx="2497">
                  <c:v>9.74</c:v>
                </c:pt>
                <c:pt idx="2498">
                  <c:v>9.84</c:v>
                </c:pt>
                <c:pt idx="2499">
                  <c:v>9.74</c:v>
                </c:pt>
                <c:pt idx="2500">
                  <c:v>9.65</c:v>
                </c:pt>
                <c:pt idx="2501">
                  <c:v>9.58</c:v>
                </c:pt>
                <c:pt idx="2502">
                  <c:v>9.5500000000000007</c:v>
                </c:pt>
                <c:pt idx="2503">
                  <c:v>11.2</c:v>
                </c:pt>
                <c:pt idx="2504">
                  <c:v>28.22</c:v>
                </c:pt>
                <c:pt idx="2505">
                  <c:v>44.81</c:v>
                </c:pt>
                <c:pt idx="2506">
                  <c:v>42.32</c:v>
                </c:pt>
                <c:pt idx="2507">
                  <c:v>65.930000000000007</c:v>
                </c:pt>
                <c:pt idx="2508">
                  <c:v>79.58</c:v>
                </c:pt>
                <c:pt idx="2509">
                  <c:v>95.08</c:v>
                </c:pt>
                <c:pt idx="2510">
                  <c:v>92.43</c:v>
                </c:pt>
                <c:pt idx="2511">
                  <c:v>84.1</c:v>
                </c:pt>
                <c:pt idx="2512">
                  <c:v>66.97</c:v>
                </c:pt>
                <c:pt idx="2513">
                  <c:v>54.05</c:v>
                </c:pt>
                <c:pt idx="2514">
                  <c:v>41.13</c:v>
                </c:pt>
                <c:pt idx="2515">
                  <c:v>35.19</c:v>
                </c:pt>
                <c:pt idx="2516">
                  <c:v>27.64</c:v>
                </c:pt>
                <c:pt idx="2517">
                  <c:v>19.739999999999998</c:v>
                </c:pt>
                <c:pt idx="2518">
                  <c:v>11.67</c:v>
                </c:pt>
                <c:pt idx="2519">
                  <c:v>11.15</c:v>
                </c:pt>
                <c:pt idx="2520">
                  <c:v>10.41</c:v>
                </c:pt>
                <c:pt idx="2521">
                  <c:v>6.63</c:v>
                </c:pt>
                <c:pt idx="2522">
                  <c:v>4.87</c:v>
                </c:pt>
                <c:pt idx="2523">
                  <c:v>6.35</c:v>
                </c:pt>
                <c:pt idx="2524">
                  <c:v>8.64</c:v>
                </c:pt>
                <c:pt idx="2525">
                  <c:v>8.65</c:v>
                </c:pt>
                <c:pt idx="2526">
                  <c:v>8.58</c:v>
                </c:pt>
                <c:pt idx="2527">
                  <c:v>10.19</c:v>
                </c:pt>
                <c:pt idx="2528">
                  <c:v>20.6</c:v>
                </c:pt>
                <c:pt idx="2529">
                  <c:v>38.61</c:v>
                </c:pt>
                <c:pt idx="2530">
                  <c:v>55.5</c:v>
                </c:pt>
                <c:pt idx="2531">
                  <c:v>107.92</c:v>
                </c:pt>
                <c:pt idx="2532">
                  <c:v>133.63</c:v>
                </c:pt>
                <c:pt idx="2533">
                  <c:v>141.13999999999999</c:v>
                </c:pt>
                <c:pt idx="2534">
                  <c:v>138.25</c:v>
                </c:pt>
                <c:pt idx="2535">
                  <c:v>130.43</c:v>
                </c:pt>
                <c:pt idx="2536">
                  <c:v>118.95</c:v>
                </c:pt>
                <c:pt idx="2537">
                  <c:v>103.97</c:v>
                </c:pt>
                <c:pt idx="2538">
                  <c:v>77.92</c:v>
                </c:pt>
                <c:pt idx="2539">
                  <c:v>75.39</c:v>
                </c:pt>
                <c:pt idx="2540">
                  <c:v>61.03</c:v>
                </c:pt>
                <c:pt idx="2541">
                  <c:v>54.51</c:v>
                </c:pt>
                <c:pt idx="2542">
                  <c:v>54.19</c:v>
                </c:pt>
                <c:pt idx="2543">
                  <c:v>48.26</c:v>
                </c:pt>
                <c:pt idx="2544">
                  <c:v>40.51</c:v>
                </c:pt>
                <c:pt idx="2545">
                  <c:v>40.49</c:v>
                </c:pt>
                <c:pt idx="2546">
                  <c:v>57.07</c:v>
                </c:pt>
                <c:pt idx="2547">
                  <c:v>57.24</c:v>
                </c:pt>
                <c:pt idx="2548">
                  <c:v>61.93</c:v>
                </c:pt>
                <c:pt idx="2549">
                  <c:v>62.17</c:v>
                </c:pt>
                <c:pt idx="2550">
                  <c:v>57.76</c:v>
                </c:pt>
                <c:pt idx="2551">
                  <c:v>58.07</c:v>
                </c:pt>
                <c:pt idx="2552">
                  <c:v>57.61</c:v>
                </c:pt>
                <c:pt idx="2553">
                  <c:v>58.51</c:v>
                </c:pt>
                <c:pt idx="2554">
                  <c:v>58.89</c:v>
                </c:pt>
                <c:pt idx="2555">
                  <c:v>72.790000000000006</c:v>
                </c:pt>
                <c:pt idx="2556">
                  <c:v>79</c:v>
                </c:pt>
                <c:pt idx="2557">
                  <c:v>93.81</c:v>
                </c:pt>
                <c:pt idx="2558">
                  <c:v>92.24</c:v>
                </c:pt>
                <c:pt idx="2559">
                  <c:v>97.69</c:v>
                </c:pt>
                <c:pt idx="2560">
                  <c:v>97.12</c:v>
                </c:pt>
                <c:pt idx="2561">
                  <c:v>72.16</c:v>
                </c:pt>
                <c:pt idx="2562">
                  <c:v>53.55</c:v>
                </c:pt>
                <c:pt idx="2563">
                  <c:v>56.79</c:v>
                </c:pt>
                <c:pt idx="2564">
                  <c:v>53.49</c:v>
                </c:pt>
                <c:pt idx="2565">
                  <c:v>29.27</c:v>
                </c:pt>
                <c:pt idx="2566">
                  <c:v>21.57</c:v>
                </c:pt>
                <c:pt idx="2567">
                  <c:v>8.0500000000000007</c:v>
                </c:pt>
                <c:pt idx="2568">
                  <c:v>5.96</c:v>
                </c:pt>
                <c:pt idx="2569">
                  <c:v>5.87</c:v>
                </c:pt>
                <c:pt idx="2570">
                  <c:v>4.8</c:v>
                </c:pt>
                <c:pt idx="2571">
                  <c:v>2.56</c:v>
                </c:pt>
                <c:pt idx="2572">
                  <c:v>1.51</c:v>
                </c:pt>
                <c:pt idx="2573">
                  <c:v>1.01</c:v>
                </c:pt>
                <c:pt idx="2574">
                  <c:v>0</c:v>
                </c:pt>
                <c:pt idx="2575">
                  <c:v>3.14</c:v>
                </c:pt>
                <c:pt idx="2576">
                  <c:v>4.4400000000000004</c:v>
                </c:pt>
                <c:pt idx="2577">
                  <c:v>5.29</c:v>
                </c:pt>
                <c:pt idx="2578">
                  <c:v>11.01</c:v>
                </c:pt>
                <c:pt idx="2579">
                  <c:v>11.09</c:v>
                </c:pt>
                <c:pt idx="2580">
                  <c:v>21.78</c:v>
                </c:pt>
                <c:pt idx="2581">
                  <c:v>25.07</c:v>
                </c:pt>
                <c:pt idx="2582">
                  <c:v>24.6</c:v>
                </c:pt>
                <c:pt idx="2583">
                  <c:v>27.21</c:v>
                </c:pt>
                <c:pt idx="2584">
                  <c:v>25.45</c:v>
                </c:pt>
                <c:pt idx="2585">
                  <c:v>25.53</c:v>
                </c:pt>
                <c:pt idx="2586">
                  <c:v>19.600000000000001</c:v>
                </c:pt>
                <c:pt idx="2587">
                  <c:v>19.649999999999999</c:v>
                </c:pt>
                <c:pt idx="2588">
                  <c:v>15.68</c:v>
                </c:pt>
                <c:pt idx="2589">
                  <c:v>15.93</c:v>
                </c:pt>
                <c:pt idx="2590">
                  <c:v>12.35</c:v>
                </c:pt>
                <c:pt idx="2591">
                  <c:v>12.24</c:v>
                </c:pt>
                <c:pt idx="2592">
                  <c:v>8</c:v>
                </c:pt>
                <c:pt idx="2593">
                  <c:v>8.0299999999999994</c:v>
                </c:pt>
                <c:pt idx="2594">
                  <c:v>8.18</c:v>
                </c:pt>
                <c:pt idx="2595">
                  <c:v>8.31</c:v>
                </c:pt>
                <c:pt idx="2596">
                  <c:v>8.01</c:v>
                </c:pt>
                <c:pt idx="2597">
                  <c:v>8.0399999999999991</c:v>
                </c:pt>
                <c:pt idx="2598">
                  <c:v>5.6</c:v>
                </c:pt>
                <c:pt idx="2599">
                  <c:v>5.21</c:v>
                </c:pt>
                <c:pt idx="2600">
                  <c:v>5.23</c:v>
                </c:pt>
                <c:pt idx="2601">
                  <c:v>5.28</c:v>
                </c:pt>
                <c:pt idx="2602">
                  <c:v>5.67</c:v>
                </c:pt>
                <c:pt idx="2603">
                  <c:v>5.79</c:v>
                </c:pt>
                <c:pt idx="2604">
                  <c:v>4.47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4.1500000000000004</c:v>
                </c:pt>
                <c:pt idx="2611">
                  <c:v>4.2</c:v>
                </c:pt>
                <c:pt idx="2612">
                  <c:v>4.8499999999999996</c:v>
                </c:pt>
                <c:pt idx="2613">
                  <c:v>4.7300000000000004</c:v>
                </c:pt>
                <c:pt idx="2614">
                  <c:v>2.31</c:v>
                </c:pt>
                <c:pt idx="2615">
                  <c:v>2.21</c:v>
                </c:pt>
                <c:pt idx="2616">
                  <c:v>2.4</c:v>
                </c:pt>
                <c:pt idx="2617">
                  <c:v>3.61</c:v>
                </c:pt>
                <c:pt idx="2618">
                  <c:v>3.93</c:v>
                </c:pt>
                <c:pt idx="2619">
                  <c:v>3.92</c:v>
                </c:pt>
                <c:pt idx="2620">
                  <c:v>4.34</c:v>
                </c:pt>
                <c:pt idx="2621">
                  <c:v>4.2</c:v>
                </c:pt>
                <c:pt idx="2622">
                  <c:v>5.37</c:v>
                </c:pt>
                <c:pt idx="2623">
                  <c:v>7.6</c:v>
                </c:pt>
                <c:pt idx="2624">
                  <c:v>7.69</c:v>
                </c:pt>
                <c:pt idx="2625">
                  <c:v>6.33</c:v>
                </c:pt>
                <c:pt idx="2626">
                  <c:v>6.77</c:v>
                </c:pt>
                <c:pt idx="2627">
                  <c:v>8.7200000000000006</c:v>
                </c:pt>
                <c:pt idx="2628">
                  <c:v>11.93</c:v>
                </c:pt>
                <c:pt idx="2629">
                  <c:v>19.75</c:v>
                </c:pt>
                <c:pt idx="2630">
                  <c:v>20.170000000000002</c:v>
                </c:pt>
                <c:pt idx="2631">
                  <c:v>32.14</c:v>
                </c:pt>
                <c:pt idx="2632">
                  <c:v>16</c:v>
                </c:pt>
                <c:pt idx="2633">
                  <c:v>13.4</c:v>
                </c:pt>
                <c:pt idx="2634">
                  <c:v>7.2</c:v>
                </c:pt>
                <c:pt idx="2635">
                  <c:v>5.22</c:v>
                </c:pt>
                <c:pt idx="2636">
                  <c:v>4.1399999999999997</c:v>
                </c:pt>
                <c:pt idx="2637">
                  <c:v>3.98</c:v>
                </c:pt>
                <c:pt idx="2638">
                  <c:v>3.83</c:v>
                </c:pt>
                <c:pt idx="2639">
                  <c:v>4</c:v>
                </c:pt>
                <c:pt idx="2640">
                  <c:v>3.09</c:v>
                </c:pt>
                <c:pt idx="2641">
                  <c:v>1.24</c:v>
                </c:pt>
                <c:pt idx="2642">
                  <c:v>1.24</c:v>
                </c:pt>
                <c:pt idx="2643">
                  <c:v>0</c:v>
                </c:pt>
                <c:pt idx="2644">
                  <c:v>0</c:v>
                </c:pt>
                <c:pt idx="2645">
                  <c:v>1.1399999999999999</c:v>
                </c:pt>
                <c:pt idx="2646">
                  <c:v>2</c:v>
                </c:pt>
                <c:pt idx="2647">
                  <c:v>5.14</c:v>
                </c:pt>
                <c:pt idx="2648">
                  <c:v>17.170000000000002</c:v>
                </c:pt>
                <c:pt idx="2649">
                  <c:v>22.24</c:v>
                </c:pt>
                <c:pt idx="2650">
                  <c:v>25.36</c:v>
                </c:pt>
                <c:pt idx="2651">
                  <c:v>29.92</c:v>
                </c:pt>
                <c:pt idx="2652">
                  <c:v>42.29</c:v>
                </c:pt>
                <c:pt idx="2653">
                  <c:v>50.19</c:v>
                </c:pt>
                <c:pt idx="2654">
                  <c:v>48.06</c:v>
                </c:pt>
                <c:pt idx="2655">
                  <c:v>42.35</c:v>
                </c:pt>
                <c:pt idx="2656">
                  <c:v>33.869999999999997</c:v>
                </c:pt>
                <c:pt idx="2657">
                  <c:v>30.9</c:v>
                </c:pt>
                <c:pt idx="2658">
                  <c:v>24.46</c:v>
                </c:pt>
                <c:pt idx="2659">
                  <c:v>13.66</c:v>
                </c:pt>
                <c:pt idx="2660">
                  <c:v>13.01</c:v>
                </c:pt>
                <c:pt idx="2661">
                  <c:v>7.57</c:v>
                </c:pt>
                <c:pt idx="2662">
                  <c:v>7</c:v>
                </c:pt>
                <c:pt idx="2663">
                  <c:v>6.86</c:v>
                </c:pt>
                <c:pt idx="2664">
                  <c:v>5.66</c:v>
                </c:pt>
                <c:pt idx="2665">
                  <c:v>4.6500000000000004</c:v>
                </c:pt>
                <c:pt idx="2666">
                  <c:v>3.46</c:v>
                </c:pt>
                <c:pt idx="2667">
                  <c:v>2.13</c:v>
                </c:pt>
                <c:pt idx="2668">
                  <c:v>2.11</c:v>
                </c:pt>
                <c:pt idx="2669">
                  <c:v>2.09</c:v>
                </c:pt>
                <c:pt idx="2670">
                  <c:v>6.35</c:v>
                </c:pt>
                <c:pt idx="2671">
                  <c:v>5.8</c:v>
                </c:pt>
                <c:pt idx="2672">
                  <c:v>12.8</c:v>
                </c:pt>
                <c:pt idx="2673">
                  <c:v>20.99</c:v>
                </c:pt>
                <c:pt idx="2674">
                  <c:v>28.55</c:v>
                </c:pt>
                <c:pt idx="2675">
                  <c:v>29.17</c:v>
                </c:pt>
                <c:pt idx="2676">
                  <c:v>42.33</c:v>
                </c:pt>
                <c:pt idx="2677">
                  <c:v>48.24</c:v>
                </c:pt>
                <c:pt idx="2678">
                  <c:v>45.85</c:v>
                </c:pt>
                <c:pt idx="2679">
                  <c:v>32.99</c:v>
                </c:pt>
                <c:pt idx="2680">
                  <c:v>21.98</c:v>
                </c:pt>
                <c:pt idx="2681">
                  <c:v>12.27</c:v>
                </c:pt>
                <c:pt idx="2682">
                  <c:v>11.89</c:v>
                </c:pt>
                <c:pt idx="2683">
                  <c:v>6.46</c:v>
                </c:pt>
                <c:pt idx="2684">
                  <c:v>6.02</c:v>
                </c:pt>
                <c:pt idx="2685">
                  <c:v>5.98</c:v>
                </c:pt>
                <c:pt idx="2686">
                  <c:v>5.21</c:v>
                </c:pt>
                <c:pt idx="2687">
                  <c:v>4.37</c:v>
                </c:pt>
                <c:pt idx="2688">
                  <c:v>4.3</c:v>
                </c:pt>
                <c:pt idx="2689">
                  <c:v>3.89</c:v>
                </c:pt>
                <c:pt idx="2690">
                  <c:v>2.84</c:v>
                </c:pt>
                <c:pt idx="2691">
                  <c:v>3.91</c:v>
                </c:pt>
                <c:pt idx="2692">
                  <c:v>3.9</c:v>
                </c:pt>
                <c:pt idx="2693">
                  <c:v>4</c:v>
                </c:pt>
                <c:pt idx="2694">
                  <c:v>4.09</c:v>
                </c:pt>
                <c:pt idx="2695">
                  <c:v>4.1500000000000004</c:v>
                </c:pt>
                <c:pt idx="2696">
                  <c:v>4.4000000000000004</c:v>
                </c:pt>
                <c:pt idx="2697">
                  <c:v>5.17</c:v>
                </c:pt>
                <c:pt idx="2698">
                  <c:v>6.42</c:v>
                </c:pt>
                <c:pt idx="2699">
                  <c:v>8.0500000000000007</c:v>
                </c:pt>
                <c:pt idx="2700">
                  <c:v>7.61</c:v>
                </c:pt>
                <c:pt idx="2701">
                  <c:v>14.77</c:v>
                </c:pt>
                <c:pt idx="2702">
                  <c:v>12.6</c:v>
                </c:pt>
                <c:pt idx="2703">
                  <c:v>12.17</c:v>
                </c:pt>
                <c:pt idx="2704">
                  <c:v>9.93</c:v>
                </c:pt>
                <c:pt idx="2705">
                  <c:v>6.08</c:v>
                </c:pt>
                <c:pt idx="2706">
                  <c:v>6.23</c:v>
                </c:pt>
                <c:pt idx="2707">
                  <c:v>6</c:v>
                </c:pt>
                <c:pt idx="2708">
                  <c:v>5.73</c:v>
                </c:pt>
                <c:pt idx="2709">
                  <c:v>7.05</c:v>
                </c:pt>
                <c:pt idx="2710">
                  <c:v>5.79</c:v>
                </c:pt>
                <c:pt idx="2711">
                  <c:v>4.34</c:v>
                </c:pt>
                <c:pt idx="2712">
                  <c:v>4.3099999999999996</c:v>
                </c:pt>
                <c:pt idx="2713">
                  <c:v>2.36</c:v>
                </c:pt>
                <c:pt idx="2714">
                  <c:v>1.64</c:v>
                </c:pt>
                <c:pt idx="2715">
                  <c:v>1.64</c:v>
                </c:pt>
                <c:pt idx="2716">
                  <c:v>1.58</c:v>
                </c:pt>
                <c:pt idx="2717">
                  <c:v>1.56</c:v>
                </c:pt>
                <c:pt idx="2718">
                  <c:v>0</c:v>
                </c:pt>
                <c:pt idx="2719">
                  <c:v>8.08</c:v>
                </c:pt>
                <c:pt idx="2720">
                  <c:v>18.09</c:v>
                </c:pt>
                <c:pt idx="2721">
                  <c:v>25.28</c:v>
                </c:pt>
                <c:pt idx="2722">
                  <c:v>32.06</c:v>
                </c:pt>
                <c:pt idx="2723">
                  <c:v>56.37</c:v>
                </c:pt>
                <c:pt idx="2724">
                  <c:v>68.760000000000005</c:v>
                </c:pt>
                <c:pt idx="2725">
                  <c:v>69.510000000000005</c:v>
                </c:pt>
                <c:pt idx="2726">
                  <c:v>67.680000000000007</c:v>
                </c:pt>
                <c:pt idx="2727">
                  <c:v>61.89</c:v>
                </c:pt>
                <c:pt idx="2728">
                  <c:v>58.03</c:v>
                </c:pt>
                <c:pt idx="2729">
                  <c:v>46.26</c:v>
                </c:pt>
                <c:pt idx="2730">
                  <c:v>33.119999999999997</c:v>
                </c:pt>
                <c:pt idx="2731">
                  <c:v>26.57</c:v>
                </c:pt>
                <c:pt idx="2732">
                  <c:v>26.3</c:v>
                </c:pt>
                <c:pt idx="2733">
                  <c:v>24.28</c:v>
                </c:pt>
                <c:pt idx="2734">
                  <c:v>20.6</c:v>
                </c:pt>
                <c:pt idx="2735">
                  <c:v>7</c:v>
                </c:pt>
                <c:pt idx="2736">
                  <c:v>7.27</c:v>
                </c:pt>
                <c:pt idx="2737">
                  <c:v>12.88</c:v>
                </c:pt>
                <c:pt idx="2738">
                  <c:v>16.239999999999998</c:v>
                </c:pt>
                <c:pt idx="2739">
                  <c:v>12.88</c:v>
                </c:pt>
                <c:pt idx="2740">
                  <c:v>6.9</c:v>
                </c:pt>
                <c:pt idx="2741">
                  <c:v>6.98</c:v>
                </c:pt>
                <c:pt idx="2742">
                  <c:v>6.11</c:v>
                </c:pt>
                <c:pt idx="2743">
                  <c:v>11.97</c:v>
                </c:pt>
                <c:pt idx="2744">
                  <c:v>17.440000000000001</c:v>
                </c:pt>
                <c:pt idx="2745">
                  <c:v>23.09</c:v>
                </c:pt>
                <c:pt idx="2746">
                  <c:v>23.61</c:v>
                </c:pt>
                <c:pt idx="2747">
                  <c:v>34.4</c:v>
                </c:pt>
                <c:pt idx="2748">
                  <c:v>51.98</c:v>
                </c:pt>
                <c:pt idx="2749">
                  <c:v>61.45</c:v>
                </c:pt>
                <c:pt idx="2750">
                  <c:v>56.85</c:v>
                </c:pt>
                <c:pt idx="2751">
                  <c:v>47.25</c:v>
                </c:pt>
                <c:pt idx="2752">
                  <c:v>39.44</c:v>
                </c:pt>
                <c:pt idx="2753">
                  <c:v>28.26</c:v>
                </c:pt>
                <c:pt idx="2754">
                  <c:v>20.67</c:v>
                </c:pt>
                <c:pt idx="2755">
                  <c:v>18.45</c:v>
                </c:pt>
                <c:pt idx="2756">
                  <c:v>16.170000000000002</c:v>
                </c:pt>
                <c:pt idx="2757">
                  <c:v>13.95</c:v>
                </c:pt>
                <c:pt idx="2758">
                  <c:v>11.79</c:v>
                </c:pt>
                <c:pt idx="2759">
                  <c:v>5.89</c:v>
                </c:pt>
                <c:pt idx="2760">
                  <c:v>4.99</c:v>
                </c:pt>
                <c:pt idx="2761">
                  <c:v>4.5999999999999996</c:v>
                </c:pt>
                <c:pt idx="2762">
                  <c:v>4.25</c:v>
                </c:pt>
                <c:pt idx="2763">
                  <c:v>4.2300000000000004</c:v>
                </c:pt>
                <c:pt idx="2764">
                  <c:v>3.56</c:v>
                </c:pt>
                <c:pt idx="2765">
                  <c:v>2.5099999999999998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2.76</c:v>
                </c:pt>
                <c:pt idx="2779">
                  <c:v>2.95</c:v>
                </c:pt>
                <c:pt idx="2780">
                  <c:v>2.54</c:v>
                </c:pt>
                <c:pt idx="2781">
                  <c:v>2.61</c:v>
                </c:pt>
                <c:pt idx="2782">
                  <c:v>1.1000000000000001</c:v>
                </c:pt>
                <c:pt idx="2783">
                  <c:v>1.1399999999999999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3.31</c:v>
                </c:pt>
                <c:pt idx="2794">
                  <c:v>5.13</c:v>
                </c:pt>
                <c:pt idx="2795">
                  <c:v>6.19</c:v>
                </c:pt>
                <c:pt idx="2796">
                  <c:v>9.56</c:v>
                </c:pt>
                <c:pt idx="2797">
                  <c:v>11.11</c:v>
                </c:pt>
                <c:pt idx="2798">
                  <c:v>10.67</c:v>
                </c:pt>
                <c:pt idx="2799">
                  <c:v>9.2100000000000009</c:v>
                </c:pt>
                <c:pt idx="2800">
                  <c:v>7.75</c:v>
                </c:pt>
                <c:pt idx="2801">
                  <c:v>5.35</c:v>
                </c:pt>
                <c:pt idx="2802">
                  <c:v>4.4400000000000004</c:v>
                </c:pt>
                <c:pt idx="2803">
                  <c:v>4.16</c:v>
                </c:pt>
                <c:pt idx="2804">
                  <c:v>2.38</c:v>
                </c:pt>
                <c:pt idx="2805">
                  <c:v>1.98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3.26</c:v>
                </c:pt>
                <c:pt idx="2818">
                  <c:v>3.4</c:v>
                </c:pt>
                <c:pt idx="2819">
                  <c:v>7.13</c:v>
                </c:pt>
                <c:pt idx="2820">
                  <c:v>11.34</c:v>
                </c:pt>
                <c:pt idx="2821">
                  <c:v>19.899999999999999</c:v>
                </c:pt>
                <c:pt idx="2822">
                  <c:v>27.05</c:v>
                </c:pt>
                <c:pt idx="2823">
                  <c:v>32.47</c:v>
                </c:pt>
                <c:pt idx="2824">
                  <c:v>29.89</c:v>
                </c:pt>
                <c:pt idx="2825">
                  <c:v>20.6</c:v>
                </c:pt>
                <c:pt idx="2826">
                  <c:v>12.9</c:v>
                </c:pt>
                <c:pt idx="2827">
                  <c:v>6.63</c:v>
                </c:pt>
                <c:pt idx="2828">
                  <c:v>3.81</c:v>
                </c:pt>
                <c:pt idx="2829">
                  <c:v>2.35</c:v>
                </c:pt>
                <c:pt idx="2830">
                  <c:v>1.06</c:v>
                </c:pt>
                <c:pt idx="2831">
                  <c:v>1.01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4.16</c:v>
                </c:pt>
                <c:pt idx="2839">
                  <c:v>5.87</c:v>
                </c:pt>
                <c:pt idx="2840">
                  <c:v>16.760000000000002</c:v>
                </c:pt>
                <c:pt idx="2841">
                  <c:v>23.29</c:v>
                </c:pt>
                <c:pt idx="2842">
                  <c:v>28.49</c:v>
                </c:pt>
                <c:pt idx="2843">
                  <c:v>37.35</c:v>
                </c:pt>
                <c:pt idx="2844">
                  <c:v>50.2</c:v>
                </c:pt>
                <c:pt idx="2845">
                  <c:v>45.67</c:v>
                </c:pt>
                <c:pt idx="2846">
                  <c:v>48.03</c:v>
                </c:pt>
                <c:pt idx="2847">
                  <c:v>47.31</c:v>
                </c:pt>
                <c:pt idx="2848">
                  <c:v>48.35</c:v>
                </c:pt>
                <c:pt idx="2849">
                  <c:v>43.17</c:v>
                </c:pt>
                <c:pt idx="2850">
                  <c:v>33.69</c:v>
                </c:pt>
                <c:pt idx="2851">
                  <c:v>28.97</c:v>
                </c:pt>
                <c:pt idx="2852">
                  <c:v>26.74</c:v>
                </c:pt>
                <c:pt idx="2853">
                  <c:v>26.43</c:v>
                </c:pt>
                <c:pt idx="2854">
                  <c:v>23.41</c:v>
                </c:pt>
                <c:pt idx="2855">
                  <c:v>14.9</c:v>
                </c:pt>
                <c:pt idx="2856">
                  <c:v>9.85</c:v>
                </c:pt>
                <c:pt idx="2857">
                  <c:v>9.7100000000000009</c:v>
                </c:pt>
                <c:pt idx="2858">
                  <c:v>9.6</c:v>
                </c:pt>
                <c:pt idx="2859">
                  <c:v>10.66</c:v>
                </c:pt>
                <c:pt idx="2860">
                  <c:v>10.38</c:v>
                </c:pt>
                <c:pt idx="2861">
                  <c:v>11.65</c:v>
                </c:pt>
                <c:pt idx="2862">
                  <c:v>19.309999999999999</c:v>
                </c:pt>
                <c:pt idx="2863">
                  <c:v>28.2</c:v>
                </c:pt>
                <c:pt idx="2864">
                  <c:v>34.28</c:v>
                </c:pt>
                <c:pt idx="2865">
                  <c:v>40.53</c:v>
                </c:pt>
                <c:pt idx="2866">
                  <c:v>53.51</c:v>
                </c:pt>
                <c:pt idx="2867">
                  <c:v>76.650000000000006</c:v>
                </c:pt>
                <c:pt idx="2868">
                  <c:v>94.24</c:v>
                </c:pt>
                <c:pt idx="2869">
                  <c:v>117.47</c:v>
                </c:pt>
                <c:pt idx="2870">
                  <c:v>107.35</c:v>
                </c:pt>
                <c:pt idx="2871">
                  <c:v>106.18</c:v>
                </c:pt>
                <c:pt idx="2872">
                  <c:v>88.93</c:v>
                </c:pt>
                <c:pt idx="2873">
                  <c:v>79.75</c:v>
                </c:pt>
                <c:pt idx="2874">
                  <c:v>70.48</c:v>
                </c:pt>
                <c:pt idx="2875">
                  <c:v>59.45</c:v>
                </c:pt>
                <c:pt idx="2876">
                  <c:v>56.58</c:v>
                </c:pt>
                <c:pt idx="2877">
                  <c:v>40.299999999999997</c:v>
                </c:pt>
                <c:pt idx="2878">
                  <c:v>29.82</c:v>
                </c:pt>
                <c:pt idx="2879">
                  <c:v>21.22</c:v>
                </c:pt>
                <c:pt idx="2880">
                  <c:v>6.82</c:v>
                </c:pt>
                <c:pt idx="2881">
                  <c:v>9.33</c:v>
                </c:pt>
                <c:pt idx="2882">
                  <c:v>5.26</c:v>
                </c:pt>
                <c:pt idx="2883">
                  <c:v>1.92</c:v>
                </c:pt>
                <c:pt idx="2884">
                  <c:v>2.23</c:v>
                </c:pt>
                <c:pt idx="2885">
                  <c:v>1.33</c:v>
                </c:pt>
                <c:pt idx="2886">
                  <c:v>1.18</c:v>
                </c:pt>
                <c:pt idx="2887">
                  <c:v>1.17</c:v>
                </c:pt>
                <c:pt idx="2888">
                  <c:v>1.8</c:v>
                </c:pt>
                <c:pt idx="2889">
                  <c:v>3.89</c:v>
                </c:pt>
                <c:pt idx="2890">
                  <c:v>9.39</c:v>
                </c:pt>
                <c:pt idx="2891">
                  <c:v>6.31</c:v>
                </c:pt>
                <c:pt idx="2892">
                  <c:v>4.1399999999999997</c:v>
                </c:pt>
                <c:pt idx="2893">
                  <c:v>1.98</c:v>
                </c:pt>
                <c:pt idx="2894">
                  <c:v>1.97</c:v>
                </c:pt>
                <c:pt idx="2895">
                  <c:v>2.5099999999999998</c:v>
                </c:pt>
                <c:pt idx="2896">
                  <c:v>0</c:v>
                </c:pt>
                <c:pt idx="2897">
                  <c:v>0</c:v>
                </c:pt>
                <c:pt idx="2898">
                  <c:v>2.65</c:v>
                </c:pt>
                <c:pt idx="2899">
                  <c:v>2.6</c:v>
                </c:pt>
                <c:pt idx="2900">
                  <c:v>5.53</c:v>
                </c:pt>
                <c:pt idx="2901">
                  <c:v>10.17</c:v>
                </c:pt>
                <c:pt idx="2902">
                  <c:v>14.76</c:v>
                </c:pt>
                <c:pt idx="2903">
                  <c:v>18.53</c:v>
                </c:pt>
                <c:pt idx="2904">
                  <c:v>22.04</c:v>
                </c:pt>
                <c:pt idx="2905">
                  <c:v>23.77</c:v>
                </c:pt>
                <c:pt idx="2906">
                  <c:v>24.78</c:v>
                </c:pt>
                <c:pt idx="2907">
                  <c:v>16.64</c:v>
                </c:pt>
                <c:pt idx="2908">
                  <c:v>13.39</c:v>
                </c:pt>
                <c:pt idx="2909">
                  <c:v>7.36</c:v>
                </c:pt>
                <c:pt idx="2910">
                  <c:v>6.67</c:v>
                </c:pt>
                <c:pt idx="2911">
                  <c:v>6.63</c:v>
                </c:pt>
                <c:pt idx="2912">
                  <c:v>4</c:v>
                </c:pt>
                <c:pt idx="2913">
                  <c:v>1.92</c:v>
                </c:pt>
                <c:pt idx="2914">
                  <c:v>1.76</c:v>
                </c:pt>
                <c:pt idx="2915">
                  <c:v>3.59</c:v>
                </c:pt>
                <c:pt idx="2916">
                  <c:v>2.82</c:v>
                </c:pt>
                <c:pt idx="2917">
                  <c:v>2.74</c:v>
                </c:pt>
                <c:pt idx="2918">
                  <c:v>2.84</c:v>
                </c:pt>
                <c:pt idx="2919">
                  <c:v>2.4500000000000002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3.59</c:v>
                </c:pt>
                <c:pt idx="2933">
                  <c:v>3.49</c:v>
                </c:pt>
                <c:pt idx="2934">
                  <c:v>3.35</c:v>
                </c:pt>
                <c:pt idx="2935">
                  <c:v>3.31</c:v>
                </c:pt>
                <c:pt idx="2936">
                  <c:v>1.73</c:v>
                </c:pt>
                <c:pt idx="2937">
                  <c:v>1.66</c:v>
                </c:pt>
                <c:pt idx="2938">
                  <c:v>1.38</c:v>
                </c:pt>
                <c:pt idx="2939">
                  <c:v>1.87</c:v>
                </c:pt>
                <c:pt idx="2940">
                  <c:v>1.76</c:v>
                </c:pt>
                <c:pt idx="2941">
                  <c:v>1.7</c:v>
                </c:pt>
                <c:pt idx="2942">
                  <c:v>1.76</c:v>
                </c:pt>
                <c:pt idx="2943">
                  <c:v>2.34</c:v>
                </c:pt>
                <c:pt idx="2944">
                  <c:v>1.76</c:v>
                </c:pt>
                <c:pt idx="2945">
                  <c:v>4.09</c:v>
                </c:pt>
                <c:pt idx="2946">
                  <c:v>14.28</c:v>
                </c:pt>
                <c:pt idx="2947">
                  <c:v>22.55</c:v>
                </c:pt>
                <c:pt idx="2948">
                  <c:v>31.39</c:v>
                </c:pt>
                <c:pt idx="2949">
                  <c:v>39.82</c:v>
                </c:pt>
                <c:pt idx="2950">
                  <c:v>64.45</c:v>
                </c:pt>
                <c:pt idx="2951">
                  <c:v>70.81</c:v>
                </c:pt>
                <c:pt idx="2952">
                  <c:v>72.08</c:v>
                </c:pt>
                <c:pt idx="2953">
                  <c:v>66.08</c:v>
                </c:pt>
                <c:pt idx="2954">
                  <c:v>60.73</c:v>
                </c:pt>
                <c:pt idx="2955">
                  <c:v>37.840000000000003</c:v>
                </c:pt>
                <c:pt idx="2956">
                  <c:v>30.88</c:v>
                </c:pt>
                <c:pt idx="2957">
                  <c:v>15.54</c:v>
                </c:pt>
                <c:pt idx="2958">
                  <c:v>16.68</c:v>
                </c:pt>
                <c:pt idx="2959">
                  <c:v>12.46</c:v>
                </c:pt>
                <c:pt idx="2960">
                  <c:v>7.33</c:v>
                </c:pt>
                <c:pt idx="2961">
                  <c:v>7.31</c:v>
                </c:pt>
                <c:pt idx="2962">
                  <c:v>6.52</c:v>
                </c:pt>
                <c:pt idx="2963">
                  <c:v>4.04</c:v>
                </c:pt>
                <c:pt idx="2964">
                  <c:v>2.75</c:v>
                </c:pt>
                <c:pt idx="2965">
                  <c:v>1.41</c:v>
                </c:pt>
                <c:pt idx="2966">
                  <c:v>2.5</c:v>
                </c:pt>
                <c:pt idx="2967">
                  <c:v>2.5299999999999998</c:v>
                </c:pt>
                <c:pt idx="2968">
                  <c:v>3.95</c:v>
                </c:pt>
                <c:pt idx="2969">
                  <c:v>12.54</c:v>
                </c:pt>
                <c:pt idx="2970">
                  <c:v>22.49</c:v>
                </c:pt>
                <c:pt idx="2971">
                  <c:v>28.92</c:v>
                </c:pt>
                <c:pt idx="2972">
                  <c:v>32.04</c:v>
                </c:pt>
                <c:pt idx="2973">
                  <c:v>39.15</c:v>
                </c:pt>
                <c:pt idx="2974">
                  <c:v>66.22</c:v>
                </c:pt>
                <c:pt idx="2975">
                  <c:v>66.38</c:v>
                </c:pt>
                <c:pt idx="2976">
                  <c:v>62.53</c:v>
                </c:pt>
                <c:pt idx="2977">
                  <c:v>54.26</c:v>
                </c:pt>
                <c:pt idx="2978">
                  <c:v>45.21</c:v>
                </c:pt>
                <c:pt idx="2979">
                  <c:v>34.79</c:v>
                </c:pt>
                <c:pt idx="2980">
                  <c:v>30.29</c:v>
                </c:pt>
                <c:pt idx="2981">
                  <c:v>29.67</c:v>
                </c:pt>
                <c:pt idx="2982">
                  <c:v>24</c:v>
                </c:pt>
                <c:pt idx="2983">
                  <c:v>21.35</c:v>
                </c:pt>
                <c:pt idx="2984">
                  <c:v>19.579999999999998</c:v>
                </c:pt>
                <c:pt idx="2985">
                  <c:v>17.739999999999998</c:v>
                </c:pt>
                <c:pt idx="2986">
                  <c:v>12.82</c:v>
                </c:pt>
                <c:pt idx="2987">
                  <c:v>9.82</c:v>
                </c:pt>
                <c:pt idx="2988">
                  <c:v>10.99</c:v>
                </c:pt>
                <c:pt idx="2989">
                  <c:v>10.95</c:v>
                </c:pt>
                <c:pt idx="2990">
                  <c:v>10.41</c:v>
                </c:pt>
                <c:pt idx="2991">
                  <c:v>10.37</c:v>
                </c:pt>
                <c:pt idx="2992">
                  <c:v>13.04</c:v>
                </c:pt>
                <c:pt idx="2993">
                  <c:v>13.04</c:v>
                </c:pt>
                <c:pt idx="2994">
                  <c:v>18.18</c:v>
                </c:pt>
                <c:pt idx="2995">
                  <c:v>20.350000000000001</c:v>
                </c:pt>
                <c:pt idx="2996">
                  <c:v>22.91</c:v>
                </c:pt>
                <c:pt idx="2997">
                  <c:v>24.74</c:v>
                </c:pt>
                <c:pt idx="2998">
                  <c:v>29.78</c:v>
                </c:pt>
                <c:pt idx="2999">
                  <c:v>31.9</c:v>
                </c:pt>
                <c:pt idx="3000">
                  <c:v>43.63</c:v>
                </c:pt>
                <c:pt idx="3001">
                  <c:v>44.01</c:v>
                </c:pt>
                <c:pt idx="3002">
                  <c:v>40.28</c:v>
                </c:pt>
                <c:pt idx="3003">
                  <c:v>29.01</c:v>
                </c:pt>
                <c:pt idx="3004">
                  <c:v>23.63</c:v>
                </c:pt>
                <c:pt idx="3005">
                  <c:v>21.05</c:v>
                </c:pt>
                <c:pt idx="3006">
                  <c:v>16.809999999999999</c:v>
                </c:pt>
                <c:pt idx="3007">
                  <c:v>16.77</c:v>
                </c:pt>
                <c:pt idx="3008">
                  <c:v>12.75</c:v>
                </c:pt>
                <c:pt idx="3009">
                  <c:v>7.52</c:v>
                </c:pt>
                <c:pt idx="3010">
                  <c:v>6.54</c:v>
                </c:pt>
                <c:pt idx="3011">
                  <c:v>5.83</c:v>
                </c:pt>
                <c:pt idx="3012">
                  <c:v>5.13</c:v>
                </c:pt>
                <c:pt idx="3013">
                  <c:v>4.4400000000000004</c:v>
                </c:pt>
                <c:pt idx="3014">
                  <c:v>4.43</c:v>
                </c:pt>
                <c:pt idx="3015">
                  <c:v>5.67</c:v>
                </c:pt>
                <c:pt idx="3016">
                  <c:v>9.4499999999999993</c:v>
                </c:pt>
                <c:pt idx="3017">
                  <c:v>15.74</c:v>
                </c:pt>
                <c:pt idx="3018">
                  <c:v>20.100000000000001</c:v>
                </c:pt>
                <c:pt idx="3019">
                  <c:v>24.67</c:v>
                </c:pt>
                <c:pt idx="3020">
                  <c:v>24.97</c:v>
                </c:pt>
                <c:pt idx="3021">
                  <c:v>30.41</c:v>
                </c:pt>
                <c:pt idx="3022">
                  <c:v>43.25</c:v>
                </c:pt>
                <c:pt idx="3023">
                  <c:v>44.24</c:v>
                </c:pt>
                <c:pt idx="3024">
                  <c:v>44.94</c:v>
                </c:pt>
                <c:pt idx="3025">
                  <c:v>41.63</c:v>
                </c:pt>
                <c:pt idx="3026">
                  <c:v>38.99</c:v>
                </c:pt>
                <c:pt idx="3027">
                  <c:v>33.61</c:v>
                </c:pt>
                <c:pt idx="3028">
                  <c:v>26.62</c:v>
                </c:pt>
                <c:pt idx="3029">
                  <c:v>18.39</c:v>
                </c:pt>
                <c:pt idx="3030">
                  <c:v>11.96</c:v>
                </c:pt>
                <c:pt idx="3031">
                  <c:v>6.65</c:v>
                </c:pt>
                <c:pt idx="3032">
                  <c:v>5.92</c:v>
                </c:pt>
                <c:pt idx="3033">
                  <c:v>1.71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1.86</c:v>
                </c:pt>
                <c:pt idx="3040">
                  <c:v>4.33</c:v>
                </c:pt>
                <c:pt idx="3041">
                  <c:v>10.7</c:v>
                </c:pt>
                <c:pt idx="3042">
                  <c:v>14.75</c:v>
                </c:pt>
                <c:pt idx="3043">
                  <c:v>17.12</c:v>
                </c:pt>
                <c:pt idx="3044">
                  <c:v>23.84</c:v>
                </c:pt>
                <c:pt idx="3045">
                  <c:v>28.53</c:v>
                </c:pt>
                <c:pt idx="3046">
                  <c:v>44.75</c:v>
                </c:pt>
                <c:pt idx="3047">
                  <c:v>50.7</c:v>
                </c:pt>
                <c:pt idx="3048">
                  <c:v>48.33</c:v>
                </c:pt>
                <c:pt idx="3049">
                  <c:v>46.65</c:v>
                </c:pt>
                <c:pt idx="3050">
                  <c:v>41.99</c:v>
                </c:pt>
                <c:pt idx="3051">
                  <c:v>38.92</c:v>
                </c:pt>
                <c:pt idx="3052">
                  <c:v>30.22</c:v>
                </c:pt>
                <c:pt idx="3053">
                  <c:v>25.66</c:v>
                </c:pt>
                <c:pt idx="3054">
                  <c:v>21.46</c:v>
                </c:pt>
                <c:pt idx="3055">
                  <c:v>15</c:v>
                </c:pt>
                <c:pt idx="3056">
                  <c:v>6.1</c:v>
                </c:pt>
                <c:pt idx="3057">
                  <c:v>3.92</c:v>
                </c:pt>
                <c:pt idx="3058">
                  <c:v>2.84</c:v>
                </c:pt>
                <c:pt idx="3059">
                  <c:v>1.81</c:v>
                </c:pt>
                <c:pt idx="3060">
                  <c:v>1.32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2.2400000000000002</c:v>
                </c:pt>
                <c:pt idx="3066">
                  <c:v>4.68</c:v>
                </c:pt>
                <c:pt idx="3067">
                  <c:v>8.4700000000000006</c:v>
                </c:pt>
                <c:pt idx="3068">
                  <c:v>17.190000000000001</c:v>
                </c:pt>
                <c:pt idx="3069">
                  <c:v>26.83</c:v>
                </c:pt>
                <c:pt idx="3070">
                  <c:v>43.84</c:v>
                </c:pt>
                <c:pt idx="3071">
                  <c:v>47.96</c:v>
                </c:pt>
                <c:pt idx="3072">
                  <c:v>46.46</c:v>
                </c:pt>
                <c:pt idx="3073">
                  <c:v>48.05</c:v>
                </c:pt>
                <c:pt idx="3074">
                  <c:v>45.47</c:v>
                </c:pt>
                <c:pt idx="3075">
                  <c:v>35.86</c:v>
                </c:pt>
                <c:pt idx="3076">
                  <c:v>26.86</c:v>
                </c:pt>
                <c:pt idx="3077">
                  <c:v>16.38</c:v>
                </c:pt>
                <c:pt idx="3078">
                  <c:v>4.7</c:v>
                </c:pt>
                <c:pt idx="3079">
                  <c:v>12.76</c:v>
                </c:pt>
                <c:pt idx="3080">
                  <c:v>9.19</c:v>
                </c:pt>
                <c:pt idx="3081">
                  <c:v>4.57</c:v>
                </c:pt>
                <c:pt idx="3082">
                  <c:v>4.8899999999999997</c:v>
                </c:pt>
                <c:pt idx="3083">
                  <c:v>3.21</c:v>
                </c:pt>
                <c:pt idx="3084">
                  <c:v>2.11</c:v>
                </c:pt>
                <c:pt idx="3085">
                  <c:v>2.04</c:v>
                </c:pt>
                <c:pt idx="3086">
                  <c:v>0</c:v>
                </c:pt>
                <c:pt idx="3087">
                  <c:v>2.02</c:v>
                </c:pt>
                <c:pt idx="3088">
                  <c:v>4.09</c:v>
                </c:pt>
                <c:pt idx="3089">
                  <c:v>16.89</c:v>
                </c:pt>
                <c:pt idx="3090">
                  <c:v>21.45</c:v>
                </c:pt>
                <c:pt idx="3091">
                  <c:v>24.66</c:v>
                </c:pt>
                <c:pt idx="3092">
                  <c:v>29.69</c:v>
                </c:pt>
                <c:pt idx="3093">
                  <c:v>7.68</c:v>
                </c:pt>
                <c:pt idx="3094">
                  <c:v>54.18</c:v>
                </c:pt>
                <c:pt idx="3095">
                  <c:v>58.07</c:v>
                </c:pt>
                <c:pt idx="3096">
                  <c:v>53.64</c:v>
                </c:pt>
                <c:pt idx="3097">
                  <c:v>52.78</c:v>
                </c:pt>
                <c:pt idx="3098">
                  <c:v>49.78</c:v>
                </c:pt>
                <c:pt idx="3099">
                  <c:v>45.09</c:v>
                </c:pt>
                <c:pt idx="3100">
                  <c:v>42.37</c:v>
                </c:pt>
                <c:pt idx="3101">
                  <c:v>27.38</c:v>
                </c:pt>
                <c:pt idx="3102">
                  <c:v>22.53</c:v>
                </c:pt>
                <c:pt idx="3103">
                  <c:v>20.420000000000002</c:v>
                </c:pt>
                <c:pt idx="3104">
                  <c:v>18.57</c:v>
                </c:pt>
                <c:pt idx="3105">
                  <c:v>8.84</c:v>
                </c:pt>
                <c:pt idx="3106">
                  <c:v>6.65</c:v>
                </c:pt>
                <c:pt idx="3107">
                  <c:v>5.76</c:v>
                </c:pt>
                <c:pt idx="3108">
                  <c:v>6.86</c:v>
                </c:pt>
                <c:pt idx="3109">
                  <c:v>6.65</c:v>
                </c:pt>
                <c:pt idx="3110">
                  <c:v>7.59</c:v>
                </c:pt>
                <c:pt idx="3111">
                  <c:v>7.62</c:v>
                </c:pt>
                <c:pt idx="3112">
                  <c:v>5.49</c:v>
                </c:pt>
                <c:pt idx="3113">
                  <c:v>4.4800000000000004</c:v>
                </c:pt>
                <c:pt idx="3114">
                  <c:v>5.52</c:v>
                </c:pt>
                <c:pt idx="3115">
                  <c:v>5.49</c:v>
                </c:pt>
                <c:pt idx="3116">
                  <c:v>9.8800000000000008</c:v>
                </c:pt>
                <c:pt idx="3117">
                  <c:v>9.14</c:v>
                </c:pt>
                <c:pt idx="3118">
                  <c:v>7.29</c:v>
                </c:pt>
                <c:pt idx="3119">
                  <c:v>8.9499999999999993</c:v>
                </c:pt>
                <c:pt idx="3120">
                  <c:v>7.58</c:v>
                </c:pt>
                <c:pt idx="3121">
                  <c:v>7.33</c:v>
                </c:pt>
                <c:pt idx="3122">
                  <c:v>5.41</c:v>
                </c:pt>
                <c:pt idx="3123">
                  <c:v>5.65</c:v>
                </c:pt>
                <c:pt idx="3124">
                  <c:v>8.51</c:v>
                </c:pt>
                <c:pt idx="3125">
                  <c:v>8.41</c:v>
                </c:pt>
                <c:pt idx="3126">
                  <c:v>7.93</c:v>
                </c:pt>
                <c:pt idx="3127">
                  <c:v>7.89</c:v>
                </c:pt>
                <c:pt idx="3128">
                  <c:v>8.59</c:v>
                </c:pt>
                <c:pt idx="3129">
                  <c:v>8.0500000000000007</c:v>
                </c:pt>
                <c:pt idx="3130">
                  <c:v>8.7100000000000009</c:v>
                </c:pt>
                <c:pt idx="3131">
                  <c:v>8.73</c:v>
                </c:pt>
                <c:pt idx="3132">
                  <c:v>8.68</c:v>
                </c:pt>
                <c:pt idx="3133">
                  <c:v>8.3699999999999992</c:v>
                </c:pt>
                <c:pt idx="3134">
                  <c:v>8.14</c:v>
                </c:pt>
                <c:pt idx="3135">
                  <c:v>9.14</c:v>
                </c:pt>
                <c:pt idx="3136">
                  <c:v>7.58</c:v>
                </c:pt>
                <c:pt idx="3137">
                  <c:v>9.77</c:v>
                </c:pt>
                <c:pt idx="3138">
                  <c:v>10.15</c:v>
                </c:pt>
                <c:pt idx="3139">
                  <c:v>12.02</c:v>
                </c:pt>
                <c:pt idx="3140">
                  <c:v>12.38</c:v>
                </c:pt>
                <c:pt idx="3141">
                  <c:v>29.98</c:v>
                </c:pt>
                <c:pt idx="3142">
                  <c:v>50.08</c:v>
                </c:pt>
                <c:pt idx="3143">
                  <c:v>68.02</c:v>
                </c:pt>
                <c:pt idx="3144">
                  <c:v>75.239999999999995</c:v>
                </c:pt>
                <c:pt idx="3145">
                  <c:v>79.22</c:v>
                </c:pt>
                <c:pt idx="3146">
                  <c:v>70.849999999999994</c:v>
                </c:pt>
                <c:pt idx="3147">
                  <c:v>58.35</c:v>
                </c:pt>
                <c:pt idx="3148">
                  <c:v>41.98</c:v>
                </c:pt>
                <c:pt idx="3149">
                  <c:v>39.47</c:v>
                </c:pt>
                <c:pt idx="3150">
                  <c:v>35.39</c:v>
                </c:pt>
                <c:pt idx="3151">
                  <c:v>18.940000000000001</c:v>
                </c:pt>
                <c:pt idx="3152">
                  <c:v>13.38</c:v>
                </c:pt>
                <c:pt idx="3153">
                  <c:v>12.76</c:v>
                </c:pt>
                <c:pt idx="3154">
                  <c:v>12.69</c:v>
                </c:pt>
                <c:pt idx="3155">
                  <c:v>11.27</c:v>
                </c:pt>
                <c:pt idx="3156">
                  <c:v>12.62</c:v>
                </c:pt>
                <c:pt idx="3157">
                  <c:v>12.61</c:v>
                </c:pt>
                <c:pt idx="3158">
                  <c:v>13.51</c:v>
                </c:pt>
                <c:pt idx="3159">
                  <c:v>23.69</c:v>
                </c:pt>
                <c:pt idx="3160">
                  <c:v>25.55</c:v>
                </c:pt>
                <c:pt idx="3161">
                  <c:v>30.6</c:v>
                </c:pt>
                <c:pt idx="3162">
                  <c:v>28.5</c:v>
                </c:pt>
                <c:pt idx="3163">
                  <c:v>39.54</c:v>
                </c:pt>
                <c:pt idx="3164">
                  <c:v>41.41</c:v>
                </c:pt>
                <c:pt idx="3165">
                  <c:v>41.79</c:v>
                </c:pt>
                <c:pt idx="3166">
                  <c:v>41.92</c:v>
                </c:pt>
                <c:pt idx="3167">
                  <c:v>37.42</c:v>
                </c:pt>
                <c:pt idx="3168">
                  <c:v>43.28</c:v>
                </c:pt>
                <c:pt idx="3169">
                  <c:v>42.17</c:v>
                </c:pt>
                <c:pt idx="3170">
                  <c:v>44</c:v>
                </c:pt>
                <c:pt idx="3171">
                  <c:v>47.59</c:v>
                </c:pt>
                <c:pt idx="3172">
                  <c:v>41.54</c:v>
                </c:pt>
                <c:pt idx="3173">
                  <c:v>35.869999999999997</c:v>
                </c:pt>
                <c:pt idx="3174">
                  <c:v>30.01</c:v>
                </c:pt>
                <c:pt idx="3175">
                  <c:v>24.59</c:v>
                </c:pt>
                <c:pt idx="3176">
                  <c:v>16.690000000000001</c:v>
                </c:pt>
                <c:pt idx="3177">
                  <c:v>25.79</c:v>
                </c:pt>
                <c:pt idx="3178">
                  <c:v>11.13</c:v>
                </c:pt>
                <c:pt idx="3179">
                  <c:v>11.04</c:v>
                </c:pt>
                <c:pt idx="3180">
                  <c:v>10.98</c:v>
                </c:pt>
                <c:pt idx="3181">
                  <c:v>8.6</c:v>
                </c:pt>
                <c:pt idx="3182">
                  <c:v>8.51</c:v>
                </c:pt>
                <c:pt idx="3183">
                  <c:v>9.59</c:v>
                </c:pt>
                <c:pt idx="3184">
                  <c:v>21.27</c:v>
                </c:pt>
                <c:pt idx="3185">
                  <c:v>26.93</c:v>
                </c:pt>
                <c:pt idx="3186">
                  <c:v>41.19</c:v>
                </c:pt>
                <c:pt idx="3187">
                  <c:v>44.09</c:v>
                </c:pt>
                <c:pt idx="3188">
                  <c:v>49.1</c:v>
                </c:pt>
                <c:pt idx="3189">
                  <c:v>67.930000000000007</c:v>
                </c:pt>
                <c:pt idx="3190">
                  <c:v>92.82</c:v>
                </c:pt>
                <c:pt idx="3191">
                  <c:v>89.36</c:v>
                </c:pt>
                <c:pt idx="3192">
                  <c:v>82.17</c:v>
                </c:pt>
                <c:pt idx="3193">
                  <c:v>79.87</c:v>
                </c:pt>
                <c:pt idx="3194">
                  <c:v>79</c:v>
                </c:pt>
                <c:pt idx="3195">
                  <c:v>80.069999999999993</c:v>
                </c:pt>
                <c:pt idx="3196">
                  <c:v>63.73</c:v>
                </c:pt>
                <c:pt idx="3197">
                  <c:v>38.869999999999997</c:v>
                </c:pt>
                <c:pt idx="3198">
                  <c:v>27.56</c:v>
                </c:pt>
                <c:pt idx="3199">
                  <c:v>22.03</c:v>
                </c:pt>
                <c:pt idx="3200">
                  <c:v>15.88</c:v>
                </c:pt>
                <c:pt idx="3201">
                  <c:v>11.09</c:v>
                </c:pt>
                <c:pt idx="3202">
                  <c:v>7.52</c:v>
                </c:pt>
                <c:pt idx="3203">
                  <c:v>6.84</c:v>
                </c:pt>
                <c:pt idx="3204">
                  <c:v>6.58</c:v>
                </c:pt>
                <c:pt idx="3205">
                  <c:v>7.3</c:v>
                </c:pt>
                <c:pt idx="3206">
                  <c:v>6.42</c:v>
                </c:pt>
                <c:pt idx="3207">
                  <c:v>7.18</c:v>
                </c:pt>
                <c:pt idx="3208">
                  <c:v>7.48</c:v>
                </c:pt>
                <c:pt idx="3209">
                  <c:v>12.84</c:v>
                </c:pt>
                <c:pt idx="3210">
                  <c:v>16.34</c:v>
                </c:pt>
                <c:pt idx="3211">
                  <c:v>21.31</c:v>
                </c:pt>
                <c:pt idx="3212">
                  <c:v>22.53</c:v>
                </c:pt>
                <c:pt idx="3213">
                  <c:v>22.65</c:v>
                </c:pt>
                <c:pt idx="3214">
                  <c:v>22.81</c:v>
                </c:pt>
                <c:pt idx="3215">
                  <c:v>19.579999999999998</c:v>
                </c:pt>
                <c:pt idx="3216">
                  <c:v>17.05</c:v>
                </c:pt>
                <c:pt idx="3217">
                  <c:v>9.26</c:v>
                </c:pt>
                <c:pt idx="3218">
                  <c:v>8.94</c:v>
                </c:pt>
                <c:pt idx="3219">
                  <c:v>9.6</c:v>
                </c:pt>
                <c:pt idx="3220">
                  <c:v>9.64</c:v>
                </c:pt>
                <c:pt idx="3221">
                  <c:v>9.86</c:v>
                </c:pt>
                <c:pt idx="3222">
                  <c:v>9.9700000000000006</c:v>
                </c:pt>
                <c:pt idx="3223">
                  <c:v>9.36</c:v>
                </c:pt>
                <c:pt idx="3224">
                  <c:v>9.8800000000000008</c:v>
                </c:pt>
                <c:pt idx="3225">
                  <c:v>9.9700000000000006</c:v>
                </c:pt>
                <c:pt idx="3226">
                  <c:v>10.63</c:v>
                </c:pt>
                <c:pt idx="3227">
                  <c:v>11.04</c:v>
                </c:pt>
                <c:pt idx="3228">
                  <c:v>11.07</c:v>
                </c:pt>
                <c:pt idx="3229">
                  <c:v>11.03</c:v>
                </c:pt>
                <c:pt idx="3230">
                  <c:v>11.26</c:v>
                </c:pt>
                <c:pt idx="3231">
                  <c:v>11.72</c:v>
                </c:pt>
                <c:pt idx="3232">
                  <c:v>18.239999999999998</c:v>
                </c:pt>
                <c:pt idx="3233">
                  <c:v>22.95</c:v>
                </c:pt>
                <c:pt idx="3234">
                  <c:v>28.27</c:v>
                </c:pt>
                <c:pt idx="3235">
                  <c:v>30.09</c:v>
                </c:pt>
                <c:pt idx="3236">
                  <c:v>44.62</c:v>
                </c:pt>
                <c:pt idx="3237">
                  <c:v>41.29</c:v>
                </c:pt>
                <c:pt idx="3238">
                  <c:v>52.37</c:v>
                </c:pt>
                <c:pt idx="3239">
                  <c:v>64.56</c:v>
                </c:pt>
                <c:pt idx="3240">
                  <c:v>58.27</c:v>
                </c:pt>
                <c:pt idx="3241">
                  <c:v>59.14</c:v>
                </c:pt>
                <c:pt idx="3242">
                  <c:v>55.33</c:v>
                </c:pt>
                <c:pt idx="3243">
                  <c:v>50.72</c:v>
                </c:pt>
                <c:pt idx="3244">
                  <c:v>43.9</c:v>
                </c:pt>
                <c:pt idx="3245">
                  <c:v>30.84</c:v>
                </c:pt>
                <c:pt idx="3246">
                  <c:v>22.52</c:v>
                </c:pt>
                <c:pt idx="3247">
                  <c:v>21.45</c:v>
                </c:pt>
                <c:pt idx="3248">
                  <c:v>8.42</c:v>
                </c:pt>
                <c:pt idx="3249">
                  <c:v>10.65</c:v>
                </c:pt>
                <c:pt idx="3250">
                  <c:v>11.15</c:v>
                </c:pt>
                <c:pt idx="3251">
                  <c:v>11.17</c:v>
                </c:pt>
                <c:pt idx="3252">
                  <c:v>6.66</c:v>
                </c:pt>
                <c:pt idx="3253">
                  <c:v>4.08</c:v>
                </c:pt>
                <c:pt idx="3254">
                  <c:v>2.2200000000000002</c:v>
                </c:pt>
                <c:pt idx="3255">
                  <c:v>3.61</c:v>
                </c:pt>
                <c:pt idx="3256">
                  <c:v>7.21</c:v>
                </c:pt>
                <c:pt idx="3257">
                  <c:v>18.309999999999999</c:v>
                </c:pt>
                <c:pt idx="3258">
                  <c:v>35.79</c:v>
                </c:pt>
                <c:pt idx="3259">
                  <c:v>48.25</c:v>
                </c:pt>
                <c:pt idx="3260">
                  <c:v>54.7</c:v>
                </c:pt>
                <c:pt idx="3261">
                  <c:v>72.650000000000006</c:v>
                </c:pt>
                <c:pt idx="3262">
                  <c:v>86.29</c:v>
                </c:pt>
                <c:pt idx="3263">
                  <c:v>100.45</c:v>
                </c:pt>
                <c:pt idx="3264">
                  <c:v>97</c:v>
                </c:pt>
                <c:pt idx="3265">
                  <c:v>91.24</c:v>
                </c:pt>
                <c:pt idx="3266">
                  <c:v>88.48</c:v>
                </c:pt>
                <c:pt idx="3267">
                  <c:v>69.650000000000006</c:v>
                </c:pt>
                <c:pt idx="3268">
                  <c:v>57.79</c:v>
                </c:pt>
                <c:pt idx="3269">
                  <c:v>46.61</c:v>
                </c:pt>
                <c:pt idx="3270">
                  <c:v>40.590000000000003</c:v>
                </c:pt>
                <c:pt idx="3271">
                  <c:v>37.42</c:v>
                </c:pt>
                <c:pt idx="3272">
                  <c:v>32.6</c:v>
                </c:pt>
                <c:pt idx="3273">
                  <c:v>26.38</c:v>
                </c:pt>
                <c:pt idx="3274">
                  <c:v>21.89</c:v>
                </c:pt>
                <c:pt idx="3275">
                  <c:v>20.43</c:v>
                </c:pt>
                <c:pt idx="3276">
                  <c:v>17.78</c:v>
                </c:pt>
                <c:pt idx="3277">
                  <c:v>15.38</c:v>
                </c:pt>
                <c:pt idx="3278">
                  <c:v>16.18</c:v>
                </c:pt>
                <c:pt idx="3279">
                  <c:v>20.78</c:v>
                </c:pt>
                <c:pt idx="3280">
                  <c:v>33.19</c:v>
                </c:pt>
                <c:pt idx="3281">
                  <c:v>48.13</c:v>
                </c:pt>
                <c:pt idx="3282">
                  <c:v>48.62</c:v>
                </c:pt>
                <c:pt idx="3283">
                  <c:v>49.23</c:v>
                </c:pt>
                <c:pt idx="3284">
                  <c:v>69.569999999999993</c:v>
                </c:pt>
                <c:pt idx="3285">
                  <c:v>61.12</c:v>
                </c:pt>
                <c:pt idx="3286">
                  <c:v>51.01</c:v>
                </c:pt>
                <c:pt idx="3287">
                  <c:v>68.400000000000006</c:v>
                </c:pt>
                <c:pt idx="3288">
                  <c:v>85.61</c:v>
                </c:pt>
                <c:pt idx="3289">
                  <c:v>95.24</c:v>
                </c:pt>
                <c:pt idx="3290">
                  <c:v>110.4</c:v>
                </c:pt>
                <c:pt idx="3291">
                  <c:v>117.34</c:v>
                </c:pt>
                <c:pt idx="3292">
                  <c:v>110.42</c:v>
                </c:pt>
                <c:pt idx="3293">
                  <c:v>109.62</c:v>
                </c:pt>
                <c:pt idx="3294">
                  <c:v>108.88</c:v>
                </c:pt>
                <c:pt idx="3295">
                  <c:v>93.06</c:v>
                </c:pt>
                <c:pt idx="3296">
                  <c:v>85.19</c:v>
                </c:pt>
                <c:pt idx="3297">
                  <c:v>76.56</c:v>
                </c:pt>
                <c:pt idx="3298">
                  <c:v>83.31</c:v>
                </c:pt>
                <c:pt idx="3299">
                  <c:v>81.22</c:v>
                </c:pt>
                <c:pt idx="3300">
                  <c:v>77.72</c:v>
                </c:pt>
                <c:pt idx="3301">
                  <c:v>76.73</c:v>
                </c:pt>
                <c:pt idx="3302">
                  <c:v>76.66</c:v>
                </c:pt>
                <c:pt idx="3303">
                  <c:v>82.6</c:v>
                </c:pt>
                <c:pt idx="3304">
                  <c:v>84.26</c:v>
                </c:pt>
                <c:pt idx="3305">
                  <c:v>96.05</c:v>
                </c:pt>
                <c:pt idx="3306">
                  <c:v>100.31</c:v>
                </c:pt>
                <c:pt idx="3307">
                  <c:v>101.8</c:v>
                </c:pt>
                <c:pt idx="3308">
                  <c:v>104.65</c:v>
                </c:pt>
                <c:pt idx="3309">
                  <c:v>110.81</c:v>
                </c:pt>
                <c:pt idx="3310">
                  <c:v>125.05</c:v>
                </c:pt>
                <c:pt idx="3311">
                  <c:v>138.72999999999999</c:v>
                </c:pt>
                <c:pt idx="3312">
                  <c:v>140.99</c:v>
                </c:pt>
                <c:pt idx="3313">
                  <c:v>143.79</c:v>
                </c:pt>
                <c:pt idx="3314">
                  <c:v>138.4</c:v>
                </c:pt>
                <c:pt idx="3315">
                  <c:v>133.24</c:v>
                </c:pt>
                <c:pt idx="3316">
                  <c:v>108.33</c:v>
                </c:pt>
                <c:pt idx="3317">
                  <c:v>110.56</c:v>
                </c:pt>
                <c:pt idx="3318">
                  <c:v>98.85</c:v>
                </c:pt>
                <c:pt idx="3319">
                  <c:v>51.29</c:v>
                </c:pt>
                <c:pt idx="3320">
                  <c:v>44.67</c:v>
                </c:pt>
                <c:pt idx="3321">
                  <c:v>39.33</c:v>
                </c:pt>
                <c:pt idx="3322">
                  <c:v>22.6</c:v>
                </c:pt>
                <c:pt idx="3323">
                  <c:v>22.11</c:v>
                </c:pt>
                <c:pt idx="3324">
                  <c:v>17.97</c:v>
                </c:pt>
                <c:pt idx="3325">
                  <c:v>18.57</c:v>
                </c:pt>
                <c:pt idx="3326">
                  <c:v>18.87</c:v>
                </c:pt>
                <c:pt idx="3327">
                  <c:v>18.77</c:v>
                </c:pt>
                <c:pt idx="3328">
                  <c:v>18.96</c:v>
                </c:pt>
                <c:pt idx="3329">
                  <c:v>25.65</c:v>
                </c:pt>
                <c:pt idx="3330">
                  <c:v>24.08</c:v>
                </c:pt>
                <c:pt idx="3331">
                  <c:v>29.12</c:v>
                </c:pt>
                <c:pt idx="3332">
                  <c:v>36.24</c:v>
                </c:pt>
                <c:pt idx="3333">
                  <c:v>39.19</c:v>
                </c:pt>
                <c:pt idx="3334">
                  <c:v>57.38</c:v>
                </c:pt>
                <c:pt idx="3335">
                  <c:v>33.450000000000003</c:v>
                </c:pt>
                <c:pt idx="3336">
                  <c:v>31.64</c:v>
                </c:pt>
                <c:pt idx="3337">
                  <c:v>31.45</c:v>
                </c:pt>
                <c:pt idx="3338">
                  <c:v>31.09</c:v>
                </c:pt>
                <c:pt idx="3339">
                  <c:v>28.93</c:v>
                </c:pt>
                <c:pt idx="3340">
                  <c:v>22.33</c:v>
                </c:pt>
                <c:pt idx="3341">
                  <c:v>9.92</c:v>
                </c:pt>
                <c:pt idx="3342">
                  <c:v>7.95</c:v>
                </c:pt>
                <c:pt idx="3343">
                  <c:v>6.65</c:v>
                </c:pt>
                <c:pt idx="3344">
                  <c:v>5.52</c:v>
                </c:pt>
                <c:pt idx="3345">
                  <c:v>4.79</c:v>
                </c:pt>
                <c:pt idx="3346">
                  <c:v>5.18</c:v>
                </c:pt>
                <c:pt idx="3347">
                  <c:v>4.62</c:v>
                </c:pt>
                <c:pt idx="3348">
                  <c:v>4.53</c:v>
                </c:pt>
                <c:pt idx="3349">
                  <c:v>4.46</c:v>
                </c:pt>
                <c:pt idx="3350">
                  <c:v>3.82</c:v>
                </c:pt>
                <c:pt idx="3351">
                  <c:v>6.84</c:v>
                </c:pt>
                <c:pt idx="3352">
                  <c:v>16.95</c:v>
                </c:pt>
                <c:pt idx="3353">
                  <c:v>25.49</c:v>
                </c:pt>
                <c:pt idx="3354">
                  <c:v>11.52</c:v>
                </c:pt>
                <c:pt idx="3355">
                  <c:v>37.94</c:v>
                </c:pt>
                <c:pt idx="3356">
                  <c:v>43.88</c:v>
                </c:pt>
                <c:pt idx="3357">
                  <c:v>52.79</c:v>
                </c:pt>
                <c:pt idx="3358">
                  <c:v>73.86</c:v>
                </c:pt>
                <c:pt idx="3359">
                  <c:v>80.73</c:v>
                </c:pt>
                <c:pt idx="3360">
                  <c:v>80.86</c:v>
                </c:pt>
                <c:pt idx="3361">
                  <c:v>82.73</c:v>
                </c:pt>
                <c:pt idx="3362">
                  <c:v>76.3</c:v>
                </c:pt>
                <c:pt idx="3363">
                  <c:v>68.209999999999994</c:v>
                </c:pt>
                <c:pt idx="3364">
                  <c:v>57.92</c:v>
                </c:pt>
                <c:pt idx="3365">
                  <c:v>32.72</c:v>
                </c:pt>
                <c:pt idx="3366">
                  <c:v>29.21</c:v>
                </c:pt>
                <c:pt idx="3367">
                  <c:v>26.7</c:v>
                </c:pt>
                <c:pt idx="3368">
                  <c:v>19.89</c:v>
                </c:pt>
                <c:pt idx="3369">
                  <c:v>13.54</c:v>
                </c:pt>
                <c:pt idx="3370">
                  <c:v>9.3000000000000007</c:v>
                </c:pt>
                <c:pt idx="3371">
                  <c:v>8.4499999999999993</c:v>
                </c:pt>
                <c:pt idx="3372">
                  <c:v>8.32</c:v>
                </c:pt>
                <c:pt idx="3373">
                  <c:v>7.87</c:v>
                </c:pt>
                <c:pt idx="3374">
                  <c:v>7.79</c:v>
                </c:pt>
                <c:pt idx="3375">
                  <c:v>11.39</c:v>
                </c:pt>
                <c:pt idx="3376">
                  <c:v>28.73</c:v>
                </c:pt>
                <c:pt idx="3377">
                  <c:v>73.650000000000006</c:v>
                </c:pt>
                <c:pt idx="3378">
                  <c:v>57.43</c:v>
                </c:pt>
                <c:pt idx="3379">
                  <c:v>69.08</c:v>
                </c:pt>
                <c:pt idx="3380">
                  <c:v>77.75</c:v>
                </c:pt>
                <c:pt idx="3381">
                  <c:v>85.03</c:v>
                </c:pt>
                <c:pt idx="3382">
                  <c:v>99.89</c:v>
                </c:pt>
                <c:pt idx="3383">
                  <c:v>94.66</c:v>
                </c:pt>
                <c:pt idx="3384">
                  <c:v>99.41</c:v>
                </c:pt>
                <c:pt idx="3385">
                  <c:v>95</c:v>
                </c:pt>
                <c:pt idx="3386">
                  <c:v>84.83</c:v>
                </c:pt>
                <c:pt idx="3387">
                  <c:v>74.650000000000006</c:v>
                </c:pt>
                <c:pt idx="3388">
                  <c:v>64.400000000000006</c:v>
                </c:pt>
                <c:pt idx="3389">
                  <c:v>53.54</c:v>
                </c:pt>
                <c:pt idx="3390">
                  <c:v>50.92</c:v>
                </c:pt>
                <c:pt idx="3391">
                  <c:v>51.77</c:v>
                </c:pt>
                <c:pt idx="3392">
                  <c:v>43.7</c:v>
                </c:pt>
                <c:pt idx="3393">
                  <c:v>40.86</c:v>
                </c:pt>
                <c:pt idx="3394">
                  <c:v>35.380000000000003</c:v>
                </c:pt>
                <c:pt idx="3395">
                  <c:v>33.99</c:v>
                </c:pt>
                <c:pt idx="3396">
                  <c:v>30.71</c:v>
                </c:pt>
                <c:pt idx="3397">
                  <c:v>21.11</c:v>
                </c:pt>
                <c:pt idx="3398">
                  <c:v>11.91</c:v>
                </c:pt>
                <c:pt idx="3399">
                  <c:v>19.57</c:v>
                </c:pt>
                <c:pt idx="3400">
                  <c:v>26.54</c:v>
                </c:pt>
                <c:pt idx="3401">
                  <c:v>36.18</c:v>
                </c:pt>
                <c:pt idx="3402">
                  <c:v>41.93</c:v>
                </c:pt>
                <c:pt idx="3403">
                  <c:v>47.08</c:v>
                </c:pt>
                <c:pt idx="3404">
                  <c:v>50.22</c:v>
                </c:pt>
                <c:pt idx="3405">
                  <c:v>59.37</c:v>
                </c:pt>
                <c:pt idx="3406">
                  <c:v>75.69</c:v>
                </c:pt>
                <c:pt idx="3407">
                  <c:v>85.31</c:v>
                </c:pt>
                <c:pt idx="3408">
                  <c:v>83.03</c:v>
                </c:pt>
                <c:pt idx="3409">
                  <c:v>79.489999999999995</c:v>
                </c:pt>
                <c:pt idx="3410">
                  <c:v>75.260000000000005</c:v>
                </c:pt>
                <c:pt idx="3411">
                  <c:v>63.36</c:v>
                </c:pt>
                <c:pt idx="3412">
                  <c:v>45.06</c:v>
                </c:pt>
                <c:pt idx="3413">
                  <c:v>32.31</c:v>
                </c:pt>
                <c:pt idx="3414">
                  <c:v>26.87</c:v>
                </c:pt>
                <c:pt idx="3415">
                  <c:v>18.29</c:v>
                </c:pt>
                <c:pt idx="3416">
                  <c:v>13.85</c:v>
                </c:pt>
                <c:pt idx="3417">
                  <c:v>9.86</c:v>
                </c:pt>
                <c:pt idx="3418">
                  <c:v>9.27</c:v>
                </c:pt>
                <c:pt idx="3419">
                  <c:v>7.26</c:v>
                </c:pt>
                <c:pt idx="3420">
                  <c:v>5.09</c:v>
                </c:pt>
                <c:pt idx="3421">
                  <c:v>4.16</c:v>
                </c:pt>
                <c:pt idx="3422">
                  <c:v>3.34</c:v>
                </c:pt>
                <c:pt idx="3423">
                  <c:v>7.43</c:v>
                </c:pt>
                <c:pt idx="3424">
                  <c:v>36.83</c:v>
                </c:pt>
                <c:pt idx="3425">
                  <c:v>32.85</c:v>
                </c:pt>
                <c:pt idx="3426">
                  <c:v>42.59</c:v>
                </c:pt>
                <c:pt idx="3427">
                  <c:v>50.94</c:v>
                </c:pt>
                <c:pt idx="3428">
                  <c:v>68.64</c:v>
                </c:pt>
                <c:pt idx="3429">
                  <c:v>81.52</c:v>
                </c:pt>
                <c:pt idx="3430">
                  <c:v>95.95</c:v>
                </c:pt>
                <c:pt idx="3431">
                  <c:v>100.65</c:v>
                </c:pt>
                <c:pt idx="3432">
                  <c:v>98.44</c:v>
                </c:pt>
                <c:pt idx="3433">
                  <c:v>96.51</c:v>
                </c:pt>
                <c:pt idx="3434">
                  <c:v>89.27</c:v>
                </c:pt>
                <c:pt idx="3435">
                  <c:v>76.819999999999993</c:v>
                </c:pt>
                <c:pt idx="3436">
                  <c:v>53.85</c:v>
                </c:pt>
                <c:pt idx="3437">
                  <c:v>45.09</c:v>
                </c:pt>
                <c:pt idx="3438">
                  <c:v>38.28</c:v>
                </c:pt>
                <c:pt idx="3439">
                  <c:v>34.31</c:v>
                </c:pt>
                <c:pt idx="3440">
                  <c:v>31.87</c:v>
                </c:pt>
                <c:pt idx="3441">
                  <c:v>27.75</c:v>
                </c:pt>
                <c:pt idx="3442">
                  <c:v>26.46</c:v>
                </c:pt>
                <c:pt idx="3443">
                  <c:v>27.57</c:v>
                </c:pt>
                <c:pt idx="3444">
                  <c:v>26.35</c:v>
                </c:pt>
                <c:pt idx="3445">
                  <c:v>26.18</c:v>
                </c:pt>
                <c:pt idx="3446">
                  <c:v>27.8</c:v>
                </c:pt>
                <c:pt idx="3447">
                  <c:v>27.75</c:v>
                </c:pt>
                <c:pt idx="3448">
                  <c:v>31.17</c:v>
                </c:pt>
                <c:pt idx="3449">
                  <c:v>52.58</c:v>
                </c:pt>
                <c:pt idx="3450">
                  <c:v>61.02</c:v>
                </c:pt>
                <c:pt idx="3451">
                  <c:v>62.17</c:v>
                </c:pt>
                <c:pt idx="3452">
                  <c:v>88.34</c:v>
                </c:pt>
                <c:pt idx="3453">
                  <c:v>95.22</c:v>
                </c:pt>
                <c:pt idx="3454">
                  <c:v>127.56</c:v>
                </c:pt>
                <c:pt idx="3455">
                  <c:v>154.4</c:v>
                </c:pt>
                <c:pt idx="3456">
                  <c:v>155.47</c:v>
                </c:pt>
                <c:pt idx="3457">
                  <c:v>158.66</c:v>
                </c:pt>
                <c:pt idx="3458">
                  <c:v>163.72999999999999</c:v>
                </c:pt>
                <c:pt idx="3459">
                  <c:v>150.35</c:v>
                </c:pt>
                <c:pt idx="3460">
                  <c:v>123.27</c:v>
                </c:pt>
                <c:pt idx="3461">
                  <c:v>116.24</c:v>
                </c:pt>
                <c:pt idx="3462">
                  <c:v>122.18</c:v>
                </c:pt>
                <c:pt idx="3463">
                  <c:v>111.24</c:v>
                </c:pt>
                <c:pt idx="3464">
                  <c:v>94.13</c:v>
                </c:pt>
                <c:pt idx="3465">
                  <c:v>92.22</c:v>
                </c:pt>
                <c:pt idx="3466">
                  <c:v>84.48</c:v>
                </c:pt>
                <c:pt idx="3467">
                  <c:v>86.6</c:v>
                </c:pt>
                <c:pt idx="3468">
                  <c:v>74.73</c:v>
                </c:pt>
                <c:pt idx="3469">
                  <c:v>73.78</c:v>
                </c:pt>
                <c:pt idx="3470">
                  <c:v>67.739999999999995</c:v>
                </c:pt>
                <c:pt idx="3471">
                  <c:v>82.61</c:v>
                </c:pt>
                <c:pt idx="3472">
                  <c:v>86.35</c:v>
                </c:pt>
                <c:pt idx="3473">
                  <c:v>61.96</c:v>
                </c:pt>
                <c:pt idx="3474">
                  <c:v>95.24</c:v>
                </c:pt>
                <c:pt idx="3475">
                  <c:v>105.47</c:v>
                </c:pt>
                <c:pt idx="3476">
                  <c:v>82.6</c:v>
                </c:pt>
                <c:pt idx="3477">
                  <c:v>136.16</c:v>
                </c:pt>
                <c:pt idx="3478">
                  <c:v>141.83000000000001</c:v>
                </c:pt>
                <c:pt idx="3479">
                  <c:v>137.83000000000001</c:v>
                </c:pt>
                <c:pt idx="3480">
                  <c:v>113.23</c:v>
                </c:pt>
                <c:pt idx="3481">
                  <c:v>97.59</c:v>
                </c:pt>
                <c:pt idx="3482">
                  <c:v>84.79</c:v>
                </c:pt>
                <c:pt idx="3483">
                  <c:v>72.77</c:v>
                </c:pt>
                <c:pt idx="3484">
                  <c:v>52.25</c:v>
                </c:pt>
                <c:pt idx="3485">
                  <c:v>47.99</c:v>
                </c:pt>
                <c:pt idx="3486">
                  <c:v>40.64</c:v>
                </c:pt>
                <c:pt idx="3487">
                  <c:v>32.17</c:v>
                </c:pt>
                <c:pt idx="3488">
                  <c:v>34.96</c:v>
                </c:pt>
                <c:pt idx="3489">
                  <c:v>25.87</c:v>
                </c:pt>
                <c:pt idx="3490">
                  <c:v>24.27</c:v>
                </c:pt>
                <c:pt idx="3491">
                  <c:v>24.33</c:v>
                </c:pt>
                <c:pt idx="3492">
                  <c:v>29.46</c:v>
                </c:pt>
                <c:pt idx="3493">
                  <c:v>29.36</c:v>
                </c:pt>
                <c:pt idx="3494">
                  <c:v>29.29</c:v>
                </c:pt>
                <c:pt idx="3495">
                  <c:v>29.34</c:v>
                </c:pt>
                <c:pt idx="3496">
                  <c:v>29.44</c:v>
                </c:pt>
                <c:pt idx="3497">
                  <c:v>27.96</c:v>
                </c:pt>
                <c:pt idx="3498">
                  <c:v>30.6</c:v>
                </c:pt>
                <c:pt idx="3499">
                  <c:v>31.08</c:v>
                </c:pt>
                <c:pt idx="3500">
                  <c:v>31.11</c:v>
                </c:pt>
                <c:pt idx="3501">
                  <c:v>31.77</c:v>
                </c:pt>
                <c:pt idx="3502">
                  <c:v>33.46</c:v>
                </c:pt>
                <c:pt idx="3503">
                  <c:v>38.880000000000003</c:v>
                </c:pt>
                <c:pt idx="3504">
                  <c:v>39.520000000000003</c:v>
                </c:pt>
                <c:pt idx="3505">
                  <c:v>39.44</c:v>
                </c:pt>
                <c:pt idx="3506">
                  <c:v>44.32</c:v>
                </c:pt>
                <c:pt idx="3507">
                  <c:v>49.71</c:v>
                </c:pt>
                <c:pt idx="3508">
                  <c:v>39.229999999999997</c:v>
                </c:pt>
                <c:pt idx="3509">
                  <c:v>29.99</c:v>
                </c:pt>
                <c:pt idx="3510">
                  <c:v>33.15</c:v>
                </c:pt>
                <c:pt idx="3511">
                  <c:v>27.96</c:v>
                </c:pt>
                <c:pt idx="3512">
                  <c:v>31.48</c:v>
                </c:pt>
                <c:pt idx="3513">
                  <c:v>16.95</c:v>
                </c:pt>
                <c:pt idx="3514">
                  <c:v>10.59</c:v>
                </c:pt>
                <c:pt idx="3515">
                  <c:v>11.77</c:v>
                </c:pt>
                <c:pt idx="3516">
                  <c:v>10.45</c:v>
                </c:pt>
                <c:pt idx="3517">
                  <c:v>9.8000000000000007</c:v>
                </c:pt>
                <c:pt idx="3518">
                  <c:v>10.09</c:v>
                </c:pt>
                <c:pt idx="3519">
                  <c:v>13.54</c:v>
                </c:pt>
                <c:pt idx="3520">
                  <c:v>12</c:v>
                </c:pt>
                <c:pt idx="3521">
                  <c:v>24.1</c:v>
                </c:pt>
                <c:pt idx="3522">
                  <c:v>36.909999999999997</c:v>
                </c:pt>
                <c:pt idx="3523">
                  <c:v>44.45</c:v>
                </c:pt>
                <c:pt idx="3524">
                  <c:v>53.58</c:v>
                </c:pt>
                <c:pt idx="3525">
                  <c:v>64.010000000000005</c:v>
                </c:pt>
                <c:pt idx="3526">
                  <c:v>84.25</c:v>
                </c:pt>
                <c:pt idx="3527">
                  <c:v>86.66</c:v>
                </c:pt>
                <c:pt idx="3528">
                  <c:v>89.84</c:v>
                </c:pt>
                <c:pt idx="3529">
                  <c:v>80.319999999999993</c:v>
                </c:pt>
                <c:pt idx="3530">
                  <c:v>78.58</c:v>
                </c:pt>
                <c:pt idx="3531">
                  <c:v>57</c:v>
                </c:pt>
                <c:pt idx="3532">
                  <c:v>53.41</c:v>
                </c:pt>
                <c:pt idx="3533">
                  <c:v>31</c:v>
                </c:pt>
                <c:pt idx="3534">
                  <c:v>26.76</c:v>
                </c:pt>
                <c:pt idx="3535">
                  <c:v>21.81</c:v>
                </c:pt>
                <c:pt idx="3536">
                  <c:v>21.04</c:v>
                </c:pt>
                <c:pt idx="3537">
                  <c:v>19.29</c:v>
                </c:pt>
                <c:pt idx="3538">
                  <c:v>21.07</c:v>
                </c:pt>
                <c:pt idx="3539">
                  <c:v>11.09</c:v>
                </c:pt>
                <c:pt idx="3540">
                  <c:v>11.05</c:v>
                </c:pt>
                <c:pt idx="3541">
                  <c:v>11.02</c:v>
                </c:pt>
                <c:pt idx="3542">
                  <c:v>10.71</c:v>
                </c:pt>
                <c:pt idx="3543">
                  <c:v>10.38</c:v>
                </c:pt>
                <c:pt idx="3544">
                  <c:v>16.37</c:v>
                </c:pt>
                <c:pt idx="3545">
                  <c:v>24.26</c:v>
                </c:pt>
                <c:pt idx="3546">
                  <c:v>25</c:v>
                </c:pt>
                <c:pt idx="3547">
                  <c:v>31.79</c:v>
                </c:pt>
                <c:pt idx="3548">
                  <c:v>36.06</c:v>
                </c:pt>
                <c:pt idx="3549">
                  <c:v>34.06</c:v>
                </c:pt>
                <c:pt idx="3550">
                  <c:v>29.62</c:v>
                </c:pt>
                <c:pt idx="3551">
                  <c:v>32.06</c:v>
                </c:pt>
                <c:pt idx="3552">
                  <c:v>37.299999999999997</c:v>
                </c:pt>
                <c:pt idx="3553">
                  <c:v>31.99</c:v>
                </c:pt>
                <c:pt idx="3554">
                  <c:v>34.61</c:v>
                </c:pt>
                <c:pt idx="3555">
                  <c:v>22.26</c:v>
                </c:pt>
                <c:pt idx="3556">
                  <c:v>21.97</c:v>
                </c:pt>
                <c:pt idx="3557">
                  <c:v>24.04</c:v>
                </c:pt>
                <c:pt idx="3558">
                  <c:v>23.58</c:v>
                </c:pt>
                <c:pt idx="3559">
                  <c:v>27.57</c:v>
                </c:pt>
                <c:pt idx="3560">
                  <c:v>27.64</c:v>
                </c:pt>
                <c:pt idx="3561">
                  <c:v>27.77</c:v>
                </c:pt>
                <c:pt idx="3562">
                  <c:v>29.55</c:v>
                </c:pt>
                <c:pt idx="3563">
                  <c:v>39.79</c:v>
                </c:pt>
                <c:pt idx="3564">
                  <c:v>39.200000000000003</c:v>
                </c:pt>
                <c:pt idx="3565">
                  <c:v>39.119999999999997</c:v>
                </c:pt>
                <c:pt idx="3566">
                  <c:v>40.159999999999997</c:v>
                </c:pt>
                <c:pt idx="3567">
                  <c:v>52.41</c:v>
                </c:pt>
                <c:pt idx="3568">
                  <c:v>64.319999999999993</c:v>
                </c:pt>
                <c:pt idx="3569">
                  <c:v>70.59</c:v>
                </c:pt>
                <c:pt idx="3570">
                  <c:v>70.86</c:v>
                </c:pt>
                <c:pt idx="3571">
                  <c:v>71.62</c:v>
                </c:pt>
                <c:pt idx="3572">
                  <c:v>75.81</c:v>
                </c:pt>
                <c:pt idx="3573">
                  <c:v>89.71</c:v>
                </c:pt>
                <c:pt idx="3574">
                  <c:v>97.12</c:v>
                </c:pt>
                <c:pt idx="3575">
                  <c:v>99.17</c:v>
                </c:pt>
                <c:pt idx="3576">
                  <c:v>100.89</c:v>
                </c:pt>
                <c:pt idx="3577">
                  <c:v>110.17</c:v>
                </c:pt>
                <c:pt idx="3578">
                  <c:v>111.04</c:v>
                </c:pt>
                <c:pt idx="3579">
                  <c:v>98.98</c:v>
                </c:pt>
                <c:pt idx="3580">
                  <c:v>94.36</c:v>
                </c:pt>
                <c:pt idx="3581">
                  <c:v>78.86</c:v>
                </c:pt>
                <c:pt idx="3582">
                  <c:v>94.11</c:v>
                </c:pt>
                <c:pt idx="3583">
                  <c:v>93.45</c:v>
                </c:pt>
                <c:pt idx="3584">
                  <c:v>86.13</c:v>
                </c:pt>
                <c:pt idx="3585">
                  <c:v>74.239999999999995</c:v>
                </c:pt>
                <c:pt idx="3586">
                  <c:v>66.72</c:v>
                </c:pt>
                <c:pt idx="3587">
                  <c:v>61.64</c:v>
                </c:pt>
                <c:pt idx="3588">
                  <c:v>52.19</c:v>
                </c:pt>
                <c:pt idx="3589">
                  <c:v>43.51</c:v>
                </c:pt>
                <c:pt idx="3590">
                  <c:v>32.5</c:v>
                </c:pt>
                <c:pt idx="3591">
                  <c:v>38.15</c:v>
                </c:pt>
                <c:pt idx="3592">
                  <c:v>42.92</c:v>
                </c:pt>
                <c:pt idx="3593">
                  <c:v>49.19</c:v>
                </c:pt>
                <c:pt idx="3594">
                  <c:v>45.03</c:v>
                </c:pt>
                <c:pt idx="3595">
                  <c:v>58.33</c:v>
                </c:pt>
                <c:pt idx="3596">
                  <c:v>59.85</c:v>
                </c:pt>
                <c:pt idx="3597">
                  <c:v>51.62</c:v>
                </c:pt>
                <c:pt idx="3598">
                  <c:v>65.03</c:v>
                </c:pt>
                <c:pt idx="3599">
                  <c:v>67.55</c:v>
                </c:pt>
                <c:pt idx="3600">
                  <c:v>47.33</c:v>
                </c:pt>
                <c:pt idx="3601">
                  <c:v>55.4</c:v>
                </c:pt>
                <c:pt idx="3602">
                  <c:v>55.38</c:v>
                </c:pt>
                <c:pt idx="3603">
                  <c:v>53.63</c:v>
                </c:pt>
                <c:pt idx="3604">
                  <c:v>53.13</c:v>
                </c:pt>
                <c:pt idx="3605">
                  <c:v>45.65</c:v>
                </c:pt>
                <c:pt idx="3606">
                  <c:v>39.619999999999997</c:v>
                </c:pt>
                <c:pt idx="3607">
                  <c:v>39.32</c:v>
                </c:pt>
                <c:pt idx="3608">
                  <c:v>38.340000000000003</c:v>
                </c:pt>
                <c:pt idx="3609">
                  <c:v>33.04</c:v>
                </c:pt>
                <c:pt idx="3610">
                  <c:v>34.72</c:v>
                </c:pt>
                <c:pt idx="3611">
                  <c:v>25.87</c:v>
                </c:pt>
                <c:pt idx="3612">
                  <c:v>25.53</c:v>
                </c:pt>
                <c:pt idx="3613">
                  <c:v>21.76</c:v>
                </c:pt>
                <c:pt idx="3614">
                  <c:v>21.51</c:v>
                </c:pt>
                <c:pt idx="3615">
                  <c:v>29.67</c:v>
                </c:pt>
                <c:pt idx="3616">
                  <c:v>44.41</c:v>
                </c:pt>
                <c:pt idx="3617">
                  <c:v>47.87</c:v>
                </c:pt>
                <c:pt idx="3618">
                  <c:v>68.45</c:v>
                </c:pt>
                <c:pt idx="3619">
                  <c:v>72.510000000000005</c:v>
                </c:pt>
                <c:pt idx="3620">
                  <c:v>89.74</c:v>
                </c:pt>
                <c:pt idx="3621">
                  <c:v>125.06</c:v>
                </c:pt>
                <c:pt idx="3622">
                  <c:v>119.58</c:v>
                </c:pt>
                <c:pt idx="3623">
                  <c:v>121.43</c:v>
                </c:pt>
                <c:pt idx="3624">
                  <c:v>122.09</c:v>
                </c:pt>
                <c:pt idx="3625">
                  <c:v>122.92</c:v>
                </c:pt>
                <c:pt idx="3626">
                  <c:v>121.24</c:v>
                </c:pt>
                <c:pt idx="3627">
                  <c:v>106.79</c:v>
                </c:pt>
                <c:pt idx="3628">
                  <c:v>85.37</c:v>
                </c:pt>
                <c:pt idx="3629">
                  <c:v>71.45</c:v>
                </c:pt>
                <c:pt idx="3630">
                  <c:v>61.4</c:v>
                </c:pt>
                <c:pt idx="3631">
                  <c:v>58.16</c:v>
                </c:pt>
                <c:pt idx="3632">
                  <c:v>48.58</c:v>
                </c:pt>
                <c:pt idx="3633">
                  <c:v>46.15</c:v>
                </c:pt>
                <c:pt idx="3634">
                  <c:v>44.01</c:v>
                </c:pt>
                <c:pt idx="3635">
                  <c:v>38.53</c:v>
                </c:pt>
                <c:pt idx="3636">
                  <c:v>37.83</c:v>
                </c:pt>
                <c:pt idx="3637">
                  <c:v>34.68</c:v>
                </c:pt>
                <c:pt idx="3638">
                  <c:v>34.549999999999997</c:v>
                </c:pt>
                <c:pt idx="3639">
                  <c:v>34.44</c:v>
                </c:pt>
                <c:pt idx="3640">
                  <c:v>34.17</c:v>
                </c:pt>
                <c:pt idx="3641">
                  <c:v>41.69</c:v>
                </c:pt>
                <c:pt idx="3642">
                  <c:v>43.94</c:v>
                </c:pt>
                <c:pt idx="3643">
                  <c:v>55.6</c:v>
                </c:pt>
                <c:pt idx="3644">
                  <c:v>69</c:v>
                </c:pt>
                <c:pt idx="3645">
                  <c:v>68.59</c:v>
                </c:pt>
                <c:pt idx="3646">
                  <c:v>102.16</c:v>
                </c:pt>
                <c:pt idx="3647">
                  <c:v>102.69</c:v>
                </c:pt>
                <c:pt idx="3648">
                  <c:v>49.12</c:v>
                </c:pt>
                <c:pt idx="3649">
                  <c:v>77.819999999999993</c:v>
                </c:pt>
                <c:pt idx="3650">
                  <c:v>83.74</c:v>
                </c:pt>
                <c:pt idx="3651">
                  <c:v>63.5</c:v>
                </c:pt>
                <c:pt idx="3652">
                  <c:v>50.3</c:v>
                </c:pt>
                <c:pt idx="3653">
                  <c:v>41.61</c:v>
                </c:pt>
                <c:pt idx="3654">
                  <c:v>46.95</c:v>
                </c:pt>
                <c:pt idx="3655">
                  <c:v>51.78</c:v>
                </c:pt>
                <c:pt idx="3656">
                  <c:v>40.020000000000003</c:v>
                </c:pt>
                <c:pt idx="3657">
                  <c:v>39.56</c:v>
                </c:pt>
                <c:pt idx="3658">
                  <c:v>35.06</c:v>
                </c:pt>
                <c:pt idx="3659">
                  <c:v>34.869999999999997</c:v>
                </c:pt>
                <c:pt idx="3660">
                  <c:v>28.64</c:v>
                </c:pt>
                <c:pt idx="3661">
                  <c:v>28.35</c:v>
                </c:pt>
                <c:pt idx="3662">
                  <c:v>24.89</c:v>
                </c:pt>
                <c:pt idx="3663">
                  <c:v>43.13</c:v>
                </c:pt>
                <c:pt idx="3664">
                  <c:v>54.23</c:v>
                </c:pt>
                <c:pt idx="3665">
                  <c:v>57.08</c:v>
                </c:pt>
                <c:pt idx="3666">
                  <c:v>62.52</c:v>
                </c:pt>
                <c:pt idx="3667">
                  <c:v>66.42</c:v>
                </c:pt>
                <c:pt idx="3668">
                  <c:v>84.55</c:v>
                </c:pt>
                <c:pt idx="3669">
                  <c:v>96.63</c:v>
                </c:pt>
                <c:pt idx="3670">
                  <c:v>119.95</c:v>
                </c:pt>
                <c:pt idx="3671">
                  <c:v>121.68</c:v>
                </c:pt>
                <c:pt idx="3672">
                  <c:v>108.45</c:v>
                </c:pt>
                <c:pt idx="3673">
                  <c:v>86.41</c:v>
                </c:pt>
                <c:pt idx="3674">
                  <c:v>81.72</c:v>
                </c:pt>
                <c:pt idx="3675">
                  <c:v>74.72</c:v>
                </c:pt>
                <c:pt idx="3676">
                  <c:v>70.430000000000007</c:v>
                </c:pt>
                <c:pt idx="3677">
                  <c:v>68.62</c:v>
                </c:pt>
                <c:pt idx="3678">
                  <c:v>56.58</c:v>
                </c:pt>
                <c:pt idx="3679">
                  <c:v>49.04</c:v>
                </c:pt>
                <c:pt idx="3680">
                  <c:v>45.57</c:v>
                </c:pt>
                <c:pt idx="3681">
                  <c:v>49.48</c:v>
                </c:pt>
                <c:pt idx="3682">
                  <c:v>48.81</c:v>
                </c:pt>
                <c:pt idx="3683">
                  <c:v>48.39</c:v>
                </c:pt>
                <c:pt idx="3684">
                  <c:v>44.29</c:v>
                </c:pt>
                <c:pt idx="3685">
                  <c:v>43.67</c:v>
                </c:pt>
                <c:pt idx="3686">
                  <c:v>44.73</c:v>
                </c:pt>
                <c:pt idx="3687">
                  <c:v>47.89</c:v>
                </c:pt>
                <c:pt idx="3688">
                  <c:v>47.88</c:v>
                </c:pt>
                <c:pt idx="3689">
                  <c:v>54.38</c:v>
                </c:pt>
                <c:pt idx="3690">
                  <c:v>63.64</c:v>
                </c:pt>
                <c:pt idx="3691">
                  <c:v>60.59</c:v>
                </c:pt>
                <c:pt idx="3692">
                  <c:v>61.25</c:v>
                </c:pt>
                <c:pt idx="3693">
                  <c:v>61.59</c:v>
                </c:pt>
                <c:pt idx="3694">
                  <c:v>83.46</c:v>
                </c:pt>
                <c:pt idx="3695">
                  <c:v>92.31</c:v>
                </c:pt>
                <c:pt idx="3696">
                  <c:v>83.89</c:v>
                </c:pt>
                <c:pt idx="3697">
                  <c:v>80.260000000000005</c:v>
                </c:pt>
                <c:pt idx="3698">
                  <c:v>74.86</c:v>
                </c:pt>
                <c:pt idx="3699">
                  <c:v>74.14</c:v>
                </c:pt>
                <c:pt idx="3700">
                  <c:v>60.11</c:v>
                </c:pt>
                <c:pt idx="3701">
                  <c:v>46.85</c:v>
                </c:pt>
                <c:pt idx="3702">
                  <c:v>41.64</c:v>
                </c:pt>
                <c:pt idx="3703">
                  <c:v>37.42</c:v>
                </c:pt>
                <c:pt idx="3704">
                  <c:v>31.75</c:v>
                </c:pt>
                <c:pt idx="3705">
                  <c:v>34.729999999999997</c:v>
                </c:pt>
                <c:pt idx="3706">
                  <c:v>26.23</c:v>
                </c:pt>
                <c:pt idx="3707">
                  <c:v>22.01</c:v>
                </c:pt>
                <c:pt idx="3708">
                  <c:v>19.36</c:v>
                </c:pt>
                <c:pt idx="3709">
                  <c:v>9.86</c:v>
                </c:pt>
                <c:pt idx="3710">
                  <c:v>9.7799999999999994</c:v>
                </c:pt>
                <c:pt idx="3711">
                  <c:v>19.18</c:v>
                </c:pt>
                <c:pt idx="3712">
                  <c:v>25.72</c:v>
                </c:pt>
                <c:pt idx="3713">
                  <c:v>31.9</c:v>
                </c:pt>
                <c:pt idx="3714">
                  <c:v>32.78</c:v>
                </c:pt>
                <c:pt idx="3715">
                  <c:v>44.1</c:v>
                </c:pt>
                <c:pt idx="3716">
                  <c:v>44.38</c:v>
                </c:pt>
                <c:pt idx="3717">
                  <c:v>55.88</c:v>
                </c:pt>
                <c:pt idx="3718">
                  <c:v>67.180000000000007</c:v>
                </c:pt>
                <c:pt idx="3719">
                  <c:v>73.680000000000007</c:v>
                </c:pt>
                <c:pt idx="3720">
                  <c:v>78.47</c:v>
                </c:pt>
                <c:pt idx="3721">
                  <c:v>79.27</c:v>
                </c:pt>
                <c:pt idx="3722">
                  <c:v>70.540000000000006</c:v>
                </c:pt>
                <c:pt idx="3723">
                  <c:v>56.5</c:v>
                </c:pt>
                <c:pt idx="3724">
                  <c:v>35.85</c:v>
                </c:pt>
                <c:pt idx="3725">
                  <c:v>30.68</c:v>
                </c:pt>
                <c:pt idx="3726">
                  <c:v>30.05</c:v>
                </c:pt>
                <c:pt idx="3727">
                  <c:v>26.72</c:v>
                </c:pt>
                <c:pt idx="3728">
                  <c:v>26.45</c:v>
                </c:pt>
                <c:pt idx="3729">
                  <c:v>30.64</c:v>
                </c:pt>
                <c:pt idx="3730">
                  <c:v>32.979999999999997</c:v>
                </c:pt>
                <c:pt idx="3731">
                  <c:v>32.89</c:v>
                </c:pt>
                <c:pt idx="3732">
                  <c:v>36.4</c:v>
                </c:pt>
                <c:pt idx="3733">
                  <c:v>36.520000000000003</c:v>
                </c:pt>
                <c:pt idx="3734">
                  <c:v>36</c:v>
                </c:pt>
                <c:pt idx="3735">
                  <c:v>32.36</c:v>
                </c:pt>
                <c:pt idx="3736">
                  <c:v>29.67</c:v>
                </c:pt>
                <c:pt idx="3737">
                  <c:v>39.74</c:v>
                </c:pt>
                <c:pt idx="3738">
                  <c:v>39.89</c:v>
                </c:pt>
                <c:pt idx="3739">
                  <c:v>40.340000000000003</c:v>
                </c:pt>
                <c:pt idx="3740">
                  <c:v>46.02</c:v>
                </c:pt>
                <c:pt idx="3741">
                  <c:v>46.17</c:v>
                </c:pt>
                <c:pt idx="3742">
                  <c:v>46.03</c:v>
                </c:pt>
                <c:pt idx="3743">
                  <c:v>45.95</c:v>
                </c:pt>
                <c:pt idx="3744">
                  <c:v>42.1</c:v>
                </c:pt>
                <c:pt idx="3745">
                  <c:v>39.840000000000003</c:v>
                </c:pt>
                <c:pt idx="3746">
                  <c:v>30.14</c:v>
                </c:pt>
                <c:pt idx="3747">
                  <c:v>23.36</c:v>
                </c:pt>
                <c:pt idx="3748">
                  <c:v>23.31</c:v>
                </c:pt>
                <c:pt idx="3749">
                  <c:v>23.12</c:v>
                </c:pt>
                <c:pt idx="3750">
                  <c:v>39.17</c:v>
                </c:pt>
                <c:pt idx="3751">
                  <c:v>39.270000000000003</c:v>
                </c:pt>
                <c:pt idx="3752">
                  <c:v>39.31</c:v>
                </c:pt>
                <c:pt idx="3753">
                  <c:v>39.24</c:v>
                </c:pt>
                <c:pt idx="3754">
                  <c:v>38.880000000000003</c:v>
                </c:pt>
                <c:pt idx="3755">
                  <c:v>39.380000000000003</c:v>
                </c:pt>
                <c:pt idx="3756">
                  <c:v>29.39</c:v>
                </c:pt>
                <c:pt idx="3757">
                  <c:v>29.84</c:v>
                </c:pt>
                <c:pt idx="3758">
                  <c:v>22.75</c:v>
                </c:pt>
                <c:pt idx="3759">
                  <c:v>23</c:v>
                </c:pt>
                <c:pt idx="3760">
                  <c:v>23.02</c:v>
                </c:pt>
                <c:pt idx="3761">
                  <c:v>29.62</c:v>
                </c:pt>
                <c:pt idx="3762">
                  <c:v>26.2</c:v>
                </c:pt>
                <c:pt idx="3763">
                  <c:v>26.75</c:v>
                </c:pt>
                <c:pt idx="3764">
                  <c:v>27.11</c:v>
                </c:pt>
                <c:pt idx="3765">
                  <c:v>37.06</c:v>
                </c:pt>
                <c:pt idx="3766">
                  <c:v>37.6</c:v>
                </c:pt>
                <c:pt idx="3767">
                  <c:v>38.409999999999997</c:v>
                </c:pt>
                <c:pt idx="3768">
                  <c:v>38.81</c:v>
                </c:pt>
                <c:pt idx="3769">
                  <c:v>39.159999999999997</c:v>
                </c:pt>
                <c:pt idx="3770">
                  <c:v>38.94</c:v>
                </c:pt>
                <c:pt idx="3771">
                  <c:v>39.06</c:v>
                </c:pt>
                <c:pt idx="3772">
                  <c:v>38.97</c:v>
                </c:pt>
                <c:pt idx="3773">
                  <c:v>38.590000000000003</c:v>
                </c:pt>
                <c:pt idx="3774">
                  <c:v>37.450000000000003</c:v>
                </c:pt>
                <c:pt idx="3775">
                  <c:v>37.18</c:v>
                </c:pt>
                <c:pt idx="3776">
                  <c:v>36.5</c:v>
                </c:pt>
                <c:pt idx="3777">
                  <c:v>36.36</c:v>
                </c:pt>
                <c:pt idx="3778">
                  <c:v>39.380000000000003</c:v>
                </c:pt>
                <c:pt idx="3779">
                  <c:v>42.99</c:v>
                </c:pt>
                <c:pt idx="3780">
                  <c:v>42.58</c:v>
                </c:pt>
                <c:pt idx="3781">
                  <c:v>25.6</c:v>
                </c:pt>
                <c:pt idx="3782">
                  <c:v>25.38</c:v>
                </c:pt>
                <c:pt idx="3783">
                  <c:v>32.04</c:v>
                </c:pt>
                <c:pt idx="3784">
                  <c:v>43.72</c:v>
                </c:pt>
                <c:pt idx="3785">
                  <c:v>60.18</c:v>
                </c:pt>
                <c:pt idx="3786">
                  <c:v>70.13</c:v>
                </c:pt>
                <c:pt idx="3787">
                  <c:v>88.86</c:v>
                </c:pt>
                <c:pt idx="3788">
                  <c:v>99.55</c:v>
                </c:pt>
                <c:pt idx="3789">
                  <c:v>111.91</c:v>
                </c:pt>
                <c:pt idx="3790">
                  <c:v>139.94999999999999</c:v>
                </c:pt>
                <c:pt idx="3791">
                  <c:v>143.69</c:v>
                </c:pt>
                <c:pt idx="3792">
                  <c:v>134.05000000000001</c:v>
                </c:pt>
                <c:pt idx="3793">
                  <c:v>140.51</c:v>
                </c:pt>
                <c:pt idx="3794">
                  <c:v>124.87</c:v>
                </c:pt>
                <c:pt idx="3795">
                  <c:v>124.5</c:v>
                </c:pt>
                <c:pt idx="3796">
                  <c:v>102.25</c:v>
                </c:pt>
                <c:pt idx="3797">
                  <c:v>94.5</c:v>
                </c:pt>
                <c:pt idx="3798">
                  <c:v>91.54</c:v>
                </c:pt>
                <c:pt idx="3799">
                  <c:v>96.12</c:v>
                </c:pt>
                <c:pt idx="3800">
                  <c:v>84.08</c:v>
                </c:pt>
                <c:pt idx="3801">
                  <c:v>74.430000000000007</c:v>
                </c:pt>
                <c:pt idx="3802">
                  <c:v>69.73</c:v>
                </c:pt>
                <c:pt idx="3803">
                  <c:v>69.23</c:v>
                </c:pt>
                <c:pt idx="3804">
                  <c:v>60.34</c:v>
                </c:pt>
                <c:pt idx="3805">
                  <c:v>68.849999999999994</c:v>
                </c:pt>
                <c:pt idx="3806">
                  <c:v>60.14</c:v>
                </c:pt>
                <c:pt idx="3807">
                  <c:v>71.680000000000007</c:v>
                </c:pt>
                <c:pt idx="3808">
                  <c:v>85.54</c:v>
                </c:pt>
                <c:pt idx="3809">
                  <c:v>96.08</c:v>
                </c:pt>
                <c:pt idx="3810">
                  <c:v>114.33</c:v>
                </c:pt>
                <c:pt idx="3811">
                  <c:v>119.36</c:v>
                </c:pt>
                <c:pt idx="3812">
                  <c:v>118.11</c:v>
                </c:pt>
                <c:pt idx="3813">
                  <c:v>142.77000000000001</c:v>
                </c:pt>
                <c:pt idx="3814">
                  <c:v>164.76</c:v>
                </c:pt>
                <c:pt idx="3815">
                  <c:v>161.52000000000001</c:v>
                </c:pt>
                <c:pt idx="3816">
                  <c:v>150.16999999999999</c:v>
                </c:pt>
                <c:pt idx="3817">
                  <c:v>158.49</c:v>
                </c:pt>
                <c:pt idx="3818">
                  <c:v>154.04</c:v>
                </c:pt>
                <c:pt idx="3819">
                  <c:v>136.88</c:v>
                </c:pt>
                <c:pt idx="3820">
                  <c:v>125.98</c:v>
                </c:pt>
                <c:pt idx="3821">
                  <c:v>112.1</c:v>
                </c:pt>
                <c:pt idx="3822">
                  <c:v>100.94</c:v>
                </c:pt>
                <c:pt idx="3823">
                  <c:v>90.92</c:v>
                </c:pt>
                <c:pt idx="3824">
                  <c:v>86.4</c:v>
                </c:pt>
                <c:pt idx="3825">
                  <c:v>83.24</c:v>
                </c:pt>
                <c:pt idx="3826">
                  <c:v>85.69</c:v>
                </c:pt>
                <c:pt idx="3827">
                  <c:v>89.48</c:v>
                </c:pt>
                <c:pt idx="3828">
                  <c:v>92.87</c:v>
                </c:pt>
                <c:pt idx="3829">
                  <c:v>88.77</c:v>
                </c:pt>
                <c:pt idx="3830">
                  <c:v>88.52</c:v>
                </c:pt>
                <c:pt idx="3831">
                  <c:v>91.96</c:v>
                </c:pt>
                <c:pt idx="3832">
                  <c:v>95.94</c:v>
                </c:pt>
                <c:pt idx="3833">
                  <c:v>116.77</c:v>
                </c:pt>
                <c:pt idx="3834">
                  <c:v>129.22999999999999</c:v>
                </c:pt>
                <c:pt idx="3835">
                  <c:v>144.38999999999999</c:v>
                </c:pt>
                <c:pt idx="3836">
                  <c:v>156.03</c:v>
                </c:pt>
                <c:pt idx="3837">
                  <c:v>195.68</c:v>
                </c:pt>
                <c:pt idx="3838">
                  <c:v>196.11</c:v>
                </c:pt>
                <c:pt idx="3839">
                  <c:v>196.93</c:v>
                </c:pt>
                <c:pt idx="3840">
                  <c:v>198.72</c:v>
                </c:pt>
                <c:pt idx="3841">
                  <c:v>221.16</c:v>
                </c:pt>
                <c:pt idx="3842">
                  <c:v>193.88</c:v>
                </c:pt>
                <c:pt idx="3843">
                  <c:v>188.39</c:v>
                </c:pt>
                <c:pt idx="3844">
                  <c:v>173.57</c:v>
                </c:pt>
                <c:pt idx="3845">
                  <c:v>153.87</c:v>
                </c:pt>
                <c:pt idx="3846">
                  <c:v>146.36000000000001</c:v>
                </c:pt>
                <c:pt idx="3847">
                  <c:v>136.11000000000001</c:v>
                </c:pt>
                <c:pt idx="3848">
                  <c:v>104.76</c:v>
                </c:pt>
                <c:pt idx="3849">
                  <c:v>104.22</c:v>
                </c:pt>
                <c:pt idx="3850">
                  <c:v>94.84</c:v>
                </c:pt>
                <c:pt idx="3851">
                  <c:v>93.83</c:v>
                </c:pt>
                <c:pt idx="3852">
                  <c:v>93.61</c:v>
                </c:pt>
                <c:pt idx="3853">
                  <c:v>94</c:v>
                </c:pt>
                <c:pt idx="3854">
                  <c:v>94.59</c:v>
                </c:pt>
                <c:pt idx="3855">
                  <c:v>96.87</c:v>
                </c:pt>
                <c:pt idx="3856">
                  <c:v>98.98</c:v>
                </c:pt>
                <c:pt idx="3857">
                  <c:v>102.51</c:v>
                </c:pt>
                <c:pt idx="3858">
                  <c:v>105.34</c:v>
                </c:pt>
                <c:pt idx="3859">
                  <c:v>108.19</c:v>
                </c:pt>
                <c:pt idx="3860">
                  <c:v>133.97</c:v>
                </c:pt>
                <c:pt idx="3861">
                  <c:v>166.69</c:v>
                </c:pt>
                <c:pt idx="3862">
                  <c:v>164.08</c:v>
                </c:pt>
                <c:pt idx="3863">
                  <c:v>166.56</c:v>
                </c:pt>
                <c:pt idx="3864">
                  <c:v>155.25</c:v>
                </c:pt>
                <c:pt idx="3865">
                  <c:v>142.11000000000001</c:v>
                </c:pt>
                <c:pt idx="3866">
                  <c:v>132.02000000000001</c:v>
                </c:pt>
                <c:pt idx="3867">
                  <c:v>108.85</c:v>
                </c:pt>
                <c:pt idx="3868">
                  <c:v>104.77</c:v>
                </c:pt>
                <c:pt idx="3869">
                  <c:v>78.28</c:v>
                </c:pt>
                <c:pt idx="3870">
                  <c:v>76.209999999999994</c:v>
                </c:pt>
                <c:pt idx="3871">
                  <c:v>74.56</c:v>
                </c:pt>
                <c:pt idx="3872">
                  <c:v>69.75</c:v>
                </c:pt>
                <c:pt idx="3873">
                  <c:v>58.53</c:v>
                </c:pt>
                <c:pt idx="3874">
                  <c:v>54.87</c:v>
                </c:pt>
                <c:pt idx="3875">
                  <c:v>54.79</c:v>
                </c:pt>
                <c:pt idx="3876">
                  <c:v>49.71</c:v>
                </c:pt>
                <c:pt idx="3877">
                  <c:v>39.340000000000003</c:v>
                </c:pt>
                <c:pt idx="3878">
                  <c:v>40.28</c:v>
                </c:pt>
                <c:pt idx="3879">
                  <c:v>40.15</c:v>
                </c:pt>
                <c:pt idx="3880">
                  <c:v>40.32</c:v>
                </c:pt>
                <c:pt idx="3881">
                  <c:v>32.82</c:v>
                </c:pt>
                <c:pt idx="3882">
                  <c:v>28.62</c:v>
                </c:pt>
                <c:pt idx="3883">
                  <c:v>28.78</c:v>
                </c:pt>
                <c:pt idx="3884">
                  <c:v>29.14</c:v>
                </c:pt>
                <c:pt idx="3885">
                  <c:v>33.97</c:v>
                </c:pt>
                <c:pt idx="3886">
                  <c:v>34.159999999999997</c:v>
                </c:pt>
                <c:pt idx="3887">
                  <c:v>34.119999999999997</c:v>
                </c:pt>
                <c:pt idx="3888">
                  <c:v>38.74</c:v>
                </c:pt>
                <c:pt idx="3889">
                  <c:v>39.43</c:v>
                </c:pt>
                <c:pt idx="3890">
                  <c:v>39.409999999999997</c:v>
                </c:pt>
                <c:pt idx="3891">
                  <c:v>39.1</c:v>
                </c:pt>
                <c:pt idx="3892">
                  <c:v>38.75</c:v>
                </c:pt>
                <c:pt idx="3893">
                  <c:v>37.72</c:v>
                </c:pt>
                <c:pt idx="3894">
                  <c:v>37.51</c:v>
                </c:pt>
                <c:pt idx="3895">
                  <c:v>37.19</c:v>
                </c:pt>
                <c:pt idx="3896">
                  <c:v>30.74</c:v>
                </c:pt>
                <c:pt idx="3897">
                  <c:v>24.05</c:v>
                </c:pt>
                <c:pt idx="3898">
                  <c:v>20</c:v>
                </c:pt>
                <c:pt idx="3899">
                  <c:v>14.43</c:v>
                </c:pt>
                <c:pt idx="3900">
                  <c:v>14.29</c:v>
                </c:pt>
                <c:pt idx="3901">
                  <c:v>14.38</c:v>
                </c:pt>
                <c:pt idx="3902">
                  <c:v>13.77</c:v>
                </c:pt>
                <c:pt idx="3903">
                  <c:v>21.58</c:v>
                </c:pt>
                <c:pt idx="3904">
                  <c:v>30.16</c:v>
                </c:pt>
                <c:pt idx="3905">
                  <c:v>27.97</c:v>
                </c:pt>
                <c:pt idx="3906">
                  <c:v>36.19</c:v>
                </c:pt>
                <c:pt idx="3907">
                  <c:v>47.81</c:v>
                </c:pt>
                <c:pt idx="3908">
                  <c:v>54.46</c:v>
                </c:pt>
                <c:pt idx="3909">
                  <c:v>64.17</c:v>
                </c:pt>
                <c:pt idx="3910">
                  <c:v>77.98</c:v>
                </c:pt>
                <c:pt idx="3911">
                  <c:v>81.28</c:v>
                </c:pt>
                <c:pt idx="3912">
                  <c:v>78.569999999999993</c:v>
                </c:pt>
                <c:pt idx="3913">
                  <c:v>91.56</c:v>
                </c:pt>
                <c:pt idx="3914">
                  <c:v>74.75</c:v>
                </c:pt>
                <c:pt idx="3915">
                  <c:v>70.650000000000006</c:v>
                </c:pt>
                <c:pt idx="3916">
                  <c:v>52.21</c:v>
                </c:pt>
                <c:pt idx="3917">
                  <c:v>36.479999999999997</c:v>
                </c:pt>
                <c:pt idx="3918">
                  <c:v>29.48</c:v>
                </c:pt>
                <c:pt idx="3919">
                  <c:v>28.25</c:v>
                </c:pt>
                <c:pt idx="3920">
                  <c:v>25.95</c:v>
                </c:pt>
                <c:pt idx="3921">
                  <c:v>26.47</c:v>
                </c:pt>
                <c:pt idx="3922">
                  <c:v>22.12</c:v>
                </c:pt>
                <c:pt idx="3923">
                  <c:v>23.61</c:v>
                </c:pt>
                <c:pt idx="3924">
                  <c:v>19.41</c:v>
                </c:pt>
                <c:pt idx="3925">
                  <c:v>17.34</c:v>
                </c:pt>
                <c:pt idx="3926">
                  <c:v>17.239999999999998</c:v>
                </c:pt>
                <c:pt idx="3927">
                  <c:v>19.440000000000001</c:v>
                </c:pt>
                <c:pt idx="3928">
                  <c:v>30.27</c:v>
                </c:pt>
                <c:pt idx="3929">
                  <c:v>33.44</c:v>
                </c:pt>
                <c:pt idx="3930">
                  <c:v>37.65</c:v>
                </c:pt>
                <c:pt idx="3931">
                  <c:v>50.96</c:v>
                </c:pt>
                <c:pt idx="3932">
                  <c:v>56.23</c:v>
                </c:pt>
                <c:pt idx="3933">
                  <c:v>53.95</c:v>
                </c:pt>
                <c:pt idx="3934">
                  <c:v>69.19</c:v>
                </c:pt>
                <c:pt idx="3935">
                  <c:v>66.86</c:v>
                </c:pt>
                <c:pt idx="3936">
                  <c:v>64.31</c:v>
                </c:pt>
                <c:pt idx="3937">
                  <c:v>62.59</c:v>
                </c:pt>
                <c:pt idx="3938">
                  <c:v>59.47</c:v>
                </c:pt>
                <c:pt idx="3939">
                  <c:v>50.14</c:v>
                </c:pt>
                <c:pt idx="3940">
                  <c:v>42.72</c:v>
                </c:pt>
                <c:pt idx="3941">
                  <c:v>42.83</c:v>
                </c:pt>
                <c:pt idx="3942">
                  <c:v>39.64</c:v>
                </c:pt>
                <c:pt idx="3943">
                  <c:v>39.1</c:v>
                </c:pt>
                <c:pt idx="3944">
                  <c:v>43.09</c:v>
                </c:pt>
                <c:pt idx="3945">
                  <c:v>43.86</c:v>
                </c:pt>
                <c:pt idx="3946">
                  <c:v>49.37</c:v>
                </c:pt>
                <c:pt idx="3947">
                  <c:v>54.86</c:v>
                </c:pt>
                <c:pt idx="3948">
                  <c:v>54.67</c:v>
                </c:pt>
                <c:pt idx="3949">
                  <c:v>54.49</c:v>
                </c:pt>
                <c:pt idx="3950">
                  <c:v>58.99</c:v>
                </c:pt>
                <c:pt idx="3951">
                  <c:v>69.62</c:v>
                </c:pt>
                <c:pt idx="3952">
                  <c:v>82.84</c:v>
                </c:pt>
                <c:pt idx="3953">
                  <c:v>90.42</c:v>
                </c:pt>
                <c:pt idx="3954">
                  <c:v>93.97</c:v>
                </c:pt>
                <c:pt idx="3955">
                  <c:v>95.04</c:v>
                </c:pt>
                <c:pt idx="3956">
                  <c:v>104.48</c:v>
                </c:pt>
                <c:pt idx="3957">
                  <c:v>104.91</c:v>
                </c:pt>
                <c:pt idx="3958">
                  <c:v>116.02</c:v>
                </c:pt>
                <c:pt idx="3959">
                  <c:v>119.74</c:v>
                </c:pt>
                <c:pt idx="3960">
                  <c:v>144.94</c:v>
                </c:pt>
                <c:pt idx="3961">
                  <c:v>173.56</c:v>
                </c:pt>
                <c:pt idx="3962">
                  <c:v>169.71</c:v>
                </c:pt>
                <c:pt idx="3963">
                  <c:v>163.53</c:v>
                </c:pt>
                <c:pt idx="3964">
                  <c:v>144.25</c:v>
                </c:pt>
                <c:pt idx="3965">
                  <c:v>141.07</c:v>
                </c:pt>
                <c:pt idx="3966">
                  <c:v>125.82</c:v>
                </c:pt>
                <c:pt idx="3967">
                  <c:v>124.26</c:v>
                </c:pt>
                <c:pt idx="3968">
                  <c:v>96.38</c:v>
                </c:pt>
                <c:pt idx="3969">
                  <c:v>90.26</c:v>
                </c:pt>
                <c:pt idx="3970">
                  <c:v>90.06</c:v>
                </c:pt>
                <c:pt idx="3971">
                  <c:v>88.84</c:v>
                </c:pt>
                <c:pt idx="3972">
                  <c:v>92.13</c:v>
                </c:pt>
                <c:pt idx="3973">
                  <c:v>86.98</c:v>
                </c:pt>
                <c:pt idx="3974">
                  <c:v>86.28</c:v>
                </c:pt>
                <c:pt idx="3975">
                  <c:v>92.52</c:v>
                </c:pt>
                <c:pt idx="3976">
                  <c:v>96.73</c:v>
                </c:pt>
                <c:pt idx="3977">
                  <c:v>115.71</c:v>
                </c:pt>
                <c:pt idx="3978">
                  <c:v>117.71</c:v>
                </c:pt>
                <c:pt idx="3979">
                  <c:v>128.69</c:v>
                </c:pt>
                <c:pt idx="3980">
                  <c:v>131.94</c:v>
                </c:pt>
                <c:pt idx="3981">
                  <c:v>135.53</c:v>
                </c:pt>
                <c:pt idx="3982">
                  <c:v>144.11000000000001</c:v>
                </c:pt>
                <c:pt idx="3983">
                  <c:v>181.73</c:v>
                </c:pt>
                <c:pt idx="3984">
                  <c:v>194.47</c:v>
                </c:pt>
                <c:pt idx="3985">
                  <c:v>235.97</c:v>
                </c:pt>
                <c:pt idx="3986">
                  <c:v>205.35</c:v>
                </c:pt>
                <c:pt idx="3987">
                  <c:v>151.44999999999999</c:v>
                </c:pt>
                <c:pt idx="3988">
                  <c:v>134.43</c:v>
                </c:pt>
                <c:pt idx="3989">
                  <c:v>124.02</c:v>
                </c:pt>
                <c:pt idx="3990">
                  <c:v>120.29</c:v>
                </c:pt>
                <c:pt idx="3991">
                  <c:v>118.25</c:v>
                </c:pt>
                <c:pt idx="3992">
                  <c:v>97.08</c:v>
                </c:pt>
                <c:pt idx="3993">
                  <c:v>95.69</c:v>
                </c:pt>
                <c:pt idx="3994">
                  <c:v>95.4</c:v>
                </c:pt>
                <c:pt idx="3995">
                  <c:v>93.25</c:v>
                </c:pt>
                <c:pt idx="3996">
                  <c:v>92.71</c:v>
                </c:pt>
                <c:pt idx="3997">
                  <c:v>92.81</c:v>
                </c:pt>
                <c:pt idx="3998">
                  <c:v>93.2</c:v>
                </c:pt>
                <c:pt idx="3999">
                  <c:v>93.81</c:v>
                </c:pt>
                <c:pt idx="4000">
                  <c:v>96.79</c:v>
                </c:pt>
                <c:pt idx="4001">
                  <c:v>116.98</c:v>
                </c:pt>
                <c:pt idx="4002">
                  <c:v>129.37</c:v>
                </c:pt>
                <c:pt idx="4003">
                  <c:v>132.44999999999999</c:v>
                </c:pt>
                <c:pt idx="4004">
                  <c:v>148.07</c:v>
                </c:pt>
                <c:pt idx="4005">
                  <c:v>176.94</c:v>
                </c:pt>
                <c:pt idx="4006">
                  <c:v>164.34</c:v>
                </c:pt>
                <c:pt idx="4007">
                  <c:v>171.06</c:v>
                </c:pt>
                <c:pt idx="4008">
                  <c:v>155.84</c:v>
                </c:pt>
                <c:pt idx="4009">
                  <c:v>166.43</c:v>
                </c:pt>
                <c:pt idx="4010">
                  <c:v>158.04</c:v>
                </c:pt>
                <c:pt idx="4011">
                  <c:v>139.16</c:v>
                </c:pt>
                <c:pt idx="4012">
                  <c:v>129.97999999999999</c:v>
                </c:pt>
                <c:pt idx="4013">
                  <c:v>128.32</c:v>
                </c:pt>
                <c:pt idx="4014">
                  <c:v>125.19</c:v>
                </c:pt>
                <c:pt idx="4015">
                  <c:v>129.58000000000001</c:v>
                </c:pt>
                <c:pt idx="4016">
                  <c:v>96.7</c:v>
                </c:pt>
                <c:pt idx="4017">
                  <c:v>95.14</c:v>
                </c:pt>
                <c:pt idx="4018">
                  <c:v>94.66</c:v>
                </c:pt>
                <c:pt idx="4019">
                  <c:v>93.98</c:v>
                </c:pt>
                <c:pt idx="4020">
                  <c:v>93.46</c:v>
                </c:pt>
                <c:pt idx="4021">
                  <c:v>93.28</c:v>
                </c:pt>
                <c:pt idx="4022">
                  <c:v>93.26</c:v>
                </c:pt>
                <c:pt idx="4023">
                  <c:v>94.32</c:v>
                </c:pt>
                <c:pt idx="4024">
                  <c:v>96.86</c:v>
                </c:pt>
                <c:pt idx="4025">
                  <c:v>100.04</c:v>
                </c:pt>
                <c:pt idx="4026">
                  <c:v>103.07</c:v>
                </c:pt>
                <c:pt idx="4027">
                  <c:v>107.15</c:v>
                </c:pt>
                <c:pt idx="4028">
                  <c:v>137.35</c:v>
                </c:pt>
                <c:pt idx="4029">
                  <c:v>168.71</c:v>
                </c:pt>
                <c:pt idx="4030">
                  <c:v>203.34</c:v>
                </c:pt>
                <c:pt idx="4031">
                  <c:v>197.16</c:v>
                </c:pt>
                <c:pt idx="4032">
                  <c:v>187.08</c:v>
                </c:pt>
                <c:pt idx="4033">
                  <c:v>169.11</c:v>
                </c:pt>
                <c:pt idx="4034">
                  <c:v>153.16999999999999</c:v>
                </c:pt>
                <c:pt idx="4035">
                  <c:v>136.80000000000001</c:v>
                </c:pt>
                <c:pt idx="4036">
                  <c:v>133.24</c:v>
                </c:pt>
                <c:pt idx="4037">
                  <c:v>114.7</c:v>
                </c:pt>
                <c:pt idx="4038">
                  <c:v>109.4</c:v>
                </c:pt>
                <c:pt idx="4039">
                  <c:v>111.33</c:v>
                </c:pt>
                <c:pt idx="4040">
                  <c:v>110.33</c:v>
                </c:pt>
                <c:pt idx="4041">
                  <c:v>95.73</c:v>
                </c:pt>
                <c:pt idx="4042">
                  <c:v>96.13</c:v>
                </c:pt>
                <c:pt idx="4043">
                  <c:v>96.15</c:v>
                </c:pt>
                <c:pt idx="4044">
                  <c:v>95.98</c:v>
                </c:pt>
                <c:pt idx="4045">
                  <c:v>95.13</c:v>
                </c:pt>
                <c:pt idx="4046">
                  <c:v>95.68</c:v>
                </c:pt>
                <c:pt idx="4047">
                  <c:v>95.9</c:v>
                </c:pt>
                <c:pt idx="4048">
                  <c:v>98.1</c:v>
                </c:pt>
                <c:pt idx="4049">
                  <c:v>108.68</c:v>
                </c:pt>
                <c:pt idx="4050">
                  <c:v>109.21</c:v>
                </c:pt>
                <c:pt idx="4051">
                  <c:v>112.74</c:v>
                </c:pt>
                <c:pt idx="4052">
                  <c:v>113.87</c:v>
                </c:pt>
                <c:pt idx="4053">
                  <c:v>155.38</c:v>
                </c:pt>
                <c:pt idx="4054">
                  <c:v>166.8</c:v>
                </c:pt>
                <c:pt idx="4055">
                  <c:v>174.46</c:v>
                </c:pt>
                <c:pt idx="4056">
                  <c:v>166.33</c:v>
                </c:pt>
                <c:pt idx="4057">
                  <c:v>163.98</c:v>
                </c:pt>
                <c:pt idx="4058">
                  <c:v>154.72</c:v>
                </c:pt>
                <c:pt idx="4059">
                  <c:v>144.26</c:v>
                </c:pt>
                <c:pt idx="4060">
                  <c:v>125.65</c:v>
                </c:pt>
                <c:pt idx="4061">
                  <c:v>111.81</c:v>
                </c:pt>
                <c:pt idx="4062">
                  <c:v>104.64</c:v>
                </c:pt>
                <c:pt idx="4063">
                  <c:v>100.44</c:v>
                </c:pt>
                <c:pt idx="4064">
                  <c:v>101.21</c:v>
                </c:pt>
                <c:pt idx="4065">
                  <c:v>98.51</c:v>
                </c:pt>
                <c:pt idx="4066">
                  <c:v>94.34</c:v>
                </c:pt>
                <c:pt idx="4067">
                  <c:v>95.63</c:v>
                </c:pt>
                <c:pt idx="4068">
                  <c:v>94.91</c:v>
                </c:pt>
                <c:pt idx="4069">
                  <c:v>95.18</c:v>
                </c:pt>
                <c:pt idx="4070">
                  <c:v>91.99</c:v>
                </c:pt>
                <c:pt idx="4071">
                  <c:v>92.01</c:v>
                </c:pt>
                <c:pt idx="4072">
                  <c:v>96.24</c:v>
                </c:pt>
                <c:pt idx="4073">
                  <c:v>108.78</c:v>
                </c:pt>
                <c:pt idx="4074">
                  <c:v>110.63</c:v>
                </c:pt>
                <c:pt idx="4075">
                  <c:v>109.99</c:v>
                </c:pt>
                <c:pt idx="4076">
                  <c:v>112.4</c:v>
                </c:pt>
                <c:pt idx="4077">
                  <c:v>120.88</c:v>
                </c:pt>
                <c:pt idx="4078">
                  <c:v>127.09</c:v>
                </c:pt>
                <c:pt idx="4079">
                  <c:v>134.55000000000001</c:v>
                </c:pt>
                <c:pt idx="4080">
                  <c:v>130.80000000000001</c:v>
                </c:pt>
                <c:pt idx="4081">
                  <c:v>119.06</c:v>
                </c:pt>
                <c:pt idx="4082">
                  <c:v>103.36</c:v>
                </c:pt>
                <c:pt idx="4083">
                  <c:v>101.34</c:v>
                </c:pt>
                <c:pt idx="4084">
                  <c:v>92.39</c:v>
                </c:pt>
                <c:pt idx="4085">
                  <c:v>78.599999999999994</c:v>
                </c:pt>
                <c:pt idx="4086">
                  <c:v>60.25</c:v>
                </c:pt>
                <c:pt idx="4087">
                  <c:v>46.17</c:v>
                </c:pt>
                <c:pt idx="4088">
                  <c:v>32.57</c:v>
                </c:pt>
                <c:pt idx="4089">
                  <c:v>29.03</c:v>
                </c:pt>
                <c:pt idx="4090">
                  <c:v>24.95</c:v>
                </c:pt>
                <c:pt idx="4091">
                  <c:v>20.420000000000002</c:v>
                </c:pt>
                <c:pt idx="4092">
                  <c:v>13.23</c:v>
                </c:pt>
                <c:pt idx="4093">
                  <c:v>13.2</c:v>
                </c:pt>
                <c:pt idx="4094">
                  <c:v>13.17</c:v>
                </c:pt>
                <c:pt idx="4095">
                  <c:v>12.97</c:v>
                </c:pt>
                <c:pt idx="4096">
                  <c:v>22.49</c:v>
                </c:pt>
                <c:pt idx="4097">
                  <c:v>26.39</c:v>
                </c:pt>
                <c:pt idx="4098">
                  <c:v>27.68</c:v>
                </c:pt>
                <c:pt idx="4099">
                  <c:v>32.590000000000003</c:v>
                </c:pt>
                <c:pt idx="4100">
                  <c:v>37.42</c:v>
                </c:pt>
                <c:pt idx="4101">
                  <c:v>51.46</c:v>
                </c:pt>
                <c:pt idx="4102">
                  <c:v>64.81</c:v>
                </c:pt>
                <c:pt idx="4103">
                  <c:v>67.94</c:v>
                </c:pt>
                <c:pt idx="4104">
                  <c:v>69.73</c:v>
                </c:pt>
                <c:pt idx="4105">
                  <c:v>67.569999999999993</c:v>
                </c:pt>
                <c:pt idx="4106">
                  <c:v>64.08</c:v>
                </c:pt>
                <c:pt idx="4107">
                  <c:v>60.62</c:v>
                </c:pt>
                <c:pt idx="4108">
                  <c:v>54.27</c:v>
                </c:pt>
                <c:pt idx="4109">
                  <c:v>41.12</c:v>
                </c:pt>
                <c:pt idx="4110">
                  <c:v>29.49</c:v>
                </c:pt>
                <c:pt idx="4111">
                  <c:v>27.14</c:v>
                </c:pt>
                <c:pt idx="4112">
                  <c:v>22.74</c:v>
                </c:pt>
                <c:pt idx="4113">
                  <c:v>15.61</c:v>
                </c:pt>
                <c:pt idx="4114">
                  <c:v>10.14</c:v>
                </c:pt>
                <c:pt idx="4115">
                  <c:v>10.220000000000001</c:v>
                </c:pt>
                <c:pt idx="4116">
                  <c:v>9.6999999999999993</c:v>
                </c:pt>
                <c:pt idx="4117">
                  <c:v>9.74</c:v>
                </c:pt>
                <c:pt idx="4118">
                  <c:v>9.64</c:v>
                </c:pt>
                <c:pt idx="4119">
                  <c:v>24.62</c:v>
                </c:pt>
                <c:pt idx="4120">
                  <c:v>38.85</c:v>
                </c:pt>
                <c:pt idx="4121">
                  <c:v>54.31</c:v>
                </c:pt>
                <c:pt idx="4122">
                  <c:v>54.42</c:v>
                </c:pt>
                <c:pt idx="4123">
                  <c:v>61</c:v>
                </c:pt>
                <c:pt idx="4124">
                  <c:v>73.739999999999995</c:v>
                </c:pt>
                <c:pt idx="4125">
                  <c:v>75.64</c:v>
                </c:pt>
                <c:pt idx="4126">
                  <c:v>98.42</c:v>
                </c:pt>
                <c:pt idx="4127">
                  <c:v>98.77</c:v>
                </c:pt>
                <c:pt idx="4128">
                  <c:v>101.47</c:v>
                </c:pt>
                <c:pt idx="4129">
                  <c:v>111.75</c:v>
                </c:pt>
                <c:pt idx="4130">
                  <c:v>98.91</c:v>
                </c:pt>
                <c:pt idx="4131">
                  <c:v>91.2</c:v>
                </c:pt>
                <c:pt idx="4132">
                  <c:v>90.74</c:v>
                </c:pt>
                <c:pt idx="4133">
                  <c:v>77.77</c:v>
                </c:pt>
                <c:pt idx="4134">
                  <c:v>68.849999999999994</c:v>
                </c:pt>
                <c:pt idx="4135">
                  <c:v>67.58</c:v>
                </c:pt>
                <c:pt idx="4136">
                  <c:v>57.89</c:v>
                </c:pt>
                <c:pt idx="4137">
                  <c:v>64.12</c:v>
                </c:pt>
                <c:pt idx="4138">
                  <c:v>64.239999999999995</c:v>
                </c:pt>
                <c:pt idx="4139">
                  <c:v>50.98</c:v>
                </c:pt>
                <c:pt idx="4140">
                  <c:v>55.52</c:v>
                </c:pt>
                <c:pt idx="4141">
                  <c:v>49.48</c:v>
                </c:pt>
                <c:pt idx="4142">
                  <c:v>59.78</c:v>
                </c:pt>
                <c:pt idx="4143">
                  <c:v>78.61</c:v>
                </c:pt>
                <c:pt idx="4144">
                  <c:v>87.58</c:v>
                </c:pt>
                <c:pt idx="4145">
                  <c:v>95.11</c:v>
                </c:pt>
                <c:pt idx="4146">
                  <c:v>104.42</c:v>
                </c:pt>
                <c:pt idx="4147">
                  <c:v>107.61</c:v>
                </c:pt>
                <c:pt idx="4148">
                  <c:v>120.16</c:v>
                </c:pt>
                <c:pt idx="4149">
                  <c:v>144.33000000000001</c:v>
                </c:pt>
                <c:pt idx="4150">
                  <c:v>163.19999999999999</c:v>
                </c:pt>
                <c:pt idx="4151">
                  <c:v>152.88999999999999</c:v>
                </c:pt>
                <c:pt idx="4152">
                  <c:v>153.21</c:v>
                </c:pt>
                <c:pt idx="4153">
                  <c:v>165.68</c:v>
                </c:pt>
                <c:pt idx="4154">
                  <c:v>155.07</c:v>
                </c:pt>
                <c:pt idx="4155">
                  <c:v>139.35</c:v>
                </c:pt>
                <c:pt idx="4156">
                  <c:v>134.9</c:v>
                </c:pt>
                <c:pt idx="4157">
                  <c:v>122.28</c:v>
                </c:pt>
                <c:pt idx="4158">
                  <c:v>101.37</c:v>
                </c:pt>
                <c:pt idx="4159">
                  <c:v>112.23</c:v>
                </c:pt>
                <c:pt idx="4160">
                  <c:v>91.49</c:v>
                </c:pt>
                <c:pt idx="4161">
                  <c:v>89.89</c:v>
                </c:pt>
                <c:pt idx="4162">
                  <c:v>88.72</c:v>
                </c:pt>
                <c:pt idx="4163">
                  <c:v>91.39</c:v>
                </c:pt>
                <c:pt idx="4164">
                  <c:v>90.9</c:v>
                </c:pt>
                <c:pt idx="4165">
                  <c:v>85.92</c:v>
                </c:pt>
                <c:pt idx="4166">
                  <c:v>80.75</c:v>
                </c:pt>
                <c:pt idx="4167">
                  <c:v>80.64</c:v>
                </c:pt>
                <c:pt idx="4168">
                  <c:v>83.16</c:v>
                </c:pt>
                <c:pt idx="4169">
                  <c:v>66.540000000000006</c:v>
                </c:pt>
                <c:pt idx="4170">
                  <c:v>73.459999999999994</c:v>
                </c:pt>
                <c:pt idx="4171">
                  <c:v>81.569999999999993</c:v>
                </c:pt>
                <c:pt idx="4172">
                  <c:v>92.84</c:v>
                </c:pt>
                <c:pt idx="4173">
                  <c:v>91.58</c:v>
                </c:pt>
                <c:pt idx="4174">
                  <c:v>123.59</c:v>
                </c:pt>
                <c:pt idx="4175">
                  <c:v>134.18</c:v>
                </c:pt>
                <c:pt idx="4176">
                  <c:v>129.47</c:v>
                </c:pt>
                <c:pt idx="4177">
                  <c:v>123.8</c:v>
                </c:pt>
                <c:pt idx="4178">
                  <c:v>133.21</c:v>
                </c:pt>
                <c:pt idx="4179">
                  <c:v>121.38</c:v>
                </c:pt>
                <c:pt idx="4180">
                  <c:v>112.63</c:v>
                </c:pt>
                <c:pt idx="4181">
                  <c:v>101.65</c:v>
                </c:pt>
                <c:pt idx="4182">
                  <c:v>91.57</c:v>
                </c:pt>
                <c:pt idx="4183">
                  <c:v>96.12</c:v>
                </c:pt>
                <c:pt idx="4184">
                  <c:v>84.05</c:v>
                </c:pt>
                <c:pt idx="4185">
                  <c:v>76.86</c:v>
                </c:pt>
                <c:pt idx="4186">
                  <c:v>66.209999999999994</c:v>
                </c:pt>
                <c:pt idx="4187">
                  <c:v>58.95</c:v>
                </c:pt>
                <c:pt idx="4188">
                  <c:v>58.4</c:v>
                </c:pt>
                <c:pt idx="4189">
                  <c:v>49.39</c:v>
                </c:pt>
                <c:pt idx="4190">
                  <c:v>52.73</c:v>
                </c:pt>
                <c:pt idx="4191">
                  <c:v>68.42</c:v>
                </c:pt>
                <c:pt idx="4192">
                  <c:v>88.66</c:v>
                </c:pt>
                <c:pt idx="4193">
                  <c:v>90.98</c:v>
                </c:pt>
                <c:pt idx="4194">
                  <c:v>101.06</c:v>
                </c:pt>
                <c:pt idx="4195">
                  <c:v>107.64</c:v>
                </c:pt>
                <c:pt idx="4196">
                  <c:v>119.74</c:v>
                </c:pt>
                <c:pt idx="4197">
                  <c:v>140.16999999999999</c:v>
                </c:pt>
                <c:pt idx="4198">
                  <c:v>147.32</c:v>
                </c:pt>
                <c:pt idx="4199">
                  <c:v>154.12</c:v>
                </c:pt>
                <c:pt idx="4200">
                  <c:v>140.46</c:v>
                </c:pt>
                <c:pt idx="4201">
                  <c:v>130.06</c:v>
                </c:pt>
                <c:pt idx="4202">
                  <c:v>125.76</c:v>
                </c:pt>
                <c:pt idx="4203">
                  <c:v>121.77</c:v>
                </c:pt>
                <c:pt idx="4204">
                  <c:v>114.29</c:v>
                </c:pt>
                <c:pt idx="4205">
                  <c:v>105.94</c:v>
                </c:pt>
                <c:pt idx="4206">
                  <c:v>97.67</c:v>
                </c:pt>
                <c:pt idx="4207">
                  <c:v>88.91</c:v>
                </c:pt>
                <c:pt idx="4208">
                  <c:v>88.39</c:v>
                </c:pt>
                <c:pt idx="4209">
                  <c:v>85.9</c:v>
                </c:pt>
                <c:pt idx="4210">
                  <c:v>73.73</c:v>
                </c:pt>
                <c:pt idx="4211">
                  <c:v>70.739999999999995</c:v>
                </c:pt>
                <c:pt idx="4212">
                  <c:v>81.39</c:v>
                </c:pt>
                <c:pt idx="4213">
                  <c:v>80.959999999999994</c:v>
                </c:pt>
                <c:pt idx="4214">
                  <c:v>80.489999999999995</c:v>
                </c:pt>
                <c:pt idx="4215">
                  <c:v>83.17</c:v>
                </c:pt>
                <c:pt idx="4216">
                  <c:v>88.24</c:v>
                </c:pt>
                <c:pt idx="4217">
                  <c:v>93.06</c:v>
                </c:pt>
                <c:pt idx="4218">
                  <c:v>95.7</c:v>
                </c:pt>
                <c:pt idx="4219">
                  <c:v>101.74</c:v>
                </c:pt>
                <c:pt idx="4220">
                  <c:v>102.64</c:v>
                </c:pt>
                <c:pt idx="4221">
                  <c:v>111.83</c:v>
                </c:pt>
                <c:pt idx="4222">
                  <c:v>143.99</c:v>
                </c:pt>
                <c:pt idx="4223">
                  <c:v>143.03</c:v>
                </c:pt>
                <c:pt idx="4224">
                  <c:v>144.69</c:v>
                </c:pt>
                <c:pt idx="4225">
                  <c:v>134.22</c:v>
                </c:pt>
                <c:pt idx="4226">
                  <c:v>120.48</c:v>
                </c:pt>
                <c:pt idx="4227">
                  <c:v>102.92</c:v>
                </c:pt>
                <c:pt idx="4228">
                  <c:v>96.64</c:v>
                </c:pt>
                <c:pt idx="4229">
                  <c:v>89.16</c:v>
                </c:pt>
                <c:pt idx="4230">
                  <c:v>87.41</c:v>
                </c:pt>
                <c:pt idx="4231">
                  <c:v>86.6</c:v>
                </c:pt>
                <c:pt idx="4232">
                  <c:v>82.68</c:v>
                </c:pt>
                <c:pt idx="4233">
                  <c:v>82.32</c:v>
                </c:pt>
                <c:pt idx="4234">
                  <c:v>86.13</c:v>
                </c:pt>
                <c:pt idx="4235">
                  <c:v>85.79</c:v>
                </c:pt>
                <c:pt idx="4236">
                  <c:v>85.25</c:v>
                </c:pt>
                <c:pt idx="4237">
                  <c:v>85</c:v>
                </c:pt>
                <c:pt idx="4238">
                  <c:v>84.99</c:v>
                </c:pt>
                <c:pt idx="4239">
                  <c:v>85.03</c:v>
                </c:pt>
                <c:pt idx="4240">
                  <c:v>89.09</c:v>
                </c:pt>
                <c:pt idx="4241">
                  <c:v>97.51</c:v>
                </c:pt>
                <c:pt idx="4242">
                  <c:v>104.65</c:v>
                </c:pt>
                <c:pt idx="4243">
                  <c:v>112.13</c:v>
                </c:pt>
                <c:pt idx="4244">
                  <c:v>111.69</c:v>
                </c:pt>
                <c:pt idx="4245">
                  <c:v>116.22</c:v>
                </c:pt>
                <c:pt idx="4246">
                  <c:v>136.30000000000001</c:v>
                </c:pt>
                <c:pt idx="4247">
                  <c:v>130.81</c:v>
                </c:pt>
                <c:pt idx="4248">
                  <c:v>125.97</c:v>
                </c:pt>
                <c:pt idx="4249">
                  <c:v>103.78</c:v>
                </c:pt>
                <c:pt idx="4250">
                  <c:v>89.75</c:v>
                </c:pt>
                <c:pt idx="4251">
                  <c:v>76.650000000000006</c:v>
                </c:pt>
                <c:pt idx="4252">
                  <c:v>66.400000000000006</c:v>
                </c:pt>
                <c:pt idx="4253">
                  <c:v>48.71</c:v>
                </c:pt>
                <c:pt idx="4254">
                  <c:v>38.03</c:v>
                </c:pt>
                <c:pt idx="4255">
                  <c:v>36.950000000000003</c:v>
                </c:pt>
                <c:pt idx="4256">
                  <c:v>32.46</c:v>
                </c:pt>
                <c:pt idx="4257">
                  <c:v>32.04</c:v>
                </c:pt>
                <c:pt idx="4258">
                  <c:v>29.29</c:v>
                </c:pt>
                <c:pt idx="4259">
                  <c:v>23.87</c:v>
                </c:pt>
                <c:pt idx="4260">
                  <c:v>19.559999999999999</c:v>
                </c:pt>
                <c:pt idx="4261">
                  <c:v>15.75</c:v>
                </c:pt>
                <c:pt idx="4262">
                  <c:v>15.91</c:v>
                </c:pt>
                <c:pt idx="4263">
                  <c:v>26.08</c:v>
                </c:pt>
                <c:pt idx="4264">
                  <c:v>33.22</c:v>
                </c:pt>
                <c:pt idx="4265">
                  <c:v>41.87</c:v>
                </c:pt>
                <c:pt idx="4266">
                  <c:v>48.5</c:v>
                </c:pt>
                <c:pt idx="4267">
                  <c:v>60.25</c:v>
                </c:pt>
                <c:pt idx="4268">
                  <c:v>62.77</c:v>
                </c:pt>
                <c:pt idx="4269">
                  <c:v>82.07</c:v>
                </c:pt>
                <c:pt idx="4270">
                  <c:v>98.98</c:v>
                </c:pt>
                <c:pt idx="4271">
                  <c:v>99.68</c:v>
                </c:pt>
                <c:pt idx="4272">
                  <c:v>106.23</c:v>
                </c:pt>
                <c:pt idx="4273">
                  <c:v>103.49</c:v>
                </c:pt>
                <c:pt idx="4274">
                  <c:v>89.93</c:v>
                </c:pt>
                <c:pt idx="4275">
                  <c:v>83.99</c:v>
                </c:pt>
                <c:pt idx="4276">
                  <c:v>71.510000000000005</c:v>
                </c:pt>
                <c:pt idx="4277">
                  <c:v>58.04</c:v>
                </c:pt>
                <c:pt idx="4278">
                  <c:v>49.34</c:v>
                </c:pt>
                <c:pt idx="4279">
                  <c:v>43.08</c:v>
                </c:pt>
                <c:pt idx="4280">
                  <c:v>36.28</c:v>
                </c:pt>
                <c:pt idx="4281">
                  <c:v>40.19</c:v>
                </c:pt>
                <c:pt idx="4282">
                  <c:v>36.380000000000003</c:v>
                </c:pt>
                <c:pt idx="4283">
                  <c:v>35.61</c:v>
                </c:pt>
                <c:pt idx="4284">
                  <c:v>34.93</c:v>
                </c:pt>
                <c:pt idx="4285">
                  <c:v>26.04</c:v>
                </c:pt>
                <c:pt idx="4286">
                  <c:v>34.31</c:v>
                </c:pt>
                <c:pt idx="4287">
                  <c:v>39.700000000000003</c:v>
                </c:pt>
                <c:pt idx="4288">
                  <c:v>58.46</c:v>
                </c:pt>
                <c:pt idx="4289">
                  <c:v>63.43</c:v>
                </c:pt>
                <c:pt idx="4290">
                  <c:v>65.89</c:v>
                </c:pt>
                <c:pt idx="4291">
                  <c:v>78.400000000000006</c:v>
                </c:pt>
                <c:pt idx="4292">
                  <c:v>90.16</c:v>
                </c:pt>
                <c:pt idx="4293">
                  <c:v>110.5</c:v>
                </c:pt>
                <c:pt idx="4294">
                  <c:v>119.27</c:v>
                </c:pt>
                <c:pt idx="4295">
                  <c:v>124.11</c:v>
                </c:pt>
                <c:pt idx="4296">
                  <c:v>111.45</c:v>
                </c:pt>
                <c:pt idx="4297">
                  <c:v>110.18</c:v>
                </c:pt>
                <c:pt idx="4298">
                  <c:v>98.61</c:v>
                </c:pt>
                <c:pt idx="4299">
                  <c:v>88.22</c:v>
                </c:pt>
                <c:pt idx="4300">
                  <c:v>87.68</c:v>
                </c:pt>
                <c:pt idx="4301">
                  <c:v>77.64</c:v>
                </c:pt>
                <c:pt idx="4302">
                  <c:v>70</c:v>
                </c:pt>
                <c:pt idx="4303">
                  <c:v>60.75</c:v>
                </c:pt>
                <c:pt idx="4304">
                  <c:v>84.73</c:v>
                </c:pt>
                <c:pt idx="4305">
                  <c:v>84.13</c:v>
                </c:pt>
                <c:pt idx="4306">
                  <c:v>52.42</c:v>
                </c:pt>
                <c:pt idx="4307">
                  <c:v>52.08</c:v>
                </c:pt>
                <c:pt idx="4308">
                  <c:v>51.68</c:v>
                </c:pt>
                <c:pt idx="4309">
                  <c:v>51.38</c:v>
                </c:pt>
                <c:pt idx="4310">
                  <c:v>47.16</c:v>
                </c:pt>
                <c:pt idx="4311">
                  <c:v>47.03</c:v>
                </c:pt>
                <c:pt idx="4312">
                  <c:v>47.9</c:v>
                </c:pt>
                <c:pt idx="4313">
                  <c:v>54.56</c:v>
                </c:pt>
                <c:pt idx="4314">
                  <c:v>52.24</c:v>
                </c:pt>
                <c:pt idx="4315">
                  <c:v>60.46</c:v>
                </c:pt>
                <c:pt idx="4316">
                  <c:v>71.17</c:v>
                </c:pt>
                <c:pt idx="4317">
                  <c:v>77.290000000000006</c:v>
                </c:pt>
                <c:pt idx="4318">
                  <c:v>97.4</c:v>
                </c:pt>
                <c:pt idx="4319">
                  <c:v>110.71</c:v>
                </c:pt>
                <c:pt idx="4320">
                  <c:v>103.31</c:v>
                </c:pt>
                <c:pt idx="4321">
                  <c:v>97.28</c:v>
                </c:pt>
                <c:pt idx="4322">
                  <c:v>96.5</c:v>
                </c:pt>
                <c:pt idx="4323">
                  <c:v>88.05</c:v>
                </c:pt>
                <c:pt idx="4324">
                  <c:v>70.67</c:v>
                </c:pt>
                <c:pt idx="4325">
                  <c:v>61.04</c:v>
                </c:pt>
                <c:pt idx="4326">
                  <c:v>53.31</c:v>
                </c:pt>
                <c:pt idx="4327">
                  <c:v>47.9</c:v>
                </c:pt>
                <c:pt idx="4328">
                  <c:v>39.979999999999997</c:v>
                </c:pt>
                <c:pt idx="4329">
                  <c:v>44.86</c:v>
                </c:pt>
                <c:pt idx="4330">
                  <c:v>40.6</c:v>
                </c:pt>
                <c:pt idx="4331">
                  <c:v>35.94</c:v>
                </c:pt>
                <c:pt idx="4332">
                  <c:v>35.64</c:v>
                </c:pt>
                <c:pt idx="4333">
                  <c:v>31.67</c:v>
                </c:pt>
                <c:pt idx="4334">
                  <c:v>34.19</c:v>
                </c:pt>
                <c:pt idx="4335">
                  <c:v>39.6</c:v>
                </c:pt>
                <c:pt idx="4336">
                  <c:v>56.95</c:v>
                </c:pt>
                <c:pt idx="4337">
                  <c:v>66.95</c:v>
                </c:pt>
                <c:pt idx="4338">
                  <c:v>85.11</c:v>
                </c:pt>
                <c:pt idx="4339">
                  <c:v>90.17</c:v>
                </c:pt>
                <c:pt idx="4340">
                  <c:v>92.91</c:v>
                </c:pt>
                <c:pt idx="4341">
                  <c:v>108.93</c:v>
                </c:pt>
                <c:pt idx="4342">
                  <c:v>119.28</c:v>
                </c:pt>
                <c:pt idx="4343">
                  <c:v>128.11000000000001</c:v>
                </c:pt>
                <c:pt idx="4344">
                  <c:v>126.46</c:v>
                </c:pt>
                <c:pt idx="4345">
                  <c:v>127.09</c:v>
                </c:pt>
                <c:pt idx="4346">
                  <c:v>113.94</c:v>
                </c:pt>
                <c:pt idx="4347">
                  <c:v>107.39</c:v>
                </c:pt>
                <c:pt idx="4348">
                  <c:v>97.28</c:v>
                </c:pt>
                <c:pt idx="4349">
                  <c:v>83.25</c:v>
                </c:pt>
                <c:pt idx="4350">
                  <c:v>80</c:v>
                </c:pt>
                <c:pt idx="4351">
                  <c:v>78.349999999999994</c:v>
                </c:pt>
                <c:pt idx="4352">
                  <c:v>80.92</c:v>
                </c:pt>
                <c:pt idx="4353">
                  <c:v>85.9</c:v>
                </c:pt>
                <c:pt idx="4354">
                  <c:v>87.25</c:v>
                </c:pt>
                <c:pt idx="4355">
                  <c:v>87.75</c:v>
                </c:pt>
                <c:pt idx="4356">
                  <c:v>88.43</c:v>
                </c:pt>
                <c:pt idx="4357">
                  <c:v>88.84</c:v>
                </c:pt>
                <c:pt idx="4358">
                  <c:v>85.9</c:v>
                </c:pt>
                <c:pt idx="4359">
                  <c:v>89.03</c:v>
                </c:pt>
                <c:pt idx="4360">
                  <c:v>91.06</c:v>
                </c:pt>
                <c:pt idx="4361">
                  <c:v>93.24</c:v>
                </c:pt>
                <c:pt idx="4362">
                  <c:v>98.43</c:v>
                </c:pt>
                <c:pt idx="4363">
                  <c:v>102.84</c:v>
                </c:pt>
                <c:pt idx="4364">
                  <c:v>118.21</c:v>
                </c:pt>
                <c:pt idx="4365">
                  <c:v>111.86</c:v>
                </c:pt>
                <c:pt idx="4366">
                  <c:v>140.85</c:v>
                </c:pt>
                <c:pt idx="4367">
                  <c:v>156.49</c:v>
                </c:pt>
                <c:pt idx="4368">
                  <c:v>147.46</c:v>
                </c:pt>
                <c:pt idx="4369">
                  <c:v>141.76</c:v>
                </c:pt>
                <c:pt idx="4370">
                  <c:v>126.89</c:v>
                </c:pt>
                <c:pt idx="4371">
                  <c:v>116.8</c:v>
                </c:pt>
                <c:pt idx="4372">
                  <c:v>110.41</c:v>
                </c:pt>
                <c:pt idx="4373">
                  <c:v>102.26</c:v>
                </c:pt>
                <c:pt idx="4374">
                  <c:v>101.73</c:v>
                </c:pt>
                <c:pt idx="4375">
                  <c:v>100.51</c:v>
                </c:pt>
                <c:pt idx="4376">
                  <c:v>102.03</c:v>
                </c:pt>
                <c:pt idx="4377">
                  <c:v>91.64</c:v>
                </c:pt>
                <c:pt idx="4378">
                  <c:v>91.26</c:v>
                </c:pt>
                <c:pt idx="4379">
                  <c:v>91</c:v>
                </c:pt>
                <c:pt idx="4380">
                  <c:v>90.75</c:v>
                </c:pt>
                <c:pt idx="4381">
                  <c:v>87.13</c:v>
                </c:pt>
                <c:pt idx="4382">
                  <c:v>86.08</c:v>
                </c:pt>
                <c:pt idx="4383">
                  <c:v>86.61</c:v>
                </c:pt>
                <c:pt idx="4384">
                  <c:v>80.19</c:v>
                </c:pt>
                <c:pt idx="4385">
                  <c:v>89.3</c:v>
                </c:pt>
                <c:pt idx="4386">
                  <c:v>94.29</c:v>
                </c:pt>
                <c:pt idx="4387">
                  <c:v>96.79</c:v>
                </c:pt>
                <c:pt idx="4388">
                  <c:v>103.84</c:v>
                </c:pt>
                <c:pt idx="4389">
                  <c:v>121.72</c:v>
                </c:pt>
                <c:pt idx="4390">
                  <c:v>137.58000000000001</c:v>
                </c:pt>
                <c:pt idx="4391">
                  <c:v>143.18</c:v>
                </c:pt>
                <c:pt idx="4392">
                  <c:v>136.01</c:v>
                </c:pt>
                <c:pt idx="4393">
                  <c:v>124.45</c:v>
                </c:pt>
                <c:pt idx="4394">
                  <c:v>118.09</c:v>
                </c:pt>
                <c:pt idx="4395">
                  <c:v>105.84</c:v>
                </c:pt>
                <c:pt idx="4396">
                  <c:v>100.15</c:v>
                </c:pt>
                <c:pt idx="4397">
                  <c:v>98.31</c:v>
                </c:pt>
                <c:pt idx="4398">
                  <c:v>95.9</c:v>
                </c:pt>
                <c:pt idx="4399">
                  <c:v>95.04</c:v>
                </c:pt>
                <c:pt idx="4400">
                  <c:v>94.49</c:v>
                </c:pt>
                <c:pt idx="4401">
                  <c:v>94.47</c:v>
                </c:pt>
                <c:pt idx="4402">
                  <c:v>96.86</c:v>
                </c:pt>
                <c:pt idx="4403">
                  <c:v>95.6</c:v>
                </c:pt>
                <c:pt idx="4404">
                  <c:v>94.55</c:v>
                </c:pt>
                <c:pt idx="4405">
                  <c:v>94.51</c:v>
                </c:pt>
                <c:pt idx="4406">
                  <c:v>94.43</c:v>
                </c:pt>
                <c:pt idx="4407">
                  <c:v>94.92</c:v>
                </c:pt>
                <c:pt idx="4408">
                  <c:v>96.91</c:v>
                </c:pt>
                <c:pt idx="4409">
                  <c:v>115.68</c:v>
                </c:pt>
                <c:pt idx="4410">
                  <c:v>118.66</c:v>
                </c:pt>
                <c:pt idx="4411">
                  <c:v>134.69</c:v>
                </c:pt>
                <c:pt idx="4412">
                  <c:v>145.55000000000001</c:v>
                </c:pt>
                <c:pt idx="4413">
                  <c:v>151.16999999999999</c:v>
                </c:pt>
                <c:pt idx="4414">
                  <c:v>156.93</c:v>
                </c:pt>
                <c:pt idx="4415">
                  <c:v>198.18</c:v>
                </c:pt>
                <c:pt idx="4416">
                  <c:v>195.5</c:v>
                </c:pt>
                <c:pt idx="4417">
                  <c:v>227.63</c:v>
                </c:pt>
                <c:pt idx="4418">
                  <c:v>219.31</c:v>
                </c:pt>
                <c:pt idx="4419">
                  <c:v>203.74</c:v>
                </c:pt>
                <c:pt idx="4420">
                  <c:v>192.53</c:v>
                </c:pt>
                <c:pt idx="4421">
                  <c:v>170.58</c:v>
                </c:pt>
                <c:pt idx="4422">
                  <c:v>163.35</c:v>
                </c:pt>
                <c:pt idx="4423">
                  <c:v>131.44</c:v>
                </c:pt>
                <c:pt idx="4424">
                  <c:v>101.97</c:v>
                </c:pt>
                <c:pt idx="4425">
                  <c:v>97.9</c:v>
                </c:pt>
                <c:pt idx="4426">
                  <c:v>91.37</c:v>
                </c:pt>
                <c:pt idx="4427">
                  <c:v>91.18</c:v>
                </c:pt>
                <c:pt idx="4428">
                  <c:v>84.87</c:v>
                </c:pt>
                <c:pt idx="4429">
                  <c:v>84.7</c:v>
                </c:pt>
                <c:pt idx="4430">
                  <c:v>84.6</c:v>
                </c:pt>
                <c:pt idx="4431">
                  <c:v>90.31</c:v>
                </c:pt>
                <c:pt idx="4432">
                  <c:v>93.89</c:v>
                </c:pt>
                <c:pt idx="4433">
                  <c:v>101.97</c:v>
                </c:pt>
                <c:pt idx="4434">
                  <c:v>105.6</c:v>
                </c:pt>
                <c:pt idx="4435">
                  <c:v>107.67</c:v>
                </c:pt>
                <c:pt idx="4436">
                  <c:v>107.55</c:v>
                </c:pt>
                <c:pt idx="4437">
                  <c:v>122.24</c:v>
                </c:pt>
                <c:pt idx="4438">
                  <c:v>137.81</c:v>
                </c:pt>
                <c:pt idx="4439">
                  <c:v>137.44</c:v>
                </c:pt>
                <c:pt idx="4440">
                  <c:v>140.57</c:v>
                </c:pt>
                <c:pt idx="4441">
                  <c:v>133.19</c:v>
                </c:pt>
                <c:pt idx="4442">
                  <c:v>125.38</c:v>
                </c:pt>
                <c:pt idx="4443">
                  <c:v>116.55</c:v>
                </c:pt>
                <c:pt idx="4444">
                  <c:v>108.85</c:v>
                </c:pt>
                <c:pt idx="4445">
                  <c:v>95.5</c:v>
                </c:pt>
                <c:pt idx="4446">
                  <c:v>85.69</c:v>
                </c:pt>
                <c:pt idx="4447">
                  <c:v>75.180000000000007</c:v>
                </c:pt>
                <c:pt idx="4448">
                  <c:v>68.22</c:v>
                </c:pt>
                <c:pt idx="4449">
                  <c:v>61.46</c:v>
                </c:pt>
                <c:pt idx="4450">
                  <c:v>52.44</c:v>
                </c:pt>
                <c:pt idx="4451">
                  <c:v>45</c:v>
                </c:pt>
                <c:pt idx="4452">
                  <c:v>39.44</c:v>
                </c:pt>
                <c:pt idx="4453">
                  <c:v>35.25</c:v>
                </c:pt>
                <c:pt idx="4454">
                  <c:v>35.1</c:v>
                </c:pt>
                <c:pt idx="4455">
                  <c:v>39.119999999999997</c:v>
                </c:pt>
                <c:pt idx="4456">
                  <c:v>44.54</c:v>
                </c:pt>
                <c:pt idx="4457">
                  <c:v>45.95</c:v>
                </c:pt>
                <c:pt idx="4458">
                  <c:v>60.59</c:v>
                </c:pt>
                <c:pt idx="4459">
                  <c:v>63.75</c:v>
                </c:pt>
                <c:pt idx="4460">
                  <c:v>73.03</c:v>
                </c:pt>
                <c:pt idx="4461">
                  <c:v>76.290000000000006</c:v>
                </c:pt>
                <c:pt idx="4462">
                  <c:v>98.7</c:v>
                </c:pt>
                <c:pt idx="4463">
                  <c:v>103.73</c:v>
                </c:pt>
                <c:pt idx="4464">
                  <c:v>98.39</c:v>
                </c:pt>
                <c:pt idx="4465">
                  <c:v>106.51</c:v>
                </c:pt>
                <c:pt idx="4466">
                  <c:v>90.86</c:v>
                </c:pt>
                <c:pt idx="4467">
                  <c:v>85.89</c:v>
                </c:pt>
                <c:pt idx="4468">
                  <c:v>73.069999999999993</c:v>
                </c:pt>
                <c:pt idx="4469">
                  <c:v>58.98</c:v>
                </c:pt>
                <c:pt idx="4470">
                  <c:v>59.87</c:v>
                </c:pt>
                <c:pt idx="4471">
                  <c:v>41.18</c:v>
                </c:pt>
                <c:pt idx="4472">
                  <c:v>40.53</c:v>
                </c:pt>
                <c:pt idx="4473">
                  <c:v>35.71</c:v>
                </c:pt>
                <c:pt idx="4474">
                  <c:v>36.31</c:v>
                </c:pt>
                <c:pt idx="4475">
                  <c:v>35.51</c:v>
                </c:pt>
                <c:pt idx="4476">
                  <c:v>35.130000000000003</c:v>
                </c:pt>
                <c:pt idx="4477">
                  <c:v>29.08</c:v>
                </c:pt>
                <c:pt idx="4478">
                  <c:v>23.03</c:v>
                </c:pt>
                <c:pt idx="4479">
                  <c:v>39.15</c:v>
                </c:pt>
                <c:pt idx="4480">
                  <c:v>51.69</c:v>
                </c:pt>
                <c:pt idx="4481">
                  <c:v>65.39</c:v>
                </c:pt>
                <c:pt idx="4482">
                  <c:v>70.209999999999994</c:v>
                </c:pt>
                <c:pt idx="4483">
                  <c:v>84.39</c:v>
                </c:pt>
                <c:pt idx="4484">
                  <c:v>90.03</c:v>
                </c:pt>
                <c:pt idx="4485">
                  <c:v>107.84</c:v>
                </c:pt>
                <c:pt idx="4486">
                  <c:v>122.73</c:v>
                </c:pt>
                <c:pt idx="4487">
                  <c:v>128.03</c:v>
                </c:pt>
                <c:pt idx="4488">
                  <c:v>124.88</c:v>
                </c:pt>
                <c:pt idx="4489">
                  <c:v>123.88</c:v>
                </c:pt>
                <c:pt idx="4490">
                  <c:v>125.76</c:v>
                </c:pt>
                <c:pt idx="4491">
                  <c:v>115.86</c:v>
                </c:pt>
                <c:pt idx="4492">
                  <c:v>100.31</c:v>
                </c:pt>
                <c:pt idx="4493">
                  <c:v>102.51</c:v>
                </c:pt>
                <c:pt idx="4494">
                  <c:v>94.53</c:v>
                </c:pt>
                <c:pt idx="4495">
                  <c:v>90.94</c:v>
                </c:pt>
                <c:pt idx="4496">
                  <c:v>87.56</c:v>
                </c:pt>
                <c:pt idx="4497">
                  <c:v>75.34</c:v>
                </c:pt>
                <c:pt idx="4498">
                  <c:v>69.53</c:v>
                </c:pt>
                <c:pt idx="4499">
                  <c:v>69.22</c:v>
                </c:pt>
                <c:pt idx="4500">
                  <c:v>72.66</c:v>
                </c:pt>
                <c:pt idx="4501">
                  <c:v>72.63</c:v>
                </c:pt>
                <c:pt idx="4502">
                  <c:v>65.88</c:v>
                </c:pt>
                <c:pt idx="4503">
                  <c:v>83.96</c:v>
                </c:pt>
                <c:pt idx="4504">
                  <c:v>87.78</c:v>
                </c:pt>
                <c:pt idx="4505">
                  <c:v>97.27</c:v>
                </c:pt>
                <c:pt idx="4506">
                  <c:v>111.86</c:v>
                </c:pt>
                <c:pt idx="4507">
                  <c:v>123.41</c:v>
                </c:pt>
                <c:pt idx="4508">
                  <c:v>129.38</c:v>
                </c:pt>
                <c:pt idx="4509">
                  <c:v>138.19</c:v>
                </c:pt>
                <c:pt idx="4510">
                  <c:v>152.36000000000001</c:v>
                </c:pt>
                <c:pt idx="4511">
                  <c:v>167.37</c:v>
                </c:pt>
                <c:pt idx="4512">
                  <c:v>183.1</c:v>
                </c:pt>
                <c:pt idx="4513">
                  <c:v>200.42</c:v>
                </c:pt>
                <c:pt idx="4514">
                  <c:v>180.01</c:v>
                </c:pt>
                <c:pt idx="4515">
                  <c:v>162.80000000000001</c:v>
                </c:pt>
                <c:pt idx="4516">
                  <c:v>142.63999999999999</c:v>
                </c:pt>
                <c:pt idx="4517">
                  <c:v>112.74</c:v>
                </c:pt>
                <c:pt idx="4518">
                  <c:v>108.06</c:v>
                </c:pt>
                <c:pt idx="4519">
                  <c:v>103.49</c:v>
                </c:pt>
                <c:pt idx="4520">
                  <c:v>75.23</c:v>
                </c:pt>
                <c:pt idx="4521">
                  <c:v>82.61</c:v>
                </c:pt>
                <c:pt idx="4522">
                  <c:v>75.05</c:v>
                </c:pt>
                <c:pt idx="4523">
                  <c:v>67.260000000000005</c:v>
                </c:pt>
                <c:pt idx="4524">
                  <c:v>66.180000000000007</c:v>
                </c:pt>
                <c:pt idx="4525">
                  <c:v>60.6</c:v>
                </c:pt>
                <c:pt idx="4526">
                  <c:v>60.1</c:v>
                </c:pt>
                <c:pt idx="4527">
                  <c:v>65.489999999999995</c:v>
                </c:pt>
                <c:pt idx="4528">
                  <c:v>84.8</c:v>
                </c:pt>
                <c:pt idx="4529">
                  <c:v>95.3</c:v>
                </c:pt>
                <c:pt idx="4530">
                  <c:v>103.98</c:v>
                </c:pt>
                <c:pt idx="4531">
                  <c:v>108.79</c:v>
                </c:pt>
                <c:pt idx="4532">
                  <c:v>122.88</c:v>
                </c:pt>
                <c:pt idx="4533">
                  <c:v>132.55000000000001</c:v>
                </c:pt>
                <c:pt idx="4534">
                  <c:v>153.44</c:v>
                </c:pt>
                <c:pt idx="4535">
                  <c:v>149.84</c:v>
                </c:pt>
                <c:pt idx="4536">
                  <c:v>159</c:v>
                </c:pt>
                <c:pt idx="4537">
                  <c:v>146.07</c:v>
                </c:pt>
                <c:pt idx="4538">
                  <c:v>145.46</c:v>
                </c:pt>
                <c:pt idx="4539">
                  <c:v>132.96</c:v>
                </c:pt>
                <c:pt idx="4540">
                  <c:v>121.37</c:v>
                </c:pt>
                <c:pt idx="4541">
                  <c:v>104.32</c:v>
                </c:pt>
                <c:pt idx="4542">
                  <c:v>100.05</c:v>
                </c:pt>
                <c:pt idx="4543">
                  <c:v>105.71</c:v>
                </c:pt>
                <c:pt idx="4544">
                  <c:v>103.53</c:v>
                </c:pt>
                <c:pt idx="4545">
                  <c:v>94.52</c:v>
                </c:pt>
                <c:pt idx="4546">
                  <c:v>90.7</c:v>
                </c:pt>
                <c:pt idx="4547">
                  <c:v>91.54</c:v>
                </c:pt>
                <c:pt idx="4548">
                  <c:v>91.55</c:v>
                </c:pt>
                <c:pt idx="4549">
                  <c:v>92.15</c:v>
                </c:pt>
                <c:pt idx="4550">
                  <c:v>92.55</c:v>
                </c:pt>
                <c:pt idx="4551">
                  <c:v>93.52</c:v>
                </c:pt>
                <c:pt idx="4552">
                  <c:v>95.95</c:v>
                </c:pt>
                <c:pt idx="4553">
                  <c:v>103.26</c:v>
                </c:pt>
                <c:pt idx="4554">
                  <c:v>110.63</c:v>
                </c:pt>
                <c:pt idx="4555">
                  <c:v>116.35</c:v>
                </c:pt>
                <c:pt idx="4556">
                  <c:v>117.79</c:v>
                </c:pt>
                <c:pt idx="4557">
                  <c:v>158.86000000000001</c:v>
                </c:pt>
                <c:pt idx="4558">
                  <c:v>169.23</c:v>
                </c:pt>
                <c:pt idx="4559">
                  <c:v>173.02</c:v>
                </c:pt>
                <c:pt idx="4560">
                  <c:v>164.99</c:v>
                </c:pt>
                <c:pt idx="4561">
                  <c:v>154.81</c:v>
                </c:pt>
                <c:pt idx="4562">
                  <c:v>154.77000000000001</c:v>
                </c:pt>
                <c:pt idx="4563">
                  <c:v>121.22</c:v>
                </c:pt>
                <c:pt idx="4564">
                  <c:v>107.14</c:v>
                </c:pt>
                <c:pt idx="4565">
                  <c:v>97.19</c:v>
                </c:pt>
                <c:pt idx="4566">
                  <c:v>94.9</c:v>
                </c:pt>
                <c:pt idx="4567">
                  <c:v>85.67</c:v>
                </c:pt>
                <c:pt idx="4568">
                  <c:v>84.6</c:v>
                </c:pt>
                <c:pt idx="4569">
                  <c:v>86.78</c:v>
                </c:pt>
                <c:pt idx="4570">
                  <c:v>83.05</c:v>
                </c:pt>
                <c:pt idx="4571">
                  <c:v>82.18</c:v>
                </c:pt>
                <c:pt idx="4572">
                  <c:v>79.849999999999994</c:v>
                </c:pt>
                <c:pt idx="4573">
                  <c:v>60.19</c:v>
                </c:pt>
                <c:pt idx="4574">
                  <c:v>52.01</c:v>
                </c:pt>
                <c:pt idx="4575">
                  <c:v>52.11</c:v>
                </c:pt>
                <c:pt idx="4576">
                  <c:v>53.34</c:v>
                </c:pt>
                <c:pt idx="4577">
                  <c:v>59.54</c:v>
                </c:pt>
                <c:pt idx="4578">
                  <c:v>68.62</c:v>
                </c:pt>
                <c:pt idx="4579">
                  <c:v>79.260000000000005</c:v>
                </c:pt>
                <c:pt idx="4580">
                  <c:v>96.72</c:v>
                </c:pt>
                <c:pt idx="4581">
                  <c:v>94.6</c:v>
                </c:pt>
                <c:pt idx="4582">
                  <c:v>117.63</c:v>
                </c:pt>
                <c:pt idx="4583">
                  <c:v>129.18</c:v>
                </c:pt>
                <c:pt idx="4584">
                  <c:v>125.13</c:v>
                </c:pt>
                <c:pt idx="4585">
                  <c:v>122.52</c:v>
                </c:pt>
                <c:pt idx="4586">
                  <c:v>116.98</c:v>
                </c:pt>
                <c:pt idx="4587">
                  <c:v>103.24</c:v>
                </c:pt>
                <c:pt idx="4588">
                  <c:v>89.95</c:v>
                </c:pt>
                <c:pt idx="4589">
                  <c:v>73.64</c:v>
                </c:pt>
                <c:pt idx="4590">
                  <c:v>77.180000000000007</c:v>
                </c:pt>
                <c:pt idx="4591">
                  <c:v>67.790000000000006</c:v>
                </c:pt>
                <c:pt idx="4592">
                  <c:v>64.900000000000006</c:v>
                </c:pt>
                <c:pt idx="4593">
                  <c:v>49.48</c:v>
                </c:pt>
                <c:pt idx="4594">
                  <c:v>44.43</c:v>
                </c:pt>
                <c:pt idx="4595">
                  <c:v>44.24</c:v>
                </c:pt>
                <c:pt idx="4596">
                  <c:v>39.82</c:v>
                </c:pt>
                <c:pt idx="4597">
                  <c:v>38.76</c:v>
                </c:pt>
                <c:pt idx="4598">
                  <c:v>34.15</c:v>
                </c:pt>
                <c:pt idx="4599">
                  <c:v>39.31</c:v>
                </c:pt>
                <c:pt idx="4600">
                  <c:v>56.64</c:v>
                </c:pt>
                <c:pt idx="4601">
                  <c:v>61.06</c:v>
                </c:pt>
                <c:pt idx="4602">
                  <c:v>69.88</c:v>
                </c:pt>
                <c:pt idx="4603">
                  <c:v>81.19</c:v>
                </c:pt>
                <c:pt idx="4604">
                  <c:v>80.52</c:v>
                </c:pt>
                <c:pt idx="4605">
                  <c:v>96.54</c:v>
                </c:pt>
                <c:pt idx="4606">
                  <c:v>120.45</c:v>
                </c:pt>
                <c:pt idx="4607">
                  <c:v>125.36</c:v>
                </c:pt>
                <c:pt idx="4608">
                  <c:v>124.22</c:v>
                </c:pt>
                <c:pt idx="4609">
                  <c:v>127.02</c:v>
                </c:pt>
                <c:pt idx="4610">
                  <c:v>112.94</c:v>
                </c:pt>
                <c:pt idx="4611">
                  <c:v>103.53</c:v>
                </c:pt>
                <c:pt idx="4612">
                  <c:v>102.65</c:v>
                </c:pt>
                <c:pt idx="4613">
                  <c:v>91.53</c:v>
                </c:pt>
                <c:pt idx="4614">
                  <c:v>80.33</c:v>
                </c:pt>
                <c:pt idx="4615">
                  <c:v>69.45</c:v>
                </c:pt>
                <c:pt idx="4616">
                  <c:v>78.17</c:v>
                </c:pt>
                <c:pt idx="4617">
                  <c:v>69</c:v>
                </c:pt>
                <c:pt idx="4618">
                  <c:v>65.91</c:v>
                </c:pt>
                <c:pt idx="4619">
                  <c:v>55.73</c:v>
                </c:pt>
                <c:pt idx="4620">
                  <c:v>49.49</c:v>
                </c:pt>
                <c:pt idx="4621">
                  <c:v>49.49</c:v>
                </c:pt>
                <c:pt idx="4622">
                  <c:v>54.11</c:v>
                </c:pt>
                <c:pt idx="4623">
                  <c:v>55.58</c:v>
                </c:pt>
                <c:pt idx="4624">
                  <c:v>70.540000000000006</c:v>
                </c:pt>
                <c:pt idx="4625">
                  <c:v>87.98</c:v>
                </c:pt>
                <c:pt idx="4626">
                  <c:v>96.79</c:v>
                </c:pt>
                <c:pt idx="4627">
                  <c:v>100.92</c:v>
                </c:pt>
                <c:pt idx="4628">
                  <c:v>109.84</c:v>
                </c:pt>
                <c:pt idx="4629">
                  <c:v>127.29</c:v>
                </c:pt>
                <c:pt idx="4630">
                  <c:v>141.29</c:v>
                </c:pt>
                <c:pt idx="4631">
                  <c:v>144.52000000000001</c:v>
                </c:pt>
                <c:pt idx="4632">
                  <c:v>139.03</c:v>
                </c:pt>
                <c:pt idx="4633">
                  <c:v>152.44</c:v>
                </c:pt>
                <c:pt idx="4634">
                  <c:v>148.13999999999999</c:v>
                </c:pt>
                <c:pt idx="4635">
                  <c:v>128.51</c:v>
                </c:pt>
                <c:pt idx="4636">
                  <c:v>119.22</c:v>
                </c:pt>
                <c:pt idx="4637">
                  <c:v>105.89</c:v>
                </c:pt>
                <c:pt idx="4638">
                  <c:v>102.14</c:v>
                </c:pt>
                <c:pt idx="4639">
                  <c:v>92.38</c:v>
                </c:pt>
                <c:pt idx="4640">
                  <c:v>87.75</c:v>
                </c:pt>
                <c:pt idx="4641">
                  <c:v>85.78</c:v>
                </c:pt>
                <c:pt idx="4642">
                  <c:v>87.56</c:v>
                </c:pt>
                <c:pt idx="4643">
                  <c:v>78.290000000000006</c:v>
                </c:pt>
                <c:pt idx="4644">
                  <c:v>76.989999999999995</c:v>
                </c:pt>
                <c:pt idx="4645">
                  <c:v>76.31</c:v>
                </c:pt>
                <c:pt idx="4646">
                  <c:v>59.08</c:v>
                </c:pt>
                <c:pt idx="4647">
                  <c:v>80.81</c:v>
                </c:pt>
                <c:pt idx="4648">
                  <c:v>91.4</c:v>
                </c:pt>
                <c:pt idx="4649">
                  <c:v>107.28</c:v>
                </c:pt>
                <c:pt idx="4650">
                  <c:v>118.73</c:v>
                </c:pt>
                <c:pt idx="4651">
                  <c:v>122.99</c:v>
                </c:pt>
                <c:pt idx="4652">
                  <c:v>137.22999999999999</c:v>
                </c:pt>
                <c:pt idx="4653">
                  <c:v>154.04</c:v>
                </c:pt>
                <c:pt idx="4654">
                  <c:v>166.74</c:v>
                </c:pt>
                <c:pt idx="4655">
                  <c:v>180.87</c:v>
                </c:pt>
                <c:pt idx="4656">
                  <c:v>178.1</c:v>
                </c:pt>
                <c:pt idx="4657">
                  <c:v>208.26</c:v>
                </c:pt>
                <c:pt idx="4658">
                  <c:v>203.93</c:v>
                </c:pt>
                <c:pt idx="4659">
                  <c:v>185.88</c:v>
                </c:pt>
                <c:pt idx="4660">
                  <c:v>161.96</c:v>
                </c:pt>
                <c:pt idx="4661">
                  <c:v>145.47999999999999</c:v>
                </c:pt>
                <c:pt idx="4662">
                  <c:v>131.56</c:v>
                </c:pt>
                <c:pt idx="4663">
                  <c:v>130.06</c:v>
                </c:pt>
                <c:pt idx="4664">
                  <c:v>101.93</c:v>
                </c:pt>
                <c:pt idx="4665">
                  <c:v>100.38</c:v>
                </c:pt>
                <c:pt idx="4666">
                  <c:v>99.58</c:v>
                </c:pt>
                <c:pt idx="4667">
                  <c:v>97.66</c:v>
                </c:pt>
                <c:pt idx="4668">
                  <c:v>95.09</c:v>
                </c:pt>
                <c:pt idx="4669">
                  <c:v>93.51</c:v>
                </c:pt>
                <c:pt idx="4670">
                  <c:v>89.51</c:v>
                </c:pt>
                <c:pt idx="4671">
                  <c:v>91.34</c:v>
                </c:pt>
                <c:pt idx="4672">
                  <c:v>99.46</c:v>
                </c:pt>
                <c:pt idx="4673">
                  <c:v>113</c:v>
                </c:pt>
                <c:pt idx="4674">
                  <c:v>127.98</c:v>
                </c:pt>
                <c:pt idx="4675">
                  <c:v>140.57</c:v>
                </c:pt>
                <c:pt idx="4676">
                  <c:v>139.9</c:v>
                </c:pt>
                <c:pt idx="4677">
                  <c:v>177.12</c:v>
                </c:pt>
                <c:pt idx="4678">
                  <c:v>179.47</c:v>
                </c:pt>
                <c:pt idx="4679">
                  <c:v>192.59</c:v>
                </c:pt>
                <c:pt idx="4680">
                  <c:v>189.36</c:v>
                </c:pt>
                <c:pt idx="4681">
                  <c:v>198.08</c:v>
                </c:pt>
                <c:pt idx="4682">
                  <c:v>216.74</c:v>
                </c:pt>
                <c:pt idx="4683">
                  <c:v>190.3</c:v>
                </c:pt>
                <c:pt idx="4684">
                  <c:v>164.41</c:v>
                </c:pt>
                <c:pt idx="4685">
                  <c:v>146.52000000000001</c:v>
                </c:pt>
                <c:pt idx="4686">
                  <c:v>149.77000000000001</c:v>
                </c:pt>
                <c:pt idx="4687">
                  <c:v>154.11000000000001</c:v>
                </c:pt>
                <c:pt idx="4688">
                  <c:v>105.13</c:v>
                </c:pt>
                <c:pt idx="4689">
                  <c:v>104.02</c:v>
                </c:pt>
                <c:pt idx="4690">
                  <c:v>104.53</c:v>
                </c:pt>
                <c:pt idx="4691">
                  <c:v>101.76</c:v>
                </c:pt>
                <c:pt idx="4692">
                  <c:v>100.16</c:v>
                </c:pt>
                <c:pt idx="4693">
                  <c:v>98.23</c:v>
                </c:pt>
                <c:pt idx="4694">
                  <c:v>98.1</c:v>
                </c:pt>
                <c:pt idx="4695">
                  <c:v>99.06</c:v>
                </c:pt>
                <c:pt idx="4696">
                  <c:v>101.97</c:v>
                </c:pt>
                <c:pt idx="4697">
                  <c:v>105.42</c:v>
                </c:pt>
                <c:pt idx="4698">
                  <c:v>110.39</c:v>
                </c:pt>
                <c:pt idx="4699">
                  <c:v>117.75</c:v>
                </c:pt>
                <c:pt idx="4700">
                  <c:v>178.11</c:v>
                </c:pt>
                <c:pt idx="4701">
                  <c:v>219.88</c:v>
                </c:pt>
                <c:pt idx="4702">
                  <c:v>239.38</c:v>
                </c:pt>
                <c:pt idx="4703">
                  <c:v>233.74</c:v>
                </c:pt>
                <c:pt idx="4704">
                  <c:v>240.46</c:v>
                </c:pt>
                <c:pt idx="4705">
                  <c:v>216.86</c:v>
                </c:pt>
                <c:pt idx="4706">
                  <c:v>202.32</c:v>
                </c:pt>
                <c:pt idx="4707">
                  <c:v>184.39</c:v>
                </c:pt>
                <c:pt idx="4708">
                  <c:v>166.54</c:v>
                </c:pt>
                <c:pt idx="4709">
                  <c:v>162.08000000000001</c:v>
                </c:pt>
                <c:pt idx="4710">
                  <c:v>143.15</c:v>
                </c:pt>
                <c:pt idx="4711">
                  <c:v>135.05000000000001</c:v>
                </c:pt>
                <c:pt idx="4712">
                  <c:v>132.30000000000001</c:v>
                </c:pt>
                <c:pt idx="4713">
                  <c:v>105.37</c:v>
                </c:pt>
                <c:pt idx="4714">
                  <c:v>102.71</c:v>
                </c:pt>
                <c:pt idx="4715">
                  <c:v>102.96</c:v>
                </c:pt>
                <c:pt idx="4716">
                  <c:v>103.72</c:v>
                </c:pt>
                <c:pt idx="4717">
                  <c:v>100.8</c:v>
                </c:pt>
                <c:pt idx="4718">
                  <c:v>99.24</c:v>
                </c:pt>
                <c:pt idx="4719">
                  <c:v>98.73</c:v>
                </c:pt>
                <c:pt idx="4720">
                  <c:v>102.77</c:v>
                </c:pt>
                <c:pt idx="4721">
                  <c:v>111.45</c:v>
                </c:pt>
                <c:pt idx="4722">
                  <c:v>119.5</c:v>
                </c:pt>
                <c:pt idx="4723">
                  <c:v>127.67</c:v>
                </c:pt>
                <c:pt idx="4724">
                  <c:v>123.51</c:v>
                </c:pt>
                <c:pt idx="4725">
                  <c:v>177.72</c:v>
                </c:pt>
                <c:pt idx="4726">
                  <c:v>197.73</c:v>
                </c:pt>
                <c:pt idx="4727">
                  <c:v>208.62</c:v>
                </c:pt>
                <c:pt idx="4728">
                  <c:v>205.13</c:v>
                </c:pt>
                <c:pt idx="4729">
                  <c:v>187.34</c:v>
                </c:pt>
                <c:pt idx="4730">
                  <c:v>173.18</c:v>
                </c:pt>
                <c:pt idx="4731">
                  <c:v>151.33000000000001</c:v>
                </c:pt>
                <c:pt idx="4732">
                  <c:v>135.72</c:v>
                </c:pt>
                <c:pt idx="4733">
                  <c:v>121.95</c:v>
                </c:pt>
                <c:pt idx="4734">
                  <c:v>110.83</c:v>
                </c:pt>
                <c:pt idx="4735">
                  <c:v>107.91</c:v>
                </c:pt>
                <c:pt idx="4736">
                  <c:v>104.94</c:v>
                </c:pt>
                <c:pt idx="4737">
                  <c:v>104.15</c:v>
                </c:pt>
                <c:pt idx="4738">
                  <c:v>104.02</c:v>
                </c:pt>
                <c:pt idx="4739">
                  <c:v>102.15</c:v>
                </c:pt>
                <c:pt idx="4740">
                  <c:v>100.85</c:v>
                </c:pt>
                <c:pt idx="4741">
                  <c:v>99.65</c:v>
                </c:pt>
                <c:pt idx="4742">
                  <c:v>98.22</c:v>
                </c:pt>
                <c:pt idx="4743">
                  <c:v>97.98</c:v>
                </c:pt>
                <c:pt idx="4744">
                  <c:v>107.11</c:v>
                </c:pt>
                <c:pt idx="4745">
                  <c:v>135.04</c:v>
                </c:pt>
                <c:pt idx="4746">
                  <c:v>161.94</c:v>
                </c:pt>
                <c:pt idx="4747">
                  <c:v>168.67</c:v>
                </c:pt>
                <c:pt idx="4748">
                  <c:v>192.49</c:v>
                </c:pt>
                <c:pt idx="4749">
                  <c:v>242.99</c:v>
                </c:pt>
                <c:pt idx="4750">
                  <c:v>248.16</c:v>
                </c:pt>
                <c:pt idx="4751">
                  <c:v>279.02</c:v>
                </c:pt>
                <c:pt idx="4752">
                  <c:v>280.97000000000003</c:v>
                </c:pt>
                <c:pt idx="4753">
                  <c:v>315.17</c:v>
                </c:pt>
                <c:pt idx="4754">
                  <c:v>294.36</c:v>
                </c:pt>
                <c:pt idx="4755">
                  <c:v>257.39999999999998</c:v>
                </c:pt>
                <c:pt idx="4756">
                  <c:v>214.11</c:v>
                </c:pt>
                <c:pt idx="4757">
                  <c:v>203.24</c:v>
                </c:pt>
                <c:pt idx="4758">
                  <c:v>184.14</c:v>
                </c:pt>
                <c:pt idx="4759">
                  <c:v>163.32</c:v>
                </c:pt>
                <c:pt idx="4760">
                  <c:v>109.68</c:v>
                </c:pt>
                <c:pt idx="4761">
                  <c:v>106.64</c:v>
                </c:pt>
                <c:pt idx="4762">
                  <c:v>101.41</c:v>
                </c:pt>
                <c:pt idx="4763">
                  <c:v>99.68</c:v>
                </c:pt>
                <c:pt idx="4764">
                  <c:v>98.06</c:v>
                </c:pt>
                <c:pt idx="4765">
                  <c:v>96.78</c:v>
                </c:pt>
                <c:pt idx="4766">
                  <c:v>95.55</c:v>
                </c:pt>
                <c:pt idx="4767">
                  <c:v>97.59</c:v>
                </c:pt>
                <c:pt idx="4768">
                  <c:v>108.3</c:v>
                </c:pt>
                <c:pt idx="4769">
                  <c:v>135.47</c:v>
                </c:pt>
                <c:pt idx="4770">
                  <c:v>162.30000000000001</c:v>
                </c:pt>
                <c:pt idx="4771">
                  <c:v>165.4</c:v>
                </c:pt>
                <c:pt idx="4772">
                  <c:v>190.13</c:v>
                </c:pt>
                <c:pt idx="4773">
                  <c:v>242.71</c:v>
                </c:pt>
                <c:pt idx="4774">
                  <c:v>240.73</c:v>
                </c:pt>
                <c:pt idx="4775">
                  <c:v>268.66000000000003</c:v>
                </c:pt>
                <c:pt idx="4776">
                  <c:v>275.45999999999998</c:v>
                </c:pt>
                <c:pt idx="4777">
                  <c:v>322.19</c:v>
                </c:pt>
                <c:pt idx="4778">
                  <c:v>297.64999999999998</c:v>
                </c:pt>
                <c:pt idx="4779">
                  <c:v>236.77</c:v>
                </c:pt>
                <c:pt idx="4780">
                  <c:v>165.04</c:v>
                </c:pt>
                <c:pt idx="4781">
                  <c:v>119.55</c:v>
                </c:pt>
                <c:pt idx="4782">
                  <c:v>115.27</c:v>
                </c:pt>
                <c:pt idx="4783">
                  <c:v>119.12</c:v>
                </c:pt>
                <c:pt idx="4784">
                  <c:v>99.79</c:v>
                </c:pt>
                <c:pt idx="4785">
                  <c:v>96.77</c:v>
                </c:pt>
                <c:pt idx="4786">
                  <c:v>93.61</c:v>
                </c:pt>
                <c:pt idx="4787">
                  <c:v>91.98</c:v>
                </c:pt>
                <c:pt idx="4788">
                  <c:v>87.82</c:v>
                </c:pt>
                <c:pt idx="4789">
                  <c:v>87.66</c:v>
                </c:pt>
                <c:pt idx="4790">
                  <c:v>87.45</c:v>
                </c:pt>
                <c:pt idx="4791">
                  <c:v>92.12</c:v>
                </c:pt>
                <c:pt idx="4792">
                  <c:v>92.61</c:v>
                </c:pt>
                <c:pt idx="4793">
                  <c:v>104.37</c:v>
                </c:pt>
                <c:pt idx="4794">
                  <c:v>113.55</c:v>
                </c:pt>
                <c:pt idx="4795">
                  <c:v>123.21</c:v>
                </c:pt>
                <c:pt idx="4796">
                  <c:v>134.97</c:v>
                </c:pt>
                <c:pt idx="4797">
                  <c:v>165.24</c:v>
                </c:pt>
                <c:pt idx="4798">
                  <c:v>190.71</c:v>
                </c:pt>
                <c:pt idx="4799">
                  <c:v>214.55</c:v>
                </c:pt>
                <c:pt idx="4800">
                  <c:v>210.56</c:v>
                </c:pt>
                <c:pt idx="4801">
                  <c:v>236.5</c:v>
                </c:pt>
                <c:pt idx="4802">
                  <c:v>224.63</c:v>
                </c:pt>
                <c:pt idx="4803">
                  <c:v>189.76</c:v>
                </c:pt>
                <c:pt idx="4804">
                  <c:v>137.01</c:v>
                </c:pt>
                <c:pt idx="4805">
                  <c:v>91.38</c:v>
                </c:pt>
                <c:pt idx="4806">
                  <c:v>72.650000000000006</c:v>
                </c:pt>
                <c:pt idx="4807">
                  <c:v>63.71</c:v>
                </c:pt>
                <c:pt idx="4808">
                  <c:v>53.6</c:v>
                </c:pt>
                <c:pt idx="4809">
                  <c:v>40.840000000000003</c:v>
                </c:pt>
                <c:pt idx="4810">
                  <c:v>31.25</c:v>
                </c:pt>
                <c:pt idx="4811">
                  <c:v>22.58</c:v>
                </c:pt>
                <c:pt idx="4812">
                  <c:v>11.41</c:v>
                </c:pt>
                <c:pt idx="4813">
                  <c:v>9.9</c:v>
                </c:pt>
                <c:pt idx="4814">
                  <c:v>11.06</c:v>
                </c:pt>
                <c:pt idx="4815">
                  <c:v>27.99</c:v>
                </c:pt>
                <c:pt idx="4816">
                  <c:v>34.54</c:v>
                </c:pt>
                <c:pt idx="4817">
                  <c:v>39.82</c:v>
                </c:pt>
                <c:pt idx="4818">
                  <c:v>53.34</c:v>
                </c:pt>
                <c:pt idx="4819">
                  <c:v>67.400000000000006</c:v>
                </c:pt>
                <c:pt idx="4820">
                  <c:v>70.739999999999995</c:v>
                </c:pt>
                <c:pt idx="4821">
                  <c:v>98.27</c:v>
                </c:pt>
                <c:pt idx="4822">
                  <c:v>126.69</c:v>
                </c:pt>
                <c:pt idx="4823">
                  <c:v>135.71</c:v>
                </c:pt>
                <c:pt idx="4824">
                  <c:v>141.06</c:v>
                </c:pt>
                <c:pt idx="4825">
                  <c:v>169.81</c:v>
                </c:pt>
                <c:pt idx="4826">
                  <c:v>173.36</c:v>
                </c:pt>
                <c:pt idx="4827">
                  <c:v>134.37</c:v>
                </c:pt>
                <c:pt idx="4828">
                  <c:v>109.96</c:v>
                </c:pt>
                <c:pt idx="4829">
                  <c:v>88.46</c:v>
                </c:pt>
                <c:pt idx="4830">
                  <c:v>63.47</c:v>
                </c:pt>
                <c:pt idx="4831">
                  <c:v>60.76</c:v>
                </c:pt>
                <c:pt idx="4832">
                  <c:v>82.24</c:v>
                </c:pt>
                <c:pt idx="4833">
                  <c:v>80.73</c:v>
                </c:pt>
                <c:pt idx="4834">
                  <c:v>85.69</c:v>
                </c:pt>
                <c:pt idx="4835">
                  <c:v>82.2</c:v>
                </c:pt>
                <c:pt idx="4836">
                  <c:v>70.55</c:v>
                </c:pt>
                <c:pt idx="4837">
                  <c:v>60.93</c:v>
                </c:pt>
                <c:pt idx="4838">
                  <c:v>60.26</c:v>
                </c:pt>
                <c:pt idx="4839">
                  <c:v>65.23</c:v>
                </c:pt>
                <c:pt idx="4840">
                  <c:v>87.64</c:v>
                </c:pt>
                <c:pt idx="4841">
                  <c:v>106.96</c:v>
                </c:pt>
                <c:pt idx="4842">
                  <c:v>130.05000000000001</c:v>
                </c:pt>
                <c:pt idx="4843">
                  <c:v>142.21</c:v>
                </c:pt>
                <c:pt idx="4844">
                  <c:v>156.11000000000001</c:v>
                </c:pt>
                <c:pt idx="4845">
                  <c:v>159.30000000000001</c:v>
                </c:pt>
                <c:pt idx="4846">
                  <c:v>182.14</c:v>
                </c:pt>
                <c:pt idx="4847">
                  <c:v>214.52</c:v>
                </c:pt>
                <c:pt idx="4848">
                  <c:v>211.35</c:v>
                </c:pt>
                <c:pt idx="4849">
                  <c:v>287.02</c:v>
                </c:pt>
                <c:pt idx="4850">
                  <c:v>279.74</c:v>
                </c:pt>
                <c:pt idx="4851">
                  <c:v>251.57</c:v>
                </c:pt>
                <c:pt idx="4852">
                  <c:v>215.88</c:v>
                </c:pt>
                <c:pt idx="4853">
                  <c:v>204.67</c:v>
                </c:pt>
                <c:pt idx="4854">
                  <c:v>184.07</c:v>
                </c:pt>
                <c:pt idx="4855">
                  <c:v>161.78</c:v>
                </c:pt>
                <c:pt idx="4856">
                  <c:v>100.13</c:v>
                </c:pt>
                <c:pt idx="4857">
                  <c:v>97.32</c:v>
                </c:pt>
                <c:pt idx="4858">
                  <c:v>89.02</c:v>
                </c:pt>
                <c:pt idx="4859">
                  <c:v>79.900000000000006</c:v>
                </c:pt>
                <c:pt idx="4860">
                  <c:v>80.02</c:v>
                </c:pt>
                <c:pt idx="4861">
                  <c:v>80.010000000000005</c:v>
                </c:pt>
                <c:pt idx="4862">
                  <c:v>79.89</c:v>
                </c:pt>
                <c:pt idx="4863">
                  <c:v>79.989999999999995</c:v>
                </c:pt>
                <c:pt idx="4864">
                  <c:v>79.81</c:v>
                </c:pt>
                <c:pt idx="4865">
                  <c:v>79.86</c:v>
                </c:pt>
                <c:pt idx="4866">
                  <c:v>80.31</c:v>
                </c:pt>
                <c:pt idx="4867">
                  <c:v>80.599999999999994</c:v>
                </c:pt>
                <c:pt idx="4868">
                  <c:v>80.709999999999994</c:v>
                </c:pt>
                <c:pt idx="4869">
                  <c:v>95.82</c:v>
                </c:pt>
                <c:pt idx="4870">
                  <c:v>112.45</c:v>
                </c:pt>
                <c:pt idx="4871">
                  <c:v>120.73</c:v>
                </c:pt>
                <c:pt idx="4872">
                  <c:v>122.51</c:v>
                </c:pt>
                <c:pt idx="4873">
                  <c:v>134.86000000000001</c:v>
                </c:pt>
                <c:pt idx="4874">
                  <c:v>137.57</c:v>
                </c:pt>
                <c:pt idx="4875">
                  <c:v>123.83</c:v>
                </c:pt>
                <c:pt idx="4876">
                  <c:v>115.48</c:v>
                </c:pt>
                <c:pt idx="4877">
                  <c:v>113.42</c:v>
                </c:pt>
                <c:pt idx="4878">
                  <c:v>100.32</c:v>
                </c:pt>
                <c:pt idx="4879">
                  <c:v>98.79</c:v>
                </c:pt>
                <c:pt idx="4880">
                  <c:v>91.61</c:v>
                </c:pt>
                <c:pt idx="4881">
                  <c:v>86.84</c:v>
                </c:pt>
                <c:pt idx="4882">
                  <c:v>84.14</c:v>
                </c:pt>
                <c:pt idx="4883">
                  <c:v>84.05</c:v>
                </c:pt>
                <c:pt idx="4884">
                  <c:v>84.17</c:v>
                </c:pt>
                <c:pt idx="4885">
                  <c:v>80.819999999999993</c:v>
                </c:pt>
                <c:pt idx="4886">
                  <c:v>81.03</c:v>
                </c:pt>
                <c:pt idx="4887">
                  <c:v>79.97</c:v>
                </c:pt>
                <c:pt idx="4888">
                  <c:v>79.91</c:v>
                </c:pt>
                <c:pt idx="4889">
                  <c:v>64.67</c:v>
                </c:pt>
                <c:pt idx="4890">
                  <c:v>77.25</c:v>
                </c:pt>
                <c:pt idx="4891">
                  <c:v>73.650000000000006</c:v>
                </c:pt>
                <c:pt idx="4892">
                  <c:v>80.510000000000005</c:v>
                </c:pt>
                <c:pt idx="4893">
                  <c:v>95.22</c:v>
                </c:pt>
                <c:pt idx="4894">
                  <c:v>97.38</c:v>
                </c:pt>
                <c:pt idx="4895">
                  <c:v>123.37</c:v>
                </c:pt>
                <c:pt idx="4896">
                  <c:v>119.33</c:v>
                </c:pt>
                <c:pt idx="4897">
                  <c:v>108.67</c:v>
                </c:pt>
                <c:pt idx="4898">
                  <c:v>98.81</c:v>
                </c:pt>
                <c:pt idx="4899">
                  <c:v>89.06</c:v>
                </c:pt>
                <c:pt idx="4900">
                  <c:v>87.68</c:v>
                </c:pt>
                <c:pt idx="4901">
                  <c:v>86.33</c:v>
                </c:pt>
                <c:pt idx="4902">
                  <c:v>85.46</c:v>
                </c:pt>
                <c:pt idx="4903">
                  <c:v>84.94</c:v>
                </c:pt>
                <c:pt idx="4904">
                  <c:v>68.39</c:v>
                </c:pt>
                <c:pt idx="4905">
                  <c:v>59.66</c:v>
                </c:pt>
                <c:pt idx="4906">
                  <c:v>45.22</c:v>
                </c:pt>
                <c:pt idx="4907">
                  <c:v>56.26</c:v>
                </c:pt>
                <c:pt idx="4908">
                  <c:v>56.02</c:v>
                </c:pt>
                <c:pt idx="4909">
                  <c:v>61.84</c:v>
                </c:pt>
                <c:pt idx="4910">
                  <c:v>55.96</c:v>
                </c:pt>
                <c:pt idx="4911">
                  <c:v>56.21</c:v>
                </c:pt>
                <c:pt idx="4912">
                  <c:v>56.55</c:v>
                </c:pt>
                <c:pt idx="4913">
                  <c:v>44.56</c:v>
                </c:pt>
                <c:pt idx="4914">
                  <c:v>44.63</c:v>
                </c:pt>
                <c:pt idx="4915">
                  <c:v>45.21</c:v>
                </c:pt>
                <c:pt idx="4916">
                  <c:v>45.04</c:v>
                </c:pt>
                <c:pt idx="4917">
                  <c:v>45.68</c:v>
                </c:pt>
                <c:pt idx="4918">
                  <c:v>46.27</c:v>
                </c:pt>
                <c:pt idx="4919">
                  <c:v>45.75</c:v>
                </c:pt>
                <c:pt idx="4920">
                  <c:v>46.15</c:v>
                </c:pt>
                <c:pt idx="4921">
                  <c:v>57.79</c:v>
                </c:pt>
                <c:pt idx="4922">
                  <c:v>46.42</c:v>
                </c:pt>
                <c:pt idx="4923">
                  <c:v>46.58</c:v>
                </c:pt>
                <c:pt idx="4924">
                  <c:v>45.57</c:v>
                </c:pt>
                <c:pt idx="4925">
                  <c:v>45.16</c:v>
                </c:pt>
                <c:pt idx="4926">
                  <c:v>45.53</c:v>
                </c:pt>
                <c:pt idx="4927">
                  <c:v>45.18</c:v>
                </c:pt>
                <c:pt idx="4928">
                  <c:v>34.840000000000003</c:v>
                </c:pt>
                <c:pt idx="4929">
                  <c:v>34.43</c:v>
                </c:pt>
                <c:pt idx="4930">
                  <c:v>47.9</c:v>
                </c:pt>
                <c:pt idx="4931">
                  <c:v>48.07</c:v>
                </c:pt>
                <c:pt idx="4932">
                  <c:v>48.04</c:v>
                </c:pt>
                <c:pt idx="4933">
                  <c:v>47.33</c:v>
                </c:pt>
                <c:pt idx="4934">
                  <c:v>47.12</c:v>
                </c:pt>
                <c:pt idx="4935">
                  <c:v>47.15</c:v>
                </c:pt>
                <c:pt idx="4936">
                  <c:v>47.28</c:v>
                </c:pt>
                <c:pt idx="4937">
                  <c:v>58.27</c:v>
                </c:pt>
                <c:pt idx="4938">
                  <c:v>59.82</c:v>
                </c:pt>
                <c:pt idx="4939">
                  <c:v>60.24</c:v>
                </c:pt>
                <c:pt idx="4940">
                  <c:v>89.95</c:v>
                </c:pt>
                <c:pt idx="4941">
                  <c:v>110.84</c:v>
                </c:pt>
                <c:pt idx="4942">
                  <c:v>122.2</c:v>
                </c:pt>
                <c:pt idx="4943">
                  <c:v>150.84</c:v>
                </c:pt>
                <c:pt idx="4944">
                  <c:v>198.49</c:v>
                </c:pt>
                <c:pt idx="4945">
                  <c:v>254.08</c:v>
                </c:pt>
                <c:pt idx="4946">
                  <c:v>245</c:v>
                </c:pt>
                <c:pt idx="4947">
                  <c:v>192.83</c:v>
                </c:pt>
                <c:pt idx="4948">
                  <c:v>160.44</c:v>
                </c:pt>
                <c:pt idx="4949">
                  <c:v>130.43</c:v>
                </c:pt>
                <c:pt idx="4950">
                  <c:v>120.64</c:v>
                </c:pt>
                <c:pt idx="4951">
                  <c:v>118.26</c:v>
                </c:pt>
                <c:pt idx="4952">
                  <c:v>95.98</c:v>
                </c:pt>
                <c:pt idx="4953">
                  <c:v>93.19</c:v>
                </c:pt>
                <c:pt idx="4954">
                  <c:v>80.64</c:v>
                </c:pt>
                <c:pt idx="4955">
                  <c:v>80.069999999999993</c:v>
                </c:pt>
                <c:pt idx="4956">
                  <c:v>67.31</c:v>
                </c:pt>
                <c:pt idx="4957">
                  <c:v>66.86</c:v>
                </c:pt>
                <c:pt idx="4958">
                  <c:v>66.45</c:v>
                </c:pt>
                <c:pt idx="4959">
                  <c:v>66.37</c:v>
                </c:pt>
                <c:pt idx="4960">
                  <c:v>88.85</c:v>
                </c:pt>
                <c:pt idx="4961">
                  <c:v>108.2</c:v>
                </c:pt>
                <c:pt idx="4962">
                  <c:v>128.19</c:v>
                </c:pt>
                <c:pt idx="4963">
                  <c:v>144.65</c:v>
                </c:pt>
                <c:pt idx="4964">
                  <c:v>180.38</c:v>
                </c:pt>
                <c:pt idx="4965">
                  <c:v>223.35</c:v>
                </c:pt>
                <c:pt idx="4966">
                  <c:v>238.42</c:v>
                </c:pt>
                <c:pt idx="4967">
                  <c:v>291.47000000000003</c:v>
                </c:pt>
                <c:pt idx="4968">
                  <c:v>291.27</c:v>
                </c:pt>
                <c:pt idx="4969">
                  <c:v>355.74</c:v>
                </c:pt>
                <c:pt idx="4970">
                  <c:v>286.32</c:v>
                </c:pt>
                <c:pt idx="4971">
                  <c:v>272.06</c:v>
                </c:pt>
                <c:pt idx="4972">
                  <c:v>206.46</c:v>
                </c:pt>
                <c:pt idx="4973">
                  <c:v>168.2</c:v>
                </c:pt>
                <c:pt idx="4974">
                  <c:v>157.18</c:v>
                </c:pt>
                <c:pt idx="4975">
                  <c:v>163.06</c:v>
                </c:pt>
                <c:pt idx="4976">
                  <c:v>101.2</c:v>
                </c:pt>
                <c:pt idx="4977">
                  <c:v>98.46</c:v>
                </c:pt>
                <c:pt idx="4978">
                  <c:v>99.3</c:v>
                </c:pt>
                <c:pt idx="4979">
                  <c:v>97.63</c:v>
                </c:pt>
                <c:pt idx="4980">
                  <c:v>96.05</c:v>
                </c:pt>
                <c:pt idx="4981">
                  <c:v>94.81</c:v>
                </c:pt>
                <c:pt idx="4982">
                  <c:v>95.04</c:v>
                </c:pt>
                <c:pt idx="4983">
                  <c:v>95.02</c:v>
                </c:pt>
                <c:pt idx="4984">
                  <c:v>101.88</c:v>
                </c:pt>
                <c:pt idx="4985">
                  <c:v>137.5</c:v>
                </c:pt>
                <c:pt idx="4986">
                  <c:v>168.61</c:v>
                </c:pt>
                <c:pt idx="4987">
                  <c:v>179.76</c:v>
                </c:pt>
                <c:pt idx="4988">
                  <c:v>208.9</c:v>
                </c:pt>
                <c:pt idx="4989">
                  <c:v>259.24</c:v>
                </c:pt>
                <c:pt idx="4990">
                  <c:v>255.96</c:v>
                </c:pt>
                <c:pt idx="4991">
                  <c:v>303.24</c:v>
                </c:pt>
                <c:pt idx="4992">
                  <c:v>302.89</c:v>
                </c:pt>
                <c:pt idx="4993">
                  <c:v>376.75</c:v>
                </c:pt>
                <c:pt idx="4994">
                  <c:v>363.72</c:v>
                </c:pt>
                <c:pt idx="4995">
                  <c:v>310.2</c:v>
                </c:pt>
                <c:pt idx="4996">
                  <c:v>261.06</c:v>
                </c:pt>
                <c:pt idx="4997">
                  <c:v>230.59</c:v>
                </c:pt>
                <c:pt idx="4998">
                  <c:v>212.6</c:v>
                </c:pt>
                <c:pt idx="4999">
                  <c:v>210.58</c:v>
                </c:pt>
                <c:pt idx="5000">
                  <c:v>105.03</c:v>
                </c:pt>
                <c:pt idx="5001">
                  <c:v>103.03</c:v>
                </c:pt>
                <c:pt idx="5002">
                  <c:v>101.4</c:v>
                </c:pt>
                <c:pt idx="5003">
                  <c:v>98.98</c:v>
                </c:pt>
                <c:pt idx="5004">
                  <c:v>95.87</c:v>
                </c:pt>
                <c:pt idx="5005">
                  <c:v>95.51</c:v>
                </c:pt>
                <c:pt idx="5006">
                  <c:v>95.22</c:v>
                </c:pt>
                <c:pt idx="5007">
                  <c:v>96.81</c:v>
                </c:pt>
                <c:pt idx="5008">
                  <c:v>106</c:v>
                </c:pt>
                <c:pt idx="5009">
                  <c:v>143.37</c:v>
                </c:pt>
                <c:pt idx="5010">
                  <c:v>171.41</c:v>
                </c:pt>
                <c:pt idx="5011">
                  <c:v>190.63</c:v>
                </c:pt>
                <c:pt idx="5012">
                  <c:v>192.67</c:v>
                </c:pt>
                <c:pt idx="5013">
                  <c:v>246.06</c:v>
                </c:pt>
                <c:pt idx="5014">
                  <c:v>237.37</c:v>
                </c:pt>
                <c:pt idx="5015">
                  <c:v>294</c:v>
                </c:pt>
                <c:pt idx="5016">
                  <c:v>286.37</c:v>
                </c:pt>
                <c:pt idx="5017">
                  <c:v>374.25</c:v>
                </c:pt>
                <c:pt idx="5018">
                  <c:v>339.51</c:v>
                </c:pt>
                <c:pt idx="5019">
                  <c:v>288.39999999999998</c:v>
                </c:pt>
                <c:pt idx="5020">
                  <c:v>239.38</c:v>
                </c:pt>
                <c:pt idx="5021">
                  <c:v>217.37</c:v>
                </c:pt>
                <c:pt idx="5022">
                  <c:v>206.41</c:v>
                </c:pt>
                <c:pt idx="5023">
                  <c:v>163.66999999999999</c:v>
                </c:pt>
                <c:pt idx="5024">
                  <c:v>100.77</c:v>
                </c:pt>
                <c:pt idx="5025">
                  <c:v>100.57</c:v>
                </c:pt>
                <c:pt idx="5026">
                  <c:v>94.48</c:v>
                </c:pt>
                <c:pt idx="5027">
                  <c:v>94.55</c:v>
                </c:pt>
                <c:pt idx="5028">
                  <c:v>93.57</c:v>
                </c:pt>
                <c:pt idx="5029">
                  <c:v>94.09</c:v>
                </c:pt>
                <c:pt idx="5030">
                  <c:v>93.99</c:v>
                </c:pt>
                <c:pt idx="5031">
                  <c:v>93.14</c:v>
                </c:pt>
                <c:pt idx="5032">
                  <c:v>95.35</c:v>
                </c:pt>
                <c:pt idx="5033">
                  <c:v>93.01</c:v>
                </c:pt>
                <c:pt idx="5034">
                  <c:v>72.37</c:v>
                </c:pt>
                <c:pt idx="5035">
                  <c:v>74.37</c:v>
                </c:pt>
                <c:pt idx="5036">
                  <c:v>79.680000000000007</c:v>
                </c:pt>
                <c:pt idx="5037">
                  <c:v>104.25</c:v>
                </c:pt>
                <c:pt idx="5038">
                  <c:v>100.65</c:v>
                </c:pt>
                <c:pt idx="5039">
                  <c:v>115.36</c:v>
                </c:pt>
                <c:pt idx="5040">
                  <c:v>116.39</c:v>
                </c:pt>
                <c:pt idx="5041">
                  <c:v>102.77</c:v>
                </c:pt>
                <c:pt idx="5042">
                  <c:v>96.84</c:v>
                </c:pt>
                <c:pt idx="5043">
                  <c:v>86.01</c:v>
                </c:pt>
                <c:pt idx="5044">
                  <c:v>66.77</c:v>
                </c:pt>
                <c:pt idx="5045">
                  <c:v>56.27</c:v>
                </c:pt>
                <c:pt idx="5046">
                  <c:v>46.76</c:v>
                </c:pt>
                <c:pt idx="5047">
                  <c:v>40.020000000000003</c:v>
                </c:pt>
                <c:pt idx="5048">
                  <c:v>32.450000000000003</c:v>
                </c:pt>
                <c:pt idx="5049">
                  <c:v>28.75</c:v>
                </c:pt>
                <c:pt idx="5050">
                  <c:v>26.89</c:v>
                </c:pt>
                <c:pt idx="5051">
                  <c:v>25.78</c:v>
                </c:pt>
                <c:pt idx="5052">
                  <c:v>21.83</c:v>
                </c:pt>
                <c:pt idx="5053">
                  <c:v>17.690000000000001</c:v>
                </c:pt>
                <c:pt idx="5054">
                  <c:v>21.45</c:v>
                </c:pt>
                <c:pt idx="5055">
                  <c:v>26.18</c:v>
                </c:pt>
                <c:pt idx="5056">
                  <c:v>31.89</c:v>
                </c:pt>
                <c:pt idx="5057">
                  <c:v>42.08</c:v>
                </c:pt>
                <c:pt idx="5058">
                  <c:v>53.42</c:v>
                </c:pt>
                <c:pt idx="5059">
                  <c:v>58.8</c:v>
                </c:pt>
                <c:pt idx="5060">
                  <c:v>60.84</c:v>
                </c:pt>
                <c:pt idx="5061">
                  <c:v>90.88</c:v>
                </c:pt>
                <c:pt idx="5062">
                  <c:v>96.27</c:v>
                </c:pt>
                <c:pt idx="5063">
                  <c:v>89</c:v>
                </c:pt>
                <c:pt idx="5064">
                  <c:v>107.19</c:v>
                </c:pt>
                <c:pt idx="5065">
                  <c:v>99.34</c:v>
                </c:pt>
                <c:pt idx="5066">
                  <c:v>92.97</c:v>
                </c:pt>
                <c:pt idx="5067">
                  <c:v>80.349999999999994</c:v>
                </c:pt>
                <c:pt idx="5068">
                  <c:v>62.33</c:v>
                </c:pt>
                <c:pt idx="5069">
                  <c:v>45.67</c:v>
                </c:pt>
                <c:pt idx="5070">
                  <c:v>49.6</c:v>
                </c:pt>
                <c:pt idx="5071">
                  <c:v>48.68</c:v>
                </c:pt>
                <c:pt idx="5072">
                  <c:v>41.81</c:v>
                </c:pt>
                <c:pt idx="5073">
                  <c:v>45.28</c:v>
                </c:pt>
                <c:pt idx="5074">
                  <c:v>45.46</c:v>
                </c:pt>
                <c:pt idx="5075">
                  <c:v>39.71</c:v>
                </c:pt>
                <c:pt idx="5076">
                  <c:v>39.5</c:v>
                </c:pt>
                <c:pt idx="5077">
                  <c:v>41.92</c:v>
                </c:pt>
                <c:pt idx="5078">
                  <c:v>38.549999999999997</c:v>
                </c:pt>
                <c:pt idx="5079">
                  <c:v>39.130000000000003</c:v>
                </c:pt>
                <c:pt idx="5080">
                  <c:v>45.07</c:v>
                </c:pt>
                <c:pt idx="5081">
                  <c:v>60.72</c:v>
                </c:pt>
                <c:pt idx="5082">
                  <c:v>76.86</c:v>
                </c:pt>
                <c:pt idx="5083">
                  <c:v>94.49</c:v>
                </c:pt>
                <c:pt idx="5084">
                  <c:v>91.82</c:v>
                </c:pt>
                <c:pt idx="5085">
                  <c:v>113.76</c:v>
                </c:pt>
                <c:pt idx="5086">
                  <c:v>124.93</c:v>
                </c:pt>
                <c:pt idx="5087">
                  <c:v>137.47999999999999</c:v>
                </c:pt>
                <c:pt idx="5088">
                  <c:v>135.94999999999999</c:v>
                </c:pt>
                <c:pt idx="5089">
                  <c:v>136.71</c:v>
                </c:pt>
                <c:pt idx="5090">
                  <c:v>127.19</c:v>
                </c:pt>
                <c:pt idx="5091">
                  <c:v>109.97</c:v>
                </c:pt>
                <c:pt idx="5092">
                  <c:v>102.2</c:v>
                </c:pt>
                <c:pt idx="5093">
                  <c:v>82.63</c:v>
                </c:pt>
                <c:pt idx="5094">
                  <c:v>85.92</c:v>
                </c:pt>
                <c:pt idx="5095">
                  <c:v>84.3</c:v>
                </c:pt>
                <c:pt idx="5096">
                  <c:v>80.05</c:v>
                </c:pt>
                <c:pt idx="5097">
                  <c:v>85</c:v>
                </c:pt>
                <c:pt idx="5098">
                  <c:v>85.68</c:v>
                </c:pt>
                <c:pt idx="5099">
                  <c:v>87.49</c:v>
                </c:pt>
                <c:pt idx="5100">
                  <c:v>85.3</c:v>
                </c:pt>
                <c:pt idx="5101">
                  <c:v>83.78</c:v>
                </c:pt>
                <c:pt idx="5102">
                  <c:v>87.02</c:v>
                </c:pt>
                <c:pt idx="5103">
                  <c:v>90.67</c:v>
                </c:pt>
                <c:pt idx="5104">
                  <c:v>90.12</c:v>
                </c:pt>
                <c:pt idx="5105">
                  <c:v>95.86</c:v>
                </c:pt>
                <c:pt idx="5106">
                  <c:v>103.26</c:v>
                </c:pt>
                <c:pt idx="5107">
                  <c:v>105.94</c:v>
                </c:pt>
                <c:pt idx="5108">
                  <c:v>117.12</c:v>
                </c:pt>
                <c:pt idx="5109">
                  <c:v>129.83000000000001</c:v>
                </c:pt>
                <c:pt idx="5110">
                  <c:v>166.46</c:v>
                </c:pt>
                <c:pt idx="5111">
                  <c:v>188.92</c:v>
                </c:pt>
                <c:pt idx="5112">
                  <c:v>179.22</c:v>
                </c:pt>
                <c:pt idx="5113">
                  <c:v>208.43</c:v>
                </c:pt>
                <c:pt idx="5114">
                  <c:v>189.84</c:v>
                </c:pt>
                <c:pt idx="5115">
                  <c:v>175.54</c:v>
                </c:pt>
                <c:pt idx="5116">
                  <c:v>150.87</c:v>
                </c:pt>
                <c:pt idx="5117">
                  <c:v>139.22999999999999</c:v>
                </c:pt>
                <c:pt idx="5118">
                  <c:v>140.88999999999999</c:v>
                </c:pt>
                <c:pt idx="5119">
                  <c:v>132.91</c:v>
                </c:pt>
                <c:pt idx="5120">
                  <c:v>101.52</c:v>
                </c:pt>
                <c:pt idx="5121">
                  <c:v>99.53</c:v>
                </c:pt>
                <c:pt idx="5122">
                  <c:v>98.41</c:v>
                </c:pt>
                <c:pt idx="5123">
                  <c:v>97.49</c:v>
                </c:pt>
                <c:pt idx="5124">
                  <c:v>96.93</c:v>
                </c:pt>
                <c:pt idx="5125">
                  <c:v>96.95</c:v>
                </c:pt>
                <c:pt idx="5126">
                  <c:v>95.79</c:v>
                </c:pt>
                <c:pt idx="5127">
                  <c:v>96.89</c:v>
                </c:pt>
                <c:pt idx="5128">
                  <c:v>101.73</c:v>
                </c:pt>
                <c:pt idx="5129">
                  <c:v>122.5</c:v>
                </c:pt>
                <c:pt idx="5130">
                  <c:v>136.86000000000001</c:v>
                </c:pt>
                <c:pt idx="5131">
                  <c:v>142.35</c:v>
                </c:pt>
                <c:pt idx="5132">
                  <c:v>153.77000000000001</c:v>
                </c:pt>
                <c:pt idx="5133">
                  <c:v>203.66</c:v>
                </c:pt>
                <c:pt idx="5134">
                  <c:v>198.38</c:v>
                </c:pt>
                <c:pt idx="5135">
                  <c:v>216.31</c:v>
                </c:pt>
                <c:pt idx="5136">
                  <c:v>208.61</c:v>
                </c:pt>
                <c:pt idx="5137">
                  <c:v>226.37</c:v>
                </c:pt>
                <c:pt idx="5138">
                  <c:v>215.47</c:v>
                </c:pt>
                <c:pt idx="5139">
                  <c:v>186.95</c:v>
                </c:pt>
                <c:pt idx="5140">
                  <c:v>162.63</c:v>
                </c:pt>
                <c:pt idx="5141">
                  <c:v>151.44</c:v>
                </c:pt>
                <c:pt idx="5142">
                  <c:v>145.1</c:v>
                </c:pt>
                <c:pt idx="5143">
                  <c:v>135.34</c:v>
                </c:pt>
                <c:pt idx="5144">
                  <c:v>102.85</c:v>
                </c:pt>
                <c:pt idx="5145">
                  <c:v>101.26</c:v>
                </c:pt>
                <c:pt idx="5146">
                  <c:v>101.42</c:v>
                </c:pt>
                <c:pt idx="5147">
                  <c:v>99.43</c:v>
                </c:pt>
                <c:pt idx="5148">
                  <c:v>100.21</c:v>
                </c:pt>
                <c:pt idx="5149">
                  <c:v>97.67</c:v>
                </c:pt>
                <c:pt idx="5150">
                  <c:v>96.38</c:v>
                </c:pt>
                <c:pt idx="5151">
                  <c:v>97.5</c:v>
                </c:pt>
                <c:pt idx="5152">
                  <c:v>101.84</c:v>
                </c:pt>
                <c:pt idx="5153">
                  <c:v>119.01</c:v>
                </c:pt>
                <c:pt idx="5154">
                  <c:v>131.24</c:v>
                </c:pt>
                <c:pt idx="5155">
                  <c:v>139.6</c:v>
                </c:pt>
                <c:pt idx="5156">
                  <c:v>139.03</c:v>
                </c:pt>
                <c:pt idx="5157">
                  <c:v>164.75</c:v>
                </c:pt>
                <c:pt idx="5158">
                  <c:v>175.05</c:v>
                </c:pt>
                <c:pt idx="5159">
                  <c:v>192.53</c:v>
                </c:pt>
                <c:pt idx="5160">
                  <c:v>182.64</c:v>
                </c:pt>
                <c:pt idx="5161">
                  <c:v>197.06</c:v>
                </c:pt>
                <c:pt idx="5162">
                  <c:v>188.48</c:v>
                </c:pt>
                <c:pt idx="5163">
                  <c:v>170.54</c:v>
                </c:pt>
                <c:pt idx="5164">
                  <c:v>139.04</c:v>
                </c:pt>
                <c:pt idx="5165">
                  <c:v>144.36000000000001</c:v>
                </c:pt>
                <c:pt idx="5166">
                  <c:v>145.61000000000001</c:v>
                </c:pt>
                <c:pt idx="5167">
                  <c:v>141.62</c:v>
                </c:pt>
                <c:pt idx="5168">
                  <c:v>102.86</c:v>
                </c:pt>
                <c:pt idx="5169">
                  <c:v>100.22</c:v>
                </c:pt>
                <c:pt idx="5170">
                  <c:v>98.31</c:v>
                </c:pt>
                <c:pt idx="5171">
                  <c:v>99.11</c:v>
                </c:pt>
                <c:pt idx="5172">
                  <c:v>99.95</c:v>
                </c:pt>
                <c:pt idx="5173">
                  <c:v>98.59</c:v>
                </c:pt>
                <c:pt idx="5174">
                  <c:v>97.68</c:v>
                </c:pt>
                <c:pt idx="5175">
                  <c:v>99.09</c:v>
                </c:pt>
                <c:pt idx="5176">
                  <c:v>105.35</c:v>
                </c:pt>
                <c:pt idx="5177">
                  <c:v>122.2</c:v>
                </c:pt>
                <c:pt idx="5178">
                  <c:v>138.12</c:v>
                </c:pt>
                <c:pt idx="5179">
                  <c:v>151.74</c:v>
                </c:pt>
                <c:pt idx="5180">
                  <c:v>160.86000000000001</c:v>
                </c:pt>
                <c:pt idx="5181">
                  <c:v>199.22</c:v>
                </c:pt>
                <c:pt idx="5182">
                  <c:v>196.81</c:v>
                </c:pt>
                <c:pt idx="5183">
                  <c:v>206.53</c:v>
                </c:pt>
                <c:pt idx="5184">
                  <c:v>187.82</c:v>
                </c:pt>
                <c:pt idx="5185">
                  <c:v>194.96</c:v>
                </c:pt>
                <c:pt idx="5186">
                  <c:v>204.37</c:v>
                </c:pt>
                <c:pt idx="5187">
                  <c:v>173.34</c:v>
                </c:pt>
                <c:pt idx="5188">
                  <c:v>148.74</c:v>
                </c:pt>
                <c:pt idx="5189">
                  <c:v>146.07</c:v>
                </c:pt>
                <c:pt idx="5190">
                  <c:v>143.66999999999999</c:v>
                </c:pt>
                <c:pt idx="5191">
                  <c:v>148.93</c:v>
                </c:pt>
                <c:pt idx="5192">
                  <c:v>104.72</c:v>
                </c:pt>
                <c:pt idx="5193">
                  <c:v>103</c:v>
                </c:pt>
                <c:pt idx="5194">
                  <c:v>101.96</c:v>
                </c:pt>
                <c:pt idx="5195">
                  <c:v>102.55</c:v>
                </c:pt>
                <c:pt idx="5196">
                  <c:v>102.1</c:v>
                </c:pt>
                <c:pt idx="5197">
                  <c:v>100.67</c:v>
                </c:pt>
                <c:pt idx="5198">
                  <c:v>100.43</c:v>
                </c:pt>
                <c:pt idx="5199">
                  <c:v>101.99</c:v>
                </c:pt>
                <c:pt idx="5200">
                  <c:v>104.61</c:v>
                </c:pt>
                <c:pt idx="5201">
                  <c:v>104.92</c:v>
                </c:pt>
                <c:pt idx="5202">
                  <c:v>110.01</c:v>
                </c:pt>
                <c:pt idx="5203">
                  <c:v>117.58</c:v>
                </c:pt>
                <c:pt idx="5204">
                  <c:v>162.93</c:v>
                </c:pt>
                <c:pt idx="5205">
                  <c:v>186.36</c:v>
                </c:pt>
                <c:pt idx="5206">
                  <c:v>204.07</c:v>
                </c:pt>
                <c:pt idx="5207">
                  <c:v>209.48</c:v>
                </c:pt>
                <c:pt idx="5208">
                  <c:v>207.29</c:v>
                </c:pt>
                <c:pt idx="5209">
                  <c:v>187.66</c:v>
                </c:pt>
                <c:pt idx="5210">
                  <c:v>161.43</c:v>
                </c:pt>
                <c:pt idx="5211">
                  <c:v>147.13999999999999</c:v>
                </c:pt>
                <c:pt idx="5212">
                  <c:v>134.63</c:v>
                </c:pt>
                <c:pt idx="5213">
                  <c:v>131.47999999999999</c:v>
                </c:pt>
                <c:pt idx="5214">
                  <c:v>124.25</c:v>
                </c:pt>
                <c:pt idx="5215">
                  <c:v>124.15</c:v>
                </c:pt>
                <c:pt idx="5216">
                  <c:v>123.08</c:v>
                </c:pt>
                <c:pt idx="5217">
                  <c:v>102</c:v>
                </c:pt>
                <c:pt idx="5218">
                  <c:v>100.31</c:v>
                </c:pt>
                <c:pt idx="5219">
                  <c:v>97.07</c:v>
                </c:pt>
                <c:pt idx="5220">
                  <c:v>94.12</c:v>
                </c:pt>
                <c:pt idx="5221">
                  <c:v>81.64</c:v>
                </c:pt>
                <c:pt idx="5222">
                  <c:v>78.5</c:v>
                </c:pt>
                <c:pt idx="5223">
                  <c:v>81.05</c:v>
                </c:pt>
                <c:pt idx="5224">
                  <c:v>80.98</c:v>
                </c:pt>
                <c:pt idx="5225">
                  <c:v>82.53</c:v>
                </c:pt>
                <c:pt idx="5226">
                  <c:v>95.46</c:v>
                </c:pt>
                <c:pt idx="5227">
                  <c:v>96.97</c:v>
                </c:pt>
                <c:pt idx="5228">
                  <c:v>100.36</c:v>
                </c:pt>
                <c:pt idx="5229">
                  <c:v>122.29</c:v>
                </c:pt>
                <c:pt idx="5230">
                  <c:v>131.63</c:v>
                </c:pt>
                <c:pt idx="5231">
                  <c:v>134.16999999999999</c:v>
                </c:pt>
                <c:pt idx="5232">
                  <c:v>131.06</c:v>
                </c:pt>
                <c:pt idx="5233">
                  <c:v>133.31</c:v>
                </c:pt>
                <c:pt idx="5234">
                  <c:v>132.61000000000001</c:v>
                </c:pt>
                <c:pt idx="5235">
                  <c:v>116.96</c:v>
                </c:pt>
                <c:pt idx="5236">
                  <c:v>113.29</c:v>
                </c:pt>
                <c:pt idx="5237">
                  <c:v>108.03</c:v>
                </c:pt>
                <c:pt idx="5238">
                  <c:v>100</c:v>
                </c:pt>
                <c:pt idx="5239">
                  <c:v>98.52</c:v>
                </c:pt>
                <c:pt idx="5240">
                  <c:v>96.17</c:v>
                </c:pt>
                <c:pt idx="5241">
                  <c:v>94.42</c:v>
                </c:pt>
                <c:pt idx="5242">
                  <c:v>93.37</c:v>
                </c:pt>
                <c:pt idx="5243">
                  <c:v>91.39</c:v>
                </c:pt>
                <c:pt idx="5244">
                  <c:v>87.14</c:v>
                </c:pt>
                <c:pt idx="5245">
                  <c:v>86.86</c:v>
                </c:pt>
                <c:pt idx="5246">
                  <c:v>86.49</c:v>
                </c:pt>
                <c:pt idx="5247">
                  <c:v>91.78</c:v>
                </c:pt>
                <c:pt idx="5248">
                  <c:v>93.65</c:v>
                </c:pt>
                <c:pt idx="5249">
                  <c:v>106.57</c:v>
                </c:pt>
                <c:pt idx="5250">
                  <c:v>110.87</c:v>
                </c:pt>
                <c:pt idx="5251">
                  <c:v>127.05</c:v>
                </c:pt>
                <c:pt idx="5252">
                  <c:v>108.93</c:v>
                </c:pt>
                <c:pt idx="5253">
                  <c:v>130.99</c:v>
                </c:pt>
                <c:pt idx="5254">
                  <c:v>146.08000000000001</c:v>
                </c:pt>
                <c:pt idx="5255">
                  <c:v>166.34</c:v>
                </c:pt>
                <c:pt idx="5256">
                  <c:v>174.66</c:v>
                </c:pt>
                <c:pt idx="5257">
                  <c:v>200.48</c:v>
                </c:pt>
                <c:pt idx="5258">
                  <c:v>190.97</c:v>
                </c:pt>
                <c:pt idx="5259">
                  <c:v>170.26</c:v>
                </c:pt>
                <c:pt idx="5260">
                  <c:v>162.66999999999999</c:v>
                </c:pt>
                <c:pt idx="5261">
                  <c:v>153.19999999999999</c:v>
                </c:pt>
                <c:pt idx="5262">
                  <c:v>149.31</c:v>
                </c:pt>
                <c:pt idx="5263">
                  <c:v>139.63999999999999</c:v>
                </c:pt>
                <c:pt idx="5264">
                  <c:v>101.51</c:v>
                </c:pt>
                <c:pt idx="5265">
                  <c:v>98.03</c:v>
                </c:pt>
                <c:pt idx="5266">
                  <c:v>94.02</c:v>
                </c:pt>
                <c:pt idx="5267">
                  <c:v>93.47</c:v>
                </c:pt>
                <c:pt idx="5268">
                  <c:v>93.04</c:v>
                </c:pt>
                <c:pt idx="5269">
                  <c:v>93.17</c:v>
                </c:pt>
                <c:pt idx="5270">
                  <c:v>93.28</c:v>
                </c:pt>
                <c:pt idx="5271">
                  <c:v>92.65</c:v>
                </c:pt>
                <c:pt idx="5272">
                  <c:v>94.2</c:v>
                </c:pt>
                <c:pt idx="5273">
                  <c:v>106.46</c:v>
                </c:pt>
                <c:pt idx="5274">
                  <c:v>98.46</c:v>
                </c:pt>
                <c:pt idx="5275">
                  <c:v>102.77</c:v>
                </c:pt>
                <c:pt idx="5276">
                  <c:v>113.13</c:v>
                </c:pt>
                <c:pt idx="5277">
                  <c:v>120.93</c:v>
                </c:pt>
                <c:pt idx="5278">
                  <c:v>141.97999999999999</c:v>
                </c:pt>
                <c:pt idx="5279">
                  <c:v>169.53</c:v>
                </c:pt>
                <c:pt idx="5280">
                  <c:v>158.88</c:v>
                </c:pt>
                <c:pt idx="5281">
                  <c:v>161.47</c:v>
                </c:pt>
                <c:pt idx="5282">
                  <c:v>144.94</c:v>
                </c:pt>
                <c:pt idx="5283">
                  <c:v>130.94999999999999</c:v>
                </c:pt>
                <c:pt idx="5284">
                  <c:v>126.31</c:v>
                </c:pt>
                <c:pt idx="5285">
                  <c:v>124.4</c:v>
                </c:pt>
                <c:pt idx="5286">
                  <c:v>116.33</c:v>
                </c:pt>
                <c:pt idx="5287">
                  <c:v>127.79</c:v>
                </c:pt>
                <c:pt idx="5288">
                  <c:v>95.99</c:v>
                </c:pt>
                <c:pt idx="5289">
                  <c:v>94.77</c:v>
                </c:pt>
                <c:pt idx="5290">
                  <c:v>93.39</c:v>
                </c:pt>
                <c:pt idx="5291">
                  <c:v>92.65</c:v>
                </c:pt>
                <c:pt idx="5292">
                  <c:v>92.05</c:v>
                </c:pt>
                <c:pt idx="5293">
                  <c:v>92.07</c:v>
                </c:pt>
                <c:pt idx="5294">
                  <c:v>92.11</c:v>
                </c:pt>
                <c:pt idx="5295">
                  <c:v>92.45</c:v>
                </c:pt>
                <c:pt idx="5296">
                  <c:v>93.64</c:v>
                </c:pt>
                <c:pt idx="5297">
                  <c:v>105.62</c:v>
                </c:pt>
                <c:pt idx="5298">
                  <c:v>107.43</c:v>
                </c:pt>
                <c:pt idx="5299">
                  <c:v>108.53</c:v>
                </c:pt>
                <c:pt idx="5300">
                  <c:v>110.66</c:v>
                </c:pt>
                <c:pt idx="5301">
                  <c:v>115.38</c:v>
                </c:pt>
                <c:pt idx="5302">
                  <c:v>120.12</c:v>
                </c:pt>
                <c:pt idx="5303">
                  <c:v>141.94999999999999</c:v>
                </c:pt>
                <c:pt idx="5304">
                  <c:v>144.09</c:v>
                </c:pt>
                <c:pt idx="5305">
                  <c:v>147.66999999999999</c:v>
                </c:pt>
                <c:pt idx="5306">
                  <c:v>138.57</c:v>
                </c:pt>
                <c:pt idx="5307">
                  <c:v>128.47999999999999</c:v>
                </c:pt>
                <c:pt idx="5308">
                  <c:v>118.1</c:v>
                </c:pt>
                <c:pt idx="5309">
                  <c:v>122.15</c:v>
                </c:pt>
                <c:pt idx="5310">
                  <c:v>117.54</c:v>
                </c:pt>
                <c:pt idx="5311">
                  <c:v>122.17</c:v>
                </c:pt>
                <c:pt idx="5312">
                  <c:v>94.86</c:v>
                </c:pt>
                <c:pt idx="5313">
                  <c:v>93.62</c:v>
                </c:pt>
                <c:pt idx="5314">
                  <c:v>97.99</c:v>
                </c:pt>
                <c:pt idx="5315">
                  <c:v>96.07</c:v>
                </c:pt>
                <c:pt idx="5316">
                  <c:v>95.4</c:v>
                </c:pt>
                <c:pt idx="5317">
                  <c:v>95.09</c:v>
                </c:pt>
                <c:pt idx="5318">
                  <c:v>95.34</c:v>
                </c:pt>
                <c:pt idx="5319">
                  <c:v>93.69</c:v>
                </c:pt>
                <c:pt idx="5320">
                  <c:v>97.54</c:v>
                </c:pt>
                <c:pt idx="5321">
                  <c:v>111.43</c:v>
                </c:pt>
                <c:pt idx="5322">
                  <c:v>128.91</c:v>
                </c:pt>
                <c:pt idx="5323">
                  <c:v>132.63</c:v>
                </c:pt>
                <c:pt idx="5324">
                  <c:v>145.03</c:v>
                </c:pt>
                <c:pt idx="5325">
                  <c:v>194.34</c:v>
                </c:pt>
                <c:pt idx="5326">
                  <c:v>182.35</c:v>
                </c:pt>
                <c:pt idx="5327">
                  <c:v>189.62</c:v>
                </c:pt>
                <c:pt idx="5328">
                  <c:v>200.04</c:v>
                </c:pt>
                <c:pt idx="5329">
                  <c:v>187.43</c:v>
                </c:pt>
                <c:pt idx="5330">
                  <c:v>214.26</c:v>
                </c:pt>
                <c:pt idx="5331">
                  <c:v>197.31</c:v>
                </c:pt>
                <c:pt idx="5332">
                  <c:v>173.41</c:v>
                </c:pt>
                <c:pt idx="5333">
                  <c:v>153.87</c:v>
                </c:pt>
                <c:pt idx="5334">
                  <c:v>150.74</c:v>
                </c:pt>
                <c:pt idx="5335">
                  <c:v>148.94</c:v>
                </c:pt>
                <c:pt idx="5336">
                  <c:v>103.33</c:v>
                </c:pt>
                <c:pt idx="5337">
                  <c:v>102.38</c:v>
                </c:pt>
                <c:pt idx="5338">
                  <c:v>100.91</c:v>
                </c:pt>
                <c:pt idx="5339">
                  <c:v>98.85</c:v>
                </c:pt>
                <c:pt idx="5340">
                  <c:v>97.25</c:v>
                </c:pt>
                <c:pt idx="5341">
                  <c:v>95.84</c:v>
                </c:pt>
                <c:pt idx="5342">
                  <c:v>95.52</c:v>
                </c:pt>
                <c:pt idx="5343">
                  <c:v>95.35</c:v>
                </c:pt>
                <c:pt idx="5344">
                  <c:v>101.73</c:v>
                </c:pt>
                <c:pt idx="5345">
                  <c:v>122.09</c:v>
                </c:pt>
                <c:pt idx="5346">
                  <c:v>128.53</c:v>
                </c:pt>
                <c:pt idx="5347">
                  <c:v>143.78</c:v>
                </c:pt>
                <c:pt idx="5348">
                  <c:v>161.68</c:v>
                </c:pt>
                <c:pt idx="5349">
                  <c:v>195.39</c:v>
                </c:pt>
                <c:pt idx="5350">
                  <c:v>199.88</c:v>
                </c:pt>
                <c:pt idx="5351">
                  <c:v>213.47</c:v>
                </c:pt>
                <c:pt idx="5352">
                  <c:v>202.03</c:v>
                </c:pt>
                <c:pt idx="5353">
                  <c:v>227.4</c:v>
                </c:pt>
                <c:pt idx="5354">
                  <c:v>220.1</c:v>
                </c:pt>
                <c:pt idx="5355">
                  <c:v>189.07</c:v>
                </c:pt>
                <c:pt idx="5356">
                  <c:v>169.17</c:v>
                </c:pt>
                <c:pt idx="5357">
                  <c:v>158.85</c:v>
                </c:pt>
                <c:pt idx="5358">
                  <c:v>155.51</c:v>
                </c:pt>
                <c:pt idx="5359">
                  <c:v>145.93</c:v>
                </c:pt>
                <c:pt idx="5360">
                  <c:v>104.67</c:v>
                </c:pt>
                <c:pt idx="5361">
                  <c:v>104.09</c:v>
                </c:pt>
                <c:pt idx="5362">
                  <c:v>101.67</c:v>
                </c:pt>
                <c:pt idx="5363">
                  <c:v>100.46</c:v>
                </c:pt>
                <c:pt idx="5364">
                  <c:v>97.34</c:v>
                </c:pt>
                <c:pt idx="5365">
                  <c:v>96.36</c:v>
                </c:pt>
                <c:pt idx="5366">
                  <c:v>95.12</c:v>
                </c:pt>
                <c:pt idx="5367">
                  <c:v>95.72</c:v>
                </c:pt>
                <c:pt idx="5368">
                  <c:v>98.91</c:v>
                </c:pt>
                <c:pt idx="5369">
                  <c:v>101.82</c:v>
                </c:pt>
                <c:pt idx="5370">
                  <c:v>108.21</c:v>
                </c:pt>
                <c:pt idx="5371">
                  <c:v>116.22</c:v>
                </c:pt>
                <c:pt idx="5372">
                  <c:v>171.12</c:v>
                </c:pt>
                <c:pt idx="5373">
                  <c:v>216.17</c:v>
                </c:pt>
                <c:pt idx="5374">
                  <c:v>219.28</c:v>
                </c:pt>
                <c:pt idx="5375">
                  <c:v>221.86</c:v>
                </c:pt>
                <c:pt idx="5376">
                  <c:v>209.17</c:v>
                </c:pt>
                <c:pt idx="5377">
                  <c:v>207.14</c:v>
                </c:pt>
                <c:pt idx="5378">
                  <c:v>195.47</c:v>
                </c:pt>
                <c:pt idx="5379">
                  <c:v>174.51</c:v>
                </c:pt>
                <c:pt idx="5380">
                  <c:v>162.19999999999999</c:v>
                </c:pt>
                <c:pt idx="5381">
                  <c:v>149.9</c:v>
                </c:pt>
                <c:pt idx="5382">
                  <c:v>143.15</c:v>
                </c:pt>
                <c:pt idx="5383">
                  <c:v>139.83000000000001</c:v>
                </c:pt>
                <c:pt idx="5384">
                  <c:v>136.09</c:v>
                </c:pt>
                <c:pt idx="5385">
                  <c:v>108.64</c:v>
                </c:pt>
                <c:pt idx="5386">
                  <c:v>106.23</c:v>
                </c:pt>
                <c:pt idx="5387">
                  <c:v>105.97</c:v>
                </c:pt>
                <c:pt idx="5388">
                  <c:v>104.65</c:v>
                </c:pt>
                <c:pt idx="5389">
                  <c:v>103.71</c:v>
                </c:pt>
                <c:pt idx="5390">
                  <c:v>102.09</c:v>
                </c:pt>
                <c:pt idx="5391">
                  <c:v>102.53</c:v>
                </c:pt>
                <c:pt idx="5392">
                  <c:v>103.56</c:v>
                </c:pt>
                <c:pt idx="5393">
                  <c:v>115.3</c:v>
                </c:pt>
                <c:pt idx="5394">
                  <c:v>121.45</c:v>
                </c:pt>
                <c:pt idx="5395">
                  <c:v>127.99</c:v>
                </c:pt>
                <c:pt idx="5396">
                  <c:v>136.18</c:v>
                </c:pt>
                <c:pt idx="5397">
                  <c:v>191.15</c:v>
                </c:pt>
                <c:pt idx="5398">
                  <c:v>191.66</c:v>
                </c:pt>
                <c:pt idx="5399">
                  <c:v>193.55</c:v>
                </c:pt>
                <c:pt idx="5400">
                  <c:v>169.06</c:v>
                </c:pt>
                <c:pt idx="5401">
                  <c:v>155.1</c:v>
                </c:pt>
                <c:pt idx="5402">
                  <c:v>141.35</c:v>
                </c:pt>
                <c:pt idx="5403">
                  <c:v>136.15</c:v>
                </c:pt>
                <c:pt idx="5404">
                  <c:v>129.74</c:v>
                </c:pt>
                <c:pt idx="5405">
                  <c:v>117.62</c:v>
                </c:pt>
                <c:pt idx="5406">
                  <c:v>112.32</c:v>
                </c:pt>
                <c:pt idx="5407">
                  <c:v>112.6</c:v>
                </c:pt>
                <c:pt idx="5408">
                  <c:v>108.37</c:v>
                </c:pt>
                <c:pt idx="5409">
                  <c:v>108.38</c:v>
                </c:pt>
                <c:pt idx="5410">
                  <c:v>103.81</c:v>
                </c:pt>
                <c:pt idx="5411">
                  <c:v>102.22</c:v>
                </c:pt>
                <c:pt idx="5412">
                  <c:v>100.92</c:v>
                </c:pt>
                <c:pt idx="5413">
                  <c:v>101.82</c:v>
                </c:pt>
                <c:pt idx="5414">
                  <c:v>100.55</c:v>
                </c:pt>
                <c:pt idx="5415">
                  <c:v>99.92</c:v>
                </c:pt>
                <c:pt idx="5416">
                  <c:v>110.13</c:v>
                </c:pt>
                <c:pt idx="5417">
                  <c:v>143.05000000000001</c:v>
                </c:pt>
                <c:pt idx="5418">
                  <c:v>159.52000000000001</c:v>
                </c:pt>
                <c:pt idx="5419">
                  <c:v>171.84</c:v>
                </c:pt>
                <c:pt idx="5420">
                  <c:v>186.8</c:v>
                </c:pt>
                <c:pt idx="5421">
                  <c:v>240.88</c:v>
                </c:pt>
                <c:pt idx="5422">
                  <c:v>232.15</c:v>
                </c:pt>
                <c:pt idx="5423">
                  <c:v>254.07</c:v>
                </c:pt>
                <c:pt idx="5424">
                  <c:v>252.37</c:v>
                </c:pt>
                <c:pt idx="5425">
                  <c:v>288.69</c:v>
                </c:pt>
                <c:pt idx="5426">
                  <c:v>258.31</c:v>
                </c:pt>
                <c:pt idx="5427">
                  <c:v>228.79</c:v>
                </c:pt>
                <c:pt idx="5428">
                  <c:v>205.39</c:v>
                </c:pt>
                <c:pt idx="5429">
                  <c:v>152.18</c:v>
                </c:pt>
                <c:pt idx="5430">
                  <c:v>145.52000000000001</c:v>
                </c:pt>
                <c:pt idx="5431">
                  <c:v>156.5</c:v>
                </c:pt>
                <c:pt idx="5432">
                  <c:v>101.2</c:v>
                </c:pt>
                <c:pt idx="5433">
                  <c:v>99.35</c:v>
                </c:pt>
                <c:pt idx="5434">
                  <c:v>93.79</c:v>
                </c:pt>
                <c:pt idx="5435">
                  <c:v>92.94</c:v>
                </c:pt>
                <c:pt idx="5436">
                  <c:v>92.56</c:v>
                </c:pt>
                <c:pt idx="5437">
                  <c:v>92.92</c:v>
                </c:pt>
                <c:pt idx="5438">
                  <c:v>93.17</c:v>
                </c:pt>
                <c:pt idx="5439">
                  <c:v>93.82</c:v>
                </c:pt>
                <c:pt idx="5440">
                  <c:v>96.07</c:v>
                </c:pt>
                <c:pt idx="5441">
                  <c:v>109.11</c:v>
                </c:pt>
                <c:pt idx="5442">
                  <c:v>108.33</c:v>
                </c:pt>
                <c:pt idx="5443">
                  <c:v>113.38</c:v>
                </c:pt>
                <c:pt idx="5444">
                  <c:v>128.02000000000001</c:v>
                </c:pt>
                <c:pt idx="5445">
                  <c:v>135.52000000000001</c:v>
                </c:pt>
                <c:pt idx="5446">
                  <c:v>169.92</c:v>
                </c:pt>
                <c:pt idx="5447">
                  <c:v>165.57</c:v>
                </c:pt>
                <c:pt idx="5448">
                  <c:v>162.58000000000001</c:v>
                </c:pt>
                <c:pt idx="5449">
                  <c:v>185.09</c:v>
                </c:pt>
                <c:pt idx="5450">
                  <c:v>168.8</c:v>
                </c:pt>
                <c:pt idx="5451">
                  <c:v>148.65</c:v>
                </c:pt>
                <c:pt idx="5452">
                  <c:v>137.65</c:v>
                </c:pt>
                <c:pt idx="5453">
                  <c:v>125.93</c:v>
                </c:pt>
                <c:pt idx="5454">
                  <c:v>111.69</c:v>
                </c:pt>
                <c:pt idx="5455">
                  <c:v>109.72</c:v>
                </c:pt>
                <c:pt idx="5456">
                  <c:v>95.37</c:v>
                </c:pt>
                <c:pt idx="5457">
                  <c:v>93.58</c:v>
                </c:pt>
                <c:pt idx="5458">
                  <c:v>88.82</c:v>
                </c:pt>
                <c:pt idx="5459">
                  <c:v>88.42</c:v>
                </c:pt>
                <c:pt idx="5460">
                  <c:v>88.11</c:v>
                </c:pt>
                <c:pt idx="5461">
                  <c:v>88.43</c:v>
                </c:pt>
                <c:pt idx="5462">
                  <c:v>88.53</c:v>
                </c:pt>
                <c:pt idx="5463">
                  <c:v>88.58</c:v>
                </c:pt>
                <c:pt idx="5464">
                  <c:v>89.8</c:v>
                </c:pt>
                <c:pt idx="5465">
                  <c:v>95.68</c:v>
                </c:pt>
                <c:pt idx="5466">
                  <c:v>99.38</c:v>
                </c:pt>
                <c:pt idx="5467">
                  <c:v>100.36</c:v>
                </c:pt>
                <c:pt idx="5468">
                  <c:v>101.21</c:v>
                </c:pt>
                <c:pt idx="5469">
                  <c:v>100.25</c:v>
                </c:pt>
                <c:pt idx="5470">
                  <c:v>106.03</c:v>
                </c:pt>
                <c:pt idx="5471">
                  <c:v>110.15</c:v>
                </c:pt>
                <c:pt idx="5472">
                  <c:v>108.96</c:v>
                </c:pt>
                <c:pt idx="5473">
                  <c:v>121.48</c:v>
                </c:pt>
                <c:pt idx="5474">
                  <c:v>121.77</c:v>
                </c:pt>
                <c:pt idx="5475">
                  <c:v>119.96</c:v>
                </c:pt>
                <c:pt idx="5476">
                  <c:v>98.66</c:v>
                </c:pt>
                <c:pt idx="5477">
                  <c:v>93.81</c:v>
                </c:pt>
                <c:pt idx="5478">
                  <c:v>96.62</c:v>
                </c:pt>
                <c:pt idx="5479">
                  <c:v>95.8</c:v>
                </c:pt>
                <c:pt idx="5480">
                  <c:v>88.29</c:v>
                </c:pt>
                <c:pt idx="5481">
                  <c:v>86.96</c:v>
                </c:pt>
                <c:pt idx="5482">
                  <c:v>90.08</c:v>
                </c:pt>
                <c:pt idx="5483">
                  <c:v>85.4</c:v>
                </c:pt>
                <c:pt idx="5484">
                  <c:v>73.489999999999995</c:v>
                </c:pt>
                <c:pt idx="5485">
                  <c:v>73.17</c:v>
                </c:pt>
                <c:pt idx="5486">
                  <c:v>61.11</c:v>
                </c:pt>
                <c:pt idx="5487">
                  <c:v>60.9</c:v>
                </c:pt>
                <c:pt idx="5488">
                  <c:v>84.9</c:v>
                </c:pt>
                <c:pt idx="5489">
                  <c:v>93.27</c:v>
                </c:pt>
                <c:pt idx="5490">
                  <c:v>102.05</c:v>
                </c:pt>
                <c:pt idx="5491">
                  <c:v>107.61</c:v>
                </c:pt>
                <c:pt idx="5492">
                  <c:v>117.06</c:v>
                </c:pt>
                <c:pt idx="5493">
                  <c:v>151.08000000000001</c:v>
                </c:pt>
                <c:pt idx="5494">
                  <c:v>154.09</c:v>
                </c:pt>
                <c:pt idx="5495">
                  <c:v>165.96</c:v>
                </c:pt>
                <c:pt idx="5496">
                  <c:v>156.09</c:v>
                </c:pt>
                <c:pt idx="5497">
                  <c:v>153.74</c:v>
                </c:pt>
                <c:pt idx="5498">
                  <c:v>144.22999999999999</c:v>
                </c:pt>
                <c:pt idx="5499">
                  <c:v>123.48</c:v>
                </c:pt>
                <c:pt idx="5500">
                  <c:v>114.53</c:v>
                </c:pt>
                <c:pt idx="5501">
                  <c:v>107.83</c:v>
                </c:pt>
                <c:pt idx="5502">
                  <c:v>106.69</c:v>
                </c:pt>
                <c:pt idx="5503">
                  <c:v>105.2</c:v>
                </c:pt>
                <c:pt idx="5504">
                  <c:v>92.67</c:v>
                </c:pt>
                <c:pt idx="5505">
                  <c:v>90.84</c:v>
                </c:pt>
                <c:pt idx="5506">
                  <c:v>76.61</c:v>
                </c:pt>
                <c:pt idx="5507">
                  <c:v>63.84</c:v>
                </c:pt>
                <c:pt idx="5508">
                  <c:v>58.26</c:v>
                </c:pt>
                <c:pt idx="5509">
                  <c:v>50.9</c:v>
                </c:pt>
                <c:pt idx="5510">
                  <c:v>45.07</c:v>
                </c:pt>
                <c:pt idx="5511">
                  <c:v>49.57</c:v>
                </c:pt>
                <c:pt idx="5512">
                  <c:v>57.41</c:v>
                </c:pt>
                <c:pt idx="5513">
                  <c:v>71.13</c:v>
                </c:pt>
                <c:pt idx="5514">
                  <c:v>86.88</c:v>
                </c:pt>
                <c:pt idx="5515">
                  <c:v>95.08</c:v>
                </c:pt>
                <c:pt idx="5516">
                  <c:v>102.61</c:v>
                </c:pt>
                <c:pt idx="5517">
                  <c:v>129.6</c:v>
                </c:pt>
                <c:pt idx="5518">
                  <c:v>145.66999999999999</c:v>
                </c:pt>
                <c:pt idx="5519">
                  <c:v>149.72</c:v>
                </c:pt>
                <c:pt idx="5520">
                  <c:v>161.43</c:v>
                </c:pt>
                <c:pt idx="5521">
                  <c:v>169.02</c:v>
                </c:pt>
                <c:pt idx="5522">
                  <c:v>170.28</c:v>
                </c:pt>
                <c:pt idx="5523">
                  <c:v>148.55000000000001</c:v>
                </c:pt>
                <c:pt idx="5524">
                  <c:v>131.36000000000001</c:v>
                </c:pt>
                <c:pt idx="5525">
                  <c:v>112.14</c:v>
                </c:pt>
                <c:pt idx="5526">
                  <c:v>109.52</c:v>
                </c:pt>
                <c:pt idx="5527">
                  <c:v>108.08</c:v>
                </c:pt>
                <c:pt idx="5528">
                  <c:v>94.59</c:v>
                </c:pt>
                <c:pt idx="5529">
                  <c:v>93.75</c:v>
                </c:pt>
                <c:pt idx="5530">
                  <c:v>91.53</c:v>
                </c:pt>
                <c:pt idx="5531">
                  <c:v>91.55</c:v>
                </c:pt>
                <c:pt idx="5532">
                  <c:v>91.68</c:v>
                </c:pt>
                <c:pt idx="5533">
                  <c:v>92.23</c:v>
                </c:pt>
                <c:pt idx="5534">
                  <c:v>91.94</c:v>
                </c:pt>
                <c:pt idx="5535">
                  <c:v>92.27</c:v>
                </c:pt>
                <c:pt idx="5536">
                  <c:v>93.36</c:v>
                </c:pt>
                <c:pt idx="5537">
                  <c:v>95.12</c:v>
                </c:pt>
                <c:pt idx="5538">
                  <c:v>96.84</c:v>
                </c:pt>
                <c:pt idx="5539">
                  <c:v>99.97</c:v>
                </c:pt>
                <c:pt idx="5540">
                  <c:v>118.68</c:v>
                </c:pt>
                <c:pt idx="5541">
                  <c:v>117.41</c:v>
                </c:pt>
                <c:pt idx="5542">
                  <c:v>104.17</c:v>
                </c:pt>
                <c:pt idx="5543">
                  <c:v>107.17</c:v>
                </c:pt>
                <c:pt idx="5544">
                  <c:v>117.87</c:v>
                </c:pt>
                <c:pt idx="5545">
                  <c:v>119.35</c:v>
                </c:pt>
                <c:pt idx="5546">
                  <c:v>113.82</c:v>
                </c:pt>
                <c:pt idx="5547">
                  <c:v>111.43</c:v>
                </c:pt>
                <c:pt idx="5548">
                  <c:v>102.64</c:v>
                </c:pt>
                <c:pt idx="5549">
                  <c:v>100.32</c:v>
                </c:pt>
                <c:pt idx="5550">
                  <c:v>97.38</c:v>
                </c:pt>
                <c:pt idx="5551">
                  <c:v>86.5</c:v>
                </c:pt>
                <c:pt idx="5552">
                  <c:v>95.63</c:v>
                </c:pt>
                <c:pt idx="5553">
                  <c:v>91.43</c:v>
                </c:pt>
                <c:pt idx="5554">
                  <c:v>92.6</c:v>
                </c:pt>
                <c:pt idx="5555">
                  <c:v>91.73</c:v>
                </c:pt>
                <c:pt idx="5556">
                  <c:v>90.94</c:v>
                </c:pt>
                <c:pt idx="5557">
                  <c:v>90.33</c:v>
                </c:pt>
                <c:pt idx="5558">
                  <c:v>90.98</c:v>
                </c:pt>
                <c:pt idx="5559">
                  <c:v>90.87</c:v>
                </c:pt>
                <c:pt idx="5560">
                  <c:v>93.13</c:v>
                </c:pt>
                <c:pt idx="5561">
                  <c:v>97.17</c:v>
                </c:pt>
                <c:pt idx="5562">
                  <c:v>103.32</c:v>
                </c:pt>
                <c:pt idx="5563">
                  <c:v>105.26</c:v>
                </c:pt>
                <c:pt idx="5564">
                  <c:v>103.77</c:v>
                </c:pt>
                <c:pt idx="5565">
                  <c:v>106.57</c:v>
                </c:pt>
                <c:pt idx="5566">
                  <c:v>111.33</c:v>
                </c:pt>
                <c:pt idx="5567">
                  <c:v>138.85</c:v>
                </c:pt>
                <c:pt idx="5568">
                  <c:v>137.05000000000001</c:v>
                </c:pt>
                <c:pt idx="5569">
                  <c:v>141.46</c:v>
                </c:pt>
                <c:pt idx="5570">
                  <c:v>133.66</c:v>
                </c:pt>
                <c:pt idx="5571">
                  <c:v>130.41</c:v>
                </c:pt>
                <c:pt idx="5572">
                  <c:v>112.91</c:v>
                </c:pt>
                <c:pt idx="5573">
                  <c:v>105.64</c:v>
                </c:pt>
                <c:pt idx="5574">
                  <c:v>102.55</c:v>
                </c:pt>
                <c:pt idx="5575">
                  <c:v>100.64</c:v>
                </c:pt>
                <c:pt idx="5576">
                  <c:v>100.21</c:v>
                </c:pt>
                <c:pt idx="5577">
                  <c:v>98.02</c:v>
                </c:pt>
                <c:pt idx="5578">
                  <c:v>100.37</c:v>
                </c:pt>
                <c:pt idx="5579">
                  <c:v>99.34</c:v>
                </c:pt>
                <c:pt idx="5580">
                  <c:v>98.49</c:v>
                </c:pt>
                <c:pt idx="5581">
                  <c:v>100.61</c:v>
                </c:pt>
                <c:pt idx="5582">
                  <c:v>100.75</c:v>
                </c:pt>
                <c:pt idx="5583">
                  <c:v>100.79</c:v>
                </c:pt>
                <c:pt idx="5584">
                  <c:v>111.21</c:v>
                </c:pt>
                <c:pt idx="5585">
                  <c:v>134.13</c:v>
                </c:pt>
                <c:pt idx="5586">
                  <c:v>146.91</c:v>
                </c:pt>
                <c:pt idx="5587">
                  <c:v>153.25</c:v>
                </c:pt>
                <c:pt idx="5588">
                  <c:v>163.74</c:v>
                </c:pt>
                <c:pt idx="5589">
                  <c:v>219.59</c:v>
                </c:pt>
                <c:pt idx="5590">
                  <c:v>221.19</c:v>
                </c:pt>
                <c:pt idx="5591">
                  <c:v>215.72</c:v>
                </c:pt>
                <c:pt idx="5592">
                  <c:v>199.16</c:v>
                </c:pt>
                <c:pt idx="5593">
                  <c:v>208.4</c:v>
                </c:pt>
                <c:pt idx="5594">
                  <c:v>196.02</c:v>
                </c:pt>
                <c:pt idx="5595">
                  <c:v>157.04</c:v>
                </c:pt>
                <c:pt idx="5596">
                  <c:v>134.6</c:v>
                </c:pt>
                <c:pt idx="5597">
                  <c:v>118.76</c:v>
                </c:pt>
                <c:pt idx="5598">
                  <c:v>111.64</c:v>
                </c:pt>
                <c:pt idx="5599">
                  <c:v>103.12</c:v>
                </c:pt>
                <c:pt idx="5600">
                  <c:v>85.2</c:v>
                </c:pt>
                <c:pt idx="5601">
                  <c:v>83.17</c:v>
                </c:pt>
                <c:pt idx="5602">
                  <c:v>73.25</c:v>
                </c:pt>
                <c:pt idx="5603">
                  <c:v>72.849999999999994</c:v>
                </c:pt>
                <c:pt idx="5604">
                  <c:v>72.53</c:v>
                </c:pt>
                <c:pt idx="5605">
                  <c:v>57.34</c:v>
                </c:pt>
                <c:pt idx="5606">
                  <c:v>60.96</c:v>
                </c:pt>
                <c:pt idx="5607">
                  <c:v>60.67</c:v>
                </c:pt>
                <c:pt idx="5608">
                  <c:v>82.35</c:v>
                </c:pt>
                <c:pt idx="5609">
                  <c:v>94.89</c:v>
                </c:pt>
                <c:pt idx="5610">
                  <c:v>96.47</c:v>
                </c:pt>
                <c:pt idx="5611">
                  <c:v>104.09</c:v>
                </c:pt>
                <c:pt idx="5612">
                  <c:v>112.35</c:v>
                </c:pt>
                <c:pt idx="5613">
                  <c:v>145.35</c:v>
                </c:pt>
                <c:pt idx="5614">
                  <c:v>148.15</c:v>
                </c:pt>
                <c:pt idx="5615">
                  <c:v>147.51</c:v>
                </c:pt>
                <c:pt idx="5616">
                  <c:v>143.9</c:v>
                </c:pt>
                <c:pt idx="5617">
                  <c:v>129.33000000000001</c:v>
                </c:pt>
                <c:pt idx="5618">
                  <c:v>112.37</c:v>
                </c:pt>
                <c:pt idx="5619">
                  <c:v>103.5</c:v>
                </c:pt>
                <c:pt idx="5620">
                  <c:v>96.7</c:v>
                </c:pt>
                <c:pt idx="5621">
                  <c:v>84.08</c:v>
                </c:pt>
                <c:pt idx="5622">
                  <c:v>79.540000000000006</c:v>
                </c:pt>
                <c:pt idx="5623">
                  <c:v>70.180000000000007</c:v>
                </c:pt>
                <c:pt idx="5624">
                  <c:v>67.760000000000005</c:v>
                </c:pt>
                <c:pt idx="5625">
                  <c:v>55.07</c:v>
                </c:pt>
                <c:pt idx="5626">
                  <c:v>45.61</c:v>
                </c:pt>
                <c:pt idx="5627">
                  <c:v>45.64</c:v>
                </c:pt>
                <c:pt idx="5628">
                  <c:v>39.82</c:v>
                </c:pt>
                <c:pt idx="5629">
                  <c:v>39.68</c:v>
                </c:pt>
                <c:pt idx="5630">
                  <c:v>34.69</c:v>
                </c:pt>
                <c:pt idx="5631">
                  <c:v>39.78</c:v>
                </c:pt>
                <c:pt idx="5632">
                  <c:v>51.3</c:v>
                </c:pt>
                <c:pt idx="5633">
                  <c:v>59.49</c:v>
                </c:pt>
                <c:pt idx="5634">
                  <c:v>69.25</c:v>
                </c:pt>
                <c:pt idx="5635">
                  <c:v>78.75</c:v>
                </c:pt>
                <c:pt idx="5636">
                  <c:v>76.08</c:v>
                </c:pt>
                <c:pt idx="5637">
                  <c:v>122.36</c:v>
                </c:pt>
                <c:pt idx="5638">
                  <c:v>131.08000000000001</c:v>
                </c:pt>
                <c:pt idx="5639">
                  <c:v>132.86000000000001</c:v>
                </c:pt>
                <c:pt idx="5640">
                  <c:v>129.07</c:v>
                </c:pt>
                <c:pt idx="5641">
                  <c:v>119.56</c:v>
                </c:pt>
                <c:pt idx="5642">
                  <c:v>105.76</c:v>
                </c:pt>
                <c:pt idx="5643">
                  <c:v>99.27</c:v>
                </c:pt>
                <c:pt idx="5644">
                  <c:v>77.25</c:v>
                </c:pt>
                <c:pt idx="5645">
                  <c:v>71.63</c:v>
                </c:pt>
                <c:pt idx="5646">
                  <c:v>69.95</c:v>
                </c:pt>
                <c:pt idx="5647">
                  <c:v>66.930000000000007</c:v>
                </c:pt>
                <c:pt idx="5648">
                  <c:v>64.53</c:v>
                </c:pt>
                <c:pt idx="5649">
                  <c:v>56.73</c:v>
                </c:pt>
                <c:pt idx="5650">
                  <c:v>49.9</c:v>
                </c:pt>
                <c:pt idx="5651">
                  <c:v>51.42</c:v>
                </c:pt>
                <c:pt idx="5652">
                  <c:v>45.39</c:v>
                </c:pt>
                <c:pt idx="5653">
                  <c:v>44.37</c:v>
                </c:pt>
                <c:pt idx="5654">
                  <c:v>44.41</c:v>
                </c:pt>
                <c:pt idx="5655">
                  <c:v>44.49</c:v>
                </c:pt>
                <c:pt idx="5656">
                  <c:v>51.86</c:v>
                </c:pt>
                <c:pt idx="5657">
                  <c:v>59.79</c:v>
                </c:pt>
                <c:pt idx="5658">
                  <c:v>68.48</c:v>
                </c:pt>
                <c:pt idx="5659">
                  <c:v>75.36</c:v>
                </c:pt>
                <c:pt idx="5660">
                  <c:v>85.13</c:v>
                </c:pt>
                <c:pt idx="5661">
                  <c:v>106.19</c:v>
                </c:pt>
                <c:pt idx="5662">
                  <c:v>108.67</c:v>
                </c:pt>
                <c:pt idx="5663">
                  <c:v>114.12</c:v>
                </c:pt>
                <c:pt idx="5664">
                  <c:v>113.43</c:v>
                </c:pt>
                <c:pt idx="5665">
                  <c:v>106.04</c:v>
                </c:pt>
                <c:pt idx="5666">
                  <c:v>98.7</c:v>
                </c:pt>
                <c:pt idx="5667">
                  <c:v>83.49</c:v>
                </c:pt>
                <c:pt idx="5668">
                  <c:v>65.11</c:v>
                </c:pt>
                <c:pt idx="5669">
                  <c:v>58.32</c:v>
                </c:pt>
                <c:pt idx="5670">
                  <c:v>46.98</c:v>
                </c:pt>
                <c:pt idx="5671">
                  <c:v>43.23</c:v>
                </c:pt>
                <c:pt idx="5672">
                  <c:v>35.659999999999997</c:v>
                </c:pt>
                <c:pt idx="5673">
                  <c:v>31.52</c:v>
                </c:pt>
                <c:pt idx="5674">
                  <c:v>32.1</c:v>
                </c:pt>
                <c:pt idx="5675">
                  <c:v>30.36</c:v>
                </c:pt>
                <c:pt idx="5676">
                  <c:v>31.39</c:v>
                </c:pt>
                <c:pt idx="5677">
                  <c:v>29.78</c:v>
                </c:pt>
                <c:pt idx="5678">
                  <c:v>29.93</c:v>
                </c:pt>
                <c:pt idx="5679">
                  <c:v>29.58</c:v>
                </c:pt>
                <c:pt idx="5680">
                  <c:v>43.44</c:v>
                </c:pt>
                <c:pt idx="5681">
                  <c:v>51.66</c:v>
                </c:pt>
                <c:pt idx="5682">
                  <c:v>65.86</c:v>
                </c:pt>
                <c:pt idx="5683">
                  <c:v>70.959999999999994</c:v>
                </c:pt>
                <c:pt idx="5684">
                  <c:v>81.53</c:v>
                </c:pt>
                <c:pt idx="5685">
                  <c:v>106</c:v>
                </c:pt>
                <c:pt idx="5686">
                  <c:v>123.14</c:v>
                </c:pt>
                <c:pt idx="5687">
                  <c:v>118.43</c:v>
                </c:pt>
                <c:pt idx="5688">
                  <c:v>126.73</c:v>
                </c:pt>
                <c:pt idx="5689">
                  <c:v>114.71</c:v>
                </c:pt>
                <c:pt idx="5690">
                  <c:v>107.97</c:v>
                </c:pt>
                <c:pt idx="5691">
                  <c:v>94.03</c:v>
                </c:pt>
                <c:pt idx="5692">
                  <c:v>82.66</c:v>
                </c:pt>
                <c:pt idx="5693">
                  <c:v>74.010000000000005</c:v>
                </c:pt>
                <c:pt idx="5694">
                  <c:v>70.78</c:v>
                </c:pt>
                <c:pt idx="5695">
                  <c:v>68.290000000000006</c:v>
                </c:pt>
                <c:pt idx="5696">
                  <c:v>65.44</c:v>
                </c:pt>
                <c:pt idx="5697">
                  <c:v>64.680000000000007</c:v>
                </c:pt>
                <c:pt idx="5698">
                  <c:v>56.84</c:v>
                </c:pt>
                <c:pt idx="5699">
                  <c:v>54.43</c:v>
                </c:pt>
                <c:pt idx="5700">
                  <c:v>49.09</c:v>
                </c:pt>
                <c:pt idx="5701">
                  <c:v>48.84</c:v>
                </c:pt>
                <c:pt idx="5702">
                  <c:v>44.13</c:v>
                </c:pt>
                <c:pt idx="5703">
                  <c:v>43.96</c:v>
                </c:pt>
                <c:pt idx="5704">
                  <c:v>62.93</c:v>
                </c:pt>
                <c:pt idx="5705">
                  <c:v>80.73</c:v>
                </c:pt>
                <c:pt idx="5706">
                  <c:v>84.63</c:v>
                </c:pt>
                <c:pt idx="5707">
                  <c:v>89.85</c:v>
                </c:pt>
                <c:pt idx="5708">
                  <c:v>93.83</c:v>
                </c:pt>
                <c:pt idx="5709">
                  <c:v>101.3</c:v>
                </c:pt>
                <c:pt idx="5710">
                  <c:v>121.6</c:v>
                </c:pt>
                <c:pt idx="5711">
                  <c:v>133.37</c:v>
                </c:pt>
                <c:pt idx="5712">
                  <c:v>115.4</c:v>
                </c:pt>
                <c:pt idx="5713">
                  <c:v>116.35</c:v>
                </c:pt>
                <c:pt idx="5714">
                  <c:v>105.14</c:v>
                </c:pt>
                <c:pt idx="5715">
                  <c:v>83.39</c:v>
                </c:pt>
                <c:pt idx="5716">
                  <c:v>67.900000000000006</c:v>
                </c:pt>
                <c:pt idx="5717">
                  <c:v>76.69</c:v>
                </c:pt>
                <c:pt idx="5718">
                  <c:v>74.7</c:v>
                </c:pt>
                <c:pt idx="5719">
                  <c:v>66.61</c:v>
                </c:pt>
                <c:pt idx="5720">
                  <c:v>77.849999999999994</c:v>
                </c:pt>
                <c:pt idx="5721">
                  <c:v>75.239999999999995</c:v>
                </c:pt>
                <c:pt idx="5722">
                  <c:v>72.39</c:v>
                </c:pt>
                <c:pt idx="5723">
                  <c:v>63.67</c:v>
                </c:pt>
                <c:pt idx="5724">
                  <c:v>64.739999999999995</c:v>
                </c:pt>
                <c:pt idx="5725">
                  <c:v>63.1</c:v>
                </c:pt>
                <c:pt idx="5726">
                  <c:v>63.19</c:v>
                </c:pt>
                <c:pt idx="5727">
                  <c:v>63.14</c:v>
                </c:pt>
                <c:pt idx="5728">
                  <c:v>85.45</c:v>
                </c:pt>
                <c:pt idx="5729">
                  <c:v>91.02</c:v>
                </c:pt>
                <c:pt idx="5730">
                  <c:v>97.29</c:v>
                </c:pt>
                <c:pt idx="5731">
                  <c:v>97.99</c:v>
                </c:pt>
                <c:pt idx="5732">
                  <c:v>97.86</c:v>
                </c:pt>
                <c:pt idx="5733">
                  <c:v>98.98</c:v>
                </c:pt>
                <c:pt idx="5734">
                  <c:v>109.49</c:v>
                </c:pt>
                <c:pt idx="5735">
                  <c:v>130.33000000000001</c:v>
                </c:pt>
                <c:pt idx="5736">
                  <c:v>124.6</c:v>
                </c:pt>
                <c:pt idx="5737">
                  <c:v>123.42</c:v>
                </c:pt>
                <c:pt idx="5738">
                  <c:v>100.7</c:v>
                </c:pt>
                <c:pt idx="5739">
                  <c:v>94.7</c:v>
                </c:pt>
                <c:pt idx="5740">
                  <c:v>93.04</c:v>
                </c:pt>
                <c:pt idx="5741">
                  <c:v>91.33</c:v>
                </c:pt>
                <c:pt idx="5742">
                  <c:v>85.06</c:v>
                </c:pt>
                <c:pt idx="5743">
                  <c:v>84.39</c:v>
                </c:pt>
                <c:pt idx="5744">
                  <c:v>83.96</c:v>
                </c:pt>
                <c:pt idx="5745">
                  <c:v>88.68</c:v>
                </c:pt>
                <c:pt idx="5746">
                  <c:v>91.56</c:v>
                </c:pt>
                <c:pt idx="5747">
                  <c:v>90.91</c:v>
                </c:pt>
                <c:pt idx="5748">
                  <c:v>91.42</c:v>
                </c:pt>
                <c:pt idx="5749">
                  <c:v>91.56</c:v>
                </c:pt>
                <c:pt idx="5750">
                  <c:v>91.69</c:v>
                </c:pt>
                <c:pt idx="5751">
                  <c:v>91.61</c:v>
                </c:pt>
                <c:pt idx="5752">
                  <c:v>94.02</c:v>
                </c:pt>
                <c:pt idx="5753">
                  <c:v>105.31</c:v>
                </c:pt>
                <c:pt idx="5754">
                  <c:v>115.06</c:v>
                </c:pt>
                <c:pt idx="5755">
                  <c:v>130.97999999999999</c:v>
                </c:pt>
                <c:pt idx="5756">
                  <c:v>130.32</c:v>
                </c:pt>
                <c:pt idx="5757">
                  <c:v>128.81</c:v>
                </c:pt>
                <c:pt idx="5758">
                  <c:v>120.49</c:v>
                </c:pt>
                <c:pt idx="5759">
                  <c:v>134.66999999999999</c:v>
                </c:pt>
                <c:pt idx="5760">
                  <c:v>144.26</c:v>
                </c:pt>
                <c:pt idx="5761">
                  <c:v>156.21</c:v>
                </c:pt>
                <c:pt idx="5762">
                  <c:v>178.6</c:v>
                </c:pt>
                <c:pt idx="5763">
                  <c:v>163.4</c:v>
                </c:pt>
                <c:pt idx="5764">
                  <c:v>137.9</c:v>
                </c:pt>
                <c:pt idx="5765">
                  <c:v>127.92</c:v>
                </c:pt>
                <c:pt idx="5766">
                  <c:v>125.03</c:v>
                </c:pt>
                <c:pt idx="5767">
                  <c:v>123.33</c:v>
                </c:pt>
                <c:pt idx="5768">
                  <c:v>95.37</c:v>
                </c:pt>
                <c:pt idx="5769">
                  <c:v>93.52</c:v>
                </c:pt>
                <c:pt idx="5770">
                  <c:v>94.81</c:v>
                </c:pt>
                <c:pt idx="5771">
                  <c:v>93.66</c:v>
                </c:pt>
                <c:pt idx="5772">
                  <c:v>87.62</c:v>
                </c:pt>
                <c:pt idx="5773">
                  <c:v>83.62</c:v>
                </c:pt>
                <c:pt idx="5774">
                  <c:v>86.62</c:v>
                </c:pt>
                <c:pt idx="5775">
                  <c:v>82.65</c:v>
                </c:pt>
                <c:pt idx="5776">
                  <c:v>85.65</c:v>
                </c:pt>
                <c:pt idx="5777">
                  <c:v>102.14</c:v>
                </c:pt>
                <c:pt idx="5778">
                  <c:v>111.09</c:v>
                </c:pt>
                <c:pt idx="5779">
                  <c:v>131.31</c:v>
                </c:pt>
                <c:pt idx="5780">
                  <c:v>140.37</c:v>
                </c:pt>
                <c:pt idx="5781">
                  <c:v>178.56</c:v>
                </c:pt>
                <c:pt idx="5782">
                  <c:v>194.75</c:v>
                </c:pt>
                <c:pt idx="5783">
                  <c:v>199.72</c:v>
                </c:pt>
                <c:pt idx="5784">
                  <c:v>194.05</c:v>
                </c:pt>
                <c:pt idx="5785">
                  <c:v>226.55</c:v>
                </c:pt>
                <c:pt idx="5786">
                  <c:v>181.66</c:v>
                </c:pt>
                <c:pt idx="5787">
                  <c:v>163.61000000000001</c:v>
                </c:pt>
                <c:pt idx="5788">
                  <c:v>145.21</c:v>
                </c:pt>
                <c:pt idx="5789">
                  <c:v>141.94</c:v>
                </c:pt>
                <c:pt idx="5790">
                  <c:v>139.97</c:v>
                </c:pt>
                <c:pt idx="5791">
                  <c:v>138.12</c:v>
                </c:pt>
                <c:pt idx="5792">
                  <c:v>98.61</c:v>
                </c:pt>
                <c:pt idx="5793">
                  <c:v>97.04</c:v>
                </c:pt>
                <c:pt idx="5794">
                  <c:v>97.08</c:v>
                </c:pt>
                <c:pt idx="5795">
                  <c:v>95.76</c:v>
                </c:pt>
                <c:pt idx="5796">
                  <c:v>94.95</c:v>
                </c:pt>
                <c:pt idx="5797">
                  <c:v>94.86</c:v>
                </c:pt>
                <c:pt idx="5798">
                  <c:v>94.56</c:v>
                </c:pt>
                <c:pt idx="5799">
                  <c:v>94.39</c:v>
                </c:pt>
                <c:pt idx="5800">
                  <c:v>99.76</c:v>
                </c:pt>
                <c:pt idx="5801">
                  <c:v>123.25</c:v>
                </c:pt>
                <c:pt idx="5802">
                  <c:v>126.58</c:v>
                </c:pt>
                <c:pt idx="5803">
                  <c:v>130.44999999999999</c:v>
                </c:pt>
                <c:pt idx="5804">
                  <c:v>138.82</c:v>
                </c:pt>
                <c:pt idx="5805">
                  <c:v>141.26</c:v>
                </c:pt>
                <c:pt idx="5806">
                  <c:v>150.51</c:v>
                </c:pt>
                <c:pt idx="5807">
                  <c:v>179.22</c:v>
                </c:pt>
                <c:pt idx="5808">
                  <c:v>175.95</c:v>
                </c:pt>
                <c:pt idx="5809">
                  <c:v>203.75</c:v>
                </c:pt>
                <c:pt idx="5810">
                  <c:v>201.07</c:v>
                </c:pt>
                <c:pt idx="5811">
                  <c:v>176.06</c:v>
                </c:pt>
                <c:pt idx="5812">
                  <c:v>158.72999999999999</c:v>
                </c:pt>
                <c:pt idx="5813">
                  <c:v>157.47999999999999</c:v>
                </c:pt>
                <c:pt idx="5814">
                  <c:v>156.03</c:v>
                </c:pt>
                <c:pt idx="5815">
                  <c:v>156.15</c:v>
                </c:pt>
                <c:pt idx="5816">
                  <c:v>103.16</c:v>
                </c:pt>
                <c:pt idx="5817">
                  <c:v>102.16</c:v>
                </c:pt>
                <c:pt idx="5818">
                  <c:v>99.3</c:v>
                </c:pt>
                <c:pt idx="5819">
                  <c:v>99.04</c:v>
                </c:pt>
                <c:pt idx="5820">
                  <c:v>98.72</c:v>
                </c:pt>
                <c:pt idx="5821">
                  <c:v>101.25</c:v>
                </c:pt>
                <c:pt idx="5822">
                  <c:v>102.24</c:v>
                </c:pt>
                <c:pt idx="5823">
                  <c:v>102.31</c:v>
                </c:pt>
                <c:pt idx="5824">
                  <c:v>111.55</c:v>
                </c:pt>
                <c:pt idx="5825">
                  <c:v>134.56</c:v>
                </c:pt>
                <c:pt idx="5826">
                  <c:v>148.74</c:v>
                </c:pt>
                <c:pt idx="5827">
                  <c:v>146.29</c:v>
                </c:pt>
                <c:pt idx="5828">
                  <c:v>153.47999999999999</c:v>
                </c:pt>
                <c:pt idx="5829">
                  <c:v>159.47</c:v>
                </c:pt>
                <c:pt idx="5830">
                  <c:v>189.29</c:v>
                </c:pt>
                <c:pt idx="5831">
                  <c:v>203.47</c:v>
                </c:pt>
                <c:pt idx="5832">
                  <c:v>206.93</c:v>
                </c:pt>
                <c:pt idx="5833">
                  <c:v>233.7</c:v>
                </c:pt>
                <c:pt idx="5834">
                  <c:v>201.08</c:v>
                </c:pt>
                <c:pt idx="5835">
                  <c:v>181.56</c:v>
                </c:pt>
                <c:pt idx="5836">
                  <c:v>162.93</c:v>
                </c:pt>
                <c:pt idx="5837">
                  <c:v>154.37</c:v>
                </c:pt>
                <c:pt idx="5838">
                  <c:v>107.02</c:v>
                </c:pt>
                <c:pt idx="5839">
                  <c:v>98.49</c:v>
                </c:pt>
                <c:pt idx="5840">
                  <c:v>79.180000000000007</c:v>
                </c:pt>
                <c:pt idx="5841">
                  <c:v>70.12</c:v>
                </c:pt>
                <c:pt idx="5842">
                  <c:v>59.45</c:v>
                </c:pt>
                <c:pt idx="5843">
                  <c:v>48.96</c:v>
                </c:pt>
                <c:pt idx="5844">
                  <c:v>43.81</c:v>
                </c:pt>
                <c:pt idx="5845">
                  <c:v>34.33</c:v>
                </c:pt>
                <c:pt idx="5846">
                  <c:v>39.01</c:v>
                </c:pt>
                <c:pt idx="5847">
                  <c:v>38.97</c:v>
                </c:pt>
                <c:pt idx="5848">
                  <c:v>48.9</c:v>
                </c:pt>
                <c:pt idx="5849">
                  <c:v>62.67</c:v>
                </c:pt>
                <c:pt idx="5850">
                  <c:v>66.34</c:v>
                </c:pt>
                <c:pt idx="5851">
                  <c:v>69.58</c:v>
                </c:pt>
                <c:pt idx="5852">
                  <c:v>70.66</c:v>
                </c:pt>
                <c:pt idx="5853">
                  <c:v>73.959999999999994</c:v>
                </c:pt>
                <c:pt idx="5854">
                  <c:v>81.27</c:v>
                </c:pt>
                <c:pt idx="5855">
                  <c:v>81.28</c:v>
                </c:pt>
                <c:pt idx="5856">
                  <c:v>87.95</c:v>
                </c:pt>
                <c:pt idx="5857">
                  <c:v>83.91</c:v>
                </c:pt>
                <c:pt idx="5858">
                  <c:v>83.87</c:v>
                </c:pt>
                <c:pt idx="5859">
                  <c:v>77.23</c:v>
                </c:pt>
                <c:pt idx="5860">
                  <c:v>64.2</c:v>
                </c:pt>
                <c:pt idx="5861">
                  <c:v>92.69</c:v>
                </c:pt>
                <c:pt idx="5862">
                  <c:v>96.09</c:v>
                </c:pt>
                <c:pt idx="5863">
                  <c:v>89.96</c:v>
                </c:pt>
                <c:pt idx="5864">
                  <c:v>84.79</c:v>
                </c:pt>
                <c:pt idx="5865">
                  <c:v>67.95</c:v>
                </c:pt>
                <c:pt idx="5866">
                  <c:v>57.89</c:v>
                </c:pt>
                <c:pt idx="5867">
                  <c:v>51.03</c:v>
                </c:pt>
                <c:pt idx="5868">
                  <c:v>58.1</c:v>
                </c:pt>
                <c:pt idx="5869">
                  <c:v>58.31</c:v>
                </c:pt>
                <c:pt idx="5870">
                  <c:v>58.17</c:v>
                </c:pt>
                <c:pt idx="5871">
                  <c:v>57.75</c:v>
                </c:pt>
                <c:pt idx="5872">
                  <c:v>69.989999999999995</c:v>
                </c:pt>
                <c:pt idx="5873">
                  <c:v>70.42</c:v>
                </c:pt>
                <c:pt idx="5874">
                  <c:v>77.510000000000005</c:v>
                </c:pt>
                <c:pt idx="5875">
                  <c:v>90.49</c:v>
                </c:pt>
                <c:pt idx="5876">
                  <c:v>90.88</c:v>
                </c:pt>
                <c:pt idx="5877">
                  <c:v>92.67</c:v>
                </c:pt>
                <c:pt idx="5878">
                  <c:v>99.19</c:v>
                </c:pt>
                <c:pt idx="5879">
                  <c:v>105.72</c:v>
                </c:pt>
                <c:pt idx="5880">
                  <c:v>113.35</c:v>
                </c:pt>
                <c:pt idx="5881">
                  <c:v>107.09</c:v>
                </c:pt>
                <c:pt idx="5882">
                  <c:v>105.98</c:v>
                </c:pt>
                <c:pt idx="5883">
                  <c:v>108.2</c:v>
                </c:pt>
                <c:pt idx="5884">
                  <c:v>93.62</c:v>
                </c:pt>
                <c:pt idx="5885">
                  <c:v>62.03</c:v>
                </c:pt>
                <c:pt idx="5886">
                  <c:v>65.91</c:v>
                </c:pt>
                <c:pt idx="5887">
                  <c:v>60.07</c:v>
                </c:pt>
                <c:pt idx="5888">
                  <c:v>59.48</c:v>
                </c:pt>
                <c:pt idx="5889">
                  <c:v>56.64</c:v>
                </c:pt>
                <c:pt idx="5890">
                  <c:v>51.83</c:v>
                </c:pt>
                <c:pt idx="5891">
                  <c:v>49.78</c:v>
                </c:pt>
                <c:pt idx="5892">
                  <c:v>47.02</c:v>
                </c:pt>
                <c:pt idx="5893">
                  <c:v>40.909999999999997</c:v>
                </c:pt>
                <c:pt idx="5894">
                  <c:v>40.950000000000003</c:v>
                </c:pt>
                <c:pt idx="5895">
                  <c:v>24.3</c:v>
                </c:pt>
                <c:pt idx="5896">
                  <c:v>46.51</c:v>
                </c:pt>
                <c:pt idx="5897">
                  <c:v>57.72</c:v>
                </c:pt>
                <c:pt idx="5898">
                  <c:v>73.42</c:v>
                </c:pt>
                <c:pt idx="5899">
                  <c:v>75.319999999999993</c:v>
                </c:pt>
                <c:pt idx="5900">
                  <c:v>78.27</c:v>
                </c:pt>
                <c:pt idx="5901">
                  <c:v>77</c:v>
                </c:pt>
                <c:pt idx="5902">
                  <c:v>84.38</c:v>
                </c:pt>
                <c:pt idx="5903">
                  <c:v>90.15</c:v>
                </c:pt>
                <c:pt idx="5904">
                  <c:v>90.72</c:v>
                </c:pt>
                <c:pt idx="5905">
                  <c:v>91.81</c:v>
                </c:pt>
                <c:pt idx="5906">
                  <c:v>89.85</c:v>
                </c:pt>
                <c:pt idx="5907">
                  <c:v>89.57</c:v>
                </c:pt>
                <c:pt idx="5908">
                  <c:v>79.62</c:v>
                </c:pt>
                <c:pt idx="5909">
                  <c:v>75.5</c:v>
                </c:pt>
                <c:pt idx="5910">
                  <c:v>68.11</c:v>
                </c:pt>
                <c:pt idx="5911">
                  <c:v>67.48</c:v>
                </c:pt>
                <c:pt idx="5912">
                  <c:v>65.760000000000005</c:v>
                </c:pt>
                <c:pt idx="5913">
                  <c:v>63.33</c:v>
                </c:pt>
                <c:pt idx="5914">
                  <c:v>68.150000000000006</c:v>
                </c:pt>
                <c:pt idx="5915">
                  <c:v>67.98</c:v>
                </c:pt>
                <c:pt idx="5916">
                  <c:v>67.95</c:v>
                </c:pt>
                <c:pt idx="5917">
                  <c:v>59.7</c:v>
                </c:pt>
                <c:pt idx="5918">
                  <c:v>71.239999999999995</c:v>
                </c:pt>
                <c:pt idx="5919">
                  <c:v>71.290000000000006</c:v>
                </c:pt>
                <c:pt idx="5920">
                  <c:v>82.25</c:v>
                </c:pt>
                <c:pt idx="5921">
                  <c:v>86.94</c:v>
                </c:pt>
                <c:pt idx="5922">
                  <c:v>92.06</c:v>
                </c:pt>
                <c:pt idx="5923">
                  <c:v>102.5</c:v>
                </c:pt>
                <c:pt idx="5924">
                  <c:v>98.95</c:v>
                </c:pt>
                <c:pt idx="5925">
                  <c:v>102.18</c:v>
                </c:pt>
                <c:pt idx="5926">
                  <c:v>103.46</c:v>
                </c:pt>
                <c:pt idx="5927">
                  <c:v>104.4</c:v>
                </c:pt>
                <c:pt idx="5928">
                  <c:v>109.6</c:v>
                </c:pt>
                <c:pt idx="5929">
                  <c:v>108.14</c:v>
                </c:pt>
                <c:pt idx="5930">
                  <c:v>106.63</c:v>
                </c:pt>
                <c:pt idx="5931">
                  <c:v>97.16</c:v>
                </c:pt>
                <c:pt idx="5932">
                  <c:v>93.59</c:v>
                </c:pt>
                <c:pt idx="5933">
                  <c:v>91.19</c:v>
                </c:pt>
                <c:pt idx="5934">
                  <c:v>86.55</c:v>
                </c:pt>
                <c:pt idx="5935">
                  <c:v>72.69</c:v>
                </c:pt>
                <c:pt idx="5936">
                  <c:v>73.8</c:v>
                </c:pt>
                <c:pt idx="5937">
                  <c:v>50</c:v>
                </c:pt>
                <c:pt idx="5938">
                  <c:v>44.03</c:v>
                </c:pt>
                <c:pt idx="5939">
                  <c:v>39.49</c:v>
                </c:pt>
                <c:pt idx="5940">
                  <c:v>39.369999999999997</c:v>
                </c:pt>
                <c:pt idx="5941">
                  <c:v>39.270000000000003</c:v>
                </c:pt>
                <c:pt idx="5942">
                  <c:v>34.46</c:v>
                </c:pt>
                <c:pt idx="5943">
                  <c:v>34.39</c:v>
                </c:pt>
                <c:pt idx="5944">
                  <c:v>39.28</c:v>
                </c:pt>
                <c:pt idx="5945">
                  <c:v>45.05</c:v>
                </c:pt>
                <c:pt idx="5946">
                  <c:v>54.84</c:v>
                </c:pt>
                <c:pt idx="5947">
                  <c:v>57.16</c:v>
                </c:pt>
                <c:pt idx="5948">
                  <c:v>66.459999999999994</c:v>
                </c:pt>
                <c:pt idx="5949">
                  <c:v>106.17</c:v>
                </c:pt>
                <c:pt idx="5950">
                  <c:v>114.79</c:v>
                </c:pt>
                <c:pt idx="5951">
                  <c:v>118.56</c:v>
                </c:pt>
                <c:pt idx="5952">
                  <c:v>124.83</c:v>
                </c:pt>
                <c:pt idx="5953">
                  <c:v>108.5</c:v>
                </c:pt>
                <c:pt idx="5954">
                  <c:v>99.12</c:v>
                </c:pt>
                <c:pt idx="5955">
                  <c:v>86.6</c:v>
                </c:pt>
                <c:pt idx="5956">
                  <c:v>63.64</c:v>
                </c:pt>
                <c:pt idx="5957">
                  <c:v>57.53</c:v>
                </c:pt>
                <c:pt idx="5958">
                  <c:v>52.56</c:v>
                </c:pt>
                <c:pt idx="5959">
                  <c:v>40.54</c:v>
                </c:pt>
                <c:pt idx="5960">
                  <c:v>40.020000000000003</c:v>
                </c:pt>
                <c:pt idx="5961">
                  <c:v>39.090000000000003</c:v>
                </c:pt>
                <c:pt idx="5962">
                  <c:v>41.72</c:v>
                </c:pt>
                <c:pt idx="5963">
                  <c:v>40.44</c:v>
                </c:pt>
                <c:pt idx="5964">
                  <c:v>40.08</c:v>
                </c:pt>
                <c:pt idx="5965">
                  <c:v>35.54</c:v>
                </c:pt>
                <c:pt idx="5966">
                  <c:v>28.89</c:v>
                </c:pt>
                <c:pt idx="5967">
                  <c:v>22.59</c:v>
                </c:pt>
                <c:pt idx="5968">
                  <c:v>53.05</c:v>
                </c:pt>
                <c:pt idx="5969">
                  <c:v>65.599999999999994</c:v>
                </c:pt>
                <c:pt idx="5970">
                  <c:v>82.88</c:v>
                </c:pt>
                <c:pt idx="5971">
                  <c:v>88.46</c:v>
                </c:pt>
                <c:pt idx="5972">
                  <c:v>111.49</c:v>
                </c:pt>
                <c:pt idx="5973">
                  <c:v>154.94999999999999</c:v>
                </c:pt>
                <c:pt idx="5974">
                  <c:v>157.69999999999999</c:v>
                </c:pt>
                <c:pt idx="5975">
                  <c:v>174.78</c:v>
                </c:pt>
                <c:pt idx="5976">
                  <c:v>163.57</c:v>
                </c:pt>
                <c:pt idx="5977">
                  <c:v>165.74</c:v>
                </c:pt>
                <c:pt idx="5978">
                  <c:v>152.85</c:v>
                </c:pt>
                <c:pt idx="5979">
                  <c:v>126.49</c:v>
                </c:pt>
                <c:pt idx="5980">
                  <c:v>119.33</c:v>
                </c:pt>
                <c:pt idx="5981">
                  <c:v>106.83</c:v>
                </c:pt>
                <c:pt idx="5982">
                  <c:v>105.46</c:v>
                </c:pt>
                <c:pt idx="5983">
                  <c:v>104.42</c:v>
                </c:pt>
                <c:pt idx="5984">
                  <c:v>95.87</c:v>
                </c:pt>
                <c:pt idx="5985">
                  <c:v>93.89</c:v>
                </c:pt>
                <c:pt idx="5986">
                  <c:v>92.51</c:v>
                </c:pt>
                <c:pt idx="5987">
                  <c:v>91.49</c:v>
                </c:pt>
                <c:pt idx="5988">
                  <c:v>88.87</c:v>
                </c:pt>
                <c:pt idx="5989">
                  <c:v>89.75</c:v>
                </c:pt>
                <c:pt idx="5990">
                  <c:v>89.8</c:v>
                </c:pt>
                <c:pt idx="5991">
                  <c:v>89.49</c:v>
                </c:pt>
                <c:pt idx="5992">
                  <c:v>92.8</c:v>
                </c:pt>
                <c:pt idx="5993">
                  <c:v>104.22</c:v>
                </c:pt>
                <c:pt idx="5994">
                  <c:v>121.52</c:v>
                </c:pt>
                <c:pt idx="5995">
                  <c:v>130.86000000000001</c:v>
                </c:pt>
                <c:pt idx="5996">
                  <c:v>164.38</c:v>
                </c:pt>
                <c:pt idx="5997">
                  <c:v>197.71</c:v>
                </c:pt>
                <c:pt idx="5998">
                  <c:v>143.15</c:v>
                </c:pt>
                <c:pt idx="5999">
                  <c:v>147.32</c:v>
                </c:pt>
                <c:pt idx="6000">
                  <c:v>155.26</c:v>
                </c:pt>
                <c:pt idx="6001">
                  <c:v>164.59</c:v>
                </c:pt>
                <c:pt idx="6002">
                  <c:v>131.19</c:v>
                </c:pt>
                <c:pt idx="6003">
                  <c:v>125.81</c:v>
                </c:pt>
                <c:pt idx="6004">
                  <c:v>112.11</c:v>
                </c:pt>
                <c:pt idx="6005">
                  <c:v>109.32</c:v>
                </c:pt>
                <c:pt idx="6006">
                  <c:v>99.62</c:v>
                </c:pt>
                <c:pt idx="6007">
                  <c:v>109.2</c:v>
                </c:pt>
                <c:pt idx="6008">
                  <c:v>87.45</c:v>
                </c:pt>
                <c:pt idx="6009">
                  <c:v>85.76</c:v>
                </c:pt>
                <c:pt idx="6010">
                  <c:v>79.02</c:v>
                </c:pt>
                <c:pt idx="6011">
                  <c:v>69.17</c:v>
                </c:pt>
                <c:pt idx="6012">
                  <c:v>58</c:v>
                </c:pt>
                <c:pt idx="6013">
                  <c:v>50.83</c:v>
                </c:pt>
                <c:pt idx="6014">
                  <c:v>42.71</c:v>
                </c:pt>
                <c:pt idx="6015">
                  <c:v>37.880000000000003</c:v>
                </c:pt>
                <c:pt idx="6016">
                  <c:v>37.159999999999997</c:v>
                </c:pt>
                <c:pt idx="6017">
                  <c:v>33.64</c:v>
                </c:pt>
                <c:pt idx="6018">
                  <c:v>43.66</c:v>
                </c:pt>
                <c:pt idx="6019">
                  <c:v>38.93</c:v>
                </c:pt>
                <c:pt idx="6020">
                  <c:v>46.92</c:v>
                </c:pt>
                <c:pt idx="6021">
                  <c:v>74.2</c:v>
                </c:pt>
                <c:pt idx="6022">
                  <c:v>77.069999999999993</c:v>
                </c:pt>
                <c:pt idx="6023">
                  <c:v>79.41</c:v>
                </c:pt>
                <c:pt idx="6024">
                  <c:v>68.63</c:v>
                </c:pt>
                <c:pt idx="6025">
                  <c:v>60.57</c:v>
                </c:pt>
                <c:pt idx="6026">
                  <c:v>51.14</c:v>
                </c:pt>
                <c:pt idx="6027">
                  <c:v>31.43</c:v>
                </c:pt>
                <c:pt idx="6028">
                  <c:v>27.12</c:v>
                </c:pt>
                <c:pt idx="6029">
                  <c:v>22.49</c:v>
                </c:pt>
                <c:pt idx="6030">
                  <c:v>19.29</c:v>
                </c:pt>
                <c:pt idx="6031">
                  <c:v>19.22</c:v>
                </c:pt>
                <c:pt idx="6032">
                  <c:v>14.97</c:v>
                </c:pt>
                <c:pt idx="6033">
                  <c:v>9.5500000000000007</c:v>
                </c:pt>
                <c:pt idx="6034">
                  <c:v>9.5399999999999991</c:v>
                </c:pt>
                <c:pt idx="6035">
                  <c:v>9.14</c:v>
                </c:pt>
                <c:pt idx="6036">
                  <c:v>8.26</c:v>
                </c:pt>
                <c:pt idx="6037">
                  <c:v>8.14</c:v>
                </c:pt>
                <c:pt idx="6038">
                  <c:v>8.19</c:v>
                </c:pt>
                <c:pt idx="6039">
                  <c:v>8.23</c:v>
                </c:pt>
                <c:pt idx="6040">
                  <c:v>9.1999999999999993</c:v>
                </c:pt>
                <c:pt idx="6041">
                  <c:v>13.4</c:v>
                </c:pt>
                <c:pt idx="6042">
                  <c:v>25.65</c:v>
                </c:pt>
                <c:pt idx="6043">
                  <c:v>27.91</c:v>
                </c:pt>
                <c:pt idx="6044">
                  <c:v>33.049999999999997</c:v>
                </c:pt>
                <c:pt idx="6045">
                  <c:v>54.35</c:v>
                </c:pt>
                <c:pt idx="6046">
                  <c:v>58.29</c:v>
                </c:pt>
                <c:pt idx="6047">
                  <c:v>75.599999999999994</c:v>
                </c:pt>
                <c:pt idx="6048">
                  <c:v>71.59</c:v>
                </c:pt>
                <c:pt idx="6049">
                  <c:v>58.98</c:v>
                </c:pt>
                <c:pt idx="6050">
                  <c:v>56.28</c:v>
                </c:pt>
                <c:pt idx="6051">
                  <c:v>37.270000000000003</c:v>
                </c:pt>
                <c:pt idx="6052">
                  <c:v>29.32</c:v>
                </c:pt>
                <c:pt idx="6053">
                  <c:v>27.01</c:v>
                </c:pt>
                <c:pt idx="6054">
                  <c:v>26.38</c:v>
                </c:pt>
                <c:pt idx="6055">
                  <c:v>23.73</c:v>
                </c:pt>
                <c:pt idx="6056">
                  <c:v>19.29</c:v>
                </c:pt>
                <c:pt idx="6057">
                  <c:v>14.83</c:v>
                </c:pt>
                <c:pt idx="6058">
                  <c:v>9.23</c:v>
                </c:pt>
                <c:pt idx="6059">
                  <c:v>9.09</c:v>
                </c:pt>
                <c:pt idx="6060">
                  <c:v>9.1199999999999992</c:v>
                </c:pt>
                <c:pt idx="6061">
                  <c:v>9.0399999999999991</c:v>
                </c:pt>
                <c:pt idx="6062">
                  <c:v>9.11</c:v>
                </c:pt>
                <c:pt idx="6063">
                  <c:v>8</c:v>
                </c:pt>
                <c:pt idx="6064">
                  <c:v>8.93</c:v>
                </c:pt>
                <c:pt idx="6065">
                  <c:v>22.73</c:v>
                </c:pt>
                <c:pt idx="6066">
                  <c:v>25.7</c:v>
                </c:pt>
                <c:pt idx="6067">
                  <c:v>32.31</c:v>
                </c:pt>
                <c:pt idx="6068">
                  <c:v>33.64</c:v>
                </c:pt>
                <c:pt idx="6069">
                  <c:v>59.89</c:v>
                </c:pt>
                <c:pt idx="6070">
                  <c:v>63.71</c:v>
                </c:pt>
                <c:pt idx="6071">
                  <c:v>71.58</c:v>
                </c:pt>
                <c:pt idx="6072">
                  <c:v>74.510000000000005</c:v>
                </c:pt>
                <c:pt idx="6073">
                  <c:v>69.760000000000005</c:v>
                </c:pt>
                <c:pt idx="6074">
                  <c:v>62.13</c:v>
                </c:pt>
                <c:pt idx="6075">
                  <c:v>48.68</c:v>
                </c:pt>
                <c:pt idx="6076">
                  <c:v>32.92</c:v>
                </c:pt>
                <c:pt idx="6077">
                  <c:v>23.06</c:v>
                </c:pt>
                <c:pt idx="6078">
                  <c:v>15.52</c:v>
                </c:pt>
                <c:pt idx="6079">
                  <c:v>15.22</c:v>
                </c:pt>
                <c:pt idx="6080">
                  <c:v>9.41</c:v>
                </c:pt>
                <c:pt idx="6081">
                  <c:v>9.2799999999999994</c:v>
                </c:pt>
                <c:pt idx="6082">
                  <c:v>8.61</c:v>
                </c:pt>
                <c:pt idx="6083">
                  <c:v>9.58</c:v>
                </c:pt>
                <c:pt idx="6084">
                  <c:v>9.56</c:v>
                </c:pt>
                <c:pt idx="6085">
                  <c:v>9.56</c:v>
                </c:pt>
                <c:pt idx="6086">
                  <c:v>9.58</c:v>
                </c:pt>
                <c:pt idx="6087">
                  <c:v>8.5299999999999994</c:v>
                </c:pt>
                <c:pt idx="6088">
                  <c:v>18.68</c:v>
                </c:pt>
                <c:pt idx="6089">
                  <c:v>25.61</c:v>
                </c:pt>
                <c:pt idx="6090">
                  <c:v>39.35</c:v>
                </c:pt>
                <c:pt idx="6091">
                  <c:v>52.88</c:v>
                </c:pt>
                <c:pt idx="6092">
                  <c:v>62.29</c:v>
                </c:pt>
                <c:pt idx="6093">
                  <c:v>96.71</c:v>
                </c:pt>
                <c:pt idx="6094">
                  <c:v>106.11</c:v>
                </c:pt>
                <c:pt idx="6095">
                  <c:v>106.25</c:v>
                </c:pt>
                <c:pt idx="6096">
                  <c:v>112.68</c:v>
                </c:pt>
                <c:pt idx="6097">
                  <c:v>103.29</c:v>
                </c:pt>
                <c:pt idx="6098">
                  <c:v>90.61</c:v>
                </c:pt>
                <c:pt idx="6099">
                  <c:v>66.22</c:v>
                </c:pt>
                <c:pt idx="6100">
                  <c:v>58.4</c:v>
                </c:pt>
                <c:pt idx="6101">
                  <c:v>50.12</c:v>
                </c:pt>
                <c:pt idx="6102">
                  <c:v>48.43</c:v>
                </c:pt>
                <c:pt idx="6103">
                  <c:v>39.35</c:v>
                </c:pt>
                <c:pt idx="6104">
                  <c:v>44.07</c:v>
                </c:pt>
                <c:pt idx="6105">
                  <c:v>48.94</c:v>
                </c:pt>
                <c:pt idx="6106">
                  <c:v>50.84</c:v>
                </c:pt>
                <c:pt idx="6107">
                  <c:v>44.74</c:v>
                </c:pt>
                <c:pt idx="6108">
                  <c:v>39.89</c:v>
                </c:pt>
                <c:pt idx="6109">
                  <c:v>39.15</c:v>
                </c:pt>
                <c:pt idx="6110">
                  <c:v>38.200000000000003</c:v>
                </c:pt>
                <c:pt idx="6111">
                  <c:v>37.79</c:v>
                </c:pt>
                <c:pt idx="6112">
                  <c:v>53.68</c:v>
                </c:pt>
                <c:pt idx="6113">
                  <c:v>64.67</c:v>
                </c:pt>
                <c:pt idx="6114">
                  <c:v>80.09</c:v>
                </c:pt>
                <c:pt idx="6115">
                  <c:v>93.98</c:v>
                </c:pt>
                <c:pt idx="6116">
                  <c:v>97.69</c:v>
                </c:pt>
                <c:pt idx="6117">
                  <c:v>116.37</c:v>
                </c:pt>
                <c:pt idx="6118">
                  <c:v>122.94</c:v>
                </c:pt>
                <c:pt idx="6119">
                  <c:v>132.85</c:v>
                </c:pt>
                <c:pt idx="6120">
                  <c:v>126.36</c:v>
                </c:pt>
                <c:pt idx="6121">
                  <c:v>127.06</c:v>
                </c:pt>
                <c:pt idx="6122">
                  <c:v>113.43</c:v>
                </c:pt>
                <c:pt idx="6123">
                  <c:v>97.53</c:v>
                </c:pt>
                <c:pt idx="6124">
                  <c:v>97.6</c:v>
                </c:pt>
                <c:pt idx="6125">
                  <c:v>103.14</c:v>
                </c:pt>
                <c:pt idx="6126">
                  <c:v>102.78</c:v>
                </c:pt>
                <c:pt idx="6127">
                  <c:v>91.82</c:v>
                </c:pt>
                <c:pt idx="6128">
                  <c:v>91.69</c:v>
                </c:pt>
                <c:pt idx="6129">
                  <c:v>77.819999999999993</c:v>
                </c:pt>
                <c:pt idx="6130">
                  <c:v>82.55</c:v>
                </c:pt>
                <c:pt idx="6131">
                  <c:v>82.43</c:v>
                </c:pt>
                <c:pt idx="6132">
                  <c:v>87.09</c:v>
                </c:pt>
                <c:pt idx="6133">
                  <c:v>79.66</c:v>
                </c:pt>
                <c:pt idx="6134">
                  <c:v>66.34</c:v>
                </c:pt>
                <c:pt idx="6135">
                  <c:v>66.12</c:v>
                </c:pt>
                <c:pt idx="6136">
                  <c:v>87</c:v>
                </c:pt>
                <c:pt idx="6137">
                  <c:v>89.69</c:v>
                </c:pt>
                <c:pt idx="6138">
                  <c:v>95.21</c:v>
                </c:pt>
                <c:pt idx="6139">
                  <c:v>106.02</c:v>
                </c:pt>
                <c:pt idx="6140">
                  <c:v>103.49</c:v>
                </c:pt>
                <c:pt idx="6141">
                  <c:v>104.03</c:v>
                </c:pt>
                <c:pt idx="6142">
                  <c:v>103.91</c:v>
                </c:pt>
                <c:pt idx="6143">
                  <c:v>112.49</c:v>
                </c:pt>
                <c:pt idx="6144">
                  <c:v>128.38999999999999</c:v>
                </c:pt>
                <c:pt idx="6145">
                  <c:v>152.49</c:v>
                </c:pt>
                <c:pt idx="6146">
                  <c:v>145.68</c:v>
                </c:pt>
                <c:pt idx="6147">
                  <c:v>130.1</c:v>
                </c:pt>
                <c:pt idx="6148">
                  <c:v>107.51</c:v>
                </c:pt>
                <c:pt idx="6149">
                  <c:v>103.7</c:v>
                </c:pt>
                <c:pt idx="6150">
                  <c:v>93.03</c:v>
                </c:pt>
                <c:pt idx="6151">
                  <c:v>97.42</c:v>
                </c:pt>
                <c:pt idx="6152">
                  <c:v>85.83</c:v>
                </c:pt>
                <c:pt idx="6153">
                  <c:v>84.41</c:v>
                </c:pt>
                <c:pt idx="6154">
                  <c:v>88.22</c:v>
                </c:pt>
                <c:pt idx="6155">
                  <c:v>87.32</c:v>
                </c:pt>
                <c:pt idx="6156">
                  <c:v>86.51</c:v>
                </c:pt>
                <c:pt idx="6157">
                  <c:v>86.36</c:v>
                </c:pt>
                <c:pt idx="6158">
                  <c:v>86.22</c:v>
                </c:pt>
                <c:pt idx="6159">
                  <c:v>82.33</c:v>
                </c:pt>
                <c:pt idx="6160">
                  <c:v>85.27</c:v>
                </c:pt>
                <c:pt idx="6161">
                  <c:v>98.23</c:v>
                </c:pt>
                <c:pt idx="6162">
                  <c:v>106.39</c:v>
                </c:pt>
                <c:pt idx="6163">
                  <c:v>109.88</c:v>
                </c:pt>
                <c:pt idx="6164">
                  <c:v>119.57</c:v>
                </c:pt>
                <c:pt idx="6165">
                  <c:v>122.78</c:v>
                </c:pt>
                <c:pt idx="6166">
                  <c:v>156.91999999999999</c:v>
                </c:pt>
                <c:pt idx="6167">
                  <c:v>170.59</c:v>
                </c:pt>
                <c:pt idx="6168">
                  <c:v>167.75</c:v>
                </c:pt>
                <c:pt idx="6169">
                  <c:v>186.56</c:v>
                </c:pt>
                <c:pt idx="6170">
                  <c:v>191.29</c:v>
                </c:pt>
                <c:pt idx="6171">
                  <c:v>161.16999999999999</c:v>
                </c:pt>
                <c:pt idx="6172">
                  <c:v>133.12</c:v>
                </c:pt>
                <c:pt idx="6173">
                  <c:v>113.71</c:v>
                </c:pt>
                <c:pt idx="6174">
                  <c:v>97.6</c:v>
                </c:pt>
                <c:pt idx="6175">
                  <c:v>94.84</c:v>
                </c:pt>
                <c:pt idx="6176">
                  <c:v>92.2</c:v>
                </c:pt>
                <c:pt idx="6177">
                  <c:v>92.36</c:v>
                </c:pt>
                <c:pt idx="6178">
                  <c:v>92.07</c:v>
                </c:pt>
                <c:pt idx="6179">
                  <c:v>87.76</c:v>
                </c:pt>
                <c:pt idx="6180">
                  <c:v>87.34</c:v>
                </c:pt>
                <c:pt idx="6181">
                  <c:v>86.87</c:v>
                </c:pt>
                <c:pt idx="6182">
                  <c:v>86.66</c:v>
                </c:pt>
                <c:pt idx="6183">
                  <c:v>86.36</c:v>
                </c:pt>
                <c:pt idx="6184">
                  <c:v>86.23</c:v>
                </c:pt>
                <c:pt idx="6185">
                  <c:v>95.73</c:v>
                </c:pt>
                <c:pt idx="6186">
                  <c:v>107.76</c:v>
                </c:pt>
                <c:pt idx="6187">
                  <c:v>125.14</c:v>
                </c:pt>
                <c:pt idx="6188">
                  <c:v>128.59</c:v>
                </c:pt>
                <c:pt idx="6189">
                  <c:v>136.76</c:v>
                </c:pt>
                <c:pt idx="6190">
                  <c:v>160.16</c:v>
                </c:pt>
                <c:pt idx="6191">
                  <c:v>166.57</c:v>
                </c:pt>
                <c:pt idx="6192">
                  <c:v>162.6</c:v>
                </c:pt>
                <c:pt idx="6193">
                  <c:v>179.49</c:v>
                </c:pt>
                <c:pt idx="6194">
                  <c:v>169.08</c:v>
                </c:pt>
                <c:pt idx="6195">
                  <c:v>165.34</c:v>
                </c:pt>
                <c:pt idx="6196">
                  <c:v>150.38</c:v>
                </c:pt>
                <c:pt idx="6197">
                  <c:v>147.88</c:v>
                </c:pt>
                <c:pt idx="6198">
                  <c:v>134.65</c:v>
                </c:pt>
                <c:pt idx="6199">
                  <c:v>133.66999999999999</c:v>
                </c:pt>
                <c:pt idx="6200">
                  <c:v>102.74</c:v>
                </c:pt>
                <c:pt idx="6201">
                  <c:v>99.79</c:v>
                </c:pt>
                <c:pt idx="6202">
                  <c:v>97.28</c:v>
                </c:pt>
                <c:pt idx="6203">
                  <c:v>96.74</c:v>
                </c:pt>
                <c:pt idx="6204">
                  <c:v>95.4</c:v>
                </c:pt>
                <c:pt idx="6205">
                  <c:v>96.48</c:v>
                </c:pt>
                <c:pt idx="6206">
                  <c:v>95.31</c:v>
                </c:pt>
                <c:pt idx="6207">
                  <c:v>95.38</c:v>
                </c:pt>
                <c:pt idx="6208">
                  <c:v>96.87</c:v>
                </c:pt>
                <c:pt idx="6209">
                  <c:v>99.46</c:v>
                </c:pt>
                <c:pt idx="6210">
                  <c:v>103.11</c:v>
                </c:pt>
                <c:pt idx="6211">
                  <c:v>108.78</c:v>
                </c:pt>
                <c:pt idx="6212">
                  <c:v>163.27000000000001</c:v>
                </c:pt>
                <c:pt idx="6213">
                  <c:v>196.62</c:v>
                </c:pt>
                <c:pt idx="6214">
                  <c:v>205.4</c:v>
                </c:pt>
                <c:pt idx="6215">
                  <c:v>209.95</c:v>
                </c:pt>
                <c:pt idx="6216">
                  <c:v>204.63</c:v>
                </c:pt>
                <c:pt idx="6217">
                  <c:v>193.08</c:v>
                </c:pt>
                <c:pt idx="6218">
                  <c:v>175.65</c:v>
                </c:pt>
                <c:pt idx="6219">
                  <c:v>145.08000000000001</c:v>
                </c:pt>
                <c:pt idx="6220">
                  <c:v>129.96</c:v>
                </c:pt>
                <c:pt idx="6221">
                  <c:v>116.51</c:v>
                </c:pt>
                <c:pt idx="6222">
                  <c:v>114.36</c:v>
                </c:pt>
                <c:pt idx="6223">
                  <c:v>112.78</c:v>
                </c:pt>
                <c:pt idx="6224">
                  <c:v>110.75</c:v>
                </c:pt>
                <c:pt idx="6225">
                  <c:v>95.52</c:v>
                </c:pt>
                <c:pt idx="6226">
                  <c:v>84.46</c:v>
                </c:pt>
                <c:pt idx="6227">
                  <c:v>80.959999999999994</c:v>
                </c:pt>
                <c:pt idx="6228">
                  <c:v>68.040000000000006</c:v>
                </c:pt>
                <c:pt idx="6229">
                  <c:v>38.94</c:v>
                </c:pt>
                <c:pt idx="6230">
                  <c:v>38.840000000000003</c:v>
                </c:pt>
                <c:pt idx="6231">
                  <c:v>39.18</c:v>
                </c:pt>
                <c:pt idx="6232">
                  <c:v>43.6</c:v>
                </c:pt>
                <c:pt idx="6233">
                  <c:v>53.64</c:v>
                </c:pt>
                <c:pt idx="6234">
                  <c:v>54.61</c:v>
                </c:pt>
                <c:pt idx="6235">
                  <c:v>56</c:v>
                </c:pt>
                <c:pt idx="6236">
                  <c:v>77.14</c:v>
                </c:pt>
                <c:pt idx="6237">
                  <c:v>116.44</c:v>
                </c:pt>
                <c:pt idx="6238">
                  <c:v>133.25</c:v>
                </c:pt>
                <c:pt idx="6239">
                  <c:v>143.07</c:v>
                </c:pt>
                <c:pt idx="6240">
                  <c:v>144.84</c:v>
                </c:pt>
                <c:pt idx="6241">
                  <c:v>135.25</c:v>
                </c:pt>
                <c:pt idx="6242">
                  <c:v>121.91</c:v>
                </c:pt>
                <c:pt idx="6243">
                  <c:v>101.3</c:v>
                </c:pt>
                <c:pt idx="6244">
                  <c:v>83.84</c:v>
                </c:pt>
                <c:pt idx="6245">
                  <c:v>83.34</c:v>
                </c:pt>
                <c:pt idx="6246">
                  <c:v>85.53</c:v>
                </c:pt>
                <c:pt idx="6247">
                  <c:v>81.23</c:v>
                </c:pt>
                <c:pt idx="6248">
                  <c:v>68.53</c:v>
                </c:pt>
                <c:pt idx="6249">
                  <c:v>68.22</c:v>
                </c:pt>
                <c:pt idx="6250">
                  <c:v>57.71</c:v>
                </c:pt>
                <c:pt idx="6251">
                  <c:v>57.8</c:v>
                </c:pt>
                <c:pt idx="6252">
                  <c:v>58.34</c:v>
                </c:pt>
                <c:pt idx="6253">
                  <c:v>58.5</c:v>
                </c:pt>
                <c:pt idx="6254">
                  <c:v>50.66</c:v>
                </c:pt>
                <c:pt idx="6255">
                  <c:v>58.55</c:v>
                </c:pt>
                <c:pt idx="6256">
                  <c:v>57.5</c:v>
                </c:pt>
                <c:pt idx="6257">
                  <c:v>53.03</c:v>
                </c:pt>
                <c:pt idx="6258">
                  <c:v>61.59</c:v>
                </c:pt>
                <c:pt idx="6259">
                  <c:v>74.989999999999995</c:v>
                </c:pt>
                <c:pt idx="6260">
                  <c:v>83.1</c:v>
                </c:pt>
                <c:pt idx="6261">
                  <c:v>91.67</c:v>
                </c:pt>
                <c:pt idx="6262">
                  <c:v>95.64</c:v>
                </c:pt>
                <c:pt idx="6263">
                  <c:v>96.75</c:v>
                </c:pt>
                <c:pt idx="6264">
                  <c:v>97.13</c:v>
                </c:pt>
                <c:pt idx="6265">
                  <c:v>94.77</c:v>
                </c:pt>
                <c:pt idx="6266">
                  <c:v>85.9</c:v>
                </c:pt>
                <c:pt idx="6267">
                  <c:v>92.55</c:v>
                </c:pt>
                <c:pt idx="6268">
                  <c:v>83.24</c:v>
                </c:pt>
                <c:pt idx="6269">
                  <c:v>71.22</c:v>
                </c:pt>
                <c:pt idx="6270">
                  <c:v>57.48</c:v>
                </c:pt>
                <c:pt idx="6271">
                  <c:v>56.83</c:v>
                </c:pt>
                <c:pt idx="6272">
                  <c:v>46.96</c:v>
                </c:pt>
                <c:pt idx="6273">
                  <c:v>43.62</c:v>
                </c:pt>
                <c:pt idx="6274">
                  <c:v>34.75</c:v>
                </c:pt>
                <c:pt idx="6275">
                  <c:v>34.619999999999997</c:v>
                </c:pt>
                <c:pt idx="6276">
                  <c:v>24.97</c:v>
                </c:pt>
                <c:pt idx="6277">
                  <c:v>26.12</c:v>
                </c:pt>
                <c:pt idx="6278">
                  <c:v>25.87</c:v>
                </c:pt>
                <c:pt idx="6279">
                  <c:v>25.69</c:v>
                </c:pt>
                <c:pt idx="6280">
                  <c:v>45.26</c:v>
                </c:pt>
                <c:pt idx="6281">
                  <c:v>57.28</c:v>
                </c:pt>
                <c:pt idx="6282">
                  <c:v>69.17</c:v>
                </c:pt>
                <c:pt idx="6283">
                  <c:v>92.27</c:v>
                </c:pt>
                <c:pt idx="6284">
                  <c:v>97.74</c:v>
                </c:pt>
                <c:pt idx="6285">
                  <c:v>134.72</c:v>
                </c:pt>
                <c:pt idx="6286">
                  <c:v>150.94</c:v>
                </c:pt>
                <c:pt idx="6287">
                  <c:v>150.24</c:v>
                </c:pt>
                <c:pt idx="6288">
                  <c:v>132.32</c:v>
                </c:pt>
                <c:pt idx="6289">
                  <c:v>121.61</c:v>
                </c:pt>
                <c:pt idx="6290">
                  <c:v>108.49</c:v>
                </c:pt>
                <c:pt idx="6291">
                  <c:v>97.97</c:v>
                </c:pt>
                <c:pt idx="6292">
                  <c:v>88.01</c:v>
                </c:pt>
                <c:pt idx="6293">
                  <c:v>85.16</c:v>
                </c:pt>
                <c:pt idx="6294">
                  <c:v>84.02</c:v>
                </c:pt>
                <c:pt idx="6295">
                  <c:v>71.510000000000005</c:v>
                </c:pt>
                <c:pt idx="6296">
                  <c:v>68.510000000000005</c:v>
                </c:pt>
                <c:pt idx="6297">
                  <c:v>59.11</c:v>
                </c:pt>
                <c:pt idx="6298">
                  <c:v>53.21</c:v>
                </c:pt>
                <c:pt idx="6299">
                  <c:v>59.86</c:v>
                </c:pt>
                <c:pt idx="6300">
                  <c:v>60.5</c:v>
                </c:pt>
                <c:pt idx="6301">
                  <c:v>59.47</c:v>
                </c:pt>
                <c:pt idx="6302">
                  <c:v>52.3</c:v>
                </c:pt>
                <c:pt idx="6303">
                  <c:v>60.01</c:v>
                </c:pt>
                <c:pt idx="6304">
                  <c:v>71.61</c:v>
                </c:pt>
                <c:pt idx="6305">
                  <c:v>72.069999999999993</c:v>
                </c:pt>
                <c:pt idx="6306">
                  <c:v>86.68</c:v>
                </c:pt>
                <c:pt idx="6307">
                  <c:v>97.73</c:v>
                </c:pt>
                <c:pt idx="6308">
                  <c:v>119.83</c:v>
                </c:pt>
                <c:pt idx="6309">
                  <c:v>162.30000000000001</c:v>
                </c:pt>
                <c:pt idx="6310">
                  <c:v>174.27</c:v>
                </c:pt>
                <c:pt idx="6311">
                  <c:v>174.37</c:v>
                </c:pt>
                <c:pt idx="6312">
                  <c:v>166.06</c:v>
                </c:pt>
                <c:pt idx="6313">
                  <c:v>170.7</c:v>
                </c:pt>
                <c:pt idx="6314">
                  <c:v>157.85</c:v>
                </c:pt>
                <c:pt idx="6315">
                  <c:v>136.41</c:v>
                </c:pt>
                <c:pt idx="6316">
                  <c:v>115.51</c:v>
                </c:pt>
                <c:pt idx="6317">
                  <c:v>111.18</c:v>
                </c:pt>
                <c:pt idx="6318">
                  <c:v>109.21</c:v>
                </c:pt>
                <c:pt idx="6319">
                  <c:v>107.38</c:v>
                </c:pt>
                <c:pt idx="6320">
                  <c:v>93.34</c:v>
                </c:pt>
                <c:pt idx="6321">
                  <c:v>91.41</c:v>
                </c:pt>
                <c:pt idx="6322">
                  <c:v>89.55</c:v>
                </c:pt>
                <c:pt idx="6323">
                  <c:v>88.13</c:v>
                </c:pt>
                <c:pt idx="6324">
                  <c:v>86.45</c:v>
                </c:pt>
                <c:pt idx="6325">
                  <c:v>86.01</c:v>
                </c:pt>
                <c:pt idx="6326">
                  <c:v>73</c:v>
                </c:pt>
                <c:pt idx="6327">
                  <c:v>86.72</c:v>
                </c:pt>
                <c:pt idx="6328">
                  <c:v>86.42</c:v>
                </c:pt>
                <c:pt idx="6329">
                  <c:v>98.07</c:v>
                </c:pt>
                <c:pt idx="6330">
                  <c:v>105.68</c:v>
                </c:pt>
                <c:pt idx="6331">
                  <c:v>122</c:v>
                </c:pt>
                <c:pt idx="6332">
                  <c:v>132.01</c:v>
                </c:pt>
                <c:pt idx="6333">
                  <c:v>197.93</c:v>
                </c:pt>
                <c:pt idx="6334">
                  <c:v>199.25</c:v>
                </c:pt>
                <c:pt idx="6335">
                  <c:v>208.04</c:v>
                </c:pt>
                <c:pt idx="6336">
                  <c:v>198.24</c:v>
                </c:pt>
                <c:pt idx="6337">
                  <c:v>208.71</c:v>
                </c:pt>
                <c:pt idx="6338">
                  <c:v>178.83</c:v>
                </c:pt>
                <c:pt idx="6339">
                  <c:v>159.27000000000001</c:v>
                </c:pt>
                <c:pt idx="6340">
                  <c:v>147.72</c:v>
                </c:pt>
                <c:pt idx="6341">
                  <c:v>145.13999999999999</c:v>
                </c:pt>
                <c:pt idx="6342">
                  <c:v>147.77000000000001</c:v>
                </c:pt>
                <c:pt idx="6343">
                  <c:v>135.01</c:v>
                </c:pt>
                <c:pt idx="6344">
                  <c:v>99.17</c:v>
                </c:pt>
                <c:pt idx="6345">
                  <c:v>97.37</c:v>
                </c:pt>
                <c:pt idx="6346">
                  <c:v>89.67</c:v>
                </c:pt>
                <c:pt idx="6347">
                  <c:v>89.59</c:v>
                </c:pt>
                <c:pt idx="6348">
                  <c:v>89.85</c:v>
                </c:pt>
                <c:pt idx="6349">
                  <c:v>90.51</c:v>
                </c:pt>
                <c:pt idx="6350">
                  <c:v>91.16</c:v>
                </c:pt>
                <c:pt idx="6351">
                  <c:v>91.6</c:v>
                </c:pt>
                <c:pt idx="6352">
                  <c:v>93.45</c:v>
                </c:pt>
                <c:pt idx="6353">
                  <c:v>100.47</c:v>
                </c:pt>
                <c:pt idx="6354">
                  <c:v>105.81</c:v>
                </c:pt>
                <c:pt idx="6355">
                  <c:v>96.23</c:v>
                </c:pt>
                <c:pt idx="6356">
                  <c:v>104.85</c:v>
                </c:pt>
                <c:pt idx="6357">
                  <c:v>108.86</c:v>
                </c:pt>
                <c:pt idx="6358">
                  <c:v>116.8</c:v>
                </c:pt>
                <c:pt idx="6359">
                  <c:v>107.43</c:v>
                </c:pt>
                <c:pt idx="6360">
                  <c:v>108.53</c:v>
                </c:pt>
                <c:pt idx="6361">
                  <c:v>91.72</c:v>
                </c:pt>
                <c:pt idx="6362">
                  <c:v>87.84</c:v>
                </c:pt>
                <c:pt idx="6363">
                  <c:v>72.239999999999995</c:v>
                </c:pt>
                <c:pt idx="6364">
                  <c:v>58.42</c:v>
                </c:pt>
                <c:pt idx="6365">
                  <c:v>57.54</c:v>
                </c:pt>
                <c:pt idx="6366">
                  <c:v>48.8</c:v>
                </c:pt>
                <c:pt idx="6367">
                  <c:v>38.479999999999997</c:v>
                </c:pt>
                <c:pt idx="6368">
                  <c:v>33.81</c:v>
                </c:pt>
                <c:pt idx="6369">
                  <c:v>29.39</c:v>
                </c:pt>
                <c:pt idx="6370">
                  <c:v>15.32</c:v>
                </c:pt>
                <c:pt idx="6371">
                  <c:v>8.6300000000000008</c:v>
                </c:pt>
                <c:pt idx="6372">
                  <c:v>8.91</c:v>
                </c:pt>
                <c:pt idx="6373">
                  <c:v>8.0299999999999994</c:v>
                </c:pt>
                <c:pt idx="6374">
                  <c:v>6.15</c:v>
                </c:pt>
                <c:pt idx="6375">
                  <c:v>5.17</c:v>
                </c:pt>
                <c:pt idx="6376">
                  <c:v>5.9</c:v>
                </c:pt>
                <c:pt idx="6377">
                  <c:v>6.76</c:v>
                </c:pt>
                <c:pt idx="6378">
                  <c:v>15.35</c:v>
                </c:pt>
                <c:pt idx="6379">
                  <c:v>19</c:v>
                </c:pt>
                <c:pt idx="6380">
                  <c:v>22.98</c:v>
                </c:pt>
                <c:pt idx="6381">
                  <c:v>25.55</c:v>
                </c:pt>
                <c:pt idx="6382">
                  <c:v>25.99</c:v>
                </c:pt>
                <c:pt idx="6383">
                  <c:v>30.66</c:v>
                </c:pt>
                <c:pt idx="6384">
                  <c:v>41.45</c:v>
                </c:pt>
                <c:pt idx="6385">
                  <c:v>43.25</c:v>
                </c:pt>
                <c:pt idx="6386">
                  <c:v>34.659999999999997</c:v>
                </c:pt>
                <c:pt idx="6387">
                  <c:v>23.06</c:v>
                </c:pt>
                <c:pt idx="6388">
                  <c:v>16.43</c:v>
                </c:pt>
                <c:pt idx="6389">
                  <c:v>12.33</c:v>
                </c:pt>
                <c:pt idx="6390">
                  <c:v>5.92</c:v>
                </c:pt>
                <c:pt idx="6391">
                  <c:v>4.8</c:v>
                </c:pt>
                <c:pt idx="6392">
                  <c:v>2.62</c:v>
                </c:pt>
                <c:pt idx="6393">
                  <c:v>2.5499999999999998</c:v>
                </c:pt>
                <c:pt idx="6394">
                  <c:v>2.76</c:v>
                </c:pt>
                <c:pt idx="6395">
                  <c:v>1.19</c:v>
                </c:pt>
                <c:pt idx="6396">
                  <c:v>1.18</c:v>
                </c:pt>
                <c:pt idx="6397">
                  <c:v>0</c:v>
                </c:pt>
                <c:pt idx="6398">
                  <c:v>0</c:v>
                </c:pt>
                <c:pt idx="6399">
                  <c:v>0</c:v>
                </c:pt>
                <c:pt idx="6400">
                  <c:v>2.88</c:v>
                </c:pt>
                <c:pt idx="6401">
                  <c:v>6.49</c:v>
                </c:pt>
                <c:pt idx="6402">
                  <c:v>19.23</c:v>
                </c:pt>
                <c:pt idx="6403">
                  <c:v>23.64</c:v>
                </c:pt>
                <c:pt idx="6404">
                  <c:v>29.52</c:v>
                </c:pt>
                <c:pt idx="6405">
                  <c:v>61.65</c:v>
                </c:pt>
                <c:pt idx="6406">
                  <c:v>68.64</c:v>
                </c:pt>
                <c:pt idx="6407">
                  <c:v>76</c:v>
                </c:pt>
                <c:pt idx="6408">
                  <c:v>73.44</c:v>
                </c:pt>
                <c:pt idx="6409">
                  <c:v>66.239999999999995</c:v>
                </c:pt>
                <c:pt idx="6410">
                  <c:v>50.89</c:v>
                </c:pt>
                <c:pt idx="6411">
                  <c:v>37.28</c:v>
                </c:pt>
                <c:pt idx="6412">
                  <c:v>27.73</c:v>
                </c:pt>
                <c:pt idx="6413">
                  <c:v>27.76</c:v>
                </c:pt>
                <c:pt idx="6414">
                  <c:v>25.46</c:v>
                </c:pt>
                <c:pt idx="6415">
                  <c:v>21.9</c:v>
                </c:pt>
                <c:pt idx="6416">
                  <c:v>21.68</c:v>
                </c:pt>
                <c:pt idx="6417">
                  <c:v>23.24</c:v>
                </c:pt>
                <c:pt idx="6418">
                  <c:v>21.23</c:v>
                </c:pt>
                <c:pt idx="6419">
                  <c:v>19.37</c:v>
                </c:pt>
                <c:pt idx="6420">
                  <c:v>19.239999999999998</c:v>
                </c:pt>
                <c:pt idx="6421">
                  <c:v>24.05</c:v>
                </c:pt>
                <c:pt idx="6422">
                  <c:v>21.43</c:v>
                </c:pt>
                <c:pt idx="6423">
                  <c:v>27.56</c:v>
                </c:pt>
                <c:pt idx="6424">
                  <c:v>32.409999999999997</c:v>
                </c:pt>
                <c:pt idx="6425">
                  <c:v>37.53</c:v>
                </c:pt>
                <c:pt idx="6426">
                  <c:v>47.34</c:v>
                </c:pt>
                <c:pt idx="6427">
                  <c:v>54.66</c:v>
                </c:pt>
                <c:pt idx="6428">
                  <c:v>69.42</c:v>
                </c:pt>
                <c:pt idx="6429">
                  <c:v>106.66</c:v>
                </c:pt>
                <c:pt idx="6430">
                  <c:v>115.47</c:v>
                </c:pt>
                <c:pt idx="6431">
                  <c:v>113.87</c:v>
                </c:pt>
                <c:pt idx="6432">
                  <c:v>104.88</c:v>
                </c:pt>
                <c:pt idx="6433">
                  <c:v>104.86</c:v>
                </c:pt>
                <c:pt idx="6434">
                  <c:v>83.3</c:v>
                </c:pt>
                <c:pt idx="6435">
                  <c:v>74.78</c:v>
                </c:pt>
                <c:pt idx="6436">
                  <c:v>67.38</c:v>
                </c:pt>
                <c:pt idx="6437">
                  <c:v>60.02</c:v>
                </c:pt>
                <c:pt idx="6438">
                  <c:v>59.29</c:v>
                </c:pt>
                <c:pt idx="6439">
                  <c:v>58.75</c:v>
                </c:pt>
                <c:pt idx="6440">
                  <c:v>51.06</c:v>
                </c:pt>
                <c:pt idx="6441">
                  <c:v>46.9</c:v>
                </c:pt>
                <c:pt idx="6442">
                  <c:v>48.63</c:v>
                </c:pt>
                <c:pt idx="6443">
                  <c:v>47.9</c:v>
                </c:pt>
                <c:pt idx="6444">
                  <c:v>25.93</c:v>
                </c:pt>
                <c:pt idx="6445">
                  <c:v>25.69</c:v>
                </c:pt>
                <c:pt idx="6446">
                  <c:v>25.36</c:v>
                </c:pt>
                <c:pt idx="6447">
                  <c:v>13.16</c:v>
                </c:pt>
                <c:pt idx="6448">
                  <c:v>24.84</c:v>
                </c:pt>
                <c:pt idx="6449">
                  <c:v>50.27</c:v>
                </c:pt>
                <c:pt idx="6450">
                  <c:v>62.11</c:v>
                </c:pt>
                <c:pt idx="6451">
                  <c:v>82.6</c:v>
                </c:pt>
                <c:pt idx="6452">
                  <c:v>91.09</c:v>
                </c:pt>
                <c:pt idx="6453">
                  <c:v>104.41</c:v>
                </c:pt>
                <c:pt idx="6454">
                  <c:v>136.63999999999999</c:v>
                </c:pt>
                <c:pt idx="6455">
                  <c:v>150.77000000000001</c:v>
                </c:pt>
                <c:pt idx="6456">
                  <c:v>152.80000000000001</c:v>
                </c:pt>
                <c:pt idx="6457">
                  <c:v>173.58</c:v>
                </c:pt>
                <c:pt idx="6458">
                  <c:v>165.46</c:v>
                </c:pt>
                <c:pt idx="6459">
                  <c:v>144.29</c:v>
                </c:pt>
                <c:pt idx="6460">
                  <c:v>127.58</c:v>
                </c:pt>
                <c:pt idx="6461">
                  <c:v>117.2</c:v>
                </c:pt>
                <c:pt idx="6462">
                  <c:v>115.73</c:v>
                </c:pt>
                <c:pt idx="6463">
                  <c:v>107.56</c:v>
                </c:pt>
                <c:pt idx="6464">
                  <c:v>93</c:v>
                </c:pt>
                <c:pt idx="6465">
                  <c:v>91.98</c:v>
                </c:pt>
                <c:pt idx="6466">
                  <c:v>95.41</c:v>
                </c:pt>
                <c:pt idx="6467">
                  <c:v>93.13</c:v>
                </c:pt>
                <c:pt idx="6468">
                  <c:v>88.57</c:v>
                </c:pt>
                <c:pt idx="6469">
                  <c:v>92.68</c:v>
                </c:pt>
                <c:pt idx="6470">
                  <c:v>88.66</c:v>
                </c:pt>
                <c:pt idx="6471">
                  <c:v>88.28</c:v>
                </c:pt>
                <c:pt idx="6472">
                  <c:v>87.98</c:v>
                </c:pt>
                <c:pt idx="6473">
                  <c:v>104.08</c:v>
                </c:pt>
                <c:pt idx="6474">
                  <c:v>115.15</c:v>
                </c:pt>
                <c:pt idx="6475">
                  <c:v>131.13</c:v>
                </c:pt>
                <c:pt idx="6476">
                  <c:v>125.53</c:v>
                </c:pt>
                <c:pt idx="6477">
                  <c:v>158.63</c:v>
                </c:pt>
                <c:pt idx="6478">
                  <c:v>168.44</c:v>
                </c:pt>
                <c:pt idx="6479">
                  <c:v>183.94</c:v>
                </c:pt>
                <c:pt idx="6480">
                  <c:v>185.4</c:v>
                </c:pt>
                <c:pt idx="6481">
                  <c:v>201.36</c:v>
                </c:pt>
                <c:pt idx="6482">
                  <c:v>157.34</c:v>
                </c:pt>
                <c:pt idx="6483">
                  <c:v>129.76</c:v>
                </c:pt>
                <c:pt idx="6484">
                  <c:v>129.44</c:v>
                </c:pt>
                <c:pt idx="6485">
                  <c:v>109.6</c:v>
                </c:pt>
                <c:pt idx="6486">
                  <c:v>114.73</c:v>
                </c:pt>
                <c:pt idx="6487">
                  <c:v>113.42</c:v>
                </c:pt>
                <c:pt idx="6488">
                  <c:v>98.57</c:v>
                </c:pt>
                <c:pt idx="6489">
                  <c:v>98.35</c:v>
                </c:pt>
                <c:pt idx="6490">
                  <c:v>89.26</c:v>
                </c:pt>
                <c:pt idx="6491">
                  <c:v>88.92</c:v>
                </c:pt>
                <c:pt idx="6492">
                  <c:v>87</c:v>
                </c:pt>
                <c:pt idx="6493">
                  <c:v>86.57</c:v>
                </c:pt>
                <c:pt idx="6494">
                  <c:v>86.88</c:v>
                </c:pt>
                <c:pt idx="6495">
                  <c:v>83.92</c:v>
                </c:pt>
                <c:pt idx="6496">
                  <c:v>72.98</c:v>
                </c:pt>
                <c:pt idx="6497">
                  <c:v>59.49</c:v>
                </c:pt>
                <c:pt idx="6498">
                  <c:v>60.35</c:v>
                </c:pt>
                <c:pt idx="6499">
                  <c:v>57.1</c:v>
                </c:pt>
                <c:pt idx="6500">
                  <c:v>64.459999999999994</c:v>
                </c:pt>
                <c:pt idx="6501">
                  <c:v>71.91</c:v>
                </c:pt>
                <c:pt idx="6502">
                  <c:v>78.77</c:v>
                </c:pt>
                <c:pt idx="6503">
                  <c:v>85.82</c:v>
                </c:pt>
                <c:pt idx="6504">
                  <c:v>77.88</c:v>
                </c:pt>
                <c:pt idx="6505">
                  <c:v>64.44</c:v>
                </c:pt>
                <c:pt idx="6506">
                  <c:v>54.75</c:v>
                </c:pt>
                <c:pt idx="6507">
                  <c:v>50.15</c:v>
                </c:pt>
                <c:pt idx="6508">
                  <c:v>33.75</c:v>
                </c:pt>
                <c:pt idx="6509">
                  <c:v>28.67</c:v>
                </c:pt>
                <c:pt idx="6510">
                  <c:v>21.64</c:v>
                </c:pt>
                <c:pt idx="6511">
                  <c:v>21.42</c:v>
                </c:pt>
                <c:pt idx="6512">
                  <c:v>21.32</c:v>
                </c:pt>
                <c:pt idx="6513">
                  <c:v>16.98</c:v>
                </c:pt>
                <c:pt idx="6514">
                  <c:v>6.96</c:v>
                </c:pt>
                <c:pt idx="6515">
                  <c:v>5.62</c:v>
                </c:pt>
                <c:pt idx="6516">
                  <c:v>4.5999999999999996</c:v>
                </c:pt>
                <c:pt idx="6517">
                  <c:v>3.56</c:v>
                </c:pt>
                <c:pt idx="6518">
                  <c:v>4.42</c:v>
                </c:pt>
                <c:pt idx="6519">
                  <c:v>3.17</c:v>
                </c:pt>
                <c:pt idx="6520">
                  <c:v>5.95</c:v>
                </c:pt>
                <c:pt idx="6521">
                  <c:v>17.29</c:v>
                </c:pt>
                <c:pt idx="6522">
                  <c:v>25.2</c:v>
                </c:pt>
                <c:pt idx="6523">
                  <c:v>31.89</c:v>
                </c:pt>
                <c:pt idx="6524">
                  <c:v>34.46</c:v>
                </c:pt>
                <c:pt idx="6525">
                  <c:v>68.73</c:v>
                </c:pt>
                <c:pt idx="6526">
                  <c:v>77.59</c:v>
                </c:pt>
                <c:pt idx="6527">
                  <c:v>72.069999999999993</c:v>
                </c:pt>
                <c:pt idx="6528">
                  <c:v>70.13</c:v>
                </c:pt>
                <c:pt idx="6529">
                  <c:v>66.099999999999994</c:v>
                </c:pt>
                <c:pt idx="6530">
                  <c:v>56.97</c:v>
                </c:pt>
                <c:pt idx="6531">
                  <c:v>49.31</c:v>
                </c:pt>
                <c:pt idx="6532">
                  <c:v>32.630000000000003</c:v>
                </c:pt>
                <c:pt idx="6533">
                  <c:v>22.11</c:v>
                </c:pt>
                <c:pt idx="6534">
                  <c:v>17.649999999999999</c:v>
                </c:pt>
                <c:pt idx="6535">
                  <c:v>18.54</c:v>
                </c:pt>
                <c:pt idx="6536">
                  <c:v>8.73</c:v>
                </c:pt>
                <c:pt idx="6537">
                  <c:v>8.75</c:v>
                </c:pt>
                <c:pt idx="6538">
                  <c:v>9.3000000000000007</c:v>
                </c:pt>
                <c:pt idx="6539">
                  <c:v>10.45</c:v>
                </c:pt>
                <c:pt idx="6540">
                  <c:v>11.18</c:v>
                </c:pt>
                <c:pt idx="6541">
                  <c:v>11.44</c:v>
                </c:pt>
                <c:pt idx="6542">
                  <c:v>13.57</c:v>
                </c:pt>
                <c:pt idx="6543">
                  <c:v>30.04</c:v>
                </c:pt>
                <c:pt idx="6544">
                  <c:v>36.39</c:v>
                </c:pt>
                <c:pt idx="6545">
                  <c:v>41.72</c:v>
                </c:pt>
                <c:pt idx="6546">
                  <c:v>46.38</c:v>
                </c:pt>
                <c:pt idx="6547">
                  <c:v>63.18</c:v>
                </c:pt>
                <c:pt idx="6548">
                  <c:v>80.900000000000006</c:v>
                </c:pt>
                <c:pt idx="6549">
                  <c:v>142.06</c:v>
                </c:pt>
                <c:pt idx="6550">
                  <c:v>163.63999999999999</c:v>
                </c:pt>
                <c:pt idx="6551">
                  <c:v>151.81</c:v>
                </c:pt>
                <c:pt idx="6552">
                  <c:v>149.35</c:v>
                </c:pt>
                <c:pt idx="6553">
                  <c:v>151.49</c:v>
                </c:pt>
                <c:pt idx="6554">
                  <c:v>133.12</c:v>
                </c:pt>
                <c:pt idx="6555">
                  <c:v>111.15</c:v>
                </c:pt>
                <c:pt idx="6556">
                  <c:v>92.76</c:v>
                </c:pt>
                <c:pt idx="6557">
                  <c:v>88.91</c:v>
                </c:pt>
                <c:pt idx="6558">
                  <c:v>91</c:v>
                </c:pt>
                <c:pt idx="6559">
                  <c:v>90.21</c:v>
                </c:pt>
                <c:pt idx="6560">
                  <c:v>93.05</c:v>
                </c:pt>
                <c:pt idx="6561">
                  <c:v>88.05</c:v>
                </c:pt>
                <c:pt idx="6562">
                  <c:v>81.62</c:v>
                </c:pt>
                <c:pt idx="6563">
                  <c:v>83.02</c:v>
                </c:pt>
                <c:pt idx="6564">
                  <c:v>84.44</c:v>
                </c:pt>
                <c:pt idx="6565">
                  <c:v>86.73</c:v>
                </c:pt>
                <c:pt idx="6566">
                  <c:v>83.93</c:v>
                </c:pt>
                <c:pt idx="6567">
                  <c:v>83.84</c:v>
                </c:pt>
                <c:pt idx="6568">
                  <c:v>83.74</c:v>
                </c:pt>
                <c:pt idx="6569">
                  <c:v>88.74</c:v>
                </c:pt>
                <c:pt idx="6570">
                  <c:v>94.61</c:v>
                </c:pt>
                <c:pt idx="6571">
                  <c:v>81.62</c:v>
                </c:pt>
                <c:pt idx="6572">
                  <c:v>76.7</c:v>
                </c:pt>
                <c:pt idx="6573">
                  <c:v>65.25</c:v>
                </c:pt>
                <c:pt idx="6574">
                  <c:v>63.38</c:v>
                </c:pt>
                <c:pt idx="6575">
                  <c:v>63.49</c:v>
                </c:pt>
                <c:pt idx="6576">
                  <c:v>53.79</c:v>
                </c:pt>
                <c:pt idx="6577">
                  <c:v>49.26</c:v>
                </c:pt>
                <c:pt idx="6578">
                  <c:v>30.89</c:v>
                </c:pt>
                <c:pt idx="6579">
                  <c:v>21.02</c:v>
                </c:pt>
                <c:pt idx="6580">
                  <c:v>12.6</c:v>
                </c:pt>
                <c:pt idx="6581">
                  <c:v>6.41</c:v>
                </c:pt>
                <c:pt idx="6582">
                  <c:v>3.96</c:v>
                </c:pt>
                <c:pt idx="6583">
                  <c:v>6.11</c:v>
                </c:pt>
                <c:pt idx="6584">
                  <c:v>3.82</c:v>
                </c:pt>
                <c:pt idx="6585">
                  <c:v>1.59</c:v>
                </c:pt>
                <c:pt idx="6586">
                  <c:v>0</c:v>
                </c:pt>
                <c:pt idx="6587">
                  <c:v>0</c:v>
                </c:pt>
                <c:pt idx="6588">
                  <c:v>0</c:v>
                </c:pt>
                <c:pt idx="6589">
                  <c:v>2.2999999999999998</c:v>
                </c:pt>
                <c:pt idx="6590">
                  <c:v>2.2400000000000002</c:v>
                </c:pt>
                <c:pt idx="6591">
                  <c:v>2.2799999999999998</c:v>
                </c:pt>
                <c:pt idx="6592">
                  <c:v>0</c:v>
                </c:pt>
                <c:pt idx="6593">
                  <c:v>4.62</c:v>
                </c:pt>
                <c:pt idx="6594">
                  <c:v>11.12</c:v>
                </c:pt>
                <c:pt idx="6595">
                  <c:v>20.38</c:v>
                </c:pt>
                <c:pt idx="6596">
                  <c:v>25.38</c:v>
                </c:pt>
                <c:pt idx="6597">
                  <c:v>30.34</c:v>
                </c:pt>
                <c:pt idx="6598">
                  <c:v>38.03</c:v>
                </c:pt>
                <c:pt idx="6599">
                  <c:v>37.97</c:v>
                </c:pt>
                <c:pt idx="6600">
                  <c:v>41.95</c:v>
                </c:pt>
                <c:pt idx="6601">
                  <c:v>38.020000000000003</c:v>
                </c:pt>
                <c:pt idx="6602">
                  <c:v>33.74</c:v>
                </c:pt>
                <c:pt idx="6603">
                  <c:v>23.79</c:v>
                </c:pt>
                <c:pt idx="6604">
                  <c:v>12.42</c:v>
                </c:pt>
                <c:pt idx="6605">
                  <c:v>6.03</c:v>
                </c:pt>
                <c:pt idx="6606">
                  <c:v>5.42</c:v>
                </c:pt>
                <c:pt idx="6607">
                  <c:v>5.31</c:v>
                </c:pt>
                <c:pt idx="6608">
                  <c:v>2.63</c:v>
                </c:pt>
                <c:pt idx="6609">
                  <c:v>2.56</c:v>
                </c:pt>
                <c:pt idx="6610">
                  <c:v>2.57</c:v>
                </c:pt>
                <c:pt idx="6611">
                  <c:v>3.62</c:v>
                </c:pt>
                <c:pt idx="6612">
                  <c:v>2.5299999999999998</c:v>
                </c:pt>
                <c:pt idx="6613">
                  <c:v>2.5</c:v>
                </c:pt>
                <c:pt idx="6614">
                  <c:v>2.36</c:v>
                </c:pt>
                <c:pt idx="6615">
                  <c:v>0</c:v>
                </c:pt>
                <c:pt idx="6616">
                  <c:v>0</c:v>
                </c:pt>
                <c:pt idx="6617">
                  <c:v>4.84</c:v>
                </c:pt>
                <c:pt idx="6618">
                  <c:v>4.78</c:v>
                </c:pt>
                <c:pt idx="6619">
                  <c:v>11.7</c:v>
                </c:pt>
                <c:pt idx="6620">
                  <c:v>12.76</c:v>
                </c:pt>
                <c:pt idx="6621">
                  <c:v>20.58</c:v>
                </c:pt>
                <c:pt idx="6622">
                  <c:v>22.24</c:v>
                </c:pt>
                <c:pt idx="6623">
                  <c:v>30.5</c:v>
                </c:pt>
                <c:pt idx="6624">
                  <c:v>21.7</c:v>
                </c:pt>
                <c:pt idx="6625">
                  <c:v>12.72</c:v>
                </c:pt>
                <c:pt idx="6626">
                  <c:v>9.6999999999999993</c:v>
                </c:pt>
                <c:pt idx="6627">
                  <c:v>6.13</c:v>
                </c:pt>
                <c:pt idx="6628">
                  <c:v>6.93</c:v>
                </c:pt>
                <c:pt idx="6629">
                  <c:v>6.97</c:v>
                </c:pt>
                <c:pt idx="6630">
                  <c:v>6.44</c:v>
                </c:pt>
                <c:pt idx="6631">
                  <c:v>5.26</c:v>
                </c:pt>
                <c:pt idx="6632">
                  <c:v>4.29</c:v>
                </c:pt>
                <c:pt idx="6633">
                  <c:v>4.25</c:v>
                </c:pt>
                <c:pt idx="6634">
                  <c:v>4.12</c:v>
                </c:pt>
                <c:pt idx="6635">
                  <c:v>3.96</c:v>
                </c:pt>
                <c:pt idx="6636">
                  <c:v>4</c:v>
                </c:pt>
                <c:pt idx="6637">
                  <c:v>4.0999999999999996</c:v>
                </c:pt>
                <c:pt idx="6638">
                  <c:v>4.18</c:v>
                </c:pt>
                <c:pt idx="6639">
                  <c:v>4.17</c:v>
                </c:pt>
                <c:pt idx="6640">
                  <c:v>2.91</c:v>
                </c:pt>
                <c:pt idx="6641">
                  <c:v>3</c:v>
                </c:pt>
                <c:pt idx="6642">
                  <c:v>3.33</c:v>
                </c:pt>
                <c:pt idx="6643">
                  <c:v>2.9</c:v>
                </c:pt>
                <c:pt idx="6644">
                  <c:v>2.94</c:v>
                </c:pt>
                <c:pt idx="6645">
                  <c:v>2.98</c:v>
                </c:pt>
                <c:pt idx="6646">
                  <c:v>3.41</c:v>
                </c:pt>
                <c:pt idx="6647">
                  <c:v>3.42</c:v>
                </c:pt>
                <c:pt idx="6648">
                  <c:v>5.49</c:v>
                </c:pt>
                <c:pt idx="6649">
                  <c:v>5.6</c:v>
                </c:pt>
                <c:pt idx="6650">
                  <c:v>5.43</c:v>
                </c:pt>
                <c:pt idx="6651">
                  <c:v>5.53</c:v>
                </c:pt>
                <c:pt idx="6652">
                  <c:v>8.39</c:v>
                </c:pt>
                <c:pt idx="6653">
                  <c:v>8.14</c:v>
                </c:pt>
                <c:pt idx="6654">
                  <c:v>8.68</c:v>
                </c:pt>
                <c:pt idx="6655">
                  <c:v>10.24</c:v>
                </c:pt>
                <c:pt idx="6656">
                  <c:v>10.17</c:v>
                </c:pt>
                <c:pt idx="6657">
                  <c:v>10.35</c:v>
                </c:pt>
                <c:pt idx="6658">
                  <c:v>11.12</c:v>
                </c:pt>
                <c:pt idx="6659">
                  <c:v>11.08</c:v>
                </c:pt>
                <c:pt idx="6660">
                  <c:v>11.06</c:v>
                </c:pt>
                <c:pt idx="6661">
                  <c:v>11.12</c:v>
                </c:pt>
                <c:pt idx="6662">
                  <c:v>11.04</c:v>
                </c:pt>
                <c:pt idx="6663">
                  <c:v>11.03</c:v>
                </c:pt>
                <c:pt idx="6664">
                  <c:v>9.31</c:v>
                </c:pt>
                <c:pt idx="6665">
                  <c:v>8.24</c:v>
                </c:pt>
                <c:pt idx="6666">
                  <c:v>18.260000000000002</c:v>
                </c:pt>
                <c:pt idx="6667">
                  <c:v>22.27</c:v>
                </c:pt>
                <c:pt idx="6668">
                  <c:v>29.23</c:v>
                </c:pt>
                <c:pt idx="6669">
                  <c:v>48.46</c:v>
                </c:pt>
                <c:pt idx="6670">
                  <c:v>60.5</c:v>
                </c:pt>
                <c:pt idx="6671">
                  <c:v>62</c:v>
                </c:pt>
                <c:pt idx="6672">
                  <c:v>58.77</c:v>
                </c:pt>
                <c:pt idx="6673">
                  <c:v>64.099999999999994</c:v>
                </c:pt>
                <c:pt idx="6674">
                  <c:v>56.15</c:v>
                </c:pt>
                <c:pt idx="6675">
                  <c:v>35.04</c:v>
                </c:pt>
                <c:pt idx="6676">
                  <c:v>23.91</c:v>
                </c:pt>
                <c:pt idx="6677">
                  <c:v>23.75</c:v>
                </c:pt>
                <c:pt idx="6678">
                  <c:v>19.16</c:v>
                </c:pt>
                <c:pt idx="6679">
                  <c:v>9.43</c:v>
                </c:pt>
                <c:pt idx="6680">
                  <c:v>9.14</c:v>
                </c:pt>
                <c:pt idx="6681">
                  <c:v>5.7</c:v>
                </c:pt>
                <c:pt idx="6682">
                  <c:v>5.51</c:v>
                </c:pt>
                <c:pt idx="6683">
                  <c:v>5.63</c:v>
                </c:pt>
                <c:pt idx="6684">
                  <c:v>2.58</c:v>
                </c:pt>
                <c:pt idx="6685">
                  <c:v>2.65</c:v>
                </c:pt>
                <c:pt idx="6686">
                  <c:v>2.27</c:v>
                </c:pt>
                <c:pt idx="6687">
                  <c:v>2.16</c:v>
                </c:pt>
                <c:pt idx="6688">
                  <c:v>0</c:v>
                </c:pt>
                <c:pt idx="6689">
                  <c:v>3.82</c:v>
                </c:pt>
                <c:pt idx="6690">
                  <c:v>6.63</c:v>
                </c:pt>
                <c:pt idx="6691">
                  <c:v>21.3</c:v>
                </c:pt>
                <c:pt idx="6692">
                  <c:v>28.01</c:v>
                </c:pt>
                <c:pt idx="6693">
                  <c:v>55.29</c:v>
                </c:pt>
                <c:pt idx="6694">
                  <c:v>58.95</c:v>
                </c:pt>
                <c:pt idx="6695">
                  <c:v>65.650000000000006</c:v>
                </c:pt>
                <c:pt idx="6696">
                  <c:v>54.6</c:v>
                </c:pt>
                <c:pt idx="6697">
                  <c:v>49.4</c:v>
                </c:pt>
                <c:pt idx="6698">
                  <c:v>33.770000000000003</c:v>
                </c:pt>
                <c:pt idx="6699">
                  <c:v>17.489999999999998</c:v>
                </c:pt>
                <c:pt idx="6700">
                  <c:v>15.41</c:v>
                </c:pt>
                <c:pt idx="6701">
                  <c:v>9.59</c:v>
                </c:pt>
                <c:pt idx="6702">
                  <c:v>9.31</c:v>
                </c:pt>
                <c:pt idx="6703">
                  <c:v>9.1300000000000008</c:v>
                </c:pt>
                <c:pt idx="6704">
                  <c:v>9.0500000000000007</c:v>
                </c:pt>
                <c:pt idx="6705">
                  <c:v>9.01</c:v>
                </c:pt>
                <c:pt idx="6706">
                  <c:v>7.04</c:v>
                </c:pt>
                <c:pt idx="6707">
                  <c:v>8.02</c:v>
                </c:pt>
                <c:pt idx="6708">
                  <c:v>9.15</c:v>
                </c:pt>
                <c:pt idx="6709">
                  <c:v>9.09</c:v>
                </c:pt>
                <c:pt idx="6710">
                  <c:v>8.2100000000000009</c:v>
                </c:pt>
                <c:pt idx="6711">
                  <c:v>9.01</c:v>
                </c:pt>
                <c:pt idx="6712">
                  <c:v>8.14</c:v>
                </c:pt>
                <c:pt idx="6713">
                  <c:v>9.1999999999999993</c:v>
                </c:pt>
                <c:pt idx="6714">
                  <c:v>9.2200000000000006</c:v>
                </c:pt>
                <c:pt idx="6715">
                  <c:v>15.08</c:v>
                </c:pt>
                <c:pt idx="6716">
                  <c:v>28.12</c:v>
                </c:pt>
                <c:pt idx="6717">
                  <c:v>52.43</c:v>
                </c:pt>
                <c:pt idx="6718">
                  <c:v>62.6</c:v>
                </c:pt>
                <c:pt idx="6719">
                  <c:v>57.17</c:v>
                </c:pt>
                <c:pt idx="6720">
                  <c:v>58.52</c:v>
                </c:pt>
                <c:pt idx="6721">
                  <c:v>51.01</c:v>
                </c:pt>
                <c:pt idx="6722">
                  <c:v>42.83</c:v>
                </c:pt>
                <c:pt idx="6723">
                  <c:v>34.31</c:v>
                </c:pt>
                <c:pt idx="6724">
                  <c:v>34.729999999999997</c:v>
                </c:pt>
                <c:pt idx="6725">
                  <c:v>37.67</c:v>
                </c:pt>
                <c:pt idx="6726">
                  <c:v>40.549999999999997</c:v>
                </c:pt>
                <c:pt idx="6727">
                  <c:v>40.72</c:v>
                </c:pt>
                <c:pt idx="6728">
                  <c:v>40.840000000000003</c:v>
                </c:pt>
                <c:pt idx="6729">
                  <c:v>40.67</c:v>
                </c:pt>
                <c:pt idx="6730">
                  <c:v>40.409999999999997</c:v>
                </c:pt>
                <c:pt idx="6731">
                  <c:v>43.53</c:v>
                </c:pt>
                <c:pt idx="6732">
                  <c:v>46.22</c:v>
                </c:pt>
                <c:pt idx="6733">
                  <c:v>57.04</c:v>
                </c:pt>
                <c:pt idx="6734">
                  <c:v>66.03</c:v>
                </c:pt>
                <c:pt idx="6735">
                  <c:v>66.13</c:v>
                </c:pt>
                <c:pt idx="6736">
                  <c:v>67.78</c:v>
                </c:pt>
                <c:pt idx="6737">
                  <c:v>75.25</c:v>
                </c:pt>
                <c:pt idx="6738">
                  <c:v>76.510000000000005</c:v>
                </c:pt>
                <c:pt idx="6739">
                  <c:v>86.19</c:v>
                </c:pt>
                <c:pt idx="6740">
                  <c:v>87.19</c:v>
                </c:pt>
                <c:pt idx="6741">
                  <c:v>79.510000000000005</c:v>
                </c:pt>
                <c:pt idx="6742">
                  <c:v>92.96</c:v>
                </c:pt>
                <c:pt idx="6743">
                  <c:v>139.97999999999999</c:v>
                </c:pt>
                <c:pt idx="6744">
                  <c:v>141.44</c:v>
                </c:pt>
                <c:pt idx="6745">
                  <c:v>131.91</c:v>
                </c:pt>
                <c:pt idx="6746">
                  <c:v>86.95</c:v>
                </c:pt>
                <c:pt idx="6747">
                  <c:v>70.42</c:v>
                </c:pt>
                <c:pt idx="6748">
                  <c:v>60.06</c:v>
                </c:pt>
                <c:pt idx="6749">
                  <c:v>58.77</c:v>
                </c:pt>
                <c:pt idx="6750">
                  <c:v>58.56</c:v>
                </c:pt>
                <c:pt idx="6751">
                  <c:v>58.16</c:v>
                </c:pt>
                <c:pt idx="6752">
                  <c:v>57.76</c:v>
                </c:pt>
                <c:pt idx="6753">
                  <c:v>57.53</c:v>
                </c:pt>
                <c:pt idx="6754">
                  <c:v>50.05</c:v>
                </c:pt>
                <c:pt idx="6755">
                  <c:v>50.02</c:v>
                </c:pt>
                <c:pt idx="6756">
                  <c:v>49.69</c:v>
                </c:pt>
                <c:pt idx="6757">
                  <c:v>49.96</c:v>
                </c:pt>
                <c:pt idx="6758">
                  <c:v>49.94</c:v>
                </c:pt>
                <c:pt idx="6759">
                  <c:v>50.01</c:v>
                </c:pt>
                <c:pt idx="6760">
                  <c:v>50.25</c:v>
                </c:pt>
                <c:pt idx="6761">
                  <c:v>45.68</c:v>
                </c:pt>
                <c:pt idx="6762">
                  <c:v>46.24</c:v>
                </c:pt>
                <c:pt idx="6763">
                  <c:v>46.97</c:v>
                </c:pt>
                <c:pt idx="6764">
                  <c:v>57.68</c:v>
                </c:pt>
                <c:pt idx="6765">
                  <c:v>87.35</c:v>
                </c:pt>
                <c:pt idx="6766">
                  <c:v>93.25</c:v>
                </c:pt>
                <c:pt idx="6767">
                  <c:v>93.03</c:v>
                </c:pt>
                <c:pt idx="6768">
                  <c:v>81.680000000000007</c:v>
                </c:pt>
                <c:pt idx="6769">
                  <c:v>71.77</c:v>
                </c:pt>
                <c:pt idx="6770">
                  <c:v>60.09</c:v>
                </c:pt>
                <c:pt idx="6771">
                  <c:v>44.94</c:v>
                </c:pt>
                <c:pt idx="6772">
                  <c:v>44.04</c:v>
                </c:pt>
                <c:pt idx="6773">
                  <c:v>34.4</c:v>
                </c:pt>
                <c:pt idx="6774">
                  <c:v>33.42</c:v>
                </c:pt>
                <c:pt idx="6775">
                  <c:v>33.53</c:v>
                </c:pt>
                <c:pt idx="6776">
                  <c:v>24.51</c:v>
                </c:pt>
                <c:pt idx="6777">
                  <c:v>24.33</c:v>
                </c:pt>
                <c:pt idx="6778">
                  <c:v>23.06</c:v>
                </c:pt>
                <c:pt idx="6779">
                  <c:v>23.01</c:v>
                </c:pt>
                <c:pt idx="6780">
                  <c:v>23.06</c:v>
                </c:pt>
                <c:pt idx="6781">
                  <c:v>23.01</c:v>
                </c:pt>
                <c:pt idx="6782">
                  <c:v>22.88</c:v>
                </c:pt>
                <c:pt idx="6783">
                  <c:v>12.29</c:v>
                </c:pt>
                <c:pt idx="6784">
                  <c:v>12.27</c:v>
                </c:pt>
                <c:pt idx="6785">
                  <c:v>12.33</c:v>
                </c:pt>
                <c:pt idx="6786">
                  <c:v>22.98</c:v>
                </c:pt>
                <c:pt idx="6787">
                  <c:v>32.119999999999997</c:v>
                </c:pt>
                <c:pt idx="6788">
                  <c:v>39.57</c:v>
                </c:pt>
                <c:pt idx="6789">
                  <c:v>41.58</c:v>
                </c:pt>
                <c:pt idx="6790">
                  <c:v>37.590000000000003</c:v>
                </c:pt>
                <c:pt idx="6791">
                  <c:v>43</c:v>
                </c:pt>
                <c:pt idx="6792">
                  <c:v>43.06</c:v>
                </c:pt>
                <c:pt idx="6793">
                  <c:v>38.69</c:v>
                </c:pt>
                <c:pt idx="6794">
                  <c:v>38.659999999999997</c:v>
                </c:pt>
                <c:pt idx="6795">
                  <c:v>35.04</c:v>
                </c:pt>
                <c:pt idx="6796">
                  <c:v>28.95</c:v>
                </c:pt>
                <c:pt idx="6797">
                  <c:v>28.6</c:v>
                </c:pt>
                <c:pt idx="6798">
                  <c:v>20.94</c:v>
                </c:pt>
                <c:pt idx="6799">
                  <c:v>20.59</c:v>
                </c:pt>
                <c:pt idx="6800">
                  <c:v>20.13</c:v>
                </c:pt>
                <c:pt idx="6801">
                  <c:v>15.72</c:v>
                </c:pt>
                <c:pt idx="6802">
                  <c:v>17</c:v>
                </c:pt>
                <c:pt idx="6803">
                  <c:v>16.95</c:v>
                </c:pt>
                <c:pt idx="6804">
                  <c:v>19.04</c:v>
                </c:pt>
                <c:pt idx="6805">
                  <c:v>23.96</c:v>
                </c:pt>
                <c:pt idx="6806">
                  <c:v>23.98</c:v>
                </c:pt>
                <c:pt idx="6807">
                  <c:v>23.92</c:v>
                </c:pt>
                <c:pt idx="6808">
                  <c:v>28.45</c:v>
                </c:pt>
                <c:pt idx="6809">
                  <c:v>30.07</c:v>
                </c:pt>
                <c:pt idx="6810">
                  <c:v>33.83</c:v>
                </c:pt>
                <c:pt idx="6811">
                  <c:v>44.4</c:v>
                </c:pt>
                <c:pt idx="6812">
                  <c:v>50.61</c:v>
                </c:pt>
                <c:pt idx="6813">
                  <c:v>89.5</c:v>
                </c:pt>
                <c:pt idx="6814">
                  <c:v>97.56</c:v>
                </c:pt>
                <c:pt idx="6815">
                  <c:v>97.75</c:v>
                </c:pt>
                <c:pt idx="6816">
                  <c:v>86.32</c:v>
                </c:pt>
                <c:pt idx="6817">
                  <c:v>66.23</c:v>
                </c:pt>
                <c:pt idx="6818">
                  <c:v>45.95</c:v>
                </c:pt>
                <c:pt idx="6819">
                  <c:v>36.159999999999997</c:v>
                </c:pt>
                <c:pt idx="6820">
                  <c:v>33.99</c:v>
                </c:pt>
                <c:pt idx="6821">
                  <c:v>33.22</c:v>
                </c:pt>
                <c:pt idx="6822">
                  <c:v>32.9</c:v>
                </c:pt>
                <c:pt idx="6823">
                  <c:v>27.52</c:v>
                </c:pt>
                <c:pt idx="6824">
                  <c:v>21.77</c:v>
                </c:pt>
                <c:pt idx="6825">
                  <c:v>11.74</c:v>
                </c:pt>
                <c:pt idx="6826">
                  <c:v>11.56</c:v>
                </c:pt>
                <c:pt idx="6827">
                  <c:v>11.31</c:v>
                </c:pt>
                <c:pt idx="6828">
                  <c:v>11.32</c:v>
                </c:pt>
                <c:pt idx="6829">
                  <c:v>11.07</c:v>
                </c:pt>
                <c:pt idx="6830">
                  <c:v>10.94</c:v>
                </c:pt>
                <c:pt idx="6831">
                  <c:v>13.51</c:v>
                </c:pt>
                <c:pt idx="6832">
                  <c:v>21.01</c:v>
                </c:pt>
                <c:pt idx="6833">
                  <c:v>20.93</c:v>
                </c:pt>
                <c:pt idx="6834">
                  <c:v>31.91</c:v>
                </c:pt>
                <c:pt idx="6835">
                  <c:v>32.57</c:v>
                </c:pt>
                <c:pt idx="6836">
                  <c:v>34.44</c:v>
                </c:pt>
                <c:pt idx="6837">
                  <c:v>35.01</c:v>
                </c:pt>
                <c:pt idx="6838">
                  <c:v>54.55</c:v>
                </c:pt>
                <c:pt idx="6839">
                  <c:v>65.319999999999993</c:v>
                </c:pt>
                <c:pt idx="6840">
                  <c:v>69.72</c:v>
                </c:pt>
                <c:pt idx="6841">
                  <c:v>66.010000000000005</c:v>
                </c:pt>
                <c:pt idx="6842">
                  <c:v>57.28</c:v>
                </c:pt>
                <c:pt idx="6843">
                  <c:v>45.82</c:v>
                </c:pt>
                <c:pt idx="6844">
                  <c:v>39.43</c:v>
                </c:pt>
                <c:pt idx="6845">
                  <c:v>37.57</c:v>
                </c:pt>
                <c:pt idx="6846">
                  <c:v>37.04</c:v>
                </c:pt>
                <c:pt idx="6847">
                  <c:v>30.94</c:v>
                </c:pt>
                <c:pt idx="6848">
                  <c:v>30.84</c:v>
                </c:pt>
                <c:pt idx="6849">
                  <c:v>23.96</c:v>
                </c:pt>
                <c:pt idx="6850">
                  <c:v>24.1</c:v>
                </c:pt>
                <c:pt idx="6851">
                  <c:v>23.77</c:v>
                </c:pt>
                <c:pt idx="6852">
                  <c:v>24.02</c:v>
                </c:pt>
                <c:pt idx="6853">
                  <c:v>23.98</c:v>
                </c:pt>
                <c:pt idx="6854">
                  <c:v>23.92</c:v>
                </c:pt>
                <c:pt idx="6855">
                  <c:v>23.88</c:v>
                </c:pt>
                <c:pt idx="6856">
                  <c:v>23.83</c:v>
                </c:pt>
                <c:pt idx="6857">
                  <c:v>30.32</c:v>
                </c:pt>
                <c:pt idx="6858">
                  <c:v>36.58</c:v>
                </c:pt>
                <c:pt idx="6859">
                  <c:v>39.14</c:v>
                </c:pt>
                <c:pt idx="6860">
                  <c:v>47.53</c:v>
                </c:pt>
                <c:pt idx="6861">
                  <c:v>83.57</c:v>
                </c:pt>
                <c:pt idx="6862">
                  <c:v>87.33</c:v>
                </c:pt>
                <c:pt idx="6863">
                  <c:v>80.680000000000007</c:v>
                </c:pt>
                <c:pt idx="6864">
                  <c:v>79.91</c:v>
                </c:pt>
                <c:pt idx="6865">
                  <c:v>72.430000000000007</c:v>
                </c:pt>
                <c:pt idx="6866">
                  <c:v>52.2</c:v>
                </c:pt>
                <c:pt idx="6867">
                  <c:v>41.89</c:v>
                </c:pt>
                <c:pt idx="6868">
                  <c:v>38.82</c:v>
                </c:pt>
                <c:pt idx="6869">
                  <c:v>31.73</c:v>
                </c:pt>
                <c:pt idx="6870">
                  <c:v>31.43</c:v>
                </c:pt>
                <c:pt idx="6871">
                  <c:v>31.27</c:v>
                </c:pt>
                <c:pt idx="6872">
                  <c:v>31.07</c:v>
                </c:pt>
                <c:pt idx="6873">
                  <c:v>24.3</c:v>
                </c:pt>
                <c:pt idx="6874">
                  <c:v>30.22</c:v>
                </c:pt>
                <c:pt idx="6875">
                  <c:v>24.17</c:v>
                </c:pt>
                <c:pt idx="6876">
                  <c:v>24.22</c:v>
                </c:pt>
                <c:pt idx="6877">
                  <c:v>32.89</c:v>
                </c:pt>
                <c:pt idx="6878">
                  <c:v>32.96</c:v>
                </c:pt>
                <c:pt idx="6879">
                  <c:v>32.99</c:v>
                </c:pt>
                <c:pt idx="6880">
                  <c:v>32.450000000000003</c:v>
                </c:pt>
                <c:pt idx="6881">
                  <c:v>36.299999999999997</c:v>
                </c:pt>
                <c:pt idx="6882">
                  <c:v>26.23</c:v>
                </c:pt>
                <c:pt idx="6883">
                  <c:v>25.02</c:v>
                </c:pt>
                <c:pt idx="6884">
                  <c:v>26.13</c:v>
                </c:pt>
                <c:pt idx="6885">
                  <c:v>41.32</c:v>
                </c:pt>
                <c:pt idx="6886">
                  <c:v>44.53</c:v>
                </c:pt>
                <c:pt idx="6887">
                  <c:v>40.549999999999997</c:v>
                </c:pt>
                <c:pt idx="6888">
                  <c:v>34.979999999999997</c:v>
                </c:pt>
                <c:pt idx="6889">
                  <c:v>34.049999999999997</c:v>
                </c:pt>
                <c:pt idx="6890">
                  <c:v>23.93</c:v>
                </c:pt>
                <c:pt idx="6891">
                  <c:v>7.86</c:v>
                </c:pt>
                <c:pt idx="6892">
                  <c:v>7.29</c:v>
                </c:pt>
                <c:pt idx="6893">
                  <c:v>6.65</c:v>
                </c:pt>
                <c:pt idx="6894">
                  <c:v>5.37</c:v>
                </c:pt>
                <c:pt idx="6895">
                  <c:v>4.47</c:v>
                </c:pt>
                <c:pt idx="6896">
                  <c:v>4.4800000000000004</c:v>
                </c:pt>
                <c:pt idx="6897">
                  <c:v>3.2</c:v>
                </c:pt>
                <c:pt idx="6898">
                  <c:v>1.96</c:v>
                </c:pt>
                <c:pt idx="6899">
                  <c:v>1.86</c:v>
                </c:pt>
                <c:pt idx="6900">
                  <c:v>1.92</c:v>
                </c:pt>
                <c:pt idx="6901">
                  <c:v>1.23</c:v>
                </c:pt>
                <c:pt idx="6902">
                  <c:v>1.76</c:v>
                </c:pt>
                <c:pt idx="6903">
                  <c:v>0</c:v>
                </c:pt>
                <c:pt idx="6904">
                  <c:v>1.05</c:v>
                </c:pt>
                <c:pt idx="6905">
                  <c:v>6.57</c:v>
                </c:pt>
                <c:pt idx="6906">
                  <c:v>6.86</c:v>
                </c:pt>
                <c:pt idx="6907">
                  <c:v>12.08</c:v>
                </c:pt>
                <c:pt idx="6908">
                  <c:v>15.81</c:v>
                </c:pt>
                <c:pt idx="6909">
                  <c:v>16.440000000000001</c:v>
                </c:pt>
                <c:pt idx="6910">
                  <c:v>22.66</c:v>
                </c:pt>
                <c:pt idx="6911">
                  <c:v>45.08</c:v>
                </c:pt>
                <c:pt idx="6912">
                  <c:v>48.53</c:v>
                </c:pt>
                <c:pt idx="6913">
                  <c:v>37.1</c:v>
                </c:pt>
                <c:pt idx="6914">
                  <c:v>20.07</c:v>
                </c:pt>
                <c:pt idx="6915">
                  <c:v>9.23</c:v>
                </c:pt>
                <c:pt idx="6916">
                  <c:v>6.99</c:v>
                </c:pt>
                <c:pt idx="6917">
                  <c:v>6.96</c:v>
                </c:pt>
                <c:pt idx="6918">
                  <c:v>6.75</c:v>
                </c:pt>
                <c:pt idx="6919">
                  <c:v>4.3499999999999996</c:v>
                </c:pt>
                <c:pt idx="6920">
                  <c:v>3.22</c:v>
                </c:pt>
                <c:pt idx="6921">
                  <c:v>3.18</c:v>
                </c:pt>
                <c:pt idx="6922">
                  <c:v>1.88</c:v>
                </c:pt>
                <c:pt idx="6923">
                  <c:v>2</c:v>
                </c:pt>
                <c:pt idx="6924">
                  <c:v>1.85</c:v>
                </c:pt>
                <c:pt idx="6925">
                  <c:v>1.03</c:v>
                </c:pt>
                <c:pt idx="6926">
                  <c:v>1.02</c:v>
                </c:pt>
                <c:pt idx="6927">
                  <c:v>1.02</c:v>
                </c:pt>
                <c:pt idx="6928">
                  <c:v>0</c:v>
                </c:pt>
                <c:pt idx="6929">
                  <c:v>0</c:v>
                </c:pt>
                <c:pt idx="6930">
                  <c:v>5.51</c:v>
                </c:pt>
                <c:pt idx="6931">
                  <c:v>12.58</c:v>
                </c:pt>
                <c:pt idx="6932">
                  <c:v>26.4</c:v>
                </c:pt>
                <c:pt idx="6933">
                  <c:v>46.09</c:v>
                </c:pt>
                <c:pt idx="6934">
                  <c:v>53.85</c:v>
                </c:pt>
                <c:pt idx="6935">
                  <c:v>57.43</c:v>
                </c:pt>
                <c:pt idx="6936">
                  <c:v>48.84</c:v>
                </c:pt>
                <c:pt idx="6937">
                  <c:v>40.53</c:v>
                </c:pt>
                <c:pt idx="6938">
                  <c:v>29.13</c:v>
                </c:pt>
                <c:pt idx="6939">
                  <c:v>13.27</c:v>
                </c:pt>
                <c:pt idx="6940">
                  <c:v>7.46</c:v>
                </c:pt>
                <c:pt idx="6941">
                  <c:v>7.66</c:v>
                </c:pt>
                <c:pt idx="6942">
                  <c:v>6.79</c:v>
                </c:pt>
                <c:pt idx="6943">
                  <c:v>5.25</c:v>
                </c:pt>
                <c:pt idx="6944">
                  <c:v>4.05</c:v>
                </c:pt>
                <c:pt idx="6945">
                  <c:v>5.51</c:v>
                </c:pt>
                <c:pt idx="6946">
                  <c:v>4.3899999999999997</c:v>
                </c:pt>
                <c:pt idx="6947">
                  <c:v>2.13</c:v>
                </c:pt>
                <c:pt idx="6948">
                  <c:v>3.14</c:v>
                </c:pt>
                <c:pt idx="6949">
                  <c:v>2.0499999999999998</c:v>
                </c:pt>
                <c:pt idx="6950">
                  <c:v>2.09</c:v>
                </c:pt>
                <c:pt idx="6951">
                  <c:v>2.0499999999999998</c:v>
                </c:pt>
                <c:pt idx="6952">
                  <c:v>0</c:v>
                </c:pt>
                <c:pt idx="6953">
                  <c:v>6.54</c:v>
                </c:pt>
                <c:pt idx="6954">
                  <c:v>13.51</c:v>
                </c:pt>
                <c:pt idx="6955">
                  <c:v>21.91</c:v>
                </c:pt>
                <c:pt idx="6956">
                  <c:v>24.93</c:v>
                </c:pt>
                <c:pt idx="6957">
                  <c:v>28.16</c:v>
                </c:pt>
                <c:pt idx="6958">
                  <c:v>32.76</c:v>
                </c:pt>
                <c:pt idx="6959">
                  <c:v>35.590000000000003</c:v>
                </c:pt>
                <c:pt idx="6960">
                  <c:v>30.94</c:v>
                </c:pt>
                <c:pt idx="6961">
                  <c:v>31.83</c:v>
                </c:pt>
                <c:pt idx="6962">
                  <c:v>27.82</c:v>
                </c:pt>
                <c:pt idx="6963">
                  <c:v>26.07</c:v>
                </c:pt>
                <c:pt idx="6964">
                  <c:v>9.4</c:v>
                </c:pt>
                <c:pt idx="6965">
                  <c:v>10.18</c:v>
                </c:pt>
                <c:pt idx="6966">
                  <c:v>16.059999999999999</c:v>
                </c:pt>
                <c:pt idx="6967">
                  <c:v>14.28</c:v>
                </c:pt>
                <c:pt idx="6968">
                  <c:v>9.58</c:v>
                </c:pt>
                <c:pt idx="6969">
                  <c:v>10.52</c:v>
                </c:pt>
                <c:pt idx="6970">
                  <c:v>11.8</c:v>
                </c:pt>
                <c:pt idx="6971">
                  <c:v>11.6</c:v>
                </c:pt>
                <c:pt idx="6972">
                  <c:v>10.57</c:v>
                </c:pt>
                <c:pt idx="6973">
                  <c:v>10.48</c:v>
                </c:pt>
                <c:pt idx="6974">
                  <c:v>11.39</c:v>
                </c:pt>
                <c:pt idx="6975">
                  <c:v>9.6300000000000008</c:v>
                </c:pt>
                <c:pt idx="6976">
                  <c:v>11.26</c:v>
                </c:pt>
                <c:pt idx="6977">
                  <c:v>21.7</c:v>
                </c:pt>
                <c:pt idx="6978">
                  <c:v>36.57</c:v>
                </c:pt>
                <c:pt idx="6979">
                  <c:v>43.3</c:v>
                </c:pt>
                <c:pt idx="6980">
                  <c:v>53.51</c:v>
                </c:pt>
                <c:pt idx="6981">
                  <c:v>103.45</c:v>
                </c:pt>
                <c:pt idx="6982">
                  <c:v>110.47</c:v>
                </c:pt>
                <c:pt idx="6983">
                  <c:v>123.65</c:v>
                </c:pt>
                <c:pt idx="6984">
                  <c:v>111.73</c:v>
                </c:pt>
                <c:pt idx="6985">
                  <c:v>93.67</c:v>
                </c:pt>
                <c:pt idx="6986">
                  <c:v>88.08</c:v>
                </c:pt>
                <c:pt idx="6987">
                  <c:v>63.89</c:v>
                </c:pt>
                <c:pt idx="6988">
                  <c:v>45.39</c:v>
                </c:pt>
                <c:pt idx="6989">
                  <c:v>42.31</c:v>
                </c:pt>
                <c:pt idx="6990">
                  <c:v>41.45</c:v>
                </c:pt>
                <c:pt idx="6991">
                  <c:v>39.01</c:v>
                </c:pt>
                <c:pt idx="6992">
                  <c:v>43.36</c:v>
                </c:pt>
                <c:pt idx="6993">
                  <c:v>43.09</c:v>
                </c:pt>
                <c:pt idx="6994">
                  <c:v>41.53</c:v>
                </c:pt>
                <c:pt idx="6995">
                  <c:v>42.53</c:v>
                </c:pt>
                <c:pt idx="6996">
                  <c:v>42.78</c:v>
                </c:pt>
                <c:pt idx="6997">
                  <c:v>37.950000000000003</c:v>
                </c:pt>
                <c:pt idx="6998">
                  <c:v>33.76</c:v>
                </c:pt>
                <c:pt idx="6999">
                  <c:v>33.25</c:v>
                </c:pt>
                <c:pt idx="7000">
                  <c:v>21.66</c:v>
                </c:pt>
                <c:pt idx="7001">
                  <c:v>37.54</c:v>
                </c:pt>
                <c:pt idx="7002">
                  <c:v>48.51</c:v>
                </c:pt>
                <c:pt idx="7003">
                  <c:v>40.47</c:v>
                </c:pt>
                <c:pt idx="7004">
                  <c:v>46.61</c:v>
                </c:pt>
                <c:pt idx="7005">
                  <c:v>47.54</c:v>
                </c:pt>
                <c:pt idx="7006">
                  <c:v>54.34</c:v>
                </c:pt>
                <c:pt idx="7007">
                  <c:v>71.290000000000006</c:v>
                </c:pt>
                <c:pt idx="7008">
                  <c:v>76.39</c:v>
                </c:pt>
                <c:pt idx="7009">
                  <c:v>65.14</c:v>
                </c:pt>
                <c:pt idx="7010">
                  <c:v>49.51</c:v>
                </c:pt>
                <c:pt idx="7011">
                  <c:v>32.07</c:v>
                </c:pt>
                <c:pt idx="7012">
                  <c:v>14.08</c:v>
                </c:pt>
                <c:pt idx="7013">
                  <c:v>8.91</c:v>
                </c:pt>
                <c:pt idx="7014">
                  <c:v>8.4700000000000006</c:v>
                </c:pt>
                <c:pt idx="7015">
                  <c:v>8.4700000000000006</c:v>
                </c:pt>
                <c:pt idx="7016">
                  <c:v>8.64</c:v>
                </c:pt>
                <c:pt idx="7017">
                  <c:v>7.92</c:v>
                </c:pt>
                <c:pt idx="7018">
                  <c:v>7.06</c:v>
                </c:pt>
                <c:pt idx="7019">
                  <c:v>6.86</c:v>
                </c:pt>
                <c:pt idx="7020">
                  <c:v>6.88</c:v>
                </c:pt>
                <c:pt idx="7021">
                  <c:v>5.9</c:v>
                </c:pt>
                <c:pt idx="7022">
                  <c:v>3.29</c:v>
                </c:pt>
                <c:pt idx="7023">
                  <c:v>2.36</c:v>
                </c:pt>
                <c:pt idx="7024">
                  <c:v>0</c:v>
                </c:pt>
                <c:pt idx="7025">
                  <c:v>7.32</c:v>
                </c:pt>
                <c:pt idx="7026">
                  <c:v>17.329999999999998</c:v>
                </c:pt>
                <c:pt idx="7027">
                  <c:v>26.4</c:v>
                </c:pt>
                <c:pt idx="7028">
                  <c:v>33.65</c:v>
                </c:pt>
                <c:pt idx="7029">
                  <c:v>48.9</c:v>
                </c:pt>
                <c:pt idx="7030">
                  <c:v>59.93</c:v>
                </c:pt>
                <c:pt idx="7031">
                  <c:v>60.88</c:v>
                </c:pt>
                <c:pt idx="7032">
                  <c:v>58.91</c:v>
                </c:pt>
                <c:pt idx="7033">
                  <c:v>46.91</c:v>
                </c:pt>
                <c:pt idx="7034">
                  <c:v>37.729999999999997</c:v>
                </c:pt>
                <c:pt idx="7035">
                  <c:v>20.079999999999998</c:v>
                </c:pt>
                <c:pt idx="7036">
                  <c:v>16.79</c:v>
                </c:pt>
                <c:pt idx="7037">
                  <c:v>12.39</c:v>
                </c:pt>
                <c:pt idx="7038">
                  <c:v>6.81</c:v>
                </c:pt>
                <c:pt idx="7039">
                  <c:v>6.65</c:v>
                </c:pt>
                <c:pt idx="7040">
                  <c:v>5.96</c:v>
                </c:pt>
                <c:pt idx="7041">
                  <c:v>5.97</c:v>
                </c:pt>
                <c:pt idx="7042">
                  <c:v>1.44</c:v>
                </c:pt>
                <c:pt idx="7043">
                  <c:v>2.39</c:v>
                </c:pt>
                <c:pt idx="7044">
                  <c:v>1.53</c:v>
                </c:pt>
                <c:pt idx="7045">
                  <c:v>0</c:v>
                </c:pt>
                <c:pt idx="7046">
                  <c:v>0</c:v>
                </c:pt>
                <c:pt idx="7047">
                  <c:v>0</c:v>
                </c:pt>
                <c:pt idx="7048">
                  <c:v>1.91</c:v>
                </c:pt>
                <c:pt idx="7049">
                  <c:v>4.68</c:v>
                </c:pt>
                <c:pt idx="7050">
                  <c:v>4.6100000000000003</c:v>
                </c:pt>
                <c:pt idx="7051">
                  <c:v>5.42</c:v>
                </c:pt>
                <c:pt idx="7052">
                  <c:v>11.37</c:v>
                </c:pt>
                <c:pt idx="7053">
                  <c:v>19.52</c:v>
                </c:pt>
                <c:pt idx="7054">
                  <c:v>23.91</c:v>
                </c:pt>
                <c:pt idx="7055">
                  <c:v>20.03</c:v>
                </c:pt>
                <c:pt idx="7056">
                  <c:v>10.67</c:v>
                </c:pt>
                <c:pt idx="7057">
                  <c:v>13.65</c:v>
                </c:pt>
                <c:pt idx="7058">
                  <c:v>5.92</c:v>
                </c:pt>
                <c:pt idx="7059">
                  <c:v>5.84</c:v>
                </c:pt>
                <c:pt idx="7060">
                  <c:v>5.7</c:v>
                </c:pt>
                <c:pt idx="7061">
                  <c:v>2.5</c:v>
                </c:pt>
                <c:pt idx="7062">
                  <c:v>1.01</c:v>
                </c:pt>
                <c:pt idx="7063">
                  <c:v>1.57</c:v>
                </c:pt>
                <c:pt idx="7064">
                  <c:v>0</c:v>
                </c:pt>
                <c:pt idx="7065">
                  <c:v>0</c:v>
                </c:pt>
                <c:pt idx="7066">
                  <c:v>0</c:v>
                </c:pt>
                <c:pt idx="7067">
                  <c:v>0</c:v>
                </c:pt>
                <c:pt idx="7068">
                  <c:v>0</c:v>
                </c:pt>
                <c:pt idx="7069">
                  <c:v>0</c:v>
                </c:pt>
                <c:pt idx="7070">
                  <c:v>0</c:v>
                </c:pt>
                <c:pt idx="7071">
                  <c:v>0</c:v>
                </c:pt>
                <c:pt idx="7072">
                  <c:v>0</c:v>
                </c:pt>
                <c:pt idx="7073">
                  <c:v>0</c:v>
                </c:pt>
                <c:pt idx="7074">
                  <c:v>1.1399999999999999</c:v>
                </c:pt>
                <c:pt idx="7075">
                  <c:v>2.14</c:v>
                </c:pt>
                <c:pt idx="7076">
                  <c:v>3.16</c:v>
                </c:pt>
                <c:pt idx="7077">
                  <c:v>2.21</c:v>
                </c:pt>
                <c:pt idx="7078">
                  <c:v>3.17</c:v>
                </c:pt>
                <c:pt idx="7079">
                  <c:v>3.21</c:v>
                </c:pt>
                <c:pt idx="7080">
                  <c:v>3.25</c:v>
                </c:pt>
                <c:pt idx="7081">
                  <c:v>3.35</c:v>
                </c:pt>
                <c:pt idx="7082">
                  <c:v>2.36</c:v>
                </c:pt>
                <c:pt idx="7083">
                  <c:v>2.35</c:v>
                </c:pt>
                <c:pt idx="7084">
                  <c:v>1.35</c:v>
                </c:pt>
                <c:pt idx="7085">
                  <c:v>1.28</c:v>
                </c:pt>
                <c:pt idx="7086">
                  <c:v>0</c:v>
                </c:pt>
                <c:pt idx="7087">
                  <c:v>0</c:v>
                </c:pt>
                <c:pt idx="7088">
                  <c:v>0</c:v>
                </c:pt>
                <c:pt idx="7089">
                  <c:v>0</c:v>
                </c:pt>
                <c:pt idx="7090">
                  <c:v>0</c:v>
                </c:pt>
                <c:pt idx="7091">
                  <c:v>0</c:v>
                </c:pt>
                <c:pt idx="7092">
                  <c:v>0</c:v>
                </c:pt>
                <c:pt idx="7093">
                  <c:v>0</c:v>
                </c:pt>
                <c:pt idx="7094">
                  <c:v>0</c:v>
                </c:pt>
                <c:pt idx="7095">
                  <c:v>0</c:v>
                </c:pt>
                <c:pt idx="7096">
                  <c:v>0</c:v>
                </c:pt>
                <c:pt idx="7097">
                  <c:v>0</c:v>
                </c:pt>
                <c:pt idx="7098">
                  <c:v>0</c:v>
                </c:pt>
                <c:pt idx="7099">
                  <c:v>3.14</c:v>
                </c:pt>
                <c:pt idx="7100">
                  <c:v>5.0199999999999996</c:v>
                </c:pt>
                <c:pt idx="7101">
                  <c:v>12.36</c:v>
                </c:pt>
                <c:pt idx="7102">
                  <c:v>24.21</c:v>
                </c:pt>
                <c:pt idx="7103">
                  <c:v>29.95</c:v>
                </c:pt>
                <c:pt idx="7104">
                  <c:v>27.89</c:v>
                </c:pt>
                <c:pt idx="7105">
                  <c:v>24.46</c:v>
                </c:pt>
                <c:pt idx="7106">
                  <c:v>12.1</c:v>
                </c:pt>
                <c:pt idx="7107">
                  <c:v>5.05</c:v>
                </c:pt>
                <c:pt idx="7108">
                  <c:v>5.2</c:v>
                </c:pt>
                <c:pt idx="7109">
                  <c:v>4.24</c:v>
                </c:pt>
                <c:pt idx="7110">
                  <c:v>4.91</c:v>
                </c:pt>
                <c:pt idx="7111">
                  <c:v>3.2</c:v>
                </c:pt>
                <c:pt idx="7112">
                  <c:v>1.37</c:v>
                </c:pt>
                <c:pt idx="7113">
                  <c:v>2.37</c:v>
                </c:pt>
                <c:pt idx="7114">
                  <c:v>2.65</c:v>
                </c:pt>
                <c:pt idx="7115">
                  <c:v>2.59</c:v>
                </c:pt>
                <c:pt idx="7116">
                  <c:v>1.55</c:v>
                </c:pt>
                <c:pt idx="7117">
                  <c:v>2.59</c:v>
                </c:pt>
                <c:pt idx="7118">
                  <c:v>2.57</c:v>
                </c:pt>
                <c:pt idx="7119">
                  <c:v>1.54</c:v>
                </c:pt>
                <c:pt idx="7120">
                  <c:v>1.69</c:v>
                </c:pt>
                <c:pt idx="7121">
                  <c:v>5.18</c:v>
                </c:pt>
                <c:pt idx="7122">
                  <c:v>11.87</c:v>
                </c:pt>
                <c:pt idx="7123">
                  <c:v>23.62</c:v>
                </c:pt>
                <c:pt idx="7124">
                  <c:v>31.78</c:v>
                </c:pt>
                <c:pt idx="7125">
                  <c:v>64.900000000000006</c:v>
                </c:pt>
                <c:pt idx="7126">
                  <c:v>76.77</c:v>
                </c:pt>
                <c:pt idx="7127">
                  <c:v>78.069999999999993</c:v>
                </c:pt>
                <c:pt idx="7128">
                  <c:v>73.33</c:v>
                </c:pt>
                <c:pt idx="7129">
                  <c:v>59.56</c:v>
                </c:pt>
                <c:pt idx="7130">
                  <c:v>43.56</c:v>
                </c:pt>
                <c:pt idx="7131">
                  <c:v>25.52</c:v>
                </c:pt>
                <c:pt idx="7132">
                  <c:v>17.62</c:v>
                </c:pt>
                <c:pt idx="7133">
                  <c:v>17.21</c:v>
                </c:pt>
                <c:pt idx="7134">
                  <c:v>13.02</c:v>
                </c:pt>
                <c:pt idx="7135">
                  <c:v>7.7</c:v>
                </c:pt>
                <c:pt idx="7136">
                  <c:v>6.86</c:v>
                </c:pt>
                <c:pt idx="7137">
                  <c:v>7.16</c:v>
                </c:pt>
                <c:pt idx="7138">
                  <c:v>4.2</c:v>
                </c:pt>
                <c:pt idx="7139">
                  <c:v>3.86</c:v>
                </c:pt>
                <c:pt idx="7140">
                  <c:v>5.91</c:v>
                </c:pt>
                <c:pt idx="7141">
                  <c:v>4.8099999999999996</c:v>
                </c:pt>
                <c:pt idx="7142">
                  <c:v>4.8</c:v>
                </c:pt>
                <c:pt idx="7143">
                  <c:v>3.71</c:v>
                </c:pt>
                <c:pt idx="7144">
                  <c:v>0</c:v>
                </c:pt>
                <c:pt idx="7145">
                  <c:v>5.98</c:v>
                </c:pt>
                <c:pt idx="7146">
                  <c:v>20.71</c:v>
                </c:pt>
                <c:pt idx="7147">
                  <c:v>25.72</c:v>
                </c:pt>
                <c:pt idx="7148">
                  <c:v>30.04</c:v>
                </c:pt>
                <c:pt idx="7149">
                  <c:v>63.69</c:v>
                </c:pt>
                <c:pt idx="7150">
                  <c:v>72.02</c:v>
                </c:pt>
                <c:pt idx="7151">
                  <c:v>72.61</c:v>
                </c:pt>
                <c:pt idx="7152">
                  <c:v>73.48</c:v>
                </c:pt>
                <c:pt idx="7153">
                  <c:v>60.05</c:v>
                </c:pt>
                <c:pt idx="7154">
                  <c:v>35.03</c:v>
                </c:pt>
                <c:pt idx="7155">
                  <c:v>22.55</c:v>
                </c:pt>
                <c:pt idx="7156">
                  <c:v>20.6</c:v>
                </c:pt>
                <c:pt idx="7157">
                  <c:v>20.29</c:v>
                </c:pt>
                <c:pt idx="7158">
                  <c:v>12.34</c:v>
                </c:pt>
                <c:pt idx="7159">
                  <c:v>12.5</c:v>
                </c:pt>
                <c:pt idx="7160">
                  <c:v>5.26</c:v>
                </c:pt>
                <c:pt idx="7161">
                  <c:v>6.35</c:v>
                </c:pt>
                <c:pt idx="7162">
                  <c:v>6.18</c:v>
                </c:pt>
                <c:pt idx="7163">
                  <c:v>5.08</c:v>
                </c:pt>
                <c:pt idx="7164">
                  <c:v>5.42</c:v>
                </c:pt>
                <c:pt idx="7165">
                  <c:v>6.52</c:v>
                </c:pt>
                <c:pt idx="7166">
                  <c:v>5.46</c:v>
                </c:pt>
                <c:pt idx="7167">
                  <c:v>4.26</c:v>
                </c:pt>
                <c:pt idx="7168">
                  <c:v>2.2400000000000002</c:v>
                </c:pt>
                <c:pt idx="7169">
                  <c:v>6.71</c:v>
                </c:pt>
                <c:pt idx="7170">
                  <c:v>17.63</c:v>
                </c:pt>
                <c:pt idx="7171">
                  <c:v>25.07</c:v>
                </c:pt>
                <c:pt idx="7172">
                  <c:v>29.78</c:v>
                </c:pt>
                <c:pt idx="7173">
                  <c:v>33.51</c:v>
                </c:pt>
                <c:pt idx="7174">
                  <c:v>35.64</c:v>
                </c:pt>
                <c:pt idx="7175">
                  <c:v>39.51</c:v>
                </c:pt>
                <c:pt idx="7176">
                  <c:v>35.97</c:v>
                </c:pt>
                <c:pt idx="7177">
                  <c:v>29.03</c:v>
                </c:pt>
                <c:pt idx="7178">
                  <c:v>18.670000000000002</c:v>
                </c:pt>
                <c:pt idx="7179">
                  <c:v>8.59</c:v>
                </c:pt>
                <c:pt idx="7180">
                  <c:v>11.06</c:v>
                </c:pt>
                <c:pt idx="7181">
                  <c:v>10.99</c:v>
                </c:pt>
                <c:pt idx="7182">
                  <c:v>10.69</c:v>
                </c:pt>
                <c:pt idx="7183">
                  <c:v>10.49</c:v>
                </c:pt>
                <c:pt idx="7184">
                  <c:v>10.39</c:v>
                </c:pt>
                <c:pt idx="7185">
                  <c:v>10.32</c:v>
                </c:pt>
                <c:pt idx="7186">
                  <c:v>9.77</c:v>
                </c:pt>
                <c:pt idx="7187">
                  <c:v>8.18</c:v>
                </c:pt>
                <c:pt idx="7188">
                  <c:v>6.14</c:v>
                </c:pt>
                <c:pt idx="7189">
                  <c:v>4.1399999999999997</c:v>
                </c:pt>
                <c:pt idx="7190">
                  <c:v>2.2599999999999998</c:v>
                </c:pt>
                <c:pt idx="7191">
                  <c:v>2.17</c:v>
                </c:pt>
                <c:pt idx="7192">
                  <c:v>0</c:v>
                </c:pt>
                <c:pt idx="7193">
                  <c:v>5.38</c:v>
                </c:pt>
                <c:pt idx="7194">
                  <c:v>10.1</c:v>
                </c:pt>
                <c:pt idx="7195">
                  <c:v>15.17</c:v>
                </c:pt>
                <c:pt idx="7196">
                  <c:v>15.43</c:v>
                </c:pt>
                <c:pt idx="7197">
                  <c:v>17.489999999999998</c:v>
                </c:pt>
                <c:pt idx="7198">
                  <c:v>21.99</c:v>
                </c:pt>
                <c:pt idx="7199">
                  <c:v>21.8</c:v>
                </c:pt>
                <c:pt idx="7200">
                  <c:v>22.15</c:v>
                </c:pt>
                <c:pt idx="7201">
                  <c:v>22.17</c:v>
                </c:pt>
                <c:pt idx="7202">
                  <c:v>14.34</c:v>
                </c:pt>
                <c:pt idx="7203">
                  <c:v>14.37</c:v>
                </c:pt>
                <c:pt idx="7204">
                  <c:v>8.68</c:v>
                </c:pt>
                <c:pt idx="7205">
                  <c:v>7.85</c:v>
                </c:pt>
                <c:pt idx="7206">
                  <c:v>5.15</c:v>
                </c:pt>
                <c:pt idx="7207">
                  <c:v>5.07</c:v>
                </c:pt>
                <c:pt idx="7208">
                  <c:v>1.43</c:v>
                </c:pt>
                <c:pt idx="7209">
                  <c:v>2.41</c:v>
                </c:pt>
                <c:pt idx="7210">
                  <c:v>1.76</c:v>
                </c:pt>
                <c:pt idx="7211">
                  <c:v>1.62</c:v>
                </c:pt>
                <c:pt idx="7212">
                  <c:v>1.57</c:v>
                </c:pt>
                <c:pt idx="7213">
                  <c:v>1.61</c:v>
                </c:pt>
                <c:pt idx="7214">
                  <c:v>0</c:v>
                </c:pt>
                <c:pt idx="7215">
                  <c:v>2.5099999999999998</c:v>
                </c:pt>
                <c:pt idx="7216">
                  <c:v>2.5</c:v>
                </c:pt>
                <c:pt idx="7217">
                  <c:v>6.66</c:v>
                </c:pt>
                <c:pt idx="7218">
                  <c:v>8.83</c:v>
                </c:pt>
                <c:pt idx="7219">
                  <c:v>11.01</c:v>
                </c:pt>
                <c:pt idx="7220">
                  <c:v>23.68</c:v>
                </c:pt>
                <c:pt idx="7221">
                  <c:v>53.48</c:v>
                </c:pt>
                <c:pt idx="7222">
                  <c:v>66.38</c:v>
                </c:pt>
                <c:pt idx="7223">
                  <c:v>67.849999999999994</c:v>
                </c:pt>
                <c:pt idx="7224">
                  <c:v>59.18</c:v>
                </c:pt>
                <c:pt idx="7225">
                  <c:v>59.01</c:v>
                </c:pt>
                <c:pt idx="7226">
                  <c:v>37.19</c:v>
                </c:pt>
                <c:pt idx="7227">
                  <c:v>34.4</c:v>
                </c:pt>
                <c:pt idx="7228">
                  <c:v>33.89</c:v>
                </c:pt>
                <c:pt idx="7229">
                  <c:v>37.549999999999997</c:v>
                </c:pt>
                <c:pt idx="7230">
                  <c:v>37.61</c:v>
                </c:pt>
                <c:pt idx="7231">
                  <c:v>36.33</c:v>
                </c:pt>
                <c:pt idx="7232">
                  <c:v>21.59</c:v>
                </c:pt>
                <c:pt idx="7233">
                  <c:v>10.18</c:v>
                </c:pt>
                <c:pt idx="7234">
                  <c:v>6.97</c:v>
                </c:pt>
                <c:pt idx="7235">
                  <c:v>6.28</c:v>
                </c:pt>
                <c:pt idx="7236">
                  <c:v>6.29</c:v>
                </c:pt>
                <c:pt idx="7237">
                  <c:v>6.31</c:v>
                </c:pt>
                <c:pt idx="7238">
                  <c:v>4.63</c:v>
                </c:pt>
                <c:pt idx="7239">
                  <c:v>3.41</c:v>
                </c:pt>
                <c:pt idx="7240">
                  <c:v>3.4</c:v>
                </c:pt>
                <c:pt idx="7241">
                  <c:v>4.5</c:v>
                </c:pt>
                <c:pt idx="7242">
                  <c:v>5.49</c:v>
                </c:pt>
                <c:pt idx="7243">
                  <c:v>5.14</c:v>
                </c:pt>
                <c:pt idx="7244">
                  <c:v>5.62</c:v>
                </c:pt>
                <c:pt idx="7245">
                  <c:v>5.55</c:v>
                </c:pt>
                <c:pt idx="7246">
                  <c:v>5.61</c:v>
                </c:pt>
                <c:pt idx="7247">
                  <c:v>10.49</c:v>
                </c:pt>
                <c:pt idx="7248">
                  <c:v>5.86</c:v>
                </c:pt>
                <c:pt idx="7249">
                  <c:v>5.78</c:v>
                </c:pt>
                <c:pt idx="7250">
                  <c:v>5.34</c:v>
                </c:pt>
                <c:pt idx="7251">
                  <c:v>4.42</c:v>
                </c:pt>
                <c:pt idx="7252">
                  <c:v>3.39</c:v>
                </c:pt>
                <c:pt idx="7253">
                  <c:v>2.3199999999999998</c:v>
                </c:pt>
                <c:pt idx="7254">
                  <c:v>1.37</c:v>
                </c:pt>
                <c:pt idx="7255">
                  <c:v>1.35</c:v>
                </c:pt>
                <c:pt idx="7256">
                  <c:v>0</c:v>
                </c:pt>
                <c:pt idx="7257">
                  <c:v>0</c:v>
                </c:pt>
                <c:pt idx="7258">
                  <c:v>0</c:v>
                </c:pt>
                <c:pt idx="7259">
                  <c:v>0</c:v>
                </c:pt>
                <c:pt idx="7260">
                  <c:v>0</c:v>
                </c:pt>
                <c:pt idx="7261">
                  <c:v>0</c:v>
                </c:pt>
                <c:pt idx="7262">
                  <c:v>0</c:v>
                </c:pt>
                <c:pt idx="7263">
                  <c:v>0</c:v>
                </c:pt>
                <c:pt idx="7264">
                  <c:v>0</c:v>
                </c:pt>
                <c:pt idx="7265">
                  <c:v>0</c:v>
                </c:pt>
                <c:pt idx="7266">
                  <c:v>0</c:v>
                </c:pt>
                <c:pt idx="7267">
                  <c:v>3.23</c:v>
                </c:pt>
                <c:pt idx="7268">
                  <c:v>4.9400000000000004</c:v>
                </c:pt>
                <c:pt idx="7269">
                  <c:v>13.03</c:v>
                </c:pt>
                <c:pt idx="7270">
                  <c:v>22.12</c:v>
                </c:pt>
                <c:pt idx="7271">
                  <c:v>30.4</c:v>
                </c:pt>
                <c:pt idx="7272">
                  <c:v>36.56</c:v>
                </c:pt>
                <c:pt idx="7273">
                  <c:v>26.73</c:v>
                </c:pt>
                <c:pt idx="7274">
                  <c:v>16.350000000000001</c:v>
                </c:pt>
                <c:pt idx="7275">
                  <c:v>5.92</c:v>
                </c:pt>
                <c:pt idx="7276">
                  <c:v>4.5999999999999996</c:v>
                </c:pt>
                <c:pt idx="7277">
                  <c:v>4.22</c:v>
                </c:pt>
                <c:pt idx="7278">
                  <c:v>3.24</c:v>
                </c:pt>
                <c:pt idx="7279">
                  <c:v>3.29</c:v>
                </c:pt>
                <c:pt idx="7280">
                  <c:v>1.36</c:v>
                </c:pt>
                <c:pt idx="7281">
                  <c:v>0</c:v>
                </c:pt>
                <c:pt idx="7282">
                  <c:v>0</c:v>
                </c:pt>
                <c:pt idx="7283">
                  <c:v>0</c:v>
                </c:pt>
                <c:pt idx="7284">
                  <c:v>0</c:v>
                </c:pt>
                <c:pt idx="7285">
                  <c:v>0</c:v>
                </c:pt>
                <c:pt idx="7286">
                  <c:v>0</c:v>
                </c:pt>
                <c:pt idx="7287">
                  <c:v>0</c:v>
                </c:pt>
                <c:pt idx="7288">
                  <c:v>0</c:v>
                </c:pt>
                <c:pt idx="7289">
                  <c:v>0</c:v>
                </c:pt>
                <c:pt idx="7290">
                  <c:v>0</c:v>
                </c:pt>
                <c:pt idx="7291">
                  <c:v>3.35</c:v>
                </c:pt>
                <c:pt idx="7292">
                  <c:v>5.21</c:v>
                </c:pt>
                <c:pt idx="7293">
                  <c:v>21.31</c:v>
                </c:pt>
                <c:pt idx="7294">
                  <c:v>23.22</c:v>
                </c:pt>
                <c:pt idx="7295">
                  <c:v>22.2</c:v>
                </c:pt>
                <c:pt idx="7296">
                  <c:v>19.82</c:v>
                </c:pt>
                <c:pt idx="7297">
                  <c:v>10.24</c:v>
                </c:pt>
                <c:pt idx="7298">
                  <c:v>6.25</c:v>
                </c:pt>
                <c:pt idx="7299">
                  <c:v>3.52</c:v>
                </c:pt>
                <c:pt idx="7300">
                  <c:v>4.5999999999999996</c:v>
                </c:pt>
                <c:pt idx="7301">
                  <c:v>3.62</c:v>
                </c:pt>
                <c:pt idx="7302">
                  <c:v>3.51</c:v>
                </c:pt>
                <c:pt idx="7303">
                  <c:v>3.13</c:v>
                </c:pt>
                <c:pt idx="7304">
                  <c:v>2.02</c:v>
                </c:pt>
                <c:pt idx="7305">
                  <c:v>1.59</c:v>
                </c:pt>
                <c:pt idx="7306">
                  <c:v>1.03</c:v>
                </c:pt>
                <c:pt idx="7307">
                  <c:v>0</c:v>
                </c:pt>
                <c:pt idx="7308">
                  <c:v>0</c:v>
                </c:pt>
                <c:pt idx="7309">
                  <c:v>0</c:v>
                </c:pt>
                <c:pt idx="7310">
                  <c:v>0</c:v>
                </c:pt>
                <c:pt idx="7311">
                  <c:v>0</c:v>
                </c:pt>
                <c:pt idx="7312">
                  <c:v>0</c:v>
                </c:pt>
                <c:pt idx="7313">
                  <c:v>0</c:v>
                </c:pt>
                <c:pt idx="7314">
                  <c:v>0</c:v>
                </c:pt>
                <c:pt idx="7315">
                  <c:v>4.8099999999999996</c:v>
                </c:pt>
                <c:pt idx="7316">
                  <c:v>6.45</c:v>
                </c:pt>
                <c:pt idx="7317">
                  <c:v>25.09</c:v>
                </c:pt>
                <c:pt idx="7318">
                  <c:v>26.79</c:v>
                </c:pt>
                <c:pt idx="7319">
                  <c:v>30.35</c:v>
                </c:pt>
                <c:pt idx="7320">
                  <c:v>27.91</c:v>
                </c:pt>
                <c:pt idx="7321">
                  <c:v>17.690000000000001</c:v>
                </c:pt>
                <c:pt idx="7322">
                  <c:v>7.61</c:v>
                </c:pt>
                <c:pt idx="7323">
                  <c:v>3.41</c:v>
                </c:pt>
                <c:pt idx="7324">
                  <c:v>5.33</c:v>
                </c:pt>
                <c:pt idx="7325">
                  <c:v>4.28</c:v>
                </c:pt>
                <c:pt idx="7326">
                  <c:v>4.18</c:v>
                </c:pt>
                <c:pt idx="7327">
                  <c:v>4.3</c:v>
                </c:pt>
                <c:pt idx="7328">
                  <c:v>2.56</c:v>
                </c:pt>
                <c:pt idx="7329">
                  <c:v>1.57</c:v>
                </c:pt>
                <c:pt idx="7330">
                  <c:v>1.38</c:v>
                </c:pt>
                <c:pt idx="7331">
                  <c:v>0</c:v>
                </c:pt>
                <c:pt idx="7332">
                  <c:v>1.41</c:v>
                </c:pt>
                <c:pt idx="7333">
                  <c:v>1.38</c:v>
                </c:pt>
                <c:pt idx="7334">
                  <c:v>0</c:v>
                </c:pt>
                <c:pt idx="7335">
                  <c:v>0</c:v>
                </c:pt>
                <c:pt idx="7336">
                  <c:v>0</c:v>
                </c:pt>
                <c:pt idx="7337">
                  <c:v>0</c:v>
                </c:pt>
                <c:pt idx="7338">
                  <c:v>3.1</c:v>
                </c:pt>
                <c:pt idx="7339">
                  <c:v>4.4800000000000004</c:v>
                </c:pt>
                <c:pt idx="7340">
                  <c:v>4.51</c:v>
                </c:pt>
                <c:pt idx="7341">
                  <c:v>11.1</c:v>
                </c:pt>
                <c:pt idx="7342">
                  <c:v>12.68</c:v>
                </c:pt>
                <c:pt idx="7343">
                  <c:v>20.8</c:v>
                </c:pt>
                <c:pt idx="7344">
                  <c:v>11.43</c:v>
                </c:pt>
                <c:pt idx="7345">
                  <c:v>8.26</c:v>
                </c:pt>
                <c:pt idx="7346">
                  <c:v>4.0999999999999996</c:v>
                </c:pt>
                <c:pt idx="7347">
                  <c:v>0</c:v>
                </c:pt>
                <c:pt idx="7348">
                  <c:v>2.09</c:v>
                </c:pt>
                <c:pt idx="7349">
                  <c:v>1.83</c:v>
                </c:pt>
                <c:pt idx="7350">
                  <c:v>1.2</c:v>
                </c:pt>
                <c:pt idx="7351">
                  <c:v>1.19</c:v>
                </c:pt>
                <c:pt idx="7352">
                  <c:v>0</c:v>
                </c:pt>
                <c:pt idx="7353">
                  <c:v>0</c:v>
                </c:pt>
                <c:pt idx="7354">
                  <c:v>0</c:v>
                </c:pt>
                <c:pt idx="7355">
                  <c:v>0</c:v>
                </c:pt>
                <c:pt idx="7356">
                  <c:v>0</c:v>
                </c:pt>
                <c:pt idx="7357">
                  <c:v>0</c:v>
                </c:pt>
                <c:pt idx="7358">
                  <c:v>0</c:v>
                </c:pt>
                <c:pt idx="7359">
                  <c:v>0</c:v>
                </c:pt>
                <c:pt idx="7360">
                  <c:v>0</c:v>
                </c:pt>
                <c:pt idx="7361">
                  <c:v>0</c:v>
                </c:pt>
                <c:pt idx="7362">
                  <c:v>0</c:v>
                </c:pt>
                <c:pt idx="7363">
                  <c:v>0</c:v>
                </c:pt>
                <c:pt idx="7364">
                  <c:v>0</c:v>
                </c:pt>
                <c:pt idx="7365">
                  <c:v>0</c:v>
                </c:pt>
                <c:pt idx="7366">
                  <c:v>2.78</c:v>
                </c:pt>
                <c:pt idx="7367">
                  <c:v>3.53</c:v>
                </c:pt>
                <c:pt idx="7368">
                  <c:v>7.13</c:v>
                </c:pt>
                <c:pt idx="7369">
                  <c:v>3.07</c:v>
                </c:pt>
                <c:pt idx="7370">
                  <c:v>0</c:v>
                </c:pt>
                <c:pt idx="7371">
                  <c:v>0</c:v>
                </c:pt>
                <c:pt idx="7372">
                  <c:v>1.23</c:v>
                </c:pt>
                <c:pt idx="7373">
                  <c:v>1.1299999999999999</c:v>
                </c:pt>
                <c:pt idx="7374">
                  <c:v>1.07</c:v>
                </c:pt>
                <c:pt idx="7375">
                  <c:v>1.05</c:v>
                </c:pt>
                <c:pt idx="7376">
                  <c:v>0</c:v>
                </c:pt>
                <c:pt idx="7377">
                  <c:v>0</c:v>
                </c:pt>
                <c:pt idx="7378">
                  <c:v>0</c:v>
                </c:pt>
                <c:pt idx="7379">
                  <c:v>0</c:v>
                </c:pt>
                <c:pt idx="7380">
                  <c:v>0</c:v>
                </c:pt>
                <c:pt idx="7381">
                  <c:v>0</c:v>
                </c:pt>
                <c:pt idx="7382">
                  <c:v>0</c:v>
                </c:pt>
                <c:pt idx="7383">
                  <c:v>0</c:v>
                </c:pt>
                <c:pt idx="7384">
                  <c:v>0</c:v>
                </c:pt>
                <c:pt idx="7385">
                  <c:v>0</c:v>
                </c:pt>
                <c:pt idx="7386">
                  <c:v>0</c:v>
                </c:pt>
                <c:pt idx="7387">
                  <c:v>0</c:v>
                </c:pt>
                <c:pt idx="7388">
                  <c:v>1.1599999999999999</c:v>
                </c:pt>
                <c:pt idx="7389">
                  <c:v>2.8</c:v>
                </c:pt>
                <c:pt idx="7390">
                  <c:v>11.16</c:v>
                </c:pt>
                <c:pt idx="7391">
                  <c:v>11.35</c:v>
                </c:pt>
                <c:pt idx="7392">
                  <c:v>10.18</c:v>
                </c:pt>
                <c:pt idx="7393">
                  <c:v>5.71</c:v>
                </c:pt>
                <c:pt idx="7394">
                  <c:v>0</c:v>
                </c:pt>
                <c:pt idx="7395">
                  <c:v>0</c:v>
                </c:pt>
                <c:pt idx="7396">
                  <c:v>0</c:v>
                </c:pt>
                <c:pt idx="7397">
                  <c:v>0</c:v>
                </c:pt>
                <c:pt idx="7398">
                  <c:v>0</c:v>
                </c:pt>
                <c:pt idx="7399">
                  <c:v>0</c:v>
                </c:pt>
                <c:pt idx="7400">
                  <c:v>1.01</c:v>
                </c:pt>
                <c:pt idx="7401">
                  <c:v>0</c:v>
                </c:pt>
                <c:pt idx="7402">
                  <c:v>0</c:v>
                </c:pt>
                <c:pt idx="7403">
                  <c:v>0</c:v>
                </c:pt>
                <c:pt idx="7404">
                  <c:v>0</c:v>
                </c:pt>
                <c:pt idx="7405">
                  <c:v>0</c:v>
                </c:pt>
                <c:pt idx="7406">
                  <c:v>0</c:v>
                </c:pt>
                <c:pt idx="7407">
                  <c:v>0</c:v>
                </c:pt>
                <c:pt idx="7408">
                  <c:v>0</c:v>
                </c:pt>
                <c:pt idx="7409">
                  <c:v>0</c:v>
                </c:pt>
                <c:pt idx="7410">
                  <c:v>0</c:v>
                </c:pt>
                <c:pt idx="7411">
                  <c:v>0</c:v>
                </c:pt>
                <c:pt idx="7412">
                  <c:v>1.25</c:v>
                </c:pt>
                <c:pt idx="7413">
                  <c:v>7.71</c:v>
                </c:pt>
                <c:pt idx="7414">
                  <c:v>12.12</c:v>
                </c:pt>
                <c:pt idx="7415">
                  <c:v>12.17</c:v>
                </c:pt>
                <c:pt idx="7416">
                  <c:v>10.79</c:v>
                </c:pt>
                <c:pt idx="7417">
                  <c:v>8.06</c:v>
                </c:pt>
                <c:pt idx="7418">
                  <c:v>2.4300000000000002</c:v>
                </c:pt>
                <c:pt idx="7419">
                  <c:v>0</c:v>
                </c:pt>
                <c:pt idx="7420">
                  <c:v>0</c:v>
                </c:pt>
                <c:pt idx="7421">
                  <c:v>0</c:v>
                </c:pt>
                <c:pt idx="7422">
                  <c:v>0</c:v>
                </c:pt>
                <c:pt idx="7423">
                  <c:v>0</c:v>
                </c:pt>
                <c:pt idx="7424">
                  <c:v>0</c:v>
                </c:pt>
                <c:pt idx="7425">
                  <c:v>0</c:v>
                </c:pt>
                <c:pt idx="7426">
                  <c:v>0</c:v>
                </c:pt>
                <c:pt idx="7427">
                  <c:v>0</c:v>
                </c:pt>
                <c:pt idx="7428">
                  <c:v>0</c:v>
                </c:pt>
                <c:pt idx="7429">
                  <c:v>0</c:v>
                </c:pt>
                <c:pt idx="7430">
                  <c:v>0</c:v>
                </c:pt>
                <c:pt idx="7431">
                  <c:v>0</c:v>
                </c:pt>
                <c:pt idx="7432">
                  <c:v>0</c:v>
                </c:pt>
                <c:pt idx="7433">
                  <c:v>0</c:v>
                </c:pt>
                <c:pt idx="7434">
                  <c:v>0</c:v>
                </c:pt>
                <c:pt idx="7435">
                  <c:v>0</c:v>
                </c:pt>
                <c:pt idx="7436">
                  <c:v>0</c:v>
                </c:pt>
                <c:pt idx="7437">
                  <c:v>0</c:v>
                </c:pt>
                <c:pt idx="7438">
                  <c:v>0</c:v>
                </c:pt>
                <c:pt idx="7439">
                  <c:v>0</c:v>
                </c:pt>
                <c:pt idx="7440">
                  <c:v>0</c:v>
                </c:pt>
                <c:pt idx="7441">
                  <c:v>0</c:v>
                </c:pt>
                <c:pt idx="7442">
                  <c:v>0</c:v>
                </c:pt>
                <c:pt idx="7443">
                  <c:v>0</c:v>
                </c:pt>
                <c:pt idx="7444">
                  <c:v>1.08</c:v>
                </c:pt>
                <c:pt idx="7445">
                  <c:v>1.1000000000000001</c:v>
                </c:pt>
                <c:pt idx="7446">
                  <c:v>1.1000000000000001</c:v>
                </c:pt>
                <c:pt idx="7447">
                  <c:v>1.06</c:v>
                </c:pt>
                <c:pt idx="7448">
                  <c:v>0</c:v>
                </c:pt>
                <c:pt idx="7449">
                  <c:v>0</c:v>
                </c:pt>
                <c:pt idx="7450">
                  <c:v>0</c:v>
                </c:pt>
                <c:pt idx="7451">
                  <c:v>0</c:v>
                </c:pt>
                <c:pt idx="7452">
                  <c:v>0</c:v>
                </c:pt>
                <c:pt idx="7453">
                  <c:v>0</c:v>
                </c:pt>
                <c:pt idx="7454">
                  <c:v>0</c:v>
                </c:pt>
                <c:pt idx="7455">
                  <c:v>0</c:v>
                </c:pt>
                <c:pt idx="7456">
                  <c:v>0</c:v>
                </c:pt>
                <c:pt idx="7457">
                  <c:v>0</c:v>
                </c:pt>
                <c:pt idx="7458">
                  <c:v>0</c:v>
                </c:pt>
                <c:pt idx="7459">
                  <c:v>0</c:v>
                </c:pt>
                <c:pt idx="7460">
                  <c:v>1.42</c:v>
                </c:pt>
                <c:pt idx="7461">
                  <c:v>5.35</c:v>
                </c:pt>
                <c:pt idx="7462">
                  <c:v>9.11</c:v>
                </c:pt>
                <c:pt idx="7463">
                  <c:v>5.35</c:v>
                </c:pt>
                <c:pt idx="7464">
                  <c:v>4.29</c:v>
                </c:pt>
                <c:pt idx="7465">
                  <c:v>3.41</c:v>
                </c:pt>
                <c:pt idx="7466">
                  <c:v>2.96</c:v>
                </c:pt>
                <c:pt idx="7467">
                  <c:v>1.47</c:v>
                </c:pt>
                <c:pt idx="7468">
                  <c:v>3.82</c:v>
                </c:pt>
                <c:pt idx="7469">
                  <c:v>2.23</c:v>
                </c:pt>
                <c:pt idx="7470">
                  <c:v>1.84</c:v>
                </c:pt>
                <c:pt idx="7471">
                  <c:v>1.29</c:v>
                </c:pt>
                <c:pt idx="7472">
                  <c:v>0</c:v>
                </c:pt>
                <c:pt idx="7473">
                  <c:v>0</c:v>
                </c:pt>
                <c:pt idx="7474">
                  <c:v>0</c:v>
                </c:pt>
                <c:pt idx="7475">
                  <c:v>0</c:v>
                </c:pt>
                <c:pt idx="7476">
                  <c:v>0</c:v>
                </c:pt>
                <c:pt idx="7477">
                  <c:v>0</c:v>
                </c:pt>
                <c:pt idx="7478">
                  <c:v>0</c:v>
                </c:pt>
                <c:pt idx="7479">
                  <c:v>0</c:v>
                </c:pt>
                <c:pt idx="7480">
                  <c:v>0</c:v>
                </c:pt>
                <c:pt idx="7481">
                  <c:v>0</c:v>
                </c:pt>
                <c:pt idx="7482">
                  <c:v>0</c:v>
                </c:pt>
                <c:pt idx="7483">
                  <c:v>0</c:v>
                </c:pt>
                <c:pt idx="7484">
                  <c:v>0</c:v>
                </c:pt>
                <c:pt idx="7485">
                  <c:v>0</c:v>
                </c:pt>
                <c:pt idx="7486">
                  <c:v>0</c:v>
                </c:pt>
                <c:pt idx="7487">
                  <c:v>0</c:v>
                </c:pt>
                <c:pt idx="7488">
                  <c:v>0</c:v>
                </c:pt>
                <c:pt idx="7489">
                  <c:v>0</c:v>
                </c:pt>
                <c:pt idx="7490">
                  <c:v>0</c:v>
                </c:pt>
                <c:pt idx="7491">
                  <c:v>0</c:v>
                </c:pt>
                <c:pt idx="7492">
                  <c:v>3.14</c:v>
                </c:pt>
                <c:pt idx="7493">
                  <c:v>2.39</c:v>
                </c:pt>
                <c:pt idx="7494">
                  <c:v>2.2400000000000002</c:v>
                </c:pt>
                <c:pt idx="7495">
                  <c:v>2.2400000000000002</c:v>
                </c:pt>
                <c:pt idx="7496">
                  <c:v>1.38</c:v>
                </c:pt>
                <c:pt idx="7497">
                  <c:v>1.44</c:v>
                </c:pt>
                <c:pt idx="7498">
                  <c:v>0</c:v>
                </c:pt>
                <c:pt idx="7499">
                  <c:v>1.45</c:v>
                </c:pt>
                <c:pt idx="7500">
                  <c:v>0</c:v>
                </c:pt>
                <c:pt idx="7501">
                  <c:v>0</c:v>
                </c:pt>
                <c:pt idx="7502">
                  <c:v>0</c:v>
                </c:pt>
                <c:pt idx="7503">
                  <c:v>0</c:v>
                </c:pt>
                <c:pt idx="7504">
                  <c:v>0</c:v>
                </c:pt>
                <c:pt idx="7505">
                  <c:v>0</c:v>
                </c:pt>
                <c:pt idx="7506">
                  <c:v>0</c:v>
                </c:pt>
                <c:pt idx="7507">
                  <c:v>1.79</c:v>
                </c:pt>
                <c:pt idx="7508">
                  <c:v>3.33</c:v>
                </c:pt>
                <c:pt idx="7509">
                  <c:v>10.54</c:v>
                </c:pt>
                <c:pt idx="7510">
                  <c:v>11.36</c:v>
                </c:pt>
                <c:pt idx="7511">
                  <c:v>10.75</c:v>
                </c:pt>
                <c:pt idx="7512">
                  <c:v>11.19</c:v>
                </c:pt>
                <c:pt idx="7513">
                  <c:v>7.98</c:v>
                </c:pt>
                <c:pt idx="7514">
                  <c:v>1.87</c:v>
                </c:pt>
                <c:pt idx="7515">
                  <c:v>0</c:v>
                </c:pt>
                <c:pt idx="7516">
                  <c:v>2.35</c:v>
                </c:pt>
                <c:pt idx="7517">
                  <c:v>2.2200000000000002</c:v>
                </c:pt>
                <c:pt idx="7518">
                  <c:v>1.47</c:v>
                </c:pt>
                <c:pt idx="7519">
                  <c:v>1.36</c:v>
                </c:pt>
                <c:pt idx="7520">
                  <c:v>0</c:v>
                </c:pt>
                <c:pt idx="7521">
                  <c:v>0</c:v>
                </c:pt>
                <c:pt idx="7522">
                  <c:v>0</c:v>
                </c:pt>
                <c:pt idx="7523">
                  <c:v>0</c:v>
                </c:pt>
                <c:pt idx="7524">
                  <c:v>0</c:v>
                </c:pt>
                <c:pt idx="7525">
                  <c:v>0</c:v>
                </c:pt>
                <c:pt idx="7526">
                  <c:v>0</c:v>
                </c:pt>
                <c:pt idx="7527">
                  <c:v>0</c:v>
                </c:pt>
                <c:pt idx="7528">
                  <c:v>0</c:v>
                </c:pt>
                <c:pt idx="7529">
                  <c:v>0</c:v>
                </c:pt>
                <c:pt idx="7530">
                  <c:v>0</c:v>
                </c:pt>
                <c:pt idx="7531">
                  <c:v>0</c:v>
                </c:pt>
                <c:pt idx="7532">
                  <c:v>0</c:v>
                </c:pt>
                <c:pt idx="7533">
                  <c:v>0</c:v>
                </c:pt>
                <c:pt idx="7534">
                  <c:v>2.86</c:v>
                </c:pt>
                <c:pt idx="7535">
                  <c:v>5.56</c:v>
                </c:pt>
                <c:pt idx="7536">
                  <c:v>6.19</c:v>
                </c:pt>
                <c:pt idx="7537">
                  <c:v>7.23</c:v>
                </c:pt>
                <c:pt idx="7538">
                  <c:v>7.24</c:v>
                </c:pt>
                <c:pt idx="7539">
                  <c:v>7.31</c:v>
                </c:pt>
                <c:pt idx="7540">
                  <c:v>8.92</c:v>
                </c:pt>
                <c:pt idx="7541">
                  <c:v>9.5500000000000007</c:v>
                </c:pt>
                <c:pt idx="7542">
                  <c:v>11.32</c:v>
                </c:pt>
                <c:pt idx="7543">
                  <c:v>13.28</c:v>
                </c:pt>
                <c:pt idx="7544">
                  <c:v>27.57</c:v>
                </c:pt>
                <c:pt idx="7545">
                  <c:v>47.35</c:v>
                </c:pt>
                <c:pt idx="7546">
                  <c:v>54.43</c:v>
                </c:pt>
                <c:pt idx="7547">
                  <c:v>55.12</c:v>
                </c:pt>
                <c:pt idx="7548">
                  <c:v>55.87</c:v>
                </c:pt>
                <c:pt idx="7549">
                  <c:v>61.62</c:v>
                </c:pt>
                <c:pt idx="7550">
                  <c:v>11.86</c:v>
                </c:pt>
                <c:pt idx="7551">
                  <c:v>9.93</c:v>
                </c:pt>
                <c:pt idx="7552">
                  <c:v>8.6999999999999993</c:v>
                </c:pt>
                <c:pt idx="7553">
                  <c:v>8.84</c:v>
                </c:pt>
                <c:pt idx="7554">
                  <c:v>8.84</c:v>
                </c:pt>
                <c:pt idx="7555">
                  <c:v>9</c:v>
                </c:pt>
                <c:pt idx="7556">
                  <c:v>11.24</c:v>
                </c:pt>
                <c:pt idx="7557">
                  <c:v>14.62</c:v>
                </c:pt>
                <c:pt idx="7558">
                  <c:v>22.93</c:v>
                </c:pt>
                <c:pt idx="7559">
                  <c:v>36.619999999999997</c:v>
                </c:pt>
                <c:pt idx="7560">
                  <c:v>45.71</c:v>
                </c:pt>
                <c:pt idx="7561">
                  <c:v>34.68</c:v>
                </c:pt>
                <c:pt idx="7562">
                  <c:v>17.28</c:v>
                </c:pt>
                <c:pt idx="7563">
                  <c:v>6.89</c:v>
                </c:pt>
                <c:pt idx="7564">
                  <c:v>5.85</c:v>
                </c:pt>
                <c:pt idx="7565">
                  <c:v>4.6399999999999997</c:v>
                </c:pt>
                <c:pt idx="7566">
                  <c:v>1.43</c:v>
                </c:pt>
                <c:pt idx="7567">
                  <c:v>0</c:v>
                </c:pt>
                <c:pt idx="7568">
                  <c:v>0</c:v>
                </c:pt>
                <c:pt idx="7569">
                  <c:v>0</c:v>
                </c:pt>
                <c:pt idx="7570">
                  <c:v>0</c:v>
                </c:pt>
                <c:pt idx="7571">
                  <c:v>0</c:v>
                </c:pt>
                <c:pt idx="7572">
                  <c:v>0</c:v>
                </c:pt>
                <c:pt idx="7573">
                  <c:v>0</c:v>
                </c:pt>
                <c:pt idx="7574">
                  <c:v>0</c:v>
                </c:pt>
                <c:pt idx="7575">
                  <c:v>0</c:v>
                </c:pt>
                <c:pt idx="7576">
                  <c:v>0</c:v>
                </c:pt>
                <c:pt idx="7577">
                  <c:v>0</c:v>
                </c:pt>
                <c:pt idx="7578">
                  <c:v>1.07</c:v>
                </c:pt>
                <c:pt idx="7579">
                  <c:v>2.0499999999999998</c:v>
                </c:pt>
                <c:pt idx="7580">
                  <c:v>4.29</c:v>
                </c:pt>
                <c:pt idx="7581">
                  <c:v>10.92</c:v>
                </c:pt>
                <c:pt idx="7582">
                  <c:v>18.91</c:v>
                </c:pt>
                <c:pt idx="7583">
                  <c:v>19.71</c:v>
                </c:pt>
                <c:pt idx="7584">
                  <c:v>18.399999999999999</c:v>
                </c:pt>
                <c:pt idx="7585">
                  <c:v>12.65</c:v>
                </c:pt>
                <c:pt idx="7586">
                  <c:v>4.91</c:v>
                </c:pt>
                <c:pt idx="7587">
                  <c:v>1.54</c:v>
                </c:pt>
                <c:pt idx="7588">
                  <c:v>1.36</c:v>
                </c:pt>
                <c:pt idx="7589">
                  <c:v>0</c:v>
                </c:pt>
                <c:pt idx="7590">
                  <c:v>0</c:v>
                </c:pt>
                <c:pt idx="7591">
                  <c:v>0</c:v>
                </c:pt>
                <c:pt idx="7592">
                  <c:v>0</c:v>
                </c:pt>
                <c:pt idx="7593">
                  <c:v>0</c:v>
                </c:pt>
                <c:pt idx="7594">
                  <c:v>0</c:v>
                </c:pt>
                <c:pt idx="7595">
                  <c:v>0</c:v>
                </c:pt>
                <c:pt idx="7596">
                  <c:v>0</c:v>
                </c:pt>
                <c:pt idx="7597">
                  <c:v>0</c:v>
                </c:pt>
                <c:pt idx="7598">
                  <c:v>0</c:v>
                </c:pt>
                <c:pt idx="7599">
                  <c:v>0</c:v>
                </c:pt>
                <c:pt idx="7600">
                  <c:v>0</c:v>
                </c:pt>
                <c:pt idx="7601">
                  <c:v>0</c:v>
                </c:pt>
                <c:pt idx="7602">
                  <c:v>0</c:v>
                </c:pt>
                <c:pt idx="7603">
                  <c:v>3.06</c:v>
                </c:pt>
                <c:pt idx="7604">
                  <c:v>3</c:v>
                </c:pt>
                <c:pt idx="7605">
                  <c:v>3.1</c:v>
                </c:pt>
                <c:pt idx="7606">
                  <c:v>4.55</c:v>
                </c:pt>
                <c:pt idx="7607">
                  <c:v>5.31</c:v>
                </c:pt>
                <c:pt idx="7608">
                  <c:v>11.2</c:v>
                </c:pt>
                <c:pt idx="7609">
                  <c:v>5.41</c:v>
                </c:pt>
                <c:pt idx="7610">
                  <c:v>4.78</c:v>
                </c:pt>
                <c:pt idx="7611">
                  <c:v>1.59</c:v>
                </c:pt>
                <c:pt idx="7612">
                  <c:v>3.21</c:v>
                </c:pt>
                <c:pt idx="7613">
                  <c:v>1.94</c:v>
                </c:pt>
                <c:pt idx="7614">
                  <c:v>1.28</c:v>
                </c:pt>
                <c:pt idx="7615">
                  <c:v>1.21</c:v>
                </c:pt>
                <c:pt idx="7616">
                  <c:v>0</c:v>
                </c:pt>
                <c:pt idx="7617">
                  <c:v>0</c:v>
                </c:pt>
                <c:pt idx="7618">
                  <c:v>0</c:v>
                </c:pt>
                <c:pt idx="7619">
                  <c:v>0</c:v>
                </c:pt>
                <c:pt idx="7620">
                  <c:v>0</c:v>
                </c:pt>
                <c:pt idx="7621">
                  <c:v>0</c:v>
                </c:pt>
                <c:pt idx="7622">
                  <c:v>0</c:v>
                </c:pt>
                <c:pt idx="7623">
                  <c:v>0</c:v>
                </c:pt>
                <c:pt idx="7624">
                  <c:v>0</c:v>
                </c:pt>
                <c:pt idx="7625">
                  <c:v>0</c:v>
                </c:pt>
                <c:pt idx="7626">
                  <c:v>0</c:v>
                </c:pt>
                <c:pt idx="7627">
                  <c:v>1.98</c:v>
                </c:pt>
                <c:pt idx="7628">
                  <c:v>5.58</c:v>
                </c:pt>
                <c:pt idx="7629">
                  <c:v>13.38</c:v>
                </c:pt>
                <c:pt idx="7630">
                  <c:v>24.84</c:v>
                </c:pt>
                <c:pt idx="7631">
                  <c:v>33.32</c:v>
                </c:pt>
                <c:pt idx="7632">
                  <c:v>38.119999999999997</c:v>
                </c:pt>
                <c:pt idx="7633">
                  <c:v>27.4</c:v>
                </c:pt>
                <c:pt idx="7634">
                  <c:v>9.4700000000000006</c:v>
                </c:pt>
                <c:pt idx="7635">
                  <c:v>5.83</c:v>
                </c:pt>
                <c:pt idx="7636">
                  <c:v>6.47</c:v>
                </c:pt>
                <c:pt idx="7637">
                  <c:v>6.1</c:v>
                </c:pt>
                <c:pt idx="7638">
                  <c:v>6.22</c:v>
                </c:pt>
                <c:pt idx="7639">
                  <c:v>6.23</c:v>
                </c:pt>
                <c:pt idx="7640">
                  <c:v>4.7300000000000004</c:v>
                </c:pt>
                <c:pt idx="7641">
                  <c:v>5.0999999999999996</c:v>
                </c:pt>
                <c:pt idx="7642">
                  <c:v>4.97</c:v>
                </c:pt>
                <c:pt idx="7643">
                  <c:v>5.04</c:v>
                </c:pt>
                <c:pt idx="7644">
                  <c:v>3.85</c:v>
                </c:pt>
                <c:pt idx="7645">
                  <c:v>3.83</c:v>
                </c:pt>
                <c:pt idx="7646">
                  <c:v>2.2599999999999998</c:v>
                </c:pt>
                <c:pt idx="7647">
                  <c:v>2.25</c:v>
                </c:pt>
                <c:pt idx="7648">
                  <c:v>0</c:v>
                </c:pt>
                <c:pt idx="7649">
                  <c:v>0</c:v>
                </c:pt>
                <c:pt idx="7650">
                  <c:v>7.06</c:v>
                </c:pt>
                <c:pt idx="7651">
                  <c:v>16.77</c:v>
                </c:pt>
                <c:pt idx="7652">
                  <c:v>23.88</c:v>
                </c:pt>
                <c:pt idx="7653">
                  <c:v>35.369999999999997</c:v>
                </c:pt>
                <c:pt idx="7654">
                  <c:v>37.4</c:v>
                </c:pt>
                <c:pt idx="7655">
                  <c:v>33.51</c:v>
                </c:pt>
                <c:pt idx="7656">
                  <c:v>28.38</c:v>
                </c:pt>
                <c:pt idx="7657">
                  <c:v>18.8</c:v>
                </c:pt>
                <c:pt idx="7658">
                  <c:v>7.39</c:v>
                </c:pt>
                <c:pt idx="7659">
                  <c:v>3.45</c:v>
                </c:pt>
                <c:pt idx="7660">
                  <c:v>4.2300000000000004</c:v>
                </c:pt>
                <c:pt idx="7661">
                  <c:v>3.92</c:v>
                </c:pt>
                <c:pt idx="7662">
                  <c:v>3.01</c:v>
                </c:pt>
                <c:pt idx="7663">
                  <c:v>2.2200000000000002</c:v>
                </c:pt>
                <c:pt idx="7664">
                  <c:v>1.32</c:v>
                </c:pt>
                <c:pt idx="7665">
                  <c:v>0</c:v>
                </c:pt>
                <c:pt idx="7666">
                  <c:v>0</c:v>
                </c:pt>
                <c:pt idx="7667">
                  <c:v>0</c:v>
                </c:pt>
                <c:pt idx="7668">
                  <c:v>0</c:v>
                </c:pt>
                <c:pt idx="7669">
                  <c:v>0</c:v>
                </c:pt>
                <c:pt idx="7670">
                  <c:v>0</c:v>
                </c:pt>
                <c:pt idx="7671">
                  <c:v>0</c:v>
                </c:pt>
                <c:pt idx="7672">
                  <c:v>0</c:v>
                </c:pt>
                <c:pt idx="7673">
                  <c:v>0</c:v>
                </c:pt>
                <c:pt idx="7674">
                  <c:v>0</c:v>
                </c:pt>
                <c:pt idx="7675">
                  <c:v>0</c:v>
                </c:pt>
                <c:pt idx="7676">
                  <c:v>3.22</c:v>
                </c:pt>
                <c:pt idx="7677">
                  <c:v>5.41</c:v>
                </c:pt>
                <c:pt idx="7678">
                  <c:v>7.17</c:v>
                </c:pt>
                <c:pt idx="7679">
                  <c:v>6.88</c:v>
                </c:pt>
                <c:pt idx="7680">
                  <c:v>5.92</c:v>
                </c:pt>
                <c:pt idx="7681">
                  <c:v>5.17</c:v>
                </c:pt>
                <c:pt idx="7682">
                  <c:v>3.68</c:v>
                </c:pt>
                <c:pt idx="7683">
                  <c:v>0</c:v>
                </c:pt>
                <c:pt idx="7684">
                  <c:v>3.38</c:v>
                </c:pt>
                <c:pt idx="7685">
                  <c:v>3.5</c:v>
                </c:pt>
                <c:pt idx="7686">
                  <c:v>2.46</c:v>
                </c:pt>
                <c:pt idx="7687">
                  <c:v>2.68</c:v>
                </c:pt>
                <c:pt idx="7688">
                  <c:v>1.67</c:v>
                </c:pt>
                <c:pt idx="7689">
                  <c:v>2.89</c:v>
                </c:pt>
                <c:pt idx="7690">
                  <c:v>1.93</c:v>
                </c:pt>
                <c:pt idx="7691">
                  <c:v>1.9</c:v>
                </c:pt>
                <c:pt idx="7692">
                  <c:v>1.85</c:v>
                </c:pt>
                <c:pt idx="7693">
                  <c:v>2.94</c:v>
                </c:pt>
                <c:pt idx="7694">
                  <c:v>3.16</c:v>
                </c:pt>
                <c:pt idx="7695">
                  <c:v>3.6</c:v>
                </c:pt>
                <c:pt idx="7696">
                  <c:v>0</c:v>
                </c:pt>
                <c:pt idx="7697">
                  <c:v>0</c:v>
                </c:pt>
                <c:pt idx="7698">
                  <c:v>5.53</c:v>
                </c:pt>
                <c:pt idx="7699">
                  <c:v>5.6</c:v>
                </c:pt>
                <c:pt idx="7700">
                  <c:v>9.15</c:v>
                </c:pt>
                <c:pt idx="7701">
                  <c:v>9.5299999999999994</c:v>
                </c:pt>
                <c:pt idx="7702">
                  <c:v>9.74</c:v>
                </c:pt>
                <c:pt idx="7703">
                  <c:v>14.31</c:v>
                </c:pt>
                <c:pt idx="7704">
                  <c:v>9.9700000000000006</c:v>
                </c:pt>
                <c:pt idx="7705">
                  <c:v>8.2100000000000009</c:v>
                </c:pt>
                <c:pt idx="7706">
                  <c:v>5.81</c:v>
                </c:pt>
                <c:pt idx="7707">
                  <c:v>5.85</c:v>
                </c:pt>
                <c:pt idx="7708">
                  <c:v>6.56</c:v>
                </c:pt>
                <c:pt idx="7709">
                  <c:v>4.71</c:v>
                </c:pt>
                <c:pt idx="7710">
                  <c:v>3.78</c:v>
                </c:pt>
                <c:pt idx="7711">
                  <c:v>2.65</c:v>
                </c:pt>
                <c:pt idx="7712">
                  <c:v>1.6</c:v>
                </c:pt>
                <c:pt idx="7713">
                  <c:v>1.47</c:v>
                </c:pt>
                <c:pt idx="7714">
                  <c:v>0</c:v>
                </c:pt>
                <c:pt idx="7715">
                  <c:v>0</c:v>
                </c:pt>
                <c:pt idx="7716">
                  <c:v>0</c:v>
                </c:pt>
                <c:pt idx="7717">
                  <c:v>0</c:v>
                </c:pt>
                <c:pt idx="7718">
                  <c:v>0</c:v>
                </c:pt>
                <c:pt idx="7719">
                  <c:v>0</c:v>
                </c:pt>
                <c:pt idx="7720">
                  <c:v>0</c:v>
                </c:pt>
                <c:pt idx="7721">
                  <c:v>0</c:v>
                </c:pt>
                <c:pt idx="7722">
                  <c:v>0</c:v>
                </c:pt>
                <c:pt idx="7723">
                  <c:v>0</c:v>
                </c:pt>
                <c:pt idx="7724">
                  <c:v>0</c:v>
                </c:pt>
                <c:pt idx="7725">
                  <c:v>4.9800000000000004</c:v>
                </c:pt>
                <c:pt idx="7726">
                  <c:v>12.17</c:v>
                </c:pt>
                <c:pt idx="7727">
                  <c:v>12.6</c:v>
                </c:pt>
                <c:pt idx="7728">
                  <c:v>11.45</c:v>
                </c:pt>
                <c:pt idx="7729">
                  <c:v>8.9700000000000006</c:v>
                </c:pt>
                <c:pt idx="7730">
                  <c:v>3.54</c:v>
                </c:pt>
                <c:pt idx="7731">
                  <c:v>0</c:v>
                </c:pt>
                <c:pt idx="7732">
                  <c:v>0</c:v>
                </c:pt>
                <c:pt idx="7733">
                  <c:v>0</c:v>
                </c:pt>
                <c:pt idx="7734">
                  <c:v>0</c:v>
                </c:pt>
                <c:pt idx="7735">
                  <c:v>0</c:v>
                </c:pt>
                <c:pt idx="7736">
                  <c:v>0</c:v>
                </c:pt>
                <c:pt idx="7737">
                  <c:v>0</c:v>
                </c:pt>
                <c:pt idx="7738">
                  <c:v>0</c:v>
                </c:pt>
                <c:pt idx="7739">
                  <c:v>0</c:v>
                </c:pt>
                <c:pt idx="7740">
                  <c:v>0</c:v>
                </c:pt>
                <c:pt idx="7741">
                  <c:v>0</c:v>
                </c:pt>
                <c:pt idx="7742">
                  <c:v>0</c:v>
                </c:pt>
                <c:pt idx="7743">
                  <c:v>0</c:v>
                </c:pt>
                <c:pt idx="7744">
                  <c:v>0</c:v>
                </c:pt>
                <c:pt idx="7745">
                  <c:v>0</c:v>
                </c:pt>
                <c:pt idx="7746">
                  <c:v>0</c:v>
                </c:pt>
                <c:pt idx="7747">
                  <c:v>0</c:v>
                </c:pt>
                <c:pt idx="7748">
                  <c:v>2.62</c:v>
                </c:pt>
                <c:pt idx="7749">
                  <c:v>4.72</c:v>
                </c:pt>
                <c:pt idx="7750">
                  <c:v>5.81</c:v>
                </c:pt>
                <c:pt idx="7751">
                  <c:v>11.23</c:v>
                </c:pt>
                <c:pt idx="7752">
                  <c:v>13.19</c:v>
                </c:pt>
                <c:pt idx="7753">
                  <c:v>12.37</c:v>
                </c:pt>
                <c:pt idx="7754">
                  <c:v>8.9499999999999993</c:v>
                </c:pt>
                <c:pt idx="7755">
                  <c:v>6.28</c:v>
                </c:pt>
                <c:pt idx="7756">
                  <c:v>6.24</c:v>
                </c:pt>
                <c:pt idx="7757">
                  <c:v>6.97</c:v>
                </c:pt>
                <c:pt idx="7758">
                  <c:v>6.96</c:v>
                </c:pt>
                <c:pt idx="7759">
                  <c:v>7</c:v>
                </c:pt>
                <c:pt idx="7760">
                  <c:v>7.91</c:v>
                </c:pt>
                <c:pt idx="7761">
                  <c:v>5.66</c:v>
                </c:pt>
                <c:pt idx="7762">
                  <c:v>4.33</c:v>
                </c:pt>
                <c:pt idx="7763">
                  <c:v>2.34</c:v>
                </c:pt>
                <c:pt idx="7764">
                  <c:v>2.31</c:v>
                </c:pt>
                <c:pt idx="7765">
                  <c:v>2.29</c:v>
                </c:pt>
                <c:pt idx="7766">
                  <c:v>2.2799999999999998</c:v>
                </c:pt>
                <c:pt idx="7767">
                  <c:v>2.21</c:v>
                </c:pt>
                <c:pt idx="7768">
                  <c:v>0</c:v>
                </c:pt>
                <c:pt idx="7769">
                  <c:v>3.51</c:v>
                </c:pt>
                <c:pt idx="7770">
                  <c:v>11.23</c:v>
                </c:pt>
                <c:pt idx="7771">
                  <c:v>21.54</c:v>
                </c:pt>
                <c:pt idx="7772">
                  <c:v>29.19</c:v>
                </c:pt>
                <c:pt idx="7773">
                  <c:v>35.43</c:v>
                </c:pt>
                <c:pt idx="7774">
                  <c:v>36.51</c:v>
                </c:pt>
                <c:pt idx="7775">
                  <c:v>36.99</c:v>
                </c:pt>
                <c:pt idx="7776">
                  <c:v>37.01</c:v>
                </c:pt>
                <c:pt idx="7777">
                  <c:v>36.94</c:v>
                </c:pt>
                <c:pt idx="7778">
                  <c:v>10.27</c:v>
                </c:pt>
                <c:pt idx="7779">
                  <c:v>4.63</c:v>
                </c:pt>
                <c:pt idx="7780">
                  <c:v>6.82</c:v>
                </c:pt>
                <c:pt idx="7781">
                  <c:v>5.67</c:v>
                </c:pt>
                <c:pt idx="7782">
                  <c:v>5.46</c:v>
                </c:pt>
                <c:pt idx="7783">
                  <c:v>4.78</c:v>
                </c:pt>
                <c:pt idx="7784">
                  <c:v>2.21</c:v>
                </c:pt>
                <c:pt idx="7785">
                  <c:v>1.99</c:v>
                </c:pt>
                <c:pt idx="7786">
                  <c:v>0</c:v>
                </c:pt>
                <c:pt idx="7787">
                  <c:v>0</c:v>
                </c:pt>
                <c:pt idx="7788">
                  <c:v>0</c:v>
                </c:pt>
                <c:pt idx="7789">
                  <c:v>0</c:v>
                </c:pt>
                <c:pt idx="7790">
                  <c:v>0</c:v>
                </c:pt>
                <c:pt idx="7791">
                  <c:v>0</c:v>
                </c:pt>
                <c:pt idx="7792">
                  <c:v>0</c:v>
                </c:pt>
                <c:pt idx="7793">
                  <c:v>0</c:v>
                </c:pt>
                <c:pt idx="7794">
                  <c:v>0</c:v>
                </c:pt>
                <c:pt idx="7795">
                  <c:v>0</c:v>
                </c:pt>
                <c:pt idx="7796">
                  <c:v>0</c:v>
                </c:pt>
                <c:pt idx="7797">
                  <c:v>0</c:v>
                </c:pt>
                <c:pt idx="7798">
                  <c:v>0</c:v>
                </c:pt>
                <c:pt idx="7799">
                  <c:v>0</c:v>
                </c:pt>
                <c:pt idx="7800">
                  <c:v>0</c:v>
                </c:pt>
                <c:pt idx="7801">
                  <c:v>0</c:v>
                </c:pt>
                <c:pt idx="7802">
                  <c:v>0</c:v>
                </c:pt>
                <c:pt idx="7803">
                  <c:v>0</c:v>
                </c:pt>
                <c:pt idx="7804">
                  <c:v>1.05</c:v>
                </c:pt>
                <c:pt idx="7805">
                  <c:v>1.02</c:v>
                </c:pt>
                <c:pt idx="7806">
                  <c:v>0.99</c:v>
                </c:pt>
                <c:pt idx="7807">
                  <c:v>0.99</c:v>
                </c:pt>
                <c:pt idx="7808">
                  <c:v>0</c:v>
                </c:pt>
                <c:pt idx="7809">
                  <c:v>0</c:v>
                </c:pt>
                <c:pt idx="7810">
                  <c:v>0</c:v>
                </c:pt>
                <c:pt idx="7811">
                  <c:v>0</c:v>
                </c:pt>
                <c:pt idx="7812">
                  <c:v>0</c:v>
                </c:pt>
                <c:pt idx="7813">
                  <c:v>0</c:v>
                </c:pt>
                <c:pt idx="7814">
                  <c:v>0</c:v>
                </c:pt>
                <c:pt idx="7815">
                  <c:v>0</c:v>
                </c:pt>
                <c:pt idx="7816">
                  <c:v>0</c:v>
                </c:pt>
                <c:pt idx="7817">
                  <c:v>0</c:v>
                </c:pt>
                <c:pt idx="7818">
                  <c:v>0</c:v>
                </c:pt>
                <c:pt idx="7819">
                  <c:v>0</c:v>
                </c:pt>
                <c:pt idx="7820">
                  <c:v>0</c:v>
                </c:pt>
                <c:pt idx="7821">
                  <c:v>0</c:v>
                </c:pt>
                <c:pt idx="7822">
                  <c:v>0</c:v>
                </c:pt>
                <c:pt idx="7823">
                  <c:v>0</c:v>
                </c:pt>
                <c:pt idx="7824">
                  <c:v>0</c:v>
                </c:pt>
                <c:pt idx="7825">
                  <c:v>0</c:v>
                </c:pt>
                <c:pt idx="7826">
                  <c:v>0</c:v>
                </c:pt>
                <c:pt idx="7827">
                  <c:v>0</c:v>
                </c:pt>
                <c:pt idx="7828">
                  <c:v>1.23</c:v>
                </c:pt>
                <c:pt idx="7829">
                  <c:v>1.17</c:v>
                </c:pt>
                <c:pt idx="7830">
                  <c:v>1.21</c:v>
                </c:pt>
                <c:pt idx="7831">
                  <c:v>1.18</c:v>
                </c:pt>
                <c:pt idx="7832">
                  <c:v>0</c:v>
                </c:pt>
                <c:pt idx="7833">
                  <c:v>0</c:v>
                </c:pt>
                <c:pt idx="7834">
                  <c:v>0</c:v>
                </c:pt>
                <c:pt idx="7835">
                  <c:v>0</c:v>
                </c:pt>
                <c:pt idx="7836">
                  <c:v>0</c:v>
                </c:pt>
                <c:pt idx="7837">
                  <c:v>0</c:v>
                </c:pt>
                <c:pt idx="7838">
                  <c:v>0</c:v>
                </c:pt>
                <c:pt idx="7839">
                  <c:v>0</c:v>
                </c:pt>
                <c:pt idx="7840">
                  <c:v>0</c:v>
                </c:pt>
                <c:pt idx="7841">
                  <c:v>0</c:v>
                </c:pt>
                <c:pt idx="7842">
                  <c:v>0</c:v>
                </c:pt>
                <c:pt idx="7843">
                  <c:v>1.42</c:v>
                </c:pt>
                <c:pt idx="7844">
                  <c:v>2.5299999999999998</c:v>
                </c:pt>
                <c:pt idx="7845">
                  <c:v>10.36</c:v>
                </c:pt>
                <c:pt idx="7846">
                  <c:v>22.01</c:v>
                </c:pt>
                <c:pt idx="7847">
                  <c:v>22.07</c:v>
                </c:pt>
                <c:pt idx="7848">
                  <c:v>20.43</c:v>
                </c:pt>
                <c:pt idx="7849">
                  <c:v>23.2</c:v>
                </c:pt>
                <c:pt idx="7850">
                  <c:v>11.11</c:v>
                </c:pt>
                <c:pt idx="7851">
                  <c:v>5.9</c:v>
                </c:pt>
                <c:pt idx="7852">
                  <c:v>6.33</c:v>
                </c:pt>
                <c:pt idx="7853">
                  <c:v>5.99</c:v>
                </c:pt>
                <c:pt idx="7854">
                  <c:v>6.18</c:v>
                </c:pt>
                <c:pt idx="7855">
                  <c:v>6.07</c:v>
                </c:pt>
                <c:pt idx="7856">
                  <c:v>6.31</c:v>
                </c:pt>
                <c:pt idx="7857">
                  <c:v>6.58</c:v>
                </c:pt>
                <c:pt idx="7858">
                  <c:v>6.6</c:v>
                </c:pt>
                <c:pt idx="7859">
                  <c:v>6.24</c:v>
                </c:pt>
                <c:pt idx="7860">
                  <c:v>6.93</c:v>
                </c:pt>
                <c:pt idx="7861">
                  <c:v>6.22</c:v>
                </c:pt>
                <c:pt idx="7862">
                  <c:v>5.84</c:v>
                </c:pt>
                <c:pt idx="7863">
                  <c:v>5.34</c:v>
                </c:pt>
                <c:pt idx="7864">
                  <c:v>3.06</c:v>
                </c:pt>
                <c:pt idx="7865">
                  <c:v>1.55</c:v>
                </c:pt>
                <c:pt idx="7866">
                  <c:v>4.4000000000000004</c:v>
                </c:pt>
                <c:pt idx="7867">
                  <c:v>5.21</c:v>
                </c:pt>
                <c:pt idx="7868">
                  <c:v>5.28</c:v>
                </c:pt>
                <c:pt idx="7869">
                  <c:v>17.98</c:v>
                </c:pt>
                <c:pt idx="7870">
                  <c:v>21.37</c:v>
                </c:pt>
                <c:pt idx="7871">
                  <c:v>21.42</c:v>
                </c:pt>
                <c:pt idx="7872">
                  <c:v>20.8</c:v>
                </c:pt>
                <c:pt idx="7873">
                  <c:v>11.25</c:v>
                </c:pt>
                <c:pt idx="7874">
                  <c:v>7.26</c:v>
                </c:pt>
                <c:pt idx="7875">
                  <c:v>4.99</c:v>
                </c:pt>
                <c:pt idx="7876">
                  <c:v>5.04</c:v>
                </c:pt>
                <c:pt idx="7877">
                  <c:v>3.23</c:v>
                </c:pt>
                <c:pt idx="7878">
                  <c:v>3.13</c:v>
                </c:pt>
                <c:pt idx="7879">
                  <c:v>2.2799999999999998</c:v>
                </c:pt>
                <c:pt idx="7880">
                  <c:v>0</c:v>
                </c:pt>
                <c:pt idx="7881">
                  <c:v>0</c:v>
                </c:pt>
                <c:pt idx="7882">
                  <c:v>0</c:v>
                </c:pt>
                <c:pt idx="7883">
                  <c:v>0</c:v>
                </c:pt>
                <c:pt idx="7884">
                  <c:v>0</c:v>
                </c:pt>
                <c:pt idx="7885">
                  <c:v>0</c:v>
                </c:pt>
                <c:pt idx="7886">
                  <c:v>0</c:v>
                </c:pt>
                <c:pt idx="7887">
                  <c:v>0</c:v>
                </c:pt>
                <c:pt idx="7888">
                  <c:v>0</c:v>
                </c:pt>
                <c:pt idx="7889">
                  <c:v>0</c:v>
                </c:pt>
                <c:pt idx="7890">
                  <c:v>0</c:v>
                </c:pt>
                <c:pt idx="7891">
                  <c:v>1.17</c:v>
                </c:pt>
                <c:pt idx="7892">
                  <c:v>1.29</c:v>
                </c:pt>
                <c:pt idx="7893">
                  <c:v>3.94</c:v>
                </c:pt>
                <c:pt idx="7894">
                  <c:v>7.57</c:v>
                </c:pt>
                <c:pt idx="7895">
                  <c:v>7.11</c:v>
                </c:pt>
                <c:pt idx="7896">
                  <c:v>8.1999999999999993</c:v>
                </c:pt>
                <c:pt idx="7897">
                  <c:v>6.41</c:v>
                </c:pt>
                <c:pt idx="7898">
                  <c:v>3.37</c:v>
                </c:pt>
                <c:pt idx="7899">
                  <c:v>1.5</c:v>
                </c:pt>
                <c:pt idx="7900">
                  <c:v>0</c:v>
                </c:pt>
                <c:pt idx="7901">
                  <c:v>0</c:v>
                </c:pt>
                <c:pt idx="7902">
                  <c:v>0</c:v>
                </c:pt>
                <c:pt idx="7903">
                  <c:v>0</c:v>
                </c:pt>
                <c:pt idx="7904">
                  <c:v>0</c:v>
                </c:pt>
                <c:pt idx="7905">
                  <c:v>0</c:v>
                </c:pt>
                <c:pt idx="7906">
                  <c:v>0</c:v>
                </c:pt>
                <c:pt idx="7907">
                  <c:v>0</c:v>
                </c:pt>
                <c:pt idx="7908">
                  <c:v>0</c:v>
                </c:pt>
                <c:pt idx="7909">
                  <c:v>1.17</c:v>
                </c:pt>
                <c:pt idx="7910">
                  <c:v>1.81</c:v>
                </c:pt>
                <c:pt idx="7911">
                  <c:v>3.54</c:v>
                </c:pt>
                <c:pt idx="7912">
                  <c:v>5.64</c:v>
                </c:pt>
                <c:pt idx="7913">
                  <c:v>8.09</c:v>
                </c:pt>
                <c:pt idx="7914">
                  <c:v>8.09</c:v>
                </c:pt>
                <c:pt idx="7915">
                  <c:v>7.66</c:v>
                </c:pt>
                <c:pt idx="7916">
                  <c:v>5.23</c:v>
                </c:pt>
                <c:pt idx="7917">
                  <c:v>3.75</c:v>
                </c:pt>
                <c:pt idx="7918">
                  <c:v>5.72</c:v>
                </c:pt>
                <c:pt idx="7919">
                  <c:v>5.79</c:v>
                </c:pt>
                <c:pt idx="7920">
                  <c:v>5.57</c:v>
                </c:pt>
                <c:pt idx="7921">
                  <c:v>6.26</c:v>
                </c:pt>
                <c:pt idx="7922">
                  <c:v>3.27</c:v>
                </c:pt>
                <c:pt idx="7923">
                  <c:v>2.48</c:v>
                </c:pt>
                <c:pt idx="7924">
                  <c:v>1.47</c:v>
                </c:pt>
                <c:pt idx="7925">
                  <c:v>1.5</c:v>
                </c:pt>
                <c:pt idx="7926">
                  <c:v>4.2300000000000004</c:v>
                </c:pt>
                <c:pt idx="7927">
                  <c:v>3.41</c:v>
                </c:pt>
                <c:pt idx="7928">
                  <c:v>4.4400000000000004</c:v>
                </c:pt>
                <c:pt idx="7929">
                  <c:v>2.62</c:v>
                </c:pt>
                <c:pt idx="7930">
                  <c:v>1.17</c:v>
                </c:pt>
                <c:pt idx="7931">
                  <c:v>1.27</c:v>
                </c:pt>
                <c:pt idx="7932">
                  <c:v>1.99</c:v>
                </c:pt>
                <c:pt idx="7933">
                  <c:v>1.22</c:v>
                </c:pt>
                <c:pt idx="7934">
                  <c:v>1.1599999999999999</c:v>
                </c:pt>
                <c:pt idx="7935">
                  <c:v>1.0900000000000001</c:v>
                </c:pt>
                <c:pt idx="7936">
                  <c:v>0</c:v>
                </c:pt>
                <c:pt idx="7937">
                  <c:v>0</c:v>
                </c:pt>
                <c:pt idx="7938">
                  <c:v>0</c:v>
                </c:pt>
                <c:pt idx="7939">
                  <c:v>0</c:v>
                </c:pt>
                <c:pt idx="7940">
                  <c:v>0</c:v>
                </c:pt>
                <c:pt idx="7941">
                  <c:v>1.36</c:v>
                </c:pt>
                <c:pt idx="7942">
                  <c:v>1.38</c:v>
                </c:pt>
                <c:pt idx="7943">
                  <c:v>0</c:v>
                </c:pt>
                <c:pt idx="7944">
                  <c:v>0</c:v>
                </c:pt>
                <c:pt idx="7945">
                  <c:v>0</c:v>
                </c:pt>
                <c:pt idx="7946">
                  <c:v>0</c:v>
                </c:pt>
                <c:pt idx="7947">
                  <c:v>0</c:v>
                </c:pt>
                <c:pt idx="7948">
                  <c:v>1.08</c:v>
                </c:pt>
                <c:pt idx="7949">
                  <c:v>1.05</c:v>
                </c:pt>
                <c:pt idx="7950">
                  <c:v>1.03</c:v>
                </c:pt>
                <c:pt idx="7951">
                  <c:v>1.01</c:v>
                </c:pt>
                <c:pt idx="7952">
                  <c:v>0</c:v>
                </c:pt>
                <c:pt idx="7953">
                  <c:v>0</c:v>
                </c:pt>
                <c:pt idx="7954">
                  <c:v>0</c:v>
                </c:pt>
                <c:pt idx="7955">
                  <c:v>0</c:v>
                </c:pt>
                <c:pt idx="7956">
                  <c:v>0</c:v>
                </c:pt>
                <c:pt idx="7957">
                  <c:v>0</c:v>
                </c:pt>
                <c:pt idx="7958">
                  <c:v>0</c:v>
                </c:pt>
                <c:pt idx="7959">
                  <c:v>0</c:v>
                </c:pt>
                <c:pt idx="7960">
                  <c:v>0</c:v>
                </c:pt>
                <c:pt idx="7961">
                  <c:v>0</c:v>
                </c:pt>
                <c:pt idx="7962">
                  <c:v>0</c:v>
                </c:pt>
                <c:pt idx="7963">
                  <c:v>0</c:v>
                </c:pt>
                <c:pt idx="7964">
                  <c:v>4.43</c:v>
                </c:pt>
                <c:pt idx="7965">
                  <c:v>21.28</c:v>
                </c:pt>
                <c:pt idx="7966">
                  <c:v>44.18</c:v>
                </c:pt>
                <c:pt idx="7967">
                  <c:v>45.08</c:v>
                </c:pt>
                <c:pt idx="7968">
                  <c:v>48.3</c:v>
                </c:pt>
                <c:pt idx="7969">
                  <c:v>40.869999999999997</c:v>
                </c:pt>
                <c:pt idx="7970">
                  <c:v>28.47</c:v>
                </c:pt>
                <c:pt idx="7971">
                  <c:v>12.84</c:v>
                </c:pt>
                <c:pt idx="7972">
                  <c:v>5.7</c:v>
                </c:pt>
                <c:pt idx="7973">
                  <c:v>6.08</c:v>
                </c:pt>
                <c:pt idx="7974">
                  <c:v>5.99</c:v>
                </c:pt>
                <c:pt idx="7975">
                  <c:v>2.58</c:v>
                </c:pt>
                <c:pt idx="7976">
                  <c:v>1.54</c:v>
                </c:pt>
                <c:pt idx="7977">
                  <c:v>1.59</c:v>
                </c:pt>
                <c:pt idx="7978">
                  <c:v>1.7</c:v>
                </c:pt>
                <c:pt idx="7979">
                  <c:v>1.04</c:v>
                </c:pt>
                <c:pt idx="7980">
                  <c:v>0.99</c:v>
                </c:pt>
                <c:pt idx="7981">
                  <c:v>0</c:v>
                </c:pt>
                <c:pt idx="7982">
                  <c:v>0</c:v>
                </c:pt>
                <c:pt idx="7983">
                  <c:v>0</c:v>
                </c:pt>
                <c:pt idx="7984">
                  <c:v>0</c:v>
                </c:pt>
                <c:pt idx="7985">
                  <c:v>0</c:v>
                </c:pt>
                <c:pt idx="7986">
                  <c:v>3.31</c:v>
                </c:pt>
                <c:pt idx="7987">
                  <c:v>11.42</c:v>
                </c:pt>
                <c:pt idx="7988">
                  <c:v>24.79</c:v>
                </c:pt>
                <c:pt idx="7989">
                  <c:v>50.06</c:v>
                </c:pt>
                <c:pt idx="7990">
                  <c:v>61.88</c:v>
                </c:pt>
                <c:pt idx="7991">
                  <c:v>63.6</c:v>
                </c:pt>
                <c:pt idx="7992">
                  <c:v>64.36</c:v>
                </c:pt>
                <c:pt idx="7993">
                  <c:v>45.51</c:v>
                </c:pt>
                <c:pt idx="7994">
                  <c:v>29.58</c:v>
                </c:pt>
                <c:pt idx="7995">
                  <c:v>7.49</c:v>
                </c:pt>
                <c:pt idx="7996">
                  <c:v>8.6</c:v>
                </c:pt>
                <c:pt idx="7997">
                  <c:v>7.2</c:v>
                </c:pt>
                <c:pt idx="7998">
                  <c:v>7.1</c:v>
                </c:pt>
                <c:pt idx="7999">
                  <c:v>4.6500000000000004</c:v>
                </c:pt>
                <c:pt idx="8000">
                  <c:v>2.06</c:v>
                </c:pt>
                <c:pt idx="8001">
                  <c:v>1.46</c:v>
                </c:pt>
                <c:pt idx="8002">
                  <c:v>1.1399999999999999</c:v>
                </c:pt>
                <c:pt idx="8003">
                  <c:v>0</c:v>
                </c:pt>
                <c:pt idx="8004">
                  <c:v>2.15</c:v>
                </c:pt>
                <c:pt idx="8005">
                  <c:v>2.16</c:v>
                </c:pt>
                <c:pt idx="8006">
                  <c:v>4.08</c:v>
                </c:pt>
                <c:pt idx="8007">
                  <c:v>4.1100000000000003</c:v>
                </c:pt>
                <c:pt idx="8008">
                  <c:v>0</c:v>
                </c:pt>
                <c:pt idx="8009">
                  <c:v>0</c:v>
                </c:pt>
                <c:pt idx="8010">
                  <c:v>3.36</c:v>
                </c:pt>
                <c:pt idx="8011">
                  <c:v>3.44</c:v>
                </c:pt>
                <c:pt idx="8012">
                  <c:v>5.7</c:v>
                </c:pt>
                <c:pt idx="8013">
                  <c:v>7.83</c:v>
                </c:pt>
                <c:pt idx="8014">
                  <c:v>8.57</c:v>
                </c:pt>
                <c:pt idx="8015">
                  <c:v>13.43</c:v>
                </c:pt>
                <c:pt idx="8016">
                  <c:v>13.42</c:v>
                </c:pt>
                <c:pt idx="8017">
                  <c:v>12.98</c:v>
                </c:pt>
                <c:pt idx="8018">
                  <c:v>7.54</c:v>
                </c:pt>
                <c:pt idx="8019">
                  <c:v>4.45</c:v>
                </c:pt>
                <c:pt idx="8020">
                  <c:v>5.74</c:v>
                </c:pt>
                <c:pt idx="8021">
                  <c:v>3.58</c:v>
                </c:pt>
                <c:pt idx="8022">
                  <c:v>6.92</c:v>
                </c:pt>
                <c:pt idx="8023">
                  <c:v>4.6900000000000004</c:v>
                </c:pt>
                <c:pt idx="8024">
                  <c:v>1.04</c:v>
                </c:pt>
                <c:pt idx="8025">
                  <c:v>0</c:v>
                </c:pt>
                <c:pt idx="8026">
                  <c:v>0</c:v>
                </c:pt>
                <c:pt idx="8027">
                  <c:v>0</c:v>
                </c:pt>
                <c:pt idx="8028">
                  <c:v>0</c:v>
                </c:pt>
                <c:pt idx="8029">
                  <c:v>0</c:v>
                </c:pt>
                <c:pt idx="8030">
                  <c:v>0</c:v>
                </c:pt>
                <c:pt idx="8031">
                  <c:v>0</c:v>
                </c:pt>
                <c:pt idx="8032">
                  <c:v>0</c:v>
                </c:pt>
                <c:pt idx="8033">
                  <c:v>0</c:v>
                </c:pt>
                <c:pt idx="8034">
                  <c:v>0</c:v>
                </c:pt>
                <c:pt idx="8035">
                  <c:v>0</c:v>
                </c:pt>
                <c:pt idx="8036">
                  <c:v>0</c:v>
                </c:pt>
                <c:pt idx="8037">
                  <c:v>0</c:v>
                </c:pt>
                <c:pt idx="8038">
                  <c:v>0</c:v>
                </c:pt>
                <c:pt idx="8039">
                  <c:v>0</c:v>
                </c:pt>
                <c:pt idx="8040">
                  <c:v>0</c:v>
                </c:pt>
                <c:pt idx="8041">
                  <c:v>0</c:v>
                </c:pt>
                <c:pt idx="8042">
                  <c:v>0</c:v>
                </c:pt>
                <c:pt idx="8043">
                  <c:v>0</c:v>
                </c:pt>
                <c:pt idx="8044">
                  <c:v>1.02</c:v>
                </c:pt>
                <c:pt idx="8045">
                  <c:v>0</c:v>
                </c:pt>
                <c:pt idx="8046">
                  <c:v>1.01</c:v>
                </c:pt>
                <c:pt idx="8047">
                  <c:v>1.02</c:v>
                </c:pt>
                <c:pt idx="8048">
                  <c:v>0</c:v>
                </c:pt>
                <c:pt idx="8049">
                  <c:v>1.02</c:v>
                </c:pt>
                <c:pt idx="8050">
                  <c:v>0.98</c:v>
                </c:pt>
                <c:pt idx="8051">
                  <c:v>1.02</c:v>
                </c:pt>
                <c:pt idx="8052">
                  <c:v>0</c:v>
                </c:pt>
                <c:pt idx="8053">
                  <c:v>0</c:v>
                </c:pt>
                <c:pt idx="8054">
                  <c:v>0</c:v>
                </c:pt>
                <c:pt idx="8055">
                  <c:v>1.04</c:v>
                </c:pt>
                <c:pt idx="8056">
                  <c:v>1.05</c:v>
                </c:pt>
                <c:pt idx="8057">
                  <c:v>0</c:v>
                </c:pt>
                <c:pt idx="8058">
                  <c:v>1.07</c:v>
                </c:pt>
                <c:pt idx="8059">
                  <c:v>0</c:v>
                </c:pt>
                <c:pt idx="8060">
                  <c:v>0</c:v>
                </c:pt>
                <c:pt idx="8061">
                  <c:v>0.99</c:v>
                </c:pt>
                <c:pt idx="8062">
                  <c:v>1.08</c:v>
                </c:pt>
                <c:pt idx="8063">
                  <c:v>1.1200000000000001</c:v>
                </c:pt>
                <c:pt idx="8064">
                  <c:v>0</c:v>
                </c:pt>
                <c:pt idx="8065">
                  <c:v>0</c:v>
                </c:pt>
                <c:pt idx="8066">
                  <c:v>0</c:v>
                </c:pt>
                <c:pt idx="8067">
                  <c:v>0</c:v>
                </c:pt>
                <c:pt idx="8068">
                  <c:v>1.05</c:v>
                </c:pt>
                <c:pt idx="8069">
                  <c:v>0.98</c:v>
                </c:pt>
                <c:pt idx="8070">
                  <c:v>0</c:v>
                </c:pt>
                <c:pt idx="8071">
                  <c:v>0</c:v>
                </c:pt>
                <c:pt idx="8072">
                  <c:v>0</c:v>
                </c:pt>
                <c:pt idx="8073">
                  <c:v>0.98</c:v>
                </c:pt>
                <c:pt idx="8074">
                  <c:v>1.02</c:v>
                </c:pt>
                <c:pt idx="8075">
                  <c:v>1.04</c:v>
                </c:pt>
                <c:pt idx="8076">
                  <c:v>0</c:v>
                </c:pt>
                <c:pt idx="8077">
                  <c:v>0</c:v>
                </c:pt>
                <c:pt idx="8078">
                  <c:v>0</c:v>
                </c:pt>
                <c:pt idx="8079">
                  <c:v>0</c:v>
                </c:pt>
                <c:pt idx="8080">
                  <c:v>0</c:v>
                </c:pt>
                <c:pt idx="8081">
                  <c:v>0</c:v>
                </c:pt>
                <c:pt idx="8082">
                  <c:v>0</c:v>
                </c:pt>
                <c:pt idx="8083">
                  <c:v>1.1200000000000001</c:v>
                </c:pt>
                <c:pt idx="8084">
                  <c:v>0</c:v>
                </c:pt>
                <c:pt idx="8085">
                  <c:v>1.0900000000000001</c:v>
                </c:pt>
                <c:pt idx="8086">
                  <c:v>0</c:v>
                </c:pt>
                <c:pt idx="8087">
                  <c:v>0</c:v>
                </c:pt>
                <c:pt idx="8088">
                  <c:v>0</c:v>
                </c:pt>
                <c:pt idx="8089">
                  <c:v>1.04</c:v>
                </c:pt>
                <c:pt idx="8090">
                  <c:v>0</c:v>
                </c:pt>
                <c:pt idx="8091">
                  <c:v>0</c:v>
                </c:pt>
                <c:pt idx="8092">
                  <c:v>1</c:v>
                </c:pt>
                <c:pt idx="8093">
                  <c:v>0.99</c:v>
                </c:pt>
                <c:pt idx="8094">
                  <c:v>1.05</c:v>
                </c:pt>
                <c:pt idx="8095">
                  <c:v>0</c:v>
                </c:pt>
                <c:pt idx="8096">
                  <c:v>1.1299999999999999</c:v>
                </c:pt>
                <c:pt idx="8097">
                  <c:v>0</c:v>
                </c:pt>
                <c:pt idx="8098">
                  <c:v>0</c:v>
                </c:pt>
                <c:pt idx="8099">
                  <c:v>1.1299999999999999</c:v>
                </c:pt>
                <c:pt idx="8100">
                  <c:v>1.1100000000000001</c:v>
                </c:pt>
                <c:pt idx="8101">
                  <c:v>0</c:v>
                </c:pt>
                <c:pt idx="8102">
                  <c:v>1.1599999999999999</c:v>
                </c:pt>
                <c:pt idx="8103">
                  <c:v>1.02</c:v>
                </c:pt>
                <c:pt idx="8104">
                  <c:v>0</c:v>
                </c:pt>
                <c:pt idx="8105">
                  <c:v>0</c:v>
                </c:pt>
                <c:pt idx="8106">
                  <c:v>0</c:v>
                </c:pt>
                <c:pt idx="8107">
                  <c:v>0</c:v>
                </c:pt>
                <c:pt idx="8108">
                  <c:v>0</c:v>
                </c:pt>
                <c:pt idx="8109">
                  <c:v>1.06</c:v>
                </c:pt>
                <c:pt idx="8110">
                  <c:v>1.23</c:v>
                </c:pt>
                <c:pt idx="8111">
                  <c:v>1.1599999999999999</c:v>
                </c:pt>
                <c:pt idx="8112">
                  <c:v>0</c:v>
                </c:pt>
                <c:pt idx="8113">
                  <c:v>0</c:v>
                </c:pt>
                <c:pt idx="8114">
                  <c:v>0</c:v>
                </c:pt>
                <c:pt idx="8115">
                  <c:v>0</c:v>
                </c:pt>
                <c:pt idx="8116">
                  <c:v>1.2</c:v>
                </c:pt>
                <c:pt idx="8117">
                  <c:v>0</c:v>
                </c:pt>
                <c:pt idx="8118">
                  <c:v>0</c:v>
                </c:pt>
                <c:pt idx="8119">
                  <c:v>0</c:v>
                </c:pt>
                <c:pt idx="8120">
                  <c:v>1.1399999999999999</c:v>
                </c:pt>
                <c:pt idx="8121">
                  <c:v>0</c:v>
                </c:pt>
                <c:pt idx="8122">
                  <c:v>1.1100000000000001</c:v>
                </c:pt>
                <c:pt idx="8123">
                  <c:v>0</c:v>
                </c:pt>
                <c:pt idx="8124">
                  <c:v>0</c:v>
                </c:pt>
                <c:pt idx="8125">
                  <c:v>0</c:v>
                </c:pt>
                <c:pt idx="8126">
                  <c:v>0</c:v>
                </c:pt>
                <c:pt idx="8127">
                  <c:v>0</c:v>
                </c:pt>
                <c:pt idx="8128">
                  <c:v>0</c:v>
                </c:pt>
                <c:pt idx="8129">
                  <c:v>0</c:v>
                </c:pt>
                <c:pt idx="8130">
                  <c:v>0</c:v>
                </c:pt>
                <c:pt idx="8131">
                  <c:v>0</c:v>
                </c:pt>
                <c:pt idx="8132">
                  <c:v>0</c:v>
                </c:pt>
                <c:pt idx="8133">
                  <c:v>0</c:v>
                </c:pt>
                <c:pt idx="8134">
                  <c:v>0</c:v>
                </c:pt>
                <c:pt idx="8135">
                  <c:v>0</c:v>
                </c:pt>
                <c:pt idx="8136">
                  <c:v>0</c:v>
                </c:pt>
                <c:pt idx="8137">
                  <c:v>1.83</c:v>
                </c:pt>
                <c:pt idx="8138">
                  <c:v>1.83</c:v>
                </c:pt>
                <c:pt idx="8139">
                  <c:v>1.17</c:v>
                </c:pt>
                <c:pt idx="8140">
                  <c:v>0</c:v>
                </c:pt>
                <c:pt idx="8141">
                  <c:v>0</c:v>
                </c:pt>
                <c:pt idx="8142">
                  <c:v>0</c:v>
                </c:pt>
                <c:pt idx="8143">
                  <c:v>0</c:v>
                </c:pt>
                <c:pt idx="8144">
                  <c:v>0</c:v>
                </c:pt>
                <c:pt idx="8145">
                  <c:v>0</c:v>
                </c:pt>
                <c:pt idx="8146">
                  <c:v>0</c:v>
                </c:pt>
                <c:pt idx="8147">
                  <c:v>0</c:v>
                </c:pt>
                <c:pt idx="8148">
                  <c:v>1.22</c:v>
                </c:pt>
                <c:pt idx="8149">
                  <c:v>0</c:v>
                </c:pt>
                <c:pt idx="8150">
                  <c:v>0</c:v>
                </c:pt>
                <c:pt idx="8151">
                  <c:v>0</c:v>
                </c:pt>
                <c:pt idx="8152">
                  <c:v>0</c:v>
                </c:pt>
                <c:pt idx="8153">
                  <c:v>0</c:v>
                </c:pt>
                <c:pt idx="8154">
                  <c:v>0</c:v>
                </c:pt>
                <c:pt idx="8155">
                  <c:v>0</c:v>
                </c:pt>
                <c:pt idx="8156">
                  <c:v>0</c:v>
                </c:pt>
                <c:pt idx="8157">
                  <c:v>0</c:v>
                </c:pt>
                <c:pt idx="8158">
                  <c:v>0</c:v>
                </c:pt>
                <c:pt idx="8159">
                  <c:v>0</c:v>
                </c:pt>
                <c:pt idx="8160">
                  <c:v>0</c:v>
                </c:pt>
                <c:pt idx="8161">
                  <c:v>0</c:v>
                </c:pt>
                <c:pt idx="8162">
                  <c:v>0</c:v>
                </c:pt>
                <c:pt idx="8163">
                  <c:v>0</c:v>
                </c:pt>
                <c:pt idx="8164">
                  <c:v>0</c:v>
                </c:pt>
                <c:pt idx="8165">
                  <c:v>0</c:v>
                </c:pt>
                <c:pt idx="8166">
                  <c:v>0</c:v>
                </c:pt>
                <c:pt idx="8167">
                  <c:v>0</c:v>
                </c:pt>
                <c:pt idx="8168">
                  <c:v>0</c:v>
                </c:pt>
                <c:pt idx="8169">
                  <c:v>0</c:v>
                </c:pt>
                <c:pt idx="8170">
                  <c:v>0</c:v>
                </c:pt>
                <c:pt idx="8171">
                  <c:v>0</c:v>
                </c:pt>
                <c:pt idx="8172">
                  <c:v>0</c:v>
                </c:pt>
                <c:pt idx="8173">
                  <c:v>0</c:v>
                </c:pt>
                <c:pt idx="8174">
                  <c:v>0</c:v>
                </c:pt>
                <c:pt idx="8175">
                  <c:v>0</c:v>
                </c:pt>
                <c:pt idx="8176">
                  <c:v>0</c:v>
                </c:pt>
                <c:pt idx="8177">
                  <c:v>2.38</c:v>
                </c:pt>
                <c:pt idx="8178">
                  <c:v>0</c:v>
                </c:pt>
                <c:pt idx="8179">
                  <c:v>0</c:v>
                </c:pt>
                <c:pt idx="8180">
                  <c:v>0</c:v>
                </c:pt>
                <c:pt idx="8181">
                  <c:v>0</c:v>
                </c:pt>
                <c:pt idx="8182">
                  <c:v>0</c:v>
                </c:pt>
                <c:pt idx="8183">
                  <c:v>0</c:v>
                </c:pt>
                <c:pt idx="8184">
                  <c:v>0</c:v>
                </c:pt>
                <c:pt idx="8185">
                  <c:v>6.71</c:v>
                </c:pt>
                <c:pt idx="8186">
                  <c:v>3.18</c:v>
                </c:pt>
                <c:pt idx="8187">
                  <c:v>0</c:v>
                </c:pt>
                <c:pt idx="8188">
                  <c:v>0</c:v>
                </c:pt>
                <c:pt idx="8189">
                  <c:v>0</c:v>
                </c:pt>
                <c:pt idx="8190">
                  <c:v>0</c:v>
                </c:pt>
                <c:pt idx="8191">
                  <c:v>0</c:v>
                </c:pt>
                <c:pt idx="8192">
                  <c:v>0</c:v>
                </c:pt>
                <c:pt idx="8193">
                  <c:v>0</c:v>
                </c:pt>
                <c:pt idx="8194">
                  <c:v>0</c:v>
                </c:pt>
                <c:pt idx="8195">
                  <c:v>0</c:v>
                </c:pt>
                <c:pt idx="8196">
                  <c:v>0</c:v>
                </c:pt>
                <c:pt idx="8197">
                  <c:v>0</c:v>
                </c:pt>
                <c:pt idx="8198">
                  <c:v>0</c:v>
                </c:pt>
                <c:pt idx="8199">
                  <c:v>0</c:v>
                </c:pt>
                <c:pt idx="8200">
                  <c:v>0</c:v>
                </c:pt>
                <c:pt idx="8201">
                  <c:v>0</c:v>
                </c:pt>
                <c:pt idx="8202">
                  <c:v>0</c:v>
                </c:pt>
                <c:pt idx="8203">
                  <c:v>0</c:v>
                </c:pt>
                <c:pt idx="8204">
                  <c:v>0</c:v>
                </c:pt>
                <c:pt idx="8205">
                  <c:v>0</c:v>
                </c:pt>
                <c:pt idx="8206">
                  <c:v>0</c:v>
                </c:pt>
                <c:pt idx="8207">
                  <c:v>0</c:v>
                </c:pt>
                <c:pt idx="8208">
                  <c:v>0</c:v>
                </c:pt>
                <c:pt idx="8209">
                  <c:v>0</c:v>
                </c:pt>
                <c:pt idx="8210">
                  <c:v>0</c:v>
                </c:pt>
                <c:pt idx="8211">
                  <c:v>0</c:v>
                </c:pt>
                <c:pt idx="8212">
                  <c:v>0</c:v>
                </c:pt>
                <c:pt idx="8213">
                  <c:v>0</c:v>
                </c:pt>
                <c:pt idx="8214">
                  <c:v>0</c:v>
                </c:pt>
                <c:pt idx="8215">
                  <c:v>0</c:v>
                </c:pt>
                <c:pt idx="8216">
                  <c:v>0</c:v>
                </c:pt>
                <c:pt idx="8217">
                  <c:v>0</c:v>
                </c:pt>
                <c:pt idx="8218">
                  <c:v>0</c:v>
                </c:pt>
                <c:pt idx="8219">
                  <c:v>0</c:v>
                </c:pt>
                <c:pt idx="8220">
                  <c:v>0</c:v>
                </c:pt>
                <c:pt idx="8221">
                  <c:v>0</c:v>
                </c:pt>
                <c:pt idx="8222">
                  <c:v>0</c:v>
                </c:pt>
                <c:pt idx="8223">
                  <c:v>0</c:v>
                </c:pt>
                <c:pt idx="8224">
                  <c:v>0</c:v>
                </c:pt>
                <c:pt idx="8225">
                  <c:v>0</c:v>
                </c:pt>
                <c:pt idx="8226">
                  <c:v>0</c:v>
                </c:pt>
                <c:pt idx="8227">
                  <c:v>0</c:v>
                </c:pt>
                <c:pt idx="8228">
                  <c:v>0</c:v>
                </c:pt>
                <c:pt idx="8229">
                  <c:v>0</c:v>
                </c:pt>
                <c:pt idx="8230">
                  <c:v>0</c:v>
                </c:pt>
                <c:pt idx="8231">
                  <c:v>0</c:v>
                </c:pt>
                <c:pt idx="8232">
                  <c:v>0</c:v>
                </c:pt>
                <c:pt idx="8233">
                  <c:v>0</c:v>
                </c:pt>
                <c:pt idx="8234">
                  <c:v>0</c:v>
                </c:pt>
                <c:pt idx="8235">
                  <c:v>0</c:v>
                </c:pt>
                <c:pt idx="8236">
                  <c:v>0</c:v>
                </c:pt>
                <c:pt idx="8237">
                  <c:v>0</c:v>
                </c:pt>
                <c:pt idx="8238">
                  <c:v>0</c:v>
                </c:pt>
                <c:pt idx="8239">
                  <c:v>0</c:v>
                </c:pt>
                <c:pt idx="8240">
                  <c:v>0</c:v>
                </c:pt>
                <c:pt idx="8241">
                  <c:v>0</c:v>
                </c:pt>
                <c:pt idx="8242">
                  <c:v>0</c:v>
                </c:pt>
                <c:pt idx="8243">
                  <c:v>0</c:v>
                </c:pt>
                <c:pt idx="8244">
                  <c:v>0</c:v>
                </c:pt>
                <c:pt idx="8245">
                  <c:v>0</c:v>
                </c:pt>
                <c:pt idx="8246">
                  <c:v>0</c:v>
                </c:pt>
                <c:pt idx="8247">
                  <c:v>0</c:v>
                </c:pt>
                <c:pt idx="8248">
                  <c:v>0</c:v>
                </c:pt>
                <c:pt idx="8249">
                  <c:v>0</c:v>
                </c:pt>
                <c:pt idx="8250">
                  <c:v>0</c:v>
                </c:pt>
                <c:pt idx="8251">
                  <c:v>0</c:v>
                </c:pt>
                <c:pt idx="8252">
                  <c:v>0</c:v>
                </c:pt>
                <c:pt idx="8253">
                  <c:v>0</c:v>
                </c:pt>
                <c:pt idx="8254">
                  <c:v>0</c:v>
                </c:pt>
                <c:pt idx="8255">
                  <c:v>0</c:v>
                </c:pt>
                <c:pt idx="8256">
                  <c:v>0</c:v>
                </c:pt>
                <c:pt idx="8257">
                  <c:v>0</c:v>
                </c:pt>
                <c:pt idx="8258">
                  <c:v>0</c:v>
                </c:pt>
                <c:pt idx="8259">
                  <c:v>0</c:v>
                </c:pt>
                <c:pt idx="8260">
                  <c:v>0</c:v>
                </c:pt>
                <c:pt idx="8261">
                  <c:v>0</c:v>
                </c:pt>
                <c:pt idx="8262">
                  <c:v>0</c:v>
                </c:pt>
                <c:pt idx="8263">
                  <c:v>0</c:v>
                </c:pt>
                <c:pt idx="8264">
                  <c:v>0</c:v>
                </c:pt>
                <c:pt idx="8265">
                  <c:v>0</c:v>
                </c:pt>
                <c:pt idx="8266">
                  <c:v>0</c:v>
                </c:pt>
                <c:pt idx="8267">
                  <c:v>0</c:v>
                </c:pt>
                <c:pt idx="8268">
                  <c:v>0</c:v>
                </c:pt>
                <c:pt idx="8269">
                  <c:v>0</c:v>
                </c:pt>
                <c:pt idx="8270">
                  <c:v>0</c:v>
                </c:pt>
                <c:pt idx="8271">
                  <c:v>0</c:v>
                </c:pt>
                <c:pt idx="8272">
                  <c:v>0</c:v>
                </c:pt>
                <c:pt idx="8273">
                  <c:v>0</c:v>
                </c:pt>
                <c:pt idx="8274">
                  <c:v>0</c:v>
                </c:pt>
                <c:pt idx="8275">
                  <c:v>0</c:v>
                </c:pt>
                <c:pt idx="8276">
                  <c:v>0</c:v>
                </c:pt>
                <c:pt idx="8277">
                  <c:v>0</c:v>
                </c:pt>
                <c:pt idx="8278">
                  <c:v>0</c:v>
                </c:pt>
                <c:pt idx="8279">
                  <c:v>0</c:v>
                </c:pt>
                <c:pt idx="8280">
                  <c:v>0</c:v>
                </c:pt>
                <c:pt idx="8281">
                  <c:v>0</c:v>
                </c:pt>
                <c:pt idx="8282">
                  <c:v>0</c:v>
                </c:pt>
                <c:pt idx="8283">
                  <c:v>0</c:v>
                </c:pt>
                <c:pt idx="8284">
                  <c:v>0</c:v>
                </c:pt>
                <c:pt idx="8285">
                  <c:v>0</c:v>
                </c:pt>
                <c:pt idx="8286">
                  <c:v>0</c:v>
                </c:pt>
                <c:pt idx="8287">
                  <c:v>0</c:v>
                </c:pt>
                <c:pt idx="8288">
                  <c:v>0</c:v>
                </c:pt>
                <c:pt idx="8289">
                  <c:v>0</c:v>
                </c:pt>
                <c:pt idx="8290">
                  <c:v>0</c:v>
                </c:pt>
                <c:pt idx="8291">
                  <c:v>0</c:v>
                </c:pt>
                <c:pt idx="8292">
                  <c:v>0</c:v>
                </c:pt>
                <c:pt idx="8293">
                  <c:v>0</c:v>
                </c:pt>
                <c:pt idx="8294">
                  <c:v>0</c:v>
                </c:pt>
                <c:pt idx="8295">
                  <c:v>0</c:v>
                </c:pt>
                <c:pt idx="8296">
                  <c:v>0</c:v>
                </c:pt>
                <c:pt idx="8297">
                  <c:v>0</c:v>
                </c:pt>
                <c:pt idx="8298">
                  <c:v>0</c:v>
                </c:pt>
                <c:pt idx="8299">
                  <c:v>0</c:v>
                </c:pt>
                <c:pt idx="8300">
                  <c:v>0</c:v>
                </c:pt>
                <c:pt idx="8301">
                  <c:v>0</c:v>
                </c:pt>
                <c:pt idx="8302">
                  <c:v>0</c:v>
                </c:pt>
                <c:pt idx="8303">
                  <c:v>0</c:v>
                </c:pt>
                <c:pt idx="8304">
                  <c:v>0</c:v>
                </c:pt>
                <c:pt idx="8305">
                  <c:v>0</c:v>
                </c:pt>
                <c:pt idx="8306">
                  <c:v>0</c:v>
                </c:pt>
                <c:pt idx="8307">
                  <c:v>0</c:v>
                </c:pt>
                <c:pt idx="8308">
                  <c:v>0</c:v>
                </c:pt>
                <c:pt idx="8309">
                  <c:v>0</c:v>
                </c:pt>
                <c:pt idx="8310">
                  <c:v>0</c:v>
                </c:pt>
                <c:pt idx="8311">
                  <c:v>0</c:v>
                </c:pt>
                <c:pt idx="8312">
                  <c:v>0</c:v>
                </c:pt>
                <c:pt idx="8313">
                  <c:v>0</c:v>
                </c:pt>
                <c:pt idx="8314">
                  <c:v>0</c:v>
                </c:pt>
                <c:pt idx="8315">
                  <c:v>0</c:v>
                </c:pt>
                <c:pt idx="8316">
                  <c:v>0</c:v>
                </c:pt>
                <c:pt idx="8317">
                  <c:v>0</c:v>
                </c:pt>
                <c:pt idx="8318">
                  <c:v>0</c:v>
                </c:pt>
                <c:pt idx="8319">
                  <c:v>0</c:v>
                </c:pt>
                <c:pt idx="8320">
                  <c:v>0</c:v>
                </c:pt>
                <c:pt idx="8321">
                  <c:v>0</c:v>
                </c:pt>
                <c:pt idx="8322">
                  <c:v>0</c:v>
                </c:pt>
                <c:pt idx="8323">
                  <c:v>0</c:v>
                </c:pt>
                <c:pt idx="8324">
                  <c:v>1.01</c:v>
                </c:pt>
                <c:pt idx="8325">
                  <c:v>0</c:v>
                </c:pt>
                <c:pt idx="8326">
                  <c:v>0</c:v>
                </c:pt>
                <c:pt idx="8327">
                  <c:v>0</c:v>
                </c:pt>
                <c:pt idx="8328">
                  <c:v>0</c:v>
                </c:pt>
                <c:pt idx="8329">
                  <c:v>0</c:v>
                </c:pt>
                <c:pt idx="8330">
                  <c:v>0</c:v>
                </c:pt>
                <c:pt idx="8331">
                  <c:v>0</c:v>
                </c:pt>
                <c:pt idx="8332">
                  <c:v>0</c:v>
                </c:pt>
                <c:pt idx="8333">
                  <c:v>0</c:v>
                </c:pt>
                <c:pt idx="8334">
                  <c:v>0</c:v>
                </c:pt>
                <c:pt idx="8335">
                  <c:v>0</c:v>
                </c:pt>
                <c:pt idx="8336">
                  <c:v>0</c:v>
                </c:pt>
                <c:pt idx="8337">
                  <c:v>0</c:v>
                </c:pt>
                <c:pt idx="8338">
                  <c:v>0</c:v>
                </c:pt>
                <c:pt idx="8339">
                  <c:v>0</c:v>
                </c:pt>
                <c:pt idx="8340">
                  <c:v>0</c:v>
                </c:pt>
                <c:pt idx="8341">
                  <c:v>0</c:v>
                </c:pt>
                <c:pt idx="8342">
                  <c:v>0</c:v>
                </c:pt>
                <c:pt idx="8343">
                  <c:v>0</c:v>
                </c:pt>
                <c:pt idx="8344">
                  <c:v>0</c:v>
                </c:pt>
                <c:pt idx="8345">
                  <c:v>0</c:v>
                </c:pt>
                <c:pt idx="8346">
                  <c:v>0</c:v>
                </c:pt>
                <c:pt idx="8347">
                  <c:v>0</c:v>
                </c:pt>
                <c:pt idx="8348">
                  <c:v>0</c:v>
                </c:pt>
                <c:pt idx="8349">
                  <c:v>0</c:v>
                </c:pt>
                <c:pt idx="8350">
                  <c:v>0</c:v>
                </c:pt>
                <c:pt idx="8351">
                  <c:v>0</c:v>
                </c:pt>
                <c:pt idx="8352">
                  <c:v>0</c:v>
                </c:pt>
                <c:pt idx="8353">
                  <c:v>0</c:v>
                </c:pt>
                <c:pt idx="8354">
                  <c:v>0</c:v>
                </c:pt>
                <c:pt idx="8355">
                  <c:v>0</c:v>
                </c:pt>
                <c:pt idx="8356">
                  <c:v>0</c:v>
                </c:pt>
                <c:pt idx="8357">
                  <c:v>0</c:v>
                </c:pt>
                <c:pt idx="8358">
                  <c:v>0</c:v>
                </c:pt>
                <c:pt idx="8359">
                  <c:v>0</c:v>
                </c:pt>
                <c:pt idx="8360">
                  <c:v>0</c:v>
                </c:pt>
                <c:pt idx="8361">
                  <c:v>0</c:v>
                </c:pt>
                <c:pt idx="8362">
                  <c:v>0</c:v>
                </c:pt>
                <c:pt idx="8363">
                  <c:v>0</c:v>
                </c:pt>
                <c:pt idx="8364">
                  <c:v>0</c:v>
                </c:pt>
                <c:pt idx="8365">
                  <c:v>0</c:v>
                </c:pt>
                <c:pt idx="8366">
                  <c:v>0</c:v>
                </c:pt>
                <c:pt idx="8367">
                  <c:v>0</c:v>
                </c:pt>
                <c:pt idx="8368">
                  <c:v>1.53</c:v>
                </c:pt>
                <c:pt idx="8369">
                  <c:v>1.33</c:v>
                </c:pt>
                <c:pt idx="8370">
                  <c:v>0</c:v>
                </c:pt>
                <c:pt idx="8371">
                  <c:v>0</c:v>
                </c:pt>
                <c:pt idx="8372">
                  <c:v>0</c:v>
                </c:pt>
                <c:pt idx="8373">
                  <c:v>0</c:v>
                </c:pt>
                <c:pt idx="8374">
                  <c:v>0</c:v>
                </c:pt>
                <c:pt idx="8375">
                  <c:v>0</c:v>
                </c:pt>
                <c:pt idx="8376">
                  <c:v>0</c:v>
                </c:pt>
                <c:pt idx="8377">
                  <c:v>0</c:v>
                </c:pt>
                <c:pt idx="8378">
                  <c:v>0</c:v>
                </c:pt>
                <c:pt idx="8379">
                  <c:v>0</c:v>
                </c:pt>
                <c:pt idx="8380">
                  <c:v>2.02</c:v>
                </c:pt>
                <c:pt idx="8381">
                  <c:v>0</c:v>
                </c:pt>
                <c:pt idx="8382">
                  <c:v>0</c:v>
                </c:pt>
                <c:pt idx="8383">
                  <c:v>0</c:v>
                </c:pt>
                <c:pt idx="8384">
                  <c:v>0</c:v>
                </c:pt>
                <c:pt idx="8385">
                  <c:v>0</c:v>
                </c:pt>
                <c:pt idx="8386">
                  <c:v>0</c:v>
                </c:pt>
                <c:pt idx="8387">
                  <c:v>0</c:v>
                </c:pt>
                <c:pt idx="8388">
                  <c:v>0</c:v>
                </c:pt>
                <c:pt idx="8389">
                  <c:v>2.94</c:v>
                </c:pt>
                <c:pt idx="8390">
                  <c:v>0</c:v>
                </c:pt>
                <c:pt idx="8391">
                  <c:v>0</c:v>
                </c:pt>
                <c:pt idx="8392">
                  <c:v>0</c:v>
                </c:pt>
                <c:pt idx="8393">
                  <c:v>0</c:v>
                </c:pt>
                <c:pt idx="8394">
                  <c:v>0</c:v>
                </c:pt>
                <c:pt idx="8395">
                  <c:v>0</c:v>
                </c:pt>
                <c:pt idx="8396">
                  <c:v>0</c:v>
                </c:pt>
                <c:pt idx="8397">
                  <c:v>0</c:v>
                </c:pt>
                <c:pt idx="8398">
                  <c:v>1.1200000000000001</c:v>
                </c:pt>
                <c:pt idx="8399">
                  <c:v>0</c:v>
                </c:pt>
                <c:pt idx="8400">
                  <c:v>0</c:v>
                </c:pt>
                <c:pt idx="8401">
                  <c:v>0</c:v>
                </c:pt>
                <c:pt idx="8402">
                  <c:v>0</c:v>
                </c:pt>
                <c:pt idx="8403">
                  <c:v>0</c:v>
                </c:pt>
                <c:pt idx="8404">
                  <c:v>0</c:v>
                </c:pt>
                <c:pt idx="8405">
                  <c:v>0</c:v>
                </c:pt>
                <c:pt idx="8406">
                  <c:v>0</c:v>
                </c:pt>
                <c:pt idx="8407">
                  <c:v>0</c:v>
                </c:pt>
                <c:pt idx="8408">
                  <c:v>0</c:v>
                </c:pt>
                <c:pt idx="8409">
                  <c:v>0</c:v>
                </c:pt>
                <c:pt idx="8410">
                  <c:v>0</c:v>
                </c:pt>
                <c:pt idx="8411">
                  <c:v>0</c:v>
                </c:pt>
                <c:pt idx="8412">
                  <c:v>0</c:v>
                </c:pt>
                <c:pt idx="8413">
                  <c:v>0</c:v>
                </c:pt>
                <c:pt idx="8414">
                  <c:v>0</c:v>
                </c:pt>
                <c:pt idx="8415">
                  <c:v>0</c:v>
                </c:pt>
                <c:pt idx="8416">
                  <c:v>0</c:v>
                </c:pt>
                <c:pt idx="8417">
                  <c:v>0</c:v>
                </c:pt>
                <c:pt idx="8418">
                  <c:v>0</c:v>
                </c:pt>
                <c:pt idx="8419">
                  <c:v>0</c:v>
                </c:pt>
                <c:pt idx="8420">
                  <c:v>0</c:v>
                </c:pt>
                <c:pt idx="8421">
                  <c:v>0</c:v>
                </c:pt>
                <c:pt idx="8422">
                  <c:v>0</c:v>
                </c:pt>
                <c:pt idx="8423">
                  <c:v>0</c:v>
                </c:pt>
                <c:pt idx="8424">
                  <c:v>0</c:v>
                </c:pt>
                <c:pt idx="8425">
                  <c:v>3.23</c:v>
                </c:pt>
                <c:pt idx="8426">
                  <c:v>0</c:v>
                </c:pt>
                <c:pt idx="8427">
                  <c:v>0</c:v>
                </c:pt>
                <c:pt idx="8428">
                  <c:v>0</c:v>
                </c:pt>
                <c:pt idx="8429">
                  <c:v>0</c:v>
                </c:pt>
                <c:pt idx="8430">
                  <c:v>0</c:v>
                </c:pt>
                <c:pt idx="8431">
                  <c:v>0</c:v>
                </c:pt>
                <c:pt idx="8432">
                  <c:v>0</c:v>
                </c:pt>
                <c:pt idx="8433">
                  <c:v>0</c:v>
                </c:pt>
                <c:pt idx="8434">
                  <c:v>0</c:v>
                </c:pt>
                <c:pt idx="8435">
                  <c:v>0</c:v>
                </c:pt>
                <c:pt idx="8436">
                  <c:v>0</c:v>
                </c:pt>
                <c:pt idx="8437">
                  <c:v>0</c:v>
                </c:pt>
                <c:pt idx="8438">
                  <c:v>0</c:v>
                </c:pt>
                <c:pt idx="8439">
                  <c:v>0</c:v>
                </c:pt>
                <c:pt idx="8440">
                  <c:v>0</c:v>
                </c:pt>
                <c:pt idx="8441">
                  <c:v>0</c:v>
                </c:pt>
                <c:pt idx="8442">
                  <c:v>0</c:v>
                </c:pt>
                <c:pt idx="8443">
                  <c:v>0</c:v>
                </c:pt>
                <c:pt idx="8444">
                  <c:v>0</c:v>
                </c:pt>
                <c:pt idx="8445">
                  <c:v>0</c:v>
                </c:pt>
                <c:pt idx="8446">
                  <c:v>0</c:v>
                </c:pt>
                <c:pt idx="8447">
                  <c:v>0</c:v>
                </c:pt>
                <c:pt idx="8448">
                  <c:v>4.66</c:v>
                </c:pt>
                <c:pt idx="8449">
                  <c:v>0</c:v>
                </c:pt>
                <c:pt idx="8450">
                  <c:v>0</c:v>
                </c:pt>
                <c:pt idx="8451">
                  <c:v>0</c:v>
                </c:pt>
                <c:pt idx="8452">
                  <c:v>7.1</c:v>
                </c:pt>
                <c:pt idx="8453">
                  <c:v>0</c:v>
                </c:pt>
                <c:pt idx="8454">
                  <c:v>0</c:v>
                </c:pt>
                <c:pt idx="8455">
                  <c:v>0</c:v>
                </c:pt>
                <c:pt idx="8456">
                  <c:v>0</c:v>
                </c:pt>
                <c:pt idx="8457">
                  <c:v>0</c:v>
                </c:pt>
                <c:pt idx="8458">
                  <c:v>3.07</c:v>
                </c:pt>
                <c:pt idx="8459">
                  <c:v>0</c:v>
                </c:pt>
                <c:pt idx="8460">
                  <c:v>0</c:v>
                </c:pt>
                <c:pt idx="8461">
                  <c:v>0</c:v>
                </c:pt>
                <c:pt idx="8462">
                  <c:v>0</c:v>
                </c:pt>
                <c:pt idx="8463">
                  <c:v>0</c:v>
                </c:pt>
                <c:pt idx="8464">
                  <c:v>0</c:v>
                </c:pt>
                <c:pt idx="8465">
                  <c:v>0</c:v>
                </c:pt>
                <c:pt idx="8466">
                  <c:v>1.6</c:v>
                </c:pt>
                <c:pt idx="8467">
                  <c:v>0</c:v>
                </c:pt>
                <c:pt idx="8468">
                  <c:v>0</c:v>
                </c:pt>
                <c:pt idx="8469">
                  <c:v>0</c:v>
                </c:pt>
                <c:pt idx="8470">
                  <c:v>0</c:v>
                </c:pt>
                <c:pt idx="8471">
                  <c:v>0</c:v>
                </c:pt>
                <c:pt idx="8472">
                  <c:v>0</c:v>
                </c:pt>
                <c:pt idx="8473">
                  <c:v>0</c:v>
                </c:pt>
                <c:pt idx="8474">
                  <c:v>0</c:v>
                </c:pt>
                <c:pt idx="8475">
                  <c:v>0</c:v>
                </c:pt>
                <c:pt idx="8476">
                  <c:v>4.8</c:v>
                </c:pt>
                <c:pt idx="8477">
                  <c:v>0</c:v>
                </c:pt>
                <c:pt idx="8478">
                  <c:v>0</c:v>
                </c:pt>
                <c:pt idx="8479">
                  <c:v>0</c:v>
                </c:pt>
                <c:pt idx="8480">
                  <c:v>0</c:v>
                </c:pt>
                <c:pt idx="8481">
                  <c:v>0</c:v>
                </c:pt>
                <c:pt idx="8482">
                  <c:v>0</c:v>
                </c:pt>
                <c:pt idx="8483">
                  <c:v>0</c:v>
                </c:pt>
                <c:pt idx="8484">
                  <c:v>0</c:v>
                </c:pt>
                <c:pt idx="8485">
                  <c:v>0</c:v>
                </c:pt>
                <c:pt idx="8486">
                  <c:v>0</c:v>
                </c:pt>
                <c:pt idx="8487">
                  <c:v>0</c:v>
                </c:pt>
                <c:pt idx="8488">
                  <c:v>3.08</c:v>
                </c:pt>
                <c:pt idx="8489">
                  <c:v>0</c:v>
                </c:pt>
                <c:pt idx="8490">
                  <c:v>0</c:v>
                </c:pt>
                <c:pt idx="8491">
                  <c:v>0</c:v>
                </c:pt>
                <c:pt idx="8492">
                  <c:v>0</c:v>
                </c:pt>
                <c:pt idx="8493">
                  <c:v>0</c:v>
                </c:pt>
                <c:pt idx="8494">
                  <c:v>1.4</c:v>
                </c:pt>
                <c:pt idx="8495">
                  <c:v>0</c:v>
                </c:pt>
                <c:pt idx="8496">
                  <c:v>0</c:v>
                </c:pt>
                <c:pt idx="8497">
                  <c:v>0</c:v>
                </c:pt>
                <c:pt idx="8498">
                  <c:v>0</c:v>
                </c:pt>
                <c:pt idx="8499">
                  <c:v>0</c:v>
                </c:pt>
                <c:pt idx="8500">
                  <c:v>2.36</c:v>
                </c:pt>
                <c:pt idx="8501">
                  <c:v>0.99</c:v>
                </c:pt>
                <c:pt idx="8502">
                  <c:v>0</c:v>
                </c:pt>
                <c:pt idx="8503">
                  <c:v>0</c:v>
                </c:pt>
                <c:pt idx="8504">
                  <c:v>0</c:v>
                </c:pt>
                <c:pt idx="8505">
                  <c:v>0</c:v>
                </c:pt>
                <c:pt idx="8506">
                  <c:v>1.46</c:v>
                </c:pt>
                <c:pt idx="8507">
                  <c:v>1.63</c:v>
                </c:pt>
                <c:pt idx="8508">
                  <c:v>1.95</c:v>
                </c:pt>
                <c:pt idx="8509">
                  <c:v>1.95</c:v>
                </c:pt>
                <c:pt idx="8510">
                  <c:v>0</c:v>
                </c:pt>
                <c:pt idx="8511">
                  <c:v>0</c:v>
                </c:pt>
                <c:pt idx="8512">
                  <c:v>1.55</c:v>
                </c:pt>
                <c:pt idx="8513">
                  <c:v>0</c:v>
                </c:pt>
                <c:pt idx="8514">
                  <c:v>1.29</c:v>
                </c:pt>
                <c:pt idx="8515">
                  <c:v>11.44</c:v>
                </c:pt>
                <c:pt idx="8516">
                  <c:v>0</c:v>
                </c:pt>
                <c:pt idx="8517">
                  <c:v>0</c:v>
                </c:pt>
                <c:pt idx="8518">
                  <c:v>18.739999999999998</c:v>
                </c:pt>
                <c:pt idx="8519">
                  <c:v>2.4900000000000002</c:v>
                </c:pt>
                <c:pt idx="8520">
                  <c:v>2.41</c:v>
                </c:pt>
                <c:pt idx="8521">
                  <c:v>2.0299999999999998</c:v>
                </c:pt>
                <c:pt idx="8522">
                  <c:v>1.41</c:v>
                </c:pt>
                <c:pt idx="8523">
                  <c:v>2.14</c:v>
                </c:pt>
                <c:pt idx="8524">
                  <c:v>2.85</c:v>
                </c:pt>
                <c:pt idx="8525">
                  <c:v>0</c:v>
                </c:pt>
                <c:pt idx="8526">
                  <c:v>0</c:v>
                </c:pt>
                <c:pt idx="8527">
                  <c:v>1.41</c:v>
                </c:pt>
                <c:pt idx="8528">
                  <c:v>1.59</c:v>
                </c:pt>
                <c:pt idx="8529">
                  <c:v>2.4</c:v>
                </c:pt>
                <c:pt idx="8530">
                  <c:v>0</c:v>
                </c:pt>
                <c:pt idx="8531">
                  <c:v>0</c:v>
                </c:pt>
                <c:pt idx="8532">
                  <c:v>0</c:v>
                </c:pt>
                <c:pt idx="8533">
                  <c:v>19.13</c:v>
                </c:pt>
                <c:pt idx="8534">
                  <c:v>7.05</c:v>
                </c:pt>
                <c:pt idx="8535">
                  <c:v>7.9</c:v>
                </c:pt>
                <c:pt idx="8536">
                  <c:v>0</c:v>
                </c:pt>
                <c:pt idx="8537">
                  <c:v>7.49</c:v>
                </c:pt>
                <c:pt idx="8538">
                  <c:v>0</c:v>
                </c:pt>
                <c:pt idx="8539">
                  <c:v>2.4300000000000002</c:v>
                </c:pt>
                <c:pt idx="8540">
                  <c:v>0</c:v>
                </c:pt>
                <c:pt idx="8541">
                  <c:v>2.48</c:v>
                </c:pt>
                <c:pt idx="8542">
                  <c:v>0</c:v>
                </c:pt>
                <c:pt idx="8543">
                  <c:v>0</c:v>
                </c:pt>
                <c:pt idx="8544">
                  <c:v>7.83</c:v>
                </c:pt>
                <c:pt idx="8545">
                  <c:v>0</c:v>
                </c:pt>
                <c:pt idx="8546">
                  <c:v>0</c:v>
                </c:pt>
                <c:pt idx="8547">
                  <c:v>5.81</c:v>
                </c:pt>
                <c:pt idx="8548">
                  <c:v>0</c:v>
                </c:pt>
                <c:pt idx="8549">
                  <c:v>2.8</c:v>
                </c:pt>
                <c:pt idx="8550">
                  <c:v>3.88</c:v>
                </c:pt>
                <c:pt idx="8551">
                  <c:v>0</c:v>
                </c:pt>
                <c:pt idx="8552">
                  <c:v>2.35</c:v>
                </c:pt>
                <c:pt idx="8553">
                  <c:v>2.62</c:v>
                </c:pt>
                <c:pt idx="8554">
                  <c:v>34.04</c:v>
                </c:pt>
                <c:pt idx="8555">
                  <c:v>6.17</c:v>
                </c:pt>
                <c:pt idx="8556">
                  <c:v>0</c:v>
                </c:pt>
                <c:pt idx="8557">
                  <c:v>4.32</c:v>
                </c:pt>
                <c:pt idx="8558">
                  <c:v>0</c:v>
                </c:pt>
                <c:pt idx="8559">
                  <c:v>5.76</c:v>
                </c:pt>
                <c:pt idx="8560">
                  <c:v>4.8</c:v>
                </c:pt>
                <c:pt idx="8561">
                  <c:v>0</c:v>
                </c:pt>
                <c:pt idx="8562">
                  <c:v>5.73</c:v>
                </c:pt>
                <c:pt idx="8563">
                  <c:v>6.75</c:v>
                </c:pt>
                <c:pt idx="8564">
                  <c:v>1.5</c:v>
                </c:pt>
                <c:pt idx="8565">
                  <c:v>4.1500000000000004</c:v>
                </c:pt>
                <c:pt idx="8566">
                  <c:v>4.5999999999999996</c:v>
                </c:pt>
                <c:pt idx="8567">
                  <c:v>11.9</c:v>
                </c:pt>
                <c:pt idx="8568">
                  <c:v>4.47</c:v>
                </c:pt>
                <c:pt idx="8569">
                  <c:v>6.91</c:v>
                </c:pt>
                <c:pt idx="8570">
                  <c:v>7.29</c:v>
                </c:pt>
                <c:pt idx="8571">
                  <c:v>6.93</c:v>
                </c:pt>
                <c:pt idx="8572">
                  <c:v>6.96</c:v>
                </c:pt>
                <c:pt idx="8573">
                  <c:v>4.6399999999999997</c:v>
                </c:pt>
                <c:pt idx="8574">
                  <c:v>11.58</c:v>
                </c:pt>
                <c:pt idx="8575">
                  <c:v>4.74</c:v>
                </c:pt>
                <c:pt idx="8576">
                  <c:v>5.88</c:v>
                </c:pt>
                <c:pt idx="8577">
                  <c:v>3.58</c:v>
                </c:pt>
                <c:pt idx="8578">
                  <c:v>0</c:v>
                </c:pt>
                <c:pt idx="8579">
                  <c:v>6.85</c:v>
                </c:pt>
                <c:pt idx="8580">
                  <c:v>2.21</c:v>
                </c:pt>
                <c:pt idx="8581">
                  <c:v>7.58</c:v>
                </c:pt>
                <c:pt idx="8582">
                  <c:v>7.95</c:v>
                </c:pt>
                <c:pt idx="8583">
                  <c:v>9.3699999999999992</c:v>
                </c:pt>
                <c:pt idx="8584">
                  <c:v>6.22</c:v>
                </c:pt>
                <c:pt idx="8585">
                  <c:v>2.39</c:v>
                </c:pt>
                <c:pt idx="8586">
                  <c:v>8.4499999999999993</c:v>
                </c:pt>
                <c:pt idx="8587">
                  <c:v>4</c:v>
                </c:pt>
                <c:pt idx="8588">
                  <c:v>5.98</c:v>
                </c:pt>
                <c:pt idx="8589">
                  <c:v>5.85</c:v>
                </c:pt>
                <c:pt idx="8590">
                  <c:v>7.51</c:v>
                </c:pt>
                <c:pt idx="8591">
                  <c:v>0</c:v>
                </c:pt>
                <c:pt idx="8592">
                  <c:v>7.13</c:v>
                </c:pt>
                <c:pt idx="8593">
                  <c:v>0</c:v>
                </c:pt>
                <c:pt idx="8594">
                  <c:v>22.02</c:v>
                </c:pt>
                <c:pt idx="8595">
                  <c:v>8.98</c:v>
                </c:pt>
                <c:pt idx="8596">
                  <c:v>10.54</c:v>
                </c:pt>
                <c:pt idx="8597">
                  <c:v>18.48</c:v>
                </c:pt>
                <c:pt idx="8598">
                  <c:v>1.05</c:v>
                </c:pt>
                <c:pt idx="8599">
                  <c:v>6.84</c:v>
                </c:pt>
                <c:pt idx="8600">
                  <c:v>14.59</c:v>
                </c:pt>
                <c:pt idx="8601">
                  <c:v>0</c:v>
                </c:pt>
                <c:pt idx="8602">
                  <c:v>3.42</c:v>
                </c:pt>
                <c:pt idx="8603">
                  <c:v>19.78</c:v>
                </c:pt>
                <c:pt idx="8604">
                  <c:v>16.3</c:v>
                </c:pt>
                <c:pt idx="8605">
                  <c:v>0</c:v>
                </c:pt>
                <c:pt idx="8606">
                  <c:v>18.52</c:v>
                </c:pt>
                <c:pt idx="8607">
                  <c:v>8.44</c:v>
                </c:pt>
                <c:pt idx="8608">
                  <c:v>0</c:v>
                </c:pt>
                <c:pt idx="8609">
                  <c:v>18.32</c:v>
                </c:pt>
                <c:pt idx="8610">
                  <c:v>3.09</c:v>
                </c:pt>
                <c:pt idx="8611">
                  <c:v>14.53</c:v>
                </c:pt>
                <c:pt idx="8612">
                  <c:v>26.63</c:v>
                </c:pt>
                <c:pt idx="8613">
                  <c:v>2.23</c:v>
                </c:pt>
                <c:pt idx="8614">
                  <c:v>0</c:v>
                </c:pt>
                <c:pt idx="8615">
                  <c:v>19.850000000000001</c:v>
                </c:pt>
                <c:pt idx="8616">
                  <c:v>0</c:v>
                </c:pt>
                <c:pt idx="8617">
                  <c:v>1.62</c:v>
                </c:pt>
                <c:pt idx="8618">
                  <c:v>3.71</c:v>
                </c:pt>
                <c:pt idx="8619">
                  <c:v>27.14</c:v>
                </c:pt>
                <c:pt idx="8620">
                  <c:v>11.93</c:v>
                </c:pt>
                <c:pt idx="8621">
                  <c:v>15.65</c:v>
                </c:pt>
                <c:pt idx="8622">
                  <c:v>36.42</c:v>
                </c:pt>
                <c:pt idx="8623">
                  <c:v>5.28</c:v>
                </c:pt>
                <c:pt idx="8624">
                  <c:v>17.07</c:v>
                </c:pt>
                <c:pt idx="8625">
                  <c:v>0</c:v>
                </c:pt>
                <c:pt idx="8626">
                  <c:v>0</c:v>
                </c:pt>
                <c:pt idx="8627">
                  <c:v>46.06</c:v>
                </c:pt>
                <c:pt idx="8628">
                  <c:v>1.89</c:v>
                </c:pt>
                <c:pt idx="8629">
                  <c:v>0</c:v>
                </c:pt>
                <c:pt idx="8630">
                  <c:v>0</c:v>
                </c:pt>
                <c:pt idx="8631">
                  <c:v>23.06</c:v>
                </c:pt>
                <c:pt idx="8632">
                  <c:v>0</c:v>
                </c:pt>
                <c:pt idx="8633">
                  <c:v>63.57</c:v>
                </c:pt>
                <c:pt idx="8634">
                  <c:v>3.29</c:v>
                </c:pt>
                <c:pt idx="8635">
                  <c:v>11.86</c:v>
                </c:pt>
                <c:pt idx="8636">
                  <c:v>3.09</c:v>
                </c:pt>
                <c:pt idx="8637">
                  <c:v>1.88</c:v>
                </c:pt>
                <c:pt idx="8638">
                  <c:v>1</c:v>
                </c:pt>
                <c:pt idx="8639">
                  <c:v>0</c:v>
                </c:pt>
                <c:pt idx="8640">
                  <c:v>0</c:v>
                </c:pt>
                <c:pt idx="8641">
                  <c:v>2.61</c:v>
                </c:pt>
                <c:pt idx="8642">
                  <c:v>0</c:v>
                </c:pt>
                <c:pt idx="8643">
                  <c:v>57.62</c:v>
                </c:pt>
                <c:pt idx="8644">
                  <c:v>1.64</c:v>
                </c:pt>
                <c:pt idx="8645">
                  <c:v>1.66</c:v>
                </c:pt>
                <c:pt idx="8646">
                  <c:v>0</c:v>
                </c:pt>
                <c:pt idx="8647">
                  <c:v>9.8000000000000007</c:v>
                </c:pt>
                <c:pt idx="8648">
                  <c:v>15.84</c:v>
                </c:pt>
                <c:pt idx="8649">
                  <c:v>0</c:v>
                </c:pt>
                <c:pt idx="8650">
                  <c:v>4.5599999999999996</c:v>
                </c:pt>
                <c:pt idx="8651">
                  <c:v>2.46</c:v>
                </c:pt>
                <c:pt idx="8652">
                  <c:v>0</c:v>
                </c:pt>
                <c:pt idx="8653">
                  <c:v>2.11</c:v>
                </c:pt>
                <c:pt idx="8654">
                  <c:v>12.98</c:v>
                </c:pt>
                <c:pt idx="8655">
                  <c:v>63.74</c:v>
                </c:pt>
                <c:pt idx="8656">
                  <c:v>0</c:v>
                </c:pt>
                <c:pt idx="8657">
                  <c:v>0</c:v>
                </c:pt>
                <c:pt idx="8658">
                  <c:v>0</c:v>
                </c:pt>
                <c:pt idx="8659">
                  <c:v>0</c:v>
                </c:pt>
                <c:pt idx="8660">
                  <c:v>0</c:v>
                </c:pt>
                <c:pt idx="8661">
                  <c:v>0</c:v>
                </c:pt>
                <c:pt idx="8662">
                  <c:v>3.22</c:v>
                </c:pt>
                <c:pt idx="8663">
                  <c:v>63.53</c:v>
                </c:pt>
                <c:pt idx="8664">
                  <c:v>4.2300000000000004</c:v>
                </c:pt>
                <c:pt idx="8665">
                  <c:v>1.26</c:v>
                </c:pt>
                <c:pt idx="8666">
                  <c:v>0</c:v>
                </c:pt>
                <c:pt idx="8667">
                  <c:v>56.98</c:v>
                </c:pt>
                <c:pt idx="8668">
                  <c:v>0</c:v>
                </c:pt>
                <c:pt idx="8669">
                  <c:v>3.42</c:v>
                </c:pt>
                <c:pt idx="8670">
                  <c:v>3.28</c:v>
                </c:pt>
                <c:pt idx="8671">
                  <c:v>0</c:v>
                </c:pt>
                <c:pt idx="8672">
                  <c:v>24.75</c:v>
                </c:pt>
                <c:pt idx="8673">
                  <c:v>23.06</c:v>
                </c:pt>
                <c:pt idx="8674">
                  <c:v>0</c:v>
                </c:pt>
                <c:pt idx="8675">
                  <c:v>38.36</c:v>
                </c:pt>
                <c:pt idx="8676">
                  <c:v>0</c:v>
                </c:pt>
                <c:pt idx="8677">
                  <c:v>0</c:v>
                </c:pt>
                <c:pt idx="8678">
                  <c:v>50</c:v>
                </c:pt>
                <c:pt idx="8679">
                  <c:v>24.51</c:v>
                </c:pt>
                <c:pt idx="8680">
                  <c:v>25.85</c:v>
                </c:pt>
                <c:pt idx="8681">
                  <c:v>20.329999999999998</c:v>
                </c:pt>
                <c:pt idx="8682">
                  <c:v>0</c:v>
                </c:pt>
                <c:pt idx="8683">
                  <c:v>21.16</c:v>
                </c:pt>
                <c:pt idx="8684">
                  <c:v>1.48</c:v>
                </c:pt>
                <c:pt idx="8685">
                  <c:v>30.95</c:v>
                </c:pt>
                <c:pt idx="8686">
                  <c:v>2.76</c:v>
                </c:pt>
                <c:pt idx="8687">
                  <c:v>7.21</c:v>
                </c:pt>
                <c:pt idx="8688">
                  <c:v>0</c:v>
                </c:pt>
                <c:pt idx="8689">
                  <c:v>9.17</c:v>
                </c:pt>
                <c:pt idx="8690">
                  <c:v>7.17</c:v>
                </c:pt>
                <c:pt idx="8691">
                  <c:v>6.1</c:v>
                </c:pt>
                <c:pt idx="8692">
                  <c:v>0</c:v>
                </c:pt>
                <c:pt idx="8693">
                  <c:v>6.43</c:v>
                </c:pt>
                <c:pt idx="8694">
                  <c:v>35.01</c:v>
                </c:pt>
                <c:pt idx="8695">
                  <c:v>11.78</c:v>
                </c:pt>
                <c:pt idx="8696">
                  <c:v>6.24</c:v>
                </c:pt>
                <c:pt idx="8697">
                  <c:v>36.07</c:v>
                </c:pt>
                <c:pt idx="8698">
                  <c:v>14.37</c:v>
                </c:pt>
                <c:pt idx="8699">
                  <c:v>40.85</c:v>
                </c:pt>
                <c:pt idx="8700">
                  <c:v>0</c:v>
                </c:pt>
                <c:pt idx="8701">
                  <c:v>0</c:v>
                </c:pt>
                <c:pt idx="8702">
                  <c:v>3.92</c:v>
                </c:pt>
                <c:pt idx="8703">
                  <c:v>28.24</c:v>
                </c:pt>
                <c:pt idx="8704">
                  <c:v>5.27</c:v>
                </c:pt>
                <c:pt idx="8705">
                  <c:v>4.5599999999999996</c:v>
                </c:pt>
                <c:pt idx="8706">
                  <c:v>3.46</c:v>
                </c:pt>
                <c:pt idx="8707">
                  <c:v>0</c:v>
                </c:pt>
                <c:pt idx="8708">
                  <c:v>47.07</c:v>
                </c:pt>
                <c:pt idx="8709">
                  <c:v>1</c:v>
                </c:pt>
                <c:pt idx="8710">
                  <c:v>1.95</c:v>
                </c:pt>
                <c:pt idx="8711">
                  <c:v>5.05</c:v>
                </c:pt>
                <c:pt idx="8712">
                  <c:v>15.96</c:v>
                </c:pt>
                <c:pt idx="8713">
                  <c:v>20.02</c:v>
                </c:pt>
                <c:pt idx="8714">
                  <c:v>19.170000000000002</c:v>
                </c:pt>
                <c:pt idx="8715">
                  <c:v>14.34</c:v>
                </c:pt>
                <c:pt idx="8716">
                  <c:v>7.69</c:v>
                </c:pt>
                <c:pt idx="8717">
                  <c:v>2.92</c:v>
                </c:pt>
                <c:pt idx="8718">
                  <c:v>2.2200000000000002</c:v>
                </c:pt>
                <c:pt idx="8719">
                  <c:v>1.1599999999999999</c:v>
                </c:pt>
                <c:pt idx="8720">
                  <c:v>10.96</c:v>
                </c:pt>
                <c:pt idx="8721">
                  <c:v>11.21</c:v>
                </c:pt>
                <c:pt idx="8722">
                  <c:v>11.06</c:v>
                </c:pt>
                <c:pt idx="8723">
                  <c:v>27.86</c:v>
                </c:pt>
                <c:pt idx="8724">
                  <c:v>6.64</c:v>
                </c:pt>
                <c:pt idx="8725">
                  <c:v>22.85</c:v>
                </c:pt>
                <c:pt idx="8726">
                  <c:v>25.78</c:v>
                </c:pt>
                <c:pt idx="8727">
                  <c:v>26.33</c:v>
                </c:pt>
                <c:pt idx="8728">
                  <c:v>37.619999999999997</c:v>
                </c:pt>
                <c:pt idx="8729">
                  <c:v>17.350000000000001</c:v>
                </c:pt>
                <c:pt idx="8730">
                  <c:v>10.29</c:v>
                </c:pt>
                <c:pt idx="8731">
                  <c:v>10.34</c:v>
                </c:pt>
                <c:pt idx="8732">
                  <c:v>25.37</c:v>
                </c:pt>
                <c:pt idx="8733">
                  <c:v>26.99</c:v>
                </c:pt>
                <c:pt idx="8734">
                  <c:v>25.82</c:v>
                </c:pt>
                <c:pt idx="8735">
                  <c:v>23.42</c:v>
                </c:pt>
                <c:pt idx="8736">
                  <c:v>4.58</c:v>
                </c:pt>
                <c:pt idx="8737">
                  <c:v>0</c:v>
                </c:pt>
                <c:pt idx="8738">
                  <c:v>0</c:v>
                </c:pt>
                <c:pt idx="8739">
                  <c:v>0</c:v>
                </c:pt>
                <c:pt idx="8740">
                  <c:v>0</c:v>
                </c:pt>
                <c:pt idx="8741">
                  <c:v>0</c:v>
                </c:pt>
                <c:pt idx="8742">
                  <c:v>0</c:v>
                </c:pt>
                <c:pt idx="8743">
                  <c:v>0</c:v>
                </c:pt>
                <c:pt idx="8744">
                  <c:v>0</c:v>
                </c:pt>
                <c:pt idx="8745">
                  <c:v>0</c:v>
                </c:pt>
                <c:pt idx="8746">
                  <c:v>0</c:v>
                </c:pt>
                <c:pt idx="8747">
                  <c:v>0</c:v>
                </c:pt>
                <c:pt idx="8748">
                  <c:v>0</c:v>
                </c:pt>
                <c:pt idx="8749">
                  <c:v>0</c:v>
                </c:pt>
                <c:pt idx="8750">
                  <c:v>0</c:v>
                </c:pt>
                <c:pt idx="8751">
                  <c:v>5.57</c:v>
                </c:pt>
                <c:pt idx="8752">
                  <c:v>5.49</c:v>
                </c:pt>
                <c:pt idx="8753">
                  <c:v>5.63</c:v>
                </c:pt>
                <c:pt idx="8754">
                  <c:v>3.89</c:v>
                </c:pt>
                <c:pt idx="8755">
                  <c:v>4.9400000000000004</c:v>
                </c:pt>
                <c:pt idx="8756">
                  <c:v>7.09</c:v>
                </c:pt>
                <c:pt idx="8757">
                  <c:v>13.28</c:v>
                </c:pt>
                <c:pt idx="8758">
                  <c:v>9.93</c:v>
                </c:pt>
                <c:pt idx="8759">
                  <c:v>6.49</c:v>
                </c:pt>
                <c:pt idx="8760">
                  <c:v>3.94</c:v>
                </c:pt>
                <c:pt idx="8761">
                  <c:v>2.36</c:v>
                </c:pt>
                <c:pt idx="8762">
                  <c:v>1.77</c:v>
                </c:pt>
                <c:pt idx="8763">
                  <c:v>0</c:v>
                </c:pt>
                <c:pt idx="8764">
                  <c:v>0</c:v>
                </c:pt>
                <c:pt idx="8765">
                  <c:v>0</c:v>
                </c:pt>
                <c:pt idx="8766">
                  <c:v>1.83</c:v>
                </c:pt>
                <c:pt idx="8767">
                  <c:v>1.1499999999999999</c:v>
                </c:pt>
                <c:pt idx="8768">
                  <c:v>0</c:v>
                </c:pt>
                <c:pt idx="8769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786240"/>
        <c:axId val="175784320"/>
      </c:scatterChart>
      <c:valAx>
        <c:axId val="175772032"/>
        <c:scaling>
          <c:orientation val="minMax"/>
          <c:max val="876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Hours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5773952"/>
        <c:crosses val="autoZero"/>
        <c:crossBetween val="midCat"/>
      </c:valAx>
      <c:valAx>
        <c:axId val="175773952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Mbh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5772032"/>
        <c:crosses val="autoZero"/>
        <c:crossBetween val="midCat"/>
      </c:valAx>
      <c:valAx>
        <c:axId val="175784320"/>
        <c:scaling>
          <c:orientation val="minMax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Tons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5786240"/>
        <c:crosses val="max"/>
        <c:crossBetween val="midCat"/>
      </c:valAx>
      <c:valAx>
        <c:axId val="175786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784320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/>
              <a:t>GCHP</a:t>
            </a:r>
            <a:r>
              <a:rPr lang="en-US" sz="2800" baseline="0"/>
              <a:t> to CBECS</a:t>
            </a:r>
            <a:endParaRPr lang="en-US" sz="2800"/>
          </a:p>
        </c:rich>
      </c:tx>
      <c:layout>
        <c:manualLayout>
          <c:xMode val="edge"/>
          <c:yMode val="edge"/>
          <c:x val="0.37249224280955034"/>
          <c:y val="1.1498053818587419E-2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invertIfNegative val="0"/>
          <c:cat>
            <c:strLit>
              <c:ptCount val="2"/>
              <c:pt idx="0">
                <c:v>GCHP</c:v>
              </c:pt>
              <c:pt idx="1">
                <c:v>CBECS</c:v>
              </c:pt>
            </c:strLit>
          </c:cat>
          <c:val>
            <c:numRef>
              <c:f>Sheet1!$G$12:$G$13</c:f>
              <c:numCache>
                <c:formatCode>General</c:formatCode>
                <c:ptCount val="2"/>
                <c:pt idx="0">
                  <c:v>4</c:v>
                </c:pt>
                <c:pt idx="1">
                  <c:v>1.6</c:v>
                </c:pt>
              </c:numCache>
            </c:numRef>
          </c:val>
        </c:ser>
        <c:ser>
          <c:idx val="0"/>
          <c:order val="1"/>
          <c:invertIfNegative val="0"/>
          <c:cat>
            <c:strLit>
              <c:ptCount val="2"/>
              <c:pt idx="0">
                <c:v>GCHP</c:v>
              </c:pt>
              <c:pt idx="1">
                <c:v>CBECS</c:v>
              </c:pt>
            </c:strLit>
          </c:cat>
          <c:val>
            <c:numRef>
              <c:f>Sheet1!$H$12:$H$13</c:f>
              <c:numCache>
                <c:formatCode>General</c:formatCode>
                <c:ptCount val="2"/>
                <c:pt idx="0">
                  <c:v>16</c:v>
                </c:pt>
                <c:pt idx="1">
                  <c:v>13.600000000000001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5714304"/>
        <c:axId val="175715840"/>
      </c:barChart>
      <c:catAx>
        <c:axId val="1757143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175715840"/>
        <c:crosses val="autoZero"/>
        <c:auto val="1"/>
        <c:lblAlgn val="ctr"/>
        <c:lblOffset val="100"/>
        <c:noMultiLvlLbl val="0"/>
      </c:catAx>
      <c:valAx>
        <c:axId val="1757158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kBtu/ sf yr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5714304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Monthly</a:t>
            </a:r>
            <a:r>
              <a:rPr lang="en-US" baseline="0"/>
              <a:t> Energy Cost - GCHP 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$ Cooling GCHP</c:v>
          </c:tx>
          <c:invertIfNegative val="0"/>
          <c:cat>
            <c:strRef>
              <c:f>January!$E$2:$E$13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January!$AD$2:$AD$13</c:f>
              <c:numCache>
                <c:formatCode>#,##0</c:formatCode>
                <c:ptCount val="12"/>
                <c:pt idx="0">
                  <c:v>2399.8236057706999</c:v>
                </c:pt>
                <c:pt idx="1">
                  <c:v>2588.5865681581454</c:v>
                </c:pt>
                <c:pt idx="2">
                  <c:v>2584.6623379210209</c:v>
                </c:pt>
                <c:pt idx="3">
                  <c:v>3073.4084151683433</c:v>
                </c:pt>
                <c:pt idx="4">
                  <c:v>3729.2213600826226</c:v>
                </c:pt>
                <c:pt idx="5">
                  <c:v>5280.5753585668372</c:v>
                </c:pt>
                <c:pt idx="6">
                  <c:v>6775.9467882156314</c:v>
                </c:pt>
                <c:pt idx="7">
                  <c:v>11251.507365925474</c:v>
                </c:pt>
                <c:pt idx="8">
                  <c:v>5182.4177860245472</c:v>
                </c:pt>
                <c:pt idx="9">
                  <c:v>3183.1620207080141</c:v>
                </c:pt>
                <c:pt idx="10">
                  <c:v>2504.8201202550699</c:v>
                </c:pt>
                <c:pt idx="11">
                  <c:v>2472.0350035637848</c:v>
                </c:pt>
              </c:numCache>
            </c:numRef>
          </c:val>
        </c:ser>
        <c:ser>
          <c:idx val="1"/>
          <c:order val="1"/>
          <c:tx>
            <c:v>$ Heating GCHP</c:v>
          </c:tx>
          <c:invertIfNegative val="0"/>
          <c:val>
            <c:numRef>
              <c:f>January!$N$2:$N$13</c:f>
              <c:numCache>
                <c:formatCode>0</c:formatCode>
                <c:ptCount val="12"/>
                <c:pt idx="0">
                  <c:v>1119.9152182969735</c:v>
                </c:pt>
                <c:pt idx="1">
                  <c:v>1114.5348070892026</c:v>
                </c:pt>
                <c:pt idx="2">
                  <c:v>479.66088932030846</c:v>
                </c:pt>
                <c:pt idx="3">
                  <c:v>247.75330989468867</c:v>
                </c:pt>
                <c:pt idx="4">
                  <c:v>140.80620923950721</c:v>
                </c:pt>
                <c:pt idx="5">
                  <c:v>70.025969209166064</c:v>
                </c:pt>
                <c:pt idx="6">
                  <c:v>51.68148127666052</c:v>
                </c:pt>
                <c:pt idx="7">
                  <c:v>95.068229956793175</c:v>
                </c:pt>
                <c:pt idx="8">
                  <c:v>87.195834863713856</c:v>
                </c:pt>
                <c:pt idx="9">
                  <c:v>179.83469517761276</c:v>
                </c:pt>
                <c:pt idx="10">
                  <c:v>382.49317152891007</c:v>
                </c:pt>
                <c:pt idx="11">
                  <c:v>599.22089169519722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76950656"/>
        <c:axId val="176956544"/>
      </c:barChart>
      <c:catAx>
        <c:axId val="176950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76956544"/>
        <c:crosses val="autoZero"/>
        <c:auto val="1"/>
        <c:lblAlgn val="ctr"/>
        <c:lblOffset val="100"/>
        <c:noMultiLvlLbl val="0"/>
      </c:catAx>
      <c:valAx>
        <c:axId val="176956544"/>
        <c:scaling>
          <c:orientation val="minMax"/>
        </c:scaling>
        <c:delete val="0"/>
        <c:axPos val="l"/>
        <c:majorGridlines/>
        <c:numFmt formatCode="&quot;$&quot;#,##0" sourceLinked="0"/>
        <c:majorTickMark val="none"/>
        <c:minorTickMark val="none"/>
        <c:tickLblPos val="nextTo"/>
        <c:spPr>
          <a:ln w="9525">
            <a:noFill/>
          </a:ln>
        </c:spPr>
        <c:crossAx val="176950656"/>
        <c:crossesAt val="1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91293338621396"/>
          <c:y val="0.112139009462054"/>
          <c:w val="0.79211342237102245"/>
          <c:h val="0.74777632558020912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'Building LOAD with CT and GCHP'!$V$5:$V$8774</c:f>
              <c:numCache>
                <c:formatCode>General</c:formatCode>
                <c:ptCount val="8770"/>
                <c:pt idx="0">
                  <c:v>1.1402508551881414E-2</c:v>
                </c:pt>
                <c:pt idx="1">
                  <c:v>2.2805017103762829E-2</c:v>
                </c:pt>
                <c:pt idx="2">
                  <c:v>3.4207525655644243E-2</c:v>
                </c:pt>
                <c:pt idx="3">
                  <c:v>4.5610034207525657E-2</c:v>
                </c:pt>
                <c:pt idx="4">
                  <c:v>5.7012542759407071E-2</c:v>
                </c:pt>
                <c:pt idx="5">
                  <c:v>6.8415051311288486E-2</c:v>
                </c:pt>
                <c:pt idx="6">
                  <c:v>7.9817559863169893E-2</c:v>
                </c:pt>
                <c:pt idx="7">
                  <c:v>9.1220068415051314E-2</c:v>
                </c:pt>
                <c:pt idx="8">
                  <c:v>0.10262257696693272</c:v>
                </c:pt>
                <c:pt idx="9">
                  <c:v>0.11402508551881414</c:v>
                </c:pt>
                <c:pt idx="10">
                  <c:v>0.12542759407069554</c:v>
                </c:pt>
                <c:pt idx="11">
                  <c:v>0.13683010262257697</c:v>
                </c:pt>
                <c:pt idx="12">
                  <c:v>0.14823261117445838</c:v>
                </c:pt>
                <c:pt idx="13">
                  <c:v>0.15963511972633979</c:v>
                </c:pt>
                <c:pt idx="14">
                  <c:v>0.17103762827822122</c:v>
                </c:pt>
                <c:pt idx="15">
                  <c:v>0.18244013683010263</c:v>
                </c:pt>
                <c:pt idx="16">
                  <c:v>0.19384264538198404</c:v>
                </c:pt>
                <c:pt idx="17">
                  <c:v>0.20524515393386544</c:v>
                </c:pt>
                <c:pt idx="18">
                  <c:v>0.21664766248574688</c:v>
                </c:pt>
                <c:pt idx="19">
                  <c:v>0.22805017103762829</c:v>
                </c:pt>
                <c:pt idx="20">
                  <c:v>0.23945267958950969</c:v>
                </c:pt>
                <c:pt idx="21">
                  <c:v>0.25085518814139107</c:v>
                </c:pt>
                <c:pt idx="22">
                  <c:v>0.26225769669327248</c:v>
                </c:pt>
                <c:pt idx="23">
                  <c:v>0.27366020524515394</c:v>
                </c:pt>
                <c:pt idx="24">
                  <c:v>0.28506271379703535</c:v>
                </c:pt>
                <c:pt idx="25">
                  <c:v>0.29646522234891676</c:v>
                </c:pt>
                <c:pt idx="26">
                  <c:v>0.30786773090079816</c:v>
                </c:pt>
                <c:pt idx="27">
                  <c:v>0.31927023945267957</c:v>
                </c:pt>
                <c:pt idx="28">
                  <c:v>0.33067274800456103</c:v>
                </c:pt>
                <c:pt idx="29">
                  <c:v>0.34207525655644244</c:v>
                </c:pt>
                <c:pt idx="30">
                  <c:v>0.35347776510832385</c:v>
                </c:pt>
                <c:pt idx="31">
                  <c:v>0.36488027366020526</c:v>
                </c:pt>
                <c:pt idx="32">
                  <c:v>0.37628278221208666</c:v>
                </c:pt>
                <c:pt idx="33">
                  <c:v>0.38768529076396807</c:v>
                </c:pt>
                <c:pt idx="34">
                  <c:v>0.39908779931584948</c:v>
                </c:pt>
                <c:pt idx="35">
                  <c:v>0.41049030786773089</c:v>
                </c:pt>
                <c:pt idx="36">
                  <c:v>0.42189281641961229</c:v>
                </c:pt>
                <c:pt idx="37">
                  <c:v>0.43329532497149376</c:v>
                </c:pt>
                <c:pt idx="38">
                  <c:v>0.44469783352337511</c:v>
                </c:pt>
                <c:pt idx="39">
                  <c:v>0.45610034207525657</c:v>
                </c:pt>
                <c:pt idx="40">
                  <c:v>0.46750285062713792</c:v>
                </c:pt>
                <c:pt idx="41">
                  <c:v>0.47890535917901939</c:v>
                </c:pt>
                <c:pt idx="42">
                  <c:v>0.49030786773090085</c:v>
                </c:pt>
                <c:pt idx="43">
                  <c:v>0.50171037628278214</c:v>
                </c:pt>
                <c:pt idx="44">
                  <c:v>0.51311288483466366</c:v>
                </c:pt>
                <c:pt idx="45">
                  <c:v>0.52451539338654496</c:v>
                </c:pt>
                <c:pt idx="46">
                  <c:v>0.53591790193842648</c:v>
                </c:pt>
                <c:pt idx="47">
                  <c:v>0.54732041049030788</c:v>
                </c:pt>
                <c:pt idx="48">
                  <c:v>0.55872291904218929</c:v>
                </c:pt>
                <c:pt idx="49">
                  <c:v>0.5701254275940707</c:v>
                </c:pt>
                <c:pt idx="50">
                  <c:v>0.58152793614595211</c:v>
                </c:pt>
                <c:pt idx="51">
                  <c:v>0.59293044469783351</c:v>
                </c:pt>
                <c:pt idx="52">
                  <c:v>0.60433295324971492</c:v>
                </c:pt>
                <c:pt idx="53">
                  <c:v>0.61573546180159633</c:v>
                </c:pt>
                <c:pt idx="54">
                  <c:v>0.62713797035347774</c:v>
                </c:pt>
                <c:pt idx="55">
                  <c:v>0.63854047890535914</c:v>
                </c:pt>
                <c:pt idx="56">
                  <c:v>0.64994298745724055</c:v>
                </c:pt>
                <c:pt idx="57">
                  <c:v>0.66134549600912207</c:v>
                </c:pt>
                <c:pt idx="58">
                  <c:v>0.67274800456100337</c:v>
                </c:pt>
                <c:pt idx="59">
                  <c:v>0.68415051311288488</c:v>
                </c:pt>
                <c:pt idx="60">
                  <c:v>0.69555302166476618</c:v>
                </c:pt>
                <c:pt idx="61">
                  <c:v>0.7069555302166477</c:v>
                </c:pt>
                <c:pt idx="62">
                  <c:v>0.71835803876852911</c:v>
                </c:pt>
                <c:pt idx="63">
                  <c:v>0.72976054732041051</c:v>
                </c:pt>
                <c:pt idx="64">
                  <c:v>0.74116305587229192</c:v>
                </c:pt>
                <c:pt idx="65">
                  <c:v>0.75256556442417333</c:v>
                </c:pt>
                <c:pt idx="66">
                  <c:v>0.76396807297605474</c:v>
                </c:pt>
                <c:pt idx="67">
                  <c:v>0.77537058152793614</c:v>
                </c:pt>
                <c:pt idx="68">
                  <c:v>0.78677309007981755</c:v>
                </c:pt>
                <c:pt idx="69">
                  <c:v>0.79817559863169896</c:v>
                </c:pt>
                <c:pt idx="70">
                  <c:v>0.80957810718358048</c:v>
                </c:pt>
                <c:pt idx="71">
                  <c:v>0.82098061573546177</c:v>
                </c:pt>
                <c:pt idx="72">
                  <c:v>0.83238312428734318</c:v>
                </c:pt>
                <c:pt idx="73">
                  <c:v>0.84378563283922459</c:v>
                </c:pt>
                <c:pt idx="74">
                  <c:v>0.8551881413911061</c:v>
                </c:pt>
                <c:pt idx="75">
                  <c:v>0.86659064994298751</c:v>
                </c:pt>
                <c:pt idx="76">
                  <c:v>0.87799315849486881</c:v>
                </c:pt>
                <c:pt idx="77">
                  <c:v>0.88939566704675022</c:v>
                </c:pt>
                <c:pt idx="78">
                  <c:v>0.90079817559863173</c:v>
                </c:pt>
                <c:pt idx="79">
                  <c:v>0.91220068415051314</c:v>
                </c:pt>
                <c:pt idx="80">
                  <c:v>0.92360319270239455</c:v>
                </c:pt>
                <c:pt idx="81">
                  <c:v>0.93500570125427585</c:v>
                </c:pt>
                <c:pt idx="82">
                  <c:v>0.94640820980615736</c:v>
                </c:pt>
                <c:pt idx="83">
                  <c:v>0.95781071835803877</c:v>
                </c:pt>
                <c:pt idx="84">
                  <c:v>0.96921322690992018</c:v>
                </c:pt>
                <c:pt idx="85">
                  <c:v>0.9806157354618017</c:v>
                </c:pt>
                <c:pt idx="86">
                  <c:v>0.99201824401368288</c:v>
                </c:pt>
                <c:pt idx="87">
                  <c:v>1.0034207525655643</c:v>
                </c:pt>
                <c:pt idx="88">
                  <c:v>1.0148232611174459</c:v>
                </c:pt>
                <c:pt idx="89">
                  <c:v>1.0262257696693273</c:v>
                </c:pt>
                <c:pt idx="90">
                  <c:v>1.0376282782212087</c:v>
                </c:pt>
                <c:pt idx="91">
                  <c:v>1.0490307867730899</c:v>
                </c:pt>
                <c:pt idx="92">
                  <c:v>1.0604332953249715</c:v>
                </c:pt>
                <c:pt idx="93">
                  <c:v>1.071835803876853</c:v>
                </c:pt>
                <c:pt idx="94">
                  <c:v>1.0832383124287344</c:v>
                </c:pt>
                <c:pt idx="95">
                  <c:v>1.0946408209806158</c:v>
                </c:pt>
                <c:pt idx="96">
                  <c:v>1.1060433295324972</c:v>
                </c:pt>
                <c:pt idx="97">
                  <c:v>1.1174458380843786</c:v>
                </c:pt>
                <c:pt idx="98">
                  <c:v>1.12884834663626</c:v>
                </c:pt>
                <c:pt idx="99">
                  <c:v>1.1402508551881414</c:v>
                </c:pt>
                <c:pt idx="100">
                  <c:v>1.1516533637400228</c:v>
                </c:pt>
                <c:pt idx="101">
                  <c:v>1.1630558722919042</c:v>
                </c:pt>
                <c:pt idx="102">
                  <c:v>1.1744583808437856</c:v>
                </c:pt>
                <c:pt idx="103">
                  <c:v>1.185860889395667</c:v>
                </c:pt>
                <c:pt idx="104">
                  <c:v>1.1972633979475484</c:v>
                </c:pt>
                <c:pt idx="105">
                  <c:v>1.2086659064994298</c:v>
                </c:pt>
                <c:pt idx="106">
                  <c:v>1.2200684150513113</c:v>
                </c:pt>
                <c:pt idx="107">
                  <c:v>1.2314709236031927</c:v>
                </c:pt>
                <c:pt idx="108">
                  <c:v>1.2428734321550741</c:v>
                </c:pt>
                <c:pt idx="109">
                  <c:v>1.2542759407069555</c:v>
                </c:pt>
                <c:pt idx="110">
                  <c:v>1.2656784492588371</c:v>
                </c:pt>
                <c:pt idx="111">
                  <c:v>1.2770809578107183</c:v>
                </c:pt>
                <c:pt idx="112">
                  <c:v>1.2884834663625997</c:v>
                </c:pt>
                <c:pt idx="113">
                  <c:v>1.2998859749144811</c:v>
                </c:pt>
                <c:pt idx="114">
                  <c:v>1.3112884834663627</c:v>
                </c:pt>
                <c:pt idx="115">
                  <c:v>1.3226909920182441</c:v>
                </c:pt>
                <c:pt idx="116">
                  <c:v>1.3340935005701253</c:v>
                </c:pt>
                <c:pt idx="117">
                  <c:v>1.3454960091220067</c:v>
                </c:pt>
                <c:pt idx="118">
                  <c:v>1.3568985176738884</c:v>
                </c:pt>
                <c:pt idx="119">
                  <c:v>1.3683010262257698</c:v>
                </c:pt>
                <c:pt idx="120">
                  <c:v>1.3797035347776512</c:v>
                </c:pt>
                <c:pt idx="121">
                  <c:v>1.3911060433295324</c:v>
                </c:pt>
                <c:pt idx="122">
                  <c:v>1.402508551881414</c:v>
                </c:pt>
                <c:pt idx="123">
                  <c:v>1.4139110604332954</c:v>
                </c:pt>
                <c:pt idx="124">
                  <c:v>1.4253135689851768</c:v>
                </c:pt>
                <c:pt idx="125">
                  <c:v>1.4367160775370582</c:v>
                </c:pt>
                <c:pt idx="126">
                  <c:v>1.4481185860889396</c:v>
                </c:pt>
                <c:pt idx="127">
                  <c:v>1.459521094640821</c:v>
                </c:pt>
                <c:pt idx="128">
                  <c:v>1.4709236031927024</c:v>
                </c:pt>
                <c:pt idx="129">
                  <c:v>1.4823261117445838</c:v>
                </c:pt>
                <c:pt idx="130">
                  <c:v>1.4937286202964652</c:v>
                </c:pt>
                <c:pt idx="131">
                  <c:v>1.5051311288483467</c:v>
                </c:pt>
                <c:pt idx="132">
                  <c:v>1.5165336374002281</c:v>
                </c:pt>
                <c:pt idx="133">
                  <c:v>1.5279361459521095</c:v>
                </c:pt>
                <c:pt idx="134">
                  <c:v>1.5393386545039909</c:v>
                </c:pt>
                <c:pt idx="135">
                  <c:v>1.5507411630558723</c:v>
                </c:pt>
                <c:pt idx="136">
                  <c:v>1.5621436716077537</c:v>
                </c:pt>
                <c:pt idx="137">
                  <c:v>1.5735461801596351</c:v>
                </c:pt>
                <c:pt idx="138">
                  <c:v>1.5849486887115165</c:v>
                </c:pt>
                <c:pt idx="139">
                  <c:v>1.5963511972633979</c:v>
                </c:pt>
                <c:pt idx="140">
                  <c:v>1.6077537058152795</c:v>
                </c:pt>
                <c:pt idx="141">
                  <c:v>1.619156214367161</c:v>
                </c:pt>
                <c:pt idx="142">
                  <c:v>1.6305587229190424</c:v>
                </c:pt>
                <c:pt idx="143">
                  <c:v>1.6419612314709235</c:v>
                </c:pt>
                <c:pt idx="144">
                  <c:v>1.653363740022805</c:v>
                </c:pt>
                <c:pt idx="145">
                  <c:v>1.6647662485746864</c:v>
                </c:pt>
                <c:pt idx="146">
                  <c:v>1.6761687571265678</c:v>
                </c:pt>
                <c:pt idx="147">
                  <c:v>1.6875712656784492</c:v>
                </c:pt>
                <c:pt idx="148">
                  <c:v>1.6989737742303306</c:v>
                </c:pt>
                <c:pt idx="149">
                  <c:v>1.7103762827822122</c:v>
                </c:pt>
                <c:pt idx="150">
                  <c:v>1.7217787913340936</c:v>
                </c:pt>
                <c:pt idx="151">
                  <c:v>1.733181299885975</c:v>
                </c:pt>
                <c:pt idx="152">
                  <c:v>1.7445838084378564</c:v>
                </c:pt>
                <c:pt idx="153">
                  <c:v>1.7559863169897376</c:v>
                </c:pt>
                <c:pt idx="154">
                  <c:v>1.767388825541619</c:v>
                </c:pt>
                <c:pt idx="155">
                  <c:v>1.7787913340935004</c:v>
                </c:pt>
                <c:pt idx="156">
                  <c:v>1.7901938426453818</c:v>
                </c:pt>
                <c:pt idx="157">
                  <c:v>1.8015963511972635</c:v>
                </c:pt>
                <c:pt idx="158">
                  <c:v>1.8129988597491449</c:v>
                </c:pt>
                <c:pt idx="159">
                  <c:v>1.8244013683010263</c:v>
                </c:pt>
                <c:pt idx="160">
                  <c:v>1.8358038768529077</c:v>
                </c:pt>
                <c:pt idx="161">
                  <c:v>1.8472063854047891</c:v>
                </c:pt>
                <c:pt idx="162">
                  <c:v>1.8586088939566707</c:v>
                </c:pt>
                <c:pt idx="163">
                  <c:v>1.8700114025085517</c:v>
                </c:pt>
                <c:pt idx="164">
                  <c:v>1.8814139110604331</c:v>
                </c:pt>
                <c:pt idx="165">
                  <c:v>1.8928164196123147</c:v>
                </c:pt>
                <c:pt idx="166">
                  <c:v>1.9042189281641961</c:v>
                </c:pt>
                <c:pt idx="167">
                  <c:v>1.9156214367160775</c:v>
                </c:pt>
                <c:pt idx="168">
                  <c:v>1.9270239452679589</c:v>
                </c:pt>
                <c:pt idx="169">
                  <c:v>1.9384264538198404</c:v>
                </c:pt>
                <c:pt idx="170">
                  <c:v>1.949828962371722</c:v>
                </c:pt>
                <c:pt idx="171">
                  <c:v>1.9612314709236034</c:v>
                </c:pt>
                <c:pt idx="172">
                  <c:v>1.9726339794754848</c:v>
                </c:pt>
                <c:pt idx="173">
                  <c:v>1.9840364880273658</c:v>
                </c:pt>
                <c:pt idx="174">
                  <c:v>1.9954389965792474</c:v>
                </c:pt>
                <c:pt idx="175">
                  <c:v>2.0068415051311286</c:v>
                </c:pt>
                <c:pt idx="176">
                  <c:v>2.0182440136830104</c:v>
                </c:pt>
                <c:pt idx="177">
                  <c:v>2.0296465222348918</c:v>
                </c:pt>
                <c:pt idx="178">
                  <c:v>2.0410490307867732</c:v>
                </c:pt>
                <c:pt idx="179">
                  <c:v>2.0524515393386547</c:v>
                </c:pt>
                <c:pt idx="180">
                  <c:v>2.0638540478905361</c:v>
                </c:pt>
                <c:pt idx="181">
                  <c:v>2.0752565564424175</c:v>
                </c:pt>
                <c:pt idx="182">
                  <c:v>2.0866590649942989</c:v>
                </c:pt>
                <c:pt idx="183">
                  <c:v>2.0980615735461798</c:v>
                </c:pt>
                <c:pt idx="184">
                  <c:v>2.1094640820980617</c:v>
                </c:pt>
                <c:pt idx="185">
                  <c:v>2.1208665906499431</c:v>
                </c:pt>
                <c:pt idx="186">
                  <c:v>2.1322690992018245</c:v>
                </c:pt>
                <c:pt idx="187">
                  <c:v>2.1436716077537059</c:v>
                </c:pt>
                <c:pt idx="188">
                  <c:v>2.1550741163055873</c:v>
                </c:pt>
                <c:pt idx="189">
                  <c:v>2.1664766248574687</c:v>
                </c:pt>
                <c:pt idx="190">
                  <c:v>2.1778791334093501</c:v>
                </c:pt>
                <c:pt idx="191">
                  <c:v>2.1892816419612315</c:v>
                </c:pt>
                <c:pt idx="192">
                  <c:v>2.2006841505131129</c:v>
                </c:pt>
                <c:pt idx="193">
                  <c:v>2.2120866590649944</c:v>
                </c:pt>
                <c:pt idx="194">
                  <c:v>2.2234891676168758</c:v>
                </c:pt>
                <c:pt idx="195">
                  <c:v>2.2348916761687572</c:v>
                </c:pt>
                <c:pt idx="196">
                  <c:v>2.2462941847206386</c:v>
                </c:pt>
                <c:pt idx="197">
                  <c:v>2.25769669327252</c:v>
                </c:pt>
                <c:pt idx="198">
                  <c:v>2.2690992018244014</c:v>
                </c:pt>
                <c:pt idx="199">
                  <c:v>2.2805017103762828</c:v>
                </c:pt>
                <c:pt idx="200">
                  <c:v>2.2919042189281642</c:v>
                </c:pt>
                <c:pt idx="201">
                  <c:v>2.3033067274800456</c:v>
                </c:pt>
                <c:pt idx="202">
                  <c:v>2.314709236031927</c:v>
                </c:pt>
                <c:pt idx="203">
                  <c:v>2.3261117445838084</c:v>
                </c:pt>
                <c:pt idx="204">
                  <c:v>2.3375142531356898</c:v>
                </c:pt>
                <c:pt idx="205">
                  <c:v>2.3489167616875712</c:v>
                </c:pt>
                <c:pt idx="206">
                  <c:v>2.3603192702394526</c:v>
                </c:pt>
                <c:pt idx="207">
                  <c:v>2.3717217787913341</c:v>
                </c:pt>
                <c:pt idx="208">
                  <c:v>2.3831242873432155</c:v>
                </c:pt>
                <c:pt idx="209">
                  <c:v>2.3945267958950969</c:v>
                </c:pt>
                <c:pt idx="210">
                  <c:v>2.4059293044469783</c:v>
                </c:pt>
                <c:pt idx="211">
                  <c:v>2.4173318129988597</c:v>
                </c:pt>
                <c:pt idx="212">
                  <c:v>2.4287343215507411</c:v>
                </c:pt>
                <c:pt idx="213">
                  <c:v>2.4401368301026225</c:v>
                </c:pt>
                <c:pt idx="214">
                  <c:v>2.4515393386545039</c:v>
                </c:pt>
                <c:pt idx="215">
                  <c:v>2.4629418472063853</c:v>
                </c:pt>
                <c:pt idx="216">
                  <c:v>2.4743443557582667</c:v>
                </c:pt>
                <c:pt idx="217">
                  <c:v>2.4857468643101481</c:v>
                </c:pt>
                <c:pt idx="218">
                  <c:v>2.4971493728620295</c:v>
                </c:pt>
                <c:pt idx="219">
                  <c:v>2.5085518814139109</c:v>
                </c:pt>
                <c:pt idx="220">
                  <c:v>2.5199543899657928</c:v>
                </c:pt>
                <c:pt idx="221">
                  <c:v>2.5313568985176742</c:v>
                </c:pt>
                <c:pt idx="222">
                  <c:v>2.5427594070695552</c:v>
                </c:pt>
                <c:pt idx="223">
                  <c:v>2.5541619156214366</c:v>
                </c:pt>
                <c:pt idx="224">
                  <c:v>2.565564424173318</c:v>
                </c:pt>
                <c:pt idx="225">
                  <c:v>2.5769669327251994</c:v>
                </c:pt>
                <c:pt idx="226">
                  <c:v>2.5883694412770808</c:v>
                </c:pt>
                <c:pt idx="227">
                  <c:v>2.5997719498289622</c:v>
                </c:pt>
                <c:pt idx="228">
                  <c:v>2.6111744583808436</c:v>
                </c:pt>
                <c:pt idx="229">
                  <c:v>2.6225769669327255</c:v>
                </c:pt>
                <c:pt idx="230">
                  <c:v>2.6339794754846069</c:v>
                </c:pt>
                <c:pt idx="231">
                  <c:v>2.6453819840364883</c:v>
                </c:pt>
                <c:pt idx="232">
                  <c:v>2.6567844925883692</c:v>
                </c:pt>
                <c:pt idx="233">
                  <c:v>2.6681870011402506</c:v>
                </c:pt>
                <c:pt idx="234">
                  <c:v>2.6795895096921321</c:v>
                </c:pt>
                <c:pt idx="235">
                  <c:v>2.6909920182440135</c:v>
                </c:pt>
                <c:pt idx="236">
                  <c:v>2.7023945267958949</c:v>
                </c:pt>
                <c:pt idx="237">
                  <c:v>2.7137970353477767</c:v>
                </c:pt>
                <c:pt idx="238">
                  <c:v>2.7251995438996581</c:v>
                </c:pt>
                <c:pt idx="239">
                  <c:v>2.7366020524515395</c:v>
                </c:pt>
                <c:pt idx="240">
                  <c:v>2.7480045610034209</c:v>
                </c:pt>
                <c:pt idx="241">
                  <c:v>2.7594070695553023</c:v>
                </c:pt>
                <c:pt idx="242">
                  <c:v>2.7708095781071833</c:v>
                </c:pt>
                <c:pt idx="243">
                  <c:v>2.7822120866590647</c:v>
                </c:pt>
                <c:pt idx="244">
                  <c:v>2.7936145952109461</c:v>
                </c:pt>
                <c:pt idx="245">
                  <c:v>2.805017103762828</c:v>
                </c:pt>
                <c:pt idx="246">
                  <c:v>2.8164196123147094</c:v>
                </c:pt>
                <c:pt idx="247">
                  <c:v>2.8278221208665908</c:v>
                </c:pt>
                <c:pt idx="248">
                  <c:v>2.8392246294184722</c:v>
                </c:pt>
                <c:pt idx="249">
                  <c:v>2.8506271379703536</c:v>
                </c:pt>
                <c:pt idx="250">
                  <c:v>2.862029646522235</c:v>
                </c:pt>
                <c:pt idx="251">
                  <c:v>2.8734321550741164</c:v>
                </c:pt>
                <c:pt idx="252">
                  <c:v>2.8848346636259974</c:v>
                </c:pt>
                <c:pt idx="253">
                  <c:v>2.8962371721778792</c:v>
                </c:pt>
                <c:pt idx="254">
                  <c:v>2.9076396807297606</c:v>
                </c:pt>
                <c:pt idx="255">
                  <c:v>2.9190421892816421</c:v>
                </c:pt>
                <c:pt idx="256">
                  <c:v>2.9304446978335235</c:v>
                </c:pt>
                <c:pt idx="257">
                  <c:v>2.9418472063854049</c:v>
                </c:pt>
                <c:pt idx="258">
                  <c:v>2.9532497149372863</c:v>
                </c:pt>
                <c:pt idx="259">
                  <c:v>2.9646522234891677</c:v>
                </c:pt>
                <c:pt idx="260">
                  <c:v>2.9760547320410491</c:v>
                </c:pt>
                <c:pt idx="261">
                  <c:v>2.9874572405929305</c:v>
                </c:pt>
                <c:pt idx="262">
                  <c:v>2.9988597491448119</c:v>
                </c:pt>
                <c:pt idx="263">
                  <c:v>3.0102622576966933</c:v>
                </c:pt>
                <c:pt idx="264">
                  <c:v>3.0216647662485747</c:v>
                </c:pt>
                <c:pt idx="265">
                  <c:v>3.0330672748004561</c:v>
                </c:pt>
                <c:pt idx="266">
                  <c:v>3.0444697833523375</c:v>
                </c:pt>
                <c:pt idx="267">
                  <c:v>3.0558722919042189</c:v>
                </c:pt>
                <c:pt idx="268">
                  <c:v>3.0672748004561003</c:v>
                </c:pt>
                <c:pt idx="269">
                  <c:v>3.0786773090079818</c:v>
                </c:pt>
                <c:pt idx="270">
                  <c:v>3.0900798175598632</c:v>
                </c:pt>
                <c:pt idx="271">
                  <c:v>3.1014823261117446</c:v>
                </c:pt>
                <c:pt idx="272">
                  <c:v>3.112884834663626</c:v>
                </c:pt>
                <c:pt idx="273">
                  <c:v>3.1242873432155074</c:v>
                </c:pt>
                <c:pt idx="274">
                  <c:v>3.1356898517673892</c:v>
                </c:pt>
                <c:pt idx="275">
                  <c:v>3.1470923603192702</c:v>
                </c:pt>
                <c:pt idx="276">
                  <c:v>3.1584948688711521</c:v>
                </c:pt>
                <c:pt idx="277">
                  <c:v>3.169897377423033</c:v>
                </c:pt>
                <c:pt idx="278">
                  <c:v>3.181299885974914</c:v>
                </c:pt>
                <c:pt idx="279">
                  <c:v>3.1927023945267958</c:v>
                </c:pt>
                <c:pt idx="280">
                  <c:v>3.2041049030786772</c:v>
                </c:pt>
                <c:pt idx="281">
                  <c:v>3.2155074116305591</c:v>
                </c:pt>
                <c:pt idx="282">
                  <c:v>3.2269099201824401</c:v>
                </c:pt>
                <c:pt idx="283">
                  <c:v>3.2383124287343219</c:v>
                </c:pt>
                <c:pt idx="284">
                  <c:v>3.2497149372862029</c:v>
                </c:pt>
                <c:pt idx="285">
                  <c:v>3.2611174458380847</c:v>
                </c:pt>
                <c:pt idx="286">
                  <c:v>3.2725199543899657</c:v>
                </c:pt>
                <c:pt idx="287">
                  <c:v>3.2839224629418471</c:v>
                </c:pt>
                <c:pt idx="288">
                  <c:v>3.2953249714937285</c:v>
                </c:pt>
                <c:pt idx="289">
                  <c:v>3.3067274800456099</c:v>
                </c:pt>
                <c:pt idx="290">
                  <c:v>3.3181299885974918</c:v>
                </c:pt>
                <c:pt idx="291">
                  <c:v>3.3295324971493727</c:v>
                </c:pt>
                <c:pt idx="292">
                  <c:v>3.3409350057012546</c:v>
                </c:pt>
                <c:pt idx="293">
                  <c:v>3.3523375142531355</c:v>
                </c:pt>
                <c:pt idx="294">
                  <c:v>3.3637400228050174</c:v>
                </c:pt>
                <c:pt idx="295">
                  <c:v>3.3751425313568983</c:v>
                </c:pt>
                <c:pt idx="296">
                  <c:v>3.3865450399087798</c:v>
                </c:pt>
                <c:pt idx="297">
                  <c:v>3.3979475484606612</c:v>
                </c:pt>
                <c:pt idx="298">
                  <c:v>3.4093500570125426</c:v>
                </c:pt>
                <c:pt idx="299">
                  <c:v>3.4207525655644244</c:v>
                </c:pt>
                <c:pt idx="300">
                  <c:v>3.4321550741163054</c:v>
                </c:pt>
                <c:pt idx="301">
                  <c:v>3.4435575826681872</c:v>
                </c:pt>
                <c:pt idx="302">
                  <c:v>3.4549600912200682</c:v>
                </c:pt>
                <c:pt idx="303">
                  <c:v>3.46636259977195</c:v>
                </c:pt>
                <c:pt idx="304">
                  <c:v>3.477765108323831</c:v>
                </c:pt>
                <c:pt idx="305">
                  <c:v>3.4891676168757129</c:v>
                </c:pt>
                <c:pt idx="306">
                  <c:v>3.5005701254275943</c:v>
                </c:pt>
                <c:pt idx="307">
                  <c:v>3.5119726339794752</c:v>
                </c:pt>
                <c:pt idx="308">
                  <c:v>3.5233751425313571</c:v>
                </c:pt>
                <c:pt idx="309">
                  <c:v>3.534777651083238</c:v>
                </c:pt>
                <c:pt idx="310">
                  <c:v>3.5461801596351199</c:v>
                </c:pt>
                <c:pt idx="311">
                  <c:v>3.5575826681870009</c:v>
                </c:pt>
                <c:pt idx="312">
                  <c:v>3.5689851767388827</c:v>
                </c:pt>
                <c:pt idx="313">
                  <c:v>3.5803876852907637</c:v>
                </c:pt>
                <c:pt idx="314">
                  <c:v>3.5917901938426455</c:v>
                </c:pt>
                <c:pt idx="315">
                  <c:v>3.6031927023945269</c:v>
                </c:pt>
                <c:pt idx="316">
                  <c:v>3.6145952109464079</c:v>
                </c:pt>
                <c:pt idx="317">
                  <c:v>3.6259977194982898</c:v>
                </c:pt>
                <c:pt idx="318">
                  <c:v>3.6374002280501707</c:v>
                </c:pt>
                <c:pt idx="319">
                  <c:v>3.6488027366020526</c:v>
                </c:pt>
                <c:pt idx="320">
                  <c:v>3.6602052451539335</c:v>
                </c:pt>
                <c:pt idx="321">
                  <c:v>3.6716077537058154</c:v>
                </c:pt>
                <c:pt idx="322">
                  <c:v>3.6830102622576968</c:v>
                </c:pt>
                <c:pt idx="323">
                  <c:v>3.6944127708095782</c:v>
                </c:pt>
                <c:pt idx="324">
                  <c:v>3.7058152793614596</c:v>
                </c:pt>
                <c:pt idx="325">
                  <c:v>3.7172177879133415</c:v>
                </c:pt>
                <c:pt idx="326">
                  <c:v>3.7286202964652224</c:v>
                </c:pt>
                <c:pt idx="327">
                  <c:v>3.7400228050171034</c:v>
                </c:pt>
                <c:pt idx="328">
                  <c:v>3.7514253135689852</c:v>
                </c:pt>
                <c:pt idx="329">
                  <c:v>3.7628278221208662</c:v>
                </c:pt>
                <c:pt idx="330">
                  <c:v>3.774230330672748</c:v>
                </c:pt>
                <c:pt idx="331">
                  <c:v>3.7856328392246295</c:v>
                </c:pt>
                <c:pt idx="332">
                  <c:v>3.7970353477765109</c:v>
                </c:pt>
                <c:pt idx="333">
                  <c:v>3.8084378563283923</c:v>
                </c:pt>
                <c:pt idx="334">
                  <c:v>3.8198403648802741</c:v>
                </c:pt>
                <c:pt idx="335">
                  <c:v>3.8312428734321551</c:v>
                </c:pt>
                <c:pt idx="336">
                  <c:v>3.842645381984036</c:v>
                </c:pt>
                <c:pt idx="337">
                  <c:v>3.8540478905359179</c:v>
                </c:pt>
                <c:pt idx="338">
                  <c:v>3.8654503990877989</c:v>
                </c:pt>
                <c:pt idx="339">
                  <c:v>3.8768529076396807</c:v>
                </c:pt>
                <c:pt idx="340">
                  <c:v>3.8882554161915621</c:v>
                </c:pt>
                <c:pt idx="341">
                  <c:v>3.899657924743444</c:v>
                </c:pt>
                <c:pt idx="342">
                  <c:v>3.9110604332953249</c:v>
                </c:pt>
                <c:pt idx="343">
                  <c:v>3.9224629418472068</c:v>
                </c:pt>
                <c:pt idx="344">
                  <c:v>3.9338654503990877</c:v>
                </c:pt>
                <c:pt idx="345">
                  <c:v>3.9452679589509696</c:v>
                </c:pt>
                <c:pt idx="346">
                  <c:v>3.9566704675028506</c:v>
                </c:pt>
                <c:pt idx="347">
                  <c:v>3.9680729760547315</c:v>
                </c:pt>
                <c:pt idx="348">
                  <c:v>3.9794754846066134</c:v>
                </c:pt>
                <c:pt idx="349">
                  <c:v>3.9908779931584948</c:v>
                </c:pt>
                <c:pt idx="350">
                  <c:v>4.0022805017103762</c:v>
                </c:pt>
                <c:pt idx="351">
                  <c:v>4.0136830102622572</c:v>
                </c:pt>
                <c:pt idx="352">
                  <c:v>4.025085518814139</c:v>
                </c:pt>
                <c:pt idx="353">
                  <c:v>4.0364880273660209</c:v>
                </c:pt>
                <c:pt idx="354">
                  <c:v>4.0478905359179018</c:v>
                </c:pt>
                <c:pt idx="355">
                  <c:v>4.0592930444697837</c:v>
                </c:pt>
                <c:pt idx="356">
                  <c:v>4.0706955530216646</c:v>
                </c:pt>
                <c:pt idx="357">
                  <c:v>4.0820980615735465</c:v>
                </c:pt>
                <c:pt idx="358">
                  <c:v>4.0935005701254275</c:v>
                </c:pt>
                <c:pt idx="359">
                  <c:v>4.1049030786773093</c:v>
                </c:pt>
                <c:pt idx="360">
                  <c:v>4.1163055872291903</c:v>
                </c:pt>
                <c:pt idx="361">
                  <c:v>4.1277080957810721</c:v>
                </c:pt>
                <c:pt idx="362">
                  <c:v>4.1391106043329531</c:v>
                </c:pt>
                <c:pt idx="363">
                  <c:v>4.1505131128848349</c:v>
                </c:pt>
                <c:pt idx="364">
                  <c:v>4.1619156214367159</c:v>
                </c:pt>
                <c:pt idx="365">
                  <c:v>4.1733181299885977</c:v>
                </c:pt>
                <c:pt idx="366">
                  <c:v>4.1847206385404787</c:v>
                </c:pt>
                <c:pt idx="367">
                  <c:v>4.1961231470923597</c:v>
                </c:pt>
                <c:pt idx="368">
                  <c:v>4.2075256556442415</c:v>
                </c:pt>
                <c:pt idx="369">
                  <c:v>4.2189281641961234</c:v>
                </c:pt>
                <c:pt idx="370">
                  <c:v>4.2303306727480043</c:v>
                </c:pt>
                <c:pt idx="371">
                  <c:v>4.2417331812998862</c:v>
                </c:pt>
                <c:pt idx="372">
                  <c:v>4.253135689851768</c:v>
                </c:pt>
                <c:pt idx="373">
                  <c:v>4.264538198403649</c:v>
                </c:pt>
                <c:pt idx="374">
                  <c:v>4.2759407069555309</c:v>
                </c:pt>
                <c:pt idx="375">
                  <c:v>4.2873432155074118</c:v>
                </c:pt>
                <c:pt idx="376">
                  <c:v>4.2987457240592928</c:v>
                </c:pt>
                <c:pt idx="377">
                  <c:v>4.3101482326111746</c:v>
                </c:pt>
                <c:pt idx="378">
                  <c:v>4.3215507411630556</c:v>
                </c:pt>
                <c:pt idx="379">
                  <c:v>4.3329532497149374</c:v>
                </c:pt>
                <c:pt idx="380">
                  <c:v>4.3443557582668184</c:v>
                </c:pt>
                <c:pt idx="381">
                  <c:v>4.3557582668187003</c:v>
                </c:pt>
                <c:pt idx="382">
                  <c:v>4.3671607753705812</c:v>
                </c:pt>
                <c:pt idx="383">
                  <c:v>4.3785632839224631</c:v>
                </c:pt>
                <c:pt idx="384">
                  <c:v>4.389965792474344</c:v>
                </c:pt>
                <c:pt idx="385">
                  <c:v>4.4013683010262259</c:v>
                </c:pt>
                <c:pt idx="386">
                  <c:v>4.4127708095781069</c:v>
                </c:pt>
                <c:pt idx="387">
                  <c:v>4.4241733181299887</c:v>
                </c:pt>
                <c:pt idx="388">
                  <c:v>4.4355758266818697</c:v>
                </c:pt>
                <c:pt idx="389">
                  <c:v>4.4469783352337515</c:v>
                </c:pt>
                <c:pt idx="390">
                  <c:v>4.4583808437856334</c:v>
                </c:pt>
                <c:pt idx="391">
                  <c:v>4.4697833523375143</c:v>
                </c:pt>
                <c:pt idx="392">
                  <c:v>4.4811858608893962</c:v>
                </c:pt>
                <c:pt idx="393">
                  <c:v>4.4925883694412772</c:v>
                </c:pt>
                <c:pt idx="394">
                  <c:v>4.503990877993159</c:v>
                </c:pt>
                <c:pt idx="395">
                  <c:v>4.51539338654504</c:v>
                </c:pt>
                <c:pt idx="396">
                  <c:v>4.5267958950969209</c:v>
                </c:pt>
                <c:pt idx="397">
                  <c:v>4.5381984036488028</c:v>
                </c:pt>
                <c:pt idx="398">
                  <c:v>4.5496009122006837</c:v>
                </c:pt>
                <c:pt idx="399">
                  <c:v>4.5610034207525656</c:v>
                </c:pt>
                <c:pt idx="400">
                  <c:v>4.5724059293044466</c:v>
                </c:pt>
                <c:pt idx="401">
                  <c:v>4.5838084378563284</c:v>
                </c:pt>
                <c:pt idx="402">
                  <c:v>4.5952109464082094</c:v>
                </c:pt>
                <c:pt idx="403">
                  <c:v>4.6066134549600912</c:v>
                </c:pt>
                <c:pt idx="404">
                  <c:v>4.6180159635119722</c:v>
                </c:pt>
                <c:pt idx="405">
                  <c:v>4.629418472063854</c:v>
                </c:pt>
                <c:pt idx="406">
                  <c:v>4.6408209806157359</c:v>
                </c:pt>
                <c:pt idx="407">
                  <c:v>4.6522234891676169</c:v>
                </c:pt>
                <c:pt idx="408">
                  <c:v>4.6636259977194987</c:v>
                </c:pt>
                <c:pt idx="409">
                  <c:v>4.6750285062713797</c:v>
                </c:pt>
                <c:pt idx="410">
                  <c:v>4.6864310148232615</c:v>
                </c:pt>
                <c:pt idx="411">
                  <c:v>4.6978335233751425</c:v>
                </c:pt>
                <c:pt idx="412">
                  <c:v>4.7092360319270243</c:v>
                </c:pt>
                <c:pt idx="413">
                  <c:v>4.7206385404789053</c:v>
                </c:pt>
                <c:pt idx="414">
                  <c:v>4.7320410490307871</c:v>
                </c:pt>
                <c:pt idx="415">
                  <c:v>4.7434435575826681</c:v>
                </c:pt>
                <c:pt idx="416">
                  <c:v>4.7548460661345491</c:v>
                </c:pt>
                <c:pt idx="417">
                  <c:v>4.7662485746864309</c:v>
                </c:pt>
                <c:pt idx="418">
                  <c:v>4.7776510832383119</c:v>
                </c:pt>
                <c:pt idx="419">
                  <c:v>4.7890535917901937</c:v>
                </c:pt>
                <c:pt idx="420">
                  <c:v>4.8004561003420747</c:v>
                </c:pt>
                <c:pt idx="421">
                  <c:v>4.8118586088939566</c:v>
                </c:pt>
                <c:pt idx="422">
                  <c:v>4.8232611174458384</c:v>
                </c:pt>
                <c:pt idx="423">
                  <c:v>4.8346636259977194</c:v>
                </c:pt>
                <c:pt idx="424">
                  <c:v>4.8460661345496012</c:v>
                </c:pt>
                <c:pt idx="425">
                  <c:v>4.8574686431014822</c:v>
                </c:pt>
                <c:pt idx="426">
                  <c:v>4.868871151653364</c:v>
                </c:pt>
                <c:pt idx="427">
                  <c:v>4.880273660205245</c:v>
                </c:pt>
                <c:pt idx="428">
                  <c:v>4.8916761687571269</c:v>
                </c:pt>
                <c:pt idx="429">
                  <c:v>4.9030786773090078</c:v>
                </c:pt>
                <c:pt idx="430">
                  <c:v>4.9144811858608897</c:v>
                </c:pt>
                <c:pt idx="431">
                  <c:v>4.9258836944127706</c:v>
                </c:pt>
                <c:pt idx="432">
                  <c:v>4.9372862029646525</c:v>
                </c:pt>
                <c:pt idx="433">
                  <c:v>4.9486887115165334</c:v>
                </c:pt>
                <c:pt idx="434">
                  <c:v>4.9600912200684153</c:v>
                </c:pt>
                <c:pt idx="435">
                  <c:v>4.9714937286202963</c:v>
                </c:pt>
                <c:pt idx="436">
                  <c:v>4.9828962371721772</c:v>
                </c:pt>
                <c:pt idx="437">
                  <c:v>4.9942987457240591</c:v>
                </c:pt>
                <c:pt idx="438">
                  <c:v>5.0057012542759409</c:v>
                </c:pt>
                <c:pt idx="439">
                  <c:v>5.0171037628278219</c:v>
                </c:pt>
                <c:pt idx="440">
                  <c:v>5.0285062713797037</c:v>
                </c:pt>
                <c:pt idx="441">
                  <c:v>5.0399087799315856</c:v>
                </c:pt>
                <c:pt idx="442">
                  <c:v>5.0513112884834666</c:v>
                </c:pt>
                <c:pt idx="443">
                  <c:v>5.0627137970353484</c:v>
                </c:pt>
                <c:pt idx="444">
                  <c:v>5.0741163055872294</c:v>
                </c:pt>
                <c:pt idx="445">
                  <c:v>5.0855188141391103</c:v>
                </c:pt>
                <c:pt idx="446">
                  <c:v>5.0969213226909922</c:v>
                </c:pt>
                <c:pt idx="447">
                  <c:v>5.1083238312428731</c:v>
                </c:pt>
                <c:pt idx="448">
                  <c:v>5.119726339794755</c:v>
                </c:pt>
                <c:pt idx="449">
                  <c:v>5.131128848346636</c:v>
                </c:pt>
                <c:pt idx="450">
                  <c:v>5.1425313568985178</c:v>
                </c:pt>
                <c:pt idx="451">
                  <c:v>5.1539338654503988</c:v>
                </c:pt>
                <c:pt idx="452">
                  <c:v>5.1653363740022806</c:v>
                </c:pt>
                <c:pt idx="453">
                  <c:v>5.1767388825541616</c:v>
                </c:pt>
                <c:pt idx="454">
                  <c:v>5.1881413911060434</c:v>
                </c:pt>
                <c:pt idx="455">
                  <c:v>5.1995438996579244</c:v>
                </c:pt>
                <c:pt idx="456">
                  <c:v>5.2109464082098063</c:v>
                </c:pt>
                <c:pt idx="457">
                  <c:v>5.2223489167616872</c:v>
                </c:pt>
                <c:pt idx="458">
                  <c:v>5.2337514253135691</c:v>
                </c:pt>
                <c:pt idx="459">
                  <c:v>5.2451539338654509</c:v>
                </c:pt>
                <c:pt idx="460">
                  <c:v>5.2565564424173319</c:v>
                </c:pt>
                <c:pt idx="461">
                  <c:v>5.2679589509692137</c:v>
                </c:pt>
                <c:pt idx="462">
                  <c:v>5.2793614595210947</c:v>
                </c:pt>
                <c:pt idx="463">
                  <c:v>5.2907639680729766</c:v>
                </c:pt>
                <c:pt idx="464">
                  <c:v>5.3021664766248575</c:v>
                </c:pt>
                <c:pt idx="465">
                  <c:v>5.3135689851767385</c:v>
                </c:pt>
                <c:pt idx="466">
                  <c:v>5.3249714937286203</c:v>
                </c:pt>
                <c:pt idx="467">
                  <c:v>5.3363740022805013</c:v>
                </c:pt>
                <c:pt idx="468">
                  <c:v>5.3477765108323831</c:v>
                </c:pt>
                <c:pt idx="469">
                  <c:v>5.3591790193842641</c:v>
                </c:pt>
                <c:pt idx="470">
                  <c:v>5.370581527936146</c:v>
                </c:pt>
                <c:pt idx="471">
                  <c:v>5.3819840364880269</c:v>
                </c:pt>
                <c:pt idx="472">
                  <c:v>5.3933865450399088</c:v>
                </c:pt>
                <c:pt idx="473">
                  <c:v>5.4047890535917897</c:v>
                </c:pt>
                <c:pt idx="474">
                  <c:v>5.4161915621436716</c:v>
                </c:pt>
                <c:pt idx="475">
                  <c:v>5.4275940706955534</c:v>
                </c:pt>
                <c:pt idx="476">
                  <c:v>5.4389965792474344</c:v>
                </c:pt>
                <c:pt idx="477">
                  <c:v>5.4503990877993163</c:v>
                </c:pt>
                <c:pt idx="478">
                  <c:v>5.4618015963511972</c:v>
                </c:pt>
                <c:pt idx="479">
                  <c:v>5.4732041049030791</c:v>
                </c:pt>
                <c:pt idx="480">
                  <c:v>5.48460661345496</c:v>
                </c:pt>
                <c:pt idx="481">
                  <c:v>5.4960091220068419</c:v>
                </c:pt>
                <c:pt idx="482">
                  <c:v>5.5074116305587228</c:v>
                </c:pt>
                <c:pt idx="483">
                  <c:v>5.5188141391106047</c:v>
                </c:pt>
                <c:pt idx="484">
                  <c:v>5.5302166476624857</c:v>
                </c:pt>
                <c:pt idx="485">
                  <c:v>5.5416191562143666</c:v>
                </c:pt>
                <c:pt idx="486">
                  <c:v>5.5530216647662485</c:v>
                </c:pt>
                <c:pt idx="487">
                  <c:v>5.5644241733181294</c:v>
                </c:pt>
                <c:pt idx="488">
                  <c:v>5.5758266818700113</c:v>
                </c:pt>
                <c:pt idx="489">
                  <c:v>5.5872291904218923</c:v>
                </c:pt>
                <c:pt idx="490">
                  <c:v>5.5986316989737741</c:v>
                </c:pt>
                <c:pt idx="491">
                  <c:v>5.610034207525656</c:v>
                </c:pt>
                <c:pt idx="492">
                  <c:v>5.6214367160775369</c:v>
                </c:pt>
                <c:pt idx="493">
                  <c:v>5.6328392246294188</c:v>
                </c:pt>
                <c:pt idx="494">
                  <c:v>5.6442417331812997</c:v>
                </c:pt>
                <c:pt idx="495">
                  <c:v>5.6556442417331816</c:v>
                </c:pt>
                <c:pt idx="496">
                  <c:v>5.6670467502850626</c:v>
                </c:pt>
                <c:pt idx="497">
                  <c:v>5.6784492588369444</c:v>
                </c:pt>
                <c:pt idx="498">
                  <c:v>5.6898517673888254</c:v>
                </c:pt>
                <c:pt idx="499">
                  <c:v>5.7012542759407072</c:v>
                </c:pt>
                <c:pt idx="500">
                  <c:v>5.7126567844925882</c:v>
                </c:pt>
                <c:pt idx="501">
                  <c:v>5.72405929304447</c:v>
                </c:pt>
                <c:pt idx="502">
                  <c:v>5.735461801596351</c:v>
                </c:pt>
                <c:pt idx="503">
                  <c:v>5.7468643101482328</c:v>
                </c:pt>
                <c:pt idx="504">
                  <c:v>5.7582668187001138</c:v>
                </c:pt>
                <c:pt idx="505">
                  <c:v>5.7696693272519948</c:v>
                </c:pt>
                <c:pt idx="506">
                  <c:v>5.7810718358038766</c:v>
                </c:pt>
                <c:pt idx="507">
                  <c:v>5.7924743443557585</c:v>
                </c:pt>
                <c:pt idx="508">
                  <c:v>5.8038768529076394</c:v>
                </c:pt>
                <c:pt idx="509">
                  <c:v>5.8152793614595213</c:v>
                </c:pt>
                <c:pt idx="510">
                  <c:v>5.8266818700114031</c:v>
                </c:pt>
                <c:pt idx="511">
                  <c:v>5.8380843785632841</c:v>
                </c:pt>
                <c:pt idx="512">
                  <c:v>5.849486887115166</c:v>
                </c:pt>
                <c:pt idx="513">
                  <c:v>5.8608893956670469</c:v>
                </c:pt>
                <c:pt idx="514">
                  <c:v>5.8722919042189279</c:v>
                </c:pt>
                <c:pt idx="515">
                  <c:v>5.8836944127708097</c:v>
                </c:pt>
                <c:pt idx="516">
                  <c:v>5.8950969213226907</c:v>
                </c:pt>
                <c:pt idx="517">
                  <c:v>5.9064994298745725</c:v>
                </c:pt>
                <c:pt idx="518">
                  <c:v>5.9179019384264535</c:v>
                </c:pt>
                <c:pt idx="519">
                  <c:v>5.9293044469783354</c:v>
                </c:pt>
                <c:pt idx="520">
                  <c:v>5.9407069555302163</c:v>
                </c:pt>
                <c:pt idx="521">
                  <c:v>5.9521094640820982</c:v>
                </c:pt>
                <c:pt idx="522">
                  <c:v>5.9635119726339791</c:v>
                </c:pt>
                <c:pt idx="523">
                  <c:v>5.974914481185861</c:v>
                </c:pt>
                <c:pt idx="524">
                  <c:v>5.986316989737742</c:v>
                </c:pt>
                <c:pt idx="525">
                  <c:v>5.9977194982896238</c:v>
                </c:pt>
                <c:pt idx="526">
                  <c:v>6.0091220068415048</c:v>
                </c:pt>
                <c:pt idx="527">
                  <c:v>6.0205245153933866</c:v>
                </c:pt>
                <c:pt idx="528">
                  <c:v>6.0319270239452685</c:v>
                </c:pt>
                <c:pt idx="529">
                  <c:v>6.0433295324971494</c:v>
                </c:pt>
                <c:pt idx="530">
                  <c:v>6.0547320410490313</c:v>
                </c:pt>
                <c:pt idx="531">
                  <c:v>6.0661345496009123</c:v>
                </c:pt>
                <c:pt idx="532">
                  <c:v>6.0775370581527941</c:v>
                </c:pt>
                <c:pt idx="533">
                  <c:v>6.0889395667046751</c:v>
                </c:pt>
                <c:pt idx="534">
                  <c:v>6.100342075256556</c:v>
                </c:pt>
                <c:pt idx="535">
                  <c:v>6.1117445838084379</c:v>
                </c:pt>
                <c:pt idx="536">
                  <c:v>6.1231470923603188</c:v>
                </c:pt>
                <c:pt idx="537">
                  <c:v>6.1345496009122007</c:v>
                </c:pt>
                <c:pt idx="538">
                  <c:v>6.1459521094640817</c:v>
                </c:pt>
                <c:pt idx="539">
                  <c:v>6.1573546180159635</c:v>
                </c:pt>
                <c:pt idx="540">
                  <c:v>6.1687571265678445</c:v>
                </c:pt>
                <c:pt idx="541">
                  <c:v>6.1801596351197263</c:v>
                </c:pt>
                <c:pt idx="542">
                  <c:v>6.1915621436716073</c:v>
                </c:pt>
                <c:pt idx="543">
                  <c:v>6.2029646522234891</c:v>
                </c:pt>
                <c:pt idx="544">
                  <c:v>6.214367160775371</c:v>
                </c:pt>
                <c:pt idx="545">
                  <c:v>6.225769669327252</c:v>
                </c:pt>
                <c:pt idx="546">
                  <c:v>6.2371721778791338</c:v>
                </c:pt>
                <c:pt idx="547">
                  <c:v>6.2485746864310148</c:v>
                </c:pt>
                <c:pt idx="548">
                  <c:v>6.2599771949828966</c:v>
                </c:pt>
                <c:pt idx="549">
                  <c:v>6.2713797035347785</c:v>
                </c:pt>
                <c:pt idx="550">
                  <c:v>6.2827822120866585</c:v>
                </c:pt>
                <c:pt idx="551">
                  <c:v>6.2941847206385404</c:v>
                </c:pt>
                <c:pt idx="552">
                  <c:v>6.3055872291904222</c:v>
                </c:pt>
                <c:pt idx="553">
                  <c:v>6.3169897377423041</c:v>
                </c:pt>
                <c:pt idx="554">
                  <c:v>6.3283922462941842</c:v>
                </c:pt>
                <c:pt idx="555">
                  <c:v>6.339794754846066</c:v>
                </c:pt>
                <c:pt idx="556">
                  <c:v>6.3511972633979479</c:v>
                </c:pt>
                <c:pt idx="557">
                  <c:v>6.362599771949828</c:v>
                </c:pt>
                <c:pt idx="558">
                  <c:v>6.3740022805017098</c:v>
                </c:pt>
                <c:pt idx="559">
                  <c:v>6.3854047890535917</c:v>
                </c:pt>
                <c:pt idx="560">
                  <c:v>6.3968072976054735</c:v>
                </c:pt>
                <c:pt idx="561">
                  <c:v>6.4082098061573545</c:v>
                </c:pt>
                <c:pt idx="562">
                  <c:v>6.4196123147092363</c:v>
                </c:pt>
                <c:pt idx="563">
                  <c:v>6.4310148232611182</c:v>
                </c:pt>
                <c:pt idx="564">
                  <c:v>6.4424173318129982</c:v>
                </c:pt>
                <c:pt idx="565">
                  <c:v>6.4538198403648801</c:v>
                </c:pt>
                <c:pt idx="566">
                  <c:v>6.465222348916762</c:v>
                </c:pt>
                <c:pt idx="567">
                  <c:v>6.4766248574686438</c:v>
                </c:pt>
                <c:pt idx="568">
                  <c:v>6.4880273660205239</c:v>
                </c:pt>
                <c:pt idx="569">
                  <c:v>6.4994298745724057</c:v>
                </c:pt>
                <c:pt idx="570">
                  <c:v>6.5108323831242876</c:v>
                </c:pt>
                <c:pt idx="571">
                  <c:v>6.5222348916761694</c:v>
                </c:pt>
                <c:pt idx="572">
                  <c:v>6.5336374002280495</c:v>
                </c:pt>
                <c:pt idx="573">
                  <c:v>6.5450399087799314</c:v>
                </c:pt>
                <c:pt idx="574">
                  <c:v>6.5564424173318132</c:v>
                </c:pt>
                <c:pt idx="575">
                  <c:v>6.5678449258836942</c:v>
                </c:pt>
                <c:pt idx="576">
                  <c:v>6.579247434435576</c:v>
                </c:pt>
                <c:pt idx="577">
                  <c:v>6.590649942987457</c:v>
                </c:pt>
                <c:pt idx="578">
                  <c:v>6.6020524515393388</c:v>
                </c:pt>
                <c:pt idx="579">
                  <c:v>6.6134549600912198</c:v>
                </c:pt>
                <c:pt idx="580">
                  <c:v>6.6248574686431017</c:v>
                </c:pt>
                <c:pt idx="581">
                  <c:v>6.6362599771949835</c:v>
                </c:pt>
                <c:pt idx="582">
                  <c:v>6.6476624857468654</c:v>
                </c:pt>
                <c:pt idx="583">
                  <c:v>6.6590649942987454</c:v>
                </c:pt>
                <c:pt idx="584">
                  <c:v>6.6704675028506273</c:v>
                </c:pt>
                <c:pt idx="585">
                  <c:v>6.6818700114025091</c:v>
                </c:pt>
                <c:pt idx="586">
                  <c:v>6.6932725199543892</c:v>
                </c:pt>
                <c:pt idx="587">
                  <c:v>6.7046750285062711</c:v>
                </c:pt>
                <c:pt idx="588">
                  <c:v>6.7160775370581529</c:v>
                </c:pt>
                <c:pt idx="589">
                  <c:v>6.7274800456100348</c:v>
                </c:pt>
                <c:pt idx="590">
                  <c:v>6.7388825541619148</c:v>
                </c:pt>
                <c:pt idx="591">
                  <c:v>6.7502850627137967</c:v>
                </c:pt>
                <c:pt idx="592">
                  <c:v>6.7616875712656785</c:v>
                </c:pt>
                <c:pt idx="593">
                  <c:v>6.7730900798175595</c:v>
                </c:pt>
                <c:pt idx="594">
                  <c:v>6.7844925883694414</c:v>
                </c:pt>
                <c:pt idx="595">
                  <c:v>6.7958950969213223</c:v>
                </c:pt>
                <c:pt idx="596">
                  <c:v>6.8072976054732042</c:v>
                </c:pt>
                <c:pt idx="597">
                  <c:v>6.8187001140250851</c:v>
                </c:pt>
                <c:pt idx="598">
                  <c:v>6.830102622576967</c:v>
                </c:pt>
                <c:pt idx="599">
                  <c:v>6.8415051311288488</c:v>
                </c:pt>
                <c:pt idx="600">
                  <c:v>6.8529076396807307</c:v>
                </c:pt>
                <c:pt idx="601">
                  <c:v>6.8643101482326108</c:v>
                </c:pt>
                <c:pt idx="602">
                  <c:v>6.8757126567844926</c:v>
                </c:pt>
                <c:pt idx="603">
                  <c:v>6.8871151653363745</c:v>
                </c:pt>
                <c:pt idx="604">
                  <c:v>6.8985176738882545</c:v>
                </c:pt>
                <c:pt idx="605">
                  <c:v>6.9099201824401364</c:v>
                </c:pt>
                <c:pt idx="606">
                  <c:v>6.9213226909920182</c:v>
                </c:pt>
                <c:pt idx="607">
                  <c:v>6.9327251995439001</c:v>
                </c:pt>
                <c:pt idx="608">
                  <c:v>6.9441277080957802</c:v>
                </c:pt>
                <c:pt idx="609">
                  <c:v>6.955530216647662</c:v>
                </c:pt>
                <c:pt idx="610">
                  <c:v>6.9669327251995439</c:v>
                </c:pt>
                <c:pt idx="611">
                  <c:v>6.9783352337514257</c:v>
                </c:pt>
                <c:pt idx="612">
                  <c:v>6.9897377423033067</c:v>
                </c:pt>
                <c:pt idx="613">
                  <c:v>7.0011402508551885</c:v>
                </c:pt>
                <c:pt idx="614">
                  <c:v>7.0125427594070704</c:v>
                </c:pt>
                <c:pt idx="615">
                  <c:v>7.0239452679589505</c:v>
                </c:pt>
                <c:pt idx="616">
                  <c:v>7.0353477765108323</c:v>
                </c:pt>
                <c:pt idx="617">
                  <c:v>7.0467502850627142</c:v>
                </c:pt>
                <c:pt idx="618">
                  <c:v>7.058152793614596</c:v>
                </c:pt>
                <c:pt idx="619">
                  <c:v>7.0695553021664761</c:v>
                </c:pt>
                <c:pt idx="620">
                  <c:v>7.0809578107183579</c:v>
                </c:pt>
                <c:pt idx="621">
                  <c:v>7.0923603192702398</c:v>
                </c:pt>
                <c:pt idx="622">
                  <c:v>7.1037628278221217</c:v>
                </c:pt>
                <c:pt idx="623">
                  <c:v>7.1151653363740017</c:v>
                </c:pt>
                <c:pt idx="624">
                  <c:v>7.1265678449258836</c:v>
                </c:pt>
                <c:pt idx="625">
                  <c:v>7.1379703534777654</c:v>
                </c:pt>
                <c:pt idx="626">
                  <c:v>7.1493728620296455</c:v>
                </c:pt>
                <c:pt idx="627">
                  <c:v>7.1607753705815274</c:v>
                </c:pt>
                <c:pt idx="628">
                  <c:v>7.1721778791334092</c:v>
                </c:pt>
                <c:pt idx="629">
                  <c:v>7.1835803876852911</c:v>
                </c:pt>
                <c:pt idx="630">
                  <c:v>7.194982896237172</c:v>
                </c:pt>
                <c:pt idx="631">
                  <c:v>7.2063854047890539</c:v>
                </c:pt>
                <c:pt idx="632">
                  <c:v>7.2177879133409357</c:v>
                </c:pt>
                <c:pt idx="633">
                  <c:v>7.2291904218928158</c:v>
                </c:pt>
                <c:pt idx="634">
                  <c:v>7.2405929304446977</c:v>
                </c:pt>
                <c:pt idx="635">
                  <c:v>7.2519954389965795</c:v>
                </c:pt>
                <c:pt idx="636">
                  <c:v>7.2633979475484614</c:v>
                </c:pt>
                <c:pt idx="637">
                  <c:v>7.2748004561003414</c:v>
                </c:pt>
                <c:pt idx="638">
                  <c:v>7.2862029646522233</c:v>
                </c:pt>
                <c:pt idx="639">
                  <c:v>7.2976054732041051</c:v>
                </c:pt>
                <c:pt idx="640">
                  <c:v>7.309007981755987</c:v>
                </c:pt>
                <c:pt idx="641">
                  <c:v>7.3204104903078671</c:v>
                </c:pt>
                <c:pt idx="642">
                  <c:v>7.3318129988597489</c:v>
                </c:pt>
                <c:pt idx="643">
                  <c:v>7.3432155074116308</c:v>
                </c:pt>
                <c:pt idx="644">
                  <c:v>7.3546180159635117</c:v>
                </c:pt>
                <c:pt idx="645">
                  <c:v>7.3660205245153936</c:v>
                </c:pt>
                <c:pt idx="646">
                  <c:v>7.3774230330672745</c:v>
                </c:pt>
                <c:pt idx="647">
                  <c:v>7.3888255416191564</c:v>
                </c:pt>
                <c:pt idx="648">
                  <c:v>7.4002280501710374</c:v>
                </c:pt>
                <c:pt idx="649">
                  <c:v>7.4116305587229192</c:v>
                </c:pt>
                <c:pt idx="650">
                  <c:v>7.4230330672748011</c:v>
                </c:pt>
                <c:pt idx="651">
                  <c:v>7.4344355758266829</c:v>
                </c:pt>
                <c:pt idx="652">
                  <c:v>7.445838084378563</c:v>
                </c:pt>
                <c:pt idx="653">
                  <c:v>7.4572405929304448</c:v>
                </c:pt>
                <c:pt idx="654">
                  <c:v>7.4686431014823267</c:v>
                </c:pt>
                <c:pt idx="655">
                  <c:v>7.4800456100342068</c:v>
                </c:pt>
                <c:pt idx="656">
                  <c:v>7.4914481185860886</c:v>
                </c:pt>
                <c:pt idx="657">
                  <c:v>7.5028506271379705</c:v>
                </c:pt>
                <c:pt idx="658">
                  <c:v>7.5142531356898523</c:v>
                </c:pt>
                <c:pt idx="659">
                  <c:v>7.5256556442417324</c:v>
                </c:pt>
                <c:pt idx="660">
                  <c:v>7.5370581527936142</c:v>
                </c:pt>
                <c:pt idx="661">
                  <c:v>7.5484606613454961</c:v>
                </c:pt>
                <c:pt idx="662">
                  <c:v>7.5598631698973779</c:v>
                </c:pt>
                <c:pt idx="663">
                  <c:v>7.5712656784492589</c:v>
                </c:pt>
                <c:pt idx="664">
                  <c:v>7.5826681870011399</c:v>
                </c:pt>
                <c:pt idx="665">
                  <c:v>7.5940706955530217</c:v>
                </c:pt>
                <c:pt idx="666">
                  <c:v>7.6054732041049027</c:v>
                </c:pt>
                <c:pt idx="667">
                  <c:v>7.6168757126567845</c:v>
                </c:pt>
                <c:pt idx="668">
                  <c:v>7.6282782212086664</c:v>
                </c:pt>
                <c:pt idx="669">
                  <c:v>7.6396807297605482</c:v>
                </c:pt>
                <c:pt idx="670">
                  <c:v>7.6510832383124283</c:v>
                </c:pt>
                <c:pt idx="671">
                  <c:v>7.6624857468643102</c:v>
                </c:pt>
                <c:pt idx="672">
                  <c:v>7.673888255416192</c:v>
                </c:pt>
                <c:pt idx="673">
                  <c:v>7.6852907639680721</c:v>
                </c:pt>
                <c:pt idx="674">
                  <c:v>7.6966932725199539</c:v>
                </c:pt>
                <c:pt idx="675">
                  <c:v>7.7080957810718358</c:v>
                </c:pt>
                <c:pt idx="676">
                  <c:v>7.7194982896237176</c:v>
                </c:pt>
                <c:pt idx="677">
                  <c:v>7.7309007981755977</c:v>
                </c:pt>
                <c:pt idx="678">
                  <c:v>7.7423033067274796</c:v>
                </c:pt>
                <c:pt idx="679">
                  <c:v>7.7537058152793614</c:v>
                </c:pt>
                <c:pt idx="680">
                  <c:v>7.7651083238312433</c:v>
                </c:pt>
                <c:pt idx="681">
                  <c:v>7.7765108323831242</c:v>
                </c:pt>
                <c:pt idx="682">
                  <c:v>7.7879133409350061</c:v>
                </c:pt>
                <c:pt idx="683">
                  <c:v>7.7993158494868879</c:v>
                </c:pt>
                <c:pt idx="684">
                  <c:v>7.810718358038768</c:v>
                </c:pt>
                <c:pt idx="685">
                  <c:v>7.8221208665906499</c:v>
                </c:pt>
                <c:pt idx="686">
                  <c:v>7.8335233751425317</c:v>
                </c:pt>
                <c:pt idx="687">
                  <c:v>7.8449258836944136</c:v>
                </c:pt>
                <c:pt idx="688">
                  <c:v>7.8563283922462936</c:v>
                </c:pt>
                <c:pt idx="689">
                  <c:v>7.8677309007981755</c:v>
                </c:pt>
                <c:pt idx="690">
                  <c:v>7.8791334093500573</c:v>
                </c:pt>
                <c:pt idx="691">
                  <c:v>7.8905359179019392</c:v>
                </c:pt>
                <c:pt idx="692">
                  <c:v>7.9019384264538193</c:v>
                </c:pt>
                <c:pt idx="693">
                  <c:v>7.9133409350057011</c:v>
                </c:pt>
                <c:pt idx="694">
                  <c:v>7.924743443557583</c:v>
                </c:pt>
                <c:pt idx="695">
                  <c:v>7.9361459521094631</c:v>
                </c:pt>
                <c:pt idx="696">
                  <c:v>7.9475484606613449</c:v>
                </c:pt>
                <c:pt idx="697">
                  <c:v>7.9589509692132268</c:v>
                </c:pt>
                <c:pt idx="698">
                  <c:v>7.9703534777651086</c:v>
                </c:pt>
                <c:pt idx="699">
                  <c:v>7.9817559863169896</c:v>
                </c:pt>
                <c:pt idx="700">
                  <c:v>7.9931584948688714</c:v>
                </c:pt>
                <c:pt idx="701">
                  <c:v>8.0045610034207524</c:v>
                </c:pt>
                <c:pt idx="702">
                  <c:v>8.0159635119726325</c:v>
                </c:pt>
                <c:pt idx="703">
                  <c:v>8.0273660205245143</c:v>
                </c:pt>
                <c:pt idx="704">
                  <c:v>8.0387685290763962</c:v>
                </c:pt>
                <c:pt idx="705">
                  <c:v>8.050171037628278</c:v>
                </c:pt>
                <c:pt idx="706">
                  <c:v>8.0615735461801599</c:v>
                </c:pt>
                <c:pt idx="707">
                  <c:v>8.0729760547320417</c:v>
                </c:pt>
                <c:pt idx="708">
                  <c:v>8.0843785632839236</c:v>
                </c:pt>
                <c:pt idx="709">
                  <c:v>8.0957810718358036</c:v>
                </c:pt>
                <c:pt idx="710">
                  <c:v>8.1071835803876855</c:v>
                </c:pt>
                <c:pt idx="711">
                  <c:v>8.1185860889395673</c:v>
                </c:pt>
                <c:pt idx="712">
                  <c:v>8.1299885974914492</c:v>
                </c:pt>
                <c:pt idx="713">
                  <c:v>8.1413911060433293</c:v>
                </c:pt>
                <c:pt idx="714">
                  <c:v>8.1527936145952111</c:v>
                </c:pt>
                <c:pt idx="715">
                  <c:v>8.164196123147093</c:v>
                </c:pt>
                <c:pt idx="716">
                  <c:v>8.1755986316989748</c:v>
                </c:pt>
                <c:pt idx="717">
                  <c:v>8.1870011402508549</c:v>
                </c:pt>
                <c:pt idx="718">
                  <c:v>8.1984036488027368</c:v>
                </c:pt>
                <c:pt idx="719">
                  <c:v>8.2098061573546186</c:v>
                </c:pt>
                <c:pt idx="720">
                  <c:v>8.2212086659065005</c:v>
                </c:pt>
                <c:pt idx="721">
                  <c:v>8.2326111744583805</c:v>
                </c:pt>
                <c:pt idx="722">
                  <c:v>8.2440136830102624</c:v>
                </c:pt>
                <c:pt idx="723">
                  <c:v>8.2554161915621442</c:v>
                </c:pt>
                <c:pt idx="724">
                  <c:v>8.2668187001140243</c:v>
                </c:pt>
                <c:pt idx="725">
                  <c:v>8.2782212086659062</c:v>
                </c:pt>
                <c:pt idx="726">
                  <c:v>8.289623717217788</c:v>
                </c:pt>
                <c:pt idx="727">
                  <c:v>8.3010262257696699</c:v>
                </c:pt>
                <c:pt idx="728">
                  <c:v>8.3124287343215499</c:v>
                </c:pt>
                <c:pt idx="729">
                  <c:v>8.3238312428734318</c:v>
                </c:pt>
                <c:pt idx="730">
                  <c:v>8.3352337514253136</c:v>
                </c:pt>
                <c:pt idx="731">
                  <c:v>8.3466362599771955</c:v>
                </c:pt>
                <c:pt idx="732">
                  <c:v>8.3580387685290756</c:v>
                </c:pt>
                <c:pt idx="733">
                  <c:v>8.3694412770809574</c:v>
                </c:pt>
                <c:pt idx="734">
                  <c:v>8.3808437856328393</c:v>
                </c:pt>
                <c:pt idx="735">
                  <c:v>8.3922462941847193</c:v>
                </c:pt>
                <c:pt idx="736">
                  <c:v>8.4036488027366012</c:v>
                </c:pt>
                <c:pt idx="737">
                  <c:v>8.415051311288483</c:v>
                </c:pt>
                <c:pt idx="738">
                  <c:v>8.4264538198403649</c:v>
                </c:pt>
                <c:pt idx="739">
                  <c:v>8.4378563283922468</c:v>
                </c:pt>
                <c:pt idx="740">
                  <c:v>8.4492588369441268</c:v>
                </c:pt>
                <c:pt idx="741">
                  <c:v>8.4606613454960087</c:v>
                </c:pt>
                <c:pt idx="742">
                  <c:v>8.4720638540478905</c:v>
                </c:pt>
                <c:pt idx="743">
                  <c:v>8.4834663625997724</c:v>
                </c:pt>
                <c:pt idx="744">
                  <c:v>8.4948688711516542</c:v>
                </c:pt>
                <c:pt idx="745">
                  <c:v>8.5062713797035361</c:v>
                </c:pt>
                <c:pt idx="746">
                  <c:v>8.5176738882554162</c:v>
                </c:pt>
                <c:pt idx="747">
                  <c:v>8.529076396807298</c:v>
                </c:pt>
                <c:pt idx="748">
                  <c:v>8.5404789053591799</c:v>
                </c:pt>
                <c:pt idx="749">
                  <c:v>8.5518814139110617</c:v>
                </c:pt>
                <c:pt idx="750">
                  <c:v>8.5632839224629418</c:v>
                </c:pt>
                <c:pt idx="751">
                  <c:v>8.5746864310148236</c:v>
                </c:pt>
                <c:pt idx="752">
                  <c:v>8.5860889395667055</c:v>
                </c:pt>
                <c:pt idx="753">
                  <c:v>8.5974914481185856</c:v>
                </c:pt>
                <c:pt idx="754">
                  <c:v>8.6088939566704674</c:v>
                </c:pt>
                <c:pt idx="755">
                  <c:v>8.6202964652223493</c:v>
                </c:pt>
                <c:pt idx="756">
                  <c:v>8.6316989737742311</c:v>
                </c:pt>
                <c:pt idx="757">
                  <c:v>8.6431014823261112</c:v>
                </c:pt>
                <c:pt idx="758">
                  <c:v>8.654503990877993</c:v>
                </c:pt>
                <c:pt idx="759">
                  <c:v>8.6659064994298749</c:v>
                </c:pt>
                <c:pt idx="760">
                  <c:v>8.6773090079817567</c:v>
                </c:pt>
                <c:pt idx="761">
                  <c:v>8.6887115165336368</c:v>
                </c:pt>
                <c:pt idx="762">
                  <c:v>8.7001140250855187</c:v>
                </c:pt>
                <c:pt idx="763">
                  <c:v>8.7115165336374005</c:v>
                </c:pt>
                <c:pt idx="764">
                  <c:v>8.7229190421892806</c:v>
                </c:pt>
                <c:pt idx="765">
                  <c:v>8.7343215507411625</c:v>
                </c:pt>
                <c:pt idx="766">
                  <c:v>8.7457240592930443</c:v>
                </c:pt>
                <c:pt idx="767">
                  <c:v>8.7571265678449262</c:v>
                </c:pt>
                <c:pt idx="768">
                  <c:v>8.7685290763968062</c:v>
                </c:pt>
                <c:pt idx="769">
                  <c:v>8.7799315849486881</c:v>
                </c:pt>
                <c:pt idx="770">
                  <c:v>8.7913340935005699</c:v>
                </c:pt>
                <c:pt idx="771">
                  <c:v>8.8027366020524518</c:v>
                </c:pt>
                <c:pt idx="772">
                  <c:v>8.8141391106043319</c:v>
                </c:pt>
                <c:pt idx="773">
                  <c:v>8.8255416191562137</c:v>
                </c:pt>
                <c:pt idx="774">
                  <c:v>8.8369441277080956</c:v>
                </c:pt>
                <c:pt idx="775">
                  <c:v>8.8483466362599774</c:v>
                </c:pt>
                <c:pt idx="776">
                  <c:v>8.8597491448118593</c:v>
                </c:pt>
                <c:pt idx="777">
                  <c:v>8.8711516533637393</c:v>
                </c:pt>
                <c:pt idx="778">
                  <c:v>8.8825541619156212</c:v>
                </c:pt>
                <c:pt idx="779">
                  <c:v>8.893956670467503</c:v>
                </c:pt>
                <c:pt idx="780">
                  <c:v>8.9053591790193849</c:v>
                </c:pt>
                <c:pt idx="781">
                  <c:v>8.9167616875712667</c:v>
                </c:pt>
                <c:pt idx="782">
                  <c:v>8.9281641961231468</c:v>
                </c:pt>
                <c:pt idx="783">
                  <c:v>8.9395667046750287</c:v>
                </c:pt>
                <c:pt idx="784">
                  <c:v>8.9509692132269105</c:v>
                </c:pt>
                <c:pt idx="785">
                  <c:v>8.9623717217787924</c:v>
                </c:pt>
                <c:pt idx="786">
                  <c:v>8.9737742303306725</c:v>
                </c:pt>
                <c:pt idx="787">
                  <c:v>8.9851767388825543</c:v>
                </c:pt>
                <c:pt idx="788">
                  <c:v>8.9965792474344362</c:v>
                </c:pt>
                <c:pt idx="789">
                  <c:v>9.007981755986318</c:v>
                </c:pt>
                <c:pt idx="790">
                  <c:v>9.0193842645381981</c:v>
                </c:pt>
                <c:pt idx="791">
                  <c:v>9.0307867730900799</c:v>
                </c:pt>
                <c:pt idx="792">
                  <c:v>9.0421892816419618</c:v>
                </c:pt>
                <c:pt idx="793">
                  <c:v>9.0535917901938419</c:v>
                </c:pt>
                <c:pt idx="794">
                  <c:v>9.0649942987457237</c:v>
                </c:pt>
                <c:pt idx="795">
                  <c:v>9.0763968072976056</c:v>
                </c:pt>
                <c:pt idx="796">
                  <c:v>9.0877993158494874</c:v>
                </c:pt>
                <c:pt idx="797">
                  <c:v>9.0992018244013675</c:v>
                </c:pt>
                <c:pt idx="798">
                  <c:v>9.1106043329532493</c:v>
                </c:pt>
                <c:pt idx="799">
                  <c:v>9.1220068415051312</c:v>
                </c:pt>
                <c:pt idx="800">
                  <c:v>9.133409350057013</c:v>
                </c:pt>
                <c:pt idx="801">
                  <c:v>9.1448118586088931</c:v>
                </c:pt>
                <c:pt idx="802">
                  <c:v>9.156214367160775</c:v>
                </c:pt>
                <c:pt idx="803">
                  <c:v>9.1676168757126568</c:v>
                </c:pt>
                <c:pt idx="804">
                  <c:v>9.1790193842645369</c:v>
                </c:pt>
                <c:pt idx="805">
                  <c:v>9.1904218928164187</c:v>
                </c:pt>
                <c:pt idx="806">
                  <c:v>9.2018244013683006</c:v>
                </c:pt>
                <c:pt idx="807">
                  <c:v>9.2132269099201825</c:v>
                </c:pt>
                <c:pt idx="808">
                  <c:v>9.2246294184720625</c:v>
                </c:pt>
                <c:pt idx="809">
                  <c:v>9.2360319270239444</c:v>
                </c:pt>
                <c:pt idx="810">
                  <c:v>9.2474344355758262</c:v>
                </c:pt>
                <c:pt idx="811">
                  <c:v>9.2588369441277081</c:v>
                </c:pt>
                <c:pt idx="812">
                  <c:v>9.2702394526795899</c:v>
                </c:pt>
                <c:pt idx="813">
                  <c:v>9.2816419612314718</c:v>
                </c:pt>
                <c:pt idx="814">
                  <c:v>9.2930444697833536</c:v>
                </c:pt>
                <c:pt idx="815">
                  <c:v>9.3044469783352337</c:v>
                </c:pt>
                <c:pt idx="816">
                  <c:v>9.3158494868871156</c:v>
                </c:pt>
                <c:pt idx="817">
                  <c:v>9.3272519954389974</c:v>
                </c:pt>
                <c:pt idx="818">
                  <c:v>9.3386545039908793</c:v>
                </c:pt>
                <c:pt idx="819">
                  <c:v>9.3500570125427593</c:v>
                </c:pt>
                <c:pt idx="820">
                  <c:v>9.3614595210946412</c:v>
                </c:pt>
                <c:pt idx="821">
                  <c:v>9.372862029646523</c:v>
                </c:pt>
                <c:pt idx="822">
                  <c:v>9.3842645381984031</c:v>
                </c:pt>
                <c:pt idx="823">
                  <c:v>9.395667046750285</c:v>
                </c:pt>
                <c:pt idx="824">
                  <c:v>9.4070695553021668</c:v>
                </c:pt>
                <c:pt idx="825">
                  <c:v>9.4184720638540487</c:v>
                </c:pt>
                <c:pt idx="826">
                  <c:v>9.4298745724059287</c:v>
                </c:pt>
                <c:pt idx="827">
                  <c:v>9.4412770809578106</c:v>
                </c:pt>
                <c:pt idx="828">
                  <c:v>9.4526795895096924</c:v>
                </c:pt>
                <c:pt idx="829">
                  <c:v>9.4640820980615743</c:v>
                </c:pt>
                <c:pt idx="830">
                  <c:v>9.4754846066134544</c:v>
                </c:pt>
                <c:pt idx="831">
                  <c:v>9.4868871151653362</c:v>
                </c:pt>
                <c:pt idx="832">
                  <c:v>9.4982896237172181</c:v>
                </c:pt>
                <c:pt idx="833">
                  <c:v>9.5096921322690982</c:v>
                </c:pt>
                <c:pt idx="834">
                  <c:v>9.52109464082098</c:v>
                </c:pt>
                <c:pt idx="835">
                  <c:v>9.5324971493728619</c:v>
                </c:pt>
                <c:pt idx="836">
                  <c:v>9.5438996579247437</c:v>
                </c:pt>
                <c:pt idx="837">
                  <c:v>9.5553021664766238</c:v>
                </c:pt>
                <c:pt idx="838">
                  <c:v>9.5667046750285056</c:v>
                </c:pt>
                <c:pt idx="839">
                  <c:v>9.5781071835803875</c:v>
                </c:pt>
                <c:pt idx="840">
                  <c:v>9.5895096921322693</c:v>
                </c:pt>
                <c:pt idx="841">
                  <c:v>9.6009122006841494</c:v>
                </c:pt>
                <c:pt idx="842">
                  <c:v>9.6123147092360313</c:v>
                </c:pt>
                <c:pt idx="843">
                  <c:v>9.6237172177879131</c:v>
                </c:pt>
                <c:pt idx="844">
                  <c:v>9.635119726339795</c:v>
                </c:pt>
                <c:pt idx="845">
                  <c:v>9.6465222348916768</c:v>
                </c:pt>
                <c:pt idx="846">
                  <c:v>9.6579247434435587</c:v>
                </c:pt>
                <c:pt idx="847">
                  <c:v>9.6693272519954387</c:v>
                </c:pt>
                <c:pt idx="848">
                  <c:v>9.6807297605473206</c:v>
                </c:pt>
                <c:pt idx="849">
                  <c:v>9.6921322690992024</c:v>
                </c:pt>
                <c:pt idx="850">
                  <c:v>9.7035347776510843</c:v>
                </c:pt>
                <c:pt idx="851">
                  <c:v>9.7149372862029644</c:v>
                </c:pt>
                <c:pt idx="852">
                  <c:v>9.7263397947548462</c:v>
                </c:pt>
                <c:pt idx="853">
                  <c:v>9.7377423033067281</c:v>
                </c:pt>
                <c:pt idx="854">
                  <c:v>9.7491448118586099</c:v>
                </c:pt>
                <c:pt idx="855">
                  <c:v>9.76054732041049</c:v>
                </c:pt>
                <c:pt idx="856">
                  <c:v>9.7719498289623719</c:v>
                </c:pt>
                <c:pt idx="857">
                  <c:v>9.7833523375142537</c:v>
                </c:pt>
                <c:pt idx="858">
                  <c:v>9.7947548460661356</c:v>
                </c:pt>
                <c:pt idx="859">
                  <c:v>9.8061573546180156</c:v>
                </c:pt>
                <c:pt idx="860">
                  <c:v>9.8175598631698975</c:v>
                </c:pt>
                <c:pt idx="861">
                  <c:v>9.8289623717217793</c:v>
                </c:pt>
                <c:pt idx="862">
                  <c:v>9.8403648802736594</c:v>
                </c:pt>
                <c:pt idx="863">
                  <c:v>9.8517673888255413</c:v>
                </c:pt>
                <c:pt idx="864">
                  <c:v>9.8631698973774231</c:v>
                </c:pt>
                <c:pt idx="865">
                  <c:v>9.874572405929305</c:v>
                </c:pt>
                <c:pt idx="866">
                  <c:v>9.885974914481185</c:v>
                </c:pt>
                <c:pt idx="867">
                  <c:v>9.8973774230330669</c:v>
                </c:pt>
                <c:pt idx="868">
                  <c:v>9.9087799315849487</c:v>
                </c:pt>
                <c:pt idx="869">
                  <c:v>9.9201824401368306</c:v>
                </c:pt>
                <c:pt idx="870">
                  <c:v>9.9315849486887107</c:v>
                </c:pt>
                <c:pt idx="871">
                  <c:v>9.9429874572405925</c:v>
                </c:pt>
                <c:pt idx="872">
                  <c:v>9.9543899657924744</c:v>
                </c:pt>
                <c:pt idx="873">
                  <c:v>9.9657924743443544</c:v>
                </c:pt>
                <c:pt idx="874">
                  <c:v>9.9771949828962363</c:v>
                </c:pt>
                <c:pt idx="875">
                  <c:v>9.9885974914481181</c:v>
                </c:pt>
                <c:pt idx="876">
                  <c:v>10</c:v>
                </c:pt>
                <c:pt idx="877">
                  <c:v>10.011402508551882</c:v>
                </c:pt>
                <c:pt idx="878">
                  <c:v>10.022805017103762</c:v>
                </c:pt>
                <c:pt idx="879">
                  <c:v>10.034207525655644</c:v>
                </c:pt>
                <c:pt idx="880">
                  <c:v>10.045610034207526</c:v>
                </c:pt>
                <c:pt idx="881">
                  <c:v>10.057012542759407</c:v>
                </c:pt>
                <c:pt idx="882">
                  <c:v>10.068415051311289</c:v>
                </c:pt>
                <c:pt idx="883">
                  <c:v>10.079817559863171</c:v>
                </c:pt>
                <c:pt idx="884">
                  <c:v>10.091220068415051</c:v>
                </c:pt>
                <c:pt idx="885">
                  <c:v>10.102622576966933</c:v>
                </c:pt>
                <c:pt idx="886">
                  <c:v>10.114025085518815</c:v>
                </c:pt>
                <c:pt idx="887">
                  <c:v>10.125427594070697</c:v>
                </c:pt>
                <c:pt idx="888">
                  <c:v>10.136830102622577</c:v>
                </c:pt>
                <c:pt idx="889">
                  <c:v>10.148232611174459</c:v>
                </c:pt>
                <c:pt idx="890">
                  <c:v>10.159635119726341</c:v>
                </c:pt>
                <c:pt idx="891">
                  <c:v>10.171037628278221</c:v>
                </c:pt>
                <c:pt idx="892">
                  <c:v>10.182440136830103</c:v>
                </c:pt>
                <c:pt idx="893">
                  <c:v>10.193842645381984</c:v>
                </c:pt>
                <c:pt idx="894">
                  <c:v>10.205245153933866</c:v>
                </c:pt>
                <c:pt idx="895">
                  <c:v>10.216647662485746</c:v>
                </c:pt>
                <c:pt idx="896">
                  <c:v>10.228050171037628</c:v>
                </c:pt>
                <c:pt idx="897">
                  <c:v>10.23945267958951</c:v>
                </c:pt>
                <c:pt idx="898">
                  <c:v>10.250855188141392</c:v>
                </c:pt>
                <c:pt idx="899">
                  <c:v>10.262257696693272</c:v>
                </c:pt>
                <c:pt idx="900">
                  <c:v>10.273660205245154</c:v>
                </c:pt>
                <c:pt idx="901">
                  <c:v>10.285062713797036</c:v>
                </c:pt>
                <c:pt idx="902">
                  <c:v>10.296465222348916</c:v>
                </c:pt>
                <c:pt idx="903">
                  <c:v>10.307867730900798</c:v>
                </c:pt>
                <c:pt idx="904">
                  <c:v>10.319270239452679</c:v>
                </c:pt>
                <c:pt idx="905">
                  <c:v>10.330672748004561</c:v>
                </c:pt>
                <c:pt idx="906">
                  <c:v>10.342075256556441</c:v>
                </c:pt>
                <c:pt idx="907">
                  <c:v>10.353477765108323</c:v>
                </c:pt>
                <c:pt idx="908">
                  <c:v>10.364880273660205</c:v>
                </c:pt>
                <c:pt idx="909">
                  <c:v>10.376282782212087</c:v>
                </c:pt>
                <c:pt idx="910">
                  <c:v>10.387685290763967</c:v>
                </c:pt>
                <c:pt idx="911">
                  <c:v>10.399087799315849</c:v>
                </c:pt>
                <c:pt idx="912">
                  <c:v>10.410490307867731</c:v>
                </c:pt>
                <c:pt idx="913">
                  <c:v>10.421892816419613</c:v>
                </c:pt>
                <c:pt idx="914">
                  <c:v>10.433295324971494</c:v>
                </c:pt>
                <c:pt idx="915">
                  <c:v>10.444697833523374</c:v>
                </c:pt>
                <c:pt idx="916">
                  <c:v>10.456100342075256</c:v>
                </c:pt>
                <c:pt idx="917">
                  <c:v>10.467502850627138</c:v>
                </c:pt>
                <c:pt idx="918">
                  <c:v>10.47890535917902</c:v>
                </c:pt>
                <c:pt idx="919">
                  <c:v>10.490307867730902</c:v>
                </c:pt>
                <c:pt idx="920">
                  <c:v>10.501710376282782</c:v>
                </c:pt>
                <c:pt idx="921">
                  <c:v>10.513112884834664</c:v>
                </c:pt>
                <c:pt idx="922">
                  <c:v>10.524515393386546</c:v>
                </c:pt>
                <c:pt idx="923">
                  <c:v>10.535917901938427</c:v>
                </c:pt>
                <c:pt idx="924">
                  <c:v>10.547320410490308</c:v>
                </c:pt>
                <c:pt idx="925">
                  <c:v>10.558722919042189</c:v>
                </c:pt>
                <c:pt idx="926">
                  <c:v>10.570125427594071</c:v>
                </c:pt>
                <c:pt idx="927">
                  <c:v>10.581527936145953</c:v>
                </c:pt>
                <c:pt idx="928">
                  <c:v>10.592930444697833</c:v>
                </c:pt>
                <c:pt idx="929">
                  <c:v>10.604332953249715</c:v>
                </c:pt>
                <c:pt idx="930">
                  <c:v>10.615735461801597</c:v>
                </c:pt>
                <c:pt idx="931">
                  <c:v>10.627137970353477</c:v>
                </c:pt>
                <c:pt idx="932">
                  <c:v>10.638540478905359</c:v>
                </c:pt>
                <c:pt idx="933">
                  <c:v>10.649942987457241</c:v>
                </c:pt>
                <c:pt idx="934">
                  <c:v>10.661345496009123</c:v>
                </c:pt>
                <c:pt idx="935">
                  <c:v>10.672748004561003</c:v>
                </c:pt>
                <c:pt idx="936">
                  <c:v>10.684150513112884</c:v>
                </c:pt>
                <c:pt idx="937">
                  <c:v>10.695553021664766</c:v>
                </c:pt>
                <c:pt idx="938">
                  <c:v>10.706955530216648</c:v>
                </c:pt>
                <c:pt idx="939">
                  <c:v>10.718358038768528</c:v>
                </c:pt>
                <c:pt idx="940">
                  <c:v>10.72976054732041</c:v>
                </c:pt>
                <c:pt idx="941">
                  <c:v>10.741163055872292</c:v>
                </c:pt>
                <c:pt idx="942">
                  <c:v>10.752565564424172</c:v>
                </c:pt>
                <c:pt idx="943">
                  <c:v>10.763968072976054</c:v>
                </c:pt>
                <c:pt idx="944">
                  <c:v>10.775370581527936</c:v>
                </c:pt>
                <c:pt idx="945">
                  <c:v>10.786773090079818</c:v>
                </c:pt>
                <c:pt idx="946">
                  <c:v>10.798175598631698</c:v>
                </c:pt>
                <c:pt idx="947">
                  <c:v>10.809578107183579</c:v>
                </c:pt>
                <c:pt idx="948">
                  <c:v>10.820980615735461</c:v>
                </c:pt>
                <c:pt idx="949">
                  <c:v>10.832383124287343</c:v>
                </c:pt>
                <c:pt idx="950">
                  <c:v>10.843785632839225</c:v>
                </c:pt>
                <c:pt idx="951">
                  <c:v>10.855188141391107</c:v>
                </c:pt>
                <c:pt idx="952">
                  <c:v>10.866590649942989</c:v>
                </c:pt>
                <c:pt idx="953">
                  <c:v>10.877993158494869</c:v>
                </c:pt>
                <c:pt idx="954">
                  <c:v>10.889395667046751</c:v>
                </c:pt>
                <c:pt idx="955">
                  <c:v>10.900798175598633</c:v>
                </c:pt>
                <c:pt idx="956">
                  <c:v>10.912200684150514</c:v>
                </c:pt>
                <c:pt idx="957">
                  <c:v>10.923603192702394</c:v>
                </c:pt>
                <c:pt idx="958">
                  <c:v>10.935005701254276</c:v>
                </c:pt>
                <c:pt idx="959">
                  <c:v>10.946408209806158</c:v>
                </c:pt>
                <c:pt idx="960">
                  <c:v>10.957810718358038</c:v>
                </c:pt>
                <c:pt idx="961">
                  <c:v>10.96921322690992</c:v>
                </c:pt>
                <c:pt idx="962">
                  <c:v>10.980615735461802</c:v>
                </c:pt>
                <c:pt idx="963">
                  <c:v>10.992018244013684</c:v>
                </c:pt>
                <c:pt idx="964">
                  <c:v>11.003420752565564</c:v>
                </c:pt>
                <c:pt idx="965">
                  <c:v>11.014823261117446</c:v>
                </c:pt>
                <c:pt idx="966">
                  <c:v>11.026225769669328</c:v>
                </c:pt>
                <c:pt idx="967">
                  <c:v>11.037628278221209</c:v>
                </c:pt>
                <c:pt idx="968">
                  <c:v>11.049030786773089</c:v>
                </c:pt>
                <c:pt idx="969">
                  <c:v>11.060433295324971</c:v>
                </c:pt>
                <c:pt idx="970">
                  <c:v>11.071835803876853</c:v>
                </c:pt>
                <c:pt idx="971">
                  <c:v>11.083238312428733</c:v>
                </c:pt>
                <c:pt idx="972">
                  <c:v>11.094640820980615</c:v>
                </c:pt>
                <c:pt idx="973">
                  <c:v>11.106043329532497</c:v>
                </c:pt>
                <c:pt idx="974">
                  <c:v>11.117445838084379</c:v>
                </c:pt>
                <c:pt idx="975">
                  <c:v>11.128848346636259</c:v>
                </c:pt>
                <c:pt idx="976">
                  <c:v>11.140250855188141</c:v>
                </c:pt>
                <c:pt idx="977">
                  <c:v>11.151653363740023</c:v>
                </c:pt>
                <c:pt idx="978">
                  <c:v>11.163055872291904</c:v>
                </c:pt>
                <c:pt idx="979">
                  <c:v>11.174458380843785</c:v>
                </c:pt>
                <c:pt idx="980">
                  <c:v>11.185860889395666</c:v>
                </c:pt>
                <c:pt idx="981">
                  <c:v>11.197263397947548</c:v>
                </c:pt>
                <c:pt idx="982">
                  <c:v>11.20866590649943</c:v>
                </c:pt>
                <c:pt idx="983">
                  <c:v>11.220068415051312</c:v>
                </c:pt>
                <c:pt idx="984">
                  <c:v>11.231470923603194</c:v>
                </c:pt>
                <c:pt idx="985">
                  <c:v>11.242873432155074</c:v>
                </c:pt>
                <c:pt idx="986">
                  <c:v>11.254275940706956</c:v>
                </c:pt>
                <c:pt idx="987">
                  <c:v>11.265678449258838</c:v>
                </c:pt>
                <c:pt idx="988">
                  <c:v>11.277080957810719</c:v>
                </c:pt>
                <c:pt idx="989">
                  <c:v>11.288483466362599</c:v>
                </c:pt>
                <c:pt idx="990">
                  <c:v>11.299885974914481</c:v>
                </c:pt>
                <c:pt idx="991">
                  <c:v>11.311288483466363</c:v>
                </c:pt>
                <c:pt idx="992">
                  <c:v>11.322690992018245</c:v>
                </c:pt>
                <c:pt idx="993">
                  <c:v>11.334093500570125</c:v>
                </c:pt>
                <c:pt idx="994">
                  <c:v>11.345496009122007</c:v>
                </c:pt>
                <c:pt idx="995">
                  <c:v>11.356898517673889</c:v>
                </c:pt>
                <c:pt idx="996">
                  <c:v>11.368301026225771</c:v>
                </c:pt>
                <c:pt idx="997">
                  <c:v>11.379703534777651</c:v>
                </c:pt>
                <c:pt idx="998">
                  <c:v>11.391106043329533</c:v>
                </c:pt>
                <c:pt idx="999">
                  <c:v>11.402508551881414</c:v>
                </c:pt>
                <c:pt idx="1000">
                  <c:v>11.413911060433295</c:v>
                </c:pt>
                <c:pt idx="1001">
                  <c:v>11.425313568985176</c:v>
                </c:pt>
                <c:pt idx="1002">
                  <c:v>11.436716077537058</c:v>
                </c:pt>
                <c:pt idx="1003">
                  <c:v>11.44811858608894</c:v>
                </c:pt>
                <c:pt idx="1004">
                  <c:v>11.45952109464082</c:v>
                </c:pt>
                <c:pt idx="1005">
                  <c:v>11.470923603192702</c:v>
                </c:pt>
                <c:pt idx="1006">
                  <c:v>11.482326111744584</c:v>
                </c:pt>
                <c:pt idx="1007">
                  <c:v>11.493728620296466</c:v>
                </c:pt>
                <c:pt idx="1008">
                  <c:v>11.505131128848346</c:v>
                </c:pt>
                <c:pt idx="1009">
                  <c:v>11.516533637400228</c:v>
                </c:pt>
                <c:pt idx="1010">
                  <c:v>11.527936145952109</c:v>
                </c:pt>
                <c:pt idx="1011">
                  <c:v>11.53933865450399</c:v>
                </c:pt>
                <c:pt idx="1012">
                  <c:v>11.550741163055871</c:v>
                </c:pt>
                <c:pt idx="1013">
                  <c:v>11.562143671607753</c:v>
                </c:pt>
                <c:pt idx="1014">
                  <c:v>11.573546180159635</c:v>
                </c:pt>
                <c:pt idx="1015">
                  <c:v>11.584948688711517</c:v>
                </c:pt>
                <c:pt idx="1016">
                  <c:v>11.596351197263397</c:v>
                </c:pt>
                <c:pt idx="1017">
                  <c:v>11.607753705815279</c:v>
                </c:pt>
                <c:pt idx="1018">
                  <c:v>11.619156214367161</c:v>
                </c:pt>
                <c:pt idx="1019">
                  <c:v>11.630558722919043</c:v>
                </c:pt>
                <c:pt idx="1020">
                  <c:v>11.641961231470924</c:v>
                </c:pt>
                <c:pt idx="1021">
                  <c:v>11.653363740022806</c:v>
                </c:pt>
                <c:pt idx="1022">
                  <c:v>11.664766248574686</c:v>
                </c:pt>
                <c:pt idx="1023">
                  <c:v>11.676168757126568</c:v>
                </c:pt>
                <c:pt idx="1024">
                  <c:v>11.68757126567845</c:v>
                </c:pt>
                <c:pt idx="1025">
                  <c:v>11.698973774230332</c:v>
                </c:pt>
                <c:pt idx="1026">
                  <c:v>11.710376282782212</c:v>
                </c:pt>
                <c:pt idx="1027">
                  <c:v>11.721778791334094</c:v>
                </c:pt>
                <c:pt idx="1028">
                  <c:v>11.733181299885976</c:v>
                </c:pt>
                <c:pt idx="1029">
                  <c:v>11.744583808437856</c:v>
                </c:pt>
                <c:pt idx="1030">
                  <c:v>11.755986316989738</c:v>
                </c:pt>
                <c:pt idx="1031">
                  <c:v>11.767388825541619</c:v>
                </c:pt>
                <c:pt idx="1032">
                  <c:v>11.778791334093501</c:v>
                </c:pt>
                <c:pt idx="1033">
                  <c:v>11.790193842645381</c:v>
                </c:pt>
                <c:pt idx="1034">
                  <c:v>11.801596351197263</c:v>
                </c:pt>
                <c:pt idx="1035">
                  <c:v>11.812998859749145</c:v>
                </c:pt>
                <c:pt idx="1036">
                  <c:v>11.824401368301027</c:v>
                </c:pt>
                <c:pt idx="1037">
                  <c:v>11.835803876852907</c:v>
                </c:pt>
                <c:pt idx="1038">
                  <c:v>11.847206385404789</c:v>
                </c:pt>
                <c:pt idx="1039">
                  <c:v>11.858608893956671</c:v>
                </c:pt>
                <c:pt idx="1040">
                  <c:v>11.870011402508551</c:v>
                </c:pt>
                <c:pt idx="1041">
                  <c:v>11.881413911060433</c:v>
                </c:pt>
                <c:pt idx="1042">
                  <c:v>11.892816419612315</c:v>
                </c:pt>
                <c:pt idx="1043">
                  <c:v>11.904218928164196</c:v>
                </c:pt>
                <c:pt idx="1044">
                  <c:v>11.915621436716076</c:v>
                </c:pt>
                <c:pt idx="1045">
                  <c:v>11.927023945267958</c:v>
                </c:pt>
                <c:pt idx="1046">
                  <c:v>11.93842645381984</c:v>
                </c:pt>
                <c:pt idx="1047">
                  <c:v>11.949828962371722</c:v>
                </c:pt>
                <c:pt idx="1048">
                  <c:v>11.961231470923602</c:v>
                </c:pt>
                <c:pt idx="1049">
                  <c:v>11.972633979475484</c:v>
                </c:pt>
                <c:pt idx="1050">
                  <c:v>11.984036488027366</c:v>
                </c:pt>
                <c:pt idx="1051">
                  <c:v>11.995438996579248</c:v>
                </c:pt>
                <c:pt idx="1052">
                  <c:v>12.006841505131129</c:v>
                </c:pt>
                <c:pt idx="1053">
                  <c:v>12.01824401368301</c:v>
                </c:pt>
                <c:pt idx="1054">
                  <c:v>12.029646522234891</c:v>
                </c:pt>
                <c:pt idx="1055">
                  <c:v>12.041049030786773</c:v>
                </c:pt>
                <c:pt idx="1056">
                  <c:v>12.052451539338655</c:v>
                </c:pt>
                <c:pt idx="1057">
                  <c:v>12.063854047890537</c:v>
                </c:pt>
                <c:pt idx="1058">
                  <c:v>12.075256556442419</c:v>
                </c:pt>
                <c:pt idx="1059">
                  <c:v>12.086659064994299</c:v>
                </c:pt>
                <c:pt idx="1060">
                  <c:v>12.098061573546181</c:v>
                </c:pt>
                <c:pt idx="1061">
                  <c:v>12.109464082098063</c:v>
                </c:pt>
                <c:pt idx="1062">
                  <c:v>12.120866590649943</c:v>
                </c:pt>
                <c:pt idx="1063">
                  <c:v>12.132269099201825</c:v>
                </c:pt>
                <c:pt idx="1064">
                  <c:v>12.143671607753706</c:v>
                </c:pt>
                <c:pt idx="1065">
                  <c:v>12.155074116305588</c:v>
                </c:pt>
                <c:pt idx="1066">
                  <c:v>12.166476624857468</c:v>
                </c:pt>
                <c:pt idx="1067">
                  <c:v>12.17787913340935</c:v>
                </c:pt>
                <c:pt idx="1068">
                  <c:v>12.189281641961232</c:v>
                </c:pt>
                <c:pt idx="1069">
                  <c:v>12.200684150513112</c:v>
                </c:pt>
                <c:pt idx="1070">
                  <c:v>12.212086659064994</c:v>
                </c:pt>
                <c:pt idx="1071">
                  <c:v>12.223489167616876</c:v>
                </c:pt>
                <c:pt idx="1072">
                  <c:v>12.234891676168758</c:v>
                </c:pt>
                <c:pt idx="1073">
                  <c:v>12.246294184720638</c:v>
                </c:pt>
                <c:pt idx="1074">
                  <c:v>12.25769669327252</c:v>
                </c:pt>
                <c:pt idx="1075">
                  <c:v>12.269099201824401</c:v>
                </c:pt>
                <c:pt idx="1076">
                  <c:v>12.280501710376283</c:v>
                </c:pt>
                <c:pt idx="1077">
                  <c:v>12.291904218928163</c:v>
                </c:pt>
                <c:pt idx="1078">
                  <c:v>12.303306727480045</c:v>
                </c:pt>
                <c:pt idx="1079">
                  <c:v>12.314709236031927</c:v>
                </c:pt>
                <c:pt idx="1080">
                  <c:v>12.326111744583807</c:v>
                </c:pt>
                <c:pt idx="1081">
                  <c:v>12.337514253135689</c:v>
                </c:pt>
                <c:pt idx="1082">
                  <c:v>12.348916761687571</c:v>
                </c:pt>
                <c:pt idx="1083">
                  <c:v>12.360319270239453</c:v>
                </c:pt>
                <c:pt idx="1084">
                  <c:v>12.371721778791333</c:v>
                </c:pt>
                <c:pt idx="1085">
                  <c:v>12.383124287343215</c:v>
                </c:pt>
                <c:pt idx="1086">
                  <c:v>12.394526795895096</c:v>
                </c:pt>
                <c:pt idx="1087">
                  <c:v>12.405929304446978</c:v>
                </c:pt>
                <c:pt idx="1088">
                  <c:v>12.41733181299886</c:v>
                </c:pt>
                <c:pt idx="1089">
                  <c:v>12.428734321550742</c:v>
                </c:pt>
                <c:pt idx="1090">
                  <c:v>12.440136830102624</c:v>
                </c:pt>
                <c:pt idx="1091">
                  <c:v>12.451539338654504</c:v>
                </c:pt>
                <c:pt idx="1092">
                  <c:v>12.462941847206386</c:v>
                </c:pt>
                <c:pt idx="1093">
                  <c:v>12.474344355758268</c:v>
                </c:pt>
                <c:pt idx="1094">
                  <c:v>12.485746864310149</c:v>
                </c:pt>
                <c:pt idx="1095">
                  <c:v>12.49714937286203</c:v>
                </c:pt>
                <c:pt idx="1096">
                  <c:v>12.508551881413913</c:v>
                </c:pt>
                <c:pt idx="1097">
                  <c:v>12.519954389965793</c:v>
                </c:pt>
                <c:pt idx="1098">
                  <c:v>12.531356898517673</c:v>
                </c:pt>
                <c:pt idx="1099">
                  <c:v>12.542759407069557</c:v>
                </c:pt>
                <c:pt idx="1100">
                  <c:v>12.554161915621437</c:v>
                </c:pt>
                <c:pt idx="1101">
                  <c:v>12.565564424173317</c:v>
                </c:pt>
                <c:pt idx="1102">
                  <c:v>12.576966932725201</c:v>
                </c:pt>
                <c:pt idx="1103">
                  <c:v>12.588369441277081</c:v>
                </c:pt>
                <c:pt idx="1104">
                  <c:v>12.599771949828961</c:v>
                </c:pt>
                <c:pt idx="1105">
                  <c:v>12.611174458380844</c:v>
                </c:pt>
                <c:pt idx="1106">
                  <c:v>12.622576966932725</c:v>
                </c:pt>
                <c:pt idx="1107">
                  <c:v>12.633979475484608</c:v>
                </c:pt>
                <c:pt idx="1108">
                  <c:v>12.645381984036488</c:v>
                </c:pt>
                <c:pt idx="1109">
                  <c:v>12.656784492588368</c:v>
                </c:pt>
                <c:pt idx="1110">
                  <c:v>12.668187001140252</c:v>
                </c:pt>
                <c:pt idx="1111">
                  <c:v>12.679589509692132</c:v>
                </c:pt>
                <c:pt idx="1112">
                  <c:v>12.690992018244012</c:v>
                </c:pt>
                <c:pt idx="1113">
                  <c:v>12.702394526795896</c:v>
                </c:pt>
                <c:pt idx="1114">
                  <c:v>12.713797035347776</c:v>
                </c:pt>
                <c:pt idx="1115">
                  <c:v>12.725199543899656</c:v>
                </c:pt>
                <c:pt idx="1116">
                  <c:v>12.73660205245154</c:v>
                </c:pt>
                <c:pt idx="1117">
                  <c:v>12.74800456100342</c:v>
                </c:pt>
                <c:pt idx="1118">
                  <c:v>12.759407069555301</c:v>
                </c:pt>
                <c:pt idx="1119">
                  <c:v>12.770809578107183</c:v>
                </c:pt>
                <c:pt idx="1120">
                  <c:v>12.782212086659065</c:v>
                </c:pt>
                <c:pt idx="1121">
                  <c:v>12.793614595210947</c:v>
                </c:pt>
                <c:pt idx="1122">
                  <c:v>12.805017103762829</c:v>
                </c:pt>
                <c:pt idx="1123">
                  <c:v>12.816419612314709</c:v>
                </c:pt>
                <c:pt idx="1124">
                  <c:v>12.827822120866591</c:v>
                </c:pt>
                <c:pt idx="1125">
                  <c:v>12.839224629418473</c:v>
                </c:pt>
                <c:pt idx="1126">
                  <c:v>12.850627137970353</c:v>
                </c:pt>
                <c:pt idx="1127">
                  <c:v>12.862029646522236</c:v>
                </c:pt>
                <c:pt idx="1128">
                  <c:v>12.873432155074116</c:v>
                </c:pt>
                <c:pt idx="1129">
                  <c:v>12.884834663625996</c:v>
                </c:pt>
                <c:pt idx="1130">
                  <c:v>12.89623717217788</c:v>
                </c:pt>
                <c:pt idx="1131">
                  <c:v>12.90763968072976</c:v>
                </c:pt>
                <c:pt idx="1132">
                  <c:v>12.919042189281644</c:v>
                </c:pt>
                <c:pt idx="1133">
                  <c:v>12.930444697833524</c:v>
                </c:pt>
                <c:pt idx="1134">
                  <c:v>12.941847206385404</c:v>
                </c:pt>
                <c:pt idx="1135">
                  <c:v>12.953249714937288</c:v>
                </c:pt>
                <c:pt idx="1136">
                  <c:v>12.964652223489168</c:v>
                </c:pt>
                <c:pt idx="1137">
                  <c:v>12.976054732041048</c:v>
                </c:pt>
                <c:pt idx="1138">
                  <c:v>12.987457240592931</c:v>
                </c:pt>
                <c:pt idx="1139">
                  <c:v>12.998859749144811</c:v>
                </c:pt>
                <c:pt idx="1140">
                  <c:v>13.010262257696692</c:v>
                </c:pt>
                <c:pt idx="1141">
                  <c:v>13.021664766248575</c:v>
                </c:pt>
                <c:pt idx="1142">
                  <c:v>13.033067274800455</c:v>
                </c:pt>
                <c:pt idx="1143">
                  <c:v>13.044469783352339</c:v>
                </c:pt>
                <c:pt idx="1144">
                  <c:v>13.055872291904219</c:v>
                </c:pt>
                <c:pt idx="1145">
                  <c:v>13.067274800456099</c:v>
                </c:pt>
                <c:pt idx="1146">
                  <c:v>13.078677309007983</c:v>
                </c:pt>
                <c:pt idx="1147">
                  <c:v>13.090079817559863</c:v>
                </c:pt>
                <c:pt idx="1148">
                  <c:v>13.101482326111743</c:v>
                </c:pt>
                <c:pt idx="1149">
                  <c:v>13.112884834663626</c:v>
                </c:pt>
                <c:pt idx="1150">
                  <c:v>13.124287343215506</c:v>
                </c:pt>
                <c:pt idx="1151">
                  <c:v>13.135689851767388</c:v>
                </c:pt>
                <c:pt idx="1152">
                  <c:v>13.14709236031927</c:v>
                </c:pt>
                <c:pt idx="1153">
                  <c:v>13.158494868871152</c:v>
                </c:pt>
                <c:pt idx="1154">
                  <c:v>13.169897377423034</c:v>
                </c:pt>
                <c:pt idx="1155">
                  <c:v>13.181299885974914</c:v>
                </c:pt>
                <c:pt idx="1156">
                  <c:v>13.192702394526796</c:v>
                </c:pt>
                <c:pt idx="1157">
                  <c:v>13.204104903078678</c:v>
                </c:pt>
                <c:pt idx="1158">
                  <c:v>13.21550741163056</c:v>
                </c:pt>
                <c:pt idx="1159">
                  <c:v>13.22690992018244</c:v>
                </c:pt>
                <c:pt idx="1160">
                  <c:v>13.238312428734321</c:v>
                </c:pt>
                <c:pt idx="1161">
                  <c:v>13.249714937286203</c:v>
                </c:pt>
                <c:pt idx="1162">
                  <c:v>13.261117445838083</c:v>
                </c:pt>
                <c:pt idx="1163">
                  <c:v>13.272519954389967</c:v>
                </c:pt>
                <c:pt idx="1164">
                  <c:v>13.283922462941847</c:v>
                </c:pt>
                <c:pt idx="1165">
                  <c:v>13.295324971493731</c:v>
                </c:pt>
                <c:pt idx="1166">
                  <c:v>13.306727480045611</c:v>
                </c:pt>
                <c:pt idx="1167">
                  <c:v>13.318129988597491</c:v>
                </c:pt>
                <c:pt idx="1168">
                  <c:v>13.329532497149374</c:v>
                </c:pt>
                <c:pt idx="1169">
                  <c:v>13.340935005701255</c:v>
                </c:pt>
                <c:pt idx="1170">
                  <c:v>13.352337514253135</c:v>
                </c:pt>
                <c:pt idx="1171">
                  <c:v>13.363740022805018</c:v>
                </c:pt>
                <c:pt idx="1172">
                  <c:v>13.375142531356898</c:v>
                </c:pt>
                <c:pt idx="1173">
                  <c:v>13.386545039908778</c:v>
                </c:pt>
                <c:pt idx="1174">
                  <c:v>13.397947548460662</c:v>
                </c:pt>
                <c:pt idx="1175">
                  <c:v>13.409350057012542</c:v>
                </c:pt>
                <c:pt idx="1176">
                  <c:v>13.420752565564426</c:v>
                </c:pt>
                <c:pt idx="1177">
                  <c:v>13.432155074116306</c:v>
                </c:pt>
                <c:pt idx="1178">
                  <c:v>13.443557582668186</c:v>
                </c:pt>
                <c:pt idx="1179">
                  <c:v>13.45496009122007</c:v>
                </c:pt>
                <c:pt idx="1180">
                  <c:v>13.46636259977195</c:v>
                </c:pt>
                <c:pt idx="1181">
                  <c:v>13.47776510832383</c:v>
                </c:pt>
                <c:pt idx="1182">
                  <c:v>13.489167616875713</c:v>
                </c:pt>
                <c:pt idx="1183">
                  <c:v>13.500570125427593</c:v>
                </c:pt>
                <c:pt idx="1184">
                  <c:v>13.511972633979475</c:v>
                </c:pt>
                <c:pt idx="1185">
                  <c:v>13.523375142531357</c:v>
                </c:pt>
                <c:pt idx="1186">
                  <c:v>13.534777651083237</c:v>
                </c:pt>
                <c:pt idx="1187">
                  <c:v>13.546180159635119</c:v>
                </c:pt>
                <c:pt idx="1188">
                  <c:v>13.557582668187001</c:v>
                </c:pt>
                <c:pt idx="1189">
                  <c:v>13.568985176738883</c:v>
                </c:pt>
                <c:pt idx="1190">
                  <c:v>13.580387685290765</c:v>
                </c:pt>
                <c:pt idx="1191">
                  <c:v>13.591790193842645</c:v>
                </c:pt>
                <c:pt idx="1192">
                  <c:v>13.603192702394526</c:v>
                </c:pt>
                <c:pt idx="1193">
                  <c:v>13.614595210946408</c:v>
                </c:pt>
                <c:pt idx="1194">
                  <c:v>13.62599771949829</c:v>
                </c:pt>
                <c:pt idx="1195">
                  <c:v>13.63740022805017</c:v>
                </c:pt>
                <c:pt idx="1196">
                  <c:v>13.648802736602054</c:v>
                </c:pt>
                <c:pt idx="1197">
                  <c:v>13.660205245153934</c:v>
                </c:pt>
                <c:pt idx="1198">
                  <c:v>13.671607753705814</c:v>
                </c:pt>
                <c:pt idx="1199">
                  <c:v>13.683010262257698</c:v>
                </c:pt>
                <c:pt idx="1200">
                  <c:v>13.694412770809578</c:v>
                </c:pt>
                <c:pt idx="1201">
                  <c:v>13.705815279361461</c:v>
                </c:pt>
                <c:pt idx="1202">
                  <c:v>13.717217787913341</c:v>
                </c:pt>
                <c:pt idx="1203">
                  <c:v>13.728620296465222</c:v>
                </c:pt>
                <c:pt idx="1204">
                  <c:v>13.740022805017105</c:v>
                </c:pt>
                <c:pt idx="1205">
                  <c:v>13.751425313568985</c:v>
                </c:pt>
                <c:pt idx="1206">
                  <c:v>13.762827822120865</c:v>
                </c:pt>
                <c:pt idx="1207">
                  <c:v>13.774230330672749</c:v>
                </c:pt>
                <c:pt idx="1208">
                  <c:v>13.785632839224629</c:v>
                </c:pt>
                <c:pt idx="1209">
                  <c:v>13.797035347776509</c:v>
                </c:pt>
                <c:pt idx="1210">
                  <c:v>13.808437856328393</c:v>
                </c:pt>
                <c:pt idx="1211">
                  <c:v>13.819840364880273</c:v>
                </c:pt>
                <c:pt idx="1212">
                  <c:v>13.831242873432156</c:v>
                </c:pt>
                <c:pt idx="1213">
                  <c:v>13.842645381984036</c:v>
                </c:pt>
                <c:pt idx="1214">
                  <c:v>13.854047890535917</c:v>
                </c:pt>
                <c:pt idx="1215">
                  <c:v>13.8654503990878</c:v>
                </c:pt>
                <c:pt idx="1216">
                  <c:v>13.87685290763968</c:v>
                </c:pt>
                <c:pt idx="1217">
                  <c:v>13.88825541619156</c:v>
                </c:pt>
                <c:pt idx="1218">
                  <c:v>13.899657924743444</c:v>
                </c:pt>
                <c:pt idx="1219">
                  <c:v>13.911060433295324</c:v>
                </c:pt>
                <c:pt idx="1220">
                  <c:v>13.922462941847206</c:v>
                </c:pt>
                <c:pt idx="1221">
                  <c:v>13.933865450399088</c:v>
                </c:pt>
                <c:pt idx="1222">
                  <c:v>13.945267958950968</c:v>
                </c:pt>
                <c:pt idx="1223">
                  <c:v>13.956670467502851</c:v>
                </c:pt>
                <c:pt idx="1224">
                  <c:v>13.968072976054732</c:v>
                </c:pt>
                <c:pt idx="1225">
                  <c:v>13.979475484606613</c:v>
                </c:pt>
                <c:pt idx="1226">
                  <c:v>13.990877993158495</c:v>
                </c:pt>
                <c:pt idx="1227">
                  <c:v>14.002280501710377</c:v>
                </c:pt>
                <c:pt idx="1228">
                  <c:v>14.013683010262257</c:v>
                </c:pt>
                <c:pt idx="1229">
                  <c:v>14.025085518814141</c:v>
                </c:pt>
                <c:pt idx="1230">
                  <c:v>14.036488027366021</c:v>
                </c:pt>
                <c:pt idx="1231">
                  <c:v>14.047890535917901</c:v>
                </c:pt>
                <c:pt idx="1232">
                  <c:v>14.059293044469785</c:v>
                </c:pt>
                <c:pt idx="1233">
                  <c:v>14.070695553021665</c:v>
                </c:pt>
                <c:pt idx="1234">
                  <c:v>14.082098061573548</c:v>
                </c:pt>
                <c:pt idx="1235">
                  <c:v>14.093500570125428</c:v>
                </c:pt>
                <c:pt idx="1236">
                  <c:v>14.104903078677308</c:v>
                </c:pt>
                <c:pt idx="1237">
                  <c:v>14.116305587229192</c:v>
                </c:pt>
                <c:pt idx="1238">
                  <c:v>14.127708095781072</c:v>
                </c:pt>
                <c:pt idx="1239">
                  <c:v>14.139110604332952</c:v>
                </c:pt>
                <c:pt idx="1240">
                  <c:v>14.150513112884836</c:v>
                </c:pt>
                <c:pt idx="1241">
                  <c:v>14.161915621436716</c:v>
                </c:pt>
                <c:pt idx="1242">
                  <c:v>14.173318129988596</c:v>
                </c:pt>
                <c:pt idx="1243">
                  <c:v>14.18472063854048</c:v>
                </c:pt>
                <c:pt idx="1244">
                  <c:v>14.19612314709236</c:v>
                </c:pt>
                <c:pt idx="1245">
                  <c:v>14.207525655644243</c:v>
                </c:pt>
                <c:pt idx="1246">
                  <c:v>14.218928164196123</c:v>
                </c:pt>
                <c:pt idx="1247">
                  <c:v>14.230330672748003</c:v>
                </c:pt>
                <c:pt idx="1248">
                  <c:v>14.241733181299887</c:v>
                </c:pt>
                <c:pt idx="1249">
                  <c:v>14.253135689851767</c:v>
                </c:pt>
                <c:pt idx="1250">
                  <c:v>14.264538198403647</c:v>
                </c:pt>
                <c:pt idx="1251">
                  <c:v>14.275940706955531</c:v>
                </c:pt>
                <c:pt idx="1252">
                  <c:v>14.287343215507411</c:v>
                </c:pt>
                <c:pt idx="1253">
                  <c:v>14.298745724059291</c:v>
                </c:pt>
                <c:pt idx="1254">
                  <c:v>14.310148232611175</c:v>
                </c:pt>
                <c:pt idx="1255">
                  <c:v>14.321550741163055</c:v>
                </c:pt>
                <c:pt idx="1256">
                  <c:v>14.332953249714938</c:v>
                </c:pt>
                <c:pt idx="1257">
                  <c:v>14.344355758266818</c:v>
                </c:pt>
                <c:pt idx="1258">
                  <c:v>14.3557582668187</c:v>
                </c:pt>
                <c:pt idx="1259">
                  <c:v>14.367160775370582</c:v>
                </c:pt>
                <c:pt idx="1260">
                  <c:v>14.378563283922464</c:v>
                </c:pt>
                <c:pt idx="1261">
                  <c:v>14.389965792474344</c:v>
                </c:pt>
                <c:pt idx="1262">
                  <c:v>14.401368301026226</c:v>
                </c:pt>
                <c:pt idx="1263">
                  <c:v>14.412770809578108</c:v>
                </c:pt>
                <c:pt idx="1264">
                  <c:v>14.424173318129988</c:v>
                </c:pt>
                <c:pt idx="1265">
                  <c:v>14.435575826681871</c:v>
                </c:pt>
                <c:pt idx="1266">
                  <c:v>14.446978335233752</c:v>
                </c:pt>
                <c:pt idx="1267">
                  <c:v>14.458380843785632</c:v>
                </c:pt>
                <c:pt idx="1268">
                  <c:v>14.469783352337515</c:v>
                </c:pt>
                <c:pt idx="1269">
                  <c:v>14.481185860889395</c:v>
                </c:pt>
                <c:pt idx="1270">
                  <c:v>14.492588369441279</c:v>
                </c:pt>
                <c:pt idx="1271">
                  <c:v>14.503990877993159</c:v>
                </c:pt>
                <c:pt idx="1272">
                  <c:v>14.515393386545039</c:v>
                </c:pt>
                <c:pt idx="1273">
                  <c:v>14.526795895096923</c:v>
                </c:pt>
                <c:pt idx="1274">
                  <c:v>14.538198403648803</c:v>
                </c:pt>
                <c:pt idx="1275">
                  <c:v>14.549600912200683</c:v>
                </c:pt>
                <c:pt idx="1276">
                  <c:v>14.561003420752566</c:v>
                </c:pt>
                <c:pt idx="1277">
                  <c:v>14.572405929304447</c:v>
                </c:pt>
                <c:pt idx="1278">
                  <c:v>14.583808437856327</c:v>
                </c:pt>
                <c:pt idx="1279">
                  <c:v>14.59521094640821</c:v>
                </c:pt>
                <c:pt idx="1280">
                  <c:v>14.60661345496009</c:v>
                </c:pt>
                <c:pt idx="1281">
                  <c:v>14.618015963511974</c:v>
                </c:pt>
                <c:pt idx="1282">
                  <c:v>14.629418472063854</c:v>
                </c:pt>
                <c:pt idx="1283">
                  <c:v>14.640820980615734</c:v>
                </c:pt>
                <c:pt idx="1284">
                  <c:v>14.652223489167618</c:v>
                </c:pt>
                <c:pt idx="1285">
                  <c:v>14.663625997719498</c:v>
                </c:pt>
                <c:pt idx="1286">
                  <c:v>14.675028506271378</c:v>
                </c:pt>
                <c:pt idx="1287">
                  <c:v>14.686431014823262</c:v>
                </c:pt>
                <c:pt idx="1288">
                  <c:v>14.697833523375142</c:v>
                </c:pt>
                <c:pt idx="1289">
                  <c:v>14.709236031927023</c:v>
                </c:pt>
                <c:pt idx="1290">
                  <c:v>14.720638540478905</c:v>
                </c:pt>
                <c:pt idx="1291">
                  <c:v>14.732041049030787</c:v>
                </c:pt>
                <c:pt idx="1292">
                  <c:v>14.743443557582669</c:v>
                </c:pt>
                <c:pt idx="1293">
                  <c:v>14.754846066134549</c:v>
                </c:pt>
                <c:pt idx="1294">
                  <c:v>14.766248574686431</c:v>
                </c:pt>
                <c:pt idx="1295">
                  <c:v>14.777651083238313</c:v>
                </c:pt>
                <c:pt idx="1296">
                  <c:v>14.789053591790195</c:v>
                </c:pt>
                <c:pt idx="1297">
                  <c:v>14.800456100342075</c:v>
                </c:pt>
                <c:pt idx="1298">
                  <c:v>14.811858608893957</c:v>
                </c:pt>
                <c:pt idx="1299">
                  <c:v>14.823261117445838</c:v>
                </c:pt>
                <c:pt idx="1300">
                  <c:v>14.834663625997718</c:v>
                </c:pt>
                <c:pt idx="1301">
                  <c:v>14.846066134549602</c:v>
                </c:pt>
                <c:pt idx="1302">
                  <c:v>14.857468643101482</c:v>
                </c:pt>
                <c:pt idx="1303">
                  <c:v>14.868871151653366</c:v>
                </c:pt>
                <c:pt idx="1304">
                  <c:v>14.880273660205246</c:v>
                </c:pt>
                <c:pt idx="1305">
                  <c:v>14.891676168757126</c:v>
                </c:pt>
                <c:pt idx="1306">
                  <c:v>14.90307867730901</c:v>
                </c:pt>
                <c:pt idx="1307">
                  <c:v>14.91448118586089</c:v>
                </c:pt>
                <c:pt idx="1308">
                  <c:v>14.92588369441277</c:v>
                </c:pt>
                <c:pt idx="1309">
                  <c:v>14.937286202964653</c:v>
                </c:pt>
                <c:pt idx="1310">
                  <c:v>14.948688711516533</c:v>
                </c:pt>
                <c:pt idx="1311">
                  <c:v>14.960091220068414</c:v>
                </c:pt>
                <c:pt idx="1312">
                  <c:v>14.971493728620297</c:v>
                </c:pt>
                <c:pt idx="1313">
                  <c:v>14.982896237172177</c:v>
                </c:pt>
                <c:pt idx="1314">
                  <c:v>14.994298745724061</c:v>
                </c:pt>
                <c:pt idx="1315">
                  <c:v>15.005701254275941</c:v>
                </c:pt>
                <c:pt idx="1316">
                  <c:v>15.017103762827821</c:v>
                </c:pt>
                <c:pt idx="1317">
                  <c:v>15.028506271379705</c:v>
                </c:pt>
                <c:pt idx="1318">
                  <c:v>15.039908779931585</c:v>
                </c:pt>
                <c:pt idx="1319">
                  <c:v>15.051311288483465</c:v>
                </c:pt>
                <c:pt idx="1320">
                  <c:v>15.062713797035348</c:v>
                </c:pt>
                <c:pt idx="1321">
                  <c:v>15.074116305587228</c:v>
                </c:pt>
                <c:pt idx="1322">
                  <c:v>15.08551881413911</c:v>
                </c:pt>
                <c:pt idx="1323">
                  <c:v>15.096921322690992</c:v>
                </c:pt>
                <c:pt idx="1324">
                  <c:v>15.108323831242872</c:v>
                </c:pt>
                <c:pt idx="1325">
                  <c:v>15.119726339794756</c:v>
                </c:pt>
                <c:pt idx="1326">
                  <c:v>15.131128848346636</c:v>
                </c:pt>
                <c:pt idx="1327">
                  <c:v>15.142531356898518</c:v>
                </c:pt>
                <c:pt idx="1328">
                  <c:v>15.1539338654504</c:v>
                </c:pt>
                <c:pt idx="1329">
                  <c:v>15.16533637400228</c:v>
                </c:pt>
                <c:pt idx="1330">
                  <c:v>15.176738882554162</c:v>
                </c:pt>
                <c:pt idx="1331">
                  <c:v>15.188141391106043</c:v>
                </c:pt>
                <c:pt idx="1332">
                  <c:v>15.199543899657925</c:v>
                </c:pt>
                <c:pt idx="1333">
                  <c:v>15.210946408209805</c:v>
                </c:pt>
                <c:pt idx="1334">
                  <c:v>15.222348916761689</c:v>
                </c:pt>
                <c:pt idx="1335">
                  <c:v>15.233751425313569</c:v>
                </c:pt>
                <c:pt idx="1336">
                  <c:v>15.245153933865449</c:v>
                </c:pt>
                <c:pt idx="1337">
                  <c:v>15.256556442417333</c:v>
                </c:pt>
                <c:pt idx="1338">
                  <c:v>15.267958950969213</c:v>
                </c:pt>
                <c:pt idx="1339">
                  <c:v>15.279361459521096</c:v>
                </c:pt>
                <c:pt idx="1340">
                  <c:v>15.290763968072977</c:v>
                </c:pt>
                <c:pt idx="1341">
                  <c:v>15.302166476624857</c:v>
                </c:pt>
                <c:pt idx="1342">
                  <c:v>15.31356898517674</c:v>
                </c:pt>
                <c:pt idx="1343">
                  <c:v>15.32497149372862</c:v>
                </c:pt>
                <c:pt idx="1344">
                  <c:v>15.3363740022805</c:v>
                </c:pt>
                <c:pt idx="1345">
                  <c:v>15.347776510832384</c:v>
                </c:pt>
                <c:pt idx="1346">
                  <c:v>15.359179019384264</c:v>
                </c:pt>
                <c:pt idx="1347">
                  <c:v>15.370581527936144</c:v>
                </c:pt>
                <c:pt idx="1348">
                  <c:v>15.381984036488028</c:v>
                </c:pt>
                <c:pt idx="1349">
                  <c:v>15.393386545039908</c:v>
                </c:pt>
                <c:pt idx="1350">
                  <c:v>15.404789053591792</c:v>
                </c:pt>
                <c:pt idx="1351">
                  <c:v>15.416191562143672</c:v>
                </c:pt>
                <c:pt idx="1352">
                  <c:v>15.427594070695552</c:v>
                </c:pt>
                <c:pt idx="1353">
                  <c:v>15.438996579247435</c:v>
                </c:pt>
                <c:pt idx="1354">
                  <c:v>15.450399087799315</c:v>
                </c:pt>
                <c:pt idx="1355">
                  <c:v>15.461801596351195</c:v>
                </c:pt>
                <c:pt idx="1356">
                  <c:v>15.473204104903079</c:v>
                </c:pt>
                <c:pt idx="1357">
                  <c:v>15.484606613454959</c:v>
                </c:pt>
                <c:pt idx="1358">
                  <c:v>15.496009122006841</c:v>
                </c:pt>
                <c:pt idx="1359">
                  <c:v>15.507411630558723</c:v>
                </c:pt>
                <c:pt idx="1360">
                  <c:v>15.518814139110603</c:v>
                </c:pt>
                <c:pt idx="1361">
                  <c:v>15.530216647662487</c:v>
                </c:pt>
                <c:pt idx="1362">
                  <c:v>15.541619156214367</c:v>
                </c:pt>
                <c:pt idx="1363">
                  <c:v>15.553021664766248</c:v>
                </c:pt>
                <c:pt idx="1364">
                  <c:v>15.56442417331813</c:v>
                </c:pt>
                <c:pt idx="1365">
                  <c:v>15.575826681870012</c:v>
                </c:pt>
                <c:pt idx="1366">
                  <c:v>15.587229190421892</c:v>
                </c:pt>
                <c:pt idx="1367">
                  <c:v>15.598631698973776</c:v>
                </c:pt>
                <c:pt idx="1368">
                  <c:v>15.610034207525656</c:v>
                </c:pt>
                <c:pt idx="1369">
                  <c:v>15.621436716077536</c:v>
                </c:pt>
                <c:pt idx="1370">
                  <c:v>15.63283922462942</c:v>
                </c:pt>
                <c:pt idx="1371">
                  <c:v>15.6442417331813</c:v>
                </c:pt>
                <c:pt idx="1372">
                  <c:v>15.655644241733183</c:v>
                </c:pt>
                <c:pt idx="1373">
                  <c:v>15.667046750285063</c:v>
                </c:pt>
                <c:pt idx="1374">
                  <c:v>15.678449258836944</c:v>
                </c:pt>
                <c:pt idx="1375">
                  <c:v>15.689851767388827</c:v>
                </c:pt>
                <c:pt idx="1376">
                  <c:v>15.701254275940707</c:v>
                </c:pt>
                <c:pt idx="1377">
                  <c:v>15.712656784492587</c:v>
                </c:pt>
                <c:pt idx="1378">
                  <c:v>15.724059293044471</c:v>
                </c:pt>
                <c:pt idx="1379">
                  <c:v>15.735461801596351</c:v>
                </c:pt>
                <c:pt idx="1380">
                  <c:v>15.746864310148231</c:v>
                </c:pt>
                <c:pt idx="1381">
                  <c:v>15.758266818700115</c:v>
                </c:pt>
                <c:pt idx="1382">
                  <c:v>15.769669327251995</c:v>
                </c:pt>
                <c:pt idx="1383">
                  <c:v>15.781071835803878</c:v>
                </c:pt>
                <c:pt idx="1384">
                  <c:v>15.792474344355758</c:v>
                </c:pt>
                <c:pt idx="1385">
                  <c:v>15.803876852907639</c:v>
                </c:pt>
                <c:pt idx="1386">
                  <c:v>15.815279361459522</c:v>
                </c:pt>
                <c:pt idx="1387">
                  <c:v>15.826681870011402</c:v>
                </c:pt>
                <c:pt idx="1388">
                  <c:v>15.838084378563282</c:v>
                </c:pt>
                <c:pt idx="1389">
                  <c:v>15.849486887115166</c:v>
                </c:pt>
                <c:pt idx="1390">
                  <c:v>15.860889395667046</c:v>
                </c:pt>
                <c:pt idx="1391">
                  <c:v>15.872291904218926</c:v>
                </c:pt>
                <c:pt idx="1392">
                  <c:v>15.88369441277081</c:v>
                </c:pt>
                <c:pt idx="1393">
                  <c:v>15.89509692132269</c:v>
                </c:pt>
                <c:pt idx="1394">
                  <c:v>15.906499429874573</c:v>
                </c:pt>
                <c:pt idx="1395">
                  <c:v>15.917901938426454</c:v>
                </c:pt>
                <c:pt idx="1396">
                  <c:v>15.929304446978335</c:v>
                </c:pt>
                <c:pt idx="1397">
                  <c:v>15.940706955530217</c:v>
                </c:pt>
                <c:pt idx="1398">
                  <c:v>15.952109464082099</c:v>
                </c:pt>
                <c:pt idx="1399">
                  <c:v>15.963511972633979</c:v>
                </c:pt>
                <c:pt idx="1400">
                  <c:v>15.974914481185861</c:v>
                </c:pt>
                <c:pt idx="1401">
                  <c:v>15.986316989737743</c:v>
                </c:pt>
                <c:pt idx="1402">
                  <c:v>15.997719498289623</c:v>
                </c:pt>
                <c:pt idx="1403">
                  <c:v>16.009122006841505</c:v>
                </c:pt>
                <c:pt idx="1404">
                  <c:v>16.020524515393387</c:v>
                </c:pt>
                <c:pt idx="1405">
                  <c:v>16.031927023945265</c:v>
                </c:pt>
                <c:pt idx="1406">
                  <c:v>16.04332953249715</c:v>
                </c:pt>
                <c:pt idx="1407">
                  <c:v>16.054732041049029</c:v>
                </c:pt>
                <c:pt idx="1408">
                  <c:v>16.066134549600914</c:v>
                </c:pt>
                <c:pt idx="1409">
                  <c:v>16.077537058152792</c:v>
                </c:pt>
                <c:pt idx="1410">
                  <c:v>16.088939566704674</c:v>
                </c:pt>
                <c:pt idx="1411">
                  <c:v>16.100342075256556</c:v>
                </c:pt>
                <c:pt idx="1412">
                  <c:v>16.111744583808438</c:v>
                </c:pt>
                <c:pt idx="1413">
                  <c:v>16.12314709236032</c:v>
                </c:pt>
                <c:pt idx="1414">
                  <c:v>16.134549600912202</c:v>
                </c:pt>
                <c:pt idx="1415">
                  <c:v>16.145952109464083</c:v>
                </c:pt>
                <c:pt idx="1416">
                  <c:v>16.157354618015962</c:v>
                </c:pt>
                <c:pt idx="1417">
                  <c:v>16.168757126567847</c:v>
                </c:pt>
                <c:pt idx="1418">
                  <c:v>16.180159635119725</c:v>
                </c:pt>
                <c:pt idx="1419">
                  <c:v>16.191562143671607</c:v>
                </c:pt>
                <c:pt idx="1420">
                  <c:v>16.202964652223489</c:v>
                </c:pt>
                <c:pt idx="1421">
                  <c:v>16.214367160775371</c:v>
                </c:pt>
                <c:pt idx="1422">
                  <c:v>16.225769669327253</c:v>
                </c:pt>
                <c:pt idx="1423">
                  <c:v>16.237172177879135</c:v>
                </c:pt>
                <c:pt idx="1424">
                  <c:v>16.248574686431013</c:v>
                </c:pt>
                <c:pt idx="1425">
                  <c:v>16.259977194982898</c:v>
                </c:pt>
                <c:pt idx="1426">
                  <c:v>16.271379703534777</c:v>
                </c:pt>
                <c:pt idx="1427">
                  <c:v>16.282782212086659</c:v>
                </c:pt>
                <c:pt idx="1428">
                  <c:v>16.29418472063854</c:v>
                </c:pt>
                <c:pt idx="1429">
                  <c:v>16.305587229190422</c:v>
                </c:pt>
                <c:pt idx="1430">
                  <c:v>16.316989737742304</c:v>
                </c:pt>
                <c:pt idx="1431">
                  <c:v>16.328392246294186</c:v>
                </c:pt>
                <c:pt idx="1432">
                  <c:v>16.339794754846064</c:v>
                </c:pt>
                <c:pt idx="1433">
                  <c:v>16.35119726339795</c:v>
                </c:pt>
                <c:pt idx="1434">
                  <c:v>16.362599771949828</c:v>
                </c:pt>
                <c:pt idx="1435">
                  <c:v>16.37400228050171</c:v>
                </c:pt>
                <c:pt idx="1436">
                  <c:v>16.385404789053592</c:v>
                </c:pt>
                <c:pt idx="1437">
                  <c:v>16.396807297605474</c:v>
                </c:pt>
                <c:pt idx="1438">
                  <c:v>16.408209806157352</c:v>
                </c:pt>
                <c:pt idx="1439">
                  <c:v>16.419612314709237</c:v>
                </c:pt>
                <c:pt idx="1440">
                  <c:v>16.431014823261116</c:v>
                </c:pt>
                <c:pt idx="1441">
                  <c:v>16.442417331813001</c:v>
                </c:pt>
                <c:pt idx="1442">
                  <c:v>16.453819840364879</c:v>
                </c:pt>
                <c:pt idx="1443">
                  <c:v>16.465222348916761</c:v>
                </c:pt>
                <c:pt idx="1444">
                  <c:v>16.476624857468643</c:v>
                </c:pt>
                <c:pt idx="1445">
                  <c:v>16.488027366020525</c:v>
                </c:pt>
                <c:pt idx="1446">
                  <c:v>16.499429874572407</c:v>
                </c:pt>
                <c:pt idx="1447">
                  <c:v>16.510832383124288</c:v>
                </c:pt>
                <c:pt idx="1448">
                  <c:v>16.52223489167617</c:v>
                </c:pt>
                <c:pt idx="1449">
                  <c:v>16.533637400228049</c:v>
                </c:pt>
                <c:pt idx="1450">
                  <c:v>16.54503990877993</c:v>
                </c:pt>
                <c:pt idx="1451">
                  <c:v>16.556442417331812</c:v>
                </c:pt>
                <c:pt idx="1452">
                  <c:v>16.567844925883694</c:v>
                </c:pt>
                <c:pt idx="1453">
                  <c:v>16.579247434435576</c:v>
                </c:pt>
                <c:pt idx="1454">
                  <c:v>16.590649942987458</c:v>
                </c:pt>
                <c:pt idx="1455">
                  <c:v>16.60205245153934</c:v>
                </c:pt>
                <c:pt idx="1456">
                  <c:v>16.613454960091222</c:v>
                </c:pt>
                <c:pt idx="1457">
                  <c:v>16.6248574686431</c:v>
                </c:pt>
                <c:pt idx="1458">
                  <c:v>16.636259977194985</c:v>
                </c:pt>
                <c:pt idx="1459">
                  <c:v>16.647662485746864</c:v>
                </c:pt>
                <c:pt idx="1460">
                  <c:v>16.659064994298745</c:v>
                </c:pt>
                <c:pt idx="1461">
                  <c:v>16.670467502850627</c:v>
                </c:pt>
                <c:pt idx="1462">
                  <c:v>16.681870011402509</c:v>
                </c:pt>
                <c:pt idx="1463">
                  <c:v>16.693272519954391</c:v>
                </c:pt>
                <c:pt idx="1464">
                  <c:v>16.704675028506273</c:v>
                </c:pt>
                <c:pt idx="1465">
                  <c:v>16.716077537058151</c:v>
                </c:pt>
                <c:pt idx="1466">
                  <c:v>16.727480045610037</c:v>
                </c:pt>
                <c:pt idx="1467">
                  <c:v>16.738882554161915</c:v>
                </c:pt>
                <c:pt idx="1468">
                  <c:v>16.750285062713797</c:v>
                </c:pt>
                <c:pt idx="1469">
                  <c:v>16.761687571265679</c:v>
                </c:pt>
                <c:pt idx="1470">
                  <c:v>16.77309007981756</c:v>
                </c:pt>
                <c:pt idx="1471">
                  <c:v>16.784492588369439</c:v>
                </c:pt>
                <c:pt idx="1472">
                  <c:v>16.795895096921324</c:v>
                </c:pt>
                <c:pt idx="1473">
                  <c:v>16.807297605473202</c:v>
                </c:pt>
                <c:pt idx="1474">
                  <c:v>16.818700114025084</c:v>
                </c:pt>
                <c:pt idx="1475">
                  <c:v>16.830102622576966</c:v>
                </c:pt>
                <c:pt idx="1476">
                  <c:v>16.841505131128848</c:v>
                </c:pt>
                <c:pt idx="1477">
                  <c:v>16.85290763968073</c:v>
                </c:pt>
                <c:pt idx="1478">
                  <c:v>16.864310148232612</c:v>
                </c:pt>
                <c:pt idx="1479">
                  <c:v>16.875712656784494</c:v>
                </c:pt>
                <c:pt idx="1480">
                  <c:v>16.887115165336375</c:v>
                </c:pt>
                <c:pt idx="1481">
                  <c:v>16.898517673888254</c:v>
                </c:pt>
                <c:pt idx="1482">
                  <c:v>16.909920182440136</c:v>
                </c:pt>
                <c:pt idx="1483">
                  <c:v>16.921322690992017</c:v>
                </c:pt>
                <c:pt idx="1484">
                  <c:v>16.932725199543899</c:v>
                </c:pt>
                <c:pt idx="1485">
                  <c:v>16.944127708095781</c:v>
                </c:pt>
                <c:pt idx="1486">
                  <c:v>16.955530216647663</c:v>
                </c:pt>
                <c:pt idx="1487">
                  <c:v>16.966932725199545</c:v>
                </c:pt>
                <c:pt idx="1488">
                  <c:v>16.978335233751427</c:v>
                </c:pt>
                <c:pt idx="1489">
                  <c:v>16.989737742303308</c:v>
                </c:pt>
                <c:pt idx="1490">
                  <c:v>17.001140250855187</c:v>
                </c:pt>
                <c:pt idx="1491">
                  <c:v>17.012542759407072</c:v>
                </c:pt>
                <c:pt idx="1492">
                  <c:v>17.02394526795895</c:v>
                </c:pt>
                <c:pt idx="1493">
                  <c:v>17.035347776510832</c:v>
                </c:pt>
                <c:pt idx="1494">
                  <c:v>17.046750285062714</c:v>
                </c:pt>
                <c:pt idx="1495">
                  <c:v>17.058152793614596</c:v>
                </c:pt>
                <c:pt idx="1496">
                  <c:v>17.069555302166474</c:v>
                </c:pt>
                <c:pt idx="1497">
                  <c:v>17.08095781071836</c:v>
                </c:pt>
                <c:pt idx="1498">
                  <c:v>17.092360319270238</c:v>
                </c:pt>
                <c:pt idx="1499">
                  <c:v>17.103762827822123</c:v>
                </c:pt>
                <c:pt idx="1500">
                  <c:v>17.115165336374002</c:v>
                </c:pt>
                <c:pt idx="1501">
                  <c:v>17.126567844925884</c:v>
                </c:pt>
                <c:pt idx="1502">
                  <c:v>17.137970353477765</c:v>
                </c:pt>
                <c:pt idx="1503">
                  <c:v>17.149372862029647</c:v>
                </c:pt>
                <c:pt idx="1504">
                  <c:v>17.160775370581526</c:v>
                </c:pt>
                <c:pt idx="1505">
                  <c:v>17.172177879133411</c:v>
                </c:pt>
                <c:pt idx="1506">
                  <c:v>17.183580387685289</c:v>
                </c:pt>
                <c:pt idx="1507">
                  <c:v>17.194982896237171</c:v>
                </c:pt>
                <c:pt idx="1508">
                  <c:v>17.206385404789053</c:v>
                </c:pt>
                <c:pt idx="1509">
                  <c:v>17.217787913340935</c:v>
                </c:pt>
                <c:pt idx="1510">
                  <c:v>17.229190421892817</c:v>
                </c:pt>
                <c:pt idx="1511">
                  <c:v>17.240592930444699</c:v>
                </c:pt>
                <c:pt idx="1512">
                  <c:v>17.251995438996577</c:v>
                </c:pt>
                <c:pt idx="1513">
                  <c:v>17.263397947548462</c:v>
                </c:pt>
                <c:pt idx="1514">
                  <c:v>17.274800456100341</c:v>
                </c:pt>
                <c:pt idx="1515">
                  <c:v>17.286202964652222</c:v>
                </c:pt>
                <c:pt idx="1516">
                  <c:v>17.297605473204104</c:v>
                </c:pt>
                <c:pt idx="1517">
                  <c:v>17.309007981755986</c:v>
                </c:pt>
                <c:pt idx="1518">
                  <c:v>17.320410490307868</c:v>
                </c:pt>
                <c:pt idx="1519">
                  <c:v>17.33181299885975</c:v>
                </c:pt>
                <c:pt idx="1520">
                  <c:v>17.343215507411632</c:v>
                </c:pt>
                <c:pt idx="1521">
                  <c:v>17.354618015963513</c:v>
                </c:pt>
                <c:pt idx="1522">
                  <c:v>17.366020524515395</c:v>
                </c:pt>
                <c:pt idx="1523">
                  <c:v>17.377423033067274</c:v>
                </c:pt>
                <c:pt idx="1524">
                  <c:v>17.388825541619156</c:v>
                </c:pt>
                <c:pt idx="1525">
                  <c:v>17.400228050171037</c:v>
                </c:pt>
                <c:pt idx="1526">
                  <c:v>17.411630558722919</c:v>
                </c:pt>
                <c:pt idx="1527">
                  <c:v>17.423033067274801</c:v>
                </c:pt>
                <c:pt idx="1528">
                  <c:v>17.434435575826683</c:v>
                </c:pt>
                <c:pt idx="1529">
                  <c:v>17.445838084378561</c:v>
                </c:pt>
                <c:pt idx="1530">
                  <c:v>17.457240592930447</c:v>
                </c:pt>
                <c:pt idx="1531">
                  <c:v>17.468643101482325</c:v>
                </c:pt>
                <c:pt idx="1532">
                  <c:v>17.48004561003421</c:v>
                </c:pt>
                <c:pt idx="1533">
                  <c:v>17.491448118586089</c:v>
                </c:pt>
                <c:pt idx="1534">
                  <c:v>17.50285062713797</c:v>
                </c:pt>
                <c:pt idx="1535">
                  <c:v>17.514253135689852</c:v>
                </c:pt>
                <c:pt idx="1536">
                  <c:v>17.525655644241734</c:v>
                </c:pt>
                <c:pt idx="1537">
                  <c:v>17.537058152793612</c:v>
                </c:pt>
                <c:pt idx="1538">
                  <c:v>17.548460661345498</c:v>
                </c:pt>
                <c:pt idx="1539">
                  <c:v>17.559863169897376</c:v>
                </c:pt>
                <c:pt idx="1540">
                  <c:v>17.571265678449258</c:v>
                </c:pt>
                <c:pt idx="1541">
                  <c:v>17.58266818700114</c:v>
                </c:pt>
                <c:pt idx="1542">
                  <c:v>17.594070695553022</c:v>
                </c:pt>
                <c:pt idx="1543">
                  <c:v>17.605473204104904</c:v>
                </c:pt>
                <c:pt idx="1544">
                  <c:v>17.616875712656785</c:v>
                </c:pt>
                <c:pt idx="1545">
                  <c:v>17.628278221208664</c:v>
                </c:pt>
                <c:pt idx="1546">
                  <c:v>17.639680729760549</c:v>
                </c:pt>
                <c:pt idx="1547">
                  <c:v>17.651083238312427</c:v>
                </c:pt>
                <c:pt idx="1548">
                  <c:v>17.662485746864309</c:v>
                </c:pt>
                <c:pt idx="1549">
                  <c:v>17.673888255416191</c:v>
                </c:pt>
                <c:pt idx="1550">
                  <c:v>17.685290763968073</c:v>
                </c:pt>
                <c:pt idx="1551">
                  <c:v>17.696693272519955</c:v>
                </c:pt>
                <c:pt idx="1552">
                  <c:v>17.708095781071837</c:v>
                </c:pt>
                <c:pt idx="1553">
                  <c:v>17.719498289623719</c:v>
                </c:pt>
                <c:pt idx="1554">
                  <c:v>17.730900798175597</c:v>
                </c:pt>
                <c:pt idx="1555">
                  <c:v>17.742303306727479</c:v>
                </c:pt>
                <c:pt idx="1556">
                  <c:v>17.753705815279361</c:v>
                </c:pt>
                <c:pt idx="1557">
                  <c:v>17.765108323831242</c:v>
                </c:pt>
                <c:pt idx="1558">
                  <c:v>17.776510832383124</c:v>
                </c:pt>
                <c:pt idx="1559">
                  <c:v>17.787913340935006</c:v>
                </c:pt>
                <c:pt idx="1560">
                  <c:v>17.799315849486888</c:v>
                </c:pt>
                <c:pt idx="1561">
                  <c:v>17.81071835803877</c:v>
                </c:pt>
                <c:pt idx="1562">
                  <c:v>17.822120866590648</c:v>
                </c:pt>
                <c:pt idx="1563">
                  <c:v>17.833523375142533</c:v>
                </c:pt>
                <c:pt idx="1564">
                  <c:v>17.844925883694412</c:v>
                </c:pt>
                <c:pt idx="1565">
                  <c:v>17.856328392246294</c:v>
                </c:pt>
                <c:pt idx="1566">
                  <c:v>17.867730900798175</c:v>
                </c:pt>
                <c:pt idx="1567">
                  <c:v>17.879133409350057</c:v>
                </c:pt>
                <c:pt idx="1568">
                  <c:v>17.890535917901939</c:v>
                </c:pt>
                <c:pt idx="1569">
                  <c:v>17.901938426453821</c:v>
                </c:pt>
                <c:pt idx="1570">
                  <c:v>17.913340935005699</c:v>
                </c:pt>
                <c:pt idx="1571">
                  <c:v>17.924743443557585</c:v>
                </c:pt>
                <c:pt idx="1572">
                  <c:v>17.936145952109463</c:v>
                </c:pt>
                <c:pt idx="1573">
                  <c:v>17.947548460661345</c:v>
                </c:pt>
                <c:pt idx="1574">
                  <c:v>17.958950969213227</c:v>
                </c:pt>
                <c:pt idx="1575">
                  <c:v>17.970353477765109</c:v>
                </c:pt>
                <c:pt idx="1576">
                  <c:v>17.981755986316987</c:v>
                </c:pt>
                <c:pt idx="1577">
                  <c:v>17.993158494868872</c:v>
                </c:pt>
                <c:pt idx="1578">
                  <c:v>18.004561003420751</c:v>
                </c:pt>
                <c:pt idx="1579">
                  <c:v>18.015963511972636</c:v>
                </c:pt>
                <c:pt idx="1580">
                  <c:v>18.027366020524514</c:v>
                </c:pt>
                <c:pt idx="1581">
                  <c:v>18.038768529076396</c:v>
                </c:pt>
                <c:pt idx="1582">
                  <c:v>18.050171037628278</c:v>
                </c:pt>
                <c:pt idx="1583">
                  <c:v>18.06157354618016</c:v>
                </c:pt>
                <c:pt idx="1584">
                  <c:v>18.072976054732042</c:v>
                </c:pt>
                <c:pt idx="1585">
                  <c:v>18.084378563283924</c:v>
                </c:pt>
                <c:pt idx="1586">
                  <c:v>18.095781071835802</c:v>
                </c:pt>
                <c:pt idx="1587">
                  <c:v>18.107183580387684</c:v>
                </c:pt>
                <c:pt idx="1588">
                  <c:v>18.118586088939566</c:v>
                </c:pt>
                <c:pt idx="1589">
                  <c:v>18.129988597491447</c:v>
                </c:pt>
                <c:pt idx="1590">
                  <c:v>18.141391106043329</c:v>
                </c:pt>
                <c:pt idx="1591">
                  <c:v>18.152793614595211</c:v>
                </c:pt>
                <c:pt idx="1592">
                  <c:v>18.164196123147093</c:v>
                </c:pt>
                <c:pt idx="1593">
                  <c:v>18.175598631698975</c:v>
                </c:pt>
                <c:pt idx="1594">
                  <c:v>18.187001140250857</c:v>
                </c:pt>
                <c:pt idx="1595">
                  <c:v>18.198403648802735</c:v>
                </c:pt>
                <c:pt idx="1596">
                  <c:v>18.20980615735462</c:v>
                </c:pt>
                <c:pt idx="1597">
                  <c:v>18.221208665906499</c:v>
                </c:pt>
                <c:pt idx="1598">
                  <c:v>18.232611174458381</c:v>
                </c:pt>
                <c:pt idx="1599">
                  <c:v>18.244013683010262</c:v>
                </c:pt>
                <c:pt idx="1600">
                  <c:v>18.255416191562144</c:v>
                </c:pt>
                <c:pt idx="1601">
                  <c:v>18.266818700114026</c:v>
                </c:pt>
                <c:pt idx="1602">
                  <c:v>18.278221208665908</c:v>
                </c:pt>
                <c:pt idx="1603">
                  <c:v>18.289623717217786</c:v>
                </c:pt>
                <c:pt idx="1604">
                  <c:v>18.301026225769672</c:v>
                </c:pt>
                <c:pt idx="1605">
                  <c:v>18.31242873432155</c:v>
                </c:pt>
                <c:pt idx="1606">
                  <c:v>18.323831242873432</c:v>
                </c:pt>
                <c:pt idx="1607">
                  <c:v>18.335233751425314</c:v>
                </c:pt>
                <c:pt idx="1608">
                  <c:v>18.346636259977195</c:v>
                </c:pt>
                <c:pt idx="1609">
                  <c:v>18.358038768529074</c:v>
                </c:pt>
                <c:pt idx="1610">
                  <c:v>18.369441277080959</c:v>
                </c:pt>
                <c:pt idx="1611">
                  <c:v>18.380843785632837</c:v>
                </c:pt>
                <c:pt idx="1612">
                  <c:v>18.392246294184723</c:v>
                </c:pt>
                <c:pt idx="1613">
                  <c:v>18.403648802736601</c:v>
                </c:pt>
                <c:pt idx="1614">
                  <c:v>18.415051311288483</c:v>
                </c:pt>
                <c:pt idx="1615">
                  <c:v>18.426453819840365</c:v>
                </c:pt>
                <c:pt idx="1616">
                  <c:v>18.437856328392247</c:v>
                </c:pt>
                <c:pt idx="1617">
                  <c:v>18.449258836944125</c:v>
                </c:pt>
                <c:pt idx="1618">
                  <c:v>18.46066134549601</c:v>
                </c:pt>
                <c:pt idx="1619">
                  <c:v>18.472063854047889</c:v>
                </c:pt>
                <c:pt idx="1620">
                  <c:v>18.483466362599771</c:v>
                </c:pt>
                <c:pt idx="1621">
                  <c:v>18.494868871151652</c:v>
                </c:pt>
                <c:pt idx="1622">
                  <c:v>18.506271379703534</c:v>
                </c:pt>
                <c:pt idx="1623">
                  <c:v>18.517673888255416</c:v>
                </c:pt>
                <c:pt idx="1624">
                  <c:v>18.529076396807298</c:v>
                </c:pt>
                <c:pt idx="1625">
                  <c:v>18.54047890535918</c:v>
                </c:pt>
                <c:pt idx="1626">
                  <c:v>18.551881413911062</c:v>
                </c:pt>
                <c:pt idx="1627">
                  <c:v>18.563283922462944</c:v>
                </c:pt>
                <c:pt idx="1628">
                  <c:v>18.574686431014822</c:v>
                </c:pt>
                <c:pt idx="1629">
                  <c:v>18.586088939566707</c:v>
                </c:pt>
                <c:pt idx="1630">
                  <c:v>18.597491448118586</c:v>
                </c:pt>
                <c:pt idx="1631">
                  <c:v>18.608893956670467</c:v>
                </c:pt>
                <c:pt idx="1632">
                  <c:v>18.620296465222349</c:v>
                </c:pt>
                <c:pt idx="1633">
                  <c:v>18.631698973774231</c:v>
                </c:pt>
                <c:pt idx="1634">
                  <c:v>18.643101482326109</c:v>
                </c:pt>
                <c:pt idx="1635">
                  <c:v>18.654503990877995</c:v>
                </c:pt>
                <c:pt idx="1636">
                  <c:v>18.665906499429873</c:v>
                </c:pt>
                <c:pt idx="1637">
                  <c:v>18.677309007981759</c:v>
                </c:pt>
                <c:pt idx="1638">
                  <c:v>18.688711516533637</c:v>
                </c:pt>
                <c:pt idx="1639">
                  <c:v>18.700114025085519</c:v>
                </c:pt>
                <c:pt idx="1640">
                  <c:v>18.711516533637401</c:v>
                </c:pt>
                <c:pt idx="1641">
                  <c:v>18.722919042189282</c:v>
                </c:pt>
                <c:pt idx="1642">
                  <c:v>18.734321550741161</c:v>
                </c:pt>
                <c:pt idx="1643">
                  <c:v>18.745724059293046</c:v>
                </c:pt>
                <c:pt idx="1644">
                  <c:v>18.757126567844924</c:v>
                </c:pt>
                <c:pt idx="1645">
                  <c:v>18.768529076396806</c:v>
                </c:pt>
                <c:pt idx="1646">
                  <c:v>18.779931584948688</c:v>
                </c:pt>
                <c:pt idx="1647">
                  <c:v>18.79133409350057</c:v>
                </c:pt>
                <c:pt idx="1648">
                  <c:v>18.802736602052452</c:v>
                </c:pt>
                <c:pt idx="1649">
                  <c:v>18.814139110604334</c:v>
                </c:pt>
                <c:pt idx="1650">
                  <c:v>18.825541619156212</c:v>
                </c:pt>
                <c:pt idx="1651">
                  <c:v>18.836944127708097</c:v>
                </c:pt>
                <c:pt idx="1652">
                  <c:v>18.848346636259976</c:v>
                </c:pt>
                <c:pt idx="1653">
                  <c:v>18.859749144811857</c:v>
                </c:pt>
                <c:pt idx="1654">
                  <c:v>18.871151653363739</c:v>
                </c:pt>
                <c:pt idx="1655">
                  <c:v>18.882554161915621</c:v>
                </c:pt>
                <c:pt idx="1656">
                  <c:v>18.893956670467503</c:v>
                </c:pt>
                <c:pt idx="1657">
                  <c:v>18.905359179019385</c:v>
                </c:pt>
                <c:pt idx="1658">
                  <c:v>18.916761687571267</c:v>
                </c:pt>
                <c:pt idx="1659">
                  <c:v>18.928164196123149</c:v>
                </c:pt>
                <c:pt idx="1660">
                  <c:v>18.93956670467503</c:v>
                </c:pt>
                <c:pt idx="1661">
                  <c:v>18.950969213226909</c:v>
                </c:pt>
                <c:pt idx="1662">
                  <c:v>18.962371721778794</c:v>
                </c:pt>
                <c:pt idx="1663">
                  <c:v>18.973774230330672</c:v>
                </c:pt>
                <c:pt idx="1664">
                  <c:v>18.985176738882554</c:v>
                </c:pt>
                <c:pt idx="1665">
                  <c:v>18.996579247434436</c:v>
                </c:pt>
                <c:pt idx="1666">
                  <c:v>19.007981755986318</c:v>
                </c:pt>
                <c:pt idx="1667">
                  <c:v>19.019384264538196</c:v>
                </c:pt>
                <c:pt idx="1668">
                  <c:v>19.030786773090082</c:v>
                </c:pt>
                <c:pt idx="1669">
                  <c:v>19.04218928164196</c:v>
                </c:pt>
                <c:pt idx="1670">
                  <c:v>19.053591790193845</c:v>
                </c:pt>
                <c:pt idx="1671">
                  <c:v>19.064994298745724</c:v>
                </c:pt>
                <c:pt idx="1672">
                  <c:v>19.076396807297606</c:v>
                </c:pt>
                <c:pt idx="1673">
                  <c:v>19.087799315849487</c:v>
                </c:pt>
                <c:pt idx="1674">
                  <c:v>19.099201824401369</c:v>
                </c:pt>
                <c:pt idx="1675">
                  <c:v>19.110604332953248</c:v>
                </c:pt>
                <c:pt idx="1676">
                  <c:v>19.122006841505133</c:v>
                </c:pt>
                <c:pt idx="1677">
                  <c:v>19.133409350057011</c:v>
                </c:pt>
                <c:pt idx="1678">
                  <c:v>19.144811858608893</c:v>
                </c:pt>
                <c:pt idx="1679">
                  <c:v>19.156214367160775</c:v>
                </c:pt>
                <c:pt idx="1680">
                  <c:v>19.167616875712657</c:v>
                </c:pt>
                <c:pt idx="1681">
                  <c:v>19.179019384264539</c:v>
                </c:pt>
                <c:pt idx="1682">
                  <c:v>19.190421892816421</c:v>
                </c:pt>
                <c:pt idx="1683">
                  <c:v>19.201824401368299</c:v>
                </c:pt>
                <c:pt idx="1684">
                  <c:v>19.213226909920184</c:v>
                </c:pt>
                <c:pt idx="1685">
                  <c:v>19.224629418472063</c:v>
                </c:pt>
                <c:pt idx="1686">
                  <c:v>19.236031927023944</c:v>
                </c:pt>
                <c:pt idx="1687">
                  <c:v>19.247434435575826</c:v>
                </c:pt>
                <c:pt idx="1688">
                  <c:v>19.258836944127708</c:v>
                </c:pt>
                <c:pt idx="1689">
                  <c:v>19.27023945267959</c:v>
                </c:pt>
                <c:pt idx="1690">
                  <c:v>19.281641961231472</c:v>
                </c:pt>
                <c:pt idx="1691">
                  <c:v>19.293044469783354</c:v>
                </c:pt>
                <c:pt idx="1692">
                  <c:v>19.304446978335232</c:v>
                </c:pt>
                <c:pt idx="1693">
                  <c:v>19.315849486887117</c:v>
                </c:pt>
                <c:pt idx="1694">
                  <c:v>19.327251995438996</c:v>
                </c:pt>
                <c:pt idx="1695">
                  <c:v>19.338654503990877</c:v>
                </c:pt>
                <c:pt idx="1696">
                  <c:v>19.350057012542759</c:v>
                </c:pt>
                <c:pt idx="1697">
                  <c:v>19.361459521094641</c:v>
                </c:pt>
                <c:pt idx="1698">
                  <c:v>19.372862029646523</c:v>
                </c:pt>
                <c:pt idx="1699">
                  <c:v>19.384264538198405</c:v>
                </c:pt>
                <c:pt idx="1700">
                  <c:v>19.395667046750283</c:v>
                </c:pt>
                <c:pt idx="1701">
                  <c:v>19.407069555302169</c:v>
                </c:pt>
                <c:pt idx="1702">
                  <c:v>19.418472063854047</c:v>
                </c:pt>
                <c:pt idx="1703">
                  <c:v>19.429874572405929</c:v>
                </c:pt>
                <c:pt idx="1704">
                  <c:v>19.441277080957811</c:v>
                </c:pt>
                <c:pt idx="1705">
                  <c:v>19.452679589509692</c:v>
                </c:pt>
                <c:pt idx="1706">
                  <c:v>19.464082098061574</c:v>
                </c:pt>
                <c:pt idx="1707">
                  <c:v>19.475484606613456</c:v>
                </c:pt>
                <c:pt idx="1708">
                  <c:v>19.486887115165334</c:v>
                </c:pt>
                <c:pt idx="1709">
                  <c:v>19.49828962371722</c:v>
                </c:pt>
                <c:pt idx="1710">
                  <c:v>19.509692132269098</c:v>
                </c:pt>
                <c:pt idx="1711">
                  <c:v>19.52109464082098</c:v>
                </c:pt>
                <c:pt idx="1712">
                  <c:v>19.532497149372862</c:v>
                </c:pt>
                <c:pt idx="1713">
                  <c:v>19.543899657924744</c:v>
                </c:pt>
                <c:pt idx="1714">
                  <c:v>19.555302166476622</c:v>
                </c:pt>
                <c:pt idx="1715">
                  <c:v>19.566704675028507</c:v>
                </c:pt>
                <c:pt idx="1716">
                  <c:v>19.578107183580386</c:v>
                </c:pt>
                <c:pt idx="1717">
                  <c:v>19.589509692132271</c:v>
                </c:pt>
                <c:pt idx="1718">
                  <c:v>19.600912200684149</c:v>
                </c:pt>
                <c:pt idx="1719">
                  <c:v>19.612314709236031</c:v>
                </c:pt>
                <c:pt idx="1720">
                  <c:v>19.623717217787913</c:v>
                </c:pt>
                <c:pt idx="1721">
                  <c:v>19.635119726339795</c:v>
                </c:pt>
                <c:pt idx="1722">
                  <c:v>19.646522234891677</c:v>
                </c:pt>
                <c:pt idx="1723">
                  <c:v>19.657924743443559</c:v>
                </c:pt>
                <c:pt idx="1724">
                  <c:v>19.669327251995441</c:v>
                </c:pt>
                <c:pt idx="1725">
                  <c:v>19.680729760547319</c:v>
                </c:pt>
                <c:pt idx="1726">
                  <c:v>19.692132269099201</c:v>
                </c:pt>
                <c:pt idx="1727">
                  <c:v>19.703534777651083</c:v>
                </c:pt>
                <c:pt idx="1728">
                  <c:v>19.714937286202964</c:v>
                </c:pt>
                <c:pt idx="1729">
                  <c:v>19.726339794754846</c:v>
                </c:pt>
                <c:pt idx="1730">
                  <c:v>19.737742303306728</c:v>
                </c:pt>
                <c:pt idx="1731">
                  <c:v>19.74914481185861</c:v>
                </c:pt>
                <c:pt idx="1732">
                  <c:v>19.760547320410492</c:v>
                </c:pt>
                <c:pt idx="1733">
                  <c:v>19.77194982896237</c:v>
                </c:pt>
                <c:pt idx="1734">
                  <c:v>19.783352337514255</c:v>
                </c:pt>
                <c:pt idx="1735">
                  <c:v>19.794754846066134</c:v>
                </c:pt>
                <c:pt idx="1736">
                  <c:v>19.806157354618016</c:v>
                </c:pt>
                <c:pt idx="1737">
                  <c:v>19.817559863169897</c:v>
                </c:pt>
                <c:pt idx="1738">
                  <c:v>19.828962371721779</c:v>
                </c:pt>
                <c:pt idx="1739">
                  <c:v>19.840364880273661</c:v>
                </c:pt>
                <c:pt idx="1740">
                  <c:v>19.851767388825543</c:v>
                </c:pt>
                <c:pt idx="1741">
                  <c:v>19.863169897377421</c:v>
                </c:pt>
                <c:pt idx="1742">
                  <c:v>19.874572405929307</c:v>
                </c:pt>
                <c:pt idx="1743">
                  <c:v>19.885974914481185</c:v>
                </c:pt>
                <c:pt idx="1744">
                  <c:v>19.897377423033067</c:v>
                </c:pt>
                <c:pt idx="1745">
                  <c:v>19.908779931584949</c:v>
                </c:pt>
                <c:pt idx="1746">
                  <c:v>19.920182440136831</c:v>
                </c:pt>
                <c:pt idx="1747">
                  <c:v>19.931584948688709</c:v>
                </c:pt>
                <c:pt idx="1748">
                  <c:v>19.942987457240594</c:v>
                </c:pt>
                <c:pt idx="1749">
                  <c:v>19.954389965792473</c:v>
                </c:pt>
                <c:pt idx="1750">
                  <c:v>19.965792474344358</c:v>
                </c:pt>
                <c:pt idx="1751">
                  <c:v>19.977194982896236</c:v>
                </c:pt>
                <c:pt idx="1752">
                  <c:v>19.988597491448118</c:v>
                </c:pt>
                <c:pt idx="1753">
                  <c:v>20</c:v>
                </c:pt>
                <c:pt idx="1754">
                  <c:v>20.011402508551882</c:v>
                </c:pt>
                <c:pt idx="1755">
                  <c:v>20.022805017103764</c:v>
                </c:pt>
                <c:pt idx="1756">
                  <c:v>20.034207525655646</c:v>
                </c:pt>
                <c:pt idx="1757">
                  <c:v>20.045610034207524</c:v>
                </c:pt>
                <c:pt idx="1758">
                  <c:v>20.057012542759406</c:v>
                </c:pt>
                <c:pt idx="1759">
                  <c:v>20.068415051311288</c:v>
                </c:pt>
                <c:pt idx="1760">
                  <c:v>20.079817559863169</c:v>
                </c:pt>
                <c:pt idx="1761">
                  <c:v>20.091220068415051</c:v>
                </c:pt>
                <c:pt idx="1762">
                  <c:v>20.102622576966933</c:v>
                </c:pt>
                <c:pt idx="1763">
                  <c:v>20.114025085518815</c:v>
                </c:pt>
                <c:pt idx="1764">
                  <c:v>20.125427594070697</c:v>
                </c:pt>
                <c:pt idx="1765">
                  <c:v>20.136830102622579</c:v>
                </c:pt>
                <c:pt idx="1766">
                  <c:v>20.148232611174457</c:v>
                </c:pt>
                <c:pt idx="1767">
                  <c:v>20.159635119726342</c:v>
                </c:pt>
                <c:pt idx="1768">
                  <c:v>20.171037628278221</c:v>
                </c:pt>
                <c:pt idx="1769">
                  <c:v>20.182440136830103</c:v>
                </c:pt>
                <c:pt idx="1770">
                  <c:v>20.193842645381984</c:v>
                </c:pt>
                <c:pt idx="1771">
                  <c:v>20.205245153933866</c:v>
                </c:pt>
                <c:pt idx="1772">
                  <c:v>20.216647662485745</c:v>
                </c:pt>
                <c:pt idx="1773">
                  <c:v>20.22805017103763</c:v>
                </c:pt>
                <c:pt idx="1774">
                  <c:v>20.239452679589508</c:v>
                </c:pt>
                <c:pt idx="1775">
                  <c:v>20.250855188141394</c:v>
                </c:pt>
                <c:pt idx="1776">
                  <c:v>20.262257696693272</c:v>
                </c:pt>
                <c:pt idx="1777">
                  <c:v>20.273660205245154</c:v>
                </c:pt>
                <c:pt idx="1778">
                  <c:v>20.285062713797036</c:v>
                </c:pt>
                <c:pt idx="1779">
                  <c:v>20.296465222348917</c:v>
                </c:pt>
                <c:pt idx="1780">
                  <c:v>20.307867730900796</c:v>
                </c:pt>
                <c:pt idx="1781">
                  <c:v>20.319270239452681</c:v>
                </c:pt>
                <c:pt idx="1782">
                  <c:v>20.330672748004559</c:v>
                </c:pt>
                <c:pt idx="1783">
                  <c:v>20.342075256556441</c:v>
                </c:pt>
                <c:pt idx="1784">
                  <c:v>20.353477765108323</c:v>
                </c:pt>
                <c:pt idx="1785">
                  <c:v>20.364880273660205</c:v>
                </c:pt>
                <c:pt idx="1786">
                  <c:v>20.376282782212087</c:v>
                </c:pt>
                <c:pt idx="1787">
                  <c:v>20.387685290763969</c:v>
                </c:pt>
                <c:pt idx="1788">
                  <c:v>20.399087799315847</c:v>
                </c:pt>
                <c:pt idx="1789">
                  <c:v>20.410490307867732</c:v>
                </c:pt>
                <c:pt idx="1790">
                  <c:v>20.421892816419611</c:v>
                </c:pt>
                <c:pt idx="1791">
                  <c:v>20.433295324971493</c:v>
                </c:pt>
                <c:pt idx="1792">
                  <c:v>20.444697833523374</c:v>
                </c:pt>
                <c:pt idx="1793">
                  <c:v>20.456100342075256</c:v>
                </c:pt>
                <c:pt idx="1794">
                  <c:v>20.467502850627138</c:v>
                </c:pt>
                <c:pt idx="1795">
                  <c:v>20.47890535917902</c:v>
                </c:pt>
                <c:pt idx="1796">
                  <c:v>20.490307867730902</c:v>
                </c:pt>
                <c:pt idx="1797">
                  <c:v>20.501710376282784</c:v>
                </c:pt>
                <c:pt idx="1798">
                  <c:v>20.513112884834666</c:v>
                </c:pt>
                <c:pt idx="1799">
                  <c:v>20.524515393386544</c:v>
                </c:pt>
                <c:pt idx="1800">
                  <c:v>20.535917901938426</c:v>
                </c:pt>
                <c:pt idx="1801">
                  <c:v>20.547320410490308</c:v>
                </c:pt>
                <c:pt idx="1802">
                  <c:v>20.558722919042189</c:v>
                </c:pt>
                <c:pt idx="1803">
                  <c:v>20.570125427594071</c:v>
                </c:pt>
                <c:pt idx="1804">
                  <c:v>20.581527936145953</c:v>
                </c:pt>
                <c:pt idx="1805">
                  <c:v>20.592930444697831</c:v>
                </c:pt>
                <c:pt idx="1806">
                  <c:v>20.604332953249717</c:v>
                </c:pt>
                <c:pt idx="1807">
                  <c:v>20.615735461801595</c:v>
                </c:pt>
                <c:pt idx="1808">
                  <c:v>20.627137970353481</c:v>
                </c:pt>
                <c:pt idx="1809">
                  <c:v>20.638540478905359</c:v>
                </c:pt>
                <c:pt idx="1810">
                  <c:v>20.649942987457241</c:v>
                </c:pt>
                <c:pt idx="1811">
                  <c:v>20.661345496009123</c:v>
                </c:pt>
                <c:pt idx="1812">
                  <c:v>20.672748004561004</c:v>
                </c:pt>
                <c:pt idx="1813">
                  <c:v>20.684150513112883</c:v>
                </c:pt>
                <c:pt idx="1814">
                  <c:v>20.695553021664768</c:v>
                </c:pt>
                <c:pt idx="1815">
                  <c:v>20.706955530216646</c:v>
                </c:pt>
                <c:pt idx="1816">
                  <c:v>20.718358038768528</c:v>
                </c:pt>
                <c:pt idx="1817">
                  <c:v>20.72976054732041</c:v>
                </c:pt>
                <c:pt idx="1818">
                  <c:v>20.741163055872292</c:v>
                </c:pt>
                <c:pt idx="1819">
                  <c:v>20.752565564424174</c:v>
                </c:pt>
                <c:pt idx="1820">
                  <c:v>20.763968072976056</c:v>
                </c:pt>
                <c:pt idx="1821">
                  <c:v>20.775370581527934</c:v>
                </c:pt>
                <c:pt idx="1822">
                  <c:v>20.786773090079819</c:v>
                </c:pt>
                <c:pt idx="1823">
                  <c:v>20.798175598631698</c:v>
                </c:pt>
                <c:pt idx="1824">
                  <c:v>20.809578107183579</c:v>
                </c:pt>
                <c:pt idx="1825">
                  <c:v>20.820980615735461</c:v>
                </c:pt>
                <c:pt idx="1826">
                  <c:v>20.832383124287343</c:v>
                </c:pt>
                <c:pt idx="1827">
                  <c:v>20.843785632839225</c:v>
                </c:pt>
                <c:pt idx="1828">
                  <c:v>20.855188141391107</c:v>
                </c:pt>
                <c:pt idx="1829">
                  <c:v>20.866590649942989</c:v>
                </c:pt>
                <c:pt idx="1830">
                  <c:v>20.877993158494871</c:v>
                </c:pt>
                <c:pt idx="1831">
                  <c:v>20.889395667046749</c:v>
                </c:pt>
                <c:pt idx="1832">
                  <c:v>20.900798175598631</c:v>
                </c:pt>
                <c:pt idx="1833">
                  <c:v>20.912200684150513</c:v>
                </c:pt>
                <c:pt idx="1834">
                  <c:v>20.923603192702394</c:v>
                </c:pt>
                <c:pt idx="1835">
                  <c:v>20.935005701254276</c:v>
                </c:pt>
                <c:pt idx="1836">
                  <c:v>20.946408209806158</c:v>
                </c:pt>
                <c:pt idx="1837">
                  <c:v>20.95781071835804</c:v>
                </c:pt>
                <c:pt idx="1838">
                  <c:v>20.969213226909918</c:v>
                </c:pt>
                <c:pt idx="1839">
                  <c:v>20.980615735461804</c:v>
                </c:pt>
                <c:pt idx="1840">
                  <c:v>20.992018244013682</c:v>
                </c:pt>
                <c:pt idx="1841">
                  <c:v>21.003420752565564</c:v>
                </c:pt>
                <c:pt idx="1842">
                  <c:v>21.014823261117446</c:v>
                </c:pt>
                <c:pt idx="1843">
                  <c:v>21.026225769669328</c:v>
                </c:pt>
                <c:pt idx="1844">
                  <c:v>21.037628278221209</c:v>
                </c:pt>
                <c:pt idx="1845">
                  <c:v>21.049030786773091</c:v>
                </c:pt>
                <c:pt idx="1846">
                  <c:v>21.06043329532497</c:v>
                </c:pt>
                <c:pt idx="1847">
                  <c:v>21.071835803876855</c:v>
                </c:pt>
                <c:pt idx="1848">
                  <c:v>21.083238312428733</c:v>
                </c:pt>
                <c:pt idx="1849">
                  <c:v>21.094640820980615</c:v>
                </c:pt>
                <c:pt idx="1850">
                  <c:v>21.106043329532497</c:v>
                </c:pt>
                <c:pt idx="1851">
                  <c:v>21.117445838084379</c:v>
                </c:pt>
                <c:pt idx="1852">
                  <c:v>21.128848346636257</c:v>
                </c:pt>
                <c:pt idx="1853">
                  <c:v>21.140250855188143</c:v>
                </c:pt>
                <c:pt idx="1854">
                  <c:v>21.151653363740021</c:v>
                </c:pt>
                <c:pt idx="1855">
                  <c:v>21.163055872291906</c:v>
                </c:pt>
                <c:pt idx="1856">
                  <c:v>21.174458380843785</c:v>
                </c:pt>
                <c:pt idx="1857">
                  <c:v>21.185860889395666</c:v>
                </c:pt>
                <c:pt idx="1858">
                  <c:v>21.197263397947548</c:v>
                </c:pt>
                <c:pt idx="1859">
                  <c:v>21.20866590649943</c:v>
                </c:pt>
                <c:pt idx="1860">
                  <c:v>21.220068415051312</c:v>
                </c:pt>
                <c:pt idx="1861">
                  <c:v>21.231470923603194</c:v>
                </c:pt>
                <c:pt idx="1862">
                  <c:v>21.242873432155072</c:v>
                </c:pt>
                <c:pt idx="1863">
                  <c:v>21.254275940706954</c:v>
                </c:pt>
                <c:pt idx="1864">
                  <c:v>21.265678449258836</c:v>
                </c:pt>
                <c:pt idx="1865">
                  <c:v>21.277080957810718</c:v>
                </c:pt>
                <c:pt idx="1866">
                  <c:v>21.288483466362599</c:v>
                </c:pt>
                <c:pt idx="1867">
                  <c:v>21.299885974914481</c:v>
                </c:pt>
                <c:pt idx="1868">
                  <c:v>21.311288483466363</c:v>
                </c:pt>
                <c:pt idx="1869">
                  <c:v>21.322690992018245</c:v>
                </c:pt>
                <c:pt idx="1870">
                  <c:v>21.334093500570127</c:v>
                </c:pt>
                <c:pt idx="1871">
                  <c:v>21.345496009122005</c:v>
                </c:pt>
                <c:pt idx="1872">
                  <c:v>21.356898517673891</c:v>
                </c:pt>
                <c:pt idx="1873">
                  <c:v>21.368301026225769</c:v>
                </c:pt>
                <c:pt idx="1874">
                  <c:v>21.379703534777651</c:v>
                </c:pt>
                <c:pt idx="1875">
                  <c:v>21.391106043329533</c:v>
                </c:pt>
                <c:pt idx="1876">
                  <c:v>21.402508551881414</c:v>
                </c:pt>
                <c:pt idx="1877">
                  <c:v>21.413911060433296</c:v>
                </c:pt>
                <c:pt idx="1878">
                  <c:v>21.425313568985178</c:v>
                </c:pt>
                <c:pt idx="1879">
                  <c:v>21.436716077537056</c:v>
                </c:pt>
                <c:pt idx="1880">
                  <c:v>21.448118586088942</c:v>
                </c:pt>
                <c:pt idx="1881">
                  <c:v>21.45952109464082</c:v>
                </c:pt>
                <c:pt idx="1882">
                  <c:v>21.470923603192702</c:v>
                </c:pt>
                <c:pt idx="1883">
                  <c:v>21.482326111744584</c:v>
                </c:pt>
                <c:pt idx="1884">
                  <c:v>21.493728620296466</c:v>
                </c:pt>
                <c:pt idx="1885">
                  <c:v>21.505131128848344</c:v>
                </c:pt>
                <c:pt idx="1886">
                  <c:v>21.516533637400229</c:v>
                </c:pt>
                <c:pt idx="1887">
                  <c:v>21.527936145952108</c:v>
                </c:pt>
                <c:pt idx="1888">
                  <c:v>21.539338654503993</c:v>
                </c:pt>
                <c:pt idx="1889">
                  <c:v>21.550741163055871</c:v>
                </c:pt>
                <c:pt idx="1890">
                  <c:v>21.562143671607753</c:v>
                </c:pt>
                <c:pt idx="1891">
                  <c:v>21.573546180159635</c:v>
                </c:pt>
                <c:pt idx="1892">
                  <c:v>21.584948688711517</c:v>
                </c:pt>
                <c:pt idx="1893">
                  <c:v>21.596351197263395</c:v>
                </c:pt>
                <c:pt idx="1894">
                  <c:v>21.607753705815281</c:v>
                </c:pt>
                <c:pt idx="1895">
                  <c:v>21.619156214367159</c:v>
                </c:pt>
                <c:pt idx="1896">
                  <c:v>21.630558722919041</c:v>
                </c:pt>
                <c:pt idx="1897">
                  <c:v>21.641961231470923</c:v>
                </c:pt>
                <c:pt idx="1898">
                  <c:v>21.653363740022805</c:v>
                </c:pt>
                <c:pt idx="1899">
                  <c:v>21.664766248574686</c:v>
                </c:pt>
                <c:pt idx="1900">
                  <c:v>21.676168757126568</c:v>
                </c:pt>
                <c:pt idx="1901">
                  <c:v>21.68757126567845</c:v>
                </c:pt>
                <c:pt idx="1902">
                  <c:v>21.698973774230332</c:v>
                </c:pt>
                <c:pt idx="1903">
                  <c:v>21.710376282782214</c:v>
                </c:pt>
                <c:pt idx="1904">
                  <c:v>21.721778791334092</c:v>
                </c:pt>
                <c:pt idx="1905">
                  <c:v>21.733181299885977</c:v>
                </c:pt>
                <c:pt idx="1906">
                  <c:v>21.744583808437856</c:v>
                </c:pt>
                <c:pt idx="1907">
                  <c:v>21.755986316989738</c:v>
                </c:pt>
                <c:pt idx="1908">
                  <c:v>21.767388825541619</c:v>
                </c:pt>
                <c:pt idx="1909">
                  <c:v>21.778791334093501</c:v>
                </c:pt>
                <c:pt idx="1910">
                  <c:v>21.79019384264538</c:v>
                </c:pt>
                <c:pt idx="1911">
                  <c:v>21.801596351197265</c:v>
                </c:pt>
                <c:pt idx="1912">
                  <c:v>21.812998859749143</c:v>
                </c:pt>
                <c:pt idx="1913">
                  <c:v>21.824401368301029</c:v>
                </c:pt>
                <c:pt idx="1914">
                  <c:v>21.835803876852907</c:v>
                </c:pt>
                <c:pt idx="1915">
                  <c:v>21.847206385404789</c:v>
                </c:pt>
                <c:pt idx="1916">
                  <c:v>21.858608893956671</c:v>
                </c:pt>
                <c:pt idx="1917">
                  <c:v>21.870011402508553</c:v>
                </c:pt>
                <c:pt idx="1918">
                  <c:v>21.881413911060431</c:v>
                </c:pt>
                <c:pt idx="1919">
                  <c:v>21.892816419612316</c:v>
                </c:pt>
                <c:pt idx="1920">
                  <c:v>21.904218928164195</c:v>
                </c:pt>
                <c:pt idx="1921">
                  <c:v>21.915621436716076</c:v>
                </c:pt>
                <c:pt idx="1922">
                  <c:v>21.927023945267958</c:v>
                </c:pt>
                <c:pt idx="1923">
                  <c:v>21.93842645381984</c:v>
                </c:pt>
                <c:pt idx="1924">
                  <c:v>21.949828962371722</c:v>
                </c:pt>
                <c:pt idx="1925">
                  <c:v>21.961231470923604</c:v>
                </c:pt>
                <c:pt idx="1926">
                  <c:v>21.972633979475482</c:v>
                </c:pt>
                <c:pt idx="1927">
                  <c:v>21.984036488027368</c:v>
                </c:pt>
                <c:pt idx="1928">
                  <c:v>21.995438996579246</c:v>
                </c:pt>
                <c:pt idx="1929">
                  <c:v>22.006841505131128</c:v>
                </c:pt>
                <c:pt idx="1930">
                  <c:v>22.01824401368301</c:v>
                </c:pt>
                <c:pt idx="1931">
                  <c:v>22.029646522234891</c:v>
                </c:pt>
                <c:pt idx="1932">
                  <c:v>22.041049030786773</c:v>
                </c:pt>
                <c:pt idx="1933">
                  <c:v>22.052451539338655</c:v>
                </c:pt>
                <c:pt idx="1934">
                  <c:v>22.063854047890537</c:v>
                </c:pt>
                <c:pt idx="1935">
                  <c:v>22.075256556442419</c:v>
                </c:pt>
                <c:pt idx="1936">
                  <c:v>22.086659064994301</c:v>
                </c:pt>
                <c:pt idx="1937">
                  <c:v>22.098061573546179</c:v>
                </c:pt>
                <c:pt idx="1938">
                  <c:v>22.109464082098064</c:v>
                </c:pt>
                <c:pt idx="1939">
                  <c:v>22.120866590649943</c:v>
                </c:pt>
                <c:pt idx="1940">
                  <c:v>22.132269099201825</c:v>
                </c:pt>
                <c:pt idx="1941">
                  <c:v>22.143671607753706</c:v>
                </c:pt>
                <c:pt idx="1942">
                  <c:v>22.155074116305588</c:v>
                </c:pt>
                <c:pt idx="1943">
                  <c:v>22.166476624857467</c:v>
                </c:pt>
                <c:pt idx="1944">
                  <c:v>22.177879133409352</c:v>
                </c:pt>
                <c:pt idx="1945">
                  <c:v>22.18928164196123</c:v>
                </c:pt>
                <c:pt idx="1946">
                  <c:v>22.200684150513116</c:v>
                </c:pt>
                <c:pt idx="1947">
                  <c:v>22.212086659064994</c:v>
                </c:pt>
                <c:pt idx="1948">
                  <c:v>22.223489167616876</c:v>
                </c:pt>
                <c:pt idx="1949">
                  <c:v>22.234891676168758</c:v>
                </c:pt>
                <c:pt idx="1950">
                  <c:v>22.246294184720639</c:v>
                </c:pt>
                <c:pt idx="1951">
                  <c:v>22.257696693272518</c:v>
                </c:pt>
                <c:pt idx="1952">
                  <c:v>22.269099201824403</c:v>
                </c:pt>
                <c:pt idx="1953">
                  <c:v>22.280501710376281</c:v>
                </c:pt>
                <c:pt idx="1954">
                  <c:v>22.291904218928163</c:v>
                </c:pt>
                <c:pt idx="1955">
                  <c:v>22.303306727480045</c:v>
                </c:pt>
                <c:pt idx="1956">
                  <c:v>22.314709236031927</c:v>
                </c:pt>
                <c:pt idx="1957">
                  <c:v>22.326111744583809</c:v>
                </c:pt>
                <c:pt idx="1958">
                  <c:v>22.337514253135691</c:v>
                </c:pt>
                <c:pt idx="1959">
                  <c:v>22.348916761687569</c:v>
                </c:pt>
                <c:pt idx="1960">
                  <c:v>22.360319270239454</c:v>
                </c:pt>
                <c:pt idx="1961">
                  <c:v>22.371721778791333</c:v>
                </c:pt>
                <c:pt idx="1962">
                  <c:v>22.383124287343215</c:v>
                </c:pt>
                <c:pt idx="1963">
                  <c:v>22.394526795895096</c:v>
                </c:pt>
                <c:pt idx="1964">
                  <c:v>22.405929304446978</c:v>
                </c:pt>
                <c:pt idx="1965">
                  <c:v>22.41733181299886</c:v>
                </c:pt>
                <c:pt idx="1966">
                  <c:v>22.428734321550742</c:v>
                </c:pt>
                <c:pt idx="1967">
                  <c:v>22.440136830102624</c:v>
                </c:pt>
                <c:pt idx="1968">
                  <c:v>22.451539338654506</c:v>
                </c:pt>
                <c:pt idx="1969">
                  <c:v>22.462941847206388</c:v>
                </c:pt>
                <c:pt idx="1970">
                  <c:v>22.474344355758266</c:v>
                </c:pt>
                <c:pt idx="1971">
                  <c:v>22.485746864310148</c:v>
                </c:pt>
                <c:pt idx="1972">
                  <c:v>22.49714937286203</c:v>
                </c:pt>
                <c:pt idx="1973">
                  <c:v>22.508551881413911</c:v>
                </c:pt>
                <c:pt idx="1974">
                  <c:v>22.519954389965793</c:v>
                </c:pt>
                <c:pt idx="1975">
                  <c:v>22.531356898517675</c:v>
                </c:pt>
                <c:pt idx="1976">
                  <c:v>22.542759407069553</c:v>
                </c:pt>
                <c:pt idx="1977">
                  <c:v>22.554161915621439</c:v>
                </c:pt>
                <c:pt idx="1978">
                  <c:v>22.565564424173317</c:v>
                </c:pt>
                <c:pt idx="1979">
                  <c:v>22.576966932725199</c:v>
                </c:pt>
                <c:pt idx="1980">
                  <c:v>22.588369441277081</c:v>
                </c:pt>
                <c:pt idx="1981">
                  <c:v>22.599771949828963</c:v>
                </c:pt>
                <c:pt idx="1982">
                  <c:v>22.611174458380844</c:v>
                </c:pt>
                <c:pt idx="1983">
                  <c:v>22.622576966932726</c:v>
                </c:pt>
                <c:pt idx="1984">
                  <c:v>22.633979475484605</c:v>
                </c:pt>
                <c:pt idx="1985">
                  <c:v>22.64538198403649</c:v>
                </c:pt>
                <c:pt idx="1986">
                  <c:v>22.656784492588368</c:v>
                </c:pt>
                <c:pt idx="1987">
                  <c:v>22.66818700114025</c:v>
                </c:pt>
                <c:pt idx="1988">
                  <c:v>22.679589509692132</c:v>
                </c:pt>
                <c:pt idx="1989">
                  <c:v>22.690992018244014</c:v>
                </c:pt>
                <c:pt idx="1990">
                  <c:v>22.702394526795892</c:v>
                </c:pt>
                <c:pt idx="1991">
                  <c:v>22.713797035347778</c:v>
                </c:pt>
                <c:pt idx="1992">
                  <c:v>22.725199543899656</c:v>
                </c:pt>
                <c:pt idx="1993">
                  <c:v>22.736602052451541</c:v>
                </c:pt>
                <c:pt idx="1994">
                  <c:v>22.74800456100342</c:v>
                </c:pt>
                <c:pt idx="1995">
                  <c:v>22.759407069555301</c:v>
                </c:pt>
                <c:pt idx="1996">
                  <c:v>22.770809578107183</c:v>
                </c:pt>
                <c:pt idx="1997">
                  <c:v>22.782212086659065</c:v>
                </c:pt>
                <c:pt idx="1998">
                  <c:v>22.793614595210947</c:v>
                </c:pt>
                <c:pt idx="1999">
                  <c:v>22.805017103762829</c:v>
                </c:pt>
                <c:pt idx="2000">
                  <c:v>22.816419612314711</c:v>
                </c:pt>
                <c:pt idx="2001">
                  <c:v>22.827822120866589</c:v>
                </c:pt>
                <c:pt idx="2002">
                  <c:v>22.839224629418471</c:v>
                </c:pt>
                <c:pt idx="2003">
                  <c:v>22.850627137970353</c:v>
                </c:pt>
                <c:pt idx="2004">
                  <c:v>22.862029646522235</c:v>
                </c:pt>
                <c:pt idx="2005">
                  <c:v>22.873432155074116</c:v>
                </c:pt>
                <c:pt idx="2006">
                  <c:v>22.884834663625998</c:v>
                </c:pt>
                <c:pt idx="2007">
                  <c:v>22.89623717217788</c:v>
                </c:pt>
                <c:pt idx="2008">
                  <c:v>22.907639680729762</c:v>
                </c:pt>
                <c:pt idx="2009">
                  <c:v>22.91904218928164</c:v>
                </c:pt>
                <c:pt idx="2010">
                  <c:v>22.930444697833526</c:v>
                </c:pt>
                <c:pt idx="2011">
                  <c:v>22.941847206385404</c:v>
                </c:pt>
                <c:pt idx="2012">
                  <c:v>22.953249714937286</c:v>
                </c:pt>
                <c:pt idx="2013">
                  <c:v>22.964652223489168</c:v>
                </c:pt>
                <c:pt idx="2014">
                  <c:v>22.97605473204105</c:v>
                </c:pt>
                <c:pt idx="2015">
                  <c:v>22.987457240592931</c:v>
                </c:pt>
                <c:pt idx="2016">
                  <c:v>22.998859749144813</c:v>
                </c:pt>
                <c:pt idx="2017">
                  <c:v>23.010262257696692</c:v>
                </c:pt>
                <c:pt idx="2018">
                  <c:v>23.021664766248577</c:v>
                </c:pt>
                <c:pt idx="2019">
                  <c:v>23.033067274800455</c:v>
                </c:pt>
                <c:pt idx="2020">
                  <c:v>23.044469783352337</c:v>
                </c:pt>
                <c:pt idx="2021">
                  <c:v>23.055872291904219</c:v>
                </c:pt>
                <c:pt idx="2022">
                  <c:v>23.067274800456101</c:v>
                </c:pt>
                <c:pt idx="2023">
                  <c:v>23.078677309007979</c:v>
                </c:pt>
                <c:pt idx="2024">
                  <c:v>23.090079817559864</c:v>
                </c:pt>
                <c:pt idx="2025">
                  <c:v>23.101482326111743</c:v>
                </c:pt>
                <c:pt idx="2026">
                  <c:v>23.112884834663628</c:v>
                </c:pt>
                <c:pt idx="2027">
                  <c:v>23.124287343215506</c:v>
                </c:pt>
                <c:pt idx="2028">
                  <c:v>23.135689851767388</c:v>
                </c:pt>
                <c:pt idx="2029">
                  <c:v>23.14709236031927</c:v>
                </c:pt>
                <c:pt idx="2030">
                  <c:v>23.158494868871152</c:v>
                </c:pt>
                <c:pt idx="2031">
                  <c:v>23.169897377423034</c:v>
                </c:pt>
                <c:pt idx="2032">
                  <c:v>23.181299885974916</c:v>
                </c:pt>
                <c:pt idx="2033">
                  <c:v>23.192702394526794</c:v>
                </c:pt>
                <c:pt idx="2034">
                  <c:v>23.204104903078676</c:v>
                </c:pt>
                <c:pt idx="2035">
                  <c:v>23.215507411630558</c:v>
                </c:pt>
                <c:pt idx="2036">
                  <c:v>23.22690992018244</c:v>
                </c:pt>
                <c:pt idx="2037">
                  <c:v>23.238312428734321</c:v>
                </c:pt>
                <c:pt idx="2038">
                  <c:v>23.249714937286203</c:v>
                </c:pt>
                <c:pt idx="2039">
                  <c:v>23.261117445838085</c:v>
                </c:pt>
                <c:pt idx="2040">
                  <c:v>23.272519954389967</c:v>
                </c:pt>
                <c:pt idx="2041">
                  <c:v>23.283922462941849</c:v>
                </c:pt>
                <c:pt idx="2042">
                  <c:v>23.295324971493727</c:v>
                </c:pt>
                <c:pt idx="2043">
                  <c:v>23.306727480045613</c:v>
                </c:pt>
                <c:pt idx="2044">
                  <c:v>23.318129988597491</c:v>
                </c:pt>
                <c:pt idx="2045">
                  <c:v>23.329532497149373</c:v>
                </c:pt>
                <c:pt idx="2046">
                  <c:v>23.340935005701255</c:v>
                </c:pt>
                <c:pt idx="2047">
                  <c:v>23.352337514253136</c:v>
                </c:pt>
                <c:pt idx="2048">
                  <c:v>23.363740022805015</c:v>
                </c:pt>
                <c:pt idx="2049">
                  <c:v>23.3751425313569</c:v>
                </c:pt>
                <c:pt idx="2050">
                  <c:v>23.386545039908778</c:v>
                </c:pt>
                <c:pt idx="2051">
                  <c:v>23.397947548460664</c:v>
                </c:pt>
                <c:pt idx="2052">
                  <c:v>23.409350057012542</c:v>
                </c:pt>
                <c:pt idx="2053">
                  <c:v>23.420752565564424</c:v>
                </c:pt>
                <c:pt idx="2054">
                  <c:v>23.432155074116306</c:v>
                </c:pt>
                <c:pt idx="2055">
                  <c:v>23.443557582668188</c:v>
                </c:pt>
                <c:pt idx="2056">
                  <c:v>23.454960091220066</c:v>
                </c:pt>
                <c:pt idx="2057">
                  <c:v>23.466362599771951</c:v>
                </c:pt>
                <c:pt idx="2058">
                  <c:v>23.47776510832383</c:v>
                </c:pt>
                <c:pt idx="2059">
                  <c:v>23.489167616875712</c:v>
                </c:pt>
                <c:pt idx="2060">
                  <c:v>23.500570125427593</c:v>
                </c:pt>
                <c:pt idx="2061">
                  <c:v>23.511972633979475</c:v>
                </c:pt>
                <c:pt idx="2062">
                  <c:v>23.523375142531357</c:v>
                </c:pt>
                <c:pt idx="2063">
                  <c:v>23.534777651083239</c:v>
                </c:pt>
                <c:pt idx="2064">
                  <c:v>23.546180159635117</c:v>
                </c:pt>
                <c:pt idx="2065">
                  <c:v>23.557582668187003</c:v>
                </c:pt>
                <c:pt idx="2066">
                  <c:v>23.568985176738881</c:v>
                </c:pt>
                <c:pt idx="2067">
                  <c:v>23.580387685290763</c:v>
                </c:pt>
                <c:pt idx="2068">
                  <c:v>23.591790193842645</c:v>
                </c:pt>
                <c:pt idx="2069">
                  <c:v>23.603192702394526</c:v>
                </c:pt>
                <c:pt idx="2070">
                  <c:v>23.614595210946408</c:v>
                </c:pt>
                <c:pt idx="2071">
                  <c:v>23.62599771949829</c:v>
                </c:pt>
                <c:pt idx="2072">
                  <c:v>23.637400228050172</c:v>
                </c:pt>
                <c:pt idx="2073">
                  <c:v>23.648802736602054</c:v>
                </c:pt>
                <c:pt idx="2074">
                  <c:v>23.660205245153936</c:v>
                </c:pt>
                <c:pt idx="2075">
                  <c:v>23.671607753705814</c:v>
                </c:pt>
                <c:pt idx="2076">
                  <c:v>23.683010262257696</c:v>
                </c:pt>
                <c:pt idx="2077">
                  <c:v>23.694412770809578</c:v>
                </c:pt>
                <c:pt idx="2078">
                  <c:v>23.70581527936146</c:v>
                </c:pt>
                <c:pt idx="2079">
                  <c:v>23.717217787913341</c:v>
                </c:pt>
                <c:pt idx="2080">
                  <c:v>23.728620296465223</c:v>
                </c:pt>
                <c:pt idx="2081">
                  <c:v>23.740022805017102</c:v>
                </c:pt>
                <c:pt idx="2082">
                  <c:v>23.751425313568987</c:v>
                </c:pt>
                <c:pt idx="2083">
                  <c:v>23.762827822120865</c:v>
                </c:pt>
                <c:pt idx="2084">
                  <c:v>23.774230330672751</c:v>
                </c:pt>
                <c:pt idx="2085">
                  <c:v>23.785632839224629</c:v>
                </c:pt>
                <c:pt idx="2086">
                  <c:v>23.797035347776511</c:v>
                </c:pt>
                <c:pt idx="2087">
                  <c:v>23.808437856328393</c:v>
                </c:pt>
                <c:pt idx="2088">
                  <c:v>23.819840364880275</c:v>
                </c:pt>
                <c:pt idx="2089">
                  <c:v>23.831242873432153</c:v>
                </c:pt>
                <c:pt idx="2090">
                  <c:v>23.842645381984038</c:v>
                </c:pt>
                <c:pt idx="2091">
                  <c:v>23.854047890535917</c:v>
                </c:pt>
                <c:pt idx="2092">
                  <c:v>23.865450399087798</c:v>
                </c:pt>
                <c:pt idx="2093">
                  <c:v>23.87685290763968</c:v>
                </c:pt>
                <c:pt idx="2094">
                  <c:v>23.888255416191562</c:v>
                </c:pt>
                <c:pt idx="2095">
                  <c:v>23.899657924743444</c:v>
                </c:pt>
                <c:pt idx="2096">
                  <c:v>23.911060433295326</c:v>
                </c:pt>
                <c:pt idx="2097">
                  <c:v>23.922462941847204</c:v>
                </c:pt>
                <c:pt idx="2098">
                  <c:v>23.93386545039909</c:v>
                </c:pt>
                <c:pt idx="2099">
                  <c:v>23.945267958950968</c:v>
                </c:pt>
                <c:pt idx="2100">
                  <c:v>23.95667046750285</c:v>
                </c:pt>
                <c:pt idx="2101">
                  <c:v>23.968072976054732</c:v>
                </c:pt>
                <c:pt idx="2102">
                  <c:v>23.979475484606613</c:v>
                </c:pt>
                <c:pt idx="2103">
                  <c:v>23.990877993158495</c:v>
                </c:pt>
                <c:pt idx="2104">
                  <c:v>24.002280501710377</c:v>
                </c:pt>
                <c:pt idx="2105">
                  <c:v>24.013683010262259</c:v>
                </c:pt>
                <c:pt idx="2106">
                  <c:v>24.025085518814141</c:v>
                </c:pt>
                <c:pt idx="2107">
                  <c:v>24.036488027366019</c:v>
                </c:pt>
                <c:pt idx="2108">
                  <c:v>24.047890535917901</c:v>
                </c:pt>
                <c:pt idx="2109">
                  <c:v>24.059293044469783</c:v>
                </c:pt>
                <c:pt idx="2110">
                  <c:v>24.070695553021665</c:v>
                </c:pt>
                <c:pt idx="2111">
                  <c:v>24.082098061573546</c:v>
                </c:pt>
                <c:pt idx="2112">
                  <c:v>24.093500570125428</c:v>
                </c:pt>
                <c:pt idx="2113">
                  <c:v>24.10490307867731</c:v>
                </c:pt>
                <c:pt idx="2114">
                  <c:v>24.116305587229188</c:v>
                </c:pt>
                <c:pt idx="2115">
                  <c:v>24.127708095781074</c:v>
                </c:pt>
                <c:pt idx="2116">
                  <c:v>24.139110604332952</c:v>
                </c:pt>
                <c:pt idx="2117">
                  <c:v>24.150513112884838</c:v>
                </c:pt>
                <c:pt idx="2118">
                  <c:v>24.161915621436716</c:v>
                </c:pt>
                <c:pt idx="2119">
                  <c:v>24.173318129988598</c:v>
                </c:pt>
                <c:pt idx="2120">
                  <c:v>24.18472063854048</c:v>
                </c:pt>
                <c:pt idx="2121">
                  <c:v>24.196123147092361</c:v>
                </c:pt>
                <c:pt idx="2122">
                  <c:v>24.20752565564424</c:v>
                </c:pt>
                <c:pt idx="2123">
                  <c:v>24.218928164196125</c:v>
                </c:pt>
                <c:pt idx="2124">
                  <c:v>24.230330672748003</c:v>
                </c:pt>
                <c:pt idx="2125">
                  <c:v>24.241733181299885</c:v>
                </c:pt>
                <c:pt idx="2126">
                  <c:v>24.253135689851767</c:v>
                </c:pt>
                <c:pt idx="2127">
                  <c:v>24.264538198403649</c:v>
                </c:pt>
                <c:pt idx="2128">
                  <c:v>24.275940706955527</c:v>
                </c:pt>
                <c:pt idx="2129">
                  <c:v>24.287343215507413</c:v>
                </c:pt>
                <c:pt idx="2130">
                  <c:v>24.298745724059291</c:v>
                </c:pt>
                <c:pt idx="2131">
                  <c:v>24.310148232611176</c:v>
                </c:pt>
                <c:pt idx="2132">
                  <c:v>24.321550741163055</c:v>
                </c:pt>
                <c:pt idx="2133">
                  <c:v>24.332953249714937</c:v>
                </c:pt>
                <c:pt idx="2134">
                  <c:v>24.344355758266818</c:v>
                </c:pt>
                <c:pt idx="2135">
                  <c:v>24.3557582668187</c:v>
                </c:pt>
                <c:pt idx="2136">
                  <c:v>24.367160775370582</c:v>
                </c:pt>
                <c:pt idx="2137">
                  <c:v>24.378563283922464</c:v>
                </c:pt>
                <c:pt idx="2138">
                  <c:v>24.389965792474342</c:v>
                </c:pt>
                <c:pt idx="2139">
                  <c:v>24.401368301026224</c:v>
                </c:pt>
                <c:pt idx="2140">
                  <c:v>24.412770809578106</c:v>
                </c:pt>
                <c:pt idx="2141">
                  <c:v>24.424173318129988</c:v>
                </c:pt>
                <c:pt idx="2142">
                  <c:v>24.43557582668187</c:v>
                </c:pt>
                <c:pt idx="2143">
                  <c:v>24.446978335233752</c:v>
                </c:pt>
                <c:pt idx="2144">
                  <c:v>24.458380843785633</c:v>
                </c:pt>
                <c:pt idx="2145">
                  <c:v>24.469783352337515</c:v>
                </c:pt>
                <c:pt idx="2146">
                  <c:v>24.481185860889397</c:v>
                </c:pt>
                <c:pt idx="2147">
                  <c:v>24.492588369441275</c:v>
                </c:pt>
                <c:pt idx="2148">
                  <c:v>24.503990877993161</c:v>
                </c:pt>
                <c:pt idx="2149">
                  <c:v>24.515393386545039</c:v>
                </c:pt>
                <c:pt idx="2150">
                  <c:v>24.526795895096921</c:v>
                </c:pt>
                <c:pt idx="2151">
                  <c:v>24.538198403648803</c:v>
                </c:pt>
                <c:pt idx="2152">
                  <c:v>24.549600912200685</c:v>
                </c:pt>
                <c:pt idx="2153">
                  <c:v>24.561003420752566</c:v>
                </c:pt>
                <c:pt idx="2154">
                  <c:v>24.572405929304448</c:v>
                </c:pt>
                <c:pt idx="2155">
                  <c:v>24.583808437856327</c:v>
                </c:pt>
                <c:pt idx="2156">
                  <c:v>24.595210946408212</c:v>
                </c:pt>
                <c:pt idx="2157">
                  <c:v>24.60661345496009</c:v>
                </c:pt>
                <c:pt idx="2158">
                  <c:v>24.618015963511972</c:v>
                </c:pt>
                <c:pt idx="2159">
                  <c:v>24.629418472063854</c:v>
                </c:pt>
                <c:pt idx="2160">
                  <c:v>24.640820980615736</c:v>
                </c:pt>
                <c:pt idx="2161">
                  <c:v>24.652223489167614</c:v>
                </c:pt>
                <c:pt idx="2162">
                  <c:v>24.6636259977195</c:v>
                </c:pt>
                <c:pt idx="2163">
                  <c:v>24.675028506271378</c:v>
                </c:pt>
                <c:pt idx="2164">
                  <c:v>24.686431014823263</c:v>
                </c:pt>
                <c:pt idx="2165">
                  <c:v>24.697833523375142</c:v>
                </c:pt>
                <c:pt idx="2166">
                  <c:v>24.709236031927023</c:v>
                </c:pt>
                <c:pt idx="2167">
                  <c:v>24.720638540478905</c:v>
                </c:pt>
                <c:pt idx="2168">
                  <c:v>24.732041049030787</c:v>
                </c:pt>
                <c:pt idx="2169">
                  <c:v>24.743443557582665</c:v>
                </c:pt>
                <c:pt idx="2170">
                  <c:v>24.754846066134551</c:v>
                </c:pt>
                <c:pt idx="2171">
                  <c:v>24.766248574686429</c:v>
                </c:pt>
                <c:pt idx="2172">
                  <c:v>24.777651083238311</c:v>
                </c:pt>
                <c:pt idx="2173">
                  <c:v>24.789053591790193</c:v>
                </c:pt>
                <c:pt idx="2174">
                  <c:v>24.800456100342075</c:v>
                </c:pt>
                <c:pt idx="2175">
                  <c:v>24.811858608893957</c:v>
                </c:pt>
                <c:pt idx="2176">
                  <c:v>24.823261117445838</c:v>
                </c:pt>
                <c:pt idx="2177">
                  <c:v>24.83466362599772</c:v>
                </c:pt>
                <c:pt idx="2178">
                  <c:v>24.846066134549602</c:v>
                </c:pt>
                <c:pt idx="2179">
                  <c:v>24.857468643101484</c:v>
                </c:pt>
                <c:pt idx="2180">
                  <c:v>24.868871151653362</c:v>
                </c:pt>
                <c:pt idx="2181">
                  <c:v>24.880273660205248</c:v>
                </c:pt>
                <c:pt idx="2182">
                  <c:v>24.891676168757126</c:v>
                </c:pt>
                <c:pt idx="2183">
                  <c:v>24.903078677309008</c:v>
                </c:pt>
                <c:pt idx="2184">
                  <c:v>24.91448118586089</c:v>
                </c:pt>
                <c:pt idx="2185">
                  <c:v>24.925883694412772</c:v>
                </c:pt>
                <c:pt idx="2186">
                  <c:v>24.937286202964653</c:v>
                </c:pt>
                <c:pt idx="2187">
                  <c:v>24.948688711516535</c:v>
                </c:pt>
                <c:pt idx="2188">
                  <c:v>24.960091220068414</c:v>
                </c:pt>
                <c:pt idx="2189">
                  <c:v>24.971493728620299</c:v>
                </c:pt>
                <c:pt idx="2190">
                  <c:v>24.982896237172177</c:v>
                </c:pt>
                <c:pt idx="2191">
                  <c:v>24.994298745724059</c:v>
                </c:pt>
                <c:pt idx="2192">
                  <c:v>25.005701254275941</c:v>
                </c:pt>
                <c:pt idx="2193">
                  <c:v>25.017103762827826</c:v>
                </c:pt>
                <c:pt idx="2194">
                  <c:v>25.028506271379701</c:v>
                </c:pt>
                <c:pt idx="2195">
                  <c:v>25.039908779931586</c:v>
                </c:pt>
                <c:pt idx="2196">
                  <c:v>25.051311288483468</c:v>
                </c:pt>
                <c:pt idx="2197">
                  <c:v>25.062713797035347</c:v>
                </c:pt>
                <c:pt idx="2198">
                  <c:v>25.074116305587228</c:v>
                </c:pt>
                <c:pt idx="2199">
                  <c:v>25.085518814139114</c:v>
                </c:pt>
                <c:pt idx="2200">
                  <c:v>25.096921322690989</c:v>
                </c:pt>
                <c:pt idx="2201">
                  <c:v>25.108323831242874</c:v>
                </c:pt>
                <c:pt idx="2202">
                  <c:v>25.119726339794756</c:v>
                </c:pt>
                <c:pt idx="2203">
                  <c:v>25.131128848346634</c:v>
                </c:pt>
                <c:pt idx="2204">
                  <c:v>25.142531356898516</c:v>
                </c:pt>
                <c:pt idx="2205">
                  <c:v>25.153933865450401</c:v>
                </c:pt>
                <c:pt idx="2206">
                  <c:v>25.16533637400228</c:v>
                </c:pt>
                <c:pt idx="2207">
                  <c:v>25.176738882554162</c:v>
                </c:pt>
                <c:pt idx="2208">
                  <c:v>25.188141391106043</c:v>
                </c:pt>
                <c:pt idx="2209">
                  <c:v>25.199543899657922</c:v>
                </c:pt>
                <c:pt idx="2210">
                  <c:v>25.210946408209807</c:v>
                </c:pt>
                <c:pt idx="2211">
                  <c:v>25.222348916761689</c:v>
                </c:pt>
                <c:pt idx="2212">
                  <c:v>25.233751425313567</c:v>
                </c:pt>
                <c:pt idx="2213">
                  <c:v>25.245153933865449</c:v>
                </c:pt>
                <c:pt idx="2214">
                  <c:v>25.256556442417335</c:v>
                </c:pt>
                <c:pt idx="2215">
                  <c:v>25.267958950969216</c:v>
                </c:pt>
                <c:pt idx="2216">
                  <c:v>25.279361459521095</c:v>
                </c:pt>
                <c:pt idx="2217">
                  <c:v>25.290763968072977</c:v>
                </c:pt>
                <c:pt idx="2218">
                  <c:v>25.302166476624858</c:v>
                </c:pt>
                <c:pt idx="2219">
                  <c:v>25.313568985176737</c:v>
                </c:pt>
                <c:pt idx="2220">
                  <c:v>25.324971493728622</c:v>
                </c:pt>
                <c:pt idx="2221">
                  <c:v>25.336374002280504</c:v>
                </c:pt>
                <c:pt idx="2222">
                  <c:v>25.347776510832382</c:v>
                </c:pt>
                <c:pt idx="2223">
                  <c:v>25.359179019384264</c:v>
                </c:pt>
                <c:pt idx="2224">
                  <c:v>25.37058152793615</c:v>
                </c:pt>
                <c:pt idx="2225">
                  <c:v>25.381984036488024</c:v>
                </c:pt>
                <c:pt idx="2226">
                  <c:v>25.39338654503991</c:v>
                </c:pt>
                <c:pt idx="2227">
                  <c:v>25.404789053591792</c:v>
                </c:pt>
                <c:pt idx="2228">
                  <c:v>25.41619156214367</c:v>
                </c:pt>
                <c:pt idx="2229">
                  <c:v>25.427594070695552</c:v>
                </c:pt>
                <c:pt idx="2230">
                  <c:v>25.438996579247437</c:v>
                </c:pt>
                <c:pt idx="2231">
                  <c:v>25.450399087799312</c:v>
                </c:pt>
                <c:pt idx="2232">
                  <c:v>25.461801596351197</c:v>
                </c:pt>
                <c:pt idx="2233">
                  <c:v>25.473204104903079</c:v>
                </c:pt>
                <c:pt idx="2234">
                  <c:v>25.484606613454957</c:v>
                </c:pt>
                <c:pt idx="2235">
                  <c:v>25.496009122006839</c:v>
                </c:pt>
                <c:pt idx="2236">
                  <c:v>25.507411630558725</c:v>
                </c:pt>
                <c:pt idx="2237">
                  <c:v>25.518814139110603</c:v>
                </c:pt>
                <c:pt idx="2238">
                  <c:v>25.530216647662485</c:v>
                </c:pt>
                <c:pt idx="2239">
                  <c:v>25.541619156214367</c:v>
                </c:pt>
                <c:pt idx="2240">
                  <c:v>25.553021664766252</c:v>
                </c:pt>
                <c:pt idx="2241">
                  <c:v>25.56442417331813</c:v>
                </c:pt>
                <c:pt idx="2242">
                  <c:v>25.575826681870012</c:v>
                </c:pt>
                <c:pt idx="2243">
                  <c:v>25.587229190421894</c:v>
                </c:pt>
                <c:pt idx="2244">
                  <c:v>25.598631698973772</c:v>
                </c:pt>
                <c:pt idx="2245">
                  <c:v>25.610034207525658</c:v>
                </c:pt>
                <c:pt idx="2246">
                  <c:v>25.62143671607754</c:v>
                </c:pt>
                <c:pt idx="2247">
                  <c:v>25.632839224629418</c:v>
                </c:pt>
                <c:pt idx="2248">
                  <c:v>25.6442417331813</c:v>
                </c:pt>
                <c:pt idx="2249">
                  <c:v>25.655644241733182</c:v>
                </c:pt>
                <c:pt idx="2250">
                  <c:v>25.66704675028506</c:v>
                </c:pt>
                <c:pt idx="2251">
                  <c:v>25.678449258836945</c:v>
                </c:pt>
                <c:pt idx="2252">
                  <c:v>25.689851767388827</c:v>
                </c:pt>
                <c:pt idx="2253">
                  <c:v>25.701254275940705</c:v>
                </c:pt>
                <c:pt idx="2254">
                  <c:v>25.712656784492587</c:v>
                </c:pt>
                <c:pt idx="2255">
                  <c:v>25.724059293044473</c:v>
                </c:pt>
                <c:pt idx="2256">
                  <c:v>25.735461801596347</c:v>
                </c:pt>
                <c:pt idx="2257">
                  <c:v>25.746864310148233</c:v>
                </c:pt>
                <c:pt idx="2258">
                  <c:v>25.758266818700115</c:v>
                </c:pt>
                <c:pt idx="2259">
                  <c:v>25.769669327251993</c:v>
                </c:pt>
                <c:pt idx="2260">
                  <c:v>25.781071835803875</c:v>
                </c:pt>
                <c:pt idx="2261">
                  <c:v>25.79247434435576</c:v>
                </c:pt>
                <c:pt idx="2262">
                  <c:v>25.803876852907642</c:v>
                </c:pt>
                <c:pt idx="2263">
                  <c:v>25.81527936145952</c:v>
                </c:pt>
                <c:pt idx="2264">
                  <c:v>25.826681870011402</c:v>
                </c:pt>
                <c:pt idx="2265">
                  <c:v>25.838084378563288</c:v>
                </c:pt>
                <c:pt idx="2266">
                  <c:v>25.849486887115162</c:v>
                </c:pt>
                <c:pt idx="2267">
                  <c:v>25.860889395667048</c:v>
                </c:pt>
                <c:pt idx="2268">
                  <c:v>25.87229190421893</c:v>
                </c:pt>
                <c:pt idx="2269">
                  <c:v>25.883694412770808</c:v>
                </c:pt>
                <c:pt idx="2270">
                  <c:v>25.89509692132269</c:v>
                </c:pt>
                <c:pt idx="2271">
                  <c:v>25.906499429874575</c:v>
                </c:pt>
                <c:pt idx="2272">
                  <c:v>25.917901938426454</c:v>
                </c:pt>
                <c:pt idx="2273">
                  <c:v>25.929304446978335</c:v>
                </c:pt>
                <c:pt idx="2274">
                  <c:v>25.940706955530217</c:v>
                </c:pt>
                <c:pt idx="2275">
                  <c:v>25.952109464082096</c:v>
                </c:pt>
                <c:pt idx="2276">
                  <c:v>25.963511972633981</c:v>
                </c:pt>
                <c:pt idx="2277">
                  <c:v>25.974914481185863</c:v>
                </c:pt>
                <c:pt idx="2278">
                  <c:v>25.986316989737741</c:v>
                </c:pt>
                <c:pt idx="2279">
                  <c:v>25.997719498289623</c:v>
                </c:pt>
                <c:pt idx="2280">
                  <c:v>26.009122006841505</c:v>
                </c:pt>
                <c:pt idx="2281">
                  <c:v>26.020524515393383</c:v>
                </c:pt>
                <c:pt idx="2282">
                  <c:v>26.031927023945268</c:v>
                </c:pt>
                <c:pt idx="2283">
                  <c:v>26.04332953249715</c:v>
                </c:pt>
                <c:pt idx="2284">
                  <c:v>26.054732041049032</c:v>
                </c:pt>
                <c:pt idx="2285">
                  <c:v>26.06613454960091</c:v>
                </c:pt>
                <c:pt idx="2286">
                  <c:v>26.077537058152796</c:v>
                </c:pt>
                <c:pt idx="2287">
                  <c:v>26.088939566704678</c:v>
                </c:pt>
                <c:pt idx="2288">
                  <c:v>26.100342075256556</c:v>
                </c:pt>
                <c:pt idx="2289">
                  <c:v>26.111744583808438</c:v>
                </c:pt>
                <c:pt idx="2290">
                  <c:v>26.12314709236032</c:v>
                </c:pt>
                <c:pt idx="2291">
                  <c:v>26.134549600912198</c:v>
                </c:pt>
                <c:pt idx="2292">
                  <c:v>26.145952109464083</c:v>
                </c:pt>
                <c:pt idx="2293">
                  <c:v>26.157354618015965</c:v>
                </c:pt>
                <c:pt idx="2294">
                  <c:v>26.168757126567844</c:v>
                </c:pt>
                <c:pt idx="2295">
                  <c:v>26.180159635119725</c:v>
                </c:pt>
                <c:pt idx="2296">
                  <c:v>26.191562143671611</c:v>
                </c:pt>
                <c:pt idx="2297">
                  <c:v>26.202964652223486</c:v>
                </c:pt>
                <c:pt idx="2298">
                  <c:v>26.214367160775371</c:v>
                </c:pt>
                <c:pt idx="2299">
                  <c:v>26.225769669327253</c:v>
                </c:pt>
                <c:pt idx="2300">
                  <c:v>26.237172177879131</c:v>
                </c:pt>
                <c:pt idx="2301">
                  <c:v>26.248574686431013</c:v>
                </c:pt>
                <c:pt idx="2302">
                  <c:v>26.259977194982898</c:v>
                </c:pt>
                <c:pt idx="2303">
                  <c:v>26.271379703534777</c:v>
                </c:pt>
                <c:pt idx="2304">
                  <c:v>26.282782212086659</c:v>
                </c:pt>
                <c:pt idx="2305">
                  <c:v>26.29418472063854</c:v>
                </c:pt>
                <c:pt idx="2306">
                  <c:v>26.305587229190419</c:v>
                </c:pt>
                <c:pt idx="2307">
                  <c:v>26.316989737742304</c:v>
                </c:pt>
                <c:pt idx="2308">
                  <c:v>26.328392246294186</c:v>
                </c:pt>
                <c:pt idx="2309">
                  <c:v>26.339794754846068</c:v>
                </c:pt>
                <c:pt idx="2310">
                  <c:v>26.351197263397946</c:v>
                </c:pt>
                <c:pt idx="2311">
                  <c:v>26.362599771949828</c:v>
                </c:pt>
                <c:pt idx="2312">
                  <c:v>26.374002280501713</c:v>
                </c:pt>
                <c:pt idx="2313">
                  <c:v>26.385404789053592</c:v>
                </c:pt>
                <c:pt idx="2314">
                  <c:v>26.396807297605474</c:v>
                </c:pt>
                <c:pt idx="2315">
                  <c:v>26.408209806157355</c:v>
                </c:pt>
                <c:pt idx="2316">
                  <c:v>26.419612314709234</c:v>
                </c:pt>
                <c:pt idx="2317">
                  <c:v>26.431014823261119</c:v>
                </c:pt>
                <c:pt idx="2318">
                  <c:v>26.442417331813001</c:v>
                </c:pt>
                <c:pt idx="2319">
                  <c:v>26.453819840364879</c:v>
                </c:pt>
                <c:pt idx="2320">
                  <c:v>26.465222348916761</c:v>
                </c:pt>
                <c:pt idx="2321">
                  <c:v>26.476624857468643</c:v>
                </c:pt>
                <c:pt idx="2322">
                  <c:v>26.488027366020521</c:v>
                </c:pt>
                <c:pt idx="2323">
                  <c:v>26.499429874572407</c:v>
                </c:pt>
                <c:pt idx="2324">
                  <c:v>26.510832383124288</c:v>
                </c:pt>
                <c:pt idx="2325">
                  <c:v>26.522234891676167</c:v>
                </c:pt>
                <c:pt idx="2326">
                  <c:v>26.533637400228049</c:v>
                </c:pt>
                <c:pt idx="2327">
                  <c:v>26.545039908779934</c:v>
                </c:pt>
                <c:pt idx="2328">
                  <c:v>26.556442417331809</c:v>
                </c:pt>
                <c:pt idx="2329">
                  <c:v>26.567844925883694</c:v>
                </c:pt>
                <c:pt idx="2330">
                  <c:v>26.579247434435576</c:v>
                </c:pt>
                <c:pt idx="2331">
                  <c:v>26.590649942987461</c:v>
                </c:pt>
                <c:pt idx="2332">
                  <c:v>26.602052451539336</c:v>
                </c:pt>
                <c:pt idx="2333">
                  <c:v>26.613454960091222</c:v>
                </c:pt>
                <c:pt idx="2334">
                  <c:v>26.624857468643103</c:v>
                </c:pt>
                <c:pt idx="2335">
                  <c:v>26.636259977194982</c:v>
                </c:pt>
                <c:pt idx="2336">
                  <c:v>26.647662485746864</c:v>
                </c:pt>
                <c:pt idx="2337">
                  <c:v>26.659064994298749</c:v>
                </c:pt>
                <c:pt idx="2338">
                  <c:v>26.670467502850627</c:v>
                </c:pt>
                <c:pt idx="2339">
                  <c:v>26.681870011402509</c:v>
                </c:pt>
                <c:pt idx="2340">
                  <c:v>26.693272519954391</c:v>
                </c:pt>
                <c:pt idx="2341">
                  <c:v>26.704675028506269</c:v>
                </c:pt>
                <c:pt idx="2342">
                  <c:v>26.716077537058151</c:v>
                </c:pt>
                <c:pt idx="2343">
                  <c:v>26.727480045610037</c:v>
                </c:pt>
                <c:pt idx="2344">
                  <c:v>26.738882554161915</c:v>
                </c:pt>
                <c:pt idx="2345">
                  <c:v>26.750285062713797</c:v>
                </c:pt>
                <c:pt idx="2346">
                  <c:v>26.761687571265679</c:v>
                </c:pt>
                <c:pt idx="2347">
                  <c:v>26.773090079817557</c:v>
                </c:pt>
                <c:pt idx="2348">
                  <c:v>26.784492588369442</c:v>
                </c:pt>
                <c:pt idx="2349">
                  <c:v>26.795895096921324</c:v>
                </c:pt>
                <c:pt idx="2350">
                  <c:v>26.807297605473202</c:v>
                </c:pt>
                <c:pt idx="2351">
                  <c:v>26.818700114025084</c:v>
                </c:pt>
                <c:pt idx="2352">
                  <c:v>26.830102622576966</c:v>
                </c:pt>
                <c:pt idx="2353">
                  <c:v>26.841505131128852</c:v>
                </c:pt>
                <c:pt idx="2354">
                  <c:v>26.85290763968073</c:v>
                </c:pt>
                <c:pt idx="2355">
                  <c:v>26.864310148232612</c:v>
                </c:pt>
                <c:pt idx="2356">
                  <c:v>26.875712656784494</c:v>
                </c:pt>
                <c:pt idx="2357">
                  <c:v>26.887115165336372</c:v>
                </c:pt>
                <c:pt idx="2358">
                  <c:v>26.898517673888257</c:v>
                </c:pt>
                <c:pt idx="2359">
                  <c:v>26.909920182440139</c:v>
                </c:pt>
                <c:pt idx="2360">
                  <c:v>26.921322690992017</c:v>
                </c:pt>
                <c:pt idx="2361">
                  <c:v>26.932725199543899</c:v>
                </c:pt>
                <c:pt idx="2362">
                  <c:v>26.944127708095785</c:v>
                </c:pt>
                <c:pt idx="2363">
                  <c:v>26.955530216647659</c:v>
                </c:pt>
                <c:pt idx="2364">
                  <c:v>26.966932725199545</c:v>
                </c:pt>
                <c:pt idx="2365">
                  <c:v>26.978335233751427</c:v>
                </c:pt>
                <c:pt idx="2366">
                  <c:v>26.989737742303305</c:v>
                </c:pt>
                <c:pt idx="2367">
                  <c:v>27.001140250855187</c:v>
                </c:pt>
                <c:pt idx="2368">
                  <c:v>27.012542759407072</c:v>
                </c:pt>
                <c:pt idx="2369">
                  <c:v>27.02394526795895</c:v>
                </c:pt>
                <c:pt idx="2370">
                  <c:v>27.035347776510832</c:v>
                </c:pt>
                <c:pt idx="2371">
                  <c:v>27.046750285062714</c:v>
                </c:pt>
                <c:pt idx="2372">
                  <c:v>27.058152793614592</c:v>
                </c:pt>
                <c:pt idx="2373">
                  <c:v>27.069555302166474</c:v>
                </c:pt>
                <c:pt idx="2374">
                  <c:v>27.08095781071836</c:v>
                </c:pt>
                <c:pt idx="2375">
                  <c:v>27.092360319270238</c:v>
                </c:pt>
                <c:pt idx="2376">
                  <c:v>27.10376282782212</c:v>
                </c:pt>
                <c:pt idx="2377">
                  <c:v>27.115165336374002</c:v>
                </c:pt>
                <c:pt idx="2378">
                  <c:v>27.126567844925887</c:v>
                </c:pt>
                <c:pt idx="2379">
                  <c:v>27.137970353477765</c:v>
                </c:pt>
                <c:pt idx="2380">
                  <c:v>27.149372862029647</c:v>
                </c:pt>
                <c:pt idx="2381">
                  <c:v>27.160775370581529</c:v>
                </c:pt>
                <c:pt idx="2382">
                  <c:v>27.172177879133407</c:v>
                </c:pt>
                <c:pt idx="2383">
                  <c:v>27.183580387685289</c:v>
                </c:pt>
                <c:pt idx="2384">
                  <c:v>27.194982896237175</c:v>
                </c:pt>
                <c:pt idx="2385">
                  <c:v>27.206385404789053</c:v>
                </c:pt>
                <c:pt idx="2386">
                  <c:v>27.217787913340935</c:v>
                </c:pt>
                <c:pt idx="2387">
                  <c:v>27.229190421892817</c:v>
                </c:pt>
                <c:pt idx="2388">
                  <c:v>27.240592930444695</c:v>
                </c:pt>
                <c:pt idx="2389">
                  <c:v>27.25199543899658</c:v>
                </c:pt>
                <c:pt idx="2390">
                  <c:v>27.263397947548462</c:v>
                </c:pt>
                <c:pt idx="2391">
                  <c:v>27.274800456100341</c:v>
                </c:pt>
                <c:pt idx="2392">
                  <c:v>27.286202964652222</c:v>
                </c:pt>
                <c:pt idx="2393">
                  <c:v>27.297605473204108</c:v>
                </c:pt>
                <c:pt idx="2394">
                  <c:v>27.309007981755983</c:v>
                </c:pt>
                <c:pt idx="2395">
                  <c:v>27.320410490307868</c:v>
                </c:pt>
                <c:pt idx="2396">
                  <c:v>27.33181299885975</c:v>
                </c:pt>
                <c:pt idx="2397">
                  <c:v>27.343215507411628</c:v>
                </c:pt>
                <c:pt idx="2398">
                  <c:v>27.35461801596351</c:v>
                </c:pt>
                <c:pt idx="2399">
                  <c:v>27.366020524515395</c:v>
                </c:pt>
                <c:pt idx="2400">
                  <c:v>27.377423033067277</c:v>
                </c:pt>
                <c:pt idx="2401">
                  <c:v>27.388825541619156</c:v>
                </c:pt>
                <c:pt idx="2402">
                  <c:v>27.400228050171037</c:v>
                </c:pt>
                <c:pt idx="2403">
                  <c:v>27.411630558722923</c:v>
                </c:pt>
                <c:pt idx="2404">
                  <c:v>27.423033067274798</c:v>
                </c:pt>
                <c:pt idx="2405">
                  <c:v>27.434435575826683</c:v>
                </c:pt>
                <c:pt idx="2406">
                  <c:v>27.445838084378565</c:v>
                </c:pt>
                <c:pt idx="2407">
                  <c:v>27.457240592930443</c:v>
                </c:pt>
                <c:pt idx="2408">
                  <c:v>27.468643101482325</c:v>
                </c:pt>
                <c:pt idx="2409">
                  <c:v>27.48004561003421</c:v>
                </c:pt>
                <c:pt idx="2410">
                  <c:v>27.491448118586089</c:v>
                </c:pt>
                <c:pt idx="2411">
                  <c:v>27.50285062713797</c:v>
                </c:pt>
                <c:pt idx="2412">
                  <c:v>27.514253135689852</c:v>
                </c:pt>
                <c:pt idx="2413">
                  <c:v>27.525655644241731</c:v>
                </c:pt>
                <c:pt idx="2414">
                  <c:v>27.537058152793612</c:v>
                </c:pt>
                <c:pt idx="2415">
                  <c:v>27.548460661345498</c:v>
                </c:pt>
                <c:pt idx="2416">
                  <c:v>27.559863169897376</c:v>
                </c:pt>
                <c:pt idx="2417">
                  <c:v>27.571265678449258</c:v>
                </c:pt>
                <c:pt idx="2418">
                  <c:v>27.58266818700114</c:v>
                </c:pt>
                <c:pt idx="2419">
                  <c:v>27.594070695553018</c:v>
                </c:pt>
                <c:pt idx="2420">
                  <c:v>27.605473204104904</c:v>
                </c:pt>
                <c:pt idx="2421">
                  <c:v>27.616875712656785</c:v>
                </c:pt>
                <c:pt idx="2422">
                  <c:v>27.628278221208667</c:v>
                </c:pt>
                <c:pt idx="2423">
                  <c:v>27.639680729760546</c:v>
                </c:pt>
                <c:pt idx="2424">
                  <c:v>27.651083238312431</c:v>
                </c:pt>
                <c:pt idx="2425">
                  <c:v>27.662485746864313</c:v>
                </c:pt>
                <c:pt idx="2426">
                  <c:v>27.673888255416191</c:v>
                </c:pt>
                <c:pt idx="2427">
                  <c:v>27.685290763968073</c:v>
                </c:pt>
                <c:pt idx="2428">
                  <c:v>27.696693272519958</c:v>
                </c:pt>
                <c:pt idx="2429">
                  <c:v>27.708095781071833</c:v>
                </c:pt>
                <c:pt idx="2430">
                  <c:v>27.719498289623719</c:v>
                </c:pt>
                <c:pt idx="2431">
                  <c:v>27.7309007981756</c:v>
                </c:pt>
                <c:pt idx="2432">
                  <c:v>27.742303306727479</c:v>
                </c:pt>
                <c:pt idx="2433">
                  <c:v>27.753705815279361</c:v>
                </c:pt>
                <c:pt idx="2434">
                  <c:v>27.765108323831246</c:v>
                </c:pt>
                <c:pt idx="2435">
                  <c:v>27.776510832383121</c:v>
                </c:pt>
                <c:pt idx="2436">
                  <c:v>27.787913340935006</c:v>
                </c:pt>
                <c:pt idx="2437">
                  <c:v>27.799315849486888</c:v>
                </c:pt>
                <c:pt idx="2438">
                  <c:v>27.810718358038766</c:v>
                </c:pt>
                <c:pt idx="2439">
                  <c:v>27.822120866590648</c:v>
                </c:pt>
                <c:pt idx="2440">
                  <c:v>27.833523375142533</c:v>
                </c:pt>
                <c:pt idx="2441">
                  <c:v>27.844925883694412</c:v>
                </c:pt>
                <c:pt idx="2442">
                  <c:v>27.856328392246294</c:v>
                </c:pt>
                <c:pt idx="2443">
                  <c:v>27.867730900798175</c:v>
                </c:pt>
                <c:pt idx="2444">
                  <c:v>27.879133409350054</c:v>
                </c:pt>
                <c:pt idx="2445">
                  <c:v>27.890535917901936</c:v>
                </c:pt>
                <c:pt idx="2446">
                  <c:v>27.901938426453821</c:v>
                </c:pt>
                <c:pt idx="2447">
                  <c:v>27.913340935005703</c:v>
                </c:pt>
                <c:pt idx="2448">
                  <c:v>27.924743443557581</c:v>
                </c:pt>
                <c:pt idx="2449">
                  <c:v>27.936145952109463</c:v>
                </c:pt>
                <c:pt idx="2450">
                  <c:v>27.947548460661348</c:v>
                </c:pt>
                <c:pt idx="2451">
                  <c:v>27.958950969213227</c:v>
                </c:pt>
                <c:pt idx="2452">
                  <c:v>27.970353477765109</c:v>
                </c:pt>
                <c:pt idx="2453">
                  <c:v>27.98175598631699</c:v>
                </c:pt>
                <c:pt idx="2454">
                  <c:v>27.993158494868869</c:v>
                </c:pt>
                <c:pt idx="2455">
                  <c:v>28.004561003420754</c:v>
                </c:pt>
                <c:pt idx="2456">
                  <c:v>28.015963511972636</c:v>
                </c:pt>
                <c:pt idx="2457">
                  <c:v>28.027366020524514</c:v>
                </c:pt>
                <c:pt idx="2458">
                  <c:v>28.038768529076396</c:v>
                </c:pt>
                <c:pt idx="2459">
                  <c:v>28.050171037628282</c:v>
                </c:pt>
                <c:pt idx="2460">
                  <c:v>28.061573546180156</c:v>
                </c:pt>
                <c:pt idx="2461">
                  <c:v>28.072976054732042</c:v>
                </c:pt>
                <c:pt idx="2462">
                  <c:v>28.084378563283924</c:v>
                </c:pt>
                <c:pt idx="2463">
                  <c:v>28.095781071835802</c:v>
                </c:pt>
                <c:pt idx="2464">
                  <c:v>28.107183580387684</c:v>
                </c:pt>
                <c:pt idx="2465">
                  <c:v>28.118586088939569</c:v>
                </c:pt>
                <c:pt idx="2466">
                  <c:v>28.129988597491444</c:v>
                </c:pt>
                <c:pt idx="2467">
                  <c:v>28.141391106043329</c:v>
                </c:pt>
                <c:pt idx="2468">
                  <c:v>28.152793614595211</c:v>
                </c:pt>
                <c:pt idx="2469">
                  <c:v>28.164196123147097</c:v>
                </c:pt>
                <c:pt idx="2470">
                  <c:v>28.175598631698971</c:v>
                </c:pt>
                <c:pt idx="2471">
                  <c:v>28.187001140250857</c:v>
                </c:pt>
                <c:pt idx="2472">
                  <c:v>28.198403648802739</c:v>
                </c:pt>
                <c:pt idx="2473">
                  <c:v>28.209806157354617</c:v>
                </c:pt>
                <c:pt idx="2474">
                  <c:v>28.221208665906499</c:v>
                </c:pt>
                <c:pt idx="2475">
                  <c:v>28.232611174458384</c:v>
                </c:pt>
                <c:pt idx="2476">
                  <c:v>28.244013683010259</c:v>
                </c:pt>
                <c:pt idx="2477">
                  <c:v>28.255416191562144</c:v>
                </c:pt>
                <c:pt idx="2478">
                  <c:v>28.266818700114026</c:v>
                </c:pt>
                <c:pt idx="2479">
                  <c:v>28.278221208665904</c:v>
                </c:pt>
                <c:pt idx="2480">
                  <c:v>28.289623717217786</c:v>
                </c:pt>
                <c:pt idx="2481">
                  <c:v>28.301026225769672</c:v>
                </c:pt>
                <c:pt idx="2482">
                  <c:v>28.31242873432155</c:v>
                </c:pt>
                <c:pt idx="2483">
                  <c:v>28.323831242873432</c:v>
                </c:pt>
                <c:pt idx="2484">
                  <c:v>28.335233751425314</c:v>
                </c:pt>
                <c:pt idx="2485">
                  <c:v>28.346636259977192</c:v>
                </c:pt>
                <c:pt idx="2486">
                  <c:v>28.358038768529077</c:v>
                </c:pt>
                <c:pt idx="2487">
                  <c:v>28.369441277080959</c:v>
                </c:pt>
                <c:pt idx="2488">
                  <c:v>28.380843785632837</c:v>
                </c:pt>
                <c:pt idx="2489">
                  <c:v>28.392246294184719</c:v>
                </c:pt>
                <c:pt idx="2490">
                  <c:v>28.403648802736605</c:v>
                </c:pt>
                <c:pt idx="2491">
                  <c:v>28.415051311288487</c:v>
                </c:pt>
                <c:pt idx="2492">
                  <c:v>28.426453819840365</c:v>
                </c:pt>
                <c:pt idx="2493">
                  <c:v>28.437856328392247</c:v>
                </c:pt>
                <c:pt idx="2494">
                  <c:v>28.449258836944129</c:v>
                </c:pt>
                <c:pt idx="2495">
                  <c:v>28.460661345496007</c:v>
                </c:pt>
                <c:pt idx="2496">
                  <c:v>28.472063854047892</c:v>
                </c:pt>
                <c:pt idx="2497">
                  <c:v>28.483466362599774</c:v>
                </c:pt>
                <c:pt idx="2498">
                  <c:v>28.494868871151652</c:v>
                </c:pt>
                <c:pt idx="2499">
                  <c:v>28.506271379703534</c:v>
                </c:pt>
                <c:pt idx="2500">
                  <c:v>28.51767388825542</c:v>
                </c:pt>
                <c:pt idx="2501">
                  <c:v>28.529076396807294</c:v>
                </c:pt>
                <c:pt idx="2502">
                  <c:v>28.54047890535918</c:v>
                </c:pt>
                <c:pt idx="2503">
                  <c:v>28.551881413911062</c:v>
                </c:pt>
                <c:pt idx="2504">
                  <c:v>28.56328392246294</c:v>
                </c:pt>
                <c:pt idx="2505">
                  <c:v>28.574686431014822</c:v>
                </c:pt>
                <c:pt idx="2506">
                  <c:v>28.586088939566707</c:v>
                </c:pt>
                <c:pt idx="2507">
                  <c:v>28.597491448118582</c:v>
                </c:pt>
                <c:pt idx="2508">
                  <c:v>28.608893956670467</c:v>
                </c:pt>
                <c:pt idx="2509">
                  <c:v>28.620296465222349</c:v>
                </c:pt>
                <c:pt idx="2510">
                  <c:v>28.631698973774228</c:v>
                </c:pt>
                <c:pt idx="2511">
                  <c:v>28.643101482326109</c:v>
                </c:pt>
                <c:pt idx="2512">
                  <c:v>28.654503990877995</c:v>
                </c:pt>
                <c:pt idx="2513">
                  <c:v>28.665906499429877</c:v>
                </c:pt>
                <c:pt idx="2514">
                  <c:v>28.677309007981755</c:v>
                </c:pt>
                <c:pt idx="2515">
                  <c:v>28.688711516533637</c:v>
                </c:pt>
                <c:pt idx="2516">
                  <c:v>28.700114025085522</c:v>
                </c:pt>
                <c:pt idx="2517">
                  <c:v>28.711516533637401</c:v>
                </c:pt>
                <c:pt idx="2518">
                  <c:v>28.722919042189282</c:v>
                </c:pt>
                <c:pt idx="2519">
                  <c:v>28.734321550741164</c:v>
                </c:pt>
                <c:pt idx="2520">
                  <c:v>28.745724059293043</c:v>
                </c:pt>
                <c:pt idx="2521">
                  <c:v>28.757126567844928</c:v>
                </c:pt>
                <c:pt idx="2522">
                  <c:v>28.76852907639681</c:v>
                </c:pt>
                <c:pt idx="2523">
                  <c:v>28.779931584948688</c:v>
                </c:pt>
                <c:pt idx="2524">
                  <c:v>28.79133409350057</c:v>
                </c:pt>
                <c:pt idx="2525">
                  <c:v>28.802736602052452</c:v>
                </c:pt>
                <c:pt idx="2526">
                  <c:v>28.81413911060433</c:v>
                </c:pt>
                <c:pt idx="2527">
                  <c:v>28.825541619156215</c:v>
                </c:pt>
                <c:pt idx="2528">
                  <c:v>28.836944127708097</c:v>
                </c:pt>
                <c:pt idx="2529">
                  <c:v>28.848346636259976</c:v>
                </c:pt>
                <c:pt idx="2530">
                  <c:v>28.859749144811857</c:v>
                </c:pt>
                <c:pt idx="2531">
                  <c:v>28.871151653363743</c:v>
                </c:pt>
                <c:pt idx="2532">
                  <c:v>28.882554161915618</c:v>
                </c:pt>
                <c:pt idx="2533">
                  <c:v>28.893956670467503</c:v>
                </c:pt>
                <c:pt idx="2534">
                  <c:v>28.905359179019385</c:v>
                </c:pt>
                <c:pt idx="2535">
                  <c:v>28.916761687571263</c:v>
                </c:pt>
                <c:pt idx="2536">
                  <c:v>28.928164196123145</c:v>
                </c:pt>
                <c:pt idx="2537">
                  <c:v>28.93956670467503</c:v>
                </c:pt>
                <c:pt idx="2538">
                  <c:v>28.950969213226912</c:v>
                </c:pt>
                <c:pt idx="2539">
                  <c:v>28.962371721778791</c:v>
                </c:pt>
                <c:pt idx="2540">
                  <c:v>28.973774230330672</c:v>
                </c:pt>
                <c:pt idx="2541">
                  <c:v>28.985176738882558</c:v>
                </c:pt>
                <c:pt idx="2542">
                  <c:v>28.996579247434433</c:v>
                </c:pt>
                <c:pt idx="2543">
                  <c:v>29.007981755986318</c:v>
                </c:pt>
                <c:pt idx="2544">
                  <c:v>29.0193842645382</c:v>
                </c:pt>
                <c:pt idx="2545">
                  <c:v>29.030786773090078</c:v>
                </c:pt>
                <c:pt idx="2546">
                  <c:v>29.04218928164196</c:v>
                </c:pt>
                <c:pt idx="2547">
                  <c:v>29.053591790193845</c:v>
                </c:pt>
                <c:pt idx="2548">
                  <c:v>29.064994298745724</c:v>
                </c:pt>
                <c:pt idx="2549">
                  <c:v>29.076396807297606</c:v>
                </c:pt>
                <c:pt idx="2550">
                  <c:v>29.087799315849487</c:v>
                </c:pt>
                <c:pt idx="2551">
                  <c:v>29.099201824401366</c:v>
                </c:pt>
                <c:pt idx="2552">
                  <c:v>29.110604332953251</c:v>
                </c:pt>
                <c:pt idx="2553">
                  <c:v>29.122006841505133</c:v>
                </c:pt>
                <c:pt idx="2554">
                  <c:v>29.133409350057011</c:v>
                </c:pt>
                <c:pt idx="2555">
                  <c:v>29.144811858608893</c:v>
                </c:pt>
                <c:pt idx="2556">
                  <c:v>29.156214367160775</c:v>
                </c:pt>
                <c:pt idx="2557">
                  <c:v>29.167616875712653</c:v>
                </c:pt>
                <c:pt idx="2558">
                  <c:v>29.179019384264539</c:v>
                </c:pt>
                <c:pt idx="2559">
                  <c:v>29.190421892816421</c:v>
                </c:pt>
                <c:pt idx="2560">
                  <c:v>29.201824401368302</c:v>
                </c:pt>
                <c:pt idx="2561">
                  <c:v>29.213226909920181</c:v>
                </c:pt>
                <c:pt idx="2562">
                  <c:v>29.224629418472066</c:v>
                </c:pt>
                <c:pt idx="2563">
                  <c:v>29.236031927023948</c:v>
                </c:pt>
                <c:pt idx="2564">
                  <c:v>29.247434435575826</c:v>
                </c:pt>
                <c:pt idx="2565">
                  <c:v>29.258836944127708</c:v>
                </c:pt>
                <c:pt idx="2566">
                  <c:v>29.27023945267959</c:v>
                </c:pt>
                <c:pt idx="2567">
                  <c:v>29.281641961231468</c:v>
                </c:pt>
                <c:pt idx="2568">
                  <c:v>29.293044469783354</c:v>
                </c:pt>
                <c:pt idx="2569">
                  <c:v>29.304446978335235</c:v>
                </c:pt>
                <c:pt idx="2570">
                  <c:v>29.315849486887114</c:v>
                </c:pt>
                <c:pt idx="2571">
                  <c:v>29.327251995438996</c:v>
                </c:pt>
                <c:pt idx="2572">
                  <c:v>29.338654503990881</c:v>
                </c:pt>
                <c:pt idx="2573">
                  <c:v>29.350057012542756</c:v>
                </c:pt>
                <c:pt idx="2574">
                  <c:v>29.361459521094641</c:v>
                </c:pt>
                <c:pt idx="2575">
                  <c:v>29.372862029646523</c:v>
                </c:pt>
                <c:pt idx="2576">
                  <c:v>29.384264538198401</c:v>
                </c:pt>
                <c:pt idx="2577">
                  <c:v>29.395667046750283</c:v>
                </c:pt>
                <c:pt idx="2578">
                  <c:v>29.407069555302169</c:v>
                </c:pt>
                <c:pt idx="2579">
                  <c:v>29.418472063854047</c:v>
                </c:pt>
                <c:pt idx="2580">
                  <c:v>29.429874572405929</c:v>
                </c:pt>
                <c:pt idx="2581">
                  <c:v>29.441277080957811</c:v>
                </c:pt>
                <c:pt idx="2582">
                  <c:v>29.452679589509696</c:v>
                </c:pt>
                <c:pt idx="2583">
                  <c:v>29.464082098061574</c:v>
                </c:pt>
                <c:pt idx="2584">
                  <c:v>29.475484606613456</c:v>
                </c:pt>
                <c:pt idx="2585">
                  <c:v>29.486887115165338</c:v>
                </c:pt>
                <c:pt idx="2586">
                  <c:v>29.498289623717216</c:v>
                </c:pt>
                <c:pt idx="2587">
                  <c:v>29.509692132269098</c:v>
                </c:pt>
                <c:pt idx="2588">
                  <c:v>29.521094640820984</c:v>
                </c:pt>
                <c:pt idx="2589">
                  <c:v>29.532497149372862</c:v>
                </c:pt>
                <c:pt idx="2590">
                  <c:v>29.543899657924744</c:v>
                </c:pt>
                <c:pt idx="2591">
                  <c:v>29.555302166476626</c:v>
                </c:pt>
                <c:pt idx="2592">
                  <c:v>29.566704675028504</c:v>
                </c:pt>
                <c:pt idx="2593">
                  <c:v>29.578107183580389</c:v>
                </c:pt>
                <c:pt idx="2594">
                  <c:v>29.589509692132271</c:v>
                </c:pt>
                <c:pt idx="2595">
                  <c:v>29.600912200684149</c:v>
                </c:pt>
                <c:pt idx="2596">
                  <c:v>29.612314709236031</c:v>
                </c:pt>
                <c:pt idx="2597">
                  <c:v>29.623717217787913</c:v>
                </c:pt>
                <c:pt idx="2598">
                  <c:v>29.635119726339791</c:v>
                </c:pt>
                <c:pt idx="2599">
                  <c:v>29.646522234891677</c:v>
                </c:pt>
                <c:pt idx="2600">
                  <c:v>29.657924743443559</c:v>
                </c:pt>
                <c:pt idx="2601">
                  <c:v>29.669327251995437</c:v>
                </c:pt>
                <c:pt idx="2602">
                  <c:v>29.680729760547319</c:v>
                </c:pt>
                <c:pt idx="2603">
                  <c:v>29.692132269099204</c:v>
                </c:pt>
                <c:pt idx="2604">
                  <c:v>29.703534777651079</c:v>
                </c:pt>
                <c:pt idx="2605">
                  <c:v>29.714937286202964</c:v>
                </c:pt>
                <c:pt idx="2606">
                  <c:v>29.726339794754846</c:v>
                </c:pt>
                <c:pt idx="2607">
                  <c:v>29.737742303306732</c:v>
                </c:pt>
                <c:pt idx="2608">
                  <c:v>29.749144811858606</c:v>
                </c:pt>
                <c:pt idx="2609">
                  <c:v>29.760547320410492</c:v>
                </c:pt>
                <c:pt idx="2610">
                  <c:v>29.771949828962374</c:v>
                </c:pt>
                <c:pt idx="2611">
                  <c:v>29.783352337514252</c:v>
                </c:pt>
                <c:pt idx="2612">
                  <c:v>29.794754846066134</c:v>
                </c:pt>
                <c:pt idx="2613">
                  <c:v>29.806157354618019</c:v>
                </c:pt>
                <c:pt idx="2614">
                  <c:v>29.817559863169897</c:v>
                </c:pt>
                <c:pt idx="2615">
                  <c:v>29.828962371721779</c:v>
                </c:pt>
                <c:pt idx="2616">
                  <c:v>29.840364880273661</c:v>
                </c:pt>
                <c:pt idx="2617">
                  <c:v>29.851767388825539</c:v>
                </c:pt>
                <c:pt idx="2618">
                  <c:v>29.863169897377421</c:v>
                </c:pt>
                <c:pt idx="2619">
                  <c:v>29.874572405929307</c:v>
                </c:pt>
                <c:pt idx="2620">
                  <c:v>29.885974914481185</c:v>
                </c:pt>
                <c:pt idx="2621">
                  <c:v>29.897377423033067</c:v>
                </c:pt>
                <c:pt idx="2622">
                  <c:v>29.908779931584949</c:v>
                </c:pt>
                <c:pt idx="2623">
                  <c:v>29.920182440136827</c:v>
                </c:pt>
                <c:pt idx="2624">
                  <c:v>29.931584948688712</c:v>
                </c:pt>
                <c:pt idx="2625">
                  <c:v>29.942987457240594</c:v>
                </c:pt>
                <c:pt idx="2626">
                  <c:v>29.954389965792473</c:v>
                </c:pt>
                <c:pt idx="2627">
                  <c:v>29.965792474344354</c:v>
                </c:pt>
                <c:pt idx="2628">
                  <c:v>29.977194982896236</c:v>
                </c:pt>
                <c:pt idx="2629">
                  <c:v>29.988597491448122</c:v>
                </c:pt>
                <c:pt idx="2630">
                  <c:v>30</c:v>
                </c:pt>
                <c:pt idx="2631">
                  <c:v>30.011402508551882</c:v>
                </c:pt>
                <c:pt idx="2632">
                  <c:v>30.022805017103764</c:v>
                </c:pt>
                <c:pt idx="2633">
                  <c:v>30.034207525655642</c:v>
                </c:pt>
                <c:pt idx="2634">
                  <c:v>30.045610034207527</c:v>
                </c:pt>
                <c:pt idx="2635">
                  <c:v>30.057012542759409</c:v>
                </c:pt>
                <c:pt idx="2636">
                  <c:v>30.068415051311288</c:v>
                </c:pt>
                <c:pt idx="2637">
                  <c:v>30.079817559863169</c:v>
                </c:pt>
                <c:pt idx="2638">
                  <c:v>30.091220068415055</c:v>
                </c:pt>
                <c:pt idx="2639">
                  <c:v>30.10262257696693</c:v>
                </c:pt>
                <c:pt idx="2640">
                  <c:v>30.114025085518815</c:v>
                </c:pt>
                <c:pt idx="2641">
                  <c:v>30.125427594070697</c:v>
                </c:pt>
                <c:pt idx="2642">
                  <c:v>30.136830102622575</c:v>
                </c:pt>
                <c:pt idx="2643">
                  <c:v>30.148232611174457</c:v>
                </c:pt>
                <c:pt idx="2644">
                  <c:v>30.159635119726342</c:v>
                </c:pt>
                <c:pt idx="2645">
                  <c:v>30.171037628278221</c:v>
                </c:pt>
                <c:pt idx="2646">
                  <c:v>30.182440136830103</c:v>
                </c:pt>
                <c:pt idx="2647">
                  <c:v>30.193842645381984</c:v>
                </c:pt>
                <c:pt idx="2648">
                  <c:v>30.205245153933863</c:v>
                </c:pt>
                <c:pt idx="2649">
                  <c:v>30.216647662485745</c:v>
                </c:pt>
                <c:pt idx="2650">
                  <c:v>30.22805017103763</c:v>
                </c:pt>
                <c:pt idx="2651">
                  <c:v>30.239452679589512</c:v>
                </c:pt>
                <c:pt idx="2652">
                  <c:v>30.25085518814139</c:v>
                </c:pt>
                <c:pt idx="2653">
                  <c:v>30.262257696693272</c:v>
                </c:pt>
                <c:pt idx="2654">
                  <c:v>30.273660205245157</c:v>
                </c:pt>
                <c:pt idx="2655">
                  <c:v>30.285062713797036</c:v>
                </c:pt>
                <c:pt idx="2656">
                  <c:v>30.296465222348917</c:v>
                </c:pt>
                <c:pt idx="2657">
                  <c:v>30.307867730900799</c:v>
                </c:pt>
                <c:pt idx="2658">
                  <c:v>30.319270239452678</c:v>
                </c:pt>
                <c:pt idx="2659">
                  <c:v>30.330672748004559</c:v>
                </c:pt>
                <c:pt idx="2660">
                  <c:v>30.342075256556445</c:v>
                </c:pt>
                <c:pt idx="2661">
                  <c:v>30.353477765108323</c:v>
                </c:pt>
                <c:pt idx="2662">
                  <c:v>30.364880273660205</c:v>
                </c:pt>
                <c:pt idx="2663">
                  <c:v>30.376282782212087</c:v>
                </c:pt>
                <c:pt idx="2664">
                  <c:v>30.387685290763965</c:v>
                </c:pt>
                <c:pt idx="2665">
                  <c:v>30.399087799315851</c:v>
                </c:pt>
                <c:pt idx="2666">
                  <c:v>30.410490307867732</c:v>
                </c:pt>
                <c:pt idx="2667">
                  <c:v>30.421892816419611</c:v>
                </c:pt>
                <c:pt idx="2668">
                  <c:v>30.433295324971493</c:v>
                </c:pt>
                <c:pt idx="2669">
                  <c:v>30.444697833523378</c:v>
                </c:pt>
                <c:pt idx="2670">
                  <c:v>30.456100342075253</c:v>
                </c:pt>
                <c:pt idx="2671">
                  <c:v>30.467502850627138</c:v>
                </c:pt>
                <c:pt idx="2672">
                  <c:v>30.47890535917902</c:v>
                </c:pt>
                <c:pt idx="2673">
                  <c:v>30.490307867730898</c:v>
                </c:pt>
                <c:pt idx="2674">
                  <c:v>30.50171037628278</c:v>
                </c:pt>
                <c:pt idx="2675">
                  <c:v>30.513112884834666</c:v>
                </c:pt>
                <c:pt idx="2676">
                  <c:v>30.524515393386547</c:v>
                </c:pt>
                <c:pt idx="2677">
                  <c:v>30.535917901938426</c:v>
                </c:pt>
                <c:pt idx="2678">
                  <c:v>30.547320410490308</c:v>
                </c:pt>
                <c:pt idx="2679">
                  <c:v>30.558722919042193</c:v>
                </c:pt>
                <c:pt idx="2680">
                  <c:v>30.570125427594068</c:v>
                </c:pt>
                <c:pt idx="2681">
                  <c:v>30.581527936145953</c:v>
                </c:pt>
                <c:pt idx="2682">
                  <c:v>30.592930444697835</c:v>
                </c:pt>
                <c:pt idx="2683">
                  <c:v>30.604332953249713</c:v>
                </c:pt>
                <c:pt idx="2684">
                  <c:v>30.615735461801595</c:v>
                </c:pt>
                <c:pt idx="2685">
                  <c:v>30.627137970353481</c:v>
                </c:pt>
                <c:pt idx="2686">
                  <c:v>30.638540478905359</c:v>
                </c:pt>
                <c:pt idx="2687">
                  <c:v>30.649942987457241</c:v>
                </c:pt>
                <c:pt idx="2688">
                  <c:v>30.661345496009123</c:v>
                </c:pt>
                <c:pt idx="2689">
                  <c:v>30.672748004561001</c:v>
                </c:pt>
                <c:pt idx="2690">
                  <c:v>30.684150513112883</c:v>
                </c:pt>
                <c:pt idx="2691">
                  <c:v>30.695553021664768</c:v>
                </c:pt>
                <c:pt idx="2692">
                  <c:v>30.706955530216646</c:v>
                </c:pt>
                <c:pt idx="2693">
                  <c:v>30.718358038768528</c:v>
                </c:pt>
                <c:pt idx="2694">
                  <c:v>30.72976054732041</c:v>
                </c:pt>
                <c:pt idx="2695">
                  <c:v>30.741163055872288</c:v>
                </c:pt>
                <c:pt idx="2696">
                  <c:v>30.752565564424174</c:v>
                </c:pt>
                <c:pt idx="2697">
                  <c:v>30.763968072976056</c:v>
                </c:pt>
                <c:pt idx="2698">
                  <c:v>30.775370581527937</c:v>
                </c:pt>
                <c:pt idx="2699">
                  <c:v>30.786773090079816</c:v>
                </c:pt>
                <c:pt idx="2700">
                  <c:v>30.798175598631701</c:v>
                </c:pt>
                <c:pt idx="2701">
                  <c:v>30.809578107183583</c:v>
                </c:pt>
                <c:pt idx="2702">
                  <c:v>30.820980615735461</c:v>
                </c:pt>
                <c:pt idx="2703">
                  <c:v>30.832383124287343</c:v>
                </c:pt>
                <c:pt idx="2704">
                  <c:v>30.843785632839229</c:v>
                </c:pt>
                <c:pt idx="2705">
                  <c:v>30.855188141391103</c:v>
                </c:pt>
                <c:pt idx="2706">
                  <c:v>30.866590649942989</c:v>
                </c:pt>
                <c:pt idx="2707">
                  <c:v>30.877993158494871</c:v>
                </c:pt>
                <c:pt idx="2708">
                  <c:v>30.889395667046749</c:v>
                </c:pt>
                <c:pt idx="2709">
                  <c:v>30.900798175598631</c:v>
                </c:pt>
                <c:pt idx="2710">
                  <c:v>30.912200684150516</c:v>
                </c:pt>
                <c:pt idx="2711">
                  <c:v>30.923603192702391</c:v>
                </c:pt>
                <c:pt idx="2712">
                  <c:v>30.935005701254276</c:v>
                </c:pt>
                <c:pt idx="2713">
                  <c:v>30.946408209806158</c:v>
                </c:pt>
                <c:pt idx="2714">
                  <c:v>30.957810718358036</c:v>
                </c:pt>
                <c:pt idx="2715">
                  <c:v>30.969213226909918</c:v>
                </c:pt>
                <c:pt idx="2716">
                  <c:v>30.980615735461804</c:v>
                </c:pt>
                <c:pt idx="2717">
                  <c:v>30.992018244013682</c:v>
                </c:pt>
                <c:pt idx="2718">
                  <c:v>31.003420752565564</c:v>
                </c:pt>
                <c:pt idx="2719">
                  <c:v>31.014823261117446</c:v>
                </c:pt>
                <c:pt idx="2720">
                  <c:v>31.026225769669331</c:v>
                </c:pt>
                <c:pt idx="2721">
                  <c:v>31.037628278221206</c:v>
                </c:pt>
                <c:pt idx="2722">
                  <c:v>31.049030786773091</c:v>
                </c:pt>
                <c:pt idx="2723">
                  <c:v>31.060433295324973</c:v>
                </c:pt>
                <c:pt idx="2724">
                  <c:v>31.071835803876851</c:v>
                </c:pt>
                <c:pt idx="2725">
                  <c:v>31.083238312428733</c:v>
                </c:pt>
                <c:pt idx="2726">
                  <c:v>31.094640820980619</c:v>
                </c:pt>
                <c:pt idx="2727">
                  <c:v>31.106043329532497</c:v>
                </c:pt>
                <c:pt idx="2728">
                  <c:v>31.117445838084379</c:v>
                </c:pt>
                <c:pt idx="2729">
                  <c:v>31.128848346636261</c:v>
                </c:pt>
                <c:pt idx="2730">
                  <c:v>31.140250855188139</c:v>
                </c:pt>
                <c:pt idx="2731">
                  <c:v>31.151653363740024</c:v>
                </c:pt>
                <c:pt idx="2732">
                  <c:v>31.163055872291906</c:v>
                </c:pt>
                <c:pt idx="2733">
                  <c:v>31.174458380843785</c:v>
                </c:pt>
                <c:pt idx="2734">
                  <c:v>31.185860889395666</c:v>
                </c:pt>
                <c:pt idx="2735">
                  <c:v>31.197263397947552</c:v>
                </c:pt>
                <c:pt idx="2736">
                  <c:v>31.208665906499427</c:v>
                </c:pt>
                <c:pt idx="2737">
                  <c:v>31.220068415051312</c:v>
                </c:pt>
                <c:pt idx="2738">
                  <c:v>31.231470923603194</c:v>
                </c:pt>
                <c:pt idx="2739">
                  <c:v>31.242873432155072</c:v>
                </c:pt>
                <c:pt idx="2740">
                  <c:v>31.254275940706954</c:v>
                </c:pt>
                <c:pt idx="2741">
                  <c:v>31.265678449258839</c:v>
                </c:pt>
                <c:pt idx="2742">
                  <c:v>31.277080957810714</c:v>
                </c:pt>
                <c:pt idx="2743">
                  <c:v>31.288483466362599</c:v>
                </c:pt>
                <c:pt idx="2744">
                  <c:v>31.299885974914481</c:v>
                </c:pt>
                <c:pt idx="2745">
                  <c:v>31.311288483466367</c:v>
                </c:pt>
                <c:pt idx="2746">
                  <c:v>31.322690992018241</c:v>
                </c:pt>
                <c:pt idx="2747">
                  <c:v>31.334093500570127</c:v>
                </c:pt>
                <c:pt idx="2748">
                  <c:v>31.345496009122009</c:v>
                </c:pt>
                <c:pt idx="2749">
                  <c:v>31.356898517673887</c:v>
                </c:pt>
                <c:pt idx="2750">
                  <c:v>31.368301026225769</c:v>
                </c:pt>
                <c:pt idx="2751">
                  <c:v>31.379703534777654</c:v>
                </c:pt>
                <c:pt idx="2752">
                  <c:v>31.391106043329529</c:v>
                </c:pt>
                <c:pt idx="2753">
                  <c:v>31.402508551881414</c:v>
                </c:pt>
                <c:pt idx="2754">
                  <c:v>31.413911060433296</c:v>
                </c:pt>
                <c:pt idx="2755">
                  <c:v>31.425313568985175</c:v>
                </c:pt>
                <c:pt idx="2756">
                  <c:v>31.436716077537056</c:v>
                </c:pt>
                <c:pt idx="2757">
                  <c:v>31.448118586088942</c:v>
                </c:pt>
                <c:pt idx="2758">
                  <c:v>31.45952109464082</c:v>
                </c:pt>
                <c:pt idx="2759">
                  <c:v>31.470923603192702</c:v>
                </c:pt>
                <c:pt idx="2760">
                  <c:v>31.482326111744584</c:v>
                </c:pt>
                <c:pt idx="2761">
                  <c:v>31.493728620296462</c:v>
                </c:pt>
                <c:pt idx="2762">
                  <c:v>31.505131128848348</c:v>
                </c:pt>
                <c:pt idx="2763">
                  <c:v>31.516533637400229</c:v>
                </c:pt>
                <c:pt idx="2764">
                  <c:v>31.527936145952108</c:v>
                </c:pt>
                <c:pt idx="2765">
                  <c:v>31.53933865450399</c:v>
                </c:pt>
                <c:pt idx="2766">
                  <c:v>31.550741163055875</c:v>
                </c:pt>
                <c:pt idx="2767">
                  <c:v>31.562143671607757</c:v>
                </c:pt>
                <c:pt idx="2768">
                  <c:v>31.573546180159635</c:v>
                </c:pt>
                <c:pt idx="2769">
                  <c:v>31.584948688711517</c:v>
                </c:pt>
                <c:pt idx="2770">
                  <c:v>31.596351197263399</c:v>
                </c:pt>
                <c:pt idx="2771">
                  <c:v>31.607753705815277</c:v>
                </c:pt>
                <c:pt idx="2772">
                  <c:v>31.619156214367163</c:v>
                </c:pt>
                <c:pt idx="2773">
                  <c:v>31.630558722919044</c:v>
                </c:pt>
                <c:pt idx="2774">
                  <c:v>31.641961231470923</c:v>
                </c:pt>
                <c:pt idx="2775">
                  <c:v>31.653363740022805</c:v>
                </c:pt>
                <c:pt idx="2776">
                  <c:v>31.66476624857469</c:v>
                </c:pt>
                <c:pt idx="2777">
                  <c:v>31.676168757126565</c:v>
                </c:pt>
                <c:pt idx="2778">
                  <c:v>31.68757126567845</c:v>
                </c:pt>
                <c:pt idx="2779">
                  <c:v>31.698973774230332</c:v>
                </c:pt>
                <c:pt idx="2780">
                  <c:v>31.71037628278221</c:v>
                </c:pt>
                <c:pt idx="2781">
                  <c:v>31.721778791334092</c:v>
                </c:pt>
                <c:pt idx="2782">
                  <c:v>31.733181299885977</c:v>
                </c:pt>
                <c:pt idx="2783">
                  <c:v>31.744583808437852</c:v>
                </c:pt>
                <c:pt idx="2784">
                  <c:v>31.755986316989738</c:v>
                </c:pt>
                <c:pt idx="2785">
                  <c:v>31.767388825541619</c:v>
                </c:pt>
                <c:pt idx="2786">
                  <c:v>31.778791334093498</c:v>
                </c:pt>
                <c:pt idx="2787">
                  <c:v>31.79019384264538</c:v>
                </c:pt>
                <c:pt idx="2788">
                  <c:v>31.801596351197265</c:v>
                </c:pt>
                <c:pt idx="2789">
                  <c:v>31.812998859749147</c:v>
                </c:pt>
                <c:pt idx="2790">
                  <c:v>31.824401368301025</c:v>
                </c:pt>
                <c:pt idx="2791">
                  <c:v>31.835803876852907</c:v>
                </c:pt>
                <c:pt idx="2792">
                  <c:v>31.847206385404792</c:v>
                </c:pt>
                <c:pt idx="2793">
                  <c:v>31.858608893956671</c:v>
                </c:pt>
                <c:pt idx="2794">
                  <c:v>31.870011402508553</c:v>
                </c:pt>
                <c:pt idx="2795">
                  <c:v>31.881413911060434</c:v>
                </c:pt>
                <c:pt idx="2796">
                  <c:v>31.892816419612313</c:v>
                </c:pt>
                <c:pt idx="2797">
                  <c:v>31.904218928164198</c:v>
                </c:pt>
                <c:pt idx="2798">
                  <c:v>31.91562143671608</c:v>
                </c:pt>
                <c:pt idx="2799">
                  <c:v>31.927023945267958</c:v>
                </c:pt>
                <c:pt idx="2800">
                  <c:v>31.93842645381984</c:v>
                </c:pt>
                <c:pt idx="2801">
                  <c:v>31.949828962371722</c:v>
                </c:pt>
                <c:pt idx="2802">
                  <c:v>31.9612314709236</c:v>
                </c:pt>
                <c:pt idx="2803">
                  <c:v>31.972633979475486</c:v>
                </c:pt>
                <c:pt idx="2804">
                  <c:v>31.984036488027368</c:v>
                </c:pt>
                <c:pt idx="2805">
                  <c:v>31.995438996579246</c:v>
                </c:pt>
                <c:pt idx="2806">
                  <c:v>32.006841505131128</c:v>
                </c:pt>
                <c:pt idx="2807">
                  <c:v>32.01824401368301</c:v>
                </c:pt>
                <c:pt idx="2808">
                  <c:v>32.029646522234891</c:v>
                </c:pt>
                <c:pt idx="2809">
                  <c:v>32.041049030786773</c:v>
                </c:pt>
                <c:pt idx="2810">
                  <c:v>32.052451539338655</c:v>
                </c:pt>
                <c:pt idx="2811">
                  <c:v>32.06385404789053</c:v>
                </c:pt>
                <c:pt idx="2812">
                  <c:v>32.075256556442419</c:v>
                </c:pt>
                <c:pt idx="2813">
                  <c:v>32.086659064994301</c:v>
                </c:pt>
                <c:pt idx="2814">
                  <c:v>32.098061573546183</c:v>
                </c:pt>
                <c:pt idx="2815">
                  <c:v>32.109464082098057</c:v>
                </c:pt>
                <c:pt idx="2816">
                  <c:v>32.120866590649946</c:v>
                </c:pt>
                <c:pt idx="2817">
                  <c:v>32.132269099201828</c:v>
                </c:pt>
                <c:pt idx="2818">
                  <c:v>32.143671607753703</c:v>
                </c:pt>
                <c:pt idx="2819">
                  <c:v>32.155074116305585</c:v>
                </c:pt>
                <c:pt idx="2820">
                  <c:v>32.166476624857474</c:v>
                </c:pt>
                <c:pt idx="2821">
                  <c:v>32.177879133409348</c:v>
                </c:pt>
                <c:pt idx="2822">
                  <c:v>32.18928164196123</c:v>
                </c:pt>
                <c:pt idx="2823">
                  <c:v>32.200684150513112</c:v>
                </c:pt>
                <c:pt idx="2824">
                  <c:v>32.212086659064994</c:v>
                </c:pt>
                <c:pt idx="2825">
                  <c:v>32.223489167616876</c:v>
                </c:pt>
                <c:pt idx="2826">
                  <c:v>32.234891676168758</c:v>
                </c:pt>
                <c:pt idx="2827">
                  <c:v>32.246294184720639</c:v>
                </c:pt>
                <c:pt idx="2828">
                  <c:v>32.257696693272521</c:v>
                </c:pt>
                <c:pt idx="2829">
                  <c:v>32.269099201824403</c:v>
                </c:pt>
                <c:pt idx="2830">
                  <c:v>32.280501710376278</c:v>
                </c:pt>
                <c:pt idx="2831">
                  <c:v>32.291904218928167</c:v>
                </c:pt>
                <c:pt idx="2832">
                  <c:v>32.303306727480049</c:v>
                </c:pt>
                <c:pt idx="2833">
                  <c:v>32.314709236031923</c:v>
                </c:pt>
                <c:pt idx="2834">
                  <c:v>32.326111744583805</c:v>
                </c:pt>
                <c:pt idx="2835">
                  <c:v>32.337514253135694</c:v>
                </c:pt>
                <c:pt idx="2836">
                  <c:v>32.348916761687576</c:v>
                </c:pt>
                <c:pt idx="2837">
                  <c:v>32.360319270239451</c:v>
                </c:pt>
                <c:pt idx="2838">
                  <c:v>32.371721778791333</c:v>
                </c:pt>
                <c:pt idx="2839">
                  <c:v>32.383124287343215</c:v>
                </c:pt>
                <c:pt idx="2840">
                  <c:v>32.394526795895096</c:v>
                </c:pt>
                <c:pt idx="2841">
                  <c:v>32.405929304446978</c:v>
                </c:pt>
                <c:pt idx="2842">
                  <c:v>32.41733181299886</c:v>
                </c:pt>
                <c:pt idx="2843">
                  <c:v>32.428734321550742</c:v>
                </c:pt>
                <c:pt idx="2844">
                  <c:v>32.440136830102624</c:v>
                </c:pt>
                <c:pt idx="2845">
                  <c:v>32.451539338654506</c:v>
                </c:pt>
                <c:pt idx="2846">
                  <c:v>32.46294184720638</c:v>
                </c:pt>
                <c:pt idx="2847">
                  <c:v>32.474344355758269</c:v>
                </c:pt>
                <c:pt idx="2848">
                  <c:v>32.485746864310151</c:v>
                </c:pt>
                <c:pt idx="2849">
                  <c:v>32.497149372862026</c:v>
                </c:pt>
                <c:pt idx="2850">
                  <c:v>32.508551881413908</c:v>
                </c:pt>
                <c:pt idx="2851">
                  <c:v>32.519954389965797</c:v>
                </c:pt>
                <c:pt idx="2852">
                  <c:v>32.531356898517672</c:v>
                </c:pt>
                <c:pt idx="2853">
                  <c:v>32.542759407069553</c:v>
                </c:pt>
                <c:pt idx="2854">
                  <c:v>32.554161915621435</c:v>
                </c:pt>
                <c:pt idx="2855">
                  <c:v>32.565564424173317</c:v>
                </c:pt>
                <c:pt idx="2856">
                  <c:v>32.576966932725199</c:v>
                </c:pt>
                <c:pt idx="2857">
                  <c:v>32.588369441277081</c:v>
                </c:pt>
                <c:pt idx="2858">
                  <c:v>32.599771949828963</c:v>
                </c:pt>
                <c:pt idx="2859">
                  <c:v>32.611174458380844</c:v>
                </c:pt>
                <c:pt idx="2860">
                  <c:v>32.622576966932726</c:v>
                </c:pt>
                <c:pt idx="2861">
                  <c:v>32.633979475484608</c:v>
                </c:pt>
                <c:pt idx="2862">
                  <c:v>32.64538198403649</c:v>
                </c:pt>
                <c:pt idx="2863">
                  <c:v>32.656784492588372</c:v>
                </c:pt>
                <c:pt idx="2864">
                  <c:v>32.668187001140254</c:v>
                </c:pt>
                <c:pt idx="2865">
                  <c:v>32.679589509692129</c:v>
                </c:pt>
                <c:pt idx="2866">
                  <c:v>32.690992018244017</c:v>
                </c:pt>
                <c:pt idx="2867">
                  <c:v>32.702394526795899</c:v>
                </c:pt>
                <c:pt idx="2868">
                  <c:v>32.713797035347774</c:v>
                </c:pt>
                <c:pt idx="2869">
                  <c:v>32.725199543899656</c:v>
                </c:pt>
                <c:pt idx="2870">
                  <c:v>32.736602052451538</c:v>
                </c:pt>
                <c:pt idx="2871">
                  <c:v>32.74800456100342</c:v>
                </c:pt>
                <c:pt idx="2872">
                  <c:v>32.759407069555301</c:v>
                </c:pt>
                <c:pt idx="2873">
                  <c:v>32.770809578107183</c:v>
                </c:pt>
                <c:pt idx="2874">
                  <c:v>32.782212086659065</c:v>
                </c:pt>
                <c:pt idx="2875">
                  <c:v>32.793614595210947</c:v>
                </c:pt>
                <c:pt idx="2876">
                  <c:v>32.805017103762829</c:v>
                </c:pt>
                <c:pt idx="2877">
                  <c:v>32.816419612314704</c:v>
                </c:pt>
                <c:pt idx="2878">
                  <c:v>32.827822120866593</c:v>
                </c:pt>
                <c:pt idx="2879">
                  <c:v>32.839224629418474</c:v>
                </c:pt>
                <c:pt idx="2880">
                  <c:v>32.850627137970349</c:v>
                </c:pt>
                <c:pt idx="2881">
                  <c:v>32.862029646522231</c:v>
                </c:pt>
                <c:pt idx="2882">
                  <c:v>32.87343215507412</c:v>
                </c:pt>
                <c:pt idx="2883">
                  <c:v>32.884834663626002</c:v>
                </c:pt>
                <c:pt idx="2884">
                  <c:v>32.896237172177877</c:v>
                </c:pt>
                <c:pt idx="2885">
                  <c:v>32.907639680729758</c:v>
                </c:pt>
                <c:pt idx="2886">
                  <c:v>32.919042189281647</c:v>
                </c:pt>
                <c:pt idx="2887">
                  <c:v>32.930444697833522</c:v>
                </c:pt>
                <c:pt idx="2888">
                  <c:v>32.941847206385404</c:v>
                </c:pt>
                <c:pt idx="2889">
                  <c:v>32.953249714937286</c:v>
                </c:pt>
                <c:pt idx="2890">
                  <c:v>32.964652223489168</c:v>
                </c:pt>
                <c:pt idx="2891">
                  <c:v>32.97605473204105</c:v>
                </c:pt>
                <c:pt idx="2892">
                  <c:v>32.987457240592931</c:v>
                </c:pt>
                <c:pt idx="2893">
                  <c:v>32.998859749144813</c:v>
                </c:pt>
                <c:pt idx="2894">
                  <c:v>33.010262257696695</c:v>
                </c:pt>
                <c:pt idx="2895">
                  <c:v>33.021664766248577</c:v>
                </c:pt>
                <c:pt idx="2896">
                  <c:v>33.033067274800452</c:v>
                </c:pt>
                <c:pt idx="2897">
                  <c:v>33.044469783352341</c:v>
                </c:pt>
                <c:pt idx="2898">
                  <c:v>33.055872291904222</c:v>
                </c:pt>
                <c:pt idx="2899">
                  <c:v>33.067274800456097</c:v>
                </c:pt>
                <c:pt idx="2900">
                  <c:v>33.078677309007979</c:v>
                </c:pt>
                <c:pt idx="2901">
                  <c:v>33.090079817559861</c:v>
                </c:pt>
                <c:pt idx="2902">
                  <c:v>33.101482326111743</c:v>
                </c:pt>
                <c:pt idx="2903">
                  <c:v>33.112884834663625</c:v>
                </c:pt>
                <c:pt idx="2904">
                  <c:v>33.124287343215506</c:v>
                </c:pt>
                <c:pt idx="2905">
                  <c:v>33.135689851767388</c:v>
                </c:pt>
                <c:pt idx="2906">
                  <c:v>33.14709236031927</c:v>
                </c:pt>
                <c:pt idx="2907">
                  <c:v>33.158494868871152</c:v>
                </c:pt>
                <c:pt idx="2908">
                  <c:v>33.169897377423034</c:v>
                </c:pt>
                <c:pt idx="2909">
                  <c:v>33.181299885974916</c:v>
                </c:pt>
                <c:pt idx="2910">
                  <c:v>33.192702394526798</c:v>
                </c:pt>
                <c:pt idx="2911">
                  <c:v>33.204104903078679</c:v>
                </c:pt>
                <c:pt idx="2912">
                  <c:v>33.215507411630554</c:v>
                </c:pt>
                <c:pt idx="2913">
                  <c:v>33.226909920182443</c:v>
                </c:pt>
                <c:pt idx="2914">
                  <c:v>33.238312428734325</c:v>
                </c:pt>
                <c:pt idx="2915">
                  <c:v>33.2497149372862</c:v>
                </c:pt>
                <c:pt idx="2916">
                  <c:v>33.261117445838082</c:v>
                </c:pt>
                <c:pt idx="2917">
                  <c:v>33.272519954389971</c:v>
                </c:pt>
                <c:pt idx="2918">
                  <c:v>33.283922462941845</c:v>
                </c:pt>
                <c:pt idx="2919">
                  <c:v>33.295324971493727</c:v>
                </c:pt>
                <c:pt idx="2920">
                  <c:v>33.306727480045609</c:v>
                </c:pt>
                <c:pt idx="2921">
                  <c:v>33.318129988597491</c:v>
                </c:pt>
                <c:pt idx="2922">
                  <c:v>33.329532497149373</c:v>
                </c:pt>
                <c:pt idx="2923">
                  <c:v>33.340935005701255</c:v>
                </c:pt>
                <c:pt idx="2924">
                  <c:v>33.352337514253136</c:v>
                </c:pt>
                <c:pt idx="2925">
                  <c:v>33.363740022805018</c:v>
                </c:pt>
                <c:pt idx="2926">
                  <c:v>33.3751425313569</c:v>
                </c:pt>
                <c:pt idx="2927">
                  <c:v>33.386545039908782</c:v>
                </c:pt>
                <c:pt idx="2928">
                  <c:v>33.397947548460664</c:v>
                </c:pt>
                <c:pt idx="2929">
                  <c:v>33.409350057012546</c:v>
                </c:pt>
                <c:pt idx="2930">
                  <c:v>33.420752565564428</c:v>
                </c:pt>
                <c:pt idx="2931">
                  <c:v>33.432155074116302</c:v>
                </c:pt>
                <c:pt idx="2932">
                  <c:v>33.443557582668184</c:v>
                </c:pt>
                <c:pt idx="2933">
                  <c:v>33.454960091220073</c:v>
                </c:pt>
                <c:pt idx="2934">
                  <c:v>33.466362599771948</c:v>
                </c:pt>
                <c:pt idx="2935">
                  <c:v>33.47776510832383</c:v>
                </c:pt>
                <c:pt idx="2936">
                  <c:v>33.489167616875712</c:v>
                </c:pt>
                <c:pt idx="2937">
                  <c:v>33.500570125427593</c:v>
                </c:pt>
                <c:pt idx="2938">
                  <c:v>33.511972633979475</c:v>
                </c:pt>
                <c:pt idx="2939">
                  <c:v>33.523375142531357</c:v>
                </c:pt>
                <c:pt idx="2940">
                  <c:v>33.534777651083239</c:v>
                </c:pt>
                <c:pt idx="2941">
                  <c:v>33.546180159635121</c:v>
                </c:pt>
                <c:pt idx="2942">
                  <c:v>33.557582668187003</c:v>
                </c:pt>
                <c:pt idx="2943">
                  <c:v>33.568985176738877</c:v>
                </c:pt>
                <c:pt idx="2944">
                  <c:v>33.580387685290766</c:v>
                </c:pt>
                <c:pt idx="2945">
                  <c:v>33.591790193842648</c:v>
                </c:pt>
                <c:pt idx="2946">
                  <c:v>33.603192702394523</c:v>
                </c:pt>
                <c:pt idx="2947">
                  <c:v>33.614595210946405</c:v>
                </c:pt>
                <c:pt idx="2948">
                  <c:v>33.625997719498294</c:v>
                </c:pt>
                <c:pt idx="2949">
                  <c:v>33.637400228050168</c:v>
                </c:pt>
                <c:pt idx="2950">
                  <c:v>33.64880273660205</c:v>
                </c:pt>
                <c:pt idx="2951">
                  <c:v>33.660205245153932</c:v>
                </c:pt>
                <c:pt idx="2952">
                  <c:v>33.671607753705821</c:v>
                </c:pt>
                <c:pt idx="2953">
                  <c:v>33.683010262257696</c:v>
                </c:pt>
                <c:pt idx="2954">
                  <c:v>33.694412770809578</c:v>
                </c:pt>
                <c:pt idx="2955">
                  <c:v>33.70581527936146</c:v>
                </c:pt>
                <c:pt idx="2956">
                  <c:v>33.717217787913341</c:v>
                </c:pt>
                <c:pt idx="2957">
                  <c:v>33.728620296465223</c:v>
                </c:pt>
                <c:pt idx="2958">
                  <c:v>33.740022805017105</c:v>
                </c:pt>
                <c:pt idx="2959">
                  <c:v>33.751425313568987</c:v>
                </c:pt>
                <c:pt idx="2960">
                  <c:v>33.762827822120869</c:v>
                </c:pt>
                <c:pt idx="2961">
                  <c:v>33.774230330672751</c:v>
                </c:pt>
                <c:pt idx="2962">
                  <c:v>33.785632839224625</c:v>
                </c:pt>
                <c:pt idx="2963">
                  <c:v>33.797035347776507</c:v>
                </c:pt>
                <c:pt idx="2964">
                  <c:v>33.808437856328396</c:v>
                </c:pt>
                <c:pt idx="2965">
                  <c:v>33.819840364880271</c:v>
                </c:pt>
                <c:pt idx="2966">
                  <c:v>33.831242873432153</c:v>
                </c:pt>
                <c:pt idx="2967">
                  <c:v>33.842645381984035</c:v>
                </c:pt>
                <c:pt idx="2968">
                  <c:v>33.854047890535917</c:v>
                </c:pt>
                <c:pt idx="2969">
                  <c:v>33.865450399087798</c:v>
                </c:pt>
                <c:pt idx="2970">
                  <c:v>33.87685290763968</c:v>
                </c:pt>
                <c:pt idx="2971">
                  <c:v>33.888255416191562</c:v>
                </c:pt>
                <c:pt idx="2972">
                  <c:v>33.899657924743444</c:v>
                </c:pt>
                <c:pt idx="2973">
                  <c:v>33.911060433295326</c:v>
                </c:pt>
                <c:pt idx="2974">
                  <c:v>33.922462941847208</c:v>
                </c:pt>
                <c:pt idx="2975">
                  <c:v>33.93386545039909</c:v>
                </c:pt>
                <c:pt idx="2976">
                  <c:v>33.945267958950971</c:v>
                </c:pt>
                <c:pt idx="2977">
                  <c:v>33.956670467502853</c:v>
                </c:pt>
                <c:pt idx="2978">
                  <c:v>33.968072976054728</c:v>
                </c:pt>
                <c:pt idx="2979">
                  <c:v>33.979475484606617</c:v>
                </c:pt>
                <c:pt idx="2980">
                  <c:v>33.990877993158499</c:v>
                </c:pt>
                <c:pt idx="2981">
                  <c:v>34.002280501710374</c:v>
                </c:pt>
                <c:pt idx="2982">
                  <c:v>34.013683010262255</c:v>
                </c:pt>
                <c:pt idx="2983">
                  <c:v>34.025085518814144</c:v>
                </c:pt>
                <c:pt idx="2984">
                  <c:v>34.036488027366019</c:v>
                </c:pt>
                <c:pt idx="2985">
                  <c:v>34.047890535917901</c:v>
                </c:pt>
                <c:pt idx="2986">
                  <c:v>34.059293044469783</c:v>
                </c:pt>
                <c:pt idx="2987">
                  <c:v>34.070695553021665</c:v>
                </c:pt>
                <c:pt idx="2988">
                  <c:v>34.082098061573546</c:v>
                </c:pt>
                <c:pt idx="2989">
                  <c:v>34.093500570125428</c:v>
                </c:pt>
                <c:pt idx="2990">
                  <c:v>34.10490307867731</c:v>
                </c:pt>
                <c:pt idx="2991">
                  <c:v>34.116305587229192</c:v>
                </c:pt>
                <c:pt idx="2992">
                  <c:v>34.127708095781074</c:v>
                </c:pt>
                <c:pt idx="2993">
                  <c:v>34.139110604332949</c:v>
                </c:pt>
                <c:pt idx="2994">
                  <c:v>34.15051311288483</c:v>
                </c:pt>
                <c:pt idx="2995">
                  <c:v>34.161915621436719</c:v>
                </c:pt>
                <c:pt idx="2996">
                  <c:v>34.173318129988601</c:v>
                </c:pt>
                <c:pt idx="2997">
                  <c:v>34.184720638540476</c:v>
                </c:pt>
                <c:pt idx="2998">
                  <c:v>34.196123147092358</c:v>
                </c:pt>
                <c:pt idx="2999">
                  <c:v>34.207525655644247</c:v>
                </c:pt>
                <c:pt idx="3000">
                  <c:v>34.218928164196122</c:v>
                </c:pt>
                <c:pt idx="3001">
                  <c:v>34.230330672748003</c:v>
                </c:pt>
                <c:pt idx="3002">
                  <c:v>34.241733181299885</c:v>
                </c:pt>
                <c:pt idx="3003">
                  <c:v>34.253135689851767</c:v>
                </c:pt>
                <c:pt idx="3004">
                  <c:v>34.264538198403649</c:v>
                </c:pt>
                <c:pt idx="3005">
                  <c:v>34.275940706955531</c:v>
                </c:pt>
                <c:pt idx="3006">
                  <c:v>34.287343215507413</c:v>
                </c:pt>
                <c:pt idx="3007">
                  <c:v>34.298745724059295</c:v>
                </c:pt>
                <c:pt idx="3008">
                  <c:v>34.310148232611176</c:v>
                </c:pt>
                <c:pt idx="3009">
                  <c:v>34.321550741163051</c:v>
                </c:pt>
                <c:pt idx="3010">
                  <c:v>34.33295324971494</c:v>
                </c:pt>
                <c:pt idx="3011">
                  <c:v>34.344355758266822</c:v>
                </c:pt>
                <c:pt idx="3012">
                  <c:v>34.355758266818697</c:v>
                </c:pt>
                <c:pt idx="3013">
                  <c:v>34.367160775370579</c:v>
                </c:pt>
                <c:pt idx="3014">
                  <c:v>34.378563283922468</c:v>
                </c:pt>
                <c:pt idx="3015">
                  <c:v>34.389965792474342</c:v>
                </c:pt>
                <c:pt idx="3016">
                  <c:v>34.401368301026224</c:v>
                </c:pt>
                <c:pt idx="3017">
                  <c:v>34.412770809578106</c:v>
                </c:pt>
                <c:pt idx="3018">
                  <c:v>34.424173318129988</c:v>
                </c:pt>
                <c:pt idx="3019">
                  <c:v>34.43557582668187</c:v>
                </c:pt>
                <c:pt idx="3020">
                  <c:v>34.446978335233752</c:v>
                </c:pt>
                <c:pt idx="3021">
                  <c:v>34.458380843785633</c:v>
                </c:pt>
                <c:pt idx="3022">
                  <c:v>34.469783352337515</c:v>
                </c:pt>
                <c:pt idx="3023">
                  <c:v>34.481185860889397</c:v>
                </c:pt>
                <c:pt idx="3024">
                  <c:v>34.492588369441279</c:v>
                </c:pt>
                <c:pt idx="3025">
                  <c:v>34.503990877993154</c:v>
                </c:pt>
                <c:pt idx="3026">
                  <c:v>34.515393386545043</c:v>
                </c:pt>
                <c:pt idx="3027">
                  <c:v>34.526795895096924</c:v>
                </c:pt>
                <c:pt idx="3028">
                  <c:v>34.538198403648799</c:v>
                </c:pt>
                <c:pt idx="3029">
                  <c:v>34.549600912200681</c:v>
                </c:pt>
                <c:pt idx="3030">
                  <c:v>34.56100342075257</c:v>
                </c:pt>
                <c:pt idx="3031">
                  <c:v>34.572405929304445</c:v>
                </c:pt>
                <c:pt idx="3032">
                  <c:v>34.583808437856327</c:v>
                </c:pt>
                <c:pt idx="3033">
                  <c:v>34.595210946408208</c:v>
                </c:pt>
                <c:pt idx="3034">
                  <c:v>34.60661345496009</c:v>
                </c:pt>
                <c:pt idx="3035">
                  <c:v>34.618015963511972</c:v>
                </c:pt>
                <c:pt idx="3036">
                  <c:v>34.629418472063854</c:v>
                </c:pt>
                <c:pt idx="3037">
                  <c:v>34.640820980615736</c:v>
                </c:pt>
                <c:pt idx="3038">
                  <c:v>34.652223489167618</c:v>
                </c:pt>
                <c:pt idx="3039">
                  <c:v>34.6636259977195</c:v>
                </c:pt>
                <c:pt idx="3040">
                  <c:v>34.675028506271374</c:v>
                </c:pt>
                <c:pt idx="3041">
                  <c:v>34.686431014823263</c:v>
                </c:pt>
                <c:pt idx="3042">
                  <c:v>34.697833523375145</c:v>
                </c:pt>
                <c:pt idx="3043">
                  <c:v>34.709236031927027</c:v>
                </c:pt>
                <c:pt idx="3044">
                  <c:v>34.720638540478902</c:v>
                </c:pt>
                <c:pt idx="3045">
                  <c:v>34.732041049030791</c:v>
                </c:pt>
                <c:pt idx="3046">
                  <c:v>34.743443557582673</c:v>
                </c:pt>
                <c:pt idx="3047">
                  <c:v>34.754846066134547</c:v>
                </c:pt>
                <c:pt idx="3048">
                  <c:v>34.766248574686429</c:v>
                </c:pt>
                <c:pt idx="3049">
                  <c:v>34.777651083238311</c:v>
                </c:pt>
                <c:pt idx="3050">
                  <c:v>34.789053591790193</c:v>
                </c:pt>
                <c:pt idx="3051">
                  <c:v>34.800456100342075</c:v>
                </c:pt>
                <c:pt idx="3052">
                  <c:v>34.811858608893957</c:v>
                </c:pt>
                <c:pt idx="3053">
                  <c:v>34.823261117445838</c:v>
                </c:pt>
                <c:pt idx="3054">
                  <c:v>34.83466362599772</c:v>
                </c:pt>
                <c:pt idx="3055">
                  <c:v>34.846066134549602</c:v>
                </c:pt>
                <c:pt idx="3056">
                  <c:v>34.857468643101477</c:v>
                </c:pt>
                <c:pt idx="3057">
                  <c:v>34.868871151653366</c:v>
                </c:pt>
                <c:pt idx="3058">
                  <c:v>34.880273660205248</c:v>
                </c:pt>
                <c:pt idx="3059">
                  <c:v>34.891676168757122</c:v>
                </c:pt>
                <c:pt idx="3060">
                  <c:v>34.903078677309004</c:v>
                </c:pt>
                <c:pt idx="3061">
                  <c:v>34.914481185860893</c:v>
                </c:pt>
                <c:pt idx="3062">
                  <c:v>34.925883694412768</c:v>
                </c:pt>
                <c:pt idx="3063">
                  <c:v>34.93728620296465</c:v>
                </c:pt>
                <c:pt idx="3064">
                  <c:v>34.948688711516532</c:v>
                </c:pt>
                <c:pt idx="3065">
                  <c:v>34.960091220068421</c:v>
                </c:pt>
                <c:pt idx="3066">
                  <c:v>34.971493728620295</c:v>
                </c:pt>
                <c:pt idx="3067">
                  <c:v>34.982896237172177</c:v>
                </c:pt>
                <c:pt idx="3068">
                  <c:v>34.994298745724059</c:v>
                </c:pt>
                <c:pt idx="3069">
                  <c:v>35.005701254275941</c:v>
                </c:pt>
                <c:pt idx="3070">
                  <c:v>35.017103762827823</c:v>
                </c:pt>
                <c:pt idx="3071">
                  <c:v>35.028506271379705</c:v>
                </c:pt>
                <c:pt idx="3072">
                  <c:v>35.039908779931586</c:v>
                </c:pt>
                <c:pt idx="3073">
                  <c:v>35.051311288483468</c:v>
                </c:pt>
                <c:pt idx="3074">
                  <c:v>35.06271379703535</c:v>
                </c:pt>
                <c:pt idx="3075">
                  <c:v>35.074116305587225</c:v>
                </c:pt>
                <c:pt idx="3076">
                  <c:v>35.085518814139114</c:v>
                </c:pt>
                <c:pt idx="3077">
                  <c:v>35.096921322690996</c:v>
                </c:pt>
                <c:pt idx="3078">
                  <c:v>35.10832383124287</c:v>
                </c:pt>
                <c:pt idx="3079">
                  <c:v>35.119726339794752</c:v>
                </c:pt>
                <c:pt idx="3080">
                  <c:v>35.131128848346634</c:v>
                </c:pt>
                <c:pt idx="3081">
                  <c:v>35.142531356898516</c:v>
                </c:pt>
                <c:pt idx="3082">
                  <c:v>35.153933865450398</c:v>
                </c:pt>
                <c:pt idx="3083">
                  <c:v>35.16533637400228</c:v>
                </c:pt>
                <c:pt idx="3084">
                  <c:v>35.176738882554162</c:v>
                </c:pt>
                <c:pt idx="3085">
                  <c:v>35.188141391106043</c:v>
                </c:pt>
                <c:pt idx="3086">
                  <c:v>35.199543899657925</c:v>
                </c:pt>
                <c:pt idx="3087">
                  <c:v>35.210946408209807</c:v>
                </c:pt>
                <c:pt idx="3088">
                  <c:v>35.222348916761689</c:v>
                </c:pt>
                <c:pt idx="3089">
                  <c:v>35.233751425313571</c:v>
                </c:pt>
                <c:pt idx="3090">
                  <c:v>35.245153933865453</c:v>
                </c:pt>
                <c:pt idx="3091">
                  <c:v>35.256556442417327</c:v>
                </c:pt>
                <c:pt idx="3092">
                  <c:v>35.267958950969216</c:v>
                </c:pt>
                <c:pt idx="3093">
                  <c:v>35.279361459521098</c:v>
                </c:pt>
                <c:pt idx="3094">
                  <c:v>35.290763968072973</c:v>
                </c:pt>
                <c:pt idx="3095">
                  <c:v>35.302166476624855</c:v>
                </c:pt>
                <c:pt idx="3096">
                  <c:v>35.313568985176744</c:v>
                </c:pt>
                <c:pt idx="3097">
                  <c:v>35.324971493728619</c:v>
                </c:pt>
                <c:pt idx="3098">
                  <c:v>35.3363740022805</c:v>
                </c:pt>
                <c:pt idx="3099">
                  <c:v>35.347776510832382</c:v>
                </c:pt>
                <c:pt idx="3100">
                  <c:v>35.359179019384264</c:v>
                </c:pt>
                <c:pt idx="3101">
                  <c:v>35.370581527936146</c:v>
                </c:pt>
                <c:pt idx="3102">
                  <c:v>35.381984036488028</c:v>
                </c:pt>
                <c:pt idx="3103">
                  <c:v>35.39338654503991</c:v>
                </c:pt>
                <c:pt idx="3104">
                  <c:v>35.404789053591792</c:v>
                </c:pt>
                <c:pt idx="3105">
                  <c:v>35.416191562143673</c:v>
                </c:pt>
                <c:pt idx="3106">
                  <c:v>35.427594070695548</c:v>
                </c:pt>
                <c:pt idx="3107">
                  <c:v>35.438996579247437</c:v>
                </c:pt>
                <c:pt idx="3108">
                  <c:v>35.450399087799319</c:v>
                </c:pt>
                <c:pt idx="3109">
                  <c:v>35.461801596351194</c:v>
                </c:pt>
                <c:pt idx="3110">
                  <c:v>35.473204104903076</c:v>
                </c:pt>
                <c:pt idx="3111">
                  <c:v>35.484606613454957</c:v>
                </c:pt>
                <c:pt idx="3112">
                  <c:v>35.496009122006846</c:v>
                </c:pt>
                <c:pt idx="3113">
                  <c:v>35.507411630558721</c:v>
                </c:pt>
                <c:pt idx="3114">
                  <c:v>35.518814139110603</c:v>
                </c:pt>
                <c:pt idx="3115">
                  <c:v>35.530216647662485</c:v>
                </c:pt>
                <c:pt idx="3116">
                  <c:v>35.541619156214367</c:v>
                </c:pt>
                <c:pt idx="3117">
                  <c:v>35.553021664766248</c:v>
                </c:pt>
                <c:pt idx="3118">
                  <c:v>35.56442417331813</c:v>
                </c:pt>
                <c:pt idx="3119">
                  <c:v>35.575826681870012</c:v>
                </c:pt>
                <c:pt idx="3120">
                  <c:v>35.587229190421894</c:v>
                </c:pt>
                <c:pt idx="3121">
                  <c:v>35.598631698973776</c:v>
                </c:pt>
                <c:pt idx="3122">
                  <c:v>35.610034207525651</c:v>
                </c:pt>
                <c:pt idx="3123">
                  <c:v>35.62143671607754</c:v>
                </c:pt>
                <c:pt idx="3124">
                  <c:v>35.632839224629421</c:v>
                </c:pt>
                <c:pt idx="3125">
                  <c:v>35.644241733181296</c:v>
                </c:pt>
                <c:pt idx="3126">
                  <c:v>35.655644241733178</c:v>
                </c:pt>
                <c:pt idx="3127">
                  <c:v>35.667046750285067</c:v>
                </c:pt>
                <c:pt idx="3128">
                  <c:v>35.678449258836942</c:v>
                </c:pt>
                <c:pt idx="3129">
                  <c:v>35.689851767388824</c:v>
                </c:pt>
                <c:pt idx="3130">
                  <c:v>35.701254275940705</c:v>
                </c:pt>
                <c:pt idx="3131">
                  <c:v>35.712656784492587</c:v>
                </c:pt>
                <c:pt idx="3132">
                  <c:v>35.724059293044469</c:v>
                </c:pt>
                <c:pt idx="3133">
                  <c:v>35.735461801596351</c:v>
                </c:pt>
                <c:pt idx="3134">
                  <c:v>35.746864310148233</c:v>
                </c:pt>
                <c:pt idx="3135">
                  <c:v>35.758266818700115</c:v>
                </c:pt>
                <c:pt idx="3136">
                  <c:v>35.769669327251997</c:v>
                </c:pt>
                <c:pt idx="3137">
                  <c:v>35.781071835803878</c:v>
                </c:pt>
                <c:pt idx="3138">
                  <c:v>35.79247434435576</c:v>
                </c:pt>
                <c:pt idx="3139">
                  <c:v>35.803876852907642</c:v>
                </c:pt>
                <c:pt idx="3140">
                  <c:v>35.815279361459524</c:v>
                </c:pt>
                <c:pt idx="3141">
                  <c:v>35.826681870011399</c:v>
                </c:pt>
                <c:pt idx="3142">
                  <c:v>35.838084378563281</c:v>
                </c:pt>
                <c:pt idx="3143">
                  <c:v>35.84948688711517</c:v>
                </c:pt>
                <c:pt idx="3144">
                  <c:v>35.860889395667044</c:v>
                </c:pt>
                <c:pt idx="3145">
                  <c:v>35.872291904218926</c:v>
                </c:pt>
                <c:pt idx="3146">
                  <c:v>35.883694412770808</c:v>
                </c:pt>
                <c:pt idx="3147">
                  <c:v>35.89509692132269</c:v>
                </c:pt>
                <c:pt idx="3148">
                  <c:v>35.906499429874572</c:v>
                </c:pt>
                <c:pt idx="3149">
                  <c:v>35.917901938426454</c:v>
                </c:pt>
                <c:pt idx="3150">
                  <c:v>35.929304446978335</c:v>
                </c:pt>
                <c:pt idx="3151">
                  <c:v>35.940706955530217</c:v>
                </c:pt>
                <c:pt idx="3152">
                  <c:v>35.952109464082099</c:v>
                </c:pt>
                <c:pt idx="3153">
                  <c:v>35.963511972633974</c:v>
                </c:pt>
                <c:pt idx="3154">
                  <c:v>35.974914481185863</c:v>
                </c:pt>
                <c:pt idx="3155">
                  <c:v>35.986316989737745</c:v>
                </c:pt>
                <c:pt idx="3156">
                  <c:v>35.997719498289626</c:v>
                </c:pt>
                <c:pt idx="3157">
                  <c:v>36.009122006841501</c:v>
                </c:pt>
                <c:pt idx="3158">
                  <c:v>36.02052451539339</c:v>
                </c:pt>
                <c:pt idx="3159">
                  <c:v>36.031927023945272</c:v>
                </c:pt>
                <c:pt idx="3160">
                  <c:v>36.043329532497147</c:v>
                </c:pt>
                <c:pt idx="3161">
                  <c:v>36.054732041049029</c:v>
                </c:pt>
                <c:pt idx="3162">
                  <c:v>36.066134549600918</c:v>
                </c:pt>
                <c:pt idx="3163">
                  <c:v>36.077537058152792</c:v>
                </c:pt>
                <c:pt idx="3164">
                  <c:v>36.088939566704674</c:v>
                </c:pt>
                <c:pt idx="3165">
                  <c:v>36.100342075256556</c:v>
                </c:pt>
                <c:pt idx="3166">
                  <c:v>36.111744583808438</c:v>
                </c:pt>
                <c:pt idx="3167">
                  <c:v>36.12314709236032</c:v>
                </c:pt>
                <c:pt idx="3168">
                  <c:v>36.134549600912202</c:v>
                </c:pt>
                <c:pt idx="3169">
                  <c:v>36.145952109464083</c:v>
                </c:pt>
                <c:pt idx="3170">
                  <c:v>36.157354618015965</c:v>
                </c:pt>
                <c:pt idx="3171">
                  <c:v>36.168757126567847</c:v>
                </c:pt>
                <c:pt idx="3172">
                  <c:v>36.180159635119722</c:v>
                </c:pt>
                <c:pt idx="3173">
                  <c:v>36.191562143671604</c:v>
                </c:pt>
                <c:pt idx="3174">
                  <c:v>36.202964652223493</c:v>
                </c:pt>
                <c:pt idx="3175">
                  <c:v>36.214367160775367</c:v>
                </c:pt>
                <c:pt idx="3176">
                  <c:v>36.225769669327249</c:v>
                </c:pt>
                <c:pt idx="3177">
                  <c:v>36.237172177879131</c:v>
                </c:pt>
                <c:pt idx="3178">
                  <c:v>36.248574686431013</c:v>
                </c:pt>
                <c:pt idx="3179">
                  <c:v>36.259977194982895</c:v>
                </c:pt>
                <c:pt idx="3180">
                  <c:v>36.271379703534777</c:v>
                </c:pt>
                <c:pt idx="3181">
                  <c:v>36.282782212086659</c:v>
                </c:pt>
                <c:pt idx="3182">
                  <c:v>36.29418472063854</c:v>
                </c:pt>
                <c:pt idx="3183">
                  <c:v>36.305587229190422</c:v>
                </c:pt>
                <c:pt idx="3184">
                  <c:v>36.316989737742304</c:v>
                </c:pt>
                <c:pt idx="3185">
                  <c:v>36.328392246294186</c:v>
                </c:pt>
                <c:pt idx="3186">
                  <c:v>36.339794754846068</c:v>
                </c:pt>
                <c:pt idx="3187">
                  <c:v>36.35119726339795</c:v>
                </c:pt>
                <c:pt idx="3188">
                  <c:v>36.362599771949824</c:v>
                </c:pt>
                <c:pt idx="3189">
                  <c:v>36.374002280501713</c:v>
                </c:pt>
                <c:pt idx="3190">
                  <c:v>36.385404789053595</c:v>
                </c:pt>
                <c:pt idx="3191">
                  <c:v>36.39680729760547</c:v>
                </c:pt>
                <c:pt idx="3192">
                  <c:v>36.408209806157352</c:v>
                </c:pt>
                <c:pt idx="3193">
                  <c:v>36.419612314709241</c:v>
                </c:pt>
                <c:pt idx="3194">
                  <c:v>36.431014823261116</c:v>
                </c:pt>
                <c:pt idx="3195">
                  <c:v>36.442417331812997</c:v>
                </c:pt>
                <c:pt idx="3196">
                  <c:v>36.453819840364879</c:v>
                </c:pt>
                <c:pt idx="3197">
                  <c:v>36.465222348916761</c:v>
                </c:pt>
                <c:pt idx="3198">
                  <c:v>36.476624857468643</c:v>
                </c:pt>
                <c:pt idx="3199">
                  <c:v>36.488027366020525</c:v>
                </c:pt>
                <c:pt idx="3200">
                  <c:v>36.499429874572407</c:v>
                </c:pt>
                <c:pt idx="3201">
                  <c:v>36.510832383124288</c:v>
                </c:pt>
                <c:pt idx="3202">
                  <c:v>36.52223489167617</c:v>
                </c:pt>
                <c:pt idx="3203">
                  <c:v>36.533637400228052</c:v>
                </c:pt>
                <c:pt idx="3204">
                  <c:v>36.545039908779927</c:v>
                </c:pt>
                <c:pt idx="3205">
                  <c:v>36.556442417331816</c:v>
                </c:pt>
                <c:pt idx="3206">
                  <c:v>36.567844925883698</c:v>
                </c:pt>
                <c:pt idx="3207">
                  <c:v>36.579247434435572</c:v>
                </c:pt>
                <c:pt idx="3208">
                  <c:v>36.590649942987454</c:v>
                </c:pt>
                <c:pt idx="3209">
                  <c:v>36.602052451539343</c:v>
                </c:pt>
                <c:pt idx="3210">
                  <c:v>36.613454960091218</c:v>
                </c:pt>
                <c:pt idx="3211">
                  <c:v>36.6248574686431</c:v>
                </c:pt>
                <c:pt idx="3212">
                  <c:v>36.636259977194982</c:v>
                </c:pt>
                <c:pt idx="3213">
                  <c:v>36.647662485746864</c:v>
                </c:pt>
                <c:pt idx="3214">
                  <c:v>36.659064994298745</c:v>
                </c:pt>
                <c:pt idx="3215">
                  <c:v>36.670467502850627</c:v>
                </c:pt>
                <c:pt idx="3216">
                  <c:v>36.681870011402509</c:v>
                </c:pt>
                <c:pt idx="3217">
                  <c:v>36.693272519954391</c:v>
                </c:pt>
                <c:pt idx="3218">
                  <c:v>36.704675028506273</c:v>
                </c:pt>
                <c:pt idx="3219">
                  <c:v>36.716077537058148</c:v>
                </c:pt>
                <c:pt idx="3220">
                  <c:v>36.727480045610037</c:v>
                </c:pt>
                <c:pt idx="3221">
                  <c:v>36.738882554161918</c:v>
                </c:pt>
                <c:pt idx="3222">
                  <c:v>36.750285062713793</c:v>
                </c:pt>
                <c:pt idx="3223">
                  <c:v>36.761687571265675</c:v>
                </c:pt>
                <c:pt idx="3224">
                  <c:v>36.773090079817564</c:v>
                </c:pt>
                <c:pt idx="3225">
                  <c:v>36.784492588369446</c:v>
                </c:pt>
                <c:pt idx="3226">
                  <c:v>36.795895096921321</c:v>
                </c:pt>
                <c:pt idx="3227">
                  <c:v>36.807297605473202</c:v>
                </c:pt>
                <c:pt idx="3228">
                  <c:v>36.818700114025091</c:v>
                </c:pt>
                <c:pt idx="3229">
                  <c:v>36.830102622576966</c:v>
                </c:pt>
                <c:pt idx="3230">
                  <c:v>36.841505131128848</c:v>
                </c:pt>
                <c:pt idx="3231">
                  <c:v>36.85290763968073</c:v>
                </c:pt>
                <c:pt idx="3232">
                  <c:v>36.864310148232612</c:v>
                </c:pt>
                <c:pt idx="3233">
                  <c:v>36.875712656784494</c:v>
                </c:pt>
                <c:pt idx="3234">
                  <c:v>36.887115165336375</c:v>
                </c:pt>
                <c:pt idx="3235">
                  <c:v>36.89851767388825</c:v>
                </c:pt>
                <c:pt idx="3236">
                  <c:v>36.909920182440139</c:v>
                </c:pt>
                <c:pt idx="3237">
                  <c:v>36.921322690992021</c:v>
                </c:pt>
                <c:pt idx="3238">
                  <c:v>36.932725199543896</c:v>
                </c:pt>
                <c:pt idx="3239">
                  <c:v>36.944127708095778</c:v>
                </c:pt>
                <c:pt idx="3240">
                  <c:v>36.955530216647666</c:v>
                </c:pt>
                <c:pt idx="3241">
                  <c:v>36.966932725199541</c:v>
                </c:pt>
                <c:pt idx="3242">
                  <c:v>36.978335233751423</c:v>
                </c:pt>
                <c:pt idx="3243">
                  <c:v>36.989737742303305</c:v>
                </c:pt>
                <c:pt idx="3244">
                  <c:v>37.001140250855187</c:v>
                </c:pt>
                <c:pt idx="3245">
                  <c:v>37.012542759407069</c:v>
                </c:pt>
                <c:pt idx="3246">
                  <c:v>37.02394526795895</c:v>
                </c:pt>
                <c:pt idx="3247">
                  <c:v>37.035347776510832</c:v>
                </c:pt>
                <c:pt idx="3248">
                  <c:v>37.046750285062714</c:v>
                </c:pt>
                <c:pt idx="3249">
                  <c:v>37.058152793614596</c:v>
                </c:pt>
                <c:pt idx="3250">
                  <c:v>37.069555302166478</c:v>
                </c:pt>
                <c:pt idx="3251">
                  <c:v>37.08095781071836</c:v>
                </c:pt>
                <c:pt idx="3252">
                  <c:v>37.092360319270242</c:v>
                </c:pt>
                <c:pt idx="3253">
                  <c:v>37.103762827822123</c:v>
                </c:pt>
                <c:pt idx="3254">
                  <c:v>37.115165336373998</c:v>
                </c:pt>
                <c:pt idx="3255">
                  <c:v>37.126567844925887</c:v>
                </c:pt>
                <c:pt idx="3256">
                  <c:v>37.137970353477769</c:v>
                </c:pt>
                <c:pt idx="3257">
                  <c:v>37.149372862029644</c:v>
                </c:pt>
                <c:pt idx="3258">
                  <c:v>37.160775370581526</c:v>
                </c:pt>
                <c:pt idx="3259">
                  <c:v>37.172177879133415</c:v>
                </c:pt>
                <c:pt idx="3260">
                  <c:v>37.183580387685289</c:v>
                </c:pt>
                <c:pt idx="3261">
                  <c:v>37.194982896237171</c:v>
                </c:pt>
                <c:pt idx="3262">
                  <c:v>37.206385404789053</c:v>
                </c:pt>
                <c:pt idx="3263">
                  <c:v>37.217787913340935</c:v>
                </c:pt>
                <c:pt idx="3264">
                  <c:v>37.229190421892817</c:v>
                </c:pt>
                <c:pt idx="3265">
                  <c:v>37.240592930444699</c:v>
                </c:pt>
                <c:pt idx="3266">
                  <c:v>37.251995438996573</c:v>
                </c:pt>
                <c:pt idx="3267">
                  <c:v>37.263397947548462</c:v>
                </c:pt>
                <c:pt idx="3268">
                  <c:v>37.274800456100344</c:v>
                </c:pt>
                <c:pt idx="3269">
                  <c:v>37.286202964652219</c:v>
                </c:pt>
                <c:pt idx="3270">
                  <c:v>37.297605473204101</c:v>
                </c:pt>
                <c:pt idx="3271">
                  <c:v>37.30900798175599</c:v>
                </c:pt>
                <c:pt idx="3272">
                  <c:v>37.320410490307871</c:v>
                </c:pt>
                <c:pt idx="3273">
                  <c:v>37.331812998859746</c:v>
                </c:pt>
                <c:pt idx="3274">
                  <c:v>37.343215507411628</c:v>
                </c:pt>
                <c:pt idx="3275">
                  <c:v>37.354618015963517</c:v>
                </c:pt>
                <c:pt idx="3276">
                  <c:v>37.366020524515392</c:v>
                </c:pt>
                <c:pt idx="3277">
                  <c:v>37.377423033067274</c:v>
                </c:pt>
                <c:pt idx="3278">
                  <c:v>37.388825541619156</c:v>
                </c:pt>
                <c:pt idx="3279">
                  <c:v>37.400228050171037</c:v>
                </c:pt>
                <c:pt idx="3280">
                  <c:v>37.411630558722919</c:v>
                </c:pt>
                <c:pt idx="3281">
                  <c:v>37.423033067274801</c:v>
                </c:pt>
                <c:pt idx="3282">
                  <c:v>37.434435575826683</c:v>
                </c:pt>
                <c:pt idx="3283">
                  <c:v>37.445838084378565</c:v>
                </c:pt>
                <c:pt idx="3284">
                  <c:v>37.457240592930447</c:v>
                </c:pt>
                <c:pt idx="3285">
                  <c:v>37.468643101482321</c:v>
                </c:pt>
                <c:pt idx="3286">
                  <c:v>37.48004561003421</c:v>
                </c:pt>
                <c:pt idx="3287">
                  <c:v>37.491448118586092</c:v>
                </c:pt>
                <c:pt idx="3288">
                  <c:v>37.502850627137967</c:v>
                </c:pt>
                <c:pt idx="3289">
                  <c:v>37.514253135689849</c:v>
                </c:pt>
                <c:pt idx="3290">
                  <c:v>37.525655644241738</c:v>
                </c:pt>
                <c:pt idx="3291">
                  <c:v>37.537058152793612</c:v>
                </c:pt>
                <c:pt idx="3292">
                  <c:v>37.548460661345494</c:v>
                </c:pt>
                <c:pt idx="3293">
                  <c:v>37.559863169897376</c:v>
                </c:pt>
                <c:pt idx="3294">
                  <c:v>37.571265678449265</c:v>
                </c:pt>
                <c:pt idx="3295">
                  <c:v>37.58266818700114</c:v>
                </c:pt>
                <c:pt idx="3296">
                  <c:v>37.594070695553022</c:v>
                </c:pt>
                <c:pt idx="3297">
                  <c:v>37.605473204104904</c:v>
                </c:pt>
                <c:pt idx="3298">
                  <c:v>37.616875712656785</c:v>
                </c:pt>
                <c:pt idx="3299">
                  <c:v>37.628278221208667</c:v>
                </c:pt>
                <c:pt idx="3300">
                  <c:v>37.639680729760549</c:v>
                </c:pt>
                <c:pt idx="3301">
                  <c:v>37.651083238312424</c:v>
                </c:pt>
                <c:pt idx="3302">
                  <c:v>37.662485746864313</c:v>
                </c:pt>
                <c:pt idx="3303">
                  <c:v>37.673888255416195</c:v>
                </c:pt>
                <c:pt idx="3304">
                  <c:v>37.685290763968069</c:v>
                </c:pt>
                <c:pt idx="3305">
                  <c:v>37.696693272519951</c:v>
                </c:pt>
                <c:pt idx="3306">
                  <c:v>37.70809578107184</c:v>
                </c:pt>
                <c:pt idx="3307">
                  <c:v>37.719498289623715</c:v>
                </c:pt>
                <c:pt idx="3308">
                  <c:v>37.730900798175597</c:v>
                </c:pt>
                <c:pt idx="3309">
                  <c:v>37.742303306727479</c:v>
                </c:pt>
                <c:pt idx="3310">
                  <c:v>37.753705815279361</c:v>
                </c:pt>
                <c:pt idx="3311">
                  <c:v>37.765108323831242</c:v>
                </c:pt>
                <c:pt idx="3312">
                  <c:v>37.776510832383124</c:v>
                </c:pt>
                <c:pt idx="3313">
                  <c:v>37.787913340935006</c:v>
                </c:pt>
                <c:pt idx="3314">
                  <c:v>37.799315849486888</c:v>
                </c:pt>
                <c:pt idx="3315">
                  <c:v>37.81071835803877</c:v>
                </c:pt>
                <c:pt idx="3316">
                  <c:v>37.822120866590645</c:v>
                </c:pt>
                <c:pt idx="3317">
                  <c:v>37.833523375142533</c:v>
                </c:pt>
                <c:pt idx="3318">
                  <c:v>37.844925883694415</c:v>
                </c:pt>
                <c:pt idx="3319">
                  <c:v>37.856328392246297</c:v>
                </c:pt>
                <c:pt idx="3320">
                  <c:v>37.867730900798172</c:v>
                </c:pt>
                <c:pt idx="3321">
                  <c:v>37.879133409350061</c:v>
                </c:pt>
                <c:pt idx="3322">
                  <c:v>37.890535917901943</c:v>
                </c:pt>
                <c:pt idx="3323">
                  <c:v>37.901938426453817</c:v>
                </c:pt>
                <c:pt idx="3324">
                  <c:v>37.913340935005699</c:v>
                </c:pt>
                <c:pt idx="3325">
                  <c:v>37.924743443557588</c:v>
                </c:pt>
                <c:pt idx="3326">
                  <c:v>37.936145952109463</c:v>
                </c:pt>
                <c:pt idx="3327">
                  <c:v>37.947548460661345</c:v>
                </c:pt>
                <c:pt idx="3328">
                  <c:v>37.958950969213227</c:v>
                </c:pt>
                <c:pt idx="3329">
                  <c:v>37.970353477765109</c:v>
                </c:pt>
                <c:pt idx="3330">
                  <c:v>37.98175598631699</c:v>
                </c:pt>
                <c:pt idx="3331">
                  <c:v>37.993158494868872</c:v>
                </c:pt>
                <c:pt idx="3332">
                  <c:v>38.004561003420747</c:v>
                </c:pt>
                <c:pt idx="3333">
                  <c:v>38.015963511972636</c:v>
                </c:pt>
                <c:pt idx="3334">
                  <c:v>38.027366020524518</c:v>
                </c:pt>
                <c:pt idx="3335">
                  <c:v>38.038768529076393</c:v>
                </c:pt>
                <c:pt idx="3336">
                  <c:v>38.050171037628274</c:v>
                </c:pt>
                <c:pt idx="3337">
                  <c:v>38.061573546180163</c:v>
                </c:pt>
                <c:pt idx="3338">
                  <c:v>38.072976054732038</c:v>
                </c:pt>
                <c:pt idx="3339">
                  <c:v>38.08437856328392</c:v>
                </c:pt>
                <c:pt idx="3340">
                  <c:v>38.095781071835802</c:v>
                </c:pt>
                <c:pt idx="3341">
                  <c:v>38.107183580387691</c:v>
                </c:pt>
                <c:pt idx="3342">
                  <c:v>38.118586088939566</c:v>
                </c:pt>
                <c:pt idx="3343">
                  <c:v>38.129988597491447</c:v>
                </c:pt>
                <c:pt idx="3344">
                  <c:v>38.141391106043329</c:v>
                </c:pt>
                <c:pt idx="3345">
                  <c:v>38.152793614595211</c:v>
                </c:pt>
                <c:pt idx="3346">
                  <c:v>38.164196123147093</c:v>
                </c:pt>
                <c:pt idx="3347">
                  <c:v>38.175598631698975</c:v>
                </c:pt>
                <c:pt idx="3348">
                  <c:v>38.187001140250857</c:v>
                </c:pt>
                <c:pt idx="3349">
                  <c:v>38.198403648802739</c:v>
                </c:pt>
                <c:pt idx="3350">
                  <c:v>38.20980615735462</c:v>
                </c:pt>
                <c:pt idx="3351">
                  <c:v>38.221208665906495</c:v>
                </c:pt>
                <c:pt idx="3352">
                  <c:v>38.232611174458384</c:v>
                </c:pt>
                <c:pt idx="3353">
                  <c:v>38.244013683010266</c:v>
                </c:pt>
                <c:pt idx="3354">
                  <c:v>38.255416191562141</c:v>
                </c:pt>
                <c:pt idx="3355">
                  <c:v>38.266818700114023</c:v>
                </c:pt>
                <c:pt idx="3356">
                  <c:v>38.278221208665911</c:v>
                </c:pt>
                <c:pt idx="3357">
                  <c:v>38.289623717217786</c:v>
                </c:pt>
                <c:pt idx="3358">
                  <c:v>38.301026225769668</c:v>
                </c:pt>
                <c:pt idx="3359">
                  <c:v>38.31242873432155</c:v>
                </c:pt>
                <c:pt idx="3360">
                  <c:v>38.323831242873432</c:v>
                </c:pt>
                <c:pt idx="3361">
                  <c:v>38.335233751425314</c:v>
                </c:pt>
                <c:pt idx="3362">
                  <c:v>38.346636259977195</c:v>
                </c:pt>
                <c:pt idx="3363">
                  <c:v>38.358038768529077</c:v>
                </c:pt>
                <c:pt idx="3364">
                  <c:v>38.369441277080959</c:v>
                </c:pt>
                <c:pt idx="3365">
                  <c:v>38.380843785632841</c:v>
                </c:pt>
                <c:pt idx="3366">
                  <c:v>38.392246294184723</c:v>
                </c:pt>
                <c:pt idx="3367">
                  <c:v>38.403648802736598</c:v>
                </c:pt>
                <c:pt idx="3368">
                  <c:v>38.415051311288487</c:v>
                </c:pt>
                <c:pt idx="3369">
                  <c:v>38.426453819840368</c:v>
                </c:pt>
                <c:pt idx="3370">
                  <c:v>38.437856328392243</c:v>
                </c:pt>
                <c:pt idx="3371">
                  <c:v>38.449258836944125</c:v>
                </c:pt>
                <c:pt idx="3372">
                  <c:v>38.460661345496014</c:v>
                </c:pt>
                <c:pt idx="3373">
                  <c:v>38.472063854047889</c:v>
                </c:pt>
                <c:pt idx="3374">
                  <c:v>38.483466362599771</c:v>
                </c:pt>
                <c:pt idx="3375">
                  <c:v>38.494868871151652</c:v>
                </c:pt>
                <c:pt idx="3376">
                  <c:v>38.506271379703534</c:v>
                </c:pt>
                <c:pt idx="3377">
                  <c:v>38.517673888255416</c:v>
                </c:pt>
                <c:pt idx="3378">
                  <c:v>38.529076396807298</c:v>
                </c:pt>
                <c:pt idx="3379">
                  <c:v>38.54047890535918</c:v>
                </c:pt>
                <c:pt idx="3380">
                  <c:v>38.551881413911062</c:v>
                </c:pt>
                <c:pt idx="3381">
                  <c:v>38.563283922462944</c:v>
                </c:pt>
                <c:pt idx="3382">
                  <c:v>38.574686431014818</c:v>
                </c:pt>
                <c:pt idx="3383">
                  <c:v>38.586088939566707</c:v>
                </c:pt>
                <c:pt idx="3384">
                  <c:v>38.597491448118589</c:v>
                </c:pt>
                <c:pt idx="3385">
                  <c:v>38.608893956670464</c:v>
                </c:pt>
                <c:pt idx="3386">
                  <c:v>38.620296465222346</c:v>
                </c:pt>
                <c:pt idx="3387">
                  <c:v>38.631698973774235</c:v>
                </c:pt>
                <c:pt idx="3388">
                  <c:v>38.643101482326117</c:v>
                </c:pt>
                <c:pt idx="3389">
                  <c:v>38.654503990877991</c:v>
                </c:pt>
                <c:pt idx="3390">
                  <c:v>38.665906499429873</c:v>
                </c:pt>
                <c:pt idx="3391">
                  <c:v>38.677309007981755</c:v>
                </c:pt>
                <c:pt idx="3392">
                  <c:v>38.688711516533637</c:v>
                </c:pt>
                <c:pt idx="3393">
                  <c:v>38.700114025085519</c:v>
                </c:pt>
                <c:pt idx="3394">
                  <c:v>38.711516533637401</c:v>
                </c:pt>
                <c:pt idx="3395">
                  <c:v>38.722919042189282</c:v>
                </c:pt>
                <c:pt idx="3396">
                  <c:v>38.734321550741164</c:v>
                </c:pt>
                <c:pt idx="3397">
                  <c:v>38.745724059293046</c:v>
                </c:pt>
                <c:pt idx="3398">
                  <c:v>38.757126567844921</c:v>
                </c:pt>
                <c:pt idx="3399">
                  <c:v>38.76852907639681</c:v>
                </c:pt>
                <c:pt idx="3400">
                  <c:v>38.779931584948692</c:v>
                </c:pt>
                <c:pt idx="3401">
                  <c:v>38.791334093500566</c:v>
                </c:pt>
                <c:pt idx="3402">
                  <c:v>38.802736602052448</c:v>
                </c:pt>
                <c:pt idx="3403">
                  <c:v>38.814139110604337</c:v>
                </c:pt>
                <c:pt idx="3404">
                  <c:v>38.825541619156212</c:v>
                </c:pt>
                <c:pt idx="3405">
                  <c:v>38.836944127708094</c:v>
                </c:pt>
                <c:pt idx="3406">
                  <c:v>38.848346636259976</c:v>
                </c:pt>
                <c:pt idx="3407">
                  <c:v>38.859749144811857</c:v>
                </c:pt>
                <c:pt idx="3408">
                  <c:v>38.871151653363739</c:v>
                </c:pt>
                <c:pt idx="3409">
                  <c:v>38.882554161915621</c:v>
                </c:pt>
                <c:pt idx="3410">
                  <c:v>38.893956670467503</c:v>
                </c:pt>
                <c:pt idx="3411">
                  <c:v>38.905359179019385</c:v>
                </c:pt>
                <c:pt idx="3412">
                  <c:v>38.916761687571267</c:v>
                </c:pt>
                <c:pt idx="3413">
                  <c:v>38.928164196123149</c:v>
                </c:pt>
                <c:pt idx="3414">
                  <c:v>38.93956670467503</c:v>
                </c:pt>
                <c:pt idx="3415">
                  <c:v>38.950969213226912</c:v>
                </c:pt>
                <c:pt idx="3416">
                  <c:v>38.962371721778794</c:v>
                </c:pt>
                <c:pt idx="3417">
                  <c:v>38.973774230330669</c:v>
                </c:pt>
                <c:pt idx="3418">
                  <c:v>38.985176738882558</c:v>
                </c:pt>
                <c:pt idx="3419">
                  <c:v>38.99657924743444</c:v>
                </c:pt>
                <c:pt idx="3420">
                  <c:v>39.007981755986314</c:v>
                </c:pt>
                <c:pt idx="3421">
                  <c:v>39.019384264538196</c:v>
                </c:pt>
                <c:pt idx="3422">
                  <c:v>39.030786773090078</c:v>
                </c:pt>
                <c:pt idx="3423">
                  <c:v>39.04218928164196</c:v>
                </c:pt>
                <c:pt idx="3424">
                  <c:v>39.053591790193842</c:v>
                </c:pt>
                <c:pt idx="3425">
                  <c:v>39.064994298745724</c:v>
                </c:pt>
                <c:pt idx="3426">
                  <c:v>39.076396807297606</c:v>
                </c:pt>
                <c:pt idx="3427">
                  <c:v>39.087799315849487</c:v>
                </c:pt>
                <c:pt idx="3428">
                  <c:v>39.099201824401369</c:v>
                </c:pt>
                <c:pt idx="3429">
                  <c:v>39.110604332953244</c:v>
                </c:pt>
                <c:pt idx="3430">
                  <c:v>39.122006841505133</c:v>
                </c:pt>
                <c:pt idx="3431">
                  <c:v>39.133409350057015</c:v>
                </c:pt>
                <c:pt idx="3432">
                  <c:v>39.144811858608897</c:v>
                </c:pt>
                <c:pt idx="3433">
                  <c:v>39.156214367160771</c:v>
                </c:pt>
                <c:pt idx="3434">
                  <c:v>39.16761687571266</c:v>
                </c:pt>
                <c:pt idx="3435">
                  <c:v>39.179019384264542</c:v>
                </c:pt>
                <c:pt idx="3436">
                  <c:v>39.190421892816417</c:v>
                </c:pt>
                <c:pt idx="3437">
                  <c:v>39.201824401368299</c:v>
                </c:pt>
                <c:pt idx="3438">
                  <c:v>39.213226909920188</c:v>
                </c:pt>
                <c:pt idx="3439">
                  <c:v>39.224629418472063</c:v>
                </c:pt>
                <c:pt idx="3440">
                  <c:v>39.236031927023944</c:v>
                </c:pt>
                <c:pt idx="3441">
                  <c:v>39.247434435575826</c:v>
                </c:pt>
                <c:pt idx="3442">
                  <c:v>39.258836944127708</c:v>
                </c:pt>
                <c:pt idx="3443">
                  <c:v>39.27023945267959</c:v>
                </c:pt>
                <c:pt idx="3444">
                  <c:v>39.281641961231472</c:v>
                </c:pt>
                <c:pt idx="3445">
                  <c:v>39.293044469783354</c:v>
                </c:pt>
                <c:pt idx="3446">
                  <c:v>39.304446978335235</c:v>
                </c:pt>
                <c:pt idx="3447">
                  <c:v>39.315849486887117</c:v>
                </c:pt>
                <c:pt idx="3448">
                  <c:v>39.327251995438992</c:v>
                </c:pt>
                <c:pt idx="3449">
                  <c:v>39.338654503990881</c:v>
                </c:pt>
                <c:pt idx="3450">
                  <c:v>39.350057012542763</c:v>
                </c:pt>
                <c:pt idx="3451">
                  <c:v>39.361459521094638</c:v>
                </c:pt>
                <c:pt idx="3452">
                  <c:v>39.372862029646519</c:v>
                </c:pt>
                <c:pt idx="3453">
                  <c:v>39.384264538198401</c:v>
                </c:pt>
                <c:pt idx="3454">
                  <c:v>39.395667046750283</c:v>
                </c:pt>
                <c:pt idx="3455">
                  <c:v>39.407069555302165</c:v>
                </c:pt>
                <c:pt idx="3456">
                  <c:v>39.418472063854047</c:v>
                </c:pt>
                <c:pt idx="3457">
                  <c:v>39.429874572405929</c:v>
                </c:pt>
                <c:pt idx="3458">
                  <c:v>39.441277080957811</c:v>
                </c:pt>
                <c:pt idx="3459">
                  <c:v>39.452679589509692</c:v>
                </c:pt>
                <c:pt idx="3460">
                  <c:v>39.464082098061574</c:v>
                </c:pt>
                <c:pt idx="3461">
                  <c:v>39.475484606613456</c:v>
                </c:pt>
                <c:pt idx="3462">
                  <c:v>39.486887115165338</c:v>
                </c:pt>
                <c:pt idx="3463">
                  <c:v>39.49828962371722</c:v>
                </c:pt>
                <c:pt idx="3464">
                  <c:v>39.509692132269095</c:v>
                </c:pt>
                <c:pt idx="3465">
                  <c:v>39.521094640820984</c:v>
                </c:pt>
                <c:pt idx="3466">
                  <c:v>39.532497149372865</c:v>
                </c:pt>
                <c:pt idx="3467">
                  <c:v>39.54389965792474</c:v>
                </c:pt>
                <c:pt idx="3468">
                  <c:v>39.555302166476622</c:v>
                </c:pt>
                <c:pt idx="3469">
                  <c:v>39.566704675028511</c:v>
                </c:pt>
                <c:pt idx="3470">
                  <c:v>39.578107183580386</c:v>
                </c:pt>
                <c:pt idx="3471">
                  <c:v>39.589509692132268</c:v>
                </c:pt>
                <c:pt idx="3472">
                  <c:v>39.600912200684149</c:v>
                </c:pt>
                <c:pt idx="3473">
                  <c:v>39.612314709236031</c:v>
                </c:pt>
                <c:pt idx="3474">
                  <c:v>39.623717217787913</c:v>
                </c:pt>
                <c:pt idx="3475">
                  <c:v>39.635119726339795</c:v>
                </c:pt>
                <c:pt idx="3476">
                  <c:v>39.646522234891677</c:v>
                </c:pt>
                <c:pt idx="3477">
                  <c:v>39.657924743443559</c:v>
                </c:pt>
                <c:pt idx="3478">
                  <c:v>39.669327251995441</c:v>
                </c:pt>
                <c:pt idx="3479">
                  <c:v>39.680729760547322</c:v>
                </c:pt>
                <c:pt idx="3480">
                  <c:v>39.692132269099204</c:v>
                </c:pt>
                <c:pt idx="3481">
                  <c:v>39.703534777651086</c:v>
                </c:pt>
                <c:pt idx="3482">
                  <c:v>39.714937286202968</c:v>
                </c:pt>
                <c:pt idx="3483">
                  <c:v>39.726339794754843</c:v>
                </c:pt>
                <c:pt idx="3484">
                  <c:v>39.737742303306725</c:v>
                </c:pt>
                <c:pt idx="3485">
                  <c:v>39.749144811858613</c:v>
                </c:pt>
                <c:pt idx="3486">
                  <c:v>39.760547320410488</c:v>
                </c:pt>
                <c:pt idx="3487">
                  <c:v>39.77194982896237</c:v>
                </c:pt>
                <c:pt idx="3488">
                  <c:v>39.783352337514252</c:v>
                </c:pt>
                <c:pt idx="3489">
                  <c:v>39.794754846066134</c:v>
                </c:pt>
                <c:pt idx="3490">
                  <c:v>39.806157354618016</c:v>
                </c:pt>
                <c:pt idx="3491">
                  <c:v>39.817559863169897</c:v>
                </c:pt>
                <c:pt idx="3492">
                  <c:v>39.828962371721779</c:v>
                </c:pt>
                <c:pt idx="3493">
                  <c:v>39.840364880273661</c:v>
                </c:pt>
                <c:pt idx="3494">
                  <c:v>39.851767388825543</c:v>
                </c:pt>
                <c:pt idx="3495">
                  <c:v>39.863169897377418</c:v>
                </c:pt>
                <c:pt idx="3496">
                  <c:v>39.874572405929307</c:v>
                </c:pt>
                <c:pt idx="3497">
                  <c:v>39.885974914481189</c:v>
                </c:pt>
                <c:pt idx="3498">
                  <c:v>39.897377423033063</c:v>
                </c:pt>
                <c:pt idx="3499">
                  <c:v>39.908779931584945</c:v>
                </c:pt>
                <c:pt idx="3500">
                  <c:v>39.920182440136834</c:v>
                </c:pt>
                <c:pt idx="3501">
                  <c:v>39.931584948688716</c:v>
                </c:pt>
                <c:pt idx="3502">
                  <c:v>39.942987457240591</c:v>
                </c:pt>
                <c:pt idx="3503">
                  <c:v>39.954389965792473</c:v>
                </c:pt>
                <c:pt idx="3504">
                  <c:v>39.965792474344362</c:v>
                </c:pt>
                <c:pt idx="3505">
                  <c:v>39.977194982896236</c:v>
                </c:pt>
                <c:pt idx="3506">
                  <c:v>39.988597491448118</c:v>
                </c:pt>
                <c:pt idx="3507">
                  <c:v>40</c:v>
                </c:pt>
                <c:pt idx="3508">
                  <c:v>40.011402508551882</c:v>
                </c:pt>
                <c:pt idx="3509">
                  <c:v>40.022805017103764</c:v>
                </c:pt>
                <c:pt idx="3510">
                  <c:v>40.034207525655646</c:v>
                </c:pt>
                <c:pt idx="3511">
                  <c:v>40.045610034207527</c:v>
                </c:pt>
                <c:pt idx="3512">
                  <c:v>40.057012542759409</c:v>
                </c:pt>
                <c:pt idx="3513">
                  <c:v>40.068415051311291</c:v>
                </c:pt>
                <c:pt idx="3514">
                  <c:v>40.079817559863166</c:v>
                </c:pt>
                <c:pt idx="3515">
                  <c:v>40.091220068415048</c:v>
                </c:pt>
                <c:pt idx="3516">
                  <c:v>40.102622576966937</c:v>
                </c:pt>
                <c:pt idx="3517">
                  <c:v>40.114025085518811</c:v>
                </c:pt>
                <c:pt idx="3518">
                  <c:v>40.125427594070693</c:v>
                </c:pt>
                <c:pt idx="3519">
                  <c:v>40.136830102622575</c:v>
                </c:pt>
                <c:pt idx="3520">
                  <c:v>40.148232611174457</c:v>
                </c:pt>
                <c:pt idx="3521">
                  <c:v>40.159635119726339</c:v>
                </c:pt>
                <c:pt idx="3522">
                  <c:v>40.171037628278221</c:v>
                </c:pt>
                <c:pt idx="3523">
                  <c:v>40.182440136830103</c:v>
                </c:pt>
                <c:pt idx="3524">
                  <c:v>40.193842645381984</c:v>
                </c:pt>
                <c:pt idx="3525">
                  <c:v>40.205245153933866</c:v>
                </c:pt>
                <c:pt idx="3526">
                  <c:v>40.216647662485748</c:v>
                </c:pt>
                <c:pt idx="3527">
                  <c:v>40.22805017103763</c:v>
                </c:pt>
                <c:pt idx="3528">
                  <c:v>40.239452679589512</c:v>
                </c:pt>
                <c:pt idx="3529">
                  <c:v>40.250855188141394</c:v>
                </c:pt>
                <c:pt idx="3530">
                  <c:v>40.262257696693268</c:v>
                </c:pt>
                <c:pt idx="3531">
                  <c:v>40.273660205245157</c:v>
                </c:pt>
                <c:pt idx="3532">
                  <c:v>40.285062713797039</c:v>
                </c:pt>
                <c:pt idx="3533">
                  <c:v>40.296465222348914</c:v>
                </c:pt>
                <c:pt idx="3534">
                  <c:v>40.307867730900796</c:v>
                </c:pt>
                <c:pt idx="3535">
                  <c:v>40.319270239452685</c:v>
                </c:pt>
                <c:pt idx="3536">
                  <c:v>40.330672748004559</c:v>
                </c:pt>
                <c:pt idx="3537">
                  <c:v>40.342075256556441</c:v>
                </c:pt>
                <c:pt idx="3538">
                  <c:v>40.353477765108323</c:v>
                </c:pt>
                <c:pt idx="3539">
                  <c:v>40.364880273660205</c:v>
                </c:pt>
                <c:pt idx="3540">
                  <c:v>40.376282782212087</c:v>
                </c:pt>
                <c:pt idx="3541">
                  <c:v>40.387685290763969</c:v>
                </c:pt>
                <c:pt idx="3542">
                  <c:v>40.399087799315851</c:v>
                </c:pt>
                <c:pt idx="3543">
                  <c:v>40.410490307867732</c:v>
                </c:pt>
                <c:pt idx="3544">
                  <c:v>40.421892816419614</c:v>
                </c:pt>
                <c:pt idx="3545">
                  <c:v>40.433295324971489</c:v>
                </c:pt>
                <c:pt idx="3546">
                  <c:v>40.444697833523371</c:v>
                </c:pt>
                <c:pt idx="3547">
                  <c:v>40.45610034207526</c:v>
                </c:pt>
                <c:pt idx="3548">
                  <c:v>40.467502850627142</c:v>
                </c:pt>
                <c:pt idx="3549">
                  <c:v>40.478905359179016</c:v>
                </c:pt>
                <c:pt idx="3550">
                  <c:v>40.490307867730898</c:v>
                </c:pt>
                <c:pt idx="3551">
                  <c:v>40.501710376282787</c:v>
                </c:pt>
                <c:pt idx="3552">
                  <c:v>40.513112884834662</c:v>
                </c:pt>
                <c:pt idx="3553">
                  <c:v>40.524515393386544</c:v>
                </c:pt>
                <c:pt idx="3554">
                  <c:v>40.535917901938426</c:v>
                </c:pt>
                <c:pt idx="3555">
                  <c:v>40.547320410490308</c:v>
                </c:pt>
                <c:pt idx="3556">
                  <c:v>40.558722919042189</c:v>
                </c:pt>
                <c:pt idx="3557">
                  <c:v>40.570125427594071</c:v>
                </c:pt>
                <c:pt idx="3558">
                  <c:v>40.581527936145953</c:v>
                </c:pt>
                <c:pt idx="3559">
                  <c:v>40.592930444697835</c:v>
                </c:pt>
                <c:pt idx="3560">
                  <c:v>40.604332953249717</c:v>
                </c:pt>
                <c:pt idx="3561">
                  <c:v>40.615735461801592</c:v>
                </c:pt>
                <c:pt idx="3562">
                  <c:v>40.627137970353481</c:v>
                </c:pt>
                <c:pt idx="3563">
                  <c:v>40.638540478905362</c:v>
                </c:pt>
                <c:pt idx="3564">
                  <c:v>40.649942987457237</c:v>
                </c:pt>
                <c:pt idx="3565">
                  <c:v>40.661345496009119</c:v>
                </c:pt>
                <c:pt idx="3566">
                  <c:v>40.672748004561008</c:v>
                </c:pt>
                <c:pt idx="3567">
                  <c:v>40.684150513112883</c:v>
                </c:pt>
                <c:pt idx="3568">
                  <c:v>40.695553021664765</c:v>
                </c:pt>
                <c:pt idx="3569">
                  <c:v>40.706955530216646</c:v>
                </c:pt>
                <c:pt idx="3570">
                  <c:v>40.718358038768528</c:v>
                </c:pt>
                <c:pt idx="3571">
                  <c:v>40.72976054732041</c:v>
                </c:pt>
                <c:pt idx="3572">
                  <c:v>40.741163055872292</c:v>
                </c:pt>
                <c:pt idx="3573">
                  <c:v>40.752565564424174</c:v>
                </c:pt>
                <c:pt idx="3574">
                  <c:v>40.763968072976056</c:v>
                </c:pt>
                <c:pt idx="3575">
                  <c:v>40.775370581527937</c:v>
                </c:pt>
                <c:pt idx="3576">
                  <c:v>40.786773090079819</c:v>
                </c:pt>
                <c:pt idx="3577">
                  <c:v>40.798175598631694</c:v>
                </c:pt>
                <c:pt idx="3578">
                  <c:v>40.809578107183583</c:v>
                </c:pt>
                <c:pt idx="3579">
                  <c:v>40.820980615735465</c:v>
                </c:pt>
                <c:pt idx="3580">
                  <c:v>40.83238312428734</c:v>
                </c:pt>
                <c:pt idx="3581">
                  <c:v>40.843785632839221</c:v>
                </c:pt>
                <c:pt idx="3582">
                  <c:v>40.85518814139111</c:v>
                </c:pt>
                <c:pt idx="3583">
                  <c:v>40.866590649942985</c:v>
                </c:pt>
                <c:pt idx="3584">
                  <c:v>40.877993158494867</c:v>
                </c:pt>
                <c:pt idx="3585">
                  <c:v>40.889395667046749</c:v>
                </c:pt>
                <c:pt idx="3586">
                  <c:v>40.900798175598631</c:v>
                </c:pt>
                <c:pt idx="3587">
                  <c:v>40.912200684150513</c:v>
                </c:pt>
                <c:pt idx="3588">
                  <c:v>40.923603192702394</c:v>
                </c:pt>
                <c:pt idx="3589">
                  <c:v>40.935005701254276</c:v>
                </c:pt>
                <c:pt idx="3590">
                  <c:v>40.946408209806158</c:v>
                </c:pt>
                <c:pt idx="3591">
                  <c:v>40.95781071835804</c:v>
                </c:pt>
                <c:pt idx="3592">
                  <c:v>40.969213226909922</c:v>
                </c:pt>
                <c:pt idx="3593">
                  <c:v>40.980615735461804</c:v>
                </c:pt>
                <c:pt idx="3594">
                  <c:v>40.992018244013686</c:v>
                </c:pt>
                <c:pt idx="3595">
                  <c:v>41.003420752565567</c:v>
                </c:pt>
                <c:pt idx="3596">
                  <c:v>41.014823261117442</c:v>
                </c:pt>
                <c:pt idx="3597">
                  <c:v>41.026225769669331</c:v>
                </c:pt>
                <c:pt idx="3598">
                  <c:v>41.037628278221213</c:v>
                </c:pt>
                <c:pt idx="3599">
                  <c:v>41.049030786773088</c:v>
                </c:pt>
                <c:pt idx="3600">
                  <c:v>41.06043329532497</c:v>
                </c:pt>
                <c:pt idx="3601">
                  <c:v>41.071835803876851</c:v>
                </c:pt>
                <c:pt idx="3602">
                  <c:v>41.083238312428733</c:v>
                </c:pt>
                <c:pt idx="3603">
                  <c:v>41.094640820980615</c:v>
                </c:pt>
                <c:pt idx="3604">
                  <c:v>41.106043329532497</c:v>
                </c:pt>
                <c:pt idx="3605">
                  <c:v>41.117445838084379</c:v>
                </c:pt>
                <c:pt idx="3606">
                  <c:v>41.128848346636261</c:v>
                </c:pt>
                <c:pt idx="3607">
                  <c:v>41.140250855188143</c:v>
                </c:pt>
                <c:pt idx="3608">
                  <c:v>41.151653363740017</c:v>
                </c:pt>
                <c:pt idx="3609">
                  <c:v>41.163055872291906</c:v>
                </c:pt>
                <c:pt idx="3610">
                  <c:v>41.174458380843788</c:v>
                </c:pt>
                <c:pt idx="3611">
                  <c:v>41.185860889395663</c:v>
                </c:pt>
                <c:pt idx="3612">
                  <c:v>41.197263397947545</c:v>
                </c:pt>
                <c:pt idx="3613">
                  <c:v>41.208665906499434</c:v>
                </c:pt>
                <c:pt idx="3614">
                  <c:v>41.220068415051308</c:v>
                </c:pt>
                <c:pt idx="3615">
                  <c:v>41.23147092360319</c:v>
                </c:pt>
                <c:pt idx="3616">
                  <c:v>41.242873432155072</c:v>
                </c:pt>
                <c:pt idx="3617">
                  <c:v>41.254275940706961</c:v>
                </c:pt>
                <c:pt idx="3618">
                  <c:v>41.265678449258836</c:v>
                </c:pt>
                <c:pt idx="3619">
                  <c:v>41.277080957810718</c:v>
                </c:pt>
                <c:pt idx="3620">
                  <c:v>41.288483466362599</c:v>
                </c:pt>
                <c:pt idx="3621">
                  <c:v>41.299885974914481</c:v>
                </c:pt>
                <c:pt idx="3622">
                  <c:v>41.311288483466363</c:v>
                </c:pt>
                <c:pt idx="3623">
                  <c:v>41.322690992018245</c:v>
                </c:pt>
                <c:pt idx="3624">
                  <c:v>41.334093500570127</c:v>
                </c:pt>
                <c:pt idx="3625">
                  <c:v>41.345496009122009</c:v>
                </c:pt>
                <c:pt idx="3626">
                  <c:v>41.356898517673891</c:v>
                </c:pt>
                <c:pt idx="3627">
                  <c:v>41.368301026225765</c:v>
                </c:pt>
                <c:pt idx="3628">
                  <c:v>41.379703534777654</c:v>
                </c:pt>
                <c:pt idx="3629">
                  <c:v>41.391106043329536</c:v>
                </c:pt>
                <c:pt idx="3630">
                  <c:v>41.402508551881411</c:v>
                </c:pt>
                <c:pt idx="3631">
                  <c:v>41.413911060433293</c:v>
                </c:pt>
                <c:pt idx="3632">
                  <c:v>41.425313568985175</c:v>
                </c:pt>
                <c:pt idx="3633">
                  <c:v>41.436716077537056</c:v>
                </c:pt>
                <c:pt idx="3634">
                  <c:v>41.448118586088938</c:v>
                </c:pt>
                <c:pt idx="3635">
                  <c:v>41.45952109464082</c:v>
                </c:pt>
                <c:pt idx="3636">
                  <c:v>41.470923603192702</c:v>
                </c:pt>
                <c:pt idx="3637">
                  <c:v>41.482326111744584</c:v>
                </c:pt>
                <c:pt idx="3638">
                  <c:v>41.493728620296466</c:v>
                </c:pt>
                <c:pt idx="3639">
                  <c:v>41.505131128848348</c:v>
                </c:pt>
                <c:pt idx="3640">
                  <c:v>41.516533637400229</c:v>
                </c:pt>
                <c:pt idx="3641">
                  <c:v>41.527936145952111</c:v>
                </c:pt>
                <c:pt idx="3642">
                  <c:v>41.539338654503993</c:v>
                </c:pt>
                <c:pt idx="3643">
                  <c:v>41.550741163055868</c:v>
                </c:pt>
                <c:pt idx="3644">
                  <c:v>41.562143671607757</c:v>
                </c:pt>
                <c:pt idx="3645">
                  <c:v>41.573546180159639</c:v>
                </c:pt>
                <c:pt idx="3646">
                  <c:v>41.584948688711513</c:v>
                </c:pt>
                <c:pt idx="3647">
                  <c:v>41.596351197263395</c:v>
                </c:pt>
                <c:pt idx="3648">
                  <c:v>41.607753705815284</c:v>
                </c:pt>
                <c:pt idx="3649">
                  <c:v>41.619156214367159</c:v>
                </c:pt>
                <c:pt idx="3650">
                  <c:v>41.630558722919041</c:v>
                </c:pt>
                <c:pt idx="3651">
                  <c:v>41.641961231470923</c:v>
                </c:pt>
                <c:pt idx="3652">
                  <c:v>41.653363740022805</c:v>
                </c:pt>
                <c:pt idx="3653">
                  <c:v>41.664766248574686</c:v>
                </c:pt>
                <c:pt idx="3654">
                  <c:v>41.676168757126568</c:v>
                </c:pt>
                <c:pt idx="3655">
                  <c:v>41.68757126567845</c:v>
                </c:pt>
                <c:pt idx="3656">
                  <c:v>41.698973774230332</c:v>
                </c:pt>
                <c:pt idx="3657">
                  <c:v>41.710376282782214</c:v>
                </c:pt>
                <c:pt idx="3658">
                  <c:v>41.721778791334089</c:v>
                </c:pt>
                <c:pt idx="3659">
                  <c:v>41.733181299885977</c:v>
                </c:pt>
                <c:pt idx="3660">
                  <c:v>41.744583808437859</c:v>
                </c:pt>
                <c:pt idx="3661">
                  <c:v>41.755986316989741</c:v>
                </c:pt>
                <c:pt idx="3662">
                  <c:v>41.767388825541616</c:v>
                </c:pt>
                <c:pt idx="3663">
                  <c:v>41.778791334093498</c:v>
                </c:pt>
                <c:pt idx="3664">
                  <c:v>41.790193842645387</c:v>
                </c:pt>
                <c:pt idx="3665">
                  <c:v>41.801596351197261</c:v>
                </c:pt>
                <c:pt idx="3666">
                  <c:v>41.812998859749143</c:v>
                </c:pt>
                <c:pt idx="3667">
                  <c:v>41.824401368301025</c:v>
                </c:pt>
                <c:pt idx="3668">
                  <c:v>41.835803876852907</c:v>
                </c:pt>
                <c:pt idx="3669">
                  <c:v>41.847206385404789</c:v>
                </c:pt>
                <c:pt idx="3670">
                  <c:v>41.858608893956671</c:v>
                </c:pt>
                <c:pt idx="3671">
                  <c:v>41.870011402508553</c:v>
                </c:pt>
                <c:pt idx="3672">
                  <c:v>41.881413911060434</c:v>
                </c:pt>
                <c:pt idx="3673">
                  <c:v>41.892816419612316</c:v>
                </c:pt>
                <c:pt idx="3674">
                  <c:v>41.904218928164191</c:v>
                </c:pt>
                <c:pt idx="3675">
                  <c:v>41.91562143671608</c:v>
                </c:pt>
                <c:pt idx="3676">
                  <c:v>41.927023945267962</c:v>
                </c:pt>
                <c:pt idx="3677">
                  <c:v>41.938426453819837</c:v>
                </c:pt>
                <c:pt idx="3678">
                  <c:v>41.949828962371718</c:v>
                </c:pt>
                <c:pt idx="3679">
                  <c:v>41.961231470923607</c:v>
                </c:pt>
                <c:pt idx="3680">
                  <c:v>41.972633979475482</c:v>
                </c:pt>
                <c:pt idx="3681">
                  <c:v>41.984036488027364</c:v>
                </c:pt>
                <c:pt idx="3682">
                  <c:v>41.995438996579246</c:v>
                </c:pt>
                <c:pt idx="3683">
                  <c:v>42.006841505131128</c:v>
                </c:pt>
                <c:pt idx="3684">
                  <c:v>42.01824401368301</c:v>
                </c:pt>
                <c:pt idx="3685">
                  <c:v>42.029646522234891</c:v>
                </c:pt>
                <c:pt idx="3686">
                  <c:v>42.041049030786773</c:v>
                </c:pt>
                <c:pt idx="3687">
                  <c:v>42.052451539338655</c:v>
                </c:pt>
                <c:pt idx="3688">
                  <c:v>42.063854047890537</c:v>
                </c:pt>
                <c:pt idx="3689">
                  <c:v>42.075256556442419</c:v>
                </c:pt>
                <c:pt idx="3690">
                  <c:v>42.086659064994301</c:v>
                </c:pt>
                <c:pt idx="3691">
                  <c:v>42.098061573546183</c:v>
                </c:pt>
                <c:pt idx="3692">
                  <c:v>42.109464082098064</c:v>
                </c:pt>
                <c:pt idx="3693">
                  <c:v>42.120866590649939</c:v>
                </c:pt>
                <c:pt idx="3694">
                  <c:v>42.132269099201821</c:v>
                </c:pt>
                <c:pt idx="3695">
                  <c:v>42.14367160775371</c:v>
                </c:pt>
                <c:pt idx="3696">
                  <c:v>42.155074116305585</c:v>
                </c:pt>
                <c:pt idx="3697">
                  <c:v>42.166476624857467</c:v>
                </c:pt>
                <c:pt idx="3698">
                  <c:v>42.177879133409348</c:v>
                </c:pt>
                <c:pt idx="3699">
                  <c:v>42.18928164196123</c:v>
                </c:pt>
                <c:pt idx="3700">
                  <c:v>42.200684150513112</c:v>
                </c:pt>
                <c:pt idx="3701">
                  <c:v>42.212086659064994</c:v>
                </c:pt>
                <c:pt idx="3702">
                  <c:v>42.223489167616876</c:v>
                </c:pt>
                <c:pt idx="3703">
                  <c:v>42.234891676168758</c:v>
                </c:pt>
                <c:pt idx="3704">
                  <c:v>42.246294184720639</c:v>
                </c:pt>
                <c:pt idx="3705">
                  <c:v>42.257696693272514</c:v>
                </c:pt>
                <c:pt idx="3706">
                  <c:v>42.269099201824403</c:v>
                </c:pt>
                <c:pt idx="3707">
                  <c:v>42.280501710376285</c:v>
                </c:pt>
                <c:pt idx="3708">
                  <c:v>42.291904218928167</c:v>
                </c:pt>
                <c:pt idx="3709">
                  <c:v>42.303306727480042</c:v>
                </c:pt>
                <c:pt idx="3710">
                  <c:v>42.314709236031931</c:v>
                </c:pt>
                <c:pt idx="3711">
                  <c:v>42.326111744583812</c:v>
                </c:pt>
                <c:pt idx="3712">
                  <c:v>42.337514253135687</c:v>
                </c:pt>
                <c:pt idx="3713">
                  <c:v>42.348916761687569</c:v>
                </c:pt>
                <c:pt idx="3714">
                  <c:v>42.360319270239458</c:v>
                </c:pt>
                <c:pt idx="3715">
                  <c:v>42.371721778791333</c:v>
                </c:pt>
                <c:pt idx="3716">
                  <c:v>42.383124287343215</c:v>
                </c:pt>
                <c:pt idx="3717">
                  <c:v>42.394526795895096</c:v>
                </c:pt>
                <c:pt idx="3718">
                  <c:v>42.405929304446978</c:v>
                </c:pt>
                <c:pt idx="3719">
                  <c:v>42.41733181299886</c:v>
                </c:pt>
                <c:pt idx="3720">
                  <c:v>42.428734321550742</c:v>
                </c:pt>
                <c:pt idx="3721">
                  <c:v>42.440136830102624</c:v>
                </c:pt>
                <c:pt idx="3722">
                  <c:v>42.451539338654506</c:v>
                </c:pt>
                <c:pt idx="3723">
                  <c:v>42.462941847206388</c:v>
                </c:pt>
                <c:pt idx="3724">
                  <c:v>42.474344355758262</c:v>
                </c:pt>
                <c:pt idx="3725">
                  <c:v>42.485746864310144</c:v>
                </c:pt>
                <c:pt idx="3726">
                  <c:v>42.497149372862033</c:v>
                </c:pt>
                <c:pt idx="3727">
                  <c:v>42.508551881413908</c:v>
                </c:pt>
                <c:pt idx="3728">
                  <c:v>42.51995438996579</c:v>
                </c:pt>
                <c:pt idx="3729">
                  <c:v>42.531356898517672</c:v>
                </c:pt>
                <c:pt idx="3730">
                  <c:v>42.54275940706956</c:v>
                </c:pt>
                <c:pt idx="3731">
                  <c:v>42.554161915621435</c:v>
                </c:pt>
                <c:pt idx="3732">
                  <c:v>42.565564424173317</c:v>
                </c:pt>
                <c:pt idx="3733">
                  <c:v>42.576966932725199</c:v>
                </c:pt>
                <c:pt idx="3734">
                  <c:v>42.588369441277081</c:v>
                </c:pt>
                <c:pt idx="3735">
                  <c:v>42.599771949828963</c:v>
                </c:pt>
                <c:pt idx="3736">
                  <c:v>42.611174458380844</c:v>
                </c:pt>
                <c:pt idx="3737">
                  <c:v>42.622576966932726</c:v>
                </c:pt>
                <c:pt idx="3738">
                  <c:v>42.633979475484608</c:v>
                </c:pt>
                <c:pt idx="3739">
                  <c:v>42.64538198403649</c:v>
                </c:pt>
                <c:pt idx="3740">
                  <c:v>42.656784492588365</c:v>
                </c:pt>
                <c:pt idx="3741">
                  <c:v>42.668187001140254</c:v>
                </c:pt>
                <c:pt idx="3742">
                  <c:v>42.679589509692136</c:v>
                </c:pt>
                <c:pt idx="3743">
                  <c:v>42.69099201824401</c:v>
                </c:pt>
                <c:pt idx="3744">
                  <c:v>42.702394526795892</c:v>
                </c:pt>
                <c:pt idx="3745">
                  <c:v>42.713797035347781</c:v>
                </c:pt>
                <c:pt idx="3746">
                  <c:v>42.725199543899656</c:v>
                </c:pt>
                <c:pt idx="3747">
                  <c:v>42.736602052451538</c:v>
                </c:pt>
                <c:pt idx="3748">
                  <c:v>42.74800456100342</c:v>
                </c:pt>
                <c:pt idx="3749">
                  <c:v>42.759407069555301</c:v>
                </c:pt>
                <c:pt idx="3750">
                  <c:v>42.770809578107183</c:v>
                </c:pt>
                <c:pt idx="3751">
                  <c:v>42.782212086659065</c:v>
                </c:pt>
                <c:pt idx="3752">
                  <c:v>42.793614595210947</c:v>
                </c:pt>
                <c:pt idx="3753">
                  <c:v>42.805017103762829</c:v>
                </c:pt>
                <c:pt idx="3754">
                  <c:v>42.816419612314711</c:v>
                </c:pt>
                <c:pt idx="3755">
                  <c:v>42.827822120866593</c:v>
                </c:pt>
                <c:pt idx="3756">
                  <c:v>42.839224629418467</c:v>
                </c:pt>
                <c:pt idx="3757">
                  <c:v>42.850627137970356</c:v>
                </c:pt>
                <c:pt idx="3758">
                  <c:v>42.862029646522238</c:v>
                </c:pt>
                <c:pt idx="3759">
                  <c:v>42.873432155074113</c:v>
                </c:pt>
                <c:pt idx="3760">
                  <c:v>42.884834663625995</c:v>
                </c:pt>
                <c:pt idx="3761">
                  <c:v>42.896237172177884</c:v>
                </c:pt>
                <c:pt idx="3762">
                  <c:v>42.907639680729758</c:v>
                </c:pt>
                <c:pt idx="3763">
                  <c:v>42.91904218928164</c:v>
                </c:pt>
                <c:pt idx="3764">
                  <c:v>42.930444697833522</c:v>
                </c:pt>
                <c:pt idx="3765">
                  <c:v>42.941847206385404</c:v>
                </c:pt>
                <c:pt idx="3766">
                  <c:v>42.953249714937286</c:v>
                </c:pt>
                <c:pt idx="3767">
                  <c:v>42.964652223489168</c:v>
                </c:pt>
                <c:pt idx="3768">
                  <c:v>42.97605473204105</c:v>
                </c:pt>
                <c:pt idx="3769">
                  <c:v>42.987457240592931</c:v>
                </c:pt>
                <c:pt idx="3770">
                  <c:v>42.998859749144813</c:v>
                </c:pt>
                <c:pt idx="3771">
                  <c:v>43.010262257696688</c:v>
                </c:pt>
                <c:pt idx="3772">
                  <c:v>43.021664766248577</c:v>
                </c:pt>
                <c:pt idx="3773">
                  <c:v>43.033067274800459</c:v>
                </c:pt>
                <c:pt idx="3774">
                  <c:v>43.044469783352334</c:v>
                </c:pt>
                <c:pt idx="3775">
                  <c:v>43.055872291904215</c:v>
                </c:pt>
                <c:pt idx="3776">
                  <c:v>43.067274800456104</c:v>
                </c:pt>
                <c:pt idx="3777">
                  <c:v>43.078677309007986</c:v>
                </c:pt>
                <c:pt idx="3778">
                  <c:v>43.090079817559861</c:v>
                </c:pt>
                <c:pt idx="3779">
                  <c:v>43.101482326111743</c:v>
                </c:pt>
                <c:pt idx="3780">
                  <c:v>43.112884834663632</c:v>
                </c:pt>
                <c:pt idx="3781">
                  <c:v>43.124287343215506</c:v>
                </c:pt>
                <c:pt idx="3782">
                  <c:v>43.135689851767388</c:v>
                </c:pt>
                <c:pt idx="3783">
                  <c:v>43.14709236031927</c:v>
                </c:pt>
                <c:pt idx="3784">
                  <c:v>43.158494868871152</c:v>
                </c:pt>
                <c:pt idx="3785">
                  <c:v>43.169897377423034</c:v>
                </c:pt>
                <c:pt idx="3786">
                  <c:v>43.181299885974916</c:v>
                </c:pt>
                <c:pt idx="3787">
                  <c:v>43.19270239452679</c:v>
                </c:pt>
                <c:pt idx="3788">
                  <c:v>43.204104903078679</c:v>
                </c:pt>
                <c:pt idx="3789">
                  <c:v>43.215507411630561</c:v>
                </c:pt>
                <c:pt idx="3790">
                  <c:v>43.226909920182436</c:v>
                </c:pt>
                <c:pt idx="3791">
                  <c:v>43.238312428734318</c:v>
                </c:pt>
                <c:pt idx="3792">
                  <c:v>43.249714937286207</c:v>
                </c:pt>
                <c:pt idx="3793">
                  <c:v>43.261117445838082</c:v>
                </c:pt>
                <c:pt idx="3794">
                  <c:v>43.272519954389963</c:v>
                </c:pt>
                <c:pt idx="3795">
                  <c:v>43.283922462941845</c:v>
                </c:pt>
                <c:pt idx="3796">
                  <c:v>43.295324971493727</c:v>
                </c:pt>
                <c:pt idx="3797">
                  <c:v>43.306727480045609</c:v>
                </c:pt>
                <c:pt idx="3798">
                  <c:v>43.318129988597491</c:v>
                </c:pt>
                <c:pt idx="3799">
                  <c:v>43.329532497149373</c:v>
                </c:pt>
                <c:pt idx="3800">
                  <c:v>43.340935005701255</c:v>
                </c:pt>
                <c:pt idx="3801">
                  <c:v>43.352337514253136</c:v>
                </c:pt>
                <c:pt idx="3802">
                  <c:v>43.363740022805018</c:v>
                </c:pt>
                <c:pt idx="3803">
                  <c:v>43.3751425313569</c:v>
                </c:pt>
                <c:pt idx="3804">
                  <c:v>43.386545039908782</c:v>
                </c:pt>
                <c:pt idx="3805">
                  <c:v>43.397947548460664</c:v>
                </c:pt>
                <c:pt idx="3806">
                  <c:v>43.409350057012539</c:v>
                </c:pt>
                <c:pt idx="3807">
                  <c:v>43.420752565564428</c:v>
                </c:pt>
                <c:pt idx="3808">
                  <c:v>43.432155074116309</c:v>
                </c:pt>
                <c:pt idx="3809">
                  <c:v>43.443557582668184</c:v>
                </c:pt>
                <c:pt idx="3810">
                  <c:v>43.454960091220066</c:v>
                </c:pt>
                <c:pt idx="3811">
                  <c:v>43.466362599771955</c:v>
                </c:pt>
                <c:pt idx="3812">
                  <c:v>43.47776510832383</c:v>
                </c:pt>
                <c:pt idx="3813">
                  <c:v>43.489167616875712</c:v>
                </c:pt>
                <c:pt idx="3814">
                  <c:v>43.500570125427593</c:v>
                </c:pt>
                <c:pt idx="3815">
                  <c:v>43.511972633979475</c:v>
                </c:pt>
                <c:pt idx="3816">
                  <c:v>43.523375142531357</c:v>
                </c:pt>
                <c:pt idx="3817">
                  <c:v>43.534777651083239</c:v>
                </c:pt>
                <c:pt idx="3818">
                  <c:v>43.546180159635114</c:v>
                </c:pt>
                <c:pt idx="3819">
                  <c:v>43.557582668187003</c:v>
                </c:pt>
                <c:pt idx="3820">
                  <c:v>43.568985176738884</c:v>
                </c:pt>
                <c:pt idx="3821">
                  <c:v>43.580387685290759</c:v>
                </c:pt>
                <c:pt idx="3822">
                  <c:v>43.591790193842641</c:v>
                </c:pt>
                <c:pt idx="3823">
                  <c:v>43.60319270239453</c:v>
                </c:pt>
                <c:pt idx="3824">
                  <c:v>43.614595210946412</c:v>
                </c:pt>
                <c:pt idx="3825">
                  <c:v>43.625997719498287</c:v>
                </c:pt>
                <c:pt idx="3826">
                  <c:v>43.637400228050168</c:v>
                </c:pt>
                <c:pt idx="3827">
                  <c:v>43.648802736602057</c:v>
                </c:pt>
                <c:pt idx="3828">
                  <c:v>43.660205245153932</c:v>
                </c:pt>
                <c:pt idx="3829">
                  <c:v>43.671607753705814</c:v>
                </c:pt>
                <c:pt idx="3830">
                  <c:v>43.683010262257696</c:v>
                </c:pt>
                <c:pt idx="3831">
                  <c:v>43.694412770809578</c:v>
                </c:pt>
                <c:pt idx="3832">
                  <c:v>43.70581527936146</c:v>
                </c:pt>
                <c:pt idx="3833">
                  <c:v>43.717217787913341</c:v>
                </c:pt>
                <c:pt idx="3834">
                  <c:v>43.728620296465223</c:v>
                </c:pt>
                <c:pt idx="3835">
                  <c:v>43.740022805017105</c:v>
                </c:pt>
                <c:pt idx="3836">
                  <c:v>43.751425313568987</c:v>
                </c:pt>
                <c:pt idx="3837">
                  <c:v>43.762827822120862</c:v>
                </c:pt>
                <c:pt idx="3838">
                  <c:v>43.774230330672751</c:v>
                </c:pt>
                <c:pt idx="3839">
                  <c:v>43.785632839224633</c:v>
                </c:pt>
                <c:pt idx="3840">
                  <c:v>43.797035347776507</c:v>
                </c:pt>
                <c:pt idx="3841">
                  <c:v>43.808437856328389</c:v>
                </c:pt>
                <c:pt idx="3842">
                  <c:v>43.819840364880278</c:v>
                </c:pt>
                <c:pt idx="3843">
                  <c:v>43.831242873432153</c:v>
                </c:pt>
                <c:pt idx="3844">
                  <c:v>43.842645381984035</c:v>
                </c:pt>
                <c:pt idx="3845">
                  <c:v>43.854047890535917</c:v>
                </c:pt>
                <c:pt idx="3846">
                  <c:v>43.865450399087806</c:v>
                </c:pt>
                <c:pt idx="3847">
                  <c:v>43.87685290763968</c:v>
                </c:pt>
                <c:pt idx="3848">
                  <c:v>43.888255416191562</c:v>
                </c:pt>
                <c:pt idx="3849">
                  <c:v>43.899657924743444</c:v>
                </c:pt>
                <c:pt idx="3850">
                  <c:v>43.911060433295326</c:v>
                </c:pt>
                <c:pt idx="3851">
                  <c:v>43.922462941847208</c:v>
                </c:pt>
                <c:pt idx="3852">
                  <c:v>43.93386545039909</c:v>
                </c:pt>
                <c:pt idx="3853">
                  <c:v>43.945267958950964</c:v>
                </c:pt>
                <c:pt idx="3854">
                  <c:v>43.956670467502853</c:v>
                </c:pt>
                <c:pt idx="3855">
                  <c:v>43.968072976054735</c:v>
                </c:pt>
                <c:pt idx="3856">
                  <c:v>43.97947548460661</c:v>
                </c:pt>
                <c:pt idx="3857">
                  <c:v>43.990877993158492</c:v>
                </c:pt>
                <c:pt idx="3858">
                  <c:v>44.002280501710381</c:v>
                </c:pt>
                <c:pt idx="3859">
                  <c:v>44.013683010262255</c:v>
                </c:pt>
                <c:pt idx="3860">
                  <c:v>44.025085518814137</c:v>
                </c:pt>
                <c:pt idx="3861">
                  <c:v>44.036488027366019</c:v>
                </c:pt>
                <c:pt idx="3862">
                  <c:v>44.047890535917901</c:v>
                </c:pt>
                <c:pt idx="3863">
                  <c:v>44.059293044469783</c:v>
                </c:pt>
                <c:pt idx="3864">
                  <c:v>44.070695553021665</c:v>
                </c:pt>
                <c:pt idx="3865">
                  <c:v>44.082098061573546</c:v>
                </c:pt>
                <c:pt idx="3866">
                  <c:v>44.093500570125428</c:v>
                </c:pt>
                <c:pt idx="3867">
                  <c:v>44.10490307867731</c:v>
                </c:pt>
                <c:pt idx="3868">
                  <c:v>44.116305587229192</c:v>
                </c:pt>
                <c:pt idx="3869">
                  <c:v>44.127708095781074</c:v>
                </c:pt>
                <c:pt idx="3870">
                  <c:v>44.139110604332956</c:v>
                </c:pt>
                <c:pt idx="3871">
                  <c:v>44.150513112884838</c:v>
                </c:pt>
                <c:pt idx="3872">
                  <c:v>44.161915621436712</c:v>
                </c:pt>
                <c:pt idx="3873">
                  <c:v>44.173318129988601</c:v>
                </c:pt>
                <c:pt idx="3874">
                  <c:v>44.184720638540483</c:v>
                </c:pt>
                <c:pt idx="3875">
                  <c:v>44.196123147092358</c:v>
                </c:pt>
                <c:pt idx="3876">
                  <c:v>44.20752565564424</c:v>
                </c:pt>
                <c:pt idx="3877">
                  <c:v>44.218928164196129</c:v>
                </c:pt>
                <c:pt idx="3878">
                  <c:v>44.230330672748003</c:v>
                </c:pt>
                <c:pt idx="3879">
                  <c:v>44.241733181299885</c:v>
                </c:pt>
                <c:pt idx="3880">
                  <c:v>44.253135689851767</c:v>
                </c:pt>
                <c:pt idx="3881">
                  <c:v>44.264538198403649</c:v>
                </c:pt>
                <c:pt idx="3882">
                  <c:v>44.275940706955531</c:v>
                </c:pt>
                <c:pt idx="3883">
                  <c:v>44.287343215507413</c:v>
                </c:pt>
                <c:pt idx="3884">
                  <c:v>44.298745724059287</c:v>
                </c:pt>
                <c:pt idx="3885">
                  <c:v>44.310148232611176</c:v>
                </c:pt>
                <c:pt idx="3886">
                  <c:v>44.321550741163058</c:v>
                </c:pt>
                <c:pt idx="3887">
                  <c:v>44.332953249714933</c:v>
                </c:pt>
                <c:pt idx="3888">
                  <c:v>44.344355758266815</c:v>
                </c:pt>
                <c:pt idx="3889">
                  <c:v>44.355758266818704</c:v>
                </c:pt>
                <c:pt idx="3890">
                  <c:v>44.367160775370579</c:v>
                </c:pt>
                <c:pt idx="3891">
                  <c:v>44.37856328392246</c:v>
                </c:pt>
                <c:pt idx="3892">
                  <c:v>44.389965792474342</c:v>
                </c:pt>
                <c:pt idx="3893">
                  <c:v>44.401368301026231</c:v>
                </c:pt>
                <c:pt idx="3894">
                  <c:v>44.412770809578106</c:v>
                </c:pt>
                <c:pt idx="3895">
                  <c:v>44.424173318129988</c:v>
                </c:pt>
                <c:pt idx="3896">
                  <c:v>44.43557582668187</c:v>
                </c:pt>
                <c:pt idx="3897">
                  <c:v>44.446978335233752</c:v>
                </c:pt>
                <c:pt idx="3898">
                  <c:v>44.458380843785633</c:v>
                </c:pt>
                <c:pt idx="3899">
                  <c:v>44.469783352337515</c:v>
                </c:pt>
                <c:pt idx="3900">
                  <c:v>44.481185860889397</c:v>
                </c:pt>
                <c:pt idx="3901">
                  <c:v>44.492588369441279</c:v>
                </c:pt>
                <c:pt idx="3902">
                  <c:v>44.503990877993161</c:v>
                </c:pt>
                <c:pt idx="3903">
                  <c:v>44.515393386545036</c:v>
                </c:pt>
                <c:pt idx="3904">
                  <c:v>44.526795895096924</c:v>
                </c:pt>
                <c:pt idx="3905">
                  <c:v>44.538198403648806</c:v>
                </c:pt>
                <c:pt idx="3906">
                  <c:v>44.549600912200681</c:v>
                </c:pt>
                <c:pt idx="3907">
                  <c:v>44.561003420752563</c:v>
                </c:pt>
                <c:pt idx="3908">
                  <c:v>44.572405929304452</c:v>
                </c:pt>
                <c:pt idx="3909">
                  <c:v>44.583808437856327</c:v>
                </c:pt>
                <c:pt idx="3910">
                  <c:v>44.595210946408208</c:v>
                </c:pt>
                <c:pt idx="3911">
                  <c:v>44.60661345496009</c:v>
                </c:pt>
                <c:pt idx="3912">
                  <c:v>44.618015963511972</c:v>
                </c:pt>
                <c:pt idx="3913">
                  <c:v>44.629418472063854</c:v>
                </c:pt>
                <c:pt idx="3914">
                  <c:v>44.640820980615736</c:v>
                </c:pt>
                <c:pt idx="3915">
                  <c:v>44.652223489167618</c:v>
                </c:pt>
                <c:pt idx="3916">
                  <c:v>44.6636259977195</c:v>
                </c:pt>
                <c:pt idx="3917">
                  <c:v>44.675028506271381</c:v>
                </c:pt>
                <c:pt idx="3918">
                  <c:v>44.686431014823263</c:v>
                </c:pt>
                <c:pt idx="3919">
                  <c:v>44.697833523375138</c:v>
                </c:pt>
                <c:pt idx="3920">
                  <c:v>44.709236031927027</c:v>
                </c:pt>
                <c:pt idx="3921">
                  <c:v>44.720638540478909</c:v>
                </c:pt>
                <c:pt idx="3922">
                  <c:v>44.732041049030784</c:v>
                </c:pt>
                <c:pt idx="3923">
                  <c:v>44.743443557582665</c:v>
                </c:pt>
                <c:pt idx="3924">
                  <c:v>44.754846066134554</c:v>
                </c:pt>
                <c:pt idx="3925">
                  <c:v>44.766248574686429</c:v>
                </c:pt>
                <c:pt idx="3926">
                  <c:v>44.777651083238311</c:v>
                </c:pt>
                <c:pt idx="3927">
                  <c:v>44.789053591790193</c:v>
                </c:pt>
                <c:pt idx="3928">
                  <c:v>44.800456100342075</c:v>
                </c:pt>
                <c:pt idx="3929">
                  <c:v>44.811858608893957</c:v>
                </c:pt>
                <c:pt idx="3930">
                  <c:v>44.823261117445838</c:v>
                </c:pt>
                <c:pt idx="3931">
                  <c:v>44.83466362599772</c:v>
                </c:pt>
                <c:pt idx="3932">
                  <c:v>44.846066134549602</c:v>
                </c:pt>
                <c:pt idx="3933">
                  <c:v>44.857468643101484</c:v>
                </c:pt>
                <c:pt idx="3934">
                  <c:v>44.868871151653359</c:v>
                </c:pt>
                <c:pt idx="3935">
                  <c:v>44.880273660205248</c:v>
                </c:pt>
                <c:pt idx="3936">
                  <c:v>44.89167616875713</c:v>
                </c:pt>
                <c:pt idx="3937">
                  <c:v>44.903078677309011</c:v>
                </c:pt>
                <c:pt idx="3938">
                  <c:v>44.914481185860886</c:v>
                </c:pt>
                <c:pt idx="3939">
                  <c:v>44.925883694412775</c:v>
                </c:pt>
                <c:pt idx="3940">
                  <c:v>44.937286202964657</c:v>
                </c:pt>
                <c:pt idx="3941">
                  <c:v>44.948688711516532</c:v>
                </c:pt>
                <c:pt idx="3942">
                  <c:v>44.960091220068414</c:v>
                </c:pt>
                <c:pt idx="3943">
                  <c:v>44.971493728620295</c:v>
                </c:pt>
                <c:pt idx="3944">
                  <c:v>44.982896237172177</c:v>
                </c:pt>
                <c:pt idx="3945">
                  <c:v>44.994298745724059</c:v>
                </c:pt>
                <c:pt idx="3946">
                  <c:v>45.005701254275941</c:v>
                </c:pt>
                <c:pt idx="3947">
                  <c:v>45.017103762827823</c:v>
                </c:pt>
                <c:pt idx="3948">
                  <c:v>45.028506271379705</c:v>
                </c:pt>
                <c:pt idx="3949">
                  <c:v>45.039908779931586</c:v>
                </c:pt>
                <c:pt idx="3950">
                  <c:v>45.051311288483461</c:v>
                </c:pt>
                <c:pt idx="3951">
                  <c:v>45.06271379703535</c:v>
                </c:pt>
                <c:pt idx="3952">
                  <c:v>45.074116305587232</c:v>
                </c:pt>
                <c:pt idx="3953">
                  <c:v>45.085518814139107</c:v>
                </c:pt>
                <c:pt idx="3954">
                  <c:v>45.096921322690989</c:v>
                </c:pt>
                <c:pt idx="3955">
                  <c:v>45.108323831242878</c:v>
                </c:pt>
                <c:pt idx="3956">
                  <c:v>45.119726339794752</c:v>
                </c:pt>
                <c:pt idx="3957">
                  <c:v>45.131128848346634</c:v>
                </c:pt>
                <c:pt idx="3958">
                  <c:v>45.142531356898516</c:v>
                </c:pt>
                <c:pt idx="3959">
                  <c:v>45.153933865450398</c:v>
                </c:pt>
                <c:pt idx="3960">
                  <c:v>45.16533637400228</c:v>
                </c:pt>
                <c:pt idx="3961">
                  <c:v>45.176738882554162</c:v>
                </c:pt>
                <c:pt idx="3962">
                  <c:v>45.188141391106043</c:v>
                </c:pt>
                <c:pt idx="3963">
                  <c:v>45.199543899657925</c:v>
                </c:pt>
                <c:pt idx="3964">
                  <c:v>45.210946408209807</c:v>
                </c:pt>
                <c:pt idx="3965">
                  <c:v>45.222348916761689</c:v>
                </c:pt>
                <c:pt idx="3966">
                  <c:v>45.233751425313571</c:v>
                </c:pt>
                <c:pt idx="3967">
                  <c:v>45.245153933865453</c:v>
                </c:pt>
                <c:pt idx="3968">
                  <c:v>45.256556442417335</c:v>
                </c:pt>
                <c:pt idx="3969">
                  <c:v>45.267958950969209</c:v>
                </c:pt>
                <c:pt idx="3970">
                  <c:v>45.279361459521098</c:v>
                </c:pt>
                <c:pt idx="3971">
                  <c:v>45.29076396807298</c:v>
                </c:pt>
                <c:pt idx="3972">
                  <c:v>45.302166476624855</c:v>
                </c:pt>
                <c:pt idx="3973">
                  <c:v>45.313568985176737</c:v>
                </c:pt>
                <c:pt idx="3974">
                  <c:v>45.324971493728619</c:v>
                </c:pt>
                <c:pt idx="3975">
                  <c:v>45.3363740022805</c:v>
                </c:pt>
                <c:pt idx="3976">
                  <c:v>45.347776510832382</c:v>
                </c:pt>
                <c:pt idx="3977">
                  <c:v>45.359179019384264</c:v>
                </c:pt>
                <c:pt idx="3978">
                  <c:v>45.370581527936146</c:v>
                </c:pt>
                <c:pt idx="3979">
                  <c:v>45.381984036488028</c:v>
                </c:pt>
                <c:pt idx="3980">
                  <c:v>45.39338654503991</c:v>
                </c:pt>
                <c:pt idx="3981">
                  <c:v>45.404789053591784</c:v>
                </c:pt>
                <c:pt idx="3982">
                  <c:v>45.416191562143673</c:v>
                </c:pt>
                <c:pt idx="3983">
                  <c:v>45.427594070695555</c:v>
                </c:pt>
                <c:pt idx="3984">
                  <c:v>45.438996579247437</c:v>
                </c:pt>
                <c:pt idx="3985">
                  <c:v>45.450399087799312</c:v>
                </c:pt>
                <c:pt idx="3986">
                  <c:v>45.461801596351201</c:v>
                </c:pt>
                <c:pt idx="3987">
                  <c:v>45.473204104903083</c:v>
                </c:pt>
                <c:pt idx="3988">
                  <c:v>45.484606613454957</c:v>
                </c:pt>
                <c:pt idx="3989">
                  <c:v>45.496009122006839</c:v>
                </c:pt>
                <c:pt idx="3990">
                  <c:v>45.507411630558728</c:v>
                </c:pt>
                <c:pt idx="3991">
                  <c:v>45.518814139110603</c:v>
                </c:pt>
                <c:pt idx="3992">
                  <c:v>45.530216647662485</c:v>
                </c:pt>
                <c:pt idx="3993">
                  <c:v>45.541619156214367</c:v>
                </c:pt>
                <c:pt idx="3994">
                  <c:v>45.553021664766248</c:v>
                </c:pt>
                <c:pt idx="3995">
                  <c:v>45.56442417331813</c:v>
                </c:pt>
                <c:pt idx="3996">
                  <c:v>45.575826681870012</c:v>
                </c:pt>
                <c:pt idx="3997">
                  <c:v>45.587229190421894</c:v>
                </c:pt>
                <c:pt idx="3998">
                  <c:v>45.598631698973776</c:v>
                </c:pt>
                <c:pt idx="3999">
                  <c:v>45.610034207525658</c:v>
                </c:pt>
                <c:pt idx="4000">
                  <c:v>45.621436716077532</c:v>
                </c:pt>
                <c:pt idx="4001">
                  <c:v>45.632839224629421</c:v>
                </c:pt>
                <c:pt idx="4002">
                  <c:v>45.644241733181303</c:v>
                </c:pt>
                <c:pt idx="4003">
                  <c:v>45.655644241733178</c:v>
                </c:pt>
                <c:pt idx="4004">
                  <c:v>45.66704675028506</c:v>
                </c:pt>
                <c:pt idx="4005">
                  <c:v>45.678449258836942</c:v>
                </c:pt>
                <c:pt idx="4006">
                  <c:v>45.689851767388831</c:v>
                </c:pt>
                <c:pt idx="4007">
                  <c:v>45.701254275940705</c:v>
                </c:pt>
                <c:pt idx="4008">
                  <c:v>45.712656784492587</c:v>
                </c:pt>
                <c:pt idx="4009">
                  <c:v>45.724059293044469</c:v>
                </c:pt>
                <c:pt idx="4010">
                  <c:v>45.735461801596351</c:v>
                </c:pt>
                <c:pt idx="4011">
                  <c:v>45.746864310148233</c:v>
                </c:pt>
                <c:pt idx="4012">
                  <c:v>45.758266818700115</c:v>
                </c:pt>
                <c:pt idx="4013">
                  <c:v>45.769669327251997</c:v>
                </c:pt>
                <c:pt idx="4014">
                  <c:v>45.781071835803878</c:v>
                </c:pt>
                <c:pt idx="4015">
                  <c:v>45.79247434435576</c:v>
                </c:pt>
                <c:pt idx="4016">
                  <c:v>45.803876852907635</c:v>
                </c:pt>
                <c:pt idx="4017">
                  <c:v>45.815279361459524</c:v>
                </c:pt>
                <c:pt idx="4018">
                  <c:v>45.826681870011406</c:v>
                </c:pt>
                <c:pt idx="4019">
                  <c:v>45.838084378563281</c:v>
                </c:pt>
                <c:pt idx="4020">
                  <c:v>45.849486887115162</c:v>
                </c:pt>
                <c:pt idx="4021">
                  <c:v>45.860889395667051</c:v>
                </c:pt>
                <c:pt idx="4022">
                  <c:v>45.872291904218926</c:v>
                </c:pt>
                <c:pt idx="4023">
                  <c:v>45.883694412770808</c:v>
                </c:pt>
                <c:pt idx="4024">
                  <c:v>45.89509692132269</c:v>
                </c:pt>
                <c:pt idx="4025">
                  <c:v>45.906499429874572</c:v>
                </c:pt>
                <c:pt idx="4026">
                  <c:v>45.917901938426454</c:v>
                </c:pt>
                <c:pt idx="4027">
                  <c:v>45.929304446978335</c:v>
                </c:pt>
                <c:pt idx="4028">
                  <c:v>45.940706955530217</c:v>
                </c:pt>
                <c:pt idx="4029">
                  <c:v>45.952109464082099</c:v>
                </c:pt>
                <c:pt idx="4030">
                  <c:v>45.963511972633981</c:v>
                </c:pt>
                <c:pt idx="4031">
                  <c:v>45.974914481185863</c:v>
                </c:pt>
                <c:pt idx="4032">
                  <c:v>45.986316989737745</c:v>
                </c:pt>
                <c:pt idx="4033">
                  <c:v>45.997719498289626</c:v>
                </c:pt>
                <c:pt idx="4034">
                  <c:v>46.009122006841508</c:v>
                </c:pt>
                <c:pt idx="4035">
                  <c:v>46.020524515393383</c:v>
                </c:pt>
                <c:pt idx="4036">
                  <c:v>46.031927023945265</c:v>
                </c:pt>
                <c:pt idx="4037">
                  <c:v>46.043329532497154</c:v>
                </c:pt>
                <c:pt idx="4038">
                  <c:v>46.054732041049029</c:v>
                </c:pt>
                <c:pt idx="4039">
                  <c:v>46.06613454960091</c:v>
                </c:pt>
                <c:pt idx="4040">
                  <c:v>46.077537058152792</c:v>
                </c:pt>
                <c:pt idx="4041">
                  <c:v>46.088939566704674</c:v>
                </c:pt>
                <c:pt idx="4042">
                  <c:v>46.100342075256556</c:v>
                </c:pt>
                <c:pt idx="4043">
                  <c:v>46.111744583808438</c:v>
                </c:pt>
                <c:pt idx="4044">
                  <c:v>46.12314709236032</c:v>
                </c:pt>
                <c:pt idx="4045">
                  <c:v>46.134549600912202</c:v>
                </c:pt>
                <c:pt idx="4046">
                  <c:v>46.145952109464083</c:v>
                </c:pt>
                <c:pt idx="4047">
                  <c:v>46.157354618015958</c:v>
                </c:pt>
                <c:pt idx="4048">
                  <c:v>46.168757126567847</c:v>
                </c:pt>
                <c:pt idx="4049">
                  <c:v>46.180159635119729</c:v>
                </c:pt>
                <c:pt idx="4050">
                  <c:v>46.191562143671604</c:v>
                </c:pt>
                <c:pt idx="4051">
                  <c:v>46.202964652223486</c:v>
                </c:pt>
                <c:pt idx="4052">
                  <c:v>46.214367160775375</c:v>
                </c:pt>
                <c:pt idx="4053">
                  <c:v>46.225769669327256</c:v>
                </c:pt>
                <c:pt idx="4054">
                  <c:v>46.237172177879131</c:v>
                </c:pt>
                <c:pt idx="4055">
                  <c:v>46.248574686431013</c:v>
                </c:pt>
                <c:pt idx="4056">
                  <c:v>46.259977194982902</c:v>
                </c:pt>
                <c:pt idx="4057">
                  <c:v>46.271379703534777</c:v>
                </c:pt>
                <c:pt idx="4058">
                  <c:v>46.282782212086659</c:v>
                </c:pt>
                <c:pt idx="4059">
                  <c:v>46.29418472063854</c:v>
                </c:pt>
                <c:pt idx="4060">
                  <c:v>46.305587229190422</c:v>
                </c:pt>
                <c:pt idx="4061">
                  <c:v>46.316989737742304</c:v>
                </c:pt>
                <c:pt idx="4062">
                  <c:v>46.328392246294186</c:v>
                </c:pt>
                <c:pt idx="4063">
                  <c:v>46.339794754846068</c:v>
                </c:pt>
                <c:pt idx="4064">
                  <c:v>46.35119726339795</c:v>
                </c:pt>
                <c:pt idx="4065">
                  <c:v>46.362599771949832</c:v>
                </c:pt>
                <c:pt idx="4066">
                  <c:v>46.374002280501706</c:v>
                </c:pt>
                <c:pt idx="4067">
                  <c:v>46.385404789053588</c:v>
                </c:pt>
                <c:pt idx="4068">
                  <c:v>46.396807297605477</c:v>
                </c:pt>
                <c:pt idx="4069">
                  <c:v>46.408209806157352</c:v>
                </c:pt>
                <c:pt idx="4070">
                  <c:v>46.419612314709234</c:v>
                </c:pt>
                <c:pt idx="4071">
                  <c:v>46.431014823261116</c:v>
                </c:pt>
                <c:pt idx="4072">
                  <c:v>46.442417331812997</c:v>
                </c:pt>
                <c:pt idx="4073">
                  <c:v>46.453819840364879</c:v>
                </c:pt>
                <c:pt idx="4074">
                  <c:v>46.465222348916761</c:v>
                </c:pt>
                <c:pt idx="4075">
                  <c:v>46.476624857468643</c:v>
                </c:pt>
                <c:pt idx="4076">
                  <c:v>46.488027366020525</c:v>
                </c:pt>
                <c:pt idx="4077">
                  <c:v>46.499429874572407</c:v>
                </c:pt>
                <c:pt idx="4078">
                  <c:v>46.510832383124288</c:v>
                </c:pt>
                <c:pt idx="4079">
                  <c:v>46.52223489167617</c:v>
                </c:pt>
                <c:pt idx="4080">
                  <c:v>46.533637400228052</c:v>
                </c:pt>
                <c:pt idx="4081">
                  <c:v>46.545039908779934</c:v>
                </c:pt>
                <c:pt idx="4082">
                  <c:v>46.556442417331809</c:v>
                </c:pt>
                <c:pt idx="4083">
                  <c:v>46.567844925883698</c:v>
                </c:pt>
                <c:pt idx="4084">
                  <c:v>46.57924743443558</c:v>
                </c:pt>
                <c:pt idx="4085">
                  <c:v>46.590649942987454</c:v>
                </c:pt>
                <c:pt idx="4086">
                  <c:v>46.602052451539336</c:v>
                </c:pt>
                <c:pt idx="4087">
                  <c:v>46.613454960091225</c:v>
                </c:pt>
                <c:pt idx="4088">
                  <c:v>46.6248574686431</c:v>
                </c:pt>
                <c:pt idx="4089">
                  <c:v>46.636259977194982</c:v>
                </c:pt>
                <c:pt idx="4090">
                  <c:v>46.647662485746864</c:v>
                </c:pt>
                <c:pt idx="4091">
                  <c:v>46.659064994298745</c:v>
                </c:pt>
                <c:pt idx="4092">
                  <c:v>46.670467502850627</c:v>
                </c:pt>
                <c:pt idx="4093">
                  <c:v>46.681870011402509</c:v>
                </c:pt>
                <c:pt idx="4094">
                  <c:v>46.693272519954391</c:v>
                </c:pt>
                <c:pt idx="4095">
                  <c:v>46.704675028506273</c:v>
                </c:pt>
                <c:pt idx="4096">
                  <c:v>46.716077537058155</c:v>
                </c:pt>
                <c:pt idx="4097">
                  <c:v>46.727480045610029</c:v>
                </c:pt>
                <c:pt idx="4098">
                  <c:v>46.738882554161911</c:v>
                </c:pt>
                <c:pt idx="4099">
                  <c:v>46.7502850627138</c:v>
                </c:pt>
                <c:pt idx="4100">
                  <c:v>46.761687571265682</c:v>
                </c:pt>
                <c:pt idx="4101">
                  <c:v>46.773090079817557</c:v>
                </c:pt>
                <c:pt idx="4102">
                  <c:v>46.784492588369439</c:v>
                </c:pt>
                <c:pt idx="4103">
                  <c:v>46.795895096921328</c:v>
                </c:pt>
                <c:pt idx="4104">
                  <c:v>46.807297605473202</c:v>
                </c:pt>
                <c:pt idx="4105">
                  <c:v>46.818700114025084</c:v>
                </c:pt>
                <c:pt idx="4106">
                  <c:v>46.830102622576966</c:v>
                </c:pt>
                <c:pt idx="4107">
                  <c:v>46.841505131128848</c:v>
                </c:pt>
                <c:pt idx="4108">
                  <c:v>46.85290763968073</c:v>
                </c:pt>
                <c:pt idx="4109">
                  <c:v>46.864310148232612</c:v>
                </c:pt>
                <c:pt idx="4110">
                  <c:v>46.875712656784494</c:v>
                </c:pt>
                <c:pt idx="4111">
                  <c:v>46.887115165336375</c:v>
                </c:pt>
                <c:pt idx="4112">
                  <c:v>46.898517673888257</c:v>
                </c:pt>
                <c:pt idx="4113">
                  <c:v>46.909920182440132</c:v>
                </c:pt>
                <c:pt idx="4114">
                  <c:v>46.921322690992021</c:v>
                </c:pt>
                <c:pt idx="4115">
                  <c:v>46.932725199543903</c:v>
                </c:pt>
                <c:pt idx="4116">
                  <c:v>46.944127708095778</c:v>
                </c:pt>
                <c:pt idx="4117">
                  <c:v>46.955530216647659</c:v>
                </c:pt>
                <c:pt idx="4118">
                  <c:v>46.966932725199548</c:v>
                </c:pt>
                <c:pt idx="4119">
                  <c:v>46.978335233751423</c:v>
                </c:pt>
                <c:pt idx="4120">
                  <c:v>46.989737742303305</c:v>
                </c:pt>
                <c:pt idx="4121">
                  <c:v>47.001140250855187</c:v>
                </c:pt>
                <c:pt idx="4122">
                  <c:v>47.012542759407069</c:v>
                </c:pt>
                <c:pt idx="4123">
                  <c:v>47.02394526795895</c:v>
                </c:pt>
                <c:pt idx="4124">
                  <c:v>47.035347776510832</c:v>
                </c:pt>
                <c:pt idx="4125">
                  <c:v>47.046750285062714</c:v>
                </c:pt>
                <c:pt idx="4126">
                  <c:v>47.058152793614596</c:v>
                </c:pt>
                <c:pt idx="4127">
                  <c:v>47.069555302166478</c:v>
                </c:pt>
                <c:pt idx="4128">
                  <c:v>47.08095781071836</c:v>
                </c:pt>
                <c:pt idx="4129">
                  <c:v>47.092360319270234</c:v>
                </c:pt>
                <c:pt idx="4130">
                  <c:v>47.103762827822123</c:v>
                </c:pt>
                <c:pt idx="4131">
                  <c:v>47.115165336374005</c:v>
                </c:pt>
                <c:pt idx="4132">
                  <c:v>47.12656784492588</c:v>
                </c:pt>
                <c:pt idx="4133">
                  <c:v>47.137970353477762</c:v>
                </c:pt>
                <c:pt idx="4134">
                  <c:v>47.149372862029651</c:v>
                </c:pt>
                <c:pt idx="4135">
                  <c:v>47.160775370581526</c:v>
                </c:pt>
                <c:pt idx="4136">
                  <c:v>47.172177879133407</c:v>
                </c:pt>
                <c:pt idx="4137">
                  <c:v>47.183580387685289</c:v>
                </c:pt>
                <c:pt idx="4138">
                  <c:v>47.194982896237171</c:v>
                </c:pt>
                <c:pt idx="4139">
                  <c:v>47.206385404789053</c:v>
                </c:pt>
                <c:pt idx="4140">
                  <c:v>47.217787913340935</c:v>
                </c:pt>
                <c:pt idx="4141">
                  <c:v>47.229190421892817</c:v>
                </c:pt>
                <c:pt idx="4142">
                  <c:v>47.240592930444699</c:v>
                </c:pt>
                <c:pt idx="4143">
                  <c:v>47.25199543899658</c:v>
                </c:pt>
                <c:pt idx="4144">
                  <c:v>47.263397947548462</c:v>
                </c:pt>
                <c:pt idx="4145">
                  <c:v>47.274800456100344</c:v>
                </c:pt>
                <c:pt idx="4146">
                  <c:v>47.286202964652226</c:v>
                </c:pt>
                <c:pt idx="4147">
                  <c:v>47.297605473204108</c:v>
                </c:pt>
                <c:pt idx="4148">
                  <c:v>47.309007981755983</c:v>
                </c:pt>
                <c:pt idx="4149">
                  <c:v>47.320410490307871</c:v>
                </c:pt>
                <c:pt idx="4150">
                  <c:v>47.331812998859753</c:v>
                </c:pt>
                <c:pt idx="4151">
                  <c:v>47.343215507411628</c:v>
                </c:pt>
                <c:pt idx="4152">
                  <c:v>47.35461801596351</c:v>
                </c:pt>
                <c:pt idx="4153">
                  <c:v>47.366020524515392</c:v>
                </c:pt>
                <c:pt idx="4154">
                  <c:v>47.377423033067274</c:v>
                </c:pt>
                <c:pt idx="4155">
                  <c:v>47.388825541619156</c:v>
                </c:pt>
                <c:pt idx="4156">
                  <c:v>47.400228050171037</c:v>
                </c:pt>
                <c:pt idx="4157">
                  <c:v>47.411630558722919</c:v>
                </c:pt>
                <c:pt idx="4158">
                  <c:v>47.423033067274801</c:v>
                </c:pt>
                <c:pt idx="4159">
                  <c:v>47.434435575826683</c:v>
                </c:pt>
                <c:pt idx="4160">
                  <c:v>47.445838084378558</c:v>
                </c:pt>
                <c:pt idx="4161">
                  <c:v>47.457240592930447</c:v>
                </c:pt>
                <c:pt idx="4162">
                  <c:v>47.468643101482328</c:v>
                </c:pt>
                <c:pt idx="4163">
                  <c:v>47.480045610034203</c:v>
                </c:pt>
                <c:pt idx="4164">
                  <c:v>47.491448118586085</c:v>
                </c:pt>
                <c:pt idx="4165">
                  <c:v>47.502850627137974</c:v>
                </c:pt>
                <c:pt idx="4166">
                  <c:v>47.514253135689856</c:v>
                </c:pt>
                <c:pt idx="4167">
                  <c:v>47.525655644241731</c:v>
                </c:pt>
                <c:pt idx="4168">
                  <c:v>47.537058152793612</c:v>
                </c:pt>
                <c:pt idx="4169">
                  <c:v>47.548460661345501</c:v>
                </c:pt>
                <c:pt idx="4170">
                  <c:v>47.559863169897376</c:v>
                </c:pt>
                <c:pt idx="4171">
                  <c:v>47.571265678449258</c:v>
                </c:pt>
                <c:pt idx="4172">
                  <c:v>47.58266818700114</c:v>
                </c:pt>
                <c:pt idx="4173">
                  <c:v>47.594070695553022</c:v>
                </c:pt>
                <c:pt idx="4174">
                  <c:v>47.605473204104904</c:v>
                </c:pt>
                <c:pt idx="4175">
                  <c:v>47.616875712656785</c:v>
                </c:pt>
                <c:pt idx="4176">
                  <c:v>47.628278221208667</c:v>
                </c:pt>
                <c:pt idx="4177">
                  <c:v>47.639680729760549</c:v>
                </c:pt>
                <c:pt idx="4178">
                  <c:v>47.651083238312431</c:v>
                </c:pt>
                <c:pt idx="4179">
                  <c:v>47.662485746864306</c:v>
                </c:pt>
                <c:pt idx="4180">
                  <c:v>47.673888255416195</c:v>
                </c:pt>
                <c:pt idx="4181">
                  <c:v>47.685290763968077</c:v>
                </c:pt>
                <c:pt idx="4182">
                  <c:v>47.696693272519951</c:v>
                </c:pt>
                <c:pt idx="4183">
                  <c:v>47.708095781071833</c:v>
                </c:pt>
                <c:pt idx="4184">
                  <c:v>47.719498289623715</c:v>
                </c:pt>
                <c:pt idx="4185">
                  <c:v>47.730900798175597</c:v>
                </c:pt>
                <c:pt idx="4186">
                  <c:v>47.742303306727479</c:v>
                </c:pt>
                <c:pt idx="4187">
                  <c:v>47.753705815279361</c:v>
                </c:pt>
                <c:pt idx="4188">
                  <c:v>47.765108323831242</c:v>
                </c:pt>
                <c:pt idx="4189">
                  <c:v>47.776510832383124</c:v>
                </c:pt>
                <c:pt idx="4190">
                  <c:v>47.787913340935006</c:v>
                </c:pt>
                <c:pt idx="4191">
                  <c:v>47.799315849486888</c:v>
                </c:pt>
                <c:pt idx="4192">
                  <c:v>47.81071835803877</c:v>
                </c:pt>
                <c:pt idx="4193">
                  <c:v>47.822120866590652</c:v>
                </c:pt>
                <c:pt idx="4194">
                  <c:v>47.833523375142533</c:v>
                </c:pt>
                <c:pt idx="4195">
                  <c:v>47.844925883694408</c:v>
                </c:pt>
                <c:pt idx="4196">
                  <c:v>47.856328392246297</c:v>
                </c:pt>
                <c:pt idx="4197">
                  <c:v>47.867730900798179</c:v>
                </c:pt>
                <c:pt idx="4198">
                  <c:v>47.879133409350054</c:v>
                </c:pt>
                <c:pt idx="4199">
                  <c:v>47.890535917901936</c:v>
                </c:pt>
                <c:pt idx="4200">
                  <c:v>47.901938426453825</c:v>
                </c:pt>
                <c:pt idx="4201">
                  <c:v>47.913340935005699</c:v>
                </c:pt>
                <c:pt idx="4202">
                  <c:v>47.924743443557581</c:v>
                </c:pt>
                <c:pt idx="4203">
                  <c:v>47.936145952109463</c:v>
                </c:pt>
                <c:pt idx="4204">
                  <c:v>47.947548460661345</c:v>
                </c:pt>
                <c:pt idx="4205">
                  <c:v>47.958950969213227</c:v>
                </c:pt>
                <c:pt idx="4206">
                  <c:v>47.970353477765109</c:v>
                </c:pt>
                <c:pt idx="4207">
                  <c:v>47.98175598631699</c:v>
                </c:pt>
                <c:pt idx="4208">
                  <c:v>47.993158494868872</c:v>
                </c:pt>
                <c:pt idx="4209">
                  <c:v>48.004561003420754</c:v>
                </c:pt>
                <c:pt idx="4210">
                  <c:v>48.015963511972629</c:v>
                </c:pt>
                <c:pt idx="4211">
                  <c:v>48.027366020524518</c:v>
                </c:pt>
                <c:pt idx="4212">
                  <c:v>48.0387685290764</c:v>
                </c:pt>
                <c:pt idx="4213">
                  <c:v>48.050171037628282</c:v>
                </c:pt>
                <c:pt idx="4214">
                  <c:v>48.061573546180156</c:v>
                </c:pt>
                <c:pt idx="4215">
                  <c:v>48.072976054732038</c:v>
                </c:pt>
                <c:pt idx="4216">
                  <c:v>48.084378563283927</c:v>
                </c:pt>
                <c:pt idx="4217">
                  <c:v>48.095781071835802</c:v>
                </c:pt>
                <c:pt idx="4218">
                  <c:v>48.107183580387684</c:v>
                </c:pt>
                <c:pt idx="4219">
                  <c:v>48.118586088939566</c:v>
                </c:pt>
                <c:pt idx="4220">
                  <c:v>48.129988597491447</c:v>
                </c:pt>
                <c:pt idx="4221">
                  <c:v>48.141391106043329</c:v>
                </c:pt>
                <c:pt idx="4222">
                  <c:v>48.152793614595211</c:v>
                </c:pt>
                <c:pt idx="4223">
                  <c:v>48.164196123147093</c:v>
                </c:pt>
                <c:pt idx="4224">
                  <c:v>48.175598631698975</c:v>
                </c:pt>
                <c:pt idx="4225">
                  <c:v>48.187001140250857</c:v>
                </c:pt>
                <c:pt idx="4226">
                  <c:v>48.198403648802731</c:v>
                </c:pt>
                <c:pt idx="4227">
                  <c:v>48.20980615735462</c:v>
                </c:pt>
                <c:pt idx="4228">
                  <c:v>48.221208665906502</c:v>
                </c:pt>
                <c:pt idx="4229">
                  <c:v>48.232611174458377</c:v>
                </c:pt>
                <c:pt idx="4230">
                  <c:v>48.244013683010259</c:v>
                </c:pt>
                <c:pt idx="4231">
                  <c:v>48.255416191562148</c:v>
                </c:pt>
                <c:pt idx="4232">
                  <c:v>48.266818700114023</c:v>
                </c:pt>
                <c:pt idx="4233">
                  <c:v>48.278221208665904</c:v>
                </c:pt>
                <c:pt idx="4234">
                  <c:v>48.289623717217786</c:v>
                </c:pt>
                <c:pt idx="4235">
                  <c:v>48.301026225769675</c:v>
                </c:pt>
                <c:pt idx="4236">
                  <c:v>48.31242873432155</c:v>
                </c:pt>
                <c:pt idx="4237">
                  <c:v>48.323831242873432</c:v>
                </c:pt>
                <c:pt idx="4238">
                  <c:v>48.335233751425314</c:v>
                </c:pt>
                <c:pt idx="4239">
                  <c:v>48.346636259977195</c:v>
                </c:pt>
                <c:pt idx="4240">
                  <c:v>48.358038768529077</c:v>
                </c:pt>
                <c:pt idx="4241">
                  <c:v>48.369441277080959</c:v>
                </c:pt>
                <c:pt idx="4242">
                  <c:v>48.380843785632841</c:v>
                </c:pt>
                <c:pt idx="4243">
                  <c:v>48.392246294184723</c:v>
                </c:pt>
                <c:pt idx="4244">
                  <c:v>48.403648802736605</c:v>
                </c:pt>
                <c:pt idx="4245">
                  <c:v>48.415051311288479</c:v>
                </c:pt>
                <c:pt idx="4246">
                  <c:v>48.426453819840361</c:v>
                </c:pt>
                <c:pt idx="4247">
                  <c:v>48.43785632839225</c:v>
                </c:pt>
                <c:pt idx="4248">
                  <c:v>48.449258836944125</c:v>
                </c:pt>
                <c:pt idx="4249">
                  <c:v>48.460661345496007</c:v>
                </c:pt>
                <c:pt idx="4250">
                  <c:v>48.472063854047889</c:v>
                </c:pt>
                <c:pt idx="4251">
                  <c:v>48.483466362599771</c:v>
                </c:pt>
                <c:pt idx="4252">
                  <c:v>48.494868871151652</c:v>
                </c:pt>
                <c:pt idx="4253">
                  <c:v>48.506271379703534</c:v>
                </c:pt>
                <c:pt idx="4254">
                  <c:v>48.517673888255416</c:v>
                </c:pt>
                <c:pt idx="4255">
                  <c:v>48.529076396807298</c:v>
                </c:pt>
                <c:pt idx="4256">
                  <c:v>48.54047890535918</c:v>
                </c:pt>
                <c:pt idx="4257">
                  <c:v>48.551881413911055</c:v>
                </c:pt>
                <c:pt idx="4258">
                  <c:v>48.563283922462944</c:v>
                </c:pt>
                <c:pt idx="4259">
                  <c:v>48.574686431014825</c:v>
                </c:pt>
                <c:pt idx="4260">
                  <c:v>48.586088939566707</c:v>
                </c:pt>
                <c:pt idx="4261">
                  <c:v>48.597491448118582</c:v>
                </c:pt>
                <c:pt idx="4262">
                  <c:v>48.608893956670471</c:v>
                </c:pt>
                <c:pt idx="4263">
                  <c:v>48.620296465222353</c:v>
                </c:pt>
                <c:pt idx="4264">
                  <c:v>48.631698973774228</c:v>
                </c:pt>
                <c:pt idx="4265">
                  <c:v>48.643101482326109</c:v>
                </c:pt>
                <c:pt idx="4266">
                  <c:v>48.654503990877998</c:v>
                </c:pt>
                <c:pt idx="4267">
                  <c:v>48.665906499429873</c:v>
                </c:pt>
                <c:pt idx="4268">
                  <c:v>48.677309007981755</c:v>
                </c:pt>
                <c:pt idx="4269">
                  <c:v>48.688711516533637</c:v>
                </c:pt>
                <c:pt idx="4270">
                  <c:v>48.700114025085519</c:v>
                </c:pt>
                <c:pt idx="4271">
                  <c:v>48.711516533637401</c:v>
                </c:pt>
                <c:pt idx="4272">
                  <c:v>48.722919042189282</c:v>
                </c:pt>
                <c:pt idx="4273">
                  <c:v>48.734321550741164</c:v>
                </c:pt>
                <c:pt idx="4274">
                  <c:v>48.745724059293046</c:v>
                </c:pt>
                <c:pt idx="4275">
                  <c:v>48.757126567844928</c:v>
                </c:pt>
                <c:pt idx="4276">
                  <c:v>48.768529076396803</c:v>
                </c:pt>
                <c:pt idx="4277">
                  <c:v>48.779931584948685</c:v>
                </c:pt>
                <c:pt idx="4278">
                  <c:v>48.791334093500573</c:v>
                </c:pt>
                <c:pt idx="4279">
                  <c:v>48.802736602052448</c:v>
                </c:pt>
                <c:pt idx="4280">
                  <c:v>48.81413911060433</c:v>
                </c:pt>
                <c:pt idx="4281">
                  <c:v>48.825541619156212</c:v>
                </c:pt>
                <c:pt idx="4282">
                  <c:v>48.836944127708101</c:v>
                </c:pt>
                <c:pt idx="4283">
                  <c:v>48.848346636259976</c:v>
                </c:pt>
                <c:pt idx="4284">
                  <c:v>48.859749144811857</c:v>
                </c:pt>
                <c:pt idx="4285">
                  <c:v>48.871151653363739</c:v>
                </c:pt>
                <c:pt idx="4286">
                  <c:v>48.882554161915621</c:v>
                </c:pt>
                <c:pt idx="4287">
                  <c:v>48.893956670467503</c:v>
                </c:pt>
                <c:pt idx="4288">
                  <c:v>48.905359179019385</c:v>
                </c:pt>
                <c:pt idx="4289">
                  <c:v>48.916761687571267</c:v>
                </c:pt>
                <c:pt idx="4290">
                  <c:v>48.928164196123149</c:v>
                </c:pt>
                <c:pt idx="4291">
                  <c:v>48.93956670467503</c:v>
                </c:pt>
                <c:pt idx="4292">
                  <c:v>48.950969213226905</c:v>
                </c:pt>
                <c:pt idx="4293">
                  <c:v>48.962371721778794</c:v>
                </c:pt>
                <c:pt idx="4294">
                  <c:v>48.973774230330676</c:v>
                </c:pt>
                <c:pt idx="4295">
                  <c:v>48.985176738882551</c:v>
                </c:pt>
                <c:pt idx="4296">
                  <c:v>48.996579247434433</c:v>
                </c:pt>
                <c:pt idx="4297">
                  <c:v>49.007981755986322</c:v>
                </c:pt>
                <c:pt idx="4298">
                  <c:v>49.019384264538196</c:v>
                </c:pt>
                <c:pt idx="4299">
                  <c:v>49.030786773090078</c:v>
                </c:pt>
                <c:pt idx="4300">
                  <c:v>49.04218928164196</c:v>
                </c:pt>
                <c:pt idx="4301">
                  <c:v>49.053591790193842</c:v>
                </c:pt>
                <c:pt idx="4302">
                  <c:v>49.064994298745724</c:v>
                </c:pt>
                <c:pt idx="4303">
                  <c:v>49.076396807297606</c:v>
                </c:pt>
                <c:pt idx="4304">
                  <c:v>49.087799315849487</c:v>
                </c:pt>
                <c:pt idx="4305">
                  <c:v>49.099201824401369</c:v>
                </c:pt>
                <c:pt idx="4306">
                  <c:v>49.110604332953251</c:v>
                </c:pt>
                <c:pt idx="4307">
                  <c:v>49.122006841505133</c:v>
                </c:pt>
                <c:pt idx="4308">
                  <c:v>49.133409350057008</c:v>
                </c:pt>
                <c:pt idx="4309">
                  <c:v>49.144811858608897</c:v>
                </c:pt>
                <c:pt idx="4310">
                  <c:v>49.156214367160779</c:v>
                </c:pt>
                <c:pt idx="4311">
                  <c:v>49.167616875712653</c:v>
                </c:pt>
                <c:pt idx="4312">
                  <c:v>49.179019384264535</c:v>
                </c:pt>
                <c:pt idx="4313">
                  <c:v>49.190421892816424</c:v>
                </c:pt>
                <c:pt idx="4314">
                  <c:v>49.201824401368299</c:v>
                </c:pt>
                <c:pt idx="4315">
                  <c:v>49.213226909920181</c:v>
                </c:pt>
                <c:pt idx="4316">
                  <c:v>49.224629418472063</c:v>
                </c:pt>
                <c:pt idx="4317">
                  <c:v>49.236031927023944</c:v>
                </c:pt>
                <c:pt idx="4318">
                  <c:v>49.247434435575826</c:v>
                </c:pt>
                <c:pt idx="4319">
                  <c:v>49.258836944127708</c:v>
                </c:pt>
                <c:pt idx="4320">
                  <c:v>49.27023945267959</c:v>
                </c:pt>
                <c:pt idx="4321">
                  <c:v>49.281641961231472</c:v>
                </c:pt>
                <c:pt idx="4322">
                  <c:v>49.293044469783354</c:v>
                </c:pt>
                <c:pt idx="4323">
                  <c:v>49.304446978335228</c:v>
                </c:pt>
                <c:pt idx="4324">
                  <c:v>49.315849486887117</c:v>
                </c:pt>
                <c:pt idx="4325">
                  <c:v>49.327251995438999</c:v>
                </c:pt>
                <c:pt idx="4326">
                  <c:v>49.338654503990874</c:v>
                </c:pt>
                <c:pt idx="4327">
                  <c:v>49.350057012542756</c:v>
                </c:pt>
                <c:pt idx="4328">
                  <c:v>49.361459521094645</c:v>
                </c:pt>
                <c:pt idx="4329">
                  <c:v>49.372862029646527</c:v>
                </c:pt>
                <c:pt idx="4330">
                  <c:v>49.384264538198401</c:v>
                </c:pt>
                <c:pt idx="4331">
                  <c:v>49.395667046750283</c:v>
                </c:pt>
                <c:pt idx="4332">
                  <c:v>49.407069555302172</c:v>
                </c:pt>
                <c:pt idx="4333">
                  <c:v>49.418472063854047</c:v>
                </c:pt>
                <c:pt idx="4334">
                  <c:v>49.429874572405929</c:v>
                </c:pt>
                <c:pt idx="4335">
                  <c:v>49.441277080957811</c:v>
                </c:pt>
                <c:pt idx="4336">
                  <c:v>49.452679589509692</c:v>
                </c:pt>
                <c:pt idx="4337">
                  <c:v>49.464082098061574</c:v>
                </c:pt>
                <c:pt idx="4338">
                  <c:v>49.475484606613456</c:v>
                </c:pt>
                <c:pt idx="4339">
                  <c:v>49.486887115165331</c:v>
                </c:pt>
                <c:pt idx="4340">
                  <c:v>49.49828962371722</c:v>
                </c:pt>
                <c:pt idx="4341">
                  <c:v>49.509692132269102</c:v>
                </c:pt>
                <c:pt idx="4342">
                  <c:v>49.521094640820976</c:v>
                </c:pt>
                <c:pt idx="4343">
                  <c:v>49.532497149372858</c:v>
                </c:pt>
                <c:pt idx="4344">
                  <c:v>49.543899657924747</c:v>
                </c:pt>
                <c:pt idx="4345">
                  <c:v>49.555302166476622</c:v>
                </c:pt>
                <c:pt idx="4346">
                  <c:v>49.566704675028504</c:v>
                </c:pt>
                <c:pt idx="4347">
                  <c:v>49.578107183580386</c:v>
                </c:pt>
                <c:pt idx="4348">
                  <c:v>49.589509692132268</c:v>
                </c:pt>
                <c:pt idx="4349">
                  <c:v>49.600912200684149</c:v>
                </c:pt>
                <c:pt idx="4350">
                  <c:v>49.612314709236031</c:v>
                </c:pt>
                <c:pt idx="4351">
                  <c:v>49.623717217787913</c:v>
                </c:pt>
                <c:pt idx="4352">
                  <c:v>49.635119726339795</c:v>
                </c:pt>
                <c:pt idx="4353">
                  <c:v>49.646522234891677</c:v>
                </c:pt>
                <c:pt idx="4354">
                  <c:v>49.657924743443559</c:v>
                </c:pt>
                <c:pt idx="4355">
                  <c:v>49.669327251995441</c:v>
                </c:pt>
                <c:pt idx="4356">
                  <c:v>49.680729760547322</c:v>
                </c:pt>
                <c:pt idx="4357">
                  <c:v>49.692132269099204</c:v>
                </c:pt>
                <c:pt idx="4358">
                  <c:v>49.703534777651079</c:v>
                </c:pt>
                <c:pt idx="4359">
                  <c:v>49.714937286202968</c:v>
                </c:pt>
                <c:pt idx="4360">
                  <c:v>49.72633979475485</c:v>
                </c:pt>
                <c:pt idx="4361">
                  <c:v>49.737742303306725</c:v>
                </c:pt>
                <c:pt idx="4362">
                  <c:v>49.749144811858606</c:v>
                </c:pt>
                <c:pt idx="4363">
                  <c:v>49.760547320410495</c:v>
                </c:pt>
                <c:pt idx="4364">
                  <c:v>49.77194982896237</c:v>
                </c:pt>
                <c:pt idx="4365">
                  <c:v>49.783352337514252</c:v>
                </c:pt>
                <c:pt idx="4366">
                  <c:v>49.794754846066134</c:v>
                </c:pt>
                <c:pt idx="4367">
                  <c:v>49.806157354618016</c:v>
                </c:pt>
                <c:pt idx="4368">
                  <c:v>49.817559863169897</c:v>
                </c:pt>
                <c:pt idx="4369">
                  <c:v>49.828962371721779</c:v>
                </c:pt>
                <c:pt idx="4370">
                  <c:v>49.840364880273654</c:v>
                </c:pt>
                <c:pt idx="4371">
                  <c:v>49.851767388825543</c:v>
                </c:pt>
                <c:pt idx="4372">
                  <c:v>49.863169897377425</c:v>
                </c:pt>
                <c:pt idx="4373">
                  <c:v>49.874572405929307</c:v>
                </c:pt>
                <c:pt idx="4374">
                  <c:v>49.885974914481181</c:v>
                </c:pt>
                <c:pt idx="4375">
                  <c:v>49.89737742303307</c:v>
                </c:pt>
                <c:pt idx="4376">
                  <c:v>49.908779931584952</c:v>
                </c:pt>
                <c:pt idx="4377">
                  <c:v>49.920182440136827</c:v>
                </c:pt>
                <c:pt idx="4378">
                  <c:v>49.931584948688709</c:v>
                </c:pt>
                <c:pt idx="4379">
                  <c:v>49.942987457240598</c:v>
                </c:pt>
                <c:pt idx="4380">
                  <c:v>49.954389965792473</c:v>
                </c:pt>
                <c:pt idx="4381">
                  <c:v>49.965792474344354</c:v>
                </c:pt>
                <c:pt idx="4382">
                  <c:v>49.977194982896236</c:v>
                </c:pt>
                <c:pt idx="4383">
                  <c:v>49.988597491448118</c:v>
                </c:pt>
                <c:pt idx="4384">
                  <c:v>50</c:v>
                </c:pt>
                <c:pt idx="4385">
                  <c:v>50.011402508551882</c:v>
                </c:pt>
                <c:pt idx="4386">
                  <c:v>50.022805017103764</c:v>
                </c:pt>
                <c:pt idx="4387">
                  <c:v>50.034207525655653</c:v>
                </c:pt>
                <c:pt idx="4388">
                  <c:v>50.04561003420752</c:v>
                </c:pt>
                <c:pt idx="4389">
                  <c:v>50.057012542759402</c:v>
                </c:pt>
                <c:pt idx="4390">
                  <c:v>50.068415051311291</c:v>
                </c:pt>
                <c:pt idx="4391">
                  <c:v>50.079817559863173</c:v>
                </c:pt>
                <c:pt idx="4392">
                  <c:v>50.091220068415055</c:v>
                </c:pt>
                <c:pt idx="4393">
                  <c:v>50.102622576966937</c:v>
                </c:pt>
                <c:pt idx="4394">
                  <c:v>50.114025085518811</c:v>
                </c:pt>
                <c:pt idx="4395">
                  <c:v>50.125427594070693</c:v>
                </c:pt>
                <c:pt idx="4396">
                  <c:v>50.136830102622575</c:v>
                </c:pt>
                <c:pt idx="4397">
                  <c:v>50.148232611174457</c:v>
                </c:pt>
                <c:pt idx="4398">
                  <c:v>50.159635119726346</c:v>
                </c:pt>
                <c:pt idx="4399">
                  <c:v>50.171037628278228</c:v>
                </c:pt>
                <c:pt idx="4400">
                  <c:v>50.182440136830095</c:v>
                </c:pt>
                <c:pt idx="4401">
                  <c:v>50.193842645381977</c:v>
                </c:pt>
                <c:pt idx="4402">
                  <c:v>50.205245153933866</c:v>
                </c:pt>
                <c:pt idx="4403">
                  <c:v>50.216647662485748</c:v>
                </c:pt>
                <c:pt idx="4404">
                  <c:v>50.22805017103763</c:v>
                </c:pt>
                <c:pt idx="4405">
                  <c:v>50.239452679589512</c:v>
                </c:pt>
                <c:pt idx="4406">
                  <c:v>50.250855188141387</c:v>
                </c:pt>
                <c:pt idx="4407">
                  <c:v>50.262257696693268</c:v>
                </c:pt>
                <c:pt idx="4408">
                  <c:v>50.27366020524515</c:v>
                </c:pt>
                <c:pt idx="4409">
                  <c:v>50.285062713797032</c:v>
                </c:pt>
                <c:pt idx="4410">
                  <c:v>50.296465222348921</c:v>
                </c:pt>
                <c:pt idx="4411">
                  <c:v>50.307867730900803</c:v>
                </c:pt>
                <c:pt idx="4412">
                  <c:v>50.319270239452685</c:v>
                </c:pt>
                <c:pt idx="4413">
                  <c:v>50.330672748004559</c:v>
                </c:pt>
                <c:pt idx="4414">
                  <c:v>50.342075256556441</c:v>
                </c:pt>
                <c:pt idx="4415">
                  <c:v>50.353477765108323</c:v>
                </c:pt>
                <c:pt idx="4416">
                  <c:v>50.364880273660205</c:v>
                </c:pt>
                <c:pt idx="4417">
                  <c:v>50.376282782212087</c:v>
                </c:pt>
                <c:pt idx="4418">
                  <c:v>50.387685290763976</c:v>
                </c:pt>
                <c:pt idx="4419">
                  <c:v>50.399087799315843</c:v>
                </c:pt>
                <c:pt idx="4420">
                  <c:v>50.410490307867725</c:v>
                </c:pt>
                <c:pt idx="4421">
                  <c:v>50.421892816419614</c:v>
                </c:pt>
                <c:pt idx="4422">
                  <c:v>50.433295324971496</c:v>
                </c:pt>
                <c:pt idx="4423">
                  <c:v>50.444697833523378</c:v>
                </c:pt>
                <c:pt idx="4424">
                  <c:v>50.45610034207526</c:v>
                </c:pt>
                <c:pt idx="4425">
                  <c:v>50.467502850627135</c:v>
                </c:pt>
                <c:pt idx="4426">
                  <c:v>50.478905359179016</c:v>
                </c:pt>
                <c:pt idx="4427">
                  <c:v>50.490307867730898</c:v>
                </c:pt>
                <c:pt idx="4428">
                  <c:v>50.50171037628278</c:v>
                </c:pt>
                <c:pt idx="4429">
                  <c:v>50.513112884834669</c:v>
                </c:pt>
                <c:pt idx="4430">
                  <c:v>50.524515393386551</c:v>
                </c:pt>
                <c:pt idx="4431">
                  <c:v>50.535917901938433</c:v>
                </c:pt>
                <c:pt idx="4432">
                  <c:v>50.5473204104903</c:v>
                </c:pt>
                <c:pt idx="4433">
                  <c:v>50.558722919042189</c:v>
                </c:pt>
                <c:pt idx="4434">
                  <c:v>50.570125427594071</c:v>
                </c:pt>
                <c:pt idx="4435">
                  <c:v>50.581527936145953</c:v>
                </c:pt>
                <c:pt idx="4436">
                  <c:v>50.592930444697835</c:v>
                </c:pt>
                <c:pt idx="4437">
                  <c:v>50.604332953249717</c:v>
                </c:pt>
                <c:pt idx="4438">
                  <c:v>50.615735461801592</c:v>
                </c:pt>
                <c:pt idx="4439">
                  <c:v>50.627137970353473</c:v>
                </c:pt>
                <c:pt idx="4440">
                  <c:v>50.638540478905355</c:v>
                </c:pt>
                <c:pt idx="4441">
                  <c:v>50.649942987457244</c:v>
                </c:pt>
                <c:pt idx="4442">
                  <c:v>50.661345496009126</c:v>
                </c:pt>
                <c:pt idx="4443">
                  <c:v>50.672748004561008</c:v>
                </c:pt>
                <c:pt idx="4444">
                  <c:v>50.684150513112883</c:v>
                </c:pt>
                <c:pt idx="4445">
                  <c:v>50.695553021664765</c:v>
                </c:pt>
                <c:pt idx="4446">
                  <c:v>50.706955530216646</c:v>
                </c:pt>
                <c:pt idx="4447">
                  <c:v>50.718358038768528</c:v>
                </c:pt>
                <c:pt idx="4448">
                  <c:v>50.72976054732041</c:v>
                </c:pt>
                <c:pt idx="4449">
                  <c:v>50.741163055872299</c:v>
                </c:pt>
                <c:pt idx="4450">
                  <c:v>50.752565564424167</c:v>
                </c:pt>
                <c:pt idx="4451">
                  <c:v>50.763968072976049</c:v>
                </c:pt>
                <c:pt idx="4452">
                  <c:v>50.775370581527937</c:v>
                </c:pt>
                <c:pt idx="4453">
                  <c:v>50.786773090079819</c:v>
                </c:pt>
                <c:pt idx="4454">
                  <c:v>50.798175598631701</c:v>
                </c:pt>
                <c:pt idx="4455">
                  <c:v>50.809578107183583</c:v>
                </c:pt>
                <c:pt idx="4456">
                  <c:v>50.820980615735465</c:v>
                </c:pt>
                <c:pt idx="4457">
                  <c:v>50.83238312428734</c:v>
                </c:pt>
                <c:pt idx="4458">
                  <c:v>50.843785632839221</c:v>
                </c:pt>
                <c:pt idx="4459">
                  <c:v>50.855188141391103</c:v>
                </c:pt>
                <c:pt idx="4460">
                  <c:v>50.866590649942992</c:v>
                </c:pt>
                <c:pt idx="4461">
                  <c:v>50.877993158494874</c:v>
                </c:pt>
                <c:pt idx="4462">
                  <c:v>50.889395667046756</c:v>
                </c:pt>
                <c:pt idx="4463">
                  <c:v>50.900798175598624</c:v>
                </c:pt>
                <c:pt idx="4464">
                  <c:v>50.912200684150513</c:v>
                </c:pt>
                <c:pt idx="4465">
                  <c:v>50.923603192702394</c:v>
                </c:pt>
                <c:pt idx="4466">
                  <c:v>50.935005701254276</c:v>
                </c:pt>
                <c:pt idx="4467">
                  <c:v>50.946408209806158</c:v>
                </c:pt>
                <c:pt idx="4468">
                  <c:v>50.95781071835804</c:v>
                </c:pt>
                <c:pt idx="4469">
                  <c:v>50.969213226909915</c:v>
                </c:pt>
                <c:pt idx="4470">
                  <c:v>50.980615735461797</c:v>
                </c:pt>
                <c:pt idx="4471">
                  <c:v>50.992018244013678</c:v>
                </c:pt>
                <c:pt idx="4472">
                  <c:v>51.003420752565567</c:v>
                </c:pt>
                <c:pt idx="4473">
                  <c:v>51.014823261117449</c:v>
                </c:pt>
                <c:pt idx="4474">
                  <c:v>51.026225769669331</c:v>
                </c:pt>
                <c:pt idx="4475">
                  <c:v>51.037628278221206</c:v>
                </c:pt>
                <c:pt idx="4476">
                  <c:v>51.049030786773088</c:v>
                </c:pt>
                <c:pt idx="4477">
                  <c:v>51.06043329532497</c:v>
                </c:pt>
                <c:pt idx="4478">
                  <c:v>51.071835803876851</c:v>
                </c:pt>
                <c:pt idx="4479">
                  <c:v>51.083238312428733</c:v>
                </c:pt>
                <c:pt idx="4480">
                  <c:v>51.094640820980622</c:v>
                </c:pt>
                <c:pt idx="4481">
                  <c:v>51.106043329532504</c:v>
                </c:pt>
                <c:pt idx="4482">
                  <c:v>51.117445838084372</c:v>
                </c:pt>
                <c:pt idx="4483">
                  <c:v>51.128848346636261</c:v>
                </c:pt>
                <c:pt idx="4484">
                  <c:v>51.140250855188143</c:v>
                </c:pt>
                <c:pt idx="4485">
                  <c:v>51.151653363740024</c:v>
                </c:pt>
                <c:pt idx="4486">
                  <c:v>51.163055872291906</c:v>
                </c:pt>
                <c:pt idx="4487">
                  <c:v>51.174458380843788</c:v>
                </c:pt>
                <c:pt idx="4488">
                  <c:v>51.185860889395663</c:v>
                </c:pt>
                <c:pt idx="4489">
                  <c:v>51.197263397947545</c:v>
                </c:pt>
                <c:pt idx="4490">
                  <c:v>51.208665906499427</c:v>
                </c:pt>
                <c:pt idx="4491">
                  <c:v>51.220068415051315</c:v>
                </c:pt>
                <c:pt idx="4492">
                  <c:v>51.231470923603197</c:v>
                </c:pt>
                <c:pt idx="4493">
                  <c:v>51.242873432155079</c:v>
                </c:pt>
                <c:pt idx="4494">
                  <c:v>51.254275940706947</c:v>
                </c:pt>
                <c:pt idx="4495">
                  <c:v>51.265678449258836</c:v>
                </c:pt>
                <c:pt idx="4496">
                  <c:v>51.277080957810718</c:v>
                </c:pt>
                <c:pt idx="4497">
                  <c:v>51.288483466362599</c:v>
                </c:pt>
                <c:pt idx="4498">
                  <c:v>51.299885974914481</c:v>
                </c:pt>
                <c:pt idx="4499">
                  <c:v>51.311288483466363</c:v>
                </c:pt>
                <c:pt idx="4500">
                  <c:v>51.322690992018252</c:v>
                </c:pt>
                <c:pt idx="4501">
                  <c:v>51.33409350057012</c:v>
                </c:pt>
                <c:pt idx="4502">
                  <c:v>51.345496009122002</c:v>
                </c:pt>
                <c:pt idx="4503">
                  <c:v>51.356898517673891</c:v>
                </c:pt>
                <c:pt idx="4504">
                  <c:v>51.368301026225772</c:v>
                </c:pt>
                <c:pt idx="4505">
                  <c:v>51.379703534777654</c:v>
                </c:pt>
                <c:pt idx="4506">
                  <c:v>51.391106043329536</c:v>
                </c:pt>
                <c:pt idx="4507">
                  <c:v>51.402508551881411</c:v>
                </c:pt>
                <c:pt idx="4508">
                  <c:v>51.413911060433293</c:v>
                </c:pt>
                <c:pt idx="4509">
                  <c:v>51.425313568985175</c:v>
                </c:pt>
                <c:pt idx="4510">
                  <c:v>51.436716077537056</c:v>
                </c:pt>
                <c:pt idx="4511">
                  <c:v>51.448118586088945</c:v>
                </c:pt>
                <c:pt idx="4512">
                  <c:v>51.459521094640827</c:v>
                </c:pt>
                <c:pt idx="4513">
                  <c:v>51.470923603192695</c:v>
                </c:pt>
                <c:pt idx="4514">
                  <c:v>51.482326111744584</c:v>
                </c:pt>
                <c:pt idx="4515">
                  <c:v>51.493728620296466</c:v>
                </c:pt>
                <c:pt idx="4516">
                  <c:v>51.505131128848348</c:v>
                </c:pt>
                <c:pt idx="4517">
                  <c:v>51.516533637400229</c:v>
                </c:pt>
                <c:pt idx="4518">
                  <c:v>51.527936145952111</c:v>
                </c:pt>
                <c:pt idx="4519">
                  <c:v>51.539338654503986</c:v>
                </c:pt>
                <c:pt idx="4520">
                  <c:v>51.550741163055868</c:v>
                </c:pt>
                <c:pt idx="4521">
                  <c:v>51.56214367160775</c:v>
                </c:pt>
                <c:pt idx="4522">
                  <c:v>51.573546180159639</c:v>
                </c:pt>
                <c:pt idx="4523">
                  <c:v>51.584948688711521</c:v>
                </c:pt>
                <c:pt idx="4524">
                  <c:v>51.596351197263402</c:v>
                </c:pt>
                <c:pt idx="4525">
                  <c:v>51.607753705815284</c:v>
                </c:pt>
                <c:pt idx="4526">
                  <c:v>51.619156214367159</c:v>
                </c:pt>
                <c:pt idx="4527">
                  <c:v>51.630558722919041</c:v>
                </c:pt>
                <c:pt idx="4528">
                  <c:v>51.641961231470923</c:v>
                </c:pt>
                <c:pt idx="4529">
                  <c:v>51.653363740022805</c:v>
                </c:pt>
                <c:pt idx="4530">
                  <c:v>51.664766248574686</c:v>
                </c:pt>
                <c:pt idx="4531">
                  <c:v>51.676168757126575</c:v>
                </c:pt>
                <c:pt idx="4532">
                  <c:v>51.687571265678443</c:v>
                </c:pt>
                <c:pt idx="4533">
                  <c:v>51.698973774230325</c:v>
                </c:pt>
                <c:pt idx="4534">
                  <c:v>51.710376282782214</c:v>
                </c:pt>
                <c:pt idx="4535">
                  <c:v>51.721778791334096</c:v>
                </c:pt>
                <c:pt idx="4536">
                  <c:v>51.733181299885977</c:v>
                </c:pt>
                <c:pt idx="4537">
                  <c:v>51.744583808437859</c:v>
                </c:pt>
                <c:pt idx="4538">
                  <c:v>51.755986316989734</c:v>
                </c:pt>
                <c:pt idx="4539">
                  <c:v>51.767388825541616</c:v>
                </c:pt>
                <c:pt idx="4540">
                  <c:v>51.778791334093498</c:v>
                </c:pt>
                <c:pt idx="4541">
                  <c:v>51.79019384264538</c:v>
                </c:pt>
                <c:pt idx="4542">
                  <c:v>51.801596351197269</c:v>
                </c:pt>
                <c:pt idx="4543">
                  <c:v>51.81299885974915</c:v>
                </c:pt>
                <c:pt idx="4544">
                  <c:v>51.824401368301018</c:v>
                </c:pt>
                <c:pt idx="4545">
                  <c:v>51.835803876852907</c:v>
                </c:pt>
                <c:pt idx="4546">
                  <c:v>51.847206385404789</c:v>
                </c:pt>
                <c:pt idx="4547">
                  <c:v>51.858608893956671</c:v>
                </c:pt>
                <c:pt idx="4548">
                  <c:v>51.870011402508553</c:v>
                </c:pt>
                <c:pt idx="4549">
                  <c:v>51.881413911060434</c:v>
                </c:pt>
                <c:pt idx="4550">
                  <c:v>51.892816419612316</c:v>
                </c:pt>
                <c:pt idx="4551">
                  <c:v>51.904218928164191</c:v>
                </c:pt>
                <c:pt idx="4552">
                  <c:v>51.915621436716073</c:v>
                </c:pt>
                <c:pt idx="4553">
                  <c:v>51.927023945267962</c:v>
                </c:pt>
                <c:pt idx="4554">
                  <c:v>51.938426453819844</c:v>
                </c:pt>
                <c:pt idx="4555">
                  <c:v>51.949828962371726</c:v>
                </c:pt>
                <c:pt idx="4556">
                  <c:v>51.961231470923607</c:v>
                </c:pt>
                <c:pt idx="4557">
                  <c:v>51.972633979475482</c:v>
                </c:pt>
                <c:pt idx="4558">
                  <c:v>51.984036488027364</c:v>
                </c:pt>
                <c:pt idx="4559">
                  <c:v>51.995438996579246</c:v>
                </c:pt>
                <c:pt idx="4560">
                  <c:v>52.006841505131128</c:v>
                </c:pt>
                <c:pt idx="4561">
                  <c:v>52.01824401368301</c:v>
                </c:pt>
                <c:pt idx="4562">
                  <c:v>52.029646522234898</c:v>
                </c:pt>
                <c:pt idx="4563">
                  <c:v>52.041049030786766</c:v>
                </c:pt>
                <c:pt idx="4564">
                  <c:v>52.052451539338648</c:v>
                </c:pt>
                <c:pt idx="4565">
                  <c:v>52.063854047890537</c:v>
                </c:pt>
                <c:pt idx="4566">
                  <c:v>52.075256556442419</c:v>
                </c:pt>
                <c:pt idx="4567">
                  <c:v>52.086659064994301</c:v>
                </c:pt>
                <c:pt idx="4568">
                  <c:v>52.098061573546183</c:v>
                </c:pt>
                <c:pt idx="4569">
                  <c:v>52.109464082098064</c:v>
                </c:pt>
                <c:pt idx="4570">
                  <c:v>52.120866590649939</c:v>
                </c:pt>
                <c:pt idx="4571">
                  <c:v>52.132269099201821</c:v>
                </c:pt>
                <c:pt idx="4572">
                  <c:v>52.143671607753703</c:v>
                </c:pt>
                <c:pt idx="4573">
                  <c:v>52.155074116305592</c:v>
                </c:pt>
                <c:pt idx="4574">
                  <c:v>52.166476624857474</c:v>
                </c:pt>
                <c:pt idx="4575">
                  <c:v>52.177879133409355</c:v>
                </c:pt>
                <c:pt idx="4576">
                  <c:v>52.18928164196123</c:v>
                </c:pt>
                <c:pt idx="4577">
                  <c:v>52.200684150513112</c:v>
                </c:pt>
                <c:pt idx="4578">
                  <c:v>52.212086659064994</c:v>
                </c:pt>
                <c:pt idx="4579">
                  <c:v>52.223489167616876</c:v>
                </c:pt>
                <c:pt idx="4580">
                  <c:v>52.234891676168758</c:v>
                </c:pt>
                <c:pt idx="4581">
                  <c:v>52.246294184720639</c:v>
                </c:pt>
                <c:pt idx="4582">
                  <c:v>52.257696693272514</c:v>
                </c:pt>
                <c:pt idx="4583">
                  <c:v>52.269099201824396</c:v>
                </c:pt>
                <c:pt idx="4584">
                  <c:v>52.280501710376285</c:v>
                </c:pt>
                <c:pt idx="4585">
                  <c:v>52.291904218928167</c:v>
                </c:pt>
                <c:pt idx="4586">
                  <c:v>52.303306727480049</c:v>
                </c:pt>
                <c:pt idx="4587">
                  <c:v>52.314709236031931</c:v>
                </c:pt>
                <c:pt idx="4588">
                  <c:v>52.326111744583805</c:v>
                </c:pt>
                <c:pt idx="4589">
                  <c:v>52.337514253135687</c:v>
                </c:pt>
                <c:pt idx="4590">
                  <c:v>52.348916761687569</c:v>
                </c:pt>
                <c:pt idx="4591">
                  <c:v>52.360319270239451</c:v>
                </c:pt>
                <c:pt idx="4592">
                  <c:v>52.371721778791333</c:v>
                </c:pt>
                <c:pt idx="4593">
                  <c:v>52.383124287343222</c:v>
                </c:pt>
                <c:pt idx="4594">
                  <c:v>52.394526795895104</c:v>
                </c:pt>
                <c:pt idx="4595">
                  <c:v>52.405929304446971</c:v>
                </c:pt>
                <c:pt idx="4596">
                  <c:v>52.41733181299886</c:v>
                </c:pt>
                <c:pt idx="4597">
                  <c:v>52.428734321550742</c:v>
                </c:pt>
                <c:pt idx="4598">
                  <c:v>52.440136830102624</c:v>
                </c:pt>
                <c:pt idx="4599">
                  <c:v>52.451539338654506</c:v>
                </c:pt>
                <c:pt idx="4600">
                  <c:v>52.462941847206388</c:v>
                </c:pt>
                <c:pt idx="4601">
                  <c:v>52.474344355758262</c:v>
                </c:pt>
                <c:pt idx="4602">
                  <c:v>52.485746864310144</c:v>
                </c:pt>
                <c:pt idx="4603">
                  <c:v>52.497149372862026</c:v>
                </c:pt>
                <c:pt idx="4604">
                  <c:v>52.508551881413915</c:v>
                </c:pt>
                <c:pt idx="4605">
                  <c:v>52.519954389965797</c:v>
                </c:pt>
                <c:pt idx="4606">
                  <c:v>52.531356898517679</c:v>
                </c:pt>
                <c:pt idx="4607">
                  <c:v>52.542759407069553</c:v>
                </c:pt>
                <c:pt idx="4608">
                  <c:v>52.554161915621435</c:v>
                </c:pt>
                <c:pt idx="4609">
                  <c:v>52.565564424173317</c:v>
                </c:pt>
                <c:pt idx="4610">
                  <c:v>52.576966932725199</c:v>
                </c:pt>
                <c:pt idx="4611">
                  <c:v>52.588369441277081</c:v>
                </c:pt>
                <c:pt idx="4612">
                  <c:v>52.599771949828963</c:v>
                </c:pt>
                <c:pt idx="4613">
                  <c:v>52.611174458380837</c:v>
                </c:pt>
                <c:pt idx="4614">
                  <c:v>52.622576966932719</c:v>
                </c:pt>
                <c:pt idx="4615">
                  <c:v>52.633979475484608</c:v>
                </c:pt>
                <c:pt idx="4616">
                  <c:v>52.64538198403649</c:v>
                </c:pt>
                <c:pt idx="4617">
                  <c:v>52.656784492588372</c:v>
                </c:pt>
                <c:pt idx="4618">
                  <c:v>52.668187001140254</c:v>
                </c:pt>
                <c:pt idx="4619">
                  <c:v>52.679589509692136</c:v>
                </c:pt>
                <c:pt idx="4620">
                  <c:v>52.69099201824401</c:v>
                </c:pt>
                <c:pt idx="4621">
                  <c:v>52.702394526795892</c:v>
                </c:pt>
                <c:pt idx="4622">
                  <c:v>52.713797035347774</c:v>
                </c:pt>
                <c:pt idx="4623">
                  <c:v>52.725199543899656</c:v>
                </c:pt>
                <c:pt idx="4624">
                  <c:v>52.736602052451545</c:v>
                </c:pt>
                <c:pt idx="4625">
                  <c:v>52.748004561003427</c:v>
                </c:pt>
                <c:pt idx="4626">
                  <c:v>52.759407069555294</c:v>
                </c:pt>
                <c:pt idx="4627">
                  <c:v>52.770809578107183</c:v>
                </c:pt>
                <c:pt idx="4628">
                  <c:v>52.782212086659065</c:v>
                </c:pt>
                <c:pt idx="4629">
                  <c:v>52.793614595210947</c:v>
                </c:pt>
                <c:pt idx="4630">
                  <c:v>52.805017103762829</c:v>
                </c:pt>
                <c:pt idx="4631">
                  <c:v>52.816419612314711</c:v>
                </c:pt>
                <c:pt idx="4632">
                  <c:v>52.827822120866585</c:v>
                </c:pt>
                <c:pt idx="4633">
                  <c:v>52.839224629418467</c:v>
                </c:pt>
                <c:pt idx="4634">
                  <c:v>52.850627137970349</c:v>
                </c:pt>
                <c:pt idx="4635">
                  <c:v>52.862029646522238</c:v>
                </c:pt>
                <c:pt idx="4636">
                  <c:v>52.87343215507412</c:v>
                </c:pt>
                <c:pt idx="4637">
                  <c:v>52.884834663626002</c:v>
                </c:pt>
                <c:pt idx="4638">
                  <c:v>52.896237172177884</c:v>
                </c:pt>
                <c:pt idx="4639">
                  <c:v>52.907639680729758</c:v>
                </c:pt>
                <c:pt idx="4640">
                  <c:v>52.91904218928164</c:v>
                </c:pt>
                <c:pt idx="4641">
                  <c:v>52.930444697833522</c:v>
                </c:pt>
                <c:pt idx="4642">
                  <c:v>52.941847206385404</c:v>
                </c:pt>
                <c:pt idx="4643">
                  <c:v>52.953249714937286</c:v>
                </c:pt>
                <c:pt idx="4644">
                  <c:v>52.964652223489175</c:v>
                </c:pt>
                <c:pt idx="4645">
                  <c:v>52.976054732041042</c:v>
                </c:pt>
                <c:pt idx="4646">
                  <c:v>52.987457240592931</c:v>
                </c:pt>
                <c:pt idx="4647">
                  <c:v>52.998859749144813</c:v>
                </c:pt>
                <c:pt idx="4648">
                  <c:v>53.010262257696695</c:v>
                </c:pt>
                <c:pt idx="4649">
                  <c:v>53.021664766248577</c:v>
                </c:pt>
                <c:pt idx="4650">
                  <c:v>53.033067274800459</c:v>
                </c:pt>
                <c:pt idx="4651">
                  <c:v>53.044469783352334</c:v>
                </c:pt>
                <c:pt idx="4652">
                  <c:v>53.055872291904215</c:v>
                </c:pt>
                <c:pt idx="4653">
                  <c:v>53.067274800456097</c:v>
                </c:pt>
                <c:pt idx="4654">
                  <c:v>53.078677309007979</c:v>
                </c:pt>
                <c:pt idx="4655">
                  <c:v>53.090079817559868</c:v>
                </c:pt>
                <c:pt idx="4656">
                  <c:v>53.10148232611175</c:v>
                </c:pt>
                <c:pt idx="4657">
                  <c:v>53.112884834663618</c:v>
                </c:pt>
                <c:pt idx="4658">
                  <c:v>53.124287343215506</c:v>
                </c:pt>
                <c:pt idx="4659">
                  <c:v>53.135689851767388</c:v>
                </c:pt>
                <c:pt idx="4660">
                  <c:v>53.14709236031927</c:v>
                </c:pt>
                <c:pt idx="4661">
                  <c:v>53.158494868871152</c:v>
                </c:pt>
                <c:pt idx="4662">
                  <c:v>53.169897377423034</c:v>
                </c:pt>
                <c:pt idx="4663">
                  <c:v>53.181299885974923</c:v>
                </c:pt>
                <c:pt idx="4664">
                  <c:v>53.19270239452679</c:v>
                </c:pt>
                <c:pt idx="4665">
                  <c:v>53.204104903078672</c:v>
                </c:pt>
                <c:pt idx="4666">
                  <c:v>53.215507411630561</c:v>
                </c:pt>
                <c:pt idx="4667">
                  <c:v>53.226909920182443</c:v>
                </c:pt>
                <c:pt idx="4668">
                  <c:v>53.238312428734325</c:v>
                </c:pt>
                <c:pt idx="4669">
                  <c:v>53.249714937286207</c:v>
                </c:pt>
                <c:pt idx="4670">
                  <c:v>53.261117445838082</c:v>
                </c:pt>
                <c:pt idx="4671">
                  <c:v>53.272519954389963</c:v>
                </c:pt>
                <c:pt idx="4672">
                  <c:v>53.283922462941845</c:v>
                </c:pt>
                <c:pt idx="4673">
                  <c:v>53.295324971493727</c:v>
                </c:pt>
                <c:pt idx="4674">
                  <c:v>53.306727480045609</c:v>
                </c:pt>
                <c:pt idx="4675">
                  <c:v>53.318129988597498</c:v>
                </c:pt>
                <c:pt idx="4676">
                  <c:v>53.329532497149366</c:v>
                </c:pt>
                <c:pt idx="4677">
                  <c:v>53.340935005701255</c:v>
                </c:pt>
                <c:pt idx="4678">
                  <c:v>53.352337514253136</c:v>
                </c:pt>
                <c:pt idx="4679">
                  <c:v>53.363740022805018</c:v>
                </c:pt>
                <c:pt idx="4680">
                  <c:v>53.3751425313569</c:v>
                </c:pt>
                <c:pt idx="4681">
                  <c:v>53.386545039908782</c:v>
                </c:pt>
                <c:pt idx="4682">
                  <c:v>53.397947548460657</c:v>
                </c:pt>
                <c:pt idx="4683">
                  <c:v>53.409350057012539</c:v>
                </c:pt>
                <c:pt idx="4684">
                  <c:v>53.42075256556442</c:v>
                </c:pt>
                <c:pt idx="4685">
                  <c:v>53.432155074116302</c:v>
                </c:pt>
                <c:pt idx="4686">
                  <c:v>53.443557582668191</c:v>
                </c:pt>
                <c:pt idx="4687">
                  <c:v>53.454960091220073</c:v>
                </c:pt>
                <c:pt idx="4688">
                  <c:v>53.466362599771955</c:v>
                </c:pt>
                <c:pt idx="4689">
                  <c:v>53.47776510832383</c:v>
                </c:pt>
                <c:pt idx="4690">
                  <c:v>53.489167616875712</c:v>
                </c:pt>
                <c:pt idx="4691">
                  <c:v>53.500570125427593</c:v>
                </c:pt>
                <c:pt idx="4692">
                  <c:v>53.511972633979475</c:v>
                </c:pt>
                <c:pt idx="4693">
                  <c:v>53.523375142531357</c:v>
                </c:pt>
                <c:pt idx="4694">
                  <c:v>53.534777651083246</c:v>
                </c:pt>
                <c:pt idx="4695">
                  <c:v>53.546180159635114</c:v>
                </c:pt>
                <c:pt idx="4696">
                  <c:v>53.557582668186996</c:v>
                </c:pt>
                <c:pt idx="4697">
                  <c:v>53.568985176738884</c:v>
                </c:pt>
                <c:pt idx="4698">
                  <c:v>53.580387685290766</c:v>
                </c:pt>
                <c:pt idx="4699">
                  <c:v>53.591790193842648</c:v>
                </c:pt>
                <c:pt idx="4700">
                  <c:v>53.60319270239453</c:v>
                </c:pt>
                <c:pt idx="4701">
                  <c:v>53.614595210946405</c:v>
                </c:pt>
                <c:pt idx="4702">
                  <c:v>53.625997719498287</c:v>
                </c:pt>
                <c:pt idx="4703">
                  <c:v>53.637400228050168</c:v>
                </c:pt>
                <c:pt idx="4704">
                  <c:v>53.64880273660205</c:v>
                </c:pt>
                <c:pt idx="4705">
                  <c:v>53.660205245153932</c:v>
                </c:pt>
                <c:pt idx="4706">
                  <c:v>53.671607753705821</c:v>
                </c:pt>
                <c:pt idx="4707">
                  <c:v>53.683010262257703</c:v>
                </c:pt>
                <c:pt idx="4708">
                  <c:v>53.694412770809578</c:v>
                </c:pt>
                <c:pt idx="4709">
                  <c:v>53.70581527936146</c:v>
                </c:pt>
                <c:pt idx="4710">
                  <c:v>53.717217787913341</c:v>
                </c:pt>
                <c:pt idx="4711">
                  <c:v>53.728620296465223</c:v>
                </c:pt>
                <c:pt idx="4712">
                  <c:v>53.740022805017105</c:v>
                </c:pt>
                <c:pt idx="4713">
                  <c:v>53.751425313568987</c:v>
                </c:pt>
                <c:pt idx="4714">
                  <c:v>53.762827822120862</c:v>
                </c:pt>
                <c:pt idx="4715">
                  <c:v>53.774230330672744</c:v>
                </c:pt>
                <c:pt idx="4716">
                  <c:v>53.785632839224625</c:v>
                </c:pt>
                <c:pt idx="4717">
                  <c:v>53.797035347776514</c:v>
                </c:pt>
                <c:pt idx="4718">
                  <c:v>53.808437856328396</c:v>
                </c:pt>
                <c:pt idx="4719">
                  <c:v>53.819840364880278</c:v>
                </c:pt>
                <c:pt idx="4720">
                  <c:v>53.831242873432153</c:v>
                </c:pt>
                <c:pt idx="4721">
                  <c:v>53.842645381984035</c:v>
                </c:pt>
                <c:pt idx="4722">
                  <c:v>53.854047890535917</c:v>
                </c:pt>
                <c:pt idx="4723">
                  <c:v>53.865450399087798</c:v>
                </c:pt>
                <c:pt idx="4724">
                  <c:v>53.87685290763968</c:v>
                </c:pt>
                <c:pt idx="4725">
                  <c:v>53.888255416191569</c:v>
                </c:pt>
                <c:pt idx="4726">
                  <c:v>53.899657924743437</c:v>
                </c:pt>
                <c:pt idx="4727">
                  <c:v>53.911060433295319</c:v>
                </c:pt>
                <c:pt idx="4728">
                  <c:v>53.922462941847208</c:v>
                </c:pt>
                <c:pt idx="4729">
                  <c:v>53.93386545039909</c:v>
                </c:pt>
                <c:pt idx="4730">
                  <c:v>53.945267958950971</c:v>
                </c:pt>
                <c:pt idx="4731">
                  <c:v>53.956670467502853</c:v>
                </c:pt>
                <c:pt idx="4732">
                  <c:v>53.968072976054735</c:v>
                </c:pt>
                <c:pt idx="4733">
                  <c:v>53.97947548460661</c:v>
                </c:pt>
                <c:pt idx="4734">
                  <c:v>53.990877993158492</c:v>
                </c:pt>
                <c:pt idx="4735">
                  <c:v>54.002280501710374</c:v>
                </c:pt>
                <c:pt idx="4736">
                  <c:v>54.013683010262255</c:v>
                </c:pt>
                <c:pt idx="4737">
                  <c:v>54.025085518814144</c:v>
                </c:pt>
                <c:pt idx="4738">
                  <c:v>54.036488027366026</c:v>
                </c:pt>
                <c:pt idx="4739">
                  <c:v>54.047890535917901</c:v>
                </c:pt>
                <c:pt idx="4740">
                  <c:v>54.059293044469783</c:v>
                </c:pt>
                <c:pt idx="4741">
                  <c:v>54.070695553021665</c:v>
                </c:pt>
                <c:pt idx="4742">
                  <c:v>54.082098061573546</c:v>
                </c:pt>
                <c:pt idx="4743">
                  <c:v>54.093500570125428</c:v>
                </c:pt>
                <c:pt idx="4744">
                  <c:v>54.10490307867731</c:v>
                </c:pt>
                <c:pt idx="4745">
                  <c:v>54.116305587229185</c:v>
                </c:pt>
                <c:pt idx="4746">
                  <c:v>54.127708095781067</c:v>
                </c:pt>
                <c:pt idx="4747">
                  <c:v>54.139110604332949</c:v>
                </c:pt>
                <c:pt idx="4748">
                  <c:v>54.150513112884838</c:v>
                </c:pt>
                <c:pt idx="4749">
                  <c:v>54.161915621436719</c:v>
                </c:pt>
                <c:pt idx="4750">
                  <c:v>54.173318129988601</c:v>
                </c:pt>
                <c:pt idx="4751">
                  <c:v>54.184720638540476</c:v>
                </c:pt>
                <c:pt idx="4752">
                  <c:v>54.196123147092358</c:v>
                </c:pt>
                <c:pt idx="4753">
                  <c:v>54.20752565564424</c:v>
                </c:pt>
                <c:pt idx="4754">
                  <c:v>54.218928164196122</c:v>
                </c:pt>
                <c:pt idx="4755">
                  <c:v>54.230330672748003</c:v>
                </c:pt>
                <c:pt idx="4756">
                  <c:v>54.241733181299892</c:v>
                </c:pt>
                <c:pt idx="4757">
                  <c:v>54.253135689851774</c:v>
                </c:pt>
                <c:pt idx="4758">
                  <c:v>54.264538198403642</c:v>
                </c:pt>
                <c:pt idx="4759">
                  <c:v>54.275940706955531</c:v>
                </c:pt>
                <c:pt idx="4760">
                  <c:v>54.287343215507413</c:v>
                </c:pt>
                <c:pt idx="4761">
                  <c:v>54.298745724059295</c:v>
                </c:pt>
                <c:pt idx="4762">
                  <c:v>54.310148232611176</c:v>
                </c:pt>
                <c:pt idx="4763">
                  <c:v>54.321550741163058</c:v>
                </c:pt>
                <c:pt idx="4764">
                  <c:v>54.332953249714933</c:v>
                </c:pt>
                <c:pt idx="4765">
                  <c:v>54.344355758266815</c:v>
                </c:pt>
                <c:pt idx="4766">
                  <c:v>54.355758266818697</c:v>
                </c:pt>
                <c:pt idx="4767">
                  <c:v>54.367160775370579</c:v>
                </c:pt>
                <c:pt idx="4768">
                  <c:v>54.378563283922468</c:v>
                </c:pt>
                <c:pt idx="4769">
                  <c:v>54.389965792474349</c:v>
                </c:pt>
                <c:pt idx="4770">
                  <c:v>54.401368301026224</c:v>
                </c:pt>
                <c:pt idx="4771">
                  <c:v>54.412770809578106</c:v>
                </c:pt>
                <c:pt idx="4772">
                  <c:v>54.424173318129988</c:v>
                </c:pt>
                <c:pt idx="4773">
                  <c:v>54.43557582668187</c:v>
                </c:pt>
                <c:pt idx="4774">
                  <c:v>54.446978335233752</c:v>
                </c:pt>
                <c:pt idx="4775">
                  <c:v>54.458380843785633</c:v>
                </c:pt>
                <c:pt idx="4776">
                  <c:v>54.469783352337522</c:v>
                </c:pt>
                <c:pt idx="4777">
                  <c:v>54.48118586088939</c:v>
                </c:pt>
                <c:pt idx="4778">
                  <c:v>54.492588369441272</c:v>
                </c:pt>
                <c:pt idx="4779">
                  <c:v>54.503990877993161</c:v>
                </c:pt>
                <c:pt idx="4780">
                  <c:v>54.515393386545043</c:v>
                </c:pt>
                <c:pt idx="4781">
                  <c:v>54.526795895096924</c:v>
                </c:pt>
                <c:pt idx="4782">
                  <c:v>54.538198403648806</c:v>
                </c:pt>
                <c:pt idx="4783">
                  <c:v>54.549600912200681</c:v>
                </c:pt>
                <c:pt idx="4784">
                  <c:v>54.561003420752563</c:v>
                </c:pt>
                <c:pt idx="4785">
                  <c:v>54.572405929304445</c:v>
                </c:pt>
                <c:pt idx="4786">
                  <c:v>54.583808437856327</c:v>
                </c:pt>
                <c:pt idx="4787">
                  <c:v>54.595210946408216</c:v>
                </c:pt>
                <c:pt idx="4788">
                  <c:v>54.606613454960097</c:v>
                </c:pt>
                <c:pt idx="4789">
                  <c:v>54.618015963511965</c:v>
                </c:pt>
                <c:pt idx="4790">
                  <c:v>54.629418472063854</c:v>
                </c:pt>
                <c:pt idx="4791">
                  <c:v>54.640820980615736</c:v>
                </c:pt>
                <c:pt idx="4792">
                  <c:v>54.652223489167618</c:v>
                </c:pt>
                <c:pt idx="4793">
                  <c:v>54.6636259977195</c:v>
                </c:pt>
                <c:pt idx="4794">
                  <c:v>54.675028506271381</c:v>
                </c:pt>
                <c:pt idx="4795">
                  <c:v>54.686431014823256</c:v>
                </c:pt>
                <c:pt idx="4796">
                  <c:v>54.697833523375138</c:v>
                </c:pt>
                <c:pt idx="4797">
                  <c:v>54.70923603192702</c:v>
                </c:pt>
                <c:pt idx="4798">
                  <c:v>54.720638540478902</c:v>
                </c:pt>
                <c:pt idx="4799">
                  <c:v>54.732041049030791</c:v>
                </c:pt>
                <c:pt idx="4800">
                  <c:v>54.743443557582673</c:v>
                </c:pt>
                <c:pt idx="4801">
                  <c:v>54.754846066134554</c:v>
                </c:pt>
                <c:pt idx="4802">
                  <c:v>54.766248574686429</c:v>
                </c:pt>
                <c:pt idx="4803">
                  <c:v>54.777651083238311</c:v>
                </c:pt>
                <c:pt idx="4804">
                  <c:v>54.789053591790193</c:v>
                </c:pt>
                <c:pt idx="4805">
                  <c:v>54.800456100342075</c:v>
                </c:pt>
                <c:pt idx="4806">
                  <c:v>54.811858608893957</c:v>
                </c:pt>
                <c:pt idx="4807">
                  <c:v>54.823261117445846</c:v>
                </c:pt>
                <c:pt idx="4808">
                  <c:v>54.834663625997713</c:v>
                </c:pt>
                <c:pt idx="4809">
                  <c:v>54.846066134549595</c:v>
                </c:pt>
                <c:pt idx="4810">
                  <c:v>54.857468643101484</c:v>
                </c:pt>
                <c:pt idx="4811">
                  <c:v>54.868871151653366</c:v>
                </c:pt>
                <c:pt idx="4812">
                  <c:v>54.880273660205248</c:v>
                </c:pt>
                <c:pt idx="4813">
                  <c:v>54.89167616875713</c:v>
                </c:pt>
                <c:pt idx="4814">
                  <c:v>54.903078677309004</c:v>
                </c:pt>
                <c:pt idx="4815">
                  <c:v>54.914481185860886</c:v>
                </c:pt>
                <c:pt idx="4816">
                  <c:v>54.925883694412768</c:v>
                </c:pt>
                <c:pt idx="4817">
                  <c:v>54.93728620296465</c:v>
                </c:pt>
                <c:pt idx="4818">
                  <c:v>54.948688711516539</c:v>
                </c:pt>
                <c:pt idx="4819">
                  <c:v>54.960091220068421</c:v>
                </c:pt>
                <c:pt idx="4820">
                  <c:v>54.971493728620288</c:v>
                </c:pt>
                <c:pt idx="4821">
                  <c:v>54.982896237172177</c:v>
                </c:pt>
                <c:pt idx="4822">
                  <c:v>54.994298745724059</c:v>
                </c:pt>
                <c:pt idx="4823">
                  <c:v>55.005701254275941</c:v>
                </c:pt>
                <c:pt idx="4824">
                  <c:v>55.017103762827823</c:v>
                </c:pt>
                <c:pt idx="4825">
                  <c:v>55.028506271379705</c:v>
                </c:pt>
                <c:pt idx="4826">
                  <c:v>55.039908779931594</c:v>
                </c:pt>
                <c:pt idx="4827">
                  <c:v>55.051311288483461</c:v>
                </c:pt>
                <c:pt idx="4828">
                  <c:v>55.062713797035343</c:v>
                </c:pt>
                <c:pt idx="4829">
                  <c:v>55.074116305587225</c:v>
                </c:pt>
                <c:pt idx="4830">
                  <c:v>55.085518814139114</c:v>
                </c:pt>
                <c:pt idx="4831">
                  <c:v>55.096921322690996</c:v>
                </c:pt>
                <c:pt idx="4832">
                  <c:v>55.108323831242878</c:v>
                </c:pt>
                <c:pt idx="4833">
                  <c:v>55.119726339794752</c:v>
                </c:pt>
                <c:pt idx="4834">
                  <c:v>55.131128848346634</c:v>
                </c:pt>
                <c:pt idx="4835">
                  <c:v>55.142531356898516</c:v>
                </c:pt>
                <c:pt idx="4836">
                  <c:v>55.153933865450398</c:v>
                </c:pt>
                <c:pt idx="4837">
                  <c:v>55.16533637400228</c:v>
                </c:pt>
                <c:pt idx="4838">
                  <c:v>55.176738882554169</c:v>
                </c:pt>
                <c:pt idx="4839">
                  <c:v>55.188141391106036</c:v>
                </c:pt>
                <c:pt idx="4840">
                  <c:v>55.199543899657918</c:v>
                </c:pt>
                <c:pt idx="4841">
                  <c:v>55.210946408209807</c:v>
                </c:pt>
                <c:pt idx="4842">
                  <c:v>55.222348916761689</c:v>
                </c:pt>
                <c:pt idx="4843">
                  <c:v>55.233751425313571</c:v>
                </c:pt>
                <c:pt idx="4844">
                  <c:v>55.245153933865453</c:v>
                </c:pt>
                <c:pt idx="4845">
                  <c:v>55.256556442417335</c:v>
                </c:pt>
                <c:pt idx="4846">
                  <c:v>55.267958950969209</c:v>
                </c:pt>
                <c:pt idx="4847">
                  <c:v>55.279361459521091</c:v>
                </c:pt>
                <c:pt idx="4848">
                  <c:v>55.290763968072973</c:v>
                </c:pt>
                <c:pt idx="4849">
                  <c:v>55.302166476624862</c:v>
                </c:pt>
                <c:pt idx="4850">
                  <c:v>55.313568985176744</c:v>
                </c:pt>
                <c:pt idx="4851">
                  <c:v>55.324971493728626</c:v>
                </c:pt>
                <c:pt idx="4852">
                  <c:v>55.3363740022805</c:v>
                </c:pt>
                <c:pt idx="4853">
                  <c:v>55.347776510832382</c:v>
                </c:pt>
                <c:pt idx="4854">
                  <c:v>55.359179019384264</c:v>
                </c:pt>
                <c:pt idx="4855">
                  <c:v>55.370581527936146</c:v>
                </c:pt>
                <c:pt idx="4856">
                  <c:v>55.381984036488028</c:v>
                </c:pt>
                <c:pt idx="4857">
                  <c:v>55.393386545039917</c:v>
                </c:pt>
                <c:pt idx="4858">
                  <c:v>55.404789053591784</c:v>
                </c:pt>
                <c:pt idx="4859">
                  <c:v>55.416191562143666</c:v>
                </c:pt>
                <c:pt idx="4860">
                  <c:v>55.427594070695548</c:v>
                </c:pt>
                <c:pt idx="4861">
                  <c:v>55.438996579247437</c:v>
                </c:pt>
                <c:pt idx="4862">
                  <c:v>55.450399087799319</c:v>
                </c:pt>
                <c:pt idx="4863">
                  <c:v>55.461801596351201</c:v>
                </c:pt>
                <c:pt idx="4864">
                  <c:v>55.473204104903076</c:v>
                </c:pt>
                <c:pt idx="4865">
                  <c:v>55.484606613454957</c:v>
                </c:pt>
                <c:pt idx="4866">
                  <c:v>55.496009122006839</c:v>
                </c:pt>
                <c:pt idx="4867">
                  <c:v>55.507411630558721</c:v>
                </c:pt>
                <c:pt idx="4868">
                  <c:v>55.518814139110603</c:v>
                </c:pt>
                <c:pt idx="4869">
                  <c:v>55.530216647662492</c:v>
                </c:pt>
                <c:pt idx="4870">
                  <c:v>55.541619156214374</c:v>
                </c:pt>
                <c:pt idx="4871">
                  <c:v>55.553021664766241</c:v>
                </c:pt>
                <c:pt idx="4872">
                  <c:v>55.56442417331813</c:v>
                </c:pt>
                <c:pt idx="4873">
                  <c:v>55.575826681870012</c:v>
                </c:pt>
                <c:pt idx="4874">
                  <c:v>55.587229190421894</c:v>
                </c:pt>
                <c:pt idx="4875">
                  <c:v>55.598631698973776</c:v>
                </c:pt>
                <c:pt idx="4876">
                  <c:v>55.610034207525658</c:v>
                </c:pt>
                <c:pt idx="4877">
                  <c:v>55.621436716077532</c:v>
                </c:pt>
                <c:pt idx="4878">
                  <c:v>55.632839224629414</c:v>
                </c:pt>
                <c:pt idx="4879">
                  <c:v>55.644241733181296</c:v>
                </c:pt>
                <c:pt idx="4880">
                  <c:v>55.655644241733185</c:v>
                </c:pt>
                <c:pt idx="4881">
                  <c:v>55.667046750285067</c:v>
                </c:pt>
                <c:pt idx="4882">
                  <c:v>55.678449258836949</c:v>
                </c:pt>
                <c:pt idx="4883">
                  <c:v>55.689851767388824</c:v>
                </c:pt>
                <c:pt idx="4884">
                  <c:v>55.701254275940705</c:v>
                </c:pt>
                <c:pt idx="4885">
                  <c:v>55.712656784492587</c:v>
                </c:pt>
                <c:pt idx="4886">
                  <c:v>55.724059293044469</c:v>
                </c:pt>
                <c:pt idx="4887">
                  <c:v>55.735461801596351</c:v>
                </c:pt>
                <c:pt idx="4888">
                  <c:v>55.74686431014824</c:v>
                </c:pt>
                <c:pt idx="4889">
                  <c:v>55.758266818700108</c:v>
                </c:pt>
                <c:pt idx="4890">
                  <c:v>55.769669327251989</c:v>
                </c:pt>
                <c:pt idx="4891">
                  <c:v>55.781071835803871</c:v>
                </c:pt>
                <c:pt idx="4892">
                  <c:v>55.79247434435576</c:v>
                </c:pt>
                <c:pt idx="4893">
                  <c:v>55.803876852907642</c:v>
                </c:pt>
                <c:pt idx="4894">
                  <c:v>55.815279361459524</c:v>
                </c:pt>
                <c:pt idx="4895">
                  <c:v>55.826681870011406</c:v>
                </c:pt>
                <c:pt idx="4896">
                  <c:v>55.838084378563281</c:v>
                </c:pt>
                <c:pt idx="4897">
                  <c:v>55.849486887115162</c:v>
                </c:pt>
                <c:pt idx="4898">
                  <c:v>55.860889395667044</c:v>
                </c:pt>
                <c:pt idx="4899">
                  <c:v>55.872291904218926</c:v>
                </c:pt>
                <c:pt idx="4900">
                  <c:v>55.883694412770815</c:v>
                </c:pt>
                <c:pt idx="4901">
                  <c:v>55.895096921322697</c:v>
                </c:pt>
                <c:pt idx="4902">
                  <c:v>55.906499429874565</c:v>
                </c:pt>
                <c:pt idx="4903">
                  <c:v>55.917901938426454</c:v>
                </c:pt>
                <c:pt idx="4904">
                  <c:v>55.929304446978335</c:v>
                </c:pt>
                <c:pt idx="4905">
                  <c:v>55.940706955530217</c:v>
                </c:pt>
                <c:pt idx="4906">
                  <c:v>55.952109464082099</c:v>
                </c:pt>
                <c:pt idx="4907">
                  <c:v>55.963511972633981</c:v>
                </c:pt>
                <c:pt idx="4908">
                  <c:v>55.974914481185856</c:v>
                </c:pt>
                <c:pt idx="4909">
                  <c:v>55.986316989737738</c:v>
                </c:pt>
                <c:pt idx="4910">
                  <c:v>55.997719498289619</c:v>
                </c:pt>
                <c:pt idx="4911">
                  <c:v>56.009122006841508</c:v>
                </c:pt>
                <c:pt idx="4912">
                  <c:v>56.02052451539339</c:v>
                </c:pt>
                <c:pt idx="4913">
                  <c:v>56.031927023945272</c:v>
                </c:pt>
                <c:pt idx="4914">
                  <c:v>56.043329532497154</c:v>
                </c:pt>
                <c:pt idx="4915">
                  <c:v>56.054732041049029</c:v>
                </c:pt>
                <c:pt idx="4916">
                  <c:v>56.06613454960091</c:v>
                </c:pt>
                <c:pt idx="4917">
                  <c:v>56.077537058152792</c:v>
                </c:pt>
                <c:pt idx="4918">
                  <c:v>56.088939566704674</c:v>
                </c:pt>
                <c:pt idx="4919">
                  <c:v>56.100342075256563</c:v>
                </c:pt>
                <c:pt idx="4920">
                  <c:v>56.111744583808445</c:v>
                </c:pt>
                <c:pt idx="4921">
                  <c:v>56.123147092360313</c:v>
                </c:pt>
                <c:pt idx="4922">
                  <c:v>56.134549600912194</c:v>
                </c:pt>
                <c:pt idx="4923">
                  <c:v>56.145952109464083</c:v>
                </c:pt>
                <c:pt idx="4924">
                  <c:v>56.157354618015965</c:v>
                </c:pt>
                <c:pt idx="4925">
                  <c:v>56.168757126567847</c:v>
                </c:pt>
                <c:pt idx="4926">
                  <c:v>56.180159635119729</c:v>
                </c:pt>
                <c:pt idx="4927">
                  <c:v>56.191562143671604</c:v>
                </c:pt>
                <c:pt idx="4928">
                  <c:v>56.202964652223486</c:v>
                </c:pt>
                <c:pt idx="4929">
                  <c:v>56.214367160775367</c:v>
                </c:pt>
                <c:pt idx="4930">
                  <c:v>56.225769669327249</c:v>
                </c:pt>
                <c:pt idx="4931">
                  <c:v>56.237172177879138</c:v>
                </c:pt>
                <c:pt idx="4932">
                  <c:v>56.24857468643102</c:v>
                </c:pt>
                <c:pt idx="4933">
                  <c:v>56.259977194982888</c:v>
                </c:pt>
                <c:pt idx="4934">
                  <c:v>56.271379703534777</c:v>
                </c:pt>
                <c:pt idx="4935">
                  <c:v>56.282782212086659</c:v>
                </c:pt>
                <c:pt idx="4936">
                  <c:v>56.29418472063854</c:v>
                </c:pt>
                <c:pt idx="4937">
                  <c:v>56.305587229190422</c:v>
                </c:pt>
                <c:pt idx="4938">
                  <c:v>56.316989737742304</c:v>
                </c:pt>
                <c:pt idx="4939">
                  <c:v>56.328392246294193</c:v>
                </c:pt>
                <c:pt idx="4940">
                  <c:v>56.339794754846061</c:v>
                </c:pt>
                <c:pt idx="4941">
                  <c:v>56.351197263397943</c:v>
                </c:pt>
                <c:pt idx="4942">
                  <c:v>56.362599771949832</c:v>
                </c:pt>
                <c:pt idx="4943">
                  <c:v>56.374002280501713</c:v>
                </c:pt>
                <c:pt idx="4944">
                  <c:v>56.385404789053595</c:v>
                </c:pt>
                <c:pt idx="4945">
                  <c:v>56.396807297605477</c:v>
                </c:pt>
                <c:pt idx="4946">
                  <c:v>56.408209806157352</c:v>
                </c:pt>
                <c:pt idx="4947">
                  <c:v>56.419612314709234</c:v>
                </c:pt>
                <c:pt idx="4948">
                  <c:v>56.431014823261116</c:v>
                </c:pt>
                <c:pt idx="4949">
                  <c:v>56.442417331812997</c:v>
                </c:pt>
                <c:pt idx="4950">
                  <c:v>56.453819840364886</c:v>
                </c:pt>
                <c:pt idx="4951">
                  <c:v>56.465222348916768</c:v>
                </c:pt>
                <c:pt idx="4952">
                  <c:v>56.476624857468636</c:v>
                </c:pt>
                <c:pt idx="4953">
                  <c:v>56.488027366020518</c:v>
                </c:pt>
                <c:pt idx="4954">
                  <c:v>56.499429874572407</c:v>
                </c:pt>
                <c:pt idx="4955">
                  <c:v>56.510832383124288</c:v>
                </c:pt>
                <c:pt idx="4956">
                  <c:v>56.52223489167617</c:v>
                </c:pt>
                <c:pt idx="4957">
                  <c:v>56.533637400228052</c:v>
                </c:pt>
                <c:pt idx="4958">
                  <c:v>56.545039908779934</c:v>
                </c:pt>
                <c:pt idx="4959">
                  <c:v>56.556442417331809</c:v>
                </c:pt>
                <c:pt idx="4960">
                  <c:v>56.567844925883691</c:v>
                </c:pt>
                <c:pt idx="4961">
                  <c:v>56.579247434435572</c:v>
                </c:pt>
                <c:pt idx="4962">
                  <c:v>56.590649942987461</c:v>
                </c:pt>
                <c:pt idx="4963">
                  <c:v>56.602052451539343</c:v>
                </c:pt>
                <c:pt idx="4964">
                  <c:v>56.613454960091225</c:v>
                </c:pt>
                <c:pt idx="4965">
                  <c:v>56.6248574686431</c:v>
                </c:pt>
                <c:pt idx="4966">
                  <c:v>56.636259977194982</c:v>
                </c:pt>
                <c:pt idx="4967">
                  <c:v>56.647662485746864</c:v>
                </c:pt>
                <c:pt idx="4968">
                  <c:v>56.659064994298745</c:v>
                </c:pt>
                <c:pt idx="4969">
                  <c:v>56.670467502850627</c:v>
                </c:pt>
                <c:pt idx="4970">
                  <c:v>56.681870011402516</c:v>
                </c:pt>
                <c:pt idx="4971">
                  <c:v>56.693272519954384</c:v>
                </c:pt>
                <c:pt idx="4972">
                  <c:v>56.704675028506266</c:v>
                </c:pt>
                <c:pt idx="4973">
                  <c:v>56.716077537058155</c:v>
                </c:pt>
                <c:pt idx="4974">
                  <c:v>56.727480045610037</c:v>
                </c:pt>
                <c:pt idx="4975">
                  <c:v>56.738882554161918</c:v>
                </c:pt>
                <c:pt idx="4976">
                  <c:v>56.7502850627138</c:v>
                </c:pt>
                <c:pt idx="4977">
                  <c:v>56.761687571265675</c:v>
                </c:pt>
                <c:pt idx="4978">
                  <c:v>56.773090079817557</c:v>
                </c:pt>
                <c:pt idx="4979">
                  <c:v>56.784492588369439</c:v>
                </c:pt>
                <c:pt idx="4980">
                  <c:v>56.795895096921321</c:v>
                </c:pt>
                <c:pt idx="4981">
                  <c:v>56.80729760547321</c:v>
                </c:pt>
                <c:pt idx="4982">
                  <c:v>56.818700114025091</c:v>
                </c:pt>
                <c:pt idx="4983">
                  <c:v>56.830102622576973</c:v>
                </c:pt>
                <c:pt idx="4984">
                  <c:v>56.841505131128841</c:v>
                </c:pt>
                <c:pt idx="4985">
                  <c:v>56.85290763968073</c:v>
                </c:pt>
                <c:pt idx="4986">
                  <c:v>56.864310148232612</c:v>
                </c:pt>
                <c:pt idx="4987">
                  <c:v>56.875712656784494</c:v>
                </c:pt>
                <c:pt idx="4988">
                  <c:v>56.887115165336375</c:v>
                </c:pt>
                <c:pt idx="4989">
                  <c:v>56.898517673888257</c:v>
                </c:pt>
                <c:pt idx="4990">
                  <c:v>56.909920182440132</c:v>
                </c:pt>
                <c:pt idx="4991">
                  <c:v>56.921322690992014</c:v>
                </c:pt>
                <c:pt idx="4992">
                  <c:v>56.932725199543896</c:v>
                </c:pt>
                <c:pt idx="4993">
                  <c:v>56.944127708095785</c:v>
                </c:pt>
                <c:pt idx="4994">
                  <c:v>56.955530216647666</c:v>
                </c:pt>
                <c:pt idx="4995">
                  <c:v>56.966932725199548</c:v>
                </c:pt>
                <c:pt idx="4996">
                  <c:v>56.978335233751423</c:v>
                </c:pt>
                <c:pt idx="4997">
                  <c:v>56.989737742303305</c:v>
                </c:pt>
                <c:pt idx="4998">
                  <c:v>57.001140250855187</c:v>
                </c:pt>
                <c:pt idx="4999">
                  <c:v>57.012542759407069</c:v>
                </c:pt>
                <c:pt idx="5000">
                  <c:v>57.02394526795895</c:v>
                </c:pt>
                <c:pt idx="5001">
                  <c:v>57.035347776510839</c:v>
                </c:pt>
                <c:pt idx="5002">
                  <c:v>57.046750285062707</c:v>
                </c:pt>
                <c:pt idx="5003">
                  <c:v>57.058152793614589</c:v>
                </c:pt>
                <c:pt idx="5004">
                  <c:v>57.069555302166478</c:v>
                </c:pt>
                <c:pt idx="5005">
                  <c:v>57.08095781071836</c:v>
                </c:pt>
                <c:pt idx="5006">
                  <c:v>57.092360319270242</c:v>
                </c:pt>
                <c:pt idx="5007">
                  <c:v>57.103762827822123</c:v>
                </c:pt>
                <c:pt idx="5008">
                  <c:v>57.115165336374005</c:v>
                </c:pt>
                <c:pt idx="5009">
                  <c:v>57.12656784492588</c:v>
                </c:pt>
                <c:pt idx="5010">
                  <c:v>57.137970353477762</c:v>
                </c:pt>
                <c:pt idx="5011">
                  <c:v>57.149372862029644</c:v>
                </c:pt>
                <c:pt idx="5012">
                  <c:v>57.160775370581533</c:v>
                </c:pt>
                <c:pt idx="5013">
                  <c:v>57.172177879133415</c:v>
                </c:pt>
                <c:pt idx="5014">
                  <c:v>57.183580387685296</c:v>
                </c:pt>
                <c:pt idx="5015">
                  <c:v>57.194982896237164</c:v>
                </c:pt>
                <c:pt idx="5016">
                  <c:v>57.206385404789053</c:v>
                </c:pt>
                <c:pt idx="5017">
                  <c:v>57.217787913340935</c:v>
                </c:pt>
                <c:pt idx="5018">
                  <c:v>57.229190421892817</c:v>
                </c:pt>
                <c:pt idx="5019">
                  <c:v>57.240592930444699</c:v>
                </c:pt>
                <c:pt idx="5020">
                  <c:v>57.25199543899658</c:v>
                </c:pt>
                <c:pt idx="5021">
                  <c:v>57.263397947548455</c:v>
                </c:pt>
                <c:pt idx="5022">
                  <c:v>57.274800456100337</c:v>
                </c:pt>
                <c:pt idx="5023">
                  <c:v>57.286202964652219</c:v>
                </c:pt>
                <c:pt idx="5024">
                  <c:v>57.297605473204108</c:v>
                </c:pt>
                <c:pt idx="5025">
                  <c:v>57.30900798175599</c:v>
                </c:pt>
                <c:pt idx="5026">
                  <c:v>57.320410490307871</c:v>
                </c:pt>
                <c:pt idx="5027">
                  <c:v>57.331812998859753</c:v>
                </c:pt>
                <c:pt idx="5028">
                  <c:v>57.343215507411628</c:v>
                </c:pt>
                <c:pt idx="5029">
                  <c:v>57.35461801596351</c:v>
                </c:pt>
                <c:pt idx="5030">
                  <c:v>57.366020524515392</c:v>
                </c:pt>
                <c:pt idx="5031">
                  <c:v>57.377423033067274</c:v>
                </c:pt>
                <c:pt idx="5032">
                  <c:v>57.388825541619163</c:v>
                </c:pt>
                <c:pt idx="5033">
                  <c:v>57.400228050171044</c:v>
                </c:pt>
                <c:pt idx="5034">
                  <c:v>57.411630558722912</c:v>
                </c:pt>
                <c:pt idx="5035">
                  <c:v>57.423033067274801</c:v>
                </c:pt>
                <c:pt idx="5036">
                  <c:v>57.434435575826683</c:v>
                </c:pt>
                <c:pt idx="5037">
                  <c:v>57.445838084378565</c:v>
                </c:pt>
                <c:pt idx="5038">
                  <c:v>57.457240592930447</c:v>
                </c:pt>
                <c:pt idx="5039">
                  <c:v>57.468643101482328</c:v>
                </c:pt>
                <c:pt idx="5040">
                  <c:v>57.480045610034203</c:v>
                </c:pt>
                <c:pt idx="5041">
                  <c:v>57.491448118586085</c:v>
                </c:pt>
                <c:pt idx="5042">
                  <c:v>57.502850627137967</c:v>
                </c:pt>
                <c:pt idx="5043">
                  <c:v>57.514253135689856</c:v>
                </c:pt>
                <c:pt idx="5044">
                  <c:v>57.525655644241738</c:v>
                </c:pt>
                <c:pt idx="5045">
                  <c:v>57.53705815279362</c:v>
                </c:pt>
                <c:pt idx="5046">
                  <c:v>57.548460661345487</c:v>
                </c:pt>
                <c:pt idx="5047">
                  <c:v>57.559863169897376</c:v>
                </c:pt>
                <c:pt idx="5048">
                  <c:v>57.571265678449258</c:v>
                </c:pt>
                <c:pt idx="5049">
                  <c:v>57.58266818700114</c:v>
                </c:pt>
                <c:pt idx="5050">
                  <c:v>57.594070695553022</c:v>
                </c:pt>
                <c:pt idx="5051">
                  <c:v>57.605473204104904</c:v>
                </c:pt>
                <c:pt idx="5052">
                  <c:v>57.616875712656793</c:v>
                </c:pt>
                <c:pt idx="5053">
                  <c:v>57.62827822120866</c:v>
                </c:pt>
                <c:pt idx="5054">
                  <c:v>57.639680729760542</c:v>
                </c:pt>
                <c:pt idx="5055">
                  <c:v>57.651083238312431</c:v>
                </c:pt>
                <c:pt idx="5056">
                  <c:v>57.662485746864313</c:v>
                </c:pt>
                <c:pt idx="5057">
                  <c:v>57.673888255416195</c:v>
                </c:pt>
                <c:pt idx="5058">
                  <c:v>57.685290763968077</c:v>
                </c:pt>
                <c:pt idx="5059">
                  <c:v>57.696693272519951</c:v>
                </c:pt>
                <c:pt idx="5060">
                  <c:v>57.708095781071833</c:v>
                </c:pt>
                <c:pt idx="5061">
                  <c:v>57.719498289623715</c:v>
                </c:pt>
                <c:pt idx="5062">
                  <c:v>57.730900798175597</c:v>
                </c:pt>
                <c:pt idx="5063">
                  <c:v>57.742303306727486</c:v>
                </c:pt>
                <c:pt idx="5064">
                  <c:v>57.753705815279368</c:v>
                </c:pt>
                <c:pt idx="5065">
                  <c:v>57.765108323831235</c:v>
                </c:pt>
                <c:pt idx="5066">
                  <c:v>57.776510832383124</c:v>
                </c:pt>
                <c:pt idx="5067">
                  <c:v>57.787913340935006</c:v>
                </c:pt>
                <c:pt idx="5068">
                  <c:v>57.799315849486888</c:v>
                </c:pt>
                <c:pt idx="5069">
                  <c:v>57.81071835803877</c:v>
                </c:pt>
                <c:pt idx="5070">
                  <c:v>57.822120866590652</c:v>
                </c:pt>
                <c:pt idx="5071">
                  <c:v>57.833523375142526</c:v>
                </c:pt>
                <c:pt idx="5072">
                  <c:v>57.844925883694408</c:v>
                </c:pt>
                <c:pt idx="5073">
                  <c:v>57.85632839224629</c:v>
                </c:pt>
                <c:pt idx="5074">
                  <c:v>57.867730900798179</c:v>
                </c:pt>
                <c:pt idx="5075">
                  <c:v>57.879133409350061</c:v>
                </c:pt>
                <c:pt idx="5076">
                  <c:v>57.890535917901943</c:v>
                </c:pt>
                <c:pt idx="5077">
                  <c:v>57.901938426453825</c:v>
                </c:pt>
                <c:pt idx="5078">
                  <c:v>57.913340935005699</c:v>
                </c:pt>
                <c:pt idx="5079">
                  <c:v>57.924743443557581</c:v>
                </c:pt>
                <c:pt idx="5080">
                  <c:v>57.936145952109463</c:v>
                </c:pt>
                <c:pt idx="5081">
                  <c:v>57.947548460661345</c:v>
                </c:pt>
                <c:pt idx="5082">
                  <c:v>57.958950969213227</c:v>
                </c:pt>
                <c:pt idx="5083">
                  <c:v>57.970353477765116</c:v>
                </c:pt>
                <c:pt idx="5084">
                  <c:v>57.981755986316983</c:v>
                </c:pt>
                <c:pt idx="5085">
                  <c:v>57.993158494868865</c:v>
                </c:pt>
                <c:pt idx="5086">
                  <c:v>58.004561003420754</c:v>
                </c:pt>
                <c:pt idx="5087">
                  <c:v>58.015963511972636</c:v>
                </c:pt>
                <c:pt idx="5088">
                  <c:v>58.027366020524518</c:v>
                </c:pt>
                <c:pt idx="5089">
                  <c:v>58.0387685290764</c:v>
                </c:pt>
                <c:pt idx="5090">
                  <c:v>58.050171037628274</c:v>
                </c:pt>
                <c:pt idx="5091">
                  <c:v>58.061573546180156</c:v>
                </c:pt>
                <c:pt idx="5092">
                  <c:v>58.072976054732038</c:v>
                </c:pt>
                <c:pt idx="5093">
                  <c:v>58.08437856328392</c:v>
                </c:pt>
                <c:pt idx="5094">
                  <c:v>58.095781071835809</c:v>
                </c:pt>
                <c:pt idx="5095">
                  <c:v>58.107183580387691</c:v>
                </c:pt>
                <c:pt idx="5096">
                  <c:v>58.118586088939573</c:v>
                </c:pt>
                <c:pt idx="5097">
                  <c:v>58.129988597491447</c:v>
                </c:pt>
                <c:pt idx="5098">
                  <c:v>58.141391106043329</c:v>
                </c:pt>
                <c:pt idx="5099">
                  <c:v>58.152793614595211</c:v>
                </c:pt>
                <c:pt idx="5100">
                  <c:v>58.164196123147093</c:v>
                </c:pt>
                <c:pt idx="5101">
                  <c:v>58.175598631698975</c:v>
                </c:pt>
                <c:pt idx="5102">
                  <c:v>58.187001140250857</c:v>
                </c:pt>
                <c:pt idx="5103">
                  <c:v>58.198403648802731</c:v>
                </c:pt>
                <c:pt idx="5104">
                  <c:v>58.209806157354613</c:v>
                </c:pt>
                <c:pt idx="5105">
                  <c:v>58.221208665906502</c:v>
                </c:pt>
                <c:pt idx="5106">
                  <c:v>58.232611174458384</c:v>
                </c:pt>
                <c:pt idx="5107">
                  <c:v>58.244013683010266</c:v>
                </c:pt>
                <c:pt idx="5108">
                  <c:v>58.255416191562148</c:v>
                </c:pt>
                <c:pt idx="5109">
                  <c:v>58.266818700114023</c:v>
                </c:pt>
                <c:pt idx="5110">
                  <c:v>58.278221208665904</c:v>
                </c:pt>
                <c:pt idx="5111">
                  <c:v>58.289623717217786</c:v>
                </c:pt>
                <c:pt idx="5112">
                  <c:v>58.301026225769668</c:v>
                </c:pt>
                <c:pt idx="5113">
                  <c:v>58.31242873432155</c:v>
                </c:pt>
                <c:pt idx="5114">
                  <c:v>58.323831242873439</c:v>
                </c:pt>
                <c:pt idx="5115">
                  <c:v>58.335233751425307</c:v>
                </c:pt>
                <c:pt idx="5116">
                  <c:v>58.346636259977188</c:v>
                </c:pt>
                <c:pt idx="5117">
                  <c:v>58.358038768529077</c:v>
                </c:pt>
                <c:pt idx="5118">
                  <c:v>58.369441277080959</c:v>
                </c:pt>
                <c:pt idx="5119">
                  <c:v>58.380843785632841</c:v>
                </c:pt>
                <c:pt idx="5120">
                  <c:v>58.392246294184723</c:v>
                </c:pt>
                <c:pt idx="5121">
                  <c:v>58.403648802736605</c:v>
                </c:pt>
                <c:pt idx="5122">
                  <c:v>58.415051311288479</c:v>
                </c:pt>
                <c:pt idx="5123">
                  <c:v>58.426453819840361</c:v>
                </c:pt>
                <c:pt idx="5124">
                  <c:v>58.437856328392243</c:v>
                </c:pt>
                <c:pt idx="5125">
                  <c:v>58.449258836944132</c:v>
                </c:pt>
                <c:pt idx="5126">
                  <c:v>58.460661345496014</c:v>
                </c:pt>
                <c:pt idx="5127">
                  <c:v>58.472063854047896</c:v>
                </c:pt>
                <c:pt idx="5128">
                  <c:v>58.483466362599771</c:v>
                </c:pt>
                <c:pt idx="5129">
                  <c:v>58.494868871151652</c:v>
                </c:pt>
                <c:pt idx="5130">
                  <c:v>58.506271379703534</c:v>
                </c:pt>
                <c:pt idx="5131">
                  <c:v>58.517673888255416</c:v>
                </c:pt>
                <c:pt idx="5132">
                  <c:v>58.529076396807298</c:v>
                </c:pt>
                <c:pt idx="5133">
                  <c:v>58.54047890535918</c:v>
                </c:pt>
                <c:pt idx="5134">
                  <c:v>58.551881413911055</c:v>
                </c:pt>
                <c:pt idx="5135">
                  <c:v>58.563283922462936</c:v>
                </c:pt>
                <c:pt idx="5136">
                  <c:v>58.574686431014825</c:v>
                </c:pt>
                <c:pt idx="5137">
                  <c:v>58.586088939566707</c:v>
                </c:pt>
                <c:pt idx="5138">
                  <c:v>58.597491448118589</c:v>
                </c:pt>
                <c:pt idx="5139">
                  <c:v>58.608893956670471</c:v>
                </c:pt>
                <c:pt idx="5140">
                  <c:v>58.620296465222346</c:v>
                </c:pt>
                <c:pt idx="5141">
                  <c:v>58.631698973774228</c:v>
                </c:pt>
                <c:pt idx="5142">
                  <c:v>58.643101482326109</c:v>
                </c:pt>
                <c:pt idx="5143">
                  <c:v>58.654503990877991</c:v>
                </c:pt>
                <c:pt idx="5144">
                  <c:v>58.665906499429873</c:v>
                </c:pt>
                <c:pt idx="5145">
                  <c:v>58.677309007981762</c:v>
                </c:pt>
                <c:pt idx="5146">
                  <c:v>58.688711516533644</c:v>
                </c:pt>
                <c:pt idx="5147">
                  <c:v>58.700114025085512</c:v>
                </c:pt>
                <c:pt idx="5148">
                  <c:v>58.711516533637401</c:v>
                </c:pt>
                <c:pt idx="5149">
                  <c:v>58.722919042189282</c:v>
                </c:pt>
                <c:pt idx="5150">
                  <c:v>58.734321550741164</c:v>
                </c:pt>
                <c:pt idx="5151">
                  <c:v>58.745724059293046</c:v>
                </c:pt>
                <c:pt idx="5152">
                  <c:v>58.757126567844928</c:v>
                </c:pt>
                <c:pt idx="5153">
                  <c:v>58.768529076396803</c:v>
                </c:pt>
                <c:pt idx="5154">
                  <c:v>58.779931584948685</c:v>
                </c:pt>
                <c:pt idx="5155">
                  <c:v>58.791334093500566</c:v>
                </c:pt>
                <c:pt idx="5156">
                  <c:v>58.802736602052455</c:v>
                </c:pt>
                <c:pt idx="5157">
                  <c:v>58.814139110604337</c:v>
                </c:pt>
                <c:pt idx="5158">
                  <c:v>58.825541619156219</c:v>
                </c:pt>
                <c:pt idx="5159">
                  <c:v>58.836944127708094</c:v>
                </c:pt>
                <c:pt idx="5160">
                  <c:v>58.848346636259976</c:v>
                </c:pt>
                <c:pt idx="5161">
                  <c:v>58.859749144811857</c:v>
                </c:pt>
                <c:pt idx="5162">
                  <c:v>58.871151653363739</c:v>
                </c:pt>
                <c:pt idx="5163">
                  <c:v>58.882554161915621</c:v>
                </c:pt>
                <c:pt idx="5164">
                  <c:v>58.893956670467503</c:v>
                </c:pt>
                <c:pt idx="5165">
                  <c:v>58.905359179019392</c:v>
                </c:pt>
                <c:pt idx="5166">
                  <c:v>58.91676168757126</c:v>
                </c:pt>
                <c:pt idx="5167">
                  <c:v>58.928164196123149</c:v>
                </c:pt>
                <c:pt idx="5168">
                  <c:v>58.93956670467503</c:v>
                </c:pt>
                <c:pt idx="5169">
                  <c:v>58.950969213226912</c:v>
                </c:pt>
                <c:pt idx="5170">
                  <c:v>58.962371721778794</c:v>
                </c:pt>
                <c:pt idx="5171">
                  <c:v>58.973774230330676</c:v>
                </c:pt>
                <c:pt idx="5172">
                  <c:v>58.985176738882551</c:v>
                </c:pt>
                <c:pt idx="5173">
                  <c:v>58.996579247434433</c:v>
                </c:pt>
                <c:pt idx="5174">
                  <c:v>59.007981755986314</c:v>
                </c:pt>
                <c:pt idx="5175">
                  <c:v>59.019384264538196</c:v>
                </c:pt>
                <c:pt idx="5176">
                  <c:v>59.030786773090085</c:v>
                </c:pt>
                <c:pt idx="5177">
                  <c:v>59.042189281641967</c:v>
                </c:pt>
                <c:pt idx="5178">
                  <c:v>59.053591790193835</c:v>
                </c:pt>
                <c:pt idx="5179">
                  <c:v>59.064994298745724</c:v>
                </c:pt>
                <c:pt idx="5180">
                  <c:v>59.076396807297606</c:v>
                </c:pt>
                <c:pt idx="5181">
                  <c:v>59.087799315849487</c:v>
                </c:pt>
                <c:pt idx="5182">
                  <c:v>59.099201824401369</c:v>
                </c:pt>
                <c:pt idx="5183">
                  <c:v>59.110604332953251</c:v>
                </c:pt>
                <c:pt idx="5184">
                  <c:v>59.122006841505126</c:v>
                </c:pt>
                <c:pt idx="5185">
                  <c:v>59.133409350057008</c:v>
                </c:pt>
                <c:pt idx="5186">
                  <c:v>59.14481185860889</c:v>
                </c:pt>
                <c:pt idx="5187">
                  <c:v>59.156214367160779</c:v>
                </c:pt>
                <c:pt idx="5188">
                  <c:v>59.16761687571266</c:v>
                </c:pt>
                <c:pt idx="5189">
                  <c:v>59.179019384264542</c:v>
                </c:pt>
                <c:pt idx="5190">
                  <c:v>59.190421892816424</c:v>
                </c:pt>
                <c:pt idx="5191">
                  <c:v>59.201824401368299</c:v>
                </c:pt>
                <c:pt idx="5192">
                  <c:v>59.213226909920181</c:v>
                </c:pt>
                <c:pt idx="5193">
                  <c:v>59.224629418472063</c:v>
                </c:pt>
                <c:pt idx="5194">
                  <c:v>59.236031927023944</c:v>
                </c:pt>
                <c:pt idx="5195">
                  <c:v>59.247434435575826</c:v>
                </c:pt>
                <c:pt idx="5196">
                  <c:v>59.258836944127715</c:v>
                </c:pt>
                <c:pt idx="5197">
                  <c:v>59.270239452679583</c:v>
                </c:pt>
                <c:pt idx="5198">
                  <c:v>59.281641961231472</c:v>
                </c:pt>
                <c:pt idx="5199">
                  <c:v>59.293044469783354</c:v>
                </c:pt>
                <c:pt idx="5200">
                  <c:v>59.304446978335235</c:v>
                </c:pt>
                <c:pt idx="5201">
                  <c:v>59.315849486887117</c:v>
                </c:pt>
                <c:pt idx="5202">
                  <c:v>59.327251995438999</c:v>
                </c:pt>
                <c:pt idx="5203">
                  <c:v>59.338654503990874</c:v>
                </c:pt>
                <c:pt idx="5204">
                  <c:v>59.350057012542756</c:v>
                </c:pt>
                <c:pt idx="5205">
                  <c:v>59.361459521094638</c:v>
                </c:pt>
                <c:pt idx="5206">
                  <c:v>59.372862029646519</c:v>
                </c:pt>
                <c:pt idx="5207">
                  <c:v>59.384264538198408</c:v>
                </c:pt>
                <c:pt idx="5208">
                  <c:v>59.39566704675029</c:v>
                </c:pt>
                <c:pt idx="5209">
                  <c:v>59.407069555302158</c:v>
                </c:pt>
                <c:pt idx="5210">
                  <c:v>59.418472063854047</c:v>
                </c:pt>
                <c:pt idx="5211">
                  <c:v>59.429874572405929</c:v>
                </c:pt>
                <c:pt idx="5212">
                  <c:v>59.441277080957811</c:v>
                </c:pt>
                <c:pt idx="5213">
                  <c:v>59.452679589509692</c:v>
                </c:pt>
                <c:pt idx="5214">
                  <c:v>59.464082098061574</c:v>
                </c:pt>
                <c:pt idx="5215">
                  <c:v>59.475484606613463</c:v>
                </c:pt>
                <c:pt idx="5216">
                  <c:v>59.486887115165331</c:v>
                </c:pt>
                <c:pt idx="5217">
                  <c:v>59.498289623717213</c:v>
                </c:pt>
                <c:pt idx="5218">
                  <c:v>59.509692132269102</c:v>
                </c:pt>
                <c:pt idx="5219">
                  <c:v>59.521094640820984</c:v>
                </c:pt>
                <c:pt idx="5220">
                  <c:v>59.532497149372865</c:v>
                </c:pt>
                <c:pt idx="5221">
                  <c:v>59.543899657924747</c:v>
                </c:pt>
                <c:pt idx="5222">
                  <c:v>59.555302166476622</c:v>
                </c:pt>
                <c:pt idx="5223">
                  <c:v>59.566704675028504</c:v>
                </c:pt>
                <c:pt idx="5224">
                  <c:v>59.578107183580386</c:v>
                </c:pt>
                <c:pt idx="5225">
                  <c:v>59.589509692132268</c:v>
                </c:pt>
                <c:pt idx="5226">
                  <c:v>59.600912200684149</c:v>
                </c:pt>
                <c:pt idx="5227">
                  <c:v>59.612314709236038</c:v>
                </c:pt>
                <c:pt idx="5228">
                  <c:v>59.623717217787906</c:v>
                </c:pt>
                <c:pt idx="5229">
                  <c:v>59.635119726339795</c:v>
                </c:pt>
                <c:pt idx="5230">
                  <c:v>59.646522234891677</c:v>
                </c:pt>
                <c:pt idx="5231">
                  <c:v>59.657924743443559</c:v>
                </c:pt>
                <c:pt idx="5232">
                  <c:v>59.669327251995441</c:v>
                </c:pt>
                <c:pt idx="5233">
                  <c:v>59.680729760547322</c:v>
                </c:pt>
                <c:pt idx="5234">
                  <c:v>59.692132269099204</c:v>
                </c:pt>
                <c:pt idx="5235">
                  <c:v>59.703534777651079</c:v>
                </c:pt>
                <c:pt idx="5236">
                  <c:v>59.714937286202961</c:v>
                </c:pt>
                <c:pt idx="5237">
                  <c:v>59.726339794754843</c:v>
                </c:pt>
                <c:pt idx="5238">
                  <c:v>59.737742303306732</c:v>
                </c:pt>
                <c:pt idx="5239">
                  <c:v>59.749144811858613</c:v>
                </c:pt>
                <c:pt idx="5240">
                  <c:v>59.760547320410495</c:v>
                </c:pt>
                <c:pt idx="5241">
                  <c:v>59.77194982896237</c:v>
                </c:pt>
                <c:pt idx="5242">
                  <c:v>59.783352337514252</c:v>
                </c:pt>
                <c:pt idx="5243">
                  <c:v>59.794754846066134</c:v>
                </c:pt>
                <c:pt idx="5244">
                  <c:v>59.806157354618016</c:v>
                </c:pt>
                <c:pt idx="5245">
                  <c:v>59.817559863169897</c:v>
                </c:pt>
                <c:pt idx="5246">
                  <c:v>59.828962371721786</c:v>
                </c:pt>
                <c:pt idx="5247">
                  <c:v>59.840364880273654</c:v>
                </c:pt>
                <c:pt idx="5248">
                  <c:v>59.851767388825536</c:v>
                </c:pt>
                <c:pt idx="5249">
                  <c:v>59.863169897377425</c:v>
                </c:pt>
                <c:pt idx="5250">
                  <c:v>59.874572405929307</c:v>
                </c:pt>
                <c:pt idx="5251">
                  <c:v>59.885974914481189</c:v>
                </c:pt>
                <c:pt idx="5252">
                  <c:v>59.89737742303307</c:v>
                </c:pt>
                <c:pt idx="5253">
                  <c:v>59.908779931584945</c:v>
                </c:pt>
                <c:pt idx="5254">
                  <c:v>59.920182440136827</c:v>
                </c:pt>
                <c:pt idx="5255">
                  <c:v>59.931584948688709</c:v>
                </c:pt>
                <c:pt idx="5256">
                  <c:v>59.942987457240591</c:v>
                </c:pt>
                <c:pt idx="5257">
                  <c:v>59.954389965792473</c:v>
                </c:pt>
                <c:pt idx="5258">
                  <c:v>59.965792474344362</c:v>
                </c:pt>
                <c:pt idx="5259">
                  <c:v>59.977194982896243</c:v>
                </c:pt>
                <c:pt idx="5260">
                  <c:v>59.988597491448118</c:v>
                </c:pt>
                <c:pt idx="5261">
                  <c:v>60</c:v>
                </c:pt>
                <c:pt idx="5262">
                  <c:v>60.011402508551882</c:v>
                </c:pt>
                <c:pt idx="5263">
                  <c:v>60.022805017103764</c:v>
                </c:pt>
                <c:pt idx="5264">
                  <c:v>60.034207525655646</c:v>
                </c:pt>
                <c:pt idx="5265">
                  <c:v>60.045610034207527</c:v>
                </c:pt>
                <c:pt idx="5266">
                  <c:v>60.057012542759402</c:v>
                </c:pt>
                <c:pt idx="5267">
                  <c:v>60.068415051311284</c:v>
                </c:pt>
                <c:pt idx="5268">
                  <c:v>60.079817559863166</c:v>
                </c:pt>
                <c:pt idx="5269">
                  <c:v>60.091220068415055</c:v>
                </c:pt>
                <c:pt idx="5270">
                  <c:v>60.102622576966937</c:v>
                </c:pt>
                <c:pt idx="5271">
                  <c:v>60.114025085518819</c:v>
                </c:pt>
                <c:pt idx="5272">
                  <c:v>60.125427594070693</c:v>
                </c:pt>
                <c:pt idx="5273">
                  <c:v>60.136830102622575</c:v>
                </c:pt>
                <c:pt idx="5274">
                  <c:v>60.148232611174457</c:v>
                </c:pt>
                <c:pt idx="5275">
                  <c:v>60.159635119726339</c:v>
                </c:pt>
                <c:pt idx="5276">
                  <c:v>60.171037628278221</c:v>
                </c:pt>
                <c:pt idx="5277">
                  <c:v>60.18244013683011</c:v>
                </c:pt>
                <c:pt idx="5278">
                  <c:v>60.193842645381977</c:v>
                </c:pt>
                <c:pt idx="5279">
                  <c:v>60.205245153933859</c:v>
                </c:pt>
                <c:pt idx="5280">
                  <c:v>60.216647662485748</c:v>
                </c:pt>
                <c:pt idx="5281">
                  <c:v>60.22805017103763</c:v>
                </c:pt>
                <c:pt idx="5282">
                  <c:v>60.239452679589512</c:v>
                </c:pt>
                <c:pt idx="5283">
                  <c:v>60.250855188141394</c:v>
                </c:pt>
                <c:pt idx="5284">
                  <c:v>60.262257696693275</c:v>
                </c:pt>
                <c:pt idx="5285">
                  <c:v>60.27366020524515</c:v>
                </c:pt>
                <c:pt idx="5286">
                  <c:v>60.285062713797032</c:v>
                </c:pt>
                <c:pt idx="5287">
                  <c:v>60.296465222348914</c:v>
                </c:pt>
                <c:pt idx="5288">
                  <c:v>60.307867730900796</c:v>
                </c:pt>
                <c:pt idx="5289">
                  <c:v>60.319270239452685</c:v>
                </c:pt>
                <c:pt idx="5290">
                  <c:v>60.330672748004567</c:v>
                </c:pt>
                <c:pt idx="5291">
                  <c:v>60.342075256556441</c:v>
                </c:pt>
                <c:pt idx="5292">
                  <c:v>60.353477765108323</c:v>
                </c:pt>
                <c:pt idx="5293">
                  <c:v>60.364880273660205</c:v>
                </c:pt>
                <c:pt idx="5294">
                  <c:v>60.376282782212087</c:v>
                </c:pt>
                <c:pt idx="5295">
                  <c:v>60.387685290763969</c:v>
                </c:pt>
                <c:pt idx="5296">
                  <c:v>60.399087799315851</c:v>
                </c:pt>
                <c:pt idx="5297">
                  <c:v>60.410490307867725</c:v>
                </c:pt>
                <c:pt idx="5298">
                  <c:v>60.421892816419607</c:v>
                </c:pt>
                <c:pt idx="5299">
                  <c:v>60.433295324971489</c:v>
                </c:pt>
                <c:pt idx="5300">
                  <c:v>60.444697833523378</c:v>
                </c:pt>
                <c:pt idx="5301">
                  <c:v>60.45610034207526</c:v>
                </c:pt>
                <c:pt idx="5302">
                  <c:v>60.467502850627142</c:v>
                </c:pt>
                <c:pt idx="5303">
                  <c:v>60.478905359179024</c:v>
                </c:pt>
                <c:pt idx="5304">
                  <c:v>60.490307867730898</c:v>
                </c:pt>
                <c:pt idx="5305">
                  <c:v>60.50171037628278</c:v>
                </c:pt>
                <c:pt idx="5306">
                  <c:v>60.513112884834662</c:v>
                </c:pt>
                <c:pt idx="5307">
                  <c:v>60.524515393386544</c:v>
                </c:pt>
                <c:pt idx="5308">
                  <c:v>60.535917901938433</c:v>
                </c:pt>
                <c:pt idx="5309">
                  <c:v>60.547320410490315</c:v>
                </c:pt>
                <c:pt idx="5310">
                  <c:v>60.558722919042182</c:v>
                </c:pt>
                <c:pt idx="5311">
                  <c:v>60.570125427594071</c:v>
                </c:pt>
                <c:pt idx="5312">
                  <c:v>60.581527936145953</c:v>
                </c:pt>
                <c:pt idx="5313">
                  <c:v>60.592930444697835</c:v>
                </c:pt>
                <c:pt idx="5314">
                  <c:v>60.604332953249717</c:v>
                </c:pt>
                <c:pt idx="5315">
                  <c:v>60.615735461801599</c:v>
                </c:pt>
                <c:pt idx="5316">
                  <c:v>60.627137970353473</c:v>
                </c:pt>
                <c:pt idx="5317">
                  <c:v>60.638540478905355</c:v>
                </c:pt>
                <c:pt idx="5318">
                  <c:v>60.649942987457237</c:v>
                </c:pt>
                <c:pt idx="5319">
                  <c:v>60.661345496009119</c:v>
                </c:pt>
                <c:pt idx="5320">
                  <c:v>60.672748004561008</c:v>
                </c:pt>
                <c:pt idx="5321">
                  <c:v>60.68415051311289</c:v>
                </c:pt>
                <c:pt idx="5322">
                  <c:v>60.695553021664765</c:v>
                </c:pt>
                <c:pt idx="5323">
                  <c:v>60.706955530216646</c:v>
                </c:pt>
                <c:pt idx="5324">
                  <c:v>60.718358038768528</c:v>
                </c:pt>
                <c:pt idx="5325">
                  <c:v>60.72976054732041</c:v>
                </c:pt>
                <c:pt idx="5326">
                  <c:v>60.741163055872292</c:v>
                </c:pt>
                <c:pt idx="5327">
                  <c:v>60.752565564424174</c:v>
                </c:pt>
                <c:pt idx="5328">
                  <c:v>60.763968072976063</c:v>
                </c:pt>
                <c:pt idx="5329">
                  <c:v>60.77537058152793</c:v>
                </c:pt>
                <c:pt idx="5330">
                  <c:v>60.786773090079812</c:v>
                </c:pt>
                <c:pt idx="5331">
                  <c:v>60.798175598631701</c:v>
                </c:pt>
                <c:pt idx="5332">
                  <c:v>60.809578107183583</c:v>
                </c:pt>
                <c:pt idx="5333">
                  <c:v>60.820980615735465</c:v>
                </c:pt>
                <c:pt idx="5334">
                  <c:v>60.832383124287347</c:v>
                </c:pt>
                <c:pt idx="5335">
                  <c:v>60.843785632839221</c:v>
                </c:pt>
                <c:pt idx="5336">
                  <c:v>60.855188141391103</c:v>
                </c:pt>
                <c:pt idx="5337">
                  <c:v>60.866590649942985</c:v>
                </c:pt>
                <c:pt idx="5338">
                  <c:v>60.877993158494867</c:v>
                </c:pt>
                <c:pt idx="5339">
                  <c:v>60.889395667046756</c:v>
                </c:pt>
                <c:pt idx="5340">
                  <c:v>60.900798175598638</c:v>
                </c:pt>
                <c:pt idx="5341">
                  <c:v>60.912200684150505</c:v>
                </c:pt>
                <c:pt idx="5342">
                  <c:v>60.923603192702394</c:v>
                </c:pt>
                <c:pt idx="5343">
                  <c:v>60.935005701254276</c:v>
                </c:pt>
                <c:pt idx="5344">
                  <c:v>60.946408209806158</c:v>
                </c:pt>
                <c:pt idx="5345">
                  <c:v>60.95781071835804</c:v>
                </c:pt>
                <c:pt idx="5346">
                  <c:v>60.969213226909922</c:v>
                </c:pt>
                <c:pt idx="5347">
                  <c:v>60.980615735461797</c:v>
                </c:pt>
                <c:pt idx="5348">
                  <c:v>60.992018244013678</c:v>
                </c:pt>
                <c:pt idx="5349">
                  <c:v>61.00342075256556</c:v>
                </c:pt>
                <c:pt idx="5350">
                  <c:v>61.014823261117442</c:v>
                </c:pt>
                <c:pt idx="5351">
                  <c:v>61.026225769669331</c:v>
                </c:pt>
                <c:pt idx="5352">
                  <c:v>61.037628278221213</c:v>
                </c:pt>
                <c:pt idx="5353">
                  <c:v>61.049030786773095</c:v>
                </c:pt>
                <c:pt idx="5354">
                  <c:v>61.06043329532497</c:v>
                </c:pt>
                <c:pt idx="5355">
                  <c:v>61.071835803876851</c:v>
                </c:pt>
                <c:pt idx="5356">
                  <c:v>61.083238312428733</c:v>
                </c:pt>
                <c:pt idx="5357">
                  <c:v>61.094640820980615</c:v>
                </c:pt>
                <c:pt idx="5358">
                  <c:v>61.106043329532497</c:v>
                </c:pt>
                <c:pt idx="5359">
                  <c:v>61.117445838084386</c:v>
                </c:pt>
                <c:pt idx="5360">
                  <c:v>61.128848346636254</c:v>
                </c:pt>
                <c:pt idx="5361">
                  <c:v>61.140250855188135</c:v>
                </c:pt>
                <c:pt idx="5362">
                  <c:v>61.151653363740024</c:v>
                </c:pt>
                <c:pt idx="5363">
                  <c:v>61.163055872291906</c:v>
                </c:pt>
                <c:pt idx="5364">
                  <c:v>61.174458380843788</c:v>
                </c:pt>
                <c:pt idx="5365">
                  <c:v>61.18586088939567</c:v>
                </c:pt>
                <c:pt idx="5366">
                  <c:v>61.197263397947545</c:v>
                </c:pt>
                <c:pt idx="5367">
                  <c:v>61.208665906499427</c:v>
                </c:pt>
                <c:pt idx="5368">
                  <c:v>61.220068415051308</c:v>
                </c:pt>
                <c:pt idx="5369">
                  <c:v>61.23147092360319</c:v>
                </c:pt>
                <c:pt idx="5370">
                  <c:v>61.242873432155079</c:v>
                </c:pt>
                <c:pt idx="5371">
                  <c:v>61.254275940706961</c:v>
                </c:pt>
                <c:pt idx="5372">
                  <c:v>61.265678449258843</c:v>
                </c:pt>
                <c:pt idx="5373">
                  <c:v>61.277080957810718</c:v>
                </c:pt>
                <c:pt idx="5374">
                  <c:v>61.288483466362599</c:v>
                </c:pt>
                <c:pt idx="5375">
                  <c:v>61.299885974914481</c:v>
                </c:pt>
                <c:pt idx="5376">
                  <c:v>61.311288483466363</c:v>
                </c:pt>
                <c:pt idx="5377">
                  <c:v>61.322690992018245</c:v>
                </c:pt>
                <c:pt idx="5378">
                  <c:v>61.334093500570134</c:v>
                </c:pt>
                <c:pt idx="5379">
                  <c:v>61.345496009122002</c:v>
                </c:pt>
                <c:pt idx="5380">
                  <c:v>61.356898517673883</c:v>
                </c:pt>
                <c:pt idx="5381">
                  <c:v>61.368301026225765</c:v>
                </c:pt>
                <c:pt idx="5382">
                  <c:v>61.379703534777654</c:v>
                </c:pt>
                <c:pt idx="5383">
                  <c:v>61.391106043329536</c:v>
                </c:pt>
                <c:pt idx="5384">
                  <c:v>61.402508551881418</c:v>
                </c:pt>
                <c:pt idx="5385">
                  <c:v>61.413911060433293</c:v>
                </c:pt>
                <c:pt idx="5386">
                  <c:v>61.425313568985175</c:v>
                </c:pt>
                <c:pt idx="5387">
                  <c:v>61.436716077537056</c:v>
                </c:pt>
                <c:pt idx="5388">
                  <c:v>61.448118586088938</c:v>
                </c:pt>
                <c:pt idx="5389">
                  <c:v>61.45952109464082</c:v>
                </c:pt>
                <c:pt idx="5390">
                  <c:v>61.470923603192709</c:v>
                </c:pt>
                <c:pt idx="5391">
                  <c:v>61.482326111744577</c:v>
                </c:pt>
                <c:pt idx="5392">
                  <c:v>61.493728620296459</c:v>
                </c:pt>
                <c:pt idx="5393">
                  <c:v>61.505131128848348</c:v>
                </c:pt>
                <c:pt idx="5394">
                  <c:v>61.516533637400229</c:v>
                </c:pt>
                <c:pt idx="5395">
                  <c:v>61.527936145952111</c:v>
                </c:pt>
                <c:pt idx="5396">
                  <c:v>61.539338654503993</c:v>
                </c:pt>
                <c:pt idx="5397">
                  <c:v>61.550741163055875</c:v>
                </c:pt>
                <c:pt idx="5398">
                  <c:v>61.56214367160775</c:v>
                </c:pt>
                <c:pt idx="5399">
                  <c:v>61.573546180159632</c:v>
                </c:pt>
                <c:pt idx="5400">
                  <c:v>61.584948688711513</c:v>
                </c:pt>
                <c:pt idx="5401">
                  <c:v>61.596351197263402</c:v>
                </c:pt>
                <c:pt idx="5402">
                  <c:v>61.607753705815284</c:v>
                </c:pt>
                <c:pt idx="5403">
                  <c:v>61.619156214367166</c:v>
                </c:pt>
                <c:pt idx="5404">
                  <c:v>61.630558722919041</c:v>
                </c:pt>
                <c:pt idx="5405">
                  <c:v>61.641961231470923</c:v>
                </c:pt>
                <c:pt idx="5406">
                  <c:v>61.653363740022805</c:v>
                </c:pt>
                <c:pt idx="5407">
                  <c:v>61.664766248574686</c:v>
                </c:pt>
                <c:pt idx="5408">
                  <c:v>61.676168757126568</c:v>
                </c:pt>
                <c:pt idx="5409">
                  <c:v>61.687571265678457</c:v>
                </c:pt>
                <c:pt idx="5410">
                  <c:v>61.698973774230325</c:v>
                </c:pt>
                <c:pt idx="5411">
                  <c:v>61.710376282782207</c:v>
                </c:pt>
                <c:pt idx="5412">
                  <c:v>61.721778791334089</c:v>
                </c:pt>
                <c:pt idx="5413">
                  <c:v>61.733181299885977</c:v>
                </c:pt>
                <c:pt idx="5414">
                  <c:v>61.744583808437859</c:v>
                </c:pt>
                <c:pt idx="5415">
                  <c:v>61.755986316989741</c:v>
                </c:pt>
                <c:pt idx="5416">
                  <c:v>61.767388825541616</c:v>
                </c:pt>
                <c:pt idx="5417">
                  <c:v>61.778791334093498</c:v>
                </c:pt>
                <c:pt idx="5418">
                  <c:v>61.79019384264538</c:v>
                </c:pt>
                <c:pt idx="5419">
                  <c:v>61.801596351197261</c:v>
                </c:pt>
                <c:pt idx="5420">
                  <c:v>61.812998859749143</c:v>
                </c:pt>
                <c:pt idx="5421">
                  <c:v>61.824401368301032</c:v>
                </c:pt>
                <c:pt idx="5422">
                  <c:v>61.835803876852914</c:v>
                </c:pt>
                <c:pt idx="5423">
                  <c:v>61.847206385404782</c:v>
                </c:pt>
                <c:pt idx="5424">
                  <c:v>61.858608893956671</c:v>
                </c:pt>
                <c:pt idx="5425">
                  <c:v>61.870011402508553</c:v>
                </c:pt>
                <c:pt idx="5426">
                  <c:v>61.881413911060434</c:v>
                </c:pt>
                <c:pt idx="5427">
                  <c:v>61.892816419612316</c:v>
                </c:pt>
                <c:pt idx="5428">
                  <c:v>61.904218928164198</c:v>
                </c:pt>
                <c:pt idx="5429">
                  <c:v>61.915621436716073</c:v>
                </c:pt>
                <c:pt idx="5430">
                  <c:v>61.927023945267955</c:v>
                </c:pt>
                <c:pt idx="5431">
                  <c:v>61.938426453819837</c:v>
                </c:pt>
                <c:pt idx="5432">
                  <c:v>61.949828962371726</c:v>
                </c:pt>
                <c:pt idx="5433">
                  <c:v>61.961231470923607</c:v>
                </c:pt>
                <c:pt idx="5434">
                  <c:v>61.972633979475489</c:v>
                </c:pt>
                <c:pt idx="5435">
                  <c:v>61.984036488027364</c:v>
                </c:pt>
                <c:pt idx="5436">
                  <c:v>61.995438996579246</c:v>
                </c:pt>
                <c:pt idx="5437">
                  <c:v>62.006841505131128</c:v>
                </c:pt>
                <c:pt idx="5438">
                  <c:v>62.01824401368301</c:v>
                </c:pt>
                <c:pt idx="5439">
                  <c:v>62.029646522234891</c:v>
                </c:pt>
                <c:pt idx="5440">
                  <c:v>62.04104903078678</c:v>
                </c:pt>
                <c:pt idx="5441">
                  <c:v>62.052451539338662</c:v>
                </c:pt>
                <c:pt idx="5442">
                  <c:v>62.06385404789053</c:v>
                </c:pt>
                <c:pt idx="5443">
                  <c:v>62.075256556442412</c:v>
                </c:pt>
                <c:pt idx="5444">
                  <c:v>62.086659064994301</c:v>
                </c:pt>
                <c:pt idx="5445">
                  <c:v>62.098061573546183</c:v>
                </c:pt>
                <c:pt idx="5446">
                  <c:v>62.109464082098064</c:v>
                </c:pt>
                <c:pt idx="5447">
                  <c:v>62.120866590649946</c:v>
                </c:pt>
                <c:pt idx="5448">
                  <c:v>62.132269099201821</c:v>
                </c:pt>
                <c:pt idx="5449">
                  <c:v>62.143671607753703</c:v>
                </c:pt>
                <c:pt idx="5450">
                  <c:v>62.155074116305585</c:v>
                </c:pt>
                <c:pt idx="5451">
                  <c:v>62.166476624857467</c:v>
                </c:pt>
                <c:pt idx="5452">
                  <c:v>62.177879133409355</c:v>
                </c:pt>
                <c:pt idx="5453">
                  <c:v>62.189281641961237</c:v>
                </c:pt>
                <c:pt idx="5454">
                  <c:v>62.200684150513105</c:v>
                </c:pt>
                <c:pt idx="5455">
                  <c:v>62.212086659064994</c:v>
                </c:pt>
                <c:pt idx="5456">
                  <c:v>62.223489167616876</c:v>
                </c:pt>
                <c:pt idx="5457">
                  <c:v>62.234891676168758</c:v>
                </c:pt>
                <c:pt idx="5458">
                  <c:v>62.246294184720639</c:v>
                </c:pt>
                <c:pt idx="5459">
                  <c:v>62.257696693272521</c:v>
                </c:pt>
                <c:pt idx="5460">
                  <c:v>62.269099201824396</c:v>
                </c:pt>
                <c:pt idx="5461">
                  <c:v>62.280501710376278</c:v>
                </c:pt>
                <c:pt idx="5462">
                  <c:v>62.29190421892816</c:v>
                </c:pt>
                <c:pt idx="5463">
                  <c:v>62.303306727480049</c:v>
                </c:pt>
                <c:pt idx="5464">
                  <c:v>62.314709236031931</c:v>
                </c:pt>
                <c:pt idx="5465">
                  <c:v>62.326111744583812</c:v>
                </c:pt>
                <c:pt idx="5466">
                  <c:v>62.337514253135694</c:v>
                </c:pt>
                <c:pt idx="5467">
                  <c:v>62.348916761687569</c:v>
                </c:pt>
                <c:pt idx="5468">
                  <c:v>62.360319270239451</c:v>
                </c:pt>
                <c:pt idx="5469">
                  <c:v>62.371721778791333</c:v>
                </c:pt>
                <c:pt idx="5470">
                  <c:v>62.383124287343215</c:v>
                </c:pt>
                <c:pt idx="5471">
                  <c:v>62.394526795895104</c:v>
                </c:pt>
                <c:pt idx="5472">
                  <c:v>62.405929304446985</c:v>
                </c:pt>
                <c:pt idx="5473">
                  <c:v>62.417331812998853</c:v>
                </c:pt>
                <c:pt idx="5474">
                  <c:v>62.428734321550735</c:v>
                </c:pt>
                <c:pt idx="5475">
                  <c:v>62.440136830102624</c:v>
                </c:pt>
                <c:pt idx="5476">
                  <c:v>62.451539338654506</c:v>
                </c:pt>
                <c:pt idx="5477">
                  <c:v>62.462941847206388</c:v>
                </c:pt>
                <c:pt idx="5478">
                  <c:v>62.474344355758269</c:v>
                </c:pt>
                <c:pt idx="5479">
                  <c:v>62.485746864310144</c:v>
                </c:pt>
                <c:pt idx="5480">
                  <c:v>62.497149372862026</c:v>
                </c:pt>
                <c:pt idx="5481">
                  <c:v>62.508551881413908</c:v>
                </c:pt>
                <c:pt idx="5482">
                  <c:v>62.51995438996579</c:v>
                </c:pt>
                <c:pt idx="5483">
                  <c:v>62.531356898517679</c:v>
                </c:pt>
                <c:pt idx="5484">
                  <c:v>62.54275940706956</c:v>
                </c:pt>
                <c:pt idx="5485">
                  <c:v>62.554161915621428</c:v>
                </c:pt>
                <c:pt idx="5486">
                  <c:v>62.565564424173317</c:v>
                </c:pt>
                <c:pt idx="5487">
                  <c:v>62.576966932725199</c:v>
                </c:pt>
                <c:pt idx="5488">
                  <c:v>62.588369441277081</c:v>
                </c:pt>
                <c:pt idx="5489">
                  <c:v>62.599771949828963</c:v>
                </c:pt>
                <c:pt idx="5490">
                  <c:v>62.611174458380844</c:v>
                </c:pt>
                <c:pt idx="5491">
                  <c:v>62.622576966932733</c:v>
                </c:pt>
                <c:pt idx="5492">
                  <c:v>62.633979475484601</c:v>
                </c:pt>
                <c:pt idx="5493">
                  <c:v>62.645381984036483</c:v>
                </c:pt>
                <c:pt idx="5494">
                  <c:v>62.656784492588372</c:v>
                </c:pt>
                <c:pt idx="5495">
                  <c:v>62.668187001140254</c:v>
                </c:pt>
                <c:pt idx="5496">
                  <c:v>62.679589509692136</c:v>
                </c:pt>
                <c:pt idx="5497">
                  <c:v>62.690992018244017</c:v>
                </c:pt>
                <c:pt idx="5498">
                  <c:v>62.702394526795892</c:v>
                </c:pt>
                <c:pt idx="5499">
                  <c:v>62.713797035347774</c:v>
                </c:pt>
                <c:pt idx="5500">
                  <c:v>62.725199543899656</c:v>
                </c:pt>
                <c:pt idx="5501">
                  <c:v>62.736602052451538</c:v>
                </c:pt>
                <c:pt idx="5502">
                  <c:v>62.748004561003427</c:v>
                </c:pt>
                <c:pt idx="5503">
                  <c:v>62.759407069555309</c:v>
                </c:pt>
                <c:pt idx="5504">
                  <c:v>62.770809578107176</c:v>
                </c:pt>
                <c:pt idx="5505">
                  <c:v>62.782212086659058</c:v>
                </c:pt>
                <c:pt idx="5506">
                  <c:v>62.793614595210947</c:v>
                </c:pt>
                <c:pt idx="5507">
                  <c:v>62.805017103762829</c:v>
                </c:pt>
                <c:pt idx="5508">
                  <c:v>62.816419612314711</c:v>
                </c:pt>
                <c:pt idx="5509">
                  <c:v>62.827822120866593</c:v>
                </c:pt>
                <c:pt idx="5510">
                  <c:v>62.839224629418474</c:v>
                </c:pt>
                <c:pt idx="5511">
                  <c:v>62.850627137970349</c:v>
                </c:pt>
                <c:pt idx="5512">
                  <c:v>62.862029646522231</c:v>
                </c:pt>
                <c:pt idx="5513">
                  <c:v>62.873432155074113</c:v>
                </c:pt>
                <c:pt idx="5514">
                  <c:v>62.884834663626002</c:v>
                </c:pt>
                <c:pt idx="5515">
                  <c:v>62.896237172177884</c:v>
                </c:pt>
                <c:pt idx="5516">
                  <c:v>62.907639680729766</c:v>
                </c:pt>
                <c:pt idx="5517">
                  <c:v>62.91904218928164</c:v>
                </c:pt>
                <c:pt idx="5518">
                  <c:v>62.930444697833522</c:v>
                </c:pt>
                <c:pt idx="5519">
                  <c:v>62.941847206385404</c:v>
                </c:pt>
                <c:pt idx="5520">
                  <c:v>62.953249714937286</c:v>
                </c:pt>
                <c:pt idx="5521">
                  <c:v>62.964652223489168</c:v>
                </c:pt>
                <c:pt idx="5522">
                  <c:v>62.976054732041057</c:v>
                </c:pt>
                <c:pt idx="5523">
                  <c:v>62.987457240592924</c:v>
                </c:pt>
                <c:pt idx="5524">
                  <c:v>62.998859749144806</c:v>
                </c:pt>
                <c:pt idx="5525">
                  <c:v>63.010262257696695</c:v>
                </c:pt>
                <c:pt idx="5526">
                  <c:v>63.021664766248577</c:v>
                </c:pt>
                <c:pt idx="5527">
                  <c:v>63.033067274800459</c:v>
                </c:pt>
                <c:pt idx="5528">
                  <c:v>63.044469783352341</c:v>
                </c:pt>
                <c:pt idx="5529">
                  <c:v>63.055872291904215</c:v>
                </c:pt>
                <c:pt idx="5530">
                  <c:v>63.067274800456097</c:v>
                </c:pt>
                <c:pt idx="5531">
                  <c:v>63.078677309007979</c:v>
                </c:pt>
                <c:pt idx="5532">
                  <c:v>63.090079817559861</c:v>
                </c:pt>
                <c:pt idx="5533">
                  <c:v>63.10148232611175</c:v>
                </c:pt>
                <c:pt idx="5534">
                  <c:v>63.112884834663632</c:v>
                </c:pt>
                <c:pt idx="5535">
                  <c:v>63.124287343215514</c:v>
                </c:pt>
                <c:pt idx="5536">
                  <c:v>63.135689851767381</c:v>
                </c:pt>
                <c:pt idx="5537">
                  <c:v>63.14709236031927</c:v>
                </c:pt>
                <c:pt idx="5538">
                  <c:v>63.158494868871152</c:v>
                </c:pt>
                <c:pt idx="5539">
                  <c:v>63.169897377423034</c:v>
                </c:pt>
                <c:pt idx="5540">
                  <c:v>63.181299885974916</c:v>
                </c:pt>
                <c:pt idx="5541">
                  <c:v>63.192702394526798</c:v>
                </c:pt>
                <c:pt idx="5542">
                  <c:v>63.204104903078672</c:v>
                </c:pt>
                <c:pt idx="5543">
                  <c:v>63.215507411630554</c:v>
                </c:pt>
                <c:pt idx="5544">
                  <c:v>63.226909920182436</c:v>
                </c:pt>
                <c:pt idx="5545">
                  <c:v>63.238312428734325</c:v>
                </c:pt>
                <c:pt idx="5546">
                  <c:v>63.249714937286207</c:v>
                </c:pt>
                <c:pt idx="5547">
                  <c:v>63.261117445838089</c:v>
                </c:pt>
                <c:pt idx="5548">
                  <c:v>63.272519954389963</c:v>
                </c:pt>
                <c:pt idx="5549">
                  <c:v>63.283922462941845</c:v>
                </c:pt>
                <c:pt idx="5550">
                  <c:v>63.295324971493727</c:v>
                </c:pt>
                <c:pt idx="5551">
                  <c:v>63.306727480045609</c:v>
                </c:pt>
                <c:pt idx="5552">
                  <c:v>63.318129988597491</c:v>
                </c:pt>
                <c:pt idx="5553">
                  <c:v>63.32953249714938</c:v>
                </c:pt>
                <c:pt idx="5554">
                  <c:v>63.340935005701247</c:v>
                </c:pt>
                <c:pt idx="5555">
                  <c:v>63.352337514253129</c:v>
                </c:pt>
                <c:pt idx="5556">
                  <c:v>63.363740022805018</c:v>
                </c:pt>
                <c:pt idx="5557">
                  <c:v>63.3751425313569</c:v>
                </c:pt>
                <c:pt idx="5558">
                  <c:v>63.386545039908782</c:v>
                </c:pt>
                <c:pt idx="5559">
                  <c:v>63.397947548460664</c:v>
                </c:pt>
                <c:pt idx="5560">
                  <c:v>63.409350057012546</c:v>
                </c:pt>
                <c:pt idx="5561">
                  <c:v>63.42075256556442</c:v>
                </c:pt>
                <c:pt idx="5562">
                  <c:v>63.432155074116302</c:v>
                </c:pt>
                <c:pt idx="5563">
                  <c:v>63.443557582668184</c:v>
                </c:pt>
                <c:pt idx="5564">
                  <c:v>63.454960091220073</c:v>
                </c:pt>
                <c:pt idx="5565">
                  <c:v>63.466362599771955</c:v>
                </c:pt>
                <c:pt idx="5566">
                  <c:v>63.477765108323837</c:v>
                </c:pt>
                <c:pt idx="5567">
                  <c:v>63.489167616875704</c:v>
                </c:pt>
                <c:pt idx="5568">
                  <c:v>63.500570125427593</c:v>
                </c:pt>
                <c:pt idx="5569">
                  <c:v>63.511972633979475</c:v>
                </c:pt>
                <c:pt idx="5570">
                  <c:v>63.523375142531357</c:v>
                </c:pt>
                <c:pt idx="5571">
                  <c:v>63.534777651083239</c:v>
                </c:pt>
                <c:pt idx="5572">
                  <c:v>63.546180159635121</c:v>
                </c:pt>
                <c:pt idx="5573">
                  <c:v>63.557582668186996</c:v>
                </c:pt>
                <c:pt idx="5574">
                  <c:v>63.568985176738877</c:v>
                </c:pt>
                <c:pt idx="5575">
                  <c:v>63.580387685290759</c:v>
                </c:pt>
                <c:pt idx="5576">
                  <c:v>63.591790193842648</c:v>
                </c:pt>
                <c:pt idx="5577">
                  <c:v>63.60319270239453</c:v>
                </c:pt>
                <c:pt idx="5578">
                  <c:v>63.614595210946412</c:v>
                </c:pt>
                <c:pt idx="5579">
                  <c:v>63.625997719498294</c:v>
                </c:pt>
                <c:pt idx="5580">
                  <c:v>63.637400228050168</c:v>
                </c:pt>
                <c:pt idx="5581">
                  <c:v>63.64880273660205</c:v>
                </c:pt>
                <c:pt idx="5582">
                  <c:v>63.660205245153932</c:v>
                </c:pt>
                <c:pt idx="5583">
                  <c:v>63.671607753705814</c:v>
                </c:pt>
                <c:pt idx="5584">
                  <c:v>63.683010262257703</c:v>
                </c:pt>
                <c:pt idx="5585">
                  <c:v>63.694412770809585</c:v>
                </c:pt>
                <c:pt idx="5586">
                  <c:v>63.705815279361452</c:v>
                </c:pt>
                <c:pt idx="5587">
                  <c:v>63.717217787913341</c:v>
                </c:pt>
                <c:pt idx="5588">
                  <c:v>63.728620296465223</c:v>
                </c:pt>
                <c:pt idx="5589">
                  <c:v>63.740022805017105</c:v>
                </c:pt>
                <c:pt idx="5590">
                  <c:v>63.751425313568987</c:v>
                </c:pt>
                <c:pt idx="5591">
                  <c:v>63.762827822120869</c:v>
                </c:pt>
                <c:pt idx="5592">
                  <c:v>63.774230330672744</c:v>
                </c:pt>
                <c:pt idx="5593">
                  <c:v>63.785632839224625</c:v>
                </c:pt>
                <c:pt idx="5594">
                  <c:v>63.797035347776507</c:v>
                </c:pt>
                <c:pt idx="5595">
                  <c:v>63.808437856328396</c:v>
                </c:pt>
                <c:pt idx="5596">
                  <c:v>63.819840364880278</c:v>
                </c:pt>
                <c:pt idx="5597">
                  <c:v>63.83124287343216</c:v>
                </c:pt>
                <c:pt idx="5598">
                  <c:v>63.842645381984028</c:v>
                </c:pt>
                <c:pt idx="5599">
                  <c:v>63.854047890535917</c:v>
                </c:pt>
                <c:pt idx="5600">
                  <c:v>63.865450399087798</c:v>
                </c:pt>
                <c:pt idx="5601">
                  <c:v>63.87685290763968</c:v>
                </c:pt>
                <c:pt idx="5602">
                  <c:v>63.888255416191562</c:v>
                </c:pt>
                <c:pt idx="5603">
                  <c:v>63.899657924743444</c:v>
                </c:pt>
                <c:pt idx="5604">
                  <c:v>63.911060433295333</c:v>
                </c:pt>
                <c:pt idx="5605">
                  <c:v>63.922462941847201</c:v>
                </c:pt>
                <c:pt idx="5606">
                  <c:v>63.933865450399082</c:v>
                </c:pt>
                <c:pt idx="5607">
                  <c:v>63.945267958950971</c:v>
                </c:pt>
                <c:pt idx="5608">
                  <c:v>63.956670467502853</c:v>
                </c:pt>
                <c:pt idx="5609">
                  <c:v>63.968072976054735</c:v>
                </c:pt>
                <c:pt idx="5610">
                  <c:v>63.979475484606617</c:v>
                </c:pt>
                <c:pt idx="5611">
                  <c:v>63.990877993158492</c:v>
                </c:pt>
                <c:pt idx="5612">
                  <c:v>64.002280501710374</c:v>
                </c:pt>
                <c:pt idx="5613">
                  <c:v>64.013683010262255</c:v>
                </c:pt>
                <c:pt idx="5614">
                  <c:v>64.025085518814137</c:v>
                </c:pt>
                <c:pt idx="5615">
                  <c:v>64.036488027366019</c:v>
                </c:pt>
                <c:pt idx="5616">
                  <c:v>64.047890535917901</c:v>
                </c:pt>
                <c:pt idx="5617">
                  <c:v>64.059293044469783</c:v>
                </c:pt>
                <c:pt idx="5618">
                  <c:v>64.070695553021665</c:v>
                </c:pt>
                <c:pt idx="5619">
                  <c:v>64.082098061573546</c:v>
                </c:pt>
                <c:pt idx="5620">
                  <c:v>64.093500570125428</c:v>
                </c:pt>
                <c:pt idx="5621">
                  <c:v>64.10490307867731</c:v>
                </c:pt>
                <c:pt idx="5622">
                  <c:v>64.116305587229192</c:v>
                </c:pt>
                <c:pt idx="5623">
                  <c:v>64.12770809578106</c:v>
                </c:pt>
                <c:pt idx="5624">
                  <c:v>64.139110604332956</c:v>
                </c:pt>
                <c:pt idx="5625">
                  <c:v>64.150513112884838</c:v>
                </c:pt>
                <c:pt idx="5626">
                  <c:v>64.161915621436719</c:v>
                </c:pt>
                <c:pt idx="5627">
                  <c:v>64.173318129988601</c:v>
                </c:pt>
                <c:pt idx="5628">
                  <c:v>64.184720638540483</c:v>
                </c:pt>
                <c:pt idx="5629">
                  <c:v>64.196123147092365</c:v>
                </c:pt>
                <c:pt idx="5630">
                  <c:v>64.207525655644233</c:v>
                </c:pt>
                <c:pt idx="5631">
                  <c:v>64.218928164196114</c:v>
                </c:pt>
                <c:pt idx="5632">
                  <c:v>64.230330672748011</c:v>
                </c:pt>
                <c:pt idx="5633">
                  <c:v>64.241733181299892</c:v>
                </c:pt>
                <c:pt idx="5634">
                  <c:v>64.253135689851774</c:v>
                </c:pt>
                <c:pt idx="5635">
                  <c:v>64.264538198403656</c:v>
                </c:pt>
                <c:pt idx="5636">
                  <c:v>64.275940706955524</c:v>
                </c:pt>
                <c:pt idx="5637">
                  <c:v>64.287343215507406</c:v>
                </c:pt>
                <c:pt idx="5638">
                  <c:v>64.298745724059287</c:v>
                </c:pt>
                <c:pt idx="5639">
                  <c:v>64.310148232611169</c:v>
                </c:pt>
                <c:pt idx="5640">
                  <c:v>64.321550741163065</c:v>
                </c:pt>
                <c:pt idx="5641">
                  <c:v>64.332953249714947</c:v>
                </c:pt>
                <c:pt idx="5642">
                  <c:v>64.344355758266815</c:v>
                </c:pt>
                <c:pt idx="5643">
                  <c:v>64.355758266818697</c:v>
                </c:pt>
                <c:pt idx="5644">
                  <c:v>64.367160775370579</c:v>
                </c:pt>
                <c:pt idx="5645">
                  <c:v>64.37856328392246</c:v>
                </c:pt>
                <c:pt idx="5646">
                  <c:v>64.389965792474342</c:v>
                </c:pt>
                <c:pt idx="5647">
                  <c:v>64.401368301026224</c:v>
                </c:pt>
                <c:pt idx="5648">
                  <c:v>64.412770809578106</c:v>
                </c:pt>
                <c:pt idx="5649">
                  <c:v>64.424173318129988</c:v>
                </c:pt>
                <c:pt idx="5650">
                  <c:v>64.43557582668187</c:v>
                </c:pt>
                <c:pt idx="5651">
                  <c:v>64.446978335233752</c:v>
                </c:pt>
                <c:pt idx="5652">
                  <c:v>64.458380843785633</c:v>
                </c:pt>
                <c:pt idx="5653">
                  <c:v>64.469783352337515</c:v>
                </c:pt>
                <c:pt idx="5654">
                  <c:v>64.481185860889397</c:v>
                </c:pt>
                <c:pt idx="5655">
                  <c:v>64.492588369441279</c:v>
                </c:pt>
                <c:pt idx="5656">
                  <c:v>64.503990877993161</c:v>
                </c:pt>
                <c:pt idx="5657">
                  <c:v>64.515393386545043</c:v>
                </c:pt>
                <c:pt idx="5658">
                  <c:v>64.526795895096924</c:v>
                </c:pt>
                <c:pt idx="5659">
                  <c:v>64.538198403648806</c:v>
                </c:pt>
                <c:pt idx="5660">
                  <c:v>64.549600912200688</c:v>
                </c:pt>
                <c:pt idx="5661">
                  <c:v>64.561003420752556</c:v>
                </c:pt>
                <c:pt idx="5662">
                  <c:v>64.572405929304438</c:v>
                </c:pt>
                <c:pt idx="5663">
                  <c:v>64.583808437856334</c:v>
                </c:pt>
                <c:pt idx="5664">
                  <c:v>64.595210946408216</c:v>
                </c:pt>
                <c:pt idx="5665">
                  <c:v>64.606613454960097</c:v>
                </c:pt>
                <c:pt idx="5666">
                  <c:v>64.618015963511979</c:v>
                </c:pt>
                <c:pt idx="5667">
                  <c:v>64.629418472063847</c:v>
                </c:pt>
                <c:pt idx="5668">
                  <c:v>64.640820980615729</c:v>
                </c:pt>
                <c:pt idx="5669">
                  <c:v>64.652223489167611</c:v>
                </c:pt>
                <c:pt idx="5670">
                  <c:v>64.663625997719492</c:v>
                </c:pt>
                <c:pt idx="5671">
                  <c:v>64.675028506271389</c:v>
                </c:pt>
                <c:pt idx="5672">
                  <c:v>64.68643101482327</c:v>
                </c:pt>
                <c:pt idx="5673">
                  <c:v>64.697833523375152</c:v>
                </c:pt>
                <c:pt idx="5674">
                  <c:v>64.70923603192702</c:v>
                </c:pt>
                <c:pt idx="5675">
                  <c:v>64.720638540478902</c:v>
                </c:pt>
                <c:pt idx="5676">
                  <c:v>64.732041049030784</c:v>
                </c:pt>
                <c:pt idx="5677">
                  <c:v>64.743443557582665</c:v>
                </c:pt>
                <c:pt idx="5678">
                  <c:v>64.754846066134547</c:v>
                </c:pt>
                <c:pt idx="5679">
                  <c:v>64.766248574686429</c:v>
                </c:pt>
                <c:pt idx="5680">
                  <c:v>64.777651083238311</c:v>
                </c:pt>
                <c:pt idx="5681">
                  <c:v>64.789053591790193</c:v>
                </c:pt>
                <c:pt idx="5682">
                  <c:v>64.800456100342075</c:v>
                </c:pt>
                <c:pt idx="5683">
                  <c:v>64.811858608893957</c:v>
                </c:pt>
                <c:pt idx="5684">
                  <c:v>64.823261117445838</c:v>
                </c:pt>
                <c:pt idx="5685">
                  <c:v>64.83466362599772</c:v>
                </c:pt>
                <c:pt idx="5686">
                  <c:v>64.846066134549602</c:v>
                </c:pt>
                <c:pt idx="5687">
                  <c:v>64.857468643101484</c:v>
                </c:pt>
                <c:pt idx="5688">
                  <c:v>64.868871151653366</c:v>
                </c:pt>
                <c:pt idx="5689">
                  <c:v>64.880273660205248</c:v>
                </c:pt>
                <c:pt idx="5690">
                  <c:v>64.89167616875713</c:v>
                </c:pt>
                <c:pt idx="5691">
                  <c:v>64.903078677309011</c:v>
                </c:pt>
                <c:pt idx="5692">
                  <c:v>64.914481185860879</c:v>
                </c:pt>
                <c:pt idx="5693">
                  <c:v>64.925883694412761</c:v>
                </c:pt>
                <c:pt idx="5694">
                  <c:v>64.937286202964657</c:v>
                </c:pt>
                <c:pt idx="5695">
                  <c:v>64.948688711516539</c:v>
                </c:pt>
                <c:pt idx="5696">
                  <c:v>64.960091220068421</c:v>
                </c:pt>
                <c:pt idx="5697">
                  <c:v>64.971493728620302</c:v>
                </c:pt>
                <c:pt idx="5698">
                  <c:v>64.982896237172184</c:v>
                </c:pt>
                <c:pt idx="5699">
                  <c:v>64.994298745724052</c:v>
                </c:pt>
                <c:pt idx="5700">
                  <c:v>65.005701254275934</c:v>
                </c:pt>
                <c:pt idx="5701">
                  <c:v>65.017103762827816</c:v>
                </c:pt>
                <c:pt idx="5702">
                  <c:v>65.028506271379712</c:v>
                </c:pt>
                <c:pt idx="5703">
                  <c:v>65.039908779931594</c:v>
                </c:pt>
                <c:pt idx="5704">
                  <c:v>65.051311288483475</c:v>
                </c:pt>
                <c:pt idx="5705">
                  <c:v>65.062713797035343</c:v>
                </c:pt>
                <c:pt idx="5706">
                  <c:v>65.074116305587225</c:v>
                </c:pt>
                <c:pt idx="5707">
                  <c:v>65.085518814139107</c:v>
                </c:pt>
                <c:pt idx="5708">
                  <c:v>65.096921322690989</c:v>
                </c:pt>
                <c:pt idx="5709">
                  <c:v>65.10832383124287</c:v>
                </c:pt>
                <c:pt idx="5710">
                  <c:v>65.119726339794752</c:v>
                </c:pt>
                <c:pt idx="5711">
                  <c:v>65.131128848346634</c:v>
                </c:pt>
                <c:pt idx="5712">
                  <c:v>65.142531356898516</c:v>
                </c:pt>
                <c:pt idx="5713">
                  <c:v>65.153933865450398</c:v>
                </c:pt>
                <c:pt idx="5714">
                  <c:v>65.16533637400228</c:v>
                </c:pt>
                <c:pt idx="5715">
                  <c:v>65.176738882554162</c:v>
                </c:pt>
                <c:pt idx="5716">
                  <c:v>65.188141391106043</c:v>
                </c:pt>
                <c:pt idx="5717">
                  <c:v>65.199543899657925</c:v>
                </c:pt>
                <c:pt idx="5718">
                  <c:v>65.210946408209807</c:v>
                </c:pt>
                <c:pt idx="5719">
                  <c:v>65.222348916761689</c:v>
                </c:pt>
                <c:pt idx="5720">
                  <c:v>65.233751425313571</c:v>
                </c:pt>
                <c:pt idx="5721">
                  <c:v>65.245153933865453</c:v>
                </c:pt>
                <c:pt idx="5722">
                  <c:v>65.256556442417335</c:v>
                </c:pt>
                <c:pt idx="5723">
                  <c:v>65.267958950969216</c:v>
                </c:pt>
                <c:pt idx="5724">
                  <c:v>65.279361459521084</c:v>
                </c:pt>
                <c:pt idx="5725">
                  <c:v>65.29076396807298</c:v>
                </c:pt>
                <c:pt idx="5726">
                  <c:v>65.302166476624862</c:v>
                </c:pt>
                <c:pt idx="5727">
                  <c:v>65.313568985176744</c:v>
                </c:pt>
                <c:pt idx="5728">
                  <c:v>65.324971493728626</c:v>
                </c:pt>
                <c:pt idx="5729">
                  <c:v>65.336374002280508</c:v>
                </c:pt>
                <c:pt idx="5730">
                  <c:v>65.347776510832375</c:v>
                </c:pt>
                <c:pt idx="5731">
                  <c:v>65.359179019384257</c:v>
                </c:pt>
                <c:pt idx="5732">
                  <c:v>65.370581527936139</c:v>
                </c:pt>
                <c:pt idx="5733">
                  <c:v>65.381984036488035</c:v>
                </c:pt>
                <c:pt idx="5734">
                  <c:v>65.393386545039917</c:v>
                </c:pt>
                <c:pt idx="5735">
                  <c:v>65.404789053591799</c:v>
                </c:pt>
                <c:pt idx="5736">
                  <c:v>65.416191562143666</c:v>
                </c:pt>
                <c:pt idx="5737">
                  <c:v>65.427594070695548</c:v>
                </c:pt>
                <c:pt idx="5738">
                  <c:v>65.43899657924743</c:v>
                </c:pt>
                <c:pt idx="5739">
                  <c:v>65.450399087799312</c:v>
                </c:pt>
                <c:pt idx="5740">
                  <c:v>65.461801596351194</c:v>
                </c:pt>
                <c:pt idx="5741">
                  <c:v>65.473204104903076</c:v>
                </c:pt>
                <c:pt idx="5742">
                  <c:v>65.484606613454972</c:v>
                </c:pt>
                <c:pt idx="5743">
                  <c:v>65.496009122006839</c:v>
                </c:pt>
                <c:pt idx="5744">
                  <c:v>65.507411630558721</c:v>
                </c:pt>
                <c:pt idx="5745">
                  <c:v>65.518814139110603</c:v>
                </c:pt>
                <c:pt idx="5746">
                  <c:v>65.530216647662485</c:v>
                </c:pt>
                <c:pt idx="5747">
                  <c:v>65.541619156214367</c:v>
                </c:pt>
                <c:pt idx="5748">
                  <c:v>65.553021664766248</c:v>
                </c:pt>
                <c:pt idx="5749">
                  <c:v>65.56442417331813</c:v>
                </c:pt>
                <c:pt idx="5750">
                  <c:v>65.575826681870012</c:v>
                </c:pt>
                <c:pt idx="5751">
                  <c:v>65.587229190421894</c:v>
                </c:pt>
                <c:pt idx="5752">
                  <c:v>65.598631698973776</c:v>
                </c:pt>
                <c:pt idx="5753">
                  <c:v>65.610034207525658</c:v>
                </c:pt>
                <c:pt idx="5754">
                  <c:v>65.62143671607754</c:v>
                </c:pt>
                <c:pt idx="5755">
                  <c:v>65.632839224629407</c:v>
                </c:pt>
                <c:pt idx="5756">
                  <c:v>65.644241733181303</c:v>
                </c:pt>
                <c:pt idx="5757">
                  <c:v>65.655644241733185</c:v>
                </c:pt>
                <c:pt idx="5758">
                  <c:v>65.667046750285067</c:v>
                </c:pt>
                <c:pt idx="5759">
                  <c:v>65.678449258836949</c:v>
                </c:pt>
                <c:pt idx="5760">
                  <c:v>65.689851767388831</c:v>
                </c:pt>
                <c:pt idx="5761">
                  <c:v>65.701254275940698</c:v>
                </c:pt>
                <c:pt idx="5762">
                  <c:v>65.71265678449258</c:v>
                </c:pt>
                <c:pt idx="5763">
                  <c:v>65.724059293044462</c:v>
                </c:pt>
                <c:pt idx="5764">
                  <c:v>65.735461801596358</c:v>
                </c:pt>
                <c:pt idx="5765">
                  <c:v>65.74686431014824</c:v>
                </c:pt>
                <c:pt idx="5766">
                  <c:v>65.758266818700122</c:v>
                </c:pt>
                <c:pt idx="5767">
                  <c:v>65.769669327252004</c:v>
                </c:pt>
                <c:pt idx="5768">
                  <c:v>65.781071835803871</c:v>
                </c:pt>
                <c:pt idx="5769">
                  <c:v>65.792474344355753</c:v>
                </c:pt>
                <c:pt idx="5770">
                  <c:v>65.803876852907635</c:v>
                </c:pt>
                <c:pt idx="5771">
                  <c:v>65.815279361459517</c:v>
                </c:pt>
                <c:pt idx="5772">
                  <c:v>65.826681870011399</c:v>
                </c:pt>
                <c:pt idx="5773">
                  <c:v>65.838084378563295</c:v>
                </c:pt>
                <c:pt idx="5774">
                  <c:v>65.849486887115162</c:v>
                </c:pt>
                <c:pt idx="5775">
                  <c:v>65.860889395667044</c:v>
                </c:pt>
                <c:pt idx="5776">
                  <c:v>65.872291904218926</c:v>
                </c:pt>
                <c:pt idx="5777">
                  <c:v>65.883694412770808</c:v>
                </c:pt>
                <c:pt idx="5778">
                  <c:v>65.89509692132269</c:v>
                </c:pt>
                <c:pt idx="5779">
                  <c:v>65.906499429874572</c:v>
                </c:pt>
                <c:pt idx="5780">
                  <c:v>65.917901938426454</c:v>
                </c:pt>
                <c:pt idx="5781">
                  <c:v>65.929304446978335</c:v>
                </c:pt>
                <c:pt idx="5782">
                  <c:v>65.940706955530217</c:v>
                </c:pt>
                <c:pt idx="5783">
                  <c:v>65.952109464082099</c:v>
                </c:pt>
                <c:pt idx="5784">
                  <c:v>65.963511972633981</c:v>
                </c:pt>
                <c:pt idx="5785">
                  <c:v>65.974914481185863</c:v>
                </c:pt>
                <c:pt idx="5786">
                  <c:v>65.986316989737745</c:v>
                </c:pt>
                <c:pt idx="5787">
                  <c:v>65.997719498289626</c:v>
                </c:pt>
                <c:pt idx="5788">
                  <c:v>66.009122006841508</c:v>
                </c:pt>
                <c:pt idx="5789">
                  <c:v>66.02052451539339</c:v>
                </c:pt>
                <c:pt idx="5790">
                  <c:v>66.031927023945272</c:v>
                </c:pt>
                <c:pt idx="5791">
                  <c:v>66.043329532497154</c:v>
                </c:pt>
                <c:pt idx="5792">
                  <c:v>66.054732041049036</c:v>
                </c:pt>
                <c:pt idx="5793">
                  <c:v>66.066134549600903</c:v>
                </c:pt>
                <c:pt idx="5794">
                  <c:v>66.077537058152785</c:v>
                </c:pt>
                <c:pt idx="5795">
                  <c:v>66.088939566704681</c:v>
                </c:pt>
                <c:pt idx="5796">
                  <c:v>66.100342075256563</c:v>
                </c:pt>
                <c:pt idx="5797">
                  <c:v>66.111744583808445</c:v>
                </c:pt>
                <c:pt idx="5798">
                  <c:v>66.123147092360327</c:v>
                </c:pt>
                <c:pt idx="5799">
                  <c:v>66.134549600912194</c:v>
                </c:pt>
                <c:pt idx="5800">
                  <c:v>66.145952109464076</c:v>
                </c:pt>
                <c:pt idx="5801">
                  <c:v>66.157354618015958</c:v>
                </c:pt>
                <c:pt idx="5802">
                  <c:v>66.16875712656784</c:v>
                </c:pt>
                <c:pt idx="5803">
                  <c:v>66.180159635119722</c:v>
                </c:pt>
                <c:pt idx="5804">
                  <c:v>66.191562143671618</c:v>
                </c:pt>
                <c:pt idx="5805">
                  <c:v>66.202964652223486</c:v>
                </c:pt>
                <c:pt idx="5806">
                  <c:v>66.214367160775367</c:v>
                </c:pt>
                <c:pt idx="5807">
                  <c:v>66.225769669327249</c:v>
                </c:pt>
                <c:pt idx="5808">
                  <c:v>66.237172177879131</c:v>
                </c:pt>
                <c:pt idx="5809">
                  <c:v>66.248574686431013</c:v>
                </c:pt>
                <c:pt idx="5810">
                  <c:v>66.259977194982895</c:v>
                </c:pt>
                <c:pt idx="5811">
                  <c:v>66.271379703534777</c:v>
                </c:pt>
                <c:pt idx="5812">
                  <c:v>66.282782212086659</c:v>
                </c:pt>
                <c:pt idx="5813">
                  <c:v>66.29418472063854</c:v>
                </c:pt>
                <c:pt idx="5814">
                  <c:v>66.305587229190422</c:v>
                </c:pt>
                <c:pt idx="5815">
                  <c:v>66.316989737742304</c:v>
                </c:pt>
                <c:pt idx="5816">
                  <c:v>66.328392246294186</c:v>
                </c:pt>
                <c:pt idx="5817">
                  <c:v>66.339794754846068</c:v>
                </c:pt>
                <c:pt idx="5818">
                  <c:v>66.35119726339795</c:v>
                </c:pt>
                <c:pt idx="5819">
                  <c:v>66.362599771949832</c:v>
                </c:pt>
                <c:pt idx="5820">
                  <c:v>66.374002280501713</c:v>
                </c:pt>
                <c:pt idx="5821">
                  <c:v>66.385404789053595</c:v>
                </c:pt>
                <c:pt idx="5822">
                  <c:v>66.396807297605477</c:v>
                </c:pt>
                <c:pt idx="5823">
                  <c:v>66.408209806157359</c:v>
                </c:pt>
                <c:pt idx="5824">
                  <c:v>66.419612314709227</c:v>
                </c:pt>
                <c:pt idx="5825">
                  <c:v>66.431014823261108</c:v>
                </c:pt>
                <c:pt idx="5826">
                  <c:v>66.442417331813004</c:v>
                </c:pt>
                <c:pt idx="5827">
                  <c:v>66.453819840364886</c:v>
                </c:pt>
                <c:pt idx="5828">
                  <c:v>66.465222348916768</c:v>
                </c:pt>
                <c:pt idx="5829">
                  <c:v>66.47662485746865</c:v>
                </c:pt>
                <c:pt idx="5830">
                  <c:v>66.488027366020518</c:v>
                </c:pt>
                <c:pt idx="5831">
                  <c:v>66.4994298745724</c:v>
                </c:pt>
                <c:pt idx="5832">
                  <c:v>66.510832383124281</c:v>
                </c:pt>
                <c:pt idx="5833">
                  <c:v>66.522234891676163</c:v>
                </c:pt>
                <c:pt idx="5834">
                  <c:v>66.533637400228045</c:v>
                </c:pt>
                <c:pt idx="5835">
                  <c:v>66.545039908779941</c:v>
                </c:pt>
                <c:pt idx="5836">
                  <c:v>66.556442417331823</c:v>
                </c:pt>
                <c:pt idx="5837">
                  <c:v>66.567844925883691</c:v>
                </c:pt>
                <c:pt idx="5838">
                  <c:v>66.579247434435572</c:v>
                </c:pt>
                <c:pt idx="5839">
                  <c:v>66.590649942987454</c:v>
                </c:pt>
                <c:pt idx="5840">
                  <c:v>66.602052451539336</c:v>
                </c:pt>
                <c:pt idx="5841">
                  <c:v>66.613454960091218</c:v>
                </c:pt>
                <c:pt idx="5842">
                  <c:v>66.6248574686431</c:v>
                </c:pt>
                <c:pt idx="5843">
                  <c:v>66.636259977194982</c:v>
                </c:pt>
                <c:pt idx="5844">
                  <c:v>66.647662485746864</c:v>
                </c:pt>
                <c:pt idx="5845">
                  <c:v>66.659064994298745</c:v>
                </c:pt>
                <c:pt idx="5846">
                  <c:v>66.670467502850627</c:v>
                </c:pt>
                <c:pt idx="5847">
                  <c:v>66.681870011402509</c:v>
                </c:pt>
                <c:pt idx="5848">
                  <c:v>66.693272519954391</c:v>
                </c:pt>
                <c:pt idx="5849">
                  <c:v>66.704675028506273</c:v>
                </c:pt>
                <c:pt idx="5850">
                  <c:v>66.716077537058155</c:v>
                </c:pt>
                <c:pt idx="5851">
                  <c:v>66.727480045610037</c:v>
                </c:pt>
                <c:pt idx="5852">
                  <c:v>66.738882554161918</c:v>
                </c:pt>
                <c:pt idx="5853">
                  <c:v>66.7502850627138</c:v>
                </c:pt>
                <c:pt idx="5854">
                  <c:v>66.761687571265682</c:v>
                </c:pt>
                <c:pt idx="5855">
                  <c:v>66.773090079817564</c:v>
                </c:pt>
                <c:pt idx="5856">
                  <c:v>66.784492588369432</c:v>
                </c:pt>
                <c:pt idx="5857">
                  <c:v>66.795895096921328</c:v>
                </c:pt>
                <c:pt idx="5858">
                  <c:v>66.80729760547321</c:v>
                </c:pt>
                <c:pt idx="5859">
                  <c:v>66.818700114025091</c:v>
                </c:pt>
                <c:pt idx="5860">
                  <c:v>66.830102622576973</c:v>
                </c:pt>
                <c:pt idx="5861">
                  <c:v>66.841505131128855</c:v>
                </c:pt>
                <c:pt idx="5862">
                  <c:v>66.852907639680723</c:v>
                </c:pt>
                <c:pt idx="5863">
                  <c:v>66.864310148232605</c:v>
                </c:pt>
                <c:pt idx="5864">
                  <c:v>66.875712656784486</c:v>
                </c:pt>
                <c:pt idx="5865">
                  <c:v>66.887115165336368</c:v>
                </c:pt>
                <c:pt idx="5866">
                  <c:v>66.898517673888264</c:v>
                </c:pt>
                <c:pt idx="5867">
                  <c:v>66.909920182440146</c:v>
                </c:pt>
                <c:pt idx="5868">
                  <c:v>66.921322690992014</c:v>
                </c:pt>
                <c:pt idx="5869">
                  <c:v>66.932725199543896</c:v>
                </c:pt>
                <c:pt idx="5870">
                  <c:v>66.944127708095778</c:v>
                </c:pt>
                <c:pt idx="5871">
                  <c:v>66.955530216647659</c:v>
                </c:pt>
                <c:pt idx="5872">
                  <c:v>66.966932725199541</c:v>
                </c:pt>
                <c:pt idx="5873">
                  <c:v>66.978335233751423</c:v>
                </c:pt>
                <c:pt idx="5874">
                  <c:v>66.989737742303305</c:v>
                </c:pt>
                <c:pt idx="5875">
                  <c:v>67.001140250855187</c:v>
                </c:pt>
                <c:pt idx="5876">
                  <c:v>67.012542759407069</c:v>
                </c:pt>
                <c:pt idx="5877">
                  <c:v>67.02394526795895</c:v>
                </c:pt>
                <c:pt idx="5878">
                  <c:v>67.035347776510832</c:v>
                </c:pt>
                <c:pt idx="5879">
                  <c:v>67.046750285062714</c:v>
                </c:pt>
                <c:pt idx="5880">
                  <c:v>67.058152793614596</c:v>
                </c:pt>
                <c:pt idx="5881">
                  <c:v>67.069555302166478</c:v>
                </c:pt>
                <c:pt idx="5882">
                  <c:v>67.08095781071836</c:v>
                </c:pt>
                <c:pt idx="5883">
                  <c:v>67.092360319270242</c:v>
                </c:pt>
                <c:pt idx="5884">
                  <c:v>67.103762827822123</c:v>
                </c:pt>
                <c:pt idx="5885">
                  <c:v>67.115165336374005</c:v>
                </c:pt>
                <c:pt idx="5886">
                  <c:v>67.126567844925887</c:v>
                </c:pt>
                <c:pt idx="5887">
                  <c:v>67.137970353477755</c:v>
                </c:pt>
                <c:pt idx="5888">
                  <c:v>67.149372862029651</c:v>
                </c:pt>
                <c:pt idx="5889">
                  <c:v>67.160775370581533</c:v>
                </c:pt>
                <c:pt idx="5890">
                  <c:v>67.172177879133415</c:v>
                </c:pt>
                <c:pt idx="5891">
                  <c:v>67.183580387685296</c:v>
                </c:pt>
                <c:pt idx="5892">
                  <c:v>67.194982896237178</c:v>
                </c:pt>
                <c:pt idx="5893">
                  <c:v>67.206385404789046</c:v>
                </c:pt>
                <c:pt idx="5894">
                  <c:v>67.217787913340928</c:v>
                </c:pt>
                <c:pt idx="5895">
                  <c:v>67.22919042189281</c:v>
                </c:pt>
                <c:pt idx="5896">
                  <c:v>67.240592930444691</c:v>
                </c:pt>
                <c:pt idx="5897">
                  <c:v>67.251995438996587</c:v>
                </c:pt>
                <c:pt idx="5898">
                  <c:v>67.263397947548469</c:v>
                </c:pt>
                <c:pt idx="5899">
                  <c:v>67.274800456100337</c:v>
                </c:pt>
                <c:pt idx="5900">
                  <c:v>67.286202964652219</c:v>
                </c:pt>
                <c:pt idx="5901">
                  <c:v>67.297605473204101</c:v>
                </c:pt>
                <c:pt idx="5902">
                  <c:v>67.309007981755983</c:v>
                </c:pt>
                <c:pt idx="5903">
                  <c:v>67.320410490307864</c:v>
                </c:pt>
                <c:pt idx="5904">
                  <c:v>67.331812998859746</c:v>
                </c:pt>
                <c:pt idx="5905">
                  <c:v>67.343215507411642</c:v>
                </c:pt>
                <c:pt idx="5906">
                  <c:v>67.35461801596351</c:v>
                </c:pt>
                <c:pt idx="5907">
                  <c:v>67.366020524515392</c:v>
                </c:pt>
                <c:pt idx="5908">
                  <c:v>67.377423033067274</c:v>
                </c:pt>
                <c:pt idx="5909">
                  <c:v>67.388825541619156</c:v>
                </c:pt>
                <c:pt idx="5910">
                  <c:v>67.400228050171037</c:v>
                </c:pt>
                <c:pt idx="5911">
                  <c:v>67.411630558722919</c:v>
                </c:pt>
                <c:pt idx="5912">
                  <c:v>67.423033067274801</c:v>
                </c:pt>
                <c:pt idx="5913">
                  <c:v>67.434435575826683</c:v>
                </c:pt>
                <c:pt idx="5914">
                  <c:v>67.445838084378565</c:v>
                </c:pt>
                <c:pt idx="5915">
                  <c:v>67.457240592930447</c:v>
                </c:pt>
                <c:pt idx="5916">
                  <c:v>67.468643101482328</c:v>
                </c:pt>
                <c:pt idx="5917">
                  <c:v>67.48004561003421</c:v>
                </c:pt>
                <c:pt idx="5918">
                  <c:v>67.491448118586078</c:v>
                </c:pt>
                <c:pt idx="5919">
                  <c:v>67.502850627137974</c:v>
                </c:pt>
                <c:pt idx="5920">
                  <c:v>67.514253135689856</c:v>
                </c:pt>
                <c:pt idx="5921">
                  <c:v>67.525655644241738</c:v>
                </c:pt>
                <c:pt idx="5922">
                  <c:v>67.53705815279362</c:v>
                </c:pt>
                <c:pt idx="5923">
                  <c:v>67.548460661345501</c:v>
                </c:pt>
                <c:pt idx="5924">
                  <c:v>67.559863169897383</c:v>
                </c:pt>
                <c:pt idx="5925">
                  <c:v>67.571265678449251</c:v>
                </c:pt>
                <c:pt idx="5926">
                  <c:v>67.582668187001133</c:v>
                </c:pt>
                <c:pt idx="5927">
                  <c:v>67.594070695553015</c:v>
                </c:pt>
                <c:pt idx="5928">
                  <c:v>67.605473204104911</c:v>
                </c:pt>
                <c:pt idx="5929">
                  <c:v>67.616875712656793</c:v>
                </c:pt>
                <c:pt idx="5930">
                  <c:v>67.628278221208674</c:v>
                </c:pt>
                <c:pt idx="5931">
                  <c:v>67.639680729760542</c:v>
                </c:pt>
                <c:pt idx="5932">
                  <c:v>67.651083238312424</c:v>
                </c:pt>
                <c:pt idx="5933">
                  <c:v>67.662485746864306</c:v>
                </c:pt>
                <c:pt idx="5934">
                  <c:v>67.673888255416188</c:v>
                </c:pt>
                <c:pt idx="5935">
                  <c:v>67.685290763968069</c:v>
                </c:pt>
                <c:pt idx="5936">
                  <c:v>67.696693272519965</c:v>
                </c:pt>
                <c:pt idx="5937">
                  <c:v>67.708095781071833</c:v>
                </c:pt>
                <c:pt idx="5938">
                  <c:v>67.719498289623715</c:v>
                </c:pt>
                <c:pt idx="5939">
                  <c:v>67.730900798175597</c:v>
                </c:pt>
                <c:pt idx="5940">
                  <c:v>67.742303306727479</c:v>
                </c:pt>
                <c:pt idx="5941">
                  <c:v>67.753705815279361</c:v>
                </c:pt>
                <c:pt idx="5942">
                  <c:v>67.765108323831242</c:v>
                </c:pt>
                <c:pt idx="5943">
                  <c:v>67.776510832383124</c:v>
                </c:pt>
                <c:pt idx="5944">
                  <c:v>67.787913340935006</c:v>
                </c:pt>
                <c:pt idx="5945">
                  <c:v>67.799315849486888</c:v>
                </c:pt>
                <c:pt idx="5946">
                  <c:v>67.81071835803877</c:v>
                </c:pt>
                <c:pt idx="5947">
                  <c:v>67.822120866590652</c:v>
                </c:pt>
                <c:pt idx="5948">
                  <c:v>67.833523375142533</c:v>
                </c:pt>
                <c:pt idx="5949">
                  <c:v>67.844925883694415</c:v>
                </c:pt>
                <c:pt idx="5950">
                  <c:v>67.856328392246297</c:v>
                </c:pt>
                <c:pt idx="5951">
                  <c:v>67.867730900798179</c:v>
                </c:pt>
                <c:pt idx="5952">
                  <c:v>67.879133409350061</c:v>
                </c:pt>
                <c:pt idx="5953">
                  <c:v>67.890535917901943</c:v>
                </c:pt>
                <c:pt idx="5954">
                  <c:v>67.901938426453825</c:v>
                </c:pt>
                <c:pt idx="5955">
                  <c:v>67.913340935005706</c:v>
                </c:pt>
                <c:pt idx="5956">
                  <c:v>67.924743443557574</c:v>
                </c:pt>
                <c:pt idx="5957">
                  <c:v>67.936145952109456</c:v>
                </c:pt>
                <c:pt idx="5958">
                  <c:v>67.947548460661338</c:v>
                </c:pt>
                <c:pt idx="5959">
                  <c:v>67.958950969213234</c:v>
                </c:pt>
                <c:pt idx="5960">
                  <c:v>67.970353477765116</c:v>
                </c:pt>
                <c:pt idx="5961">
                  <c:v>67.981755986316998</c:v>
                </c:pt>
                <c:pt idx="5962">
                  <c:v>67.993158494868865</c:v>
                </c:pt>
                <c:pt idx="5963">
                  <c:v>68.004561003420747</c:v>
                </c:pt>
                <c:pt idx="5964">
                  <c:v>68.015963511972629</c:v>
                </c:pt>
                <c:pt idx="5965">
                  <c:v>68.027366020524511</c:v>
                </c:pt>
                <c:pt idx="5966">
                  <c:v>68.038768529076393</c:v>
                </c:pt>
                <c:pt idx="5967">
                  <c:v>68.050171037628289</c:v>
                </c:pt>
                <c:pt idx="5968">
                  <c:v>68.061573546180156</c:v>
                </c:pt>
                <c:pt idx="5969">
                  <c:v>68.072976054732038</c:v>
                </c:pt>
                <c:pt idx="5970">
                  <c:v>68.08437856328392</c:v>
                </c:pt>
                <c:pt idx="5971">
                  <c:v>68.095781071835802</c:v>
                </c:pt>
                <c:pt idx="5972">
                  <c:v>68.107183580387684</c:v>
                </c:pt>
                <c:pt idx="5973">
                  <c:v>68.118586088939566</c:v>
                </c:pt>
                <c:pt idx="5974">
                  <c:v>68.129988597491447</c:v>
                </c:pt>
                <c:pt idx="5975">
                  <c:v>68.141391106043329</c:v>
                </c:pt>
                <c:pt idx="5976">
                  <c:v>68.152793614595211</c:v>
                </c:pt>
                <c:pt idx="5977">
                  <c:v>68.164196123147093</c:v>
                </c:pt>
                <c:pt idx="5978">
                  <c:v>68.175598631698975</c:v>
                </c:pt>
                <c:pt idx="5979">
                  <c:v>68.187001140250857</c:v>
                </c:pt>
                <c:pt idx="5980">
                  <c:v>68.198403648802739</c:v>
                </c:pt>
                <c:pt idx="5981">
                  <c:v>68.20980615735462</c:v>
                </c:pt>
                <c:pt idx="5982">
                  <c:v>68.221208665906502</c:v>
                </c:pt>
                <c:pt idx="5983">
                  <c:v>68.232611174458384</c:v>
                </c:pt>
                <c:pt idx="5984">
                  <c:v>68.244013683010266</c:v>
                </c:pt>
                <c:pt idx="5985">
                  <c:v>68.255416191562148</c:v>
                </c:pt>
                <c:pt idx="5986">
                  <c:v>68.26681870011403</c:v>
                </c:pt>
                <c:pt idx="5987">
                  <c:v>68.278221208665897</c:v>
                </c:pt>
                <c:pt idx="5988">
                  <c:v>68.289623717217779</c:v>
                </c:pt>
                <c:pt idx="5989">
                  <c:v>68.301026225769661</c:v>
                </c:pt>
                <c:pt idx="5990">
                  <c:v>68.312428734321557</c:v>
                </c:pt>
                <c:pt idx="5991">
                  <c:v>68.323831242873439</c:v>
                </c:pt>
                <c:pt idx="5992">
                  <c:v>68.335233751425321</c:v>
                </c:pt>
                <c:pt idx="5993">
                  <c:v>68.346636259977203</c:v>
                </c:pt>
                <c:pt idx="5994">
                  <c:v>68.35803876852907</c:v>
                </c:pt>
                <c:pt idx="5995">
                  <c:v>68.369441277080952</c:v>
                </c:pt>
                <c:pt idx="5996">
                  <c:v>68.380843785632834</c:v>
                </c:pt>
                <c:pt idx="5997">
                  <c:v>68.392246294184716</c:v>
                </c:pt>
                <c:pt idx="5998">
                  <c:v>68.403648802736612</c:v>
                </c:pt>
                <c:pt idx="5999">
                  <c:v>68.415051311288494</c:v>
                </c:pt>
                <c:pt idx="6000">
                  <c:v>68.426453819840361</c:v>
                </c:pt>
                <c:pt idx="6001">
                  <c:v>68.437856328392243</c:v>
                </c:pt>
                <c:pt idx="6002">
                  <c:v>68.449258836944125</c:v>
                </c:pt>
                <c:pt idx="6003">
                  <c:v>68.460661345496007</c:v>
                </c:pt>
                <c:pt idx="6004">
                  <c:v>68.472063854047889</c:v>
                </c:pt>
                <c:pt idx="6005">
                  <c:v>68.483466362599771</c:v>
                </c:pt>
                <c:pt idx="6006">
                  <c:v>68.494868871151652</c:v>
                </c:pt>
                <c:pt idx="6007">
                  <c:v>68.506271379703534</c:v>
                </c:pt>
                <c:pt idx="6008">
                  <c:v>68.517673888255416</c:v>
                </c:pt>
                <c:pt idx="6009">
                  <c:v>68.529076396807298</c:v>
                </c:pt>
                <c:pt idx="6010">
                  <c:v>68.54047890535918</c:v>
                </c:pt>
                <c:pt idx="6011">
                  <c:v>68.551881413911062</c:v>
                </c:pt>
                <c:pt idx="6012">
                  <c:v>68.563283922462944</c:v>
                </c:pt>
                <c:pt idx="6013">
                  <c:v>68.574686431014825</c:v>
                </c:pt>
                <c:pt idx="6014">
                  <c:v>68.586088939566707</c:v>
                </c:pt>
                <c:pt idx="6015">
                  <c:v>68.597491448118589</c:v>
                </c:pt>
                <c:pt idx="6016">
                  <c:v>68.608893956670471</c:v>
                </c:pt>
                <c:pt idx="6017">
                  <c:v>68.620296465222353</c:v>
                </c:pt>
                <c:pt idx="6018">
                  <c:v>68.631698973774235</c:v>
                </c:pt>
                <c:pt idx="6019">
                  <c:v>68.643101482326102</c:v>
                </c:pt>
                <c:pt idx="6020">
                  <c:v>68.654503990877984</c:v>
                </c:pt>
                <c:pt idx="6021">
                  <c:v>68.66590649942988</c:v>
                </c:pt>
                <c:pt idx="6022">
                  <c:v>68.677309007981762</c:v>
                </c:pt>
                <c:pt idx="6023">
                  <c:v>68.688711516533644</c:v>
                </c:pt>
                <c:pt idx="6024">
                  <c:v>68.700114025085526</c:v>
                </c:pt>
                <c:pt idx="6025">
                  <c:v>68.711516533637393</c:v>
                </c:pt>
                <c:pt idx="6026">
                  <c:v>68.722919042189275</c:v>
                </c:pt>
                <c:pt idx="6027">
                  <c:v>68.734321550741157</c:v>
                </c:pt>
                <c:pt idx="6028">
                  <c:v>68.745724059293039</c:v>
                </c:pt>
                <c:pt idx="6029">
                  <c:v>68.757126567844935</c:v>
                </c:pt>
                <c:pt idx="6030">
                  <c:v>68.768529076396817</c:v>
                </c:pt>
                <c:pt idx="6031">
                  <c:v>68.779931584948685</c:v>
                </c:pt>
                <c:pt idx="6032">
                  <c:v>68.791334093500566</c:v>
                </c:pt>
                <c:pt idx="6033">
                  <c:v>68.802736602052448</c:v>
                </c:pt>
                <c:pt idx="6034">
                  <c:v>68.81413911060433</c:v>
                </c:pt>
                <c:pt idx="6035">
                  <c:v>68.825541619156212</c:v>
                </c:pt>
                <c:pt idx="6036">
                  <c:v>68.836944127708094</c:v>
                </c:pt>
                <c:pt idx="6037">
                  <c:v>68.848346636259976</c:v>
                </c:pt>
                <c:pt idx="6038">
                  <c:v>68.859749144811857</c:v>
                </c:pt>
                <c:pt idx="6039">
                  <c:v>68.871151653363739</c:v>
                </c:pt>
                <c:pt idx="6040">
                  <c:v>68.882554161915621</c:v>
                </c:pt>
                <c:pt idx="6041">
                  <c:v>68.893956670467503</c:v>
                </c:pt>
                <c:pt idx="6042">
                  <c:v>68.905359179019385</c:v>
                </c:pt>
                <c:pt idx="6043">
                  <c:v>68.916761687571267</c:v>
                </c:pt>
                <c:pt idx="6044">
                  <c:v>68.928164196123149</c:v>
                </c:pt>
                <c:pt idx="6045">
                  <c:v>68.93956670467503</c:v>
                </c:pt>
                <c:pt idx="6046">
                  <c:v>68.950969213226912</c:v>
                </c:pt>
                <c:pt idx="6047">
                  <c:v>68.962371721778794</c:v>
                </c:pt>
                <c:pt idx="6048">
                  <c:v>68.973774230330676</c:v>
                </c:pt>
                <c:pt idx="6049">
                  <c:v>68.985176738882558</c:v>
                </c:pt>
                <c:pt idx="6050">
                  <c:v>68.996579247434425</c:v>
                </c:pt>
                <c:pt idx="6051">
                  <c:v>69.007981755986307</c:v>
                </c:pt>
                <c:pt idx="6052">
                  <c:v>69.019384264538203</c:v>
                </c:pt>
                <c:pt idx="6053">
                  <c:v>69.030786773090085</c:v>
                </c:pt>
                <c:pt idx="6054">
                  <c:v>69.042189281641967</c:v>
                </c:pt>
                <c:pt idx="6055">
                  <c:v>69.053591790193849</c:v>
                </c:pt>
                <c:pt idx="6056">
                  <c:v>69.064994298745717</c:v>
                </c:pt>
                <c:pt idx="6057">
                  <c:v>69.076396807297598</c:v>
                </c:pt>
                <c:pt idx="6058">
                  <c:v>69.08779931584948</c:v>
                </c:pt>
                <c:pt idx="6059">
                  <c:v>69.099201824401362</c:v>
                </c:pt>
                <c:pt idx="6060">
                  <c:v>69.110604332953258</c:v>
                </c:pt>
                <c:pt idx="6061">
                  <c:v>69.12200684150514</c:v>
                </c:pt>
                <c:pt idx="6062">
                  <c:v>69.133409350057022</c:v>
                </c:pt>
                <c:pt idx="6063">
                  <c:v>69.14481185860889</c:v>
                </c:pt>
                <c:pt idx="6064">
                  <c:v>69.156214367160771</c:v>
                </c:pt>
                <c:pt idx="6065">
                  <c:v>69.167616875712653</c:v>
                </c:pt>
                <c:pt idx="6066">
                  <c:v>69.179019384264535</c:v>
                </c:pt>
                <c:pt idx="6067">
                  <c:v>69.190421892816417</c:v>
                </c:pt>
                <c:pt idx="6068">
                  <c:v>69.201824401368299</c:v>
                </c:pt>
                <c:pt idx="6069">
                  <c:v>69.213226909920181</c:v>
                </c:pt>
                <c:pt idx="6070">
                  <c:v>69.224629418472063</c:v>
                </c:pt>
                <c:pt idx="6071">
                  <c:v>69.236031927023944</c:v>
                </c:pt>
                <c:pt idx="6072">
                  <c:v>69.247434435575826</c:v>
                </c:pt>
                <c:pt idx="6073">
                  <c:v>69.258836944127708</c:v>
                </c:pt>
                <c:pt idx="6074">
                  <c:v>69.27023945267959</c:v>
                </c:pt>
                <c:pt idx="6075">
                  <c:v>69.281641961231472</c:v>
                </c:pt>
                <c:pt idx="6076">
                  <c:v>69.293044469783354</c:v>
                </c:pt>
                <c:pt idx="6077">
                  <c:v>69.304446978335235</c:v>
                </c:pt>
                <c:pt idx="6078">
                  <c:v>69.315849486887117</c:v>
                </c:pt>
                <c:pt idx="6079">
                  <c:v>69.327251995438999</c:v>
                </c:pt>
                <c:pt idx="6080">
                  <c:v>69.338654503990881</c:v>
                </c:pt>
                <c:pt idx="6081">
                  <c:v>69.350057012542749</c:v>
                </c:pt>
                <c:pt idx="6082">
                  <c:v>69.361459521094631</c:v>
                </c:pt>
                <c:pt idx="6083">
                  <c:v>69.372862029646527</c:v>
                </c:pt>
                <c:pt idx="6084">
                  <c:v>69.384264538198408</c:v>
                </c:pt>
                <c:pt idx="6085">
                  <c:v>69.39566704675029</c:v>
                </c:pt>
                <c:pt idx="6086">
                  <c:v>69.407069555302172</c:v>
                </c:pt>
                <c:pt idx="6087">
                  <c:v>69.418472063854054</c:v>
                </c:pt>
                <c:pt idx="6088">
                  <c:v>69.429874572405922</c:v>
                </c:pt>
                <c:pt idx="6089">
                  <c:v>69.441277080957803</c:v>
                </c:pt>
                <c:pt idx="6090">
                  <c:v>69.452679589509685</c:v>
                </c:pt>
                <c:pt idx="6091">
                  <c:v>69.464082098061581</c:v>
                </c:pt>
                <c:pt idx="6092">
                  <c:v>69.475484606613463</c:v>
                </c:pt>
                <c:pt idx="6093">
                  <c:v>69.486887115165345</c:v>
                </c:pt>
                <c:pt idx="6094">
                  <c:v>69.498289623717213</c:v>
                </c:pt>
                <c:pt idx="6095">
                  <c:v>69.509692132269095</c:v>
                </c:pt>
                <c:pt idx="6096">
                  <c:v>69.521094640820976</c:v>
                </c:pt>
                <c:pt idx="6097">
                  <c:v>69.532497149372858</c:v>
                </c:pt>
                <c:pt idx="6098">
                  <c:v>69.54389965792474</c:v>
                </c:pt>
                <c:pt idx="6099">
                  <c:v>69.555302166476622</c:v>
                </c:pt>
                <c:pt idx="6100">
                  <c:v>69.566704675028504</c:v>
                </c:pt>
                <c:pt idx="6101">
                  <c:v>69.578107183580386</c:v>
                </c:pt>
                <c:pt idx="6102">
                  <c:v>69.589509692132268</c:v>
                </c:pt>
                <c:pt idx="6103">
                  <c:v>69.600912200684149</c:v>
                </c:pt>
                <c:pt idx="6104">
                  <c:v>69.612314709236031</c:v>
                </c:pt>
                <c:pt idx="6105">
                  <c:v>69.623717217787913</c:v>
                </c:pt>
                <c:pt idx="6106">
                  <c:v>69.635119726339795</c:v>
                </c:pt>
                <c:pt idx="6107">
                  <c:v>69.646522234891677</c:v>
                </c:pt>
                <c:pt idx="6108">
                  <c:v>69.657924743443559</c:v>
                </c:pt>
                <c:pt idx="6109">
                  <c:v>69.669327251995441</c:v>
                </c:pt>
                <c:pt idx="6110">
                  <c:v>69.680729760547322</c:v>
                </c:pt>
                <c:pt idx="6111">
                  <c:v>69.692132269099204</c:v>
                </c:pt>
                <c:pt idx="6112">
                  <c:v>69.703534777651086</c:v>
                </c:pt>
                <c:pt idx="6113">
                  <c:v>69.714937286202954</c:v>
                </c:pt>
                <c:pt idx="6114">
                  <c:v>69.72633979475485</c:v>
                </c:pt>
                <c:pt idx="6115">
                  <c:v>69.737742303306732</c:v>
                </c:pt>
                <c:pt idx="6116">
                  <c:v>69.749144811858613</c:v>
                </c:pt>
                <c:pt idx="6117">
                  <c:v>69.760547320410495</c:v>
                </c:pt>
                <c:pt idx="6118">
                  <c:v>69.771949828962377</c:v>
                </c:pt>
                <c:pt idx="6119">
                  <c:v>69.783352337514245</c:v>
                </c:pt>
                <c:pt idx="6120">
                  <c:v>69.794754846066127</c:v>
                </c:pt>
                <c:pt idx="6121">
                  <c:v>69.806157354618009</c:v>
                </c:pt>
                <c:pt idx="6122">
                  <c:v>69.817559863169905</c:v>
                </c:pt>
                <c:pt idx="6123">
                  <c:v>69.828962371721786</c:v>
                </c:pt>
                <c:pt idx="6124">
                  <c:v>69.840364880273668</c:v>
                </c:pt>
                <c:pt idx="6125">
                  <c:v>69.851767388825536</c:v>
                </c:pt>
                <c:pt idx="6126">
                  <c:v>69.863169897377418</c:v>
                </c:pt>
                <c:pt idx="6127">
                  <c:v>69.8745724059293</c:v>
                </c:pt>
                <c:pt idx="6128">
                  <c:v>69.885974914481181</c:v>
                </c:pt>
                <c:pt idx="6129">
                  <c:v>69.897377423033063</c:v>
                </c:pt>
                <c:pt idx="6130">
                  <c:v>69.908779931584945</c:v>
                </c:pt>
                <c:pt idx="6131">
                  <c:v>69.920182440136841</c:v>
                </c:pt>
                <c:pt idx="6132">
                  <c:v>69.931584948688709</c:v>
                </c:pt>
                <c:pt idx="6133">
                  <c:v>69.942987457240591</c:v>
                </c:pt>
                <c:pt idx="6134">
                  <c:v>69.954389965792473</c:v>
                </c:pt>
                <c:pt idx="6135">
                  <c:v>69.965792474344354</c:v>
                </c:pt>
                <c:pt idx="6136">
                  <c:v>69.977194982896236</c:v>
                </c:pt>
                <c:pt idx="6137">
                  <c:v>69.988597491448118</c:v>
                </c:pt>
                <c:pt idx="6138">
                  <c:v>70</c:v>
                </c:pt>
                <c:pt idx="6139">
                  <c:v>70.011402508551882</c:v>
                </c:pt>
                <c:pt idx="6140">
                  <c:v>70.022805017103764</c:v>
                </c:pt>
                <c:pt idx="6141">
                  <c:v>70.034207525655646</c:v>
                </c:pt>
                <c:pt idx="6142">
                  <c:v>70.045610034207527</c:v>
                </c:pt>
                <c:pt idx="6143">
                  <c:v>70.057012542759409</c:v>
                </c:pt>
                <c:pt idx="6144">
                  <c:v>70.068415051311277</c:v>
                </c:pt>
                <c:pt idx="6145">
                  <c:v>70.079817559863173</c:v>
                </c:pt>
                <c:pt idx="6146">
                  <c:v>70.091220068415055</c:v>
                </c:pt>
                <c:pt idx="6147">
                  <c:v>70.102622576966937</c:v>
                </c:pt>
                <c:pt idx="6148">
                  <c:v>70.114025085518819</c:v>
                </c:pt>
                <c:pt idx="6149">
                  <c:v>70.1254275940707</c:v>
                </c:pt>
                <c:pt idx="6150">
                  <c:v>70.136830102622568</c:v>
                </c:pt>
                <c:pt idx="6151">
                  <c:v>70.14823261117445</c:v>
                </c:pt>
                <c:pt idx="6152">
                  <c:v>70.159635119726332</c:v>
                </c:pt>
                <c:pt idx="6153">
                  <c:v>70.171037628278228</c:v>
                </c:pt>
                <c:pt idx="6154">
                  <c:v>70.18244013683011</c:v>
                </c:pt>
                <c:pt idx="6155">
                  <c:v>70.193842645381991</c:v>
                </c:pt>
                <c:pt idx="6156">
                  <c:v>70.205245153933873</c:v>
                </c:pt>
                <c:pt idx="6157">
                  <c:v>70.216647662485741</c:v>
                </c:pt>
                <c:pt idx="6158">
                  <c:v>70.228050171037623</c:v>
                </c:pt>
                <c:pt idx="6159">
                  <c:v>70.239452679589505</c:v>
                </c:pt>
                <c:pt idx="6160">
                  <c:v>70.250855188141387</c:v>
                </c:pt>
                <c:pt idx="6161">
                  <c:v>70.262257696693268</c:v>
                </c:pt>
                <c:pt idx="6162">
                  <c:v>70.273660205245164</c:v>
                </c:pt>
                <c:pt idx="6163">
                  <c:v>70.285062713797032</c:v>
                </c:pt>
                <c:pt idx="6164">
                  <c:v>70.296465222348914</c:v>
                </c:pt>
                <c:pt idx="6165">
                  <c:v>70.307867730900796</c:v>
                </c:pt>
                <c:pt idx="6166">
                  <c:v>70.319270239452678</c:v>
                </c:pt>
                <c:pt idx="6167">
                  <c:v>70.330672748004559</c:v>
                </c:pt>
                <c:pt idx="6168">
                  <c:v>70.342075256556441</c:v>
                </c:pt>
                <c:pt idx="6169">
                  <c:v>70.353477765108323</c:v>
                </c:pt>
                <c:pt idx="6170">
                  <c:v>70.364880273660205</c:v>
                </c:pt>
                <c:pt idx="6171">
                  <c:v>70.376282782212087</c:v>
                </c:pt>
                <c:pt idx="6172">
                  <c:v>70.387685290763969</c:v>
                </c:pt>
                <c:pt idx="6173">
                  <c:v>70.399087799315851</c:v>
                </c:pt>
                <c:pt idx="6174">
                  <c:v>70.410490307867732</c:v>
                </c:pt>
                <c:pt idx="6175">
                  <c:v>70.421892816419614</c:v>
                </c:pt>
                <c:pt idx="6176">
                  <c:v>70.433295324971496</c:v>
                </c:pt>
                <c:pt idx="6177">
                  <c:v>70.444697833523378</c:v>
                </c:pt>
                <c:pt idx="6178">
                  <c:v>70.45610034207526</c:v>
                </c:pt>
                <c:pt idx="6179">
                  <c:v>70.467502850627142</c:v>
                </c:pt>
                <c:pt idx="6180">
                  <c:v>70.478905359179024</c:v>
                </c:pt>
                <c:pt idx="6181">
                  <c:v>70.490307867730905</c:v>
                </c:pt>
                <c:pt idx="6182">
                  <c:v>70.501710376282773</c:v>
                </c:pt>
                <c:pt idx="6183">
                  <c:v>70.513112884834655</c:v>
                </c:pt>
                <c:pt idx="6184">
                  <c:v>70.524515393386551</c:v>
                </c:pt>
                <c:pt idx="6185">
                  <c:v>70.535917901938433</c:v>
                </c:pt>
                <c:pt idx="6186">
                  <c:v>70.547320410490315</c:v>
                </c:pt>
                <c:pt idx="6187">
                  <c:v>70.558722919042197</c:v>
                </c:pt>
                <c:pt idx="6188">
                  <c:v>70.570125427594064</c:v>
                </c:pt>
                <c:pt idx="6189">
                  <c:v>70.581527936145946</c:v>
                </c:pt>
                <c:pt idx="6190">
                  <c:v>70.592930444697828</c:v>
                </c:pt>
                <c:pt idx="6191">
                  <c:v>70.60433295324971</c:v>
                </c:pt>
                <c:pt idx="6192">
                  <c:v>70.615735461801592</c:v>
                </c:pt>
                <c:pt idx="6193">
                  <c:v>70.627137970353488</c:v>
                </c:pt>
                <c:pt idx="6194">
                  <c:v>70.638540478905355</c:v>
                </c:pt>
                <c:pt idx="6195">
                  <c:v>70.649942987457237</c:v>
                </c:pt>
                <c:pt idx="6196">
                  <c:v>70.661345496009119</c:v>
                </c:pt>
                <c:pt idx="6197">
                  <c:v>70.672748004561001</c:v>
                </c:pt>
                <c:pt idx="6198">
                  <c:v>70.684150513112883</c:v>
                </c:pt>
                <c:pt idx="6199">
                  <c:v>70.695553021664765</c:v>
                </c:pt>
                <c:pt idx="6200">
                  <c:v>70.706955530216646</c:v>
                </c:pt>
                <c:pt idx="6201">
                  <c:v>70.718358038768528</c:v>
                </c:pt>
                <c:pt idx="6202">
                  <c:v>70.72976054732041</c:v>
                </c:pt>
                <c:pt idx="6203">
                  <c:v>70.741163055872292</c:v>
                </c:pt>
                <c:pt idx="6204">
                  <c:v>70.752565564424174</c:v>
                </c:pt>
                <c:pt idx="6205">
                  <c:v>70.763968072976056</c:v>
                </c:pt>
                <c:pt idx="6206">
                  <c:v>70.775370581527937</c:v>
                </c:pt>
                <c:pt idx="6207">
                  <c:v>70.786773090079819</c:v>
                </c:pt>
                <c:pt idx="6208">
                  <c:v>70.798175598631701</c:v>
                </c:pt>
                <c:pt idx="6209">
                  <c:v>70.809578107183583</c:v>
                </c:pt>
                <c:pt idx="6210">
                  <c:v>70.820980615735465</c:v>
                </c:pt>
                <c:pt idx="6211">
                  <c:v>70.832383124287347</c:v>
                </c:pt>
                <c:pt idx="6212">
                  <c:v>70.843785632839229</c:v>
                </c:pt>
                <c:pt idx="6213">
                  <c:v>70.855188141391096</c:v>
                </c:pt>
                <c:pt idx="6214">
                  <c:v>70.866590649942978</c:v>
                </c:pt>
                <c:pt idx="6215">
                  <c:v>70.877993158494874</c:v>
                </c:pt>
                <c:pt idx="6216">
                  <c:v>70.889395667046756</c:v>
                </c:pt>
                <c:pt idx="6217">
                  <c:v>70.900798175598638</c:v>
                </c:pt>
                <c:pt idx="6218">
                  <c:v>70.91220068415052</c:v>
                </c:pt>
                <c:pt idx="6219">
                  <c:v>70.923603192702387</c:v>
                </c:pt>
                <c:pt idx="6220">
                  <c:v>70.935005701254269</c:v>
                </c:pt>
                <c:pt idx="6221">
                  <c:v>70.946408209806151</c:v>
                </c:pt>
                <c:pt idx="6222">
                  <c:v>70.957810718358033</c:v>
                </c:pt>
                <c:pt idx="6223">
                  <c:v>70.969213226909915</c:v>
                </c:pt>
                <c:pt idx="6224">
                  <c:v>70.980615735461811</c:v>
                </c:pt>
                <c:pt idx="6225">
                  <c:v>70.992018244013693</c:v>
                </c:pt>
                <c:pt idx="6226">
                  <c:v>71.00342075256556</c:v>
                </c:pt>
                <c:pt idx="6227">
                  <c:v>71.014823261117442</c:v>
                </c:pt>
                <c:pt idx="6228">
                  <c:v>71.026225769669324</c:v>
                </c:pt>
                <c:pt idx="6229">
                  <c:v>71.037628278221206</c:v>
                </c:pt>
                <c:pt idx="6230">
                  <c:v>71.049030786773088</c:v>
                </c:pt>
                <c:pt idx="6231">
                  <c:v>71.06043329532497</c:v>
                </c:pt>
                <c:pt idx="6232">
                  <c:v>71.071835803876851</c:v>
                </c:pt>
                <c:pt idx="6233">
                  <c:v>71.083238312428733</c:v>
                </c:pt>
                <c:pt idx="6234">
                  <c:v>71.094640820980615</c:v>
                </c:pt>
                <c:pt idx="6235">
                  <c:v>71.106043329532497</c:v>
                </c:pt>
                <c:pt idx="6236">
                  <c:v>71.117445838084379</c:v>
                </c:pt>
                <c:pt idx="6237">
                  <c:v>71.128848346636261</c:v>
                </c:pt>
                <c:pt idx="6238">
                  <c:v>71.140250855188143</c:v>
                </c:pt>
                <c:pt idx="6239">
                  <c:v>71.151653363740024</c:v>
                </c:pt>
                <c:pt idx="6240">
                  <c:v>71.163055872291906</c:v>
                </c:pt>
                <c:pt idx="6241">
                  <c:v>71.174458380843788</c:v>
                </c:pt>
                <c:pt idx="6242">
                  <c:v>71.18586088939567</c:v>
                </c:pt>
                <c:pt idx="6243">
                  <c:v>71.197263397947552</c:v>
                </c:pt>
                <c:pt idx="6244">
                  <c:v>71.208665906499434</c:v>
                </c:pt>
                <c:pt idx="6245">
                  <c:v>71.220068415051301</c:v>
                </c:pt>
                <c:pt idx="6246">
                  <c:v>71.231470923603197</c:v>
                </c:pt>
                <c:pt idx="6247">
                  <c:v>71.242873432155079</c:v>
                </c:pt>
                <c:pt idx="6248">
                  <c:v>71.254275940706961</c:v>
                </c:pt>
                <c:pt idx="6249">
                  <c:v>71.265678449258843</c:v>
                </c:pt>
                <c:pt idx="6250">
                  <c:v>71.277080957810725</c:v>
                </c:pt>
                <c:pt idx="6251">
                  <c:v>71.288483466362592</c:v>
                </c:pt>
                <c:pt idx="6252">
                  <c:v>71.299885974914474</c:v>
                </c:pt>
                <c:pt idx="6253">
                  <c:v>71.311288483466356</c:v>
                </c:pt>
                <c:pt idx="6254">
                  <c:v>71.322690992018238</c:v>
                </c:pt>
                <c:pt idx="6255">
                  <c:v>71.334093500570134</c:v>
                </c:pt>
                <c:pt idx="6256">
                  <c:v>71.345496009122016</c:v>
                </c:pt>
                <c:pt idx="6257">
                  <c:v>71.356898517673883</c:v>
                </c:pt>
                <c:pt idx="6258">
                  <c:v>71.368301026225765</c:v>
                </c:pt>
                <c:pt idx="6259">
                  <c:v>71.379703534777647</c:v>
                </c:pt>
                <c:pt idx="6260">
                  <c:v>71.391106043329529</c:v>
                </c:pt>
                <c:pt idx="6261">
                  <c:v>71.402508551881411</c:v>
                </c:pt>
                <c:pt idx="6262">
                  <c:v>71.413911060433293</c:v>
                </c:pt>
                <c:pt idx="6263">
                  <c:v>71.425313568985175</c:v>
                </c:pt>
                <c:pt idx="6264">
                  <c:v>71.436716077537056</c:v>
                </c:pt>
                <c:pt idx="6265">
                  <c:v>71.448118586088938</c:v>
                </c:pt>
                <c:pt idx="6266">
                  <c:v>71.45952109464082</c:v>
                </c:pt>
                <c:pt idx="6267">
                  <c:v>71.470923603192702</c:v>
                </c:pt>
                <c:pt idx="6268">
                  <c:v>71.482326111744584</c:v>
                </c:pt>
                <c:pt idx="6269">
                  <c:v>71.493728620296466</c:v>
                </c:pt>
                <c:pt idx="6270">
                  <c:v>71.505131128848348</c:v>
                </c:pt>
                <c:pt idx="6271">
                  <c:v>71.516533637400229</c:v>
                </c:pt>
                <c:pt idx="6272">
                  <c:v>71.527936145952111</c:v>
                </c:pt>
                <c:pt idx="6273">
                  <c:v>71.539338654503993</c:v>
                </c:pt>
                <c:pt idx="6274">
                  <c:v>71.550741163055875</c:v>
                </c:pt>
                <c:pt idx="6275">
                  <c:v>71.562143671607757</c:v>
                </c:pt>
                <c:pt idx="6276">
                  <c:v>71.573546180159624</c:v>
                </c:pt>
                <c:pt idx="6277">
                  <c:v>71.584948688711521</c:v>
                </c:pt>
                <c:pt idx="6278">
                  <c:v>71.596351197263402</c:v>
                </c:pt>
                <c:pt idx="6279">
                  <c:v>71.607753705815284</c:v>
                </c:pt>
                <c:pt idx="6280">
                  <c:v>71.619156214367166</c:v>
                </c:pt>
                <c:pt idx="6281">
                  <c:v>71.630558722919048</c:v>
                </c:pt>
                <c:pt idx="6282">
                  <c:v>71.641961231470916</c:v>
                </c:pt>
                <c:pt idx="6283">
                  <c:v>71.653363740022797</c:v>
                </c:pt>
                <c:pt idx="6284">
                  <c:v>71.664766248574679</c:v>
                </c:pt>
                <c:pt idx="6285">
                  <c:v>71.676168757126561</c:v>
                </c:pt>
                <c:pt idx="6286">
                  <c:v>71.687571265678457</c:v>
                </c:pt>
                <c:pt idx="6287">
                  <c:v>71.698973774230339</c:v>
                </c:pt>
                <c:pt idx="6288">
                  <c:v>71.710376282782207</c:v>
                </c:pt>
                <c:pt idx="6289">
                  <c:v>71.721778791334089</c:v>
                </c:pt>
                <c:pt idx="6290">
                  <c:v>71.73318129988597</c:v>
                </c:pt>
                <c:pt idx="6291">
                  <c:v>71.744583808437852</c:v>
                </c:pt>
                <c:pt idx="6292">
                  <c:v>71.755986316989734</c:v>
                </c:pt>
                <c:pt idx="6293">
                  <c:v>71.767388825541616</c:v>
                </c:pt>
                <c:pt idx="6294">
                  <c:v>71.778791334093512</c:v>
                </c:pt>
                <c:pt idx="6295">
                  <c:v>71.79019384264538</c:v>
                </c:pt>
                <c:pt idx="6296">
                  <c:v>71.801596351197261</c:v>
                </c:pt>
                <c:pt idx="6297">
                  <c:v>71.812998859749143</c:v>
                </c:pt>
                <c:pt idx="6298">
                  <c:v>71.824401368301025</c:v>
                </c:pt>
                <c:pt idx="6299">
                  <c:v>71.835803876852907</c:v>
                </c:pt>
                <c:pt idx="6300">
                  <c:v>71.847206385404789</c:v>
                </c:pt>
                <c:pt idx="6301">
                  <c:v>71.858608893956671</c:v>
                </c:pt>
                <c:pt idx="6302">
                  <c:v>71.870011402508553</c:v>
                </c:pt>
                <c:pt idx="6303">
                  <c:v>71.881413911060434</c:v>
                </c:pt>
                <c:pt idx="6304">
                  <c:v>71.892816419612316</c:v>
                </c:pt>
                <c:pt idx="6305">
                  <c:v>71.904218928164198</c:v>
                </c:pt>
                <c:pt idx="6306">
                  <c:v>71.91562143671608</c:v>
                </c:pt>
                <c:pt idx="6307">
                  <c:v>71.927023945267948</c:v>
                </c:pt>
                <c:pt idx="6308">
                  <c:v>71.938426453819844</c:v>
                </c:pt>
                <c:pt idx="6309">
                  <c:v>71.949828962371726</c:v>
                </c:pt>
                <c:pt idx="6310">
                  <c:v>71.961231470923607</c:v>
                </c:pt>
                <c:pt idx="6311">
                  <c:v>71.972633979475489</c:v>
                </c:pt>
                <c:pt idx="6312">
                  <c:v>71.984036488027371</c:v>
                </c:pt>
                <c:pt idx="6313">
                  <c:v>71.995438996579253</c:v>
                </c:pt>
                <c:pt idx="6314">
                  <c:v>72.006841505131121</c:v>
                </c:pt>
                <c:pt idx="6315">
                  <c:v>72.018244013683002</c:v>
                </c:pt>
                <c:pt idx="6316">
                  <c:v>72.029646522234884</c:v>
                </c:pt>
                <c:pt idx="6317">
                  <c:v>72.04104903078678</c:v>
                </c:pt>
                <c:pt idx="6318">
                  <c:v>72.052451539338662</c:v>
                </c:pt>
                <c:pt idx="6319">
                  <c:v>72.063854047890544</c:v>
                </c:pt>
                <c:pt idx="6320">
                  <c:v>72.075256556442412</c:v>
                </c:pt>
                <c:pt idx="6321">
                  <c:v>72.086659064994294</c:v>
                </c:pt>
                <c:pt idx="6322">
                  <c:v>72.098061573546175</c:v>
                </c:pt>
                <c:pt idx="6323">
                  <c:v>72.109464082098057</c:v>
                </c:pt>
                <c:pt idx="6324">
                  <c:v>72.120866590649939</c:v>
                </c:pt>
                <c:pt idx="6325">
                  <c:v>72.132269099201835</c:v>
                </c:pt>
                <c:pt idx="6326">
                  <c:v>72.143671607753703</c:v>
                </c:pt>
                <c:pt idx="6327">
                  <c:v>72.155074116305585</c:v>
                </c:pt>
                <c:pt idx="6328">
                  <c:v>72.166476624857467</c:v>
                </c:pt>
                <c:pt idx="6329">
                  <c:v>72.177879133409348</c:v>
                </c:pt>
                <c:pt idx="6330">
                  <c:v>72.18928164196123</c:v>
                </c:pt>
                <c:pt idx="6331">
                  <c:v>72.200684150513112</c:v>
                </c:pt>
                <c:pt idx="6332">
                  <c:v>72.212086659064994</c:v>
                </c:pt>
                <c:pt idx="6333">
                  <c:v>72.223489167616876</c:v>
                </c:pt>
                <c:pt idx="6334">
                  <c:v>72.234891676168758</c:v>
                </c:pt>
                <c:pt idx="6335">
                  <c:v>72.246294184720639</c:v>
                </c:pt>
                <c:pt idx="6336">
                  <c:v>72.257696693272521</c:v>
                </c:pt>
                <c:pt idx="6337">
                  <c:v>72.269099201824403</c:v>
                </c:pt>
                <c:pt idx="6338">
                  <c:v>72.280501710376285</c:v>
                </c:pt>
                <c:pt idx="6339">
                  <c:v>72.291904218928167</c:v>
                </c:pt>
                <c:pt idx="6340">
                  <c:v>72.303306727480049</c:v>
                </c:pt>
                <c:pt idx="6341">
                  <c:v>72.314709236031931</c:v>
                </c:pt>
                <c:pt idx="6342">
                  <c:v>72.326111744583812</c:v>
                </c:pt>
                <c:pt idx="6343">
                  <c:v>72.337514253135694</c:v>
                </c:pt>
                <c:pt idx="6344">
                  <c:v>72.348916761687576</c:v>
                </c:pt>
                <c:pt idx="6345">
                  <c:v>72.360319270239444</c:v>
                </c:pt>
                <c:pt idx="6346">
                  <c:v>72.371721778791326</c:v>
                </c:pt>
                <c:pt idx="6347">
                  <c:v>72.383124287343207</c:v>
                </c:pt>
                <c:pt idx="6348">
                  <c:v>72.394526795895104</c:v>
                </c:pt>
                <c:pt idx="6349">
                  <c:v>72.405929304446985</c:v>
                </c:pt>
                <c:pt idx="6350">
                  <c:v>72.417331812998867</c:v>
                </c:pt>
                <c:pt idx="6351">
                  <c:v>72.428734321550735</c:v>
                </c:pt>
                <c:pt idx="6352">
                  <c:v>72.440136830102617</c:v>
                </c:pt>
                <c:pt idx="6353">
                  <c:v>72.451539338654499</c:v>
                </c:pt>
                <c:pt idx="6354">
                  <c:v>72.46294184720638</c:v>
                </c:pt>
                <c:pt idx="6355">
                  <c:v>72.474344355758262</c:v>
                </c:pt>
                <c:pt idx="6356">
                  <c:v>72.485746864310158</c:v>
                </c:pt>
                <c:pt idx="6357">
                  <c:v>72.497149372862026</c:v>
                </c:pt>
                <c:pt idx="6358">
                  <c:v>72.508551881413908</c:v>
                </c:pt>
                <c:pt idx="6359">
                  <c:v>72.51995438996579</c:v>
                </c:pt>
                <c:pt idx="6360">
                  <c:v>72.531356898517672</c:v>
                </c:pt>
                <c:pt idx="6361">
                  <c:v>72.542759407069553</c:v>
                </c:pt>
                <c:pt idx="6362">
                  <c:v>72.554161915621435</c:v>
                </c:pt>
                <c:pt idx="6363">
                  <c:v>72.565564424173317</c:v>
                </c:pt>
                <c:pt idx="6364">
                  <c:v>72.576966932725199</c:v>
                </c:pt>
                <c:pt idx="6365">
                  <c:v>72.588369441277081</c:v>
                </c:pt>
                <c:pt idx="6366">
                  <c:v>72.599771949828963</c:v>
                </c:pt>
                <c:pt idx="6367">
                  <c:v>72.611174458380844</c:v>
                </c:pt>
                <c:pt idx="6368">
                  <c:v>72.622576966932726</c:v>
                </c:pt>
                <c:pt idx="6369">
                  <c:v>72.633979475484608</c:v>
                </c:pt>
                <c:pt idx="6370">
                  <c:v>72.64538198403649</c:v>
                </c:pt>
                <c:pt idx="6371">
                  <c:v>72.656784492588372</c:v>
                </c:pt>
                <c:pt idx="6372">
                  <c:v>72.668187001140254</c:v>
                </c:pt>
                <c:pt idx="6373">
                  <c:v>72.679589509692136</c:v>
                </c:pt>
                <c:pt idx="6374">
                  <c:v>72.690992018244017</c:v>
                </c:pt>
                <c:pt idx="6375">
                  <c:v>72.702394526795899</c:v>
                </c:pt>
                <c:pt idx="6376">
                  <c:v>72.713797035347767</c:v>
                </c:pt>
                <c:pt idx="6377">
                  <c:v>72.725199543899649</c:v>
                </c:pt>
                <c:pt idx="6378">
                  <c:v>72.736602052451531</c:v>
                </c:pt>
                <c:pt idx="6379">
                  <c:v>72.748004561003427</c:v>
                </c:pt>
                <c:pt idx="6380">
                  <c:v>72.759407069555309</c:v>
                </c:pt>
                <c:pt idx="6381">
                  <c:v>72.77080957810719</c:v>
                </c:pt>
                <c:pt idx="6382">
                  <c:v>72.782212086659072</c:v>
                </c:pt>
                <c:pt idx="6383">
                  <c:v>72.79361459521094</c:v>
                </c:pt>
                <c:pt idx="6384">
                  <c:v>72.805017103762822</c:v>
                </c:pt>
                <c:pt idx="6385">
                  <c:v>72.816419612314704</c:v>
                </c:pt>
                <c:pt idx="6386">
                  <c:v>72.827822120866585</c:v>
                </c:pt>
                <c:pt idx="6387">
                  <c:v>72.839224629418482</c:v>
                </c:pt>
                <c:pt idx="6388">
                  <c:v>72.850627137970363</c:v>
                </c:pt>
                <c:pt idx="6389">
                  <c:v>72.862029646522231</c:v>
                </c:pt>
                <c:pt idx="6390">
                  <c:v>72.873432155074113</c:v>
                </c:pt>
                <c:pt idx="6391">
                  <c:v>72.884834663625995</c:v>
                </c:pt>
                <c:pt idx="6392">
                  <c:v>72.896237172177877</c:v>
                </c:pt>
                <c:pt idx="6393">
                  <c:v>72.907639680729758</c:v>
                </c:pt>
                <c:pt idx="6394">
                  <c:v>72.91904218928164</c:v>
                </c:pt>
                <c:pt idx="6395">
                  <c:v>72.930444697833522</c:v>
                </c:pt>
                <c:pt idx="6396">
                  <c:v>72.941847206385404</c:v>
                </c:pt>
                <c:pt idx="6397">
                  <c:v>72.953249714937286</c:v>
                </c:pt>
                <c:pt idx="6398">
                  <c:v>72.964652223489168</c:v>
                </c:pt>
                <c:pt idx="6399">
                  <c:v>72.97605473204105</c:v>
                </c:pt>
                <c:pt idx="6400">
                  <c:v>72.987457240592931</c:v>
                </c:pt>
                <c:pt idx="6401">
                  <c:v>72.998859749144813</c:v>
                </c:pt>
                <c:pt idx="6402">
                  <c:v>73.010262257696695</c:v>
                </c:pt>
                <c:pt idx="6403">
                  <c:v>73.021664766248577</c:v>
                </c:pt>
                <c:pt idx="6404">
                  <c:v>73.033067274800459</c:v>
                </c:pt>
                <c:pt idx="6405">
                  <c:v>73.044469783352341</c:v>
                </c:pt>
                <c:pt idx="6406">
                  <c:v>73.055872291904222</c:v>
                </c:pt>
                <c:pt idx="6407">
                  <c:v>73.067274800456104</c:v>
                </c:pt>
                <c:pt idx="6408">
                  <c:v>73.078677309007972</c:v>
                </c:pt>
                <c:pt idx="6409">
                  <c:v>73.090079817559854</c:v>
                </c:pt>
                <c:pt idx="6410">
                  <c:v>73.10148232611175</c:v>
                </c:pt>
                <c:pt idx="6411">
                  <c:v>73.112884834663632</c:v>
                </c:pt>
                <c:pt idx="6412">
                  <c:v>73.124287343215514</c:v>
                </c:pt>
                <c:pt idx="6413">
                  <c:v>73.135689851767395</c:v>
                </c:pt>
                <c:pt idx="6414">
                  <c:v>73.147092360319263</c:v>
                </c:pt>
                <c:pt idx="6415">
                  <c:v>73.158494868871145</c:v>
                </c:pt>
                <c:pt idx="6416">
                  <c:v>73.169897377423027</c:v>
                </c:pt>
                <c:pt idx="6417">
                  <c:v>73.181299885974909</c:v>
                </c:pt>
                <c:pt idx="6418">
                  <c:v>73.192702394526805</c:v>
                </c:pt>
                <c:pt idx="6419">
                  <c:v>73.204104903078687</c:v>
                </c:pt>
                <c:pt idx="6420">
                  <c:v>73.215507411630554</c:v>
                </c:pt>
                <c:pt idx="6421">
                  <c:v>73.226909920182436</c:v>
                </c:pt>
                <c:pt idx="6422">
                  <c:v>73.238312428734318</c:v>
                </c:pt>
                <c:pt idx="6423">
                  <c:v>73.2497149372862</c:v>
                </c:pt>
                <c:pt idx="6424">
                  <c:v>73.261117445838082</c:v>
                </c:pt>
                <c:pt idx="6425">
                  <c:v>73.272519954389963</c:v>
                </c:pt>
                <c:pt idx="6426">
                  <c:v>73.283922462941845</c:v>
                </c:pt>
                <c:pt idx="6427">
                  <c:v>73.295324971493727</c:v>
                </c:pt>
                <c:pt idx="6428">
                  <c:v>73.306727480045609</c:v>
                </c:pt>
                <c:pt idx="6429">
                  <c:v>73.318129988597491</c:v>
                </c:pt>
                <c:pt idx="6430">
                  <c:v>73.329532497149373</c:v>
                </c:pt>
                <c:pt idx="6431">
                  <c:v>73.340935005701255</c:v>
                </c:pt>
                <c:pt idx="6432">
                  <c:v>73.352337514253136</c:v>
                </c:pt>
                <c:pt idx="6433">
                  <c:v>73.363740022805018</c:v>
                </c:pt>
                <c:pt idx="6434">
                  <c:v>73.3751425313569</c:v>
                </c:pt>
                <c:pt idx="6435">
                  <c:v>73.386545039908782</c:v>
                </c:pt>
                <c:pt idx="6436">
                  <c:v>73.397947548460664</c:v>
                </c:pt>
                <c:pt idx="6437">
                  <c:v>73.409350057012546</c:v>
                </c:pt>
                <c:pt idx="6438">
                  <c:v>73.420752565564428</c:v>
                </c:pt>
                <c:pt idx="6439">
                  <c:v>73.432155074116295</c:v>
                </c:pt>
                <c:pt idx="6440">
                  <c:v>73.443557582668177</c:v>
                </c:pt>
                <c:pt idx="6441">
                  <c:v>73.454960091220073</c:v>
                </c:pt>
                <c:pt idx="6442">
                  <c:v>73.466362599771955</c:v>
                </c:pt>
                <c:pt idx="6443">
                  <c:v>73.477765108323837</c:v>
                </c:pt>
                <c:pt idx="6444">
                  <c:v>73.489167616875719</c:v>
                </c:pt>
                <c:pt idx="6445">
                  <c:v>73.500570125427586</c:v>
                </c:pt>
                <c:pt idx="6446">
                  <c:v>73.511972633979468</c:v>
                </c:pt>
                <c:pt idx="6447">
                  <c:v>73.52337514253135</c:v>
                </c:pt>
                <c:pt idx="6448">
                  <c:v>73.534777651083232</c:v>
                </c:pt>
                <c:pt idx="6449">
                  <c:v>73.546180159635128</c:v>
                </c:pt>
                <c:pt idx="6450">
                  <c:v>73.55758266818701</c:v>
                </c:pt>
                <c:pt idx="6451">
                  <c:v>73.568985176738892</c:v>
                </c:pt>
                <c:pt idx="6452">
                  <c:v>73.580387685290759</c:v>
                </c:pt>
                <c:pt idx="6453">
                  <c:v>73.591790193842641</c:v>
                </c:pt>
                <c:pt idx="6454">
                  <c:v>73.603192702394523</c:v>
                </c:pt>
                <c:pt idx="6455">
                  <c:v>73.614595210946405</c:v>
                </c:pt>
                <c:pt idx="6456">
                  <c:v>73.625997719498287</c:v>
                </c:pt>
                <c:pt idx="6457">
                  <c:v>73.637400228050183</c:v>
                </c:pt>
                <c:pt idx="6458">
                  <c:v>73.64880273660205</c:v>
                </c:pt>
                <c:pt idx="6459">
                  <c:v>73.660205245153932</c:v>
                </c:pt>
                <c:pt idx="6460">
                  <c:v>73.671607753705814</c:v>
                </c:pt>
                <c:pt idx="6461">
                  <c:v>73.683010262257696</c:v>
                </c:pt>
                <c:pt idx="6462">
                  <c:v>73.694412770809578</c:v>
                </c:pt>
                <c:pt idx="6463">
                  <c:v>73.70581527936146</c:v>
                </c:pt>
                <c:pt idx="6464">
                  <c:v>73.717217787913341</c:v>
                </c:pt>
                <c:pt idx="6465">
                  <c:v>73.728620296465223</c:v>
                </c:pt>
                <c:pt idx="6466">
                  <c:v>73.740022805017105</c:v>
                </c:pt>
                <c:pt idx="6467">
                  <c:v>73.751425313568987</c:v>
                </c:pt>
                <c:pt idx="6468">
                  <c:v>73.762827822120869</c:v>
                </c:pt>
                <c:pt idx="6469">
                  <c:v>73.774230330672751</c:v>
                </c:pt>
                <c:pt idx="6470">
                  <c:v>73.785632839224618</c:v>
                </c:pt>
                <c:pt idx="6471">
                  <c:v>73.7970353477765</c:v>
                </c:pt>
                <c:pt idx="6472">
                  <c:v>73.808437856328396</c:v>
                </c:pt>
                <c:pt idx="6473">
                  <c:v>73.819840364880278</c:v>
                </c:pt>
                <c:pt idx="6474">
                  <c:v>73.83124287343216</c:v>
                </c:pt>
                <c:pt idx="6475">
                  <c:v>73.842645381984042</c:v>
                </c:pt>
                <c:pt idx="6476">
                  <c:v>73.854047890535924</c:v>
                </c:pt>
                <c:pt idx="6477">
                  <c:v>73.865450399087791</c:v>
                </c:pt>
                <c:pt idx="6478">
                  <c:v>73.876852907639673</c:v>
                </c:pt>
                <c:pt idx="6479">
                  <c:v>73.888255416191555</c:v>
                </c:pt>
                <c:pt idx="6480">
                  <c:v>73.899657924743451</c:v>
                </c:pt>
                <c:pt idx="6481">
                  <c:v>73.911060433295333</c:v>
                </c:pt>
                <c:pt idx="6482">
                  <c:v>73.922462941847215</c:v>
                </c:pt>
                <c:pt idx="6483">
                  <c:v>73.933865450399082</c:v>
                </c:pt>
                <c:pt idx="6484">
                  <c:v>73.945267958950964</c:v>
                </c:pt>
                <c:pt idx="6485">
                  <c:v>73.956670467502846</c:v>
                </c:pt>
                <c:pt idx="6486">
                  <c:v>73.968072976054728</c:v>
                </c:pt>
                <c:pt idx="6487">
                  <c:v>73.97947548460661</c:v>
                </c:pt>
                <c:pt idx="6488">
                  <c:v>73.990877993158506</c:v>
                </c:pt>
                <c:pt idx="6489">
                  <c:v>74.002280501710374</c:v>
                </c:pt>
                <c:pt idx="6490">
                  <c:v>74.013683010262255</c:v>
                </c:pt>
                <c:pt idx="6491">
                  <c:v>74.025085518814137</c:v>
                </c:pt>
                <c:pt idx="6492">
                  <c:v>74.036488027366019</c:v>
                </c:pt>
                <c:pt idx="6493">
                  <c:v>74.047890535917901</c:v>
                </c:pt>
                <c:pt idx="6494">
                  <c:v>74.059293044469783</c:v>
                </c:pt>
                <c:pt idx="6495">
                  <c:v>74.070695553021665</c:v>
                </c:pt>
                <c:pt idx="6496">
                  <c:v>74.082098061573546</c:v>
                </c:pt>
                <c:pt idx="6497">
                  <c:v>74.093500570125428</c:v>
                </c:pt>
                <c:pt idx="6498">
                  <c:v>74.10490307867731</c:v>
                </c:pt>
                <c:pt idx="6499">
                  <c:v>74.116305587229192</c:v>
                </c:pt>
                <c:pt idx="6500">
                  <c:v>74.127708095781074</c:v>
                </c:pt>
                <c:pt idx="6501">
                  <c:v>74.139110604332956</c:v>
                </c:pt>
                <c:pt idx="6502">
                  <c:v>74.150513112884823</c:v>
                </c:pt>
                <c:pt idx="6503">
                  <c:v>74.161915621436719</c:v>
                </c:pt>
                <c:pt idx="6504">
                  <c:v>74.173318129988601</c:v>
                </c:pt>
                <c:pt idx="6505">
                  <c:v>74.184720638540483</c:v>
                </c:pt>
                <c:pt idx="6506">
                  <c:v>74.196123147092365</c:v>
                </c:pt>
                <c:pt idx="6507">
                  <c:v>74.207525655644247</c:v>
                </c:pt>
                <c:pt idx="6508">
                  <c:v>74.218928164196114</c:v>
                </c:pt>
                <c:pt idx="6509">
                  <c:v>74.230330672747996</c:v>
                </c:pt>
                <c:pt idx="6510">
                  <c:v>74.241733181299878</c:v>
                </c:pt>
                <c:pt idx="6511">
                  <c:v>74.253135689851774</c:v>
                </c:pt>
                <c:pt idx="6512">
                  <c:v>74.264538198403656</c:v>
                </c:pt>
                <c:pt idx="6513">
                  <c:v>74.275940706955538</c:v>
                </c:pt>
                <c:pt idx="6514">
                  <c:v>74.287343215507406</c:v>
                </c:pt>
                <c:pt idx="6515">
                  <c:v>74.298745724059287</c:v>
                </c:pt>
                <c:pt idx="6516">
                  <c:v>74.310148232611169</c:v>
                </c:pt>
                <c:pt idx="6517">
                  <c:v>74.321550741163051</c:v>
                </c:pt>
                <c:pt idx="6518">
                  <c:v>74.332953249714933</c:v>
                </c:pt>
                <c:pt idx="6519">
                  <c:v>74.344355758266829</c:v>
                </c:pt>
                <c:pt idx="6520">
                  <c:v>74.355758266818711</c:v>
                </c:pt>
                <c:pt idx="6521">
                  <c:v>74.367160775370579</c:v>
                </c:pt>
                <c:pt idx="6522">
                  <c:v>74.37856328392246</c:v>
                </c:pt>
                <c:pt idx="6523">
                  <c:v>74.389965792474342</c:v>
                </c:pt>
                <c:pt idx="6524">
                  <c:v>74.401368301026224</c:v>
                </c:pt>
                <c:pt idx="6525">
                  <c:v>74.412770809578106</c:v>
                </c:pt>
                <c:pt idx="6526">
                  <c:v>74.424173318129988</c:v>
                </c:pt>
                <c:pt idx="6527">
                  <c:v>74.43557582668187</c:v>
                </c:pt>
                <c:pt idx="6528">
                  <c:v>74.446978335233752</c:v>
                </c:pt>
                <c:pt idx="6529">
                  <c:v>74.458380843785633</c:v>
                </c:pt>
                <c:pt idx="6530">
                  <c:v>74.469783352337515</c:v>
                </c:pt>
                <c:pt idx="6531">
                  <c:v>74.481185860889397</c:v>
                </c:pt>
                <c:pt idx="6532">
                  <c:v>74.492588369441279</c:v>
                </c:pt>
                <c:pt idx="6533">
                  <c:v>74.503990877993147</c:v>
                </c:pt>
                <c:pt idx="6534">
                  <c:v>74.515393386545043</c:v>
                </c:pt>
                <c:pt idx="6535">
                  <c:v>74.526795895096924</c:v>
                </c:pt>
                <c:pt idx="6536">
                  <c:v>74.538198403648806</c:v>
                </c:pt>
                <c:pt idx="6537">
                  <c:v>74.549600912200688</c:v>
                </c:pt>
                <c:pt idx="6538">
                  <c:v>74.56100342075257</c:v>
                </c:pt>
                <c:pt idx="6539">
                  <c:v>74.572405929304438</c:v>
                </c:pt>
                <c:pt idx="6540">
                  <c:v>74.58380843785632</c:v>
                </c:pt>
                <c:pt idx="6541">
                  <c:v>74.595210946408201</c:v>
                </c:pt>
                <c:pt idx="6542">
                  <c:v>74.606613454960097</c:v>
                </c:pt>
                <c:pt idx="6543">
                  <c:v>74.618015963511979</c:v>
                </c:pt>
                <c:pt idx="6544">
                  <c:v>74.629418472063861</c:v>
                </c:pt>
                <c:pt idx="6545">
                  <c:v>74.640820980615743</c:v>
                </c:pt>
                <c:pt idx="6546">
                  <c:v>74.652223489167611</c:v>
                </c:pt>
                <c:pt idx="6547">
                  <c:v>74.663625997719492</c:v>
                </c:pt>
                <c:pt idx="6548">
                  <c:v>74.675028506271374</c:v>
                </c:pt>
                <c:pt idx="6549">
                  <c:v>74.686431014823256</c:v>
                </c:pt>
                <c:pt idx="6550">
                  <c:v>74.697833523375152</c:v>
                </c:pt>
                <c:pt idx="6551">
                  <c:v>74.709236031927034</c:v>
                </c:pt>
                <c:pt idx="6552">
                  <c:v>74.720638540478902</c:v>
                </c:pt>
                <c:pt idx="6553">
                  <c:v>74.732041049030784</c:v>
                </c:pt>
                <c:pt idx="6554">
                  <c:v>74.743443557582665</c:v>
                </c:pt>
                <c:pt idx="6555">
                  <c:v>74.754846066134547</c:v>
                </c:pt>
                <c:pt idx="6556">
                  <c:v>74.766248574686429</c:v>
                </c:pt>
                <c:pt idx="6557">
                  <c:v>74.777651083238311</c:v>
                </c:pt>
                <c:pt idx="6558">
                  <c:v>74.789053591790193</c:v>
                </c:pt>
                <c:pt idx="6559">
                  <c:v>74.800456100342075</c:v>
                </c:pt>
                <c:pt idx="6560">
                  <c:v>74.811858608893957</c:v>
                </c:pt>
                <c:pt idx="6561">
                  <c:v>74.823261117445838</c:v>
                </c:pt>
                <c:pt idx="6562">
                  <c:v>74.83466362599772</c:v>
                </c:pt>
                <c:pt idx="6563">
                  <c:v>74.846066134549602</c:v>
                </c:pt>
                <c:pt idx="6564">
                  <c:v>74.85746864310147</c:v>
                </c:pt>
                <c:pt idx="6565">
                  <c:v>74.868871151653366</c:v>
                </c:pt>
                <c:pt idx="6566">
                  <c:v>74.880273660205248</c:v>
                </c:pt>
                <c:pt idx="6567">
                  <c:v>74.89167616875713</c:v>
                </c:pt>
                <c:pt idx="6568">
                  <c:v>74.903078677309011</c:v>
                </c:pt>
                <c:pt idx="6569">
                  <c:v>74.914481185860893</c:v>
                </c:pt>
                <c:pt idx="6570">
                  <c:v>74.925883694412775</c:v>
                </c:pt>
                <c:pt idx="6571">
                  <c:v>74.937286202964643</c:v>
                </c:pt>
                <c:pt idx="6572">
                  <c:v>74.948688711516525</c:v>
                </c:pt>
                <c:pt idx="6573">
                  <c:v>74.960091220068421</c:v>
                </c:pt>
                <c:pt idx="6574">
                  <c:v>74.971493728620302</c:v>
                </c:pt>
                <c:pt idx="6575">
                  <c:v>74.982896237172184</c:v>
                </c:pt>
                <c:pt idx="6576">
                  <c:v>74.994298745724066</c:v>
                </c:pt>
                <c:pt idx="6577">
                  <c:v>75.005701254275934</c:v>
                </c:pt>
                <c:pt idx="6578">
                  <c:v>75.017103762827816</c:v>
                </c:pt>
                <c:pt idx="6579">
                  <c:v>75.028506271379698</c:v>
                </c:pt>
                <c:pt idx="6580">
                  <c:v>75.039908779931579</c:v>
                </c:pt>
                <c:pt idx="6581">
                  <c:v>75.051311288483475</c:v>
                </c:pt>
                <c:pt idx="6582">
                  <c:v>75.062713797035357</c:v>
                </c:pt>
                <c:pt idx="6583">
                  <c:v>75.074116305587225</c:v>
                </c:pt>
                <c:pt idx="6584">
                  <c:v>75.085518814139107</c:v>
                </c:pt>
                <c:pt idx="6585">
                  <c:v>75.096921322690989</c:v>
                </c:pt>
                <c:pt idx="6586">
                  <c:v>75.10832383124287</c:v>
                </c:pt>
                <c:pt idx="6587">
                  <c:v>75.119726339794752</c:v>
                </c:pt>
                <c:pt idx="6588">
                  <c:v>75.131128848346634</c:v>
                </c:pt>
                <c:pt idx="6589">
                  <c:v>75.14253135689853</c:v>
                </c:pt>
                <c:pt idx="6590">
                  <c:v>75.153933865450398</c:v>
                </c:pt>
                <c:pt idx="6591">
                  <c:v>75.16533637400228</c:v>
                </c:pt>
                <c:pt idx="6592">
                  <c:v>75.176738882554162</c:v>
                </c:pt>
                <c:pt idx="6593">
                  <c:v>75.188141391106043</c:v>
                </c:pt>
                <c:pt idx="6594">
                  <c:v>75.199543899657925</c:v>
                </c:pt>
                <c:pt idx="6595">
                  <c:v>75.210946408209807</c:v>
                </c:pt>
                <c:pt idx="6596">
                  <c:v>75.222348916761689</c:v>
                </c:pt>
                <c:pt idx="6597">
                  <c:v>75.233751425313571</c:v>
                </c:pt>
                <c:pt idx="6598">
                  <c:v>75.245153933865453</c:v>
                </c:pt>
                <c:pt idx="6599">
                  <c:v>75.256556442417335</c:v>
                </c:pt>
                <c:pt idx="6600">
                  <c:v>75.267958950969216</c:v>
                </c:pt>
                <c:pt idx="6601">
                  <c:v>75.279361459521098</c:v>
                </c:pt>
                <c:pt idx="6602">
                  <c:v>75.290763968072966</c:v>
                </c:pt>
                <c:pt idx="6603">
                  <c:v>75.302166476624848</c:v>
                </c:pt>
                <c:pt idx="6604">
                  <c:v>75.313568985176744</c:v>
                </c:pt>
                <c:pt idx="6605">
                  <c:v>75.324971493728626</c:v>
                </c:pt>
                <c:pt idx="6606">
                  <c:v>75.336374002280508</c:v>
                </c:pt>
                <c:pt idx="6607">
                  <c:v>75.347776510832389</c:v>
                </c:pt>
                <c:pt idx="6608">
                  <c:v>75.359179019384257</c:v>
                </c:pt>
                <c:pt idx="6609">
                  <c:v>75.370581527936139</c:v>
                </c:pt>
                <c:pt idx="6610">
                  <c:v>75.381984036488021</c:v>
                </c:pt>
                <c:pt idx="6611">
                  <c:v>75.393386545039903</c:v>
                </c:pt>
                <c:pt idx="6612">
                  <c:v>75.404789053591799</c:v>
                </c:pt>
                <c:pt idx="6613">
                  <c:v>75.41619156214368</c:v>
                </c:pt>
                <c:pt idx="6614">
                  <c:v>75.427594070695562</c:v>
                </c:pt>
                <c:pt idx="6615">
                  <c:v>75.43899657924743</c:v>
                </c:pt>
                <c:pt idx="6616">
                  <c:v>75.450399087799312</c:v>
                </c:pt>
                <c:pt idx="6617">
                  <c:v>75.461801596351194</c:v>
                </c:pt>
                <c:pt idx="6618">
                  <c:v>75.473204104903076</c:v>
                </c:pt>
                <c:pt idx="6619">
                  <c:v>75.484606613454957</c:v>
                </c:pt>
                <c:pt idx="6620">
                  <c:v>75.496009122006853</c:v>
                </c:pt>
                <c:pt idx="6621">
                  <c:v>75.507411630558721</c:v>
                </c:pt>
                <c:pt idx="6622">
                  <c:v>75.518814139110603</c:v>
                </c:pt>
                <c:pt idx="6623">
                  <c:v>75.530216647662485</c:v>
                </c:pt>
                <c:pt idx="6624">
                  <c:v>75.541619156214367</c:v>
                </c:pt>
                <c:pt idx="6625">
                  <c:v>75.553021664766248</c:v>
                </c:pt>
                <c:pt idx="6626">
                  <c:v>75.56442417331813</c:v>
                </c:pt>
                <c:pt idx="6627">
                  <c:v>75.575826681870012</c:v>
                </c:pt>
                <c:pt idx="6628">
                  <c:v>75.587229190421894</c:v>
                </c:pt>
                <c:pt idx="6629">
                  <c:v>75.598631698973776</c:v>
                </c:pt>
                <c:pt idx="6630">
                  <c:v>75.610034207525658</c:v>
                </c:pt>
                <c:pt idx="6631">
                  <c:v>75.62143671607754</c:v>
                </c:pt>
                <c:pt idx="6632">
                  <c:v>75.632839224629421</c:v>
                </c:pt>
                <c:pt idx="6633">
                  <c:v>75.644241733181289</c:v>
                </c:pt>
                <c:pt idx="6634">
                  <c:v>75.655644241733171</c:v>
                </c:pt>
                <c:pt idx="6635">
                  <c:v>75.667046750285067</c:v>
                </c:pt>
                <c:pt idx="6636">
                  <c:v>75.678449258836949</c:v>
                </c:pt>
                <c:pt idx="6637">
                  <c:v>75.689851767388831</c:v>
                </c:pt>
                <c:pt idx="6638">
                  <c:v>75.701254275940713</c:v>
                </c:pt>
                <c:pt idx="6639">
                  <c:v>75.712656784492594</c:v>
                </c:pt>
                <c:pt idx="6640">
                  <c:v>75.724059293044462</c:v>
                </c:pt>
                <c:pt idx="6641">
                  <c:v>75.735461801596344</c:v>
                </c:pt>
                <c:pt idx="6642">
                  <c:v>75.746864310148226</c:v>
                </c:pt>
                <c:pt idx="6643">
                  <c:v>75.758266818700122</c:v>
                </c:pt>
                <c:pt idx="6644">
                  <c:v>75.769669327252004</c:v>
                </c:pt>
                <c:pt idx="6645">
                  <c:v>75.781071835803886</c:v>
                </c:pt>
                <c:pt idx="6646">
                  <c:v>75.792474344355753</c:v>
                </c:pt>
                <c:pt idx="6647">
                  <c:v>75.803876852907635</c:v>
                </c:pt>
                <c:pt idx="6648">
                  <c:v>75.815279361459517</c:v>
                </c:pt>
                <c:pt idx="6649">
                  <c:v>75.826681870011399</c:v>
                </c:pt>
                <c:pt idx="6650">
                  <c:v>75.838084378563281</c:v>
                </c:pt>
                <c:pt idx="6651">
                  <c:v>75.849486887115177</c:v>
                </c:pt>
                <c:pt idx="6652">
                  <c:v>75.860889395667044</c:v>
                </c:pt>
                <c:pt idx="6653">
                  <c:v>75.872291904218926</c:v>
                </c:pt>
                <c:pt idx="6654">
                  <c:v>75.883694412770808</c:v>
                </c:pt>
                <c:pt idx="6655">
                  <c:v>75.89509692132269</c:v>
                </c:pt>
                <c:pt idx="6656">
                  <c:v>75.906499429874572</c:v>
                </c:pt>
                <c:pt idx="6657">
                  <c:v>75.917901938426454</c:v>
                </c:pt>
                <c:pt idx="6658">
                  <c:v>75.929304446978335</c:v>
                </c:pt>
                <c:pt idx="6659">
                  <c:v>75.940706955530217</c:v>
                </c:pt>
                <c:pt idx="6660">
                  <c:v>75.952109464082099</c:v>
                </c:pt>
                <c:pt idx="6661">
                  <c:v>75.963511972633981</c:v>
                </c:pt>
                <c:pt idx="6662">
                  <c:v>75.974914481185863</c:v>
                </c:pt>
                <c:pt idx="6663">
                  <c:v>75.986316989737745</c:v>
                </c:pt>
                <c:pt idx="6664">
                  <c:v>75.997719498289626</c:v>
                </c:pt>
                <c:pt idx="6665">
                  <c:v>76.009122006841494</c:v>
                </c:pt>
                <c:pt idx="6666">
                  <c:v>76.02052451539339</c:v>
                </c:pt>
                <c:pt idx="6667">
                  <c:v>76.031927023945272</c:v>
                </c:pt>
                <c:pt idx="6668">
                  <c:v>76.043329532497154</c:v>
                </c:pt>
                <c:pt idx="6669">
                  <c:v>76.054732041049036</c:v>
                </c:pt>
                <c:pt idx="6670">
                  <c:v>76.066134549600918</c:v>
                </c:pt>
                <c:pt idx="6671">
                  <c:v>76.077537058152785</c:v>
                </c:pt>
                <c:pt idx="6672">
                  <c:v>76.088939566704667</c:v>
                </c:pt>
                <c:pt idx="6673">
                  <c:v>76.100342075256549</c:v>
                </c:pt>
                <c:pt idx="6674">
                  <c:v>76.111744583808445</c:v>
                </c:pt>
                <c:pt idx="6675">
                  <c:v>76.123147092360327</c:v>
                </c:pt>
                <c:pt idx="6676">
                  <c:v>76.134549600912209</c:v>
                </c:pt>
                <c:pt idx="6677">
                  <c:v>76.145952109464076</c:v>
                </c:pt>
                <c:pt idx="6678">
                  <c:v>76.157354618015958</c:v>
                </c:pt>
                <c:pt idx="6679">
                  <c:v>76.16875712656784</c:v>
                </c:pt>
                <c:pt idx="6680">
                  <c:v>76.180159635119722</c:v>
                </c:pt>
                <c:pt idx="6681">
                  <c:v>76.191562143671604</c:v>
                </c:pt>
                <c:pt idx="6682">
                  <c:v>76.2029646522235</c:v>
                </c:pt>
                <c:pt idx="6683">
                  <c:v>76.214367160775382</c:v>
                </c:pt>
                <c:pt idx="6684">
                  <c:v>76.225769669327249</c:v>
                </c:pt>
                <c:pt idx="6685">
                  <c:v>76.237172177879131</c:v>
                </c:pt>
                <c:pt idx="6686">
                  <c:v>76.248574686431013</c:v>
                </c:pt>
                <c:pt idx="6687">
                  <c:v>76.259977194982895</c:v>
                </c:pt>
                <c:pt idx="6688">
                  <c:v>76.271379703534777</c:v>
                </c:pt>
                <c:pt idx="6689">
                  <c:v>76.282782212086659</c:v>
                </c:pt>
                <c:pt idx="6690">
                  <c:v>76.29418472063854</c:v>
                </c:pt>
                <c:pt idx="6691">
                  <c:v>76.305587229190422</c:v>
                </c:pt>
                <c:pt idx="6692">
                  <c:v>76.316989737742304</c:v>
                </c:pt>
                <c:pt idx="6693">
                  <c:v>76.328392246294186</c:v>
                </c:pt>
                <c:pt idx="6694">
                  <c:v>76.339794754846068</c:v>
                </c:pt>
                <c:pt idx="6695">
                  <c:v>76.35119726339795</c:v>
                </c:pt>
                <c:pt idx="6696">
                  <c:v>76.362599771949817</c:v>
                </c:pt>
                <c:pt idx="6697">
                  <c:v>76.374002280501713</c:v>
                </c:pt>
                <c:pt idx="6698">
                  <c:v>76.385404789053595</c:v>
                </c:pt>
                <c:pt idx="6699">
                  <c:v>76.396807297605477</c:v>
                </c:pt>
                <c:pt idx="6700">
                  <c:v>76.408209806157359</c:v>
                </c:pt>
                <c:pt idx="6701">
                  <c:v>76.419612314709241</c:v>
                </c:pt>
                <c:pt idx="6702">
                  <c:v>76.431014823261108</c:v>
                </c:pt>
                <c:pt idx="6703">
                  <c:v>76.44241733181299</c:v>
                </c:pt>
                <c:pt idx="6704">
                  <c:v>76.453819840364872</c:v>
                </c:pt>
                <c:pt idx="6705">
                  <c:v>76.465222348916768</c:v>
                </c:pt>
                <c:pt idx="6706">
                  <c:v>76.47662485746865</c:v>
                </c:pt>
                <c:pt idx="6707">
                  <c:v>76.488027366020532</c:v>
                </c:pt>
                <c:pt idx="6708">
                  <c:v>76.499429874572414</c:v>
                </c:pt>
                <c:pt idx="6709">
                  <c:v>76.510832383124281</c:v>
                </c:pt>
                <c:pt idx="6710">
                  <c:v>76.522234891676163</c:v>
                </c:pt>
                <c:pt idx="6711">
                  <c:v>76.533637400228045</c:v>
                </c:pt>
                <c:pt idx="6712">
                  <c:v>76.545039908779927</c:v>
                </c:pt>
                <c:pt idx="6713">
                  <c:v>76.556442417331823</c:v>
                </c:pt>
                <c:pt idx="6714">
                  <c:v>76.567844925883705</c:v>
                </c:pt>
                <c:pt idx="6715">
                  <c:v>76.579247434435572</c:v>
                </c:pt>
                <c:pt idx="6716">
                  <c:v>76.590649942987454</c:v>
                </c:pt>
                <c:pt idx="6717">
                  <c:v>76.602052451539336</c:v>
                </c:pt>
                <c:pt idx="6718">
                  <c:v>76.613454960091218</c:v>
                </c:pt>
                <c:pt idx="6719">
                  <c:v>76.6248574686431</c:v>
                </c:pt>
                <c:pt idx="6720">
                  <c:v>76.636259977194982</c:v>
                </c:pt>
                <c:pt idx="6721">
                  <c:v>76.647662485746864</c:v>
                </c:pt>
                <c:pt idx="6722">
                  <c:v>76.659064994298745</c:v>
                </c:pt>
                <c:pt idx="6723">
                  <c:v>76.670467502850627</c:v>
                </c:pt>
                <c:pt idx="6724">
                  <c:v>76.681870011402509</c:v>
                </c:pt>
                <c:pt idx="6725">
                  <c:v>76.693272519954391</c:v>
                </c:pt>
                <c:pt idx="6726">
                  <c:v>76.704675028506273</c:v>
                </c:pt>
                <c:pt idx="6727">
                  <c:v>76.716077537058155</c:v>
                </c:pt>
                <c:pt idx="6728">
                  <c:v>76.727480045610037</c:v>
                </c:pt>
                <c:pt idx="6729">
                  <c:v>76.738882554161918</c:v>
                </c:pt>
                <c:pt idx="6730">
                  <c:v>76.7502850627138</c:v>
                </c:pt>
                <c:pt idx="6731">
                  <c:v>76.761687571265682</c:v>
                </c:pt>
                <c:pt idx="6732">
                  <c:v>76.773090079817564</c:v>
                </c:pt>
                <c:pt idx="6733">
                  <c:v>76.784492588369446</c:v>
                </c:pt>
                <c:pt idx="6734">
                  <c:v>76.795895096921313</c:v>
                </c:pt>
                <c:pt idx="6735">
                  <c:v>76.807297605473195</c:v>
                </c:pt>
                <c:pt idx="6736">
                  <c:v>76.818700114025091</c:v>
                </c:pt>
                <c:pt idx="6737">
                  <c:v>76.830102622576973</c:v>
                </c:pt>
                <c:pt idx="6738">
                  <c:v>76.841505131128855</c:v>
                </c:pt>
                <c:pt idx="6739">
                  <c:v>76.852907639680737</c:v>
                </c:pt>
                <c:pt idx="6740">
                  <c:v>76.864310148232605</c:v>
                </c:pt>
                <c:pt idx="6741">
                  <c:v>76.875712656784486</c:v>
                </c:pt>
                <c:pt idx="6742">
                  <c:v>76.887115165336368</c:v>
                </c:pt>
                <c:pt idx="6743">
                  <c:v>76.89851767388825</c:v>
                </c:pt>
                <c:pt idx="6744">
                  <c:v>76.909920182440146</c:v>
                </c:pt>
                <c:pt idx="6745">
                  <c:v>76.921322690992028</c:v>
                </c:pt>
                <c:pt idx="6746">
                  <c:v>76.932725199543896</c:v>
                </c:pt>
                <c:pt idx="6747">
                  <c:v>76.944127708095778</c:v>
                </c:pt>
                <c:pt idx="6748">
                  <c:v>76.955530216647659</c:v>
                </c:pt>
                <c:pt idx="6749">
                  <c:v>76.966932725199541</c:v>
                </c:pt>
                <c:pt idx="6750">
                  <c:v>76.978335233751423</c:v>
                </c:pt>
                <c:pt idx="6751">
                  <c:v>76.989737742303305</c:v>
                </c:pt>
                <c:pt idx="6752">
                  <c:v>77.001140250855187</c:v>
                </c:pt>
                <c:pt idx="6753">
                  <c:v>77.012542759407069</c:v>
                </c:pt>
                <c:pt idx="6754">
                  <c:v>77.02394526795895</c:v>
                </c:pt>
                <c:pt idx="6755">
                  <c:v>77.035347776510832</c:v>
                </c:pt>
                <c:pt idx="6756">
                  <c:v>77.046750285062714</c:v>
                </c:pt>
                <c:pt idx="6757">
                  <c:v>77.058152793614596</c:v>
                </c:pt>
                <c:pt idx="6758">
                  <c:v>77.069555302166478</c:v>
                </c:pt>
                <c:pt idx="6759">
                  <c:v>77.08095781071836</c:v>
                </c:pt>
                <c:pt idx="6760">
                  <c:v>77.092360319270242</c:v>
                </c:pt>
                <c:pt idx="6761">
                  <c:v>77.103762827822123</c:v>
                </c:pt>
                <c:pt idx="6762">
                  <c:v>77.115165336374005</c:v>
                </c:pt>
                <c:pt idx="6763">
                  <c:v>77.126567844925887</c:v>
                </c:pt>
                <c:pt idx="6764">
                  <c:v>77.137970353477769</c:v>
                </c:pt>
                <c:pt idx="6765">
                  <c:v>77.149372862029637</c:v>
                </c:pt>
                <c:pt idx="6766">
                  <c:v>77.160775370581518</c:v>
                </c:pt>
                <c:pt idx="6767">
                  <c:v>77.172177879133415</c:v>
                </c:pt>
                <c:pt idx="6768">
                  <c:v>77.183580387685296</c:v>
                </c:pt>
                <c:pt idx="6769">
                  <c:v>77.194982896237178</c:v>
                </c:pt>
                <c:pt idx="6770">
                  <c:v>77.20638540478906</c:v>
                </c:pt>
                <c:pt idx="6771">
                  <c:v>77.217787913340928</c:v>
                </c:pt>
                <c:pt idx="6772">
                  <c:v>77.22919042189281</c:v>
                </c:pt>
                <c:pt idx="6773">
                  <c:v>77.240592930444691</c:v>
                </c:pt>
                <c:pt idx="6774">
                  <c:v>77.251995438996573</c:v>
                </c:pt>
                <c:pt idx="6775">
                  <c:v>77.263397947548469</c:v>
                </c:pt>
                <c:pt idx="6776">
                  <c:v>77.274800456100351</c:v>
                </c:pt>
                <c:pt idx="6777">
                  <c:v>77.286202964652233</c:v>
                </c:pt>
                <c:pt idx="6778">
                  <c:v>77.297605473204101</c:v>
                </c:pt>
                <c:pt idx="6779">
                  <c:v>77.309007981755983</c:v>
                </c:pt>
                <c:pt idx="6780">
                  <c:v>77.320410490307864</c:v>
                </c:pt>
                <c:pt idx="6781">
                  <c:v>77.331812998859746</c:v>
                </c:pt>
                <c:pt idx="6782">
                  <c:v>77.343215507411628</c:v>
                </c:pt>
                <c:pt idx="6783">
                  <c:v>77.35461801596351</c:v>
                </c:pt>
                <c:pt idx="6784">
                  <c:v>77.366020524515392</c:v>
                </c:pt>
                <c:pt idx="6785">
                  <c:v>77.377423033067274</c:v>
                </c:pt>
                <c:pt idx="6786">
                  <c:v>77.388825541619156</c:v>
                </c:pt>
                <c:pt idx="6787">
                  <c:v>77.400228050171037</c:v>
                </c:pt>
                <c:pt idx="6788">
                  <c:v>77.411630558722919</c:v>
                </c:pt>
                <c:pt idx="6789">
                  <c:v>77.423033067274801</c:v>
                </c:pt>
                <c:pt idx="6790">
                  <c:v>77.434435575826683</c:v>
                </c:pt>
                <c:pt idx="6791">
                  <c:v>77.445838084378565</c:v>
                </c:pt>
                <c:pt idx="6792">
                  <c:v>77.457240592930447</c:v>
                </c:pt>
                <c:pt idx="6793">
                  <c:v>77.468643101482328</c:v>
                </c:pt>
                <c:pt idx="6794">
                  <c:v>77.48004561003421</c:v>
                </c:pt>
                <c:pt idx="6795">
                  <c:v>77.491448118586092</c:v>
                </c:pt>
                <c:pt idx="6796">
                  <c:v>77.502850627137974</c:v>
                </c:pt>
                <c:pt idx="6797">
                  <c:v>77.514253135689842</c:v>
                </c:pt>
                <c:pt idx="6798">
                  <c:v>77.525655644241738</c:v>
                </c:pt>
                <c:pt idx="6799">
                  <c:v>77.53705815279362</c:v>
                </c:pt>
                <c:pt idx="6800">
                  <c:v>77.548460661345501</c:v>
                </c:pt>
                <c:pt idx="6801">
                  <c:v>77.559863169897383</c:v>
                </c:pt>
                <c:pt idx="6802">
                  <c:v>77.571265678449265</c:v>
                </c:pt>
                <c:pt idx="6803">
                  <c:v>77.582668187001133</c:v>
                </c:pt>
                <c:pt idx="6804">
                  <c:v>77.594070695553015</c:v>
                </c:pt>
                <c:pt idx="6805">
                  <c:v>77.605473204104896</c:v>
                </c:pt>
                <c:pt idx="6806">
                  <c:v>77.616875712656793</c:v>
                </c:pt>
                <c:pt idx="6807">
                  <c:v>77.628278221208674</c:v>
                </c:pt>
                <c:pt idx="6808">
                  <c:v>77.639680729760556</c:v>
                </c:pt>
                <c:pt idx="6809">
                  <c:v>77.651083238312424</c:v>
                </c:pt>
                <c:pt idx="6810">
                  <c:v>77.662485746864306</c:v>
                </c:pt>
                <c:pt idx="6811">
                  <c:v>77.673888255416188</c:v>
                </c:pt>
                <c:pt idx="6812">
                  <c:v>77.685290763968069</c:v>
                </c:pt>
                <c:pt idx="6813">
                  <c:v>77.696693272519951</c:v>
                </c:pt>
                <c:pt idx="6814">
                  <c:v>77.708095781071833</c:v>
                </c:pt>
                <c:pt idx="6815">
                  <c:v>77.719498289623715</c:v>
                </c:pt>
                <c:pt idx="6816">
                  <c:v>77.730900798175597</c:v>
                </c:pt>
                <c:pt idx="6817">
                  <c:v>77.742303306727479</c:v>
                </c:pt>
                <c:pt idx="6818">
                  <c:v>77.753705815279361</c:v>
                </c:pt>
                <c:pt idx="6819">
                  <c:v>77.765108323831242</c:v>
                </c:pt>
                <c:pt idx="6820">
                  <c:v>77.776510832383124</c:v>
                </c:pt>
                <c:pt idx="6821">
                  <c:v>77.787913340935006</c:v>
                </c:pt>
                <c:pt idx="6822">
                  <c:v>77.799315849486888</c:v>
                </c:pt>
                <c:pt idx="6823">
                  <c:v>77.81071835803877</c:v>
                </c:pt>
                <c:pt idx="6824">
                  <c:v>77.822120866590652</c:v>
                </c:pt>
                <c:pt idx="6825">
                  <c:v>77.833523375142533</c:v>
                </c:pt>
                <c:pt idx="6826">
                  <c:v>77.844925883694415</c:v>
                </c:pt>
                <c:pt idx="6827">
                  <c:v>77.856328392246297</c:v>
                </c:pt>
                <c:pt idx="6828">
                  <c:v>77.867730900798165</c:v>
                </c:pt>
                <c:pt idx="6829">
                  <c:v>77.879133409350061</c:v>
                </c:pt>
                <c:pt idx="6830">
                  <c:v>77.890535917901943</c:v>
                </c:pt>
                <c:pt idx="6831">
                  <c:v>77.901938426453825</c:v>
                </c:pt>
                <c:pt idx="6832">
                  <c:v>77.913340935005706</c:v>
                </c:pt>
                <c:pt idx="6833">
                  <c:v>77.924743443557588</c:v>
                </c:pt>
                <c:pt idx="6834">
                  <c:v>77.936145952109456</c:v>
                </c:pt>
                <c:pt idx="6835">
                  <c:v>77.947548460661338</c:v>
                </c:pt>
                <c:pt idx="6836">
                  <c:v>77.95895096921322</c:v>
                </c:pt>
                <c:pt idx="6837">
                  <c:v>77.970353477765116</c:v>
                </c:pt>
                <c:pt idx="6838">
                  <c:v>77.981755986316998</c:v>
                </c:pt>
                <c:pt idx="6839">
                  <c:v>77.993158494868879</c:v>
                </c:pt>
                <c:pt idx="6840">
                  <c:v>78.004561003420747</c:v>
                </c:pt>
                <c:pt idx="6841">
                  <c:v>78.015963511972629</c:v>
                </c:pt>
                <c:pt idx="6842">
                  <c:v>78.027366020524511</c:v>
                </c:pt>
                <c:pt idx="6843">
                  <c:v>78.038768529076393</c:v>
                </c:pt>
                <c:pt idx="6844">
                  <c:v>78.050171037628274</c:v>
                </c:pt>
                <c:pt idx="6845">
                  <c:v>78.061573546180156</c:v>
                </c:pt>
                <c:pt idx="6846">
                  <c:v>78.072976054732052</c:v>
                </c:pt>
                <c:pt idx="6847">
                  <c:v>78.08437856328392</c:v>
                </c:pt>
                <c:pt idx="6848">
                  <c:v>78.095781071835802</c:v>
                </c:pt>
                <c:pt idx="6849">
                  <c:v>78.107183580387684</c:v>
                </c:pt>
                <c:pt idx="6850">
                  <c:v>78.118586088939566</c:v>
                </c:pt>
                <c:pt idx="6851">
                  <c:v>78.129988597491447</c:v>
                </c:pt>
                <c:pt idx="6852">
                  <c:v>78.141391106043329</c:v>
                </c:pt>
                <c:pt idx="6853">
                  <c:v>78.152793614595211</c:v>
                </c:pt>
                <c:pt idx="6854">
                  <c:v>78.164196123147093</c:v>
                </c:pt>
                <c:pt idx="6855">
                  <c:v>78.175598631698975</c:v>
                </c:pt>
                <c:pt idx="6856">
                  <c:v>78.187001140250857</c:v>
                </c:pt>
                <c:pt idx="6857">
                  <c:v>78.198403648802739</c:v>
                </c:pt>
                <c:pt idx="6858">
                  <c:v>78.20980615735462</c:v>
                </c:pt>
                <c:pt idx="6859">
                  <c:v>78.221208665906488</c:v>
                </c:pt>
                <c:pt idx="6860">
                  <c:v>78.232611174458384</c:v>
                </c:pt>
                <c:pt idx="6861">
                  <c:v>78.244013683010266</c:v>
                </c:pt>
                <c:pt idx="6862">
                  <c:v>78.255416191562148</c:v>
                </c:pt>
                <c:pt idx="6863">
                  <c:v>78.26681870011403</c:v>
                </c:pt>
                <c:pt idx="6864">
                  <c:v>78.278221208665911</c:v>
                </c:pt>
                <c:pt idx="6865">
                  <c:v>78.289623717217793</c:v>
                </c:pt>
                <c:pt idx="6866">
                  <c:v>78.301026225769661</c:v>
                </c:pt>
                <c:pt idx="6867">
                  <c:v>78.312428734321543</c:v>
                </c:pt>
                <c:pt idx="6868">
                  <c:v>78.323831242873439</c:v>
                </c:pt>
                <c:pt idx="6869">
                  <c:v>78.335233751425321</c:v>
                </c:pt>
                <c:pt idx="6870">
                  <c:v>78.346636259977203</c:v>
                </c:pt>
                <c:pt idx="6871">
                  <c:v>78.358038768529084</c:v>
                </c:pt>
                <c:pt idx="6872">
                  <c:v>78.369441277080952</c:v>
                </c:pt>
                <c:pt idx="6873">
                  <c:v>78.380843785632834</c:v>
                </c:pt>
                <c:pt idx="6874">
                  <c:v>78.392246294184716</c:v>
                </c:pt>
                <c:pt idx="6875">
                  <c:v>78.403648802736598</c:v>
                </c:pt>
                <c:pt idx="6876">
                  <c:v>78.415051311288479</c:v>
                </c:pt>
                <c:pt idx="6877">
                  <c:v>78.426453819840376</c:v>
                </c:pt>
                <c:pt idx="6878">
                  <c:v>78.437856328392243</c:v>
                </c:pt>
                <c:pt idx="6879">
                  <c:v>78.449258836944125</c:v>
                </c:pt>
                <c:pt idx="6880">
                  <c:v>78.460661345496007</c:v>
                </c:pt>
                <c:pt idx="6881">
                  <c:v>78.472063854047889</c:v>
                </c:pt>
                <c:pt idx="6882">
                  <c:v>78.483466362599771</c:v>
                </c:pt>
                <c:pt idx="6883">
                  <c:v>78.494868871151652</c:v>
                </c:pt>
                <c:pt idx="6884">
                  <c:v>78.506271379703534</c:v>
                </c:pt>
                <c:pt idx="6885">
                  <c:v>78.517673888255416</c:v>
                </c:pt>
                <c:pt idx="6886">
                  <c:v>78.529076396807298</c:v>
                </c:pt>
                <c:pt idx="6887">
                  <c:v>78.54047890535918</c:v>
                </c:pt>
                <c:pt idx="6888">
                  <c:v>78.551881413911062</c:v>
                </c:pt>
                <c:pt idx="6889">
                  <c:v>78.563283922462944</c:v>
                </c:pt>
                <c:pt idx="6890">
                  <c:v>78.574686431014825</c:v>
                </c:pt>
                <c:pt idx="6891">
                  <c:v>78.586088939566707</c:v>
                </c:pt>
                <c:pt idx="6892">
                  <c:v>78.597491448118589</c:v>
                </c:pt>
                <c:pt idx="6893">
                  <c:v>78.608893956670471</c:v>
                </c:pt>
                <c:pt idx="6894">
                  <c:v>78.620296465222353</c:v>
                </c:pt>
                <c:pt idx="6895">
                  <c:v>78.631698973774235</c:v>
                </c:pt>
                <c:pt idx="6896">
                  <c:v>78.643101482326117</c:v>
                </c:pt>
                <c:pt idx="6897">
                  <c:v>78.654503990877984</c:v>
                </c:pt>
                <c:pt idx="6898">
                  <c:v>78.665906499429866</c:v>
                </c:pt>
                <c:pt idx="6899">
                  <c:v>78.677309007981762</c:v>
                </c:pt>
                <c:pt idx="6900">
                  <c:v>78.688711516533644</c:v>
                </c:pt>
                <c:pt idx="6901">
                  <c:v>78.700114025085526</c:v>
                </c:pt>
                <c:pt idx="6902">
                  <c:v>78.711516533637408</c:v>
                </c:pt>
                <c:pt idx="6903">
                  <c:v>78.722919042189275</c:v>
                </c:pt>
                <c:pt idx="6904">
                  <c:v>78.734321550741157</c:v>
                </c:pt>
                <c:pt idx="6905">
                  <c:v>78.745724059293039</c:v>
                </c:pt>
                <c:pt idx="6906">
                  <c:v>78.757126567844921</c:v>
                </c:pt>
                <c:pt idx="6907">
                  <c:v>78.768529076396803</c:v>
                </c:pt>
                <c:pt idx="6908">
                  <c:v>78.779931584948699</c:v>
                </c:pt>
                <c:pt idx="6909">
                  <c:v>78.791334093500566</c:v>
                </c:pt>
                <c:pt idx="6910">
                  <c:v>78.802736602052448</c:v>
                </c:pt>
                <c:pt idx="6911">
                  <c:v>78.81413911060433</c:v>
                </c:pt>
                <c:pt idx="6912">
                  <c:v>78.825541619156212</c:v>
                </c:pt>
                <c:pt idx="6913">
                  <c:v>78.836944127708094</c:v>
                </c:pt>
                <c:pt idx="6914">
                  <c:v>78.848346636259976</c:v>
                </c:pt>
                <c:pt idx="6915">
                  <c:v>78.859749144811857</c:v>
                </c:pt>
                <c:pt idx="6916">
                  <c:v>78.871151653363739</c:v>
                </c:pt>
                <c:pt idx="6917">
                  <c:v>78.882554161915621</c:v>
                </c:pt>
                <c:pt idx="6918">
                  <c:v>78.893956670467503</c:v>
                </c:pt>
                <c:pt idx="6919">
                  <c:v>78.905359179019385</c:v>
                </c:pt>
                <c:pt idx="6920">
                  <c:v>78.916761687571267</c:v>
                </c:pt>
                <c:pt idx="6921">
                  <c:v>78.928164196123149</c:v>
                </c:pt>
                <c:pt idx="6922">
                  <c:v>78.93956670467503</c:v>
                </c:pt>
                <c:pt idx="6923">
                  <c:v>78.950969213226912</c:v>
                </c:pt>
                <c:pt idx="6924">
                  <c:v>78.962371721778794</c:v>
                </c:pt>
                <c:pt idx="6925">
                  <c:v>78.973774230330676</c:v>
                </c:pt>
                <c:pt idx="6926">
                  <c:v>78.985176738882558</c:v>
                </c:pt>
                <c:pt idx="6927">
                  <c:v>78.99657924743444</c:v>
                </c:pt>
                <c:pt idx="6928">
                  <c:v>79.007981755986307</c:v>
                </c:pt>
                <c:pt idx="6929">
                  <c:v>79.019384264538189</c:v>
                </c:pt>
                <c:pt idx="6930">
                  <c:v>79.030786773090085</c:v>
                </c:pt>
                <c:pt idx="6931">
                  <c:v>79.042189281641967</c:v>
                </c:pt>
                <c:pt idx="6932">
                  <c:v>79.053591790193849</c:v>
                </c:pt>
                <c:pt idx="6933">
                  <c:v>79.064994298745731</c:v>
                </c:pt>
                <c:pt idx="6934">
                  <c:v>79.076396807297613</c:v>
                </c:pt>
                <c:pt idx="6935">
                  <c:v>79.08779931584948</c:v>
                </c:pt>
                <c:pt idx="6936">
                  <c:v>79.099201824401362</c:v>
                </c:pt>
                <c:pt idx="6937">
                  <c:v>79.110604332953244</c:v>
                </c:pt>
                <c:pt idx="6938">
                  <c:v>79.122006841505126</c:v>
                </c:pt>
                <c:pt idx="6939">
                  <c:v>79.133409350057022</c:v>
                </c:pt>
                <c:pt idx="6940">
                  <c:v>79.144811858608904</c:v>
                </c:pt>
                <c:pt idx="6941">
                  <c:v>79.156214367160771</c:v>
                </c:pt>
                <c:pt idx="6942">
                  <c:v>79.167616875712653</c:v>
                </c:pt>
                <c:pt idx="6943">
                  <c:v>79.179019384264535</c:v>
                </c:pt>
                <c:pt idx="6944">
                  <c:v>79.190421892816417</c:v>
                </c:pt>
                <c:pt idx="6945">
                  <c:v>79.201824401368299</c:v>
                </c:pt>
                <c:pt idx="6946">
                  <c:v>79.213226909920181</c:v>
                </c:pt>
                <c:pt idx="6947">
                  <c:v>79.224629418472063</c:v>
                </c:pt>
                <c:pt idx="6948">
                  <c:v>79.236031927023944</c:v>
                </c:pt>
                <c:pt idx="6949">
                  <c:v>79.247434435575826</c:v>
                </c:pt>
                <c:pt idx="6950">
                  <c:v>79.258836944127708</c:v>
                </c:pt>
                <c:pt idx="6951">
                  <c:v>79.27023945267959</c:v>
                </c:pt>
                <c:pt idx="6952">
                  <c:v>79.281641961231472</c:v>
                </c:pt>
                <c:pt idx="6953">
                  <c:v>79.293044469783354</c:v>
                </c:pt>
                <c:pt idx="6954">
                  <c:v>79.304446978335235</c:v>
                </c:pt>
                <c:pt idx="6955">
                  <c:v>79.315849486887117</c:v>
                </c:pt>
                <c:pt idx="6956">
                  <c:v>79.327251995438999</c:v>
                </c:pt>
                <c:pt idx="6957">
                  <c:v>79.338654503990881</c:v>
                </c:pt>
                <c:pt idx="6958">
                  <c:v>79.350057012542763</c:v>
                </c:pt>
                <c:pt idx="6959">
                  <c:v>79.361459521094645</c:v>
                </c:pt>
                <c:pt idx="6960">
                  <c:v>79.372862029646512</c:v>
                </c:pt>
                <c:pt idx="6961">
                  <c:v>79.384264538198408</c:v>
                </c:pt>
                <c:pt idx="6962">
                  <c:v>79.39566704675029</c:v>
                </c:pt>
                <c:pt idx="6963">
                  <c:v>79.407069555302172</c:v>
                </c:pt>
                <c:pt idx="6964">
                  <c:v>79.418472063854054</c:v>
                </c:pt>
                <c:pt idx="6965">
                  <c:v>79.429874572405936</c:v>
                </c:pt>
                <c:pt idx="6966">
                  <c:v>79.441277080957803</c:v>
                </c:pt>
                <c:pt idx="6967">
                  <c:v>79.452679589509685</c:v>
                </c:pt>
                <c:pt idx="6968">
                  <c:v>79.464082098061567</c:v>
                </c:pt>
                <c:pt idx="6969">
                  <c:v>79.475484606613449</c:v>
                </c:pt>
                <c:pt idx="6970">
                  <c:v>79.486887115165345</c:v>
                </c:pt>
                <c:pt idx="6971">
                  <c:v>79.498289623717227</c:v>
                </c:pt>
                <c:pt idx="6972">
                  <c:v>79.509692132269095</c:v>
                </c:pt>
                <c:pt idx="6973">
                  <c:v>79.521094640820976</c:v>
                </c:pt>
                <c:pt idx="6974">
                  <c:v>79.532497149372858</c:v>
                </c:pt>
                <c:pt idx="6975">
                  <c:v>79.54389965792474</c:v>
                </c:pt>
                <c:pt idx="6976">
                  <c:v>79.555302166476622</c:v>
                </c:pt>
                <c:pt idx="6977">
                  <c:v>79.566704675028504</c:v>
                </c:pt>
                <c:pt idx="6978">
                  <c:v>79.578107183580386</c:v>
                </c:pt>
                <c:pt idx="6979">
                  <c:v>79.589509692132268</c:v>
                </c:pt>
                <c:pt idx="6980">
                  <c:v>79.600912200684149</c:v>
                </c:pt>
                <c:pt idx="6981">
                  <c:v>79.612314709236031</c:v>
                </c:pt>
                <c:pt idx="6982">
                  <c:v>79.623717217787913</c:v>
                </c:pt>
                <c:pt idx="6983">
                  <c:v>79.635119726339795</c:v>
                </c:pt>
                <c:pt idx="6984">
                  <c:v>79.646522234891677</c:v>
                </c:pt>
                <c:pt idx="6985">
                  <c:v>79.657924743443559</c:v>
                </c:pt>
                <c:pt idx="6986">
                  <c:v>79.669327251995441</c:v>
                </c:pt>
                <c:pt idx="6987">
                  <c:v>79.680729760547322</c:v>
                </c:pt>
                <c:pt idx="6988">
                  <c:v>79.692132269099204</c:v>
                </c:pt>
                <c:pt idx="6989">
                  <c:v>79.703534777651086</c:v>
                </c:pt>
                <c:pt idx="6990">
                  <c:v>79.714937286202968</c:v>
                </c:pt>
                <c:pt idx="6991">
                  <c:v>79.726339794754836</c:v>
                </c:pt>
                <c:pt idx="6992">
                  <c:v>79.737742303306732</c:v>
                </c:pt>
                <c:pt idx="6993">
                  <c:v>79.749144811858613</c:v>
                </c:pt>
                <c:pt idx="6994">
                  <c:v>79.760547320410495</c:v>
                </c:pt>
                <c:pt idx="6995">
                  <c:v>79.771949828962377</c:v>
                </c:pt>
                <c:pt idx="6996">
                  <c:v>79.783352337514259</c:v>
                </c:pt>
                <c:pt idx="6997">
                  <c:v>79.794754846066127</c:v>
                </c:pt>
                <c:pt idx="6998">
                  <c:v>79.806157354618009</c:v>
                </c:pt>
                <c:pt idx="6999">
                  <c:v>79.81755986316989</c:v>
                </c:pt>
                <c:pt idx="7000">
                  <c:v>79.828962371721772</c:v>
                </c:pt>
                <c:pt idx="7001">
                  <c:v>79.840364880273668</c:v>
                </c:pt>
                <c:pt idx="7002">
                  <c:v>79.85176738882555</c:v>
                </c:pt>
                <c:pt idx="7003">
                  <c:v>79.863169897377432</c:v>
                </c:pt>
                <c:pt idx="7004">
                  <c:v>79.8745724059293</c:v>
                </c:pt>
                <c:pt idx="7005">
                  <c:v>79.885974914481181</c:v>
                </c:pt>
                <c:pt idx="7006">
                  <c:v>79.897377423033063</c:v>
                </c:pt>
                <c:pt idx="7007">
                  <c:v>79.908779931584945</c:v>
                </c:pt>
                <c:pt idx="7008">
                  <c:v>79.920182440136827</c:v>
                </c:pt>
                <c:pt idx="7009">
                  <c:v>79.931584948688723</c:v>
                </c:pt>
                <c:pt idx="7010">
                  <c:v>79.942987457240591</c:v>
                </c:pt>
                <c:pt idx="7011">
                  <c:v>79.954389965792473</c:v>
                </c:pt>
                <c:pt idx="7012">
                  <c:v>79.965792474344354</c:v>
                </c:pt>
                <c:pt idx="7013">
                  <c:v>79.977194982896236</c:v>
                </c:pt>
                <c:pt idx="7014">
                  <c:v>79.988597491448118</c:v>
                </c:pt>
                <c:pt idx="7015">
                  <c:v>80</c:v>
                </c:pt>
                <c:pt idx="7016">
                  <c:v>80.011402508551882</c:v>
                </c:pt>
                <c:pt idx="7017">
                  <c:v>80.022805017103764</c:v>
                </c:pt>
                <c:pt idx="7018">
                  <c:v>80.034207525655646</c:v>
                </c:pt>
                <c:pt idx="7019">
                  <c:v>80.045610034207527</c:v>
                </c:pt>
                <c:pt idx="7020">
                  <c:v>80.057012542759409</c:v>
                </c:pt>
                <c:pt idx="7021">
                  <c:v>80.068415051311291</c:v>
                </c:pt>
                <c:pt idx="7022">
                  <c:v>80.079817559863159</c:v>
                </c:pt>
                <c:pt idx="7023">
                  <c:v>80.091220068415055</c:v>
                </c:pt>
                <c:pt idx="7024">
                  <c:v>80.102622576966937</c:v>
                </c:pt>
                <c:pt idx="7025">
                  <c:v>80.114025085518819</c:v>
                </c:pt>
                <c:pt idx="7026">
                  <c:v>80.1254275940707</c:v>
                </c:pt>
                <c:pt idx="7027">
                  <c:v>80.136830102622582</c:v>
                </c:pt>
                <c:pt idx="7028">
                  <c:v>80.148232611174464</c:v>
                </c:pt>
                <c:pt idx="7029">
                  <c:v>80.159635119726332</c:v>
                </c:pt>
                <c:pt idx="7030">
                  <c:v>80.171037628278214</c:v>
                </c:pt>
                <c:pt idx="7031">
                  <c:v>80.182440136830095</c:v>
                </c:pt>
                <c:pt idx="7032">
                  <c:v>80.193842645381991</c:v>
                </c:pt>
                <c:pt idx="7033">
                  <c:v>80.205245153933873</c:v>
                </c:pt>
                <c:pt idx="7034">
                  <c:v>80.216647662485755</c:v>
                </c:pt>
                <c:pt idx="7035">
                  <c:v>80.228050171037623</c:v>
                </c:pt>
                <c:pt idx="7036">
                  <c:v>80.239452679589505</c:v>
                </c:pt>
                <c:pt idx="7037">
                  <c:v>80.250855188141387</c:v>
                </c:pt>
                <c:pt idx="7038">
                  <c:v>80.262257696693268</c:v>
                </c:pt>
                <c:pt idx="7039">
                  <c:v>80.27366020524515</c:v>
                </c:pt>
                <c:pt idx="7040">
                  <c:v>80.285062713797046</c:v>
                </c:pt>
                <c:pt idx="7041">
                  <c:v>80.296465222348914</c:v>
                </c:pt>
                <c:pt idx="7042">
                  <c:v>80.307867730900796</c:v>
                </c:pt>
                <c:pt idx="7043">
                  <c:v>80.319270239452678</c:v>
                </c:pt>
                <c:pt idx="7044">
                  <c:v>80.330672748004559</c:v>
                </c:pt>
                <c:pt idx="7045">
                  <c:v>80.342075256556441</c:v>
                </c:pt>
                <c:pt idx="7046">
                  <c:v>80.353477765108323</c:v>
                </c:pt>
                <c:pt idx="7047">
                  <c:v>80.364880273660205</c:v>
                </c:pt>
                <c:pt idx="7048">
                  <c:v>80.376282782212087</c:v>
                </c:pt>
                <c:pt idx="7049">
                  <c:v>80.387685290763969</c:v>
                </c:pt>
                <c:pt idx="7050">
                  <c:v>80.399087799315851</c:v>
                </c:pt>
                <c:pt idx="7051">
                  <c:v>80.410490307867732</c:v>
                </c:pt>
                <c:pt idx="7052">
                  <c:v>80.421892816419614</c:v>
                </c:pt>
                <c:pt idx="7053">
                  <c:v>80.433295324971496</c:v>
                </c:pt>
                <c:pt idx="7054">
                  <c:v>80.444697833523378</c:v>
                </c:pt>
                <c:pt idx="7055">
                  <c:v>80.45610034207526</c:v>
                </c:pt>
                <c:pt idx="7056">
                  <c:v>80.467502850627142</c:v>
                </c:pt>
                <c:pt idx="7057">
                  <c:v>80.478905359179024</c:v>
                </c:pt>
                <c:pt idx="7058">
                  <c:v>80.490307867730905</c:v>
                </c:pt>
                <c:pt idx="7059">
                  <c:v>80.501710376282787</c:v>
                </c:pt>
                <c:pt idx="7060">
                  <c:v>80.513112884834655</c:v>
                </c:pt>
                <c:pt idx="7061">
                  <c:v>80.524515393386537</c:v>
                </c:pt>
                <c:pt idx="7062">
                  <c:v>80.535917901938419</c:v>
                </c:pt>
                <c:pt idx="7063">
                  <c:v>80.547320410490315</c:v>
                </c:pt>
                <c:pt idx="7064">
                  <c:v>80.558722919042197</c:v>
                </c:pt>
                <c:pt idx="7065">
                  <c:v>80.570125427594078</c:v>
                </c:pt>
                <c:pt idx="7066">
                  <c:v>80.581527936145946</c:v>
                </c:pt>
                <c:pt idx="7067">
                  <c:v>80.592930444697828</c:v>
                </c:pt>
                <c:pt idx="7068">
                  <c:v>80.60433295324971</c:v>
                </c:pt>
                <c:pt idx="7069">
                  <c:v>80.615735461801592</c:v>
                </c:pt>
                <c:pt idx="7070">
                  <c:v>80.627137970353473</c:v>
                </c:pt>
                <c:pt idx="7071">
                  <c:v>80.638540478905369</c:v>
                </c:pt>
                <c:pt idx="7072">
                  <c:v>80.649942987457251</c:v>
                </c:pt>
                <c:pt idx="7073">
                  <c:v>80.661345496009119</c:v>
                </c:pt>
                <c:pt idx="7074">
                  <c:v>80.672748004561001</c:v>
                </c:pt>
                <c:pt idx="7075">
                  <c:v>80.684150513112883</c:v>
                </c:pt>
                <c:pt idx="7076">
                  <c:v>80.695553021664765</c:v>
                </c:pt>
                <c:pt idx="7077">
                  <c:v>80.706955530216646</c:v>
                </c:pt>
                <c:pt idx="7078">
                  <c:v>80.718358038768528</c:v>
                </c:pt>
                <c:pt idx="7079">
                  <c:v>80.72976054732041</c:v>
                </c:pt>
                <c:pt idx="7080">
                  <c:v>80.741163055872292</c:v>
                </c:pt>
                <c:pt idx="7081">
                  <c:v>80.752565564424174</c:v>
                </c:pt>
                <c:pt idx="7082">
                  <c:v>80.763968072976056</c:v>
                </c:pt>
                <c:pt idx="7083">
                  <c:v>80.775370581527937</c:v>
                </c:pt>
                <c:pt idx="7084">
                  <c:v>80.786773090079819</c:v>
                </c:pt>
                <c:pt idx="7085">
                  <c:v>80.798175598631701</c:v>
                </c:pt>
                <c:pt idx="7086">
                  <c:v>80.809578107183583</c:v>
                </c:pt>
                <c:pt idx="7087">
                  <c:v>80.820980615735465</c:v>
                </c:pt>
                <c:pt idx="7088">
                  <c:v>80.832383124287347</c:v>
                </c:pt>
                <c:pt idx="7089">
                  <c:v>80.843785632839229</c:v>
                </c:pt>
                <c:pt idx="7090">
                  <c:v>80.85518814139111</c:v>
                </c:pt>
                <c:pt idx="7091">
                  <c:v>80.866590649942978</c:v>
                </c:pt>
                <c:pt idx="7092">
                  <c:v>80.87799315849486</c:v>
                </c:pt>
                <c:pt idx="7093">
                  <c:v>80.889395667046742</c:v>
                </c:pt>
                <c:pt idx="7094">
                  <c:v>80.900798175598638</c:v>
                </c:pt>
                <c:pt idx="7095">
                  <c:v>80.91220068415052</c:v>
                </c:pt>
                <c:pt idx="7096">
                  <c:v>80.923603192702402</c:v>
                </c:pt>
                <c:pt idx="7097">
                  <c:v>80.935005701254283</c:v>
                </c:pt>
                <c:pt idx="7098">
                  <c:v>80.946408209806151</c:v>
                </c:pt>
                <c:pt idx="7099">
                  <c:v>80.957810718358033</c:v>
                </c:pt>
                <c:pt idx="7100">
                  <c:v>80.969213226909915</c:v>
                </c:pt>
                <c:pt idx="7101">
                  <c:v>80.980615735461797</c:v>
                </c:pt>
                <c:pt idx="7102">
                  <c:v>80.992018244013693</c:v>
                </c:pt>
                <c:pt idx="7103">
                  <c:v>81.003420752565575</c:v>
                </c:pt>
                <c:pt idx="7104">
                  <c:v>81.014823261117442</c:v>
                </c:pt>
                <c:pt idx="7105">
                  <c:v>81.026225769669324</c:v>
                </c:pt>
                <c:pt idx="7106">
                  <c:v>81.037628278221206</c:v>
                </c:pt>
                <c:pt idx="7107">
                  <c:v>81.049030786773088</c:v>
                </c:pt>
                <c:pt idx="7108">
                  <c:v>81.06043329532497</c:v>
                </c:pt>
                <c:pt idx="7109">
                  <c:v>81.071835803876851</c:v>
                </c:pt>
                <c:pt idx="7110">
                  <c:v>81.083238312428733</c:v>
                </c:pt>
                <c:pt idx="7111">
                  <c:v>81.094640820980615</c:v>
                </c:pt>
                <c:pt idx="7112">
                  <c:v>81.106043329532497</c:v>
                </c:pt>
                <c:pt idx="7113">
                  <c:v>81.117445838084379</c:v>
                </c:pt>
                <c:pt idx="7114">
                  <c:v>81.128848346636261</c:v>
                </c:pt>
                <c:pt idx="7115">
                  <c:v>81.140250855188143</c:v>
                </c:pt>
                <c:pt idx="7116">
                  <c:v>81.151653363740024</c:v>
                </c:pt>
                <c:pt idx="7117">
                  <c:v>81.163055872291906</c:v>
                </c:pt>
                <c:pt idx="7118">
                  <c:v>81.174458380843788</c:v>
                </c:pt>
                <c:pt idx="7119">
                  <c:v>81.18586088939567</c:v>
                </c:pt>
                <c:pt idx="7120">
                  <c:v>81.197263397947552</c:v>
                </c:pt>
                <c:pt idx="7121">
                  <c:v>81.208665906499434</c:v>
                </c:pt>
                <c:pt idx="7122">
                  <c:v>81.220068415051315</c:v>
                </c:pt>
                <c:pt idx="7123">
                  <c:v>81.231470923603183</c:v>
                </c:pt>
                <c:pt idx="7124">
                  <c:v>81.242873432155065</c:v>
                </c:pt>
                <c:pt idx="7125">
                  <c:v>81.254275940706961</c:v>
                </c:pt>
                <c:pt idx="7126">
                  <c:v>81.265678449258843</c:v>
                </c:pt>
                <c:pt idx="7127">
                  <c:v>81.277080957810725</c:v>
                </c:pt>
                <c:pt idx="7128">
                  <c:v>81.288483466362607</c:v>
                </c:pt>
                <c:pt idx="7129">
                  <c:v>81.299885974914474</c:v>
                </c:pt>
                <c:pt idx="7130">
                  <c:v>81.311288483466356</c:v>
                </c:pt>
                <c:pt idx="7131">
                  <c:v>81.322690992018238</c:v>
                </c:pt>
                <c:pt idx="7132">
                  <c:v>81.33409350057012</c:v>
                </c:pt>
                <c:pt idx="7133">
                  <c:v>81.345496009122016</c:v>
                </c:pt>
                <c:pt idx="7134">
                  <c:v>81.356898517673898</c:v>
                </c:pt>
                <c:pt idx="7135">
                  <c:v>81.368301026225765</c:v>
                </c:pt>
                <c:pt idx="7136">
                  <c:v>81.379703534777647</c:v>
                </c:pt>
                <c:pt idx="7137">
                  <c:v>81.391106043329529</c:v>
                </c:pt>
                <c:pt idx="7138">
                  <c:v>81.402508551881411</c:v>
                </c:pt>
                <c:pt idx="7139">
                  <c:v>81.413911060433293</c:v>
                </c:pt>
                <c:pt idx="7140">
                  <c:v>81.425313568985175</c:v>
                </c:pt>
                <c:pt idx="7141">
                  <c:v>81.436716077537056</c:v>
                </c:pt>
                <c:pt idx="7142">
                  <c:v>81.448118586088938</c:v>
                </c:pt>
                <c:pt idx="7143">
                  <c:v>81.45952109464082</c:v>
                </c:pt>
                <c:pt idx="7144">
                  <c:v>81.470923603192702</c:v>
                </c:pt>
                <c:pt idx="7145">
                  <c:v>81.482326111744584</c:v>
                </c:pt>
                <c:pt idx="7146">
                  <c:v>81.493728620296466</c:v>
                </c:pt>
                <c:pt idx="7147">
                  <c:v>81.505131128848348</c:v>
                </c:pt>
                <c:pt idx="7148">
                  <c:v>81.516533637400229</c:v>
                </c:pt>
                <c:pt idx="7149">
                  <c:v>81.527936145952111</c:v>
                </c:pt>
                <c:pt idx="7150">
                  <c:v>81.539338654503993</c:v>
                </c:pt>
                <c:pt idx="7151">
                  <c:v>81.550741163055875</c:v>
                </c:pt>
                <c:pt idx="7152">
                  <c:v>81.562143671607757</c:v>
                </c:pt>
                <c:pt idx="7153">
                  <c:v>81.573546180159639</c:v>
                </c:pt>
                <c:pt idx="7154">
                  <c:v>81.584948688711506</c:v>
                </c:pt>
                <c:pt idx="7155">
                  <c:v>81.596351197263388</c:v>
                </c:pt>
                <c:pt idx="7156">
                  <c:v>81.607753705815284</c:v>
                </c:pt>
                <c:pt idx="7157">
                  <c:v>81.619156214367166</c:v>
                </c:pt>
                <c:pt idx="7158">
                  <c:v>81.630558722919048</c:v>
                </c:pt>
                <c:pt idx="7159">
                  <c:v>81.64196123147093</c:v>
                </c:pt>
                <c:pt idx="7160">
                  <c:v>81.653363740022797</c:v>
                </c:pt>
                <c:pt idx="7161">
                  <c:v>81.664766248574679</c:v>
                </c:pt>
                <c:pt idx="7162">
                  <c:v>81.676168757126561</c:v>
                </c:pt>
                <c:pt idx="7163">
                  <c:v>81.687571265678443</c:v>
                </c:pt>
                <c:pt idx="7164">
                  <c:v>81.698973774230339</c:v>
                </c:pt>
                <c:pt idx="7165">
                  <c:v>81.710376282782221</c:v>
                </c:pt>
                <c:pt idx="7166">
                  <c:v>81.721778791334103</c:v>
                </c:pt>
                <c:pt idx="7167">
                  <c:v>81.73318129988597</c:v>
                </c:pt>
                <c:pt idx="7168">
                  <c:v>81.744583808437852</c:v>
                </c:pt>
                <c:pt idx="7169">
                  <c:v>81.755986316989734</c:v>
                </c:pt>
                <c:pt idx="7170">
                  <c:v>81.767388825541616</c:v>
                </c:pt>
                <c:pt idx="7171">
                  <c:v>81.778791334093498</c:v>
                </c:pt>
                <c:pt idx="7172">
                  <c:v>81.79019384264538</c:v>
                </c:pt>
                <c:pt idx="7173">
                  <c:v>81.801596351197261</c:v>
                </c:pt>
                <c:pt idx="7174">
                  <c:v>81.812998859749143</c:v>
                </c:pt>
                <c:pt idx="7175">
                  <c:v>81.824401368301025</c:v>
                </c:pt>
                <c:pt idx="7176">
                  <c:v>81.835803876852907</c:v>
                </c:pt>
                <c:pt idx="7177">
                  <c:v>81.847206385404789</c:v>
                </c:pt>
                <c:pt idx="7178">
                  <c:v>81.858608893956671</c:v>
                </c:pt>
                <c:pt idx="7179">
                  <c:v>81.870011402508553</c:v>
                </c:pt>
                <c:pt idx="7180">
                  <c:v>81.881413911060434</c:v>
                </c:pt>
                <c:pt idx="7181">
                  <c:v>81.892816419612316</c:v>
                </c:pt>
                <c:pt idx="7182">
                  <c:v>81.904218928164198</c:v>
                </c:pt>
                <c:pt idx="7183">
                  <c:v>81.91562143671608</c:v>
                </c:pt>
                <c:pt idx="7184">
                  <c:v>81.927023945267962</c:v>
                </c:pt>
                <c:pt idx="7185">
                  <c:v>81.938426453819844</c:v>
                </c:pt>
                <c:pt idx="7186">
                  <c:v>81.949828962371711</c:v>
                </c:pt>
                <c:pt idx="7187">
                  <c:v>81.961231470923607</c:v>
                </c:pt>
                <c:pt idx="7188">
                  <c:v>81.972633979475489</c:v>
                </c:pt>
                <c:pt idx="7189">
                  <c:v>81.984036488027371</c:v>
                </c:pt>
                <c:pt idx="7190">
                  <c:v>81.995438996579253</c:v>
                </c:pt>
                <c:pt idx="7191">
                  <c:v>82.006841505131135</c:v>
                </c:pt>
                <c:pt idx="7192">
                  <c:v>82.018244013683002</c:v>
                </c:pt>
                <c:pt idx="7193">
                  <c:v>82.029646522234884</c:v>
                </c:pt>
                <c:pt idx="7194">
                  <c:v>82.041049030786766</c:v>
                </c:pt>
                <c:pt idx="7195">
                  <c:v>82.052451539338662</c:v>
                </c:pt>
                <c:pt idx="7196">
                  <c:v>82.063854047890544</c:v>
                </c:pt>
                <c:pt idx="7197">
                  <c:v>82.075256556442426</c:v>
                </c:pt>
                <c:pt idx="7198">
                  <c:v>82.086659064994294</c:v>
                </c:pt>
                <c:pt idx="7199">
                  <c:v>82.098061573546175</c:v>
                </c:pt>
                <c:pt idx="7200">
                  <c:v>82.109464082098057</c:v>
                </c:pt>
                <c:pt idx="7201">
                  <c:v>82.120866590649939</c:v>
                </c:pt>
                <c:pt idx="7202">
                  <c:v>82.132269099201821</c:v>
                </c:pt>
                <c:pt idx="7203">
                  <c:v>82.143671607753703</c:v>
                </c:pt>
                <c:pt idx="7204">
                  <c:v>82.155074116305585</c:v>
                </c:pt>
                <c:pt idx="7205">
                  <c:v>82.166476624857467</c:v>
                </c:pt>
                <c:pt idx="7206">
                  <c:v>82.177879133409348</c:v>
                </c:pt>
                <c:pt idx="7207">
                  <c:v>82.18928164196123</c:v>
                </c:pt>
                <c:pt idx="7208">
                  <c:v>82.200684150513112</c:v>
                </c:pt>
                <c:pt idx="7209">
                  <c:v>82.212086659064994</c:v>
                </c:pt>
                <c:pt idx="7210">
                  <c:v>82.223489167616876</c:v>
                </c:pt>
                <c:pt idx="7211">
                  <c:v>82.234891676168758</c:v>
                </c:pt>
                <c:pt idx="7212">
                  <c:v>82.246294184720639</c:v>
                </c:pt>
                <c:pt idx="7213">
                  <c:v>82.257696693272521</c:v>
                </c:pt>
                <c:pt idx="7214">
                  <c:v>82.269099201824403</c:v>
                </c:pt>
                <c:pt idx="7215">
                  <c:v>82.280501710376285</c:v>
                </c:pt>
                <c:pt idx="7216">
                  <c:v>82.291904218928167</c:v>
                </c:pt>
                <c:pt idx="7217">
                  <c:v>82.303306727480035</c:v>
                </c:pt>
                <c:pt idx="7218">
                  <c:v>82.314709236031931</c:v>
                </c:pt>
                <c:pt idx="7219">
                  <c:v>82.326111744583812</c:v>
                </c:pt>
                <c:pt idx="7220">
                  <c:v>82.337514253135694</c:v>
                </c:pt>
                <c:pt idx="7221">
                  <c:v>82.348916761687576</c:v>
                </c:pt>
                <c:pt idx="7222">
                  <c:v>82.360319270239458</c:v>
                </c:pt>
                <c:pt idx="7223">
                  <c:v>82.371721778791326</c:v>
                </c:pt>
                <c:pt idx="7224">
                  <c:v>82.383124287343207</c:v>
                </c:pt>
                <c:pt idx="7225">
                  <c:v>82.394526795895089</c:v>
                </c:pt>
                <c:pt idx="7226">
                  <c:v>82.405929304446985</c:v>
                </c:pt>
                <c:pt idx="7227">
                  <c:v>82.417331812998867</c:v>
                </c:pt>
                <c:pt idx="7228">
                  <c:v>82.428734321550749</c:v>
                </c:pt>
                <c:pt idx="7229">
                  <c:v>82.440136830102617</c:v>
                </c:pt>
                <c:pt idx="7230">
                  <c:v>82.451539338654499</c:v>
                </c:pt>
                <c:pt idx="7231">
                  <c:v>82.46294184720638</c:v>
                </c:pt>
                <c:pt idx="7232">
                  <c:v>82.474344355758262</c:v>
                </c:pt>
                <c:pt idx="7233">
                  <c:v>82.485746864310144</c:v>
                </c:pt>
                <c:pt idx="7234">
                  <c:v>82.497149372862026</c:v>
                </c:pt>
                <c:pt idx="7235">
                  <c:v>82.508551881413922</c:v>
                </c:pt>
                <c:pt idx="7236">
                  <c:v>82.51995438996579</c:v>
                </c:pt>
                <c:pt idx="7237">
                  <c:v>82.531356898517672</c:v>
                </c:pt>
                <c:pt idx="7238">
                  <c:v>82.542759407069553</c:v>
                </c:pt>
                <c:pt idx="7239">
                  <c:v>82.554161915621435</c:v>
                </c:pt>
                <c:pt idx="7240">
                  <c:v>82.565564424173317</c:v>
                </c:pt>
                <c:pt idx="7241">
                  <c:v>82.576966932725199</c:v>
                </c:pt>
                <c:pt idx="7242">
                  <c:v>82.588369441277081</c:v>
                </c:pt>
                <c:pt idx="7243">
                  <c:v>82.599771949828963</c:v>
                </c:pt>
                <c:pt idx="7244">
                  <c:v>82.611174458380844</c:v>
                </c:pt>
                <c:pt idx="7245">
                  <c:v>82.622576966932726</c:v>
                </c:pt>
                <c:pt idx="7246">
                  <c:v>82.633979475484608</c:v>
                </c:pt>
                <c:pt idx="7247">
                  <c:v>82.64538198403649</c:v>
                </c:pt>
                <c:pt idx="7248">
                  <c:v>82.656784492588358</c:v>
                </c:pt>
                <c:pt idx="7249">
                  <c:v>82.668187001140254</c:v>
                </c:pt>
                <c:pt idx="7250">
                  <c:v>82.679589509692136</c:v>
                </c:pt>
                <c:pt idx="7251">
                  <c:v>82.690992018244017</c:v>
                </c:pt>
                <c:pt idx="7252">
                  <c:v>82.702394526795899</c:v>
                </c:pt>
                <c:pt idx="7253">
                  <c:v>82.713797035347781</c:v>
                </c:pt>
                <c:pt idx="7254">
                  <c:v>82.725199543899663</c:v>
                </c:pt>
                <c:pt idx="7255">
                  <c:v>82.736602052451531</c:v>
                </c:pt>
                <c:pt idx="7256">
                  <c:v>82.748004561003413</c:v>
                </c:pt>
                <c:pt idx="7257">
                  <c:v>82.759407069555309</c:v>
                </c:pt>
                <c:pt idx="7258">
                  <c:v>82.77080957810719</c:v>
                </c:pt>
                <c:pt idx="7259">
                  <c:v>82.782212086659072</c:v>
                </c:pt>
                <c:pt idx="7260">
                  <c:v>82.793614595210954</c:v>
                </c:pt>
                <c:pt idx="7261">
                  <c:v>82.805017103762822</c:v>
                </c:pt>
                <c:pt idx="7262">
                  <c:v>82.816419612314704</c:v>
                </c:pt>
                <c:pt idx="7263">
                  <c:v>82.827822120866585</c:v>
                </c:pt>
                <c:pt idx="7264">
                  <c:v>82.839224629418467</c:v>
                </c:pt>
                <c:pt idx="7265">
                  <c:v>82.850627137970349</c:v>
                </c:pt>
                <c:pt idx="7266">
                  <c:v>82.862029646522245</c:v>
                </c:pt>
                <c:pt idx="7267">
                  <c:v>82.873432155074113</c:v>
                </c:pt>
                <c:pt idx="7268">
                  <c:v>82.884834663625995</c:v>
                </c:pt>
                <c:pt idx="7269">
                  <c:v>82.896237172177877</c:v>
                </c:pt>
                <c:pt idx="7270">
                  <c:v>82.907639680729758</c:v>
                </c:pt>
                <c:pt idx="7271">
                  <c:v>82.91904218928164</c:v>
                </c:pt>
                <c:pt idx="7272">
                  <c:v>82.930444697833522</c:v>
                </c:pt>
                <c:pt idx="7273">
                  <c:v>82.941847206385404</c:v>
                </c:pt>
                <c:pt idx="7274">
                  <c:v>82.953249714937286</c:v>
                </c:pt>
                <c:pt idx="7275">
                  <c:v>82.964652223489168</c:v>
                </c:pt>
                <c:pt idx="7276">
                  <c:v>82.97605473204105</c:v>
                </c:pt>
                <c:pt idx="7277">
                  <c:v>82.987457240592931</c:v>
                </c:pt>
                <c:pt idx="7278">
                  <c:v>82.998859749144813</c:v>
                </c:pt>
                <c:pt idx="7279">
                  <c:v>83.010262257696695</c:v>
                </c:pt>
                <c:pt idx="7280">
                  <c:v>83.021664766248577</c:v>
                </c:pt>
                <c:pt idx="7281">
                  <c:v>83.033067274800459</c:v>
                </c:pt>
                <c:pt idx="7282">
                  <c:v>83.044469783352341</c:v>
                </c:pt>
                <c:pt idx="7283">
                  <c:v>83.055872291904222</c:v>
                </c:pt>
                <c:pt idx="7284">
                  <c:v>83.067274800456104</c:v>
                </c:pt>
                <c:pt idx="7285">
                  <c:v>83.078677309007986</c:v>
                </c:pt>
                <c:pt idx="7286">
                  <c:v>83.090079817559854</c:v>
                </c:pt>
                <c:pt idx="7287">
                  <c:v>83.101482326111736</c:v>
                </c:pt>
                <c:pt idx="7288">
                  <c:v>83.112884834663632</c:v>
                </c:pt>
                <c:pt idx="7289">
                  <c:v>83.124287343215514</c:v>
                </c:pt>
                <c:pt idx="7290">
                  <c:v>83.135689851767395</c:v>
                </c:pt>
                <c:pt idx="7291">
                  <c:v>83.147092360319277</c:v>
                </c:pt>
                <c:pt idx="7292">
                  <c:v>83.158494868871145</c:v>
                </c:pt>
                <c:pt idx="7293">
                  <c:v>83.169897377423027</c:v>
                </c:pt>
                <c:pt idx="7294">
                  <c:v>83.181299885974909</c:v>
                </c:pt>
                <c:pt idx="7295">
                  <c:v>83.19270239452679</c:v>
                </c:pt>
                <c:pt idx="7296">
                  <c:v>83.204104903078672</c:v>
                </c:pt>
                <c:pt idx="7297">
                  <c:v>83.215507411630568</c:v>
                </c:pt>
                <c:pt idx="7298">
                  <c:v>83.226909920182436</c:v>
                </c:pt>
                <c:pt idx="7299">
                  <c:v>83.238312428734318</c:v>
                </c:pt>
                <c:pt idx="7300">
                  <c:v>83.2497149372862</c:v>
                </c:pt>
                <c:pt idx="7301">
                  <c:v>83.261117445838082</c:v>
                </c:pt>
                <c:pt idx="7302">
                  <c:v>83.272519954389963</c:v>
                </c:pt>
                <c:pt idx="7303">
                  <c:v>83.283922462941845</c:v>
                </c:pt>
                <c:pt idx="7304">
                  <c:v>83.295324971493727</c:v>
                </c:pt>
                <c:pt idx="7305">
                  <c:v>83.306727480045609</c:v>
                </c:pt>
                <c:pt idx="7306">
                  <c:v>83.318129988597491</c:v>
                </c:pt>
                <c:pt idx="7307">
                  <c:v>83.329532497149373</c:v>
                </c:pt>
                <c:pt idx="7308">
                  <c:v>83.340935005701255</c:v>
                </c:pt>
                <c:pt idx="7309">
                  <c:v>83.352337514253136</c:v>
                </c:pt>
                <c:pt idx="7310">
                  <c:v>83.363740022805018</c:v>
                </c:pt>
                <c:pt idx="7311">
                  <c:v>83.3751425313569</c:v>
                </c:pt>
                <c:pt idx="7312">
                  <c:v>83.386545039908782</c:v>
                </c:pt>
                <c:pt idx="7313">
                  <c:v>83.397947548460664</c:v>
                </c:pt>
                <c:pt idx="7314">
                  <c:v>83.409350057012546</c:v>
                </c:pt>
                <c:pt idx="7315">
                  <c:v>83.420752565564428</c:v>
                </c:pt>
                <c:pt idx="7316">
                  <c:v>83.432155074116309</c:v>
                </c:pt>
                <c:pt idx="7317">
                  <c:v>83.443557582668177</c:v>
                </c:pt>
                <c:pt idx="7318">
                  <c:v>83.454960091220059</c:v>
                </c:pt>
                <c:pt idx="7319">
                  <c:v>83.466362599771955</c:v>
                </c:pt>
                <c:pt idx="7320">
                  <c:v>83.477765108323837</c:v>
                </c:pt>
                <c:pt idx="7321">
                  <c:v>83.489167616875719</c:v>
                </c:pt>
                <c:pt idx="7322">
                  <c:v>83.5005701254276</c:v>
                </c:pt>
                <c:pt idx="7323">
                  <c:v>83.511972633979482</c:v>
                </c:pt>
                <c:pt idx="7324">
                  <c:v>83.52337514253135</c:v>
                </c:pt>
                <c:pt idx="7325">
                  <c:v>83.534777651083232</c:v>
                </c:pt>
                <c:pt idx="7326">
                  <c:v>83.546180159635114</c:v>
                </c:pt>
                <c:pt idx="7327">
                  <c:v>83.557582668186996</c:v>
                </c:pt>
                <c:pt idx="7328">
                  <c:v>83.568985176738892</c:v>
                </c:pt>
                <c:pt idx="7329">
                  <c:v>83.580387685290773</c:v>
                </c:pt>
                <c:pt idx="7330">
                  <c:v>83.591790193842641</c:v>
                </c:pt>
                <c:pt idx="7331">
                  <c:v>83.603192702394523</c:v>
                </c:pt>
                <c:pt idx="7332">
                  <c:v>83.614595210946405</c:v>
                </c:pt>
                <c:pt idx="7333">
                  <c:v>83.625997719498287</c:v>
                </c:pt>
                <c:pt idx="7334">
                  <c:v>83.637400228050168</c:v>
                </c:pt>
                <c:pt idx="7335">
                  <c:v>83.64880273660205</c:v>
                </c:pt>
                <c:pt idx="7336">
                  <c:v>83.660205245153932</c:v>
                </c:pt>
                <c:pt idx="7337">
                  <c:v>83.671607753705814</c:v>
                </c:pt>
                <c:pt idx="7338">
                  <c:v>83.683010262257696</c:v>
                </c:pt>
                <c:pt idx="7339">
                  <c:v>83.694412770809578</c:v>
                </c:pt>
                <c:pt idx="7340">
                  <c:v>83.70581527936146</c:v>
                </c:pt>
                <c:pt idx="7341">
                  <c:v>83.717217787913341</c:v>
                </c:pt>
                <c:pt idx="7342">
                  <c:v>83.728620296465223</c:v>
                </c:pt>
                <c:pt idx="7343">
                  <c:v>83.740022805017105</c:v>
                </c:pt>
                <c:pt idx="7344">
                  <c:v>83.751425313568987</c:v>
                </c:pt>
                <c:pt idx="7345">
                  <c:v>83.762827822120869</c:v>
                </c:pt>
                <c:pt idx="7346">
                  <c:v>83.774230330672751</c:v>
                </c:pt>
                <c:pt idx="7347">
                  <c:v>83.785632839224633</c:v>
                </c:pt>
                <c:pt idx="7348">
                  <c:v>83.797035347776514</c:v>
                </c:pt>
                <c:pt idx="7349">
                  <c:v>83.808437856328382</c:v>
                </c:pt>
                <c:pt idx="7350">
                  <c:v>83.819840364880278</c:v>
                </c:pt>
                <c:pt idx="7351">
                  <c:v>83.83124287343216</c:v>
                </c:pt>
                <c:pt idx="7352">
                  <c:v>83.842645381984042</c:v>
                </c:pt>
                <c:pt idx="7353">
                  <c:v>83.854047890535924</c:v>
                </c:pt>
                <c:pt idx="7354">
                  <c:v>83.865450399087806</c:v>
                </c:pt>
                <c:pt idx="7355">
                  <c:v>83.876852907639673</c:v>
                </c:pt>
                <c:pt idx="7356">
                  <c:v>83.888255416191555</c:v>
                </c:pt>
                <c:pt idx="7357">
                  <c:v>83.899657924743437</c:v>
                </c:pt>
                <c:pt idx="7358">
                  <c:v>83.911060433295319</c:v>
                </c:pt>
                <c:pt idx="7359">
                  <c:v>83.922462941847215</c:v>
                </c:pt>
                <c:pt idx="7360">
                  <c:v>83.933865450399097</c:v>
                </c:pt>
                <c:pt idx="7361">
                  <c:v>83.945267958950964</c:v>
                </c:pt>
                <c:pt idx="7362">
                  <c:v>83.956670467502846</c:v>
                </c:pt>
                <c:pt idx="7363">
                  <c:v>83.968072976054728</c:v>
                </c:pt>
                <c:pt idx="7364">
                  <c:v>83.97947548460661</c:v>
                </c:pt>
                <c:pt idx="7365">
                  <c:v>83.990877993158492</c:v>
                </c:pt>
                <c:pt idx="7366">
                  <c:v>84.002280501710374</c:v>
                </c:pt>
                <c:pt idx="7367">
                  <c:v>84.013683010262255</c:v>
                </c:pt>
                <c:pt idx="7368">
                  <c:v>84.025085518814137</c:v>
                </c:pt>
                <c:pt idx="7369">
                  <c:v>84.036488027366019</c:v>
                </c:pt>
                <c:pt idx="7370">
                  <c:v>84.047890535917901</c:v>
                </c:pt>
                <c:pt idx="7371">
                  <c:v>84.059293044469783</c:v>
                </c:pt>
                <c:pt idx="7372">
                  <c:v>84.070695553021665</c:v>
                </c:pt>
                <c:pt idx="7373">
                  <c:v>84.082098061573546</c:v>
                </c:pt>
                <c:pt idx="7374">
                  <c:v>84.093500570125428</c:v>
                </c:pt>
                <c:pt idx="7375">
                  <c:v>84.10490307867731</c:v>
                </c:pt>
                <c:pt idx="7376">
                  <c:v>84.116305587229192</c:v>
                </c:pt>
                <c:pt idx="7377">
                  <c:v>84.127708095781074</c:v>
                </c:pt>
                <c:pt idx="7378">
                  <c:v>84.139110604332956</c:v>
                </c:pt>
                <c:pt idx="7379">
                  <c:v>84.150513112884838</c:v>
                </c:pt>
                <c:pt idx="7380">
                  <c:v>84.161915621436705</c:v>
                </c:pt>
                <c:pt idx="7381">
                  <c:v>84.173318129988601</c:v>
                </c:pt>
                <c:pt idx="7382">
                  <c:v>84.184720638540483</c:v>
                </c:pt>
                <c:pt idx="7383">
                  <c:v>84.196123147092365</c:v>
                </c:pt>
                <c:pt idx="7384">
                  <c:v>84.207525655644247</c:v>
                </c:pt>
                <c:pt idx="7385">
                  <c:v>84.218928164196129</c:v>
                </c:pt>
                <c:pt idx="7386">
                  <c:v>84.230330672747996</c:v>
                </c:pt>
                <c:pt idx="7387">
                  <c:v>84.241733181299878</c:v>
                </c:pt>
                <c:pt idx="7388">
                  <c:v>84.25313568985176</c:v>
                </c:pt>
                <c:pt idx="7389">
                  <c:v>84.264538198403642</c:v>
                </c:pt>
                <c:pt idx="7390">
                  <c:v>84.275940706955538</c:v>
                </c:pt>
                <c:pt idx="7391">
                  <c:v>84.28734321550742</c:v>
                </c:pt>
                <c:pt idx="7392">
                  <c:v>84.298745724059302</c:v>
                </c:pt>
                <c:pt idx="7393">
                  <c:v>84.310148232611169</c:v>
                </c:pt>
                <c:pt idx="7394">
                  <c:v>84.321550741163051</c:v>
                </c:pt>
                <c:pt idx="7395">
                  <c:v>84.332953249714933</c:v>
                </c:pt>
                <c:pt idx="7396">
                  <c:v>84.344355758266815</c:v>
                </c:pt>
                <c:pt idx="7397">
                  <c:v>84.355758266818697</c:v>
                </c:pt>
                <c:pt idx="7398">
                  <c:v>84.367160775370593</c:v>
                </c:pt>
                <c:pt idx="7399">
                  <c:v>84.37856328392246</c:v>
                </c:pt>
                <c:pt idx="7400">
                  <c:v>84.389965792474342</c:v>
                </c:pt>
                <c:pt idx="7401">
                  <c:v>84.401368301026224</c:v>
                </c:pt>
                <c:pt idx="7402">
                  <c:v>84.412770809578106</c:v>
                </c:pt>
                <c:pt idx="7403">
                  <c:v>84.424173318129988</c:v>
                </c:pt>
                <c:pt idx="7404">
                  <c:v>84.43557582668187</c:v>
                </c:pt>
                <c:pt idx="7405">
                  <c:v>84.446978335233752</c:v>
                </c:pt>
                <c:pt idx="7406">
                  <c:v>84.458380843785633</c:v>
                </c:pt>
                <c:pt idx="7407">
                  <c:v>84.469783352337515</c:v>
                </c:pt>
                <c:pt idx="7408">
                  <c:v>84.481185860889397</c:v>
                </c:pt>
                <c:pt idx="7409">
                  <c:v>84.492588369441279</c:v>
                </c:pt>
                <c:pt idx="7410">
                  <c:v>84.503990877993161</c:v>
                </c:pt>
                <c:pt idx="7411">
                  <c:v>84.515393386545028</c:v>
                </c:pt>
                <c:pt idx="7412">
                  <c:v>84.526795895096924</c:v>
                </c:pt>
                <c:pt idx="7413">
                  <c:v>84.538198403648806</c:v>
                </c:pt>
                <c:pt idx="7414">
                  <c:v>84.549600912200688</c:v>
                </c:pt>
                <c:pt idx="7415">
                  <c:v>84.56100342075257</c:v>
                </c:pt>
                <c:pt idx="7416">
                  <c:v>84.572405929304452</c:v>
                </c:pt>
                <c:pt idx="7417">
                  <c:v>84.583808437856334</c:v>
                </c:pt>
                <c:pt idx="7418">
                  <c:v>84.595210946408201</c:v>
                </c:pt>
                <c:pt idx="7419">
                  <c:v>84.606613454960083</c:v>
                </c:pt>
                <c:pt idx="7420">
                  <c:v>84.618015963511965</c:v>
                </c:pt>
                <c:pt idx="7421">
                  <c:v>84.629418472063861</c:v>
                </c:pt>
                <c:pt idx="7422">
                  <c:v>84.640820980615743</c:v>
                </c:pt>
                <c:pt idx="7423">
                  <c:v>84.652223489167625</c:v>
                </c:pt>
                <c:pt idx="7424">
                  <c:v>84.663625997719492</c:v>
                </c:pt>
                <c:pt idx="7425">
                  <c:v>84.675028506271374</c:v>
                </c:pt>
                <c:pt idx="7426">
                  <c:v>84.686431014823256</c:v>
                </c:pt>
                <c:pt idx="7427">
                  <c:v>84.697833523375138</c:v>
                </c:pt>
                <c:pt idx="7428">
                  <c:v>84.70923603192702</c:v>
                </c:pt>
                <c:pt idx="7429">
                  <c:v>84.720638540478916</c:v>
                </c:pt>
                <c:pt idx="7430">
                  <c:v>84.732041049030784</c:v>
                </c:pt>
                <c:pt idx="7431">
                  <c:v>84.743443557582665</c:v>
                </c:pt>
                <c:pt idx="7432">
                  <c:v>84.754846066134547</c:v>
                </c:pt>
                <c:pt idx="7433">
                  <c:v>84.766248574686429</c:v>
                </c:pt>
                <c:pt idx="7434">
                  <c:v>84.777651083238311</c:v>
                </c:pt>
                <c:pt idx="7435">
                  <c:v>84.789053591790193</c:v>
                </c:pt>
                <c:pt idx="7436">
                  <c:v>84.800456100342075</c:v>
                </c:pt>
                <c:pt idx="7437">
                  <c:v>84.811858608893957</c:v>
                </c:pt>
                <c:pt idx="7438">
                  <c:v>84.823261117445838</c:v>
                </c:pt>
                <c:pt idx="7439">
                  <c:v>84.83466362599772</c:v>
                </c:pt>
                <c:pt idx="7440">
                  <c:v>84.846066134549602</c:v>
                </c:pt>
                <c:pt idx="7441">
                  <c:v>84.857468643101484</c:v>
                </c:pt>
                <c:pt idx="7442">
                  <c:v>84.868871151653366</c:v>
                </c:pt>
                <c:pt idx="7443">
                  <c:v>84.880273660205248</c:v>
                </c:pt>
                <c:pt idx="7444">
                  <c:v>84.89167616875713</c:v>
                </c:pt>
                <c:pt idx="7445">
                  <c:v>84.903078677309011</c:v>
                </c:pt>
                <c:pt idx="7446">
                  <c:v>84.914481185860893</c:v>
                </c:pt>
                <c:pt idx="7447">
                  <c:v>84.925883694412775</c:v>
                </c:pt>
                <c:pt idx="7448">
                  <c:v>84.937286202964657</c:v>
                </c:pt>
                <c:pt idx="7449">
                  <c:v>84.948688711516525</c:v>
                </c:pt>
                <c:pt idx="7450">
                  <c:v>84.960091220068406</c:v>
                </c:pt>
                <c:pt idx="7451">
                  <c:v>84.971493728620288</c:v>
                </c:pt>
                <c:pt idx="7452">
                  <c:v>84.982896237172184</c:v>
                </c:pt>
                <c:pt idx="7453">
                  <c:v>84.994298745724066</c:v>
                </c:pt>
                <c:pt idx="7454">
                  <c:v>85.005701254275948</c:v>
                </c:pt>
                <c:pt idx="7455">
                  <c:v>85.017103762827816</c:v>
                </c:pt>
                <c:pt idx="7456">
                  <c:v>85.028506271379698</c:v>
                </c:pt>
                <c:pt idx="7457">
                  <c:v>85.039908779931579</c:v>
                </c:pt>
                <c:pt idx="7458">
                  <c:v>85.051311288483461</c:v>
                </c:pt>
                <c:pt idx="7459">
                  <c:v>85.062713797035343</c:v>
                </c:pt>
                <c:pt idx="7460">
                  <c:v>85.074116305587239</c:v>
                </c:pt>
                <c:pt idx="7461">
                  <c:v>85.085518814139121</c:v>
                </c:pt>
                <c:pt idx="7462">
                  <c:v>85.096921322690989</c:v>
                </c:pt>
                <c:pt idx="7463">
                  <c:v>85.10832383124287</c:v>
                </c:pt>
                <c:pt idx="7464">
                  <c:v>85.119726339794752</c:v>
                </c:pt>
                <c:pt idx="7465">
                  <c:v>85.131128848346634</c:v>
                </c:pt>
                <c:pt idx="7466">
                  <c:v>85.142531356898516</c:v>
                </c:pt>
                <c:pt idx="7467">
                  <c:v>85.153933865450398</c:v>
                </c:pt>
                <c:pt idx="7468">
                  <c:v>85.16533637400228</c:v>
                </c:pt>
                <c:pt idx="7469">
                  <c:v>85.176738882554162</c:v>
                </c:pt>
                <c:pt idx="7470">
                  <c:v>85.188141391106043</c:v>
                </c:pt>
                <c:pt idx="7471">
                  <c:v>85.199543899657925</c:v>
                </c:pt>
                <c:pt idx="7472">
                  <c:v>85.210946408209807</c:v>
                </c:pt>
                <c:pt idx="7473">
                  <c:v>85.222348916761689</c:v>
                </c:pt>
                <c:pt idx="7474">
                  <c:v>85.233751425313571</c:v>
                </c:pt>
                <c:pt idx="7475">
                  <c:v>85.245153933865453</c:v>
                </c:pt>
                <c:pt idx="7476">
                  <c:v>85.256556442417335</c:v>
                </c:pt>
                <c:pt idx="7477">
                  <c:v>85.267958950969216</c:v>
                </c:pt>
                <c:pt idx="7478">
                  <c:v>85.279361459521098</c:v>
                </c:pt>
                <c:pt idx="7479">
                  <c:v>85.29076396807298</c:v>
                </c:pt>
                <c:pt idx="7480">
                  <c:v>85.302166476624848</c:v>
                </c:pt>
                <c:pt idx="7481">
                  <c:v>85.31356898517673</c:v>
                </c:pt>
                <c:pt idx="7482">
                  <c:v>85.324971493728611</c:v>
                </c:pt>
                <c:pt idx="7483">
                  <c:v>85.336374002280508</c:v>
                </c:pt>
                <c:pt idx="7484">
                  <c:v>85.347776510832389</c:v>
                </c:pt>
                <c:pt idx="7485">
                  <c:v>85.359179019384271</c:v>
                </c:pt>
                <c:pt idx="7486">
                  <c:v>85.370581527936153</c:v>
                </c:pt>
                <c:pt idx="7487">
                  <c:v>85.381984036488021</c:v>
                </c:pt>
                <c:pt idx="7488">
                  <c:v>85.393386545039903</c:v>
                </c:pt>
                <c:pt idx="7489">
                  <c:v>85.404789053591784</c:v>
                </c:pt>
                <c:pt idx="7490">
                  <c:v>85.416191562143666</c:v>
                </c:pt>
                <c:pt idx="7491">
                  <c:v>85.427594070695562</c:v>
                </c:pt>
                <c:pt idx="7492">
                  <c:v>85.438996579247444</c:v>
                </c:pt>
                <c:pt idx="7493">
                  <c:v>85.450399087799312</c:v>
                </c:pt>
                <c:pt idx="7494">
                  <c:v>85.461801596351194</c:v>
                </c:pt>
                <c:pt idx="7495">
                  <c:v>85.473204104903076</c:v>
                </c:pt>
                <c:pt idx="7496">
                  <c:v>85.484606613454957</c:v>
                </c:pt>
                <c:pt idx="7497">
                  <c:v>85.496009122006839</c:v>
                </c:pt>
                <c:pt idx="7498">
                  <c:v>85.507411630558721</c:v>
                </c:pt>
                <c:pt idx="7499">
                  <c:v>85.518814139110603</c:v>
                </c:pt>
                <c:pt idx="7500">
                  <c:v>85.530216647662485</c:v>
                </c:pt>
                <c:pt idx="7501">
                  <c:v>85.541619156214367</c:v>
                </c:pt>
                <c:pt idx="7502">
                  <c:v>85.553021664766248</c:v>
                </c:pt>
                <c:pt idx="7503">
                  <c:v>85.56442417331813</c:v>
                </c:pt>
                <c:pt idx="7504">
                  <c:v>85.575826681870012</c:v>
                </c:pt>
                <c:pt idx="7505">
                  <c:v>85.587229190421894</c:v>
                </c:pt>
                <c:pt idx="7506">
                  <c:v>85.598631698973776</c:v>
                </c:pt>
                <c:pt idx="7507">
                  <c:v>85.610034207525658</c:v>
                </c:pt>
                <c:pt idx="7508">
                  <c:v>85.62143671607754</c:v>
                </c:pt>
                <c:pt idx="7509">
                  <c:v>85.632839224629421</c:v>
                </c:pt>
                <c:pt idx="7510">
                  <c:v>85.644241733181303</c:v>
                </c:pt>
                <c:pt idx="7511">
                  <c:v>85.655644241733185</c:v>
                </c:pt>
                <c:pt idx="7512">
                  <c:v>85.667046750285053</c:v>
                </c:pt>
                <c:pt idx="7513">
                  <c:v>85.678449258836935</c:v>
                </c:pt>
                <c:pt idx="7514">
                  <c:v>85.689851767388831</c:v>
                </c:pt>
                <c:pt idx="7515">
                  <c:v>85.701254275940713</c:v>
                </c:pt>
                <c:pt idx="7516">
                  <c:v>85.712656784492594</c:v>
                </c:pt>
                <c:pt idx="7517">
                  <c:v>85.724059293044476</c:v>
                </c:pt>
                <c:pt idx="7518">
                  <c:v>85.735461801596344</c:v>
                </c:pt>
                <c:pt idx="7519">
                  <c:v>85.746864310148226</c:v>
                </c:pt>
                <c:pt idx="7520">
                  <c:v>85.758266818700108</c:v>
                </c:pt>
                <c:pt idx="7521">
                  <c:v>85.769669327251989</c:v>
                </c:pt>
                <c:pt idx="7522">
                  <c:v>85.781071835803886</c:v>
                </c:pt>
                <c:pt idx="7523">
                  <c:v>85.792474344355767</c:v>
                </c:pt>
                <c:pt idx="7524">
                  <c:v>85.803876852907635</c:v>
                </c:pt>
                <c:pt idx="7525">
                  <c:v>85.815279361459517</c:v>
                </c:pt>
                <c:pt idx="7526">
                  <c:v>85.826681870011399</c:v>
                </c:pt>
                <c:pt idx="7527">
                  <c:v>85.838084378563281</c:v>
                </c:pt>
                <c:pt idx="7528">
                  <c:v>85.849486887115162</c:v>
                </c:pt>
                <c:pt idx="7529">
                  <c:v>85.860889395667044</c:v>
                </c:pt>
                <c:pt idx="7530">
                  <c:v>85.87229190421894</c:v>
                </c:pt>
                <c:pt idx="7531">
                  <c:v>85.883694412770808</c:v>
                </c:pt>
                <c:pt idx="7532">
                  <c:v>85.89509692132269</c:v>
                </c:pt>
                <c:pt idx="7533">
                  <c:v>85.906499429874572</c:v>
                </c:pt>
                <c:pt idx="7534">
                  <c:v>85.917901938426454</c:v>
                </c:pt>
                <c:pt idx="7535">
                  <c:v>85.929304446978335</c:v>
                </c:pt>
                <c:pt idx="7536">
                  <c:v>85.940706955530217</c:v>
                </c:pt>
                <c:pt idx="7537">
                  <c:v>85.952109464082099</c:v>
                </c:pt>
                <c:pt idx="7538">
                  <c:v>85.963511972633981</c:v>
                </c:pt>
                <c:pt idx="7539">
                  <c:v>85.974914481185863</c:v>
                </c:pt>
                <c:pt idx="7540">
                  <c:v>85.986316989737745</c:v>
                </c:pt>
                <c:pt idx="7541">
                  <c:v>85.997719498289626</c:v>
                </c:pt>
                <c:pt idx="7542">
                  <c:v>86.009122006841508</c:v>
                </c:pt>
                <c:pt idx="7543">
                  <c:v>86.020524515393376</c:v>
                </c:pt>
                <c:pt idx="7544">
                  <c:v>86.031927023945258</c:v>
                </c:pt>
                <c:pt idx="7545">
                  <c:v>86.043329532497154</c:v>
                </c:pt>
                <c:pt idx="7546">
                  <c:v>86.054732041049036</c:v>
                </c:pt>
                <c:pt idx="7547">
                  <c:v>86.066134549600918</c:v>
                </c:pt>
                <c:pt idx="7548">
                  <c:v>86.077537058152799</c:v>
                </c:pt>
                <c:pt idx="7549">
                  <c:v>86.088939566704667</c:v>
                </c:pt>
                <c:pt idx="7550">
                  <c:v>86.100342075256549</c:v>
                </c:pt>
                <c:pt idx="7551">
                  <c:v>86.111744583808431</c:v>
                </c:pt>
                <c:pt idx="7552">
                  <c:v>86.123147092360313</c:v>
                </c:pt>
                <c:pt idx="7553">
                  <c:v>86.134549600912209</c:v>
                </c:pt>
                <c:pt idx="7554">
                  <c:v>86.145952109464091</c:v>
                </c:pt>
                <c:pt idx="7555">
                  <c:v>86.157354618015972</c:v>
                </c:pt>
                <c:pt idx="7556">
                  <c:v>86.16875712656784</c:v>
                </c:pt>
                <c:pt idx="7557">
                  <c:v>86.180159635119722</c:v>
                </c:pt>
                <c:pt idx="7558">
                  <c:v>86.191562143671604</c:v>
                </c:pt>
                <c:pt idx="7559">
                  <c:v>86.202964652223486</c:v>
                </c:pt>
                <c:pt idx="7560">
                  <c:v>86.214367160775367</c:v>
                </c:pt>
                <c:pt idx="7561">
                  <c:v>86.225769669327264</c:v>
                </c:pt>
                <c:pt idx="7562">
                  <c:v>86.237172177879131</c:v>
                </c:pt>
                <c:pt idx="7563">
                  <c:v>86.248574686431013</c:v>
                </c:pt>
                <c:pt idx="7564">
                  <c:v>86.259977194982895</c:v>
                </c:pt>
                <c:pt idx="7565">
                  <c:v>86.271379703534777</c:v>
                </c:pt>
                <c:pt idx="7566">
                  <c:v>86.282782212086659</c:v>
                </c:pt>
                <c:pt idx="7567">
                  <c:v>86.29418472063854</c:v>
                </c:pt>
                <c:pt idx="7568">
                  <c:v>86.305587229190422</c:v>
                </c:pt>
                <c:pt idx="7569">
                  <c:v>86.316989737742304</c:v>
                </c:pt>
                <c:pt idx="7570">
                  <c:v>86.328392246294186</c:v>
                </c:pt>
                <c:pt idx="7571">
                  <c:v>86.339794754846068</c:v>
                </c:pt>
                <c:pt idx="7572">
                  <c:v>86.35119726339795</c:v>
                </c:pt>
                <c:pt idx="7573">
                  <c:v>86.362599771949832</c:v>
                </c:pt>
                <c:pt idx="7574">
                  <c:v>86.374002280501699</c:v>
                </c:pt>
                <c:pt idx="7575">
                  <c:v>86.385404789053581</c:v>
                </c:pt>
                <c:pt idx="7576">
                  <c:v>86.396807297605477</c:v>
                </c:pt>
                <c:pt idx="7577">
                  <c:v>86.408209806157359</c:v>
                </c:pt>
                <c:pt idx="7578">
                  <c:v>86.419612314709241</c:v>
                </c:pt>
                <c:pt idx="7579">
                  <c:v>86.431014823261123</c:v>
                </c:pt>
                <c:pt idx="7580">
                  <c:v>86.442417331813004</c:v>
                </c:pt>
                <c:pt idx="7581">
                  <c:v>86.453819840364872</c:v>
                </c:pt>
                <c:pt idx="7582">
                  <c:v>86.465222348916754</c:v>
                </c:pt>
                <c:pt idx="7583">
                  <c:v>86.476624857468636</c:v>
                </c:pt>
                <c:pt idx="7584">
                  <c:v>86.488027366020532</c:v>
                </c:pt>
                <c:pt idx="7585">
                  <c:v>86.499429874572414</c:v>
                </c:pt>
                <c:pt idx="7586">
                  <c:v>86.510832383124296</c:v>
                </c:pt>
                <c:pt idx="7587">
                  <c:v>86.522234891676163</c:v>
                </c:pt>
                <c:pt idx="7588">
                  <c:v>86.533637400228045</c:v>
                </c:pt>
                <c:pt idx="7589">
                  <c:v>86.545039908779927</c:v>
                </c:pt>
                <c:pt idx="7590">
                  <c:v>86.556442417331809</c:v>
                </c:pt>
                <c:pt idx="7591">
                  <c:v>86.567844925883691</c:v>
                </c:pt>
                <c:pt idx="7592">
                  <c:v>86.579247434435587</c:v>
                </c:pt>
                <c:pt idx="7593">
                  <c:v>86.590649942987454</c:v>
                </c:pt>
                <c:pt idx="7594">
                  <c:v>86.602052451539336</c:v>
                </c:pt>
                <c:pt idx="7595">
                  <c:v>86.613454960091218</c:v>
                </c:pt>
                <c:pt idx="7596">
                  <c:v>86.6248574686431</c:v>
                </c:pt>
                <c:pt idx="7597">
                  <c:v>86.636259977194982</c:v>
                </c:pt>
                <c:pt idx="7598">
                  <c:v>86.647662485746864</c:v>
                </c:pt>
                <c:pt idx="7599">
                  <c:v>86.659064994298745</c:v>
                </c:pt>
                <c:pt idx="7600">
                  <c:v>86.670467502850627</c:v>
                </c:pt>
                <c:pt idx="7601">
                  <c:v>86.681870011402509</c:v>
                </c:pt>
                <c:pt idx="7602">
                  <c:v>86.693272519954391</c:v>
                </c:pt>
                <c:pt idx="7603">
                  <c:v>86.704675028506273</c:v>
                </c:pt>
                <c:pt idx="7604">
                  <c:v>86.716077537058155</c:v>
                </c:pt>
                <c:pt idx="7605">
                  <c:v>86.727480045610037</c:v>
                </c:pt>
                <c:pt idx="7606">
                  <c:v>86.738882554161904</c:v>
                </c:pt>
                <c:pt idx="7607">
                  <c:v>86.7502850627138</c:v>
                </c:pt>
                <c:pt idx="7608">
                  <c:v>86.761687571265682</c:v>
                </c:pt>
                <c:pt idx="7609">
                  <c:v>86.773090079817564</c:v>
                </c:pt>
                <c:pt idx="7610">
                  <c:v>86.784492588369446</c:v>
                </c:pt>
                <c:pt idx="7611">
                  <c:v>86.795895096921328</c:v>
                </c:pt>
                <c:pt idx="7612">
                  <c:v>86.807297605473195</c:v>
                </c:pt>
                <c:pt idx="7613">
                  <c:v>86.818700114025077</c:v>
                </c:pt>
                <c:pt idx="7614">
                  <c:v>86.830102622576959</c:v>
                </c:pt>
                <c:pt idx="7615">
                  <c:v>86.841505131128855</c:v>
                </c:pt>
                <c:pt idx="7616">
                  <c:v>86.852907639680737</c:v>
                </c:pt>
                <c:pt idx="7617">
                  <c:v>86.864310148232619</c:v>
                </c:pt>
                <c:pt idx="7618">
                  <c:v>86.875712656784486</c:v>
                </c:pt>
                <c:pt idx="7619">
                  <c:v>86.887115165336368</c:v>
                </c:pt>
                <c:pt idx="7620">
                  <c:v>86.89851767388825</c:v>
                </c:pt>
                <c:pt idx="7621">
                  <c:v>86.909920182440132</c:v>
                </c:pt>
                <c:pt idx="7622">
                  <c:v>86.921322690992014</c:v>
                </c:pt>
                <c:pt idx="7623">
                  <c:v>86.93272519954391</c:v>
                </c:pt>
                <c:pt idx="7624">
                  <c:v>86.944127708095792</c:v>
                </c:pt>
                <c:pt idx="7625">
                  <c:v>86.955530216647659</c:v>
                </c:pt>
                <c:pt idx="7626">
                  <c:v>86.966932725199541</c:v>
                </c:pt>
                <c:pt idx="7627">
                  <c:v>86.978335233751423</c:v>
                </c:pt>
                <c:pt idx="7628">
                  <c:v>86.989737742303305</c:v>
                </c:pt>
                <c:pt idx="7629">
                  <c:v>87.001140250855187</c:v>
                </c:pt>
                <c:pt idx="7630">
                  <c:v>87.012542759407069</c:v>
                </c:pt>
                <c:pt idx="7631">
                  <c:v>87.02394526795895</c:v>
                </c:pt>
                <c:pt idx="7632">
                  <c:v>87.035347776510832</c:v>
                </c:pt>
                <c:pt idx="7633">
                  <c:v>87.046750285062714</c:v>
                </c:pt>
                <c:pt idx="7634">
                  <c:v>87.058152793614596</c:v>
                </c:pt>
                <c:pt idx="7635">
                  <c:v>87.069555302166478</c:v>
                </c:pt>
                <c:pt idx="7636">
                  <c:v>87.08095781071836</c:v>
                </c:pt>
                <c:pt idx="7637">
                  <c:v>87.092360319270227</c:v>
                </c:pt>
                <c:pt idx="7638">
                  <c:v>87.103762827822123</c:v>
                </c:pt>
                <c:pt idx="7639">
                  <c:v>87.115165336374005</c:v>
                </c:pt>
                <c:pt idx="7640">
                  <c:v>87.126567844925887</c:v>
                </c:pt>
                <c:pt idx="7641">
                  <c:v>87.137970353477769</c:v>
                </c:pt>
                <c:pt idx="7642">
                  <c:v>87.149372862029651</c:v>
                </c:pt>
                <c:pt idx="7643">
                  <c:v>87.160775370581518</c:v>
                </c:pt>
                <c:pt idx="7644">
                  <c:v>87.1721778791334</c:v>
                </c:pt>
                <c:pt idx="7645">
                  <c:v>87.183580387685282</c:v>
                </c:pt>
                <c:pt idx="7646">
                  <c:v>87.194982896237178</c:v>
                </c:pt>
                <c:pt idx="7647">
                  <c:v>87.20638540478906</c:v>
                </c:pt>
                <c:pt idx="7648">
                  <c:v>87.217787913340942</c:v>
                </c:pt>
                <c:pt idx="7649">
                  <c:v>87.229190421892824</c:v>
                </c:pt>
                <c:pt idx="7650">
                  <c:v>87.240592930444691</c:v>
                </c:pt>
                <c:pt idx="7651">
                  <c:v>87.251995438996573</c:v>
                </c:pt>
                <c:pt idx="7652">
                  <c:v>87.263397947548455</c:v>
                </c:pt>
                <c:pt idx="7653">
                  <c:v>87.274800456100337</c:v>
                </c:pt>
                <c:pt idx="7654">
                  <c:v>87.286202964652233</c:v>
                </c:pt>
                <c:pt idx="7655">
                  <c:v>87.297605473204115</c:v>
                </c:pt>
                <c:pt idx="7656">
                  <c:v>87.309007981755983</c:v>
                </c:pt>
                <c:pt idx="7657">
                  <c:v>87.320410490307864</c:v>
                </c:pt>
                <c:pt idx="7658">
                  <c:v>87.331812998859746</c:v>
                </c:pt>
                <c:pt idx="7659">
                  <c:v>87.343215507411628</c:v>
                </c:pt>
                <c:pt idx="7660">
                  <c:v>87.35461801596351</c:v>
                </c:pt>
                <c:pt idx="7661">
                  <c:v>87.366020524515392</c:v>
                </c:pt>
                <c:pt idx="7662">
                  <c:v>87.377423033067274</c:v>
                </c:pt>
                <c:pt idx="7663">
                  <c:v>87.388825541619156</c:v>
                </c:pt>
                <c:pt idx="7664">
                  <c:v>87.400228050171037</c:v>
                </c:pt>
                <c:pt idx="7665">
                  <c:v>87.411630558722919</c:v>
                </c:pt>
                <c:pt idx="7666">
                  <c:v>87.423033067274801</c:v>
                </c:pt>
                <c:pt idx="7667">
                  <c:v>87.434435575826683</c:v>
                </c:pt>
                <c:pt idx="7668">
                  <c:v>87.445838084378565</c:v>
                </c:pt>
                <c:pt idx="7669">
                  <c:v>87.457240592930447</c:v>
                </c:pt>
                <c:pt idx="7670">
                  <c:v>87.468643101482328</c:v>
                </c:pt>
                <c:pt idx="7671">
                  <c:v>87.48004561003421</c:v>
                </c:pt>
                <c:pt idx="7672">
                  <c:v>87.491448118586092</c:v>
                </c:pt>
                <c:pt idx="7673">
                  <c:v>87.502850627137974</c:v>
                </c:pt>
                <c:pt idx="7674">
                  <c:v>87.514253135689856</c:v>
                </c:pt>
                <c:pt idx="7675">
                  <c:v>87.525655644241724</c:v>
                </c:pt>
                <c:pt idx="7676">
                  <c:v>87.537058152793605</c:v>
                </c:pt>
                <c:pt idx="7677">
                  <c:v>87.548460661345501</c:v>
                </c:pt>
                <c:pt idx="7678">
                  <c:v>87.559863169897383</c:v>
                </c:pt>
                <c:pt idx="7679">
                  <c:v>87.571265678449265</c:v>
                </c:pt>
                <c:pt idx="7680">
                  <c:v>87.582668187001147</c:v>
                </c:pt>
                <c:pt idx="7681">
                  <c:v>87.594070695553015</c:v>
                </c:pt>
                <c:pt idx="7682">
                  <c:v>87.605473204104896</c:v>
                </c:pt>
                <c:pt idx="7683">
                  <c:v>87.616875712656778</c:v>
                </c:pt>
                <c:pt idx="7684">
                  <c:v>87.62827822120866</c:v>
                </c:pt>
                <c:pt idx="7685">
                  <c:v>87.639680729760556</c:v>
                </c:pt>
                <c:pt idx="7686">
                  <c:v>87.651083238312438</c:v>
                </c:pt>
                <c:pt idx="7687">
                  <c:v>87.662485746864306</c:v>
                </c:pt>
                <c:pt idx="7688">
                  <c:v>87.673888255416188</c:v>
                </c:pt>
                <c:pt idx="7689">
                  <c:v>87.685290763968069</c:v>
                </c:pt>
                <c:pt idx="7690">
                  <c:v>87.696693272519951</c:v>
                </c:pt>
                <c:pt idx="7691">
                  <c:v>87.708095781071833</c:v>
                </c:pt>
                <c:pt idx="7692">
                  <c:v>87.719498289623715</c:v>
                </c:pt>
                <c:pt idx="7693">
                  <c:v>87.730900798175611</c:v>
                </c:pt>
                <c:pt idx="7694">
                  <c:v>87.742303306727479</c:v>
                </c:pt>
                <c:pt idx="7695">
                  <c:v>87.753705815279361</c:v>
                </c:pt>
                <c:pt idx="7696">
                  <c:v>87.765108323831242</c:v>
                </c:pt>
                <c:pt idx="7697">
                  <c:v>87.776510832383124</c:v>
                </c:pt>
                <c:pt idx="7698">
                  <c:v>87.787913340935006</c:v>
                </c:pt>
                <c:pt idx="7699">
                  <c:v>87.799315849486888</c:v>
                </c:pt>
                <c:pt idx="7700">
                  <c:v>87.81071835803877</c:v>
                </c:pt>
                <c:pt idx="7701">
                  <c:v>87.822120866590652</c:v>
                </c:pt>
                <c:pt idx="7702">
                  <c:v>87.833523375142533</c:v>
                </c:pt>
                <c:pt idx="7703">
                  <c:v>87.844925883694415</c:v>
                </c:pt>
                <c:pt idx="7704">
                  <c:v>87.856328392246297</c:v>
                </c:pt>
                <c:pt idx="7705">
                  <c:v>87.867730900798179</c:v>
                </c:pt>
                <c:pt idx="7706">
                  <c:v>87.879133409350047</c:v>
                </c:pt>
                <c:pt idx="7707">
                  <c:v>87.890535917901929</c:v>
                </c:pt>
                <c:pt idx="7708">
                  <c:v>87.901938426453825</c:v>
                </c:pt>
                <c:pt idx="7709">
                  <c:v>87.913340935005706</c:v>
                </c:pt>
                <c:pt idx="7710">
                  <c:v>87.924743443557588</c:v>
                </c:pt>
                <c:pt idx="7711">
                  <c:v>87.93614595210947</c:v>
                </c:pt>
                <c:pt idx="7712">
                  <c:v>87.947548460661338</c:v>
                </c:pt>
                <c:pt idx="7713">
                  <c:v>87.95895096921322</c:v>
                </c:pt>
                <c:pt idx="7714">
                  <c:v>87.970353477765102</c:v>
                </c:pt>
                <c:pt idx="7715">
                  <c:v>87.981755986316983</c:v>
                </c:pt>
                <c:pt idx="7716">
                  <c:v>87.993158494868879</c:v>
                </c:pt>
                <c:pt idx="7717">
                  <c:v>88.004561003420761</c:v>
                </c:pt>
                <c:pt idx="7718">
                  <c:v>88.015963511972643</c:v>
                </c:pt>
                <c:pt idx="7719">
                  <c:v>88.027366020524511</c:v>
                </c:pt>
                <c:pt idx="7720">
                  <c:v>88.038768529076393</c:v>
                </c:pt>
                <c:pt idx="7721">
                  <c:v>88.050171037628274</c:v>
                </c:pt>
                <c:pt idx="7722">
                  <c:v>88.061573546180156</c:v>
                </c:pt>
                <c:pt idx="7723">
                  <c:v>88.072976054732038</c:v>
                </c:pt>
                <c:pt idx="7724">
                  <c:v>88.084378563283934</c:v>
                </c:pt>
                <c:pt idx="7725">
                  <c:v>88.095781071835802</c:v>
                </c:pt>
                <c:pt idx="7726">
                  <c:v>88.107183580387684</c:v>
                </c:pt>
                <c:pt idx="7727">
                  <c:v>88.118586088939566</c:v>
                </c:pt>
                <c:pt idx="7728">
                  <c:v>88.129988597491447</c:v>
                </c:pt>
                <c:pt idx="7729">
                  <c:v>88.141391106043329</c:v>
                </c:pt>
                <c:pt idx="7730">
                  <c:v>88.152793614595211</c:v>
                </c:pt>
                <c:pt idx="7731">
                  <c:v>88.164196123147093</c:v>
                </c:pt>
                <c:pt idx="7732">
                  <c:v>88.175598631698975</c:v>
                </c:pt>
                <c:pt idx="7733">
                  <c:v>88.187001140250857</c:v>
                </c:pt>
                <c:pt idx="7734">
                  <c:v>88.198403648802739</c:v>
                </c:pt>
                <c:pt idx="7735">
                  <c:v>88.20980615735462</c:v>
                </c:pt>
                <c:pt idx="7736">
                  <c:v>88.221208665906502</c:v>
                </c:pt>
                <c:pt idx="7737">
                  <c:v>88.232611174458384</c:v>
                </c:pt>
                <c:pt idx="7738">
                  <c:v>88.244013683010252</c:v>
                </c:pt>
                <c:pt idx="7739">
                  <c:v>88.255416191562148</c:v>
                </c:pt>
                <c:pt idx="7740">
                  <c:v>88.26681870011403</c:v>
                </c:pt>
                <c:pt idx="7741">
                  <c:v>88.278221208665911</c:v>
                </c:pt>
                <c:pt idx="7742">
                  <c:v>88.289623717217793</c:v>
                </c:pt>
                <c:pt idx="7743">
                  <c:v>88.301026225769675</c:v>
                </c:pt>
                <c:pt idx="7744">
                  <c:v>88.312428734321543</c:v>
                </c:pt>
                <c:pt idx="7745">
                  <c:v>88.323831242873425</c:v>
                </c:pt>
                <c:pt idx="7746">
                  <c:v>88.335233751425307</c:v>
                </c:pt>
                <c:pt idx="7747">
                  <c:v>88.346636259977203</c:v>
                </c:pt>
                <c:pt idx="7748">
                  <c:v>88.358038768529084</c:v>
                </c:pt>
                <c:pt idx="7749">
                  <c:v>88.369441277080966</c:v>
                </c:pt>
                <c:pt idx="7750">
                  <c:v>88.380843785632834</c:v>
                </c:pt>
                <c:pt idx="7751">
                  <c:v>88.392246294184716</c:v>
                </c:pt>
                <c:pt idx="7752">
                  <c:v>88.403648802736598</c:v>
                </c:pt>
                <c:pt idx="7753">
                  <c:v>88.415051311288479</c:v>
                </c:pt>
                <c:pt idx="7754">
                  <c:v>88.426453819840361</c:v>
                </c:pt>
                <c:pt idx="7755">
                  <c:v>88.437856328392257</c:v>
                </c:pt>
                <c:pt idx="7756">
                  <c:v>88.449258836944125</c:v>
                </c:pt>
                <c:pt idx="7757">
                  <c:v>88.460661345496007</c:v>
                </c:pt>
                <c:pt idx="7758">
                  <c:v>88.472063854047889</c:v>
                </c:pt>
                <c:pt idx="7759">
                  <c:v>88.483466362599771</c:v>
                </c:pt>
                <c:pt idx="7760">
                  <c:v>88.494868871151652</c:v>
                </c:pt>
                <c:pt idx="7761">
                  <c:v>88.506271379703534</c:v>
                </c:pt>
                <c:pt idx="7762">
                  <c:v>88.517673888255416</c:v>
                </c:pt>
                <c:pt idx="7763">
                  <c:v>88.529076396807298</c:v>
                </c:pt>
                <c:pt idx="7764">
                  <c:v>88.54047890535918</c:v>
                </c:pt>
                <c:pt idx="7765">
                  <c:v>88.551881413911062</c:v>
                </c:pt>
                <c:pt idx="7766">
                  <c:v>88.563283922462944</c:v>
                </c:pt>
                <c:pt idx="7767">
                  <c:v>88.574686431014825</c:v>
                </c:pt>
                <c:pt idx="7768">
                  <c:v>88.586088939566707</c:v>
                </c:pt>
                <c:pt idx="7769">
                  <c:v>88.597491448118575</c:v>
                </c:pt>
                <c:pt idx="7770">
                  <c:v>88.608893956670471</c:v>
                </c:pt>
                <c:pt idx="7771">
                  <c:v>88.620296465222353</c:v>
                </c:pt>
                <c:pt idx="7772">
                  <c:v>88.631698973774235</c:v>
                </c:pt>
                <c:pt idx="7773">
                  <c:v>88.643101482326117</c:v>
                </c:pt>
                <c:pt idx="7774">
                  <c:v>88.654503990877998</c:v>
                </c:pt>
                <c:pt idx="7775">
                  <c:v>88.665906499429866</c:v>
                </c:pt>
                <c:pt idx="7776">
                  <c:v>88.677309007981748</c:v>
                </c:pt>
                <c:pt idx="7777">
                  <c:v>88.68871151653363</c:v>
                </c:pt>
                <c:pt idx="7778">
                  <c:v>88.700114025085526</c:v>
                </c:pt>
                <c:pt idx="7779">
                  <c:v>88.711516533637408</c:v>
                </c:pt>
                <c:pt idx="7780">
                  <c:v>88.722919042189289</c:v>
                </c:pt>
                <c:pt idx="7781">
                  <c:v>88.734321550741157</c:v>
                </c:pt>
                <c:pt idx="7782">
                  <c:v>88.745724059293039</c:v>
                </c:pt>
                <c:pt idx="7783">
                  <c:v>88.757126567844921</c:v>
                </c:pt>
                <c:pt idx="7784">
                  <c:v>88.768529076396803</c:v>
                </c:pt>
                <c:pt idx="7785">
                  <c:v>88.779931584948685</c:v>
                </c:pt>
                <c:pt idx="7786">
                  <c:v>88.791334093500581</c:v>
                </c:pt>
                <c:pt idx="7787">
                  <c:v>88.802736602052462</c:v>
                </c:pt>
                <c:pt idx="7788">
                  <c:v>88.81413911060433</c:v>
                </c:pt>
                <c:pt idx="7789">
                  <c:v>88.825541619156212</c:v>
                </c:pt>
                <c:pt idx="7790">
                  <c:v>88.836944127708094</c:v>
                </c:pt>
                <c:pt idx="7791">
                  <c:v>88.848346636259976</c:v>
                </c:pt>
                <c:pt idx="7792">
                  <c:v>88.859749144811857</c:v>
                </c:pt>
                <c:pt idx="7793">
                  <c:v>88.871151653363739</c:v>
                </c:pt>
                <c:pt idx="7794">
                  <c:v>88.882554161915621</c:v>
                </c:pt>
                <c:pt idx="7795">
                  <c:v>88.893956670467503</c:v>
                </c:pt>
                <c:pt idx="7796">
                  <c:v>88.905359179019385</c:v>
                </c:pt>
                <c:pt idx="7797">
                  <c:v>88.916761687571267</c:v>
                </c:pt>
                <c:pt idx="7798">
                  <c:v>88.928164196123149</c:v>
                </c:pt>
                <c:pt idx="7799">
                  <c:v>88.93956670467503</c:v>
                </c:pt>
                <c:pt idx="7800">
                  <c:v>88.950969213226898</c:v>
                </c:pt>
                <c:pt idx="7801">
                  <c:v>88.962371721778794</c:v>
                </c:pt>
                <c:pt idx="7802">
                  <c:v>88.973774230330676</c:v>
                </c:pt>
                <c:pt idx="7803">
                  <c:v>88.985176738882558</c:v>
                </c:pt>
                <c:pt idx="7804">
                  <c:v>88.99657924743444</c:v>
                </c:pt>
                <c:pt idx="7805">
                  <c:v>89.007981755986322</c:v>
                </c:pt>
                <c:pt idx="7806">
                  <c:v>89.019384264538203</c:v>
                </c:pt>
                <c:pt idx="7807">
                  <c:v>89.030786773090071</c:v>
                </c:pt>
                <c:pt idx="7808">
                  <c:v>89.042189281641953</c:v>
                </c:pt>
                <c:pt idx="7809">
                  <c:v>89.053591790193849</c:v>
                </c:pt>
                <c:pt idx="7810">
                  <c:v>89.064994298745731</c:v>
                </c:pt>
                <c:pt idx="7811">
                  <c:v>89.076396807297613</c:v>
                </c:pt>
                <c:pt idx="7812">
                  <c:v>89.087799315849495</c:v>
                </c:pt>
                <c:pt idx="7813">
                  <c:v>89.099201824401362</c:v>
                </c:pt>
                <c:pt idx="7814">
                  <c:v>89.110604332953244</c:v>
                </c:pt>
                <c:pt idx="7815">
                  <c:v>89.122006841505126</c:v>
                </c:pt>
                <c:pt idx="7816">
                  <c:v>89.133409350057008</c:v>
                </c:pt>
                <c:pt idx="7817">
                  <c:v>89.144811858608904</c:v>
                </c:pt>
                <c:pt idx="7818">
                  <c:v>89.156214367160786</c:v>
                </c:pt>
                <c:pt idx="7819">
                  <c:v>89.167616875712653</c:v>
                </c:pt>
                <c:pt idx="7820">
                  <c:v>89.179019384264535</c:v>
                </c:pt>
                <c:pt idx="7821">
                  <c:v>89.190421892816417</c:v>
                </c:pt>
                <c:pt idx="7822">
                  <c:v>89.201824401368299</c:v>
                </c:pt>
                <c:pt idx="7823">
                  <c:v>89.213226909920181</c:v>
                </c:pt>
                <c:pt idx="7824">
                  <c:v>89.224629418472063</c:v>
                </c:pt>
                <c:pt idx="7825">
                  <c:v>89.236031927023944</c:v>
                </c:pt>
                <c:pt idx="7826">
                  <c:v>89.247434435575826</c:v>
                </c:pt>
                <c:pt idx="7827">
                  <c:v>89.258836944127708</c:v>
                </c:pt>
                <c:pt idx="7828">
                  <c:v>89.27023945267959</c:v>
                </c:pt>
                <c:pt idx="7829">
                  <c:v>89.281641961231472</c:v>
                </c:pt>
                <c:pt idx="7830">
                  <c:v>89.293044469783354</c:v>
                </c:pt>
                <c:pt idx="7831">
                  <c:v>89.304446978335235</c:v>
                </c:pt>
                <c:pt idx="7832">
                  <c:v>89.315849486887117</c:v>
                </c:pt>
                <c:pt idx="7833">
                  <c:v>89.327251995438999</c:v>
                </c:pt>
                <c:pt idx="7834">
                  <c:v>89.338654503990881</c:v>
                </c:pt>
                <c:pt idx="7835">
                  <c:v>89.350057012542763</c:v>
                </c:pt>
                <c:pt idx="7836">
                  <c:v>89.361459521094645</c:v>
                </c:pt>
                <c:pt idx="7837">
                  <c:v>89.372862029646527</c:v>
                </c:pt>
                <c:pt idx="7838">
                  <c:v>89.384264538198394</c:v>
                </c:pt>
                <c:pt idx="7839">
                  <c:v>89.395667046750276</c:v>
                </c:pt>
                <c:pt idx="7840">
                  <c:v>89.407069555302172</c:v>
                </c:pt>
                <c:pt idx="7841">
                  <c:v>89.418472063854054</c:v>
                </c:pt>
                <c:pt idx="7842">
                  <c:v>89.429874572405936</c:v>
                </c:pt>
                <c:pt idx="7843">
                  <c:v>89.441277080957818</c:v>
                </c:pt>
                <c:pt idx="7844">
                  <c:v>89.452679589509685</c:v>
                </c:pt>
                <c:pt idx="7845">
                  <c:v>89.464082098061567</c:v>
                </c:pt>
                <c:pt idx="7846">
                  <c:v>89.475484606613449</c:v>
                </c:pt>
                <c:pt idx="7847">
                  <c:v>89.486887115165331</c:v>
                </c:pt>
                <c:pt idx="7848">
                  <c:v>89.498289623717227</c:v>
                </c:pt>
                <c:pt idx="7849">
                  <c:v>89.509692132269109</c:v>
                </c:pt>
                <c:pt idx="7850">
                  <c:v>89.521094640820976</c:v>
                </c:pt>
                <c:pt idx="7851">
                  <c:v>89.532497149372858</c:v>
                </c:pt>
                <c:pt idx="7852">
                  <c:v>89.54389965792474</c:v>
                </c:pt>
                <c:pt idx="7853">
                  <c:v>89.555302166476622</c:v>
                </c:pt>
                <c:pt idx="7854">
                  <c:v>89.566704675028504</c:v>
                </c:pt>
                <c:pt idx="7855">
                  <c:v>89.578107183580386</c:v>
                </c:pt>
                <c:pt idx="7856">
                  <c:v>89.589509692132268</c:v>
                </c:pt>
                <c:pt idx="7857">
                  <c:v>89.600912200684149</c:v>
                </c:pt>
                <c:pt idx="7858">
                  <c:v>89.612314709236031</c:v>
                </c:pt>
                <c:pt idx="7859">
                  <c:v>89.623717217787913</c:v>
                </c:pt>
                <c:pt idx="7860">
                  <c:v>89.635119726339795</c:v>
                </c:pt>
                <c:pt idx="7861">
                  <c:v>89.646522234891677</c:v>
                </c:pt>
                <c:pt idx="7862">
                  <c:v>89.657924743443559</c:v>
                </c:pt>
                <c:pt idx="7863">
                  <c:v>89.669327251995441</c:v>
                </c:pt>
                <c:pt idx="7864">
                  <c:v>89.680729760547322</c:v>
                </c:pt>
                <c:pt idx="7865">
                  <c:v>89.692132269099204</c:v>
                </c:pt>
                <c:pt idx="7866">
                  <c:v>89.703534777651086</c:v>
                </c:pt>
                <c:pt idx="7867">
                  <c:v>89.714937286202968</c:v>
                </c:pt>
                <c:pt idx="7868">
                  <c:v>89.72633979475485</c:v>
                </c:pt>
                <c:pt idx="7869">
                  <c:v>89.737742303306717</c:v>
                </c:pt>
                <c:pt idx="7870">
                  <c:v>89.749144811858599</c:v>
                </c:pt>
                <c:pt idx="7871">
                  <c:v>89.760547320410495</c:v>
                </c:pt>
                <c:pt idx="7872">
                  <c:v>89.771949828962377</c:v>
                </c:pt>
                <c:pt idx="7873">
                  <c:v>89.783352337514259</c:v>
                </c:pt>
                <c:pt idx="7874">
                  <c:v>89.794754846066141</c:v>
                </c:pt>
                <c:pt idx="7875">
                  <c:v>89.806157354618023</c:v>
                </c:pt>
                <c:pt idx="7876">
                  <c:v>89.81755986316989</c:v>
                </c:pt>
                <c:pt idx="7877">
                  <c:v>89.828962371721772</c:v>
                </c:pt>
                <c:pt idx="7878">
                  <c:v>89.840364880273654</c:v>
                </c:pt>
                <c:pt idx="7879">
                  <c:v>89.85176738882555</c:v>
                </c:pt>
                <c:pt idx="7880">
                  <c:v>89.863169897377432</c:v>
                </c:pt>
                <c:pt idx="7881">
                  <c:v>89.874572405929314</c:v>
                </c:pt>
                <c:pt idx="7882">
                  <c:v>89.885974914481181</c:v>
                </c:pt>
                <c:pt idx="7883">
                  <c:v>89.897377423033063</c:v>
                </c:pt>
                <c:pt idx="7884">
                  <c:v>89.908779931584945</c:v>
                </c:pt>
                <c:pt idx="7885">
                  <c:v>89.920182440136827</c:v>
                </c:pt>
                <c:pt idx="7886">
                  <c:v>89.931584948688709</c:v>
                </c:pt>
                <c:pt idx="7887">
                  <c:v>89.942987457240591</c:v>
                </c:pt>
                <c:pt idx="7888">
                  <c:v>89.954389965792473</c:v>
                </c:pt>
                <c:pt idx="7889">
                  <c:v>89.965792474344354</c:v>
                </c:pt>
                <c:pt idx="7890">
                  <c:v>89.977194982896236</c:v>
                </c:pt>
                <c:pt idx="7891">
                  <c:v>89.988597491448118</c:v>
                </c:pt>
                <c:pt idx="7892">
                  <c:v>90</c:v>
                </c:pt>
                <c:pt idx="7893">
                  <c:v>90.011402508551882</c:v>
                </c:pt>
                <c:pt idx="7894">
                  <c:v>90.022805017103764</c:v>
                </c:pt>
                <c:pt idx="7895">
                  <c:v>90.034207525655646</c:v>
                </c:pt>
                <c:pt idx="7896">
                  <c:v>90.045610034207527</c:v>
                </c:pt>
                <c:pt idx="7897">
                  <c:v>90.057012542759409</c:v>
                </c:pt>
                <c:pt idx="7898">
                  <c:v>90.068415051311291</c:v>
                </c:pt>
                <c:pt idx="7899">
                  <c:v>90.079817559863173</c:v>
                </c:pt>
                <c:pt idx="7900">
                  <c:v>90.091220068415055</c:v>
                </c:pt>
                <c:pt idx="7901">
                  <c:v>90.102622576966922</c:v>
                </c:pt>
                <c:pt idx="7902">
                  <c:v>90.114025085518819</c:v>
                </c:pt>
                <c:pt idx="7903">
                  <c:v>90.1254275940707</c:v>
                </c:pt>
                <c:pt idx="7904">
                  <c:v>90.136830102622582</c:v>
                </c:pt>
                <c:pt idx="7905">
                  <c:v>90.148232611174464</c:v>
                </c:pt>
                <c:pt idx="7906">
                  <c:v>90.159635119726346</c:v>
                </c:pt>
                <c:pt idx="7907">
                  <c:v>90.171037628278214</c:v>
                </c:pt>
                <c:pt idx="7908">
                  <c:v>90.182440136830095</c:v>
                </c:pt>
                <c:pt idx="7909">
                  <c:v>90.193842645381977</c:v>
                </c:pt>
                <c:pt idx="7910">
                  <c:v>90.205245153933873</c:v>
                </c:pt>
                <c:pt idx="7911">
                  <c:v>90.216647662485755</c:v>
                </c:pt>
                <c:pt idx="7912">
                  <c:v>90.228050171037637</c:v>
                </c:pt>
                <c:pt idx="7913">
                  <c:v>90.239452679589505</c:v>
                </c:pt>
                <c:pt idx="7914">
                  <c:v>90.250855188141387</c:v>
                </c:pt>
                <c:pt idx="7915">
                  <c:v>90.262257696693268</c:v>
                </c:pt>
                <c:pt idx="7916">
                  <c:v>90.27366020524515</c:v>
                </c:pt>
                <c:pt idx="7917">
                  <c:v>90.285062713797032</c:v>
                </c:pt>
                <c:pt idx="7918">
                  <c:v>90.296465222348914</c:v>
                </c:pt>
                <c:pt idx="7919">
                  <c:v>90.307867730900796</c:v>
                </c:pt>
                <c:pt idx="7920">
                  <c:v>90.319270239452678</c:v>
                </c:pt>
                <c:pt idx="7921">
                  <c:v>90.330672748004559</c:v>
                </c:pt>
                <c:pt idx="7922">
                  <c:v>90.342075256556441</c:v>
                </c:pt>
                <c:pt idx="7923">
                  <c:v>90.353477765108323</c:v>
                </c:pt>
                <c:pt idx="7924">
                  <c:v>90.364880273660205</c:v>
                </c:pt>
                <c:pt idx="7925">
                  <c:v>90.376282782212087</c:v>
                </c:pt>
                <c:pt idx="7926">
                  <c:v>90.387685290763969</c:v>
                </c:pt>
                <c:pt idx="7927">
                  <c:v>90.399087799315851</c:v>
                </c:pt>
                <c:pt idx="7928">
                  <c:v>90.410490307867732</c:v>
                </c:pt>
                <c:pt idx="7929">
                  <c:v>90.421892816419614</c:v>
                </c:pt>
                <c:pt idx="7930">
                  <c:v>90.433295324971496</c:v>
                </c:pt>
                <c:pt idx="7931">
                  <c:v>90.444697833523378</c:v>
                </c:pt>
                <c:pt idx="7932">
                  <c:v>90.456100342075246</c:v>
                </c:pt>
                <c:pt idx="7933">
                  <c:v>90.467502850627142</c:v>
                </c:pt>
                <c:pt idx="7934">
                  <c:v>90.478905359179024</c:v>
                </c:pt>
                <c:pt idx="7935">
                  <c:v>90.490307867730905</c:v>
                </c:pt>
                <c:pt idx="7936">
                  <c:v>90.501710376282787</c:v>
                </c:pt>
                <c:pt idx="7937">
                  <c:v>90.513112884834669</c:v>
                </c:pt>
                <c:pt idx="7938">
                  <c:v>90.524515393386537</c:v>
                </c:pt>
                <c:pt idx="7939">
                  <c:v>90.535917901938419</c:v>
                </c:pt>
                <c:pt idx="7940">
                  <c:v>90.5473204104903</c:v>
                </c:pt>
                <c:pt idx="7941">
                  <c:v>90.558722919042197</c:v>
                </c:pt>
                <c:pt idx="7942">
                  <c:v>90.570125427594078</c:v>
                </c:pt>
                <c:pt idx="7943">
                  <c:v>90.58152793614596</c:v>
                </c:pt>
                <c:pt idx="7944">
                  <c:v>90.592930444697842</c:v>
                </c:pt>
                <c:pt idx="7945">
                  <c:v>90.60433295324971</c:v>
                </c:pt>
                <c:pt idx="7946">
                  <c:v>90.615735461801592</c:v>
                </c:pt>
                <c:pt idx="7947">
                  <c:v>90.627137970353473</c:v>
                </c:pt>
                <c:pt idx="7948">
                  <c:v>90.638540478905355</c:v>
                </c:pt>
                <c:pt idx="7949">
                  <c:v>90.649942987457237</c:v>
                </c:pt>
                <c:pt idx="7950">
                  <c:v>90.661345496009133</c:v>
                </c:pt>
                <c:pt idx="7951">
                  <c:v>90.672748004561001</c:v>
                </c:pt>
                <c:pt idx="7952">
                  <c:v>90.684150513112883</c:v>
                </c:pt>
                <c:pt idx="7953">
                  <c:v>90.695553021664765</c:v>
                </c:pt>
                <c:pt idx="7954">
                  <c:v>90.706955530216646</c:v>
                </c:pt>
                <c:pt idx="7955">
                  <c:v>90.718358038768528</c:v>
                </c:pt>
                <c:pt idx="7956">
                  <c:v>90.72976054732041</c:v>
                </c:pt>
                <c:pt idx="7957">
                  <c:v>90.741163055872292</c:v>
                </c:pt>
                <c:pt idx="7958">
                  <c:v>90.752565564424174</c:v>
                </c:pt>
                <c:pt idx="7959">
                  <c:v>90.763968072976056</c:v>
                </c:pt>
                <c:pt idx="7960">
                  <c:v>90.775370581527937</c:v>
                </c:pt>
                <c:pt idx="7961">
                  <c:v>90.786773090079819</c:v>
                </c:pt>
                <c:pt idx="7962">
                  <c:v>90.798175598631701</c:v>
                </c:pt>
                <c:pt idx="7963">
                  <c:v>90.809578107183569</c:v>
                </c:pt>
                <c:pt idx="7964">
                  <c:v>90.820980615735465</c:v>
                </c:pt>
                <c:pt idx="7965">
                  <c:v>90.832383124287347</c:v>
                </c:pt>
                <c:pt idx="7966">
                  <c:v>90.843785632839229</c:v>
                </c:pt>
                <c:pt idx="7967">
                  <c:v>90.85518814139111</c:v>
                </c:pt>
                <c:pt idx="7968">
                  <c:v>90.866590649942992</c:v>
                </c:pt>
                <c:pt idx="7969">
                  <c:v>90.877993158494874</c:v>
                </c:pt>
                <c:pt idx="7970">
                  <c:v>90.889395667046742</c:v>
                </c:pt>
                <c:pt idx="7971">
                  <c:v>90.900798175598624</c:v>
                </c:pt>
                <c:pt idx="7972">
                  <c:v>90.91220068415052</c:v>
                </c:pt>
                <c:pt idx="7973">
                  <c:v>90.923603192702402</c:v>
                </c:pt>
                <c:pt idx="7974">
                  <c:v>90.935005701254283</c:v>
                </c:pt>
                <c:pt idx="7975">
                  <c:v>90.946408209806165</c:v>
                </c:pt>
                <c:pt idx="7976">
                  <c:v>90.957810718358033</c:v>
                </c:pt>
                <c:pt idx="7977">
                  <c:v>90.969213226909915</c:v>
                </c:pt>
                <c:pt idx="7978">
                  <c:v>90.980615735461797</c:v>
                </c:pt>
                <c:pt idx="7979">
                  <c:v>90.992018244013678</c:v>
                </c:pt>
                <c:pt idx="7980">
                  <c:v>91.00342075256556</c:v>
                </c:pt>
                <c:pt idx="7981">
                  <c:v>91.014823261117456</c:v>
                </c:pt>
                <c:pt idx="7982">
                  <c:v>91.026225769669324</c:v>
                </c:pt>
                <c:pt idx="7983">
                  <c:v>91.037628278221206</c:v>
                </c:pt>
                <c:pt idx="7984">
                  <c:v>91.049030786773088</c:v>
                </c:pt>
                <c:pt idx="7985">
                  <c:v>91.06043329532497</c:v>
                </c:pt>
                <c:pt idx="7986">
                  <c:v>91.071835803876851</c:v>
                </c:pt>
                <c:pt idx="7987">
                  <c:v>91.083238312428733</c:v>
                </c:pt>
                <c:pt idx="7988">
                  <c:v>91.094640820980615</c:v>
                </c:pt>
                <c:pt idx="7989">
                  <c:v>91.106043329532497</c:v>
                </c:pt>
                <c:pt idx="7990">
                  <c:v>91.117445838084379</c:v>
                </c:pt>
                <c:pt idx="7991">
                  <c:v>91.128848346636261</c:v>
                </c:pt>
                <c:pt idx="7992">
                  <c:v>91.140250855188143</c:v>
                </c:pt>
                <c:pt idx="7993">
                  <c:v>91.151653363740024</c:v>
                </c:pt>
                <c:pt idx="7994">
                  <c:v>91.163055872291906</c:v>
                </c:pt>
                <c:pt idx="7995">
                  <c:v>91.174458380843788</c:v>
                </c:pt>
                <c:pt idx="7996">
                  <c:v>91.18586088939567</c:v>
                </c:pt>
                <c:pt idx="7997">
                  <c:v>91.197263397947552</c:v>
                </c:pt>
                <c:pt idx="7998">
                  <c:v>91.208665906499434</c:v>
                </c:pt>
                <c:pt idx="7999">
                  <c:v>91.220068415051315</c:v>
                </c:pt>
                <c:pt idx="8000">
                  <c:v>91.231470923603197</c:v>
                </c:pt>
                <c:pt idx="8001">
                  <c:v>91.242873432155065</c:v>
                </c:pt>
                <c:pt idx="8002">
                  <c:v>91.254275940706947</c:v>
                </c:pt>
                <c:pt idx="8003">
                  <c:v>91.265678449258843</c:v>
                </c:pt>
                <c:pt idx="8004">
                  <c:v>91.277080957810725</c:v>
                </c:pt>
                <c:pt idx="8005">
                  <c:v>91.288483466362607</c:v>
                </c:pt>
                <c:pt idx="8006">
                  <c:v>91.299885974914488</c:v>
                </c:pt>
                <c:pt idx="8007">
                  <c:v>91.311288483466356</c:v>
                </c:pt>
                <c:pt idx="8008">
                  <c:v>91.322690992018238</c:v>
                </c:pt>
                <c:pt idx="8009">
                  <c:v>91.33409350057012</c:v>
                </c:pt>
                <c:pt idx="8010">
                  <c:v>91.345496009122002</c:v>
                </c:pt>
                <c:pt idx="8011">
                  <c:v>91.356898517673883</c:v>
                </c:pt>
                <c:pt idx="8012">
                  <c:v>91.36830102622578</c:v>
                </c:pt>
                <c:pt idx="8013">
                  <c:v>91.379703534777661</c:v>
                </c:pt>
                <c:pt idx="8014">
                  <c:v>91.391106043329529</c:v>
                </c:pt>
                <c:pt idx="8015">
                  <c:v>91.402508551881411</c:v>
                </c:pt>
                <c:pt idx="8016">
                  <c:v>91.413911060433293</c:v>
                </c:pt>
                <c:pt idx="8017">
                  <c:v>91.425313568985175</c:v>
                </c:pt>
                <c:pt idx="8018">
                  <c:v>91.436716077537056</c:v>
                </c:pt>
                <c:pt idx="8019">
                  <c:v>91.448118586088938</c:v>
                </c:pt>
                <c:pt idx="8020">
                  <c:v>91.45952109464082</c:v>
                </c:pt>
                <c:pt idx="8021">
                  <c:v>91.470923603192702</c:v>
                </c:pt>
                <c:pt idx="8022">
                  <c:v>91.482326111744584</c:v>
                </c:pt>
                <c:pt idx="8023">
                  <c:v>91.493728620296466</c:v>
                </c:pt>
                <c:pt idx="8024">
                  <c:v>91.505131128848348</c:v>
                </c:pt>
                <c:pt idx="8025">
                  <c:v>91.516533637400229</c:v>
                </c:pt>
                <c:pt idx="8026">
                  <c:v>91.527936145952111</c:v>
                </c:pt>
                <c:pt idx="8027">
                  <c:v>91.539338654503993</c:v>
                </c:pt>
                <c:pt idx="8028">
                  <c:v>91.550741163055875</c:v>
                </c:pt>
                <c:pt idx="8029">
                  <c:v>91.562143671607757</c:v>
                </c:pt>
                <c:pt idx="8030">
                  <c:v>91.573546180159639</c:v>
                </c:pt>
                <c:pt idx="8031">
                  <c:v>91.584948688711521</c:v>
                </c:pt>
                <c:pt idx="8032">
                  <c:v>91.596351197263388</c:v>
                </c:pt>
                <c:pt idx="8033">
                  <c:v>91.60775370581527</c:v>
                </c:pt>
                <c:pt idx="8034">
                  <c:v>91.619156214367166</c:v>
                </c:pt>
                <c:pt idx="8035">
                  <c:v>91.630558722919048</c:v>
                </c:pt>
                <c:pt idx="8036">
                  <c:v>91.64196123147093</c:v>
                </c:pt>
                <c:pt idx="8037">
                  <c:v>91.653363740022812</c:v>
                </c:pt>
                <c:pt idx="8038">
                  <c:v>91.664766248574693</c:v>
                </c:pt>
                <c:pt idx="8039">
                  <c:v>91.676168757126561</c:v>
                </c:pt>
                <c:pt idx="8040">
                  <c:v>91.687571265678443</c:v>
                </c:pt>
                <c:pt idx="8041">
                  <c:v>91.698973774230325</c:v>
                </c:pt>
                <c:pt idx="8042">
                  <c:v>91.710376282782207</c:v>
                </c:pt>
                <c:pt idx="8043">
                  <c:v>91.721778791334103</c:v>
                </c:pt>
                <c:pt idx="8044">
                  <c:v>91.733181299885985</c:v>
                </c:pt>
                <c:pt idx="8045">
                  <c:v>91.744583808437852</c:v>
                </c:pt>
                <c:pt idx="8046">
                  <c:v>91.755986316989734</c:v>
                </c:pt>
                <c:pt idx="8047">
                  <c:v>91.767388825541616</c:v>
                </c:pt>
                <c:pt idx="8048">
                  <c:v>91.778791334093498</c:v>
                </c:pt>
                <c:pt idx="8049">
                  <c:v>91.79019384264538</c:v>
                </c:pt>
                <c:pt idx="8050">
                  <c:v>91.801596351197261</c:v>
                </c:pt>
                <c:pt idx="8051">
                  <c:v>91.812998859749143</c:v>
                </c:pt>
                <c:pt idx="8052">
                  <c:v>91.824401368301025</c:v>
                </c:pt>
                <c:pt idx="8053">
                  <c:v>91.835803876852907</c:v>
                </c:pt>
                <c:pt idx="8054">
                  <c:v>91.847206385404789</c:v>
                </c:pt>
                <c:pt idx="8055">
                  <c:v>91.858608893956671</c:v>
                </c:pt>
                <c:pt idx="8056">
                  <c:v>91.870011402508553</c:v>
                </c:pt>
                <c:pt idx="8057">
                  <c:v>91.881413911060434</c:v>
                </c:pt>
                <c:pt idx="8058">
                  <c:v>91.892816419612316</c:v>
                </c:pt>
                <c:pt idx="8059">
                  <c:v>91.904218928164198</c:v>
                </c:pt>
                <c:pt idx="8060">
                  <c:v>91.91562143671608</c:v>
                </c:pt>
                <c:pt idx="8061">
                  <c:v>91.927023945267962</c:v>
                </c:pt>
                <c:pt idx="8062">
                  <c:v>91.938426453819844</c:v>
                </c:pt>
                <c:pt idx="8063">
                  <c:v>91.949828962371726</c:v>
                </c:pt>
                <c:pt idx="8064">
                  <c:v>91.961231470923593</c:v>
                </c:pt>
                <c:pt idx="8065">
                  <c:v>91.972633979475489</c:v>
                </c:pt>
                <c:pt idx="8066">
                  <c:v>91.984036488027371</c:v>
                </c:pt>
                <c:pt idx="8067">
                  <c:v>91.995438996579253</c:v>
                </c:pt>
                <c:pt idx="8068">
                  <c:v>92.006841505131135</c:v>
                </c:pt>
                <c:pt idx="8069">
                  <c:v>92.018244013683017</c:v>
                </c:pt>
                <c:pt idx="8070">
                  <c:v>92.029646522234884</c:v>
                </c:pt>
                <c:pt idx="8071">
                  <c:v>92.041049030786766</c:v>
                </c:pt>
                <c:pt idx="8072">
                  <c:v>92.052451539338648</c:v>
                </c:pt>
                <c:pt idx="8073">
                  <c:v>92.06385404789053</c:v>
                </c:pt>
                <c:pt idx="8074">
                  <c:v>92.075256556442426</c:v>
                </c:pt>
                <c:pt idx="8075">
                  <c:v>92.086659064994308</c:v>
                </c:pt>
                <c:pt idx="8076">
                  <c:v>92.098061573546175</c:v>
                </c:pt>
                <c:pt idx="8077">
                  <c:v>92.109464082098057</c:v>
                </c:pt>
                <c:pt idx="8078">
                  <c:v>92.120866590649939</c:v>
                </c:pt>
                <c:pt idx="8079">
                  <c:v>92.132269099201821</c:v>
                </c:pt>
                <c:pt idx="8080">
                  <c:v>92.143671607753703</c:v>
                </c:pt>
                <c:pt idx="8081">
                  <c:v>92.155074116305585</c:v>
                </c:pt>
                <c:pt idx="8082">
                  <c:v>92.166476624857481</c:v>
                </c:pt>
                <c:pt idx="8083">
                  <c:v>92.177879133409348</c:v>
                </c:pt>
                <c:pt idx="8084">
                  <c:v>92.18928164196123</c:v>
                </c:pt>
                <c:pt idx="8085">
                  <c:v>92.200684150513112</c:v>
                </c:pt>
                <c:pt idx="8086">
                  <c:v>92.212086659064994</c:v>
                </c:pt>
                <c:pt idx="8087">
                  <c:v>92.223489167616876</c:v>
                </c:pt>
                <c:pt idx="8088">
                  <c:v>92.234891676168758</c:v>
                </c:pt>
                <c:pt idx="8089">
                  <c:v>92.246294184720639</c:v>
                </c:pt>
                <c:pt idx="8090">
                  <c:v>92.257696693272521</c:v>
                </c:pt>
                <c:pt idx="8091">
                  <c:v>92.269099201824403</c:v>
                </c:pt>
                <c:pt idx="8092">
                  <c:v>92.280501710376285</c:v>
                </c:pt>
                <c:pt idx="8093">
                  <c:v>92.291904218928167</c:v>
                </c:pt>
                <c:pt idx="8094">
                  <c:v>92.303306727480049</c:v>
                </c:pt>
                <c:pt idx="8095">
                  <c:v>92.314709236031916</c:v>
                </c:pt>
                <c:pt idx="8096">
                  <c:v>92.326111744583812</c:v>
                </c:pt>
                <c:pt idx="8097">
                  <c:v>92.337514253135694</c:v>
                </c:pt>
                <c:pt idx="8098">
                  <c:v>92.348916761687576</c:v>
                </c:pt>
                <c:pt idx="8099">
                  <c:v>92.360319270239458</c:v>
                </c:pt>
                <c:pt idx="8100">
                  <c:v>92.37172177879134</c:v>
                </c:pt>
                <c:pt idx="8101">
                  <c:v>92.383124287343207</c:v>
                </c:pt>
                <c:pt idx="8102">
                  <c:v>92.394526795895089</c:v>
                </c:pt>
                <c:pt idx="8103">
                  <c:v>92.405929304446971</c:v>
                </c:pt>
                <c:pt idx="8104">
                  <c:v>92.417331812998853</c:v>
                </c:pt>
                <c:pt idx="8105">
                  <c:v>92.428734321550749</c:v>
                </c:pt>
                <c:pt idx="8106">
                  <c:v>92.440136830102631</c:v>
                </c:pt>
                <c:pt idx="8107">
                  <c:v>92.451539338654513</c:v>
                </c:pt>
                <c:pt idx="8108">
                  <c:v>92.46294184720638</c:v>
                </c:pt>
                <c:pt idx="8109">
                  <c:v>92.474344355758262</c:v>
                </c:pt>
                <c:pt idx="8110">
                  <c:v>92.485746864310144</c:v>
                </c:pt>
                <c:pt idx="8111">
                  <c:v>92.497149372862026</c:v>
                </c:pt>
                <c:pt idx="8112">
                  <c:v>92.508551881413908</c:v>
                </c:pt>
                <c:pt idx="8113">
                  <c:v>92.519954389965804</c:v>
                </c:pt>
                <c:pt idx="8114">
                  <c:v>92.531356898517672</c:v>
                </c:pt>
                <c:pt idx="8115">
                  <c:v>92.542759407069553</c:v>
                </c:pt>
                <c:pt idx="8116">
                  <c:v>92.554161915621435</c:v>
                </c:pt>
                <c:pt idx="8117">
                  <c:v>92.565564424173317</c:v>
                </c:pt>
                <c:pt idx="8118">
                  <c:v>92.576966932725199</c:v>
                </c:pt>
                <c:pt idx="8119">
                  <c:v>92.588369441277081</c:v>
                </c:pt>
                <c:pt idx="8120">
                  <c:v>92.599771949828963</c:v>
                </c:pt>
                <c:pt idx="8121">
                  <c:v>92.611174458380844</c:v>
                </c:pt>
                <c:pt idx="8122">
                  <c:v>92.622576966932726</c:v>
                </c:pt>
                <c:pt idx="8123">
                  <c:v>92.633979475484608</c:v>
                </c:pt>
                <c:pt idx="8124">
                  <c:v>92.64538198403649</c:v>
                </c:pt>
                <c:pt idx="8125">
                  <c:v>92.656784492588372</c:v>
                </c:pt>
                <c:pt idx="8126">
                  <c:v>92.66818700114024</c:v>
                </c:pt>
                <c:pt idx="8127">
                  <c:v>92.679589509692136</c:v>
                </c:pt>
                <c:pt idx="8128">
                  <c:v>92.690992018244017</c:v>
                </c:pt>
                <c:pt idx="8129">
                  <c:v>92.702394526795899</c:v>
                </c:pt>
                <c:pt idx="8130">
                  <c:v>92.713797035347781</c:v>
                </c:pt>
                <c:pt idx="8131">
                  <c:v>92.725199543899663</c:v>
                </c:pt>
                <c:pt idx="8132">
                  <c:v>92.736602052451545</c:v>
                </c:pt>
                <c:pt idx="8133">
                  <c:v>92.748004561003413</c:v>
                </c:pt>
                <c:pt idx="8134">
                  <c:v>92.759407069555294</c:v>
                </c:pt>
                <c:pt idx="8135">
                  <c:v>92.770809578107176</c:v>
                </c:pt>
                <c:pt idx="8136">
                  <c:v>92.782212086659072</c:v>
                </c:pt>
                <c:pt idx="8137">
                  <c:v>92.793614595210954</c:v>
                </c:pt>
                <c:pt idx="8138">
                  <c:v>92.805017103762836</c:v>
                </c:pt>
                <c:pt idx="8139">
                  <c:v>92.816419612314704</c:v>
                </c:pt>
                <c:pt idx="8140">
                  <c:v>92.827822120866585</c:v>
                </c:pt>
                <c:pt idx="8141">
                  <c:v>92.839224629418467</c:v>
                </c:pt>
                <c:pt idx="8142">
                  <c:v>92.850627137970349</c:v>
                </c:pt>
                <c:pt idx="8143">
                  <c:v>92.862029646522231</c:v>
                </c:pt>
                <c:pt idx="8144">
                  <c:v>92.873432155074127</c:v>
                </c:pt>
                <c:pt idx="8145">
                  <c:v>92.884834663625995</c:v>
                </c:pt>
                <c:pt idx="8146">
                  <c:v>92.896237172177877</c:v>
                </c:pt>
                <c:pt idx="8147">
                  <c:v>92.907639680729758</c:v>
                </c:pt>
                <c:pt idx="8148">
                  <c:v>92.91904218928164</c:v>
                </c:pt>
                <c:pt idx="8149">
                  <c:v>92.930444697833522</c:v>
                </c:pt>
                <c:pt idx="8150">
                  <c:v>92.941847206385404</c:v>
                </c:pt>
                <c:pt idx="8151">
                  <c:v>92.953249714937286</c:v>
                </c:pt>
                <c:pt idx="8152">
                  <c:v>92.964652223489168</c:v>
                </c:pt>
                <c:pt idx="8153">
                  <c:v>92.97605473204105</c:v>
                </c:pt>
                <c:pt idx="8154">
                  <c:v>92.987457240592931</c:v>
                </c:pt>
                <c:pt idx="8155">
                  <c:v>92.998859749144813</c:v>
                </c:pt>
                <c:pt idx="8156">
                  <c:v>93.010262257696695</c:v>
                </c:pt>
                <c:pt idx="8157">
                  <c:v>93.021664766248577</c:v>
                </c:pt>
                <c:pt idx="8158">
                  <c:v>93.033067274800459</c:v>
                </c:pt>
                <c:pt idx="8159">
                  <c:v>93.044469783352341</c:v>
                </c:pt>
                <c:pt idx="8160">
                  <c:v>93.055872291904222</c:v>
                </c:pt>
                <c:pt idx="8161">
                  <c:v>93.067274800456104</c:v>
                </c:pt>
                <c:pt idx="8162">
                  <c:v>93.078677309007986</c:v>
                </c:pt>
                <c:pt idx="8163">
                  <c:v>93.090079817559868</c:v>
                </c:pt>
                <c:pt idx="8164">
                  <c:v>93.101482326111736</c:v>
                </c:pt>
                <c:pt idx="8165">
                  <c:v>93.112884834663618</c:v>
                </c:pt>
                <c:pt idx="8166">
                  <c:v>93.124287343215499</c:v>
                </c:pt>
                <c:pt idx="8167">
                  <c:v>93.135689851767395</c:v>
                </c:pt>
                <c:pt idx="8168">
                  <c:v>93.147092360319277</c:v>
                </c:pt>
                <c:pt idx="8169">
                  <c:v>93.158494868871159</c:v>
                </c:pt>
                <c:pt idx="8170">
                  <c:v>93.169897377423027</c:v>
                </c:pt>
                <c:pt idx="8171">
                  <c:v>93.181299885974909</c:v>
                </c:pt>
                <c:pt idx="8172">
                  <c:v>93.19270239452679</c:v>
                </c:pt>
                <c:pt idx="8173">
                  <c:v>93.204104903078672</c:v>
                </c:pt>
                <c:pt idx="8174">
                  <c:v>93.215507411630554</c:v>
                </c:pt>
                <c:pt idx="8175">
                  <c:v>93.22690992018245</c:v>
                </c:pt>
                <c:pt idx="8176">
                  <c:v>93.238312428734332</c:v>
                </c:pt>
                <c:pt idx="8177">
                  <c:v>93.2497149372862</c:v>
                </c:pt>
                <c:pt idx="8178">
                  <c:v>93.261117445838082</c:v>
                </c:pt>
                <c:pt idx="8179">
                  <c:v>93.272519954389963</c:v>
                </c:pt>
                <c:pt idx="8180">
                  <c:v>93.283922462941845</c:v>
                </c:pt>
                <c:pt idx="8181">
                  <c:v>93.295324971493727</c:v>
                </c:pt>
                <c:pt idx="8182">
                  <c:v>93.306727480045609</c:v>
                </c:pt>
                <c:pt idx="8183">
                  <c:v>93.318129988597491</c:v>
                </c:pt>
                <c:pt idx="8184">
                  <c:v>93.329532497149373</c:v>
                </c:pt>
                <c:pt idx="8185">
                  <c:v>93.340935005701255</c:v>
                </c:pt>
                <c:pt idx="8186">
                  <c:v>93.352337514253136</c:v>
                </c:pt>
                <c:pt idx="8187">
                  <c:v>93.363740022805018</c:v>
                </c:pt>
                <c:pt idx="8188">
                  <c:v>93.3751425313569</c:v>
                </c:pt>
                <c:pt idx="8189">
                  <c:v>93.386545039908782</c:v>
                </c:pt>
                <c:pt idx="8190">
                  <c:v>93.397947548460664</c:v>
                </c:pt>
                <c:pt idx="8191">
                  <c:v>93.409350057012546</c:v>
                </c:pt>
                <c:pt idx="8192">
                  <c:v>93.420752565564428</c:v>
                </c:pt>
                <c:pt idx="8193">
                  <c:v>93.432155074116309</c:v>
                </c:pt>
                <c:pt idx="8194">
                  <c:v>93.443557582668191</c:v>
                </c:pt>
                <c:pt idx="8195">
                  <c:v>93.454960091220059</c:v>
                </c:pt>
                <c:pt idx="8196">
                  <c:v>93.466362599771941</c:v>
                </c:pt>
                <c:pt idx="8197">
                  <c:v>93.477765108323823</c:v>
                </c:pt>
                <c:pt idx="8198">
                  <c:v>93.489167616875719</c:v>
                </c:pt>
                <c:pt idx="8199">
                  <c:v>93.5005701254276</c:v>
                </c:pt>
                <c:pt idx="8200">
                  <c:v>93.511972633979482</c:v>
                </c:pt>
                <c:pt idx="8201">
                  <c:v>93.523375142531364</c:v>
                </c:pt>
                <c:pt idx="8202">
                  <c:v>93.534777651083232</c:v>
                </c:pt>
                <c:pt idx="8203">
                  <c:v>93.546180159635114</c:v>
                </c:pt>
                <c:pt idx="8204">
                  <c:v>93.557582668186996</c:v>
                </c:pt>
                <c:pt idx="8205">
                  <c:v>93.568985176738877</c:v>
                </c:pt>
                <c:pt idx="8206">
                  <c:v>93.580387685290773</c:v>
                </c:pt>
                <c:pt idx="8207">
                  <c:v>93.591790193842655</c:v>
                </c:pt>
                <c:pt idx="8208">
                  <c:v>93.603192702394523</c:v>
                </c:pt>
                <c:pt idx="8209">
                  <c:v>93.614595210946405</c:v>
                </c:pt>
                <c:pt idx="8210">
                  <c:v>93.625997719498287</c:v>
                </c:pt>
                <c:pt idx="8211">
                  <c:v>93.637400228050168</c:v>
                </c:pt>
                <c:pt idx="8212">
                  <c:v>93.64880273660205</c:v>
                </c:pt>
                <c:pt idx="8213">
                  <c:v>93.660205245153932</c:v>
                </c:pt>
                <c:pt idx="8214">
                  <c:v>93.671607753705814</c:v>
                </c:pt>
                <c:pt idx="8215">
                  <c:v>93.683010262257696</c:v>
                </c:pt>
                <c:pt idx="8216">
                  <c:v>93.694412770809578</c:v>
                </c:pt>
                <c:pt idx="8217">
                  <c:v>93.70581527936146</c:v>
                </c:pt>
                <c:pt idx="8218">
                  <c:v>93.717217787913341</c:v>
                </c:pt>
                <c:pt idx="8219">
                  <c:v>93.728620296465223</c:v>
                </c:pt>
                <c:pt idx="8220">
                  <c:v>93.740022805017105</c:v>
                </c:pt>
                <c:pt idx="8221">
                  <c:v>93.751425313568987</c:v>
                </c:pt>
                <c:pt idx="8222">
                  <c:v>93.762827822120869</c:v>
                </c:pt>
                <c:pt idx="8223">
                  <c:v>93.774230330672751</c:v>
                </c:pt>
                <c:pt idx="8224">
                  <c:v>93.785632839224633</c:v>
                </c:pt>
                <c:pt idx="8225">
                  <c:v>93.797035347776514</c:v>
                </c:pt>
                <c:pt idx="8226">
                  <c:v>93.808437856328396</c:v>
                </c:pt>
                <c:pt idx="8227">
                  <c:v>93.819840364880264</c:v>
                </c:pt>
                <c:pt idx="8228">
                  <c:v>93.831242873432146</c:v>
                </c:pt>
                <c:pt idx="8229">
                  <c:v>93.842645381984042</c:v>
                </c:pt>
                <c:pt idx="8230">
                  <c:v>93.854047890535924</c:v>
                </c:pt>
                <c:pt idx="8231">
                  <c:v>93.865450399087806</c:v>
                </c:pt>
                <c:pt idx="8232">
                  <c:v>93.876852907639687</c:v>
                </c:pt>
                <c:pt idx="8233">
                  <c:v>93.888255416191555</c:v>
                </c:pt>
                <c:pt idx="8234">
                  <c:v>93.899657924743437</c:v>
                </c:pt>
                <c:pt idx="8235">
                  <c:v>93.911060433295319</c:v>
                </c:pt>
                <c:pt idx="8236">
                  <c:v>93.922462941847201</c:v>
                </c:pt>
                <c:pt idx="8237">
                  <c:v>93.933865450399097</c:v>
                </c:pt>
                <c:pt idx="8238">
                  <c:v>93.945267958950978</c:v>
                </c:pt>
                <c:pt idx="8239">
                  <c:v>93.956670467502846</c:v>
                </c:pt>
                <c:pt idx="8240">
                  <c:v>93.968072976054728</c:v>
                </c:pt>
                <c:pt idx="8241">
                  <c:v>93.97947548460661</c:v>
                </c:pt>
                <c:pt idx="8242">
                  <c:v>93.990877993158492</c:v>
                </c:pt>
                <c:pt idx="8243">
                  <c:v>94.002280501710374</c:v>
                </c:pt>
                <c:pt idx="8244">
                  <c:v>94.013683010262255</c:v>
                </c:pt>
                <c:pt idx="8245">
                  <c:v>94.025085518814137</c:v>
                </c:pt>
                <c:pt idx="8246">
                  <c:v>94.036488027366019</c:v>
                </c:pt>
                <c:pt idx="8247">
                  <c:v>94.047890535917901</c:v>
                </c:pt>
                <c:pt idx="8248">
                  <c:v>94.059293044469783</c:v>
                </c:pt>
                <c:pt idx="8249">
                  <c:v>94.070695553021665</c:v>
                </c:pt>
                <c:pt idx="8250">
                  <c:v>94.082098061573546</c:v>
                </c:pt>
                <c:pt idx="8251">
                  <c:v>94.093500570125428</c:v>
                </c:pt>
                <c:pt idx="8252">
                  <c:v>94.10490307867731</c:v>
                </c:pt>
                <c:pt idx="8253">
                  <c:v>94.116305587229192</c:v>
                </c:pt>
                <c:pt idx="8254">
                  <c:v>94.127708095781074</c:v>
                </c:pt>
                <c:pt idx="8255">
                  <c:v>94.139110604332956</c:v>
                </c:pt>
                <c:pt idx="8256">
                  <c:v>94.150513112884838</c:v>
                </c:pt>
                <c:pt idx="8257">
                  <c:v>94.161915621436719</c:v>
                </c:pt>
                <c:pt idx="8258">
                  <c:v>94.173318129988587</c:v>
                </c:pt>
                <c:pt idx="8259">
                  <c:v>94.184720638540469</c:v>
                </c:pt>
                <c:pt idx="8260">
                  <c:v>94.196123147092365</c:v>
                </c:pt>
                <c:pt idx="8261">
                  <c:v>94.207525655644247</c:v>
                </c:pt>
                <c:pt idx="8262">
                  <c:v>94.218928164196129</c:v>
                </c:pt>
                <c:pt idx="8263">
                  <c:v>94.230330672748011</c:v>
                </c:pt>
                <c:pt idx="8264">
                  <c:v>94.241733181299892</c:v>
                </c:pt>
                <c:pt idx="8265">
                  <c:v>94.25313568985176</c:v>
                </c:pt>
                <c:pt idx="8266">
                  <c:v>94.264538198403642</c:v>
                </c:pt>
                <c:pt idx="8267">
                  <c:v>94.275940706955524</c:v>
                </c:pt>
                <c:pt idx="8268">
                  <c:v>94.28734321550742</c:v>
                </c:pt>
                <c:pt idx="8269">
                  <c:v>94.298745724059302</c:v>
                </c:pt>
                <c:pt idx="8270">
                  <c:v>94.310148232611184</c:v>
                </c:pt>
                <c:pt idx="8271">
                  <c:v>94.321550741163051</c:v>
                </c:pt>
                <c:pt idx="8272">
                  <c:v>94.332953249714933</c:v>
                </c:pt>
                <c:pt idx="8273">
                  <c:v>94.344355758266815</c:v>
                </c:pt>
                <c:pt idx="8274">
                  <c:v>94.355758266818697</c:v>
                </c:pt>
                <c:pt idx="8275">
                  <c:v>94.367160775370579</c:v>
                </c:pt>
                <c:pt idx="8276">
                  <c:v>94.37856328392246</c:v>
                </c:pt>
                <c:pt idx="8277">
                  <c:v>94.389965792474342</c:v>
                </c:pt>
                <c:pt idx="8278">
                  <c:v>94.401368301026224</c:v>
                </c:pt>
                <c:pt idx="8279">
                  <c:v>94.412770809578106</c:v>
                </c:pt>
                <c:pt idx="8280">
                  <c:v>94.424173318129988</c:v>
                </c:pt>
                <c:pt idx="8281">
                  <c:v>94.43557582668187</c:v>
                </c:pt>
                <c:pt idx="8282">
                  <c:v>94.446978335233752</c:v>
                </c:pt>
                <c:pt idx="8283">
                  <c:v>94.458380843785633</c:v>
                </c:pt>
                <c:pt idx="8284">
                  <c:v>94.469783352337515</c:v>
                </c:pt>
                <c:pt idx="8285">
                  <c:v>94.481185860889397</c:v>
                </c:pt>
                <c:pt idx="8286">
                  <c:v>94.492588369441279</c:v>
                </c:pt>
                <c:pt idx="8287">
                  <c:v>94.503990877993161</c:v>
                </c:pt>
                <c:pt idx="8288">
                  <c:v>94.515393386545043</c:v>
                </c:pt>
                <c:pt idx="8289">
                  <c:v>94.526795895096924</c:v>
                </c:pt>
                <c:pt idx="8290">
                  <c:v>94.538198403648792</c:v>
                </c:pt>
                <c:pt idx="8291">
                  <c:v>94.549600912200688</c:v>
                </c:pt>
                <c:pt idx="8292">
                  <c:v>94.56100342075257</c:v>
                </c:pt>
                <c:pt idx="8293">
                  <c:v>94.572405929304452</c:v>
                </c:pt>
                <c:pt idx="8294">
                  <c:v>94.583808437856334</c:v>
                </c:pt>
                <c:pt idx="8295">
                  <c:v>94.595210946408216</c:v>
                </c:pt>
                <c:pt idx="8296">
                  <c:v>94.606613454960083</c:v>
                </c:pt>
                <c:pt idx="8297">
                  <c:v>94.618015963511965</c:v>
                </c:pt>
                <c:pt idx="8298">
                  <c:v>94.629418472063847</c:v>
                </c:pt>
                <c:pt idx="8299">
                  <c:v>94.640820980615743</c:v>
                </c:pt>
                <c:pt idx="8300">
                  <c:v>94.652223489167625</c:v>
                </c:pt>
                <c:pt idx="8301">
                  <c:v>94.663625997719507</c:v>
                </c:pt>
                <c:pt idx="8302">
                  <c:v>94.675028506271374</c:v>
                </c:pt>
                <c:pt idx="8303">
                  <c:v>94.686431014823256</c:v>
                </c:pt>
                <c:pt idx="8304">
                  <c:v>94.697833523375138</c:v>
                </c:pt>
                <c:pt idx="8305">
                  <c:v>94.70923603192702</c:v>
                </c:pt>
                <c:pt idx="8306">
                  <c:v>94.720638540478902</c:v>
                </c:pt>
                <c:pt idx="8307">
                  <c:v>94.732041049030784</c:v>
                </c:pt>
                <c:pt idx="8308">
                  <c:v>94.743443557582665</c:v>
                </c:pt>
                <c:pt idx="8309">
                  <c:v>94.754846066134547</c:v>
                </c:pt>
                <c:pt idx="8310">
                  <c:v>94.766248574686429</c:v>
                </c:pt>
                <c:pt idx="8311">
                  <c:v>94.777651083238311</c:v>
                </c:pt>
                <c:pt idx="8312">
                  <c:v>94.789053591790193</c:v>
                </c:pt>
                <c:pt idx="8313">
                  <c:v>94.800456100342075</c:v>
                </c:pt>
                <c:pt idx="8314">
                  <c:v>94.811858608893957</c:v>
                </c:pt>
                <c:pt idx="8315">
                  <c:v>94.823261117445838</c:v>
                </c:pt>
                <c:pt idx="8316">
                  <c:v>94.83466362599772</c:v>
                </c:pt>
                <c:pt idx="8317">
                  <c:v>94.846066134549602</c:v>
                </c:pt>
                <c:pt idx="8318">
                  <c:v>94.857468643101484</c:v>
                </c:pt>
                <c:pt idx="8319">
                  <c:v>94.868871151653366</c:v>
                </c:pt>
                <c:pt idx="8320">
                  <c:v>94.880273660205248</c:v>
                </c:pt>
                <c:pt idx="8321">
                  <c:v>94.891676168757115</c:v>
                </c:pt>
                <c:pt idx="8322">
                  <c:v>94.903078677309011</c:v>
                </c:pt>
                <c:pt idx="8323">
                  <c:v>94.914481185860893</c:v>
                </c:pt>
                <c:pt idx="8324">
                  <c:v>94.925883694412775</c:v>
                </c:pt>
                <c:pt idx="8325">
                  <c:v>94.937286202964657</c:v>
                </c:pt>
                <c:pt idx="8326">
                  <c:v>94.948688711516539</c:v>
                </c:pt>
                <c:pt idx="8327">
                  <c:v>94.960091220068406</c:v>
                </c:pt>
                <c:pt idx="8328">
                  <c:v>94.971493728620288</c:v>
                </c:pt>
                <c:pt idx="8329">
                  <c:v>94.98289623717217</c:v>
                </c:pt>
                <c:pt idx="8330">
                  <c:v>94.994298745724066</c:v>
                </c:pt>
                <c:pt idx="8331">
                  <c:v>95.005701254275948</c:v>
                </c:pt>
                <c:pt idx="8332">
                  <c:v>95.01710376282783</c:v>
                </c:pt>
                <c:pt idx="8333">
                  <c:v>95.028506271379712</c:v>
                </c:pt>
                <c:pt idx="8334">
                  <c:v>95.039908779931579</c:v>
                </c:pt>
                <c:pt idx="8335">
                  <c:v>95.051311288483461</c:v>
                </c:pt>
                <c:pt idx="8336">
                  <c:v>95.062713797035343</c:v>
                </c:pt>
                <c:pt idx="8337">
                  <c:v>95.074116305587225</c:v>
                </c:pt>
                <c:pt idx="8338">
                  <c:v>95.085518814139107</c:v>
                </c:pt>
                <c:pt idx="8339">
                  <c:v>95.096921322691003</c:v>
                </c:pt>
                <c:pt idx="8340">
                  <c:v>95.10832383124287</c:v>
                </c:pt>
                <c:pt idx="8341">
                  <c:v>95.119726339794752</c:v>
                </c:pt>
                <c:pt idx="8342">
                  <c:v>95.131128848346634</c:v>
                </c:pt>
                <c:pt idx="8343">
                  <c:v>95.142531356898516</c:v>
                </c:pt>
                <c:pt idx="8344">
                  <c:v>95.153933865450398</c:v>
                </c:pt>
                <c:pt idx="8345">
                  <c:v>95.16533637400228</c:v>
                </c:pt>
                <c:pt idx="8346">
                  <c:v>95.176738882554162</c:v>
                </c:pt>
                <c:pt idx="8347">
                  <c:v>95.188141391106043</c:v>
                </c:pt>
                <c:pt idx="8348">
                  <c:v>95.199543899657925</c:v>
                </c:pt>
                <c:pt idx="8349">
                  <c:v>95.210946408209807</c:v>
                </c:pt>
                <c:pt idx="8350">
                  <c:v>95.222348916761689</c:v>
                </c:pt>
                <c:pt idx="8351">
                  <c:v>95.233751425313571</c:v>
                </c:pt>
                <c:pt idx="8352">
                  <c:v>95.245153933865438</c:v>
                </c:pt>
                <c:pt idx="8353">
                  <c:v>95.256556442417335</c:v>
                </c:pt>
                <c:pt idx="8354">
                  <c:v>95.267958950969216</c:v>
                </c:pt>
                <c:pt idx="8355">
                  <c:v>95.279361459521098</c:v>
                </c:pt>
                <c:pt idx="8356">
                  <c:v>95.29076396807298</c:v>
                </c:pt>
                <c:pt idx="8357">
                  <c:v>95.302166476624862</c:v>
                </c:pt>
                <c:pt idx="8358">
                  <c:v>95.313568985176744</c:v>
                </c:pt>
                <c:pt idx="8359">
                  <c:v>95.324971493728611</c:v>
                </c:pt>
                <c:pt idx="8360">
                  <c:v>95.336374002280493</c:v>
                </c:pt>
                <c:pt idx="8361">
                  <c:v>95.347776510832389</c:v>
                </c:pt>
                <c:pt idx="8362">
                  <c:v>95.359179019384271</c:v>
                </c:pt>
                <c:pt idx="8363">
                  <c:v>95.370581527936153</c:v>
                </c:pt>
                <c:pt idx="8364">
                  <c:v>95.381984036488035</c:v>
                </c:pt>
                <c:pt idx="8365">
                  <c:v>95.393386545039903</c:v>
                </c:pt>
                <c:pt idx="8366">
                  <c:v>95.404789053591784</c:v>
                </c:pt>
                <c:pt idx="8367">
                  <c:v>95.416191562143666</c:v>
                </c:pt>
                <c:pt idx="8368">
                  <c:v>95.427594070695548</c:v>
                </c:pt>
                <c:pt idx="8369">
                  <c:v>95.43899657924743</c:v>
                </c:pt>
                <c:pt idx="8370">
                  <c:v>95.450399087799326</c:v>
                </c:pt>
                <c:pt idx="8371">
                  <c:v>95.461801596351194</c:v>
                </c:pt>
                <c:pt idx="8372">
                  <c:v>95.473204104903076</c:v>
                </c:pt>
                <c:pt idx="8373">
                  <c:v>95.484606613454957</c:v>
                </c:pt>
                <c:pt idx="8374">
                  <c:v>95.496009122006839</c:v>
                </c:pt>
                <c:pt idx="8375">
                  <c:v>95.507411630558721</c:v>
                </c:pt>
                <c:pt idx="8376">
                  <c:v>95.518814139110603</c:v>
                </c:pt>
                <c:pt idx="8377">
                  <c:v>95.530216647662485</c:v>
                </c:pt>
                <c:pt idx="8378">
                  <c:v>95.541619156214367</c:v>
                </c:pt>
                <c:pt idx="8379">
                  <c:v>95.553021664766248</c:v>
                </c:pt>
                <c:pt idx="8380">
                  <c:v>95.56442417331813</c:v>
                </c:pt>
                <c:pt idx="8381">
                  <c:v>95.575826681870012</c:v>
                </c:pt>
                <c:pt idx="8382">
                  <c:v>95.587229190421894</c:v>
                </c:pt>
                <c:pt idx="8383">
                  <c:v>95.598631698973776</c:v>
                </c:pt>
                <c:pt idx="8384">
                  <c:v>95.610034207525658</c:v>
                </c:pt>
                <c:pt idx="8385">
                  <c:v>95.62143671607754</c:v>
                </c:pt>
                <c:pt idx="8386">
                  <c:v>95.632839224629421</c:v>
                </c:pt>
                <c:pt idx="8387">
                  <c:v>95.644241733181303</c:v>
                </c:pt>
                <c:pt idx="8388">
                  <c:v>95.655644241733185</c:v>
                </c:pt>
                <c:pt idx="8389">
                  <c:v>95.667046750285067</c:v>
                </c:pt>
                <c:pt idx="8390">
                  <c:v>95.678449258836935</c:v>
                </c:pt>
                <c:pt idx="8391">
                  <c:v>95.689851767388816</c:v>
                </c:pt>
                <c:pt idx="8392">
                  <c:v>95.701254275940713</c:v>
                </c:pt>
                <c:pt idx="8393">
                  <c:v>95.712656784492594</c:v>
                </c:pt>
                <c:pt idx="8394">
                  <c:v>95.724059293044476</c:v>
                </c:pt>
                <c:pt idx="8395">
                  <c:v>95.735461801596358</c:v>
                </c:pt>
                <c:pt idx="8396">
                  <c:v>95.746864310148226</c:v>
                </c:pt>
                <c:pt idx="8397">
                  <c:v>95.758266818700108</c:v>
                </c:pt>
                <c:pt idx="8398">
                  <c:v>95.769669327251989</c:v>
                </c:pt>
                <c:pt idx="8399">
                  <c:v>95.781071835803871</c:v>
                </c:pt>
                <c:pt idx="8400">
                  <c:v>95.792474344355753</c:v>
                </c:pt>
                <c:pt idx="8401">
                  <c:v>95.803876852907649</c:v>
                </c:pt>
                <c:pt idx="8402">
                  <c:v>95.815279361459531</c:v>
                </c:pt>
                <c:pt idx="8403">
                  <c:v>95.826681870011399</c:v>
                </c:pt>
                <c:pt idx="8404">
                  <c:v>95.838084378563281</c:v>
                </c:pt>
                <c:pt idx="8405">
                  <c:v>95.849486887115162</c:v>
                </c:pt>
                <c:pt idx="8406">
                  <c:v>95.860889395667044</c:v>
                </c:pt>
                <c:pt idx="8407">
                  <c:v>95.872291904218926</c:v>
                </c:pt>
                <c:pt idx="8408">
                  <c:v>95.883694412770808</c:v>
                </c:pt>
                <c:pt idx="8409">
                  <c:v>95.89509692132269</c:v>
                </c:pt>
                <c:pt idx="8410">
                  <c:v>95.906499429874572</c:v>
                </c:pt>
                <c:pt idx="8411">
                  <c:v>95.917901938426454</c:v>
                </c:pt>
                <c:pt idx="8412">
                  <c:v>95.929304446978335</c:v>
                </c:pt>
                <c:pt idx="8413">
                  <c:v>95.940706955530217</c:v>
                </c:pt>
                <c:pt idx="8414">
                  <c:v>95.952109464082099</c:v>
                </c:pt>
                <c:pt idx="8415">
                  <c:v>95.963511972633981</c:v>
                </c:pt>
                <c:pt idx="8416">
                  <c:v>95.974914481185863</c:v>
                </c:pt>
                <c:pt idx="8417">
                  <c:v>95.986316989737745</c:v>
                </c:pt>
                <c:pt idx="8418">
                  <c:v>95.997719498289626</c:v>
                </c:pt>
                <c:pt idx="8419">
                  <c:v>96.009122006841508</c:v>
                </c:pt>
                <c:pt idx="8420">
                  <c:v>96.02052451539339</c:v>
                </c:pt>
                <c:pt idx="8421">
                  <c:v>96.031927023945258</c:v>
                </c:pt>
                <c:pt idx="8422">
                  <c:v>96.04332953249714</c:v>
                </c:pt>
                <c:pt idx="8423">
                  <c:v>96.054732041049036</c:v>
                </c:pt>
                <c:pt idx="8424">
                  <c:v>96.066134549600918</c:v>
                </c:pt>
                <c:pt idx="8425">
                  <c:v>96.077537058152799</c:v>
                </c:pt>
                <c:pt idx="8426">
                  <c:v>96.088939566704681</c:v>
                </c:pt>
                <c:pt idx="8427">
                  <c:v>96.100342075256563</c:v>
                </c:pt>
                <c:pt idx="8428">
                  <c:v>96.111744583808431</c:v>
                </c:pt>
                <c:pt idx="8429">
                  <c:v>96.123147092360313</c:v>
                </c:pt>
                <c:pt idx="8430">
                  <c:v>96.134549600912194</c:v>
                </c:pt>
                <c:pt idx="8431">
                  <c:v>96.145952109464076</c:v>
                </c:pt>
                <c:pt idx="8432">
                  <c:v>96.157354618015972</c:v>
                </c:pt>
                <c:pt idx="8433">
                  <c:v>96.168757126567854</c:v>
                </c:pt>
                <c:pt idx="8434">
                  <c:v>96.180159635119722</c:v>
                </c:pt>
                <c:pt idx="8435">
                  <c:v>96.191562143671604</c:v>
                </c:pt>
                <c:pt idx="8436">
                  <c:v>96.202964652223486</c:v>
                </c:pt>
                <c:pt idx="8437">
                  <c:v>96.214367160775367</c:v>
                </c:pt>
                <c:pt idx="8438">
                  <c:v>96.225769669327249</c:v>
                </c:pt>
                <c:pt idx="8439">
                  <c:v>96.237172177879131</c:v>
                </c:pt>
                <c:pt idx="8440">
                  <c:v>96.248574686431013</c:v>
                </c:pt>
                <c:pt idx="8441">
                  <c:v>96.259977194982895</c:v>
                </c:pt>
                <c:pt idx="8442">
                  <c:v>96.271379703534777</c:v>
                </c:pt>
                <c:pt idx="8443">
                  <c:v>96.282782212086659</c:v>
                </c:pt>
                <c:pt idx="8444">
                  <c:v>96.29418472063854</c:v>
                </c:pt>
                <c:pt idx="8445">
                  <c:v>96.305587229190422</c:v>
                </c:pt>
                <c:pt idx="8446">
                  <c:v>96.316989737742304</c:v>
                </c:pt>
                <c:pt idx="8447">
                  <c:v>96.328392246294186</c:v>
                </c:pt>
                <c:pt idx="8448">
                  <c:v>96.339794754846068</c:v>
                </c:pt>
                <c:pt idx="8449">
                  <c:v>96.35119726339795</c:v>
                </c:pt>
                <c:pt idx="8450">
                  <c:v>96.362599771949832</c:v>
                </c:pt>
                <c:pt idx="8451">
                  <c:v>96.374002280501713</c:v>
                </c:pt>
                <c:pt idx="8452">
                  <c:v>96.385404789053595</c:v>
                </c:pt>
                <c:pt idx="8453">
                  <c:v>96.396807297605463</c:v>
                </c:pt>
                <c:pt idx="8454">
                  <c:v>96.408209806157359</c:v>
                </c:pt>
                <c:pt idx="8455">
                  <c:v>96.419612314709241</c:v>
                </c:pt>
                <c:pt idx="8456">
                  <c:v>96.431014823261123</c:v>
                </c:pt>
                <c:pt idx="8457">
                  <c:v>96.442417331813004</c:v>
                </c:pt>
                <c:pt idx="8458">
                  <c:v>96.453819840364886</c:v>
                </c:pt>
                <c:pt idx="8459">
                  <c:v>96.465222348916754</c:v>
                </c:pt>
                <c:pt idx="8460">
                  <c:v>96.476624857468636</c:v>
                </c:pt>
                <c:pt idx="8461">
                  <c:v>96.488027366020518</c:v>
                </c:pt>
                <c:pt idx="8462">
                  <c:v>96.4994298745724</c:v>
                </c:pt>
                <c:pt idx="8463">
                  <c:v>96.510832383124296</c:v>
                </c:pt>
                <c:pt idx="8464">
                  <c:v>96.522234891676177</c:v>
                </c:pt>
                <c:pt idx="8465">
                  <c:v>96.533637400228045</c:v>
                </c:pt>
                <c:pt idx="8466">
                  <c:v>96.545039908779927</c:v>
                </c:pt>
                <c:pt idx="8467">
                  <c:v>96.556442417331809</c:v>
                </c:pt>
                <c:pt idx="8468">
                  <c:v>96.567844925883691</c:v>
                </c:pt>
                <c:pt idx="8469">
                  <c:v>96.579247434435572</c:v>
                </c:pt>
                <c:pt idx="8470">
                  <c:v>96.590649942987454</c:v>
                </c:pt>
                <c:pt idx="8471">
                  <c:v>96.60205245153935</c:v>
                </c:pt>
                <c:pt idx="8472">
                  <c:v>96.613454960091218</c:v>
                </c:pt>
                <c:pt idx="8473">
                  <c:v>96.6248574686431</c:v>
                </c:pt>
                <c:pt idx="8474">
                  <c:v>96.636259977194982</c:v>
                </c:pt>
                <c:pt idx="8475">
                  <c:v>96.647662485746864</c:v>
                </c:pt>
                <c:pt idx="8476">
                  <c:v>96.659064994298745</c:v>
                </c:pt>
                <c:pt idx="8477">
                  <c:v>96.670467502850627</c:v>
                </c:pt>
                <c:pt idx="8478">
                  <c:v>96.681870011402509</c:v>
                </c:pt>
                <c:pt idx="8479">
                  <c:v>96.693272519954391</c:v>
                </c:pt>
                <c:pt idx="8480">
                  <c:v>96.704675028506273</c:v>
                </c:pt>
                <c:pt idx="8481">
                  <c:v>96.716077537058155</c:v>
                </c:pt>
                <c:pt idx="8482">
                  <c:v>96.727480045610037</c:v>
                </c:pt>
                <c:pt idx="8483">
                  <c:v>96.738882554161918</c:v>
                </c:pt>
                <c:pt idx="8484">
                  <c:v>96.750285062713786</c:v>
                </c:pt>
                <c:pt idx="8485">
                  <c:v>96.761687571265682</c:v>
                </c:pt>
                <c:pt idx="8486">
                  <c:v>96.773090079817564</c:v>
                </c:pt>
                <c:pt idx="8487">
                  <c:v>96.784492588369446</c:v>
                </c:pt>
                <c:pt idx="8488">
                  <c:v>96.795895096921328</c:v>
                </c:pt>
                <c:pt idx="8489">
                  <c:v>96.80729760547321</c:v>
                </c:pt>
                <c:pt idx="8490">
                  <c:v>96.818700114025077</c:v>
                </c:pt>
                <c:pt idx="8491">
                  <c:v>96.830102622576959</c:v>
                </c:pt>
                <c:pt idx="8492">
                  <c:v>96.841505131128841</c:v>
                </c:pt>
                <c:pt idx="8493">
                  <c:v>96.852907639680723</c:v>
                </c:pt>
                <c:pt idx="8494">
                  <c:v>96.864310148232619</c:v>
                </c:pt>
                <c:pt idx="8495">
                  <c:v>96.875712656784501</c:v>
                </c:pt>
                <c:pt idx="8496">
                  <c:v>96.887115165336382</c:v>
                </c:pt>
                <c:pt idx="8497">
                  <c:v>96.89851767388825</c:v>
                </c:pt>
                <c:pt idx="8498">
                  <c:v>96.909920182440132</c:v>
                </c:pt>
                <c:pt idx="8499">
                  <c:v>96.921322690992014</c:v>
                </c:pt>
                <c:pt idx="8500">
                  <c:v>96.932725199543896</c:v>
                </c:pt>
                <c:pt idx="8501">
                  <c:v>96.944127708095778</c:v>
                </c:pt>
                <c:pt idx="8502">
                  <c:v>96.955530216647674</c:v>
                </c:pt>
                <c:pt idx="8503">
                  <c:v>96.966932725199541</c:v>
                </c:pt>
                <c:pt idx="8504">
                  <c:v>96.978335233751423</c:v>
                </c:pt>
                <c:pt idx="8505">
                  <c:v>96.989737742303305</c:v>
                </c:pt>
                <c:pt idx="8506">
                  <c:v>97.001140250855187</c:v>
                </c:pt>
                <c:pt idx="8507">
                  <c:v>97.012542759407069</c:v>
                </c:pt>
                <c:pt idx="8508">
                  <c:v>97.02394526795895</c:v>
                </c:pt>
                <c:pt idx="8509">
                  <c:v>97.035347776510832</c:v>
                </c:pt>
                <c:pt idx="8510">
                  <c:v>97.046750285062714</c:v>
                </c:pt>
                <c:pt idx="8511">
                  <c:v>97.058152793614596</c:v>
                </c:pt>
                <c:pt idx="8512">
                  <c:v>97.069555302166478</c:v>
                </c:pt>
                <c:pt idx="8513">
                  <c:v>97.08095781071836</c:v>
                </c:pt>
                <c:pt idx="8514">
                  <c:v>97.092360319270242</c:v>
                </c:pt>
                <c:pt idx="8515">
                  <c:v>97.103762827822109</c:v>
                </c:pt>
                <c:pt idx="8516">
                  <c:v>97.115165336374005</c:v>
                </c:pt>
                <c:pt idx="8517">
                  <c:v>97.126567844925887</c:v>
                </c:pt>
                <c:pt idx="8518">
                  <c:v>97.137970353477769</c:v>
                </c:pt>
                <c:pt idx="8519">
                  <c:v>97.149372862029651</c:v>
                </c:pt>
                <c:pt idx="8520">
                  <c:v>97.160775370581533</c:v>
                </c:pt>
                <c:pt idx="8521">
                  <c:v>97.172177879133415</c:v>
                </c:pt>
                <c:pt idx="8522">
                  <c:v>97.183580387685282</c:v>
                </c:pt>
                <c:pt idx="8523">
                  <c:v>97.194982896237164</c:v>
                </c:pt>
                <c:pt idx="8524">
                  <c:v>97.206385404789046</c:v>
                </c:pt>
                <c:pt idx="8525">
                  <c:v>97.217787913340942</c:v>
                </c:pt>
                <c:pt idx="8526">
                  <c:v>97.229190421892824</c:v>
                </c:pt>
                <c:pt idx="8527">
                  <c:v>97.240592930444706</c:v>
                </c:pt>
                <c:pt idx="8528">
                  <c:v>97.251995438996573</c:v>
                </c:pt>
                <c:pt idx="8529">
                  <c:v>97.263397947548455</c:v>
                </c:pt>
                <c:pt idx="8530">
                  <c:v>97.274800456100337</c:v>
                </c:pt>
                <c:pt idx="8531">
                  <c:v>97.286202964652219</c:v>
                </c:pt>
                <c:pt idx="8532">
                  <c:v>97.297605473204101</c:v>
                </c:pt>
                <c:pt idx="8533">
                  <c:v>97.309007981755997</c:v>
                </c:pt>
                <c:pt idx="8534">
                  <c:v>97.320410490307864</c:v>
                </c:pt>
                <c:pt idx="8535">
                  <c:v>97.331812998859746</c:v>
                </c:pt>
                <c:pt idx="8536">
                  <c:v>97.343215507411628</c:v>
                </c:pt>
                <c:pt idx="8537">
                  <c:v>97.35461801596351</c:v>
                </c:pt>
                <c:pt idx="8538">
                  <c:v>97.366020524515392</c:v>
                </c:pt>
                <c:pt idx="8539">
                  <c:v>97.377423033067274</c:v>
                </c:pt>
                <c:pt idx="8540">
                  <c:v>97.388825541619156</c:v>
                </c:pt>
                <c:pt idx="8541">
                  <c:v>97.400228050171037</c:v>
                </c:pt>
                <c:pt idx="8542">
                  <c:v>97.411630558722919</c:v>
                </c:pt>
                <c:pt idx="8543">
                  <c:v>97.423033067274801</c:v>
                </c:pt>
                <c:pt idx="8544">
                  <c:v>97.434435575826683</c:v>
                </c:pt>
                <c:pt idx="8545">
                  <c:v>97.445838084378565</c:v>
                </c:pt>
                <c:pt idx="8546">
                  <c:v>97.457240592930447</c:v>
                </c:pt>
                <c:pt idx="8547">
                  <c:v>97.468643101482328</c:v>
                </c:pt>
                <c:pt idx="8548">
                  <c:v>97.48004561003421</c:v>
                </c:pt>
                <c:pt idx="8549">
                  <c:v>97.491448118586092</c:v>
                </c:pt>
                <c:pt idx="8550">
                  <c:v>97.502850627137974</c:v>
                </c:pt>
                <c:pt idx="8551">
                  <c:v>97.514253135689856</c:v>
                </c:pt>
                <c:pt idx="8552">
                  <c:v>97.525655644241738</c:v>
                </c:pt>
                <c:pt idx="8553">
                  <c:v>97.537058152793605</c:v>
                </c:pt>
                <c:pt idx="8554">
                  <c:v>97.548460661345487</c:v>
                </c:pt>
                <c:pt idx="8555">
                  <c:v>97.559863169897369</c:v>
                </c:pt>
                <c:pt idx="8556">
                  <c:v>97.571265678449265</c:v>
                </c:pt>
                <c:pt idx="8557">
                  <c:v>97.582668187001147</c:v>
                </c:pt>
                <c:pt idx="8558">
                  <c:v>97.594070695553029</c:v>
                </c:pt>
                <c:pt idx="8559">
                  <c:v>97.605473204104896</c:v>
                </c:pt>
                <c:pt idx="8560">
                  <c:v>97.616875712656778</c:v>
                </c:pt>
                <c:pt idx="8561">
                  <c:v>97.62827822120866</c:v>
                </c:pt>
                <c:pt idx="8562">
                  <c:v>97.639680729760542</c:v>
                </c:pt>
                <c:pt idx="8563">
                  <c:v>97.651083238312424</c:v>
                </c:pt>
                <c:pt idx="8564">
                  <c:v>97.66248574686432</c:v>
                </c:pt>
                <c:pt idx="8565">
                  <c:v>97.673888255416202</c:v>
                </c:pt>
                <c:pt idx="8566">
                  <c:v>97.685290763968069</c:v>
                </c:pt>
                <c:pt idx="8567">
                  <c:v>97.696693272519951</c:v>
                </c:pt>
                <c:pt idx="8568">
                  <c:v>97.708095781071833</c:v>
                </c:pt>
                <c:pt idx="8569">
                  <c:v>97.719498289623715</c:v>
                </c:pt>
                <c:pt idx="8570">
                  <c:v>97.730900798175597</c:v>
                </c:pt>
                <c:pt idx="8571">
                  <c:v>97.742303306727479</c:v>
                </c:pt>
                <c:pt idx="8572">
                  <c:v>97.753705815279361</c:v>
                </c:pt>
                <c:pt idx="8573">
                  <c:v>97.765108323831242</c:v>
                </c:pt>
                <c:pt idx="8574">
                  <c:v>97.776510832383124</c:v>
                </c:pt>
                <c:pt idx="8575">
                  <c:v>97.787913340935006</c:v>
                </c:pt>
                <c:pt idx="8576">
                  <c:v>97.799315849486888</c:v>
                </c:pt>
                <c:pt idx="8577">
                  <c:v>97.81071835803877</c:v>
                </c:pt>
                <c:pt idx="8578">
                  <c:v>97.822120866590652</c:v>
                </c:pt>
                <c:pt idx="8579">
                  <c:v>97.833523375142533</c:v>
                </c:pt>
                <c:pt idx="8580">
                  <c:v>97.844925883694415</c:v>
                </c:pt>
                <c:pt idx="8581">
                  <c:v>97.856328392246297</c:v>
                </c:pt>
                <c:pt idx="8582">
                  <c:v>97.867730900798179</c:v>
                </c:pt>
                <c:pt idx="8583">
                  <c:v>97.879133409350061</c:v>
                </c:pt>
                <c:pt idx="8584">
                  <c:v>97.890535917901929</c:v>
                </c:pt>
                <c:pt idx="8585">
                  <c:v>97.90193842645381</c:v>
                </c:pt>
                <c:pt idx="8586">
                  <c:v>97.913340935005692</c:v>
                </c:pt>
                <c:pt idx="8587">
                  <c:v>97.924743443557588</c:v>
                </c:pt>
                <c:pt idx="8588">
                  <c:v>97.93614595210947</c:v>
                </c:pt>
                <c:pt idx="8589">
                  <c:v>97.947548460661352</c:v>
                </c:pt>
                <c:pt idx="8590">
                  <c:v>97.958950969213234</c:v>
                </c:pt>
                <c:pt idx="8591">
                  <c:v>97.970353477765102</c:v>
                </c:pt>
                <c:pt idx="8592">
                  <c:v>97.981755986316983</c:v>
                </c:pt>
                <c:pt idx="8593">
                  <c:v>97.993158494868865</c:v>
                </c:pt>
                <c:pt idx="8594">
                  <c:v>98.004561003420747</c:v>
                </c:pt>
                <c:pt idx="8595">
                  <c:v>98.015963511972643</c:v>
                </c:pt>
                <c:pt idx="8596">
                  <c:v>98.027366020524525</c:v>
                </c:pt>
                <c:pt idx="8597">
                  <c:v>98.038768529076393</c:v>
                </c:pt>
                <c:pt idx="8598">
                  <c:v>98.050171037628274</c:v>
                </c:pt>
                <c:pt idx="8599">
                  <c:v>98.061573546180156</c:v>
                </c:pt>
                <c:pt idx="8600">
                  <c:v>98.072976054732038</c:v>
                </c:pt>
                <c:pt idx="8601">
                  <c:v>98.08437856328392</c:v>
                </c:pt>
                <c:pt idx="8602">
                  <c:v>98.095781071835802</c:v>
                </c:pt>
                <c:pt idx="8603">
                  <c:v>98.107183580387684</c:v>
                </c:pt>
                <c:pt idx="8604">
                  <c:v>98.118586088939566</c:v>
                </c:pt>
                <c:pt idx="8605">
                  <c:v>98.129988597491447</c:v>
                </c:pt>
                <c:pt idx="8606">
                  <c:v>98.141391106043329</c:v>
                </c:pt>
                <c:pt idx="8607">
                  <c:v>98.152793614595211</c:v>
                </c:pt>
                <c:pt idx="8608">
                  <c:v>98.164196123147093</c:v>
                </c:pt>
                <c:pt idx="8609">
                  <c:v>98.175598631698975</c:v>
                </c:pt>
                <c:pt idx="8610">
                  <c:v>98.187001140250857</c:v>
                </c:pt>
                <c:pt idx="8611">
                  <c:v>98.198403648802739</c:v>
                </c:pt>
                <c:pt idx="8612">
                  <c:v>98.20980615735462</c:v>
                </c:pt>
                <c:pt idx="8613">
                  <c:v>98.221208665906502</c:v>
                </c:pt>
                <c:pt idx="8614">
                  <c:v>98.232611174458384</c:v>
                </c:pt>
                <c:pt idx="8615">
                  <c:v>98.244013683010266</c:v>
                </c:pt>
                <c:pt idx="8616">
                  <c:v>98.255416191562134</c:v>
                </c:pt>
                <c:pt idx="8617">
                  <c:v>98.266818700114015</c:v>
                </c:pt>
                <c:pt idx="8618">
                  <c:v>98.278221208665911</c:v>
                </c:pt>
                <c:pt idx="8619">
                  <c:v>98.289623717217793</c:v>
                </c:pt>
                <c:pt idx="8620">
                  <c:v>98.301026225769675</c:v>
                </c:pt>
                <c:pt idx="8621">
                  <c:v>98.312428734321557</c:v>
                </c:pt>
                <c:pt idx="8622">
                  <c:v>98.323831242873425</c:v>
                </c:pt>
                <c:pt idx="8623">
                  <c:v>98.335233751425307</c:v>
                </c:pt>
                <c:pt idx="8624">
                  <c:v>98.346636259977188</c:v>
                </c:pt>
                <c:pt idx="8625">
                  <c:v>98.35803876852907</c:v>
                </c:pt>
                <c:pt idx="8626">
                  <c:v>98.369441277080966</c:v>
                </c:pt>
                <c:pt idx="8627">
                  <c:v>98.380843785632848</c:v>
                </c:pt>
                <c:pt idx="8628">
                  <c:v>98.392246294184716</c:v>
                </c:pt>
                <c:pt idx="8629">
                  <c:v>98.403648802736598</c:v>
                </c:pt>
                <c:pt idx="8630">
                  <c:v>98.415051311288479</c:v>
                </c:pt>
                <c:pt idx="8631">
                  <c:v>98.426453819840361</c:v>
                </c:pt>
                <c:pt idx="8632">
                  <c:v>98.437856328392243</c:v>
                </c:pt>
                <c:pt idx="8633">
                  <c:v>98.449258836944125</c:v>
                </c:pt>
                <c:pt idx="8634">
                  <c:v>98.460661345496021</c:v>
                </c:pt>
                <c:pt idx="8635">
                  <c:v>98.472063854047889</c:v>
                </c:pt>
                <c:pt idx="8636">
                  <c:v>98.483466362599771</c:v>
                </c:pt>
                <c:pt idx="8637">
                  <c:v>98.494868871151652</c:v>
                </c:pt>
                <c:pt idx="8638">
                  <c:v>98.506271379703534</c:v>
                </c:pt>
                <c:pt idx="8639">
                  <c:v>98.517673888255416</c:v>
                </c:pt>
                <c:pt idx="8640">
                  <c:v>98.529076396807298</c:v>
                </c:pt>
                <c:pt idx="8641">
                  <c:v>98.54047890535918</c:v>
                </c:pt>
                <c:pt idx="8642">
                  <c:v>98.551881413911062</c:v>
                </c:pt>
                <c:pt idx="8643">
                  <c:v>98.563283922462944</c:v>
                </c:pt>
                <c:pt idx="8644">
                  <c:v>98.574686431014825</c:v>
                </c:pt>
                <c:pt idx="8645">
                  <c:v>98.586088939566707</c:v>
                </c:pt>
                <c:pt idx="8646">
                  <c:v>98.597491448118589</c:v>
                </c:pt>
                <c:pt idx="8647">
                  <c:v>98.608893956670457</c:v>
                </c:pt>
                <c:pt idx="8648">
                  <c:v>98.620296465222339</c:v>
                </c:pt>
                <c:pt idx="8649">
                  <c:v>98.631698973774235</c:v>
                </c:pt>
                <c:pt idx="8650">
                  <c:v>98.643101482326117</c:v>
                </c:pt>
                <c:pt idx="8651">
                  <c:v>98.654503990877998</c:v>
                </c:pt>
                <c:pt idx="8652">
                  <c:v>98.66590649942988</c:v>
                </c:pt>
                <c:pt idx="8653">
                  <c:v>98.677309007981748</c:v>
                </c:pt>
                <c:pt idx="8654">
                  <c:v>98.68871151653363</c:v>
                </c:pt>
                <c:pt idx="8655">
                  <c:v>98.700114025085512</c:v>
                </c:pt>
                <c:pt idx="8656">
                  <c:v>98.711516533637393</c:v>
                </c:pt>
                <c:pt idx="8657">
                  <c:v>98.722919042189289</c:v>
                </c:pt>
                <c:pt idx="8658">
                  <c:v>98.734321550741171</c:v>
                </c:pt>
                <c:pt idx="8659">
                  <c:v>98.745724059293053</c:v>
                </c:pt>
                <c:pt idx="8660">
                  <c:v>98.757126567844921</c:v>
                </c:pt>
                <c:pt idx="8661">
                  <c:v>98.768529076396803</c:v>
                </c:pt>
                <c:pt idx="8662">
                  <c:v>98.779931584948685</c:v>
                </c:pt>
                <c:pt idx="8663">
                  <c:v>98.791334093500566</c:v>
                </c:pt>
                <c:pt idx="8664">
                  <c:v>98.802736602052448</c:v>
                </c:pt>
                <c:pt idx="8665">
                  <c:v>98.814139110604344</c:v>
                </c:pt>
                <c:pt idx="8666">
                  <c:v>98.825541619156212</c:v>
                </c:pt>
                <c:pt idx="8667">
                  <c:v>98.836944127708094</c:v>
                </c:pt>
                <c:pt idx="8668">
                  <c:v>98.848346636259976</c:v>
                </c:pt>
                <c:pt idx="8669">
                  <c:v>98.859749144811857</c:v>
                </c:pt>
                <c:pt idx="8670">
                  <c:v>98.871151653363739</c:v>
                </c:pt>
                <c:pt idx="8671">
                  <c:v>98.882554161915621</c:v>
                </c:pt>
                <c:pt idx="8672">
                  <c:v>98.893956670467503</c:v>
                </c:pt>
                <c:pt idx="8673">
                  <c:v>98.905359179019385</c:v>
                </c:pt>
                <c:pt idx="8674">
                  <c:v>98.916761687571267</c:v>
                </c:pt>
                <c:pt idx="8675">
                  <c:v>98.928164196123149</c:v>
                </c:pt>
                <c:pt idx="8676">
                  <c:v>98.93956670467503</c:v>
                </c:pt>
                <c:pt idx="8677">
                  <c:v>98.950969213226912</c:v>
                </c:pt>
                <c:pt idx="8678">
                  <c:v>98.962371721778794</c:v>
                </c:pt>
                <c:pt idx="8679">
                  <c:v>98.973774230330662</c:v>
                </c:pt>
                <c:pt idx="8680">
                  <c:v>98.985176738882558</c:v>
                </c:pt>
                <c:pt idx="8681">
                  <c:v>98.99657924743444</c:v>
                </c:pt>
                <c:pt idx="8682">
                  <c:v>99.007981755986322</c:v>
                </c:pt>
                <c:pt idx="8683">
                  <c:v>99.019384264538203</c:v>
                </c:pt>
                <c:pt idx="8684">
                  <c:v>99.030786773090085</c:v>
                </c:pt>
                <c:pt idx="8685">
                  <c:v>99.042189281641953</c:v>
                </c:pt>
                <c:pt idx="8686">
                  <c:v>99.053591790193835</c:v>
                </c:pt>
                <c:pt idx="8687">
                  <c:v>99.064994298745717</c:v>
                </c:pt>
                <c:pt idx="8688">
                  <c:v>99.076396807297613</c:v>
                </c:pt>
                <c:pt idx="8689">
                  <c:v>99.087799315849495</c:v>
                </c:pt>
                <c:pt idx="8690">
                  <c:v>99.099201824401376</c:v>
                </c:pt>
                <c:pt idx="8691">
                  <c:v>99.110604332953244</c:v>
                </c:pt>
                <c:pt idx="8692">
                  <c:v>99.122006841505126</c:v>
                </c:pt>
                <c:pt idx="8693">
                  <c:v>99.133409350057008</c:v>
                </c:pt>
                <c:pt idx="8694">
                  <c:v>99.14481185860889</c:v>
                </c:pt>
                <c:pt idx="8695">
                  <c:v>99.156214367160771</c:v>
                </c:pt>
                <c:pt idx="8696">
                  <c:v>99.167616875712667</c:v>
                </c:pt>
                <c:pt idx="8697">
                  <c:v>99.179019384264535</c:v>
                </c:pt>
                <c:pt idx="8698">
                  <c:v>99.190421892816417</c:v>
                </c:pt>
                <c:pt idx="8699">
                  <c:v>99.201824401368299</c:v>
                </c:pt>
                <c:pt idx="8700">
                  <c:v>99.213226909920181</c:v>
                </c:pt>
                <c:pt idx="8701">
                  <c:v>99.224629418472063</c:v>
                </c:pt>
                <c:pt idx="8702">
                  <c:v>99.236031927023944</c:v>
                </c:pt>
                <c:pt idx="8703">
                  <c:v>99.247434435575826</c:v>
                </c:pt>
                <c:pt idx="8704">
                  <c:v>99.258836944127708</c:v>
                </c:pt>
                <c:pt idx="8705">
                  <c:v>99.27023945267959</c:v>
                </c:pt>
                <c:pt idx="8706">
                  <c:v>99.281641961231472</c:v>
                </c:pt>
                <c:pt idx="8707">
                  <c:v>99.293044469783354</c:v>
                </c:pt>
                <c:pt idx="8708">
                  <c:v>99.304446978335235</c:v>
                </c:pt>
                <c:pt idx="8709">
                  <c:v>99.315849486887117</c:v>
                </c:pt>
                <c:pt idx="8710">
                  <c:v>99.327251995438985</c:v>
                </c:pt>
                <c:pt idx="8711">
                  <c:v>99.338654503990881</c:v>
                </c:pt>
                <c:pt idx="8712">
                  <c:v>99.350057012542763</c:v>
                </c:pt>
                <c:pt idx="8713">
                  <c:v>99.361459521094645</c:v>
                </c:pt>
                <c:pt idx="8714">
                  <c:v>99.372862029646527</c:v>
                </c:pt>
                <c:pt idx="8715">
                  <c:v>99.384264538198408</c:v>
                </c:pt>
                <c:pt idx="8716">
                  <c:v>99.395667046750276</c:v>
                </c:pt>
                <c:pt idx="8717">
                  <c:v>99.407069555302158</c:v>
                </c:pt>
                <c:pt idx="8718">
                  <c:v>99.41847206385404</c:v>
                </c:pt>
                <c:pt idx="8719">
                  <c:v>99.429874572405936</c:v>
                </c:pt>
                <c:pt idx="8720">
                  <c:v>99.441277080957818</c:v>
                </c:pt>
                <c:pt idx="8721">
                  <c:v>99.4526795895097</c:v>
                </c:pt>
                <c:pt idx="8722">
                  <c:v>99.464082098061567</c:v>
                </c:pt>
                <c:pt idx="8723">
                  <c:v>99.475484606613449</c:v>
                </c:pt>
                <c:pt idx="8724">
                  <c:v>99.486887115165331</c:v>
                </c:pt>
                <c:pt idx="8725">
                  <c:v>99.498289623717213</c:v>
                </c:pt>
                <c:pt idx="8726">
                  <c:v>99.509692132269095</c:v>
                </c:pt>
                <c:pt idx="8727">
                  <c:v>99.521094640820991</c:v>
                </c:pt>
                <c:pt idx="8728">
                  <c:v>99.532497149372873</c:v>
                </c:pt>
                <c:pt idx="8729">
                  <c:v>99.54389965792474</c:v>
                </c:pt>
                <c:pt idx="8730">
                  <c:v>99.555302166476622</c:v>
                </c:pt>
                <c:pt idx="8731">
                  <c:v>99.566704675028504</c:v>
                </c:pt>
                <c:pt idx="8732">
                  <c:v>99.578107183580386</c:v>
                </c:pt>
                <c:pt idx="8733">
                  <c:v>99.589509692132268</c:v>
                </c:pt>
                <c:pt idx="8734">
                  <c:v>99.600912200684149</c:v>
                </c:pt>
                <c:pt idx="8735">
                  <c:v>99.612314709236031</c:v>
                </c:pt>
                <c:pt idx="8736">
                  <c:v>99.623717217787913</c:v>
                </c:pt>
                <c:pt idx="8737">
                  <c:v>99.635119726339795</c:v>
                </c:pt>
                <c:pt idx="8738">
                  <c:v>99.646522234891677</c:v>
                </c:pt>
                <c:pt idx="8739">
                  <c:v>99.657924743443559</c:v>
                </c:pt>
                <c:pt idx="8740">
                  <c:v>99.669327251995441</c:v>
                </c:pt>
                <c:pt idx="8741">
                  <c:v>99.680729760547308</c:v>
                </c:pt>
                <c:pt idx="8742">
                  <c:v>99.692132269099204</c:v>
                </c:pt>
                <c:pt idx="8743">
                  <c:v>99.703534777651086</c:v>
                </c:pt>
                <c:pt idx="8744">
                  <c:v>99.714937286202968</c:v>
                </c:pt>
                <c:pt idx="8745">
                  <c:v>99.72633979475485</c:v>
                </c:pt>
                <c:pt idx="8746">
                  <c:v>99.737742303306732</c:v>
                </c:pt>
                <c:pt idx="8747">
                  <c:v>99.749144811858613</c:v>
                </c:pt>
                <c:pt idx="8748">
                  <c:v>99.760547320410481</c:v>
                </c:pt>
                <c:pt idx="8749">
                  <c:v>99.771949828962363</c:v>
                </c:pt>
                <c:pt idx="8750">
                  <c:v>99.783352337514259</c:v>
                </c:pt>
                <c:pt idx="8751">
                  <c:v>99.794754846066141</c:v>
                </c:pt>
                <c:pt idx="8752">
                  <c:v>99.806157354618023</c:v>
                </c:pt>
                <c:pt idx="8753">
                  <c:v>99.817559863169905</c:v>
                </c:pt>
                <c:pt idx="8754">
                  <c:v>99.828962371721772</c:v>
                </c:pt>
                <c:pt idx="8755">
                  <c:v>99.840364880273654</c:v>
                </c:pt>
                <c:pt idx="8756">
                  <c:v>99.851767388825536</c:v>
                </c:pt>
                <c:pt idx="8757">
                  <c:v>99.863169897377418</c:v>
                </c:pt>
                <c:pt idx="8758">
                  <c:v>99.874572405929314</c:v>
                </c:pt>
                <c:pt idx="8759">
                  <c:v>99.885974914481196</c:v>
                </c:pt>
                <c:pt idx="8760">
                  <c:v>99.897377423033063</c:v>
                </c:pt>
                <c:pt idx="8761">
                  <c:v>99.908779931584945</c:v>
                </c:pt>
                <c:pt idx="8762">
                  <c:v>99.920182440136827</c:v>
                </c:pt>
                <c:pt idx="8763">
                  <c:v>99.931584948688709</c:v>
                </c:pt>
                <c:pt idx="8764">
                  <c:v>99.942987457240591</c:v>
                </c:pt>
                <c:pt idx="8765">
                  <c:v>99.954389965792473</c:v>
                </c:pt>
                <c:pt idx="8766">
                  <c:v>99.965792474344354</c:v>
                </c:pt>
                <c:pt idx="8767">
                  <c:v>99.977194982896236</c:v>
                </c:pt>
                <c:pt idx="8768">
                  <c:v>99.988597491448118</c:v>
                </c:pt>
                <c:pt idx="8769">
                  <c:v>100</c:v>
                </c:pt>
              </c:numCache>
            </c:numRef>
          </c:xVal>
          <c:yVal>
            <c:numRef>
              <c:f>'Building LOAD with CT and GCHP'!$P$7:$P$8776</c:f>
              <c:numCache>
                <c:formatCode>0.00</c:formatCode>
                <c:ptCount val="8770"/>
                <c:pt idx="0">
                  <c:v>468.35675406010159</c:v>
                </c:pt>
                <c:pt idx="1">
                  <c:v>457.3983329350043</c:v>
                </c:pt>
                <c:pt idx="2">
                  <c:v>435.23167051434513</c:v>
                </c:pt>
                <c:pt idx="3">
                  <c:v>411.74913715692696</c:v>
                </c:pt>
                <c:pt idx="4">
                  <c:v>402.28054382631797</c:v>
                </c:pt>
                <c:pt idx="5">
                  <c:v>395.59373355289995</c:v>
                </c:pt>
                <c:pt idx="6">
                  <c:v>386.25247701155672</c:v>
                </c:pt>
                <c:pt idx="7">
                  <c:v>385.7834306953423</c:v>
                </c:pt>
                <c:pt idx="8">
                  <c:v>378.76908005076251</c:v>
                </c:pt>
                <c:pt idx="9">
                  <c:v>374.37258773337715</c:v>
                </c:pt>
                <c:pt idx="10">
                  <c:v>373.89186387735236</c:v>
                </c:pt>
                <c:pt idx="11">
                  <c:v>370.51538860672935</c:v>
                </c:pt>
                <c:pt idx="12">
                  <c:v>370.24861846421328</c:v>
                </c:pt>
                <c:pt idx="13">
                  <c:v>366.80917905193951</c:v>
                </c:pt>
                <c:pt idx="14">
                  <c:v>366.4227948118305</c:v>
                </c:pt>
                <c:pt idx="15">
                  <c:v>364.5847442807509</c:v>
                </c:pt>
                <c:pt idx="16">
                  <c:v>363.71934189067304</c:v>
                </c:pt>
                <c:pt idx="17">
                  <c:v>363.65278163997164</c:v>
                </c:pt>
                <c:pt idx="18">
                  <c:v>356.53836297149968</c:v>
                </c:pt>
                <c:pt idx="19">
                  <c:v>354.90480956466456</c:v>
                </c:pt>
                <c:pt idx="20">
                  <c:v>353.94894504088813</c:v>
                </c:pt>
                <c:pt idx="21">
                  <c:v>349.22663612108414</c:v>
                </c:pt>
                <c:pt idx="22">
                  <c:v>344.72260209471551</c:v>
                </c:pt>
                <c:pt idx="23">
                  <c:v>340.22441798448699</c:v>
                </c:pt>
                <c:pt idx="24">
                  <c:v>330.19057036128919</c:v>
                </c:pt>
                <c:pt idx="25">
                  <c:v>327.79197492289489</c:v>
                </c:pt>
                <c:pt idx="26">
                  <c:v>326.56694748856046</c:v>
                </c:pt>
                <c:pt idx="27">
                  <c:v>325.36867503169719</c:v>
                </c:pt>
                <c:pt idx="28">
                  <c:v>323.47333475730272</c:v>
                </c:pt>
                <c:pt idx="29">
                  <c:v>321.0003833554901</c:v>
                </c:pt>
                <c:pt idx="30">
                  <c:v>320.9872339514111</c:v>
                </c:pt>
                <c:pt idx="31">
                  <c:v>318.75253971369216</c:v>
                </c:pt>
                <c:pt idx="32">
                  <c:v>317.70140262212828</c:v>
                </c:pt>
                <c:pt idx="33">
                  <c:v>313.2243872413739</c:v>
                </c:pt>
                <c:pt idx="34">
                  <c:v>310.47005344674176</c:v>
                </c:pt>
                <c:pt idx="35">
                  <c:v>309.08056921557591</c:v>
                </c:pt>
                <c:pt idx="36">
                  <c:v>306.44725779178651</c:v>
                </c:pt>
                <c:pt idx="37">
                  <c:v>306.08058020786262</c:v>
                </c:pt>
                <c:pt idx="38">
                  <c:v>303.68499195898829</c:v>
                </c:pt>
                <c:pt idx="39">
                  <c:v>303.48870226896753</c:v>
                </c:pt>
                <c:pt idx="40">
                  <c:v>303.13540750930792</c:v>
                </c:pt>
                <c:pt idx="41">
                  <c:v>301.7225711377796</c:v>
                </c:pt>
                <c:pt idx="42">
                  <c:v>301.7225711377796</c:v>
                </c:pt>
                <c:pt idx="43">
                  <c:v>300.46717604974077</c:v>
                </c:pt>
                <c:pt idx="44">
                  <c:v>299.09458165730354</c:v>
                </c:pt>
                <c:pt idx="45">
                  <c:v>298.31047326473879</c:v>
                </c:pt>
                <c:pt idx="46">
                  <c:v>297.95767927974993</c:v>
                </c:pt>
                <c:pt idx="47">
                  <c:v>297.2652565486888</c:v>
                </c:pt>
                <c:pt idx="48">
                  <c:v>294.35328606237124</c:v>
                </c:pt>
                <c:pt idx="49">
                  <c:v>294.3010744714943</c:v>
                </c:pt>
                <c:pt idx="50">
                  <c:v>292.27844537967286</c:v>
                </c:pt>
                <c:pt idx="51">
                  <c:v>290.24388659897301</c:v>
                </c:pt>
                <c:pt idx="52">
                  <c:v>287.89770920282729</c:v>
                </c:pt>
                <c:pt idx="53">
                  <c:v>286.38651490049347</c:v>
                </c:pt>
                <c:pt idx="54">
                  <c:v>286.08695461883264</c:v>
                </c:pt>
                <c:pt idx="55">
                  <c:v>284.98009347835159</c:v>
                </c:pt>
                <c:pt idx="56">
                  <c:v>284.74574161812382</c:v>
                </c:pt>
                <c:pt idx="57">
                  <c:v>282.48110027948013</c:v>
                </c:pt>
                <c:pt idx="58">
                  <c:v>280.81603446809561</c:v>
                </c:pt>
                <c:pt idx="59">
                  <c:v>278.87872725265117</c:v>
                </c:pt>
                <c:pt idx="60">
                  <c:v>278.00791557041526</c:v>
                </c:pt>
                <c:pt idx="61">
                  <c:v>277.96892873197106</c:v>
                </c:pt>
                <c:pt idx="62">
                  <c:v>276.59165363779277</c:v>
                </c:pt>
                <c:pt idx="63">
                  <c:v>276.30586736308896</c:v>
                </c:pt>
                <c:pt idx="64">
                  <c:v>275.92918228461315</c:v>
                </c:pt>
                <c:pt idx="65">
                  <c:v>275.56552214406008</c:v>
                </c:pt>
                <c:pt idx="66">
                  <c:v>275.52656064256519</c:v>
                </c:pt>
                <c:pt idx="67">
                  <c:v>273.04684105621379</c:v>
                </c:pt>
                <c:pt idx="68">
                  <c:v>272.38499270976814</c:v>
                </c:pt>
                <c:pt idx="69">
                  <c:v>272.22928054467906</c:v>
                </c:pt>
                <c:pt idx="70">
                  <c:v>271.67136464701724</c:v>
                </c:pt>
                <c:pt idx="71">
                  <c:v>271.48973538140137</c:v>
                </c:pt>
                <c:pt idx="72">
                  <c:v>271.11353108303206</c:v>
                </c:pt>
                <c:pt idx="73">
                  <c:v>270.90598610726681</c:v>
                </c:pt>
                <c:pt idx="74">
                  <c:v>270.58171987187148</c:v>
                </c:pt>
                <c:pt idx="75">
                  <c:v>269.3886592079773</c:v>
                </c:pt>
                <c:pt idx="76">
                  <c:v>269.34976138043288</c:v>
                </c:pt>
                <c:pt idx="77">
                  <c:v>269.01266359220222</c:v>
                </c:pt>
                <c:pt idx="78">
                  <c:v>268.81819772985295</c:v>
                </c:pt>
                <c:pt idx="79">
                  <c:v>267.98858869044682</c:v>
                </c:pt>
                <c:pt idx="80">
                  <c:v>266.86112948200224</c:v>
                </c:pt>
                <c:pt idx="81">
                  <c:v>265.24180177739413</c:v>
                </c:pt>
                <c:pt idx="82">
                  <c:v>264.24463850491264</c:v>
                </c:pt>
                <c:pt idx="83">
                  <c:v>264.21874163500019</c:v>
                </c:pt>
                <c:pt idx="84">
                  <c:v>263.4289715319797</c:v>
                </c:pt>
                <c:pt idx="85">
                  <c:v>262.8205715676259</c:v>
                </c:pt>
                <c:pt idx="86">
                  <c:v>262.41933950886352</c:v>
                </c:pt>
                <c:pt idx="87">
                  <c:v>262.06991364248074</c:v>
                </c:pt>
                <c:pt idx="88">
                  <c:v>261.82404050604532</c:v>
                </c:pt>
                <c:pt idx="89">
                  <c:v>261.70757979986439</c:v>
                </c:pt>
                <c:pt idx="90">
                  <c:v>261.69463994025506</c:v>
                </c:pt>
                <c:pt idx="91">
                  <c:v>261.46172995057321</c:v>
                </c:pt>
                <c:pt idx="92">
                  <c:v>261.42291299723411</c:v>
                </c:pt>
                <c:pt idx="93">
                  <c:v>261.24177242044345</c:v>
                </c:pt>
                <c:pt idx="94">
                  <c:v>260.95714025996944</c:v>
                </c:pt>
                <c:pt idx="95">
                  <c:v>259.98696228821848</c:v>
                </c:pt>
                <c:pt idx="96">
                  <c:v>259.79295616313271</c:v>
                </c:pt>
                <c:pt idx="97">
                  <c:v>259.521364077182</c:v>
                </c:pt>
                <c:pt idx="98">
                  <c:v>259.00409900717921</c:v>
                </c:pt>
                <c:pt idx="99">
                  <c:v>258.9135847880932</c:v>
                </c:pt>
                <c:pt idx="100">
                  <c:v>258.84893308121917</c:v>
                </c:pt>
                <c:pt idx="101">
                  <c:v>257.54320157603649</c:v>
                </c:pt>
                <c:pt idx="102">
                  <c:v>257.5302757591939</c:v>
                </c:pt>
                <c:pt idx="103">
                  <c:v>257.47857292635615</c:v>
                </c:pt>
                <c:pt idx="104">
                  <c:v>257.19421977089058</c:v>
                </c:pt>
                <c:pt idx="105">
                  <c:v>256.59973108406831</c:v>
                </c:pt>
                <c:pt idx="106">
                  <c:v>256.5480407554623</c:v>
                </c:pt>
                <c:pt idx="107">
                  <c:v>256.21207053524967</c:v>
                </c:pt>
                <c:pt idx="108">
                  <c:v>255.82444900650569</c:v>
                </c:pt>
                <c:pt idx="109">
                  <c:v>255.64357230596499</c:v>
                </c:pt>
                <c:pt idx="110">
                  <c:v>255.4110290219578</c:v>
                </c:pt>
                <c:pt idx="111">
                  <c:v>255.39811036198654</c:v>
                </c:pt>
                <c:pt idx="112">
                  <c:v>255.29476264075146</c:v>
                </c:pt>
                <c:pt idx="113">
                  <c:v>255.04932290507486</c:v>
                </c:pt>
                <c:pt idx="114">
                  <c:v>254.88139945467816</c:v>
                </c:pt>
                <c:pt idx="115">
                  <c:v>254.75223254435173</c:v>
                </c:pt>
                <c:pt idx="116">
                  <c:v>253.5640997598517</c:v>
                </c:pt>
                <c:pt idx="117">
                  <c:v>253.18965539974963</c:v>
                </c:pt>
                <c:pt idx="118">
                  <c:v>252.32469847807181</c:v>
                </c:pt>
                <c:pt idx="119">
                  <c:v>251.96328123852555</c:v>
                </c:pt>
                <c:pt idx="120">
                  <c:v>251.9503741041699</c:v>
                </c:pt>
                <c:pt idx="121">
                  <c:v>251.18892932297729</c:v>
                </c:pt>
                <c:pt idx="122">
                  <c:v>251.11150264532949</c:v>
                </c:pt>
                <c:pt idx="123">
                  <c:v>250.62116960684784</c:v>
                </c:pt>
                <c:pt idx="124">
                  <c:v>250.41473214391601</c:v>
                </c:pt>
                <c:pt idx="125">
                  <c:v>250.20830566982386</c:v>
                </c:pt>
                <c:pt idx="126">
                  <c:v>249.60199141575694</c:v>
                </c:pt>
                <c:pt idx="127">
                  <c:v>249.56329372185962</c:v>
                </c:pt>
                <c:pt idx="128">
                  <c:v>249.48589949132298</c:v>
                </c:pt>
                <c:pt idx="129">
                  <c:v>248.91838892980397</c:v>
                </c:pt>
                <c:pt idx="130">
                  <c:v>248.62176867571301</c:v>
                </c:pt>
                <c:pt idx="131">
                  <c:v>248.47991481806949</c:v>
                </c:pt>
                <c:pt idx="132">
                  <c:v>248.29938103149618</c:v>
                </c:pt>
                <c:pt idx="133">
                  <c:v>248.22201197499106</c:v>
                </c:pt>
                <c:pt idx="134">
                  <c:v>248.09306696847375</c:v>
                </c:pt>
                <c:pt idx="135">
                  <c:v>247.89965747481025</c:v>
                </c:pt>
                <c:pt idx="136">
                  <c:v>247.64179310836349</c:v>
                </c:pt>
                <c:pt idx="137">
                  <c:v>247.61600761170661</c:v>
                </c:pt>
                <c:pt idx="138">
                  <c:v>247.10033355258577</c:v>
                </c:pt>
                <c:pt idx="139">
                  <c:v>246.90697338970858</c:v>
                </c:pt>
                <c:pt idx="140">
                  <c:v>246.77807194804666</c:v>
                </c:pt>
                <c:pt idx="141">
                  <c:v>246.61050645107042</c:v>
                </c:pt>
                <c:pt idx="142">
                  <c:v>246.45583700456783</c:v>
                </c:pt>
                <c:pt idx="143">
                  <c:v>246.21095626936361</c:v>
                </c:pt>
                <c:pt idx="144">
                  <c:v>245.55372087413821</c:v>
                </c:pt>
                <c:pt idx="145">
                  <c:v>245.43774965428065</c:v>
                </c:pt>
                <c:pt idx="146">
                  <c:v>244.99966726238762</c:v>
                </c:pt>
                <c:pt idx="147">
                  <c:v>244.76776119548396</c:v>
                </c:pt>
                <c:pt idx="148">
                  <c:v>244.72911152356829</c:v>
                </c:pt>
                <c:pt idx="149">
                  <c:v>244.62604760207054</c:v>
                </c:pt>
                <c:pt idx="150">
                  <c:v>244.07212561363798</c:v>
                </c:pt>
                <c:pt idx="151">
                  <c:v>243.80163411049972</c:v>
                </c:pt>
                <c:pt idx="152">
                  <c:v>243.44100788549923</c:v>
                </c:pt>
                <c:pt idx="153">
                  <c:v>243.27358558561599</c:v>
                </c:pt>
                <c:pt idx="154">
                  <c:v>242.90013089015852</c:v>
                </c:pt>
                <c:pt idx="155">
                  <c:v>242.68122574208891</c:v>
                </c:pt>
                <c:pt idx="156">
                  <c:v>242.25632716121947</c:v>
                </c:pt>
                <c:pt idx="157">
                  <c:v>241.65124814458127</c:v>
                </c:pt>
                <c:pt idx="158">
                  <c:v>241.32943566556671</c:v>
                </c:pt>
                <c:pt idx="159">
                  <c:v>241.12348954141083</c:v>
                </c:pt>
                <c:pt idx="160">
                  <c:v>241.02052053516221</c:v>
                </c:pt>
                <c:pt idx="161">
                  <c:v>240.94329555450946</c:v>
                </c:pt>
                <c:pt idx="162">
                  <c:v>240.94329555450946</c:v>
                </c:pt>
                <c:pt idx="163">
                  <c:v>240.89181307874046</c:v>
                </c:pt>
                <c:pt idx="164">
                  <c:v>239.82370408563963</c:v>
                </c:pt>
                <c:pt idx="165">
                  <c:v>239.3476527212714</c:v>
                </c:pt>
                <c:pt idx="166">
                  <c:v>239.16754021642666</c:v>
                </c:pt>
                <c:pt idx="167">
                  <c:v>238.93597912160396</c:v>
                </c:pt>
                <c:pt idx="168">
                  <c:v>238.60152605734851</c:v>
                </c:pt>
                <c:pt idx="169">
                  <c:v>238.49862314358828</c:v>
                </c:pt>
                <c:pt idx="170">
                  <c:v>238.07417707005919</c:v>
                </c:pt>
                <c:pt idx="171">
                  <c:v>237.85554089513289</c:v>
                </c:pt>
                <c:pt idx="172">
                  <c:v>237.48260132068037</c:v>
                </c:pt>
                <c:pt idx="173">
                  <c:v>237.37972765251118</c:v>
                </c:pt>
                <c:pt idx="174">
                  <c:v>237.19970519716952</c:v>
                </c:pt>
                <c:pt idx="175">
                  <c:v>236.86539959875765</c:v>
                </c:pt>
                <c:pt idx="176">
                  <c:v>236.77539908992566</c:v>
                </c:pt>
                <c:pt idx="177">
                  <c:v>236.49255372276966</c:v>
                </c:pt>
                <c:pt idx="178">
                  <c:v>236.29971623993805</c:v>
                </c:pt>
                <c:pt idx="179">
                  <c:v>235.73411399570119</c:v>
                </c:pt>
                <c:pt idx="180">
                  <c:v>235.61843261313331</c:v>
                </c:pt>
                <c:pt idx="181">
                  <c:v>234.88586254749669</c:v>
                </c:pt>
                <c:pt idx="182">
                  <c:v>234.68025326150502</c:v>
                </c:pt>
                <c:pt idx="183">
                  <c:v>234.3847086511802</c:v>
                </c:pt>
                <c:pt idx="184">
                  <c:v>234.26906677437398</c:v>
                </c:pt>
                <c:pt idx="185">
                  <c:v>233.93500923647429</c:v>
                </c:pt>
                <c:pt idx="186">
                  <c:v>233.76799104678514</c:v>
                </c:pt>
                <c:pt idx="187">
                  <c:v>233.57528651140819</c:v>
                </c:pt>
                <c:pt idx="188">
                  <c:v>233.26697877058751</c:v>
                </c:pt>
                <c:pt idx="189">
                  <c:v>233.01007399348157</c:v>
                </c:pt>
                <c:pt idx="190">
                  <c:v>232.39357050825058</c:v>
                </c:pt>
                <c:pt idx="191">
                  <c:v>231.77716291307217</c:v>
                </c:pt>
                <c:pt idx="192">
                  <c:v>231.37911725623667</c:v>
                </c:pt>
                <c:pt idx="193">
                  <c:v>230.48045130888005</c:v>
                </c:pt>
                <c:pt idx="194">
                  <c:v>230.15954846217548</c:v>
                </c:pt>
                <c:pt idx="195">
                  <c:v>230.06970030926499</c:v>
                </c:pt>
                <c:pt idx="196">
                  <c:v>229.90284484263739</c:v>
                </c:pt>
                <c:pt idx="197">
                  <c:v>228.82487057520379</c:v>
                </c:pt>
                <c:pt idx="198">
                  <c:v>228.23467505190371</c:v>
                </c:pt>
                <c:pt idx="199">
                  <c:v>227.86264021114755</c:v>
                </c:pt>
                <c:pt idx="200">
                  <c:v>227.59325735399435</c:v>
                </c:pt>
                <c:pt idx="201">
                  <c:v>227.06737185272561</c:v>
                </c:pt>
                <c:pt idx="202">
                  <c:v>226.97759345360703</c:v>
                </c:pt>
                <c:pt idx="203">
                  <c:v>226.84934210267463</c:v>
                </c:pt>
                <c:pt idx="204">
                  <c:v>225.96452009598437</c:v>
                </c:pt>
                <c:pt idx="205">
                  <c:v>225.33628725979318</c:v>
                </c:pt>
                <c:pt idx="206">
                  <c:v>224.86197279118633</c:v>
                </c:pt>
                <c:pt idx="207">
                  <c:v>224.54152188736202</c:v>
                </c:pt>
                <c:pt idx="208">
                  <c:v>224.19546373814566</c:v>
                </c:pt>
                <c:pt idx="209">
                  <c:v>224.16983099155357</c:v>
                </c:pt>
                <c:pt idx="210">
                  <c:v>223.84943550734343</c:v>
                </c:pt>
                <c:pt idx="211">
                  <c:v>223.84943550734343</c:v>
                </c:pt>
                <c:pt idx="212">
                  <c:v>223.34966973489651</c:v>
                </c:pt>
                <c:pt idx="213">
                  <c:v>223.0549652972237</c:v>
                </c:pt>
                <c:pt idx="214">
                  <c:v>223.00371456372065</c:v>
                </c:pt>
                <c:pt idx="215">
                  <c:v>222.4271889534661</c:v>
                </c:pt>
                <c:pt idx="216">
                  <c:v>222.41437821462617</c:v>
                </c:pt>
                <c:pt idx="217">
                  <c:v>221.92760044923483</c:v>
                </c:pt>
                <c:pt idx="218">
                  <c:v>221.15912415135566</c:v>
                </c:pt>
                <c:pt idx="219">
                  <c:v>220.92860993234351</c:v>
                </c:pt>
                <c:pt idx="220">
                  <c:v>219.8018417806995</c:v>
                </c:pt>
                <c:pt idx="221">
                  <c:v>219.66101795393087</c:v>
                </c:pt>
                <c:pt idx="222">
                  <c:v>219.27697801389712</c:v>
                </c:pt>
                <c:pt idx="223">
                  <c:v>219.13617254783881</c:v>
                </c:pt>
                <c:pt idx="224">
                  <c:v>218.5090079939495</c:v>
                </c:pt>
                <c:pt idx="225">
                  <c:v>218.16346923352648</c:v>
                </c:pt>
                <c:pt idx="226">
                  <c:v>218.00990595740024</c:v>
                </c:pt>
                <c:pt idx="227">
                  <c:v>217.81796008560931</c:v>
                </c:pt>
                <c:pt idx="228">
                  <c:v>217.753980158335</c:v>
                </c:pt>
                <c:pt idx="229">
                  <c:v>217.63881884648924</c:v>
                </c:pt>
                <c:pt idx="230">
                  <c:v>217.51086568882334</c:v>
                </c:pt>
                <c:pt idx="231">
                  <c:v>216.62809944246325</c:v>
                </c:pt>
                <c:pt idx="232">
                  <c:v>216.61530714746306</c:v>
                </c:pt>
                <c:pt idx="233">
                  <c:v>216.60251489297676</c:v>
                </c:pt>
                <c:pt idx="234">
                  <c:v>216.41063593674352</c:v>
                </c:pt>
                <c:pt idx="235">
                  <c:v>216.34667830979953</c:v>
                </c:pt>
                <c:pt idx="236">
                  <c:v>216.32109554249544</c:v>
                </c:pt>
                <c:pt idx="237">
                  <c:v>216.11643923454437</c:v>
                </c:pt>
                <c:pt idx="238">
                  <c:v>215.91179328933862</c:v>
                </c:pt>
                <c:pt idx="239">
                  <c:v>214.40284912634786</c:v>
                </c:pt>
                <c:pt idx="240">
                  <c:v>213.85311943119001</c:v>
                </c:pt>
                <c:pt idx="241">
                  <c:v>213.4824135997552</c:v>
                </c:pt>
                <c:pt idx="242">
                  <c:v>213.40572007358327</c:v>
                </c:pt>
                <c:pt idx="243">
                  <c:v>212.94558937169256</c:v>
                </c:pt>
                <c:pt idx="244">
                  <c:v>212.80500428901621</c:v>
                </c:pt>
                <c:pt idx="245">
                  <c:v>212.7922240684855</c:v>
                </c:pt>
                <c:pt idx="246">
                  <c:v>212.7411035888673</c:v>
                </c:pt>
                <c:pt idx="247">
                  <c:v>212.4088361655096</c:v>
                </c:pt>
                <c:pt idx="248">
                  <c:v>212.3832782594429</c:v>
                </c:pt>
                <c:pt idx="249">
                  <c:v>211.94881846731937</c:v>
                </c:pt>
                <c:pt idx="250">
                  <c:v>211.80826789593596</c:v>
                </c:pt>
                <c:pt idx="251">
                  <c:v>211.68049886858566</c:v>
                </c:pt>
                <c:pt idx="252">
                  <c:v>211.45052474296708</c:v>
                </c:pt>
                <c:pt idx="253">
                  <c:v>211.06726344607591</c:v>
                </c:pt>
                <c:pt idx="254">
                  <c:v>210.99061552187507</c:v>
                </c:pt>
                <c:pt idx="255">
                  <c:v>210.91396904229455</c:v>
                </c:pt>
                <c:pt idx="256">
                  <c:v>210.87564634417811</c:v>
                </c:pt>
                <c:pt idx="257">
                  <c:v>210.85009807937109</c:v>
                </c:pt>
                <c:pt idx="258">
                  <c:v>210.79900203117535</c:v>
                </c:pt>
                <c:pt idx="259">
                  <c:v>210.51798523757719</c:v>
                </c:pt>
                <c:pt idx="260">
                  <c:v>210.40302941595252</c:v>
                </c:pt>
                <c:pt idx="261">
                  <c:v>210.3519389820089</c:v>
                </c:pt>
                <c:pt idx="262">
                  <c:v>210.27530453362141</c:v>
                </c:pt>
                <c:pt idx="263">
                  <c:v>210.0581814314678</c:v>
                </c:pt>
                <c:pt idx="264">
                  <c:v>209.75167440992783</c:v>
                </c:pt>
                <c:pt idx="265">
                  <c:v>209.17703590344172</c:v>
                </c:pt>
                <c:pt idx="266">
                  <c:v>208.69184870011395</c:v>
                </c:pt>
                <c:pt idx="267">
                  <c:v>207.96417610459727</c:v>
                </c:pt>
                <c:pt idx="268">
                  <c:v>207.8875865374531</c:v>
                </c:pt>
                <c:pt idx="269">
                  <c:v>207.82376299590635</c:v>
                </c:pt>
                <c:pt idx="270">
                  <c:v>207.67059056713606</c:v>
                </c:pt>
                <c:pt idx="271">
                  <c:v>207.65782645746094</c:v>
                </c:pt>
                <c:pt idx="272">
                  <c:v>207.63229835781573</c:v>
                </c:pt>
                <c:pt idx="273">
                  <c:v>207.53018755517579</c:v>
                </c:pt>
                <c:pt idx="274">
                  <c:v>207.49189666244962</c:v>
                </c:pt>
                <c:pt idx="275">
                  <c:v>207.37702613827815</c:v>
                </c:pt>
                <c:pt idx="276">
                  <c:v>207.36426294612994</c:v>
                </c:pt>
                <c:pt idx="277">
                  <c:v>207.01967183073762</c:v>
                </c:pt>
                <c:pt idx="278">
                  <c:v>206.89205286648732</c:v>
                </c:pt>
                <c:pt idx="279">
                  <c:v>206.61130517118573</c:v>
                </c:pt>
                <c:pt idx="280">
                  <c:v>206.53474096412955</c:v>
                </c:pt>
                <c:pt idx="281">
                  <c:v>206.39437697479352</c:v>
                </c:pt>
                <c:pt idx="282">
                  <c:v>206.25401780326132</c:v>
                </c:pt>
                <c:pt idx="283">
                  <c:v>206.17746028538733</c:v>
                </c:pt>
                <c:pt idx="284">
                  <c:v>206.10090420038236</c:v>
                </c:pt>
                <c:pt idx="285">
                  <c:v>205.97331390902232</c:v>
                </c:pt>
                <c:pt idx="286">
                  <c:v>205.71814526188419</c:v>
                </c:pt>
                <c:pt idx="287">
                  <c:v>205.65435558605179</c:v>
                </c:pt>
                <c:pt idx="288">
                  <c:v>205.36093588041643</c:v>
                </c:pt>
                <c:pt idx="289">
                  <c:v>205.34817897894845</c:v>
                </c:pt>
                <c:pt idx="290">
                  <c:v>205.14407396033181</c:v>
                </c:pt>
                <c:pt idx="291">
                  <c:v>204.91446797228028</c:v>
                </c:pt>
                <c:pt idx="292">
                  <c:v>204.87620155881902</c:v>
                </c:pt>
                <c:pt idx="293">
                  <c:v>204.82518023019895</c:v>
                </c:pt>
                <c:pt idx="294">
                  <c:v>204.49355707891607</c:v>
                </c:pt>
                <c:pt idx="295">
                  <c:v>204.36601685778498</c:v>
                </c:pt>
                <c:pt idx="296">
                  <c:v>204.05993651483101</c:v>
                </c:pt>
                <c:pt idx="297">
                  <c:v>204.04718366303143</c:v>
                </c:pt>
                <c:pt idx="298">
                  <c:v>203.9706673850315</c:v>
                </c:pt>
                <c:pt idx="299">
                  <c:v>203.93240978136279</c:v>
                </c:pt>
                <c:pt idx="300">
                  <c:v>203.89415253455078</c:v>
                </c:pt>
                <c:pt idx="301">
                  <c:v>203.84314342720506</c:v>
                </c:pt>
                <c:pt idx="302">
                  <c:v>203.79213495417531</c:v>
                </c:pt>
                <c:pt idx="303">
                  <c:v>203.62636179691015</c:v>
                </c:pt>
                <c:pt idx="304">
                  <c:v>203.56260467373073</c:v>
                </c:pt>
                <c:pt idx="305">
                  <c:v>203.52435087534082</c:v>
                </c:pt>
                <c:pt idx="306">
                  <c:v>203.46059533714623</c:v>
                </c:pt>
                <c:pt idx="307">
                  <c:v>203.37133924765016</c:v>
                </c:pt>
                <c:pt idx="308">
                  <c:v>203.19283289148527</c:v>
                </c:pt>
                <c:pt idx="309">
                  <c:v>203.02708393937326</c:v>
                </c:pt>
                <c:pt idx="310">
                  <c:v>203.02708393937326</c:v>
                </c:pt>
                <c:pt idx="311">
                  <c:v>202.86134167796635</c:v>
                </c:pt>
                <c:pt idx="312">
                  <c:v>202.69560610538639</c:v>
                </c:pt>
                <c:pt idx="313">
                  <c:v>202.64461188998314</c:v>
                </c:pt>
                <c:pt idx="314">
                  <c:v>202.60636664385919</c:v>
                </c:pt>
                <c:pt idx="315">
                  <c:v>202.58087001092019</c:v>
                </c:pt>
                <c:pt idx="316">
                  <c:v>202.22393376189012</c:v>
                </c:pt>
                <c:pt idx="317">
                  <c:v>202.22393376189012</c:v>
                </c:pt>
                <c:pt idx="318">
                  <c:v>202.09646404293585</c:v>
                </c:pt>
                <c:pt idx="319">
                  <c:v>201.94350559776143</c:v>
                </c:pt>
                <c:pt idx="320">
                  <c:v>201.79055284309001</c:v>
                </c:pt>
                <c:pt idx="321">
                  <c:v>201.7650612704513</c:v>
                </c:pt>
                <c:pt idx="322">
                  <c:v>201.56113437755263</c:v>
                </c:pt>
                <c:pt idx="323">
                  <c:v>201.43368520364723</c:v>
                </c:pt>
                <c:pt idx="324">
                  <c:v>201.22977473756725</c:v>
                </c:pt>
                <c:pt idx="325">
                  <c:v>201.16605478923813</c:v>
                </c:pt>
                <c:pt idx="326">
                  <c:v>201.11507954095711</c:v>
                </c:pt>
                <c:pt idx="327">
                  <c:v>201.11507954095711</c:v>
                </c:pt>
                <c:pt idx="328">
                  <c:v>200.7837558148731</c:v>
                </c:pt>
                <c:pt idx="329">
                  <c:v>200.38875083148935</c:v>
                </c:pt>
                <c:pt idx="330">
                  <c:v>199.85364320561604</c:v>
                </c:pt>
                <c:pt idx="331">
                  <c:v>199.49694338252459</c:v>
                </c:pt>
                <c:pt idx="332">
                  <c:v>198.68174532960177</c:v>
                </c:pt>
                <c:pt idx="333">
                  <c:v>198.61806476381167</c:v>
                </c:pt>
                <c:pt idx="334">
                  <c:v>198.4015581877689</c:v>
                </c:pt>
                <c:pt idx="335">
                  <c:v>198.36335232349256</c:v>
                </c:pt>
                <c:pt idx="336">
                  <c:v>198.01951545012665</c:v>
                </c:pt>
                <c:pt idx="337">
                  <c:v>197.86670824881898</c:v>
                </c:pt>
                <c:pt idx="338">
                  <c:v>197.84124093141352</c:v>
                </c:pt>
                <c:pt idx="339">
                  <c:v>197.82850733157721</c:v>
                </c:pt>
                <c:pt idx="340">
                  <c:v>197.67570719426604</c:v>
                </c:pt>
                <c:pt idx="341">
                  <c:v>197.58657638992389</c:v>
                </c:pt>
                <c:pt idx="342">
                  <c:v>197.54837806220073</c:v>
                </c:pt>
                <c:pt idx="343">
                  <c:v>197.37012386684819</c:v>
                </c:pt>
                <c:pt idx="344">
                  <c:v>196.79721599656565</c:v>
                </c:pt>
                <c:pt idx="345">
                  <c:v>196.55534538516116</c:v>
                </c:pt>
                <c:pt idx="346">
                  <c:v>196.36440488824701</c:v>
                </c:pt>
                <c:pt idx="347">
                  <c:v>196.08437475778379</c:v>
                </c:pt>
                <c:pt idx="348">
                  <c:v>195.90618362639472</c:v>
                </c:pt>
                <c:pt idx="349">
                  <c:v>195.70254600675742</c:v>
                </c:pt>
                <c:pt idx="350">
                  <c:v>195.52437130119026</c:v>
                </c:pt>
                <c:pt idx="351">
                  <c:v>195.38438226474608</c:v>
                </c:pt>
                <c:pt idx="352">
                  <c:v>195.37165622321061</c:v>
                </c:pt>
                <c:pt idx="353">
                  <c:v>194.83719775805491</c:v>
                </c:pt>
                <c:pt idx="354">
                  <c:v>194.82447339622288</c:v>
                </c:pt>
                <c:pt idx="355">
                  <c:v>194.4682071138846</c:v>
                </c:pt>
                <c:pt idx="356">
                  <c:v>194.39186831985754</c:v>
                </c:pt>
                <c:pt idx="357">
                  <c:v>194.34097657083478</c:v>
                </c:pt>
                <c:pt idx="358">
                  <c:v>194.31553093040188</c:v>
                </c:pt>
                <c:pt idx="359">
                  <c:v>194.23919494533652</c:v>
                </c:pt>
                <c:pt idx="360">
                  <c:v>194.23919494533652</c:v>
                </c:pt>
                <c:pt idx="361">
                  <c:v>193.99747358898063</c:v>
                </c:pt>
                <c:pt idx="362">
                  <c:v>193.57767520949233</c:v>
                </c:pt>
                <c:pt idx="363">
                  <c:v>193.52679344123891</c:v>
                </c:pt>
                <c:pt idx="364">
                  <c:v>193.4123117416832</c:v>
                </c:pt>
                <c:pt idx="365">
                  <c:v>193.2596743833769</c:v>
                </c:pt>
                <c:pt idx="366">
                  <c:v>193.24695485665671</c:v>
                </c:pt>
                <c:pt idx="367">
                  <c:v>193.05616662824511</c:v>
                </c:pt>
                <c:pt idx="368">
                  <c:v>193.01801003370795</c:v>
                </c:pt>
                <c:pt idx="369">
                  <c:v>192.8653871586242</c:v>
                </c:pt>
                <c:pt idx="370">
                  <c:v>192.68733422019835</c:v>
                </c:pt>
                <c:pt idx="371">
                  <c:v>192.63646335271099</c:v>
                </c:pt>
                <c:pt idx="372">
                  <c:v>192.57287564360411</c:v>
                </c:pt>
                <c:pt idx="373">
                  <c:v>192.16593732742601</c:v>
                </c:pt>
                <c:pt idx="374">
                  <c:v>192.12778890135633</c:v>
                </c:pt>
                <c:pt idx="375">
                  <c:v>191.80989895208214</c:v>
                </c:pt>
                <c:pt idx="376">
                  <c:v>191.79718385919776</c:v>
                </c:pt>
                <c:pt idx="377">
                  <c:v>191.77175378996404</c:v>
                </c:pt>
                <c:pt idx="378">
                  <c:v>191.70817929662894</c:v>
                </c:pt>
                <c:pt idx="379">
                  <c:v>191.70817929662894</c:v>
                </c:pt>
                <c:pt idx="380">
                  <c:v>191.49203328164799</c:v>
                </c:pt>
                <c:pt idx="381">
                  <c:v>191.49203328164799</c:v>
                </c:pt>
                <c:pt idx="382">
                  <c:v>191.36489380863239</c:v>
                </c:pt>
                <c:pt idx="383">
                  <c:v>191.3267527236967</c:v>
                </c:pt>
                <c:pt idx="384">
                  <c:v>190.99621128490645</c:v>
                </c:pt>
                <c:pt idx="385">
                  <c:v>190.94536108379822</c:v>
                </c:pt>
                <c:pt idx="386">
                  <c:v>190.70383110313253</c:v>
                </c:pt>
                <c:pt idx="387">
                  <c:v>190.65298446993191</c:v>
                </c:pt>
                <c:pt idx="388">
                  <c:v>190.64027290855975</c:v>
                </c:pt>
                <c:pt idx="389">
                  <c:v>190.60213845705729</c:v>
                </c:pt>
                <c:pt idx="390">
                  <c:v>190.24623373159469</c:v>
                </c:pt>
                <c:pt idx="391">
                  <c:v>190.19539267941312</c:v>
                </c:pt>
                <c:pt idx="392">
                  <c:v>190.13184223584025</c:v>
                </c:pt>
                <c:pt idx="393">
                  <c:v>189.73785109653073</c:v>
                </c:pt>
                <c:pt idx="394">
                  <c:v>189.67430762317622</c:v>
                </c:pt>
                <c:pt idx="395">
                  <c:v>189.57264007849975</c:v>
                </c:pt>
                <c:pt idx="396">
                  <c:v>189.34389715808018</c:v>
                </c:pt>
                <c:pt idx="397">
                  <c:v>188.87374273371898</c:v>
                </c:pt>
                <c:pt idx="398">
                  <c:v>188.78480055340259</c:v>
                </c:pt>
                <c:pt idx="399">
                  <c:v>188.46716536678883</c:v>
                </c:pt>
                <c:pt idx="400">
                  <c:v>188.41634597767364</c:v>
                </c:pt>
                <c:pt idx="401">
                  <c:v>188.40364122695792</c:v>
                </c:pt>
                <c:pt idx="402">
                  <c:v>188.26389151805861</c:v>
                </c:pt>
                <c:pt idx="403">
                  <c:v>188.06062755463319</c:v>
                </c:pt>
                <c:pt idx="404">
                  <c:v>187.94629591806319</c:v>
                </c:pt>
                <c:pt idx="405">
                  <c:v>187.76845291900133</c:v>
                </c:pt>
                <c:pt idx="406">
                  <c:v>187.6795342554064</c:v>
                </c:pt>
                <c:pt idx="407">
                  <c:v>187.64142683538611</c:v>
                </c:pt>
                <c:pt idx="408">
                  <c:v>187.55251087205608</c:v>
                </c:pt>
                <c:pt idx="409">
                  <c:v>187.51440460916831</c:v>
                </c:pt>
                <c:pt idx="410">
                  <c:v>187.22226812319914</c:v>
                </c:pt>
                <c:pt idx="411">
                  <c:v>187.05715652127395</c:v>
                </c:pt>
                <c:pt idx="412">
                  <c:v>187.01905476883678</c:v>
                </c:pt>
                <c:pt idx="413">
                  <c:v>186.87935131014655</c:v>
                </c:pt>
                <c:pt idx="414">
                  <c:v>186.79045153627223</c:v>
                </c:pt>
                <c:pt idx="415">
                  <c:v>186.44757008602892</c:v>
                </c:pt>
                <c:pt idx="416">
                  <c:v>186.37137801991591</c:v>
                </c:pt>
                <c:pt idx="417">
                  <c:v>186.28248902746824</c:v>
                </c:pt>
                <c:pt idx="418">
                  <c:v>186.2189980445942</c:v>
                </c:pt>
                <c:pt idx="419">
                  <c:v>185.74919466472446</c:v>
                </c:pt>
                <c:pt idx="420">
                  <c:v>185.69840826388238</c:v>
                </c:pt>
                <c:pt idx="421">
                  <c:v>185.2286632119563</c:v>
                </c:pt>
                <c:pt idx="422">
                  <c:v>185.21596812986149</c:v>
                </c:pt>
                <c:pt idx="423">
                  <c:v>184.97476886828852</c:v>
                </c:pt>
                <c:pt idx="424">
                  <c:v>184.97476886828852</c:v>
                </c:pt>
                <c:pt idx="425">
                  <c:v>184.8605214253684</c:v>
                </c:pt>
                <c:pt idx="426">
                  <c:v>184.73358346949612</c:v>
                </c:pt>
                <c:pt idx="427">
                  <c:v>184.22587002326361</c:v>
                </c:pt>
                <c:pt idx="428">
                  <c:v>184.21317797355573</c:v>
                </c:pt>
                <c:pt idx="429">
                  <c:v>184.12433469940626</c:v>
                </c:pt>
                <c:pt idx="430">
                  <c:v>183.88319814024956</c:v>
                </c:pt>
                <c:pt idx="431">
                  <c:v>183.7435990887947</c:v>
                </c:pt>
                <c:pt idx="432">
                  <c:v>183.68014650742367</c:v>
                </c:pt>
                <c:pt idx="433">
                  <c:v>183.6166948839886</c:v>
                </c:pt>
                <c:pt idx="434">
                  <c:v>183.41365612513397</c:v>
                </c:pt>
                <c:pt idx="435">
                  <c:v>183.35020852391261</c:v>
                </c:pt>
                <c:pt idx="436">
                  <c:v>183.17256033355582</c:v>
                </c:pt>
                <c:pt idx="437">
                  <c:v>183.17256033355582</c:v>
                </c:pt>
                <c:pt idx="438">
                  <c:v>182.94416654306593</c:v>
                </c:pt>
                <c:pt idx="439">
                  <c:v>182.6523480766576</c:v>
                </c:pt>
                <c:pt idx="440">
                  <c:v>182.15757170015067</c:v>
                </c:pt>
                <c:pt idx="441">
                  <c:v>181.95460333932266</c:v>
                </c:pt>
                <c:pt idx="442">
                  <c:v>181.8658077572664</c:v>
                </c:pt>
                <c:pt idx="443">
                  <c:v>181.59943224096071</c:v>
                </c:pt>
                <c:pt idx="444">
                  <c:v>181.58674811264345</c:v>
                </c:pt>
                <c:pt idx="445">
                  <c:v>181.58674811264345</c:v>
                </c:pt>
                <c:pt idx="446">
                  <c:v>181.40917432501357</c:v>
                </c:pt>
                <c:pt idx="447">
                  <c:v>181.09209688271926</c:v>
                </c:pt>
                <c:pt idx="448">
                  <c:v>181.07941428107418</c:v>
                </c:pt>
                <c:pt idx="449">
                  <c:v>181.00331947232792</c:v>
                </c:pt>
                <c:pt idx="450">
                  <c:v>180.92722603680997</c:v>
                </c:pt>
                <c:pt idx="451">
                  <c:v>180.88917983395672</c:v>
                </c:pt>
                <c:pt idx="452">
                  <c:v>180.83845209741264</c:v>
                </c:pt>
                <c:pt idx="453">
                  <c:v>180.81308845795184</c:v>
                </c:pt>
                <c:pt idx="454">
                  <c:v>180.67359116725447</c:v>
                </c:pt>
                <c:pt idx="455">
                  <c:v>180.49605583248496</c:v>
                </c:pt>
                <c:pt idx="456">
                  <c:v>180.40729096652331</c:v>
                </c:pt>
                <c:pt idx="457">
                  <c:v>180.35656902434602</c:v>
                </c:pt>
                <c:pt idx="458">
                  <c:v>180.33120828188322</c:v>
                </c:pt>
                <c:pt idx="459">
                  <c:v>180.26780709249942</c:v>
                </c:pt>
                <c:pt idx="460">
                  <c:v>180.15368735171927</c:v>
                </c:pt>
                <c:pt idx="461">
                  <c:v>180.15368735171927</c:v>
                </c:pt>
                <c:pt idx="462">
                  <c:v>180.02689125833857</c:v>
                </c:pt>
                <c:pt idx="463">
                  <c:v>179.83670425851025</c:v>
                </c:pt>
                <c:pt idx="464">
                  <c:v>179.7859891720137</c:v>
                </c:pt>
                <c:pt idx="465">
                  <c:v>179.62116934705938</c:v>
                </c:pt>
                <c:pt idx="466">
                  <c:v>179.45635595368373</c:v>
                </c:pt>
                <c:pt idx="467">
                  <c:v>179.41832300684609</c:v>
                </c:pt>
                <c:pt idx="468">
                  <c:v>179.38029040240178</c:v>
                </c:pt>
                <c:pt idx="469">
                  <c:v>179.32958079571665</c:v>
                </c:pt>
                <c:pt idx="470">
                  <c:v>179.29154899010499</c:v>
                </c:pt>
                <c:pt idx="471">
                  <c:v>179.29154899010499</c:v>
                </c:pt>
                <c:pt idx="472">
                  <c:v>179.27887179764002</c:v>
                </c:pt>
                <c:pt idx="473">
                  <c:v>179.25351752681365</c:v>
                </c:pt>
                <c:pt idx="474">
                  <c:v>179.10139509641434</c:v>
                </c:pt>
                <c:pt idx="475">
                  <c:v>179.0760418903804</c:v>
                </c:pt>
                <c:pt idx="476">
                  <c:v>178.94927814139035</c:v>
                </c:pt>
                <c:pt idx="477">
                  <c:v>178.83519401749538</c:v>
                </c:pt>
                <c:pt idx="478">
                  <c:v>178.69576204671614</c:v>
                </c:pt>
                <c:pt idx="479">
                  <c:v>178.68308664101031</c:v>
                </c:pt>
                <c:pt idx="480">
                  <c:v>178.56900969941259</c:v>
                </c:pt>
                <c:pt idx="481">
                  <c:v>178.54365968585091</c:v>
                </c:pt>
                <c:pt idx="482">
                  <c:v>178.16342771295172</c:v>
                </c:pt>
                <c:pt idx="483">
                  <c:v>177.92263180352703</c:v>
                </c:pt>
                <c:pt idx="484">
                  <c:v>177.88461264920824</c:v>
                </c:pt>
                <c:pt idx="485">
                  <c:v>177.88461264920824</c:v>
                </c:pt>
                <c:pt idx="486">
                  <c:v>177.88461264920824</c:v>
                </c:pt>
                <c:pt idx="487">
                  <c:v>177.78322990724581</c:v>
                </c:pt>
                <c:pt idx="488">
                  <c:v>177.75788460116439</c:v>
                </c:pt>
                <c:pt idx="489">
                  <c:v>177.7325394468337</c:v>
                </c:pt>
                <c:pt idx="490">
                  <c:v>177.40306624691254</c:v>
                </c:pt>
                <c:pt idx="491">
                  <c:v>177.23833925931075</c:v>
                </c:pt>
                <c:pt idx="492">
                  <c:v>176.87089444516408</c:v>
                </c:pt>
                <c:pt idx="493">
                  <c:v>176.69351869696095</c:v>
                </c:pt>
                <c:pt idx="494">
                  <c:v>176.56682627847715</c:v>
                </c:pt>
                <c:pt idx="495">
                  <c:v>176.50348148910516</c:v>
                </c:pt>
                <c:pt idx="496">
                  <c:v>176.40213179467506</c:v>
                </c:pt>
                <c:pt idx="497">
                  <c:v>176.36412628383377</c:v>
                </c:pt>
                <c:pt idx="498">
                  <c:v>176.35145785591902</c:v>
                </c:pt>
                <c:pt idx="499">
                  <c:v>176.2121076466583</c:v>
                </c:pt>
                <c:pt idx="500">
                  <c:v>176.12343262470898</c:v>
                </c:pt>
                <c:pt idx="501">
                  <c:v>175.94608814208414</c:v>
                </c:pt>
                <c:pt idx="502">
                  <c:v>175.74341781061887</c:v>
                </c:pt>
                <c:pt idx="503">
                  <c:v>175.71808469982489</c:v>
                </c:pt>
                <c:pt idx="504">
                  <c:v>175.60408757265176</c:v>
                </c:pt>
                <c:pt idx="505">
                  <c:v>175.52809118893703</c:v>
                </c:pt>
                <c:pt idx="506">
                  <c:v>175.49009350733476</c:v>
                </c:pt>
                <c:pt idx="507">
                  <c:v>175.33810618211993</c:v>
                </c:pt>
                <c:pt idx="508">
                  <c:v>175.24944942179076</c:v>
                </c:pt>
                <c:pt idx="509">
                  <c:v>175.23678432143436</c:v>
                </c:pt>
                <c:pt idx="510">
                  <c:v>175.14812967666145</c:v>
                </c:pt>
                <c:pt idx="511">
                  <c:v>175.02148339466066</c:v>
                </c:pt>
                <c:pt idx="512">
                  <c:v>174.97082593928997</c:v>
                </c:pt>
                <c:pt idx="513">
                  <c:v>174.61624066553429</c:v>
                </c:pt>
                <c:pt idx="514">
                  <c:v>174.61624066553429</c:v>
                </c:pt>
                <c:pt idx="515">
                  <c:v>174.54026195675436</c:v>
                </c:pt>
                <c:pt idx="516">
                  <c:v>174.47694740377602</c:v>
                </c:pt>
                <c:pt idx="517">
                  <c:v>174.3629835852895</c:v>
                </c:pt>
                <c:pt idx="518">
                  <c:v>174.1097415938529</c:v>
                </c:pt>
                <c:pt idx="519">
                  <c:v>173.86917567215698</c:v>
                </c:pt>
                <c:pt idx="520">
                  <c:v>173.85651468481296</c:v>
                </c:pt>
                <c:pt idx="521">
                  <c:v>173.83119282319404</c:v>
                </c:pt>
                <c:pt idx="522">
                  <c:v>173.76788882867925</c:v>
                </c:pt>
                <c:pt idx="523">
                  <c:v>173.67926481907949</c:v>
                </c:pt>
                <c:pt idx="524">
                  <c:v>173.43872324174376</c:v>
                </c:pt>
                <c:pt idx="525">
                  <c:v>173.38808464238082</c:v>
                </c:pt>
                <c:pt idx="526">
                  <c:v>173.07160704621285</c:v>
                </c:pt>
                <c:pt idx="527">
                  <c:v>172.91970615698301</c:v>
                </c:pt>
                <c:pt idx="528">
                  <c:v>172.8310998074675</c:v>
                </c:pt>
                <c:pt idx="529">
                  <c:v>172.67920749741722</c:v>
                </c:pt>
                <c:pt idx="530">
                  <c:v>172.66655004943348</c:v>
                </c:pt>
                <c:pt idx="531">
                  <c:v>172.66655004943348</c:v>
                </c:pt>
                <c:pt idx="532">
                  <c:v>172.4893497268514</c:v>
                </c:pt>
                <c:pt idx="533">
                  <c:v>172.43872241708272</c:v>
                </c:pt>
                <c:pt idx="534">
                  <c:v>172.40075232956346</c:v>
                </c:pt>
                <c:pt idx="535">
                  <c:v>172.28684409721333</c:v>
                </c:pt>
                <c:pt idx="536">
                  <c:v>172.08434809083323</c:v>
                </c:pt>
                <c:pt idx="537">
                  <c:v>171.86920662463319</c:v>
                </c:pt>
                <c:pt idx="538">
                  <c:v>171.6793849347776</c:v>
                </c:pt>
                <c:pt idx="539">
                  <c:v>171.60345862479824</c:v>
                </c:pt>
                <c:pt idx="540">
                  <c:v>171.51487963823485</c:v>
                </c:pt>
                <c:pt idx="541">
                  <c:v>171.51487963823485</c:v>
                </c:pt>
                <c:pt idx="542">
                  <c:v>171.23650051230419</c:v>
                </c:pt>
                <c:pt idx="543">
                  <c:v>171.14792914503266</c:v>
                </c:pt>
                <c:pt idx="544">
                  <c:v>171.12262337778202</c:v>
                </c:pt>
                <c:pt idx="545">
                  <c:v>170.92018264176707</c:v>
                </c:pt>
                <c:pt idx="546">
                  <c:v>170.83161783908938</c:v>
                </c:pt>
                <c:pt idx="547">
                  <c:v>170.81896587442441</c:v>
                </c:pt>
                <c:pt idx="548">
                  <c:v>170.73040317168159</c:v>
                </c:pt>
                <c:pt idx="549">
                  <c:v>170.70509987977428</c:v>
                </c:pt>
                <c:pt idx="550">
                  <c:v>170.6544937458487</c:v>
                </c:pt>
                <c:pt idx="551">
                  <c:v>170.54063213749265</c:v>
                </c:pt>
                <c:pt idx="552">
                  <c:v>170.38882138218383</c:v>
                </c:pt>
                <c:pt idx="553">
                  <c:v>170.16111536607278</c:v>
                </c:pt>
                <c:pt idx="554">
                  <c:v>170.11051567743522</c:v>
                </c:pt>
                <c:pt idx="555">
                  <c:v>169.94607082776</c:v>
                </c:pt>
                <c:pt idx="556">
                  <c:v>169.92077218181555</c:v>
                </c:pt>
                <c:pt idx="557">
                  <c:v>169.84487714256545</c:v>
                </c:pt>
                <c:pt idx="558">
                  <c:v>169.79428119848791</c:v>
                </c:pt>
                <c:pt idx="559">
                  <c:v>169.7310371106521</c:v>
                </c:pt>
                <c:pt idx="560">
                  <c:v>169.64249695972492</c:v>
                </c:pt>
                <c:pt idx="561">
                  <c:v>169.35159223098179</c:v>
                </c:pt>
                <c:pt idx="562">
                  <c:v>169.21247087802956</c:v>
                </c:pt>
                <c:pt idx="563">
                  <c:v>169.06070729018853</c:v>
                </c:pt>
                <c:pt idx="564">
                  <c:v>169.03541388235212</c:v>
                </c:pt>
                <c:pt idx="565">
                  <c:v>169.02276723451411</c:v>
                </c:pt>
                <c:pt idx="566">
                  <c:v>168.97218101701137</c:v>
                </c:pt>
                <c:pt idx="567">
                  <c:v>168.94688813255851</c:v>
                </c:pt>
                <c:pt idx="568">
                  <c:v>168.8457180899228</c:v>
                </c:pt>
                <c:pt idx="569">
                  <c:v>168.76984212770304</c:v>
                </c:pt>
                <c:pt idx="570">
                  <c:v>168.50428685317556</c:v>
                </c:pt>
                <c:pt idx="571">
                  <c:v>168.47899673388957</c:v>
                </c:pt>
                <c:pt idx="572">
                  <c:v>168.46635173027451</c:v>
                </c:pt>
                <c:pt idx="573">
                  <c:v>168.23874805143979</c:v>
                </c:pt>
                <c:pt idx="574">
                  <c:v>168.22610375735647</c:v>
                </c:pt>
                <c:pt idx="575">
                  <c:v>168.16288284696196</c:v>
                </c:pt>
                <c:pt idx="576">
                  <c:v>167.99851284752353</c:v>
                </c:pt>
                <c:pt idx="577">
                  <c:v>167.88472192747409</c:v>
                </c:pt>
                <c:pt idx="578">
                  <c:v>167.63186403662519</c:v>
                </c:pt>
                <c:pt idx="579">
                  <c:v>167.61922153377185</c:v>
                </c:pt>
                <c:pt idx="580">
                  <c:v>167.58129424899641</c:v>
                </c:pt>
                <c:pt idx="581">
                  <c:v>167.53072505809678</c:v>
                </c:pt>
                <c:pt idx="582">
                  <c:v>167.44223040974975</c:v>
                </c:pt>
                <c:pt idx="583">
                  <c:v>167.39166285959456</c:v>
                </c:pt>
                <c:pt idx="584">
                  <c:v>167.21468113146929</c:v>
                </c:pt>
                <c:pt idx="585">
                  <c:v>167.17675742596953</c:v>
                </c:pt>
                <c:pt idx="586">
                  <c:v>167.15147514198921</c:v>
                </c:pt>
                <c:pt idx="587">
                  <c:v>167.12619300708388</c:v>
                </c:pt>
                <c:pt idx="588">
                  <c:v>167.1009110212471</c:v>
                </c:pt>
                <c:pt idx="589">
                  <c:v>167.06298832198186</c:v>
                </c:pt>
                <c:pt idx="590">
                  <c:v>167.01242524464283</c:v>
                </c:pt>
                <c:pt idx="591">
                  <c:v>166.9997845684602</c:v>
                </c:pt>
                <c:pt idx="592">
                  <c:v>166.84809936026593</c:v>
                </c:pt>
                <c:pt idx="593">
                  <c:v>166.77225876774355</c:v>
                </c:pt>
                <c:pt idx="594">
                  <c:v>166.58266315216511</c:v>
                </c:pt>
                <c:pt idx="595">
                  <c:v>166.53210573631779</c:v>
                </c:pt>
                <c:pt idx="596">
                  <c:v>166.51946647543318</c:v>
                </c:pt>
                <c:pt idx="597">
                  <c:v>166.4689098041801</c:v>
                </c:pt>
                <c:pt idx="598">
                  <c:v>166.36779824847966</c:v>
                </c:pt>
                <c:pt idx="599">
                  <c:v>166.35515947151475</c:v>
                </c:pt>
                <c:pt idx="600">
                  <c:v>166.26668907485072</c:v>
                </c:pt>
                <c:pt idx="601">
                  <c:v>165.88755088218628</c:v>
                </c:pt>
                <c:pt idx="602">
                  <c:v>165.87491351899308</c:v>
                </c:pt>
                <c:pt idx="603">
                  <c:v>165.83700165254533</c:v>
                </c:pt>
                <c:pt idx="604">
                  <c:v>165.50844616048721</c:v>
                </c:pt>
                <c:pt idx="605">
                  <c:v>165.4326292307947</c:v>
                </c:pt>
                <c:pt idx="606">
                  <c:v>165.35681363892178</c:v>
                </c:pt>
                <c:pt idx="607">
                  <c:v>165.34417783699683</c:v>
                </c:pt>
                <c:pt idx="608">
                  <c:v>165.34417783699683</c:v>
                </c:pt>
                <c:pt idx="609">
                  <c:v>165.30627065415581</c:v>
                </c:pt>
                <c:pt idx="610">
                  <c:v>165.28099938469873</c:v>
                </c:pt>
                <c:pt idx="611">
                  <c:v>165.19255111185294</c:v>
                </c:pt>
                <c:pt idx="612">
                  <c:v>165.19255111185294</c:v>
                </c:pt>
                <c:pt idx="613">
                  <c:v>164.9903904656272</c:v>
                </c:pt>
                <c:pt idx="614">
                  <c:v>164.92721721337645</c:v>
                </c:pt>
                <c:pt idx="615">
                  <c:v>164.86404488938174</c:v>
                </c:pt>
                <c:pt idx="616">
                  <c:v>164.85141053596485</c:v>
                </c:pt>
                <c:pt idx="617">
                  <c:v>164.57346415216355</c:v>
                </c:pt>
                <c:pt idx="618">
                  <c:v>164.54819718981474</c:v>
                </c:pt>
                <c:pt idx="619">
                  <c:v>164.47239719330392</c:v>
                </c:pt>
                <c:pt idx="620">
                  <c:v>164.34606683386198</c:v>
                </c:pt>
                <c:pt idx="621">
                  <c:v>164.18184291204668</c:v>
                </c:pt>
                <c:pt idx="622">
                  <c:v>164.15657824960849</c:v>
                </c:pt>
                <c:pt idx="623">
                  <c:v>164.08078515224639</c:v>
                </c:pt>
                <c:pt idx="624">
                  <c:v>163.80288854722966</c:v>
                </c:pt>
                <c:pt idx="625">
                  <c:v>163.79025730962366</c:v>
                </c:pt>
                <c:pt idx="626">
                  <c:v>163.70183968400914</c:v>
                </c:pt>
                <c:pt idx="627">
                  <c:v>163.66394697171734</c:v>
                </c:pt>
                <c:pt idx="628">
                  <c:v>163.31029773466918</c:v>
                </c:pt>
                <c:pt idx="629">
                  <c:v>163.22188996224662</c:v>
                </c:pt>
                <c:pt idx="630">
                  <c:v>163.12085472950216</c:v>
                </c:pt>
                <c:pt idx="631">
                  <c:v>163.07033800159223</c:v>
                </c:pt>
                <c:pt idx="632">
                  <c:v>162.96930632244673</c:v>
                </c:pt>
                <c:pt idx="633">
                  <c:v>162.90616272579345</c:v>
                </c:pt>
                <c:pt idx="634">
                  <c:v>162.81776324466412</c:v>
                </c:pt>
                <c:pt idx="635">
                  <c:v>162.75462186814266</c:v>
                </c:pt>
                <c:pt idx="636">
                  <c:v>162.67885343716168</c:v>
                </c:pt>
                <c:pt idx="637">
                  <c:v>162.61571409526695</c:v>
                </c:pt>
                <c:pt idx="638">
                  <c:v>162.59045861742328</c:v>
                </c:pt>
                <c:pt idx="639">
                  <c:v>162.50206560996961</c:v>
                </c:pt>
                <c:pt idx="640">
                  <c:v>162.48943818540221</c:v>
                </c:pt>
                <c:pt idx="641">
                  <c:v>162.45155613357187</c:v>
                </c:pt>
                <c:pt idx="642">
                  <c:v>162.33791197474463</c:v>
                </c:pt>
                <c:pt idx="643">
                  <c:v>162.27477762493075</c:v>
                </c:pt>
                <c:pt idx="644">
                  <c:v>162.26215086586876</c:v>
                </c:pt>
                <c:pt idx="645">
                  <c:v>162.08538011998232</c:v>
                </c:pt>
                <c:pt idx="646">
                  <c:v>161.82023758114744</c:v>
                </c:pt>
                <c:pt idx="647">
                  <c:v>161.79498676046546</c:v>
                </c:pt>
                <c:pt idx="648">
                  <c:v>161.79498676046546</c:v>
                </c:pt>
                <c:pt idx="649">
                  <c:v>161.76973608752846</c:v>
                </c:pt>
                <c:pt idx="650">
                  <c:v>161.6687348731059</c:v>
                </c:pt>
                <c:pt idx="651">
                  <c:v>161.65610988748932</c:v>
                </c:pt>
                <c:pt idx="652">
                  <c:v>161.60561031429202</c:v>
                </c:pt>
                <c:pt idx="653">
                  <c:v>161.37836954524766</c:v>
                </c:pt>
                <c:pt idx="654">
                  <c:v>161.32787322079491</c:v>
                </c:pt>
                <c:pt idx="655">
                  <c:v>161.32787322079491</c:v>
                </c:pt>
                <c:pt idx="656">
                  <c:v>161.31524923195224</c:v>
                </c:pt>
                <c:pt idx="657">
                  <c:v>161.22688234339597</c:v>
                </c:pt>
                <c:pt idx="658">
                  <c:v>161.20163499307381</c:v>
                </c:pt>
                <c:pt idx="659">
                  <c:v>161.03753081341634</c:v>
                </c:pt>
                <c:pt idx="660">
                  <c:v>160.94916960674556</c:v>
                </c:pt>
                <c:pt idx="661">
                  <c:v>160.92392387966513</c:v>
                </c:pt>
                <c:pt idx="662">
                  <c:v>160.74720792059583</c:v>
                </c:pt>
                <c:pt idx="663">
                  <c:v>160.72196337358181</c:v>
                </c:pt>
                <c:pt idx="664">
                  <c:v>160.58312100104823</c:v>
                </c:pt>
                <c:pt idx="665">
                  <c:v>160.54525567358368</c:v>
                </c:pt>
                <c:pt idx="666">
                  <c:v>160.46952601383177</c:v>
                </c:pt>
                <c:pt idx="667">
                  <c:v>160.45690453286852</c:v>
                </c:pt>
                <c:pt idx="668">
                  <c:v>160.40641897754514</c:v>
                </c:pt>
                <c:pt idx="669">
                  <c:v>160.28020766867286</c:v>
                </c:pt>
                <c:pt idx="670">
                  <c:v>160.21710339589302</c:v>
                </c:pt>
                <c:pt idx="671">
                  <c:v>160.07827723747155</c:v>
                </c:pt>
                <c:pt idx="672">
                  <c:v>159.87635623486435</c:v>
                </c:pt>
                <c:pt idx="673">
                  <c:v>159.75016039477981</c:v>
                </c:pt>
                <c:pt idx="674">
                  <c:v>159.59873024556489</c:v>
                </c:pt>
                <c:pt idx="675">
                  <c:v>159.4725425027143</c:v>
                </c:pt>
                <c:pt idx="676">
                  <c:v>159.39683162312707</c:v>
                </c:pt>
                <c:pt idx="677">
                  <c:v>159.37159495758129</c:v>
                </c:pt>
                <c:pt idx="678">
                  <c:v>159.33374023516316</c:v>
                </c:pt>
                <c:pt idx="679">
                  <c:v>159.22017805419719</c:v>
                </c:pt>
                <c:pt idx="680">
                  <c:v>159.13185397302567</c:v>
                </c:pt>
                <c:pt idx="681">
                  <c:v>158.96782831675773</c:v>
                </c:pt>
                <c:pt idx="682">
                  <c:v>158.86689253949513</c:v>
                </c:pt>
                <c:pt idx="683">
                  <c:v>158.76595911461655</c:v>
                </c:pt>
                <c:pt idx="684">
                  <c:v>158.75334260188902</c:v>
                </c:pt>
                <c:pt idx="685">
                  <c:v>158.71549328419741</c:v>
                </c:pt>
                <c:pt idx="686">
                  <c:v>158.70287691846136</c:v>
                </c:pt>
                <c:pt idx="687">
                  <c:v>158.62717949568244</c:v>
                </c:pt>
                <c:pt idx="688">
                  <c:v>158.46317295032131</c:v>
                </c:pt>
                <c:pt idx="689">
                  <c:v>158.31178780278825</c:v>
                </c:pt>
                <c:pt idx="690">
                  <c:v>158.19825241243564</c:v>
                </c:pt>
                <c:pt idx="691">
                  <c:v>158.17302272957534</c:v>
                </c:pt>
                <c:pt idx="692">
                  <c:v>157.83243638175134</c:v>
                </c:pt>
                <c:pt idx="693">
                  <c:v>157.70630007890068</c:v>
                </c:pt>
                <c:pt idx="694">
                  <c:v>157.58016744453479</c:v>
                </c:pt>
                <c:pt idx="695">
                  <c:v>157.58016744453479</c:v>
                </c:pt>
                <c:pt idx="696">
                  <c:v>157.54232836946409</c:v>
                </c:pt>
                <c:pt idx="697">
                  <c:v>157.52971541779115</c:v>
                </c:pt>
                <c:pt idx="698">
                  <c:v>157.49187678281348</c:v>
                </c:pt>
                <c:pt idx="699">
                  <c:v>157.32791317816816</c:v>
                </c:pt>
                <c:pt idx="700">
                  <c:v>157.12612032393648</c:v>
                </c:pt>
                <c:pt idx="701">
                  <c:v>157.07567357647554</c:v>
                </c:pt>
                <c:pt idx="702">
                  <c:v>156.93694804412542</c:v>
                </c:pt>
                <c:pt idx="703">
                  <c:v>156.82344863328456</c:v>
                </c:pt>
                <c:pt idx="704">
                  <c:v>156.78561615572031</c:v>
                </c:pt>
                <c:pt idx="705">
                  <c:v>156.65951027790965</c:v>
                </c:pt>
                <c:pt idx="706">
                  <c:v>156.59645871233292</c:v>
                </c:pt>
                <c:pt idx="707">
                  <c:v>156.18034133385135</c:v>
                </c:pt>
                <c:pt idx="708">
                  <c:v>156.16773233851745</c:v>
                </c:pt>
                <c:pt idx="709">
                  <c:v>156.11729672308195</c:v>
                </c:pt>
                <c:pt idx="710">
                  <c:v>155.97860179897094</c:v>
                </c:pt>
                <c:pt idx="711">
                  <c:v>155.96599338899708</c:v>
                </c:pt>
                <c:pt idx="712">
                  <c:v>155.90295188778924</c:v>
                </c:pt>
                <c:pt idx="713">
                  <c:v>155.90295188778924</c:v>
                </c:pt>
                <c:pt idx="714">
                  <c:v>155.76426380356256</c:v>
                </c:pt>
                <c:pt idx="715">
                  <c:v>155.6129727577725</c:v>
                </c:pt>
                <c:pt idx="716">
                  <c:v>155.42386635315648</c:v>
                </c:pt>
                <c:pt idx="717">
                  <c:v>155.39865278720265</c:v>
                </c:pt>
                <c:pt idx="718">
                  <c:v>155.18434337780775</c:v>
                </c:pt>
                <c:pt idx="719">
                  <c:v>155.12131320793677</c:v>
                </c:pt>
                <c:pt idx="720">
                  <c:v>155.10870728354649</c:v>
                </c:pt>
                <c:pt idx="721">
                  <c:v>155.020466835505</c:v>
                </c:pt>
                <c:pt idx="722">
                  <c:v>155.00786120330275</c:v>
                </c:pt>
                <c:pt idx="723">
                  <c:v>154.98265004845763</c:v>
                </c:pt>
                <c:pt idx="724">
                  <c:v>154.85659646521975</c:v>
                </c:pt>
                <c:pt idx="725">
                  <c:v>154.79357104280504</c:v>
                </c:pt>
                <c:pt idx="726">
                  <c:v>154.78096606784615</c:v>
                </c:pt>
                <c:pt idx="727">
                  <c:v>154.73054653306522</c:v>
                </c:pt>
                <c:pt idx="728">
                  <c:v>154.44064554079719</c:v>
                </c:pt>
                <c:pt idx="729">
                  <c:v>154.31460765177408</c:v>
                </c:pt>
                <c:pt idx="730">
                  <c:v>154.25159007522979</c:v>
                </c:pt>
                <c:pt idx="731">
                  <c:v>154.18857341053592</c:v>
                </c:pt>
                <c:pt idx="732">
                  <c:v>154.01213159962182</c:v>
                </c:pt>
                <c:pt idx="733">
                  <c:v>153.99952888659877</c:v>
                </c:pt>
                <c:pt idx="734">
                  <c:v>153.96172096627876</c:v>
                </c:pt>
                <c:pt idx="735">
                  <c:v>153.87350376147003</c:v>
                </c:pt>
                <c:pt idx="736">
                  <c:v>153.82309473209028</c:v>
                </c:pt>
                <c:pt idx="737">
                  <c:v>153.70967654811736</c:v>
                </c:pt>
                <c:pt idx="738">
                  <c:v>153.5332541287452</c:v>
                </c:pt>
                <c:pt idx="739">
                  <c:v>153.47024785237778</c:v>
                </c:pt>
                <c:pt idx="740">
                  <c:v>153.43244452368188</c:v>
                </c:pt>
                <c:pt idx="741">
                  <c:v>153.24343279706153</c:v>
                </c:pt>
                <c:pt idx="742">
                  <c:v>153.16783040056214</c:v>
                </c:pt>
                <c:pt idx="743">
                  <c:v>153.06702924405897</c:v>
                </c:pt>
                <c:pt idx="744">
                  <c:v>153.02922941102531</c:v>
                </c:pt>
                <c:pt idx="745">
                  <c:v>152.95363072773105</c:v>
                </c:pt>
                <c:pt idx="746">
                  <c:v>152.94103107456959</c:v>
                </c:pt>
                <c:pt idx="747">
                  <c:v>152.89063282586031</c:v>
                </c:pt>
                <c:pt idx="748">
                  <c:v>152.84023515941277</c:v>
                </c:pt>
                <c:pt idx="749">
                  <c:v>152.76463975137526</c:v>
                </c:pt>
                <c:pt idx="750">
                  <c:v>152.73944157310731</c:v>
                </c:pt>
                <c:pt idx="751">
                  <c:v>152.68904565315162</c:v>
                </c:pt>
                <c:pt idx="752">
                  <c:v>152.60085419379647</c:v>
                </c:pt>
                <c:pt idx="753">
                  <c:v>152.52526293293687</c:v>
                </c:pt>
                <c:pt idx="754">
                  <c:v>152.41187849651743</c:v>
                </c:pt>
                <c:pt idx="755">
                  <c:v>152.34888841566845</c:v>
                </c:pt>
                <c:pt idx="756">
                  <c:v>152.32369263784383</c:v>
                </c:pt>
                <c:pt idx="757">
                  <c:v>152.27330151847241</c:v>
                </c:pt>
                <c:pt idx="758">
                  <c:v>152.14732626471283</c:v>
                </c:pt>
                <c:pt idx="759">
                  <c:v>152.08434000086731</c:v>
                </c:pt>
                <c:pt idx="760">
                  <c:v>151.81980761310695</c:v>
                </c:pt>
                <c:pt idx="761">
                  <c:v>151.80721123238465</c:v>
                </c:pt>
                <c:pt idx="762">
                  <c:v>151.79461488798802</c:v>
                </c:pt>
                <c:pt idx="763">
                  <c:v>151.61826988020889</c:v>
                </c:pt>
                <c:pt idx="764">
                  <c:v>151.53010004555006</c:v>
                </c:pt>
                <c:pt idx="765">
                  <c:v>151.51750450012639</c:v>
                </c:pt>
                <c:pt idx="766">
                  <c:v>151.46712268150608</c:v>
                </c:pt>
                <c:pt idx="767">
                  <c:v>151.41674144376805</c:v>
                </c:pt>
                <c:pt idx="768">
                  <c:v>151.41674144376805</c:v>
                </c:pt>
                <c:pt idx="769">
                  <c:v>151.39155104271467</c:v>
                </c:pt>
                <c:pt idx="770">
                  <c:v>151.37895589663921</c:v>
                </c:pt>
                <c:pt idx="771">
                  <c:v>151.35376571338696</c:v>
                </c:pt>
                <c:pt idx="772">
                  <c:v>151.27819603476476</c:v>
                </c:pt>
                <c:pt idx="773">
                  <c:v>151.27819603476476</c:v>
                </c:pt>
                <c:pt idx="774">
                  <c:v>151.16484396660607</c:v>
                </c:pt>
                <c:pt idx="775">
                  <c:v>151.10187186548268</c:v>
                </c:pt>
                <c:pt idx="776">
                  <c:v>151.05149483768358</c:v>
                </c:pt>
                <c:pt idx="777">
                  <c:v>150.87517981134914</c:v>
                </c:pt>
                <c:pt idx="778">
                  <c:v>150.87517981134914</c:v>
                </c:pt>
                <c:pt idx="779">
                  <c:v>150.81221188199001</c:v>
                </c:pt>
                <c:pt idx="780">
                  <c:v>150.76183819128735</c:v>
                </c:pt>
                <c:pt idx="781">
                  <c:v>150.67368562863527</c:v>
                </c:pt>
                <c:pt idx="782">
                  <c:v>150.66109255043412</c:v>
                </c:pt>
                <c:pt idx="783">
                  <c:v>150.5603492299926</c:v>
                </c:pt>
                <c:pt idx="784">
                  <c:v>150.5099784398046</c:v>
                </c:pt>
                <c:pt idx="785">
                  <c:v>150.47220072776298</c:v>
                </c:pt>
                <c:pt idx="786">
                  <c:v>150.44701576762833</c:v>
                </c:pt>
                <c:pt idx="787">
                  <c:v>150.38405400153977</c:v>
                </c:pt>
                <c:pt idx="788">
                  <c:v>150.37146175704424</c:v>
                </c:pt>
                <c:pt idx="789">
                  <c:v>150.20776587606991</c:v>
                </c:pt>
                <c:pt idx="790">
                  <c:v>150.18258243785942</c:v>
                </c:pt>
                <c:pt idx="791">
                  <c:v>149.8174388650198</c:v>
                </c:pt>
                <c:pt idx="792">
                  <c:v>149.75448615458566</c:v>
                </c:pt>
                <c:pt idx="793">
                  <c:v>149.56563345316468</c:v>
                </c:pt>
                <c:pt idx="794">
                  <c:v>149.45232574103457</c:v>
                </c:pt>
                <c:pt idx="795">
                  <c:v>149.26348606691366</c:v>
                </c:pt>
                <c:pt idx="796">
                  <c:v>149.25089704471117</c:v>
                </c:pt>
                <c:pt idx="797">
                  <c:v>149.21313019512905</c:v>
                </c:pt>
                <c:pt idx="798">
                  <c:v>149.01171249456576</c:v>
                </c:pt>
                <c:pt idx="799">
                  <c:v>148.84806742859561</c:v>
                </c:pt>
                <c:pt idx="800">
                  <c:v>148.7977163296853</c:v>
                </c:pt>
                <c:pt idx="801">
                  <c:v>148.5963177166193</c:v>
                </c:pt>
                <c:pt idx="802">
                  <c:v>148.58373061045694</c:v>
                </c:pt>
                <c:pt idx="803">
                  <c:v>148.43268815452993</c:v>
                </c:pt>
                <c:pt idx="804">
                  <c:v>148.31940972620149</c:v>
                </c:pt>
                <c:pt idx="805">
                  <c:v>148.31940972620149</c:v>
                </c:pt>
                <c:pt idx="806">
                  <c:v>148.11803307633727</c:v>
                </c:pt>
                <c:pt idx="807">
                  <c:v>148.10544734263064</c:v>
                </c:pt>
                <c:pt idx="808">
                  <c:v>148.09286164502652</c:v>
                </c:pt>
                <c:pt idx="809">
                  <c:v>148.0802759835241</c:v>
                </c:pt>
                <c:pt idx="810">
                  <c:v>148.01734821751197</c:v>
                </c:pt>
                <c:pt idx="811">
                  <c:v>147.84115527330584</c:v>
                </c:pt>
                <c:pt idx="812">
                  <c:v>147.82857033367972</c:v>
                </c:pt>
                <c:pt idx="813">
                  <c:v>147.80340056268432</c:v>
                </c:pt>
                <c:pt idx="814">
                  <c:v>147.80340056268432</c:v>
                </c:pt>
                <c:pt idx="815">
                  <c:v>147.74047676665904</c:v>
                </c:pt>
                <c:pt idx="816">
                  <c:v>147.72789211569878</c:v>
                </c:pt>
                <c:pt idx="817">
                  <c:v>147.66496940207981</c:v>
                </c:pt>
                <c:pt idx="818">
                  <c:v>147.5391266804516</c:v>
                </c:pt>
                <c:pt idx="819">
                  <c:v>147.46362277881113</c:v>
                </c:pt>
                <c:pt idx="820">
                  <c:v>147.40070385254356</c:v>
                </c:pt>
                <c:pt idx="821">
                  <c:v>147.3252023310007</c:v>
                </c:pt>
                <c:pt idx="822">
                  <c:v>147.08612274189272</c:v>
                </c:pt>
                <c:pt idx="823">
                  <c:v>147.04837452258289</c:v>
                </c:pt>
                <c:pt idx="824">
                  <c:v>146.98546154450449</c:v>
                </c:pt>
                <c:pt idx="825">
                  <c:v>146.96029660552546</c:v>
                </c:pt>
                <c:pt idx="826">
                  <c:v>146.83447407253701</c:v>
                </c:pt>
                <c:pt idx="827">
                  <c:v>146.6709101654632</c:v>
                </c:pt>
                <c:pt idx="828">
                  <c:v>146.45702808630446</c:v>
                </c:pt>
                <c:pt idx="829">
                  <c:v>146.44444711159932</c:v>
                </c:pt>
                <c:pt idx="830">
                  <c:v>146.3941235728</c:v>
                </c:pt>
                <c:pt idx="831">
                  <c:v>146.26831724568726</c:v>
                </c:pt>
                <c:pt idx="832">
                  <c:v>146.25573681094625</c:v>
                </c:pt>
                <c:pt idx="833">
                  <c:v>146.24315641219687</c:v>
                </c:pt>
                <c:pt idx="834">
                  <c:v>145.96639674405742</c:v>
                </c:pt>
                <c:pt idx="835">
                  <c:v>145.86576118206813</c:v>
                </c:pt>
                <c:pt idx="836">
                  <c:v>145.81544426433561</c:v>
                </c:pt>
                <c:pt idx="837">
                  <c:v>145.76512792204699</c:v>
                </c:pt>
                <c:pt idx="838">
                  <c:v>145.66449696360885</c:v>
                </c:pt>
                <c:pt idx="839">
                  <c:v>145.65191825561496</c:v>
                </c:pt>
                <c:pt idx="840">
                  <c:v>145.61418234736306</c:v>
                </c:pt>
                <c:pt idx="841">
                  <c:v>145.60160378318653</c:v>
                </c:pt>
                <c:pt idx="842">
                  <c:v>145.55128988599742</c:v>
                </c:pt>
                <c:pt idx="843">
                  <c:v>145.46324194994133</c:v>
                </c:pt>
                <c:pt idx="844">
                  <c:v>145.3877736922978</c:v>
                </c:pt>
                <c:pt idx="845">
                  <c:v>145.29972902695761</c:v>
                </c:pt>
                <c:pt idx="846">
                  <c:v>145.12364497837885</c:v>
                </c:pt>
                <c:pt idx="847">
                  <c:v>145.02302868348352</c:v>
                </c:pt>
                <c:pt idx="848">
                  <c:v>144.94756797088448</c:v>
                </c:pt>
                <c:pt idx="849">
                  <c:v>144.84695569854068</c:v>
                </c:pt>
                <c:pt idx="850">
                  <c:v>144.84695569854068</c:v>
                </c:pt>
                <c:pt idx="851">
                  <c:v>144.82180298954353</c:v>
                </c:pt>
                <c:pt idx="852">
                  <c:v>144.62058648750852</c:v>
                </c:pt>
                <c:pt idx="853">
                  <c:v>144.62058648750852</c:v>
                </c:pt>
                <c:pt idx="854">
                  <c:v>144.58285941644496</c:v>
                </c:pt>
                <c:pt idx="855">
                  <c:v>144.30620409753467</c:v>
                </c:pt>
                <c:pt idx="856">
                  <c:v>144.25590499620031</c:v>
                </c:pt>
                <c:pt idx="857">
                  <c:v>144.16788294991298</c:v>
                </c:pt>
                <c:pt idx="858">
                  <c:v>144.10501113572897</c:v>
                </c:pt>
                <c:pt idx="859">
                  <c:v>144.07986266110251</c:v>
                </c:pt>
                <c:pt idx="860">
                  <c:v>144.05471432992255</c:v>
                </c:pt>
                <c:pt idx="861">
                  <c:v>144.05471432992255</c:v>
                </c:pt>
                <c:pt idx="862">
                  <c:v>144.02956614218311</c:v>
                </c:pt>
                <c:pt idx="863">
                  <c:v>143.9164010722713</c:v>
                </c:pt>
                <c:pt idx="864">
                  <c:v>143.89125367334753</c:v>
                </c:pt>
                <c:pt idx="865">
                  <c:v>143.89125367334753</c:v>
                </c:pt>
                <c:pt idx="866">
                  <c:v>143.63978757020715</c:v>
                </c:pt>
                <c:pt idx="867">
                  <c:v>143.4386250085812</c:v>
                </c:pt>
                <c:pt idx="868">
                  <c:v>143.27518718011893</c:v>
                </c:pt>
                <c:pt idx="869">
                  <c:v>143.25004343606383</c:v>
                </c:pt>
                <c:pt idx="870">
                  <c:v>143.21232808857096</c:v>
                </c:pt>
                <c:pt idx="871">
                  <c:v>142.99861387321269</c:v>
                </c:pt>
                <c:pt idx="872">
                  <c:v>142.96090067393658</c:v>
                </c:pt>
                <c:pt idx="873">
                  <c:v>142.94832967910222</c:v>
                </c:pt>
                <c:pt idx="874">
                  <c:v>142.86033371745941</c:v>
                </c:pt>
                <c:pt idx="875">
                  <c:v>142.83519233624543</c:v>
                </c:pt>
                <c:pt idx="876">
                  <c:v>142.81005109818162</c:v>
                </c:pt>
                <c:pt idx="877">
                  <c:v>142.73462824283132</c:v>
                </c:pt>
                <c:pt idx="878">
                  <c:v>142.69691729821736</c:v>
                </c:pt>
                <c:pt idx="879">
                  <c:v>142.54607673969875</c:v>
                </c:pt>
                <c:pt idx="880">
                  <c:v>142.43294970117913</c:v>
                </c:pt>
                <c:pt idx="881">
                  <c:v>142.09358596457093</c:v>
                </c:pt>
                <c:pt idx="882">
                  <c:v>142.0181753400023</c:v>
                </c:pt>
                <c:pt idx="883">
                  <c:v>141.99303875106611</c:v>
                </c:pt>
                <c:pt idx="884">
                  <c:v>141.98047051020467</c:v>
                </c:pt>
                <c:pt idx="885">
                  <c:v>141.76681588267738</c:v>
                </c:pt>
                <c:pt idx="886">
                  <c:v>141.553171579413</c:v>
                </c:pt>
                <c:pt idx="887">
                  <c:v>141.51547071498979</c:v>
                </c:pt>
                <c:pt idx="888">
                  <c:v>141.465203395684</c:v>
                </c:pt>
                <c:pt idx="889">
                  <c:v>141.25157366161562</c:v>
                </c:pt>
                <c:pt idx="890">
                  <c:v>141.02538871598981</c:v>
                </c:pt>
                <c:pt idx="891">
                  <c:v>140.93743102605313</c:v>
                </c:pt>
                <c:pt idx="892">
                  <c:v>140.93743102605313</c:v>
                </c:pt>
                <c:pt idx="893">
                  <c:v>140.87460517493261</c:v>
                </c:pt>
                <c:pt idx="894">
                  <c:v>140.79921533072974</c:v>
                </c:pt>
                <c:pt idx="895">
                  <c:v>140.73639144140299</c:v>
                </c:pt>
                <c:pt idx="896">
                  <c:v>140.53536098648769</c:v>
                </c:pt>
                <c:pt idx="897">
                  <c:v>140.3845941348572</c:v>
                </c:pt>
                <c:pt idx="898">
                  <c:v>140.3845941348572</c:v>
                </c:pt>
                <c:pt idx="899">
                  <c:v>140.3720304622467</c:v>
                </c:pt>
                <c:pt idx="900">
                  <c:v>140.3720304622467</c:v>
                </c:pt>
                <c:pt idx="901">
                  <c:v>140.32177612821195</c:v>
                </c:pt>
                <c:pt idx="902">
                  <c:v>140.28408575189263</c:v>
                </c:pt>
                <c:pt idx="903">
                  <c:v>140.20870596141302</c:v>
                </c:pt>
                <c:pt idx="904">
                  <c:v>140.13332745367825</c:v>
                </c:pt>
                <c:pt idx="905">
                  <c:v>140.00769945756196</c:v>
                </c:pt>
                <c:pt idx="906">
                  <c:v>139.90719962533865</c:v>
                </c:pt>
                <c:pt idx="907">
                  <c:v>139.84438838767744</c:v>
                </c:pt>
                <c:pt idx="908">
                  <c:v>139.76901607761454</c:v>
                </c:pt>
                <c:pt idx="909">
                  <c:v>139.73133040327156</c:v>
                </c:pt>
                <c:pt idx="910">
                  <c:v>139.56802951696733</c:v>
                </c:pt>
                <c:pt idx="911">
                  <c:v>139.51778430068168</c:v>
                </c:pt>
                <c:pt idx="912">
                  <c:v>139.51778430068168</c:v>
                </c:pt>
                <c:pt idx="913">
                  <c:v>139.44241754396748</c:v>
                </c:pt>
                <c:pt idx="914">
                  <c:v>139.37961289200834</c:v>
                </c:pt>
                <c:pt idx="915">
                  <c:v>139.34193052783252</c:v>
                </c:pt>
                <c:pt idx="916">
                  <c:v>139.20376459874058</c:v>
                </c:pt>
                <c:pt idx="917">
                  <c:v>139.15352350993192</c:v>
                </c:pt>
                <c:pt idx="918">
                  <c:v>139.09072294922845</c:v>
                </c:pt>
                <c:pt idx="919">
                  <c:v>139.05304303960139</c:v>
                </c:pt>
                <c:pt idx="920">
                  <c:v>139.02792327766889</c:v>
                </c:pt>
                <c:pt idx="921">
                  <c:v>138.99024390148372</c:v>
                </c:pt>
                <c:pt idx="922">
                  <c:v>138.87720769307899</c:v>
                </c:pt>
                <c:pt idx="923">
                  <c:v>138.76417436448025</c:v>
                </c:pt>
                <c:pt idx="924">
                  <c:v>138.7516152834894</c:v>
                </c:pt>
                <c:pt idx="925">
                  <c:v>138.72649722814424</c:v>
                </c:pt>
                <c:pt idx="926">
                  <c:v>138.71393825378843</c:v>
                </c:pt>
                <c:pt idx="927">
                  <c:v>138.47532449345508</c:v>
                </c:pt>
                <c:pt idx="928">
                  <c:v>138.41253353060571</c:v>
                </c:pt>
                <c:pt idx="929">
                  <c:v>138.41253353060571</c:v>
                </c:pt>
                <c:pt idx="930">
                  <c:v>138.37485937921119</c:v>
                </c:pt>
                <c:pt idx="931">
                  <c:v>138.34974345590047</c:v>
                </c:pt>
                <c:pt idx="932">
                  <c:v>138.27439653847418</c:v>
                </c:pt>
                <c:pt idx="933">
                  <c:v>138.249281183481</c:v>
                </c:pt>
                <c:pt idx="934">
                  <c:v>138.19905089968242</c:v>
                </c:pt>
                <c:pt idx="935">
                  <c:v>138.19905089968242</c:v>
                </c:pt>
                <c:pt idx="936">
                  <c:v>138.13626384397537</c:v>
                </c:pt>
                <c:pt idx="937">
                  <c:v>138.02324938073838</c:v>
                </c:pt>
                <c:pt idx="938">
                  <c:v>137.94790800290781</c:v>
                </c:pt>
                <c:pt idx="939">
                  <c:v>137.89768112766524</c:v>
                </c:pt>
                <c:pt idx="940">
                  <c:v>137.89768112766524</c:v>
                </c:pt>
                <c:pt idx="941">
                  <c:v>137.87256790301956</c:v>
                </c:pt>
                <c:pt idx="942">
                  <c:v>137.87256790301956</c:v>
                </c:pt>
                <c:pt idx="943">
                  <c:v>137.74700390931054</c:v>
                </c:pt>
                <c:pt idx="944">
                  <c:v>137.74700390931054</c:v>
                </c:pt>
                <c:pt idx="945">
                  <c:v>137.63399934909535</c:v>
                </c:pt>
                <c:pt idx="946">
                  <c:v>137.59633180102213</c:v>
                </c:pt>
                <c:pt idx="947">
                  <c:v>137.55866457224829</c:v>
                </c:pt>
                <c:pt idx="948">
                  <c:v>137.52099766275384</c:v>
                </c:pt>
                <c:pt idx="949">
                  <c:v>137.44566480152335</c:v>
                </c:pt>
                <c:pt idx="950">
                  <c:v>137.38288839256452</c:v>
                </c:pt>
                <c:pt idx="951">
                  <c:v>137.16945523353539</c:v>
                </c:pt>
                <c:pt idx="952">
                  <c:v>137.13179162209394</c:v>
                </c:pt>
                <c:pt idx="953">
                  <c:v>137.11923715584857</c:v>
                </c:pt>
                <c:pt idx="954">
                  <c:v>137.094128329706</c:v>
                </c:pt>
                <c:pt idx="955">
                  <c:v>137.01880270201084</c:v>
                </c:pt>
                <c:pt idx="956">
                  <c:v>136.9685863257655</c:v>
                </c:pt>
                <c:pt idx="957">
                  <c:v>136.90581665287118</c:v>
                </c:pt>
                <c:pt idx="958">
                  <c:v>136.86815527438577</c:v>
                </c:pt>
                <c:pt idx="959">
                  <c:v>136.86815527438577</c:v>
                </c:pt>
                <c:pt idx="960">
                  <c:v>136.78027996477337</c:v>
                </c:pt>
                <c:pt idx="961">
                  <c:v>136.704959652589</c:v>
                </c:pt>
                <c:pt idx="962">
                  <c:v>136.66729997474843</c:v>
                </c:pt>
                <c:pt idx="963">
                  <c:v>136.60453455346627</c:v>
                </c:pt>
                <c:pt idx="964">
                  <c:v>136.59198157547101</c:v>
                </c:pt>
                <c:pt idx="965">
                  <c:v>136.57942863289443</c:v>
                </c:pt>
                <c:pt idx="966">
                  <c:v>136.5668757257358</c:v>
                </c:pt>
                <c:pt idx="967">
                  <c:v>136.49155902651933</c:v>
                </c:pt>
                <c:pt idx="968">
                  <c:v>136.30327285564252</c:v>
                </c:pt>
                <c:pt idx="969">
                  <c:v>136.29072072749202</c:v>
                </c:pt>
                <c:pt idx="970">
                  <c:v>136.2656165773933</c:v>
                </c:pt>
                <c:pt idx="971">
                  <c:v>136.24051256889265</c:v>
                </c:pt>
                <c:pt idx="972">
                  <c:v>136.08989149111821</c:v>
                </c:pt>
                <c:pt idx="973">
                  <c:v>136.06478847363906</c:v>
                </c:pt>
                <c:pt idx="974">
                  <c:v>136.03968559771084</c:v>
                </c:pt>
                <c:pt idx="975">
                  <c:v>136.0271342128265</c:v>
                </c:pt>
                <c:pt idx="976">
                  <c:v>135.92672440756883</c:v>
                </c:pt>
                <c:pt idx="977">
                  <c:v>135.87652035407487</c:v>
                </c:pt>
                <c:pt idx="978">
                  <c:v>135.72591158956712</c:v>
                </c:pt>
                <c:pt idx="979">
                  <c:v>135.67570979989898</c:v>
                </c:pt>
                <c:pt idx="980">
                  <c:v>135.60040817632972</c:v>
                </c:pt>
                <c:pt idx="981">
                  <c:v>135.57530791803185</c:v>
                </c:pt>
                <c:pt idx="982">
                  <c:v>135.57530791803185</c:v>
                </c:pt>
                <c:pt idx="983">
                  <c:v>135.47490829914315</c:v>
                </c:pt>
                <c:pt idx="984">
                  <c:v>135.43725902540717</c:v>
                </c:pt>
                <c:pt idx="985">
                  <c:v>135.32431311307107</c:v>
                </c:pt>
                <c:pt idx="986">
                  <c:v>135.22391914998138</c:v>
                </c:pt>
                <c:pt idx="987">
                  <c:v>135.08588114352474</c:v>
                </c:pt>
                <c:pt idx="988">
                  <c:v>135.08588114352474</c:v>
                </c:pt>
                <c:pt idx="989">
                  <c:v>135.07333244584379</c:v>
                </c:pt>
                <c:pt idx="990">
                  <c:v>134.96039575646074</c:v>
                </c:pt>
                <c:pt idx="991">
                  <c:v>134.77217429870274</c:v>
                </c:pt>
                <c:pt idx="992">
                  <c:v>134.73453096065478</c:v>
                </c:pt>
                <c:pt idx="993">
                  <c:v>134.73453096065478</c:v>
                </c:pt>
                <c:pt idx="994">
                  <c:v>134.67179277009456</c:v>
                </c:pt>
                <c:pt idx="995">
                  <c:v>134.64669774101858</c:v>
                </c:pt>
                <c:pt idx="996">
                  <c:v>134.63415027943799</c:v>
                </c:pt>
                <c:pt idx="997">
                  <c:v>134.63415027943799</c:v>
                </c:pt>
                <c:pt idx="998">
                  <c:v>134.55886625131137</c:v>
                </c:pt>
                <c:pt idx="999">
                  <c:v>134.5463190368429</c:v>
                </c:pt>
                <c:pt idx="1000">
                  <c:v>134.5463190368429</c:v>
                </c:pt>
                <c:pt idx="1001">
                  <c:v>134.42084883347144</c:v>
                </c:pt>
                <c:pt idx="1002">
                  <c:v>134.40830200724946</c:v>
                </c:pt>
                <c:pt idx="1003">
                  <c:v>134.40830200724946</c:v>
                </c:pt>
                <c:pt idx="1004">
                  <c:v>134.37066174032495</c:v>
                </c:pt>
                <c:pt idx="1005">
                  <c:v>134.33302179099724</c:v>
                </c:pt>
                <c:pt idx="1006">
                  <c:v>134.23265014533473</c:v>
                </c:pt>
                <c:pt idx="1007">
                  <c:v>134.23265014533473</c:v>
                </c:pt>
                <c:pt idx="1008">
                  <c:v>134.19501136035913</c:v>
                </c:pt>
                <c:pt idx="1009">
                  <c:v>134.18246516925811</c:v>
                </c:pt>
                <c:pt idx="1010">
                  <c:v>134.13228075762197</c:v>
                </c:pt>
                <c:pt idx="1011">
                  <c:v>134.04445939530257</c:v>
                </c:pt>
                <c:pt idx="1012">
                  <c:v>134.03191362748353</c:v>
                </c:pt>
                <c:pt idx="1013">
                  <c:v>133.98173090888741</c:v>
                </c:pt>
                <c:pt idx="1014">
                  <c:v>133.98173090888741</c:v>
                </c:pt>
                <c:pt idx="1015">
                  <c:v>133.9440942402338</c:v>
                </c:pt>
                <c:pt idx="1016">
                  <c:v>133.83118613842854</c:v>
                </c:pt>
                <c:pt idx="1017">
                  <c:v>133.81864097007835</c:v>
                </c:pt>
                <c:pt idx="1018">
                  <c:v>133.81864097007835</c:v>
                </c:pt>
                <c:pt idx="1019">
                  <c:v>133.80609583698441</c:v>
                </c:pt>
                <c:pt idx="1020">
                  <c:v>133.74337070033332</c:v>
                </c:pt>
                <c:pt idx="1021">
                  <c:v>133.66810169965606</c:v>
                </c:pt>
                <c:pt idx="1022">
                  <c:v>133.64301231475139</c:v>
                </c:pt>
                <c:pt idx="1023">
                  <c:v>133.6053785017377</c:v>
                </c:pt>
                <c:pt idx="1024">
                  <c:v>133.53011182727388</c:v>
                </c:pt>
                <c:pt idx="1025">
                  <c:v>133.46739056764523</c:v>
                </c:pt>
                <c:pt idx="1026">
                  <c:v>133.45484642142972</c:v>
                </c:pt>
                <c:pt idx="1027">
                  <c:v>133.36703838446152</c:v>
                </c:pt>
                <c:pt idx="1028">
                  <c:v>133.35449452010587</c:v>
                </c:pt>
                <c:pt idx="1029">
                  <c:v>133.26668845599266</c:v>
                </c:pt>
                <c:pt idx="1030">
                  <c:v>133.15379748108745</c:v>
                </c:pt>
                <c:pt idx="1031">
                  <c:v>133.11616779006002</c:v>
                </c:pt>
                <c:pt idx="1032">
                  <c:v>133.07853841597017</c:v>
                </c:pt>
                <c:pt idx="1033">
                  <c:v>133.07853841597017</c:v>
                </c:pt>
                <c:pt idx="1034">
                  <c:v>133.01582349673919</c:v>
                </c:pt>
                <c:pt idx="1035">
                  <c:v>133.00328061852423</c:v>
                </c:pt>
                <c:pt idx="1036">
                  <c:v>132.95310945774409</c:v>
                </c:pt>
                <c:pt idx="1037">
                  <c:v>132.8527688260144</c:v>
                </c:pt>
                <c:pt idx="1038">
                  <c:v>132.8527688260144</c:v>
                </c:pt>
                <c:pt idx="1039">
                  <c:v>132.80259935497125</c:v>
                </c:pt>
                <c:pt idx="1040">
                  <c:v>132.7900570752048</c:v>
                </c:pt>
                <c:pt idx="1041">
                  <c:v>132.75243044708023</c:v>
                </c:pt>
                <c:pt idx="1042">
                  <c:v>132.66463621321498</c:v>
                </c:pt>
                <c:pt idx="1043">
                  <c:v>132.55176044610167</c:v>
                </c:pt>
                <c:pt idx="1044">
                  <c:v>132.52667732932377</c:v>
                </c:pt>
                <c:pt idx="1045">
                  <c:v>132.50159435326961</c:v>
                </c:pt>
                <c:pt idx="1046">
                  <c:v>132.48905291801208</c:v>
                </c:pt>
                <c:pt idx="1047">
                  <c:v>132.45142882330904</c:v>
                </c:pt>
                <c:pt idx="1048">
                  <c:v>132.42634626939099</c:v>
                </c:pt>
                <c:pt idx="1049">
                  <c:v>132.33855843865467</c:v>
                </c:pt>
                <c:pt idx="1050">
                  <c:v>132.26331309823351</c:v>
                </c:pt>
                <c:pt idx="1051">
                  <c:v>132.10028587006164</c:v>
                </c:pt>
                <c:pt idx="1052">
                  <c:v>132.05012484139084</c:v>
                </c:pt>
                <c:pt idx="1053">
                  <c:v>131.99996437517098</c:v>
                </c:pt>
                <c:pt idx="1054">
                  <c:v>131.92472473033467</c:v>
                </c:pt>
                <c:pt idx="1055">
                  <c:v>131.88710538239587</c:v>
                </c:pt>
                <c:pt idx="1056">
                  <c:v>131.86202599282308</c:v>
                </c:pt>
                <c:pt idx="1057">
                  <c:v>131.84948635075042</c:v>
                </c:pt>
                <c:pt idx="1058">
                  <c:v>131.77424923626069</c:v>
                </c:pt>
                <c:pt idx="1059">
                  <c:v>131.77424923626069</c:v>
                </c:pt>
                <c:pt idx="1060">
                  <c:v>131.69901338670792</c:v>
                </c:pt>
                <c:pt idx="1061">
                  <c:v>131.63631781157159</c:v>
                </c:pt>
                <c:pt idx="1062">
                  <c:v>131.54854548178326</c:v>
                </c:pt>
                <c:pt idx="1063">
                  <c:v>131.37300598518672</c:v>
                </c:pt>
                <c:pt idx="1064">
                  <c:v>131.34792947611197</c:v>
                </c:pt>
                <c:pt idx="1065">
                  <c:v>131.34792947611197</c:v>
                </c:pt>
                <c:pt idx="1066">
                  <c:v>131.29777687930491</c:v>
                </c:pt>
                <c:pt idx="1067">
                  <c:v>131.28523881787859</c:v>
                </c:pt>
                <c:pt idx="1068">
                  <c:v>131.27270079156094</c:v>
                </c:pt>
                <c:pt idx="1069">
                  <c:v>131.19747337089731</c:v>
                </c:pt>
                <c:pt idx="1070">
                  <c:v>131.10970964399306</c:v>
                </c:pt>
                <c:pt idx="1071">
                  <c:v>131.09717210912089</c:v>
                </c:pt>
                <c:pt idx="1072">
                  <c:v>131.08463460934652</c:v>
                </c:pt>
                <c:pt idx="1073">
                  <c:v>131.05955971508826</c:v>
                </c:pt>
                <c:pt idx="1074">
                  <c:v>131.05955971508826</c:v>
                </c:pt>
                <c:pt idx="1075">
                  <c:v>131.0344849612124</c:v>
                </c:pt>
                <c:pt idx="1076">
                  <c:v>131.02194763691602</c:v>
                </c:pt>
                <c:pt idx="1077">
                  <c:v>130.98433587458456</c:v>
                </c:pt>
                <c:pt idx="1078">
                  <c:v>130.98433587458456</c:v>
                </c:pt>
                <c:pt idx="1079">
                  <c:v>130.92165030584709</c:v>
                </c:pt>
                <c:pt idx="1080">
                  <c:v>130.85896561429948</c:v>
                </c:pt>
                <c:pt idx="1081">
                  <c:v>130.82135522038419</c:v>
                </c:pt>
                <c:pt idx="1082">
                  <c:v>130.75867193215109</c:v>
                </c:pt>
                <c:pt idx="1083">
                  <c:v>130.70852593297536</c:v>
                </c:pt>
                <c:pt idx="1084">
                  <c:v>130.69598952087131</c:v>
                </c:pt>
                <c:pt idx="1085">
                  <c:v>130.65838049500323</c:v>
                </c:pt>
                <c:pt idx="1086">
                  <c:v>130.60823561818805</c:v>
                </c:pt>
                <c:pt idx="1087">
                  <c:v>130.58316339019981</c:v>
                </c:pt>
                <c:pt idx="1088">
                  <c:v>130.55809130248332</c:v>
                </c:pt>
                <c:pt idx="1089">
                  <c:v>130.39512615104942</c:v>
                </c:pt>
                <c:pt idx="1090">
                  <c:v>130.38259061558952</c:v>
                </c:pt>
                <c:pt idx="1091">
                  <c:v>130.33244882430583</c:v>
                </c:pt>
                <c:pt idx="1092">
                  <c:v>130.26977237389735</c:v>
                </c:pt>
                <c:pt idx="1093">
                  <c:v>130.2447020390874</c:v>
                </c:pt>
                <c:pt idx="1094">
                  <c:v>130.2321669242553</c:v>
                </c:pt>
                <c:pt idx="1095">
                  <c:v>130.19456179004158</c:v>
                </c:pt>
                <c:pt idx="1096">
                  <c:v>130.13188726725053</c:v>
                </c:pt>
                <c:pt idx="1097">
                  <c:v>130.0566789962719</c:v>
                </c:pt>
                <c:pt idx="1098">
                  <c:v>129.98147198664026</c:v>
                </c:pt>
                <c:pt idx="1099">
                  <c:v>129.96893760765491</c:v>
                </c:pt>
                <c:pt idx="1100">
                  <c:v>129.84359574445998</c:v>
                </c:pt>
                <c:pt idx="1101">
                  <c:v>129.73079106224858</c:v>
                </c:pt>
                <c:pt idx="1102">
                  <c:v>129.70572374031303</c:v>
                </c:pt>
                <c:pt idx="1103">
                  <c:v>129.69319013187121</c:v>
                </c:pt>
                <c:pt idx="1104">
                  <c:v>129.65558951664104</c:v>
                </c:pt>
                <c:pt idx="1105">
                  <c:v>129.63052261489304</c:v>
                </c:pt>
                <c:pt idx="1106">
                  <c:v>129.61798921653846</c:v>
                </c:pt>
                <c:pt idx="1107">
                  <c:v>129.51772329007309</c:v>
                </c:pt>
                <c:pt idx="1108">
                  <c:v>129.50519020680045</c:v>
                </c:pt>
                <c:pt idx="1109">
                  <c:v>129.45505822375719</c:v>
                </c:pt>
                <c:pt idx="1110">
                  <c:v>129.39239403250542</c:v>
                </c:pt>
                <c:pt idx="1111">
                  <c:v>129.36732860100238</c:v>
                </c:pt>
                <c:pt idx="1112">
                  <c:v>129.36732860100238</c:v>
                </c:pt>
                <c:pt idx="1113">
                  <c:v>129.36732860100238</c:v>
                </c:pt>
                <c:pt idx="1114">
                  <c:v>129.35479593774744</c:v>
                </c:pt>
                <c:pt idx="1115">
                  <c:v>129.31719815796035</c:v>
                </c:pt>
                <c:pt idx="1116">
                  <c:v>129.21693895157003</c:v>
                </c:pt>
                <c:pt idx="1117">
                  <c:v>129.15427808473518</c:v>
                </c:pt>
                <c:pt idx="1118">
                  <c:v>129.1041500210045</c:v>
                </c:pt>
                <c:pt idx="1119">
                  <c:v>129.07908619903563</c:v>
                </c:pt>
                <c:pt idx="1120">
                  <c:v>129.07908619903563</c:v>
                </c:pt>
                <c:pt idx="1121">
                  <c:v>129.06655434052277</c:v>
                </c:pt>
                <c:pt idx="1122">
                  <c:v>129.05402251698999</c:v>
                </c:pt>
                <c:pt idx="1123">
                  <c:v>129.01642725626493</c:v>
                </c:pt>
                <c:pt idx="1124">
                  <c:v>128.95376918792383</c:v>
                </c:pt>
                <c:pt idx="1125">
                  <c:v>128.86604936111559</c:v>
                </c:pt>
                <c:pt idx="1126">
                  <c:v>128.82845567416814</c:v>
                </c:pt>
                <c:pt idx="1127">
                  <c:v>128.82845567416814</c:v>
                </c:pt>
                <c:pt idx="1128">
                  <c:v>128.76580022857235</c:v>
                </c:pt>
                <c:pt idx="1129">
                  <c:v>128.74073829507796</c:v>
                </c:pt>
                <c:pt idx="1130">
                  <c:v>128.66555333364144</c:v>
                </c:pt>
                <c:pt idx="1131">
                  <c:v>128.66555333364144</c:v>
                </c:pt>
                <c:pt idx="1132">
                  <c:v>128.65302262908872</c:v>
                </c:pt>
                <c:pt idx="1133">
                  <c:v>128.59036963065321</c:v>
                </c:pt>
                <c:pt idx="1134">
                  <c:v>128.57783913582665</c:v>
                </c:pt>
                <c:pt idx="1135">
                  <c:v>128.57783913582665</c:v>
                </c:pt>
                <c:pt idx="1136">
                  <c:v>128.52771750603148</c:v>
                </c:pt>
                <c:pt idx="1137">
                  <c:v>128.51518718595682</c:v>
                </c:pt>
                <c:pt idx="1138">
                  <c:v>128.44000599939588</c:v>
                </c:pt>
                <c:pt idx="1139">
                  <c:v>128.35229620500959</c:v>
                </c:pt>
                <c:pt idx="1140">
                  <c:v>128.31470681722618</c:v>
                </c:pt>
                <c:pt idx="1141">
                  <c:v>128.27711774387237</c:v>
                </c:pt>
                <c:pt idx="1142">
                  <c:v>128.2645881226243</c:v>
                </c:pt>
                <c:pt idx="1143">
                  <c:v>128.21446998696211</c:v>
                </c:pt>
                <c:pt idx="1144">
                  <c:v>128.20194054037546</c:v>
                </c:pt>
                <c:pt idx="1145">
                  <c:v>128.18941112871892</c:v>
                </c:pt>
                <c:pt idx="1146">
                  <c:v>128.17688175199177</c:v>
                </c:pt>
                <c:pt idx="1147">
                  <c:v>128.00147414499233</c:v>
                </c:pt>
                <c:pt idx="1148">
                  <c:v>127.96388769112565</c:v>
                </c:pt>
                <c:pt idx="1149">
                  <c:v>127.96388769112565</c:v>
                </c:pt>
                <c:pt idx="1150">
                  <c:v>127.92630155150627</c:v>
                </c:pt>
                <c:pt idx="1151">
                  <c:v>127.91377290812916</c:v>
                </c:pt>
                <c:pt idx="1152">
                  <c:v>127.91377290812916</c:v>
                </c:pt>
                <c:pt idx="1153">
                  <c:v>127.91377290812916</c:v>
                </c:pt>
                <c:pt idx="1154">
                  <c:v>127.87618718747584</c:v>
                </c:pt>
                <c:pt idx="1155">
                  <c:v>127.86365868374831</c:v>
                </c:pt>
                <c:pt idx="1156">
                  <c:v>127.75090372109</c:v>
                </c:pt>
                <c:pt idx="1157">
                  <c:v>127.71331936183665</c:v>
                </c:pt>
                <c:pt idx="1158">
                  <c:v>127.7007913118903</c:v>
                </c:pt>
                <c:pt idx="1159">
                  <c:v>127.68826329684516</c:v>
                </c:pt>
                <c:pt idx="1160">
                  <c:v>127.66320737145553</c:v>
                </c:pt>
                <c:pt idx="1161">
                  <c:v>127.62562374511189</c:v>
                </c:pt>
                <c:pt idx="1162">
                  <c:v>127.62562374511189</c:v>
                </c:pt>
                <c:pt idx="1163">
                  <c:v>127.60056816870157</c:v>
                </c:pt>
                <c:pt idx="1164">
                  <c:v>127.50034725881875</c:v>
                </c:pt>
                <c:pt idx="1165">
                  <c:v>127.47529238025874</c:v>
                </c:pt>
                <c:pt idx="1166">
                  <c:v>127.45023764125145</c:v>
                </c:pt>
                <c:pt idx="1167">
                  <c:v>127.45023764125145</c:v>
                </c:pt>
                <c:pt idx="1168">
                  <c:v>127.43771032407825</c:v>
                </c:pt>
                <c:pt idx="1169">
                  <c:v>127.38760140423841</c:v>
                </c:pt>
                <c:pt idx="1170">
                  <c:v>127.33749304252856</c:v>
                </c:pt>
                <c:pt idx="1171">
                  <c:v>127.29991213749115</c:v>
                </c:pt>
                <c:pt idx="1172">
                  <c:v>127.24980475239751</c:v>
                </c:pt>
                <c:pt idx="1173">
                  <c:v>127.19969792530677</c:v>
                </c:pt>
                <c:pt idx="1174">
                  <c:v>127.12453873082495</c:v>
                </c:pt>
                <c:pt idx="1175">
                  <c:v>127.11201232045337</c:v>
                </c:pt>
                <c:pt idx="1176">
                  <c:v>127.09948594494907</c:v>
                </c:pt>
                <c:pt idx="1177">
                  <c:v>127.0243284240947</c:v>
                </c:pt>
                <c:pt idx="1178">
                  <c:v>127.01180229264082</c:v>
                </c:pt>
                <c:pt idx="1179">
                  <c:v>127.01180229264082</c:v>
                </c:pt>
                <c:pt idx="1180">
                  <c:v>127.01180229264082</c:v>
                </c:pt>
                <c:pt idx="1181">
                  <c:v>126.97422410744514</c:v>
                </c:pt>
                <c:pt idx="1182">
                  <c:v>126.93664623598315</c:v>
                </c:pt>
                <c:pt idx="1183">
                  <c:v>126.91159449596202</c:v>
                </c:pt>
                <c:pt idx="1184">
                  <c:v>126.86149143418234</c:v>
                </c:pt>
                <c:pt idx="1185">
                  <c:v>126.84896575587122</c:v>
                </c:pt>
                <c:pt idx="1186">
                  <c:v>126.84896575587122</c:v>
                </c:pt>
                <c:pt idx="1187">
                  <c:v>126.81138893004753</c:v>
                </c:pt>
                <c:pt idx="1188">
                  <c:v>126.73623621932852</c:v>
                </c:pt>
                <c:pt idx="1189">
                  <c:v>126.73623621932852</c:v>
                </c:pt>
                <c:pt idx="1190">
                  <c:v>126.71118559452796</c:v>
                </c:pt>
                <c:pt idx="1191">
                  <c:v>126.68613510910401</c:v>
                </c:pt>
                <c:pt idx="1192">
                  <c:v>126.68613510910401</c:v>
                </c:pt>
                <c:pt idx="1193">
                  <c:v>126.67360991865644</c:v>
                </c:pt>
                <c:pt idx="1194">
                  <c:v>126.66108476305087</c:v>
                </c:pt>
                <c:pt idx="1195">
                  <c:v>126.52331035075453</c:v>
                </c:pt>
                <c:pt idx="1196">
                  <c:v>126.43563791930846</c:v>
                </c:pt>
                <c:pt idx="1197">
                  <c:v>126.37301579885296</c:v>
                </c:pt>
                <c:pt idx="1198">
                  <c:v>126.36049147923879</c:v>
                </c:pt>
                <c:pt idx="1199">
                  <c:v>126.34796719444859</c:v>
                </c:pt>
                <c:pt idx="1200">
                  <c:v>126.32291872933722</c:v>
                </c:pt>
                <c:pt idx="1201">
                  <c:v>126.29787040351304</c:v>
                </c:pt>
                <c:pt idx="1202">
                  <c:v>126.27282221697035</c:v>
                </c:pt>
                <c:pt idx="1203">
                  <c:v>126.24777416970331</c:v>
                </c:pt>
                <c:pt idx="1204">
                  <c:v>126.24777416970331</c:v>
                </c:pt>
                <c:pt idx="1205">
                  <c:v>126.23525019829638</c:v>
                </c:pt>
                <c:pt idx="1206">
                  <c:v>126.2227262617062</c:v>
                </c:pt>
                <c:pt idx="1207">
                  <c:v>126.2227262617062</c:v>
                </c:pt>
                <c:pt idx="1208">
                  <c:v>126.17263086349871</c:v>
                </c:pt>
                <c:pt idx="1209">
                  <c:v>126.16010710098155</c:v>
                </c:pt>
                <c:pt idx="1210">
                  <c:v>126.11001239903001</c:v>
                </c:pt>
                <c:pt idx="1211">
                  <c:v>126.08496525691447</c:v>
                </c:pt>
                <c:pt idx="1212">
                  <c:v>126.04739480480025</c:v>
                </c:pt>
                <c:pt idx="1213">
                  <c:v>126.03487139037503</c:v>
                </c:pt>
                <c:pt idx="1214">
                  <c:v>126.00982466593962</c:v>
                </c:pt>
                <c:pt idx="1215">
                  <c:v>126.00982466593962</c:v>
                </c:pt>
                <c:pt idx="1216">
                  <c:v>126.00982466593962</c:v>
                </c:pt>
                <c:pt idx="1217">
                  <c:v>125.99730135592796</c:v>
                </c:pt>
                <c:pt idx="1218">
                  <c:v>125.95973163470858</c:v>
                </c:pt>
                <c:pt idx="1219">
                  <c:v>125.89711612868496</c:v>
                </c:pt>
                <c:pt idx="1220">
                  <c:v>125.84702435022209</c:v>
                </c:pt>
                <c:pt idx="1221">
                  <c:v>125.82197866976014</c:v>
                </c:pt>
                <c:pt idx="1222">
                  <c:v>125.82197866976014</c:v>
                </c:pt>
                <c:pt idx="1223">
                  <c:v>125.7969331284702</c:v>
                </c:pt>
                <c:pt idx="1224">
                  <c:v>125.74684246338325</c:v>
                </c:pt>
                <c:pt idx="1225">
                  <c:v>125.72179733957471</c:v>
                </c:pt>
                <c:pt idx="1226">
                  <c:v>125.70927482985168</c:v>
                </c:pt>
                <c:pt idx="1227">
                  <c:v>125.70927482985168</c:v>
                </c:pt>
                <c:pt idx="1228">
                  <c:v>125.70927482985168</c:v>
                </c:pt>
                <c:pt idx="1229">
                  <c:v>125.63414050200515</c:v>
                </c:pt>
                <c:pt idx="1230">
                  <c:v>125.60909600432161</c:v>
                </c:pt>
                <c:pt idx="1231">
                  <c:v>125.4463101602459</c:v>
                </c:pt>
                <c:pt idx="1232">
                  <c:v>125.43378841566012</c:v>
                </c:pt>
                <c:pt idx="1233">
                  <c:v>125.38370178501668</c:v>
                </c:pt>
                <c:pt idx="1234">
                  <c:v>125.32109427898293</c:v>
                </c:pt>
                <c:pt idx="1235">
                  <c:v>125.3085728820717</c:v>
                </c:pt>
                <c:pt idx="1236">
                  <c:v>125.29605151992402</c:v>
                </c:pt>
                <c:pt idx="1237">
                  <c:v>125.25848764205472</c:v>
                </c:pt>
                <c:pt idx="1238">
                  <c:v>125.22092407703109</c:v>
                </c:pt>
                <c:pt idx="1239">
                  <c:v>125.17083981028148</c:v>
                </c:pt>
                <c:pt idx="1240">
                  <c:v>125.17083981028148</c:v>
                </c:pt>
                <c:pt idx="1241">
                  <c:v>125.12075609962142</c:v>
                </c:pt>
                <c:pt idx="1242">
                  <c:v>125.10823525884</c:v>
                </c:pt>
                <c:pt idx="1243">
                  <c:v>125.05815224322716</c:v>
                </c:pt>
                <c:pt idx="1244">
                  <c:v>125.05815224322716</c:v>
                </c:pt>
                <c:pt idx="1245">
                  <c:v>125.04563157619859</c:v>
                </c:pt>
                <c:pt idx="1246">
                  <c:v>125.04563157619859</c:v>
                </c:pt>
                <c:pt idx="1247">
                  <c:v>124.87034588605448</c:v>
                </c:pt>
                <c:pt idx="1248">
                  <c:v>124.72010642804582</c:v>
                </c:pt>
                <c:pt idx="1249">
                  <c:v>124.69506700462752</c:v>
                </c:pt>
                <c:pt idx="1250">
                  <c:v>124.69506700462752</c:v>
                </c:pt>
                <c:pt idx="1251">
                  <c:v>124.68254734501116</c:v>
                </c:pt>
                <c:pt idx="1252">
                  <c:v>124.65750812996049</c:v>
                </c:pt>
                <c:pt idx="1253">
                  <c:v>124.60743011656712</c:v>
                </c:pt>
                <c:pt idx="1254">
                  <c:v>124.5448333810937</c:v>
                </c:pt>
                <c:pt idx="1255">
                  <c:v>124.53231413816094</c:v>
                </c:pt>
                <c:pt idx="1256">
                  <c:v>124.50727575645159</c:v>
                </c:pt>
                <c:pt idx="1257">
                  <c:v>124.48223751361238</c:v>
                </c:pt>
                <c:pt idx="1258">
                  <c:v>124.41964251403346</c:v>
                </c:pt>
                <c:pt idx="1259">
                  <c:v>124.38208593084192</c:v>
                </c:pt>
                <c:pt idx="1260">
                  <c:v>124.35704838226722</c:v>
                </c:pt>
                <c:pt idx="1261">
                  <c:v>124.35704838226722</c:v>
                </c:pt>
                <c:pt idx="1262">
                  <c:v>124.34452966004361</c:v>
                </c:pt>
                <c:pt idx="1263">
                  <c:v>124.3069737016191</c:v>
                </c:pt>
                <c:pt idx="1264">
                  <c:v>124.2568995762678</c:v>
                </c:pt>
                <c:pt idx="1265">
                  <c:v>124.23186272181411</c:v>
                </c:pt>
                <c:pt idx="1266">
                  <c:v>124.21934434664026</c:v>
                </c:pt>
                <c:pt idx="1267">
                  <c:v>124.18178942932195</c:v>
                </c:pt>
                <c:pt idx="1268">
                  <c:v>124.13171669201184</c:v>
                </c:pt>
                <c:pt idx="1269">
                  <c:v>124.11919859442612</c:v>
                </c:pt>
                <c:pt idx="1270">
                  <c:v>124.10668053153572</c:v>
                </c:pt>
                <c:pt idx="1271">
                  <c:v>124.09416250333986</c:v>
                </c:pt>
                <c:pt idx="1272">
                  <c:v>124.08164450983789</c:v>
                </c:pt>
                <c:pt idx="1273">
                  <c:v>124.04409073748792</c:v>
                </c:pt>
                <c:pt idx="1274">
                  <c:v>124.01905506271073</c:v>
                </c:pt>
                <c:pt idx="1275">
                  <c:v>124.00653727735686</c:v>
                </c:pt>
                <c:pt idx="1276">
                  <c:v>123.99401952669179</c:v>
                </c:pt>
                <c:pt idx="1277">
                  <c:v>123.99401952669179</c:v>
                </c:pt>
                <c:pt idx="1278">
                  <c:v>123.95646648282251</c:v>
                </c:pt>
                <c:pt idx="1279">
                  <c:v>123.94394887090563</c:v>
                </c:pt>
                <c:pt idx="1280">
                  <c:v>123.94394887090563</c:v>
                </c:pt>
                <c:pt idx="1281">
                  <c:v>123.93143129367402</c:v>
                </c:pt>
                <c:pt idx="1282">
                  <c:v>123.93143129367402</c:v>
                </c:pt>
                <c:pt idx="1283">
                  <c:v>123.93143129367402</c:v>
                </c:pt>
                <c:pt idx="1284">
                  <c:v>123.85632655863461</c:v>
                </c:pt>
                <c:pt idx="1285">
                  <c:v>123.81877465930779</c:v>
                </c:pt>
                <c:pt idx="1286">
                  <c:v>123.80625742888931</c:v>
                </c:pt>
                <c:pt idx="1287">
                  <c:v>123.80625742888931</c:v>
                </c:pt>
                <c:pt idx="1288">
                  <c:v>123.74367179694319</c:v>
                </c:pt>
                <c:pt idx="1289">
                  <c:v>123.73115477457821</c:v>
                </c:pt>
                <c:pt idx="1290">
                  <c:v>123.70612083386672</c:v>
                </c:pt>
                <c:pt idx="1291">
                  <c:v>123.70612083386672</c:v>
                </c:pt>
                <c:pt idx="1292">
                  <c:v>123.60598645782908</c:v>
                </c:pt>
                <c:pt idx="1293">
                  <c:v>123.5934698168285</c:v>
                </c:pt>
                <c:pt idx="1294">
                  <c:v>123.54340359947088</c:v>
                </c:pt>
                <c:pt idx="1295">
                  <c:v>123.50585430040962</c:v>
                </c:pt>
                <c:pt idx="1296">
                  <c:v>123.48082160767089</c:v>
                </c:pt>
                <c:pt idx="1297">
                  <c:v>123.44327282850159</c:v>
                </c:pt>
                <c:pt idx="1298">
                  <c:v>123.40572436124167</c:v>
                </c:pt>
                <c:pt idx="1299">
                  <c:v>123.28056505613941</c:v>
                </c:pt>
                <c:pt idx="1300">
                  <c:v>123.28056505613941</c:v>
                </c:pt>
                <c:pt idx="1301">
                  <c:v>123.24301794026351</c:v>
                </c:pt>
                <c:pt idx="1302">
                  <c:v>123.14289382226173</c:v>
                </c:pt>
                <c:pt idx="1303">
                  <c:v>123.14289382226173</c:v>
                </c:pt>
                <c:pt idx="1304">
                  <c:v>123.10534784958118</c:v>
                </c:pt>
                <c:pt idx="1305">
                  <c:v>123.06780218863609</c:v>
                </c:pt>
                <c:pt idx="1306">
                  <c:v>123.01774179226443</c:v>
                </c:pt>
                <c:pt idx="1307">
                  <c:v>122.98019685862698</c:v>
                </c:pt>
                <c:pt idx="1308">
                  <c:v>122.9551670760205</c:v>
                </c:pt>
                <c:pt idx="1309">
                  <c:v>122.88007855926668</c:v>
                </c:pt>
                <c:pt idx="1310">
                  <c:v>122.86756392766394</c:v>
                </c:pt>
                <c:pt idx="1311">
                  <c:v>122.86756392766394</c:v>
                </c:pt>
                <c:pt idx="1312">
                  <c:v>122.83002024059499</c:v>
                </c:pt>
                <c:pt idx="1313">
                  <c:v>122.80499128899123</c:v>
                </c:pt>
                <c:pt idx="1314">
                  <c:v>122.76744812123462</c:v>
                </c:pt>
                <c:pt idx="1315">
                  <c:v>122.72990526503969</c:v>
                </c:pt>
                <c:pt idx="1316">
                  <c:v>122.71739104887398</c:v>
                </c:pt>
                <c:pt idx="1317">
                  <c:v>122.71739104887398</c:v>
                </c:pt>
                <c:pt idx="1318">
                  <c:v>122.66733453035499</c:v>
                </c:pt>
                <c:pt idx="1319">
                  <c:v>122.66733453035499</c:v>
                </c:pt>
                <c:pt idx="1320">
                  <c:v>122.62979250489681</c:v>
                </c:pt>
                <c:pt idx="1321">
                  <c:v>122.59225079092955</c:v>
                </c:pt>
                <c:pt idx="1322">
                  <c:v>122.5296819598004</c:v>
                </c:pt>
                <c:pt idx="1323">
                  <c:v>122.50465466958443</c:v>
                </c:pt>
                <c:pt idx="1324">
                  <c:v>122.50465466958443</c:v>
                </c:pt>
                <c:pt idx="1325">
                  <c:v>122.44208704958368</c:v>
                </c:pt>
                <c:pt idx="1326">
                  <c:v>122.42957362938452</c:v>
                </c:pt>
                <c:pt idx="1327">
                  <c:v>122.40454689278153</c:v>
                </c:pt>
                <c:pt idx="1328">
                  <c:v>122.36700704735452</c:v>
                </c:pt>
                <c:pt idx="1329">
                  <c:v>122.34198065671319</c:v>
                </c:pt>
                <c:pt idx="1330">
                  <c:v>122.26690231501433</c:v>
                </c:pt>
                <c:pt idx="1331">
                  <c:v>122.26690231501433</c:v>
                </c:pt>
                <c:pt idx="1332">
                  <c:v>122.26690231501433</c:v>
                </c:pt>
                <c:pt idx="1333">
                  <c:v>122.26690231501433</c:v>
                </c:pt>
                <c:pt idx="1334">
                  <c:v>122.26690231501433</c:v>
                </c:pt>
                <c:pt idx="1335">
                  <c:v>122.26690231501433</c:v>
                </c:pt>
                <c:pt idx="1336">
                  <c:v>122.22936361113119</c:v>
                </c:pt>
                <c:pt idx="1337">
                  <c:v>122.17931249017171</c:v>
                </c:pt>
                <c:pt idx="1338">
                  <c:v>122.17931249017171</c:v>
                </c:pt>
                <c:pt idx="1339">
                  <c:v>122.10423684624969</c:v>
                </c:pt>
                <c:pt idx="1340">
                  <c:v>122.10423684624969</c:v>
                </c:pt>
                <c:pt idx="1341">
                  <c:v>122.05418710857987</c:v>
                </c:pt>
                <c:pt idx="1342">
                  <c:v>122.02916244721128</c:v>
                </c:pt>
                <c:pt idx="1343">
                  <c:v>122.00413792414594</c:v>
                </c:pt>
                <c:pt idx="1344">
                  <c:v>121.95408929290224</c:v>
                </c:pt>
                <c:pt idx="1345">
                  <c:v>121.94157722152192</c:v>
                </c:pt>
                <c:pt idx="1346">
                  <c:v>121.91655318247307</c:v>
                </c:pt>
                <c:pt idx="1347">
                  <c:v>121.91655318247307</c:v>
                </c:pt>
                <c:pt idx="1348">
                  <c:v>121.86650551920235</c:v>
                </c:pt>
                <c:pt idx="1349">
                  <c:v>121.80394671785571</c:v>
                </c:pt>
                <c:pt idx="1350">
                  <c:v>121.80394671785571</c:v>
                </c:pt>
                <c:pt idx="1351">
                  <c:v>121.77892343926287</c:v>
                </c:pt>
                <c:pt idx="1352">
                  <c:v>121.75390029891616</c:v>
                </c:pt>
                <c:pt idx="1353">
                  <c:v>121.69134305283906</c:v>
                </c:pt>
                <c:pt idx="1354">
                  <c:v>121.67883170729615</c:v>
                </c:pt>
                <c:pt idx="1355">
                  <c:v>121.65380911987711</c:v>
                </c:pt>
                <c:pt idx="1356">
                  <c:v>121.65380911987711</c:v>
                </c:pt>
                <c:pt idx="1357">
                  <c:v>121.61627549790488</c:v>
                </c:pt>
                <c:pt idx="1358">
                  <c:v>121.61627549790488</c:v>
                </c:pt>
                <c:pt idx="1359">
                  <c:v>121.59125325601927</c:v>
                </c:pt>
                <c:pt idx="1360">
                  <c:v>121.57874218690311</c:v>
                </c:pt>
                <c:pt idx="1361">
                  <c:v>121.56623115233705</c:v>
                </c:pt>
                <c:pt idx="1362">
                  <c:v>121.55372015232042</c:v>
                </c:pt>
                <c:pt idx="1363">
                  <c:v>121.5286982559326</c:v>
                </c:pt>
                <c:pt idx="1364">
                  <c:v>121.47865487771855</c:v>
                </c:pt>
                <c:pt idx="1365">
                  <c:v>121.42861205221541</c:v>
                </c:pt>
                <c:pt idx="1366">
                  <c:v>121.42861205221541</c:v>
                </c:pt>
                <c:pt idx="1367">
                  <c:v>121.37856977937749</c:v>
                </c:pt>
                <c:pt idx="1368">
                  <c:v>121.32852805915921</c:v>
                </c:pt>
                <c:pt idx="1369">
                  <c:v>121.32852805915921</c:v>
                </c:pt>
                <c:pt idx="1370">
                  <c:v>121.31601771544609</c:v>
                </c:pt>
                <c:pt idx="1371">
                  <c:v>121.16589628442775</c:v>
                </c:pt>
                <c:pt idx="1372">
                  <c:v>121.16589628442775</c:v>
                </c:pt>
                <c:pt idx="1373">
                  <c:v>121.12836670357004</c:v>
                </c:pt>
                <c:pt idx="1374">
                  <c:v>121.11585691233404</c:v>
                </c:pt>
                <c:pt idx="1375">
                  <c:v>121.07832774576575</c:v>
                </c:pt>
                <c:pt idx="1376">
                  <c:v>121.0658180926205</c:v>
                </c:pt>
                <c:pt idx="1377">
                  <c:v>121.02828934030745</c:v>
                </c:pt>
                <c:pt idx="1378">
                  <c:v>121.02828934030745</c:v>
                </c:pt>
                <c:pt idx="1379">
                  <c:v>121.01577982524161</c:v>
                </c:pt>
                <c:pt idx="1380">
                  <c:v>121.00327034469382</c:v>
                </c:pt>
                <c:pt idx="1381">
                  <c:v>120.91570494730531</c:v>
                </c:pt>
                <c:pt idx="1382">
                  <c:v>120.86566833665677</c:v>
                </c:pt>
                <c:pt idx="1383">
                  <c:v>120.72807050427161</c:v>
                </c:pt>
                <c:pt idx="1384">
                  <c:v>120.71556181744279</c:v>
                </c:pt>
                <c:pt idx="1385">
                  <c:v>120.70305316511495</c:v>
                </c:pt>
                <c:pt idx="1386">
                  <c:v>120.65301890079911</c:v>
                </c:pt>
                <c:pt idx="1387">
                  <c:v>120.65301890079911</c:v>
                </c:pt>
                <c:pt idx="1388">
                  <c:v>120.64051042096548</c:v>
                </c:pt>
                <c:pt idx="1389">
                  <c:v>120.62800197562855</c:v>
                </c:pt>
                <c:pt idx="1390">
                  <c:v>120.62800197562855</c:v>
                </c:pt>
                <c:pt idx="1391">
                  <c:v>120.61549356478761</c:v>
                </c:pt>
                <c:pt idx="1392">
                  <c:v>120.57796853923368</c:v>
                </c:pt>
                <c:pt idx="1393">
                  <c:v>120.54044382411809</c:v>
                </c:pt>
                <c:pt idx="1394">
                  <c:v>120.54044382411809</c:v>
                </c:pt>
                <c:pt idx="1395">
                  <c:v>120.52793565472922</c:v>
                </c:pt>
                <c:pt idx="1396">
                  <c:v>120.52793565472922</c:v>
                </c:pt>
                <c:pt idx="1397">
                  <c:v>120.49041135350154</c:v>
                </c:pt>
                <c:pt idx="1398">
                  <c:v>120.46539532512514</c:v>
                </c:pt>
                <c:pt idx="1399">
                  <c:v>120.4528873626674</c:v>
                </c:pt>
                <c:pt idx="1400">
                  <c:v>120.42787154120934</c:v>
                </c:pt>
                <c:pt idx="1401">
                  <c:v>120.41536368220758</c:v>
                </c:pt>
                <c:pt idx="1402">
                  <c:v>120.40285585768972</c:v>
                </c:pt>
                <c:pt idx="1403">
                  <c:v>120.31530205155426</c:v>
                </c:pt>
                <c:pt idx="1404">
                  <c:v>120.29028698868727</c:v>
                </c:pt>
                <c:pt idx="1405">
                  <c:v>120.26527206372742</c:v>
                </c:pt>
                <c:pt idx="1406">
                  <c:v>120.26527206372742</c:v>
                </c:pt>
                <c:pt idx="1407">
                  <c:v>120.25276465296093</c:v>
                </c:pt>
                <c:pt idx="1408">
                  <c:v>120.21524262750651</c:v>
                </c:pt>
                <c:pt idx="1409">
                  <c:v>120.19022811623404</c:v>
                </c:pt>
                <c:pt idx="1410">
                  <c:v>120.15270660785684</c:v>
                </c:pt>
                <c:pt idx="1411">
                  <c:v>120.14019950733666</c:v>
                </c:pt>
                <c:pt idx="1412">
                  <c:v>120.14019950733666</c:v>
                </c:pt>
                <c:pt idx="1413">
                  <c:v>120.14019950733666</c:v>
                </c:pt>
                <c:pt idx="1414">
                  <c:v>120.12769244128472</c:v>
                </c:pt>
                <c:pt idx="1415">
                  <c:v>120.10267841258282</c:v>
                </c:pt>
                <c:pt idx="1416">
                  <c:v>120.02763715364136</c:v>
                </c:pt>
                <c:pt idx="1417">
                  <c:v>120.00262367636336</c:v>
                </c:pt>
                <c:pt idx="1418">
                  <c:v>119.99011698941537</c:v>
                </c:pt>
                <c:pt idx="1419">
                  <c:v>119.95259713532695</c:v>
                </c:pt>
                <c:pt idx="1420">
                  <c:v>119.94009058621364</c:v>
                </c:pt>
                <c:pt idx="1421">
                  <c:v>119.94009058621364</c:v>
                </c:pt>
                <c:pt idx="1422">
                  <c:v>119.90257114561214</c:v>
                </c:pt>
                <c:pt idx="1423">
                  <c:v>119.8900647343221</c:v>
                </c:pt>
                <c:pt idx="1424">
                  <c:v>119.8900647343221</c:v>
                </c:pt>
                <c:pt idx="1425">
                  <c:v>119.87755835748611</c:v>
                </c:pt>
                <c:pt idx="1426">
                  <c:v>119.84003943369532</c:v>
                </c:pt>
                <c:pt idx="1427">
                  <c:v>119.79001468428781</c:v>
                </c:pt>
                <c:pt idx="1428">
                  <c:v>119.75249648394248</c:v>
                </c:pt>
                <c:pt idx="1429">
                  <c:v>119.72748452261129</c:v>
                </c:pt>
                <c:pt idx="1430">
                  <c:v>119.70247269905934</c:v>
                </c:pt>
                <c:pt idx="1431">
                  <c:v>119.67746101328095</c:v>
                </c:pt>
                <c:pt idx="1432">
                  <c:v>119.65244946527045</c:v>
                </c:pt>
                <c:pt idx="1433">
                  <c:v>119.62743805502217</c:v>
                </c:pt>
                <c:pt idx="1434">
                  <c:v>119.62743805502217</c:v>
                </c:pt>
                <c:pt idx="1435">
                  <c:v>119.61493240155707</c:v>
                </c:pt>
                <c:pt idx="1436">
                  <c:v>119.61493240155707</c:v>
                </c:pt>
                <c:pt idx="1437">
                  <c:v>119.58992119794145</c:v>
                </c:pt>
                <c:pt idx="1438">
                  <c:v>119.58992119794145</c:v>
                </c:pt>
                <c:pt idx="1439">
                  <c:v>119.55240465079375</c:v>
                </c:pt>
                <c:pt idx="1440">
                  <c:v>119.52739379153749</c:v>
                </c:pt>
                <c:pt idx="1441">
                  <c:v>119.52739379153749</c:v>
                </c:pt>
                <c:pt idx="1442">
                  <c:v>119.52739379153749</c:v>
                </c:pt>
                <c:pt idx="1443">
                  <c:v>119.51488841355989</c:v>
                </c:pt>
                <c:pt idx="1444">
                  <c:v>119.50238307001503</c:v>
                </c:pt>
                <c:pt idx="1445">
                  <c:v>119.4773724862207</c:v>
                </c:pt>
                <c:pt idx="1446">
                  <c:v>119.46486724596981</c:v>
                </c:pt>
                <c:pt idx="1447">
                  <c:v>119.45236204014884</c:v>
                </c:pt>
                <c:pt idx="1448">
                  <c:v>119.43985686875705</c:v>
                </c:pt>
                <c:pt idx="1449">
                  <c:v>119.42735173179373</c:v>
                </c:pt>
                <c:pt idx="1450">
                  <c:v>119.41484662925822</c:v>
                </c:pt>
                <c:pt idx="1451">
                  <c:v>119.41484662925822</c:v>
                </c:pt>
                <c:pt idx="1452">
                  <c:v>119.33981673698852</c:v>
                </c:pt>
                <c:pt idx="1453">
                  <c:v>119.32731187542753</c:v>
                </c:pt>
                <c:pt idx="1454">
                  <c:v>119.31480704828866</c:v>
                </c:pt>
                <c:pt idx="1455">
                  <c:v>119.21476967028788</c:v>
                </c:pt>
                <c:pt idx="1456">
                  <c:v>119.17725622141633</c:v>
                </c:pt>
                <c:pt idx="1457">
                  <c:v>119.16475180728726</c:v>
                </c:pt>
                <c:pt idx="1458">
                  <c:v>119.13974308226705</c:v>
                </c:pt>
                <c:pt idx="1459">
                  <c:v>119.12723877137446</c:v>
                </c:pt>
                <c:pt idx="1460">
                  <c:v>119.03970955858765</c:v>
                </c:pt>
                <c:pt idx="1461">
                  <c:v>119.01470152173979</c:v>
                </c:pt>
                <c:pt idx="1462">
                  <c:v>119.01470152173979</c:v>
                </c:pt>
                <c:pt idx="1463">
                  <c:v>118.98969362250941</c:v>
                </c:pt>
                <c:pt idx="1464">
                  <c:v>118.8771597788366</c:v>
                </c:pt>
                <c:pt idx="1465">
                  <c:v>118.83964911677603</c:v>
                </c:pt>
                <c:pt idx="1466">
                  <c:v>118.82714563154568</c:v>
                </c:pt>
                <c:pt idx="1467">
                  <c:v>118.82714563154568</c:v>
                </c:pt>
                <c:pt idx="1468">
                  <c:v>118.75212544240701</c:v>
                </c:pt>
                <c:pt idx="1469">
                  <c:v>118.72711898781751</c:v>
                </c:pt>
                <c:pt idx="1470">
                  <c:v>118.70211267078022</c:v>
                </c:pt>
                <c:pt idx="1471">
                  <c:v>118.68960956384191</c:v>
                </c:pt>
                <c:pt idx="1472">
                  <c:v>118.68960956384191</c:v>
                </c:pt>
                <c:pt idx="1473">
                  <c:v>118.65210044933976</c:v>
                </c:pt>
                <c:pt idx="1474">
                  <c:v>118.63959747994093</c:v>
                </c:pt>
                <c:pt idx="1475">
                  <c:v>118.6270945449252</c:v>
                </c:pt>
                <c:pt idx="1476">
                  <c:v>118.6270945449252</c:v>
                </c:pt>
                <c:pt idx="1477">
                  <c:v>118.60208877804021</c:v>
                </c:pt>
                <c:pt idx="1478">
                  <c:v>118.60208877804021</c:v>
                </c:pt>
                <c:pt idx="1479">
                  <c:v>118.52707230250603</c:v>
                </c:pt>
                <c:pt idx="1480">
                  <c:v>118.51456967690633</c:v>
                </c:pt>
                <c:pt idx="1481">
                  <c:v>118.51456967690633</c:v>
                </c:pt>
                <c:pt idx="1482">
                  <c:v>118.47706200636051</c:v>
                </c:pt>
                <c:pt idx="1483">
                  <c:v>118.47706200636051</c:v>
                </c:pt>
                <c:pt idx="1484">
                  <c:v>118.46455951826064</c:v>
                </c:pt>
                <c:pt idx="1485">
                  <c:v>118.4145499095859</c:v>
                </c:pt>
                <c:pt idx="1486">
                  <c:v>118.4145499095859</c:v>
                </c:pt>
                <c:pt idx="1487">
                  <c:v>118.377043063971</c:v>
                </c:pt>
                <c:pt idx="1488">
                  <c:v>118.377043063971</c:v>
                </c:pt>
                <c:pt idx="1489">
                  <c:v>118.36454085083676</c:v>
                </c:pt>
                <c:pt idx="1490">
                  <c:v>118.33953652767015</c:v>
                </c:pt>
                <c:pt idx="1491">
                  <c:v>118.31453234196793</c:v>
                </c:pt>
                <c:pt idx="1492">
                  <c:v>118.28952829372447</c:v>
                </c:pt>
                <c:pt idx="1493">
                  <c:v>118.27702632114801</c:v>
                </c:pt>
                <c:pt idx="1494">
                  <c:v>118.23952060959115</c:v>
                </c:pt>
                <c:pt idx="1495">
                  <c:v>118.20201520727825</c:v>
                </c:pt>
                <c:pt idx="1496">
                  <c:v>118.20201520727825</c:v>
                </c:pt>
                <c:pt idx="1497">
                  <c:v>118.18951347522484</c:v>
                </c:pt>
                <c:pt idx="1498">
                  <c:v>118.16451011419018</c:v>
                </c:pt>
                <c:pt idx="1499">
                  <c:v>118.15200848520749</c:v>
                </c:pt>
                <c:pt idx="1500">
                  <c:v>118.13950689058028</c:v>
                </c:pt>
                <c:pt idx="1501">
                  <c:v>118.13950689058028</c:v>
                </c:pt>
                <c:pt idx="1502">
                  <c:v>118.08950085561213</c:v>
                </c:pt>
                <c:pt idx="1503">
                  <c:v>118.07699943275173</c:v>
                </c:pt>
                <c:pt idx="1504">
                  <c:v>118.07699943275173</c:v>
                </c:pt>
                <c:pt idx="1505">
                  <c:v>118.03949537027513</c:v>
                </c:pt>
                <c:pt idx="1506">
                  <c:v>117.9769892864537</c:v>
                </c:pt>
                <c:pt idx="1507">
                  <c:v>117.93948604831346</c:v>
                </c:pt>
                <c:pt idx="1508">
                  <c:v>117.93948604831346</c:v>
                </c:pt>
                <c:pt idx="1509">
                  <c:v>117.92698503762122</c:v>
                </c:pt>
                <c:pt idx="1510">
                  <c:v>117.91448406127174</c:v>
                </c:pt>
                <c:pt idx="1511">
                  <c:v>117.86448049928715</c:v>
                </c:pt>
                <c:pt idx="1512">
                  <c:v>117.80197681943341</c:v>
                </c:pt>
                <c:pt idx="1513">
                  <c:v>117.78947618647251</c:v>
                </c:pt>
                <c:pt idx="1514">
                  <c:v>117.78947618647251</c:v>
                </c:pt>
                <c:pt idx="1515">
                  <c:v>117.78947618647251</c:v>
                </c:pt>
                <c:pt idx="1516">
                  <c:v>117.76447502355492</c:v>
                </c:pt>
                <c:pt idx="1517">
                  <c:v>117.75197449359682</c:v>
                </c:pt>
                <c:pt idx="1518">
                  <c:v>117.75197449359682</c:v>
                </c:pt>
                <c:pt idx="1519">
                  <c:v>117.72697353667843</c:v>
                </c:pt>
                <c:pt idx="1520">
                  <c:v>117.72697353667843</c:v>
                </c:pt>
                <c:pt idx="1521">
                  <c:v>117.71447310971675</c:v>
                </c:pt>
                <c:pt idx="1522">
                  <c:v>117.67697203481322</c:v>
                </c:pt>
                <c:pt idx="1523">
                  <c:v>117.66447174517019</c:v>
                </c:pt>
                <c:pt idx="1524">
                  <c:v>117.58947072817318</c:v>
                </c:pt>
                <c:pt idx="1525">
                  <c:v>117.58947072817318</c:v>
                </c:pt>
                <c:pt idx="1526">
                  <c:v>117.56447066377098</c:v>
                </c:pt>
                <c:pt idx="1527">
                  <c:v>117.56447066377098</c:v>
                </c:pt>
                <c:pt idx="1528">
                  <c:v>117.56447066377098</c:v>
                </c:pt>
                <c:pt idx="1529">
                  <c:v>117.55197068305358</c:v>
                </c:pt>
                <c:pt idx="1530">
                  <c:v>117.51447094682783</c:v>
                </c:pt>
                <c:pt idx="1531">
                  <c:v>117.46447177899533</c:v>
                </c:pt>
                <c:pt idx="1532">
                  <c:v>117.45197207283044</c:v>
                </c:pt>
                <c:pt idx="1533">
                  <c:v>117.43947240098146</c:v>
                </c:pt>
                <c:pt idx="1534">
                  <c:v>117.43947240098146</c:v>
                </c:pt>
                <c:pt idx="1535">
                  <c:v>117.42697276344762</c:v>
                </c:pt>
                <c:pt idx="1536">
                  <c:v>117.40197359132269</c:v>
                </c:pt>
                <c:pt idx="1537">
                  <c:v>117.40197359132269</c:v>
                </c:pt>
                <c:pt idx="1538">
                  <c:v>117.38947405673014</c:v>
                </c:pt>
                <c:pt idx="1539">
                  <c:v>117.38947405673014</c:v>
                </c:pt>
                <c:pt idx="1540">
                  <c:v>117.33947626147645</c:v>
                </c:pt>
                <c:pt idx="1541">
                  <c:v>117.33947626147645</c:v>
                </c:pt>
                <c:pt idx="1542">
                  <c:v>117.33947626147645</c:v>
                </c:pt>
                <c:pt idx="1543">
                  <c:v>117.31447756970954</c:v>
                </c:pt>
                <c:pt idx="1544">
                  <c:v>117.28947901517512</c:v>
                </c:pt>
                <c:pt idx="1545">
                  <c:v>117.22698322919386</c:v>
                </c:pt>
                <c:pt idx="1546">
                  <c:v>117.18948616924877</c:v>
                </c:pt>
                <c:pt idx="1547">
                  <c:v>117.17698721787009</c:v>
                </c:pt>
                <c:pt idx="1548">
                  <c:v>117.16448830079179</c:v>
                </c:pt>
                <c:pt idx="1549">
                  <c:v>117.15198941801309</c:v>
                </c:pt>
                <c:pt idx="1550">
                  <c:v>117.13949056953334</c:v>
                </c:pt>
                <c:pt idx="1551">
                  <c:v>117.11449297546778</c:v>
                </c:pt>
                <c:pt idx="1552">
                  <c:v>117.11449297546778</c:v>
                </c:pt>
                <c:pt idx="1553">
                  <c:v>117.08949551858947</c:v>
                </c:pt>
                <c:pt idx="1554">
                  <c:v>117.08949551858947</c:v>
                </c:pt>
                <c:pt idx="1555">
                  <c:v>117.05199959048574</c:v>
                </c:pt>
                <c:pt idx="1556">
                  <c:v>117.05199959048574</c:v>
                </c:pt>
                <c:pt idx="1557">
                  <c:v>117.00200549978338</c:v>
                </c:pt>
                <c:pt idx="1558">
                  <c:v>117.00200549978338</c:v>
                </c:pt>
                <c:pt idx="1559">
                  <c:v>116.91451716120966</c:v>
                </c:pt>
                <c:pt idx="1560">
                  <c:v>116.86452457917868</c:v>
                </c:pt>
                <c:pt idx="1561">
                  <c:v>116.86452457917868</c:v>
                </c:pt>
                <c:pt idx="1562">
                  <c:v>116.80203462299525</c:v>
                </c:pt>
                <c:pt idx="1563">
                  <c:v>116.78953673459887</c:v>
                </c:pt>
                <c:pt idx="1564">
                  <c:v>116.77703888048097</c:v>
                </c:pt>
                <c:pt idx="1565">
                  <c:v>116.77703888048097</c:v>
                </c:pt>
                <c:pt idx="1566">
                  <c:v>116.73954552379092</c:v>
                </c:pt>
                <c:pt idx="1567">
                  <c:v>116.72704780677978</c:v>
                </c:pt>
                <c:pt idx="1568">
                  <c:v>116.72704780677978</c:v>
                </c:pt>
                <c:pt idx="1569">
                  <c:v>116.7020524755816</c:v>
                </c:pt>
                <c:pt idx="1570">
                  <c:v>116.68955486139313</c:v>
                </c:pt>
                <c:pt idx="1571">
                  <c:v>116.67705728147749</c:v>
                </c:pt>
                <c:pt idx="1572">
                  <c:v>116.66455973583395</c:v>
                </c:pt>
                <c:pt idx="1573">
                  <c:v>116.6520622244618</c:v>
                </c:pt>
                <c:pt idx="1574">
                  <c:v>116.6520622244618</c:v>
                </c:pt>
                <c:pt idx="1575">
                  <c:v>116.63956474736037</c:v>
                </c:pt>
                <c:pt idx="1576">
                  <c:v>116.62706730452892</c:v>
                </c:pt>
                <c:pt idx="1577">
                  <c:v>116.57707787588896</c:v>
                </c:pt>
                <c:pt idx="1578">
                  <c:v>116.56458060439689</c:v>
                </c:pt>
                <c:pt idx="1579">
                  <c:v>116.52708899551246</c:v>
                </c:pt>
                <c:pt idx="1580">
                  <c:v>116.48959769500081</c:v>
                </c:pt>
                <c:pt idx="1581">
                  <c:v>116.46460366596853</c:v>
                </c:pt>
                <c:pt idx="1582">
                  <c:v>116.43960977397673</c:v>
                </c:pt>
                <c:pt idx="1583">
                  <c:v>116.40211919292759</c:v>
                </c:pt>
                <c:pt idx="1584">
                  <c:v>116.33963557630148</c:v>
                </c:pt>
                <c:pt idx="1585">
                  <c:v>116.28964929956008</c:v>
                </c:pt>
                <c:pt idx="1586">
                  <c:v>116.20217463387007</c:v>
                </c:pt>
                <c:pt idx="1587">
                  <c:v>116.18967839004414</c:v>
                </c:pt>
                <c:pt idx="1588">
                  <c:v>116.17718218046278</c:v>
                </c:pt>
                <c:pt idx="1589">
                  <c:v>116.15218986403113</c:v>
                </c:pt>
                <c:pt idx="1590">
                  <c:v>116.07721373653351</c:v>
                </c:pt>
                <c:pt idx="1591">
                  <c:v>116.06471783512194</c:v>
                </c:pt>
                <c:pt idx="1592">
                  <c:v>116.06471783512194</c:v>
                </c:pt>
                <c:pt idx="1593">
                  <c:v>116.03972613501085</c:v>
                </c:pt>
                <c:pt idx="1594">
                  <c:v>116.02723033630988</c:v>
                </c:pt>
                <c:pt idx="1595">
                  <c:v>116.01473457184437</c:v>
                </c:pt>
                <c:pt idx="1596">
                  <c:v>116.01473457184437</c:v>
                </c:pt>
                <c:pt idx="1597">
                  <c:v>116.0022388416136</c:v>
                </c:pt>
                <c:pt idx="1598">
                  <c:v>115.90227423213389</c:v>
                </c:pt>
                <c:pt idx="1599">
                  <c:v>115.90227423213389</c:v>
                </c:pt>
                <c:pt idx="1600">
                  <c:v>115.82730221263699</c:v>
                </c:pt>
                <c:pt idx="1601">
                  <c:v>115.82730221263699</c:v>
                </c:pt>
                <c:pt idx="1602">
                  <c:v>115.81480699584291</c:v>
                </c:pt>
                <c:pt idx="1603">
                  <c:v>115.80231181327234</c:v>
                </c:pt>
                <c:pt idx="1604">
                  <c:v>115.80231181327234</c:v>
                </c:pt>
                <c:pt idx="1605">
                  <c:v>115.80231181327234</c:v>
                </c:pt>
                <c:pt idx="1606">
                  <c:v>115.7773215507988</c:v>
                </c:pt>
                <c:pt idx="1607">
                  <c:v>115.72734143650247</c:v>
                </c:pt>
                <c:pt idx="1608">
                  <c:v>115.65237229160047</c:v>
                </c:pt>
                <c:pt idx="1609">
                  <c:v>115.62738285035526</c:v>
                </c:pt>
                <c:pt idx="1610">
                  <c:v>115.61488818105239</c:v>
                </c:pt>
                <c:pt idx="1611">
                  <c:v>115.60239354596175</c:v>
                </c:pt>
                <c:pt idx="1612">
                  <c:v>115.5898989450826</c:v>
                </c:pt>
                <c:pt idx="1613">
                  <c:v>115.56490984595605</c:v>
                </c:pt>
                <c:pt idx="1614">
                  <c:v>115.56490984595605</c:v>
                </c:pt>
                <c:pt idx="1615">
                  <c:v>115.55241534770721</c:v>
                </c:pt>
                <c:pt idx="1616">
                  <c:v>115.55241534770721</c:v>
                </c:pt>
                <c:pt idx="1617">
                  <c:v>115.52742645383496</c:v>
                </c:pt>
                <c:pt idx="1618">
                  <c:v>115.51493205821012</c:v>
                </c:pt>
                <c:pt idx="1619">
                  <c:v>115.50243769679186</c:v>
                </c:pt>
                <c:pt idx="1620">
                  <c:v>115.43996640277476</c:v>
                </c:pt>
                <c:pt idx="1621">
                  <c:v>115.43996640277476</c:v>
                </c:pt>
                <c:pt idx="1622">
                  <c:v>115.42747224658126</c:v>
                </c:pt>
                <c:pt idx="1623">
                  <c:v>115.37749596381681</c:v>
                </c:pt>
                <c:pt idx="1624">
                  <c:v>115.36500197862456</c:v>
                </c:pt>
                <c:pt idx="1625">
                  <c:v>115.35250802763049</c:v>
                </c:pt>
                <c:pt idx="1626">
                  <c:v>115.35250802763049</c:v>
                </c:pt>
                <c:pt idx="1627">
                  <c:v>115.2775450397876</c:v>
                </c:pt>
                <c:pt idx="1628">
                  <c:v>115.25255765072657</c:v>
                </c:pt>
                <c:pt idx="1629">
                  <c:v>115.24006400748414</c:v>
                </c:pt>
                <c:pt idx="1630">
                  <c:v>115.21507682357189</c:v>
                </c:pt>
                <c:pt idx="1631">
                  <c:v>115.14011609236557</c:v>
                </c:pt>
                <c:pt idx="1632">
                  <c:v>115.14011609236557</c:v>
                </c:pt>
                <c:pt idx="1633">
                  <c:v>115.12762275681781</c:v>
                </c:pt>
                <c:pt idx="1634">
                  <c:v>115.11512945545486</c:v>
                </c:pt>
                <c:pt idx="1635">
                  <c:v>115.10263618827597</c:v>
                </c:pt>
                <c:pt idx="1636">
                  <c:v>115.10263618827597</c:v>
                </c:pt>
                <c:pt idx="1637">
                  <c:v>115.09014295528046</c:v>
                </c:pt>
                <c:pt idx="1638">
                  <c:v>115.04017036511816</c:v>
                </c:pt>
                <c:pt idx="1639">
                  <c:v>115.02767730302898</c:v>
                </c:pt>
                <c:pt idx="1640">
                  <c:v>115.00269128138744</c:v>
                </c:pt>
                <c:pt idx="1641">
                  <c:v>115.00269128138744</c:v>
                </c:pt>
                <c:pt idx="1642">
                  <c:v>114.9652125052565</c:v>
                </c:pt>
                <c:pt idx="1643">
                  <c:v>114.95271964823175</c:v>
                </c:pt>
                <c:pt idx="1644">
                  <c:v>114.95271964823175</c:v>
                </c:pt>
                <c:pt idx="1645">
                  <c:v>114.86527060591756</c:v>
                </c:pt>
                <c:pt idx="1646">
                  <c:v>114.86527060591756</c:v>
                </c:pt>
                <c:pt idx="1647">
                  <c:v>114.85277802227267</c:v>
                </c:pt>
                <c:pt idx="1648">
                  <c:v>114.84028547279712</c:v>
                </c:pt>
                <c:pt idx="1649">
                  <c:v>114.84028547279712</c:v>
                </c:pt>
                <c:pt idx="1650">
                  <c:v>114.82779295749017</c:v>
                </c:pt>
                <c:pt idx="1651">
                  <c:v>114.82779295749017</c:v>
                </c:pt>
                <c:pt idx="1652">
                  <c:v>114.80280802937932</c:v>
                </c:pt>
                <c:pt idx="1653">
                  <c:v>114.79031561657402</c:v>
                </c:pt>
                <c:pt idx="1654">
                  <c:v>114.75283858315015</c:v>
                </c:pt>
                <c:pt idx="1655">
                  <c:v>114.74034630700386</c:v>
                </c:pt>
                <c:pt idx="1656">
                  <c:v>114.71536185719958</c:v>
                </c:pt>
                <c:pt idx="1657">
                  <c:v>114.6903775440417</c:v>
                </c:pt>
                <c:pt idx="1658">
                  <c:v>114.67788543870337</c:v>
                </c:pt>
                <c:pt idx="1659">
                  <c:v>114.62791735893796</c:v>
                </c:pt>
                <c:pt idx="1660">
                  <c:v>114.59044165776146</c:v>
                </c:pt>
                <c:pt idx="1661">
                  <c:v>114.56545802775113</c:v>
                </c:pt>
                <c:pt idx="1662">
                  <c:v>114.5529662639761</c:v>
                </c:pt>
                <c:pt idx="1663">
                  <c:v>114.54047453435351</c:v>
                </c:pt>
                <c:pt idx="1664">
                  <c:v>114.49050795737375</c:v>
                </c:pt>
                <c:pt idx="1665">
                  <c:v>114.42805050449522</c:v>
                </c:pt>
                <c:pt idx="1666">
                  <c:v>114.40306776236685</c:v>
                </c:pt>
                <c:pt idx="1667">
                  <c:v>114.39057644251906</c:v>
                </c:pt>
                <c:pt idx="1668">
                  <c:v>114.37808515681462</c:v>
                </c:pt>
                <c:pt idx="1669">
                  <c:v>114.37808515681462</c:v>
                </c:pt>
                <c:pt idx="1670">
                  <c:v>114.35310268783294</c:v>
                </c:pt>
                <c:pt idx="1671">
                  <c:v>114.35310268783294</c:v>
                </c:pt>
                <c:pt idx="1672">
                  <c:v>114.30313815955873</c:v>
                </c:pt>
                <c:pt idx="1673">
                  <c:v>114.29064711283799</c:v>
                </c:pt>
                <c:pt idx="1674">
                  <c:v>114.24068326732528</c:v>
                </c:pt>
                <c:pt idx="1675">
                  <c:v>114.22819239128614</c:v>
                </c:pt>
                <c:pt idx="1676">
                  <c:v>114.22819239128614</c:v>
                </c:pt>
                <c:pt idx="1677">
                  <c:v>114.19071996797121</c:v>
                </c:pt>
                <c:pt idx="1678">
                  <c:v>114.17822922846473</c:v>
                </c:pt>
                <c:pt idx="1679">
                  <c:v>114.10328550816082</c:v>
                </c:pt>
                <c:pt idx="1680">
                  <c:v>114.07830454108461</c:v>
                </c:pt>
                <c:pt idx="1681">
                  <c:v>114.02834301643608</c:v>
                </c:pt>
                <c:pt idx="1682">
                  <c:v>114.01585272058317</c:v>
                </c:pt>
                <c:pt idx="1683">
                  <c:v>113.99087223124354</c:v>
                </c:pt>
                <c:pt idx="1684">
                  <c:v>113.92842160499772</c:v>
                </c:pt>
                <c:pt idx="1685">
                  <c:v>113.8784617181181</c:v>
                </c:pt>
                <c:pt idx="1686">
                  <c:v>113.8784617181181</c:v>
                </c:pt>
                <c:pt idx="1687">
                  <c:v>113.8409921611639</c:v>
                </c:pt>
                <c:pt idx="1688">
                  <c:v>113.82850237707171</c:v>
                </c:pt>
                <c:pt idx="1689">
                  <c:v>113.8160126270913</c:v>
                </c:pt>
                <c:pt idx="1690">
                  <c:v>113.79103322946298</c:v>
                </c:pt>
                <c:pt idx="1691">
                  <c:v>113.7285853322991</c:v>
                </c:pt>
                <c:pt idx="1692">
                  <c:v>113.70360641218159</c:v>
                </c:pt>
                <c:pt idx="1693">
                  <c:v>113.69111700328034</c:v>
                </c:pt>
                <c:pt idx="1694">
                  <c:v>113.67862762848314</c:v>
                </c:pt>
                <c:pt idx="1695">
                  <c:v>113.62867047032096</c:v>
                </c:pt>
                <c:pt idx="1696">
                  <c:v>113.62867047032096</c:v>
                </c:pt>
                <c:pt idx="1697">
                  <c:v>113.61618126603356</c:v>
                </c:pt>
                <c:pt idx="1698">
                  <c:v>113.60369209584601</c:v>
                </c:pt>
                <c:pt idx="1699">
                  <c:v>113.5537357560804</c:v>
                </c:pt>
                <c:pt idx="1700">
                  <c:v>113.52875779077851</c:v>
                </c:pt>
                <c:pt idx="1701">
                  <c:v>113.51626885927035</c:v>
                </c:pt>
                <c:pt idx="1702">
                  <c:v>113.51626885927035</c:v>
                </c:pt>
                <c:pt idx="1703">
                  <c:v>113.49129109853607</c:v>
                </c:pt>
                <c:pt idx="1704">
                  <c:v>113.46631347417319</c:v>
                </c:pt>
                <c:pt idx="1705">
                  <c:v>113.3164505914816</c:v>
                </c:pt>
                <c:pt idx="1706">
                  <c:v>113.3164505914816</c:v>
                </c:pt>
                <c:pt idx="1707">
                  <c:v>113.30396223948046</c:v>
                </c:pt>
                <c:pt idx="1708">
                  <c:v>113.26649738796827</c:v>
                </c:pt>
                <c:pt idx="1709">
                  <c:v>113.20405665037687</c:v>
                </c:pt>
                <c:pt idx="1710">
                  <c:v>113.1915686050916</c:v>
                </c:pt>
                <c:pt idx="1711">
                  <c:v>113.15410467368932</c:v>
                </c:pt>
                <c:pt idx="1712">
                  <c:v>113.15410467368932</c:v>
                </c:pt>
                <c:pt idx="1713">
                  <c:v>113.14161676470404</c:v>
                </c:pt>
                <c:pt idx="1714">
                  <c:v>113.129128889792</c:v>
                </c:pt>
                <c:pt idx="1715">
                  <c:v>113.10415324218488</c:v>
                </c:pt>
                <c:pt idx="1716">
                  <c:v>113.09166546948836</c:v>
                </c:pt>
                <c:pt idx="1717">
                  <c:v>113.05420235581872</c:v>
                </c:pt>
                <c:pt idx="1718">
                  <c:v>113.05420235581872</c:v>
                </c:pt>
                <c:pt idx="1719">
                  <c:v>113.04171471939978</c:v>
                </c:pt>
                <c:pt idx="1720">
                  <c:v>113.01673954876416</c:v>
                </c:pt>
                <c:pt idx="1721">
                  <c:v>113.00425201454607</c:v>
                </c:pt>
                <c:pt idx="1722">
                  <c:v>112.99176451439352</c:v>
                </c:pt>
                <c:pt idx="1723">
                  <c:v>112.99176451439352</c:v>
                </c:pt>
                <c:pt idx="1724">
                  <c:v>112.99176451439352</c:v>
                </c:pt>
                <c:pt idx="1725">
                  <c:v>112.97927704830582</c:v>
                </c:pt>
                <c:pt idx="1726">
                  <c:v>112.97927704830582</c:v>
                </c:pt>
                <c:pt idx="1727">
                  <c:v>112.96678961628227</c:v>
                </c:pt>
                <c:pt idx="1728">
                  <c:v>112.96678961628227</c:v>
                </c:pt>
                <c:pt idx="1729">
                  <c:v>112.95430221832216</c:v>
                </c:pt>
                <c:pt idx="1730">
                  <c:v>112.95430221832216</c:v>
                </c:pt>
                <c:pt idx="1731">
                  <c:v>112.90435296710216</c:v>
                </c:pt>
                <c:pt idx="1732">
                  <c:v>112.90435296710216</c:v>
                </c:pt>
                <c:pt idx="1733">
                  <c:v>112.82943011205661</c:v>
                </c:pt>
                <c:pt idx="1734">
                  <c:v>112.81694308874822</c:v>
                </c:pt>
                <c:pt idx="1735">
                  <c:v>112.80445609949487</c:v>
                </c:pt>
                <c:pt idx="1736">
                  <c:v>112.7919691442959</c:v>
                </c:pt>
                <c:pt idx="1737">
                  <c:v>112.77948222315057</c:v>
                </c:pt>
                <c:pt idx="1738">
                  <c:v>112.77948222315057</c:v>
                </c:pt>
                <c:pt idx="1739">
                  <c:v>112.76699533605817</c:v>
                </c:pt>
                <c:pt idx="1740">
                  <c:v>112.75450848301806</c:v>
                </c:pt>
                <c:pt idx="1741">
                  <c:v>112.7170481282042</c:v>
                </c:pt>
                <c:pt idx="1742">
                  <c:v>112.70456141136607</c:v>
                </c:pt>
                <c:pt idx="1743">
                  <c:v>112.6171553468253</c:v>
                </c:pt>
                <c:pt idx="1744">
                  <c:v>112.60466890235764</c:v>
                </c:pt>
                <c:pt idx="1745">
                  <c:v>112.59218249193316</c:v>
                </c:pt>
                <c:pt idx="1746">
                  <c:v>112.54223719065288</c:v>
                </c:pt>
                <c:pt idx="1747">
                  <c:v>112.52975095043372</c:v>
                </c:pt>
                <c:pt idx="1748">
                  <c:v>112.51726474425354</c:v>
                </c:pt>
                <c:pt idx="1749">
                  <c:v>112.49229243400725</c:v>
                </c:pt>
                <c:pt idx="1750">
                  <c:v>112.40489042027001</c:v>
                </c:pt>
                <c:pt idx="1751">
                  <c:v>112.36743292487627</c:v>
                </c:pt>
                <c:pt idx="1752">
                  <c:v>112.31749007409968</c:v>
                </c:pt>
                <c:pt idx="1753">
                  <c:v>112.2925188528767</c:v>
                </c:pt>
                <c:pt idx="1754">
                  <c:v>112.2925188528767</c:v>
                </c:pt>
                <c:pt idx="1755">
                  <c:v>112.26754776775648</c:v>
                </c:pt>
                <c:pt idx="1756">
                  <c:v>112.26754776775648</c:v>
                </c:pt>
                <c:pt idx="1757">
                  <c:v>112.21760600580195</c:v>
                </c:pt>
                <c:pt idx="1758">
                  <c:v>112.21760600580195</c:v>
                </c:pt>
                <c:pt idx="1759">
                  <c:v>112.19263532895647</c:v>
                </c:pt>
                <c:pt idx="1760">
                  <c:v>112.18015004156422</c:v>
                </c:pt>
                <c:pt idx="1761">
                  <c:v>112.16766478819139</c:v>
                </c:pt>
                <c:pt idx="1762">
                  <c:v>112.14269438350111</c:v>
                </c:pt>
                <c:pt idx="1763">
                  <c:v>112.14269438350111</c:v>
                </c:pt>
                <c:pt idx="1764">
                  <c:v>112.1302092321823</c:v>
                </c:pt>
                <c:pt idx="1765">
                  <c:v>112.11772411488006</c:v>
                </c:pt>
                <c:pt idx="1766">
                  <c:v>112.09275398232266</c:v>
                </c:pt>
                <c:pt idx="1767">
                  <c:v>111.98039006945203</c:v>
                </c:pt>
                <c:pt idx="1768">
                  <c:v>111.96790536029464</c:v>
                </c:pt>
                <c:pt idx="1769">
                  <c:v>111.94293604400173</c:v>
                </c:pt>
                <c:pt idx="1770">
                  <c:v>111.91796686373337</c:v>
                </c:pt>
                <c:pt idx="1771">
                  <c:v>111.8805133483646</c:v>
                </c:pt>
                <c:pt idx="1772">
                  <c:v>111.80560723567957</c:v>
                </c:pt>
                <c:pt idx="1773">
                  <c:v>111.68076643433986</c:v>
                </c:pt>
                <c:pt idx="1774">
                  <c:v>111.65579868199195</c:v>
                </c:pt>
                <c:pt idx="1775">
                  <c:v>111.56841261942526</c:v>
                </c:pt>
                <c:pt idx="1776">
                  <c:v>111.45606155731168</c:v>
                </c:pt>
                <c:pt idx="1777">
                  <c:v>111.43109502840581</c:v>
                </c:pt>
                <c:pt idx="1778">
                  <c:v>111.36867930073561</c:v>
                </c:pt>
                <c:pt idx="1779">
                  <c:v>111.30626442241638</c:v>
                </c:pt>
                <c:pt idx="1780">
                  <c:v>111.25633313123515</c:v>
                </c:pt>
                <c:pt idx="1781">
                  <c:v>111.24385039336099</c:v>
                </c:pt>
                <c:pt idx="1782">
                  <c:v>111.23136768945392</c:v>
                </c:pt>
                <c:pt idx="1783">
                  <c:v>111.19391978152808</c:v>
                </c:pt>
                <c:pt idx="1784">
                  <c:v>111.14398971312362</c:v>
                </c:pt>
                <c:pt idx="1785">
                  <c:v>111.11902488269314</c:v>
                </c:pt>
                <c:pt idx="1786">
                  <c:v>111.08157789174641</c:v>
                </c:pt>
                <c:pt idx="1787">
                  <c:v>110.99420276803505</c:v>
                </c:pt>
                <c:pt idx="1788">
                  <c:v>110.98172074332297</c:v>
                </c:pt>
                <c:pt idx="1789">
                  <c:v>110.98172074332297</c:v>
                </c:pt>
                <c:pt idx="1790">
                  <c:v>110.95675679575537</c:v>
                </c:pt>
                <c:pt idx="1791">
                  <c:v>110.90682930802708</c:v>
                </c:pt>
                <c:pt idx="1792">
                  <c:v>110.85690236347084</c:v>
                </c:pt>
                <c:pt idx="1793">
                  <c:v>110.85690236347084</c:v>
                </c:pt>
                <c:pt idx="1794">
                  <c:v>110.85690236347084</c:v>
                </c:pt>
                <c:pt idx="1795">
                  <c:v>110.84442071219721</c:v>
                </c:pt>
                <c:pt idx="1796">
                  <c:v>110.79449444654335</c:v>
                </c:pt>
                <c:pt idx="1797">
                  <c:v>110.79449444654335</c:v>
                </c:pt>
                <c:pt idx="1798">
                  <c:v>110.73208737816547</c:v>
                </c:pt>
                <c:pt idx="1799">
                  <c:v>110.73208737816547</c:v>
                </c:pt>
                <c:pt idx="1800">
                  <c:v>110.71960606630819</c:v>
                </c:pt>
                <c:pt idx="1801">
                  <c:v>110.68216233436041</c:v>
                </c:pt>
                <c:pt idx="1802">
                  <c:v>110.65720001607498</c:v>
                </c:pt>
                <c:pt idx="1803">
                  <c:v>110.63223783352686</c:v>
                </c:pt>
                <c:pt idx="1804">
                  <c:v>110.53239046059599</c:v>
                </c:pt>
                <c:pt idx="1805">
                  <c:v>110.50742895665084</c:v>
                </c:pt>
                <c:pt idx="1806">
                  <c:v>110.48246758840958</c:v>
                </c:pt>
                <c:pt idx="1807">
                  <c:v>110.43254525901651</c:v>
                </c:pt>
                <c:pt idx="1808">
                  <c:v>110.42006476147445</c:v>
                </c:pt>
                <c:pt idx="1809">
                  <c:v>110.4075842978535</c:v>
                </c:pt>
                <c:pt idx="1810">
                  <c:v>110.39510386815299</c:v>
                </c:pt>
                <c:pt idx="1811">
                  <c:v>110.24534135728504</c:v>
                </c:pt>
                <c:pt idx="1812">
                  <c:v>110.17046193313976</c:v>
                </c:pt>
                <c:pt idx="1813">
                  <c:v>110.13302267882356</c:v>
                </c:pt>
                <c:pt idx="1814">
                  <c:v>110.12054299519598</c:v>
                </c:pt>
                <c:pt idx="1815">
                  <c:v>109.99574802354769</c:v>
                </c:pt>
                <c:pt idx="1816">
                  <c:v>109.90839356033388</c:v>
                </c:pt>
                <c:pt idx="1817">
                  <c:v>109.87095644164498</c:v>
                </c:pt>
                <c:pt idx="1818">
                  <c:v>109.83351962797062</c:v>
                </c:pt>
                <c:pt idx="1819">
                  <c:v>109.82104075785691</c:v>
                </c:pt>
                <c:pt idx="1820">
                  <c:v>109.79608311929202</c:v>
                </c:pt>
                <c:pt idx="1821">
                  <c:v>109.70873245169795</c:v>
                </c:pt>
                <c:pt idx="1822">
                  <c:v>109.69625392043025</c:v>
                </c:pt>
                <c:pt idx="1823">
                  <c:v>109.6837754230433</c:v>
                </c:pt>
                <c:pt idx="1824">
                  <c:v>109.6837754230433</c:v>
                </c:pt>
                <c:pt idx="1825">
                  <c:v>109.63386177228946</c:v>
                </c:pt>
                <c:pt idx="1826">
                  <c:v>109.62138344429599</c:v>
                </c:pt>
                <c:pt idx="1827">
                  <c:v>109.60890515017911</c:v>
                </c:pt>
                <c:pt idx="1828">
                  <c:v>109.59642688993819</c:v>
                </c:pt>
                <c:pt idx="1829">
                  <c:v>109.59642688993819</c:v>
                </c:pt>
                <c:pt idx="1830">
                  <c:v>109.57147047108123</c:v>
                </c:pt>
                <c:pt idx="1831">
                  <c:v>109.50908001671878</c:v>
                </c:pt>
                <c:pt idx="1832">
                  <c:v>109.47164615055117</c:v>
                </c:pt>
                <c:pt idx="1833">
                  <c:v>109.44669040911529</c:v>
                </c:pt>
                <c:pt idx="1834">
                  <c:v>109.39677933264061</c:v>
                </c:pt>
                <c:pt idx="1835">
                  <c:v>109.37182399759068</c:v>
                </c:pt>
                <c:pt idx="1836">
                  <c:v>109.37182399759068</c:v>
                </c:pt>
                <c:pt idx="1837">
                  <c:v>109.27200401184432</c:v>
                </c:pt>
                <c:pt idx="1838">
                  <c:v>109.25952666599056</c:v>
                </c:pt>
                <c:pt idx="1839">
                  <c:v>109.20961762113333</c:v>
                </c:pt>
                <c:pt idx="1840">
                  <c:v>109.197140444555</c:v>
                </c:pt>
                <c:pt idx="1841">
                  <c:v>109.14723207676478</c:v>
                </c:pt>
                <c:pt idx="1842">
                  <c:v>109.1222780959738</c:v>
                </c:pt>
                <c:pt idx="1843">
                  <c:v>109.1222780959738</c:v>
                </c:pt>
                <c:pt idx="1844">
                  <c:v>109.08484737865192</c:v>
                </c:pt>
                <c:pt idx="1845">
                  <c:v>109.08484737865192</c:v>
                </c:pt>
                <c:pt idx="1846">
                  <c:v>109.07237054057238</c:v>
                </c:pt>
                <c:pt idx="1847">
                  <c:v>109.03494022940743</c:v>
                </c:pt>
                <c:pt idx="1848">
                  <c:v>108.97255705433625</c:v>
                </c:pt>
                <c:pt idx="1849">
                  <c:v>108.91017472527794</c:v>
                </c:pt>
                <c:pt idx="1850">
                  <c:v>108.89769836098019</c:v>
                </c:pt>
                <c:pt idx="1851">
                  <c:v>108.8477932421458</c:v>
                </c:pt>
                <c:pt idx="1852">
                  <c:v>108.82284088573287</c:v>
                </c:pt>
                <c:pt idx="1853">
                  <c:v>108.82284088573287</c:v>
                </c:pt>
                <c:pt idx="1854">
                  <c:v>108.77293657888778</c:v>
                </c:pt>
                <c:pt idx="1855">
                  <c:v>108.71055695648812</c:v>
                </c:pt>
                <c:pt idx="1856">
                  <c:v>108.68560534431479</c:v>
                </c:pt>
                <c:pt idx="1857">
                  <c:v>108.64817817973731</c:v>
                </c:pt>
                <c:pt idx="1858">
                  <c:v>108.61075131956223</c:v>
                </c:pt>
                <c:pt idx="1859">
                  <c:v>108.61075131956223</c:v>
                </c:pt>
                <c:pt idx="1860">
                  <c:v>108.56084931281126</c:v>
                </c:pt>
                <c:pt idx="1861">
                  <c:v>108.52342316283564</c:v>
                </c:pt>
                <c:pt idx="1862">
                  <c:v>108.52342316283564</c:v>
                </c:pt>
                <c:pt idx="1863">
                  <c:v>108.48599731720003</c:v>
                </c:pt>
                <c:pt idx="1864">
                  <c:v>108.34877182003171</c:v>
                </c:pt>
                <c:pt idx="1865">
                  <c:v>108.32382216914063</c:v>
                </c:pt>
                <c:pt idx="1866">
                  <c:v>108.27392327300663</c:v>
                </c:pt>
                <c:pt idx="1867">
                  <c:v>108.24897402775261</c:v>
                </c:pt>
                <c:pt idx="1868">
                  <c:v>108.23649945582642</c:v>
                </c:pt>
                <c:pt idx="1869">
                  <c:v>108.23649945582642</c:v>
                </c:pt>
                <c:pt idx="1870">
                  <c:v>108.18660150611097</c:v>
                </c:pt>
                <c:pt idx="1871">
                  <c:v>108.14917839869382</c:v>
                </c:pt>
                <c:pt idx="1872">
                  <c:v>108.14917839869382</c:v>
                </c:pt>
                <c:pt idx="1873">
                  <c:v>108.12422982939074</c:v>
                </c:pt>
                <c:pt idx="1874">
                  <c:v>108.09928139526124</c:v>
                </c:pt>
                <c:pt idx="1875">
                  <c:v>108.07433309629978</c:v>
                </c:pt>
                <c:pt idx="1876">
                  <c:v>108.0244369038588</c:v>
                </c:pt>
                <c:pt idx="1877">
                  <c:v>107.99948901036821</c:v>
                </c:pt>
                <c:pt idx="1878">
                  <c:v>107.99948901036821</c:v>
                </c:pt>
                <c:pt idx="1879">
                  <c:v>107.91217244738861</c:v>
                </c:pt>
                <c:pt idx="1880">
                  <c:v>107.86227801175414</c:v>
                </c:pt>
                <c:pt idx="1881">
                  <c:v>107.86227801175414</c:v>
                </c:pt>
                <c:pt idx="1882">
                  <c:v>107.8123841165814</c:v>
                </c:pt>
                <c:pt idx="1883">
                  <c:v>107.73754428709118</c:v>
                </c:pt>
                <c:pt idx="1884">
                  <c:v>107.72507110038198</c:v>
                </c:pt>
                <c:pt idx="1885">
                  <c:v>107.71259794744401</c:v>
                </c:pt>
                <c:pt idx="1886">
                  <c:v>107.7001248282766</c:v>
                </c:pt>
                <c:pt idx="1887">
                  <c:v>107.61281393962224</c:v>
                </c:pt>
                <c:pt idx="1888">
                  <c:v>107.53797735190626</c:v>
                </c:pt>
                <c:pt idx="1889">
                  <c:v>107.47561445724001</c:v>
                </c:pt>
                <c:pt idx="1890">
                  <c:v>107.46314197958176</c:v>
                </c:pt>
                <c:pt idx="1891">
                  <c:v>107.4132524065092</c:v>
                </c:pt>
                <c:pt idx="1892">
                  <c:v>107.32594695313307</c:v>
                </c:pt>
                <c:pt idx="1893">
                  <c:v>107.30100284163521</c:v>
                </c:pt>
                <c:pt idx="1894">
                  <c:v>107.30100284163521</c:v>
                </c:pt>
                <c:pt idx="1895">
                  <c:v>107.27605886512833</c:v>
                </c:pt>
                <c:pt idx="1896">
                  <c:v>107.25111502360687</c:v>
                </c:pt>
                <c:pt idx="1897">
                  <c:v>107.23864315346397</c:v>
                </c:pt>
                <c:pt idx="1898">
                  <c:v>107.22617131706534</c:v>
                </c:pt>
                <c:pt idx="1899">
                  <c:v>107.15134100726485</c:v>
                </c:pt>
                <c:pt idx="1900">
                  <c:v>107.15134100726485</c:v>
                </c:pt>
                <c:pt idx="1901">
                  <c:v>107.13886940705687</c:v>
                </c:pt>
                <c:pt idx="1902">
                  <c:v>107.12639784058766</c:v>
                </c:pt>
                <c:pt idx="1903">
                  <c:v>107.10145480886273</c:v>
                </c:pt>
                <c:pt idx="1904">
                  <c:v>107.02662652334628</c:v>
                </c:pt>
                <c:pt idx="1905">
                  <c:v>106.96427054640048</c:v>
                </c:pt>
                <c:pt idx="1906">
                  <c:v>106.95179945220134</c:v>
                </c:pt>
                <c:pt idx="1907">
                  <c:v>106.90191541268189</c:v>
                </c:pt>
                <c:pt idx="1908">
                  <c:v>106.87697359527871</c:v>
                </c:pt>
                <c:pt idx="1909">
                  <c:v>106.87697359527871</c:v>
                </c:pt>
                <c:pt idx="1910">
                  <c:v>106.82709036515796</c:v>
                </c:pt>
                <c:pt idx="1911">
                  <c:v>106.81461964193321</c:v>
                </c:pt>
                <c:pt idx="1912">
                  <c:v>106.80214895242928</c:v>
                </c:pt>
                <c:pt idx="1913">
                  <c:v>106.80214895242928</c:v>
                </c:pt>
                <c:pt idx="1914">
                  <c:v>106.80214895242928</c:v>
                </c:pt>
                <c:pt idx="1915">
                  <c:v>106.76473708623539</c:v>
                </c:pt>
                <c:pt idx="1916">
                  <c:v>106.73979601069749</c:v>
                </c:pt>
                <c:pt idx="1917">
                  <c:v>106.68991426421613</c:v>
                </c:pt>
                <c:pt idx="1918">
                  <c:v>106.67744391188225</c:v>
                </c:pt>
                <c:pt idx="1919">
                  <c:v>106.66497359326158</c:v>
                </c:pt>
                <c:pt idx="1920">
                  <c:v>106.61509265589726</c:v>
                </c:pt>
                <c:pt idx="1921">
                  <c:v>106.57768230682889</c:v>
                </c:pt>
                <c:pt idx="1922">
                  <c:v>106.56521225788907</c:v>
                </c:pt>
                <c:pt idx="1923">
                  <c:v>106.55274224265625</c:v>
                </c:pt>
                <c:pt idx="1924">
                  <c:v>106.50286251878117</c:v>
                </c:pt>
                <c:pt idx="1925">
                  <c:v>106.50286251878117</c:v>
                </c:pt>
                <c:pt idx="1926">
                  <c:v>106.49039267207299</c:v>
                </c:pt>
                <c:pt idx="1927">
                  <c:v>106.46545307976454</c:v>
                </c:pt>
                <c:pt idx="1928">
                  <c:v>106.45298333416288</c:v>
                </c:pt>
                <c:pt idx="1929">
                  <c:v>106.41557429955989</c:v>
                </c:pt>
                <c:pt idx="1930">
                  <c:v>106.40310468875725</c:v>
                </c:pt>
                <c:pt idx="1931">
                  <c:v>106.34075714020076</c:v>
                </c:pt>
                <c:pt idx="1932">
                  <c:v>106.32828773157597</c:v>
                </c:pt>
                <c:pt idx="1933">
                  <c:v>106.2908797078622</c:v>
                </c:pt>
                <c:pt idx="1934">
                  <c:v>106.21606457009533</c:v>
                </c:pt>
                <c:pt idx="1935">
                  <c:v>106.21606457009533</c:v>
                </c:pt>
                <c:pt idx="1936">
                  <c:v>106.153719548374</c:v>
                </c:pt>
                <c:pt idx="1937">
                  <c:v>106.06643793268299</c:v>
                </c:pt>
                <c:pt idx="1938">
                  <c:v>106.06643793268299</c:v>
                </c:pt>
                <c:pt idx="1939">
                  <c:v>105.95422113739369</c:v>
                </c:pt>
                <c:pt idx="1940">
                  <c:v>105.95422113739369</c:v>
                </c:pt>
                <c:pt idx="1941">
                  <c:v>105.92928444219689</c:v>
                </c:pt>
                <c:pt idx="1942">
                  <c:v>105.92928444219689</c:v>
                </c:pt>
                <c:pt idx="1943">
                  <c:v>105.92928444219689</c:v>
                </c:pt>
                <c:pt idx="1944">
                  <c:v>105.92928444219689</c:v>
                </c:pt>
                <c:pt idx="1945">
                  <c:v>105.91681614510658</c:v>
                </c:pt>
                <c:pt idx="1946">
                  <c:v>105.84200706963472</c:v>
                </c:pt>
                <c:pt idx="1947">
                  <c:v>105.82953900822797</c:v>
                </c:pt>
                <c:pt idx="1948">
                  <c:v>105.79213502600295</c:v>
                </c:pt>
                <c:pt idx="1949">
                  <c:v>105.77966709925735</c:v>
                </c:pt>
                <c:pt idx="1950">
                  <c:v>105.75473134675623</c:v>
                </c:pt>
                <c:pt idx="1951">
                  <c:v>105.66745727332511</c:v>
                </c:pt>
                <c:pt idx="1952">
                  <c:v>105.66745727332511</c:v>
                </c:pt>
                <c:pt idx="1953">
                  <c:v>105.66745727332511</c:v>
                </c:pt>
                <c:pt idx="1954">
                  <c:v>105.65498968318423</c:v>
                </c:pt>
                <c:pt idx="1955">
                  <c:v>105.64252212670003</c:v>
                </c:pt>
                <c:pt idx="1956">
                  <c:v>105.61758711469894</c:v>
                </c:pt>
                <c:pt idx="1957">
                  <c:v>105.5677174945466</c:v>
                </c:pt>
                <c:pt idx="1958">
                  <c:v>105.48044695485025</c:v>
                </c:pt>
                <c:pt idx="1959">
                  <c:v>105.46797986948731</c:v>
                </c:pt>
                <c:pt idx="1960">
                  <c:v>105.38071121400613</c:v>
                </c:pt>
                <c:pt idx="1961">
                  <c:v>105.36824439779477</c:v>
                </c:pt>
                <c:pt idx="1962">
                  <c:v>105.30591082133689</c:v>
                </c:pt>
                <c:pt idx="1963">
                  <c:v>105.26851107911659</c:v>
                </c:pt>
                <c:pt idx="1964">
                  <c:v>105.19371250281171</c:v>
                </c:pt>
                <c:pt idx="1965">
                  <c:v>105.18124619114083</c:v>
                </c:pt>
                <c:pt idx="1966">
                  <c:v>105.14384745790863</c:v>
                </c:pt>
                <c:pt idx="1967">
                  <c:v>105.11891513723064</c:v>
                </c:pt>
                <c:pt idx="1968">
                  <c:v>105.0565849239977</c:v>
                </c:pt>
                <c:pt idx="1969">
                  <c:v>105.0441189822248</c:v>
                </c:pt>
                <c:pt idx="1970">
                  <c:v>105.00672135864119</c:v>
                </c:pt>
                <c:pt idx="1971">
                  <c:v>104.96932403764568</c:v>
                </c:pt>
                <c:pt idx="1972">
                  <c:v>104.94439265841068</c:v>
                </c:pt>
                <c:pt idx="1973">
                  <c:v>104.88206479861674</c:v>
                </c:pt>
                <c:pt idx="1974">
                  <c:v>104.84466848611416</c:v>
                </c:pt>
                <c:pt idx="1975">
                  <c:v>104.84466848611416</c:v>
                </c:pt>
                <c:pt idx="1976">
                  <c:v>104.80727247611927</c:v>
                </c:pt>
                <c:pt idx="1977">
                  <c:v>104.80727247611927</c:v>
                </c:pt>
                <c:pt idx="1978">
                  <c:v>104.79480720667502</c:v>
                </c:pt>
                <c:pt idx="1979">
                  <c:v>104.79480720667502</c:v>
                </c:pt>
                <c:pt idx="1980">
                  <c:v>104.73248136357824</c:v>
                </c:pt>
                <c:pt idx="1981">
                  <c:v>104.68262129400895</c:v>
                </c:pt>
                <c:pt idx="1982">
                  <c:v>104.64522659466618</c:v>
                </c:pt>
                <c:pt idx="1983">
                  <c:v>104.59536746595283</c:v>
                </c:pt>
                <c:pt idx="1984">
                  <c:v>104.55797347220154</c:v>
                </c:pt>
                <c:pt idx="1985">
                  <c:v>104.54550887481102</c:v>
                </c:pt>
                <c:pt idx="1986">
                  <c:v>104.54550887481102</c:v>
                </c:pt>
                <c:pt idx="1987">
                  <c:v>104.47072199594868</c:v>
                </c:pt>
                <c:pt idx="1988">
                  <c:v>104.445793305066</c:v>
                </c:pt>
                <c:pt idx="1989">
                  <c:v>104.43332901001</c:v>
                </c:pt>
                <c:pt idx="1990">
                  <c:v>104.34607988507953</c:v>
                </c:pt>
                <c:pt idx="1991">
                  <c:v>104.30868790674747</c:v>
                </c:pt>
                <c:pt idx="1992">
                  <c:v>104.30868790674747</c:v>
                </c:pt>
                <c:pt idx="1993">
                  <c:v>104.2463686145</c:v>
                </c:pt>
                <c:pt idx="1994">
                  <c:v>104.20897744210488</c:v>
                </c:pt>
                <c:pt idx="1995">
                  <c:v>104.15912301565193</c:v>
                </c:pt>
                <c:pt idx="1996">
                  <c:v>104.1341960038733</c:v>
                </c:pt>
                <c:pt idx="1997">
                  <c:v>104.10926912638593</c:v>
                </c:pt>
                <c:pt idx="1998">
                  <c:v>104.07187906193897</c:v>
                </c:pt>
                <c:pt idx="1999">
                  <c:v>104.04695252015571</c:v>
                </c:pt>
                <c:pt idx="2000">
                  <c:v>104.04695252015571</c:v>
                </c:pt>
                <c:pt idx="2001">
                  <c:v>104.03448929961644</c:v>
                </c:pt>
                <c:pt idx="2002">
                  <c:v>103.93478474366827</c:v>
                </c:pt>
                <c:pt idx="2003">
                  <c:v>103.8849332712002</c:v>
                </c:pt>
                <c:pt idx="2004">
                  <c:v>103.87247048698261</c:v>
                </c:pt>
                <c:pt idx="2005">
                  <c:v>103.77276942128692</c:v>
                </c:pt>
                <c:pt idx="2006">
                  <c:v>103.73538207529305</c:v>
                </c:pt>
                <c:pt idx="2007">
                  <c:v>103.72291969373106</c:v>
                </c:pt>
                <c:pt idx="2008">
                  <c:v>103.6855327503434</c:v>
                </c:pt>
                <c:pt idx="2009">
                  <c:v>103.66060828916002</c:v>
                </c:pt>
                <c:pt idx="2010">
                  <c:v>103.66060828916002</c:v>
                </c:pt>
                <c:pt idx="2011">
                  <c:v>103.62322184898386</c:v>
                </c:pt>
                <c:pt idx="2012">
                  <c:v>103.62322184898386</c:v>
                </c:pt>
                <c:pt idx="2013">
                  <c:v>103.5858357107099</c:v>
                </c:pt>
                <c:pt idx="2014">
                  <c:v>103.54844987431966</c:v>
                </c:pt>
                <c:pt idx="2015">
                  <c:v>103.5110643397946</c:v>
                </c:pt>
                <c:pt idx="2016">
                  <c:v>103.5110643397946</c:v>
                </c:pt>
                <c:pt idx="2017">
                  <c:v>103.47367910711625</c:v>
                </c:pt>
                <c:pt idx="2018">
                  <c:v>103.46121742996397</c:v>
                </c:pt>
                <c:pt idx="2019">
                  <c:v>103.44875578634746</c:v>
                </c:pt>
                <c:pt idx="2020">
                  <c:v>103.42383259971908</c:v>
                </c:pt>
                <c:pt idx="2021">
                  <c:v>103.39890954722559</c:v>
                </c:pt>
                <c:pt idx="2022">
                  <c:v>103.36152521997627</c:v>
                </c:pt>
                <c:pt idx="2023">
                  <c:v>103.36152521997627</c:v>
                </c:pt>
                <c:pt idx="2024">
                  <c:v>103.28675747077719</c:v>
                </c:pt>
                <c:pt idx="2025">
                  <c:v>103.23691297517736</c:v>
                </c:pt>
                <c:pt idx="2026">
                  <c:v>103.23691297517736</c:v>
                </c:pt>
                <c:pt idx="2027">
                  <c:v>103.08738270645351</c:v>
                </c:pt>
                <c:pt idx="2028">
                  <c:v>103.02507985228371</c:v>
                </c:pt>
                <c:pt idx="2029">
                  <c:v>102.93785726392269</c:v>
                </c:pt>
                <c:pt idx="2030">
                  <c:v>102.92539702819036</c:v>
                </c:pt>
                <c:pt idx="2031">
                  <c:v>102.88801652202861</c:v>
                </c:pt>
                <c:pt idx="2032">
                  <c:v>102.80079651360225</c:v>
                </c:pt>
                <c:pt idx="2033">
                  <c:v>102.73849751258167</c:v>
                </c:pt>
                <c:pt idx="2034">
                  <c:v>102.70111851392755</c:v>
                </c:pt>
                <c:pt idx="2035">
                  <c:v>102.68865891469845</c:v>
                </c:pt>
                <c:pt idx="2036">
                  <c:v>102.62636142093916</c:v>
                </c:pt>
                <c:pt idx="2037">
                  <c:v>102.61390202265976</c:v>
                </c:pt>
                <c:pt idx="2038">
                  <c:v>102.61390202265976</c:v>
                </c:pt>
                <c:pt idx="2039">
                  <c:v>102.52668717236389</c:v>
                </c:pt>
                <c:pt idx="2040">
                  <c:v>102.52668717236389</c:v>
                </c:pt>
                <c:pt idx="2041">
                  <c:v>102.51422804197912</c:v>
                </c:pt>
                <c:pt idx="2042">
                  <c:v>102.43947396280532</c:v>
                </c:pt>
                <c:pt idx="2043">
                  <c:v>102.37717981752377</c:v>
                </c:pt>
                <c:pt idx="2044">
                  <c:v>102.35226239374954</c:v>
                </c:pt>
                <c:pt idx="2045">
                  <c:v>102.33980373207504</c:v>
                </c:pt>
                <c:pt idx="2046">
                  <c:v>102.16538598311003</c:v>
                </c:pt>
                <c:pt idx="2047">
                  <c:v>102.11555354535656</c:v>
                </c:pt>
                <c:pt idx="2048">
                  <c:v>101.97851710200777</c:v>
                </c:pt>
                <c:pt idx="2049">
                  <c:v>101.91622914780562</c:v>
                </c:pt>
                <c:pt idx="2050">
                  <c:v>101.89131420028615</c:v>
                </c:pt>
                <c:pt idx="2051">
                  <c:v>101.87885677670114</c:v>
                </c:pt>
                <c:pt idx="2052">
                  <c:v>101.8539420298771</c:v>
                </c:pt>
                <c:pt idx="2053">
                  <c:v>101.8290274168432</c:v>
                </c:pt>
                <c:pt idx="2054">
                  <c:v>101.8290274168432</c:v>
                </c:pt>
                <c:pt idx="2055">
                  <c:v>101.81657016049584</c:v>
                </c:pt>
                <c:pt idx="2056">
                  <c:v>101.81657016049584</c:v>
                </c:pt>
                <c:pt idx="2057">
                  <c:v>101.81657016049584</c:v>
                </c:pt>
                <c:pt idx="2058">
                  <c:v>101.75428438042763</c:v>
                </c:pt>
                <c:pt idx="2059">
                  <c:v>101.7293703024996</c:v>
                </c:pt>
                <c:pt idx="2060">
                  <c:v>101.60480191919247</c:v>
                </c:pt>
                <c:pt idx="2061">
                  <c:v>101.50514961981867</c:v>
                </c:pt>
                <c:pt idx="2062">
                  <c:v>101.48023687927305</c:v>
                </c:pt>
                <c:pt idx="2063">
                  <c:v>101.46778055914116</c:v>
                </c:pt>
                <c:pt idx="2064">
                  <c:v>101.38058725411811</c:v>
                </c:pt>
                <c:pt idx="2065">
                  <c:v>101.36813120137808</c:v>
                </c:pt>
                <c:pt idx="2066">
                  <c:v>101.31830732462028</c:v>
                </c:pt>
                <c:pt idx="2067">
                  <c:v>101.29339558675321</c:v>
                </c:pt>
                <c:pt idx="2068">
                  <c:v>101.28093976794524</c:v>
                </c:pt>
                <c:pt idx="2069">
                  <c:v>101.15638341764063</c:v>
                </c:pt>
                <c:pt idx="2070">
                  <c:v>100.72046249693935</c:v>
                </c:pt>
                <c:pt idx="2071">
                  <c:v>100.67064556776037</c:v>
                </c:pt>
                <c:pt idx="2072">
                  <c:v>100.62082917270523</c:v>
                </c:pt>
                <c:pt idx="2073">
                  <c:v>100.62082917270523</c:v>
                </c:pt>
                <c:pt idx="2074">
                  <c:v>100.59592117546048</c:v>
                </c:pt>
                <c:pt idx="2075">
                  <c:v>100.59592117546048</c:v>
                </c:pt>
                <c:pt idx="2076">
                  <c:v>100.53365176646311</c:v>
                </c:pt>
                <c:pt idx="2077">
                  <c:v>100.4838368400238</c:v>
                </c:pt>
                <c:pt idx="2078">
                  <c:v>100.47138319184697</c:v>
                </c:pt>
                <c:pt idx="2079">
                  <c:v>100.39666200357098</c:v>
                </c:pt>
                <c:pt idx="2080">
                  <c:v>100.30948880213842</c:v>
                </c:pt>
                <c:pt idx="2081">
                  <c:v>100.17250564559107</c:v>
                </c:pt>
                <c:pt idx="2082">
                  <c:v>100.17250564559107</c:v>
                </c:pt>
                <c:pt idx="2083">
                  <c:v>100.16005283150616</c:v>
                </c:pt>
                <c:pt idx="2084">
                  <c:v>100.11024190870802</c:v>
                </c:pt>
                <c:pt idx="2085">
                  <c:v>100.09778926139045</c:v>
                </c:pt>
                <c:pt idx="2086">
                  <c:v>100.06043151954358</c:v>
                </c:pt>
                <c:pt idx="2087">
                  <c:v>99.886099359205204</c:v>
                </c:pt>
                <c:pt idx="2088">
                  <c:v>99.861195298352527</c:v>
                </c:pt>
                <c:pt idx="2089">
                  <c:v>99.798935729632774</c:v>
                </c:pt>
                <c:pt idx="2090">
                  <c:v>99.774032135495361</c:v>
                </c:pt>
                <c:pt idx="2091">
                  <c:v>99.774032135495361</c:v>
                </c:pt>
                <c:pt idx="2092">
                  <c:v>99.724225347220113</c:v>
                </c:pt>
                <c:pt idx="2093">
                  <c:v>99.699322153071364</c:v>
                </c:pt>
                <c:pt idx="2094">
                  <c:v>99.649516164724417</c:v>
                </c:pt>
                <c:pt idx="2095">
                  <c:v>99.599710709608686</c:v>
                </c:pt>
                <c:pt idx="2096">
                  <c:v>99.587259429142037</c:v>
                </c:pt>
                <c:pt idx="2097">
                  <c:v>99.512552446112906</c:v>
                </c:pt>
                <c:pt idx="2098">
                  <c:v>99.487650384999583</c:v>
                </c:pt>
                <c:pt idx="2099">
                  <c:v>99.487650384999583</c:v>
                </c:pt>
                <c:pt idx="2100">
                  <c:v>99.487650384999583</c:v>
                </c:pt>
                <c:pt idx="2101">
                  <c:v>99.46274845715871</c:v>
                </c:pt>
                <c:pt idx="2102">
                  <c:v>99.425395815271401</c:v>
                </c:pt>
                <c:pt idx="2103">
                  <c:v>99.375592759157882</c:v>
                </c:pt>
                <c:pt idx="2104">
                  <c:v>99.375592759157882</c:v>
                </c:pt>
                <c:pt idx="2105">
                  <c:v>99.325790236036397</c:v>
                </c:pt>
                <c:pt idx="2106">
                  <c:v>99.226186788595697</c:v>
                </c:pt>
                <c:pt idx="2107">
                  <c:v>99.213736507540105</c:v>
                </c:pt>
                <c:pt idx="2108">
                  <c:v>99.188836045337695</c:v>
                </c:pt>
                <c:pt idx="2109">
                  <c:v>99.014536539420291</c:v>
                </c:pt>
                <c:pt idx="2110">
                  <c:v>98.989637142723979</c:v>
                </c:pt>
                <c:pt idx="2111">
                  <c:v>98.977187494312588</c:v>
                </c:pt>
                <c:pt idx="2112">
                  <c:v>98.964737879191489</c:v>
                </c:pt>
                <c:pt idx="2113">
                  <c:v>98.902490302916348</c:v>
                </c:pt>
                <c:pt idx="2114">
                  <c:v>98.815345094132795</c:v>
                </c:pt>
                <c:pt idx="2115">
                  <c:v>98.690854767593919</c:v>
                </c:pt>
                <c:pt idx="2116">
                  <c:v>98.665957101603922</c:v>
                </c:pt>
                <c:pt idx="2117">
                  <c:v>98.665957101603922</c:v>
                </c:pt>
                <c:pt idx="2118">
                  <c:v>98.64105956870722</c:v>
                </c:pt>
                <c:pt idx="2119">
                  <c:v>98.60371351890015</c:v>
                </c:pt>
                <c:pt idx="2120">
                  <c:v>98.591264902171901</c:v>
                </c:pt>
                <c:pt idx="2121">
                  <c:v>98.578816318712882</c:v>
                </c:pt>
                <c:pt idx="2122">
                  <c:v>98.56636776852244</c:v>
                </c:pt>
                <c:pt idx="2123">
                  <c:v>98.541470767944574</c:v>
                </c:pt>
                <c:pt idx="2124">
                  <c:v>98.466780564586116</c:v>
                </c:pt>
                <c:pt idx="2125">
                  <c:v>98.466780564586116</c:v>
                </c:pt>
                <c:pt idx="2126">
                  <c:v>98.454332313782317</c:v>
                </c:pt>
                <c:pt idx="2127">
                  <c:v>98.441884096240301</c:v>
                </c:pt>
                <c:pt idx="2128">
                  <c:v>98.416987760938923</c:v>
                </c:pt>
                <c:pt idx="2129">
                  <c:v>98.404539643178211</c:v>
                </c:pt>
                <c:pt idx="2130">
                  <c:v>98.392091558676569</c:v>
                </c:pt>
                <c:pt idx="2131">
                  <c:v>98.342299553247301</c:v>
                </c:pt>
                <c:pt idx="2132">
                  <c:v>98.267612542760602</c:v>
                </c:pt>
                <c:pt idx="2133">
                  <c:v>98.180479210131494</c:v>
                </c:pt>
                <c:pt idx="2134">
                  <c:v>98.155584271469564</c:v>
                </c:pt>
                <c:pt idx="2135">
                  <c:v>98.105794793086659</c:v>
                </c:pt>
                <c:pt idx="2136">
                  <c:v>98.056005846588846</c:v>
                </c:pt>
                <c:pt idx="2137">
                  <c:v>98.006217431932825</c:v>
                </c:pt>
                <c:pt idx="2138">
                  <c:v>97.968876469935864</c:v>
                </c:pt>
                <c:pt idx="2139">
                  <c:v>97.943982661449198</c:v>
                </c:pt>
                <c:pt idx="2140">
                  <c:v>97.844408756809031</c:v>
                </c:pt>
                <c:pt idx="2141">
                  <c:v>97.670159540684594</c:v>
                </c:pt>
                <c:pt idx="2142">
                  <c:v>97.657713417269704</c:v>
                </c:pt>
                <c:pt idx="2143">
                  <c:v>97.607929255787838</c:v>
                </c:pt>
                <c:pt idx="2144">
                  <c:v>97.558145625757831</c:v>
                </c:pt>
                <c:pt idx="2145">
                  <c:v>97.35901641929037</c:v>
                </c:pt>
                <c:pt idx="2146">
                  <c:v>97.334125866178582</c:v>
                </c:pt>
                <c:pt idx="2147">
                  <c:v>97.334125866178582</c:v>
                </c:pt>
                <c:pt idx="2148">
                  <c:v>97.159895712589474</c:v>
                </c:pt>
                <c:pt idx="2149">
                  <c:v>97.047894049279648</c:v>
                </c:pt>
                <c:pt idx="2150">
                  <c:v>97.023005155822148</c:v>
                </c:pt>
                <c:pt idx="2151">
                  <c:v>96.848786617920553</c:v>
                </c:pt>
                <c:pt idx="2152">
                  <c:v>96.836342685472601</c:v>
                </c:pt>
                <c:pt idx="2153">
                  <c:v>96.811454920097489</c:v>
                </c:pt>
                <c:pt idx="2154">
                  <c:v>96.799011087168978</c:v>
                </c:pt>
                <c:pt idx="2155">
                  <c:v>96.711905185442077</c:v>
                </c:pt>
                <c:pt idx="2156">
                  <c:v>96.674574582221581</c:v>
                </c:pt>
                <c:pt idx="2157">
                  <c:v>96.587471002118946</c:v>
                </c:pt>
                <c:pt idx="2158">
                  <c:v>96.525255154011631</c:v>
                </c:pt>
                <c:pt idx="2159">
                  <c:v>96.450597230454704</c:v>
                </c:pt>
                <c:pt idx="2160">
                  <c:v>96.438154359234289</c:v>
                </c:pt>
                <c:pt idx="2161">
                  <c:v>96.425711521166093</c:v>
                </c:pt>
                <c:pt idx="2162">
                  <c:v>96.301284963707943</c:v>
                </c:pt>
                <c:pt idx="2163">
                  <c:v>96.176861720729761</c:v>
                </c:pt>
                <c:pt idx="2164">
                  <c:v>96.102209365612651</c:v>
                </c:pt>
                <c:pt idx="2165">
                  <c:v>96.064883635372297</c:v>
                </c:pt>
                <c:pt idx="2166">
                  <c:v>95.99023306943694</c:v>
                </c:pt>
                <c:pt idx="2167">
                  <c:v>95.940466688047792</c:v>
                </c:pt>
                <c:pt idx="2168">
                  <c:v>95.903142249823347</c:v>
                </c:pt>
                <c:pt idx="2169">
                  <c:v>95.865818109707874</c:v>
                </c:pt>
                <c:pt idx="2170">
                  <c:v>95.865818109707874</c:v>
                </c:pt>
                <c:pt idx="2171">
                  <c:v>95.803611871930386</c:v>
                </c:pt>
                <c:pt idx="2172">
                  <c:v>95.778729608648916</c:v>
                </c:pt>
                <c:pt idx="2173">
                  <c:v>95.74140646209861</c:v>
                </c:pt>
                <c:pt idx="2174">
                  <c:v>95.654320279122487</c:v>
                </c:pt>
                <c:pt idx="2175">
                  <c:v>95.641879528284534</c:v>
                </c:pt>
                <c:pt idx="2176">
                  <c:v>95.579676270717357</c:v>
                </c:pt>
                <c:pt idx="2177">
                  <c:v>95.480152780071236</c:v>
                </c:pt>
                <c:pt idx="2178">
                  <c:v>95.206474102860284</c:v>
                </c:pt>
                <c:pt idx="2179">
                  <c:v>95.156716064023399</c:v>
                </c:pt>
                <c:pt idx="2180">
                  <c:v>95.156716064023399</c:v>
                </c:pt>
                <c:pt idx="2181">
                  <c:v>95.131837243104499</c:v>
                </c:pt>
                <c:pt idx="2182">
                  <c:v>95.069640769721062</c:v>
                </c:pt>
                <c:pt idx="2183">
                  <c:v>95.019884186424093</c:v>
                </c:pt>
                <c:pt idx="2184">
                  <c:v>94.932811439031624</c:v>
                </c:pt>
                <c:pt idx="2185">
                  <c:v>94.845740312103345</c:v>
                </c:pt>
                <c:pt idx="2186">
                  <c:v>94.833301711954334</c:v>
                </c:pt>
                <c:pt idx="2187">
                  <c:v>94.671602918716474</c:v>
                </c:pt>
                <c:pt idx="2188">
                  <c:v>94.671602918716474</c:v>
                </c:pt>
                <c:pt idx="2189">
                  <c:v>94.621850567866176</c:v>
                </c:pt>
                <c:pt idx="2190">
                  <c:v>94.559660873010728</c:v>
                </c:pt>
                <c:pt idx="2191">
                  <c:v>94.509909712039871</c:v>
                </c:pt>
                <c:pt idx="2192">
                  <c:v>94.472596688316372</c:v>
                </c:pt>
                <c:pt idx="2193">
                  <c:v>94.460159079834398</c:v>
                </c:pt>
                <c:pt idx="2194">
                  <c:v>94.422846452656714</c:v>
                </c:pt>
                <c:pt idx="2195">
                  <c:v>94.41040897635132</c:v>
                </c:pt>
                <c:pt idx="2196">
                  <c:v>94.41040897635132</c:v>
                </c:pt>
                <c:pt idx="2197">
                  <c:v>94.360659401547622</c:v>
                </c:pt>
                <c:pt idx="2198">
                  <c:v>94.298473176432879</c:v>
                </c:pt>
                <c:pt idx="2199">
                  <c:v>94.236287777228526</c:v>
                </c:pt>
                <c:pt idx="2200">
                  <c:v>94.08704618835003</c:v>
                </c:pt>
                <c:pt idx="2201">
                  <c:v>93.987554437835897</c:v>
                </c:pt>
                <c:pt idx="2202">
                  <c:v>93.975118117617001</c:v>
                </c:pt>
                <c:pt idx="2203">
                  <c:v>93.962681830417068</c:v>
                </c:pt>
                <c:pt idx="2204">
                  <c:v>93.888064800577936</c:v>
                </c:pt>
                <c:pt idx="2205">
                  <c:v>93.863192721419438</c:v>
                </c:pt>
                <c:pt idx="2206">
                  <c:v>93.701527425408727</c:v>
                </c:pt>
                <c:pt idx="2207">
                  <c:v>93.602043861848315</c:v>
                </c:pt>
                <c:pt idx="2208">
                  <c:v>93.365778861960791</c:v>
                </c:pt>
                <c:pt idx="2209">
                  <c:v>93.216564997735006</c:v>
                </c:pt>
                <c:pt idx="2210">
                  <c:v>93.154393955940932</c:v>
                </c:pt>
                <c:pt idx="2211">
                  <c:v>93.104657716054163</c:v>
                </c:pt>
                <c:pt idx="2212">
                  <c:v>92.980319424284431</c:v>
                </c:pt>
                <c:pt idx="2213">
                  <c:v>92.843551110805748</c:v>
                </c:pt>
                <c:pt idx="2214">
                  <c:v>92.806251353829595</c:v>
                </c:pt>
                <c:pt idx="2215">
                  <c:v>92.78138501395965</c:v>
                </c:pt>
                <c:pt idx="2216">
                  <c:v>92.756518805908087</c:v>
                </c:pt>
                <c:pt idx="2217">
                  <c:v>92.681920972610286</c:v>
                </c:pt>
                <c:pt idx="2218">
                  <c:v>92.669488115720242</c:v>
                </c:pt>
                <c:pt idx="2219">
                  <c:v>92.657055291778775</c:v>
                </c:pt>
                <c:pt idx="2220">
                  <c:v>92.657055291778775</c:v>
                </c:pt>
                <c:pt idx="2221">
                  <c:v>92.644622500785218</c:v>
                </c:pt>
                <c:pt idx="2222">
                  <c:v>92.58245904001258</c:v>
                </c:pt>
                <c:pt idx="2223">
                  <c:v>92.420837896230069</c:v>
                </c:pt>
                <c:pt idx="2224">
                  <c:v>92.346245399571529</c:v>
                </c:pt>
                <c:pt idx="2225">
                  <c:v>92.184632390285813</c:v>
                </c:pt>
                <c:pt idx="2226">
                  <c:v>92.085180996307685</c:v>
                </c:pt>
                <c:pt idx="2227">
                  <c:v>92.047887266717012</c:v>
                </c:pt>
                <c:pt idx="2228">
                  <c:v>92.023024944900001</c:v>
                </c:pt>
                <c:pt idx="2229">
                  <c:v>92.01059383336252</c:v>
                </c:pt>
                <c:pt idx="2230">
                  <c:v>91.985731709026268</c:v>
                </c:pt>
                <c:pt idx="2231">
                  <c:v>91.923576974130228</c:v>
                </c:pt>
                <c:pt idx="2232">
                  <c:v>91.811700524493375</c:v>
                </c:pt>
                <c:pt idx="2233">
                  <c:v>91.749548092978145</c:v>
                </c:pt>
                <c:pt idx="2234">
                  <c:v>91.650105913271886</c:v>
                </c:pt>
                <c:pt idx="2235">
                  <c:v>91.57552566004837</c:v>
                </c:pt>
                <c:pt idx="2236">
                  <c:v>91.413939173088252</c:v>
                </c:pt>
                <c:pt idx="2237">
                  <c:v>91.364221372047865</c:v>
                </c:pt>
                <c:pt idx="2238">
                  <c:v>91.289645656825726</c:v>
                </c:pt>
                <c:pt idx="2239">
                  <c:v>91.128069000305914</c:v>
                </c:pt>
                <c:pt idx="2240">
                  <c:v>91.065925611450893</c:v>
                </c:pt>
                <c:pt idx="2241">
                  <c:v>90.941641298336066</c:v>
                </c:pt>
                <c:pt idx="2242">
                  <c:v>90.867072287583952</c:v>
                </c:pt>
                <c:pt idx="2243">
                  <c:v>90.84221621348739</c:v>
                </c:pt>
                <c:pt idx="2244">
                  <c:v>90.792504459493415</c:v>
                </c:pt>
                <c:pt idx="2245">
                  <c:v>90.780076603115873</c:v>
                </c:pt>
                <c:pt idx="2246">
                  <c:v>90.717937813920457</c:v>
                </c:pt>
                <c:pt idx="2247">
                  <c:v>90.680654934533081</c:v>
                </c:pt>
                <c:pt idx="2248">
                  <c:v>90.680654934533081</c:v>
                </c:pt>
                <c:pt idx="2249">
                  <c:v>90.668227373754917</c:v>
                </c:pt>
                <c:pt idx="2250">
                  <c:v>90.481817902634859</c:v>
                </c:pt>
                <c:pt idx="2251">
                  <c:v>90.469390867233471</c:v>
                </c:pt>
                <c:pt idx="2252">
                  <c:v>90.444536894921157</c:v>
                </c:pt>
                <c:pt idx="2253">
                  <c:v>90.41968305392507</c:v>
                </c:pt>
                <c:pt idx="2254">
                  <c:v>90.394829344239866</c:v>
                </c:pt>
                <c:pt idx="2255">
                  <c:v>90.282989275485647</c:v>
                </c:pt>
                <c:pt idx="2256">
                  <c:v>90.183578112839371</c:v>
                </c:pt>
                <c:pt idx="2257">
                  <c:v>90.084169050357445</c:v>
                </c:pt>
                <c:pt idx="2258">
                  <c:v>89.959910675091891</c:v>
                </c:pt>
                <c:pt idx="2259">
                  <c:v>89.910208243509388</c:v>
                </c:pt>
                <c:pt idx="2260">
                  <c:v>89.872931764229321</c:v>
                </c:pt>
                <c:pt idx="2261">
                  <c:v>89.848080942035864</c:v>
                </c:pt>
                <c:pt idx="2262">
                  <c:v>89.686553795257751</c:v>
                </c:pt>
                <c:pt idx="2263">
                  <c:v>89.612004673467368</c:v>
                </c:pt>
                <c:pt idx="2264">
                  <c:v>89.587155228486679</c:v>
                </c:pt>
                <c:pt idx="2265">
                  <c:v>89.48775875983614</c:v>
                </c:pt>
                <c:pt idx="2266">
                  <c:v>89.45048562494442</c:v>
                </c:pt>
                <c:pt idx="2267">
                  <c:v>89.438061312199721</c:v>
                </c:pt>
                <c:pt idx="2268">
                  <c:v>89.438061312199721</c:v>
                </c:pt>
                <c:pt idx="2269">
                  <c:v>89.413212785035086</c:v>
                </c:pt>
                <c:pt idx="2270">
                  <c:v>89.388364388965769</c:v>
                </c:pt>
                <c:pt idx="2271">
                  <c:v>89.288972115535245</c:v>
                </c:pt>
                <c:pt idx="2272">
                  <c:v>89.264124374862718</c:v>
                </c:pt>
                <c:pt idx="2273">
                  <c:v>89.164734722753579</c:v>
                </c:pt>
                <c:pt idx="2274">
                  <c:v>89.115040682973159</c:v>
                </c:pt>
                <c:pt idx="2275">
                  <c:v>89.090193859632905</c:v>
                </c:pt>
                <c:pt idx="2276">
                  <c:v>88.928692701447716</c:v>
                </c:pt>
                <c:pt idx="2277">
                  <c:v>88.916269764687513</c:v>
                </c:pt>
                <c:pt idx="2278">
                  <c:v>88.829310124252032</c:v>
                </c:pt>
                <c:pt idx="2279">
                  <c:v>88.729929642583372</c:v>
                </c:pt>
                <c:pt idx="2280">
                  <c:v>88.717507229699606</c:v>
                </c:pt>
                <c:pt idx="2281">
                  <c:v>88.717507229699606</c:v>
                </c:pt>
                <c:pt idx="2282">
                  <c:v>88.655395656317054</c:v>
                </c:pt>
                <c:pt idx="2283">
                  <c:v>88.518753075290718</c:v>
                </c:pt>
                <c:pt idx="2284">
                  <c:v>88.344850062740278</c:v>
                </c:pt>
                <c:pt idx="2285">
                  <c:v>88.233058655254453</c:v>
                </c:pt>
                <c:pt idx="2286">
                  <c:v>88.170953462670155</c:v>
                </c:pt>
                <c:pt idx="2287">
                  <c:v>88.158532522278335</c:v>
                </c:pt>
                <c:pt idx="2288">
                  <c:v>88.146111614593281</c:v>
                </c:pt>
                <c:pt idx="2289">
                  <c:v>88.121269897340923</c:v>
                </c:pt>
                <c:pt idx="2290">
                  <c:v>88.108849087772271</c:v>
                </c:pt>
                <c:pt idx="2291">
                  <c:v>88.021904336470584</c:v>
                </c:pt>
                <c:pt idx="2292">
                  <c:v>88.021904336470584</c:v>
                </c:pt>
                <c:pt idx="2293">
                  <c:v>87.947381539215471</c:v>
                </c:pt>
                <c:pt idx="2294">
                  <c:v>87.748659833892646</c:v>
                </c:pt>
                <c:pt idx="2295">
                  <c:v>87.748659833892646</c:v>
                </c:pt>
                <c:pt idx="2296">
                  <c:v>87.686561017065529</c:v>
                </c:pt>
                <c:pt idx="2297">
                  <c:v>87.661721719110645</c:v>
                </c:pt>
                <c:pt idx="2298">
                  <c:v>87.599624046117015</c:v>
                </c:pt>
                <c:pt idx="2299">
                  <c:v>87.549946495911769</c:v>
                </c:pt>
                <c:pt idx="2300">
                  <c:v>87.338822739396591</c:v>
                </c:pt>
                <c:pt idx="2301">
                  <c:v>87.214636704112721</c:v>
                </c:pt>
                <c:pt idx="2302">
                  <c:v>87.202218280205827</c:v>
                </c:pt>
                <c:pt idx="2303">
                  <c:v>87.152544911129766</c:v>
                </c:pt>
                <c:pt idx="2304">
                  <c:v>87.115290227183252</c:v>
                </c:pt>
                <c:pt idx="2305">
                  <c:v>87.102872064504311</c:v>
                </c:pt>
                <c:pt idx="2306">
                  <c:v>87.065617772367972</c:v>
                </c:pt>
                <c:pt idx="2307">
                  <c:v>87.065617772367972</c:v>
                </c:pt>
                <c:pt idx="2308">
                  <c:v>86.978692233384393</c:v>
                </c:pt>
                <c:pt idx="2309">
                  <c:v>86.966274429824779</c:v>
                </c:pt>
                <c:pt idx="2310">
                  <c:v>86.95385665890845</c:v>
                </c:pt>
                <c:pt idx="2311">
                  <c:v>86.87935071888144</c:v>
                </c:pt>
                <c:pt idx="2312">
                  <c:v>86.829680744977935</c:v>
                </c:pt>
                <c:pt idx="2313">
                  <c:v>86.817263333093663</c:v>
                </c:pt>
                <c:pt idx="2314">
                  <c:v>86.817263333093663</c:v>
                </c:pt>
                <c:pt idx="2315">
                  <c:v>86.742759547106402</c:v>
                </c:pt>
                <c:pt idx="2316">
                  <c:v>86.680673956151836</c:v>
                </c:pt>
                <c:pt idx="2317">
                  <c:v>86.668256935847694</c:v>
                </c:pt>
                <c:pt idx="2318">
                  <c:v>86.668256935847694</c:v>
                </c:pt>
                <c:pt idx="2319">
                  <c:v>86.407507045369243</c:v>
                </c:pt>
                <c:pt idx="2320">
                  <c:v>86.370258235244364</c:v>
                </c:pt>
                <c:pt idx="2321">
                  <c:v>86.308177537258032</c:v>
                </c:pt>
                <c:pt idx="2322">
                  <c:v>86.308177537258032</c:v>
                </c:pt>
                <c:pt idx="2323">
                  <c:v>86.295761495488108</c:v>
                </c:pt>
                <c:pt idx="2324">
                  <c:v>86.146771537450874</c:v>
                </c:pt>
                <c:pt idx="2325">
                  <c:v>86.134355919527906</c:v>
                </c:pt>
                <c:pt idx="2326">
                  <c:v>86.084693773819367</c:v>
                </c:pt>
                <c:pt idx="2327">
                  <c:v>85.99778627376358</c:v>
                </c:pt>
                <c:pt idx="2328">
                  <c:v>85.848805703286089</c:v>
                </c:pt>
                <c:pt idx="2329">
                  <c:v>85.836390867556844</c:v>
                </c:pt>
                <c:pt idx="2330">
                  <c:v>85.811561293847177</c:v>
                </c:pt>
                <c:pt idx="2331">
                  <c:v>85.811561293847177</c:v>
                </c:pt>
                <c:pt idx="2332">
                  <c:v>85.79914655586542</c:v>
                </c:pt>
                <c:pt idx="2333">
                  <c:v>85.712244302229365</c:v>
                </c:pt>
                <c:pt idx="2334">
                  <c:v>85.675000967904168</c:v>
                </c:pt>
                <c:pt idx="2335">
                  <c:v>85.625343644845032</c:v>
                </c:pt>
                <c:pt idx="2336">
                  <c:v>85.612929395511784</c:v>
                </c:pt>
                <c:pt idx="2337">
                  <c:v>85.56327272388512</c:v>
                </c:pt>
                <c:pt idx="2338">
                  <c:v>85.538444583486353</c:v>
                </c:pt>
                <c:pt idx="2339">
                  <c:v>85.463960943885084</c:v>
                </c:pt>
                <c:pt idx="2340">
                  <c:v>85.426719563699024</c:v>
                </c:pt>
                <c:pt idx="2341">
                  <c:v>85.215690610894598</c:v>
                </c:pt>
                <c:pt idx="2342">
                  <c:v>85.190864293787087</c:v>
                </c:pt>
                <c:pt idx="2343">
                  <c:v>85.178451184056996</c:v>
                </c:pt>
                <c:pt idx="2344">
                  <c:v>85.141212050153499</c:v>
                </c:pt>
                <c:pt idx="2345">
                  <c:v>85.116386123616877</c:v>
                </c:pt>
                <c:pt idx="2346">
                  <c:v>85.116386123616877</c:v>
                </c:pt>
                <c:pt idx="2347">
                  <c:v>85.004671065100638</c:v>
                </c:pt>
                <c:pt idx="2348">
                  <c:v>84.967433297987867</c:v>
                </c:pt>
                <c:pt idx="2349">
                  <c:v>84.905371003531954</c:v>
                </c:pt>
                <c:pt idx="2350">
                  <c:v>84.905371003531954</c:v>
                </c:pt>
                <c:pt idx="2351">
                  <c:v>84.719188999897668</c:v>
                </c:pt>
                <c:pt idx="2352">
                  <c:v>84.719188999897668</c:v>
                </c:pt>
                <c:pt idx="2353">
                  <c:v>84.706777126537659</c:v>
                </c:pt>
                <c:pt idx="2354">
                  <c:v>84.607483310438269</c:v>
                </c:pt>
                <c:pt idx="2355">
                  <c:v>84.570248665965423</c:v>
                </c:pt>
                <c:pt idx="2356">
                  <c:v>84.458546488339138</c:v>
                </c:pt>
                <c:pt idx="2357">
                  <c:v>84.458546488339138</c:v>
                </c:pt>
                <c:pt idx="2358">
                  <c:v>84.446135297828647</c:v>
                </c:pt>
                <c:pt idx="2359">
                  <c:v>84.433724139827589</c:v>
                </c:pt>
                <c:pt idx="2360">
                  <c:v>84.433724139827589</c:v>
                </c:pt>
                <c:pt idx="2361">
                  <c:v>84.39649086087428</c:v>
                </c:pt>
                <c:pt idx="2362">
                  <c:v>84.32202518063302</c:v>
                </c:pt>
                <c:pt idx="2363">
                  <c:v>84.297203547248969</c:v>
                </c:pt>
                <c:pt idx="2364">
                  <c:v>84.25997134093268</c:v>
                </c:pt>
                <c:pt idx="2365">
                  <c:v>84.222739427112344</c:v>
                </c:pt>
                <c:pt idx="2366">
                  <c:v>84.185507805770214</c:v>
                </c:pt>
                <c:pt idx="2367">
                  <c:v>84.160686887354615</c:v>
                </c:pt>
                <c:pt idx="2368">
                  <c:v>84.148276476888569</c:v>
                </c:pt>
                <c:pt idx="2369">
                  <c:v>84.024174159269819</c:v>
                </c:pt>
                <c:pt idx="2370">
                  <c:v>83.937304469956274</c:v>
                </c:pt>
                <c:pt idx="2371">
                  <c:v>83.937304469956274</c:v>
                </c:pt>
                <c:pt idx="2372">
                  <c:v>83.92489464427517</c:v>
                </c:pt>
                <c:pt idx="2373">
                  <c:v>83.850436372283738</c:v>
                </c:pt>
                <c:pt idx="2374">
                  <c:v>83.80079817385564</c:v>
                </c:pt>
                <c:pt idx="2375">
                  <c:v>83.713932576878193</c:v>
                </c:pt>
                <c:pt idx="2376">
                  <c:v>83.689114127130324</c:v>
                </c:pt>
                <c:pt idx="2377">
                  <c:v>83.63947761726142</c:v>
                </c:pt>
                <c:pt idx="2378">
                  <c:v>83.602250575762511</c:v>
                </c:pt>
                <c:pt idx="2379">
                  <c:v>83.602250575762511</c:v>
                </c:pt>
                <c:pt idx="2380">
                  <c:v>83.589841626859908</c:v>
                </c:pt>
                <c:pt idx="2381">
                  <c:v>83.577432710421391</c:v>
                </c:pt>
                <c:pt idx="2382">
                  <c:v>83.540206155883794</c:v>
                </c:pt>
                <c:pt idx="2383">
                  <c:v>83.478162547541629</c:v>
                </c:pt>
                <c:pt idx="2384">
                  <c:v>83.403711288643848</c:v>
                </c:pt>
                <c:pt idx="2385">
                  <c:v>83.391302859087887</c:v>
                </c:pt>
                <c:pt idx="2386">
                  <c:v>83.366486097336107</c:v>
                </c:pt>
                <c:pt idx="2387">
                  <c:v>83.341669465393423</c:v>
                </c:pt>
                <c:pt idx="2388">
                  <c:v>83.267220348367601</c:v>
                </c:pt>
                <c:pt idx="2389">
                  <c:v>83.143141082350382</c:v>
                </c:pt>
                <c:pt idx="2390">
                  <c:v>83.130733334182082</c:v>
                </c:pt>
                <c:pt idx="2391">
                  <c:v>83.105917935164285</c:v>
                </c:pt>
                <c:pt idx="2392">
                  <c:v>83.019065060380541</c:v>
                </c:pt>
                <c:pt idx="2393">
                  <c:v>82.919806578078266</c:v>
                </c:pt>
                <c:pt idx="2394">
                  <c:v>82.894992281802544</c:v>
                </c:pt>
                <c:pt idx="2395">
                  <c:v>82.808143266265148</c:v>
                </c:pt>
                <c:pt idx="2396">
                  <c:v>82.746109227863457</c:v>
                </c:pt>
                <c:pt idx="2397">
                  <c:v>82.646856452200836</c:v>
                </c:pt>
                <c:pt idx="2398">
                  <c:v>82.386327785365495</c:v>
                </c:pt>
                <c:pt idx="2399">
                  <c:v>82.361516276688349</c:v>
                </c:pt>
                <c:pt idx="2400">
                  <c:v>82.33670489760803</c:v>
                </c:pt>
                <c:pt idx="2401">
                  <c:v>82.24986609132624</c:v>
                </c:pt>
                <c:pt idx="2402">
                  <c:v>82.24986609132624</c:v>
                </c:pt>
                <c:pt idx="2403">
                  <c:v>82.138218529822623</c:v>
                </c:pt>
                <c:pt idx="2404">
                  <c:v>82.076193240355522</c:v>
                </c:pt>
                <c:pt idx="2405">
                  <c:v>81.939740453218462</c:v>
                </c:pt>
                <c:pt idx="2406">
                  <c:v>81.852908901207485</c:v>
                </c:pt>
                <c:pt idx="2407">
                  <c:v>81.753674784096361</c:v>
                </c:pt>
                <c:pt idx="2408">
                  <c:v>81.741270665116545</c:v>
                </c:pt>
                <c:pt idx="2409">
                  <c:v>81.704058502373456</c:v>
                </c:pt>
                <c:pt idx="2410">
                  <c:v>81.679250555701856</c:v>
                </c:pt>
                <c:pt idx="2411">
                  <c:v>81.654442738483169</c:v>
                </c:pt>
                <c:pt idx="2412">
                  <c:v>81.654442738483169</c:v>
                </c:pt>
                <c:pt idx="2413">
                  <c:v>81.642038878417054</c:v>
                </c:pt>
                <c:pt idx="2414">
                  <c:v>81.604827492383734</c:v>
                </c:pt>
                <c:pt idx="2415">
                  <c:v>81.604827492383734</c:v>
                </c:pt>
                <c:pt idx="2416">
                  <c:v>81.480791642195484</c:v>
                </c:pt>
                <c:pt idx="2417">
                  <c:v>81.468388235127733</c:v>
                </c:pt>
                <c:pt idx="2418">
                  <c:v>81.455984860412087</c:v>
                </c:pt>
                <c:pt idx="2419">
                  <c:v>81.455984860412087</c:v>
                </c:pt>
                <c:pt idx="2420">
                  <c:v>81.443581518047921</c:v>
                </c:pt>
                <c:pt idx="2421">
                  <c:v>81.406371685057763</c:v>
                </c:pt>
                <c:pt idx="2422">
                  <c:v>81.34435594370926</c:v>
                </c:pt>
                <c:pt idx="2423">
                  <c:v>81.331952892478981</c:v>
                </c:pt>
                <c:pt idx="2424">
                  <c:v>81.307146887052539</c:v>
                </c:pt>
                <c:pt idx="2425">
                  <c:v>81.282341011000639</c:v>
                </c:pt>
                <c:pt idx="2426">
                  <c:v>81.220326886850245</c:v>
                </c:pt>
                <c:pt idx="2427">
                  <c:v>81.207924159039976</c:v>
                </c:pt>
                <c:pt idx="2428">
                  <c:v>81.195521463568113</c:v>
                </c:pt>
                <c:pt idx="2429">
                  <c:v>81.096301063897698</c:v>
                </c:pt>
                <c:pt idx="2430">
                  <c:v>81.071496287318496</c:v>
                </c:pt>
                <c:pt idx="2431">
                  <c:v>81.071496287318496</c:v>
                </c:pt>
                <c:pt idx="2432">
                  <c:v>81.046691640064239</c:v>
                </c:pt>
                <c:pt idx="2433">
                  <c:v>81.034289364932306</c:v>
                </c:pt>
                <c:pt idx="2434">
                  <c:v>81.009484911655647</c:v>
                </c:pt>
                <c:pt idx="2435">
                  <c:v>80.885464584845991</c:v>
                </c:pt>
                <c:pt idx="2436">
                  <c:v>80.860660907362245</c:v>
                </c:pt>
                <c:pt idx="2437">
                  <c:v>80.749045958456918</c:v>
                </c:pt>
                <c:pt idx="2438">
                  <c:v>80.687038784539283</c:v>
                </c:pt>
                <c:pt idx="2439">
                  <c:v>80.550625845174352</c:v>
                </c:pt>
                <c:pt idx="2440">
                  <c:v>80.488621255850362</c:v>
                </c:pt>
                <c:pt idx="2441">
                  <c:v>80.426617474040739</c:v>
                </c:pt>
                <c:pt idx="2442">
                  <c:v>80.339813535976262</c:v>
                </c:pt>
                <c:pt idx="2443">
                  <c:v>80.253011180256735</c:v>
                </c:pt>
                <c:pt idx="2444">
                  <c:v>80.228210797797516</c:v>
                </c:pt>
                <c:pt idx="2445">
                  <c:v>80.11661067485683</c:v>
                </c:pt>
                <c:pt idx="2446">
                  <c:v>80.11661067485683</c:v>
                </c:pt>
                <c:pt idx="2447">
                  <c:v>80.079411214958526</c:v>
                </c:pt>
                <c:pt idx="2448">
                  <c:v>79.980214075461205</c:v>
                </c:pt>
                <c:pt idx="2449">
                  <c:v>79.819023129012308</c:v>
                </c:pt>
                <c:pt idx="2450">
                  <c:v>79.819023129012308</c:v>
                </c:pt>
                <c:pt idx="2451">
                  <c:v>79.70743259121592</c:v>
                </c:pt>
                <c:pt idx="2452">
                  <c:v>79.620641757266299</c:v>
                </c:pt>
                <c:pt idx="2453">
                  <c:v>79.546250871833934</c:v>
                </c:pt>
                <c:pt idx="2454">
                  <c:v>79.533852503811119</c:v>
                </c:pt>
                <c:pt idx="2455">
                  <c:v>79.533852503811119</c:v>
                </c:pt>
                <c:pt idx="2456">
                  <c:v>79.397472583945785</c:v>
                </c:pt>
                <c:pt idx="2457">
                  <c:v>79.360278737491441</c:v>
                </c:pt>
                <c:pt idx="2458">
                  <c:v>79.27349422418078</c:v>
                </c:pt>
                <c:pt idx="2459">
                  <c:v>79.261096565517292</c:v>
                </c:pt>
                <c:pt idx="2460">
                  <c:v>79.24869893908992</c:v>
                </c:pt>
                <c:pt idx="2461">
                  <c:v>79.199108755728716</c:v>
                </c:pt>
                <c:pt idx="2462">
                  <c:v>79.149519088093527</c:v>
                </c:pt>
                <c:pt idx="2463">
                  <c:v>79.099929936142757</c:v>
                </c:pt>
                <c:pt idx="2464">
                  <c:v>79.087532728725904</c:v>
                </c:pt>
                <c:pt idx="2465">
                  <c:v>79.000753179128168</c:v>
                </c:pt>
                <c:pt idx="2466">
                  <c:v>78.951165573981157</c:v>
                </c:pt>
                <c:pt idx="2467">
                  <c:v>78.913975208431907</c:v>
                </c:pt>
                <c:pt idx="2468">
                  <c:v>78.851991910199771</c:v>
                </c:pt>
                <c:pt idx="2469">
                  <c:v>78.827198816414224</c:v>
                </c:pt>
                <c:pt idx="2470">
                  <c:v>78.802405851482234</c:v>
                </c:pt>
                <c:pt idx="2471">
                  <c:v>78.715631488866833</c:v>
                </c:pt>
                <c:pt idx="2472">
                  <c:v>78.566879110205036</c:v>
                </c:pt>
                <c:pt idx="2473">
                  <c:v>78.504900320982969</c:v>
                </c:pt>
                <c:pt idx="2474">
                  <c:v>78.393340528708364</c:v>
                </c:pt>
                <c:pt idx="2475">
                  <c:v>78.38094515719537</c:v>
                </c:pt>
                <c:pt idx="2476">
                  <c:v>78.368549817872378</c:v>
                </c:pt>
                <c:pt idx="2477">
                  <c:v>78.343759235793868</c:v>
                </c:pt>
                <c:pt idx="2478">
                  <c:v>78.343759235793868</c:v>
                </c:pt>
                <c:pt idx="2479">
                  <c:v>78.318968782467607</c:v>
                </c:pt>
                <c:pt idx="2480">
                  <c:v>78.294178457888421</c:v>
                </c:pt>
                <c:pt idx="2481">
                  <c:v>78.256993212409057</c:v>
                </c:pt>
                <c:pt idx="2482">
                  <c:v>78.256993212409057</c:v>
                </c:pt>
                <c:pt idx="2483">
                  <c:v>78.207413335669557</c:v>
                </c:pt>
                <c:pt idx="2484">
                  <c:v>78.170228766016976</c:v>
                </c:pt>
                <c:pt idx="2485">
                  <c:v>78.120649790316278</c:v>
                </c:pt>
                <c:pt idx="2486">
                  <c:v>78.083465896395126</c:v>
                </c:pt>
                <c:pt idx="2487">
                  <c:v>78.071071329437828</c:v>
                </c:pt>
                <c:pt idx="2488">
                  <c:v>78.046282292043969</c:v>
                </c:pt>
                <c:pt idx="2489">
                  <c:v>77.996704603321064</c:v>
                </c:pt>
                <c:pt idx="2490">
                  <c:v>77.934733216235458</c:v>
                </c:pt>
                <c:pt idx="2491">
                  <c:v>77.90994488657239</c:v>
                </c:pt>
                <c:pt idx="2492">
                  <c:v>77.872762633316455</c:v>
                </c:pt>
                <c:pt idx="2493">
                  <c:v>77.699249278619973</c:v>
                </c:pt>
                <c:pt idx="2494">
                  <c:v>77.686855708748908</c:v>
                </c:pt>
                <c:pt idx="2495">
                  <c:v>77.637281750795239</c:v>
                </c:pt>
                <c:pt idx="2496">
                  <c:v>77.587708307259334</c:v>
                </c:pt>
                <c:pt idx="2497">
                  <c:v>77.377026910241611</c:v>
                </c:pt>
                <c:pt idx="2498">
                  <c:v>77.178747020937791</c:v>
                </c:pt>
                <c:pt idx="2499">
                  <c:v>77.054826266821166</c:v>
                </c:pt>
                <c:pt idx="2500">
                  <c:v>76.968083650158633</c:v>
                </c:pt>
                <c:pt idx="2501">
                  <c:v>76.955691976248062</c:v>
                </c:pt>
                <c:pt idx="2502">
                  <c:v>76.881342607187634</c:v>
                </c:pt>
                <c:pt idx="2503">
                  <c:v>76.868951158072022</c:v>
                </c:pt>
                <c:pt idx="2504">
                  <c:v>76.806994394145732</c:v>
                </c:pt>
                <c:pt idx="2505">
                  <c:v>76.633519725224303</c:v>
                </c:pt>
                <c:pt idx="2506">
                  <c:v>76.58395668973445</c:v>
                </c:pt>
                <c:pt idx="2507">
                  <c:v>76.43527066432587</c:v>
                </c:pt>
                <c:pt idx="2508">
                  <c:v>76.43527066432587</c:v>
                </c:pt>
                <c:pt idx="2509">
                  <c:v>76.385709682738792</c:v>
                </c:pt>
                <c:pt idx="2510">
                  <c:v>76.360929384462437</c:v>
                </c:pt>
                <c:pt idx="2511">
                  <c:v>76.261809474684455</c:v>
                </c:pt>
                <c:pt idx="2512">
                  <c:v>76.224640037844068</c:v>
                </c:pt>
                <c:pt idx="2513">
                  <c:v>76.175081237803738</c:v>
                </c:pt>
                <c:pt idx="2514">
                  <c:v>76.137912474561034</c:v>
                </c:pt>
                <c:pt idx="2515">
                  <c:v>76.088354572587662</c:v>
                </c:pt>
                <c:pt idx="2516">
                  <c:v>76.075965177271598</c:v>
                </c:pt>
                <c:pt idx="2517">
                  <c:v>76.026407916697124</c:v>
                </c:pt>
                <c:pt idx="2518">
                  <c:v>75.828184004712469</c:v>
                </c:pt>
                <c:pt idx="2519">
                  <c:v>75.791017934911366</c:v>
                </c:pt>
                <c:pt idx="2520">
                  <c:v>75.778629309088075</c:v>
                </c:pt>
                <c:pt idx="2521">
                  <c:v>75.753852153603248</c:v>
                </c:pt>
                <c:pt idx="2522">
                  <c:v>75.716686660770733</c:v>
                </c:pt>
                <c:pt idx="2523">
                  <c:v>75.716686660770733</c:v>
                </c:pt>
                <c:pt idx="2524">
                  <c:v>75.555639524900329</c:v>
                </c:pt>
                <c:pt idx="2525">
                  <c:v>75.543251507995237</c:v>
                </c:pt>
                <c:pt idx="2526">
                  <c:v>75.518475570310017</c:v>
                </c:pt>
                <c:pt idx="2527">
                  <c:v>75.481311904084976</c:v>
                </c:pt>
                <c:pt idx="2528">
                  <c:v>75.295497897829563</c:v>
                </c:pt>
                <c:pt idx="2529">
                  <c:v>75.221174313275043</c:v>
                </c:pt>
                <c:pt idx="2530">
                  <c:v>75.196400041297991</c:v>
                </c:pt>
                <c:pt idx="2531">
                  <c:v>75.134464921761008</c:v>
                </c:pt>
                <c:pt idx="2532">
                  <c:v>75.122077993918012</c:v>
                </c:pt>
                <c:pt idx="2533">
                  <c:v>75.097304234291229</c:v>
                </c:pt>
                <c:pt idx="2534">
                  <c:v>75.060143834989475</c:v>
                </c:pt>
                <c:pt idx="2535">
                  <c:v>75.035370395539729</c:v>
                </c:pt>
                <c:pt idx="2536">
                  <c:v>75.022983723838365</c:v>
                </c:pt>
                <c:pt idx="2537">
                  <c:v>75.010597084151797</c:v>
                </c:pt>
                <c:pt idx="2538">
                  <c:v>74.985823900820492</c:v>
                </c:pt>
                <c:pt idx="2539">
                  <c:v>74.936277918307212</c:v>
                </c:pt>
                <c:pt idx="2540">
                  <c:v>74.899118767532613</c:v>
                </c:pt>
                <c:pt idx="2541">
                  <c:v>74.861959904833284</c:v>
                </c:pt>
                <c:pt idx="2542">
                  <c:v>74.837187489733651</c:v>
                </c:pt>
                <c:pt idx="2543">
                  <c:v>74.787643043590933</c:v>
                </c:pt>
                <c:pt idx="2544">
                  <c:v>74.68855568738762</c:v>
                </c:pt>
                <c:pt idx="2545">
                  <c:v>74.676169911857343</c:v>
                </c:pt>
                <c:pt idx="2546">
                  <c:v>74.651398456786481</c:v>
                </c:pt>
                <c:pt idx="2547">
                  <c:v>74.639012777244602</c:v>
                </c:pt>
                <c:pt idx="2548">
                  <c:v>74.577084859445009</c:v>
                </c:pt>
                <c:pt idx="2549">
                  <c:v>74.515157741436056</c:v>
                </c:pt>
                <c:pt idx="2550">
                  <c:v>74.490387118155837</c:v>
                </c:pt>
                <c:pt idx="2551">
                  <c:v>74.478001854496739</c:v>
                </c:pt>
                <c:pt idx="2552">
                  <c:v>74.478001854496739</c:v>
                </c:pt>
                <c:pt idx="2553">
                  <c:v>74.453231423137325</c:v>
                </c:pt>
                <c:pt idx="2554">
                  <c:v>74.366535920879102</c:v>
                </c:pt>
                <c:pt idx="2555">
                  <c:v>74.366535920879102</c:v>
                </c:pt>
                <c:pt idx="2556">
                  <c:v>74.32938118534878</c:v>
                </c:pt>
                <c:pt idx="2557">
                  <c:v>74.32938118534878</c:v>
                </c:pt>
                <c:pt idx="2558">
                  <c:v>74.316996337463706</c:v>
                </c:pt>
                <c:pt idx="2559">
                  <c:v>74.180765121142059</c:v>
                </c:pt>
                <c:pt idx="2560">
                  <c:v>74.168380656951925</c:v>
                </c:pt>
                <c:pt idx="2561">
                  <c:v>74.069306094311173</c:v>
                </c:pt>
                <c:pt idx="2562">
                  <c:v>74.056921917831474</c:v>
                </c:pt>
                <c:pt idx="2563">
                  <c:v>74.056921917831474</c:v>
                </c:pt>
                <c:pt idx="2564">
                  <c:v>74.044537773316392</c:v>
                </c:pt>
                <c:pt idx="2565">
                  <c:v>73.982617530187653</c:v>
                </c:pt>
                <c:pt idx="2566">
                  <c:v>73.970233577446749</c:v>
                </c:pt>
                <c:pt idx="2567">
                  <c:v>73.920698086077806</c:v>
                </c:pt>
                <c:pt idx="2568">
                  <c:v>73.883546803107535</c:v>
                </c:pt>
                <c:pt idx="2569">
                  <c:v>73.871163106029542</c:v>
                </c:pt>
                <c:pt idx="2570">
                  <c:v>73.858779440906503</c:v>
                </c:pt>
                <c:pt idx="2571">
                  <c:v>73.834012206522786</c:v>
                </c:pt>
                <c:pt idx="2572">
                  <c:v>73.821628637260815</c:v>
                </c:pt>
                <c:pt idx="2573">
                  <c:v>73.809245099951227</c:v>
                </c:pt>
                <c:pt idx="2574">
                  <c:v>73.772094679730515</c:v>
                </c:pt>
                <c:pt idx="2575">
                  <c:v>73.759711270224102</c:v>
                </c:pt>
                <c:pt idx="2576">
                  <c:v>73.66064514428983</c:v>
                </c:pt>
                <c:pt idx="2577">
                  <c:v>73.61111284800046</c:v>
                </c:pt>
                <c:pt idx="2578">
                  <c:v>73.586346891507219</c:v>
                </c:pt>
                <c:pt idx="2579">
                  <c:v>73.573963961171216</c:v>
                </c:pt>
                <c:pt idx="2580">
                  <c:v>73.561581062774778</c:v>
                </c:pt>
                <c:pt idx="2581">
                  <c:v>73.524432559216351</c:v>
                </c:pt>
                <c:pt idx="2582">
                  <c:v>73.487284343090806</c:v>
                </c:pt>
                <c:pt idx="2583">
                  <c:v>73.474901668253267</c:v>
                </c:pt>
                <c:pt idx="2584">
                  <c:v>73.375841419138069</c:v>
                </c:pt>
                <c:pt idx="2585">
                  <c:v>73.326312060903788</c:v>
                </c:pt>
                <c:pt idx="2586">
                  <c:v>73.326312060903788</c:v>
                </c:pt>
                <c:pt idx="2587">
                  <c:v>73.31392980116361</c:v>
                </c:pt>
                <c:pt idx="2588">
                  <c:v>73.202490900098326</c:v>
                </c:pt>
                <c:pt idx="2589">
                  <c:v>73.177727051001327</c:v>
                </c:pt>
                <c:pt idx="2590">
                  <c:v>73.115817986830393</c:v>
                </c:pt>
                <c:pt idx="2591">
                  <c:v>73.115817986830393</c:v>
                </c:pt>
                <c:pt idx="2592">
                  <c:v>73.103436269746183</c:v>
                </c:pt>
                <c:pt idx="2593">
                  <c:v>73.091054584577151</c:v>
                </c:pt>
                <c:pt idx="2594">
                  <c:v>73.091054584577151</c:v>
                </c:pt>
                <c:pt idx="2595">
                  <c:v>73.06629130998202</c:v>
                </c:pt>
                <c:pt idx="2596">
                  <c:v>73.06629130998202</c:v>
                </c:pt>
                <c:pt idx="2597">
                  <c:v>72.96723948807977</c:v>
                </c:pt>
                <c:pt idx="2598">
                  <c:v>72.868189708296569</c:v>
                </c:pt>
                <c:pt idx="2599">
                  <c:v>72.731999594889061</c:v>
                </c:pt>
                <c:pt idx="2600">
                  <c:v>72.682476874209044</c:v>
                </c:pt>
                <c:pt idx="2601">
                  <c:v>72.645335168581596</c:v>
                </c:pt>
                <c:pt idx="2602">
                  <c:v>72.608193749977133</c:v>
                </c:pt>
                <c:pt idx="2603">
                  <c:v>72.521531556003296</c:v>
                </c:pt>
                <c:pt idx="2604">
                  <c:v>72.496771216128536</c:v>
                </c:pt>
                <c:pt idx="2605">
                  <c:v>72.484391094017113</c:v>
                </c:pt>
                <c:pt idx="2606">
                  <c:v>72.484391094017113</c:v>
                </c:pt>
                <c:pt idx="2607">
                  <c:v>72.447250918978938</c:v>
                </c:pt>
                <c:pt idx="2608">
                  <c:v>72.447250918978938</c:v>
                </c:pt>
                <c:pt idx="2609">
                  <c:v>72.397731131928367</c:v>
                </c:pt>
                <c:pt idx="2610">
                  <c:v>72.397731131928367</c:v>
                </c:pt>
                <c:pt idx="2611">
                  <c:v>72.372971429677406</c:v>
                </c:pt>
                <c:pt idx="2612">
                  <c:v>72.261554347402793</c:v>
                </c:pt>
                <c:pt idx="2613">
                  <c:v>72.224415893689468</c:v>
                </c:pt>
                <c:pt idx="2614">
                  <c:v>72.224415893689468</c:v>
                </c:pt>
                <c:pt idx="2615">
                  <c:v>72.199657083896625</c:v>
                </c:pt>
                <c:pt idx="2616">
                  <c:v>71.964454747883025</c:v>
                </c:pt>
                <c:pt idx="2617">
                  <c:v>71.95207599616711</c:v>
                </c:pt>
                <c:pt idx="2618">
                  <c:v>71.927318588301404</c:v>
                </c:pt>
                <c:pt idx="2619">
                  <c:v>71.914939932150318</c:v>
                </c:pt>
                <c:pt idx="2620">
                  <c:v>71.902561307852878</c:v>
                </c:pt>
                <c:pt idx="2621">
                  <c:v>71.890182715408471</c:v>
                </c:pt>
                <c:pt idx="2622">
                  <c:v>71.840668664148254</c:v>
                </c:pt>
                <c:pt idx="2623">
                  <c:v>71.791155122485179</c:v>
                </c:pt>
                <c:pt idx="2624">
                  <c:v>71.766398542739765</c:v>
                </c:pt>
                <c:pt idx="2625">
                  <c:v>71.766398542739765</c:v>
                </c:pt>
                <c:pt idx="2626">
                  <c:v>71.704507650669768</c:v>
                </c:pt>
                <c:pt idx="2627">
                  <c:v>71.692129567786694</c:v>
                </c:pt>
                <c:pt idx="2628">
                  <c:v>71.679751516745739</c:v>
                </c:pt>
                <c:pt idx="2629">
                  <c:v>71.667373497546308</c:v>
                </c:pt>
                <c:pt idx="2630">
                  <c:v>71.654995510187746</c:v>
                </c:pt>
                <c:pt idx="2631">
                  <c:v>71.6426175546694</c:v>
                </c:pt>
                <c:pt idx="2632">
                  <c:v>71.630239630990644</c:v>
                </c:pt>
                <c:pt idx="2633">
                  <c:v>71.605483879149361</c:v>
                </c:pt>
                <c:pt idx="2634">
                  <c:v>71.605483879149361</c:v>
                </c:pt>
                <c:pt idx="2635">
                  <c:v>71.593106050985526</c:v>
                </c:pt>
                <c:pt idx="2636">
                  <c:v>71.568350490168328</c:v>
                </c:pt>
                <c:pt idx="2637">
                  <c:v>71.531217387709049</c:v>
                </c:pt>
                <c:pt idx="2638">
                  <c:v>71.481707030100694</c:v>
                </c:pt>
                <c:pt idx="2639">
                  <c:v>71.469329520278393</c:v>
                </c:pt>
                <c:pt idx="2640">
                  <c:v>71.469329520278393</c:v>
                </c:pt>
                <c:pt idx="2641">
                  <c:v>71.395065129765598</c:v>
                </c:pt>
                <c:pt idx="2642">
                  <c:v>71.357933364179644</c:v>
                </c:pt>
                <c:pt idx="2643">
                  <c:v>71.357933364179644</c:v>
                </c:pt>
                <c:pt idx="2644">
                  <c:v>71.320801885017644</c:v>
                </c:pt>
                <c:pt idx="2645">
                  <c:v>71.308424788943768</c:v>
                </c:pt>
                <c:pt idx="2646">
                  <c:v>71.27129369165354</c:v>
                </c:pt>
                <c:pt idx="2647">
                  <c:v>71.172278832264169</c:v>
                </c:pt>
                <c:pt idx="2648">
                  <c:v>71.135148784963178</c:v>
                </c:pt>
                <c:pt idx="2649">
                  <c:v>71.135148784963178</c:v>
                </c:pt>
                <c:pt idx="2650">
                  <c:v>71.110395579163821</c:v>
                </c:pt>
                <c:pt idx="2651">
                  <c:v>71.023760360913883</c:v>
                </c:pt>
                <c:pt idx="2652">
                  <c:v>71.011384028399547</c:v>
                </c:pt>
                <c:pt idx="2653">
                  <c:v>71.011384028399547</c:v>
                </c:pt>
                <c:pt idx="2654">
                  <c:v>70.974255221695955</c:v>
                </c:pt>
                <c:pt idx="2655">
                  <c:v>70.974255221695955</c:v>
                </c:pt>
                <c:pt idx="2656">
                  <c:v>70.961879016405774</c:v>
                </c:pt>
                <c:pt idx="2657">
                  <c:v>70.924750591359299</c:v>
                </c:pt>
                <c:pt idx="2658">
                  <c:v>70.912374513283055</c:v>
                </c:pt>
                <c:pt idx="2659">
                  <c:v>70.887622452535581</c:v>
                </c:pt>
                <c:pt idx="2660">
                  <c:v>70.875246469863086</c:v>
                </c:pt>
                <c:pt idx="2661">
                  <c:v>70.800991241605175</c:v>
                </c:pt>
                <c:pt idx="2662">
                  <c:v>70.788615481519088</c:v>
                </c:pt>
                <c:pt idx="2663">
                  <c:v>70.701986051154805</c:v>
                </c:pt>
                <c:pt idx="2664">
                  <c:v>70.68961054541488</c:v>
                </c:pt>
                <c:pt idx="2665">
                  <c:v>70.68961054541488</c:v>
                </c:pt>
                <c:pt idx="2666">
                  <c:v>70.652484218934916</c:v>
                </c:pt>
                <c:pt idx="2667">
                  <c:v>70.627733493558438</c:v>
                </c:pt>
                <c:pt idx="2668">
                  <c:v>70.565857236382186</c:v>
                </c:pt>
                <c:pt idx="2669">
                  <c:v>70.565857236382186</c:v>
                </c:pt>
                <c:pt idx="2670">
                  <c:v>70.541106956004285</c:v>
                </c:pt>
                <c:pt idx="2671">
                  <c:v>70.516356802757343</c:v>
                </c:pt>
                <c:pt idx="2672">
                  <c:v>70.503981773806402</c:v>
                </c:pt>
                <c:pt idx="2673">
                  <c:v>70.454481975804498</c:v>
                </c:pt>
                <c:pt idx="2674">
                  <c:v>70.380233232137186</c:v>
                </c:pt>
                <c:pt idx="2675">
                  <c:v>70.380233232137186</c:v>
                </c:pt>
                <c:pt idx="2676">
                  <c:v>70.330734705189812</c:v>
                </c:pt>
                <c:pt idx="2677">
                  <c:v>70.24411350622546</c:v>
                </c:pt>
                <c:pt idx="2678">
                  <c:v>70.231739176305396</c:v>
                </c:pt>
                <c:pt idx="2679">
                  <c:v>70.157493863865483</c:v>
                </c:pt>
                <c:pt idx="2680">
                  <c:v>70.1327456804961</c:v>
                </c:pt>
                <c:pt idx="2681">
                  <c:v>70.120371636454266</c:v>
                </c:pt>
                <c:pt idx="2682">
                  <c:v>70.083249694892601</c:v>
                </c:pt>
                <c:pt idx="2683">
                  <c:v>70.033754217435501</c:v>
                </c:pt>
                <c:pt idx="2684">
                  <c:v>70.009006669249104</c:v>
                </c:pt>
                <c:pt idx="2685">
                  <c:v>69.996632942789205</c:v>
                </c:pt>
                <c:pt idx="2686">
                  <c:v>69.971885585132853</c:v>
                </c:pt>
                <c:pt idx="2687">
                  <c:v>69.848150701953941</c:v>
                </c:pt>
                <c:pt idx="2688">
                  <c:v>69.835777388255295</c:v>
                </c:pt>
                <c:pt idx="2689">
                  <c:v>69.823404106303059</c:v>
                </c:pt>
                <c:pt idx="2690">
                  <c:v>69.773911295945439</c:v>
                </c:pt>
                <c:pt idx="2691">
                  <c:v>69.6996730326929</c:v>
                </c:pt>
                <c:pt idx="2692">
                  <c:v>69.588317780180645</c:v>
                </c:pt>
                <c:pt idx="2693">
                  <c:v>69.588317780180645</c:v>
                </c:pt>
                <c:pt idx="2694">
                  <c:v>69.514082373216269</c:v>
                </c:pt>
                <c:pt idx="2695">
                  <c:v>69.514082373216269</c:v>
                </c:pt>
                <c:pt idx="2696">
                  <c:v>69.476965098095647</c:v>
                </c:pt>
                <c:pt idx="2697">
                  <c:v>69.415103607444948</c:v>
                </c:pt>
                <c:pt idx="2698">
                  <c:v>69.340870865574132</c:v>
                </c:pt>
                <c:pt idx="2699">
                  <c:v>69.254267443351338</c:v>
                </c:pt>
                <c:pt idx="2700">
                  <c:v>69.142922469764244</c:v>
                </c:pt>
                <c:pt idx="2701">
                  <c:v>69.130550964594633</c:v>
                </c:pt>
                <c:pt idx="2702">
                  <c:v>69.118179491135152</c:v>
                </c:pt>
                <c:pt idx="2703">
                  <c:v>69.081065261011091</c:v>
                </c:pt>
                <c:pt idx="2704">
                  <c:v>69.068693914385747</c:v>
                </c:pt>
                <c:pt idx="2705">
                  <c:v>69.05632259946735</c:v>
                </c:pt>
                <c:pt idx="2706">
                  <c:v>68.98209537576723</c:v>
                </c:pt>
                <c:pt idx="2707">
                  <c:v>68.821273639491878</c:v>
                </c:pt>
                <c:pt idx="2708">
                  <c:v>68.796532309359463</c:v>
                </c:pt>
                <c:pt idx="2709">
                  <c:v>68.747050029405088</c:v>
                </c:pt>
                <c:pt idx="2710">
                  <c:v>68.648086990595715</c:v>
                </c:pt>
                <c:pt idx="2711">
                  <c:v>68.635716753335203</c:v>
                </c:pt>
                <c:pt idx="2712">
                  <c:v>68.462536758292543</c:v>
                </c:pt>
                <c:pt idx="2713">
                  <c:v>68.413057900114154</c:v>
                </c:pt>
                <c:pt idx="2714">
                  <c:v>68.301732322036912</c:v>
                </c:pt>
                <c:pt idx="2715">
                  <c:v>68.276993653045764</c:v>
                </c:pt>
                <c:pt idx="2716">
                  <c:v>68.202778406042782</c:v>
                </c:pt>
                <c:pt idx="2717">
                  <c:v>68.178040243681664</c:v>
                </c:pt>
                <c:pt idx="2718">
                  <c:v>68.054351331446725</c:v>
                </c:pt>
                <c:pt idx="2719">
                  <c:v>68.029613928878334</c:v>
                </c:pt>
                <c:pt idx="2720">
                  <c:v>67.967770976384017</c:v>
                </c:pt>
                <c:pt idx="2721">
                  <c:v>67.955402480838941</c:v>
                </c:pt>
                <c:pt idx="2722">
                  <c:v>67.918297184099856</c:v>
                </c:pt>
                <c:pt idx="2723">
                  <c:v>67.720407078217761</c:v>
                </c:pt>
                <c:pt idx="2724">
                  <c:v>67.708039215547785</c:v>
                </c:pt>
                <c:pt idx="2725">
                  <c:v>67.646200376741689</c:v>
                </c:pt>
                <c:pt idx="2726">
                  <c:v>67.398852929206598</c:v>
                </c:pt>
                <c:pt idx="2727">
                  <c:v>67.386485888895123</c:v>
                </c:pt>
                <c:pt idx="2728">
                  <c:v>67.361751903133367</c:v>
                </c:pt>
                <c:pt idx="2729">
                  <c:v>67.299917492056522</c:v>
                </c:pt>
                <c:pt idx="2730">
                  <c:v>67.250450532290103</c:v>
                </c:pt>
                <c:pt idx="2731">
                  <c:v>67.188617543884433</c:v>
                </c:pt>
                <c:pt idx="2732">
                  <c:v>67.151518130171851</c:v>
                </c:pt>
                <c:pt idx="2733">
                  <c:v>67.139151722152334</c:v>
                </c:pt>
                <c:pt idx="2734">
                  <c:v>67.077320156161292</c:v>
                </c:pt>
                <c:pt idx="2735">
                  <c:v>67.064953937779961</c:v>
                </c:pt>
                <c:pt idx="2736">
                  <c:v>67.015489380289793</c:v>
                </c:pt>
                <c:pt idx="2737">
                  <c:v>67.003123319922864</c:v>
                </c:pt>
                <c:pt idx="2738">
                  <c:v>66.953659394458683</c:v>
                </c:pt>
                <c:pt idx="2739">
                  <c:v>66.941293492090338</c:v>
                </c:pt>
                <c:pt idx="2740">
                  <c:v>66.928927621319829</c:v>
                </c:pt>
                <c:pt idx="2741">
                  <c:v>66.916561782146474</c:v>
                </c:pt>
                <c:pt idx="2742">
                  <c:v>66.891830198588821</c:v>
                </c:pt>
                <c:pt idx="2743">
                  <c:v>66.854733060215409</c:v>
                </c:pt>
                <c:pt idx="2744">
                  <c:v>66.854733060215409</c:v>
                </c:pt>
                <c:pt idx="2745">
                  <c:v>66.842367410611885</c:v>
                </c:pt>
                <c:pt idx="2746">
                  <c:v>66.792905128119003</c:v>
                </c:pt>
                <c:pt idx="2747">
                  <c:v>66.755808747948876</c:v>
                </c:pt>
                <c:pt idx="2748">
                  <c:v>66.743443351069672</c:v>
                </c:pt>
                <c:pt idx="2749">
                  <c:v>66.743443351069672</c:v>
                </c:pt>
                <c:pt idx="2750">
                  <c:v>66.706347349955649</c:v>
                </c:pt>
                <c:pt idx="2751">
                  <c:v>66.656886457335105</c:v>
                </c:pt>
                <c:pt idx="2752">
                  <c:v>66.644521313139691</c:v>
                </c:pt>
                <c:pt idx="2753">
                  <c:v>66.607426070046742</c:v>
                </c:pt>
                <c:pt idx="2754">
                  <c:v>66.557966188050116</c:v>
                </c:pt>
                <c:pt idx="2755">
                  <c:v>66.545601296498049</c:v>
                </c:pt>
                <c:pt idx="2756">
                  <c:v>66.496142046059134</c:v>
                </c:pt>
                <c:pt idx="2757">
                  <c:v>66.459047939770073</c:v>
                </c:pt>
                <c:pt idx="2758">
                  <c:v>66.38486057964974</c:v>
                </c:pt>
                <c:pt idx="2759">
                  <c:v>66.261217504929689</c:v>
                </c:pt>
                <c:pt idx="2760">
                  <c:v>66.224125198021454</c:v>
                </c:pt>
                <c:pt idx="2761">
                  <c:v>66.13757758651235</c:v>
                </c:pt>
                <c:pt idx="2762">
                  <c:v>66.13757758651235</c:v>
                </c:pt>
                <c:pt idx="2763">
                  <c:v>66.063395150224352</c:v>
                </c:pt>
                <c:pt idx="2764">
                  <c:v>65.927396967128885</c:v>
                </c:pt>
                <c:pt idx="2765">
                  <c:v>65.877944028790125</c:v>
                </c:pt>
                <c:pt idx="2766">
                  <c:v>65.877944028790125</c:v>
                </c:pt>
                <c:pt idx="2767">
                  <c:v>65.865580873065625</c:v>
                </c:pt>
                <c:pt idx="2768">
                  <c:v>65.828491595146431</c:v>
                </c:pt>
                <c:pt idx="2769">
                  <c:v>65.803765567572583</c:v>
                </c:pt>
                <c:pt idx="2770">
                  <c:v>65.766676762757641</c:v>
                </c:pt>
                <c:pt idx="2771">
                  <c:v>65.754313890895673</c:v>
                </c:pt>
                <c:pt idx="2772">
                  <c:v>65.717225464530031</c:v>
                </c:pt>
                <c:pt idx="2773">
                  <c:v>65.717225464530031</c:v>
                </c:pt>
                <c:pt idx="2774">
                  <c:v>65.692500004630148</c:v>
                </c:pt>
                <c:pt idx="2775">
                  <c:v>65.680137321981476</c:v>
                </c:pt>
                <c:pt idx="2776">
                  <c:v>65.605961888267444</c:v>
                </c:pt>
                <c:pt idx="2777">
                  <c:v>65.593599426338869</c:v>
                </c:pt>
                <c:pt idx="2778">
                  <c:v>65.507063075613331</c:v>
                </c:pt>
                <c:pt idx="2779">
                  <c:v>65.507063075613331</c:v>
                </c:pt>
                <c:pt idx="2780">
                  <c:v>65.469976541039671</c:v>
                </c:pt>
                <c:pt idx="2781">
                  <c:v>65.346356808001332</c:v>
                </c:pt>
                <c:pt idx="2782">
                  <c:v>65.247463290774505</c:v>
                </c:pt>
                <c:pt idx="2783">
                  <c:v>65.148571790267866</c:v>
                </c:pt>
                <c:pt idx="2784">
                  <c:v>65.12384923021591</c:v>
                </c:pt>
                <c:pt idx="2785">
                  <c:v>65.01259926940412</c:v>
                </c:pt>
                <c:pt idx="2786">
                  <c:v>64.938434046358594</c:v>
                </c:pt>
                <c:pt idx="2787">
                  <c:v>64.913712557314071</c:v>
                </c:pt>
                <c:pt idx="2788">
                  <c:v>64.913712557314071</c:v>
                </c:pt>
                <c:pt idx="2789">
                  <c:v>64.827188337693386</c:v>
                </c:pt>
                <c:pt idx="2790">
                  <c:v>64.814827860854749</c:v>
                </c:pt>
                <c:pt idx="2791">
                  <c:v>64.753025948986803</c:v>
                </c:pt>
                <c:pt idx="2792">
                  <c:v>64.691224824269824</c:v>
                </c:pt>
                <c:pt idx="2793">
                  <c:v>64.567624935973768</c:v>
                </c:pt>
                <c:pt idx="2794">
                  <c:v>64.542905336053806</c:v>
                </c:pt>
                <c:pt idx="2795">
                  <c:v>64.394590380285408</c:v>
                </c:pt>
                <c:pt idx="2796">
                  <c:v>64.382231005193589</c:v>
                </c:pt>
                <c:pt idx="2797">
                  <c:v>64.369871661568908</c:v>
                </c:pt>
                <c:pt idx="2798">
                  <c:v>64.35751234941074</c:v>
                </c:pt>
                <c:pt idx="2799">
                  <c:v>64.308075415430665</c:v>
                </c:pt>
                <c:pt idx="2800">
                  <c:v>64.221561992280982</c:v>
                </c:pt>
                <c:pt idx="2801">
                  <c:v>64.159767633812692</c:v>
                </c:pt>
                <c:pt idx="2802">
                  <c:v>64.147408856488994</c:v>
                </c:pt>
                <c:pt idx="2803">
                  <c:v>64.110332713246521</c:v>
                </c:pt>
                <c:pt idx="2804">
                  <c:v>64.097974061739805</c:v>
                </c:pt>
                <c:pt idx="2805">
                  <c:v>64.085615441685746</c:v>
                </c:pt>
                <c:pt idx="2806">
                  <c:v>63.98674761347403</c:v>
                </c:pt>
                <c:pt idx="2807">
                  <c:v>63.949672696787587</c:v>
                </c:pt>
                <c:pt idx="2808">
                  <c:v>63.900239914767766</c:v>
                </c:pt>
                <c:pt idx="2809">
                  <c:v>63.86316565840248</c:v>
                </c:pt>
                <c:pt idx="2810">
                  <c:v>63.826091685003668</c:v>
                </c:pt>
                <c:pt idx="2811">
                  <c:v>63.677798620733725</c:v>
                </c:pt>
                <c:pt idx="2812">
                  <c:v>63.640726061912687</c:v>
                </c:pt>
                <c:pt idx="2813">
                  <c:v>63.578939092457333</c:v>
                </c:pt>
                <c:pt idx="2814">
                  <c:v>63.566581792847565</c:v>
                </c:pt>
                <c:pt idx="2815">
                  <c:v>63.467724527239405</c:v>
                </c:pt>
                <c:pt idx="2816">
                  <c:v>63.455367510437711</c:v>
                </c:pt>
                <c:pt idx="2817">
                  <c:v>63.430653571093629</c:v>
                </c:pt>
                <c:pt idx="2818">
                  <c:v>63.381226069425111</c:v>
                </c:pt>
                <c:pt idx="2819">
                  <c:v>63.183521088942491</c:v>
                </c:pt>
                <c:pt idx="2820">
                  <c:v>63.134096100168733</c:v>
                </c:pt>
                <c:pt idx="2821">
                  <c:v>63.084671613853352</c:v>
                </c:pt>
                <c:pt idx="2822">
                  <c:v>62.98582414843704</c:v>
                </c:pt>
                <c:pt idx="2823">
                  <c:v>62.97346835654912</c:v>
                </c:pt>
                <c:pt idx="2824">
                  <c:v>62.788135245337457</c:v>
                </c:pt>
                <c:pt idx="2825">
                  <c:v>62.68929380701163</c:v>
                </c:pt>
                <c:pt idx="2826">
                  <c:v>62.652228785444152</c:v>
                </c:pt>
                <c:pt idx="2827">
                  <c:v>62.627518927962754</c:v>
                </c:pt>
                <c:pt idx="2828">
                  <c:v>62.627518927962754</c:v>
                </c:pt>
                <c:pt idx="2829">
                  <c:v>62.590454377073513</c:v>
                </c:pt>
                <c:pt idx="2830">
                  <c:v>62.56574483336194</c:v>
                </c:pt>
                <c:pt idx="2831">
                  <c:v>62.541035415149501</c:v>
                </c:pt>
                <c:pt idx="2832">
                  <c:v>62.516326122431209</c:v>
                </c:pt>
                <c:pt idx="2833">
                  <c:v>62.491616955202012</c:v>
                </c:pt>
                <c:pt idx="2834">
                  <c:v>62.479262418644275</c:v>
                </c:pt>
                <c:pt idx="2835">
                  <c:v>62.479262418644275</c:v>
                </c:pt>
                <c:pt idx="2836">
                  <c:v>62.41749020639898</c:v>
                </c:pt>
                <c:pt idx="2837">
                  <c:v>62.405135858054209</c:v>
                </c:pt>
                <c:pt idx="2838">
                  <c:v>62.318656297871584</c:v>
                </c:pt>
                <c:pt idx="2839">
                  <c:v>62.269240096321916</c:v>
                </c:pt>
                <c:pt idx="2840">
                  <c:v>62.244532183708046</c:v>
                </c:pt>
                <c:pt idx="2841">
                  <c:v>62.19511673477713</c:v>
                </c:pt>
                <c:pt idx="2842">
                  <c:v>62.13334812911841</c:v>
                </c:pt>
                <c:pt idx="2843">
                  <c:v>61.750400265895422</c:v>
                </c:pt>
                <c:pt idx="2844">
                  <c:v>61.713342393564247</c:v>
                </c:pt>
                <c:pt idx="2845">
                  <c:v>61.688637302002292</c:v>
                </c:pt>
                <c:pt idx="2846">
                  <c:v>61.651579899635109</c:v>
                </c:pt>
                <c:pt idx="2847">
                  <c:v>61.626875121366844</c:v>
                </c:pt>
                <c:pt idx="2848">
                  <c:v>61.61452277922379</c:v>
                </c:pt>
                <c:pt idx="2849">
                  <c:v>61.565113723910848</c:v>
                </c:pt>
                <c:pt idx="2850">
                  <c:v>61.5527615383943</c:v>
                </c:pt>
                <c:pt idx="2851">
                  <c:v>61.528057261330844</c:v>
                </c:pt>
                <c:pt idx="2852">
                  <c:v>61.478649083065008</c:v>
                </c:pt>
                <c:pt idx="2853">
                  <c:v>61.453945181852617</c:v>
                </c:pt>
                <c:pt idx="2854">
                  <c:v>61.441593278224353</c:v>
                </c:pt>
                <c:pt idx="2855">
                  <c:v>61.404537755243844</c:v>
                </c:pt>
                <c:pt idx="2856">
                  <c:v>61.392185976882999</c:v>
                </c:pt>
                <c:pt idx="2857">
                  <c:v>61.379834229837456</c:v>
                </c:pt>
                <c:pt idx="2858">
                  <c:v>61.379834229837456</c:v>
                </c:pt>
                <c:pt idx="2859">
                  <c:v>61.330427554795669</c:v>
                </c:pt>
                <c:pt idx="2860">
                  <c:v>61.305724405150258</c:v>
                </c:pt>
                <c:pt idx="2861">
                  <c:v>61.256318481585396</c:v>
                </c:pt>
                <c:pt idx="2862">
                  <c:v>61.108103716338292</c:v>
                </c:pt>
                <c:pt idx="2863">
                  <c:v>61.108103716338292</c:v>
                </c:pt>
                <c:pt idx="2864">
                  <c:v>61.083401693705682</c:v>
                </c:pt>
                <c:pt idx="2865">
                  <c:v>61.021647184857258</c:v>
                </c:pt>
                <c:pt idx="2866">
                  <c:v>61.021647184857258</c:v>
                </c:pt>
                <c:pt idx="2867">
                  <c:v>60.996945600398</c:v>
                </c:pt>
                <c:pt idx="2868">
                  <c:v>60.885790019375754</c:v>
                </c:pt>
                <c:pt idx="2869">
                  <c:v>60.848738722271392</c:v>
                </c:pt>
                <c:pt idx="2870">
                  <c:v>60.774636972816019</c:v>
                </c:pt>
                <c:pt idx="2871">
                  <c:v>60.749936639943201</c:v>
                </c:pt>
                <c:pt idx="2872">
                  <c:v>60.749936639943201</c:v>
                </c:pt>
                <c:pt idx="2873">
                  <c:v>60.737586520431279</c:v>
                </c:pt>
                <c:pt idx="2874">
                  <c:v>60.737586520431279</c:v>
                </c:pt>
                <c:pt idx="2875">
                  <c:v>60.737586520431279</c:v>
                </c:pt>
                <c:pt idx="2876">
                  <c:v>60.725236432201534</c:v>
                </c:pt>
                <c:pt idx="2877">
                  <c:v>60.725236432201534</c:v>
                </c:pt>
                <c:pt idx="2878">
                  <c:v>60.638786690441414</c:v>
                </c:pt>
                <c:pt idx="2879">
                  <c:v>60.626436852446496</c:v>
                </c:pt>
                <c:pt idx="2880">
                  <c:v>60.601737270285653</c:v>
                </c:pt>
                <c:pt idx="2881">
                  <c:v>60.564688131607561</c:v>
                </c:pt>
                <c:pt idx="2882">
                  <c:v>60.527639274390253</c:v>
                </c:pt>
                <c:pt idx="2883">
                  <c:v>60.465891804450713</c:v>
                </c:pt>
                <c:pt idx="2884">
                  <c:v>60.428843697713113</c:v>
                </c:pt>
                <c:pt idx="2885">
                  <c:v>60.379446659791832</c:v>
                </c:pt>
                <c:pt idx="2886">
                  <c:v>60.293003047071792</c:v>
                </c:pt>
                <c:pt idx="2887">
                  <c:v>60.268305153355499</c:v>
                </c:pt>
                <c:pt idx="2888">
                  <c:v>60.255956253385321</c:v>
                </c:pt>
                <c:pt idx="2889">
                  <c:v>60.194212222389226</c:v>
                </c:pt>
                <c:pt idx="2890">
                  <c:v>60.095423398007355</c:v>
                </c:pt>
                <c:pt idx="2891">
                  <c:v>60.07072650442143</c:v>
                </c:pt>
                <c:pt idx="2892">
                  <c:v>60.021333092226136</c:v>
                </c:pt>
                <c:pt idx="2893">
                  <c:v>60.021333092226136</c:v>
                </c:pt>
                <c:pt idx="2894">
                  <c:v>59.947243911299701</c:v>
                </c:pt>
                <c:pt idx="2895">
                  <c:v>59.947243911299701</c:v>
                </c:pt>
                <c:pt idx="2896">
                  <c:v>59.910199742614921</c:v>
                </c:pt>
                <c:pt idx="2897">
                  <c:v>59.910199742614921</c:v>
                </c:pt>
                <c:pt idx="2898">
                  <c:v>59.897851748868199</c:v>
                </c:pt>
                <c:pt idx="2899">
                  <c:v>59.786721210860776</c:v>
                </c:pt>
                <c:pt idx="2900">
                  <c:v>59.749678260428226</c:v>
                </c:pt>
                <c:pt idx="2901">
                  <c:v>59.749678260428226</c:v>
                </c:pt>
                <c:pt idx="2902">
                  <c:v>59.68794063434401</c:v>
                </c:pt>
                <c:pt idx="2903">
                  <c:v>59.675593202817055</c:v>
                </c:pt>
                <c:pt idx="2904">
                  <c:v>59.626203788988121</c:v>
                </c:pt>
                <c:pt idx="2905">
                  <c:v>59.5644677242827</c:v>
                </c:pt>
                <c:pt idx="2906">
                  <c:v>59.539773516965212</c:v>
                </c:pt>
                <c:pt idx="2907">
                  <c:v>59.527426460139267</c:v>
                </c:pt>
                <c:pt idx="2908">
                  <c:v>59.478038545039581</c:v>
                </c:pt>
                <c:pt idx="2909">
                  <c:v>59.440997936511693</c:v>
                </c:pt>
                <c:pt idx="2910">
                  <c:v>59.391610895505025</c:v>
                </c:pt>
                <c:pt idx="2911">
                  <c:v>59.342224353925275</c:v>
                </c:pt>
                <c:pt idx="2912">
                  <c:v>59.317531270408033</c:v>
                </c:pt>
                <c:pt idx="2913">
                  <c:v>59.280491879208959</c:v>
                </c:pt>
                <c:pt idx="2914">
                  <c:v>59.231106461194052</c:v>
                </c:pt>
                <c:pt idx="2915">
                  <c:v>59.218760184707101</c:v>
                </c:pt>
                <c:pt idx="2916">
                  <c:v>59.206413939425616</c:v>
                </c:pt>
                <c:pt idx="2917">
                  <c:v>59.070607300711892</c:v>
                </c:pt>
                <c:pt idx="2918">
                  <c:v>58.996532543473251</c:v>
                </c:pt>
                <c:pt idx="2919">
                  <c:v>58.984186859783691</c:v>
                </c:pt>
                <c:pt idx="2920">
                  <c:v>58.971841207287767</c:v>
                </c:pt>
                <c:pt idx="2921">
                  <c:v>58.959495585984868</c:v>
                </c:pt>
                <c:pt idx="2922">
                  <c:v>58.947149995874355</c:v>
                </c:pt>
                <c:pt idx="2923">
                  <c:v>58.897767947343823</c:v>
                </c:pt>
                <c:pt idx="2924">
                  <c:v>58.860731738435582</c:v>
                </c:pt>
                <c:pt idx="2925">
                  <c:v>58.786660162662585</c:v>
                </c:pt>
                <c:pt idx="2926">
                  <c:v>58.786660162662585</c:v>
                </c:pt>
                <c:pt idx="2927">
                  <c:v>58.786660162662585</c:v>
                </c:pt>
                <c:pt idx="2928">
                  <c:v>58.786660162662585</c:v>
                </c:pt>
                <c:pt idx="2929">
                  <c:v>58.786660162662585</c:v>
                </c:pt>
                <c:pt idx="2930">
                  <c:v>58.774315009180285</c:v>
                </c:pt>
                <c:pt idx="2931">
                  <c:v>58.76196988688104</c:v>
                </c:pt>
                <c:pt idx="2932">
                  <c:v>58.749624795764234</c:v>
                </c:pt>
                <c:pt idx="2933">
                  <c:v>58.67555490385989</c:v>
                </c:pt>
                <c:pt idx="2934">
                  <c:v>58.403974902040574</c:v>
                </c:pt>
                <c:pt idx="2935">
                  <c:v>58.342254278189941</c:v>
                </c:pt>
                <c:pt idx="2936">
                  <c:v>58.329910246906216</c:v>
                </c:pt>
                <c:pt idx="2937">
                  <c:v>58.107723011674089</c:v>
                </c:pt>
                <c:pt idx="2938">
                  <c:v>58.09537957233713</c:v>
                </c:pt>
                <c:pt idx="2939">
                  <c:v>58.083036164149036</c:v>
                </c:pt>
                <c:pt idx="2940">
                  <c:v>58.083036164149036</c:v>
                </c:pt>
                <c:pt idx="2941">
                  <c:v>58.058349441217032</c:v>
                </c:pt>
                <c:pt idx="2942">
                  <c:v>58.021319590420092</c:v>
                </c:pt>
                <c:pt idx="2943">
                  <c:v>57.984290019929546</c:v>
                </c:pt>
                <c:pt idx="2944">
                  <c:v>57.873202990128647</c:v>
                </c:pt>
                <c:pt idx="2945">
                  <c:v>57.860860142514241</c:v>
                </c:pt>
                <c:pt idx="2946">
                  <c:v>57.823831786491027</c:v>
                </c:pt>
                <c:pt idx="2947">
                  <c:v>57.774461081016966</c:v>
                </c:pt>
                <c:pt idx="2948">
                  <c:v>57.762118482481853</c:v>
                </c:pt>
                <c:pt idx="2949">
                  <c:v>57.712748399656363</c:v>
                </c:pt>
                <c:pt idx="2950">
                  <c:v>57.70040595677564</c:v>
                </c:pt>
                <c:pt idx="2951">
                  <c:v>57.651036496536662</c:v>
                </c:pt>
                <c:pt idx="2952">
                  <c:v>57.638694209294812</c:v>
                </c:pt>
                <c:pt idx="2953">
                  <c:v>57.626351953178876</c:v>
                </c:pt>
                <c:pt idx="2954">
                  <c:v>57.614009728188229</c:v>
                </c:pt>
                <c:pt idx="2955">
                  <c:v>57.576983239961841</c:v>
                </c:pt>
                <c:pt idx="2956">
                  <c:v>57.564641139466154</c:v>
                </c:pt>
                <c:pt idx="2957">
                  <c:v>57.552299070092666</c:v>
                </c:pt>
                <c:pt idx="2958">
                  <c:v>57.490589190036381</c:v>
                </c:pt>
                <c:pt idx="2959">
                  <c:v>57.379513366346544</c:v>
                </c:pt>
                <c:pt idx="2960">
                  <c:v>57.243757448653398</c:v>
                </c:pt>
                <c:pt idx="2961">
                  <c:v>57.19439259362678</c:v>
                </c:pt>
                <c:pt idx="2962">
                  <c:v>57.19439259362678</c:v>
                </c:pt>
                <c:pt idx="2963">
                  <c:v>57.157369278946668</c:v>
                </c:pt>
                <c:pt idx="2964">
                  <c:v>57.083323489316392</c:v>
                </c:pt>
                <c:pt idx="2965">
                  <c:v>57.070982633224659</c:v>
                </c:pt>
                <c:pt idx="2966">
                  <c:v>57.009278819214487</c:v>
                </c:pt>
                <c:pt idx="2967">
                  <c:v>56.959916327707333</c:v>
                </c:pt>
                <c:pt idx="2968">
                  <c:v>56.910554333669211</c:v>
                </c:pt>
                <c:pt idx="2969">
                  <c:v>56.774811414815375</c:v>
                </c:pt>
                <c:pt idx="2970">
                  <c:v>56.762471335972549</c:v>
                </c:pt>
                <c:pt idx="2971">
                  <c:v>56.737791271532004</c:v>
                </c:pt>
                <c:pt idx="2972">
                  <c:v>56.713111331414112</c:v>
                </c:pt>
                <c:pt idx="2973">
                  <c:v>56.651412024998521</c:v>
                </c:pt>
                <c:pt idx="2974">
                  <c:v>56.651412024998521</c:v>
                </c:pt>
                <c:pt idx="2975">
                  <c:v>56.626732519970936</c:v>
                </c:pt>
                <c:pt idx="2976">
                  <c:v>56.626732519970936</c:v>
                </c:pt>
                <c:pt idx="2977">
                  <c:v>56.552694750670611</c:v>
                </c:pt>
                <c:pt idx="2978">
                  <c:v>56.515676285492418</c:v>
                </c:pt>
                <c:pt idx="2979">
                  <c:v>56.478658099939921</c:v>
                </c:pt>
                <c:pt idx="2980">
                  <c:v>56.466318766891916</c:v>
                </c:pt>
                <c:pt idx="2981">
                  <c:v>56.379944305398482</c:v>
                </c:pt>
                <c:pt idx="2982">
                  <c:v>56.379944305398482</c:v>
                </c:pt>
                <c:pt idx="2983">
                  <c:v>56.379944305398482</c:v>
                </c:pt>
                <c:pt idx="2984">
                  <c:v>56.256554857828867</c:v>
                </c:pt>
                <c:pt idx="2985">
                  <c:v>56.21953862918842</c:v>
                </c:pt>
                <c:pt idx="2986">
                  <c:v>56.13316851591204</c:v>
                </c:pt>
                <c:pt idx="2987">
                  <c:v>56.08381484858954</c:v>
                </c:pt>
                <c:pt idx="2988">
                  <c:v>56.046799924102459</c:v>
                </c:pt>
                <c:pt idx="2989">
                  <c:v>56.046799924102459</c:v>
                </c:pt>
                <c:pt idx="2990">
                  <c:v>56.034461678032947</c:v>
                </c:pt>
                <c:pt idx="2991">
                  <c:v>56.034461678032947</c:v>
                </c:pt>
                <c:pt idx="2992">
                  <c:v>56.009785279029494</c:v>
                </c:pt>
                <c:pt idx="2993">
                  <c:v>55.997447126094315</c:v>
                </c:pt>
                <c:pt idx="2994">
                  <c:v>55.960432853547559</c:v>
                </c:pt>
                <c:pt idx="2995">
                  <c:v>55.911080924732602</c:v>
                </c:pt>
                <c:pt idx="2996">
                  <c:v>55.911080924732602</c:v>
                </c:pt>
                <c:pt idx="2997">
                  <c:v>55.861729492545066</c:v>
                </c:pt>
                <c:pt idx="2998">
                  <c:v>55.837053962674212</c:v>
                </c:pt>
                <c:pt idx="2999">
                  <c:v>55.787703275353628</c:v>
                </c:pt>
                <c:pt idx="3000">
                  <c:v>55.775365681107608</c:v>
                </c:pt>
                <c:pt idx="3001">
                  <c:v>55.689003390258499</c:v>
                </c:pt>
                <c:pt idx="3002">
                  <c:v>55.689003390258499</c:v>
                </c:pt>
                <c:pt idx="3003">
                  <c:v>55.553294290623526</c:v>
                </c:pt>
                <c:pt idx="3004">
                  <c:v>55.528620312172634</c:v>
                </c:pt>
                <c:pt idx="3005">
                  <c:v>55.479272727506618</c:v>
                </c:pt>
                <c:pt idx="3006">
                  <c:v>55.466935908885631</c:v>
                </c:pt>
                <c:pt idx="3007">
                  <c:v>55.466935908885631</c:v>
                </c:pt>
                <c:pt idx="3008">
                  <c:v>55.429925639122025</c:v>
                </c:pt>
                <c:pt idx="3009">
                  <c:v>55.405252281022911</c:v>
                </c:pt>
                <c:pt idx="3010">
                  <c:v>55.318896504580941</c:v>
                </c:pt>
                <c:pt idx="3011">
                  <c:v>55.318896504580941</c:v>
                </c:pt>
                <c:pt idx="3012">
                  <c:v>55.306560089132411</c:v>
                </c:pt>
                <c:pt idx="3013">
                  <c:v>55.306560089132411</c:v>
                </c:pt>
                <c:pt idx="3014">
                  <c:v>55.29422370469284</c:v>
                </c:pt>
                <c:pt idx="3015">
                  <c:v>55.29422370469284</c:v>
                </c:pt>
                <c:pt idx="3016">
                  <c:v>55.281887351261588</c:v>
                </c:pt>
                <c:pt idx="3017">
                  <c:v>55.269551028838038</c:v>
                </c:pt>
                <c:pt idx="3018">
                  <c:v>55.257214737421592</c:v>
                </c:pt>
                <c:pt idx="3019">
                  <c:v>55.244878477011625</c:v>
                </c:pt>
                <c:pt idx="3020">
                  <c:v>55.207869881814382</c:v>
                </c:pt>
                <c:pt idx="3021">
                  <c:v>55.133853528511409</c:v>
                </c:pt>
                <c:pt idx="3022">
                  <c:v>55.133853528511409</c:v>
                </c:pt>
                <c:pt idx="3023">
                  <c:v>55.035166793434762</c:v>
                </c:pt>
                <c:pt idx="3024">
                  <c:v>54.973488591381354</c:v>
                </c:pt>
                <c:pt idx="3025">
                  <c:v>54.899475771655794</c:v>
                </c:pt>
                <c:pt idx="3026">
                  <c:v>54.887140410165173</c:v>
                </c:pt>
                <c:pt idx="3027">
                  <c:v>54.874805079662508</c:v>
                </c:pt>
                <c:pt idx="3028">
                  <c:v>54.800793747359272</c:v>
                </c:pt>
                <c:pt idx="3029">
                  <c:v>54.751453478838293</c:v>
                </c:pt>
                <c:pt idx="3030">
                  <c:v>54.739118489162536</c:v>
                </c:pt>
                <c:pt idx="3031">
                  <c:v>54.665109201678327</c:v>
                </c:pt>
                <c:pt idx="3032">
                  <c:v>54.640439687005085</c:v>
                </c:pt>
                <c:pt idx="3033">
                  <c:v>54.628104976132221</c:v>
                </c:pt>
                <c:pt idx="3034">
                  <c:v>54.578766442384776</c:v>
                </c:pt>
                <c:pt idx="3035">
                  <c:v>54.529428404198143</c:v>
                </c:pt>
                <c:pt idx="3036">
                  <c:v>54.504759570927789</c:v>
                </c:pt>
                <c:pt idx="3037">
                  <c:v>54.480090861532858</c:v>
                </c:pt>
                <c:pt idx="3038">
                  <c:v>54.480090861532858</c:v>
                </c:pt>
                <c:pt idx="3039">
                  <c:v>54.467756553287131</c:v>
                </c:pt>
                <c:pt idx="3040">
                  <c:v>54.443088029696078</c:v>
                </c:pt>
                <c:pt idx="3041">
                  <c:v>54.430753814349508</c:v>
                </c:pt>
                <c:pt idx="3042">
                  <c:v>54.369083202081697</c:v>
                </c:pt>
                <c:pt idx="3043">
                  <c:v>54.332081206270843</c:v>
                </c:pt>
                <c:pt idx="3044">
                  <c:v>54.270411832449057</c:v>
                </c:pt>
                <c:pt idx="3045">
                  <c:v>54.270411832449057</c:v>
                </c:pt>
                <c:pt idx="3046">
                  <c:v>54.196409605441985</c:v>
                </c:pt>
                <c:pt idx="3047">
                  <c:v>54.134741934161646</c:v>
                </c:pt>
                <c:pt idx="3048">
                  <c:v>54.134741934161646</c:v>
                </c:pt>
                <c:pt idx="3049">
                  <c:v>54.097741702802836</c:v>
                </c:pt>
                <c:pt idx="3050">
                  <c:v>54.085408354247768</c:v>
                </c:pt>
                <c:pt idx="3051">
                  <c:v>54.060741749980743</c:v>
                </c:pt>
                <c:pt idx="3052">
                  <c:v>54.023742075678754</c:v>
                </c:pt>
                <c:pt idx="3053">
                  <c:v>54.023742075678754</c:v>
                </c:pt>
                <c:pt idx="3054">
                  <c:v>54.011408912801905</c:v>
                </c:pt>
                <c:pt idx="3055">
                  <c:v>53.986742679880237</c:v>
                </c:pt>
                <c:pt idx="3056">
                  <c:v>53.986742679880237</c:v>
                </c:pt>
                <c:pt idx="3057">
                  <c:v>53.97440960983419</c:v>
                </c:pt>
                <c:pt idx="3058">
                  <c:v>53.925077639067524</c:v>
                </c:pt>
                <c:pt idx="3059">
                  <c:v>53.900411839326082</c:v>
                </c:pt>
                <c:pt idx="3060">
                  <c:v>53.851080611102397</c:v>
                </c:pt>
                <c:pt idx="3061">
                  <c:v>53.826415182610297</c:v>
                </c:pt>
                <c:pt idx="3062">
                  <c:v>53.801749877858121</c:v>
                </c:pt>
                <c:pt idx="3063">
                  <c:v>53.777084696840966</c:v>
                </c:pt>
                <c:pt idx="3064">
                  <c:v>53.764752152731468</c:v>
                </c:pt>
                <c:pt idx="3065">
                  <c:v>53.740087157307592</c:v>
                </c:pt>
                <c:pt idx="3066">
                  <c:v>53.629096208897515</c:v>
                </c:pt>
                <c:pt idx="3067">
                  <c:v>53.6044318938876</c:v>
                </c:pt>
                <c:pt idx="3068">
                  <c:v>53.567435653300493</c:v>
                </c:pt>
                <c:pt idx="3069">
                  <c:v>53.555103634949731</c:v>
                </c:pt>
                <c:pt idx="3070">
                  <c:v>53.518107765423714</c:v>
                </c:pt>
                <c:pt idx="3071">
                  <c:v>53.505775870755059</c:v>
                </c:pt>
                <c:pt idx="3072">
                  <c:v>53.481112174174115</c:v>
                </c:pt>
                <c:pt idx="3073">
                  <c:v>53.431785152020403</c:v>
                </c:pt>
                <c:pt idx="3074">
                  <c:v>53.394790210017916</c:v>
                </c:pt>
                <c:pt idx="3075">
                  <c:v>53.370127069917885</c:v>
                </c:pt>
                <c:pt idx="3076">
                  <c:v>53.283807053270621</c:v>
                </c:pt>
                <c:pt idx="3077">
                  <c:v>53.185157460136807</c:v>
                </c:pt>
                <c:pt idx="3078">
                  <c:v>53.111171563229888</c:v>
                </c:pt>
                <c:pt idx="3079">
                  <c:v>53.086509844795359</c:v>
                </c:pt>
                <c:pt idx="3080">
                  <c:v>53.049517498877691</c:v>
                </c:pt>
                <c:pt idx="3081">
                  <c:v>53.049517498877691</c:v>
                </c:pt>
                <c:pt idx="3082">
                  <c:v>53.02485608941484</c:v>
                </c:pt>
                <c:pt idx="3083">
                  <c:v>52.950872602487074</c:v>
                </c:pt>
                <c:pt idx="3084">
                  <c:v>52.901550895703409</c:v>
                </c:pt>
                <c:pt idx="3085">
                  <c:v>52.852229683141758</c:v>
                </c:pt>
                <c:pt idx="3086">
                  <c:v>52.852229683141758</c:v>
                </c:pt>
                <c:pt idx="3087">
                  <c:v>52.839899457218927</c:v>
                </c:pt>
                <c:pt idx="3088">
                  <c:v>52.815239098030077</c:v>
                </c:pt>
                <c:pt idx="3089">
                  <c:v>52.765918750262387</c:v>
                </c:pt>
                <c:pt idx="3090">
                  <c:v>52.74125876167372</c:v>
                </c:pt>
                <c:pt idx="3091">
                  <c:v>52.728928813701032</c:v>
                </c:pt>
                <c:pt idx="3092">
                  <c:v>52.642620042505698</c:v>
                </c:pt>
                <c:pt idx="3093">
                  <c:v>52.531653845438683</c:v>
                </c:pt>
                <c:pt idx="3094">
                  <c:v>52.531653845438683</c:v>
                </c:pt>
                <c:pt idx="3095">
                  <c:v>52.470007038673941</c:v>
                </c:pt>
                <c:pt idx="3096">
                  <c:v>52.3960318891734</c:v>
                </c:pt>
                <c:pt idx="3097">
                  <c:v>52.383702805616537</c:v>
                </c:pt>
                <c:pt idx="3098">
                  <c:v>52.235756210080282</c:v>
                </c:pt>
                <c:pt idx="3099">
                  <c:v>52.223427527695819</c:v>
                </c:pt>
                <c:pt idx="3100">
                  <c:v>52.161784578588119</c:v>
                </c:pt>
                <c:pt idx="3101">
                  <c:v>51.964532324211305</c:v>
                </c:pt>
                <c:pt idx="3102">
                  <c:v>51.939876347626161</c:v>
                </c:pt>
                <c:pt idx="3103">
                  <c:v>51.915220494405098</c:v>
                </c:pt>
                <c:pt idx="3104">
                  <c:v>51.915220494405098</c:v>
                </c:pt>
                <c:pt idx="3105">
                  <c:v>51.902892614054565</c:v>
                </c:pt>
                <c:pt idx="3106">
                  <c:v>51.890564764543228</c:v>
                </c:pt>
                <c:pt idx="3107">
                  <c:v>51.865909158035635</c:v>
                </c:pt>
                <c:pt idx="3108">
                  <c:v>51.71797810915551</c:v>
                </c:pt>
                <c:pt idx="3109">
                  <c:v>51.631687047571205</c:v>
                </c:pt>
                <c:pt idx="3110">
                  <c:v>51.607032735987644</c:v>
                </c:pt>
                <c:pt idx="3111">
                  <c:v>51.496089859602705</c:v>
                </c:pt>
                <c:pt idx="3112">
                  <c:v>51.483763027440716</c:v>
                </c:pt>
                <c:pt idx="3113">
                  <c:v>51.459109455571209</c:v>
                </c:pt>
                <c:pt idx="3114">
                  <c:v>51.446782715862462</c:v>
                </c:pt>
                <c:pt idx="3115">
                  <c:v>51.422129328893902</c:v>
                </c:pt>
                <c:pt idx="3116">
                  <c:v>51.409802681632883</c:v>
                </c:pt>
                <c:pt idx="3117">
                  <c:v>51.409802681632883</c:v>
                </c:pt>
                <c:pt idx="3118">
                  <c:v>51.372822924735445</c:v>
                </c:pt>
                <c:pt idx="3119">
                  <c:v>51.348169907535748</c:v>
                </c:pt>
                <c:pt idx="3120">
                  <c:v>51.274211595396011</c:v>
                </c:pt>
                <c:pt idx="3121">
                  <c:v>51.249559071152895</c:v>
                </c:pt>
                <c:pt idx="3122">
                  <c:v>51.163276206681743</c:v>
                </c:pt>
                <c:pt idx="3123">
                  <c:v>51.163276206681743</c:v>
                </c:pt>
                <c:pt idx="3124">
                  <c:v>51.126298298243</c:v>
                </c:pt>
                <c:pt idx="3125">
                  <c:v>51.064669066849078</c:v>
                </c:pt>
                <c:pt idx="3126">
                  <c:v>51.052343312965384</c:v>
                </c:pt>
                <c:pt idx="3127">
                  <c:v>51.027691897588198</c:v>
                </c:pt>
                <c:pt idx="3128">
                  <c:v>50.990715005488738</c:v>
                </c:pt>
                <c:pt idx="3129">
                  <c:v>50.941412913800917</c:v>
                </c:pt>
                <c:pt idx="3130">
                  <c:v>50.929087467859077</c:v>
                </c:pt>
                <c:pt idx="3131">
                  <c:v>50.830485008742478</c:v>
                </c:pt>
                <c:pt idx="3132">
                  <c:v>50.830485008742478</c:v>
                </c:pt>
                <c:pt idx="3133">
                  <c:v>50.830485008742478</c:v>
                </c:pt>
                <c:pt idx="3134">
                  <c:v>50.781184518066034</c:v>
                </c:pt>
                <c:pt idx="3135">
                  <c:v>50.670260214818214</c:v>
                </c:pt>
                <c:pt idx="3136">
                  <c:v>50.633286001094618</c:v>
                </c:pt>
                <c:pt idx="3137">
                  <c:v>50.547013912876231</c:v>
                </c:pt>
                <c:pt idx="3138">
                  <c:v>50.510040622372912</c:v>
                </c:pt>
                <c:pt idx="3139">
                  <c:v>50.497716253746034</c:v>
                </c:pt>
                <c:pt idx="3140">
                  <c:v>50.436094872140799</c:v>
                </c:pt>
                <c:pt idx="3141">
                  <c:v>50.423770688121309</c:v>
                </c:pt>
                <c:pt idx="3142">
                  <c:v>50.214264266452993</c:v>
                </c:pt>
                <c:pt idx="3143">
                  <c:v>50.164969929662171</c:v>
                </c:pt>
                <c:pt idx="3144">
                  <c:v>50.164969929662171</c:v>
                </c:pt>
                <c:pt idx="3145">
                  <c:v>50.115676084918334</c:v>
                </c:pt>
                <c:pt idx="3146">
                  <c:v>50.103352700610131</c:v>
                </c:pt>
                <c:pt idx="3147">
                  <c:v>50.091029347051823</c:v>
                </c:pt>
                <c:pt idx="3148">
                  <c:v>50.078706024242777</c:v>
                </c:pt>
                <c:pt idx="3149">
                  <c:v>50.078706024242777</c:v>
                </c:pt>
                <c:pt idx="3150">
                  <c:v>50.041736240305184</c:v>
                </c:pt>
                <c:pt idx="3151">
                  <c:v>49.930828548755358</c:v>
                </c:pt>
                <c:pt idx="3152">
                  <c:v>49.869214240536337</c:v>
                </c:pt>
                <c:pt idx="3153">
                  <c:v>49.832246024469256</c:v>
                </c:pt>
                <c:pt idx="3154">
                  <c:v>49.782955500020698</c:v>
                </c:pt>
                <c:pt idx="3155">
                  <c:v>49.770632945745128</c:v>
                </c:pt>
                <c:pt idx="3156">
                  <c:v>49.72134303597079</c:v>
                </c:pt>
                <c:pt idx="3157">
                  <c:v>49.72134303597079</c:v>
                </c:pt>
                <c:pt idx="3158">
                  <c:v>49.709020635356154</c:v>
                </c:pt>
                <c:pt idx="3159">
                  <c:v>49.696698265471881</c:v>
                </c:pt>
                <c:pt idx="3160">
                  <c:v>49.696698265471881</c:v>
                </c:pt>
                <c:pt idx="3161">
                  <c:v>49.696698265471881</c:v>
                </c:pt>
                <c:pt idx="3162">
                  <c:v>49.67205361789194</c:v>
                </c:pt>
                <c:pt idx="3163">
                  <c:v>49.647409093226116</c:v>
                </c:pt>
                <c:pt idx="3164">
                  <c:v>49.622764691469513</c:v>
                </c:pt>
                <c:pt idx="3165">
                  <c:v>49.585798319278751</c:v>
                </c:pt>
                <c:pt idx="3166">
                  <c:v>49.548832223606304</c:v>
                </c:pt>
                <c:pt idx="3167">
                  <c:v>49.462579075627161</c:v>
                </c:pt>
                <c:pt idx="3168">
                  <c:v>49.437935595534285</c:v>
                </c:pt>
                <c:pt idx="3169">
                  <c:v>49.413292238309168</c:v>
                </c:pt>
                <c:pt idx="3170">
                  <c:v>49.388649003946959</c:v>
                </c:pt>
                <c:pt idx="3171">
                  <c:v>49.388649003946959</c:v>
                </c:pt>
                <c:pt idx="3172">
                  <c:v>49.302398651154057</c:v>
                </c:pt>
                <c:pt idx="3173">
                  <c:v>49.277755969614503</c:v>
                </c:pt>
                <c:pt idx="3174">
                  <c:v>49.240792177621287</c:v>
                </c:pt>
                <c:pt idx="3175">
                  <c:v>49.228470975038746</c:v>
                </c:pt>
                <c:pt idx="3176">
                  <c:v>49.14222341671109</c:v>
                </c:pt>
                <c:pt idx="3177">
                  <c:v>49.068298135542783</c:v>
                </c:pt>
                <c:pt idx="3178">
                  <c:v>49.068298135542783</c:v>
                </c:pt>
                <c:pt idx="3179">
                  <c:v>49.068298135542783</c:v>
                </c:pt>
                <c:pt idx="3180">
                  <c:v>49.068298135542783</c:v>
                </c:pt>
                <c:pt idx="3181">
                  <c:v>49.019015228745246</c:v>
                </c:pt>
                <c:pt idx="3182">
                  <c:v>48.908130484120605</c:v>
                </c:pt>
                <c:pt idx="3183">
                  <c:v>48.908130484120605</c:v>
                </c:pt>
                <c:pt idx="3184">
                  <c:v>48.846528922422493</c:v>
                </c:pt>
                <c:pt idx="3185">
                  <c:v>48.821888512561408</c:v>
                </c:pt>
                <c:pt idx="3186">
                  <c:v>48.821888512561408</c:v>
                </c:pt>
                <c:pt idx="3187">
                  <c:v>48.821888512561408</c:v>
                </c:pt>
                <c:pt idx="3188">
                  <c:v>48.821888512561408</c:v>
                </c:pt>
                <c:pt idx="3189">
                  <c:v>48.784928127916878</c:v>
                </c:pt>
                <c:pt idx="3190">
                  <c:v>48.772608061072162</c:v>
                </c:pt>
                <c:pt idx="3191">
                  <c:v>48.723328100527667</c:v>
                </c:pt>
                <c:pt idx="3192">
                  <c:v>48.686368452278359</c:v>
                </c:pt>
                <c:pt idx="3193">
                  <c:v>48.674048630888976</c:v>
                </c:pt>
                <c:pt idx="3194">
                  <c:v>48.649409080147123</c:v>
                </c:pt>
                <c:pt idx="3195">
                  <c:v>48.600130346794103</c:v>
                </c:pt>
                <c:pt idx="3196">
                  <c:v>48.575491164173187</c:v>
                </c:pt>
                <c:pt idx="3197">
                  <c:v>48.550852104249515</c:v>
                </c:pt>
                <c:pt idx="3198">
                  <c:v>48.550852104249515</c:v>
                </c:pt>
                <c:pt idx="3199">
                  <c:v>48.513893744410673</c:v>
                </c:pt>
                <c:pt idx="3200">
                  <c:v>48.501574352474407</c:v>
                </c:pt>
                <c:pt idx="3201">
                  <c:v>48.476935660613236</c:v>
                </c:pt>
                <c:pt idx="3202">
                  <c:v>48.452297091429848</c:v>
                </c:pt>
                <c:pt idx="3203">
                  <c:v>48.439977852840791</c:v>
                </c:pt>
                <c:pt idx="3204">
                  <c:v>48.427658644919362</c:v>
                </c:pt>
                <c:pt idx="3205">
                  <c:v>48.415339467664936</c:v>
                </c:pt>
                <c:pt idx="3206">
                  <c:v>48.39070120515467</c:v>
                </c:pt>
                <c:pt idx="3207">
                  <c:v>48.35374404137665</c:v>
                </c:pt>
                <c:pt idx="3208">
                  <c:v>48.35374404137665</c:v>
                </c:pt>
                <c:pt idx="3209">
                  <c:v>48.35374404137665</c:v>
                </c:pt>
                <c:pt idx="3210">
                  <c:v>48.34142504811151</c:v>
                </c:pt>
                <c:pt idx="3211">
                  <c:v>48.34142504811151</c:v>
                </c:pt>
                <c:pt idx="3212">
                  <c:v>48.316787153568868</c:v>
                </c:pt>
                <c:pt idx="3213">
                  <c:v>48.279830541714915</c:v>
                </c:pt>
                <c:pt idx="3214">
                  <c:v>48.279830541714915</c:v>
                </c:pt>
                <c:pt idx="3215">
                  <c:v>48.267511732417155</c:v>
                </c:pt>
                <c:pt idx="3216">
                  <c:v>48.242874205798358</c:v>
                </c:pt>
                <c:pt idx="3217">
                  <c:v>48.242874205798358</c:v>
                </c:pt>
                <c:pt idx="3218">
                  <c:v>48.230555488476092</c:v>
                </c:pt>
                <c:pt idx="3219">
                  <c:v>48.218236801811095</c:v>
                </c:pt>
                <c:pt idx="3220">
                  <c:v>48.205918145802784</c:v>
                </c:pt>
                <c:pt idx="3221">
                  <c:v>48.193599520450533</c:v>
                </c:pt>
                <c:pt idx="3222">
                  <c:v>48.193599520450533</c:v>
                </c:pt>
                <c:pt idx="3223">
                  <c:v>48.156643828324064</c:v>
                </c:pt>
                <c:pt idx="3224">
                  <c:v>48.144325325589989</c:v>
                </c:pt>
                <c:pt idx="3225">
                  <c:v>48.144325325589989</c:v>
                </c:pt>
                <c:pt idx="3226">
                  <c:v>48.107370001303451</c:v>
                </c:pt>
                <c:pt idx="3227">
                  <c:v>48.095051621177809</c:v>
                </c:pt>
                <c:pt idx="3228">
                  <c:v>48.058096664702035</c:v>
                </c:pt>
                <c:pt idx="3229">
                  <c:v>48.045778407175114</c:v>
                </c:pt>
                <c:pt idx="3230">
                  <c:v>48.033460180296366</c:v>
                </c:pt>
                <c:pt idx="3231">
                  <c:v>48.021141984065167</c:v>
                </c:pt>
                <c:pt idx="3232">
                  <c:v>48.021141984065167</c:v>
                </c:pt>
                <c:pt idx="3233">
                  <c:v>48.008823818480906</c:v>
                </c:pt>
                <c:pt idx="3234">
                  <c:v>47.996505683542992</c:v>
                </c:pt>
                <c:pt idx="3235">
                  <c:v>47.996505683542992</c:v>
                </c:pt>
                <c:pt idx="3236">
                  <c:v>47.996505683542992</c:v>
                </c:pt>
                <c:pt idx="3237">
                  <c:v>47.984187579250808</c:v>
                </c:pt>
                <c:pt idx="3238">
                  <c:v>47.971869505603742</c:v>
                </c:pt>
                <c:pt idx="3239">
                  <c:v>47.959551462601183</c:v>
                </c:pt>
                <c:pt idx="3240">
                  <c:v>47.959551462601183</c:v>
                </c:pt>
                <c:pt idx="3241">
                  <c:v>47.934915468527201</c:v>
                </c:pt>
                <c:pt idx="3242">
                  <c:v>47.934915468527201</c:v>
                </c:pt>
                <c:pt idx="3243">
                  <c:v>47.922597517454548</c:v>
                </c:pt>
                <c:pt idx="3244">
                  <c:v>47.885643848086659</c:v>
                </c:pt>
                <c:pt idx="3245">
                  <c:v>47.824055011937297</c:v>
                </c:pt>
                <c:pt idx="3246">
                  <c:v>47.824055011937297</c:v>
                </c:pt>
                <c:pt idx="3247">
                  <c:v>47.799419691942376</c:v>
                </c:pt>
                <c:pt idx="3248">
                  <c:v>47.774784494491477</c:v>
                </c:pt>
                <c:pt idx="3249">
                  <c:v>47.774784494491477</c:v>
                </c:pt>
                <c:pt idx="3250">
                  <c:v>47.73783192807457</c:v>
                </c:pt>
                <c:pt idx="3251">
                  <c:v>47.73783192807457</c:v>
                </c:pt>
                <c:pt idx="3252">
                  <c:v>47.725514467202352</c:v>
                </c:pt>
                <c:pt idx="3253">
                  <c:v>47.713197036962505</c:v>
                </c:pt>
                <c:pt idx="3254">
                  <c:v>47.663927622314588</c:v>
                </c:pt>
                <c:pt idx="3255">
                  <c:v>47.663927622314588</c:v>
                </c:pt>
                <c:pt idx="3256">
                  <c:v>47.651610345227446</c:v>
                </c:pt>
                <c:pt idx="3257">
                  <c:v>47.626975882938723</c:v>
                </c:pt>
                <c:pt idx="3258">
                  <c:v>47.614658697735919</c:v>
                </c:pt>
                <c:pt idx="3259">
                  <c:v>47.590024419210401</c:v>
                </c:pt>
                <c:pt idx="3260">
                  <c:v>47.577707325886479</c:v>
                </c:pt>
                <c:pt idx="3261">
                  <c:v>47.516122318630835</c:v>
                </c:pt>
                <c:pt idx="3262">
                  <c:v>47.503805409048269</c:v>
                </c:pt>
                <c:pt idx="3263">
                  <c:v>47.491488530087132</c:v>
                </c:pt>
                <c:pt idx="3264">
                  <c:v>47.4299045945817</c:v>
                </c:pt>
                <c:pt idx="3265">
                  <c:v>47.392954600696804</c:v>
                </c:pt>
                <c:pt idx="3266">
                  <c:v>47.331371889866645</c:v>
                </c:pt>
                <c:pt idx="3267">
                  <c:v>47.306739019829394</c:v>
                </c:pt>
                <c:pt idx="3268">
                  <c:v>47.257473647090706</c:v>
                </c:pt>
                <c:pt idx="3269">
                  <c:v>47.232841144379563</c:v>
                </c:pt>
                <c:pt idx="3270">
                  <c:v>47.171260423232546</c:v>
                </c:pt>
                <c:pt idx="3271">
                  <c:v>47.15894437082072</c:v>
                </c:pt>
                <c:pt idx="3272">
                  <c:v>47.085048699021812</c:v>
                </c:pt>
                <c:pt idx="3273">
                  <c:v>47.023469814050372</c:v>
                </c:pt>
                <c:pt idx="3274">
                  <c:v>46.998838474250441</c:v>
                </c:pt>
                <c:pt idx="3275">
                  <c:v>46.92494518914863</c:v>
                </c:pt>
                <c:pt idx="3276">
                  <c:v>46.826422522193766</c:v>
                </c:pt>
                <c:pt idx="3277">
                  <c:v>46.764846849478943</c:v>
                </c:pt>
                <c:pt idx="3278">
                  <c:v>46.727901812875373</c:v>
                </c:pt>
                <c:pt idx="3279">
                  <c:v>46.617068354493142</c:v>
                </c:pt>
                <c:pt idx="3280">
                  <c:v>46.617068354493142</c:v>
                </c:pt>
                <c:pt idx="3281">
                  <c:v>46.604753678680922</c:v>
                </c:pt>
                <c:pt idx="3282">
                  <c:v>46.543180758265109</c:v>
                </c:pt>
                <c:pt idx="3283">
                  <c:v>46.518551804121955</c:v>
                </c:pt>
                <c:pt idx="3284">
                  <c:v>46.50623737291005</c:v>
                </c:pt>
                <c:pt idx="3285">
                  <c:v>46.493922972270468</c:v>
                </c:pt>
                <c:pt idx="3286">
                  <c:v>46.432351427636078</c:v>
                </c:pt>
                <c:pt idx="3287">
                  <c:v>46.383094742168439</c:v>
                </c:pt>
                <c:pt idx="3288">
                  <c:v>46.370780647218687</c:v>
                </c:pt>
                <c:pt idx="3289">
                  <c:v>46.321524573070143</c:v>
                </c:pt>
                <c:pt idx="3290">
                  <c:v>46.247641378732119</c:v>
                </c:pt>
                <c:pt idx="3291">
                  <c:v>46.23532761997123</c:v>
                </c:pt>
                <c:pt idx="3292">
                  <c:v>46.173759284539585</c:v>
                </c:pt>
                <c:pt idx="3293">
                  <c:v>46.149132164262909</c:v>
                </c:pt>
                <c:pt idx="3294">
                  <c:v>46.112191713007043</c:v>
                </c:pt>
                <c:pt idx="3295">
                  <c:v>46.099878290361772</c:v>
                </c:pt>
                <c:pt idx="3296">
                  <c:v>46.087564898268838</c:v>
                </c:pt>
                <c:pt idx="3297">
                  <c:v>46.075251536727627</c:v>
                </c:pt>
                <c:pt idx="3298">
                  <c:v>46.050624905297965</c:v>
                </c:pt>
                <c:pt idx="3299">
                  <c:v>46.038311635408306</c:v>
                </c:pt>
                <c:pt idx="3300">
                  <c:v>46.025998396067948</c:v>
                </c:pt>
                <c:pt idx="3301">
                  <c:v>46.013685187276302</c:v>
                </c:pt>
                <c:pt idx="3302">
                  <c:v>46.00137200903275</c:v>
                </c:pt>
                <c:pt idx="3303">
                  <c:v>46.00137200903275</c:v>
                </c:pt>
                <c:pt idx="3304">
                  <c:v>45.976745744187504</c:v>
                </c:pt>
                <c:pt idx="3305">
                  <c:v>45.902867682743178</c:v>
                </c:pt>
                <c:pt idx="3306">
                  <c:v>45.865929064354972</c:v>
                </c:pt>
                <c:pt idx="3307">
                  <c:v>45.865929064354972</c:v>
                </c:pt>
                <c:pt idx="3308">
                  <c:v>45.865929064354972</c:v>
                </c:pt>
                <c:pt idx="3309">
                  <c:v>45.865929064354972</c:v>
                </c:pt>
                <c:pt idx="3310">
                  <c:v>45.841303471468017</c:v>
                </c:pt>
                <c:pt idx="3311">
                  <c:v>45.779740023683523</c:v>
                </c:pt>
                <c:pt idx="3312">
                  <c:v>45.718177339314074</c:v>
                </c:pt>
                <c:pt idx="3313">
                  <c:v>45.693552479305581</c:v>
                </c:pt>
                <c:pt idx="3314">
                  <c:v>45.681240095100186</c:v>
                </c:pt>
                <c:pt idx="3315">
                  <c:v>45.582742120549739</c:v>
                </c:pt>
                <c:pt idx="3316">
                  <c:v>45.582742120549739</c:v>
                </c:pt>
                <c:pt idx="3317">
                  <c:v>45.570430011108456</c:v>
                </c:pt>
                <c:pt idx="3318">
                  <c:v>45.545805883804242</c:v>
                </c:pt>
                <c:pt idx="3319">
                  <c:v>45.471934234474993</c:v>
                </c:pt>
                <c:pt idx="3320">
                  <c:v>45.422687078693279</c:v>
                </c:pt>
                <c:pt idx="3321">
                  <c:v>45.398063683919247</c:v>
                </c:pt>
                <c:pt idx="3322">
                  <c:v>45.361128820640644</c:v>
                </c:pt>
                <c:pt idx="3323">
                  <c:v>45.336505731036162</c:v>
                </c:pt>
                <c:pt idx="3324">
                  <c:v>45.287259918000416</c:v>
                </c:pt>
                <c:pt idx="3325">
                  <c:v>45.287259918000416</c:v>
                </c:pt>
                <c:pt idx="3326">
                  <c:v>45.274948541024031</c:v>
                </c:pt>
                <c:pt idx="3327">
                  <c:v>45.238014593163399</c:v>
                </c:pt>
                <c:pt idx="3328">
                  <c:v>45.139525407930989</c:v>
                </c:pt>
                <c:pt idx="3329">
                  <c:v>44.881000584724156</c:v>
                </c:pt>
                <c:pt idx="3330">
                  <c:v>44.831759286051863</c:v>
                </c:pt>
                <c:pt idx="3331">
                  <c:v>44.819449037610497</c:v>
                </c:pt>
                <c:pt idx="3332">
                  <c:v>44.807138819658604</c:v>
                </c:pt>
                <c:pt idx="3333">
                  <c:v>44.757898252733703</c:v>
                </c:pt>
                <c:pt idx="3334">
                  <c:v>44.745588187220122</c:v>
                </c:pt>
                <c:pt idx="3335">
                  <c:v>44.733278152192398</c:v>
                </c:pt>
                <c:pt idx="3336">
                  <c:v>44.708658173592092</c:v>
                </c:pt>
                <c:pt idx="3337">
                  <c:v>44.684038316927968</c:v>
                </c:pt>
                <c:pt idx="3338">
                  <c:v>44.634798969388903</c:v>
                </c:pt>
                <c:pt idx="3339">
                  <c:v>44.610179478504321</c:v>
                </c:pt>
                <c:pt idx="3340">
                  <c:v>44.597869778781153</c:v>
                </c:pt>
                <c:pt idx="3341">
                  <c:v>44.585560109536601</c:v>
                </c:pt>
                <c:pt idx="3342">
                  <c:v>44.560940862480912</c:v>
                </c:pt>
                <c:pt idx="3343">
                  <c:v>44.524012220471896</c:v>
                </c:pt>
                <c:pt idx="3344">
                  <c:v>44.499393278175191</c:v>
                </c:pt>
                <c:pt idx="3345">
                  <c:v>44.487083852737818</c:v>
                </c:pt>
                <c:pt idx="3346">
                  <c:v>44.46246509328202</c:v>
                </c:pt>
                <c:pt idx="3347">
                  <c:v>44.41322794002933</c:v>
                </c:pt>
                <c:pt idx="3348">
                  <c:v>44.400918727891572</c:v>
                </c:pt>
                <c:pt idx="3349">
                  <c:v>44.351682184024142</c:v>
                </c:pt>
                <c:pt idx="3350">
                  <c:v>44.339373124225169</c:v>
                </c:pt>
                <c:pt idx="3351">
                  <c:v>44.314755096024449</c:v>
                </c:pt>
                <c:pt idx="3352">
                  <c:v>44.203975477056275</c:v>
                </c:pt>
                <c:pt idx="3353">
                  <c:v>44.191666782808873</c:v>
                </c:pt>
                <c:pt idx="3354">
                  <c:v>44.117815256936289</c:v>
                </c:pt>
                <c:pt idx="3355">
                  <c:v>44.080889905151935</c:v>
                </c:pt>
                <c:pt idx="3356">
                  <c:v>44.043964827447169</c:v>
                </c:pt>
                <c:pt idx="3357">
                  <c:v>43.957807378576412</c:v>
                </c:pt>
                <c:pt idx="3358">
                  <c:v>43.94549929338875</c:v>
                </c:pt>
                <c:pt idx="3359">
                  <c:v>43.933191238647744</c:v>
                </c:pt>
                <c:pt idx="3360">
                  <c:v>43.859343549547823</c:v>
                </c:pt>
                <c:pt idx="3361">
                  <c:v>43.773189297386637</c:v>
                </c:pt>
                <c:pt idx="3362">
                  <c:v>43.760881668835623</c:v>
                </c:pt>
                <c:pt idx="3363">
                  <c:v>43.699343982632882</c:v>
                </c:pt>
                <c:pt idx="3364">
                  <c:v>43.674729121198311</c:v>
                </c:pt>
                <c:pt idx="3365">
                  <c:v>43.674729121198311</c:v>
                </c:pt>
                <c:pt idx="3366">
                  <c:v>43.637807057295504</c:v>
                </c:pt>
                <c:pt idx="3367">
                  <c:v>43.613192500186003</c:v>
                </c:pt>
                <c:pt idx="3368">
                  <c:v>43.551656639933682</c:v>
                </c:pt>
                <c:pt idx="3369">
                  <c:v>43.51473548891579</c:v>
                </c:pt>
                <c:pt idx="3370">
                  <c:v>43.416280424882963</c:v>
                </c:pt>
                <c:pt idx="3371">
                  <c:v>43.36705362298428</c:v>
                </c:pt>
                <c:pt idx="3372">
                  <c:v>43.354746998557019</c:v>
                </c:pt>
                <c:pt idx="3373">
                  <c:v>43.342440404547517</c:v>
                </c:pt>
                <c:pt idx="3374">
                  <c:v>43.194763648799857</c:v>
                </c:pt>
                <c:pt idx="3375">
                  <c:v>43.182457450166503</c:v>
                </c:pt>
                <c:pt idx="3376">
                  <c:v>43.120926913127761</c:v>
                </c:pt>
                <c:pt idx="3377">
                  <c:v>43.047091272083613</c:v>
                </c:pt>
                <c:pt idx="3378">
                  <c:v>43.010173862006418</c:v>
                </c:pt>
                <c:pt idx="3379">
                  <c:v>42.960951074180237</c:v>
                </c:pt>
                <c:pt idx="3380">
                  <c:v>42.936339862660631</c:v>
                </c:pt>
                <c:pt idx="3381">
                  <c:v>42.936339862660631</c:v>
                </c:pt>
                <c:pt idx="3382">
                  <c:v>42.924034302497105</c:v>
                </c:pt>
                <c:pt idx="3383">
                  <c:v>42.899423273359574</c:v>
                </c:pt>
                <c:pt idx="3384">
                  <c:v>42.899423273359574</c:v>
                </c:pt>
                <c:pt idx="3385">
                  <c:v>42.862506957618102</c:v>
                </c:pt>
                <c:pt idx="3386">
                  <c:v>42.837896232426651</c:v>
                </c:pt>
                <c:pt idx="3387">
                  <c:v>42.800980372581755</c:v>
                </c:pt>
                <c:pt idx="3388">
                  <c:v>42.727149473424646</c:v>
                </c:pt>
                <c:pt idx="3389">
                  <c:v>42.690234434080004</c:v>
                </c:pt>
                <c:pt idx="3390">
                  <c:v>42.628709976203417</c:v>
                </c:pt>
                <c:pt idx="3391">
                  <c:v>42.579490956786962</c:v>
                </c:pt>
                <c:pt idx="3392">
                  <c:v>42.554881629360452</c:v>
                </c:pt>
                <c:pt idx="3393">
                  <c:v>42.554881629360452</c:v>
                </c:pt>
                <c:pt idx="3394">
                  <c:v>42.542577011215521</c:v>
                </c:pt>
                <c:pt idx="3395">
                  <c:v>42.505663339046841</c:v>
                </c:pt>
                <c:pt idx="3396">
                  <c:v>42.493358842410643</c:v>
                </c:pt>
                <c:pt idx="3397">
                  <c:v>42.493358842410643</c:v>
                </c:pt>
                <c:pt idx="3398">
                  <c:v>42.468749940264694</c:v>
                </c:pt>
                <c:pt idx="3399">
                  <c:v>42.419532500461756</c:v>
                </c:pt>
                <c:pt idx="3400">
                  <c:v>42.407228216442718</c:v>
                </c:pt>
                <c:pt idx="3401">
                  <c:v>42.333403150108509</c:v>
                </c:pt>
                <c:pt idx="3402">
                  <c:v>42.321099078677207</c:v>
                </c:pt>
                <c:pt idx="3403">
                  <c:v>42.222667600398253</c:v>
                </c:pt>
                <c:pt idx="3404">
                  <c:v>42.222667600398253</c:v>
                </c:pt>
                <c:pt idx="3405">
                  <c:v>42.19806003446525</c:v>
                </c:pt>
                <c:pt idx="3406">
                  <c:v>42.19806003446525</c:v>
                </c:pt>
                <c:pt idx="3407">
                  <c:v>42.185756297040953</c:v>
                </c:pt>
                <c:pt idx="3408">
                  <c:v>42.148845266929698</c:v>
                </c:pt>
                <c:pt idx="3409">
                  <c:v>42.148845266929698</c:v>
                </c:pt>
                <c:pt idx="3410">
                  <c:v>42.148845266929698</c:v>
                </c:pt>
                <c:pt idx="3411">
                  <c:v>42.136541650944494</c:v>
                </c:pt>
                <c:pt idx="3412">
                  <c:v>42.062720592535932</c:v>
                </c:pt>
                <c:pt idx="3413">
                  <c:v>42.038113815910179</c:v>
                </c:pt>
                <c:pt idx="3414">
                  <c:v>42.038113815910179</c:v>
                </c:pt>
                <c:pt idx="3415">
                  <c:v>42.038113815910179</c:v>
                </c:pt>
                <c:pt idx="3416">
                  <c:v>42.001203878621084</c:v>
                </c:pt>
                <c:pt idx="3417">
                  <c:v>41.890475705679236</c:v>
                </c:pt>
                <c:pt idx="3418">
                  <c:v>41.865869778849884</c:v>
                </c:pt>
                <c:pt idx="3419">
                  <c:v>41.853566860953109</c:v>
                </c:pt>
                <c:pt idx="3420">
                  <c:v>41.841263973400814</c:v>
                </c:pt>
                <c:pt idx="3421">
                  <c:v>41.804355492804767</c:v>
                </c:pt>
                <c:pt idx="3422">
                  <c:v>41.730539350832473</c:v>
                </c:pt>
                <c:pt idx="3423">
                  <c:v>41.718236766691916</c:v>
                </c:pt>
                <c:pt idx="3424">
                  <c:v>41.70593421288924</c:v>
                </c:pt>
                <c:pt idx="3425">
                  <c:v>41.644421898923028</c:v>
                </c:pt>
                <c:pt idx="3426">
                  <c:v>41.644421898923028</c:v>
                </c:pt>
                <c:pt idx="3427">
                  <c:v>41.619817185680688</c:v>
                </c:pt>
                <c:pt idx="3428">
                  <c:v>41.521399545986597</c:v>
                </c:pt>
                <c:pt idx="3429">
                  <c:v>41.496795439357903</c:v>
                </c:pt>
                <c:pt idx="3430">
                  <c:v>41.459889506866539</c:v>
                </c:pt>
                <c:pt idx="3431">
                  <c:v>41.447587590020781</c:v>
                </c:pt>
                <c:pt idx="3432">
                  <c:v>41.422983847302753</c:v>
                </c:pt>
                <c:pt idx="3433">
                  <c:v>41.373776725743795</c:v>
                </c:pt>
                <c:pt idx="3434">
                  <c:v>41.373776725743795</c:v>
                </c:pt>
                <c:pt idx="3435">
                  <c:v>41.361475021158277</c:v>
                </c:pt>
                <c:pt idx="3436">
                  <c:v>41.349173346893267</c:v>
                </c:pt>
                <c:pt idx="3437">
                  <c:v>41.336871702948159</c:v>
                </c:pt>
                <c:pt idx="3438">
                  <c:v>41.275363938000041</c:v>
                </c:pt>
                <c:pt idx="3439">
                  <c:v>41.226158271738576</c:v>
                </c:pt>
                <c:pt idx="3440">
                  <c:v>41.21385693095948</c:v>
                </c:pt>
                <c:pt idx="3441">
                  <c:v>41.21385693095948</c:v>
                </c:pt>
                <c:pt idx="3442">
                  <c:v>41.176953090499609</c:v>
                </c:pt>
                <c:pt idx="3443">
                  <c:v>41.078544182935822</c:v>
                </c:pt>
                <c:pt idx="3444">
                  <c:v>41.066243205876873</c:v>
                </c:pt>
                <c:pt idx="3445">
                  <c:v>41.053942259124042</c:v>
                </c:pt>
                <c:pt idx="3446">
                  <c:v>41.053942259124042</c:v>
                </c:pt>
                <c:pt idx="3447">
                  <c:v>40.992437979930756</c:v>
                </c:pt>
                <c:pt idx="3448">
                  <c:v>40.980137215002081</c:v>
                </c:pt>
                <c:pt idx="3449">
                  <c:v>40.967836480375333</c:v>
                </c:pt>
                <c:pt idx="3450">
                  <c:v>40.943235102025234</c:v>
                </c:pt>
                <c:pt idx="3451">
                  <c:v>40.820230028187012</c:v>
                </c:pt>
                <c:pt idx="3452">
                  <c:v>40.734128279037726</c:v>
                </c:pt>
                <c:pt idx="3453">
                  <c:v>40.697227983763689</c:v>
                </c:pt>
                <c:pt idx="3454">
                  <c:v>40.697227983763689</c:v>
                </c:pt>
                <c:pt idx="3455">
                  <c:v>40.660327961083141</c:v>
                </c:pt>
                <c:pt idx="3456">
                  <c:v>40.611128354848809</c:v>
                </c:pt>
                <c:pt idx="3457">
                  <c:v>40.574228968156916</c:v>
                </c:pt>
                <c:pt idx="3458">
                  <c:v>40.488131459057691</c:v>
                </c:pt>
                <c:pt idx="3459">
                  <c:v>40.475831936017428</c:v>
                </c:pt>
                <c:pt idx="3460">
                  <c:v>40.414334774965162</c:v>
                </c:pt>
                <c:pt idx="3461">
                  <c:v>40.414334774965162</c:v>
                </c:pt>
                <c:pt idx="3462">
                  <c:v>40.402035433580316</c:v>
                </c:pt>
                <c:pt idx="3463">
                  <c:v>40.377436841631486</c:v>
                </c:pt>
                <c:pt idx="3464">
                  <c:v>40.328240021000425</c:v>
                </c:pt>
                <c:pt idx="3465">
                  <c:v>40.303641792308625</c:v>
                </c:pt>
                <c:pt idx="3466">
                  <c:v>40.291342723366569</c:v>
                </c:pt>
                <c:pt idx="3467">
                  <c:v>40.291342723366569</c:v>
                </c:pt>
                <c:pt idx="3468">
                  <c:v>40.291342723366569</c:v>
                </c:pt>
                <c:pt idx="3469">
                  <c:v>40.242146750276682</c:v>
                </c:pt>
                <c:pt idx="3470">
                  <c:v>40.217548945330364</c:v>
                </c:pt>
                <c:pt idx="3471">
                  <c:v>40.205250088254779</c:v>
                </c:pt>
                <c:pt idx="3472">
                  <c:v>40.205250088254779</c:v>
                </c:pt>
                <c:pt idx="3473">
                  <c:v>40.156054962588911</c:v>
                </c:pt>
                <c:pt idx="3474">
                  <c:v>40.143756256828581</c:v>
                </c:pt>
                <c:pt idx="3475">
                  <c:v>40.131457581329499</c:v>
                </c:pt>
                <c:pt idx="3476">
                  <c:v>40.082263181933847</c:v>
                </c:pt>
                <c:pt idx="3477">
                  <c:v>40.033069266670537</c:v>
                </c:pt>
                <c:pt idx="3478">
                  <c:v>39.971577553344261</c:v>
                </c:pt>
                <c:pt idx="3479">
                  <c:v>39.934682888388011</c:v>
                </c:pt>
                <c:pt idx="3480">
                  <c:v>39.922384727238928</c:v>
                </c:pt>
                <c:pt idx="3481">
                  <c:v>39.897788495691678</c:v>
                </c:pt>
                <c:pt idx="3482">
                  <c:v>39.897788495691678</c:v>
                </c:pt>
                <c:pt idx="3483">
                  <c:v>39.897788495691678</c:v>
                </c:pt>
                <c:pt idx="3484">
                  <c:v>39.885490425292325</c:v>
                </c:pt>
                <c:pt idx="3485">
                  <c:v>39.811702638098261</c:v>
                </c:pt>
                <c:pt idx="3486">
                  <c:v>39.774809152818555</c:v>
                </c:pt>
                <c:pt idx="3487">
                  <c:v>39.76251138487946</c:v>
                </c:pt>
                <c:pt idx="3488">
                  <c:v>39.750213647183109</c:v>
                </c:pt>
                <c:pt idx="3489">
                  <c:v>39.750213647183109</c:v>
                </c:pt>
                <c:pt idx="3490">
                  <c:v>39.701022998813173</c:v>
                </c:pt>
                <c:pt idx="3491">
                  <c:v>39.639535368740823</c:v>
                </c:pt>
                <c:pt idx="3492">
                  <c:v>39.578048494587776</c:v>
                </c:pt>
                <c:pt idx="3493">
                  <c:v>39.578048494587776</c:v>
                </c:pt>
                <c:pt idx="3494">
                  <c:v>39.405889267814878</c:v>
                </c:pt>
                <c:pt idx="3495">
                  <c:v>39.368998775739314</c:v>
                </c:pt>
                <c:pt idx="3496">
                  <c:v>39.344405265474812</c:v>
                </c:pt>
                <c:pt idx="3497">
                  <c:v>39.319811876100125</c:v>
                </c:pt>
                <c:pt idx="3498">
                  <c:v>39.307515226744968</c:v>
                </c:pt>
                <c:pt idx="3499">
                  <c:v>39.282922018696027</c:v>
                </c:pt>
                <c:pt idx="3500">
                  <c:v>39.270625460001057</c:v>
                </c:pt>
                <c:pt idx="3501">
                  <c:v>39.270625460001057</c:v>
                </c:pt>
                <c:pt idx="3502">
                  <c:v>39.246032433267139</c:v>
                </c:pt>
                <c:pt idx="3503">
                  <c:v>39.246032433267139</c:v>
                </c:pt>
                <c:pt idx="3504">
                  <c:v>39.246032433267139</c:v>
                </c:pt>
                <c:pt idx="3505">
                  <c:v>39.184550395231284</c:v>
                </c:pt>
                <c:pt idx="3506">
                  <c:v>39.086180705507147</c:v>
                </c:pt>
                <c:pt idx="3507">
                  <c:v>39.07388463024256</c:v>
                </c:pt>
                <c:pt idx="3508">
                  <c:v>39.07388463024256</c:v>
                </c:pt>
                <c:pt idx="3509">
                  <c:v>39.061588585187309</c:v>
                </c:pt>
                <c:pt idx="3510">
                  <c:v>39.061588585187309</c:v>
                </c:pt>
                <c:pt idx="3511">
                  <c:v>39.036996585702397</c:v>
                </c:pt>
                <c:pt idx="3512">
                  <c:v>38.987812949218323</c:v>
                </c:pt>
                <c:pt idx="3513">
                  <c:v>38.938629796016762</c:v>
                </c:pt>
                <c:pt idx="3514">
                  <c:v>38.926334083224795</c:v>
                </c:pt>
                <c:pt idx="3515">
                  <c:v>38.914038400635008</c:v>
                </c:pt>
                <c:pt idx="3516">
                  <c:v>38.889447126059579</c:v>
                </c:pt>
                <c:pt idx="3517">
                  <c:v>38.864855972285703</c:v>
                </c:pt>
                <c:pt idx="3518">
                  <c:v>38.79108323572575</c:v>
                </c:pt>
                <c:pt idx="3519">
                  <c:v>38.754197275094711</c:v>
                </c:pt>
                <c:pt idx="3520">
                  <c:v>38.606656149854835</c:v>
                </c:pt>
                <c:pt idx="3521">
                  <c:v>38.557476740799665</c:v>
                </c:pt>
                <c:pt idx="3522">
                  <c:v>38.520592500945561</c:v>
                </c:pt>
                <c:pt idx="3523">
                  <c:v>38.496003158623076</c:v>
                </c:pt>
                <c:pt idx="3524">
                  <c:v>38.496003158623076</c:v>
                </c:pt>
                <c:pt idx="3525">
                  <c:v>38.446824836149254</c:v>
                </c:pt>
                <c:pt idx="3526">
                  <c:v>38.446824836149254</c:v>
                </c:pt>
                <c:pt idx="3527">
                  <c:v>38.299292765754075</c:v>
                </c:pt>
                <c:pt idx="3528">
                  <c:v>38.274704509787874</c:v>
                </c:pt>
                <c:pt idx="3529">
                  <c:v>38.237822352116666</c:v>
                </c:pt>
                <c:pt idx="3530">
                  <c:v>38.176352692699886</c:v>
                </c:pt>
                <c:pt idx="3531">
                  <c:v>38.114883787429349</c:v>
                </c:pt>
                <c:pt idx="3532">
                  <c:v>38.102590096866251</c:v>
                </c:pt>
                <c:pt idx="3533">
                  <c:v>38.078002806226287</c:v>
                </c:pt>
                <c:pt idx="3534">
                  <c:v>38.065709206148235</c:v>
                </c:pt>
                <c:pt idx="3535">
                  <c:v>38.053415636230682</c:v>
                </c:pt>
                <c:pt idx="3536">
                  <c:v>37.967361491251694</c:v>
                </c:pt>
                <c:pt idx="3537">
                  <c:v>37.905895149522117</c:v>
                </c:pt>
                <c:pt idx="3538">
                  <c:v>37.893601971636869</c:v>
                </c:pt>
                <c:pt idx="3539">
                  <c:v>37.893601971636869</c:v>
                </c:pt>
                <c:pt idx="3540">
                  <c:v>37.844429561611598</c:v>
                </c:pt>
                <c:pt idx="3541">
                  <c:v>37.832136534481236</c:v>
                </c:pt>
                <c:pt idx="3542">
                  <c:v>37.819843537500077</c:v>
                </c:pt>
                <c:pt idx="3543">
                  <c:v>37.770671851055475</c:v>
                </c:pt>
                <c:pt idx="3544">
                  <c:v>37.770671851055475</c:v>
                </c:pt>
                <c:pt idx="3545">
                  <c:v>37.64774474509624</c:v>
                </c:pt>
                <c:pt idx="3546">
                  <c:v>37.610867201070924</c:v>
                </c:pt>
                <c:pt idx="3547">
                  <c:v>37.573989928292043</c:v>
                </c:pt>
                <c:pt idx="3548">
                  <c:v>37.549405230457339</c:v>
                </c:pt>
                <c:pt idx="3549">
                  <c:v>37.537112926743561</c:v>
                </c:pt>
                <c:pt idx="3550">
                  <c:v>37.524820653164724</c:v>
                </c:pt>
                <c:pt idx="3551">
                  <c:v>37.475651860186744</c:v>
                </c:pt>
                <c:pt idx="3552">
                  <c:v>37.475651860186744</c:v>
                </c:pt>
                <c:pt idx="3553">
                  <c:v>37.352731986895613</c:v>
                </c:pt>
                <c:pt idx="3554">
                  <c:v>37.24210667672493</c:v>
                </c:pt>
                <c:pt idx="3555">
                  <c:v>37.229815126206127</c:v>
                </c:pt>
                <c:pt idx="3556">
                  <c:v>37.180649225325745</c:v>
                </c:pt>
                <c:pt idx="3557">
                  <c:v>37.168357825401394</c:v>
                </c:pt>
                <c:pt idx="3558">
                  <c:v>37.156066455594143</c:v>
                </c:pt>
                <c:pt idx="3559">
                  <c:v>37.131483806328596</c:v>
                </c:pt>
                <c:pt idx="3560">
                  <c:v>37.094610058293739</c:v>
                </c:pt>
                <c:pt idx="3561">
                  <c:v>37.070027710172553</c:v>
                </c:pt>
                <c:pt idx="3562">
                  <c:v>37.008572366825469</c:v>
                </c:pt>
                <c:pt idx="3563">
                  <c:v>37.008572366825469</c:v>
                </c:pt>
                <c:pt idx="3564">
                  <c:v>36.934826948412322</c:v>
                </c:pt>
                <c:pt idx="3565">
                  <c:v>36.910245383127567</c:v>
                </c:pt>
                <c:pt idx="3566">
                  <c:v>36.848791996736537</c:v>
                </c:pt>
                <c:pt idx="3567">
                  <c:v>36.824210852896002</c:v>
                </c:pt>
                <c:pt idx="3568">
                  <c:v>36.79962982945743</c:v>
                </c:pt>
                <c:pt idx="3569">
                  <c:v>36.787339362887387</c:v>
                </c:pt>
                <c:pt idx="3570">
                  <c:v>36.787339362887387</c:v>
                </c:pt>
                <c:pt idx="3571">
                  <c:v>36.750468143767151</c:v>
                </c:pt>
                <c:pt idx="3572">
                  <c:v>36.72588748150595</c:v>
                </c:pt>
                <c:pt idx="3573">
                  <c:v>36.72588748150595</c:v>
                </c:pt>
                <c:pt idx="3574">
                  <c:v>36.713597195519263</c:v>
                </c:pt>
                <c:pt idx="3575">
                  <c:v>36.676726518127722</c:v>
                </c:pt>
                <c:pt idx="3576">
                  <c:v>36.652146217001196</c:v>
                </c:pt>
                <c:pt idx="3577">
                  <c:v>36.639856111576506</c:v>
                </c:pt>
                <c:pt idx="3578">
                  <c:v>36.602985975849606</c:v>
                </c:pt>
                <c:pt idx="3579">
                  <c:v>36.57840603581505</c:v>
                </c:pt>
                <c:pt idx="3580">
                  <c:v>36.553826216134986</c:v>
                </c:pt>
                <c:pt idx="3581">
                  <c:v>36.541536351426409</c:v>
                </c:pt>
                <c:pt idx="3582">
                  <c:v>36.516956712269206</c:v>
                </c:pt>
                <c:pt idx="3583">
                  <c:v>36.467797794977969</c:v>
                </c:pt>
                <c:pt idx="3584">
                  <c:v>36.467797794977969</c:v>
                </c:pt>
                <c:pt idx="3585">
                  <c:v>36.467797794977969</c:v>
                </c:pt>
                <c:pt idx="3586">
                  <c:v>36.357191990887259</c:v>
                </c:pt>
                <c:pt idx="3587">
                  <c:v>36.332613254184238</c:v>
                </c:pt>
                <c:pt idx="3588">
                  <c:v>36.332613254184238</c:v>
                </c:pt>
                <c:pt idx="3589">
                  <c:v>36.332613254184238</c:v>
                </c:pt>
                <c:pt idx="3590">
                  <c:v>36.271166938759755</c:v>
                </c:pt>
                <c:pt idx="3591">
                  <c:v>36.271166938759755</c:v>
                </c:pt>
                <c:pt idx="3592">
                  <c:v>36.222010427752195</c:v>
                </c:pt>
                <c:pt idx="3593">
                  <c:v>36.222010427752195</c:v>
                </c:pt>
                <c:pt idx="3594">
                  <c:v>36.185143360248659</c:v>
                </c:pt>
                <c:pt idx="3595">
                  <c:v>36.148276563372029</c:v>
                </c:pt>
                <c:pt idx="3596">
                  <c:v>36.111410037106296</c:v>
                </c:pt>
                <c:pt idx="3597">
                  <c:v>36.09912125515072</c:v>
                </c:pt>
                <c:pt idx="3598">
                  <c:v>36.074543781435487</c:v>
                </c:pt>
                <c:pt idx="3599">
                  <c:v>36.049966427977552</c:v>
                </c:pt>
                <c:pt idx="3600">
                  <c:v>35.988523570427283</c:v>
                </c:pt>
                <c:pt idx="3601">
                  <c:v>35.988523570427283</c:v>
                </c:pt>
                <c:pt idx="3602">
                  <c:v>35.95165821662399</c:v>
                </c:pt>
                <c:pt idx="3603">
                  <c:v>35.927081464381452</c:v>
                </c:pt>
                <c:pt idx="3604">
                  <c:v>35.902504832367782</c:v>
                </c:pt>
                <c:pt idx="3605">
                  <c:v>35.865640109766041</c:v>
                </c:pt>
                <c:pt idx="3606">
                  <c:v>35.865640109766041</c:v>
                </c:pt>
                <c:pt idx="3607">
                  <c:v>35.841063778303813</c:v>
                </c:pt>
                <c:pt idx="3608">
                  <c:v>35.791911476011478</c:v>
                </c:pt>
                <c:pt idx="3609">
                  <c:v>35.767335505171893</c:v>
                </c:pt>
                <c:pt idx="3610">
                  <c:v>35.742759654530389</c:v>
                </c:pt>
                <c:pt idx="3611">
                  <c:v>35.718183924082226</c:v>
                </c:pt>
                <c:pt idx="3612">
                  <c:v>35.681320553762134</c:v>
                </c:pt>
                <c:pt idx="3613">
                  <c:v>35.669032823746974</c:v>
                </c:pt>
                <c:pt idx="3614">
                  <c:v>35.656745123776602</c:v>
                </c:pt>
                <c:pt idx="3615">
                  <c:v>35.607594624331114</c:v>
                </c:pt>
                <c:pt idx="3616">
                  <c:v>35.546157175960872</c:v>
                </c:pt>
                <c:pt idx="3617">
                  <c:v>35.546157175960872</c:v>
                </c:pt>
                <c:pt idx="3618">
                  <c:v>35.521582406888982</c:v>
                </c:pt>
                <c:pt idx="3619">
                  <c:v>35.472433229192639</c:v>
                </c:pt>
                <c:pt idx="3620">
                  <c:v>35.447858820558736</c:v>
                </c:pt>
                <c:pt idx="3621">
                  <c:v>35.423284532061359</c:v>
                </c:pt>
                <c:pt idx="3622">
                  <c:v>35.410997432862395</c:v>
                </c:pt>
                <c:pt idx="3623">
                  <c:v>35.374136315457271</c:v>
                </c:pt>
                <c:pt idx="3624">
                  <c:v>35.263554584829528</c:v>
                </c:pt>
                <c:pt idx="3625">
                  <c:v>35.238981197205298</c:v>
                </c:pt>
                <c:pt idx="3626">
                  <c:v>35.214407929677378</c:v>
                </c:pt>
                <c:pt idx="3627">
                  <c:v>35.202121340948054</c:v>
                </c:pt>
                <c:pt idx="3628">
                  <c:v>35.177548253555727</c:v>
                </c:pt>
                <c:pt idx="3629">
                  <c:v>35.103829711866751</c:v>
                </c:pt>
                <c:pt idx="3630">
                  <c:v>35.066970846267495</c:v>
                </c:pt>
                <c:pt idx="3631">
                  <c:v>35.042398419281312</c:v>
                </c:pt>
                <c:pt idx="3632">
                  <c:v>35.017826112353603</c:v>
                </c:pt>
                <c:pt idx="3633">
                  <c:v>35.017826112353603</c:v>
                </c:pt>
                <c:pt idx="3634">
                  <c:v>34.956395870259122</c:v>
                </c:pt>
                <c:pt idx="3635">
                  <c:v>34.94410991187403</c:v>
                </c:pt>
                <c:pt idx="3636">
                  <c:v>34.931823983498838</c:v>
                </c:pt>
                <c:pt idx="3637">
                  <c:v>34.894966378426673</c:v>
                </c:pt>
                <c:pt idx="3638">
                  <c:v>34.882680570085128</c:v>
                </c:pt>
                <c:pt idx="3639">
                  <c:v>34.858109043422253</c:v>
                </c:pt>
                <c:pt idx="3640">
                  <c:v>34.833537636782395</c:v>
                </c:pt>
                <c:pt idx="3641">
                  <c:v>34.747538658655913</c:v>
                </c:pt>
                <c:pt idx="3642">
                  <c:v>34.710682403762931</c:v>
                </c:pt>
                <c:pt idx="3643">
                  <c:v>34.612400377279599</c:v>
                </c:pt>
                <c:pt idx="3644">
                  <c:v>34.600115258948122</c:v>
                </c:pt>
                <c:pt idx="3645">
                  <c:v>34.587830170609983</c:v>
                </c:pt>
                <c:pt idx="3646">
                  <c:v>34.575545112264606</c:v>
                </c:pt>
                <c:pt idx="3647">
                  <c:v>34.550975085549773</c:v>
                </c:pt>
                <c:pt idx="3648">
                  <c:v>34.526405178798889</c:v>
                </c:pt>
                <c:pt idx="3649">
                  <c:v>34.477265725170078</c:v>
                </c:pt>
                <c:pt idx="3650">
                  <c:v>34.428126751340393</c:v>
                </c:pt>
                <c:pt idx="3651">
                  <c:v>34.292997046964565</c:v>
                </c:pt>
                <c:pt idx="3652">
                  <c:v>34.268428399550025</c:v>
                </c:pt>
                <c:pt idx="3653">
                  <c:v>34.243859872045135</c:v>
                </c:pt>
                <c:pt idx="3654">
                  <c:v>34.243859872045135</c:v>
                </c:pt>
                <c:pt idx="3655">
                  <c:v>34.231575653257337</c:v>
                </c:pt>
                <c:pt idx="3656">
                  <c:v>34.231575653257337</c:v>
                </c:pt>
                <c:pt idx="3657">
                  <c:v>34.170155008941137</c:v>
                </c:pt>
                <c:pt idx="3658">
                  <c:v>34.170155008941137</c:v>
                </c:pt>
                <c:pt idx="3659">
                  <c:v>34.145586961027618</c:v>
                </c:pt>
                <c:pt idx="3660">
                  <c:v>34.108735113942203</c:v>
                </c:pt>
                <c:pt idx="3661">
                  <c:v>34.059599737401953</c:v>
                </c:pt>
                <c:pt idx="3662">
                  <c:v>34.035032228938476</c:v>
                </c:pt>
                <c:pt idx="3663">
                  <c:v>33.998181190988298</c:v>
                </c:pt>
                <c:pt idx="3664">
                  <c:v>33.985897571601221</c:v>
                </c:pt>
                <c:pt idx="3665">
                  <c:v>33.973613982177987</c:v>
                </c:pt>
                <c:pt idx="3666">
                  <c:v>33.973613982177987</c:v>
                </c:pt>
                <c:pt idx="3667">
                  <c:v>33.949046893220697</c:v>
                </c:pt>
                <c:pt idx="3668">
                  <c:v>33.887629695153443</c:v>
                </c:pt>
                <c:pt idx="3669">
                  <c:v>33.838496475967439</c:v>
                </c:pt>
                <c:pt idx="3670">
                  <c:v>33.838496475967439</c:v>
                </c:pt>
                <c:pt idx="3671">
                  <c:v>33.752514495704773</c:v>
                </c:pt>
                <c:pt idx="3672">
                  <c:v>33.752514495704773</c:v>
                </c:pt>
                <c:pt idx="3673">
                  <c:v>33.752514495704773</c:v>
                </c:pt>
                <c:pt idx="3674">
                  <c:v>33.740231475482524</c:v>
                </c:pt>
                <c:pt idx="3675">
                  <c:v>33.740231475482524</c:v>
                </c:pt>
                <c:pt idx="3676">
                  <c:v>33.691099694108161</c:v>
                </c:pt>
                <c:pt idx="3677">
                  <c:v>33.678816823640275</c:v>
                </c:pt>
                <c:pt idx="3678">
                  <c:v>33.543707225004781</c:v>
                </c:pt>
                <c:pt idx="3679">
                  <c:v>33.519142232711758</c:v>
                </c:pt>
                <c:pt idx="3680">
                  <c:v>33.445447974408495</c:v>
                </c:pt>
                <c:pt idx="3681">
                  <c:v>33.310344633288565</c:v>
                </c:pt>
                <c:pt idx="3682">
                  <c:v>33.224371665578197</c:v>
                </c:pt>
                <c:pt idx="3683">
                  <c:v>33.224371665578197</c:v>
                </c:pt>
                <c:pt idx="3684">
                  <c:v>33.199808229872701</c:v>
                </c:pt>
                <c:pt idx="3685">
                  <c:v>33.18752655690944</c:v>
                </c:pt>
                <c:pt idx="3686">
                  <c:v>33.113837147545681</c:v>
                </c:pt>
                <c:pt idx="3687">
                  <c:v>33.06471147308455</c:v>
                </c:pt>
                <c:pt idx="3688">
                  <c:v>33.040148815374273</c:v>
                </c:pt>
                <c:pt idx="3689">
                  <c:v>32.966461560268094</c:v>
                </c:pt>
                <c:pt idx="3690">
                  <c:v>32.917337321837437</c:v>
                </c:pt>
                <c:pt idx="3691">
                  <c:v>32.892775382100019</c:v>
                </c:pt>
                <c:pt idx="3692">
                  <c:v>32.880494457098727</c:v>
                </c:pt>
                <c:pt idx="3693">
                  <c:v>32.843651861557483</c:v>
                </c:pt>
                <c:pt idx="3694">
                  <c:v>32.794528819559964</c:v>
                </c:pt>
                <c:pt idx="3695">
                  <c:v>32.757686852084348</c:v>
                </c:pt>
                <c:pt idx="3696">
                  <c:v>32.745406256069813</c:v>
                </c:pt>
                <c:pt idx="3697">
                  <c:v>32.733125689959635</c:v>
                </c:pt>
                <c:pt idx="3698">
                  <c:v>32.720845153753238</c:v>
                </c:pt>
                <c:pt idx="3699">
                  <c:v>32.708564647450011</c:v>
                </c:pt>
                <c:pt idx="3700">
                  <c:v>32.684003724550756</c:v>
                </c:pt>
                <c:pt idx="3701">
                  <c:v>32.59804143626711</c:v>
                </c:pt>
                <c:pt idx="3702">
                  <c:v>32.585761228963356</c:v>
                </c:pt>
                <c:pt idx="3703">
                  <c:v>32.524360640883494</c:v>
                </c:pt>
                <c:pt idx="3704">
                  <c:v>32.487520646765553</c:v>
                </c:pt>
                <c:pt idx="3705">
                  <c:v>32.401561706683232</c:v>
                </c:pt>
                <c:pt idx="3706">
                  <c:v>32.389281977656324</c:v>
                </c:pt>
                <c:pt idx="3707">
                  <c:v>32.377002278516727</c:v>
                </c:pt>
                <c:pt idx="3708">
                  <c:v>32.352442969897091</c:v>
                </c:pt>
                <c:pt idx="3709">
                  <c:v>32.315604231107741</c:v>
                </c:pt>
                <c:pt idx="3710">
                  <c:v>32.315604231107741</c:v>
                </c:pt>
                <c:pt idx="3711">
                  <c:v>32.303324711279643</c:v>
                </c:pt>
                <c:pt idx="3712">
                  <c:v>32.291045221334727</c:v>
                </c:pt>
                <c:pt idx="3713">
                  <c:v>32.291045221334727</c:v>
                </c:pt>
                <c:pt idx="3714">
                  <c:v>32.254206930793274</c:v>
                </c:pt>
                <c:pt idx="3715">
                  <c:v>32.229648219837493</c:v>
                </c:pt>
                <c:pt idx="3716">
                  <c:v>32.192810377499868</c:v>
                </c:pt>
                <c:pt idx="3717">
                  <c:v>32.106856457744641</c:v>
                </c:pt>
                <c:pt idx="3718">
                  <c:v>32.106856457744641</c:v>
                </c:pt>
                <c:pt idx="3719">
                  <c:v>32.094577445850902</c:v>
                </c:pt>
                <c:pt idx="3720">
                  <c:v>32.070019511682467</c:v>
                </c:pt>
                <c:pt idx="3721">
                  <c:v>32.045461697002153</c:v>
                </c:pt>
                <c:pt idx="3722">
                  <c:v>32.045461697002153</c:v>
                </c:pt>
                <c:pt idx="3723">
                  <c:v>31.984067683031061</c:v>
                </c:pt>
                <c:pt idx="3724">
                  <c:v>31.971788969842954</c:v>
                </c:pt>
                <c:pt idx="3725">
                  <c:v>31.92267441575796</c:v>
                </c:pt>
                <c:pt idx="3726">
                  <c:v>31.910395851900645</c:v>
                </c:pt>
                <c:pt idx="3727">
                  <c:v>31.873560339512711</c:v>
                </c:pt>
                <c:pt idx="3728">
                  <c:v>31.849003480568246</c:v>
                </c:pt>
                <c:pt idx="3729">
                  <c:v>31.812168416111035</c:v>
                </c:pt>
                <c:pt idx="3730">
                  <c:v>31.799890121012151</c:v>
                </c:pt>
                <c:pt idx="3731">
                  <c:v>31.763055414867814</c:v>
                </c:pt>
                <c:pt idx="3732">
                  <c:v>31.738499093392665</c:v>
                </c:pt>
                <c:pt idx="3733">
                  <c:v>31.713942891342228</c:v>
                </c:pt>
                <c:pt idx="3734">
                  <c:v>31.664830845496706</c:v>
                </c:pt>
                <c:pt idx="3735">
                  <c:v>31.664830845496706</c:v>
                </c:pt>
                <c:pt idx="3736">
                  <c:v>31.664830845496706</c:v>
                </c:pt>
                <c:pt idx="3737">
                  <c:v>31.664830845496706</c:v>
                </c:pt>
                <c:pt idx="3738">
                  <c:v>31.640275001692231</c:v>
                </c:pt>
                <c:pt idx="3739">
                  <c:v>31.603441459870179</c:v>
                </c:pt>
                <c:pt idx="3740">
                  <c:v>31.566608186695632</c:v>
                </c:pt>
                <c:pt idx="3741">
                  <c:v>31.554330488667492</c:v>
                </c:pt>
                <c:pt idx="3742">
                  <c:v>31.554330488667492</c:v>
                </c:pt>
                <c:pt idx="3743">
                  <c:v>31.480664927273001</c:v>
                </c:pt>
                <c:pt idx="3744">
                  <c:v>31.480664927273001</c:v>
                </c:pt>
                <c:pt idx="3745">
                  <c:v>31.480664927273001</c:v>
                </c:pt>
                <c:pt idx="3746">
                  <c:v>31.45610997889861</c:v>
                </c:pt>
                <c:pt idx="3747">
                  <c:v>31.443832549475736</c:v>
                </c:pt>
                <c:pt idx="3748">
                  <c:v>31.443832549475736</c:v>
                </c:pt>
                <c:pt idx="3749">
                  <c:v>31.407000440257335</c:v>
                </c:pt>
                <c:pt idx="3750">
                  <c:v>31.394723130199321</c:v>
                </c:pt>
                <c:pt idx="3751">
                  <c:v>31.394723130199321</c:v>
                </c:pt>
                <c:pt idx="3752">
                  <c:v>31.357891379061446</c:v>
                </c:pt>
                <c:pt idx="3753">
                  <c:v>31.345614188358915</c:v>
                </c:pt>
                <c:pt idx="3754">
                  <c:v>31.333337027493791</c:v>
                </c:pt>
                <c:pt idx="3755">
                  <c:v>31.271951670708706</c:v>
                </c:pt>
                <c:pt idx="3756">
                  <c:v>31.271951670708706</c:v>
                </c:pt>
                <c:pt idx="3757">
                  <c:v>31.247397736835978</c:v>
                </c:pt>
                <c:pt idx="3758">
                  <c:v>31.247397736835978</c:v>
                </c:pt>
                <c:pt idx="3759">
                  <c:v>31.23512081464898</c:v>
                </c:pt>
                <c:pt idx="3760">
                  <c:v>31.198290227078395</c:v>
                </c:pt>
                <c:pt idx="3761">
                  <c:v>31.161459907981133</c:v>
                </c:pt>
                <c:pt idx="3762">
                  <c:v>31.149183194606707</c:v>
                </c:pt>
                <c:pt idx="3763">
                  <c:v>31.063247036137589</c:v>
                </c:pt>
                <c:pt idx="3764">
                  <c:v>31.063247036137589</c:v>
                </c:pt>
                <c:pt idx="3765">
                  <c:v>31.050970561370946</c:v>
                </c:pt>
                <c:pt idx="3766">
                  <c:v>31.038694116427635</c:v>
                </c:pt>
                <c:pt idx="3767">
                  <c:v>31.038694116427635</c:v>
                </c:pt>
                <c:pt idx="3768">
                  <c:v>30.97731233904058</c:v>
                </c:pt>
                <c:pt idx="3769">
                  <c:v>30.940483630450863</c:v>
                </c:pt>
                <c:pt idx="3770">
                  <c:v>30.842275052829965</c:v>
                </c:pt>
                <c:pt idx="3771">
                  <c:v>30.707241374037579</c:v>
                </c:pt>
                <c:pt idx="3772">
                  <c:v>30.682690183588267</c:v>
                </c:pt>
                <c:pt idx="3773">
                  <c:v>30.682690183588267</c:v>
                </c:pt>
                <c:pt idx="3774">
                  <c:v>30.658139112361994</c:v>
                </c:pt>
                <c:pt idx="3775">
                  <c:v>30.621312729055532</c:v>
                </c:pt>
                <c:pt idx="3776">
                  <c:v>30.596761955866359</c:v>
                </c:pt>
                <c:pt idx="3777">
                  <c:v>30.584486613974555</c:v>
                </c:pt>
                <c:pt idx="3778">
                  <c:v>30.559936019593589</c:v>
                </c:pt>
                <c:pt idx="3779">
                  <c:v>30.559936019593589</c:v>
                </c:pt>
                <c:pt idx="3780">
                  <c:v>30.54766076710326</c:v>
                </c:pt>
                <c:pt idx="3781">
                  <c:v>30.535385544412243</c:v>
                </c:pt>
                <c:pt idx="3782">
                  <c:v>30.510835188425826</c:v>
                </c:pt>
                <c:pt idx="3783">
                  <c:v>30.461734834019065</c:v>
                </c:pt>
                <c:pt idx="3784">
                  <c:v>30.4003600613987</c:v>
                </c:pt>
                <c:pt idx="3785">
                  <c:v>30.4003600613987</c:v>
                </c:pt>
                <c:pt idx="3786">
                  <c:v>30.388085196253851</c:v>
                </c:pt>
                <c:pt idx="3787">
                  <c:v>30.338986033585702</c:v>
                </c:pt>
                <c:pt idx="3788">
                  <c:v>30.326711317393553</c:v>
                </c:pt>
                <c:pt idx="3789">
                  <c:v>30.326711317393553</c:v>
                </c:pt>
                <c:pt idx="3790">
                  <c:v>30.326711317393553</c:v>
                </c:pt>
                <c:pt idx="3791">
                  <c:v>30.289887347547456</c:v>
                </c:pt>
                <c:pt idx="3792">
                  <c:v>30.277612750506925</c:v>
                </c:pt>
                <c:pt idx="3793">
                  <c:v>30.216240212089225</c:v>
                </c:pt>
                <c:pt idx="3794">
                  <c:v>30.191691405210864</c:v>
                </c:pt>
                <c:pt idx="3795">
                  <c:v>30.179417046445494</c:v>
                </c:pt>
                <c:pt idx="3796">
                  <c:v>30.179417046445494</c:v>
                </c:pt>
                <c:pt idx="3797">
                  <c:v>30.154868418259465</c:v>
                </c:pt>
                <c:pt idx="3798">
                  <c:v>30.130319909195805</c:v>
                </c:pt>
                <c:pt idx="3799">
                  <c:v>30.105771519249839</c:v>
                </c:pt>
                <c:pt idx="3800">
                  <c:v>30.093497368944526</c:v>
                </c:pt>
                <c:pt idx="3801">
                  <c:v>29.995305238448971</c:v>
                </c:pt>
                <c:pt idx="3802">
                  <c:v>29.995305238448971</c:v>
                </c:pt>
                <c:pt idx="3803">
                  <c:v>29.933936124530419</c:v>
                </c:pt>
                <c:pt idx="3804">
                  <c:v>29.933936124530419</c:v>
                </c:pt>
                <c:pt idx="3805">
                  <c:v>29.872567754863532</c:v>
                </c:pt>
                <c:pt idx="3806">
                  <c:v>29.774379911257558</c:v>
                </c:pt>
                <c:pt idx="3807">
                  <c:v>29.774379911257558</c:v>
                </c:pt>
                <c:pt idx="3808">
                  <c:v>29.737559961002098</c:v>
                </c:pt>
                <c:pt idx="3809">
                  <c:v>29.737559961002098</c:v>
                </c:pt>
                <c:pt idx="3810">
                  <c:v>29.725286703772486</c:v>
                </c:pt>
                <c:pt idx="3811">
                  <c:v>29.713013476303004</c:v>
                </c:pt>
                <c:pt idx="3812">
                  <c:v>29.700740278593059</c:v>
                </c:pt>
                <c:pt idx="3813">
                  <c:v>29.688467110642083</c:v>
                </c:pt>
                <c:pt idx="3814">
                  <c:v>29.63937473641608</c:v>
                </c:pt>
                <c:pt idx="3815">
                  <c:v>29.627101717251143</c:v>
                </c:pt>
                <c:pt idx="3816">
                  <c:v>29.578009938140074</c:v>
                </c:pt>
                <c:pt idx="3817">
                  <c:v>29.504373162055309</c:v>
                </c:pt>
                <c:pt idx="3818">
                  <c:v>29.492100470168236</c:v>
                </c:pt>
                <c:pt idx="3819">
                  <c:v>29.492100470168236</c:v>
                </c:pt>
                <c:pt idx="3820">
                  <c:v>29.46755517564058</c:v>
                </c:pt>
                <c:pt idx="3821">
                  <c:v>29.430737456956596</c:v>
                </c:pt>
                <c:pt idx="3822">
                  <c:v>29.430737456956596</c:v>
                </c:pt>
                <c:pt idx="3823">
                  <c:v>29.418464943554923</c:v>
                </c:pt>
                <c:pt idx="3824">
                  <c:v>29.393920005987578</c:v>
                </c:pt>
                <c:pt idx="3825">
                  <c:v>29.369375187397651</c:v>
                </c:pt>
                <c:pt idx="3826">
                  <c:v>29.344830487780477</c:v>
                </c:pt>
                <c:pt idx="3827">
                  <c:v>29.344830487780477</c:v>
                </c:pt>
                <c:pt idx="3828">
                  <c:v>29.344830487780477</c:v>
                </c:pt>
                <c:pt idx="3829">
                  <c:v>29.320285907131385</c:v>
                </c:pt>
                <c:pt idx="3830">
                  <c:v>29.320285907131385</c:v>
                </c:pt>
                <c:pt idx="3831">
                  <c:v>29.283469259212673</c:v>
                </c:pt>
                <c:pt idx="3832">
                  <c:v>29.283469259212673</c:v>
                </c:pt>
                <c:pt idx="3833">
                  <c:v>29.271197102718752</c:v>
                </c:pt>
                <c:pt idx="3834">
                  <c:v>29.271197102718752</c:v>
                </c:pt>
                <c:pt idx="3835">
                  <c:v>29.258924975963343</c:v>
                </c:pt>
                <c:pt idx="3836">
                  <c:v>29.258924975963343</c:v>
                </c:pt>
                <c:pt idx="3837">
                  <c:v>29.222108774122383</c:v>
                </c:pt>
                <c:pt idx="3838">
                  <c:v>29.222108774122383</c:v>
                </c:pt>
                <c:pt idx="3839">
                  <c:v>29.209836766315206</c:v>
                </c:pt>
                <c:pt idx="3840">
                  <c:v>29.173020921304918</c:v>
                </c:pt>
                <c:pt idx="3841">
                  <c:v>29.173020921304918</c:v>
                </c:pt>
                <c:pt idx="3842">
                  <c:v>29.160749032436623</c:v>
                </c:pt>
                <c:pt idx="3843">
                  <c:v>29.111661774290251</c:v>
                </c:pt>
                <c:pt idx="3844">
                  <c:v>29.087118323604969</c:v>
                </c:pt>
                <c:pt idx="3845">
                  <c:v>29.087118323604969</c:v>
                </c:pt>
                <c:pt idx="3846">
                  <c:v>29.062574991838726</c:v>
                </c:pt>
                <c:pt idx="3847">
                  <c:v>29.038031778986859</c:v>
                </c:pt>
                <c:pt idx="3848">
                  <c:v>28.988945710007574</c:v>
                </c:pt>
                <c:pt idx="3849">
                  <c:v>28.988945710007574</c:v>
                </c:pt>
                <c:pt idx="3850">
                  <c:v>28.976674267076941</c:v>
                </c:pt>
                <c:pt idx="3851">
                  <c:v>28.927588792593667</c:v>
                </c:pt>
                <c:pt idx="3852">
                  <c:v>28.915317498279745</c:v>
                </c:pt>
                <c:pt idx="3853">
                  <c:v>28.903046233687416</c:v>
                </c:pt>
                <c:pt idx="3854">
                  <c:v>28.890774998816092</c:v>
                </c:pt>
                <c:pt idx="3855">
                  <c:v>28.890774998816092</c:v>
                </c:pt>
                <c:pt idx="3856">
                  <c:v>28.853961472522343</c:v>
                </c:pt>
                <c:pt idx="3857">
                  <c:v>28.657627182476752</c:v>
                </c:pt>
                <c:pt idx="3858">
                  <c:v>28.645356541903105</c:v>
                </c:pt>
                <c:pt idx="3859">
                  <c:v>28.584003784654627</c:v>
                </c:pt>
                <c:pt idx="3860">
                  <c:v>28.522651770052288</c:v>
                </c:pt>
                <c:pt idx="3861">
                  <c:v>28.49811117213595</c:v>
                </c:pt>
                <c:pt idx="3862">
                  <c:v>28.449030332719786</c:v>
                </c:pt>
                <c:pt idx="3863">
                  <c:v>28.436760197115788</c:v>
                </c:pt>
                <c:pt idx="3864">
                  <c:v>28.412220015003754</c:v>
                </c:pt>
                <c:pt idx="3865">
                  <c:v>28.387679951682468</c:v>
                </c:pt>
                <c:pt idx="3866">
                  <c:v>28.338600181393467</c:v>
                </c:pt>
                <c:pt idx="3867">
                  <c:v>28.289520886211484</c:v>
                </c:pt>
                <c:pt idx="3868">
                  <c:v>28.252711726591549</c:v>
                </c:pt>
                <c:pt idx="3869">
                  <c:v>28.215902834182604</c:v>
                </c:pt>
                <c:pt idx="3870">
                  <c:v>28.215902834182604</c:v>
                </c:pt>
                <c:pt idx="3871">
                  <c:v>28.215902834182604</c:v>
                </c:pt>
                <c:pt idx="3872">
                  <c:v>28.215902834182604</c:v>
                </c:pt>
                <c:pt idx="3873">
                  <c:v>28.215902834182604</c:v>
                </c:pt>
                <c:pt idx="3874">
                  <c:v>28.215902834182604</c:v>
                </c:pt>
                <c:pt idx="3875">
                  <c:v>28.17909420896893</c:v>
                </c:pt>
                <c:pt idx="3876">
                  <c:v>28.166824726605043</c:v>
                </c:pt>
                <c:pt idx="3877">
                  <c:v>28.154555273927194</c:v>
                </c:pt>
                <c:pt idx="3878">
                  <c:v>28.154555273927194</c:v>
                </c:pt>
                <c:pt idx="3879">
                  <c:v>28.14228585093479</c:v>
                </c:pt>
                <c:pt idx="3880">
                  <c:v>28.11774709400401</c:v>
                </c:pt>
                <c:pt idx="3881">
                  <c:v>28.11774709400401</c:v>
                </c:pt>
                <c:pt idx="3882">
                  <c:v>28.08093918123415</c:v>
                </c:pt>
                <c:pt idx="3883">
                  <c:v>28.056400721131663</c:v>
                </c:pt>
                <c:pt idx="3884">
                  <c:v>28.03186237975234</c:v>
                </c:pt>
                <c:pt idx="3885">
                  <c:v>27.995055090279099</c:v>
                </c:pt>
                <c:pt idx="3886">
                  <c:v>27.95824806790678</c:v>
                </c:pt>
                <c:pt idx="3887">
                  <c:v>27.909172453540158</c:v>
                </c:pt>
                <c:pt idx="3888">
                  <c:v>27.835559922192719</c:v>
                </c:pt>
                <c:pt idx="3889">
                  <c:v>27.823291270817631</c:v>
                </c:pt>
                <c:pt idx="3890">
                  <c:v>27.811022649112275</c:v>
                </c:pt>
                <c:pt idx="3891">
                  <c:v>27.725143127878319</c:v>
                </c:pt>
                <c:pt idx="3892">
                  <c:v>27.712874743509843</c:v>
                </c:pt>
                <c:pt idx="3893">
                  <c:v>27.676069768389056</c:v>
                </c:pt>
                <c:pt idx="3894">
                  <c:v>27.651533266623233</c:v>
                </c:pt>
                <c:pt idx="3895">
                  <c:v>27.639265060232983</c:v>
                </c:pt>
                <c:pt idx="3896">
                  <c:v>27.626996883503733</c:v>
                </c:pt>
                <c:pt idx="3897">
                  <c:v>27.59019253127618</c:v>
                </c:pt>
                <c:pt idx="3898">
                  <c:v>27.59019253127618</c:v>
                </c:pt>
                <c:pt idx="3899">
                  <c:v>27.59019253127618</c:v>
                </c:pt>
                <c:pt idx="3900">
                  <c:v>27.565656444752147</c:v>
                </c:pt>
                <c:pt idx="3901">
                  <c:v>27.565656444752147</c:v>
                </c:pt>
                <c:pt idx="3902">
                  <c:v>27.553388445976687</c:v>
                </c:pt>
                <c:pt idx="3903">
                  <c:v>27.516584627589548</c:v>
                </c:pt>
                <c:pt idx="3904">
                  <c:v>27.516584627589548</c:v>
                </c:pt>
                <c:pt idx="3905">
                  <c:v>27.516584627589548</c:v>
                </c:pt>
                <c:pt idx="3906">
                  <c:v>27.467513284909888</c:v>
                </c:pt>
                <c:pt idx="3907">
                  <c:v>27.45524552337357</c:v>
                </c:pt>
                <c:pt idx="3908">
                  <c:v>27.406174773745228</c:v>
                </c:pt>
                <c:pt idx="3909">
                  <c:v>27.357104498516076</c:v>
                </c:pt>
                <c:pt idx="3910">
                  <c:v>27.320302103396287</c:v>
                </c:pt>
                <c:pt idx="3911">
                  <c:v>27.246698113579747</c:v>
                </c:pt>
                <c:pt idx="3912">
                  <c:v>27.234430885695414</c:v>
                </c:pt>
                <c:pt idx="3913">
                  <c:v>27.209896518851593</c:v>
                </c:pt>
                <c:pt idx="3914">
                  <c:v>27.209896518851593</c:v>
                </c:pt>
                <c:pt idx="3915">
                  <c:v>27.160828140847066</c:v>
                </c:pt>
                <c:pt idx="3916">
                  <c:v>27.124027168548086</c:v>
                </c:pt>
                <c:pt idx="3917">
                  <c:v>27.099493335199284</c:v>
                </c:pt>
                <c:pt idx="3918">
                  <c:v>27.062692807440257</c:v>
                </c:pt>
                <c:pt idx="3919">
                  <c:v>27.062692807440257</c:v>
                </c:pt>
                <c:pt idx="3920">
                  <c:v>27.050426024122029</c:v>
                </c:pt>
                <c:pt idx="3921">
                  <c:v>27.050426024122029</c:v>
                </c:pt>
                <c:pt idx="3922">
                  <c:v>27.025892546384274</c:v>
                </c:pt>
                <c:pt idx="3923">
                  <c:v>27.001359187174238</c:v>
                </c:pt>
                <c:pt idx="3924">
                  <c:v>26.964559370588479</c:v>
                </c:pt>
                <c:pt idx="3925">
                  <c:v>26.952292824318718</c:v>
                </c:pt>
                <c:pt idx="3926">
                  <c:v>26.940026307677396</c:v>
                </c:pt>
                <c:pt idx="3927">
                  <c:v>26.927759820663944</c:v>
                </c:pt>
                <c:pt idx="3928">
                  <c:v>26.927759820663944</c:v>
                </c:pt>
                <c:pt idx="3929">
                  <c:v>26.927759820663944</c:v>
                </c:pt>
                <c:pt idx="3930">
                  <c:v>26.903226935518287</c:v>
                </c:pt>
                <c:pt idx="3931">
                  <c:v>26.890960537384931</c:v>
                </c:pt>
                <c:pt idx="3932">
                  <c:v>26.878694168877111</c:v>
                </c:pt>
                <c:pt idx="3933">
                  <c:v>26.805096579933984</c:v>
                </c:pt>
                <c:pt idx="3934">
                  <c:v>26.792830418788668</c:v>
                </c:pt>
                <c:pt idx="3935">
                  <c:v>26.780564287264252</c:v>
                </c:pt>
                <c:pt idx="3936">
                  <c:v>26.706968120123936</c:v>
                </c:pt>
                <c:pt idx="3937">
                  <c:v>26.694702195929498</c:v>
                </c:pt>
                <c:pt idx="3938">
                  <c:v>26.682436301351306</c:v>
                </c:pt>
                <c:pt idx="3939">
                  <c:v>26.670170436388783</c:v>
                </c:pt>
                <c:pt idx="3940">
                  <c:v>26.645638795308408</c:v>
                </c:pt>
                <c:pt idx="3941">
                  <c:v>26.633373019189392</c:v>
                </c:pt>
                <c:pt idx="3942">
                  <c:v>26.621107272683727</c:v>
                </c:pt>
                <c:pt idx="3943">
                  <c:v>26.547513415497406</c:v>
                </c:pt>
                <c:pt idx="3944">
                  <c:v>26.547513415497406</c:v>
                </c:pt>
                <c:pt idx="3945">
                  <c:v>26.522982366649064</c:v>
                </c:pt>
                <c:pt idx="3946">
                  <c:v>26.498451436233196</c:v>
                </c:pt>
                <c:pt idx="3947">
                  <c:v>26.47392062424516</c:v>
                </c:pt>
                <c:pt idx="3948">
                  <c:v>26.412594112366364</c:v>
                </c:pt>
                <c:pt idx="3949">
                  <c:v>26.400328898801611</c:v>
                </c:pt>
                <c:pt idx="3950">
                  <c:v>26.388063714839177</c:v>
                </c:pt>
                <c:pt idx="3951">
                  <c:v>26.375798560478472</c:v>
                </c:pt>
                <c:pt idx="3952">
                  <c:v>26.363533435718928</c:v>
                </c:pt>
                <c:pt idx="3953">
                  <c:v>26.351268340559955</c:v>
                </c:pt>
                <c:pt idx="3954">
                  <c:v>26.314473232680687</c:v>
                </c:pt>
                <c:pt idx="3955">
                  <c:v>26.253148644839239</c:v>
                </c:pt>
                <c:pt idx="3956">
                  <c:v>26.240883816059327</c:v>
                </c:pt>
                <c:pt idx="3957">
                  <c:v>26.240883816059327</c:v>
                </c:pt>
                <c:pt idx="3958">
                  <c:v>26.240883816059327</c:v>
                </c:pt>
                <c:pt idx="3959">
                  <c:v>26.216354247283245</c:v>
                </c:pt>
                <c:pt idx="3960">
                  <c:v>26.204089507285914</c:v>
                </c:pt>
                <c:pt idx="3961">
                  <c:v>26.204089507285914</c:v>
                </c:pt>
                <c:pt idx="3962">
                  <c:v>26.142766251183147</c:v>
                </c:pt>
                <c:pt idx="3963">
                  <c:v>26.118237155877029</c:v>
                </c:pt>
                <c:pt idx="3964">
                  <c:v>26.081443734833698</c:v>
                </c:pt>
                <c:pt idx="3965">
                  <c:v>26.069179320327823</c:v>
                </c:pt>
                <c:pt idx="3966">
                  <c:v>26.069179320327823</c:v>
                </c:pt>
                <c:pt idx="3967">
                  <c:v>26.056914935408606</c:v>
                </c:pt>
                <c:pt idx="3968">
                  <c:v>26.032386254327815</c:v>
                </c:pt>
                <c:pt idx="3969">
                  <c:v>26.020121958165078</c:v>
                </c:pt>
                <c:pt idx="3970">
                  <c:v>25.971065069351667</c:v>
                </c:pt>
                <c:pt idx="3971">
                  <c:v>25.958800921104803</c:v>
                </c:pt>
                <c:pt idx="3972">
                  <c:v>25.885216652813455</c:v>
                </c:pt>
                <c:pt idx="3973">
                  <c:v>25.836161065519427</c:v>
                </c:pt>
                <c:pt idx="3974">
                  <c:v>25.823897242636463</c:v>
                </c:pt>
                <c:pt idx="3975">
                  <c:v>25.774842246849406</c:v>
                </c:pt>
                <c:pt idx="3976">
                  <c:v>25.774842246849406</c:v>
                </c:pt>
                <c:pt idx="3977">
                  <c:v>25.750314926394644</c:v>
                </c:pt>
                <c:pt idx="3978">
                  <c:v>25.750314926394644</c:v>
                </c:pt>
                <c:pt idx="3979">
                  <c:v>25.73805131052492</c:v>
                </c:pt>
                <c:pt idx="3980">
                  <c:v>25.713524167497908</c:v>
                </c:pt>
                <c:pt idx="3981">
                  <c:v>25.701260640339459</c:v>
                </c:pt>
                <c:pt idx="3982">
                  <c:v>25.676733674729764</c:v>
                </c:pt>
                <c:pt idx="3983">
                  <c:v>25.615416778137241</c:v>
                </c:pt>
                <c:pt idx="3984">
                  <c:v>25.603153487516675</c:v>
                </c:pt>
                <c:pt idx="3985">
                  <c:v>25.590890226460747</c:v>
                </c:pt>
                <c:pt idx="3986">
                  <c:v>25.443733399619774</c:v>
                </c:pt>
                <c:pt idx="3987">
                  <c:v>25.443733399619774</c:v>
                </c:pt>
                <c:pt idx="3988">
                  <c:v>25.419207675639367</c:v>
                </c:pt>
                <c:pt idx="3989">
                  <c:v>25.3333685726897</c:v>
                </c:pt>
                <c:pt idx="3990">
                  <c:v>25.284318306872745</c:v>
                </c:pt>
                <c:pt idx="3991">
                  <c:v>25.235268513848947</c:v>
                </c:pt>
                <c:pt idx="3992">
                  <c:v>25.198481479329331</c:v>
                </c:pt>
                <c:pt idx="3993">
                  <c:v>25.198481479329331</c:v>
                </c:pt>
                <c:pt idx="3994">
                  <c:v>25.198481479329331</c:v>
                </c:pt>
                <c:pt idx="3995">
                  <c:v>25.198481479329331</c:v>
                </c:pt>
                <c:pt idx="3996">
                  <c:v>25.186219193581266</c:v>
                </c:pt>
                <c:pt idx="3997">
                  <c:v>25.173956937378151</c:v>
                </c:pt>
                <c:pt idx="3998">
                  <c:v>25.014550295064012</c:v>
                </c:pt>
                <c:pt idx="3999">
                  <c:v>24.990026639330882</c:v>
                </c:pt>
                <c:pt idx="4000">
                  <c:v>24.990026639330882</c:v>
                </c:pt>
                <c:pt idx="4001">
                  <c:v>24.977764855768136</c:v>
                </c:pt>
                <c:pt idx="4002">
                  <c:v>24.977764855768136</c:v>
                </c:pt>
                <c:pt idx="4003">
                  <c:v>24.965503101740488</c:v>
                </c:pt>
                <c:pt idx="4004">
                  <c:v>24.953241377247366</c:v>
                </c:pt>
                <c:pt idx="4005">
                  <c:v>24.928718016862398</c:v>
                </c:pt>
                <c:pt idx="4006">
                  <c:v>24.891933197779426</c:v>
                </c:pt>
                <c:pt idx="4007">
                  <c:v>24.867410132713683</c:v>
                </c:pt>
                <c:pt idx="4008">
                  <c:v>24.81836435693636</c:v>
                </c:pt>
                <c:pt idx="4009">
                  <c:v>24.671229864104557</c:v>
                </c:pt>
                <c:pt idx="4010">
                  <c:v>24.622185977870643</c:v>
                </c:pt>
                <c:pt idx="4011">
                  <c:v>24.585403373139748</c:v>
                </c:pt>
                <c:pt idx="4012">
                  <c:v>24.56088178423644</c:v>
                </c:pt>
                <c:pt idx="4013">
                  <c:v>24.548621034058243</c:v>
                </c:pt>
                <c:pt idx="4014">
                  <c:v>24.52409962224587</c:v>
                </c:pt>
                <c:pt idx="4015">
                  <c:v>24.499578328488337</c:v>
                </c:pt>
                <c:pt idx="4016">
                  <c:v>24.487317725878686</c:v>
                </c:pt>
                <c:pt idx="4017">
                  <c:v>24.487317725878686</c:v>
                </c:pt>
                <c:pt idx="4018">
                  <c:v>24.46279660919474</c:v>
                </c:pt>
                <c:pt idx="4019">
                  <c:v>24.34019279633177</c:v>
                </c:pt>
                <c:pt idx="4020">
                  <c:v>24.34019279633177</c:v>
                </c:pt>
                <c:pt idx="4021">
                  <c:v>24.327932577332742</c:v>
                </c:pt>
                <c:pt idx="4022">
                  <c:v>24.327932577332742</c:v>
                </c:pt>
                <c:pt idx="4023">
                  <c:v>24.278891996375485</c:v>
                </c:pt>
                <c:pt idx="4024">
                  <c:v>24.254371882912082</c:v>
                </c:pt>
                <c:pt idx="4025">
                  <c:v>24.242111870432172</c:v>
                </c:pt>
                <c:pt idx="4026">
                  <c:v>24.242111870432172</c:v>
                </c:pt>
                <c:pt idx="4027">
                  <c:v>24.193072115510954</c:v>
                </c:pt>
                <c:pt idx="4028">
                  <c:v>24.193072115510954</c:v>
                </c:pt>
                <c:pt idx="4029">
                  <c:v>24.156292609052219</c:v>
                </c:pt>
                <c:pt idx="4030">
                  <c:v>24.1440328325595</c:v>
                </c:pt>
                <c:pt idx="4031">
                  <c:v>24.033696171366742</c:v>
                </c:pt>
                <c:pt idx="4032">
                  <c:v>23.972399058457725</c:v>
                </c:pt>
                <c:pt idx="4033">
                  <c:v>23.947880419712174</c:v>
                </c:pt>
                <c:pt idx="4034">
                  <c:v>23.947880419712174</c:v>
                </c:pt>
                <c:pt idx="4035">
                  <c:v>23.935621144569531</c:v>
                </c:pt>
                <c:pt idx="4036">
                  <c:v>23.923361898912873</c:v>
                </c:pt>
                <c:pt idx="4037">
                  <c:v>23.874325211134547</c:v>
                </c:pt>
                <c:pt idx="4038">
                  <c:v>23.776253250729713</c:v>
                </c:pt>
                <c:pt idx="4039">
                  <c:v>23.739476751988722</c:v>
                </c:pt>
                <c:pt idx="4040">
                  <c:v>23.72721797802933</c:v>
                </c:pt>
                <c:pt idx="4041">
                  <c:v>23.690441833005895</c:v>
                </c:pt>
                <c:pt idx="4042">
                  <c:v>23.678183176947737</c:v>
                </c:pt>
                <c:pt idx="4043">
                  <c:v>23.678183176947737</c:v>
                </c:pt>
                <c:pt idx="4044">
                  <c:v>23.616890338753407</c:v>
                </c:pt>
                <c:pt idx="4045">
                  <c:v>23.616890338753407</c:v>
                </c:pt>
                <c:pt idx="4046">
                  <c:v>23.592373409776592</c:v>
                </c:pt>
                <c:pt idx="4047">
                  <c:v>23.592373409776592</c:v>
                </c:pt>
                <c:pt idx="4048">
                  <c:v>23.592373409776592</c:v>
                </c:pt>
                <c:pt idx="4049">
                  <c:v>23.531081603046438</c:v>
                </c:pt>
                <c:pt idx="4050">
                  <c:v>23.518823330103551</c:v>
                </c:pt>
                <c:pt idx="4051">
                  <c:v>23.506565086627027</c:v>
                </c:pt>
                <c:pt idx="4052">
                  <c:v>23.45753240737308</c:v>
                </c:pt>
                <c:pt idx="4053">
                  <c:v>23.445274311219748</c:v>
                </c:pt>
                <c:pt idx="4054">
                  <c:v>23.433016244529316</c:v>
                </c:pt>
                <c:pt idx="4055">
                  <c:v>23.396242221229709</c:v>
                </c:pt>
                <c:pt idx="4056">
                  <c:v>23.285921742141085</c:v>
                </c:pt>
                <c:pt idx="4057">
                  <c:v>23.236891183967401</c:v>
                </c:pt>
                <c:pt idx="4058">
                  <c:v>23.187861097043427</c:v>
                </c:pt>
                <c:pt idx="4059">
                  <c:v>23.163346230288553</c:v>
                </c:pt>
                <c:pt idx="4060">
                  <c:v>23.138831481332275</c:v>
                </c:pt>
                <c:pt idx="4061">
                  <c:v>23.077545124280178</c:v>
                </c:pt>
                <c:pt idx="4062">
                  <c:v>22.991745461106945</c:v>
                </c:pt>
                <c:pt idx="4063">
                  <c:v>22.954974618525096</c:v>
                </c:pt>
                <c:pt idx="4064">
                  <c:v>22.918204040901934</c:v>
                </c:pt>
                <c:pt idx="4065">
                  <c:v>22.905947240571237</c:v>
                </c:pt>
                <c:pt idx="4066">
                  <c:v>22.844663680469466</c:v>
                </c:pt>
                <c:pt idx="4067">
                  <c:v>22.832407056755429</c:v>
                </c:pt>
                <c:pt idx="4068">
                  <c:v>22.820150462475485</c:v>
                </c:pt>
                <c:pt idx="4069">
                  <c:v>22.722098767794218</c:v>
                </c:pt>
                <c:pt idx="4070">
                  <c:v>22.709842438395214</c:v>
                </c:pt>
                <c:pt idx="4071">
                  <c:v>22.709842438395214</c:v>
                </c:pt>
                <c:pt idx="4072">
                  <c:v>22.673073626765902</c:v>
                </c:pt>
                <c:pt idx="4073">
                  <c:v>22.660817415076785</c:v>
                </c:pt>
                <c:pt idx="4074">
                  <c:v>22.660817415076785</c:v>
                </c:pt>
                <c:pt idx="4075">
                  <c:v>22.648561232813698</c:v>
                </c:pt>
                <c:pt idx="4076">
                  <c:v>22.599536798010188</c:v>
                </c:pt>
                <c:pt idx="4077">
                  <c:v>22.562768780852693</c:v>
                </c:pt>
                <c:pt idx="4078">
                  <c:v>22.489233540900749</c:v>
                </c:pt>
                <c:pt idx="4079">
                  <c:v>22.403443766132629</c:v>
                </c:pt>
                <c:pt idx="4080">
                  <c:v>22.391188201683292</c:v>
                </c:pt>
                <c:pt idx="4081">
                  <c:v>22.366677161024157</c:v>
                </c:pt>
                <c:pt idx="4082">
                  <c:v>22.329910820625681</c:v>
                </c:pt>
                <c:pt idx="4083">
                  <c:v>22.305400074080133</c:v>
                </c:pt>
                <c:pt idx="4084">
                  <c:v>22.231868540249369</c:v>
                </c:pt>
                <c:pt idx="4085">
                  <c:v>22.219613387534892</c:v>
                </c:pt>
                <c:pt idx="4086">
                  <c:v>22.121573224362251</c:v>
                </c:pt>
                <c:pt idx="4087">
                  <c:v>22.060299077921378</c:v>
                </c:pt>
                <c:pt idx="4088">
                  <c:v>21.986771072314848</c:v>
                </c:pt>
                <c:pt idx="4089">
                  <c:v>21.974516507597489</c:v>
                </c:pt>
                <c:pt idx="4090">
                  <c:v>21.92549854266051</c:v>
                </c:pt>
                <c:pt idx="4091">
                  <c:v>21.741685362138128</c:v>
                </c:pt>
                <c:pt idx="4092">
                  <c:v>21.692669630629087</c:v>
                </c:pt>
                <c:pt idx="4093">
                  <c:v>21.631400627302028</c:v>
                </c:pt>
                <c:pt idx="4094">
                  <c:v>21.631400627302028</c:v>
                </c:pt>
                <c:pt idx="4095">
                  <c:v>21.582385953442955</c:v>
                </c:pt>
                <c:pt idx="4096">
                  <c:v>21.557878792768307</c:v>
                </c:pt>
                <c:pt idx="4097">
                  <c:v>21.545625256492702</c:v>
                </c:pt>
                <c:pt idx="4098">
                  <c:v>21.386331957708261</c:v>
                </c:pt>
                <c:pt idx="4099">
                  <c:v>21.386331957708261</c:v>
                </c:pt>
                <c:pt idx="4100">
                  <c:v>21.325066625879533</c:v>
                </c:pt>
                <c:pt idx="4101">
                  <c:v>21.251549196670076</c:v>
                </c:pt>
                <c:pt idx="4102">
                  <c:v>21.214790878432154</c:v>
                </c:pt>
                <c:pt idx="4103">
                  <c:v>21.202538164403361</c:v>
                </c:pt>
                <c:pt idx="4104">
                  <c:v>21.190285479732196</c:v>
                </c:pt>
                <c:pt idx="4105">
                  <c:v>21.165780198460489</c:v>
                </c:pt>
                <c:pt idx="4106">
                  <c:v>21.141275034612431</c:v>
                </c:pt>
                <c:pt idx="4107">
                  <c:v>21.129022496720836</c:v>
                </c:pt>
                <c:pt idx="4108">
                  <c:v>21.080012638690626</c:v>
                </c:pt>
                <c:pt idx="4109">
                  <c:v>21.067760247564252</c:v>
                </c:pt>
                <c:pt idx="4110">
                  <c:v>21.04325555336489</c:v>
                </c:pt>
                <c:pt idx="4111">
                  <c:v>21.018750976566231</c:v>
                </c:pt>
                <c:pt idx="4112">
                  <c:v>20.994246517163678</c:v>
                </c:pt>
                <c:pt idx="4113">
                  <c:v>20.932985882235165</c:v>
                </c:pt>
                <c:pt idx="4114">
                  <c:v>20.871725980931963</c:v>
                </c:pt>
                <c:pt idx="4115">
                  <c:v>20.847222225809706</c:v>
                </c:pt>
                <c:pt idx="4116">
                  <c:v>20.822718588051444</c:v>
                </c:pt>
                <c:pt idx="4117">
                  <c:v>20.822718588051444</c:v>
                </c:pt>
                <c:pt idx="4118">
                  <c:v>20.785963351461493</c:v>
                </c:pt>
                <c:pt idx="4119">
                  <c:v>20.761460007093138</c:v>
                </c:pt>
                <c:pt idx="4120">
                  <c:v>20.724705210566544</c:v>
                </c:pt>
                <c:pt idx="4121">
                  <c:v>20.724705210566544</c:v>
                </c:pt>
                <c:pt idx="4122">
                  <c:v>20.724705210566544</c:v>
                </c:pt>
                <c:pt idx="4123">
                  <c:v>20.712453670395643</c:v>
                </c:pt>
                <c:pt idx="4124">
                  <c:v>20.675699225888778</c:v>
                </c:pt>
                <c:pt idx="4125">
                  <c:v>20.65119640955001</c:v>
                </c:pt>
                <c:pt idx="4126">
                  <c:v>20.553186317422057</c:v>
                </c:pt>
                <c:pt idx="4127">
                  <c:v>20.528684087673923</c:v>
                </c:pt>
                <c:pt idx="4128">
                  <c:v>20.504181975230161</c:v>
                </c:pt>
                <c:pt idx="4129">
                  <c:v>20.504181975230161</c:v>
                </c:pt>
                <c:pt idx="4130">
                  <c:v>20.504181975230161</c:v>
                </c:pt>
                <c:pt idx="4131">
                  <c:v>20.491930962995987</c:v>
                </c:pt>
                <c:pt idx="4132">
                  <c:v>20.406174698407135</c:v>
                </c:pt>
                <c:pt idx="4133">
                  <c:v>20.393923920751902</c:v>
                </c:pt>
                <c:pt idx="4134">
                  <c:v>20.381673172416463</c:v>
                </c:pt>
                <c:pt idx="4135">
                  <c:v>20.36942245340024</c:v>
                </c:pt>
                <c:pt idx="4136">
                  <c:v>20.344921103323156</c:v>
                </c:pt>
                <c:pt idx="4137">
                  <c:v>20.112164125784258</c:v>
                </c:pt>
                <c:pt idx="4138">
                  <c:v>20.0999140516459</c:v>
                </c:pt>
                <c:pt idx="4139">
                  <c:v>20.087664006813583</c:v>
                </c:pt>
                <c:pt idx="4140">
                  <c:v>20.02641422222263</c:v>
                </c:pt>
                <c:pt idx="4141">
                  <c:v>20.014164353214561</c:v>
                </c:pt>
                <c:pt idx="4142">
                  <c:v>19.989664703103955</c:v>
                </c:pt>
                <c:pt idx="4143">
                  <c:v>19.977414922000275</c:v>
                </c:pt>
                <c:pt idx="4144">
                  <c:v>19.940665754488869</c:v>
                </c:pt>
                <c:pt idx="4145">
                  <c:v>19.928416090583038</c:v>
                </c:pt>
                <c:pt idx="4146">
                  <c:v>19.891667274651429</c:v>
                </c:pt>
                <c:pt idx="4147">
                  <c:v>19.854918722386643</c:v>
                </c:pt>
                <c:pt idx="4148">
                  <c:v>19.805921062821941</c:v>
                </c:pt>
                <c:pt idx="4149">
                  <c:v>19.781422408795727</c:v>
                </c:pt>
                <c:pt idx="4150">
                  <c:v>19.76917312571965</c:v>
                </c:pt>
                <c:pt idx="4151">
                  <c:v>19.720176286315532</c:v>
                </c:pt>
                <c:pt idx="4152">
                  <c:v>19.646681905846997</c:v>
                </c:pt>
                <c:pt idx="4153">
                  <c:v>19.634432944935956</c:v>
                </c:pt>
                <c:pt idx="4154">
                  <c:v>19.573188579633801</c:v>
                </c:pt>
                <c:pt idx="4155">
                  <c:v>19.560939794419969</c:v>
                </c:pt>
                <c:pt idx="4156">
                  <c:v>19.475199117755423</c:v>
                </c:pt>
                <c:pt idx="4157">
                  <c:v>19.450702045065906</c:v>
                </c:pt>
                <c:pt idx="4158">
                  <c:v>19.413956655598103</c:v>
                </c:pt>
                <c:pt idx="4159">
                  <c:v>19.364963212807769</c:v>
                </c:pt>
                <c:pt idx="4160">
                  <c:v>19.328218438070067</c:v>
                </c:pt>
                <c:pt idx="4161">
                  <c:v>19.254729678869321</c:v>
                </c:pt>
                <c:pt idx="4162">
                  <c:v>19.24248165477221</c:v>
                </c:pt>
                <c:pt idx="4163">
                  <c:v>19.217985694375418</c:v>
                </c:pt>
                <c:pt idx="4164">
                  <c:v>19.168994124755582</c:v>
                </c:pt>
                <c:pt idx="4165">
                  <c:v>19.144498515523392</c:v>
                </c:pt>
                <c:pt idx="4166">
                  <c:v>19.132250754799731</c:v>
                </c:pt>
                <c:pt idx="4167">
                  <c:v>19.083260004507963</c:v>
                </c:pt>
                <c:pt idx="4168">
                  <c:v>19.03426972235339</c:v>
                </c:pt>
                <c:pt idx="4169">
                  <c:v>18.997527317930494</c:v>
                </c:pt>
                <c:pt idx="4170">
                  <c:v>18.973032527922395</c:v>
                </c:pt>
                <c:pt idx="4171">
                  <c:v>18.862807420864922</c:v>
                </c:pt>
                <c:pt idx="4172">
                  <c:v>18.83831327437581</c:v>
                </c:pt>
                <c:pt idx="4173">
                  <c:v>18.801572273994353</c:v>
                </c:pt>
                <c:pt idx="4174">
                  <c:v>18.764831536821831</c:v>
                </c:pt>
                <c:pt idx="4175">
                  <c:v>18.728091062842843</c:v>
                </c:pt>
                <c:pt idx="4176">
                  <c:v>18.691350852041964</c:v>
                </c:pt>
                <c:pt idx="4177">
                  <c:v>18.666857524377164</c:v>
                </c:pt>
                <c:pt idx="4178">
                  <c:v>18.605624716890453</c:v>
                </c:pt>
                <c:pt idx="4179">
                  <c:v>18.568885383238641</c:v>
                </c:pt>
                <c:pt idx="4180">
                  <c:v>18.544392640311351</c:v>
                </c:pt>
                <c:pt idx="4181">
                  <c:v>18.495407505253613</c:v>
                </c:pt>
                <c:pt idx="4182">
                  <c:v>18.434176744128454</c:v>
                </c:pt>
                <c:pt idx="4183">
                  <c:v>18.336209046170953</c:v>
                </c:pt>
                <c:pt idx="4184">
                  <c:v>18.299471641644487</c:v>
                </c:pt>
                <c:pt idx="4185">
                  <c:v>18.213752053827548</c:v>
                </c:pt>
                <c:pt idx="4186">
                  <c:v>18.128033897695001</c:v>
                </c:pt>
                <c:pt idx="4187">
                  <c:v>18.042317173051263</c:v>
                </c:pt>
                <c:pt idx="4188">
                  <c:v>18.030072043518413</c:v>
                </c:pt>
                <c:pt idx="4189">
                  <c:v>17.87088801744807</c:v>
                </c:pt>
                <c:pt idx="4190">
                  <c:v>17.834153943096759</c:v>
                </c:pt>
                <c:pt idx="4191">
                  <c:v>17.760686582788949</c:v>
                </c:pt>
                <c:pt idx="4192">
                  <c:v>17.638243317971927</c:v>
                </c:pt>
                <c:pt idx="4193">
                  <c:v>17.577022780271381</c:v>
                </c:pt>
                <c:pt idx="4194">
                  <c:v>17.564778760298793</c:v>
                </c:pt>
                <c:pt idx="4195">
                  <c:v>17.564778760298793</c:v>
                </c:pt>
                <c:pt idx="4196">
                  <c:v>17.528046875505837</c:v>
                </c:pt>
                <c:pt idx="4197">
                  <c:v>17.491315253388123</c:v>
                </c:pt>
                <c:pt idx="4198">
                  <c:v>17.466827651232737</c:v>
                </c:pt>
                <c:pt idx="4199">
                  <c:v>17.454583893930266</c:v>
                </c:pt>
                <c:pt idx="4200">
                  <c:v>17.454583893930266</c:v>
                </c:pt>
                <c:pt idx="4201">
                  <c:v>17.209714875495205</c:v>
                </c:pt>
                <c:pt idx="4202">
                  <c:v>17.050556271049199</c:v>
                </c:pt>
                <c:pt idx="4203">
                  <c:v>16.928129929240185</c:v>
                </c:pt>
                <c:pt idx="4204">
                  <c:v>16.83019095521453</c:v>
                </c:pt>
                <c:pt idx="4205">
                  <c:v>16.744495883521513</c:v>
                </c:pt>
                <c:pt idx="4206">
                  <c:v>16.720011839679557</c:v>
                </c:pt>
                <c:pt idx="4207">
                  <c:v>16.695527912431956</c:v>
                </c:pt>
                <c:pt idx="4208">
                  <c:v>16.683285992529612</c:v>
                </c:pt>
                <c:pt idx="4209">
                  <c:v>16.5853516825509</c:v>
                </c:pt>
                <c:pt idx="4210">
                  <c:v>16.54862679717305</c:v>
                </c:pt>
                <c:pt idx="4211">
                  <c:v>16.54862679717305</c:v>
                </c:pt>
                <c:pt idx="4212">
                  <c:v>16.511902174060882</c:v>
                </c:pt>
                <c:pt idx="4213">
                  <c:v>16.511902174060882</c:v>
                </c:pt>
                <c:pt idx="4214">
                  <c:v>16.511902174060882</c:v>
                </c:pt>
                <c:pt idx="4215">
                  <c:v>16.426212406635049</c:v>
                </c:pt>
                <c:pt idx="4216">
                  <c:v>16.413971127832845</c:v>
                </c:pt>
                <c:pt idx="4217">
                  <c:v>16.401729878165021</c:v>
                </c:pt>
                <c:pt idx="4218">
                  <c:v>16.377247466230244</c:v>
                </c:pt>
                <c:pt idx="4219">
                  <c:v>16.377247466230244</c:v>
                </c:pt>
                <c:pt idx="4220">
                  <c:v>16.365006303962154</c:v>
                </c:pt>
                <c:pt idx="4221">
                  <c:v>16.352765170826174</c:v>
                </c:pt>
                <c:pt idx="4222">
                  <c:v>16.352765170826174</c:v>
                </c:pt>
                <c:pt idx="4223">
                  <c:v>16.328282991948264</c:v>
                </c:pt>
                <c:pt idx="4224">
                  <c:v>16.230355441607394</c:v>
                </c:pt>
                <c:pt idx="4225">
                  <c:v>16.230355441607394</c:v>
                </c:pt>
                <c:pt idx="4226">
                  <c:v>16.218114628887125</c:v>
                </c:pt>
                <c:pt idx="4227">
                  <c:v>16.16915166925331</c:v>
                </c:pt>
                <c:pt idx="4228">
                  <c:v>16.13242975532167</c:v>
                </c:pt>
                <c:pt idx="4229">
                  <c:v>16.120189175587853</c:v>
                </c:pt>
                <c:pt idx="4230">
                  <c:v>16.095708103481904</c:v>
                </c:pt>
                <c:pt idx="4231">
                  <c:v>16.083467611108638</c:v>
                </c:pt>
                <c:pt idx="4232">
                  <c:v>16.046746308700854</c:v>
                </c:pt>
                <c:pt idx="4233">
                  <c:v>15.936583973752855</c:v>
                </c:pt>
                <c:pt idx="4234">
                  <c:v>15.936583973752855</c:v>
                </c:pt>
                <c:pt idx="4235">
                  <c:v>15.924343859882942</c:v>
                </c:pt>
                <c:pt idx="4236">
                  <c:v>15.912103775124699</c:v>
                </c:pt>
                <c:pt idx="4237">
                  <c:v>15.899863719477558</c:v>
                </c:pt>
                <c:pt idx="4238">
                  <c:v>15.863143727197073</c:v>
                </c:pt>
                <c:pt idx="4239">
                  <c:v>15.863143727197073</c:v>
                </c:pt>
                <c:pt idx="4240">
                  <c:v>15.850903787988665</c:v>
                </c:pt>
                <c:pt idx="4241">
                  <c:v>15.826423996896075</c:v>
                </c:pt>
                <c:pt idx="4242">
                  <c:v>15.814184145010762</c:v>
                </c:pt>
                <c:pt idx="4243">
                  <c:v>15.765225028529461</c:v>
                </c:pt>
                <c:pt idx="4244">
                  <c:v>15.752985322171288</c:v>
                </c:pt>
                <c:pt idx="4245">
                  <c:v>15.74074564491684</c:v>
                </c:pt>
                <c:pt idx="4246">
                  <c:v>15.74074564491684</c:v>
                </c:pt>
                <c:pt idx="4247">
                  <c:v>15.691787226924967</c:v>
                </c:pt>
                <c:pt idx="4248">
                  <c:v>15.691787226924967</c:v>
                </c:pt>
                <c:pt idx="4249">
                  <c:v>15.667308192536641</c:v>
                </c:pt>
                <c:pt idx="4250">
                  <c:v>15.667308192536641</c:v>
                </c:pt>
                <c:pt idx="4251">
                  <c:v>15.642829274547337</c:v>
                </c:pt>
                <c:pt idx="4252">
                  <c:v>15.630589859200899</c:v>
                </c:pt>
                <c:pt idx="4253">
                  <c:v>15.618350472952518</c:v>
                </c:pt>
                <c:pt idx="4254">
                  <c:v>15.593871787747647</c:v>
                </c:pt>
                <c:pt idx="4255">
                  <c:v>15.593871787747647</c:v>
                </c:pt>
                <c:pt idx="4256">
                  <c:v>15.593871787747647</c:v>
                </c:pt>
                <c:pt idx="4257">
                  <c:v>15.581632488790024</c:v>
                </c:pt>
                <c:pt idx="4258">
                  <c:v>15.581632488790024</c:v>
                </c:pt>
                <c:pt idx="4259">
                  <c:v>15.557153978161569</c:v>
                </c:pt>
                <c:pt idx="4260">
                  <c:v>15.544914766489603</c:v>
                </c:pt>
                <c:pt idx="4261">
                  <c:v>15.508197306035941</c:v>
                </c:pt>
                <c:pt idx="4262">
                  <c:v>15.49595821073691</c:v>
                </c:pt>
                <c:pt idx="4263">
                  <c:v>15.471480107413733</c:v>
                </c:pt>
                <c:pt idx="4264">
                  <c:v>15.422524249851032</c:v>
                </c:pt>
                <c:pt idx="4265">
                  <c:v>15.410285358182811</c:v>
                </c:pt>
                <c:pt idx="4266">
                  <c:v>15.39804649560244</c:v>
                </c:pt>
                <c:pt idx="4267">
                  <c:v>15.373568857702972</c:v>
                </c:pt>
                <c:pt idx="4268">
                  <c:v>15.324613930933273</c:v>
                </c:pt>
                <c:pt idx="4269">
                  <c:v>15.300136642053973</c:v>
                </c:pt>
                <c:pt idx="4270">
                  <c:v>15.27565946950566</c:v>
                </c:pt>
                <c:pt idx="4271">
                  <c:v>15.251182413283802</c:v>
                </c:pt>
                <c:pt idx="4272">
                  <c:v>15.238943928793876</c:v>
                </c:pt>
                <c:pt idx="4273">
                  <c:v>15.226705473383864</c:v>
                </c:pt>
                <c:pt idx="4274">
                  <c:v>15.177751942531613</c:v>
                </c:pt>
                <c:pt idx="4275">
                  <c:v>15.14103709970375</c:v>
                </c:pt>
                <c:pt idx="4276">
                  <c:v>15.14103709970375</c:v>
                </c:pt>
                <c:pt idx="4277">
                  <c:v>15.128798876912647</c:v>
                </c:pt>
                <c:pt idx="4278">
                  <c:v>15.116560683196354</c:v>
                </c:pt>
                <c:pt idx="4279">
                  <c:v>15.104322518554312</c:v>
                </c:pt>
                <c:pt idx="4280">
                  <c:v>15.092084382985949</c:v>
                </c:pt>
                <c:pt idx="4281">
                  <c:v>15.079846276490702</c:v>
                </c:pt>
                <c:pt idx="4282">
                  <c:v>15.067608199068001</c:v>
                </c:pt>
                <c:pt idx="4283">
                  <c:v>15.067608199068001</c:v>
                </c:pt>
                <c:pt idx="4284">
                  <c:v>15.043132131437982</c:v>
                </c:pt>
                <c:pt idx="4285">
                  <c:v>15.018656180091352</c:v>
                </c:pt>
                <c:pt idx="4286">
                  <c:v>15.006418248022896</c:v>
                </c:pt>
                <c:pt idx="4287">
                  <c:v>14.994180345023588</c:v>
                </c:pt>
                <c:pt idx="4288">
                  <c:v>14.994180345023588</c:v>
                </c:pt>
                <c:pt idx="4289">
                  <c:v>14.957466810434902</c:v>
                </c:pt>
                <c:pt idx="4290">
                  <c:v>14.932991266044471</c:v>
                </c:pt>
                <c:pt idx="4291">
                  <c:v>14.786140441066458</c:v>
                </c:pt>
                <c:pt idx="4292">
                  <c:v>14.761665710421939</c:v>
                </c:pt>
                <c:pt idx="4293">
                  <c:v>14.688242215858057</c:v>
                </c:pt>
                <c:pt idx="4294">
                  <c:v>14.663767950111563</c:v>
                </c:pt>
                <c:pt idx="4295">
                  <c:v>14.627056769390126</c:v>
                </c:pt>
                <c:pt idx="4296">
                  <c:v>14.6148197672536</c:v>
                </c:pt>
                <c:pt idx="4297">
                  <c:v>14.57810893514795</c:v>
                </c:pt>
                <c:pt idx="4298">
                  <c:v>14.57810893514795</c:v>
                </c:pt>
                <c:pt idx="4299">
                  <c:v>14.553635192325135</c:v>
                </c:pt>
                <c:pt idx="4300">
                  <c:v>14.529161565695134</c:v>
                </c:pt>
                <c:pt idx="4301">
                  <c:v>14.516924795951024</c:v>
                </c:pt>
                <c:pt idx="4302">
                  <c:v>14.504688055253416</c:v>
                </c:pt>
                <c:pt idx="4303">
                  <c:v>14.492451343601751</c:v>
                </c:pt>
                <c:pt idx="4304">
                  <c:v>14.492451343601751</c:v>
                </c:pt>
                <c:pt idx="4305">
                  <c:v>14.480214660995461</c:v>
                </c:pt>
                <c:pt idx="4306">
                  <c:v>14.406795175278889</c:v>
                </c:pt>
                <c:pt idx="4307">
                  <c:v>14.345613069159157</c:v>
                </c:pt>
                <c:pt idx="4308">
                  <c:v>14.296667906961313</c:v>
                </c:pt>
                <c:pt idx="4309">
                  <c:v>14.259959340196309</c:v>
                </c:pt>
                <c:pt idx="4310">
                  <c:v>14.235487107527053</c:v>
                </c:pt>
                <c:pt idx="4311">
                  <c:v>14.125363497608156</c:v>
                </c:pt>
                <c:pt idx="4312">
                  <c:v>14.076420425740634</c:v>
                </c:pt>
                <c:pt idx="4313">
                  <c:v>13.978535675224455</c:v>
                </c:pt>
                <c:pt idx="4314">
                  <c:v>13.978535675224455</c:v>
                </c:pt>
                <c:pt idx="4315">
                  <c:v>13.966300212013181</c:v>
                </c:pt>
                <c:pt idx="4316">
                  <c:v>13.954064777822964</c:v>
                </c:pt>
                <c:pt idx="4317">
                  <c:v>13.941829372653242</c:v>
                </c:pt>
                <c:pt idx="4318">
                  <c:v>13.917358649373025</c:v>
                </c:pt>
                <c:pt idx="4319">
                  <c:v>13.892888042168</c:v>
                </c:pt>
                <c:pt idx="4320">
                  <c:v>13.856182348991572</c:v>
                </c:pt>
                <c:pt idx="4321">
                  <c:v>13.831712031954767</c:v>
                </c:pt>
                <c:pt idx="4322">
                  <c:v>13.746066836263877</c:v>
                </c:pt>
                <c:pt idx="4323">
                  <c:v>13.721597041458676</c:v>
                </c:pt>
                <c:pt idx="4324">
                  <c:v>13.697127362692513</c:v>
                </c:pt>
                <c:pt idx="4325">
                  <c:v>13.684892566822658</c:v>
                </c:pt>
                <c:pt idx="4326">
                  <c:v>13.67265779996087</c:v>
                </c:pt>
                <c:pt idx="4327">
                  <c:v>13.660423062106583</c:v>
                </c:pt>
                <c:pt idx="4328">
                  <c:v>13.648188353259233</c:v>
                </c:pt>
                <c:pt idx="4329">
                  <c:v>13.623719022583078</c:v>
                </c:pt>
                <c:pt idx="4330">
                  <c:v>13.599249807927892</c:v>
                </c:pt>
                <c:pt idx="4331">
                  <c:v>13.587015244106748</c:v>
                </c:pt>
                <c:pt idx="4332">
                  <c:v>13.574780709289152</c:v>
                </c:pt>
                <c:pt idx="4333">
                  <c:v>13.574780709289152</c:v>
                </c:pt>
                <c:pt idx="4334">
                  <c:v>13.562546203474541</c:v>
                </c:pt>
                <c:pt idx="4335">
                  <c:v>13.550311726662347</c:v>
                </c:pt>
                <c:pt idx="4336">
                  <c:v>13.550311726662347</c:v>
                </c:pt>
                <c:pt idx="4337">
                  <c:v>13.550311726662347</c:v>
                </c:pt>
                <c:pt idx="4338">
                  <c:v>13.538077278852008</c:v>
                </c:pt>
                <c:pt idx="4339">
                  <c:v>13.51360847023463</c:v>
                </c:pt>
                <c:pt idx="4340">
                  <c:v>13.51360847023463</c:v>
                </c:pt>
                <c:pt idx="4341">
                  <c:v>13.501374109426461</c:v>
                </c:pt>
                <c:pt idx="4342">
                  <c:v>13.489139777617886</c:v>
                </c:pt>
                <c:pt idx="4343">
                  <c:v>13.464671200997271</c:v>
                </c:pt>
                <c:pt idx="4344">
                  <c:v>13.452436956184098</c:v>
                </c:pt>
                <c:pt idx="4345">
                  <c:v>13.452436956184098</c:v>
                </c:pt>
                <c:pt idx="4346">
                  <c:v>13.427968553549196</c:v>
                </c:pt>
                <c:pt idx="4347">
                  <c:v>13.415734395726339</c:v>
                </c:pt>
                <c:pt idx="4348">
                  <c:v>13.391266167066991</c:v>
                </c:pt>
                <c:pt idx="4349">
                  <c:v>13.37903209622937</c:v>
                </c:pt>
                <c:pt idx="4350">
                  <c:v>13.342330057677955</c:v>
                </c:pt>
                <c:pt idx="4351">
                  <c:v>13.342330057677955</c:v>
                </c:pt>
                <c:pt idx="4352">
                  <c:v>13.305628280056851</c:v>
                </c:pt>
                <c:pt idx="4353">
                  <c:v>13.073189746855377</c:v>
                </c:pt>
                <c:pt idx="4354">
                  <c:v>13.048723141478025</c:v>
                </c:pt>
                <c:pt idx="4355">
                  <c:v>13.048723141478025</c:v>
                </c:pt>
                <c:pt idx="4356">
                  <c:v>13.036489882257701</c:v>
                </c:pt>
                <c:pt idx="4357">
                  <c:v>13.036489882257701</c:v>
                </c:pt>
                <c:pt idx="4358">
                  <c:v>13.024256652015533</c:v>
                </c:pt>
                <c:pt idx="4359">
                  <c:v>13.012023450750952</c:v>
                </c:pt>
                <c:pt idx="4360">
                  <c:v>12.816296171009391</c:v>
                </c:pt>
                <c:pt idx="4361">
                  <c:v>12.779598131715531</c:v>
                </c:pt>
                <c:pt idx="4362">
                  <c:v>12.779598131715531</c:v>
                </c:pt>
                <c:pt idx="4363">
                  <c:v>12.76736550988428</c:v>
                </c:pt>
                <c:pt idx="4364">
                  <c:v>12.681737968074891</c:v>
                </c:pt>
                <c:pt idx="4365">
                  <c:v>12.657273216794014</c:v>
                </c:pt>
                <c:pt idx="4366">
                  <c:v>12.632808581355837</c:v>
                </c:pt>
                <c:pt idx="4367">
                  <c:v>12.5716474995426</c:v>
                </c:pt>
                <c:pt idx="4368">
                  <c:v>12.547183269518356</c:v>
                </c:pt>
                <c:pt idx="4369">
                  <c:v>12.510487141647603</c:v>
                </c:pt>
                <c:pt idx="4370">
                  <c:v>12.498255156932593</c:v>
                </c:pt>
                <c:pt idx="4371">
                  <c:v>12.486023201170934</c:v>
                </c:pt>
                <c:pt idx="4372">
                  <c:v>12.437095667646513</c:v>
                </c:pt>
                <c:pt idx="4373">
                  <c:v>12.42486385664315</c:v>
                </c:pt>
                <c:pt idx="4374">
                  <c:v>12.388168597330612</c:v>
                </c:pt>
                <c:pt idx="4375">
                  <c:v>12.339241990187173</c:v>
                </c:pt>
                <c:pt idx="4376">
                  <c:v>12.180233715320224</c:v>
                </c:pt>
                <c:pt idx="4377">
                  <c:v>12.119077988834578</c:v>
                </c:pt>
                <c:pt idx="4378">
                  <c:v>12.045692071930024</c:v>
                </c:pt>
                <c:pt idx="4379">
                  <c:v>12.045692071930024</c:v>
                </c:pt>
                <c:pt idx="4380">
                  <c:v>12.033461187046347</c:v>
                </c:pt>
                <c:pt idx="4381">
                  <c:v>11.972307196595974</c:v>
                </c:pt>
                <c:pt idx="4382">
                  <c:v>11.947845802923721</c:v>
                </c:pt>
                <c:pt idx="4383">
                  <c:v>11.898923362710859</c:v>
                </c:pt>
                <c:pt idx="4384">
                  <c:v>11.862231836273672</c:v>
                </c:pt>
                <c:pt idx="4385">
                  <c:v>11.85000138531017</c:v>
                </c:pt>
                <c:pt idx="4386">
                  <c:v>11.715468333539592</c:v>
                </c:pt>
                <c:pt idx="4387">
                  <c:v>11.715468333539592</c:v>
                </c:pt>
                <c:pt idx="4388">
                  <c:v>11.703238229621089</c:v>
                </c:pt>
                <c:pt idx="4389">
                  <c:v>11.703238229621089</c:v>
                </c:pt>
                <c:pt idx="4390">
                  <c:v>11.678778108533798</c:v>
                </c:pt>
                <c:pt idx="4391">
                  <c:v>11.678778108533798</c:v>
                </c:pt>
                <c:pt idx="4392">
                  <c:v>11.666548091363889</c:v>
                </c:pt>
                <c:pt idx="4393">
                  <c:v>11.666548091363889</c:v>
                </c:pt>
                <c:pt idx="4394">
                  <c:v>11.654318103109048</c:v>
                </c:pt>
                <c:pt idx="4395">
                  <c:v>11.642088143768722</c:v>
                </c:pt>
                <c:pt idx="4396">
                  <c:v>11.568708994899993</c:v>
                </c:pt>
                <c:pt idx="4397">
                  <c:v>11.544249509901006</c:v>
                </c:pt>
                <c:pt idx="4398">
                  <c:v>11.51979014053982</c:v>
                </c:pt>
                <c:pt idx="4399">
                  <c:v>11.495330886811935</c:v>
                </c:pt>
                <c:pt idx="4400">
                  <c:v>11.483101303309077</c:v>
                </c:pt>
                <c:pt idx="4401">
                  <c:v>11.483101303309077</c:v>
                </c:pt>
                <c:pt idx="4402">
                  <c:v>11.470871748712856</c:v>
                </c:pt>
                <c:pt idx="4403">
                  <c:v>11.360807058052863</c:v>
                </c:pt>
                <c:pt idx="4404">
                  <c:v>11.336348555831819</c:v>
                </c:pt>
                <c:pt idx="4405">
                  <c:v>11.324119348071418</c:v>
                </c:pt>
                <c:pt idx="4406">
                  <c:v>11.311890169210351</c:v>
                </c:pt>
                <c:pt idx="4407">
                  <c:v>11.27520280601752</c:v>
                </c:pt>
                <c:pt idx="4408">
                  <c:v>11.27520280601752</c:v>
                </c:pt>
                <c:pt idx="4409">
                  <c:v>11.262973742748159</c:v>
                </c:pt>
                <c:pt idx="4410">
                  <c:v>11.250744708375322</c:v>
                </c:pt>
                <c:pt idx="4411">
                  <c:v>11.238515702898443</c:v>
                </c:pt>
                <c:pt idx="4412">
                  <c:v>11.238515702898443</c:v>
                </c:pt>
                <c:pt idx="4413">
                  <c:v>11.226286726316964</c:v>
                </c:pt>
                <c:pt idx="4414">
                  <c:v>11.140684699270565</c:v>
                </c:pt>
                <c:pt idx="4415">
                  <c:v>11.128455953832049</c:v>
                </c:pt>
                <c:pt idx="4416">
                  <c:v>11.04285554466054</c:v>
                </c:pt>
                <c:pt idx="4417">
                  <c:v>10.969484891947978</c:v>
                </c:pt>
                <c:pt idx="4418">
                  <c:v>10.920571701141235</c:v>
                </c:pt>
                <c:pt idx="4419">
                  <c:v>10.90834347564294</c:v>
                </c:pt>
                <c:pt idx="4420">
                  <c:v>10.883887111286487</c:v>
                </c:pt>
                <c:pt idx="4421">
                  <c:v>10.883887111286487</c:v>
                </c:pt>
                <c:pt idx="4422">
                  <c:v>10.883887111286487</c:v>
                </c:pt>
                <c:pt idx="4423">
                  <c:v>10.688240354649459</c:v>
                </c:pt>
                <c:pt idx="4424">
                  <c:v>10.663785029779293</c:v>
                </c:pt>
                <c:pt idx="4425">
                  <c:v>10.651557410648001</c:v>
                </c:pt>
                <c:pt idx="4426">
                  <c:v>10.553737496814549</c:v>
                </c:pt>
                <c:pt idx="4427">
                  <c:v>10.541510137479062</c:v>
                </c:pt>
                <c:pt idx="4428">
                  <c:v>10.492600988765451</c:v>
                </c:pt>
                <c:pt idx="4429">
                  <c:v>10.468146587577797</c:v>
                </c:pt>
                <c:pt idx="4430">
                  <c:v>10.419238131518348</c:v>
                </c:pt>
                <c:pt idx="4431">
                  <c:v>10.345876313151521</c:v>
                </c:pt>
                <c:pt idx="4432">
                  <c:v>10.321422604537254</c:v>
                </c:pt>
                <c:pt idx="4433">
                  <c:v>10.284742258014195</c:v>
                </c:pt>
                <c:pt idx="4434">
                  <c:v>10.162476311540681</c:v>
                </c:pt>
                <c:pt idx="4435">
                  <c:v>10.150249875555634</c:v>
                </c:pt>
                <c:pt idx="4436">
                  <c:v>10.150249875555634</c:v>
                </c:pt>
                <c:pt idx="4437">
                  <c:v>10.06466563130148</c:v>
                </c:pt>
                <c:pt idx="4438">
                  <c:v>10.027987102112363</c:v>
                </c:pt>
                <c:pt idx="4439">
                  <c:v>9.99130883248184</c:v>
                </c:pt>
                <c:pt idx="4440">
                  <c:v>9.8690498081090237</c:v>
                </c:pt>
                <c:pt idx="4441">
                  <c:v>9.8323726630575834</c:v>
                </c:pt>
                <c:pt idx="4442">
                  <c:v>9.807921377178614</c:v>
                </c:pt>
                <c:pt idx="4443">
                  <c:v>9.7712446645819533</c:v>
                </c:pt>
                <c:pt idx="4444">
                  <c:v>9.6734413660518825</c:v>
                </c:pt>
                <c:pt idx="4445">
                  <c:v>9.6000901027611061</c:v>
                </c:pt>
                <c:pt idx="4446">
                  <c:v>9.465615481332982</c:v>
                </c:pt>
                <c:pt idx="4447">
                  <c:v>9.404491806019065</c:v>
                </c:pt>
                <c:pt idx="4448">
                  <c:v>9.3922671573923626</c:v>
                </c:pt>
                <c:pt idx="4449">
                  <c:v>9.3800425375763794</c:v>
                </c:pt>
                <c:pt idx="4450">
                  <c:v>9.3555933843743411</c:v>
                </c:pt>
                <c:pt idx="4451">
                  <c:v>9.294471005517682</c:v>
                </c:pt>
                <c:pt idx="4452">
                  <c:v>9.2455736209481039</c:v>
                </c:pt>
                <c:pt idx="4453">
                  <c:v>9.2089008849649403</c:v>
                </c:pt>
                <c:pt idx="4454">
                  <c:v>9.1844525383220663</c:v>
                </c:pt>
                <c:pt idx="4455">
                  <c:v>9.0622125330907011</c:v>
                </c:pt>
                <c:pt idx="4456">
                  <c:v>9.0255410930612285</c:v>
                </c:pt>
                <c:pt idx="4457">
                  <c:v>8.9521989904234847</c:v>
                </c:pt>
                <c:pt idx="4458">
                  <c:v>8.9521989904234847</c:v>
                </c:pt>
                <c:pt idx="4459">
                  <c:v>8.9399754074208264</c:v>
                </c:pt>
                <c:pt idx="4460">
                  <c:v>8.9277518532081892</c:v>
                </c:pt>
                <c:pt idx="4461">
                  <c:v>8.9033048311507486</c:v>
                </c:pt>
                <c:pt idx="4462">
                  <c:v>8.8788579242466881</c:v>
                </c:pt>
                <c:pt idx="4463">
                  <c:v>8.8788579242466881</c:v>
                </c:pt>
                <c:pt idx="4464">
                  <c:v>8.805517894410066</c:v>
                </c:pt>
                <c:pt idx="4465">
                  <c:v>8.7932946568507795</c:v>
                </c:pt>
                <c:pt idx="4466">
                  <c:v>8.7444019944411799</c:v>
                </c:pt>
                <c:pt idx="4467">
                  <c:v>8.7199558359250826</c:v>
                </c:pt>
                <c:pt idx="4468">
                  <c:v>8.707732799837256</c:v>
                </c:pt>
                <c:pt idx="4469">
                  <c:v>8.707732799837256</c:v>
                </c:pt>
                <c:pt idx="4470">
                  <c:v>8.6343951876581606</c:v>
                </c:pt>
                <c:pt idx="4471">
                  <c:v>8.6221723530144079</c:v>
                </c:pt>
                <c:pt idx="4472">
                  <c:v>8.5488359494176187</c:v>
                </c:pt>
                <c:pt idx="4473">
                  <c:v>8.5243907117350801</c:v>
                </c:pt>
                <c:pt idx="4474">
                  <c:v>8.4632781210118111</c:v>
                </c:pt>
                <c:pt idx="4475">
                  <c:v>8.4266109118010419</c:v>
                </c:pt>
                <c:pt idx="4476">
                  <c:v>8.3777217022491275</c:v>
                </c:pt>
                <c:pt idx="4477">
                  <c:v>8.3166108375021839</c:v>
                </c:pt>
                <c:pt idx="4478">
                  <c:v>8.3166108375021839</c:v>
                </c:pt>
                <c:pt idx="4479">
                  <c:v>8.2921666929379914</c:v>
                </c:pt>
                <c:pt idx="4480">
                  <c:v>8.2921666929379914</c:v>
                </c:pt>
                <c:pt idx="4481">
                  <c:v>8.2555006917933689</c:v>
                </c:pt>
                <c:pt idx="4482">
                  <c:v>8.169947695652187</c:v>
                </c:pt>
                <c:pt idx="4483">
                  <c:v>8.1210609019042348</c:v>
                </c:pt>
                <c:pt idx="4484">
                  <c:v>8.1210609019042348</c:v>
                </c:pt>
                <c:pt idx="4485">
                  <c:v>8.0966176775480445</c:v>
                </c:pt>
                <c:pt idx="4486">
                  <c:v>8.0599530566484354</c:v>
                </c:pt>
                <c:pt idx="4487">
                  <c:v>8.0355101197986354</c:v>
                </c:pt>
                <c:pt idx="4488">
                  <c:v>7.9255183269700096</c:v>
                </c:pt>
                <c:pt idx="4489">
                  <c:v>7.8888549134331623</c:v>
                </c:pt>
                <c:pt idx="4490">
                  <c:v>7.8766338330722698</c:v>
                </c:pt>
                <c:pt idx="4491">
                  <c:v>7.7299831104136896</c:v>
                </c:pt>
                <c:pt idx="4492">
                  <c:v>7.7177624036478996</c:v>
                </c:pt>
                <c:pt idx="4493">
                  <c:v>7.7055417256162881</c:v>
                </c:pt>
                <c:pt idx="4494">
                  <c:v>7.7055417256162881</c:v>
                </c:pt>
                <c:pt idx="4495">
                  <c:v>7.5955569162779</c:v>
                </c:pt>
                <c:pt idx="4496">
                  <c:v>7.5466755257620424</c:v>
                </c:pt>
                <c:pt idx="4497">
                  <c:v>7.4611341983032293</c:v>
                </c:pt>
                <c:pt idx="4498">
                  <c:v>7.448914123560602</c:v>
                </c:pt>
                <c:pt idx="4499">
                  <c:v>7.448914123560602</c:v>
                </c:pt>
                <c:pt idx="4500">
                  <c:v>7.4122540716619802</c:v>
                </c:pt>
                <c:pt idx="4501">
                  <c:v>7.3511545595616941</c:v>
                </c:pt>
                <c:pt idx="4502">
                  <c:v>7.3144951969154537</c:v>
                </c:pt>
                <c:pt idx="4503">
                  <c:v>7.302275466799018</c:v>
                </c:pt>
                <c:pt idx="4504">
                  <c:v>7.1556409450301395</c:v>
                </c:pt>
                <c:pt idx="4505">
                  <c:v>7.1312022600142368</c:v>
                </c:pt>
                <c:pt idx="4506">
                  <c:v>7.0578868939269661</c:v>
                </c:pt>
                <c:pt idx="4507">
                  <c:v>6.8746029993391655</c:v>
                </c:pt>
                <c:pt idx="4508">
                  <c:v>6.862384302619966</c:v>
                </c:pt>
                <c:pt idx="4509">
                  <c:v>6.862384302619966</c:v>
                </c:pt>
                <c:pt idx="4510">
                  <c:v>6.8501656345959425</c:v>
                </c:pt>
                <c:pt idx="4511">
                  <c:v>6.8012912494404834</c:v>
                </c:pt>
                <c:pt idx="4512">
                  <c:v>6.7768542290193414</c:v>
                </c:pt>
                <c:pt idx="4513">
                  <c:v>6.740198913570838</c:v>
                </c:pt>
                <c:pt idx="4514">
                  <c:v>6.7035438563288317</c:v>
                </c:pt>
                <c:pt idx="4515">
                  <c:v>6.6057982992454081</c:v>
                </c:pt>
                <c:pt idx="4516">
                  <c:v>6.4836189343718029</c:v>
                </c:pt>
                <c:pt idx="4517">
                  <c:v>6.4591834055499984</c:v>
                </c:pt>
                <c:pt idx="4518">
                  <c:v>6.4469656841545948</c:v>
                </c:pt>
                <c:pt idx="4519">
                  <c:v>6.3614424372908367</c:v>
                </c:pt>
                <c:pt idx="4520">
                  <c:v>6.3247900473029581</c:v>
                </c:pt>
                <c:pt idx="4521">
                  <c:v>6.0193634973873733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0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0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0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0</c:v>
                </c:pt>
                <c:pt idx="5843">
                  <c:v>0</c:v>
                </c:pt>
                <c:pt idx="5844">
                  <c:v>0</c:v>
                </c:pt>
                <c:pt idx="5845">
                  <c:v>0</c:v>
                </c:pt>
                <c:pt idx="5846">
                  <c:v>0</c:v>
                </c:pt>
                <c:pt idx="5847">
                  <c:v>0</c:v>
                </c:pt>
                <c:pt idx="5848">
                  <c:v>0</c:v>
                </c:pt>
                <c:pt idx="5849">
                  <c:v>0</c:v>
                </c:pt>
                <c:pt idx="5850">
                  <c:v>0</c:v>
                </c:pt>
                <c:pt idx="5851">
                  <c:v>0</c:v>
                </c:pt>
                <c:pt idx="5852">
                  <c:v>0</c:v>
                </c:pt>
                <c:pt idx="5853">
                  <c:v>0</c:v>
                </c:pt>
                <c:pt idx="5854">
                  <c:v>0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0</c:v>
                </c:pt>
                <c:pt idx="5862">
                  <c:v>0</c:v>
                </c:pt>
                <c:pt idx="5863">
                  <c:v>0</c:v>
                </c:pt>
                <c:pt idx="5864">
                  <c:v>0</c:v>
                </c:pt>
                <c:pt idx="5865">
                  <c:v>0</c:v>
                </c:pt>
                <c:pt idx="5866">
                  <c:v>0</c:v>
                </c:pt>
                <c:pt idx="5867">
                  <c:v>0</c:v>
                </c:pt>
                <c:pt idx="5868">
                  <c:v>0</c:v>
                </c:pt>
                <c:pt idx="5869">
                  <c:v>0</c:v>
                </c:pt>
                <c:pt idx="5870">
                  <c:v>0</c:v>
                </c:pt>
                <c:pt idx="5871">
                  <c:v>0</c:v>
                </c:pt>
                <c:pt idx="5872">
                  <c:v>0</c:v>
                </c:pt>
                <c:pt idx="5873">
                  <c:v>0</c:v>
                </c:pt>
                <c:pt idx="5874">
                  <c:v>0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</c:v>
                </c:pt>
                <c:pt idx="5881">
                  <c:v>0</c:v>
                </c:pt>
                <c:pt idx="5882">
                  <c:v>0</c:v>
                </c:pt>
                <c:pt idx="5883">
                  <c:v>0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0</c:v>
                </c:pt>
                <c:pt idx="5888">
                  <c:v>0</c:v>
                </c:pt>
                <c:pt idx="5889">
                  <c:v>0</c:v>
                </c:pt>
                <c:pt idx="5890">
                  <c:v>0</c:v>
                </c:pt>
                <c:pt idx="5891">
                  <c:v>0</c:v>
                </c:pt>
                <c:pt idx="5892">
                  <c:v>0</c:v>
                </c:pt>
                <c:pt idx="5893">
                  <c:v>0</c:v>
                </c:pt>
                <c:pt idx="5894">
                  <c:v>0</c:v>
                </c:pt>
                <c:pt idx="5895">
                  <c:v>0</c:v>
                </c:pt>
                <c:pt idx="5896">
                  <c:v>0</c:v>
                </c:pt>
                <c:pt idx="5897">
                  <c:v>0</c:v>
                </c:pt>
                <c:pt idx="5898">
                  <c:v>0</c:v>
                </c:pt>
                <c:pt idx="5899">
                  <c:v>0</c:v>
                </c:pt>
                <c:pt idx="5900">
                  <c:v>0</c:v>
                </c:pt>
                <c:pt idx="5901">
                  <c:v>0</c:v>
                </c:pt>
                <c:pt idx="5902">
                  <c:v>0</c:v>
                </c:pt>
                <c:pt idx="5903">
                  <c:v>0</c:v>
                </c:pt>
                <c:pt idx="5904">
                  <c:v>0</c:v>
                </c:pt>
                <c:pt idx="5905">
                  <c:v>0</c:v>
                </c:pt>
                <c:pt idx="5906">
                  <c:v>0</c:v>
                </c:pt>
                <c:pt idx="5907">
                  <c:v>0</c:v>
                </c:pt>
                <c:pt idx="5908">
                  <c:v>0</c:v>
                </c:pt>
                <c:pt idx="5909">
                  <c:v>0</c:v>
                </c:pt>
                <c:pt idx="5910">
                  <c:v>0</c:v>
                </c:pt>
                <c:pt idx="5911">
                  <c:v>0</c:v>
                </c:pt>
                <c:pt idx="5912">
                  <c:v>0</c:v>
                </c:pt>
                <c:pt idx="5913">
                  <c:v>0</c:v>
                </c:pt>
                <c:pt idx="5914">
                  <c:v>0</c:v>
                </c:pt>
                <c:pt idx="5915">
                  <c:v>0</c:v>
                </c:pt>
                <c:pt idx="5916">
                  <c:v>0</c:v>
                </c:pt>
                <c:pt idx="5917">
                  <c:v>0</c:v>
                </c:pt>
                <c:pt idx="5918">
                  <c:v>0</c:v>
                </c:pt>
                <c:pt idx="5919">
                  <c:v>0</c:v>
                </c:pt>
                <c:pt idx="5920">
                  <c:v>0</c:v>
                </c:pt>
                <c:pt idx="5921">
                  <c:v>0</c:v>
                </c:pt>
                <c:pt idx="5922">
                  <c:v>0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0</c:v>
                </c:pt>
                <c:pt idx="5938">
                  <c:v>0</c:v>
                </c:pt>
                <c:pt idx="5939">
                  <c:v>0</c:v>
                </c:pt>
                <c:pt idx="5940">
                  <c:v>0</c:v>
                </c:pt>
                <c:pt idx="5941">
                  <c:v>0</c:v>
                </c:pt>
                <c:pt idx="5942">
                  <c:v>0</c:v>
                </c:pt>
                <c:pt idx="5943">
                  <c:v>0</c:v>
                </c:pt>
                <c:pt idx="5944">
                  <c:v>0</c:v>
                </c:pt>
                <c:pt idx="5945">
                  <c:v>0</c:v>
                </c:pt>
                <c:pt idx="5946">
                  <c:v>0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0</c:v>
                </c:pt>
                <c:pt idx="5955">
                  <c:v>0</c:v>
                </c:pt>
                <c:pt idx="5956">
                  <c:v>0</c:v>
                </c:pt>
                <c:pt idx="5957">
                  <c:v>0</c:v>
                </c:pt>
                <c:pt idx="5958">
                  <c:v>0</c:v>
                </c:pt>
                <c:pt idx="5959">
                  <c:v>0</c:v>
                </c:pt>
                <c:pt idx="5960">
                  <c:v>0</c:v>
                </c:pt>
                <c:pt idx="5961">
                  <c:v>0</c:v>
                </c:pt>
                <c:pt idx="5962">
                  <c:v>0</c:v>
                </c:pt>
                <c:pt idx="5963">
                  <c:v>0</c:v>
                </c:pt>
                <c:pt idx="5964">
                  <c:v>0</c:v>
                </c:pt>
                <c:pt idx="5965">
                  <c:v>0</c:v>
                </c:pt>
                <c:pt idx="5966">
                  <c:v>0</c:v>
                </c:pt>
                <c:pt idx="5967">
                  <c:v>0</c:v>
                </c:pt>
                <c:pt idx="5968">
                  <c:v>0</c:v>
                </c:pt>
                <c:pt idx="5969">
                  <c:v>0</c:v>
                </c:pt>
                <c:pt idx="5970">
                  <c:v>0</c:v>
                </c:pt>
                <c:pt idx="5971">
                  <c:v>0</c:v>
                </c:pt>
                <c:pt idx="5972">
                  <c:v>0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</c:v>
                </c:pt>
                <c:pt idx="5980">
                  <c:v>0</c:v>
                </c:pt>
                <c:pt idx="5981">
                  <c:v>0</c:v>
                </c:pt>
                <c:pt idx="5982">
                  <c:v>0</c:v>
                </c:pt>
                <c:pt idx="5983">
                  <c:v>0</c:v>
                </c:pt>
                <c:pt idx="5984">
                  <c:v>0</c:v>
                </c:pt>
                <c:pt idx="5985">
                  <c:v>0</c:v>
                </c:pt>
                <c:pt idx="5986">
                  <c:v>0</c:v>
                </c:pt>
                <c:pt idx="5987">
                  <c:v>0</c:v>
                </c:pt>
                <c:pt idx="5988">
                  <c:v>0</c:v>
                </c:pt>
                <c:pt idx="5989">
                  <c:v>0</c:v>
                </c:pt>
                <c:pt idx="5990">
                  <c:v>0</c:v>
                </c:pt>
                <c:pt idx="5991">
                  <c:v>0</c:v>
                </c:pt>
                <c:pt idx="5992">
                  <c:v>0</c:v>
                </c:pt>
                <c:pt idx="5993">
                  <c:v>0</c:v>
                </c:pt>
                <c:pt idx="5994">
                  <c:v>0</c:v>
                </c:pt>
                <c:pt idx="5995">
                  <c:v>0</c:v>
                </c:pt>
                <c:pt idx="5996">
                  <c:v>0</c:v>
                </c:pt>
                <c:pt idx="5997">
                  <c:v>0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0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0</c:v>
                </c:pt>
                <c:pt idx="6010">
                  <c:v>0</c:v>
                </c:pt>
                <c:pt idx="6011">
                  <c:v>0</c:v>
                </c:pt>
                <c:pt idx="6012">
                  <c:v>0</c:v>
                </c:pt>
                <c:pt idx="6013">
                  <c:v>0</c:v>
                </c:pt>
                <c:pt idx="6014">
                  <c:v>0</c:v>
                </c:pt>
                <c:pt idx="6015">
                  <c:v>0</c:v>
                </c:pt>
                <c:pt idx="6016">
                  <c:v>0</c:v>
                </c:pt>
                <c:pt idx="6017">
                  <c:v>0</c:v>
                </c:pt>
                <c:pt idx="6018">
                  <c:v>0</c:v>
                </c:pt>
                <c:pt idx="6019">
                  <c:v>0</c:v>
                </c:pt>
                <c:pt idx="6020">
                  <c:v>0</c:v>
                </c:pt>
                <c:pt idx="6021">
                  <c:v>0</c:v>
                </c:pt>
                <c:pt idx="6022">
                  <c:v>0</c:v>
                </c:pt>
                <c:pt idx="6023">
                  <c:v>0</c:v>
                </c:pt>
                <c:pt idx="6024">
                  <c:v>0</c:v>
                </c:pt>
                <c:pt idx="6025">
                  <c:v>0</c:v>
                </c:pt>
                <c:pt idx="6026">
                  <c:v>0</c:v>
                </c:pt>
                <c:pt idx="6027">
                  <c:v>0</c:v>
                </c:pt>
                <c:pt idx="6028">
                  <c:v>0</c:v>
                </c:pt>
                <c:pt idx="6029">
                  <c:v>0</c:v>
                </c:pt>
                <c:pt idx="6030">
                  <c:v>0</c:v>
                </c:pt>
                <c:pt idx="6031">
                  <c:v>0</c:v>
                </c:pt>
                <c:pt idx="6032">
                  <c:v>0</c:v>
                </c:pt>
                <c:pt idx="6033">
                  <c:v>0</c:v>
                </c:pt>
                <c:pt idx="6034">
                  <c:v>0</c:v>
                </c:pt>
                <c:pt idx="6035">
                  <c:v>0</c:v>
                </c:pt>
                <c:pt idx="6036">
                  <c:v>0</c:v>
                </c:pt>
                <c:pt idx="6037">
                  <c:v>0</c:v>
                </c:pt>
                <c:pt idx="6038">
                  <c:v>0</c:v>
                </c:pt>
                <c:pt idx="6039">
                  <c:v>0</c:v>
                </c:pt>
                <c:pt idx="6040">
                  <c:v>0</c:v>
                </c:pt>
                <c:pt idx="6041">
                  <c:v>0</c:v>
                </c:pt>
                <c:pt idx="6042">
                  <c:v>0</c:v>
                </c:pt>
                <c:pt idx="6043">
                  <c:v>0</c:v>
                </c:pt>
                <c:pt idx="6044">
                  <c:v>0</c:v>
                </c:pt>
                <c:pt idx="6045">
                  <c:v>0</c:v>
                </c:pt>
                <c:pt idx="6046">
                  <c:v>0</c:v>
                </c:pt>
                <c:pt idx="6047">
                  <c:v>0</c:v>
                </c:pt>
                <c:pt idx="6048">
                  <c:v>0</c:v>
                </c:pt>
                <c:pt idx="6049">
                  <c:v>0</c:v>
                </c:pt>
                <c:pt idx="6050">
                  <c:v>0</c:v>
                </c:pt>
                <c:pt idx="6051">
                  <c:v>0</c:v>
                </c:pt>
                <c:pt idx="6052">
                  <c:v>0</c:v>
                </c:pt>
                <c:pt idx="6053">
                  <c:v>0</c:v>
                </c:pt>
                <c:pt idx="6054">
                  <c:v>0</c:v>
                </c:pt>
                <c:pt idx="6055">
                  <c:v>0</c:v>
                </c:pt>
                <c:pt idx="6056">
                  <c:v>0</c:v>
                </c:pt>
                <c:pt idx="6057">
                  <c:v>0</c:v>
                </c:pt>
                <c:pt idx="6058">
                  <c:v>0</c:v>
                </c:pt>
                <c:pt idx="6059">
                  <c:v>0</c:v>
                </c:pt>
                <c:pt idx="6060">
                  <c:v>0</c:v>
                </c:pt>
                <c:pt idx="6061">
                  <c:v>0</c:v>
                </c:pt>
                <c:pt idx="6062">
                  <c:v>0</c:v>
                </c:pt>
                <c:pt idx="6063">
                  <c:v>0</c:v>
                </c:pt>
                <c:pt idx="6064">
                  <c:v>0</c:v>
                </c:pt>
                <c:pt idx="6065">
                  <c:v>0</c:v>
                </c:pt>
                <c:pt idx="6066">
                  <c:v>0</c:v>
                </c:pt>
                <c:pt idx="6067">
                  <c:v>0</c:v>
                </c:pt>
                <c:pt idx="6068">
                  <c:v>0</c:v>
                </c:pt>
                <c:pt idx="6069">
                  <c:v>0</c:v>
                </c:pt>
                <c:pt idx="6070">
                  <c:v>0</c:v>
                </c:pt>
                <c:pt idx="6071">
                  <c:v>0</c:v>
                </c:pt>
                <c:pt idx="6072">
                  <c:v>0</c:v>
                </c:pt>
                <c:pt idx="6073">
                  <c:v>0</c:v>
                </c:pt>
                <c:pt idx="6074">
                  <c:v>0</c:v>
                </c:pt>
                <c:pt idx="6075">
                  <c:v>0</c:v>
                </c:pt>
                <c:pt idx="6076">
                  <c:v>0</c:v>
                </c:pt>
                <c:pt idx="6077">
                  <c:v>0</c:v>
                </c:pt>
                <c:pt idx="6078">
                  <c:v>0</c:v>
                </c:pt>
                <c:pt idx="6079">
                  <c:v>0</c:v>
                </c:pt>
                <c:pt idx="6080">
                  <c:v>0</c:v>
                </c:pt>
                <c:pt idx="6081">
                  <c:v>0</c:v>
                </c:pt>
                <c:pt idx="6082">
                  <c:v>0</c:v>
                </c:pt>
                <c:pt idx="6083">
                  <c:v>0</c:v>
                </c:pt>
                <c:pt idx="6084">
                  <c:v>0</c:v>
                </c:pt>
                <c:pt idx="6085">
                  <c:v>0</c:v>
                </c:pt>
                <c:pt idx="6086">
                  <c:v>0</c:v>
                </c:pt>
                <c:pt idx="6087">
                  <c:v>0</c:v>
                </c:pt>
                <c:pt idx="6088">
                  <c:v>0</c:v>
                </c:pt>
                <c:pt idx="6089">
                  <c:v>0</c:v>
                </c:pt>
                <c:pt idx="6090">
                  <c:v>0</c:v>
                </c:pt>
                <c:pt idx="6091">
                  <c:v>0</c:v>
                </c:pt>
                <c:pt idx="6092">
                  <c:v>0</c:v>
                </c:pt>
                <c:pt idx="6093">
                  <c:v>0</c:v>
                </c:pt>
                <c:pt idx="6094">
                  <c:v>0</c:v>
                </c:pt>
                <c:pt idx="6095">
                  <c:v>0</c:v>
                </c:pt>
                <c:pt idx="6096">
                  <c:v>0</c:v>
                </c:pt>
                <c:pt idx="6097">
                  <c:v>0</c:v>
                </c:pt>
                <c:pt idx="6098">
                  <c:v>0</c:v>
                </c:pt>
                <c:pt idx="6099">
                  <c:v>0</c:v>
                </c:pt>
                <c:pt idx="6100">
                  <c:v>0</c:v>
                </c:pt>
                <c:pt idx="6101">
                  <c:v>0</c:v>
                </c:pt>
                <c:pt idx="6102">
                  <c:v>0</c:v>
                </c:pt>
                <c:pt idx="6103">
                  <c:v>0</c:v>
                </c:pt>
                <c:pt idx="6104">
                  <c:v>0</c:v>
                </c:pt>
                <c:pt idx="6105">
                  <c:v>0</c:v>
                </c:pt>
                <c:pt idx="6106">
                  <c:v>0</c:v>
                </c:pt>
                <c:pt idx="6107">
                  <c:v>0</c:v>
                </c:pt>
                <c:pt idx="6108">
                  <c:v>0</c:v>
                </c:pt>
                <c:pt idx="6109">
                  <c:v>0</c:v>
                </c:pt>
                <c:pt idx="6110">
                  <c:v>0</c:v>
                </c:pt>
                <c:pt idx="6111">
                  <c:v>0</c:v>
                </c:pt>
                <c:pt idx="6112">
                  <c:v>0</c:v>
                </c:pt>
                <c:pt idx="6113">
                  <c:v>0</c:v>
                </c:pt>
                <c:pt idx="6114">
                  <c:v>0</c:v>
                </c:pt>
                <c:pt idx="6115">
                  <c:v>0</c:v>
                </c:pt>
                <c:pt idx="6116">
                  <c:v>0</c:v>
                </c:pt>
                <c:pt idx="6117">
                  <c:v>0</c:v>
                </c:pt>
                <c:pt idx="6118">
                  <c:v>0</c:v>
                </c:pt>
                <c:pt idx="6119">
                  <c:v>0</c:v>
                </c:pt>
                <c:pt idx="6120">
                  <c:v>0</c:v>
                </c:pt>
                <c:pt idx="6121">
                  <c:v>0</c:v>
                </c:pt>
                <c:pt idx="6122">
                  <c:v>0</c:v>
                </c:pt>
                <c:pt idx="6123">
                  <c:v>0</c:v>
                </c:pt>
                <c:pt idx="6124">
                  <c:v>0</c:v>
                </c:pt>
                <c:pt idx="6125">
                  <c:v>0</c:v>
                </c:pt>
                <c:pt idx="6126">
                  <c:v>0</c:v>
                </c:pt>
                <c:pt idx="6127">
                  <c:v>0</c:v>
                </c:pt>
                <c:pt idx="6128">
                  <c:v>0</c:v>
                </c:pt>
                <c:pt idx="6129">
                  <c:v>0</c:v>
                </c:pt>
                <c:pt idx="6130">
                  <c:v>0</c:v>
                </c:pt>
                <c:pt idx="6131">
                  <c:v>0</c:v>
                </c:pt>
                <c:pt idx="6132">
                  <c:v>0</c:v>
                </c:pt>
                <c:pt idx="6133">
                  <c:v>0</c:v>
                </c:pt>
                <c:pt idx="6134">
                  <c:v>0</c:v>
                </c:pt>
                <c:pt idx="6135">
                  <c:v>0</c:v>
                </c:pt>
                <c:pt idx="6136">
                  <c:v>0</c:v>
                </c:pt>
                <c:pt idx="6137">
                  <c:v>0</c:v>
                </c:pt>
                <c:pt idx="6138">
                  <c:v>0</c:v>
                </c:pt>
                <c:pt idx="6139">
                  <c:v>0</c:v>
                </c:pt>
                <c:pt idx="6140">
                  <c:v>0</c:v>
                </c:pt>
                <c:pt idx="6141">
                  <c:v>0</c:v>
                </c:pt>
                <c:pt idx="6142">
                  <c:v>0</c:v>
                </c:pt>
                <c:pt idx="6143">
                  <c:v>0</c:v>
                </c:pt>
                <c:pt idx="6144">
                  <c:v>0</c:v>
                </c:pt>
                <c:pt idx="6145">
                  <c:v>0</c:v>
                </c:pt>
                <c:pt idx="6146">
                  <c:v>0</c:v>
                </c:pt>
                <c:pt idx="6147">
                  <c:v>0</c:v>
                </c:pt>
                <c:pt idx="6148">
                  <c:v>0</c:v>
                </c:pt>
                <c:pt idx="6149">
                  <c:v>0</c:v>
                </c:pt>
                <c:pt idx="6150">
                  <c:v>0</c:v>
                </c:pt>
                <c:pt idx="6151">
                  <c:v>0</c:v>
                </c:pt>
                <c:pt idx="6152">
                  <c:v>0</c:v>
                </c:pt>
                <c:pt idx="6153">
                  <c:v>0</c:v>
                </c:pt>
                <c:pt idx="6154">
                  <c:v>0</c:v>
                </c:pt>
                <c:pt idx="6155">
                  <c:v>0</c:v>
                </c:pt>
                <c:pt idx="6156">
                  <c:v>0</c:v>
                </c:pt>
                <c:pt idx="6157">
                  <c:v>0</c:v>
                </c:pt>
                <c:pt idx="6158">
                  <c:v>0</c:v>
                </c:pt>
                <c:pt idx="6159">
                  <c:v>0</c:v>
                </c:pt>
                <c:pt idx="6160">
                  <c:v>0</c:v>
                </c:pt>
                <c:pt idx="6161">
                  <c:v>0</c:v>
                </c:pt>
                <c:pt idx="6162">
                  <c:v>0</c:v>
                </c:pt>
                <c:pt idx="6163">
                  <c:v>0</c:v>
                </c:pt>
                <c:pt idx="6164">
                  <c:v>0</c:v>
                </c:pt>
                <c:pt idx="6165">
                  <c:v>0</c:v>
                </c:pt>
                <c:pt idx="6166">
                  <c:v>0</c:v>
                </c:pt>
                <c:pt idx="6167">
                  <c:v>0</c:v>
                </c:pt>
                <c:pt idx="6168">
                  <c:v>0</c:v>
                </c:pt>
                <c:pt idx="6169">
                  <c:v>0</c:v>
                </c:pt>
                <c:pt idx="6170">
                  <c:v>0</c:v>
                </c:pt>
                <c:pt idx="6171">
                  <c:v>0</c:v>
                </c:pt>
                <c:pt idx="6172">
                  <c:v>0</c:v>
                </c:pt>
                <c:pt idx="6173">
                  <c:v>0</c:v>
                </c:pt>
                <c:pt idx="6174">
                  <c:v>0</c:v>
                </c:pt>
                <c:pt idx="6175">
                  <c:v>0</c:v>
                </c:pt>
                <c:pt idx="6176">
                  <c:v>0</c:v>
                </c:pt>
                <c:pt idx="6177">
                  <c:v>0</c:v>
                </c:pt>
                <c:pt idx="6178">
                  <c:v>0</c:v>
                </c:pt>
                <c:pt idx="6179">
                  <c:v>0</c:v>
                </c:pt>
                <c:pt idx="6180">
                  <c:v>0</c:v>
                </c:pt>
                <c:pt idx="6181">
                  <c:v>0</c:v>
                </c:pt>
                <c:pt idx="6182">
                  <c:v>0</c:v>
                </c:pt>
                <c:pt idx="6183">
                  <c:v>0</c:v>
                </c:pt>
                <c:pt idx="6184">
                  <c:v>0</c:v>
                </c:pt>
                <c:pt idx="6185">
                  <c:v>0</c:v>
                </c:pt>
                <c:pt idx="6186">
                  <c:v>0</c:v>
                </c:pt>
                <c:pt idx="6187">
                  <c:v>0</c:v>
                </c:pt>
                <c:pt idx="6188">
                  <c:v>0</c:v>
                </c:pt>
                <c:pt idx="6189">
                  <c:v>0</c:v>
                </c:pt>
                <c:pt idx="6190">
                  <c:v>0</c:v>
                </c:pt>
                <c:pt idx="6191">
                  <c:v>0</c:v>
                </c:pt>
                <c:pt idx="6192">
                  <c:v>0</c:v>
                </c:pt>
                <c:pt idx="6193">
                  <c:v>0</c:v>
                </c:pt>
                <c:pt idx="6194">
                  <c:v>0</c:v>
                </c:pt>
                <c:pt idx="6195">
                  <c:v>0</c:v>
                </c:pt>
                <c:pt idx="6196">
                  <c:v>0</c:v>
                </c:pt>
                <c:pt idx="6197">
                  <c:v>0</c:v>
                </c:pt>
                <c:pt idx="6198">
                  <c:v>0</c:v>
                </c:pt>
                <c:pt idx="6199">
                  <c:v>0</c:v>
                </c:pt>
                <c:pt idx="6200">
                  <c:v>0</c:v>
                </c:pt>
                <c:pt idx="6201">
                  <c:v>0</c:v>
                </c:pt>
                <c:pt idx="6202">
                  <c:v>0</c:v>
                </c:pt>
                <c:pt idx="6203">
                  <c:v>0</c:v>
                </c:pt>
                <c:pt idx="6204">
                  <c:v>0</c:v>
                </c:pt>
                <c:pt idx="6205">
                  <c:v>0</c:v>
                </c:pt>
                <c:pt idx="6206">
                  <c:v>0</c:v>
                </c:pt>
                <c:pt idx="6207">
                  <c:v>0</c:v>
                </c:pt>
                <c:pt idx="6208">
                  <c:v>0</c:v>
                </c:pt>
                <c:pt idx="6209">
                  <c:v>0</c:v>
                </c:pt>
                <c:pt idx="6210">
                  <c:v>0</c:v>
                </c:pt>
                <c:pt idx="6211">
                  <c:v>0</c:v>
                </c:pt>
                <c:pt idx="6212">
                  <c:v>0</c:v>
                </c:pt>
                <c:pt idx="6213">
                  <c:v>0</c:v>
                </c:pt>
                <c:pt idx="6214">
                  <c:v>0</c:v>
                </c:pt>
                <c:pt idx="6215">
                  <c:v>0</c:v>
                </c:pt>
                <c:pt idx="6216">
                  <c:v>0</c:v>
                </c:pt>
                <c:pt idx="6217">
                  <c:v>0</c:v>
                </c:pt>
                <c:pt idx="6218">
                  <c:v>0</c:v>
                </c:pt>
                <c:pt idx="6219">
                  <c:v>0</c:v>
                </c:pt>
                <c:pt idx="6220">
                  <c:v>0</c:v>
                </c:pt>
                <c:pt idx="6221">
                  <c:v>0</c:v>
                </c:pt>
                <c:pt idx="6222">
                  <c:v>0</c:v>
                </c:pt>
                <c:pt idx="6223">
                  <c:v>0</c:v>
                </c:pt>
                <c:pt idx="6224">
                  <c:v>0</c:v>
                </c:pt>
                <c:pt idx="6225">
                  <c:v>0</c:v>
                </c:pt>
                <c:pt idx="6226">
                  <c:v>0</c:v>
                </c:pt>
                <c:pt idx="6227">
                  <c:v>0</c:v>
                </c:pt>
                <c:pt idx="6228">
                  <c:v>0</c:v>
                </c:pt>
                <c:pt idx="6229">
                  <c:v>0</c:v>
                </c:pt>
                <c:pt idx="6230">
                  <c:v>0</c:v>
                </c:pt>
                <c:pt idx="6231">
                  <c:v>0</c:v>
                </c:pt>
                <c:pt idx="6232">
                  <c:v>0</c:v>
                </c:pt>
                <c:pt idx="6233">
                  <c:v>0</c:v>
                </c:pt>
                <c:pt idx="6234">
                  <c:v>0</c:v>
                </c:pt>
                <c:pt idx="6235">
                  <c:v>0</c:v>
                </c:pt>
                <c:pt idx="6236">
                  <c:v>0</c:v>
                </c:pt>
                <c:pt idx="6237">
                  <c:v>0</c:v>
                </c:pt>
                <c:pt idx="6238">
                  <c:v>0</c:v>
                </c:pt>
                <c:pt idx="6239">
                  <c:v>0</c:v>
                </c:pt>
                <c:pt idx="6240">
                  <c:v>0</c:v>
                </c:pt>
                <c:pt idx="6241">
                  <c:v>0</c:v>
                </c:pt>
                <c:pt idx="6242">
                  <c:v>0</c:v>
                </c:pt>
                <c:pt idx="6243">
                  <c:v>0</c:v>
                </c:pt>
                <c:pt idx="6244">
                  <c:v>0</c:v>
                </c:pt>
                <c:pt idx="6245">
                  <c:v>0</c:v>
                </c:pt>
                <c:pt idx="6246">
                  <c:v>0</c:v>
                </c:pt>
                <c:pt idx="6247">
                  <c:v>0</c:v>
                </c:pt>
                <c:pt idx="6248">
                  <c:v>0</c:v>
                </c:pt>
                <c:pt idx="6249">
                  <c:v>0</c:v>
                </c:pt>
                <c:pt idx="6250">
                  <c:v>0</c:v>
                </c:pt>
                <c:pt idx="6251">
                  <c:v>0</c:v>
                </c:pt>
                <c:pt idx="6252">
                  <c:v>0</c:v>
                </c:pt>
                <c:pt idx="6253">
                  <c:v>0</c:v>
                </c:pt>
                <c:pt idx="6254">
                  <c:v>0</c:v>
                </c:pt>
                <c:pt idx="6255">
                  <c:v>0</c:v>
                </c:pt>
                <c:pt idx="6256">
                  <c:v>0</c:v>
                </c:pt>
                <c:pt idx="6257">
                  <c:v>0</c:v>
                </c:pt>
                <c:pt idx="6258">
                  <c:v>0</c:v>
                </c:pt>
                <c:pt idx="6259">
                  <c:v>0</c:v>
                </c:pt>
                <c:pt idx="6260">
                  <c:v>0</c:v>
                </c:pt>
                <c:pt idx="6261">
                  <c:v>0</c:v>
                </c:pt>
                <c:pt idx="6262">
                  <c:v>0</c:v>
                </c:pt>
                <c:pt idx="6263">
                  <c:v>0</c:v>
                </c:pt>
                <c:pt idx="6264">
                  <c:v>0</c:v>
                </c:pt>
                <c:pt idx="6265">
                  <c:v>0</c:v>
                </c:pt>
                <c:pt idx="6266">
                  <c:v>0</c:v>
                </c:pt>
                <c:pt idx="6267">
                  <c:v>0</c:v>
                </c:pt>
                <c:pt idx="6268">
                  <c:v>0</c:v>
                </c:pt>
                <c:pt idx="6269">
                  <c:v>0</c:v>
                </c:pt>
                <c:pt idx="6270">
                  <c:v>0</c:v>
                </c:pt>
                <c:pt idx="6271">
                  <c:v>0</c:v>
                </c:pt>
                <c:pt idx="6272">
                  <c:v>0</c:v>
                </c:pt>
                <c:pt idx="6273">
                  <c:v>0</c:v>
                </c:pt>
                <c:pt idx="6274">
                  <c:v>0</c:v>
                </c:pt>
                <c:pt idx="6275">
                  <c:v>0</c:v>
                </c:pt>
                <c:pt idx="6276">
                  <c:v>0</c:v>
                </c:pt>
                <c:pt idx="6277">
                  <c:v>0</c:v>
                </c:pt>
                <c:pt idx="6278">
                  <c:v>0</c:v>
                </c:pt>
                <c:pt idx="6279">
                  <c:v>0</c:v>
                </c:pt>
                <c:pt idx="6280">
                  <c:v>0</c:v>
                </c:pt>
                <c:pt idx="6281">
                  <c:v>0</c:v>
                </c:pt>
                <c:pt idx="6282">
                  <c:v>0</c:v>
                </c:pt>
                <c:pt idx="6283">
                  <c:v>0</c:v>
                </c:pt>
                <c:pt idx="6284">
                  <c:v>0</c:v>
                </c:pt>
                <c:pt idx="6285">
                  <c:v>0</c:v>
                </c:pt>
                <c:pt idx="6286">
                  <c:v>0</c:v>
                </c:pt>
                <c:pt idx="6287">
                  <c:v>0</c:v>
                </c:pt>
                <c:pt idx="6288">
                  <c:v>0</c:v>
                </c:pt>
                <c:pt idx="6289">
                  <c:v>0</c:v>
                </c:pt>
                <c:pt idx="6290">
                  <c:v>0</c:v>
                </c:pt>
                <c:pt idx="6291">
                  <c:v>0</c:v>
                </c:pt>
                <c:pt idx="6292">
                  <c:v>0</c:v>
                </c:pt>
                <c:pt idx="6293">
                  <c:v>0</c:v>
                </c:pt>
                <c:pt idx="6294">
                  <c:v>0</c:v>
                </c:pt>
                <c:pt idx="6295">
                  <c:v>0</c:v>
                </c:pt>
                <c:pt idx="6296">
                  <c:v>0</c:v>
                </c:pt>
                <c:pt idx="6297">
                  <c:v>0</c:v>
                </c:pt>
                <c:pt idx="6298">
                  <c:v>0</c:v>
                </c:pt>
                <c:pt idx="6299">
                  <c:v>0</c:v>
                </c:pt>
                <c:pt idx="6300">
                  <c:v>0</c:v>
                </c:pt>
                <c:pt idx="6301">
                  <c:v>0</c:v>
                </c:pt>
                <c:pt idx="6302">
                  <c:v>0</c:v>
                </c:pt>
                <c:pt idx="6303">
                  <c:v>0</c:v>
                </c:pt>
                <c:pt idx="6304">
                  <c:v>0</c:v>
                </c:pt>
                <c:pt idx="6305">
                  <c:v>0</c:v>
                </c:pt>
                <c:pt idx="6306">
                  <c:v>0</c:v>
                </c:pt>
                <c:pt idx="6307">
                  <c:v>0</c:v>
                </c:pt>
                <c:pt idx="6308">
                  <c:v>0</c:v>
                </c:pt>
                <c:pt idx="6309">
                  <c:v>0</c:v>
                </c:pt>
                <c:pt idx="6310">
                  <c:v>0</c:v>
                </c:pt>
                <c:pt idx="6311">
                  <c:v>0</c:v>
                </c:pt>
                <c:pt idx="6312">
                  <c:v>0</c:v>
                </c:pt>
                <c:pt idx="6313">
                  <c:v>0</c:v>
                </c:pt>
                <c:pt idx="6314">
                  <c:v>0</c:v>
                </c:pt>
                <c:pt idx="6315">
                  <c:v>0</c:v>
                </c:pt>
                <c:pt idx="6316">
                  <c:v>0</c:v>
                </c:pt>
                <c:pt idx="6317">
                  <c:v>0</c:v>
                </c:pt>
                <c:pt idx="6318">
                  <c:v>0</c:v>
                </c:pt>
                <c:pt idx="6319">
                  <c:v>0</c:v>
                </c:pt>
                <c:pt idx="6320">
                  <c:v>0</c:v>
                </c:pt>
                <c:pt idx="6321">
                  <c:v>0</c:v>
                </c:pt>
                <c:pt idx="6322">
                  <c:v>0</c:v>
                </c:pt>
                <c:pt idx="6323">
                  <c:v>0</c:v>
                </c:pt>
                <c:pt idx="6324">
                  <c:v>0</c:v>
                </c:pt>
                <c:pt idx="6325">
                  <c:v>0</c:v>
                </c:pt>
                <c:pt idx="6326">
                  <c:v>0</c:v>
                </c:pt>
                <c:pt idx="6327">
                  <c:v>0</c:v>
                </c:pt>
                <c:pt idx="6328">
                  <c:v>0</c:v>
                </c:pt>
                <c:pt idx="6329">
                  <c:v>0</c:v>
                </c:pt>
                <c:pt idx="6330">
                  <c:v>0</c:v>
                </c:pt>
                <c:pt idx="6331">
                  <c:v>0</c:v>
                </c:pt>
                <c:pt idx="6332">
                  <c:v>0</c:v>
                </c:pt>
                <c:pt idx="6333">
                  <c:v>0</c:v>
                </c:pt>
                <c:pt idx="6334">
                  <c:v>0</c:v>
                </c:pt>
                <c:pt idx="6335">
                  <c:v>0</c:v>
                </c:pt>
                <c:pt idx="6336">
                  <c:v>0</c:v>
                </c:pt>
                <c:pt idx="6337">
                  <c:v>0</c:v>
                </c:pt>
                <c:pt idx="6338">
                  <c:v>0</c:v>
                </c:pt>
                <c:pt idx="6339">
                  <c:v>0</c:v>
                </c:pt>
                <c:pt idx="6340">
                  <c:v>0</c:v>
                </c:pt>
                <c:pt idx="6341">
                  <c:v>0</c:v>
                </c:pt>
                <c:pt idx="6342">
                  <c:v>0</c:v>
                </c:pt>
                <c:pt idx="6343">
                  <c:v>0</c:v>
                </c:pt>
                <c:pt idx="6344">
                  <c:v>0</c:v>
                </c:pt>
                <c:pt idx="6345">
                  <c:v>0</c:v>
                </c:pt>
                <c:pt idx="6346">
                  <c:v>0</c:v>
                </c:pt>
                <c:pt idx="6347">
                  <c:v>0</c:v>
                </c:pt>
                <c:pt idx="6348">
                  <c:v>0</c:v>
                </c:pt>
                <c:pt idx="6349">
                  <c:v>0</c:v>
                </c:pt>
                <c:pt idx="6350">
                  <c:v>0</c:v>
                </c:pt>
                <c:pt idx="6351">
                  <c:v>0</c:v>
                </c:pt>
                <c:pt idx="6352">
                  <c:v>0</c:v>
                </c:pt>
                <c:pt idx="6353">
                  <c:v>0</c:v>
                </c:pt>
                <c:pt idx="6354">
                  <c:v>0</c:v>
                </c:pt>
                <c:pt idx="6355">
                  <c:v>0</c:v>
                </c:pt>
                <c:pt idx="6356">
                  <c:v>0</c:v>
                </c:pt>
                <c:pt idx="6357">
                  <c:v>0</c:v>
                </c:pt>
                <c:pt idx="6358">
                  <c:v>0</c:v>
                </c:pt>
                <c:pt idx="6359">
                  <c:v>0</c:v>
                </c:pt>
                <c:pt idx="6360">
                  <c:v>0</c:v>
                </c:pt>
                <c:pt idx="6361">
                  <c:v>0</c:v>
                </c:pt>
                <c:pt idx="6362">
                  <c:v>0</c:v>
                </c:pt>
                <c:pt idx="6363">
                  <c:v>0</c:v>
                </c:pt>
                <c:pt idx="6364">
                  <c:v>0</c:v>
                </c:pt>
                <c:pt idx="6365">
                  <c:v>0</c:v>
                </c:pt>
                <c:pt idx="6366">
                  <c:v>0</c:v>
                </c:pt>
                <c:pt idx="6367">
                  <c:v>0</c:v>
                </c:pt>
                <c:pt idx="6368">
                  <c:v>0</c:v>
                </c:pt>
                <c:pt idx="6369">
                  <c:v>0</c:v>
                </c:pt>
                <c:pt idx="6370">
                  <c:v>0</c:v>
                </c:pt>
                <c:pt idx="6371">
                  <c:v>0</c:v>
                </c:pt>
                <c:pt idx="6372">
                  <c:v>0</c:v>
                </c:pt>
                <c:pt idx="6373">
                  <c:v>0</c:v>
                </c:pt>
                <c:pt idx="6374">
                  <c:v>0</c:v>
                </c:pt>
                <c:pt idx="6375">
                  <c:v>0</c:v>
                </c:pt>
                <c:pt idx="6376">
                  <c:v>0</c:v>
                </c:pt>
                <c:pt idx="6377">
                  <c:v>0</c:v>
                </c:pt>
                <c:pt idx="6378">
                  <c:v>0</c:v>
                </c:pt>
                <c:pt idx="6379">
                  <c:v>0</c:v>
                </c:pt>
                <c:pt idx="6380">
                  <c:v>0</c:v>
                </c:pt>
                <c:pt idx="6381">
                  <c:v>0</c:v>
                </c:pt>
                <c:pt idx="6382">
                  <c:v>0</c:v>
                </c:pt>
                <c:pt idx="6383">
                  <c:v>0</c:v>
                </c:pt>
                <c:pt idx="6384">
                  <c:v>0</c:v>
                </c:pt>
                <c:pt idx="6385">
                  <c:v>0</c:v>
                </c:pt>
                <c:pt idx="6386">
                  <c:v>0</c:v>
                </c:pt>
                <c:pt idx="6387">
                  <c:v>0</c:v>
                </c:pt>
                <c:pt idx="6388">
                  <c:v>0</c:v>
                </c:pt>
                <c:pt idx="6389">
                  <c:v>0</c:v>
                </c:pt>
                <c:pt idx="6390">
                  <c:v>0</c:v>
                </c:pt>
                <c:pt idx="6391">
                  <c:v>0</c:v>
                </c:pt>
                <c:pt idx="6392">
                  <c:v>0</c:v>
                </c:pt>
                <c:pt idx="6393">
                  <c:v>0</c:v>
                </c:pt>
                <c:pt idx="6394">
                  <c:v>0</c:v>
                </c:pt>
                <c:pt idx="6395">
                  <c:v>0</c:v>
                </c:pt>
                <c:pt idx="6396">
                  <c:v>0</c:v>
                </c:pt>
                <c:pt idx="6397">
                  <c:v>0</c:v>
                </c:pt>
                <c:pt idx="6398">
                  <c:v>0</c:v>
                </c:pt>
                <c:pt idx="6399">
                  <c:v>0</c:v>
                </c:pt>
                <c:pt idx="6400">
                  <c:v>0</c:v>
                </c:pt>
                <c:pt idx="6401">
                  <c:v>0</c:v>
                </c:pt>
                <c:pt idx="6402">
                  <c:v>0</c:v>
                </c:pt>
                <c:pt idx="6403">
                  <c:v>0</c:v>
                </c:pt>
                <c:pt idx="6404">
                  <c:v>0</c:v>
                </c:pt>
                <c:pt idx="6405">
                  <c:v>0</c:v>
                </c:pt>
                <c:pt idx="6406">
                  <c:v>0</c:v>
                </c:pt>
                <c:pt idx="6407">
                  <c:v>0</c:v>
                </c:pt>
                <c:pt idx="6408">
                  <c:v>0</c:v>
                </c:pt>
                <c:pt idx="6409">
                  <c:v>0</c:v>
                </c:pt>
                <c:pt idx="6410">
                  <c:v>0</c:v>
                </c:pt>
                <c:pt idx="6411">
                  <c:v>0</c:v>
                </c:pt>
                <c:pt idx="6412">
                  <c:v>0</c:v>
                </c:pt>
                <c:pt idx="6413">
                  <c:v>0</c:v>
                </c:pt>
                <c:pt idx="6414">
                  <c:v>0</c:v>
                </c:pt>
                <c:pt idx="6415">
                  <c:v>0</c:v>
                </c:pt>
                <c:pt idx="6416">
                  <c:v>0</c:v>
                </c:pt>
                <c:pt idx="6417">
                  <c:v>0</c:v>
                </c:pt>
                <c:pt idx="6418">
                  <c:v>0</c:v>
                </c:pt>
                <c:pt idx="6419">
                  <c:v>0</c:v>
                </c:pt>
                <c:pt idx="6420">
                  <c:v>0</c:v>
                </c:pt>
                <c:pt idx="6421">
                  <c:v>0</c:v>
                </c:pt>
                <c:pt idx="6422">
                  <c:v>0</c:v>
                </c:pt>
                <c:pt idx="6423">
                  <c:v>0</c:v>
                </c:pt>
                <c:pt idx="6424">
                  <c:v>0</c:v>
                </c:pt>
                <c:pt idx="6425">
                  <c:v>0</c:v>
                </c:pt>
                <c:pt idx="6426">
                  <c:v>0</c:v>
                </c:pt>
                <c:pt idx="6427">
                  <c:v>0</c:v>
                </c:pt>
                <c:pt idx="6428">
                  <c:v>0</c:v>
                </c:pt>
                <c:pt idx="6429">
                  <c:v>0</c:v>
                </c:pt>
                <c:pt idx="6430">
                  <c:v>0</c:v>
                </c:pt>
                <c:pt idx="6431">
                  <c:v>0</c:v>
                </c:pt>
                <c:pt idx="6432">
                  <c:v>0</c:v>
                </c:pt>
                <c:pt idx="6433">
                  <c:v>0</c:v>
                </c:pt>
                <c:pt idx="6434">
                  <c:v>0</c:v>
                </c:pt>
                <c:pt idx="6435">
                  <c:v>0</c:v>
                </c:pt>
                <c:pt idx="6436">
                  <c:v>0</c:v>
                </c:pt>
                <c:pt idx="6437">
                  <c:v>0</c:v>
                </c:pt>
                <c:pt idx="6438">
                  <c:v>0</c:v>
                </c:pt>
                <c:pt idx="6439">
                  <c:v>0</c:v>
                </c:pt>
                <c:pt idx="6440">
                  <c:v>0</c:v>
                </c:pt>
                <c:pt idx="6441">
                  <c:v>0</c:v>
                </c:pt>
                <c:pt idx="6442">
                  <c:v>0</c:v>
                </c:pt>
                <c:pt idx="6443">
                  <c:v>0</c:v>
                </c:pt>
                <c:pt idx="6444">
                  <c:v>0</c:v>
                </c:pt>
                <c:pt idx="6445">
                  <c:v>0</c:v>
                </c:pt>
                <c:pt idx="6446">
                  <c:v>0</c:v>
                </c:pt>
                <c:pt idx="6447">
                  <c:v>0</c:v>
                </c:pt>
                <c:pt idx="6448">
                  <c:v>0</c:v>
                </c:pt>
                <c:pt idx="6449">
                  <c:v>0</c:v>
                </c:pt>
                <c:pt idx="6450">
                  <c:v>0</c:v>
                </c:pt>
                <c:pt idx="6451">
                  <c:v>0</c:v>
                </c:pt>
                <c:pt idx="6452">
                  <c:v>0</c:v>
                </c:pt>
                <c:pt idx="6453">
                  <c:v>0</c:v>
                </c:pt>
                <c:pt idx="6454">
                  <c:v>0</c:v>
                </c:pt>
                <c:pt idx="6455">
                  <c:v>0</c:v>
                </c:pt>
                <c:pt idx="6456">
                  <c:v>0</c:v>
                </c:pt>
                <c:pt idx="6457">
                  <c:v>0</c:v>
                </c:pt>
                <c:pt idx="6458">
                  <c:v>0</c:v>
                </c:pt>
                <c:pt idx="6459">
                  <c:v>0</c:v>
                </c:pt>
                <c:pt idx="6460">
                  <c:v>0</c:v>
                </c:pt>
                <c:pt idx="6461">
                  <c:v>0</c:v>
                </c:pt>
                <c:pt idx="6462">
                  <c:v>0</c:v>
                </c:pt>
                <c:pt idx="6463">
                  <c:v>0</c:v>
                </c:pt>
                <c:pt idx="6464">
                  <c:v>0</c:v>
                </c:pt>
                <c:pt idx="6465">
                  <c:v>0</c:v>
                </c:pt>
                <c:pt idx="6466">
                  <c:v>0</c:v>
                </c:pt>
                <c:pt idx="6467">
                  <c:v>0</c:v>
                </c:pt>
                <c:pt idx="6468">
                  <c:v>0</c:v>
                </c:pt>
                <c:pt idx="6469">
                  <c:v>0</c:v>
                </c:pt>
                <c:pt idx="6470">
                  <c:v>0</c:v>
                </c:pt>
                <c:pt idx="6471">
                  <c:v>0</c:v>
                </c:pt>
                <c:pt idx="6472">
                  <c:v>0</c:v>
                </c:pt>
                <c:pt idx="6473">
                  <c:v>0</c:v>
                </c:pt>
                <c:pt idx="6474">
                  <c:v>0</c:v>
                </c:pt>
                <c:pt idx="6475">
                  <c:v>0</c:v>
                </c:pt>
                <c:pt idx="6476">
                  <c:v>0</c:v>
                </c:pt>
                <c:pt idx="6477">
                  <c:v>0</c:v>
                </c:pt>
                <c:pt idx="6478">
                  <c:v>0</c:v>
                </c:pt>
                <c:pt idx="6479">
                  <c:v>0</c:v>
                </c:pt>
                <c:pt idx="6480">
                  <c:v>0</c:v>
                </c:pt>
                <c:pt idx="6481">
                  <c:v>0</c:v>
                </c:pt>
                <c:pt idx="6482">
                  <c:v>0</c:v>
                </c:pt>
                <c:pt idx="6483">
                  <c:v>0</c:v>
                </c:pt>
                <c:pt idx="6484">
                  <c:v>0</c:v>
                </c:pt>
                <c:pt idx="6485">
                  <c:v>0</c:v>
                </c:pt>
                <c:pt idx="6486">
                  <c:v>0</c:v>
                </c:pt>
                <c:pt idx="6487">
                  <c:v>0</c:v>
                </c:pt>
                <c:pt idx="6488">
                  <c:v>0</c:v>
                </c:pt>
                <c:pt idx="6489">
                  <c:v>0</c:v>
                </c:pt>
                <c:pt idx="6490">
                  <c:v>0</c:v>
                </c:pt>
                <c:pt idx="6491">
                  <c:v>0</c:v>
                </c:pt>
                <c:pt idx="6492">
                  <c:v>0</c:v>
                </c:pt>
                <c:pt idx="6493">
                  <c:v>0</c:v>
                </c:pt>
                <c:pt idx="6494">
                  <c:v>0</c:v>
                </c:pt>
                <c:pt idx="6495">
                  <c:v>0</c:v>
                </c:pt>
                <c:pt idx="6496">
                  <c:v>0</c:v>
                </c:pt>
                <c:pt idx="6497">
                  <c:v>0</c:v>
                </c:pt>
                <c:pt idx="6498">
                  <c:v>0</c:v>
                </c:pt>
                <c:pt idx="6499">
                  <c:v>0</c:v>
                </c:pt>
                <c:pt idx="6500">
                  <c:v>0</c:v>
                </c:pt>
                <c:pt idx="6501">
                  <c:v>0</c:v>
                </c:pt>
                <c:pt idx="6502">
                  <c:v>0</c:v>
                </c:pt>
                <c:pt idx="6503">
                  <c:v>0</c:v>
                </c:pt>
                <c:pt idx="6504">
                  <c:v>0</c:v>
                </c:pt>
                <c:pt idx="6505">
                  <c:v>0</c:v>
                </c:pt>
                <c:pt idx="6506">
                  <c:v>0</c:v>
                </c:pt>
                <c:pt idx="6507">
                  <c:v>0</c:v>
                </c:pt>
                <c:pt idx="6508">
                  <c:v>0</c:v>
                </c:pt>
                <c:pt idx="6509">
                  <c:v>0</c:v>
                </c:pt>
                <c:pt idx="6510">
                  <c:v>0</c:v>
                </c:pt>
                <c:pt idx="6511">
                  <c:v>0</c:v>
                </c:pt>
                <c:pt idx="6512">
                  <c:v>0</c:v>
                </c:pt>
                <c:pt idx="6513">
                  <c:v>0</c:v>
                </c:pt>
                <c:pt idx="6514">
                  <c:v>0</c:v>
                </c:pt>
                <c:pt idx="6515">
                  <c:v>0</c:v>
                </c:pt>
                <c:pt idx="6516">
                  <c:v>0</c:v>
                </c:pt>
                <c:pt idx="6517">
                  <c:v>0</c:v>
                </c:pt>
                <c:pt idx="6518">
                  <c:v>0</c:v>
                </c:pt>
                <c:pt idx="6519">
                  <c:v>0</c:v>
                </c:pt>
                <c:pt idx="6520">
                  <c:v>0</c:v>
                </c:pt>
                <c:pt idx="6521">
                  <c:v>0</c:v>
                </c:pt>
                <c:pt idx="6522">
                  <c:v>0</c:v>
                </c:pt>
                <c:pt idx="6523">
                  <c:v>0</c:v>
                </c:pt>
                <c:pt idx="6524">
                  <c:v>0</c:v>
                </c:pt>
                <c:pt idx="6525">
                  <c:v>0</c:v>
                </c:pt>
                <c:pt idx="6526">
                  <c:v>0</c:v>
                </c:pt>
                <c:pt idx="6527">
                  <c:v>0</c:v>
                </c:pt>
                <c:pt idx="6528">
                  <c:v>0</c:v>
                </c:pt>
                <c:pt idx="6529">
                  <c:v>0</c:v>
                </c:pt>
                <c:pt idx="6530">
                  <c:v>0</c:v>
                </c:pt>
                <c:pt idx="6531">
                  <c:v>0</c:v>
                </c:pt>
                <c:pt idx="6532">
                  <c:v>0</c:v>
                </c:pt>
                <c:pt idx="6533">
                  <c:v>0</c:v>
                </c:pt>
                <c:pt idx="6534">
                  <c:v>0</c:v>
                </c:pt>
                <c:pt idx="6535">
                  <c:v>0</c:v>
                </c:pt>
                <c:pt idx="6536">
                  <c:v>0</c:v>
                </c:pt>
                <c:pt idx="6537">
                  <c:v>0</c:v>
                </c:pt>
                <c:pt idx="6538">
                  <c:v>0</c:v>
                </c:pt>
                <c:pt idx="6539">
                  <c:v>0</c:v>
                </c:pt>
                <c:pt idx="6540">
                  <c:v>0</c:v>
                </c:pt>
                <c:pt idx="6541">
                  <c:v>0</c:v>
                </c:pt>
                <c:pt idx="6542">
                  <c:v>0</c:v>
                </c:pt>
                <c:pt idx="6543">
                  <c:v>0</c:v>
                </c:pt>
                <c:pt idx="6544">
                  <c:v>0</c:v>
                </c:pt>
                <c:pt idx="6545">
                  <c:v>0</c:v>
                </c:pt>
                <c:pt idx="6546">
                  <c:v>0</c:v>
                </c:pt>
                <c:pt idx="6547">
                  <c:v>0</c:v>
                </c:pt>
                <c:pt idx="6548">
                  <c:v>0</c:v>
                </c:pt>
                <c:pt idx="6549">
                  <c:v>0</c:v>
                </c:pt>
                <c:pt idx="6550">
                  <c:v>0</c:v>
                </c:pt>
                <c:pt idx="6551">
                  <c:v>0</c:v>
                </c:pt>
                <c:pt idx="6552">
                  <c:v>0</c:v>
                </c:pt>
                <c:pt idx="6553">
                  <c:v>0</c:v>
                </c:pt>
                <c:pt idx="6554">
                  <c:v>0</c:v>
                </c:pt>
                <c:pt idx="6555">
                  <c:v>0</c:v>
                </c:pt>
                <c:pt idx="6556">
                  <c:v>0</c:v>
                </c:pt>
                <c:pt idx="6557">
                  <c:v>0</c:v>
                </c:pt>
                <c:pt idx="6558">
                  <c:v>0</c:v>
                </c:pt>
                <c:pt idx="6559">
                  <c:v>0</c:v>
                </c:pt>
                <c:pt idx="6560">
                  <c:v>0</c:v>
                </c:pt>
                <c:pt idx="6561">
                  <c:v>0</c:v>
                </c:pt>
                <c:pt idx="6562">
                  <c:v>0</c:v>
                </c:pt>
                <c:pt idx="6563">
                  <c:v>0</c:v>
                </c:pt>
                <c:pt idx="6564">
                  <c:v>0</c:v>
                </c:pt>
                <c:pt idx="6565">
                  <c:v>0</c:v>
                </c:pt>
                <c:pt idx="6566">
                  <c:v>0</c:v>
                </c:pt>
                <c:pt idx="6567">
                  <c:v>0</c:v>
                </c:pt>
                <c:pt idx="6568">
                  <c:v>0</c:v>
                </c:pt>
                <c:pt idx="6569">
                  <c:v>0</c:v>
                </c:pt>
                <c:pt idx="6570">
                  <c:v>0</c:v>
                </c:pt>
                <c:pt idx="6571">
                  <c:v>0</c:v>
                </c:pt>
                <c:pt idx="6572">
                  <c:v>0</c:v>
                </c:pt>
                <c:pt idx="6573">
                  <c:v>0</c:v>
                </c:pt>
                <c:pt idx="6574">
                  <c:v>0</c:v>
                </c:pt>
                <c:pt idx="6575">
                  <c:v>0</c:v>
                </c:pt>
                <c:pt idx="6576">
                  <c:v>0</c:v>
                </c:pt>
                <c:pt idx="6577">
                  <c:v>0</c:v>
                </c:pt>
                <c:pt idx="6578">
                  <c:v>0</c:v>
                </c:pt>
                <c:pt idx="6579">
                  <c:v>0</c:v>
                </c:pt>
                <c:pt idx="6580">
                  <c:v>0</c:v>
                </c:pt>
                <c:pt idx="6581">
                  <c:v>0</c:v>
                </c:pt>
                <c:pt idx="6582">
                  <c:v>0</c:v>
                </c:pt>
                <c:pt idx="6583">
                  <c:v>0</c:v>
                </c:pt>
                <c:pt idx="6584">
                  <c:v>0</c:v>
                </c:pt>
                <c:pt idx="6585">
                  <c:v>0</c:v>
                </c:pt>
                <c:pt idx="6586">
                  <c:v>0</c:v>
                </c:pt>
                <c:pt idx="6587">
                  <c:v>0</c:v>
                </c:pt>
                <c:pt idx="6588">
                  <c:v>0</c:v>
                </c:pt>
                <c:pt idx="6589">
                  <c:v>0</c:v>
                </c:pt>
                <c:pt idx="6590">
                  <c:v>0</c:v>
                </c:pt>
                <c:pt idx="6591">
                  <c:v>0</c:v>
                </c:pt>
                <c:pt idx="6592">
                  <c:v>0</c:v>
                </c:pt>
                <c:pt idx="6593">
                  <c:v>0</c:v>
                </c:pt>
                <c:pt idx="6594">
                  <c:v>0</c:v>
                </c:pt>
                <c:pt idx="6595">
                  <c:v>0</c:v>
                </c:pt>
                <c:pt idx="6596">
                  <c:v>0</c:v>
                </c:pt>
                <c:pt idx="6597">
                  <c:v>0</c:v>
                </c:pt>
                <c:pt idx="6598">
                  <c:v>0</c:v>
                </c:pt>
                <c:pt idx="6599">
                  <c:v>0</c:v>
                </c:pt>
                <c:pt idx="6600">
                  <c:v>0</c:v>
                </c:pt>
                <c:pt idx="6601">
                  <c:v>0</c:v>
                </c:pt>
                <c:pt idx="6602">
                  <c:v>0</c:v>
                </c:pt>
                <c:pt idx="6603">
                  <c:v>0</c:v>
                </c:pt>
                <c:pt idx="6604">
                  <c:v>0</c:v>
                </c:pt>
                <c:pt idx="6605">
                  <c:v>0</c:v>
                </c:pt>
                <c:pt idx="6606">
                  <c:v>0</c:v>
                </c:pt>
                <c:pt idx="6607">
                  <c:v>0</c:v>
                </c:pt>
                <c:pt idx="6608">
                  <c:v>0</c:v>
                </c:pt>
                <c:pt idx="6609">
                  <c:v>0</c:v>
                </c:pt>
                <c:pt idx="6610">
                  <c:v>0</c:v>
                </c:pt>
                <c:pt idx="6611">
                  <c:v>0</c:v>
                </c:pt>
                <c:pt idx="6612">
                  <c:v>0</c:v>
                </c:pt>
                <c:pt idx="6613">
                  <c:v>0</c:v>
                </c:pt>
                <c:pt idx="6614">
                  <c:v>0</c:v>
                </c:pt>
                <c:pt idx="6615">
                  <c:v>0</c:v>
                </c:pt>
                <c:pt idx="6616">
                  <c:v>0</c:v>
                </c:pt>
                <c:pt idx="6617">
                  <c:v>0</c:v>
                </c:pt>
                <c:pt idx="6618">
                  <c:v>0</c:v>
                </c:pt>
                <c:pt idx="6619">
                  <c:v>0</c:v>
                </c:pt>
                <c:pt idx="6620">
                  <c:v>0</c:v>
                </c:pt>
                <c:pt idx="6621">
                  <c:v>0</c:v>
                </c:pt>
                <c:pt idx="6622">
                  <c:v>0</c:v>
                </c:pt>
                <c:pt idx="6623">
                  <c:v>0</c:v>
                </c:pt>
                <c:pt idx="6624">
                  <c:v>0</c:v>
                </c:pt>
                <c:pt idx="6625">
                  <c:v>0</c:v>
                </c:pt>
                <c:pt idx="6626">
                  <c:v>0</c:v>
                </c:pt>
                <c:pt idx="6627">
                  <c:v>0</c:v>
                </c:pt>
                <c:pt idx="6628">
                  <c:v>0</c:v>
                </c:pt>
                <c:pt idx="6629">
                  <c:v>0</c:v>
                </c:pt>
                <c:pt idx="6630">
                  <c:v>0</c:v>
                </c:pt>
                <c:pt idx="6631">
                  <c:v>0</c:v>
                </c:pt>
                <c:pt idx="6632">
                  <c:v>0</c:v>
                </c:pt>
                <c:pt idx="6633">
                  <c:v>0</c:v>
                </c:pt>
                <c:pt idx="6634">
                  <c:v>0</c:v>
                </c:pt>
                <c:pt idx="6635">
                  <c:v>0</c:v>
                </c:pt>
                <c:pt idx="6636">
                  <c:v>0</c:v>
                </c:pt>
                <c:pt idx="6637">
                  <c:v>0</c:v>
                </c:pt>
                <c:pt idx="6638">
                  <c:v>0</c:v>
                </c:pt>
                <c:pt idx="6639">
                  <c:v>0</c:v>
                </c:pt>
                <c:pt idx="6640">
                  <c:v>0</c:v>
                </c:pt>
                <c:pt idx="6641">
                  <c:v>0</c:v>
                </c:pt>
                <c:pt idx="6642">
                  <c:v>0</c:v>
                </c:pt>
                <c:pt idx="6643">
                  <c:v>0</c:v>
                </c:pt>
                <c:pt idx="6644">
                  <c:v>0</c:v>
                </c:pt>
                <c:pt idx="6645">
                  <c:v>0</c:v>
                </c:pt>
                <c:pt idx="6646">
                  <c:v>0</c:v>
                </c:pt>
                <c:pt idx="6647">
                  <c:v>0</c:v>
                </c:pt>
                <c:pt idx="6648">
                  <c:v>0</c:v>
                </c:pt>
                <c:pt idx="6649">
                  <c:v>0</c:v>
                </c:pt>
                <c:pt idx="6650">
                  <c:v>0</c:v>
                </c:pt>
                <c:pt idx="6651">
                  <c:v>0</c:v>
                </c:pt>
                <c:pt idx="6652">
                  <c:v>0</c:v>
                </c:pt>
                <c:pt idx="6653">
                  <c:v>0</c:v>
                </c:pt>
                <c:pt idx="6654">
                  <c:v>0</c:v>
                </c:pt>
                <c:pt idx="6655">
                  <c:v>0</c:v>
                </c:pt>
                <c:pt idx="6656">
                  <c:v>0</c:v>
                </c:pt>
                <c:pt idx="6657">
                  <c:v>0</c:v>
                </c:pt>
                <c:pt idx="6658">
                  <c:v>0</c:v>
                </c:pt>
                <c:pt idx="6659">
                  <c:v>0</c:v>
                </c:pt>
                <c:pt idx="6660">
                  <c:v>0</c:v>
                </c:pt>
                <c:pt idx="6661">
                  <c:v>0</c:v>
                </c:pt>
                <c:pt idx="6662">
                  <c:v>0</c:v>
                </c:pt>
                <c:pt idx="6663">
                  <c:v>0</c:v>
                </c:pt>
                <c:pt idx="6664">
                  <c:v>0</c:v>
                </c:pt>
                <c:pt idx="6665">
                  <c:v>0</c:v>
                </c:pt>
                <c:pt idx="6666">
                  <c:v>0</c:v>
                </c:pt>
                <c:pt idx="6667">
                  <c:v>0</c:v>
                </c:pt>
                <c:pt idx="6668">
                  <c:v>0</c:v>
                </c:pt>
                <c:pt idx="6669">
                  <c:v>0</c:v>
                </c:pt>
                <c:pt idx="6670">
                  <c:v>0</c:v>
                </c:pt>
                <c:pt idx="6671">
                  <c:v>0</c:v>
                </c:pt>
                <c:pt idx="6672">
                  <c:v>0</c:v>
                </c:pt>
                <c:pt idx="6673">
                  <c:v>0</c:v>
                </c:pt>
                <c:pt idx="6674">
                  <c:v>0</c:v>
                </c:pt>
                <c:pt idx="6675">
                  <c:v>0</c:v>
                </c:pt>
                <c:pt idx="6676">
                  <c:v>0</c:v>
                </c:pt>
                <c:pt idx="6677">
                  <c:v>0</c:v>
                </c:pt>
                <c:pt idx="6678">
                  <c:v>0</c:v>
                </c:pt>
                <c:pt idx="6679">
                  <c:v>0</c:v>
                </c:pt>
                <c:pt idx="6680">
                  <c:v>0</c:v>
                </c:pt>
                <c:pt idx="6681">
                  <c:v>0</c:v>
                </c:pt>
                <c:pt idx="6682">
                  <c:v>0</c:v>
                </c:pt>
                <c:pt idx="6683">
                  <c:v>0</c:v>
                </c:pt>
                <c:pt idx="6684">
                  <c:v>0</c:v>
                </c:pt>
                <c:pt idx="6685">
                  <c:v>0</c:v>
                </c:pt>
                <c:pt idx="6686">
                  <c:v>0</c:v>
                </c:pt>
                <c:pt idx="6687">
                  <c:v>0</c:v>
                </c:pt>
                <c:pt idx="6688">
                  <c:v>0</c:v>
                </c:pt>
                <c:pt idx="6689">
                  <c:v>0</c:v>
                </c:pt>
                <c:pt idx="6690">
                  <c:v>0</c:v>
                </c:pt>
                <c:pt idx="6691">
                  <c:v>0</c:v>
                </c:pt>
                <c:pt idx="6692">
                  <c:v>0</c:v>
                </c:pt>
                <c:pt idx="6693">
                  <c:v>0</c:v>
                </c:pt>
                <c:pt idx="6694">
                  <c:v>0</c:v>
                </c:pt>
                <c:pt idx="6695">
                  <c:v>0</c:v>
                </c:pt>
                <c:pt idx="6696">
                  <c:v>0</c:v>
                </c:pt>
                <c:pt idx="6697">
                  <c:v>0</c:v>
                </c:pt>
                <c:pt idx="6698">
                  <c:v>0</c:v>
                </c:pt>
                <c:pt idx="6699">
                  <c:v>0</c:v>
                </c:pt>
                <c:pt idx="6700">
                  <c:v>0</c:v>
                </c:pt>
                <c:pt idx="6701">
                  <c:v>0</c:v>
                </c:pt>
                <c:pt idx="6702">
                  <c:v>0</c:v>
                </c:pt>
                <c:pt idx="6703">
                  <c:v>0</c:v>
                </c:pt>
                <c:pt idx="6704">
                  <c:v>0</c:v>
                </c:pt>
                <c:pt idx="6705">
                  <c:v>0</c:v>
                </c:pt>
                <c:pt idx="6706">
                  <c:v>0</c:v>
                </c:pt>
                <c:pt idx="6707">
                  <c:v>0</c:v>
                </c:pt>
                <c:pt idx="6708">
                  <c:v>0</c:v>
                </c:pt>
                <c:pt idx="6709">
                  <c:v>0</c:v>
                </c:pt>
                <c:pt idx="6710">
                  <c:v>0</c:v>
                </c:pt>
                <c:pt idx="6711">
                  <c:v>0</c:v>
                </c:pt>
                <c:pt idx="6712">
                  <c:v>0</c:v>
                </c:pt>
                <c:pt idx="6713">
                  <c:v>0</c:v>
                </c:pt>
                <c:pt idx="6714">
                  <c:v>0</c:v>
                </c:pt>
                <c:pt idx="6715">
                  <c:v>0</c:v>
                </c:pt>
                <c:pt idx="6716">
                  <c:v>0</c:v>
                </c:pt>
                <c:pt idx="6717">
                  <c:v>0</c:v>
                </c:pt>
                <c:pt idx="6718">
                  <c:v>0</c:v>
                </c:pt>
                <c:pt idx="6719">
                  <c:v>0</c:v>
                </c:pt>
                <c:pt idx="6720">
                  <c:v>0</c:v>
                </c:pt>
                <c:pt idx="6721">
                  <c:v>0</c:v>
                </c:pt>
                <c:pt idx="6722">
                  <c:v>0</c:v>
                </c:pt>
                <c:pt idx="6723">
                  <c:v>0</c:v>
                </c:pt>
                <c:pt idx="6724">
                  <c:v>0</c:v>
                </c:pt>
                <c:pt idx="6725">
                  <c:v>0</c:v>
                </c:pt>
                <c:pt idx="6726">
                  <c:v>0</c:v>
                </c:pt>
                <c:pt idx="6727">
                  <c:v>0</c:v>
                </c:pt>
                <c:pt idx="6728">
                  <c:v>0</c:v>
                </c:pt>
                <c:pt idx="6729">
                  <c:v>0</c:v>
                </c:pt>
                <c:pt idx="6730">
                  <c:v>0</c:v>
                </c:pt>
                <c:pt idx="6731">
                  <c:v>0</c:v>
                </c:pt>
                <c:pt idx="6732">
                  <c:v>0</c:v>
                </c:pt>
                <c:pt idx="6733">
                  <c:v>0</c:v>
                </c:pt>
                <c:pt idx="6734">
                  <c:v>0</c:v>
                </c:pt>
                <c:pt idx="6735">
                  <c:v>0</c:v>
                </c:pt>
                <c:pt idx="6736">
                  <c:v>0</c:v>
                </c:pt>
                <c:pt idx="6737">
                  <c:v>0</c:v>
                </c:pt>
                <c:pt idx="6738">
                  <c:v>0</c:v>
                </c:pt>
                <c:pt idx="6739">
                  <c:v>0</c:v>
                </c:pt>
                <c:pt idx="6740">
                  <c:v>0</c:v>
                </c:pt>
                <c:pt idx="6741">
                  <c:v>0</c:v>
                </c:pt>
                <c:pt idx="6742">
                  <c:v>0</c:v>
                </c:pt>
                <c:pt idx="6743">
                  <c:v>0</c:v>
                </c:pt>
                <c:pt idx="6744">
                  <c:v>0</c:v>
                </c:pt>
                <c:pt idx="6745">
                  <c:v>0</c:v>
                </c:pt>
                <c:pt idx="6746">
                  <c:v>0</c:v>
                </c:pt>
                <c:pt idx="6747">
                  <c:v>0</c:v>
                </c:pt>
                <c:pt idx="6748">
                  <c:v>0</c:v>
                </c:pt>
                <c:pt idx="6749">
                  <c:v>0</c:v>
                </c:pt>
                <c:pt idx="6750">
                  <c:v>0</c:v>
                </c:pt>
                <c:pt idx="6751">
                  <c:v>0</c:v>
                </c:pt>
                <c:pt idx="6752">
                  <c:v>0</c:v>
                </c:pt>
                <c:pt idx="6753">
                  <c:v>0</c:v>
                </c:pt>
                <c:pt idx="6754">
                  <c:v>0</c:v>
                </c:pt>
                <c:pt idx="6755">
                  <c:v>0</c:v>
                </c:pt>
                <c:pt idx="6756">
                  <c:v>0</c:v>
                </c:pt>
                <c:pt idx="6757">
                  <c:v>0</c:v>
                </c:pt>
                <c:pt idx="6758">
                  <c:v>0</c:v>
                </c:pt>
                <c:pt idx="6759">
                  <c:v>0</c:v>
                </c:pt>
                <c:pt idx="6760">
                  <c:v>0</c:v>
                </c:pt>
                <c:pt idx="6761">
                  <c:v>0</c:v>
                </c:pt>
                <c:pt idx="6762">
                  <c:v>0</c:v>
                </c:pt>
                <c:pt idx="6763">
                  <c:v>0</c:v>
                </c:pt>
                <c:pt idx="6764">
                  <c:v>0</c:v>
                </c:pt>
                <c:pt idx="6765">
                  <c:v>0</c:v>
                </c:pt>
                <c:pt idx="6766">
                  <c:v>0</c:v>
                </c:pt>
                <c:pt idx="6767">
                  <c:v>0</c:v>
                </c:pt>
                <c:pt idx="6768">
                  <c:v>0</c:v>
                </c:pt>
                <c:pt idx="6769">
                  <c:v>0</c:v>
                </c:pt>
                <c:pt idx="6770">
                  <c:v>0</c:v>
                </c:pt>
                <c:pt idx="6771">
                  <c:v>0</c:v>
                </c:pt>
                <c:pt idx="6772">
                  <c:v>0</c:v>
                </c:pt>
                <c:pt idx="6773">
                  <c:v>0</c:v>
                </c:pt>
                <c:pt idx="6774">
                  <c:v>0</c:v>
                </c:pt>
                <c:pt idx="6775">
                  <c:v>0</c:v>
                </c:pt>
                <c:pt idx="6776">
                  <c:v>0</c:v>
                </c:pt>
                <c:pt idx="6777">
                  <c:v>0</c:v>
                </c:pt>
                <c:pt idx="6778">
                  <c:v>0</c:v>
                </c:pt>
                <c:pt idx="6779">
                  <c:v>0</c:v>
                </c:pt>
                <c:pt idx="6780">
                  <c:v>0</c:v>
                </c:pt>
                <c:pt idx="6781">
                  <c:v>0</c:v>
                </c:pt>
                <c:pt idx="6782">
                  <c:v>0</c:v>
                </c:pt>
                <c:pt idx="6783">
                  <c:v>0</c:v>
                </c:pt>
                <c:pt idx="6784">
                  <c:v>0</c:v>
                </c:pt>
                <c:pt idx="6785">
                  <c:v>0</c:v>
                </c:pt>
                <c:pt idx="6786">
                  <c:v>0</c:v>
                </c:pt>
                <c:pt idx="6787">
                  <c:v>0</c:v>
                </c:pt>
                <c:pt idx="6788">
                  <c:v>0</c:v>
                </c:pt>
                <c:pt idx="6789">
                  <c:v>0</c:v>
                </c:pt>
                <c:pt idx="6790">
                  <c:v>0</c:v>
                </c:pt>
                <c:pt idx="6791">
                  <c:v>0</c:v>
                </c:pt>
                <c:pt idx="6792">
                  <c:v>0</c:v>
                </c:pt>
                <c:pt idx="6793">
                  <c:v>0</c:v>
                </c:pt>
                <c:pt idx="6794">
                  <c:v>0</c:v>
                </c:pt>
                <c:pt idx="6795">
                  <c:v>0</c:v>
                </c:pt>
                <c:pt idx="6796">
                  <c:v>0</c:v>
                </c:pt>
                <c:pt idx="6797">
                  <c:v>0</c:v>
                </c:pt>
                <c:pt idx="6798">
                  <c:v>0</c:v>
                </c:pt>
                <c:pt idx="6799">
                  <c:v>0</c:v>
                </c:pt>
                <c:pt idx="6800">
                  <c:v>0</c:v>
                </c:pt>
                <c:pt idx="6801">
                  <c:v>0</c:v>
                </c:pt>
                <c:pt idx="6802">
                  <c:v>0</c:v>
                </c:pt>
                <c:pt idx="6803">
                  <c:v>0</c:v>
                </c:pt>
                <c:pt idx="6804">
                  <c:v>0</c:v>
                </c:pt>
                <c:pt idx="6805">
                  <c:v>0</c:v>
                </c:pt>
                <c:pt idx="6806">
                  <c:v>0</c:v>
                </c:pt>
                <c:pt idx="6807">
                  <c:v>0</c:v>
                </c:pt>
                <c:pt idx="6808">
                  <c:v>0</c:v>
                </c:pt>
                <c:pt idx="6809">
                  <c:v>0</c:v>
                </c:pt>
                <c:pt idx="6810">
                  <c:v>0</c:v>
                </c:pt>
                <c:pt idx="6811">
                  <c:v>0</c:v>
                </c:pt>
                <c:pt idx="6812">
                  <c:v>0</c:v>
                </c:pt>
                <c:pt idx="6813">
                  <c:v>0</c:v>
                </c:pt>
                <c:pt idx="6814">
                  <c:v>0</c:v>
                </c:pt>
                <c:pt idx="6815">
                  <c:v>0</c:v>
                </c:pt>
                <c:pt idx="6816">
                  <c:v>0</c:v>
                </c:pt>
                <c:pt idx="6817">
                  <c:v>0</c:v>
                </c:pt>
                <c:pt idx="6818">
                  <c:v>0</c:v>
                </c:pt>
                <c:pt idx="6819">
                  <c:v>0</c:v>
                </c:pt>
                <c:pt idx="6820">
                  <c:v>0</c:v>
                </c:pt>
                <c:pt idx="6821">
                  <c:v>0</c:v>
                </c:pt>
                <c:pt idx="6822">
                  <c:v>0</c:v>
                </c:pt>
                <c:pt idx="6823">
                  <c:v>0</c:v>
                </c:pt>
                <c:pt idx="6824">
                  <c:v>0</c:v>
                </c:pt>
                <c:pt idx="6825">
                  <c:v>0</c:v>
                </c:pt>
                <c:pt idx="6826">
                  <c:v>0</c:v>
                </c:pt>
                <c:pt idx="6827">
                  <c:v>0</c:v>
                </c:pt>
                <c:pt idx="6828">
                  <c:v>0</c:v>
                </c:pt>
                <c:pt idx="6829">
                  <c:v>0</c:v>
                </c:pt>
                <c:pt idx="6830">
                  <c:v>0</c:v>
                </c:pt>
                <c:pt idx="6831">
                  <c:v>0</c:v>
                </c:pt>
                <c:pt idx="6832">
                  <c:v>0</c:v>
                </c:pt>
                <c:pt idx="6833">
                  <c:v>0</c:v>
                </c:pt>
                <c:pt idx="6834">
                  <c:v>0</c:v>
                </c:pt>
                <c:pt idx="6835">
                  <c:v>0</c:v>
                </c:pt>
                <c:pt idx="6836">
                  <c:v>0</c:v>
                </c:pt>
                <c:pt idx="6837">
                  <c:v>0</c:v>
                </c:pt>
                <c:pt idx="6838">
                  <c:v>0</c:v>
                </c:pt>
                <c:pt idx="6839">
                  <c:v>0</c:v>
                </c:pt>
                <c:pt idx="6840">
                  <c:v>0</c:v>
                </c:pt>
                <c:pt idx="6841">
                  <c:v>0</c:v>
                </c:pt>
                <c:pt idx="6842">
                  <c:v>0</c:v>
                </c:pt>
                <c:pt idx="6843">
                  <c:v>0</c:v>
                </c:pt>
                <c:pt idx="6844">
                  <c:v>0</c:v>
                </c:pt>
                <c:pt idx="6845">
                  <c:v>0</c:v>
                </c:pt>
                <c:pt idx="6846">
                  <c:v>0</c:v>
                </c:pt>
                <c:pt idx="6847">
                  <c:v>0</c:v>
                </c:pt>
                <c:pt idx="6848">
                  <c:v>0</c:v>
                </c:pt>
                <c:pt idx="6849">
                  <c:v>0</c:v>
                </c:pt>
                <c:pt idx="6850">
                  <c:v>0</c:v>
                </c:pt>
                <c:pt idx="6851">
                  <c:v>0</c:v>
                </c:pt>
                <c:pt idx="6852">
                  <c:v>0</c:v>
                </c:pt>
                <c:pt idx="6853">
                  <c:v>0</c:v>
                </c:pt>
                <c:pt idx="6854">
                  <c:v>0</c:v>
                </c:pt>
                <c:pt idx="6855">
                  <c:v>0</c:v>
                </c:pt>
                <c:pt idx="6856">
                  <c:v>0</c:v>
                </c:pt>
                <c:pt idx="6857">
                  <c:v>0</c:v>
                </c:pt>
                <c:pt idx="6858">
                  <c:v>0</c:v>
                </c:pt>
                <c:pt idx="6859">
                  <c:v>0</c:v>
                </c:pt>
                <c:pt idx="6860">
                  <c:v>0</c:v>
                </c:pt>
                <c:pt idx="6861">
                  <c:v>0</c:v>
                </c:pt>
                <c:pt idx="6862">
                  <c:v>0</c:v>
                </c:pt>
                <c:pt idx="6863">
                  <c:v>0</c:v>
                </c:pt>
                <c:pt idx="6864">
                  <c:v>0</c:v>
                </c:pt>
                <c:pt idx="6865">
                  <c:v>0</c:v>
                </c:pt>
                <c:pt idx="6866">
                  <c:v>0</c:v>
                </c:pt>
                <c:pt idx="6867">
                  <c:v>0</c:v>
                </c:pt>
                <c:pt idx="6868">
                  <c:v>0</c:v>
                </c:pt>
                <c:pt idx="6869">
                  <c:v>0</c:v>
                </c:pt>
                <c:pt idx="6870">
                  <c:v>0</c:v>
                </c:pt>
                <c:pt idx="6871">
                  <c:v>0</c:v>
                </c:pt>
                <c:pt idx="6872">
                  <c:v>0</c:v>
                </c:pt>
                <c:pt idx="6873">
                  <c:v>0</c:v>
                </c:pt>
                <c:pt idx="6874">
                  <c:v>0</c:v>
                </c:pt>
                <c:pt idx="6875">
                  <c:v>0</c:v>
                </c:pt>
                <c:pt idx="6876">
                  <c:v>0</c:v>
                </c:pt>
                <c:pt idx="6877">
                  <c:v>0</c:v>
                </c:pt>
                <c:pt idx="6878">
                  <c:v>0</c:v>
                </c:pt>
                <c:pt idx="6879">
                  <c:v>0</c:v>
                </c:pt>
                <c:pt idx="6880">
                  <c:v>0</c:v>
                </c:pt>
                <c:pt idx="6881">
                  <c:v>0</c:v>
                </c:pt>
                <c:pt idx="6882">
                  <c:v>0</c:v>
                </c:pt>
                <c:pt idx="6883">
                  <c:v>0</c:v>
                </c:pt>
                <c:pt idx="6884">
                  <c:v>0</c:v>
                </c:pt>
                <c:pt idx="6885">
                  <c:v>0</c:v>
                </c:pt>
                <c:pt idx="6886">
                  <c:v>0</c:v>
                </c:pt>
                <c:pt idx="6887">
                  <c:v>0</c:v>
                </c:pt>
                <c:pt idx="6888">
                  <c:v>0</c:v>
                </c:pt>
                <c:pt idx="6889">
                  <c:v>0</c:v>
                </c:pt>
                <c:pt idx="6890">
                  <c:v>0</c:v>
                </c:pt>
                <c:pt idx="6891">
                  <c:v>0</c:v>
                </c:pt>
                <c:pt idx="6892">
                  <c:v>0</c:v>
                </c:pt>
                <c:pt idx="6893">
                  <c:v>0</c:v>
                </c:pt>
                <c:pt idx="6894">
                  <c:v>0</c:v>
                </c:pt>
                <c:pt idx="6895">
                  <c:v>0</c:v>
                </c:pt>
                <c:pt idx="6896">
                  <c:v>0</c:v>
                </c:pt>
                <c:pt idx="6897">
                  <c:v>0</c:v>
                </c:pt>
                <c:pt idx="6898">
                  <c:v>0</c:v>
                </c:pt>
                <c:pt idx="6899">
                  <c:v>0</c:v>
                </c:pt>
                <c:pt idx="6900">
                  <c:v>0</c:v>
                </c:pt>
                <c:pt idx="6901">
                  <c:v>0</c:v>
                </c:pt>
                <c:pt idx="6902">
                  <c:v>0</c:v>
                </c:pt>
                <c:pt idx="6903">
                  <c:v>0</c:v>
                </c:pt>
                <c:pt idx="6904">
                  <c:v>0</c:v>
                </c:pt>
                <c:pt idx="6905">
                  <c:v>0</c:v>
                </c:pt>
                <c:pt idx="6906">
                  <c:v>0</c:v>
                </c:pt>
                <c:pt idx="6907">
                  <c:v>0</c:v>
                </c:pt>
                <c:pt idx="6908">
                  <c:v>0</c:v>
                </c:pt>
                <c:pt idx="6909">
                  <c:v>0</c:v>
                </c:pt>
                <c:pt idx="6910">
                  <c:v>0</c:v>
                </c:pt>
                <c:pt idx="6911">
                  <c:v>0</c:v>
                </c:pt>
                <c:pt idx="6912">
                  <c:v>0</c:v>
                </c:pt>
                <c:pt idx="6913">
                  <c:v>0</c:v>
                </c:pt>
                <c:pt idx="6914">
                  <c:v>0</c:v>
                </c:pt>
                <c:pt idx="6915">
                  <c:v>0</c:v>
                </c:pt>
                <c:pt idx="6916">
                  <c:v>0</c:v>
                </c:pt>
                <c:pt idx="6917">
                  <c:v>0</c:v>
                </c:pt>
                <c:pt idx="6918">
                  <c:v>0</c:v>
                </c:pt>
                <c:pt idx="6919">
                  <c:v>0</c:v>
                </c:pt>
                <c:pt idx="6920">
                  <c:v>0</c:v>
                </c:pt>
                <c:pt idx="6921">
                  <c:v>0</c:v>
                </c:pt>
                <c:pt idx="6922">
                  <c:v>0</c:v>
                </c:pt>
                <c:pt idx="6923">
                  <c:v>0</c:v>
                </c:pt>
                <c:pt idx="6924">
                  <c:v>0</c:v>
                </c:pt>
                <c:pt idx="6925">
                  <c:v>0</c:v>
                </c:pt>
                <c:pt idx="6926">
                  <c:v>0</c:v>
                </c:pt>
                <c:pt idx="6927">
                  <c:v>0</c:v>
                </c:pt>
                <c:pt idx="6928">
                  <c:v>0</c:v>
                </c:pt>
                <c:pt idx="6929">
                  <c:v>0</c:v>
                </c:pt>
                <c:pt idx="6930">
                  <c:v>0</c:v>
                </c:pt>
                <c:pt idx="6931">
                  <c:v>0</c:v>
                </c:pt>
                <c:pt idx="6932">
                  <c:v>0</c:v>
                </c:pt>
                <c:pt idx="6933">
                  <c:v>0</c:v>
                </c:pt>
                <c:pt idx="6934">
                  <c:v>0</c:v>
                </c:pt>
                <c:pt idx="6935">
                  <c:v>0</c:v>
                </c:pt>
                <c:pt idx="6936">
                  <c:v>0</c:v>
                </c:pt>
                <c:pt idx="6937">
                  <c:v>0</c:v>
                </c:pt>
                <c:pt idx="6938">
                  <c:v>0</c:v>
                </c:pt>
                <c:pt idx="6939">
                  <c:v>0</c:v>
                </c:pt>
                <c:pt idx="6940">
                  <c:v>0</c:v>
                </c:pt>
                <c:pt idx="6941">
                  <c:v>0</c:v>
                </c:pt>
                <c:pt idx="6942">
                  <c:v>0</c:v>
                </c:pt>
                <c:pt idx="6943">
                  <c:v>0</c:v>
                </c:pt>
                <c:pt idx="6944">
                  <c:v>0</c:v>
                </c:pt>
                <c:pt idx="6945">
                  <c:v>0</c:v>
                </c:pt>
                <c:pt idx="6946">
                  <c:v>0</c:v>
                </c:pt>
                <c:pt idx="6947">
                  <c:v>0</c:v>
                </c:pt>
                <c:pt idx="6948">
                  <c:v>0</c:v>
                </c:pt>
                <c:pt idx="6949">
                  <c:v>0</c:v>
                </c:pt>
                <c:pt idx="6950">
                  <c:v>0</c:v>
                </c:pt>
                <c:pt idx="6951">
                  <c:v>0</c:v>
                </c:pt>
                <c:pt idx="6952">
                  <c:v>0</c:v>
                </c:pt>
                <c:pt idx="6953">
                  <c:v>0</c:v>
                </c:pt>
                <c:pt idx="6954">
                  <c:v>0</c:v>
                </c:pt>
                <c:pt idx="6955">
                  <c:v>0</c:v>
                </c:pt>
                <c:pt idx="6956">
                  <c:v>0</c:v>
                </c:pt>
                <c:pt idx="6957">
                  <c:v>0</c:v>
                </c:pt>
                <c:pt idx="6958">
                  <c:v>0</c:v>
                </c:pt>
                <c:pt idx="6959">
                  <c:v>0</c:v>
                </c:pt>
                <c:pt idx="6960">
                  <c:v>0</c:v>
                </c:pt>
                <c:pt idx="6961">
                  <c:v>0</c:v>
                </c:pt>
                <c:pt idx="6962">
                  <c:v>0</c:v>
                </c:pt>
                <c:pt idx="6963">
                  <c:v>0</c:v>
                </c:pt>
                <c:pt idx="6964">
                  <c:v>0</c:v>
                </c:pt>
                <c:pt idx="6965">
                  <c:v>0</c:v>
                </c:pt>
                <c:pt idx="6966">
                  <c:v>0</c:v>
                </c:pt>
                <c:pt idx="6967">
                  <c:v>0</c:v>
                </c:pt>
                <c:pt idx="6968">
                  <c:v>0</c:v>
                </c:pt>
                <c:pt idx="6969">
                  <c:v>0</c:v>
                </c:pt>
                <c:pt idx="6970">
                  <c:v>0</c:v>
                </c:pt>
                <c:pt idx="6971">
                  <c:v>0</c:v>
                </c:pt>
                <c:pt idx="6972">
                  <c:v>0</c:v>
                </c:pt>
                <c:pt idx="6973">
                  <c:v>0</c:v>
                </c:pt>
                <c:pt idx="6974">
                  <c:v>0</c:v>
                </c:pt>
                <c:pt idx="6975">
                  <c:v>0</c:v>
                </c:pt>
                <c:pt idx="6976">
                  <c:v>0</c:v>
                </c:pt>
                <c:pt idx="6977">
                  <c:v>0</c:v>
                </c:pt>
                <c:pt idx="6978">
                  <c:v>0</c:v>
                </c:pt>
                <c:pt idx="6979">
                  <c:v>0</c:v>
                </c:pt>
                <c:pt idx="6980">
                  <c:v>0</c:v>
                </c:pt>
                <c:pt idx="6981">
                  <c:v>0</c:v>
                </c:pt>
                <c:pt idx="6982">
                  <c:v>0</c:v>
                </c:pt>
                <c:pt idx="6983">
                  <c:v>0</c:v>
                </c:pt>
                <c:pt idx="6984">
                  <c:v>0</c:v>
                </c:pt>
                <c:pt idx="6985">
                  <c:v>0</c:v>
                </c:pt>
                <c:pt idx="6986">
                  <c:v>0</c:v>
                </c:pt>
                <c:pt idx="6987">
                  <c:v>0</c:v>
                </c:pt>
                <c:pt idx="6988">
                  <c:v>0</c:v>
                </c:pt>
                <c:pt idx="6989">
                  <c:v>0</c:v>
                </c:pt>
                <c:pt idx="6990">
                  <c:v>0</c:v>
                </c:pt>
                <c:pt idx="6991">
                  <c:v>0</c:v>
                </c:pt>
                <c:pt idx="6992">
                  <c:v>0</c:v>
                </c:pt>
                <c:pt idx="6993">
                  <c:v>0</c:v>
                </c:pt>
                <c:pt idx="6994">
                  <c:v>0</c:v>
                </c:pt>
                <c:pt idx="6995">
                  <c:v>0</c:v>
                </c:pt>
                <c:pt idx="6996">
                  <c:v>0</c:v>
                </c:pt>
                <c:pt idx="6997">
                  <c:v>0</c:v>
                </c:pt>
                <c:pt idx="6998">
                  <c:v>0</c:v>
                </c:pt>
                <c:pt idx="6999">
                  <c:v>0</c:v>
                </c:pt>
                <c:pt idx="7000">
                  <c:v>0</c:v>
                </c:pt>
                <c:pt idx="7001">
                  <c:v>0</c:v>
                </c:pt>
                <c:pt idx="7002">
                  <c:v>0</c:v>
                </c:pt>
                <c:pt idx="7003">
                  <c:v>0</c:v>
                </c:pt>
                <c:pt idx="7004">
                  <c:v>0</c:v>
                </c:pt>
                <c:pt idx="7005">
                  <c:v>0</c:v>
                </c:pt>
                <c:pt idx="7006">
                  <c:v>0</c:v>
                </c:pt>
                <c:pt idx="7007">
                  <c:v>0</c:v>
                </c:pt>
                <c:pt idx="7008">
                  <c:v>0</c:v>
                </c:pt>
                <c:pt idx="7009">
                  <c:v>0</c:v>
                </c:pt>
                <c:pt idx="7010">
                  <c:v>0</c:v>
                </c:pt>
                <c:pt idx="7011">
                  <c:v>0</c:v>
                </c:pt>
                <c:pt idx="7012">
                  <c:v>0</c:v>
                </c:pt>
                <c:pt idx="7013">
                  <c:v>0</c:v>
                </c:pt>
                <c:pt idx="7014">
                  <c:v>0</c:v>
                </c:pt>
                <c:pt idx="7015">
                  <c:v>0</c:v>
                </c:pt>
                <c:pt idx="7016">
                  <c:v>0</c:v>
                </c:pt>
                <c:pt idx="7017">
                  <c:v>0</c:v>
                </c:pt>
                <c:pt idx="7018">
                  <c:v>0</c:v>
                </c:pt>
                <c:pt idx="7019">
                  <c:v>0</c:v>
                </c:pt>
                <c:pt idx="7020">
                  <c:v>0</c:v>
                </c:pt>
                <c:pt idx="7021">
                  <c:v>0</c:v>
                </c:pt>
                <c:pt idx="7022">
                  <c:v>0</c:v>
                </c:pt>
                <c:pt idx="7023">
                  <c:v>0</c:v>
                </c:pt>
                <c:pt idx="7024">
                  <c:v>0</c:v>
                </c:pt>
                <c:pt idx="7025">
                  <c:v>0</c:v>
                </c:pt>
                <c:pt idx="7026">
                  <c:v>0</c:v>
                </c:pt>
                <c:pt idx="7027">
                  <c:v>0</c:v>
                </c:pt>
                <c:pt idx="7028">
                  <c:v>0</c:v>
                </c:pt>
                <c:pt idx="7029">
                  <c:v>0</c:v>
                </c:pt>
                <c:pt idx="7030">
                  <c:v>0</c:v>
                </c:pt>
                <c:pt idx="7031">
                  <c:v>0</c:v>
                </c:pt>
                <c:pt idx="7032">
                  <c:v>0</c:v>
                </c:pt>
                <c:pt idx="7033">
                  <c:v>0</c:v>
                </c:pt>
                <c:pt idx="7034">
                  <c:v>0</c:v>
                </c:pt>
                <c:pt idx="7035">
                  <c:v>0</c:v>
                </c:pt>
                <c:pt idx="7036">
                  <c:v>0</c:v>
                </c:pt>
                <c:pt idx="7037">
                  <c:v>0</c:v>
                </c:pt>
                <c:pt idx="7038">
                  <c:v>0</c:v>
                </c:pt>
                <c:pt idx="7039">
                  <c:v>0</c:v>
                </c:pt>
                <c:pt idx="7040">
                  <c:v>0</c:v>
                </c:pt>
                <c:pt idx="7041">
                  <c:v>0</c:v>
                </c:pt>
                <c:pt idx="7042">
                  <c:v>0</c:v>
                </c:pt>
                <c:pt idx="7043">
                  <c:v>0</c:v>
                </c:pt>
                <c:pt idx="7044">
                  <c:v>0</c:v>
                </c:pt>
                <c:pt idx="7045">
                  <c:v>0</c:v>
                </c:pt>
                <c:pt idx="7046">
                  <c:v>0</c:v>
                </c:pt>
                <c:pt idx="7047">
                  <c:v>0</c:v>
                </c:pt>
                <c:pt idx="7048">
                  <c:v>0</c:v>
                </c:pt>
                <c:pt idx="7049">
                  <c:v>0</c:v>
                </c:pt>
                <c:pt idx="7050">
                  <c:v>0</c:v>
                </c:pt>
                <c:pt idx="7051">
                  <c:v>0</c:v>
                </c:pt>
                <c:pt idx="7052">
                  <c:v>0</c:v>
                </c:pt>
                <c:pt idx="7053">
                  <c:v>0</c:v>
                </c:pt>
                <c:pt idx="7054">
                  <c:v>0</c:v>
                </c:pt>
                <c:pt idx="7055">
                  <c:v>0</c:v>
                </c:pt>
                <c:pt idx="7056">
                  <c:v>0</c:v>
                </c:pt>
                <c:pt idx="7057">
                  <c:v>0</c:v>
                </c:pt>
                <c:pt idx="7058">
                  <c:v>0</c:v>
                </c:pt>
                <c:pt idx="7059">
                  <c:v>0</c:v>
                </c:pt>
                <c:pt idx="7060">
                  <c:v>0</c:v>
                </c:pt>
                <c:pt idx="7061">
                  <c:v>0</c:v>
                </c:pt>
                <c:pt idx="7062">
                  <c:v>0</c:v>
                </c:pt>
                <c:pt idx="7063">
                  <c:v>0</c:v>
                </c:pt>
                <c:pt idx="7064">
                  <c:v>0</c:v>
                </c:pt>
                <c:pt idx="7065">
                  <c:v>0</c:v>
                </c:pt>
                <c:pt idx="7066">
                  <c:v>0</c:v>
                </c:pt>
                <c:pt idx="7067">
                  <c:v>0</c:v>
                </c:pt>
                <c:pt idx="7068">
                  <c:v>0</c:v>
                </c:pt>
                <c:pt idx="7069">
                  <c:v>0</c:v>
                </c:pt>
                <c:pt idx="7070">
                  <c:v>0</c:v>
                </c:pt>
                <c:pt idx="7071">
                  <c:v>0</c:v>
                </c:pt>
                <c:pt idx="7072">
                  <c:v>0</c:v>
                </c:pt>
                <c:pt idx="7073">
                  <c:v>0</c:v>
                </c:pt>
                <c:pt idx="7074">
                  <c:v>0</c:v>
                </c:pt>
                <c:pt idx="7075">
                  <c:v>0</c:v>
                </c:pt>
                <c:pt idx="7076">
                  <c:v>0</c:v>
                </c:pt>
                <c:pt idx="7077">
                  <c:v>0</c:v>
                </c:pt>
                <c:pt idx="7078">
                  <c:v>0</c:v>
                </c:pt>
                <c:pt idx="7079">
                  <c:v>0</c:v>
                </c:pt>
                <c:pt idx="7080">
                  <c:v>0</c:v>
                </c:pt>
                <c:pt idx="7081">
                  <c:v>0</c:v>
                </c:pt>
                <c:pt idx="7082">
                  <c:v>0</c:v>
                </c:pt>
                <c:pt idx="7083">
                  <c:v>0</c:v>
                </c:pt>
                <c:pt idx="7084">
                  <c:v>0</c:v>
                </c:pt>
                <c:pt idx="7085">
                  <c:v>0</c:v>
                </c:pt>
                <c:pt idx="7086">
                  <c:v>0</c:v>
                </c:pt>
                <c:pt idx="7087">
                  <c:v>0</c:v>
                </c:pt>
                <c:pt idx="7088">
                  <c:v>0</c:v>
                </c:pt>
                <c:pt idx="7089">
                  <c:v>0</c:v>
                </c:pt>
                <c:pt idx="7090">
                  <c:v>0</c:v>
                </c:pt>
                <c:pt idx="7091">
                  <c:v>0</c:v>
                </c:pt>
                <c:pt idx="7092">
                  <c:v>0</c:v>
                </c:pt>
                <c:pt idx="7093">
                  <c:v>0</c:v>
                </c:pt>
                <c:pt idx="7094">
                  <c:v>0</c:v>
                </c:pt>
                <c:pt idx="7095">
                  <c:v>0</c:v>
                </c:pt>
                <c:pt idx="7096">
                  <c:v>0</c:v>
                </c:pt>
                <c:pt idx="7097">
                  <c:v>0</c:v>
                </c:pt>
                <c:pt idx="7098">
                  <c:v>0</c:v>
                </c:pt>
                <c:pt idx="7099">
                  <c:v>0</c:v>
                </c:pt>
                <c:pt idx="7100">
                  <c:v>0</c:v>
                </c:pt>
                <c:pt idx="7101">
                  <c:v>0</c:v>
                </c:pt>
                <c:pt idx="7102">
                  <c:v>0</c:v>
                </c:pt>
                <c:pt idx="7103">
                  <c:v>0</c:v>
                </c:pt>
                <c:pt idx="7104">
                  <c:v>0</c:v>
                </c:pt>
                <c:pt idx="7105">
                  <c:v>0</c:v>
                </c:pt>
                <c:pt idx="7106">
                  <c:v>0</c:v>
                </c:pt>
                <c:pt idx="7107">
                  <c:v>0</c:v>
                </c:pt>
                <c:pt idx="7108">
                  <c:v>0</c:v>
                </c:pt>
                <c:pt idx="7109">
                  <c:v>0</c:v>
                </c:pt>
                <c:pt idx="7110">
                  <c:v>0</c:v>
                </c:pt>
                <c:pt idx="7111">
                  <c:v>0</c:v>
                </c:pt>
                <c:pt idx="7112">
                  <c:v>0</c:v>
                </c:pt>
                <c:pt idx="7113">
                  <c:v>0</c:v>
                </c:pt>
                <c:pt idx="7114">
                  <c:v>0</c:v>
                </c:pt>
                <c:pt idx="7115">
                  <c:v>0</c:v>
                </c:pt>
                <c:pt idx="7116">
                  <c:v>0</c:v>
                </c:pt>
                <c:pt idx="7117">
                  <c:v>0</c:v>
                </c:pt>
                <c:pt idx="7118">
                  <c:v>0</c:v>
                </c:pt>
                <c:pt idx="7119">
                  <c:v>0</c:v>
                </c:pt>
                <c:pt idx="7120">
                  <c:v>0</c:v>
                </c:pt>
                <c:pt idx="7121">
                  <c:v>0</c:v>
                </c:pt>
                <c:pt idx="7122">
                  <c:v>0</c:v>
                </c:pt>
                <c:pt idx="7123">
                  <c:v>0</c:v>
                </c:pt>
                <c:pt idx="7124">
                  <c:v>0</c:v>
                </c:pt>
                <c:pt idx="7125">
                  <c:v>0</c:v>
                </c:pt>
                <c:pt idx="7126">
                  <c:v>0</c:v>
                </c:pt>
                <c:pt idx="7127">
                  <c:v>0</c:v>
                </c:pt>
                <c:pt idx="7128">
                  <c:v>0</c:v>
                </c:pt>
                <c:pt idx="7129">
                  <c:v>0</c:v>
                </c:pt>
                <c:pt idx="7130">
                  <c:v>0</c:v>
                </c:pt>
                <c:pt idx="7131">
                  <c:v>0</c:v>
                </c:pt>
                <c:pt idx="7132">
                  <c:v>0</c:v>
                </c:pt>
                <c:pt idx="7133">
                  <c:v>0</c:v>
                </c:pt>
                <c:pt idx="7134">
                  <c:v>0</c:v>
                </c:pt>
                <c:pt idx="7135">
                  <c:v>0</c:v>
                </c:pt>
                <c:pt idx="7136">
                  <c:v>0</c:v>
                </c:pt>
                <c:pt idx="7137">
                  <c:v>0</c:v>
                </c:pt>
                <c:pt idx="7138">
                  <c:v>0</c:v>
                </c:pt>
                <c:pt idx="7139">
                  <c:v>0</c:v>
                </c:pt>
                <c:pt idx="7140">
                  <c:v>0</c:v>
                </c:pt>
                <c:pt idx="7141">
                  <c:v>0</c:v>
                </c:pt>
                <c:pt idx="7142">
                  <c:v>0</c:v>
                </c:pt>
                <c:pt idx="7143">
                  <c:v>0</c:v>
                </c:pt>
                <c:pt idx="7144">
                  <c:v>0</c:v>
                </c:pt>
                <c:pt idx="7145">
                  <c:v>0</c:v>
                </c:pt>
                <c:pt idx="7146">
                  <c:v>0</c:v>
                </c:pt>
                <c:pt idx="7147">
                  <c:v>0</c:v>
                </c:pt>
                <c:pt idx="7148">
                  <c:v>0</c:v>
                </c:pt>
                <c:pt idx="7149">
                  <c:v>0</c:v>
                </c:pt>
                <c:pt idx="7150">
                  <c:v>0</c:v>
                </c:pt>
                <c:pt idx="7151">
                  <c:v>0</c:v>
                </c:pt>
                <c:pt idx="7152">
                  <c:v>0</c:v>
                </c:pt>
                <c:pt idx="7153">
                  <c:v>0</c:v>
                </c:pt>
                <c:pt idx="7154">
                  <c:v>0</c:v>
                </c:pt>
                <c:pt idx="7155">
                  <c:v>0</c:v>
                </c:pt>
                <c:pt idx="7156">
                  <c:v>0</c:v>
                </c:pt>
                <c:pt idx="7157">
                  <c:v>0</c:v>
                </c:pt>
                <c:pt idx="7158">
                  <c:v>0</c:v>
                </c:pt>
                <c:pt idx="7159">
                  <c:v>0</c:v>
                </c:pt>
                <c:pt idx="7160">
                  <c:v>0</c:v>
                </c:pt>
                <c:pt idx="7161">
                  <c:v>0</c:v>
                </c:pt>
                <c:pt idx="7162">
                  <c:v>0</c:v>
                </c:pt>
                <c:pt idx="7163">
                  <c:v>0</c:v>
                </c:pt>
                <c:pt idx="7164">
                  <c:v>0</c:v>
                </c:pt>
                <c:pt idx="7165">
                  <c:v>0</c:v>
                </c:pt>
                <c:pt idx="7166">
                  <c:v>0</c:v>
                </c:pt>
                <c:pt idx="7167">
                  <c:v>0</c:v>
                </c:pt>
                <c:pt idx="7168">
                  <c:v>0</c:v>
                </c:pt>
                <c:pt idx="7169">
                  <c:v>0</c:v>
                </c:pt>
                <c:pt idx="7170">
                  <c:v>0</c:v>
                </c:pt>
                <c:pt idx="7171">
                  <c:v>0</c:v>
                </c:pt>
                <c:pt idx="7172">
                  <c:v>0</c:v>
                </c:pt>
                <c:pt idx="7173">
                  <c:v>0</c:v>
                </c:pt>
                <c:pt idx="7174">
                  <c:v>0</c:v>
                </c:pt>
                <c:pt idx="7175">
                  <c:v>0</c:v>
                </c:pt>
                <c:pt idx="7176">
                  <c:v>0</c:v>
                </c:pt>
                <c:pt idx="7177">
                  <c:v>0</c:v>
                </c:pt>
                <c:pt idx="7178">
                  <c:v>0</c:v>
                </c:pt>
                <c:pt idx="7179">
                  <c:v>0</c:v>
                </c:pt>
                <c:pt idx="7180">
                  <c:v>0</c:v>
                </c:pt>
                <c:pt idx="7181">
                  <c:v>0</c:v>
                </c:pt>
                <c:pt idx="7182">
                  <c:v>0</c:v>
                </c:pt>
                <c:pt idx="7183">
                  <c:v>0</c:v>
                </c:pt>
                <c:pt idx="7184">
                  <c:v>0</c:v>
                </c:pt>
                <c:pt idx="7185">
                  <c:v>0</c:v>
                </c:pt>
                <c:pt idx="7186">
                  <c:v>0</c:v>
                </c:pt>
                <c:pt idx="7187">
                  <c:v>0</c:v>
                </c:pt>
                <c:pt idx="7188">
                  <c:v>0</c:v>
                </c:pt>
                <c:pt idx="7189">
                  <c:v>0</c:v>
                </c:pt>
                <c:pt idx="7190">
                  <c:v>0</c:v>
                </c:pt>
                <c:pt idx="7191">
                  <c:v>0</c:v>
                </c:pt>
                <c:pt idx="7192">
                  <c:v>0</c:v>
                </c:pt>
                <c:pt idx="7193">
                  <c:v>0</c:v>
                </c:pt>
                <c:pt idx="7194">
                  <c:v>0</c:v>
                </c:pt>
                <c:pt idx="7195">
                  <c:v>0</c:v>
                </c:pt>
                <c:pt idx="7196">
                  <c:v>0</c:v>
                </c:pt>
                <c:pt idx="7197">
                  <c:v>0</c:v>
                </c:pt>
                <c:pt idx="7198">
                  <c:v>0</c:v>
                </c:pt>
                <c:pt idx="7199">
                  <c:v>0</c:v>
                </c:pt>
                <c:pt idx="7200">
                  <c:v>0</c:v>
                </c:pt>
                <c:pt idx="7201">
                  <c:v>0</c:v>
                </c:pt>
                <c:pt idx="7202">
                  <c:v>0</c:v>
                </c:pt>
                <c:pt idx="7203">
                  <c:v>0</c:v>
                </c:pt>
                <c:pt idx="7204">
                  <c:v>0</c:v>
                </c:pt>
                <c:pt idx="7205">
                  <c:v>0</c:v>
                </c:pt>
                <c:pt idx="7206">
                  <c:v>0</c:v>
                </c:pt>
                <c:pt idx="7207">
                  <c:v>0</c:v>
                </c:pt>
                <c:pt idx="7208">
                  <c:v>0</c:v>
                </c:pt>
                <c:pt idx="7209">
                  <c:v>0</c:v>
                </c:pt>
                <c:pt idx="7210">
                  <c:v>0</c:v>
                </c:pt>
                <c:pt idx="7211">
                  <c:v>0</c:v>
                </c:pt>
                <c:pt idx="7212">
                  <c:v>0</c:v>
                </c:pt>
                <c:pt idx="7213">
                  <c:v>0</c:v>
                </c:pt>
                <c:pt idx="7214">
                  <c:v>0</c:v>
                </c:pt>
                <c:pt idx="7215">
                  <c:v>0</c:v>
                </c:pt>
                <c:pt idx="7216">
                  <c:v>0</c:v>
                </c:pt>
                <c:pt idx="7217">
                  <c:v>0</c:v>
                </c:pt>
                <c:pt idx="7218">
                  <c:v>0</c:v>
                </c:pt>
                <c:pt idx="7219">
                  <c:v>0</c:v>
                </c:pt>
                <c:pt idx="7220">
                  <c:v>0</c:v>
                </c:pt>
                <c:pt idx="7221">
                  <c:v>0</c:v>
                </c:pt>
                <c:pt idx="7222">
                  <c:v>0</c:v>
                </c:pt>
                <c:pt idx="7223">
                  <c:v>0</c:v>
                </c:pt>
                <c:pt idx="7224">
                  <c:v>0</c:v>
                </c:pt>
                <c:pt idx="7225">
                  <c:v>0</c:v>
                </c:pt>
                <c:pt idx="7226">
                  <c:v>0</c:v>
                </c:pt>
                <c:pt idx="7227">
                  <c:v>0</c:v>
                </c:pt>
                <c:pt idx="7228">
                  <c:v>0</c:v>
                </c:pt>
                <c:pt idx="7229">
                  <c:v>0</c:v>
                </c:pt>
                <c:pt idx="7230">
                  <c:v>0</c:v>
                </c:pt>
                <c:pt idx="7231">
                  <c:v>0</c:v>
                </c:pt>
                <c:pt idx="7232">
                  <c:v>0</c:v>
                </c:pt>
                <c:pt idx="7233">
                  <c:v>0</c:v>
                </c:pt>
                <c:pt idx="7234">
                  <c:v>0</c:v>
                </c:pt>
                <c:pt idx="7235">
                  <c:v>0</c:v>
                </c:pt>
                <c:pt idx="7236">
                  <c:v>0</c:v>
                </c:pt>
                <c:pt idx="7237">
                  <c:v>0</c:v>
                </c:pt>
                <c:pt idx="7238">
                  <c:v>0</c:v>
                </c:pt>
                <c:pt idx="7239">
                  <c:v>0</c:v>
                </c:pt>
                <c:pt idx="7240">
                  <c:v>0</c:v>
                </c:pt>
                <c:pt idx="7241">
                  <c:v>0</c:v>
                </c:pt>
                <c:pt idx="7242">
                  <c:v>0</c:v>
                </c:pt>
                <c:pt idx="7243">
                  <c:v>0</c:v>
                </c:pt>
                <c:pt idx="7244">
                  <c:v>0</c:v>
                </c:pt>
                <c:pt idx="7245">
                  <c:v>0</c:v>
                </c:pt>
                <c:pt idx="7246">
                  <c:v>0</c:v>
                </c:pt>
                <c:pt idx="7247">
                  <c:v>0</c:v>
                </c:pt>
                <c:pt idx="7248">
                  <c:v>0</c:v>
                </c:pt>
                <c:pt idx="7249">
                  <c:v>0</c:v>
                </c:pt>
                <c:pt idx="7250">
                  <c:v>0</c:v>
                </c:pt>
                <c:pt idx="7251">
                  <c:v>0</c:v>
                </c:pt>
                <c:pt idx="7252">
                  <c:v>0</c:v>
                </c:pt>
                <c:pt idx="7253">
                  <c:v>0</c:v>
                </c:pt>
                <c:pt idx="7254">
                  <c:v>0</c:v>
                </c:pt>
                <c:pt idx="7255">
                  <c:v>0</c:v>
                </c:pt>
                <c:pt idx="7256">
                  <c:v>0</c:v>
                </c:pt>
                <c:pt idx="7257">
                  <c:v>0</c:v>
                </c:pt>
                <c:pt idx="7258">
                  <c:v>0</c:v>
                </c:pt>
                <c:pt idx="7259">
                  <c:v>0</c:v>
                </c:pt>
                <c:pt idx="7260">
                  <c:v>0</c:v>
                </c:pt>
                <c:pt idx="7261">
                  <c:v>0</c:v>
                </c:pt>
                <c:pt idx="7262">
                  <c:v>0</c:v>
                </c:pt>
                <c:pt idx="7263">
                  <c:v>0</c:v>
                </c:pt>
                <c:pt idx="7264">
                  <c:v>0</c:v>
                </c:pt>
                <c:pt idx="7265">
                  <c:v>0</c:v>
                </c:pt>
                <c:pt idx="7266">
                  <c:v>0</c:v>
                </c:pt>
                <c:pt idx="7267">
                  <c:v>0</c:v>
                </c:pt>
                <c:pt idx="7268">
                  <c:v>0</c:v>
                </c:pt>
                <c:pt idx="7269">
                  <c:v>0</c:v>
                </c:pt>
                <c:pt idx="7270">
                  <c:v>0</c:v>
                </c:pt>
                <c:pt idx="7271">
                  <c:v>0</c:v>
                </c:pt>
                <c:pt idx="7272">
                  <c:v>0</c:v>
                </c:pt>
                <c:pt idx="7273">
                  <c:v>0</c:v>
                </c:pt>
                <c:pt idx="7274">
                  <c:v>0</c:v>
                </c:pt>
                <c:pt idx="7275">
                  <c:v>0</c:v>
                </c:pt>
                <c:pt idx="7276">
                  <c:v>0</c:v>
                </c:pt>
                <c:pt idx="7277">
                  <c:v>0</c:v>
                </c:pt>
                <c:pt idx="7278">
                  <c:v>0</c:v>
                </c:pt>
                <c:pt idx="7279">
                  <c:v>0</c:v>
                </c:pt>
                <c:pt idx="7280">
                  <c:v>0</c:v>
                </c:pt>
                <c:pt idx="7281">
                  <c:v>0</c:v>
                </c:pt>
                <c:pt idx="7282">
                  <c:v>0</c:v>
                </c:pt>
                <c:pt idx="7283">
                  <c:v>0</c:v>
                </c:pt>
                <c:pt idx="7284">
                  <c:v>0</c:v>
                </c:pt>
                <c:pt idx="7285">
                  <c:v>0</c:v>
                </c:pt>
                <c:pt idx="7286">
                  <c:v>0</c:v>
                </c:pt>
                <c:pt idx="7287">
                  <c:v>0</c:v>
                </c:pt>
                <c:pt idx="7288">
                  <c:v>0</c:v>
                </c:pt>
                <c:pt idx="7289">
                  <c:v>0</c:v>
                </c:pt>
                <c:pt idx="7290">
                  <c:v>0</c:v>
                </c:pt>
                <c:pt idx="7291">
                  <c:v>0</c:v>
                </c:pt>
                <c:pt idx="7292">
                  <c:v>0</c:v>
                </c:pt>
                <c:pt idx="7293">
                  <c:v>0</c:v>
                </c:pt>
                <c:pt idx="7294">
                  <c:v>0</c:v>
                </c:pt>
                <c:pt idx="7295">
                  <c:v>0</c:v>
                </c:pt>
                <c:pt idx="7296">
                  <c:v>0</c:v>
                </c:pt>
                <c:pt idx="7297">
                  <c:v>0</c:v>
                </c:pt>
                <c:pt idx="7298">
                  <c:v>0</c:v>
                </c:pt>
                <c:pt idx="7299">
                  <c:v>0</c:v>
                </c:pt>
                <c:pt idx="7300">
                  <c:v>0</c:v>
                </c:pt>
                <c:pt idx="7301">
                  <c:v>0</c:v>
                </c:pt>
                <c:pt idx="7302">
                  <c:v>0</c:v>
                </c:pt>
                <c:pt idx="7303">
                  <c:v>0</c:v>
                </c:pt>
                <c:pt idx="7304">
                  <c:v>0</c:v>
                </c:pt>
                <c:pt idx="7305">
                  <c:v>0</c:v>
                </c:pt>
                <c:pt idx="7306">
                  <c:v>0</c:v>
                </c:pt>
                <c:pt idx="7307">
                  <c:v>0</c:v>
                </c:pt>
                <c:pt idx="7308">
                  <c:v>0</c:v>
                </c:pt>
                <c:pt idx="7309">
                  <c:v>0</c:v>
                </c:pt>
                <c:pt idx="7310">
                  <c:v>0</c:v>
                </c:pt>
                <c:pt idx="7311">
                  <c:v>0</c:v>
                </c:pt>
                <c:pt idx="7312">
                  <c:v>0</c:v>
                </c:pt>
                <c:pt idx="7313">
                  <c:v>0</c:v>
                </c:pt>
                <c:pt idx="7314">
                  <c:v>0</c:v>
                </c:pt>
                <c:pt idx="7315">
                  <c:v>0</c:v>
                </c:pt>
                <c:pt idx="7316">
                  <c:v>0</c:v>
                </c:pt>
                <c:pt idx="7317">
                  <c:v>0</c:v>
                </c:pt>
                <c:pt idx="7318">
                  <c:v>0</c:v>
                </c:pt>
                <c:pt idx="7319">
                  <c:v>0</c:v>
                </c:pt>
                <c:pt idx="7320">
                  <c:v>0</c:v>
                </c:pt>
                <c:pt idx="7321">
                  <c:v>0</c:v>
                </c:pt>
                <c:pt idx="7322">
                  <c:v>0</c:v>
                </c:pt>
                <c:pt idx="7323">
                  <c:v>0</c:v>
                </c:pt>
                <c:pt idx="7324">
                  <c:v>0</c:v>
                </c:pt>
                <c:pt idx="7325">
                  <c:v>0</c:v>
                </c:pt>
                <c:pt idx="7326">
                  <c:v>0</c:v>
                </c:pt>
                <c:pt idx="7327">
                  <c:v>0</c:v>
                </c:pt>
                <c:pt idx="7328">
                  <c:v>0</c:v>
                </c:pt>
                <c:pt idx="7329">
                  <c:v>0</c:v>
                </c:pt>
                <c:pt idx="7330">
                  <c:v>0</c:v>
                </c:pt>
                <c:pt idx="7331">
                  <c:v>0</c:v>
                </c:pt>
                <c:pt idx="7332">
                  <c:v>0</c:v>
                </c:pt>
                <c:pt idx="7333">
                  <c:v>0</c:v>
                </c:pt>
                <c:pt idx="7334">
                  <c:v>0</c:v>
                </c:pt>
                <c:pt idx="7335">
                  <c:v>0</c:v>
                </c:pt>
                <c:pt idx="7336">
                  <c:v>0</c:v>
                </c:pt>
                <c:pt idx="7337">
                  <c:v>0</c:v>
                </c:pt>
                <c:pt idx="7338">
                  <c:v>0</c:v>
                </c:pt>
                <c:pt idx="7339">
                  <c:v>0</c:v>
                </c:pt>
                <c:pt idx="7340">
                  <c:v>0</c:v>
                </c:pt>
                <c:pt idx="7341">
                  <c:v>0</c:v>
                </c:pt>
                <c:pt idx="7342">
                  <c:v>0</c:v>
                </c:pt>
                <c:pt idx="7343">
                  <c:v>0</c:v>
                </c:pt>
                <c:pt idx="7344">
                  <c:v>0</c:v>
                </c:pt>
                <c:pt idx="7345">
                  <c:v>0</c:v>
                </c:pt>
                <c:pt idx="7346">
                  <c:v>0</c:v>
                </c:pt>
                <c:pt idx="7347">
                  <c:v>0</c:v>
                </c:pt>
                <c:pt idx="7348">
                  <c:v>0</c:v>
                </c:pt>
                <c:pt idx="7349">
                  <c:v>0</c:v>
                </c:pt>
                <c:pt idx="7350">
                  <c:v>0</c:v>
                </c:pt>
                <c:pt idx="7351">
                  <c:v>0</c:v>
                </c:pt>
                <c:pt idx="7352">
                  <c:v>0</c:v>
                </c:pt>
                <c:pt idx="7353">
                  <c:v>0</c:v>
                </c:pt>
                <c:pt idx="7354">
                  <c:v>0</c:v>
                </c:pt>
                <c:pt idx="7355">
                  <c:v>0</c:v>
                </c:pt>
                <c:pt idx="7356">
                  <c:v>0</c:v>
                </c:pt>
                <c:pt idx="7357">
                  <c:v>0</c:v>
                </c:pt>
                <c:pt idx="7358">
                  <c:v>0</c:v>
                </c:pt>
                <c:pt idx="7359">
                  <c:v>0</c:v>
                </c:pt>
                <c:pt idx="7360">
                  <c:v>0</c:v>
                </c:pt>
                <c:pt idx="7361">
                  <c:v>0</c:v>
                </c:pt>
                <c:pt idx="7362">
                  <c:v>0</c:v>
                </c:pt>
                <c:pt idx="7363">
                  <c:v>0</c:v>
                </c:pt>
                <c:pt idx="7364">
                  <c:v>0</c:v>
                </c:pt>
                <c:pt idx="7365">
                  <c:v>0</c:v>
                </c:pt>
                <c:pt idx="7366">
                  <c:v>0</c:v>
                </c:pt>
                <c:pt idx="7367">
                  <c:v>0</c:v>
                </c:pt>
                <c:pt idx="7368">
                  <c:v>0</c:v>
                </c:pt>
                <c:pt idx="7369">
                  <c:v>0</c:v>
                </c:pt>
                <c:pt idx="7370">
                  <c:v>0</c:v>
                </c:pt>
                <c:pt idx="7371">
                  <c:v>0</c:v>
                </c:pt>
                <c:pt idx="7372">
                  <c:v>0</c:v>
                </c:pt>
                <c:pt idx="7373">
                  <c:v>0</c:v>
                </c:pt>
                <c:pt idx="7374">
                  <c:v>0</c:v>
                </c:pt>
                <c:pt idx="7375">
                  <c:v>0</c:v>
                </c:pt>
                <c:pt idx="7376">
                  <c:v>0</c:v>
                </c:pt>
                <c:pt idx="7377">
                  <c:v>0</c:v>
                </c:pt>
                <c:pt idx="7378">
                  <c:v>0</c:v>
                </c:pt>
                <c:pt idx="7379">
                  <c:v>0</c:v>
                </c:pt>
                <c:pt idx="7380">
                  <c:v>0</c:v>
                </c:pt>
                <c:pt idx="7381">
                  <c:v>0</c:v>
                </c:pt>
                <c:pt idx="7382">
                  <c:v>0</c:v>
                </c:pt>
                <c:pt idx="7383">
                  <c:v>0</c:v>
                </c:pt>
                <c:pt idx="7384">
                  <c:v>0</c:v>
                </c:pt>
                <c:pt idx="7385">
                  <c:v>0</c:v>
                </c:pt>
                <c:pt idx="7386">
                  <c:v>0</c:v>
                </c:pt>
                <c:pt idx="7387">
                  <c:v>0</c:v>
                </c:pt>
                <c:pt idx="7388">
                  <c:v>0</c:v>
                </c:pt>
                <c:pt idx="7389">
                  <c:v>0</c:v>
                </c:pt>
                <c:pt idx="7390">
                  <c:v>0</c:v>
                </c:pt>
                <c:pt idx="7391">
                  <c:v>0</c:v>
                </c:pt>
                <c:pt idx="7392">
                  <c:v>0</c:v>
                </c:pt>
                <c:pt idx="7393">
                  <c:v>0</c:v>
                </c:pt>
                <c:pt idx="7394">
                  <c:v>0</c:v>
                </c:pt>
                <c:pt idx="7395">
                  <c:v>0</c:v>
                </c:pt>
                <c:pt idx="7396">
                  <c:v>0</c:v>
                </c:pt>
                <c:pt idx="7397">
                  <c:v>0</c:v>
                </c:pt>
                <c:pt idx="7398">
                  <c:v>0</c:v>
                </c:pt>
                <c:pt idx="7399">
                  <c:v>0</c:v>
                </c:pt>
                <c:pt idx="7400">
                  <c:v>0</c:v>
                </c:pt>
                <c:pt idx="7401">
                  <c:v>0</c:v>
                </c:pt>
                <c:pt idx="7402">
                  <c:v>0</c:v>
                </c:pt>
                <c:pt idx="7403">
                  <c:v>0</c:v>
                </c:pt>
                <c:pt idx="7404">
                  <c:v>0</c:v>
                </c:pt>
                <c:pt idx="7405">
                  <c:v>0</c:v>
                </c:pt>
                <c:pt idx="7406">
                  <c:v>0</c:v>
                </c:pt>
                <c:pt idx="7407">
                  <c:v>0</c:v>
                </c:pt>
                <c:pt idx="7408">
                  <c:v>0</c:v>
                </c:pt>
                <c:pt idx="7409">
                  <c:v>0</c:v>
                </c:pt>
                <c:pt idx="7410">
                  <c:v>0</c:v>
                </c:pt>
                <c:pt idx="7411">
                  <c:v>0</c:v>
                </c:pt>
                <c:pt idx="7412">
                  <c:v>0</c:v>
                </c:pt>
                <c:pt idx="7413">
                  <c:v>0</c:v>
                </c:pt>
                <c:pt idx="7414">
                  <c:v>0</c:v>
                </c:pt>
                <c:pt idx="7415">
                  <c:v>0</c:v>
                </c:pt>
                <c:pt idx="7416">
                  <c:v>0</c:v>
                </c:pt>
                <c:pt idx="7417">
                  <c:v>0</c:v>
                </c:pt>
                <c:pt idx="7418">
                  <c:v>0</c:v>
                </c:pt>
                <c:pt idx="7419">
                  <c:v>0</c:v>
                </c:pt>
                <c:pt idx="7420">
                  <c:v>0</c:v>
                </c:pt>
                <c:pt idx="7421">
                  <c:v>0</c:v>
                </c:pt>
                <c:pt idx="7422">
                  <c:v>0</c:v>
                </c:pt>
                <c:pt idx="7423">
                  <c:v>0</c:v>
                </c:pt>
                <c:pt idx="7424">
                  <c:v>0</c:v>
                </c:pt>
                <c:pt idx="7425">
                  <c:v>0</c:v>
                </c:pt>
                <c:pt idx="7426">
                  <c:v>0</c:v>
                </c:pt>
                <c:pt idx="7427">
                  <c:v>0</c:v>
                </c:pt>
                <c:pt idx="7428">
                  <c:v>0</c:v>
                </c:pt>
                <c:pt idx="7429">
                  <c:v>0</c:v>
                </c:pt>
                <c:pt idx="7430">
                  <c:v>0</c:v>
                </c:pt>
                <c:pt idx="7431">
                  <c:v>0</c:v>
                </c:pt>
                <c:pt idx="7432">
                  <c:v>0</c:v>
                </c:pt>
                <c:pt idx="7433">
                  <c:v>0</c:v>
                </c:pt>
                <c:pt idx="7434">
                  <c:v>0</c:v>
                </c:pt>
                <c:pt idx="7435">
                  <c:v>0</c:v>
                </c:pt>
                <c:pt idx="7436">
                  <c:v>0</c:v>
                </c:pt>
                <c:pt idx="7437">
                  <c:v>0</c:v>
                </c:pt>
                <c:pt idx="7438">
                  <c:v>0</c:v>
                </c:pt>
                <c:pt idx="7439">
                  <c:v>0</c:v>
                </c:pt>
                <c:pt idx="7440">
                  <c:v>0</c:v>
                </c:pt>
                <c:pt idx="7441">
                  <c:v>0</c:v>
                </c:pt>
                <c:pt idx="7442">
                  <c:v>0</c:v>
                </c:pt>
                <c:pt idx="7443">
                  <c:v>0</c:v>
                </c:pt>
                <c:pt idx="7444">
                  <c:v>0</c:v>
                </c:pt>
                <c:pt idx="7445">
                  <c:v>0</c:v>
                </c:pt>
                <c:pt idx="7446">
                  <c:v>0</c:v>
                </c:pt>
                <c:pt idx="7447">
                  <c:v>0</c:v>
                </c:pt>
                <c:pt idx="7448">
                  <c:v>0</c:v>
                </c:pt>
                <c:pt idx="7449">
                  <c:v>0</c:v>
                </c:pt>
                <c:pt idx="7450">
                  <c:v>0</c:v>
                </c:pt>
                <c:pt idx="7451">
                  <c:v>0</c:v>
                </c:pt>
                <c:pt idx="7452">
                  <c:v>0</c:v>
                </c:pt>
                <c:pt idx="7453">
                  <c:v>0</c:v>
                </c:pt>
                <c:pt idx="7454">
                  <c:v>0</c:v>
                </c:pt>
                <c:pt idx="7455">
                  <c:v>0</c:v>
                </c:pt>
                <c:pt idx="7456">
                  <c:v>0</c:v>
                </c:pt>
                <c:pt idx="7457">
                  <c:v>0</c:v>
                </c:pt>
                <c:pt idx="7458">
                  <c:v>0</c:v>
                </c:pt>
                <c:pt idx="7459">
                  <c:v>0</c:v>
                </c:pt>
                <c:pt idx="7460">
                  <c:v>0</c:v>
                </c:pt>
                <c:pt idx="7461">
                  <c:v>0</c:v>
                </c:pt>
                <c:pt idx="7462">
                  <c:v>0</c:v>
                </c:pt>
                <c:pt idx="7463">
                  <c:v>0</c:v>
                </c:pt>
                <c:pt idx="7464">
                  <c:v>0</c:v>
                </c:pt>
                <c:pt idx="7465">
                  <c:v>0</c:v>
                </c:pt>
                <c:pt idx="7466">
                  <c:v>0</c:v>
                </c:pt>
                <c:pt idx="7467">
                  <c:v>0</c:v>
                </c:pt>
                <c:pt idx="7468">
                  <c:v>0</c:v>
                </c:pt>
                <c:pt idx="7469">
                  <c:v>0</c:v>
                </c:pt>
                <c:pt idx="7470">
                  <c:v>0</c:v>
                </c:pt>
                <c:pt idx="7471">
                  <c:v>0</c:v>
                </c:pt>
                <c:pt idx="7472">
                  <c:v>0</c:v>
                </c:pt>
                <c:pt idx="7473">
                  <c:v>0</c:v>
                </c:pt>
                <c:pt idx="7474">
                  <c:v>0</c:v>
                </c:pt>
                <c:pt idx="7475">
                  <c:v>0</c:v>
                </c:pt>
                <c:pt idx="7476">
                  <c:v>0</c:v>
                </c:pt>
                <c:pt idx="7477">
                  <c:v>0</c:v>
                </c:pt>
                <c:pt idx="7478">
                  <c:v>0</c:v>
                </c:pt>
                <c:pt idx="7479">
                  <c:v>0</c:v>
                </c:pt>
                <c:pt idx="7480">
                  <c:v>0</c:v>
                </c:pt>
                <c:pt idx="7481">
                  <c:v>0</c:v>
                </c:pt>
                <c:pt idx="7482">
                  <c:v>0</c:v>
                </c:pt>
                <c:pt idx="7483">
                  <c:v>0</c:v>
                </c:pt>
                <c:pt idx="7484">
                  <c:v>0</c:v>
                </c:pt>
                <c:pt idx="7485">
                  <c:v>0</c:v>
                </c:pt>
                <c:pt idx="7486">
                  <c:v>0</c:v>
                </c:pt>
                <c:pt idx="7487">
                  <c:v>0</c:v>
                </c:pt>
                <c:pt idx="7488">
                  <c:v>0</c:v>
                </c:pt>
                <c:pt idx="7489">
                  <c:v>0</c:v>
                </c:pt>
                <c:pt idx="7490">
                  <c:v>0</c:v>
                </c:pt>
                <c:pt idx="7491">
                  <c:v>0</c:v>
                </c:pt>
                <c:pt idx="7492">
                  <c:v>0</c:v>
                </c:pt>
                <c:pt idx="7493">
                  <c:v>0</c:v>
                </c:pt>
                <c:pt idx="7494">
                  <c:v>0</c:v>
                </c:pt>
                <c:pt idx="7495">
                  <c:v>0</c:v>
                </c:pt>
                <c:pt idx="7496">
                  <c:v>0</c:v>
                </c:pt>
                <c:pt idx="7497">
                  <c:v>0</c:v>
                </c:pt>
                <c:pt idx="7498">
                  <c:v>0</c:v>
                </c:pt>
                <c:pt idx="7499">
                  <c:v>0</c:v>
                </c:pt>
                <c:pt idx="7500">
                  <c:v>0</c:v>
                </c:pt>
                <c:pt idx="7501">
                  <c:v>0</c:v>
                </c:pt>
                <c:pt idx="7502">
                  <c:v>0</c:v>
                </c:pt>
                <c:pt idx="7503">
                  <c:v>0</c:v>
                </c:pt>
                <c:pt idx="7504">
                  <c:v>0</c:v>
                </c:pt>
                <c:pt idx="7505">
                  <c:v>0</c:v>
                </c:pt>
                <c:pt idx="7506">
                  <c:v>0</c:v>
                </c:pt>
                <c:pt idx="7507">
                  <c:v>0</c:v>
                </c:pt>
                <c:pt idx="7508">
                  <c:v>0</c:v>
                </c:pt>
                <c:pt idx="7509">
                  <c:v>0</c:v>
                </c:pt>
                <c:pt idx="7510">
                  <c:v>0</c:v>
                </c:pt>
                <c:pt idx="7511">
                  <c:v>0</c:v>
                </c:pt>
                <c:pt idx="7512">
                  <c:v>0</c:v>
                </c:pt>
                <c:pt idx="7513">
                  <c:v>0</c:v>
                </c:pt>
                <c:pt idx="7514">
                  <c:v>0</c:v>
                </c:pt>
                <c:pt idx="7515">
                  <c:v>0</c:v>
                </c:pt>
                <c:pt idx="7516">
                  <c:v>0</c:v>
                </c:pt>
                <c:pt idx="7517">
                  <c:v>0</c:v>
                </c:pt>
                <c:pt idx="7518">
                  <c:v>0</c:v>
                </c:pt>
                <c:pt idx="7519">
                  <c:v>0</c:v>
                </c:pt>
                <c:pt idx="7520">
                  <c:v>0</c:v>
                </c:pt>
                <c:pt idx="7521">
                  <c:v>0</c:v>
                </c:pt>
                <c:pt idx="7522">
                  <c:v>0</c:v>
                </c:pt>
                <c:pt idx="7523">
                  <c:v>0</c:v>
                </c:pt>
                <c:pt idx="7524">
                  <c:v>0</c:v>
                </c:pt>
                <c:pt idx="7525">
                  <c:v>0</c:v>
                </c:pt>
                <c:pt idx="7526">
                  <c:v>0</c:v>
                </c:pt>
                <c:pt idx="7527">
                  <c:v>0</c:v>
                </c:pt>
                <c:pt idx="7528">
                  <c:v>0</c:v>
                </c:pt>
                <c:pt idx="7529">
                  <c:v>0</c:v>
                </c:pt>
                <c:pt idx="7530">
                  <c:v>0</c:v>
                </c:pt>
                <c:pt idx="7531">
                  <c:v>0</c:v>
                </c:pt>
                <c:pt idx="7532">
                  <c:v>0</c:v>
                </c:pt>
                <c:pt idx="7533">
                  <c:v>0</c:v>
                </c:pt>
                <c:pt idx="7534">
                  <c:v>0</c:v>
                </c:pt>
                <c:pt idx="7535">
                  <c:v>0</c:v>
                </c:pt>
                <c:pt idx="7536">
                  <c:v>0</c:v>
                </c:pt>
                <c:pt idx="7537">
                  <c:v>0</c:v>
                </c:pt>
                <c:pt idx="7538">
                  <c:v>0</c:v>
                </c:pt>
                <c:pt idx="7539">
                  <c:v>0</c:v>
                </c:pt>
                <c:pt idx="7540">
                  <c:v>0</c:v>
                </c:pt>
                <c:pt idx="7541">
                  <c:v>0</c:v>
                </c:pt>
                <c:pt idx="7542">
                  <c:v>0</c:v>
                </c:pt>
                <c:pt idx="7543">
                  <c:v>0</c:v>
                </c:pt>
                <c:pt idx="7544">
                  <c:v>0</c:v>
                </c:pt>
                <c:pt idx="7545">
                  <c:v>0</c:v>
                </c:pt>
                <c:pt idx="7546">
                  <c:v>0</c:v>
                </c:pt>
                <c:pt idx="7547">
                  <c:v>0</c:v>
                </c:pt>
                <c:pt idx="7548">
                  <c:v>0</c:v>
                </c:pt>
                <c:pt idx="7549">
                  <c:v>0</c:v>
                </c:pt>
                <c:pt idx="7550">
                  <c:v>0</c:v>
                </c:pt>
                <c:pt idx="7551">
                  <c:v>0</c:v>
                </c:pt>
                <c:pt idx="7552">
                  <c:v>0</c:v>
                </c:pt>
                <c:pt idx="7553">
                  <c:v>0</c:v>
                </c:pt>
                <c:pt idx="7554">
                  <c:v>0</c:v>
                </c:pt>
                <c:pt idx="7555">
                  <c:v>0</c:v>
                </c:pt>
                <c:pt idx="7556">
                  <c:v>0</c:v>
                </c:pt>
                <c:pt idx="7557">
                  <c:v>0</c:v>
                </c:pt>
                <c:pt idx="7558">
                  <c:v>0</c:v>
                </c:pt>
                <c:pt idx="7559">
                  <c:v>0</c:v>
                </c:pt>
                <c:pt idx="7560">
                  <c:v>0</c:v>
                </c:pt>
                <c:pt idx="7561">
                  <c:v>0</c:v>
                </c:pt>
                <c:pt idx="7562">
                  <c:v>0</c:v>
                </c:pt>
                <c:pt idx="7563">
                  <c:v>0</c:v>
                </c:pt>
                <c:pt idx="7564">
                  <c:v>0</c:v>
                </c:pt>
                <c:pt idx="7565">
                  <c:v>0</c:v>
                </c:pt>
                <c:pt idx="7566">
                  <c:v>0</c:v>
                </c:pt>
                <c:pt idx="7567">
                  <c:v>0</c:v>
                </c:pt>
                <c:pt idx="7568">
                  <c:v>0</c:v>
                </c:pt>
                <c:pt idx="7569">
                  <c:v>0</c:v>
                </c:pt>
                <c:pt idx="7570">
                  <c:v>0</c:v>
                </c:pt>
                <c:pt idx="7571">
                  <c:v>0</c:v>
                </c:pt>
                <c:pt idx="7572">
                  <c:v>0</c:v>
                </c:pt>
                <c:pt idx="7573">
                  <c:v>0</c:v>
                </c:pt>
                <c:pt idx="7574">
                  <c:v>0</c:v>
                </c:pt>
                <c:pt idx="7575">
                  <c:v>0</c:v>
                </c:pt>
                <c:pt idx="7576">
                  <c:v>0</c:v>
                </c:pt>
                <c:pt idx="7577">
                  <c:v>0</c:v>
                </c:pt>
                <c:pt idx="7578">
                  <c:v>0</c:v>
                </c:pt>
                <c:pt idx="7579">
                  <c:v>0</c:v>
                </c:pt>
                <c:pt idx="7580">
                  <c:v>0</c:v>
                </c:pt>
                <c:pt idx="7581">
                  <c:v>0</c:v>
                </c:pt>
                <c:pt idx="7582">
                  <c:v>0</c:v>
                </c:pt>
                <c:pt idx="7583">
                  <c:v>0</c:v>
                </c:pt>
                <c:pt idx="7584">
                  <c:v>0</c:v>
                </c:pt>
                <c:pt idx="7585">
                  <c:v>0</c:v>
                </c:pt>
                <c:pt idx="7586">
                  <c:v>0</c:v>
                </c:pt>
                <c:pt idx="7587">
                  <c:v>0</c:v>
                </c:pt>
                <c:pt idx="7588">
                  <c:v>0</c:v>
                </c:pt>
                <c:pt idx="7589">
                  <c:v>0</c:v>
                </c:pt>
                <c:pt idx="7590">
                  <c:v>0</c:v>
                </c:pt>
                <c:pt idx="7591">
                  <c:v>0</c:v>
                </c:pt>
                <c:pt idx="7592">
                  <c:v>0</c:v>
                </c:pt>
                <c:pt idx="7593">
                  <c:v>0</c:v>
                </c:pt>
                <c:pt idx="7594">
                  <c:v>0</c:v>
                </c:pt>
                <c:pt idx="7595">
                  <c:v>0</c:v>
                </c:pt>
                <c:pt idx="7596">
                  <c:v>0</c:v>
                </c:pt>
                <c:pt idx="7597">
                  <c:v>0</c:v>
                </c:pt>
                <c:pt idx="7598">
                  <c:v>0</c:v>
                </c:pt>
                <c:pt idx="7599">
                  <c:v>0</c:v>
                </c:pt>
                <c:pt idx="7600">
                  <c:v>0</c:v>
                </c:pt>
                <c:pt idx="7601">
                  <c:v>0</c:v>
                </c:pt>
                <c:pt idx="7602">
                  <c:v>0</c:v>
                </c:pt>
                <c:pt idx="7603">
                  <c:v>0</c:v>
                </c:pt>
                <c:pt idx="7604">
                  <c:v>0</c:v>
                </c:pt>
                <c:pt idx="7605">
                  <c:v>0</c:v>
                </c:pt>
                <c:pt idx="7606">
                  <c:v>0</c:v>
                </c:pt>
                <c:pt idx="7607">
                  <c:v>0</c:v>
                </c:pt>
                <c:pt idx="7608">
                  <c:v>0</c:v>
                </c:pt>
                <c:pt idx="7609">
                  <c:v>0</c:v>
                </c:pt>
                <c:pt idx="7610">
                  <c:v>0</c:v>
                </c:pt>
                <c:pt idx="7611">
                  <c:v>0</c:v>
                </c:pt>
                <c:pt idx="7612">
                  <c:v>0</c:v>
                </c:pt>
                <c:pt idx="7613">
                  <c:v>0</c:v>
                </c:pt>
                <c:pt idx="7614">
                  <c:v>0</c:v>
                </c:pt>
                <c:pt idx="7615">
                  <c:v>0</c:v>
                </c:pt>
                <c:pt idx="7616">
                  <c:v>0</c:v>
                </c:pt>
                <c:pt idx="7617">
                  <c:v>0</c:v>
                </c:pt>
                <c:pt idx="7618">
                  <c:v>0</c:v>
                </c:pt>
                <c:pt idx="7619">
                  <c:v>0</c:v>
                </c:pt>
                <c:pt idx="7620">
                  <c:v>0</c:v>
                </c:pt>
                <c:pt idx="7621">
                  <c:v>0</c:v>
                </c:pt>
                <c:pt idx="7622">
                  <c:v>0</c:v>
                </c:pt>
                <c:pt idx="7623">
                  <c:v>0</c:v>
                </c:pt>
                <c:pt idx="7624">
                  <c:v>0</c:v>
                </c:pt>
                <c:pt idx="7625">
                  <c:v>0</c:v>
                </c:pt>
                <c:pt idx="7626">
                  <c:v>0</c:v>
                </c:pt>
                <c:pt idx="7627">
                  <c:v>0</c:v>
                </c:pt>
                <c:pt idx="7628">
                  <c:v>0</c:v>
                </c:pt>
                <c:pt idx="7629">
                  <c:v>0</c:v>
                </c:pt>
                <c:pt idx="7630">
                  <c:v>0</c:v>
                </c:pt>
                <c:pt idx="7631">
                  <c:v>0</c:v>
                </c:pt>
                <c:pt idx="7632">
                  <c:v>0</c:v>
                </c:pt>
                <c:pt idx="7633">
                  <c:v>0</c:v>
                </c:pt>
                <c:pt idx="7634">
                  <c:v>0</c:v>
                </c:pt>
                <c:pt idx="7635">
                  <c:v>0</c:v>
                </c:pt>
                <c:pt idx="7636">
                  <c:v>0</c:v>
                </c:pt>
                <c:pt idx="7637">
                  <c:v>0</c:v>
                </c:pt>
                <c:pt idx="7638">
                  <c:v>0</c:v>
                </c:pt>
                <c:pt idx="7639">
                  <c:v>0</c:v>
                </c:pt>
                <c:pt idx="7640">
                  <c:v>0</c:v>
                </c:pt>
                <c:pt idx="7641">
                  <c:v>0</c:v>
                </c:pt>
                <c:pt idx="7642">
                  <c:v>0</c:v>
                </c:pt>
                <c:pt idx="7643">
                  <c:v>0</c:v>
                </c:pt>
                <c:pt idx="7644">
                  <c:v>0</c:v>
                </c:pt>
                <c:pt idx="7645">
                  <c:v>0</c:v>
                </c:pt>
                <c:pt idx="7646">
                  <c:v>0</c:v>
                </c:pt>
                <c:pt idx="7647">
                  <c:v>0</c:v>
                </c:pt>
                <c:pt idx="7648">
                  <c:v>0</c:v>
                </c:pt>
                <c:pt idx="7649">
                  <c:v>0</c:v>
                </c:pt>
                <c:pt idx="7650">
                  <c:v>0</c:v>
                </c:pt>
                <c:pt idx="7651">
                  <c:v>0</c:v>
                </c:pt>
                <c:pt idx="7652">
                  <c:v>0</c:v>
                </c:pt>
                <c:pt idx="7653">
                  <c:v>0</c:v>
                </c:pt>
                <c:pt idx="7654">
                  <c:v>0</c:v>
                </c:pt>
                <c:pt idx="7655">
                  <c:v>0</c:v>
                </c:pt>
                <c:pt idx="7656">
                  <c:v>0</c:v>
                </c:pt>
                <c:pt idx="7657">
                  <c:v>0</c:v>
                </c:pt>
                <c:pt idx="7658">
                  <c:v>0</c:v>
                </c:pt>
                <c:pt idx="7659">
                  <c:v>0</c:v>
                </c:pt>
                <c:pt idx="7660">
                  <c:v>0</c:v>
                </c:pt>
                <c:pt idx="7661">
                  <c:v>0</c:v>
                </c:pt>
                <c:pt idx="7662">
                  <c:v>0</c:v>
                </c:pt>
                <c:pt idx="7663">
                  <c:v>0</c:v>
                </c:pt>
                <c:pt idx="7664">
                  <c:v>0</c:v>
                </c:pt>
                <c:pt idx="7665">
                  <c:v>0</c:v>
                </c:pt>
                <c:pt idx="7666">
                  <c:v>0</c:v>
                </c:pt>
                <c:pt idx="7667">
                  <c:v>0</c:v>
                </c:pt>
                <c:pt idx="7668">
                  <c:v>0</c:v>
                </c:pt>
                <c:pt idx="7669">
                  <c:v>0</c:v>
                </c:pt>
                <c:pt idx="7670">
                  <c:v>0</c:v>
                </c:pt>
                <c:pt idx="7671">
                  <c:v>0</c:v>
                </c:pt>
                <c:pt idx="7672">
                  <c:v>0</c:v>
                </c:pt>
                <c:pt idx="7673">
                  <c:v>0</c:v>
                </c:pt>
                <c:pt idx="7674">
                  <c:v>0</c:v>
                </c:pt>
                <c:pt idx="7675">
                  <c:v>0</c:v>
                </c:pt>
                <c:pt idx="7676">
                  <c:v>0</c:v>
                </c:pt>
                <c:pt idx="7677">
                  <c:v>0</c:v>
                </c:pt>
                <c:pt idx="7678">
                  <c:v>0</c:v>
                </c:pt>
                <c:pt idx="7679">
                  <c:v>0</c:v>
                </c:pt>
                <c:pt idx="7680">
                  <c:v>0</c:v>
                </c:pt>
                <c:pt idx="7681">
                  <c:v>0</c:v>
                </c:pt>
                <c:pt idx="7682">
                  <c:v>0</c:v>
                </c:pt>
                <c:pt idx="7683">
                  <c:v>0</c:v>
                </c:pt>
                <c:pt idx="7684">
                  <c:v>0</c:v>
                </c:pt>
                <c:pt idx="7685">
                  <c:v>0</c:v>
                </c:pt>
                <c:pt idx="7686">
                  <c:v>0</c:v>
                </c:pt>
                <c:pt idx="7687">
                  <c:v>0</c:v>
                </c:pt>
                <c:pt idx="7688">
                  <c:v>0</c:v>
                </c:pt>
                <c:pt idx="7689">
                  <c:v>0</c:v>
                </c:pt>
                <c:pt idx="7690">
                  <c:v>0</c:v>
                </c:pt>
                <c:pt idx="7691">
                  <c:v>0</c:v>
                </c:pt>
                <c:pt idx="7692">
                  <c:v>0</c:v>
                </c:pt>
                <c:pt idx="7693">
                  <c:v>0</c:v>
                </c:pt>
                <c:pt idx="7694">
                  <c:v>0</c:v>
                </c:pt>
                <c:pt idx="7695">
                  <c:v>0</c:v>
                </c:pt>
                <c:pt idx="7696">
                  <c:v>0</c:v>
                </c:pt>
                <c:pt idx="7697">
                  <c:v>0</c:v>
                </c:pt>
                <c:pt idx="7698">
                  <c:v>0</c:v>
                </c:pt>
                <c:pt idx="7699">
                  <c:v>0</c:v>
                </c:pt>
                <c:pt idx="7700">
                  <c:v>0</c:v>
                </c:pt>
                <c:pt idx="7701">
                  <c:v>0</c:v>
                </c:pt>
                <c:pt idx="7702">
                  <c:v>0</c:v>
                </c:pt>
                <c:pt idx="7703">
                  <c:v>0</c:v>
                </c:pt>
                <c:pt idx="7704">
                  <c:v>0</c:v>
                </c:pt>
                <c:pt idx="7705">
                  <c:v>0</c:v>
                </c:pt>
                <c:pt idx="7706">
                  <c:v>0</c:v>
                </c:pt>
                <c:pt idx="7707">
                  <c:v>0</c:v>
                </c:pt>
                <c:pt idx="7708">
                  <c:v>0</c:v>
                </c:pt>
                <c:pt idx="7709">
                  <c:v>0</c:v>
                </c:pt>
                <c:pt idx="7710">
                  <c:v>0</c:v>
                </c:pt>
                <c:pt idx="7711">
                  <c:v>0</c:v>
                </c:pt>
                <c:pt idx="7712">
                  <c:v>0</c:v>
                </c:pt>
                <c:pt idx="7713">
                  <c:v>0</c:v>
                </c:pt>
                <c:pt idx="7714">
                  <c:v>0</c:v>
                </c:pt>
                <c:pt idx="7715">
                  <c:v>0</c:v>
                </c:pt>
                <c:pt idx="7716">
                  <c:v>0</c:v>
                </c:pt>
                <c:pt idx="7717">
                  <c:v>0</c:v>
                </c:pt>
                <c:pt idx="7718">
                  <c:v>0</c:v>
                </c:pt>
                <c:pt idx="7719">
                  <c:v>0</c:v>
                </c:pt>
                <c:pt idx="7720">
                  <c:v>0</c:v>
                </c:pt>
                <c:pt idx="7721">
                  <c:v>0</c:v>
                </c:pt>
                <c:pt idx="7722">
                  <c:v>0</c:v>
                </c:pt>
                <c:pt idx="7723">
                  <c:v>0</c:v>
                </c:pt>
                <c:pt idx="7724">
                  <c:v>0</c:v>
                </c:pt>
                <c:pt idx="7725">
                  <c:v>0</c:v>
                </c:pt>
                <c:pt idx="7726">
                  <c:v>0</c:v>
                </c:pt>
                <c:pt idx="7727">
                  <c:v>0</c:v>
                </c:pt>
                <c:pt idx="7728">
                  <c:v>0</c:v>
                </c:pt>
                <c:pt idx="7729">
                  <c:v>0</c:v>
                </c:pt>
                <c:pt idx="7730">
                  <c:v>0</c:v>
                </c:pt>
                <c:pt idx="7731">
                  <c:v>0</c:v>
                </c:pt>
                <c:pt idx="7732">
                  <c:v>0</c:v>
                </c:pt>
                <c:pt idx="7733">
                  <c:v>0</c:v>
                </c:pt>
                <c:pt idx="7734">
                  <c:v>0</c:v>
                </c:pt>
                <c:pt idx="7735">
                  <c:v>0</c:v>
                </c:pt>
                <c:pt idx="7736">
                  <c:v>0</c:v>
                </c:pt>
                <c:pt idx="7737">
                  <c:v>0</c:v>
                </c:pt>
                <c:pt idx="7738">
                  <c:v>0</c:v>
                </c:pt>
                <c:pt idx="7739">
                  <c:v>0</c:v>
                </c:pt>
                <c:pt idx="7740">
                  <c:v>0</c:v>
                </c:pt>
                <c:pt idx="7741">
                  <c:v>0</c:v>
                </c:pt>
                <c:pt idx="7742">
                  <c:v>0</c:v>
                </c:pt>
                <c:pt idx="7743">
                  <c:v>0</c:v>
                </c:pt>
                <c:pt idx="7744">
                  <c:v>0</c:v>
                </c:pt>
                <c:pt idx="7745">
                  <c:v>0</c:v>
                </c:pt>
                <c:pt idx="7746">
                  <c:v>0</c:v>
                </c:pt>
                <c:pt idx="7747">
                  <c:v>0</c:v>
                </c:pt>
                <c:pt idx="7748">
                  <c:v>0</c:v>
                </c:pt>
                <c:pt idx="7749">
                  <c:v>0</c:v>
                </c:pt>
                <c:pt idx="7750">
                  <c:v>0</c:v>
                </c:pt>
                <c:pt idx="7751">
                  <c:v>0</c:v>
                </c:pt>
                <c:pt idx="7752">
                  <c:v>0</c:v>
                </c:pt>
                <c:pt idx="7753">
                  <c:v>0</c:v>
                </c:pt>
                <c:pt idx="7754">
                  <c:v>0</c:v>
                </c:pt>
                <c:pt idx="7755">
                  <c:v>0</c:v>
                </c:pt>
                <c:pt idx="7756">
                  <c:v>0</c:v>
                </c:pt>
                <c:pt idx="7757">
                  <c:v>0</c:v>
                </c:pt>
                <c:pt idx="7758">
                  <c:v>0</c:v>
                </c:pt>
                <c:pt idx="7759">
                  <c:v>0</c:v>
                </c:pt>
                <c:pt idx="7760">
                  <c:v>0</c:v>
                </c:pt>
                <c:pt idx="7761">
                  <c:v>0</c:v>
                </c:pt>
                <c:pt idx="7762">
                  <c:v>0</c:v>
                </c:pt>
                <c:pt idx="7763">
                  <c:v>0</c:v>
                </c:pt>
                <c:pt idx="7764">
                  <c:v>0</c:v>
                </c:pt>
                <c:pt idx="7765">
                  <c:v>0</c:v>
                </c:pt>
                <c:pt idx="7766">
                  <c:v>0</c:v>
                </c:pt>
                <c:pt idx="7767">
                  <c:v>0</c:v>
                </c:pt>
                <c:pt idx="7768">
                  <c:v>0</c:v>
                </c:pt>
                <c:pt idx="7769">
                  <c:v>0</c:v>
                </c:pt>
                <c:pt idx="7770">
                  <c:v>0</c:v>
                </c:pt>
                <c:pt idx="7771">
                  <c:v>0</c:v>
                </c:pt>
                <c:pt idx="7772">
                  <c:v>0</c:v>
                </c:pt>
                <c:pt idx="7773">
                  <c:v>0</c:v>
                </c:pt>
                <c:pt idx="7774">
                  <c:v>0</c:v>
                </c:pt>
                <c:pt idx="7775">
                  <c:v>0</c:v>
                </c:pt>
                <c:pt idx="7776">
                  <c:v>0</c:v>
                </c:pt>
                <c:pt idx="7777">
                  <c:v>0</c:v>
                </c:pt>
                <c:pt idx="7778">
                  <c:v>0</c:v>
                </c:pt>
                <c:pt idx="7779">
                  <c:v>0</c:v>
                </c:pt>
                <c:pt idx="7780">
                  <c:v>0</c:v>
                </c:pt>
                <c:pt idx="7781">
                  <c:v>0</c:v>
                </c:pt>
                <c:pt idx="7782">
                  <c:v>0</c:v>
                </c:pt>
                <c:pt idx="7783">
                  <c:v>0</c:v>
                </c:pt>
                <c:pt idx="7784">
                  <c:v>0</c:v>
                </c:pt>
                <c:pt idx="7785">
                  <c:v>0</c:v>
                </c:pt>
                <c:pt idx="7786">
                  <c:v>0</c:v>
                </c:pt>
                <c:pt idx="7787">
                  <c:v>0</c:v>
                </c:pt>
                <c:pt idx="7788">
                  <c:v>0</c:v>
                </c:pt>
                <c:pt idx="7789">
                  <c:v>0</c:v>
                </c:pt>
                <c:pt idx="7790">
                  <c:v>0</c:v>
                </c:pt>
                <c:pt idx="7791">
                  <c:v>0</c:v>
                </c:pt>
                <c:pt idx="7792">
                  <c:v>0</c:v>
                </c:pt>
                <c:pt idx="7793">
                  <c:v>0</c:v>
                </c:pt>
                <c:pt idx="7794">
                  <c:v>0</c:v>
                </c:pt>
                <c:pt idx="7795">
                  <c:v>0</c:v>
                </c:pt>
                <c:pt idx="7796">
                  <c:v>0</c:v>
                </c:pt>
                <c:pt idx="7797">
                  <c:v>0</c:v>
                </c:pt>
                <c:pt idx="7798">
                  <c:v>0</c:v>
                </c:pt>
                <c:pt idx="7799">
                  <c:v>0</c:v>
                </c:pt>
                <c:pt idx="7800">
                  <c:v>0</c:v>
                </c:pt>
                <c:pt idx="7801">
                  <c:v>0</c:v>
                </c:pt>
                <c:pt idx="7802">
                  <c:v>0</c:v>
                </c:pt>
                <c:pt idx="7803">
                  <c:v>0</c:v>
                </c:pt>
                <c:pt idx="7804">
                  <c:v>0</c:v>
                </c:pt>
                <c:pt idx="7805">
                  <c:v>0</c:v>
                </c:pt>
                <c:pt idx="7806">
                  <c:v>0</c:v>
                </c:pt>
                <c:pt idx="7807">
                  <c:v>0</c:v>
                </c:pt>
                <c:pt idx="7808">
                  <c:v>0</c:v>
                </c:pt>
                <c:pt idx="7809">
                  <c:v>0</c:v>
                </c:pt>
                <c:pt idx="7810">
                  <c:v>0</c:v>
                </c:pt>
                <c:pt idx="7811">
                  <c:v>0</c:v>
                </c:pt>
                <c:pt idx="7812">
                  <c:v>0</c:v>
                </c:pt>
                <c:pt idx="7813">
                  <c:v>0</c:v>
                </c:pt>
                <c:pt idx="7814">
                  <c:v>0</c:v>
                </c:pt>
                <c:pt idx="7815">
                  <c:v>0</c:v>
                </c:pt>
                <c:pt idx="7816">
                  <c:v>0</c:v>
                </c:pt>
                <c:pt idx="7817">
                  <c:v>0</c:v>
                </c:pt>
                <c:pt idx="7818">
                  <c:v>0</c:v>
                </c:pt>
                <c:pt idx="7819">
                  <c:v>0</c:v>
                </c:pt>
                <c:pt idx="7820">
                  <c:v>0</c:v>
                </c:pt>
                <c:pt idx="7821">
                  <c:v>0</c:v>
                </c:pt>
                <c:pt idx="7822">
                  <c:v>0</c:v>
                </c:pt>
                <c:pt idx="7823">
                  <c:v>0</c:v>
                </c:pt>
                <c:pt idx="7824">
                  <c:v>0</c:v>
                </c:pt>
                <c:pt idx="7825">
                  <c:v>0</c:v>
                </c:pt>
                <c:pt idx="7826">
                  <c:v>0</c:v>
                </c:pt>
                <c:pt idx="7827">
                  <c:v>0</c:v>
                </c:pt>
                <c:pt idx="7828">
                  <c:v>0</c:v>
                </c:pt>
                <c:pt idx="7829">
                  <c:v>0</c:v>
                </c:pt>
                <c:pt idx="7830">
                  <c:v>0</c:v>
                </c:pt>
                <c:pt idx="7831">
                  <c:v>0</c:v>
                </c:pt>
                <c:pt idx="7832">
                  <c:v>0</c:v>
                </c:pt>
                <c:pt idx="7833">
                  <c:v>0</c:v>
                </c:pt>
                <c:pt idx="7834">
                  <c:v>0</c:v>
                </c:pt>
                <c:pt idx="7835">
                  <c:v>0</c:v>
                </c:pt>
                <c:pt idx="7836">
                  <c:v>0</c:v>
                </c:pt>
                <c:pt idx="7837">
                  <c:v>0</c:v>
                </c:pt>
                <c:pt idx="7838">
                  <c:v>0</c:v>
                </c:pt>
                <c:pt idx="7839">
                  <c:v>0</c:v>
                </c:pt>
                <c:pt idx="7840">
                  <c:v>0</c:v>
                </c:pt>
                <c:pt idx="7841">
                  <c:v>0</c:v>
                </c:pt>
                <c:pt idx="7842">
                  <c:v>0</c:v>
                </c:pt>
                <c:pt idx="7843">
                  <c:v>0</c:v>
                </c:pt>
                <c:pt idx="7844">
                  <c:v>0</c:v>
                </c:pt>
                <c:pt idx="7845">
                  <c:v>0</c:v>
                </c:pt>
                <c:pt idx="7846">
                  <c:v>0</c:v>
                </c:pt>
                <c:pt idx="7847">
                  <c:v>0</c:v>
                </c:pt>
                <c:pt idx="7848">
                  <c:v>0</c:v>
                </c:pt>
                <c:pt idx="7849">
                  <c:v>0</c:v>
                </c:pt>
                <c:pt idx="7850">
                  <c:v>0</c:v>
                </c:pt>
                <c:pt idx="7851">
                  <c:v>0</c:v>
                </c:pt>
                <c:pt idx="7852">
                  <c:v>0</c:v>
                </c:pt>
                <c:pt idx="7853">
                  <c:v>0</c:v>
                </c:pt>
                <c:pt idx="7854">
                  <c:v>0</c:v>
                </c:pt>
                <c:pt idx="7855">
                  <c:v>0</c:v>
                </c:pt>
                <c:pt idx="7856">
                  <c:v>0</c:v>
                </c:pt>
                <c:pt idx="7857">
                  <c:v>0</c:v>
                </c:pt>
                <c:pt idx="7858">
                  <c:v>0</c:v>
                </c:pt>
                <c:pt idx="7859">
                  <c:v>0</c:v>
                </c:pt>
                <c:pt idx="7860">
                  <c:v>0</c:v>
                </c:pt>
                <c:pt idx="7861">
                  <c:v>0</c:v>
                </c:pt>
                <c:pt idx="7862">
                  <c:v>0</c:v>
                </c:pt>
                <c:pt idx="7863">
                  <c:v>0</c:v>
                </c:pt>
                <c:pt idx="7864">
                  <c:v>0</c:v>
                </c:pt>
                <c:pt idx="7865">
                  <c:v>0</c:v>
                </c:pt>
                <c:pt idx="7866">
                  <c:v>0</c:v>
                </c:pt>
                <c:pt idx="7867">
                  <c:v>0</c:v>
                </c:pt>
                <c:pt idx="7868">
                  <c:v>0</c:v>
                </c:pt>
                <c:pt idx="7869">
                  <c:v>0</c:v>
                </c:pt>
                <c:pt idx="7870">
                  <c:v>0</c:v>
                </c:pt>
                <c:pt idx="7871">
                  <c:v>0</c:v>
                </c:pt>
                <c:pt idx="7872">
                  <c:v>0</c:v>
                </c:pt>
                <c:pt idx="7873">
                  <c:v>0</c:v>
                </c:pt>
                <c:pt idx="7874">
                  <c:v>0</c:v>
                </c:pt>
                <c:pt idx="7875">
                  <c:v>0</c:v>
                </c:pt>
                <c:pt idx="7876">
                  <c:v>0</c:v>
                </c:pt>
                <c:pt idx="7877">
                  <c:v>0</c:v>
                </c:pt>
                <c:pt idx="7878">
                  <c:v>0</c:v>
                </c:pt>
                <c:pt idx="7879">
                  <c:v>0</c:v>
                </c:pt>
                <c:pt idx="7880">
                  <c:v>0</c:v>
                </c:pt>
                <c:pt idx="7881">
                  <c:v>0</c:v>
                </c:pt>
                <c:pt idx="7882">
                  <c:v>0</c:v>
                </c:pt>
                <c:pt idx="7883">
                  <c:v>0</c:v>
                </c:pt>
                <c:pt idx="7884">
                  <c:v>0</c:v>
                </c:pt>
                <c:pt idx="7885">
                  <c:v>0</c:v>
                </c:pt>
                <c:pt idx="7886">
                  <c:v>0</c:v>
                </c:pt>
                <c:pt idx="7887">
                  <c:v>0</c:v>
                </c:pt>
                <c:pt idx="7888">
                  <c:v>0</c:v>
                </c:pt>
                <c:pt idx="7889">
                  <c:v>0</c:v>
                </c:pt>
                <c:pt idx="7890">
                  <c:v>0</c:v>
                </c:pt>
                <c:pt idx="7891">
                  <c:v>0</c:v>
                </c:pt>
                <c:pt idx="7892">
                  <c:v>0</c:v>
                </c:pt>
                <c:pt idx="7893">
                  <c:v>0</c:v>
                </c:pt>
                <c:pt idx="7894">
                  <c:v>0</c:v>
                </c:pt>
                <c:pt idx="7895">
                  <c:v>0</c:v>
                </c:pt>
                <c:pt idx="7896">
                  <c:v>0</c:v>
                </c:pt>
                <c:pt idx="7897">
                  <c:v>0</c:v>
                </c:pt>
                <c:pt idx="7898">
                  <c:v>0</c:v>
                </c:pt>
                <c:pt idx="7899">
                  <c:v>0</c:v>
                </c:pt>
                <c:pt idx="7900">
                  <c:v>0</c:v>
                </c:pt>
                <c:pt idx="7901">
                  <c:v>0</c:v>
                </c:pt>
                <c:pt idx="7902">
                  <c:v>0</c:v>
                </c:pt>
                <c:pt idx="7903">
                  <c:v>0</c:v>
                </c:pt>
                <c:pt idx="7904">
                  <c:v>0</c:v>
                </c:pt>
                <c:pt idx="7905">
                  <c:v>0</c:v>
                </c:pt>
                <c:pt idx="7906">
                  <c:v>0</c:v>
                </c:pt>
                <c:pt idx="7907">
                  <c:v>0</c:v>
                </c:pt>
                <c:pt idx="7908">
                  <c:v>0</c:v>
                </c:pt>
                <c:pt idx="7909">
                  <c:v>0</c:v>
                </c:pt>
                <c:pt idx="7910">
                  <c:v>0</c:v>
                </c:pt>
                <c:pt idx="7911">
                  <c:v>0</c:v>
                </c:pt>
                <c:pt idx="7912">
                  <c:v>0</c:v>
                </c:pt>
                <c:pt idx="7913">
                  <c:v>0</c:v>
                </c:pt>
                <c:pt idx="7914">
                  <c:v>0</c:v>
                </c:pt>
                <c:pt idx="7915">
                  <c:v>0</c:v>
                </c:pt>
                <c:pt idx="7916">
                  <c:v>0</c:v>
                </c:pt>
                <c:pt idx="7917">
                  <c:v>0</c:v>
                </c:pt>
                <c:pt idx="7918">
                  <c:v>0</c:v>
                </c:pt>
                <c:pt idx="7919">
                  <c:v>0</c:v>
                </c:pt>
                <c:pt idx="7920">
                  <c:v>0</c:v>
                </c:pt>
                <c:pt idx="7921">
                  <c:v>0</c:v>
                </c:pt>
                <c:pt idx="7922">
                  <c:v>0</c:v>
                </c:pt>
                <c:pt idx="7923">
                  <c:v>0</c:v>
                </c:pt>
                <c:pt idx="7924">
                  <c:v>0</c:v>
                </c:pt>
                <c:pt idx="7925">
                  <c:v>0</c:v>
                </c:pt>
                <c:pt idx="7926">
                  <c:v>0</c:v>
                </c:pt>
                <c:pt idx="7927">
                  <c:v>0</c:v>
                </c:pt>
                <c:pt idx="7928">
                  <c:v>0</c:v>
                </c:pt>
                <c:pt idx="7929">
                  <c:v>0</c:v>
                </c:pt>
                <c:pt idx="7930">
                  <c:v>0</c:v>
                </c:pt>
                <c:pt idx="7931">
                  <c:v>0</c:v>
                </c:pt>
                <c:pt idx="7932">
                  <c:v>0</c:v>
                </c:pt>
                <c:pt idx="7933">
                  <c:v>0</c:v>
                </c:pt>
                <c:pt idx="7934">
                  <c:v>0</c:v>
                </c:pt>
                <c:pt idx="7935">
                  <c:v>0</c:v>
                </c:pt>
                <c:pt idx="7936">
                  <c:v>0</c:v>
                </c:pt>
                <c:pt idx="7937">
                  <c:v>0</c:v>
                </c:pt>
                <c:pt idx="7938">
                  <c:v>0</c:v>
                </c:pt>
                <c:pt idx="7939">
                  <c:v>0</c:v>
                </c:pt>
                <c:pt idx="7940">
                  <c:v>0</c:v>
                </c:pt>
                <c:pt idx="7941">
                  <c:v>0</c:v>
                </c:pt>
                <c:pt idx="7942">
                  <c:v>0</c:v>
                </c:pt>
                <c:pt idx="7943">
                  <c:v>0</c:v>
                </c:pt>
                <c:pt idx="7944">
                  <c:v>0</c:v>
                </c:pt>
                <c:pt idx="7945">
                  <c:v>0</c:v>
                </c:pt>
                <c:pt idx="7946">
                  <c:v>0</c:v>
                </c:pt>
                <c:pt idx="7947">
                  <c:v>0</c:v>
                </c:pt>
                <c:pt idx="7948">
                  <c:v>0</c:v>
                </c:pt>
                <c:pt idx="7949">
                  <c:v>0</c:v>
                </c:pt>
                <c:pt idx="7950">
                  <c:v>0</c:v>
                </c:pt>
                <c:pt idx="7951">
                  <c:v>0</c:v>
                </c:pt>
                <c:pt idx="7952">
                  <c:v>0</c:v>
                </c:pt>
                <c:pt idx="7953">
                  <c:v>0</c:v>
                </c:pt>
                <c:pt idx="7954">
                  <c:v>0</c:v>
                </c:pt>
                <c:pt idx="7955">
                  <c:v>0</c:v>
                </c:pt>
                <c:pt idx="7956">
                  <c:v>0</c:v>
                </c:pt>
                <c:pt idx="7957">
                  <c:v>0</c:v>
                </c:pt>
                <c:pt idx="7958">
                  <c:v>0</c:v>
                </c:pt>
                <c:pt idx="7959">
                  <c:v>0</c:v>
                </c:pt>
                <c:pt idx="7960">
                  <c:v>0</c:v>
                </c:pt>
                <c:pt idx="7961">
                  <c:v>0</c:v>
                </c:pt>
                <c:pt idx="7962">
                  <c:v>0</c:v>
                </c:pt>
                <c:pt idx="7963">
                  <c:v>0</c:v>
                </c:pt>
                <c:pt idx="7964">
                  <c:v>0</c:v>
                </c:pt>
                <c:pt idx="7965">
                  <c:v>0</c:v>
                </c:pt>
                <c:pt idx="7966">
                  <c:v>0</c:v>
                </c:pt>
                <c:pt idx="7967">
                  <c:v>0</c:v>
                </c:pt>
                <c:pt idx="7968">
                  <c:v>0</c:v>
                </c:pt>
                <c:pt idx="7969">
                  <c:v>0</c:v>
                </c:pt>
                <c:pt idx="7970">
                  <c:v>0</c:v>
                </c:pt>
                <c:pt idx="7971">
                  <c:v>0</c:v>
                </c:pt>
                <c:pt idx="7972">
                  <c:v>0</c:v>
                </c:pt>
                <c:pt idx="7973">
                  <c:v>0</c:v>
                </c:pt>
                <c:pt idx="7974">
                  <c:v>0</c:v>
                </c:pt>
                <c:pt idx="7975">
                  <c:v>0</c:v>
                </c:pt>
                <c:pt idx="7976">
                  <c:v>0</c:v>
                </c:pt>
                <c:pt idx="7977">
                  <c:v>0</c:v>
                </c:pt>
                <c:pt idx="7978">
                  <c:v>0</c:v>
                </c:pt>
                <c:pt idx="7979">
                  <c:v>0</c:v>
                </c:pt>
                <c:pt idx="7980">
                  <c:v>0</c:v>
                </c:pt>
                <c:pt idx="7981">
                  <c:v>0</c:v>
                </c:pt>
                <c:pt idx="7982">
                  <c:v>0</c:v>
                </c:pt>
                <c:pt idx="7983">
                  <c:v>0</c:v>
                </c:pt>
                <c:pt idx="7984">
                  <c:v>0</c:v>
                </c:pt>
                <c:pt idx="7985">
                  <c:v>0</c:v>
                </c:pt>
                <c:pt idx="7986">
                  <c:v>0</c:v>
                </c:pt>
                <c:pt idx="7987">
                  <c:v>0</c:v>
                </c:pt>
                <c:pt idx="7988">
                  <c:v>0</c:v>
                </c:pt>
                <c:pt idx="7989">
                  <c:v>0</c:v>
                </c:pt>
                <c:pt idx="7990">
                  <c:v>0</c:v>
                </c:pt>
                <c:pt idx="7991">
                  <c:v>0</c:v>
                </c:pt>
                <c:pt idx="7992">
                  <c:v>0</c:v>
                </c:pt>
                <c:pt idx="7993">
                  <c:v>0</c:v>
                </c:pt>
                <c:pt idx="7994">
                  <c:v>0</c:v>
                </c:pt>
                <c:pt idx="7995">
                  <c:v>0</c:v>
                </c:pt>
                <c:pt idx="7996">
                  <c:v>0</c:v>
                </c:pt>
                <c:pt idx="7997">
                  <c:v>0</c:v>
                </c:pt>
                <c:pt idx="7998">
                  <c:v>0</c:v>
                </c:pt>
                <c:pt idx="7999">
                  <c:v>0</c:v>
                </c:pt>
                <c:pt idx="8000">
                  <c:v>0</c:v>
                </c:pt>
                <c:pt idx="8001">
                  <c:v>0</c:v>
                </c:pt>
                <c:pt idx="8002">
                  <c:v>0</c:v>
                </c:pt>
                <c:pt idx="8003">
                  <c:v>0</c:v>
                </c:pt>
                <c:pt idx="8004">
                  <c:v>0</c:v>
                </c:pt>
                <c:pt idx="8005">
                  <c:v>0</c:v>
                </c:pt>
                <c:pt idx="8006">
                  <c:v>0</c:v>
                </c:pt>
                <c:pt idx="8007">
                  <c:v>0</c:v>
                </c:pt>
                <c:pt idx="8008">
                  <c:v>0</c:v>
                </c:pt>
                <c:pt idx="8009">
                  <c:v>0</c:v>
                </c:pt>
                <c:pt idx="8010">
                  <c:v>0</c:v>
                </c:pt>
                <c:pt idx="8011">
                  <c:v>0</c:v>
                </c:pt>
                <c:pt idx="8012">
                  <c:v>0</c:v>
                </c:pt>
                <c:pt idx="8013">
                  <c:v>0</c:v>
                </c:pt>
                <c:pt idx="8014">
                  <c:v>0</c:v>
                </c:pt>
                <c:pt idx="8015">
                  <c:v>0</c:v>
                </c:pt>
                <c:pt idx="8016">
                  <c:v>0</c:v>
                </c:pt>
                <c:pt idx="8017">
                  <c:v>0</c:v>
                </c:pt>
                <c:pt idx="8018">
                  <c:v>0</c:v>
                </c:pt>
                <c:pt idx="8019">
                  <c:v>0</c:v>
                </c:pt>
                <c:pt idx="8020">
                  <c:v>0</c:v>
                </c:pt>
                <c:pt idx="8021">
                  <c:v>0</c:v>
                </c:pt>
                <c:pt idx="8022">
                  <c:v>0</c:v>
                </c:pt>
                <c:pt idx="8023">
                  <c:v>0</c:v>
                </c:pt>
                <c:pt idx="8024">
                  <c:v>0</c:v>
                </c:pt>
                <c:pt idx="8025">
                  <c:v>0</c:v>
                </c:pt>
                <c:pt idx="8026">
                  <c:v>0</c:v>
                </c:pt>
                <c:pt idx="8027">
                  <c:v>0</c:v>
                </c:pt>
                <c:pt idx="8028">
                  <c:v>0</c:v>
                </c:pt>
                <c:pt idx="8029">
                  <c:v>0</c:v>
                </c:pt>
                <c:pt idx="8030">
                  <c:v>0</c:v>
                </c:pt>
                <c:pt idx="8031">
                  <c:v>0</c:v>
                </c:pt>
                <c:pt idx="8032">
                  <c:v>0</c:v>
                </c:pt>
                <c:pt idx="8033">
                  <c:v>0</c:v>
                </c:pt>
                <c:pt idx="8034">
                  <c:v>0</c:v>
                </c:pt>
                <c:pt idx="8035">
                  <c:v>0</c:v>
                </c:pt>
                <c:pt idx="8036">
                  <c:v>0</c:v>
                </c:pt>
                <c:pt idx="8037">
                  <c:v>0</c:v>
                </c:pt>
                <c:pt idx="8038">
                  <c:v>0</c:v>
                </c:pt>
                <c:pt idx="8039">
                  <c:v>0</c:v>
                </c:pt>
                <c:pt idx="8040">
                  <c:v>0</c:v>
                </c:pt>
                <c:pt idx="8041">
                  <c:v>0</c:v>
                </c:pt>
                <c:pt idx="8042">
                  <c:v>0</c:v>
                </c:pt>
                <c:pt idx="8043">
                  <c:v>0</c:v>
                </c:pt>
                <c:pt idx="8044">
                  <c:v>0</c:v>
                </c:pt>
                <c:pt idx="8045">
                  <c:v>0</c:v>
                </c:pt>
                <c:pt idx="8046">
                  <c:v>0</c:v>
                </c:pt>
                <c:pt idx="8047">
                  <c:v>0</c:v>
                </c:pt>
                <c:pt idx="8048">
                  <c:v>0</c:v>
                </c:pt>
                <c:pt idx="8049">
                  <c:v>0</c:v>
                </c:pt>
                <c:pt idx="8050">
                  <c:v>0</c:v>
                </c:pt>
                <c:pt idx="8051">
                  <c:v>0</c:v>
                </c:pt>
                <c:pt idx="8052">
                  <c:v>0</c:v>
                </c:pt>
                <c:pt idx="8053">
                  <c:v>0</c:v>
                </c:pt>
                <c:pt idx="8054">
                  <c:v>0</c:v>
                </c:pt>
                <c:pt idx="8055">
                  <c:v>0</c:v>
                </c:pt>
                <c:pt idx="8056">
                  <c:v>0</c:v>
                </c:pt>
                <c:pt idx="8057">
                  <c:v>0</c:v>
                </c:pt>
                <c:pt idx="8058">
                  <c:v>0</c:v>
                </c:pt>
                <c:pt idx="8059">
                  <c:v>0</c:v>
                </c:pt>
                <c:pt idx="8060">
                  <c:v>0</c:v>
                </c:pt>
                <c:pt idx="8061">
                  <c:v>0</c:v>
                </c:pt>
                <c:pt idx="8062">
                  <c:v>0</c:v>
                </c:pt>
                <c:pt idx="8063">
                  <c:v>0</c:v>
                </c:pt>
                <c:pt idx="8064">
                  <c:v>0</c:v>
                </c:pt>
                <c:pt idx="8065">
                  <c:v>0</c:v>
                </c:pt>
                <c:pt idx="8066">
                  <c:v>0</c:v>
                </c:pt>
                <c:pt idx="8067">
                  <c:v>0</c:v>
                </c:pt>
                <c:pt idx="8068">
                  <c:v>0</c:v>
                </c:pt>
                <c:pt idx="8069">
                  <c:v>0</c:v>
                </c:pt>
                <c:pt idx="8070">
                  <c:v>0</c:v>
                </c:pt>
                <c:pt idx="8071">
                  <c:v>0</c:v>
                </c:pt>
                <c:pt idx="8072">
                  <c:v>0</c:v>
                </c:pt>
                <c:pt idx="8073">
                  <c:v>0</c:v>
                </c:pt>
                <c:pt idx="8074">
                  <c:v>0</c:v>
                </c:pt>
                <c:pt idx="8075">
                  <c:v>0</c:v>
                </c:pt>
                <c:pt idx="8076">
                  <c:v>0</c:v>
                </c:pt>
                <c:pt idx="8077">
                  <c:v>0</c:v>
                </c:pt>
                <c:pt idx="8078">
                  <c:v>0</c:v>
                </c:pt>
                <c:pt idx="8079">
                  <c:v>0</c:v>
                </c:pt>
                <c:pt idx="8080">
                  <c:v>0</c:v>
                </c:pt>
                <c:pt idx="8081">
                  <c:v>0</c:v>
                </c:pt>
                <c:pt idx="8082">
                  <c:v>0</c:v>
                </c:pt>
                <c:pt idx="8083">
                  <c:v>0</c:v>
                </c:pt>
                <c:pt idx="8084">
                  <c:v>0</c:v>
                </c:pt>
                <c:pt idx="8085">
                  <c:v>0</c:v>
                </c:pt>
                <c:pt idx="8086">
                  <c:v>0</c:v>
                </c:pt>
                <c:pt idx="8087">
                  <c:v>0</c:v>
                </c:pt>
                <c:pt idx="8088">
                  <c:v>0</c:v>
                </c:pt>
                <c:pt idx="8089">
                  <c:v>0</c:v>
                </c:pt>
                <c:pt idx="8090">
                  <c:v>0</c:v>
                </c:pt>
                <c:pt idx="8091">
                  <c:v>0</c:v>
                </c:pt>
                <c:pt idx="8092">
                  <c:v>0</c:v>
                </c:pt>
                <c:pt idx="8093">
                  <c:v>0</c:v>
                </c:pt>
                <c:pt idx="8094">
                  <c:v>0</c:v>
                </c:pt>
                <c:pt idx="8095">
                  <c:v>0</c:v>
                </c:pt>
                <c:pt idx="8096">
                  <c:v>0</c:v>
                </c:pt>
                <c:pt idx="8097">
                  <c:v>0</c:v>
                </c:pt>
                <c:pt idx="8098">
                  <c:v>0</c:v>
                </c:pt>
                <c:pt idx="8099">
                  <c:v>0</c:v>
                </c:pt>
                <c:pt idx="8100">
                  <c:v>0</c:v>
                </c:pt>
                <c:pt idx="8101">
                  <c:v>0</c:v>
                </c:pt>
                <c:pt idx="8102">
                  <c:v>0</c:v>
                </c:pt>
                <c:pt idx="8103">
                  <c:v>0</c:v>
                </c:pt>
                <c:pt idx="8104">
                  <c:v>0</c:v>
                </c:pt>
                <c:pt idx="8105">
                  <c:v>0</c:v>
                </c:pt>
                <c:pt idx="8106">
                  <c:v>0</c:v>
                </c:pt>
                <c:pt idx="8107">
                  <c:v>0</c:v>
                </c:pt>
                <c:pt idx="8108">
                  <c:v>0</c:v>
                </c:pt>
                <c:pt idx="8109">
                  <c:v>0</c:v>
                </c:pt>
                <c:pt idx="8110">
                  <c:v>0</c:v>
                </c:pt>
                <c:pt idx="8111">
                  <c:v>0</c:v>
                </c:pt>
                <c:pt idx="8112">
                  <c:v>0</c:v>
                </c:pt>
                <c:pt idx="8113">
                  <c:v>0</c:v>
                </c:pt>
                <c:pt idx="8114">
                  <c:v>0</c:v>
                </c:pt>
                <c:pt idx="8115">
                  <c:v>0</c:v>
                </c:pt>
                <c:pt idx="8116">
                  <c:v>0</c:v>
                </c:pt>
                <c:pt idx="8117">
                  <c:v>0</c:v>
                </c:pt>
                <c:pt idx="8118">
                  <c:v>0</c:v>
                </c:pt>
                <c:pt idx="8119">
                  <c:v>0</c:v>
                </c:pt>
                <c:pt idx="8120">
                  <c:v>0</c:v>
                </c:pt>
                <c:pt idx="8121">
                  <c:v>0</c:v>
                </c:pt>
                <c:pt idx="8122">
                  <c:v>0</c:v>
                </c:pt>
                <c:pt idx="8123">
                  <c:v>0</c:v>
                </c:pt>
                <c:pt idx="8124">
                  <c:v>0</c:v>
                </c:pt>
                <c:pt idx="8125">
                  <c:v>0</c:v>
                </c:pt>
                <c:pt idx="8126">
                  <c:v>0</c:v>
                </c:pt>
                <c:pt idx="8127">
                  <c:v>0</c:v>
                </c:pt>
                <c:pt idx="8128">
                  <c:v>0</c:v>
                </c:pt>
                <c:pt idx="8129">
                  <c:v>0</c:v>
                </c:pt>
                <c:pt idx="8130">
                  <c:v>0</c:v>
                </c:pt>
                <c:pt idx="8131">
                  <c:v>0</c:v>
                </c:pt>
                <c:pt idx="8132">
                  <c:v>0</c:v>
                </c:pt>
                <c:pt idx="8133">
                  <c:v>0</c:v>
                </c:pt>
                <c:pt idx="8134">
                  <c:v>0</c:v>
                </c:pt>
                <c:pt idx="8135">
                  <c:v>0</c:v>
                </c:pt>
                <c:pt idx="8136">
                  <c:v>0</c:v>
                </c:pt>
                <c:pt idx="8137">
                  <c:v>0</c:v>
                </c:pt>
                <c:pt idx="8138">
                  <c:v>0</c:v>
                </c:pt>
                <c:pt idx="8139">
                  <c:v>0</c:v>
                </c:pt>
                <c:pt idx="8140">
                  <c:v>0</c:v>
                </c:pt>
                <c:pt idx="8141">
                  <c:v>0</c:v>
                </c:pt>
                <c:pt idx="8142">
                  <c:v>0</c:v>
                </c:pt>
                <c:pt idx="8143">
                  <c:v>0</c:v>
                </c:pt>
                <c:pt idx="8144">
                  <c:v>0</c:v>
                </c:pt>
                <c:pt idx="8145">
                  <c:v>0</c:v>
                </c:pt>
                <c:pt idx="8146">
                  <c:v>0</c:v>
                </c:pt>
                <c:pt idx="8147">
                  <c:v>0</c:v>
                </c:pt>
                <c:pt idx="8148">
                  <c:v>0</c:v>
                </c:pt>
                <c:pt idx="8149">
                  <c:v>0</c:v>
                </c:pt>
                <c:pt idx="8150">
                  <c:v>0</c:v>
                </c:pt>
                <c:pt idx="8151">
                  <c:v>0</c:v>
                </c:pt>
                <c:pt idx="8152">
                  <c:v>0</c:v>
                </c:pt>
                <c:pt idx="8153">
                  <c:v>0</c:v>
                </c:pt>
                <c:pt idx="8154">
                  <c:v>0</c:v>
                </c:pt>
                <c:pt idx="8155">
                  <c:v>0</c:v>
                </c:pt>
                <c:pt idx="8156">
                  <c:v>0</c:v>
                </c:pt>
                <c:pt idx="8157">
                  <c:v>0</c:v>
                </c:pt>
                <c:pt idx="8158">
                  <c:v>0</c:v>
                </c:pt>
                <c:pt idx="8159">
                  <c:v>0</c:v>
                </c:pt>
                <c:pt idx="8160">
                  <c:v>0</c:v>
                </c:pt>
                <c:pt idx="8161">
                  <c:v>0</c:v>
                </c:pt>
                <c:pt idx="8162">
                  <c:v>0</c:v>
                </c:pt>
                <c:pt idx="8163">
                  <c:v>0</c:v>
                </c:pt>
                <c:pt idx="8164">
                  <c:v>0</c:v>
                </c:pt>
                <c:pt idx="8165">
                  <c:v>0</c:v>
                </c:pt>
                <c:pt idx="8166">
                  <c:v>0</c:v>
                </c:pt>
                <c:pt idx="8167">
                  <c:v>0</c:v>
                </c:pt>
                <c:pt idx="8168">
                  <c:v>0</c:v>
                </c:pt>
                <c:pt idx="8169">
                  <c:v>0</c:v>
                </c:pt>
                <c:pt idx="8170">
                  <c:v>0</c:v>
                </c:pt>
                <c:pt idx="8171">
                  <c:v>0</c:v>
                </c:pt>
                <c:pt idx="8172">
                  <c:v>0</c:v>
                </c:pt>
                <c:pt idx="8173">
                  <c:v>0</c:v>
                </c:pt>
                <c:pt idx="8174">
                  <c:v>0</c:v>
                </c:pt>
                <c:pt idx="8175">
                  <c:v>0</c:v>
                </c:pt>
                <c:pt idx="8176">
                  <c:v>0</c:v>
                </c:pt>
                <c:pt idx="8177">
                  <c:v>0</c:v>
                </c:pt>
                <c:pt idx="8178">
                  <c:v>0</c:v>
                </c:pt>
                <c:pt idx="8179">
                  <c:v>0</c:v>
                </c:pt>
                <c:pt idx="8180">
                  <c:v>0</c:v>
                </c:pt>
                <c:pt idx="8181">
                  <c:v>0</c:v>
                </c:pt>
                <c:pt idx="8182">
                  <c:v>0</c:v>
                </c:pt>
                <c:pt idx="8183">
                  <c:v>0</c:v>
                </c:pt>
                <c:pt idx="8184">
                  <c:v>0</c:v>
                </c:pt>
                <c:pt idx="8185">
                  <c:v>0</c:v>
                </c:pt>
                <c:pt idx="8186">
                  <c:v>0</c:v>
                </c:pt>
                <c:pt idx="8187">
                  <c:v>0</c:v>
                </c:pt>
                <c:pt idx="8188">
                  <c:v>0</c:v>
                </c:pt>
                <c:pt idx="8189">
                  <c:v>0</c:v>
                </c:pt>
                <c:pt idx="8190">
                  <c:v>0</c:v>
                </c:pt>
                <c:pt idx="8191">
                  <c:v>0</c:v>
                </c:pt>
                <c:pt idx="8192">
                  <c:v>0</c:v>
                </c:pt>
                <c:pt idx="8193">
                  <c:v>0</c:v>
                </c:pt>
                <c:pt idx="8194">
                  <c:v>0</c:v>
                </c:pt>
                <c:pt idx="8195">
                  <c:v>0</c:v>
                </c:pt>
                <c:pt idx="8196">
                  <c:v>0</c:v>
                </c:pt>
                <c:pt idx="8197">
                  <c:v>0</c:v>
                </c:pt>
                <c:pt idx="8198">
                  <c:v>0</c:v>
                </c:pt>
                <c:pt idx="8199">
                  <c:v>0</c:v>
                </c:pt>
                <c:pt idx="8200">
                  <c:v>0</c:v>
                </c:pt>
                <c:pt idx="8201">
                  <c:v>0</c:v>
                </c:pt>
                <c:pt idx="8202">
                  <c:v>0</c:v>
                </c:pt>
                <c:pt idx="8203">
                  <c:v>0</c:v>
                </c:pt>
                <c:pt idx="8204">
                  <c:v>0</c:v>
                </c:pt>
                <c:pt idx="8205">
                  <c:v>0</c:v>
                </c:pt>
                <c:pt idx="8206">
                  <c:v>0</c:v>
                </c:pt>
                <c:pt idx="8207">
                  <c:v>0</c:v>
                </c:pt>
                <c:pt idx="8208">
                  <c:v>0</c:v>
                </c:pt>
                <c:pt idx="8209">
                  <c:v>0</c:v>
                </c:pt>
                <c:pt idx="8210">
                  <c:v>0</c:v>
                </c:pt>
                <c:pt idx="8211">
                  <c:v>0</c:v>
                </c:pt>
                <c:pt idx="8212">
                  <c:v>0</c:v>
                </c:pt>
                <c:pt idx="8213">
                  <c:v>0</c:v>
                </c:pt>
                <c:pt idx="8214">
                  <c:v>0</c:v>
                </c:pt>
                <c:pt idx="8215">
                  <c:v>0</c:v>
                </c:pt>
                <c:pt idx="8216">
                  <c:v>0</c:v>
                </c:pt>
                <c:pt idx="8217">
                  <c:v>0</c:v>
                </c:pt>
                <c:pt idx="8218">
                  <c:v>0</c:v>
                </c:pt>
                <c:pt idx="8219">
                  <c:v>0</c:v>
                </c:pt>
                <c:pt idx="8220">
                  <c:v>0</c:v>
                </c:pt>
                <c:pt idx="8221">
                  <c:v>0</c:v>
                </c:pt>
                <c:pt idx="8222">
                  <c:v>0</c:v>
                </c:pt>
                <c:pt idx="8223">
                  <c:v>0</c:v>
                </c:pt>
                <c:pt idx="8224">
                  <c:v>0</c:v>
                </c:pt>
                <c:pt idx="8225">
                  <c:v>0</c:v>
                </c:pt>
                <c:pt idx="8226">
                  <c:v>0</c:v>
                </c:pt>
                <c:pt idx="8227">
                  <c:v>0</c:v>
                </c:pt>
                <c:pt idx="8228">
                  <c:v>0</c:v>
                </c:pt>
                <c:pt idx="8229">
                  <c:v>0</c:v>
                </c:pt>
                <c:pt idx="8230">
                  <c:v>0</c:v>
                </c:pt>
                <c:pt idx="8231">
                  <c:v>0</c:v>
                </c:pt>
                <c:pt idx="8232">
                  <c:v>0</c:v>
                </c:pt>
                <c:pt idx="8233">
                  <c:v>0</c:v>
                </c:pt>
                <c:pt idx="8234">
                  <c:v>0</c:v>
                </c:pt>
                <c:pt idx="8235">
                  <c:v>0</c:v>
                </c:pt>
                <c:pt idx="8236">
                  <c:v>0</c:v>
                </c:pt>
                <c:pt idx="8237">
                  <c:v>0</c:v>
                </c:pt>
                <c:pt idx="8238">
                  <c:v>0</c:v>
                </c:pt>
                <c:pt idx="8239">
                  <c:v>0</c:v>
                </c:pt>
                <c:pt idx="8240">
                  <c:v>0</c:v>
                </c:pt>
                <c:pt idx="8241">
                  <c:v>0</c:v>
                </c:pt>
                <c:pt idx="8242">
                  <c:v>0</c:v>
                </c:pt>
                <c:pt idx="8243">
                  <c:v>0</c:v>
                </c:pt>
                <c:pt idx="8244">
                  <c:v>0</c:v>
                </c:pt>
                <c:pt idx="8245">
                  <c:v>0</c:v>
                </c:pt>
                <c:pt idx="8246">
                  <c:v>0</c:v>
                </c:pt>
                <c:pt idx="8247">
                  <c:v>0</c:v>
                </c:pt>
                <c:pt idx="8248">
                  <c:v>0</c:v>
                </c:pt>
                <c:pt idx="8249">
                  <c:v>0</c:v>
                </c:pt>
                <c:pt idx="8250">
                  <c:v>0</c:v>
                </c:pt>
                <c:pt idx="8251">
                  <c:v>0</c:v>
                </c:pt>
                <c:pt idx="8252">
                  <c:v>0</c:v>
                </c:pt>
                <c:pt idx="8253">
                  <c:v>0</c:v>
                </c:pt>
                <c:pt idx="8254">
                  <c:v>0</c:v>
                </c:pt>
                <c:pt idx="8255">
                  <c:v>0</c:v>
                </c:pt>
                <c:pt idx="8256">
                  <c:v>0</c:v>
                </c:pt>
                <c:pt idx="8257">
                  <c:v>0</c:v>
                </c:pt>
                <c:pt idx="8258">
                  <c:v>0</c:v>
                </c:pt>
                <c:pt idx="8259">
                  <c:v>0</c:v>
                </c:pt>
                <c:pt idx="8260">
                  <c:v>0</c:v>
                </c:pt>
                <c:pt idx="8261">
                  <c:v>0</c:v>
                </c:pt>
                <c:pt idx="8262">
                  <c:v>0</c:v>
                </c:pt>
                <c:pt idx="8263">
                  <c:v>0</c:v>
                </c:pt>
                <c:pt idx="8264">
                  <c:v>0</c:v>
                </c:pt>
                <c:pt idx="8265">
                  <c:v>0</c:v>
                </c:pt>
                <c:pt idx="8266">
                  <c:v>0</c:v>
                </c:pt>
                <c:pt idx="8267">
                  <c:v>0</c:v>
                </c:pt>
                <c:pt idx="8268">
                  <c:v>0</c:v>
                </c:pt>
                <c:pt idx="8269">
                  <c:v>0</c:v>
                </c:pt>
                <c:pt idx="8270">
                  <c:v>0</c:v>
                </c:pt>
                <c:pt idx="8271">
                  <c:v>0</c:v>
                </c:pt>
                <c:pt idx="8272">
                  <c:v>0</c:v>
                </c:pt>
                <c:pt idx="8273">
                  <c:v>0</c:v>
                </c:pt>
                <c:pt idx="8274">
                  <c:v>0</c:v>
                </c:pt>
                <c:pt idx="8275">
                  <c:v>0</c:v>
                </c:pt>
                <c:pt idx="8276">
                  <c:v>0</c:v>
                </c:pt>
                <c:pt idx="8277">
                  <c:v>0</c:v>
                </c:pt>
                <c:pt idx="8278">
                  <c:v>0</c:v>
                </c:pt>
                <c:pt idx="8279">
                  <c:v>0</c:v>
                </c:pt>
                <c:pt idx="8280">
                  <c:v>0</c:v>
                </c:pt>
                <c:pt idx="8281">
                  <c:v>0</c:v>
                </c:pt>
                <c:pt idx="8282">
                  <c:v>0</c:v>
                </c:pt>
                <c:pt idx="8283">
                  <c:v>0</c:v>
                </c:pt>
                <c:pt idx="8284">
                  <c:v>0</c:v>
                </c:pt>
                <c:pt idx="8285">
                  <c:v>0</c:v>
                </c:pt>
                <c:pt idx="8286">
                  <c:v>0</c:v>
                </c:pt>
                <c:pt idx="8287">
                  <c:v>0</c:v>
                </c:pt>
                <c:pt idx="8288">
                  <c:v>0</c:v>
                </c:pt>
                <c:pt idx="8289">
                  <c:v>0</c:v>
                </c:pt>
                <c:pt idx="8290">
                  <c:v>0</c:v>
                </c:pt>
                <c:pt idx="8291">
                  <c:v>0</c:v>
                </c:pt>
                <c:pt idx="8292">
                  <c:v>0</c:v>
                </c:pt>
                <c:pt idx="8293">
                  <c:v>0</c:v>
                </c:pt>
                <c:pt idx="8294">
                  <c:v>0</c:v>
                </c:pt>
                <c:pt idx="8295">
                  <c:v>0</c:v>
                </c:pt>
                <c:pt idx="8296">
                  <c:v>0</c:v>
                </c:pt>
                <c:pt idx="8297">
                  <c:v>0</c:v>
                </c:pt>
                <c:pt idx="8298">
                  <c:v>0</c:v>
                </c:pt>
                <c:pt idx="8299">
                  <c:v>0</c:v>
                </c:pt>
                <c:pt idx="8300">
                  <c:v>0</c:v>
                </c:pt>
                <c:pt idx="8301">
                  <c:v>0</c:v>
                </c:pt>
                <c:pt idx="8302">
                  <c:v>0</c:v>
                </c:pt>
                <c:pt idx="8303">
                  <c:v>0</c:v>
                </c:pt>
                <c:pt idx="8304">
                  <c:v>0</c:v>
                </c:pt>
                <c:pt idx="8305">
                  <c:v>0</c:v>
                </c:pt>
                <c:pt idx="8306">
                  <c:v>0</c:v>
                </c:pt>
                <c:pt idx="8307">
                  <c:v>0</c:v>
                </c:pt>
                <c:pt idx="8308">
                  <c:v>0</c:v>
                </c:pt>
                <c:pt idx="8309">
                  <c:v>0</c:v>
                </c:pt>
                <c:pt idx="8310">
                  <c:v>0</c:v>
                </c:pt>
                <c:pt idx="8311">
                  <c:v>0</c:v>
                </c:pt>
                <c:pt idx="8312">
                  <c:v>0</c:v>
                </c:pt>
                <c:pt idx="8313">
                  <c:v>0</c:v>
                </c:pt>
                <c:pt idx="8314">
                  <c:v>0</c:v>
                </c:pt>
                <c:pt idx="8315">
                  <c:v>0</c:v>
                </c:pt>
                <c:pt idx="8316">
                  <c:v>0</c:v>
                </c:pt>
                <c:pt idx="8317">
                  <c:v>0</c:v>
                </c:pt>
                <c:pt idx="8318">
                  <c:v>0</c:v>
                </c:pt>
                <c:pt idx="8319">
                  <c:v>0</c:v>
                </c:pt>
                <c:pt idx="8320">
                  <c:v>0</c:v>
                </c:pt>
                <c:pt idx="8321">
                  <c:v>0</c:v>
                </c:pt>
                <c:pt idx="8322">
                  <c:v>0</c:v>
                </c:pt>
                <c:pt idx="8323">
                  <c:v>0</c:v>
                </c:pt>
                <c:pt idx="8324">
                  <c:v>0</c:v>
                </c:pt>
                <c:pt idx="8325">
                  <c:v>0</c:v>
                </c:pt>
                <c:pt idx="8326">
                  <c:v>0</c:v>
                </c:pt>
                <c:pt idx="8327">
                  <c:v>0</c:v>
                </c:pt>
                <c:pt idx="8328">
                  <c:v>0</c:v>
                </c:pt>
                <c:pt idx="8329">
                  <c:v>0</c:v>
                </c:pt>
                <c:pt idx="8330">
                  <c:v>0</c:v>
                </c:pt>
                <c:pt idx="8331">
                  <c:v>0</c:v>
                </c:pt>
                <c:pt idx="8332">
                  <c:v>0</c:v>
                </c:pt>
                <c:pt idx="8333">
                  <c:v>0</c:v>
                </c:pt>
                <c:pt idx="8334">
                  <c:v>0</c:v>
                </c:pt>
                <c:pt idx="8335">
                  <c:v>0</c:v>
                </c:pt>
                <c:pt idx="8336">
                  <c:v>0</c:v>
                </c:pt>
                <c:pt idx="8337">
                  <c:v>0</c:v>
                </c:pt>
                <c:pt idx="8338">
                  <c:v>0</c:v>
                </c:pt>
                <c:pt idx="8339">
                  <c:v>0</c:v>
                </c:pt>
                <c:pt idx="8340">
                  <c:v>0</c:v>
                </c:pt>
                <c:pt idx="8341">
                  <c:v>0</c:v>
                </c:pt>
                <c:pt idx="8342">
                  <c:v>0</c:v>
                </c:pt>
                <c:pt idx="8343">
                  <c:v>0</c:v>
                </c:pt>
                <c:pt idx="8344">
                  <c:v>0</c:v>
                </c:pt>
                <c:pt idx="8345">
                  <c:v>0</c:v>
                </c:pt>
                <c:pt idx="8346">
                  <c:v>0</c:v>
                </c:pt>
                <c:pt idx="8347">
                  <c:v>0</c:v>
                </c:pt>
                <c:pt idx="8348">
                  <c:v>0</c:v>
                </c:pt>
                <c:pt idx="8349">
                  <c:v>0</c:v>
                </c:pt>
                <c:pt idx="8350">
                  <c:v>0</c:v>
                </c:pt>
                <c:pt idx="8351">
                  <c:v>0</c:v>
                </c:pt>
                <c:pt idx="8352">
                  <c:v>0</c:v>
                </c:pt>
                <c:pt idx="8353">
                  <c:v>0</c:v>
                </c:pt>
                <c:pt idx="8354">
                  <c:v>0</c:v>
                </c:pt>
                <c:pt idx="8355">
                  <c:v>0</c:v>
                </c:pt>
                <c:pt idx="8356">
                  <c:v>0</c:v>
                </c:pt>
                <c:pt idx="8357">
                  <c:v>0</c:v>
                </c:pt>
                <c:pt idx="8358">
                  <c:v>0</c:v>
                </c:pt>
                <c:pt idx="8359">
                  <c:v>0</c:v>
                </c:pt>
                <c:pt idx="8360">
                  <c:v>0</c:v>
                </c:pt>
                <c:pt idx="8361">
                  <c:v>0</c:v>
                </c:pt>
                <c:pt idx="8362">
                  <c:v>0</c:v>
                </c:pt>
                <c:pt idx="8363">
                  <c:v>0</c:v>
                </c:pt>
                <c:pt idx="8364">
                  <c:v>0</c:v>
                </c:pt>
                <c:pt idx="8365">
                  <c:v>0</c:v>
                </c:pt>
                <c:pt idx="8366">
                  <c:v>0</c:v>
                </c:pt>
                <c:pt idx="8367">
                  <c:v>0</c:v>
                </c:pt>
                <c:pt idx="8368">
                  <c:v>0</c:v>
                </c:pt>
                <c:pt idx="8369">
                  <c:v>0</c:v>
                </c:pt>
                <c:pt idx="8370">
                  <c:v>0</c:v>
                </c:pt>
                <c:pt idx="8371">
                  <c:v>0</c:v>
                </c:pt>
                <c:pt idx="8372">
                  <c:v>0</c:v>
                </c:pt>
                <c:pt idx="8373">
                  <c:v>0</c:v>
                </c:pt>
                <c:pt idx="8374">
                  <c:v>0</c:v>
                </c:pt>
                <c:pt idx="8375">
                  <c:v>0</c:v>
                </c:pt>
                <c:pt idx="8376">
                  <c:v>0</c:v>
                </c:pt>
                <c:pt idx="8377">
                  <c:v>0</c:v>
                </c:pt>
                <c:pt idx="8378">
                  <c:v>0</c:v>
                </c:pt>
                <c:pt idx="8379">
                  <c:v>0</c:v>
                </c:pt>
                <c:pt idx="8380">
                  <c:v>0</c:v>
                </c:pt>
                <c:pt idx="8381">
                  <c:v>0</c:v>
                </c:pt>
                <c:pt idx="8382">
                  <c:v>0</c:v>
                </c:pt>
                <c:pt idx="8383">
                  <c:v>0</c:v>
                </c:pt>
                <c:pt idx="8384">
                  <c:v>0</c:v>
                </c:pt>
                <c:pt idx="8385">
                  <c:v>0</c:v>
                </c:pt>
                <c:pt idx="8386">
                  <c:v>0</c:v>
                </c:pt>
                <c:pt idx="8387">
                  <c:v>0</c:v>
                </c:pt>
                <c:pt idx="8388">
                  <c:v>0</c:v>
                </c:pt>
                <c:pt idx="8389">
                  <c:v>0</c:v>
                </c:pt>
                <c:pt idx="8390">
                  <c:v>0</c:v>
                </c:pt>
                <c:pt idx="8391">
                  <c:v>0</c:v>
                </c:pt>
                <c:pt idx="8392">
                  <c:v>0</c:v>
                </c:pt>
                <c:pt idx="8393">
                  <c:v>0</c:v>
                </c:pt>
                <c:pt idx="8394">
                  <c:v>0</c:v>
                </c:pt>
                <c:pt idx="8395">
                  <c:v>0</c:v>
                </c:pt>
                <c:pt idx="8396">
                  <c:v>0</c:v>
                </c:pt>
                <c:pt idx="8397">
                  <c:v>0</c:v>
                </c:pt>
                <c:pt idx="8398">
                  <c:v>0</c:v>
                </c:pt>
                <c:pt idx="8399">
                  <c:v>0</c:v>
                </c:pt>
                <c:pt idx="8400">
                  <c:v>0</c:v>
                </c:pt>
                <c:pt idx="8401">
                  <c:v>0</c:v>
                </c:pt>
                <c:pt idx="8402">
                  <c:v>0</c:v>
                </c:pt>
                <c:pt idx="8403">
                  <c:v>0</c:v>
                </c:pt>
                <c:pt idx="8404">
                  <c:v>0</c:v>
                </c:pt>
                <c:pt idx="8405">
                  <c:v>0</c:v>
                </c:pt>
                <c:pt idx="8406">
                  <c:v>0</c:v>
                </c:pt>
                <c:pt idx="8407">
                  <c:v>0</c:v>
                </c:pt>
                <c:pt idx="8408">
                  <c:v>0</c:v>
                </c:pt>
                <c:pt idx="8409">
                  <c:v>0</c:v>
                </c:pt>
                <c:pt idx="8410">
                  <c:v>0</c:v>
                </c:pt>
                <c:pt idx="8411">
                  <c:v>0</c:v>
                </c:pt>
                <c:pt idx="8412">
                  <c:v>0</c:v>
                </c:pt>
                <c:pt idx="8413">
                  <c:v>0</c:v>
                </c:pt>
                <c:pt idx="8414">
                  <c:v>0</c:v>
                </c:pt>
                <c:pt idx="8415">
                  <c:v>0</c:v>
                </c:pt>
                <c:pt idx="8416">
                  <c:v>0</c:v>
                </c:pt>
                <c:pt idx="8417">
                  <c:v>0</c:v>
                </c:pt>
                <c:pt idx="8418">
                  <c:v>0</c:v>
                </c:pt>
                <c:pt idx="8419">
                  <c:v>0</c:v>
                </c:pt>
                <c:pt idx="8420">
                  <c:v>0</c:v>
                </c:pt>
                <c:pt idx="8421">
                  <c:v>0</c:v>
                </c:pt>
                <c:pt idx="8422">
                  <c:v>0</c:v>
                </c:pt>
                <c:pt idx="8423">
                  <c:v>0</c:v>
                </c:pt>
                <c:pt idx="8424">
                  <c:v>0</c:v>
                </c:pt>
                <c:pt idx="8425">
                  <c:v>0</c:v>
                </c:pt>
                <c:pt idx="8426">
                  <c:v>0</c:v>
                </c:pt>
                <c:pt idx="8427">
                  <c:v>0</c:v>
                </c:pt>
                <c:pt idx="8428">
                  <c:v>0</c:v>
                </c:pt>
                <c:pt idx="8429">
                  <c:v>0</c:v>
                </c:pt>
                <c:pt idx="8430">
                  <c:v>0</c:v>
                </c:pt>
                <c:pt idx="8431">
                  <c:v>0</c:v>
                </c:pt>
                <c:pt idx="8432">
                  <c:v>0</c:v>
                </c:pt>
                <c:pt idx="8433">
                  <c:v>0</c:v>
                </c:pt>
                <c:pt idx="8434">
                  <c:v>0</c:v>
                </c:pt>
                <c:pt idx="8435">
                  <c:v>0</c:v>
                </c:pt>
                <c:pt idx="8436">
                  <c:v>0</c:v>
                </c:pt>
                <c:pt idx="8437">
                  <c:v>0</c:v>
                </c:pt>
                <c:pt idx="8438">
                  <c:v>0</c:v>
                </c:pt>
                <c:pt idx="8439">
                  <c:v>0</c:v>
                </c:pt>
                <c:pt idx="8440">
                  <c:v>0</c:v>
                </c:pt>
                <c:pt idx="8441">
                  <c:v>0</c:v>
                </c:pt>
                <c:pt idx="8442">
                  <c:v>0</c:v>
                </c:pt>
                <c:pt idx="8443">
                  <c:v>0</c:v>
                </c:pt>
                <c:pt idx="8444">
                  <c:v>0</c:v>
                </c:pt>
                <c:pt idx="8445">
                  <c:v>0</c:v>
                </c:pt>
                <c:pt idx="8446">
                  <c:v>0</c:v>
                </c:pt>
                <c:pt idx="8447">
                  <c:v>0</c:v>
                </c:pt>
                <c:pt idx="8448">
                  <c:v>0</c:v>
                </c:pt>
                <c:pt idx="8449">
                  <c:v>0</c:v>
                </c:pt>
                <c:pt idx="8450">
                  <c:v>0</c:v>
                </c:pt>
                <c:pt idx="8451">
                  <c:v>0</c:v>
                </c:pt>
                <c:pt idx="8452">
                  <c:v>0</c:v>
                </c:pt>
                <c:pt idx="8453">
                  <c:v>0</c:v>
                </c:pt>
                <c:pt idx="8454">
                  <c:v>0</c:v>
                </c:pt>
                <c:pt idx="8455">
                  <c:v>0</c:v>
                </c:pt>
                <c:pt idx="8456">
                  <c:v>0</c:v>
                </c:pt>
                <c:pt idx="8457">
                  <c:v>0</c:v>
                </c:pt>
                <c:pt idx="8458">
                  <c:v>0</c:v>
                </c:pt>
                <c:pt idx="8459">
                  <c:v>0</c:v>
                </c:pt>
                <c:pt idx="8460">
                  <c:v>0</c:v>
                </c:pt>
                <c:pt idx="8461">
                  <c:v>0</c:v>
                </c:pt>
                <c:pt idx="8462">
                  <c:v>0</c:v>
                </c:pt>
                <c:pt idx="8463">
                  <c:v>0</c:v>
                </c:pt>
                <c:pt idx="8464">
                  <c:v>0</c:v>
                </c:pt>
                <c:pt idx="8465">
                  <c:v>0</c:v>
                </c:pt>
                <c:pt idx="8466">
                  <c:v>0</c:v>
                </c:pt>
                <c:pt idx="8467">
                  <c:v>0</c:v>
                </c:pt>
                <c:pt idx="8468">
                  <c:v>0</c:v>
                </c:pt>
                <c:pt idx="8469">
                  <c:v>0</c:v>
                </c:pt>
                <c:pt idx="8470">
                  <c:v>0</c:v>
                </c:pt>
                <c:pt idx="8471">
                  <c:v>0</c:v>
                </c:pt>
                <c:pt idx="8472">
                  <c:v>0</c:v>
                </c:pt>
                <c:pt idx="8473">
                  <c:v>0</c:v>
                </c:pt>
                <c:pt idx="8474">
                  <c:v>0</c:v>
                </c:pt>
                <c:pt idx="8475">
                  <c:v>0</c:v>
                </c:pt>
                <c:pt idx="8476">
                  <c:v>0</c:v>
                </c:pt>
                <c:pt idx="8477">
                  <c:v>0</c:v>
                </c:pt>
                <c:pt idx="8478">
                  <c:v>0</c:v>
                </c:pt>
                <c:pt idx="8479">
                  <c:v>0</c:v>
                </c:pt>
                <c:pt idx="8480">
                  <c:v>0</c:v>
                </c:pt>
                <c:pt idx="8481">
                  <c:v>0</c:v>
                </c:pt>
                <c:pt idx="8482">
                  <c:v>0</c:v>
                </c:pt>
                <c:pt idx="8483">
                  <c:v>0</c:v>
                </c:pt>
                <c:pt idx="8484">
                  <c:v>0</c:v>
                </c:pt>
                <c:pt idx="8485">
                  <c:v>0</c:v>
                </c:pt>
                <c:pt idx="8486">
                  <c:v>0</c:v>
                </c:pt>
                <c:pt idx="8487">
                  <c:v>0</c:v>
                </c:pt>
                <c:pt idx="8488">
                  <c:v>0</c:v>
                </c:pt>
                <c:pt idx="8489">
                  <c:v>0</c:v>
                </c:pt>
                <c:pt idx="8490">
                  <c:v>0</c:v>
                </c:pt>
                <c:pt idx="8491">
                  <c:v>0</c:v>
                </c:pt>
                <c:pt idx="8492">
                  <c:v>0</c:v>
                </c:pt>
                <c:pt idx="8493">
                  <c:v>0</c:v>
                </c:pt>
                <c:pt idx="8494">
                  <c:v>0</c:v>
                </c:pt>
                <c:pt idx="8495">
                  <c:v>0</c:v>
                </c:pt>
                <c:pt idx="8496">
                  <c:v>0</c:v>
                </c:pt>
                <c:pt idx="8497">
                  <c:v>0</c:v>
                </c:pt>
                <c:pt idx="8498">
                  <c:v>0</c:v>
                </c:pt>
                <c:pt idx="8499">
                  <c:v>0</c:v>
                </c:pt>
                <c:pt idx="8500">
                  <c:v>0</c:v>
                </c:pt>
                <c:pt idx="8501">
                  <c:v>0</c:v>
                </c:pt>
                <c:pt idx="8502">
                  <c:v>0</c:v>
                </c:pt>
                <c:pt idx="8503">
                  <c:v>0</c:v>
                </c:pt>
                <c:pt idx="8504">
                  <c:v>0</c:v>
                </c:pt>
                <c:pt idx="8505">
                  <c:v>0</c:v>
                </c:pt>
                <c:pt idx="8506">
                  <c:v>0</c:v>
                </c:pt>
                <c:pt idx="8507">
                  <c:v>0</c:v>
                </c:pt>
                <c:pt idx="8508">
                  <c:v>0</c:v>
                </c:pt>
                <c:pt idx="8509">
                  <c:v>0</c:v>
                </c:pt>
                <c:pt idx="8510">
                  <c:v>0</c:v>
                </c:pt>
                <c:pt idx="8511">
                  <c:v>0</c:v>
                </c:pt>
                <c:pt idx="8512">
                  <c:v>0</c:v>
                </c:pt>
                <c:pt idx="8513">
                  <c:v>0</c:v>
                </c:pt>
                <c:pt idx="8514">
                  <c:v>0</c:v>
                </c:pt>
                <c:pt idx="8515">
                  <c:v>0</c:v>
                </c:pt>
                <c:pt idx="8516">
                  <c:v>0</c:v>
                </c:pt>
                <c:pt idx="8517">
                  <c:v>0</c:v>
                </c:pt>
                <c:pt idx="8518">
                  <c:v>0</c:v>
                </c:pt>
                <c:pt idx="8519">
                  <c:v>0</c:v>
                </c:pt>
                <c:pt idx="8520">
                  <c:v>0</c:v>
                </c:pt>
                <c:pt idx="8521">
                  <c:v>0</c:v>
                </c:pt>
                <c:pt idx="8522">
                  <c:v>0</c:v>
                </c:pt>
                <c:pt idx="8523">
                  <c:v>0</c:v>
                </c:pt>
                <c:pt idx="8524">
                  <c:v>0</c:v>
                </c:pt>
                <c:pt idx="8525">
                  <c:v>0</c:v>
                </c:pt>
                <c:pt idx="8526">
                  <c:v>0</c:v>
                </c:pt>
                <c:pt idx="8527">
                  <c:v>0</c:v>
                </c:pt>
                <c:pt idx="8528">
                  <c:v>0</c:v>
                </c:pt>
                <c:pt idx="8529">
                  <c:v>0</c:v>
                </c:pt>
                <c:pt idx="8530">
                  <c:v>0</c:v>
                </c:pt>
                <c:pt idx="8531">
                  <c:v>0</c:v>
                </c:pt>
                <c:pt idx="8532">
                  <c:v>0</c:v>
                </c:pt>
                <c:pt idx="8533">
                  <c:v>0</c:v>
                </c:pt>
                <c:pt idx="8534">
                  <c:v>0</c:v>
                </c:pt>
                <c:pt idx="8535">
                  <c:v>0</c:v>
                </c:pt>
                <c:pt idx="8536">
                  <c:v>0</c:v>
                </c:pt>
                <c:pt idx="8537">
                  <c:v>0</c:v>
                </c:pt>
                <c:pt idx="8538">
                  <c:v>0</c:v>
                </c:pt>
                <c:pt idx="8539">
                  <c:v>0</c:v>
                </c:pt>
                <c:pt idx="8540">
                  <c:v>0</c:v>
                </c:pt>
                <c:pt idx="8541">
                  <c:v>0</c:v>
                </c:pt>
                <c:pt idx="8542">
                  <c:v>0</c:v>
                </c:pt>
                <c:pt idx="8543">
                  <c:v>0</c:v>
                </c:pt>
                <c:pt idx="8544">
                  <c:v>0</c:v>
                </c:pt>
                <c:pt idx="8545">
                  <c:v>0</c:v>
                </c:pt>
                <c:pt idx="8546">
                  <c:v>0</c:v>
                </c:pt>
                <c:pt idx="8547">
                  <c:v>0</c:v>
                </c:pt>
                <c:pt idx="8548">
                  <c:v>0</c:v>
                </c:pt>
                <c:pt idx="8549">
                  <c:v>0</c:v>
                </c:pt>
                <c:pt idx="8550">
                  <c:v>0</c:v>
                </c:pt>
                <c:pt idx="8551">
                  <c:v>0</c:v>
                </c:pt>
                <c:pt idx="8552">
                  <c:v>0</c:v>
                </c:pt>
                <c:pt idx="8553">
                  <c:v>0</c:v>
                </c:pt>
                <c:pt idx="8554">
                  <c:v>0</c:v>
                </c:pt>
                <c:pt idx="8555">
                  <c:v>0</c:v>
                </c:pt>
                <c:pt idx="8556">
                  <c:v>0</c:v>
                </c:pt>
                <c:pt idx="8557">
                  <c:v>0</c:v>
                </c:pt>
                <c:pt idx="8558">
                  <c:v>0</c:v>
                </c:pt>
                <c:pt idx="8559">
                  <c:v>0</c:v>
                </c:pt>
                <c:pt idx="8560">
                  <c:v>0</c:v>
                </c:pt>
                <c:pt idx="8561">
                  <c:v>0</c:v>
                </c:pt>
                <c:pt idx="8562">
                  <c:v>0</c:v>
                </c:pt>
                <c:pt idx="8563">
                  <c:v>0</c:v>
                </c:pt>
                <c:pt idx="8564">
                  <c:v>0</c:v>
                </c:pt>
                <c:pt idx="8565">
                  <c:v>0</c:v>
                </c:pt>
                <c:pt idx="8566">
                  <c:v>0</c:v>
                </c:pt>
                <c:pt idx="8567">
                  <c:v>0</c:v>
                </c:pt>
                <c:pt idx="8568">
                  <c:v>0</c:v>
                </c:pt>
                <c:pt idx="8569">
                  <c:v>0</c:v>
                </c:pt>
                <c:pt idx="8570">
                  <c:v>0</c:v>
                </c:pt>
                <c:pt idx="8571">
                  <c:v>0</c:v>
                </c:pt>
                <c:pt idx="8572">
                  <c:v>0</c:v>
                </c:pt>
                <c:pt idx="8573">
                  <c:v>0</c:v>
                </c:pt>
                <c:pt idx="8574">
                  <c:v>0</c:v>
                </c:pt>
                <c:pt idx="8575">
                  <c:v>0</c:v>
                </c:pt>
                <c:pt idx="8576">
                  <c:v>0</c:v>
                </c:pt>
                <c:pt idx="8577">
                  <c:v>0</c:v>
                </c:pt>
                <c:pt idx="8578">
                  <c:v>0</c:v>
                </c:pt>
                <c:pt idx="8579">
                  <c:v>0</c:v>
                </c:pt>
                <c:pt idx="8580">
                  <c:v>0</c:v>
                </c:pt>
                <c:pt idx="8581">
                  <c:v>0</c:v>
                </c:pt>
                <c:pt idx="8582">
                  <c:v>0</c:v>
                </c:pt>
                <c:pt idx="8583">
                  <c:v>0</c:v>
                </c:pt>
                <c:pt idx="8584">
                  <c:v>0</c:v>
                </c:pt>
                <c:pt idx="8585">
                  <c:v>0</c:v>
                </c:pt>
                <c:pt idx="8586">
                  <c:v>0</c:v>
                </c:pt>
                <c:pt idx="8587">
                  <c:v>0</c:v>
                </c:pt>
                <c:pt idx="8588">
                  <c:v>0</c:v>
                </c:pt>
                <c:pt idx="8589">
                  <c:v>0</c:v>
                </c:pt>
                <c:pt idx="8590">
                  <c:v>0</c:v>
                </c:pt>
                <c:pt idx="8591">
                  <c:v>0</c:v>
                </c:pt>
                <c:pt idx="8592">
                  <c:v>0</c:v>
                </c:pt>
                <c:pt idx="8593">
                  <c:v>0</c:v>
                </c:pt>
                <c:pt idx="8594">
                  <c:v>0</c:v>
                </c:pt>
                <c:pt idx="8595">
                  <c:v>0</c:v>
                </c:pt>
                <c:pt idx="8596">
                  <c:v>0</c:v>
                </c:pt>
                <c:pt idx="8597">
                  <c:v>0</c:v>
                </c:pt>
                <c:pt idx="8598">
                  <c:v>0</c:v>
                </c:pt>
                <c:pt idx="8599">
                  <c:v>0</c:v>
                </c:pt>
                <c:pt idx="8600">
                  <c:v>0</c:v>
                </c:pt>
                <c:pt idx="8601">
                  <c:v>0</c:v>
                </c:pt>
                <c:pt idx="8602">
                  <c:v>0</c:v>
                </c:pt>
                <c:pt idx="8603">
                  <c:v>0</c:v>
                </c:pt>
                <c:pt idx="8604">
                  <c:v>0</c:v>
                </c:pt>
                <c:pt idx="8605">
                  <c:v>0</c:v>
                </c:pt>
                <c:pt idx="8606">
                  <c:v>0</c:v>
                </c:pt>
                <c:pt idx="8607">
                  <c:v>0</c:v>
                </c:pt>
                <c:pt idx="8608">
                  <c:v>0</c:v>
                </c:pt>
                <c:pt idx="8609">
                  <c:v>0</c:v>
                </c:pt>
                <c:pt idx="8610">
                  <c:v>0</c:v>
                </c:pt>
                <c:pt idx="8611">
                  <c:v>0</c:v>
                </c:pt>
                <c:pt idx="8612">
                  <c:v>0</c:v>
                </c:pt>
                <c:pt idx="8613">
                  <c:v>0</c:v>
                </c:pt>
                <c:pt idx="8614">
                  <c:v>0</c:v>
                </c:pt>
                <c:pt idx="8615">
                  <c:v>0</c:v>
                </c:pt>
                <c:pt idx="8616">
                  <c:v>0</c:v>
                </c:pt>
                <c:pt idx="8617">
                  <c:v>0</c:v>
                </c:pt>
                <c:pt idx="8618">
                  <c:v>0</c:v>
                </c:pt>
                <c:pt idx="8619">
                  <c:v>0</c:v>
                </c:pt>
                <c:pt idx="8620">
                  <c:v>0</c:v>
                </c:pt>
                <c:pt idx="8621">
                  <c:v>0</c:v>
                </c:pt>
                <c:pt idx="8622">
                  <c:v>0</c:v>
                </c:pt>
                <c:pt idx="8623">
                  <c:v>0</c:v>
                </c:pt>
                <c:pt idx="8624">
                  <c:v>0</c:v>
                </c:pt>
                <c:pt idx="8625">
                  <c:v>0</c:v>
                </c:pt>
                <c:pt idx="8626">
                  <c:v>0</c:v>
                </c:pt>
                <c:pt idx="8627">
                  <c:v>0</c:v>
                </c:pt>
                <c:pt idx="8628">
                  <c:v>0</c:v>
                </c:pt>
                <c:pt idx="8629">
                  <c:v>0</c:v>
                </c:pt>
                <c:pt idx="8630">
                  <c:v>0</c:v>
                </c:pt>
                <c:pt idx="8631">
                  <c:v>0</c:v>
                </c:pt>
                <c:pt idx="8632">
                  <c:v>0</c:v>
                </c:pt>
                <c:pt idx="8633">
                  <c:v>0</c:v>
                </c:pt>
                <c:pt idx="8634">
                  <c:v>0</c:v>
                </c:pt>
                <c:pt idx="8635">
                  <c:v>0</c:v>
                </c:pt>
                <c:pt idx="8636">
                  <c:v>0</c:v>
                </c:pt>
                <c:pt idx="8637">
                  <c:v>0</c:v>
                </c:pt>
                <c:pt idx="8638">
                  <c:v>0</c:v>
                </c:pt>
                <c:pt idx="8639">
                  <c:v>0</c:v>
                </c:pt>
                <c:pt idx="8640">
                  <c:v>0</c:v>
                </c:pt>
                <c:pt idx="8641">
                  <c:v>0</c:v>
                </c:pt>
                <c:pt idx="8642">
                  <c:v>0</c:v>
                </c:pt>
                <c:pt idx="8643">
                  <c:v>0</c:v>
                </c:pt>
                <c:pt idx="8644">
                  <c:v>0</c:v>
                </c:pt>
                <c:pt idx="8645">
                  <c:v>0</c:v>
                </c:pt>
                <c:pt idx="8646">
                  <c:v>0</c:v>
                </c:pt>
                <c:pt idx="8647">
                  <c:v>0</c:v>
                </c:pt>
                <c:pt idx="8648">
                  <c:v>0</c:v>
                </c:pt>
                <c:pt idx="8649">
                  <c:v>0</c:v>
                </c:pt>
                <c:pt idx="8650">
                  <c:v>0</c:v>
                </c:pt>
                <c:pt idx="8651">
                  <c:v>0</c:v>
                </c:pt>
                <c:pt idx="8652">
                  <c:v>0</c:v>
                </c:pt>
                <c:pt idx="8653">
                  <c:v>0</c:v>
                </c:pt>
                <c:pt idx="8654">
                  <c:v>0</c:v>
                </c:pt>
                <c:pt idx="8655">
                  <c:v>0</c:v>
                </c:pt>
                <c:pt idx="8656">
                  <c:v>0</c:v>
                </c:pt>
                <c:pt idx="8657">
                  <c:v>0</c:v>
                </c:pt>
                <c:pt idx="8658">
                  <c:v>0</c:v>
                </c:pt>
                <c:pt idx="8659">
                  <c:v>0</c:v>
                </c:pt>
                <c:pt idx="8660">
                  <c:v>0</c:v>
                </c:pt>
                <c:pt idx="8661">
                  <c:v>0</c:v>
                </c:pt>
                <c:pt idx="8662">
                  <c:v>0</c:v>
                </c:pt>
                <c:pt idx="8663">
                  <c:v>0</c:v>
                </c:pt>
                <c:pt idx="8664">
                  <c:v>0</c:v>
                </c:pt>
                <c:pt idx="8665">
                  <c:v>0</c:v>
                </c:pt>
                <c:pt idx="8666">
                  <c:v>0</c:v>
                </c:pt>
                <c:pt idx="8667">
                  <c:v>0</c:v>
                </c:pt>
                <c:pt idx="8668">
                  <c:v>0</c:v>
                </c:pt>
                <c:pt idx="8669">
                  <c:v>0</c:v>
                </c:pt>
                <c:pt idx="8670">
                  <c:v>0</c:v>
                </c:pt>
                <c:pt idx="8671">
                  <c:v>0</c:v>
                </c:pt>
                <c:pt idx="8672">
                  <c:v>0</c:v>
                </c:pt>
                <c:pt idx="8673">
                  <c:v>0</c:v>
                </c:pt>
                <c:pt idx="8674">
                  <c:v>0</c:v>
                </c:pt>
                <c:pt idx="8675">
                  <c:v>0</c:v>
                </c:pt>
                <c:pt idx="8676">
                  <c:v>0</c:v>
                </c:pt>
                <c:pt idx="8677">
                  <c:v>0</c:v>
                </c:pt>
                <c:pt idx="8678">
                  <c:v>0</c:v>
                </c:pt>
                <c:pt idx="8679">
                  <c:v>0</c:v>
                </c:pt>
                <c:pt idx="8680">
                  <c:v>0</c:v>
                </c:pt>
                <c:pt idx="8681">
                  <c:v>0</c:v>
                </c:pt>
                <c:pt idx="8682">
                  <c:v>0</c:v>
                </c:pt>
                <c:pt idx="8683">
                  <c:v>0</c:v>
                </c:pt>
                <c:pt idx="8684">
                  <c:v>0</c:v>
                </c:pt>
                <c:pt idx="8685">
                  <c:v>0</c:v>
                </c:pt>
                <c:pt idx="8686">
                  <c:v>0</c:v>
                </c:pt>
                <c:pt idx="8687">
                  <c:v>0</c:v>
                </c:pt>
                <c:pt idx="8688">
                  <c:v>0</c:v>
                </c:pt>
                <c:pt idx="8689">
                  <c:v>0</c:v>
                </c:pt>
                <c:pt idx="8690">
                  <c:v>0</c:v>
                </c:pt>
                <c:pt idx="8691">
                  <c:v>0</c:v>
                </c:pt>
                <c:pt idx="8692">
                  <c:v>0</c:v>
                </c:pt>
                <c:pt idx="8693">
                  <c:v>0</c:v>
                </c:pt>
                <c:pt idx="8694">
                  <c:v>0</c:v>
                </c:pt>
                <c:pt idx="8695">
                  <c:v>0</c:v>
                </c:pt>
                <c:pt idx="8696">
                  <c:v>0</c:v>
                </c:pt>
                <c:pt idx="8697">
                  <c:v>0</c:v>
                </c:pt>
                <c:pt idx="8698">
                  <c:v>0</c:v>
                </c:pt>
                <c:pt idx="8699">
                  <c:v>0</c:v>
                </c:pt>
                <c:pt idx="8700">
                  <c:v>0</c:v>
                </c:pt>
                <c:pt idx="8701">
                  <c:v>0</c:v>
                </c:pt>
                <c:pt idx="8702">
                  <c:v>0</c:v>
                </c:pt>
                <c:pt idx="8703">
                  <c:v>0</c:v>
                </c:pt>
                <c:pt idx="8704">
                  <c:v>0</c:v>
                </c:pt>
                <c:pt idx="8705">
                  <c:v>0</c:v>
                </c:pt>
                <c:pt idx="8706">
                  <c:v>0</c:v>
                </c:pt>
                <c:pt idx="8707">
                  <c:v>0</c:v>
                </c:pt>
                <c:pt idx="8708">
                  <c:v>0</c:v>
                </c:pt>
                <c:pt idx="8709">
                  <c:v>0</c:v>
                </c:pt>
                <c:pt idx="8710">
                  <c:v>0</c:v>
                </c:pt>
                <c:pt idx="8711">
                  <c:v>0</c:v>
                </c:pt>
                <c:pt idx="8712">
                  <c:v>0</c:v>
                </c:pt>
                <c:pt idx="8713">
                  <c:v>0</c:v>
                </c:pt>
                <c:pt idx="8714">
                  <c:v>0</c:v>
                </c:pt>
                <c:pt idx="8715">
                  <c:v>0</c:v>
                </c:pt>
                <c:pt idx="8716">
                  <c:v>0</c:v>
                </c:pt>
                <c:pt idx="8717">
                  <c:v>0</c:v>
                </c:pt>
                <c:pt idx="8718">
                  <c:v>0</c:v>
                </c:pt>
                <c:pt idx="8719">
                  <c:v>0</c:v>
                </c:pt>
                <c:pt idx="8720">
                  <c:v>0</c:v>
                </c:pt>
                <c:pt idx="8721">
                  <c:v>0</c:v>
                </c:pt>
                <c:pt idx="8722">
                  <c:v>0</c:v>
                </c:pt>
                <c:pt idx="8723">
                  <c:v>0</c:v>
                </c:pt>
                <c:pt idx="8724">
                  <c:v>0</c:v>
                </c:pt>
                <c:pt idx="8725">
                  <c:v>0</c:v>
                </c:pt>
                <c:pt idx="8726">
                  <c:v>0</c:v>
                </c:pt>
                <c:pt idx="8727">
                  <c:v>0</c:v>
                </c:pt>
                <c:pt idx="8728">
                  <c:v>0</c:v>
                </c:pt>
                <c:pt idx="8729">
                  <c:v>0</c:v>
                </c:pt>
                <c:pt idx="8730">
                  <c:v>0</c:v>
                </c:pt>
                <c:pt idx="8731">
                  <c:v>0</c:v>
                </c:pt>
                <c:pt idx="8732">
                  <c:v>0</c:v>
                </c:pt>
                <c:pt idx="8733">
                  <c:v>0</c:v>
                </c:pt>
                <c:pt idx="8734">
                  <c:v>0</c:v>
                </c:pt>
                <c:pt idx="8735">
                  <c:v>0</c:v>
                </c:pt>
                <c:pt idx="8736">
                  <c:v>0</c:v>
                </c:pt>
                <c:pt idx="8737">
                  <c:v>0</c:v>
                </c:pt>
                <c:pt idx="8738">
                  <c:v>0</c:v>
                </c:pt>
                <c:pt idx="8739">
                  <c:v>0</c:v>
                </c:pt>
                <c:pt idx="8740">
                  <c:v>0</c:v>
                </c:pt>
                <c:pt idx="8741">
                  <c:v>0</c:v>
                </c:pt>
                <c:pt idx="8742">
                  <c:v>0</c:v>
                </c:pt>
                <c:pt idx="8743">
                  <c:v>0</c:v>
                </c:pt>
                <c:pt idx="8744">
                  <c:v>0</c:v>
                </c:pt>
                <c:pt idx="8745">
                  <c:v>0</c:v>
                </c:pt>
                <c:pt idx="8746">
                  <c:v>0</c:v>
                </c:pt>
                <c:pt idx="8747">
                  <c:v>0</c:v>
                </c:pt>
                <c:pt idx="8748">
                  <c:v>0</c:v>
                </c:pt>
                <c:pt idx="8749">
                  <c:v>0</c:v>
                </c:pt>
                <c:pt idx="8750">
                  <c:v>0</c:v>
                </c:pt>
                <c:pt idx="8751">
                  <c:v>0</c:v>
                </c:pt>
                <c:pt idx="8752">
                  <c:v>0</c:v>
                </c:pt>
                <c:pt idx="8753">
                  <c:v>0</c:v>
                </c:pt>
                <c:pt idx="8754">
                  <c:v>0</c:v>
                </c:pt>
                <c:pt idx="8755">
                  <c:v>0</c:v>
                </c:pt>
                <c:pt idx="8756">
                  <c:v>0</c:v>
                </c:pt>
                <c:pt idx="8757">
                  <c:v>0</c:v>
                </c:pt>
                <c:pt idx="8758">
                  <c:v>0</c:v>
                </c:pt>
                <c:pt idx="8759">
                  <c:v>0</c:v>
                </c:pt>
                <c:pt idx="8760">
                  <c:v>0</c:v>
                </c:pt>
                <c:pt idx="8761">
                  <c:v>0</c:v>
                </c:pt>
                <c:pt idx="8762">
                  <c:v>0</c:v>
                </c:pt>
                <c:pt idx="8763">
                  <c:v>0</c:v>
                </c:pt>
                <c:pt idx="8764">
                  <c:v>0</c:v>
                </c:pt>
                <c:pt idx="8765">
                  <c:v>0</c:v>
                </c:pt>
                <c:pt idx="8766">
                  <c:v>0</c:v>
                </c:pt>
                <c:pt idx="8767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006464"/>
        <c:axId val="177008640"/>
      </c:scatterChart>
      <c:valAx>
        <c:axId val="177006464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/>
                  <a:t>% of 8760 hours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7008640"/>
        <c:crosses val="autoZero"/>
        <c:crossBetween val="midCat"/>
      </c:valAx>
      <c:valAx>
        <c:axId val="177008640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Tons</a:t>
                </a:r>
                <a:r>
                  <a:rPr lang="en-US" sz="1600" baseline="0"/>
                  <a:t> </a:t>
                </a:r>
                <a:r>
                  <a:rPr lang="en-US" sz="1600"/>
                  <a:t>of Cooling</a:t>
                </a:r>
              </a:p>
            </c:rich>
          </c:tx>
          <c:layout>
            <c:manualLayout>
              <c:xMode val="edge"/>
              <c:yMode val="edge"/>
              <c:x val="1.6643306589935496E-2"/>
              <c:y val="0.30666701818082559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7006464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916038720966331"/>
          <c:y val="0.11778882512567285"/>
          <c:w val="0.76211392271558265"/>
          <c:h val="0.73925255724236183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'Building LOAD with CT and GCHP'!$V$5:$V$8774</c:f>
              <c:numCache>
                <c:formatCode>General</c:formatCode>
                <c:ptCount val="8770"/>
                <c:pt idx="0">
                  <c:v>1.1402508551881414E-2</c:v>
                </c:pt>
                <c:pt idx="1">
                  <c:v>2.2805017103762829E-2</c:v>
                </c:pt>
                <c:pt idx="2">
                  <c:v>3.4207525655644243E-2</c:v>
                </c:pt>
                <c:pt idx="3">
                  <c:v>4.5610034207525657E-2</c:v>
                </c:pt>
                <c:pt idx="4">
                  <c:v>5.7012542759407071E-2</c:v>
                </c:pt>
                <c:pt idx="5">
                  <c:v>6.8415051311288486E-2</c:v>
                </c:pt>
                <c:pt idx="6">
                  <c:v>7.9817559863169893E-2</c:v>
                </c:pt>
                <c:pt idx="7">
                  <c:v>9.1220068415051314E-2</c:v>
                </c:pt>
                <c:pt idx="8">
                  <c:v>0.10262257696693272</c:v>
                </c:pt>
                <c:pt idx="9">
                  <c:v>0.11402508551881414</c:v>
                </c:pt>
                <c:pt idx="10">
                  <c:v>0.12542759407069554</c:v>
                </c:pt>
                <c:pt idx="11">
                  <c:v>0.13683010262257697</c:v>
                </c:pt>
                <c:pt idx="12">
                  <c:v>0.14823261117445838</c:v>
                </c:pt>
                <c:pt idx="13">
                  <c:v>0.15963511972633979</c:v>
                </c:pt>
                <c:pt idx="14">
                  <c:v>0.17103762827822122</c:v>
                </c:pt>
                <c:pt idx="15">
                  <c:v>0.18244013683010263</c:v>
                </c:pt>
                <c:pt idx="16">
                  <c:v>0.19384264538198404</c:v>
                </c:pt>
                <c:pt idx="17">
                  <c:v>0.20524515393386544</c:v>
                </c:pt>
                <c:pt idx="18">
                  <c:v>0.21664766248574688</c:v>
                </c:pt>
                <c:pt idx="19">
                  <c:v>0.22805017103762829</c:v>
                </c:pt>
                <c:pt idx="20">
                  <c:v>0.23945267958950969</c:v>
                </c:pt>
                <c:pt idx="21">
                  <c:v>0.25085518814139107</c:v>
                </c:pt>
                <c:pt idx="22">
                  <c:v>0.26225769669327248</c:v>
                </c:pt>
                <c:pt idx="23">
                  <c:v>0.27366020524515394</c:v>
                </c:pt>
                <c:pt idx="24">
                  <c:v>0.28506271379703535</c:v>
                </c:pt>
                <c:pt idx="25">
                  <c:v>0.29646522234891676</c:v>
                </c:pt>
                <c:pt idx="26">
                  <c:v>0.30786773090079816</c:v>
                </c:pt>
                <c:pt idx="27">
                  <c:v>0.31927023945267957</c:v>
                </c:pt>
                <c:pt idx="28">
                  <c:v>0.33067274800456103</c:v>
                </c:pt>
                <c:pt idx="29">
                  <c:v>0.34207525655644244</c:v>
                </c:pt>
                <c:pt idx="30">
                  <c:v>0.35347776510832385</c:v>
                </c:pt>
                <c:pt idx="31">
                  <c:v>0.36488027366020526</c:v>
                </c:pt>
                <c:pt idx="32">
                  <c:v>0.37628278221208666</c:v>
                </c:pt>
                <c:pt idx="33">
                  <c:v>0.38768529076396807</c:v>
                </c:pt>
                <c:pt idx="34">
                  <c:v>0.39908779931584948</c:v>
                </c:pt>
                <c:pt idx="35">
                  <c:v>0.41049030786773089</c:v>
                </c:pt>
                <c:pt idx="36">
                  <c:v>0.42189281641961229</c:v>
                </c:pt>
                <c:pt idx="37">
                  <c:v>0.43329532497149376</c:v>
                </c:pt>
                <c:pt idx="38">
                  <c:v>0.44469783352337511</c:v>
                </c:pt>
                <c:pt idx="39">
                  <c:v>0.45610034207525657</c:v>
                </c:pt>
                <c:pt idx="40">
                  <c:v>0.46750285062713792</c:v>
                </c:pt>
                <c:pt idx="41">
                  <c:v>0.47890535917901939</c:v>
                </c:pt>
                <c:pt idx="42">
                  <c:v>0.49030786773090085</c:v>
                </c:pt>
                <c:pt idx="43">
                  <c:v>0.50171037628278214</c:v>
                </c:pt>
                <c:pt idx="44">
                  <c:v>0.51311288483466366</c:v>
                </c:pt>
                <c:pt idx="45">
                  <c:v>0.52451539338654496</c:v>
                </c:pt>
                <c:pt idx="46">
                  <c:v>0.53591790193842648</c:v>
                </c:pt>
                <c:pt idx="47">
                  <c:v>0.54732041049030788</c:v>
                </c:pt>
                <c:pt idx="48">
                  <c:v>0.55872291904218929</c:v>
                </c:pt>
                <c:pt idx="49">
                  <c:v>0.5701254275940707</c:v>
                </c:pt>
                <c:pt idx="50">
                  <c:v>0.58152793614595211</c:v>
                </c:pt>
                <c:pt idx="51">
                  <c:v>0.59293044469783351</c:v>
                </c:pt>
                <c:pt idx="52">
                  <c:v>0.60433295324971492</c:v>
                </c:pt>
                <c:pt idx="53">
                  <c:v>0.61573546180159633</c:v>
                </c:pt>
                <c:pt idx="54">
                  <c:v>0.62713797035347774</c:v>
                </c:pt>
                <c:pt idx="55">
                  <c:v>0.63854047890535914</c:v>
                </c:pt>
                <c:pt idx="56">
                  <c:v>0.64994298745724055</c:v>
                </c:pt>
                <c:pt idx="57">
                  <c:v>0.66134549600912207</c:v>
                </c:pt>
                <c:pt idx="58">
                  <c:v>0.67274800456100337</c:v>
                </c:pt>
                <c:pt idx="59">
                  <c:v>0.68415051311288488</c:v>
                </c:pt>
                <c:pt idx="60">
                  <c:v>0.69555302166476618</c:v>
                </c:pt>
                <c:pt idx="61">
                  <c:v>0.7069555302166477</c:v>
                </c:pt>
                <c:pt idx="62">
                  <c:v>0.71835803876852911</c:v>
                </c:pt>
                <c:pt idx="63">
                  <c:v>0.72976054732041051</c:v>
                </c:pt>
                <c:pt idx="64">
                  <c:v>0.74116305587229192</c:v>
                </c:pt>
                <c:pt idx="65">
                  <c:v>0.75256556442417333</c:v>
                </c:pt>
                <c:pt idx="66">
                  <c:v>0.76396807297605474</c:v>
                </c:pt>
                <c:pt idx="67">
                  <c:v>0.77537058152793614</c:v>
                </c:pt>
                <c:pt idx="68">
                  <c:v>0.78677309007981755</c:v>
                </c:pt>
                <c:pt idx="69">
                  <c:v>0.79817559863169896</c:v>
                </c:pt>
                <c:pt idx="70">
                  <c:v>0.80957810718358048</c:v>
                </c:pt>
                <c:pt idx="71">
                  <c:v>0.82098061573546177</c:v>
                </c:pt>
                <c:pt idx="72">
                  <c:v>0.83238312428734318</c:v>
                </c:pt>
                <c:pt idx="73">
                  <c:v>0.84378563283922459</c:v>
                </c:pt>
                <c:pt idx="74">
                  <c:v>0.8551881413911061</c:v>
                </c:pt>
                <c:pt idx="75">
                  <c:v>0.86659064994298751</c:v>
                </c:pt>
                <c:pt idx="76">
                  <c:v>0.87799315849486881</c:v>
                </c:pt>
                <c:pt idx="77">
                  <c:v>0.88939566704675022</c:v>
                </c:pt>
                <c:pt idx="78">
                  <c:v>0.90079817559863173</c:v>
                </c:pt>
                <c:pt idx="79">
                  <c:v>0.91220068415051314</c:v>
                </c:pt>
                <c:pt idx="80">
                  <c:v>0.92360319270239455</c:v>
                </c:pt>
                <c:pt idx="81">
                  <c:v>0.93500570125427585</c:v>
                </c:pt>
                <c:pt idx="82">
                  <c:v>0.94640820980615736</c:v>
                </c:pt>
                <c:pt idx="83">
                  <c:v>0.95781071835803877</c:v>
                </c:pt>
                <c:pt idx="84">
                  <c:v>0.96921322690992018</c:v>
                </c:pt>
                <c:pt idx="85">
                  <c:v>0.9806157354618017</c:v>
                </c:pt>
                <c:pt idx="86">
                  <c:v>0.99201824401368288</c:v>
                </c:pt>
                <c:pt idx="87">
                  <c:v>1.0034207525655643</c:v>
                </c:pt>
                <c:pt idx="88">
                  <c:v>1.0148232611174459</c:v>
                </c:pt>
                <c:pt idx="89">
                  <c:v>1.0262257696693273</c:v>
                </c:pt>
                <c:pt idx="90">
                  <c:v>1.0376282782212087</c:v>
                </c:pt>
                <c:pt idx="91">
                  <c:v>1.0490307867730899</c:v>
                </c:pt>
                <c:pt idx="92">
                  <c:v>1.0604332953249715</c:v>
                </c:pt>
                <c:pt idx="93">
                  <c:v>1.071835803876853</c:v>
                </c:pt>
                <c:pt idx="94">
                  <c:v>1.0832383124287344</c:v>
                </c:pt>
                <c:pt idx="95">
                  <c:v>1.0946408209806158</c:v>
                </c:pt>
                <c:pt idx="96">
                  <c:v>1.1060433295324972</c:v>
                </c:pt>
                <c:pt idx="97">
                  <c:v>1.1174458380843786</c:v>
                </c:pt>
                <c:pt idx="98">
                  <c:v>1.12884834663626</c:v>
                </c:pt>
                <c:pt idx="99">
                  <c:v>1.1402508551881414</c:v>
                </c:pt>
                <c:pt idx="100">
                  <c:v>1.1516533637400228</c:v>
                </c:pt>
                <c:pt idx="101">
                  <c:v>1.1630558722919042</c:v>
                </c:pt>
                <c:pt idx="102">
                  <c:v>1.1744583808437856</c:v>
                </c:pt>
                <c:pt idx="103">
                  <c:v>1.185860889395667</c:v>
                </c:pt>
                <c:pt idx="104">
                  <c:v>1.1972633979475484</c:v>
                </c:pt>
                <c:pt idx="105">
                  <c:v>1.2086659064994298</c:v>
                </c:pt>
                <c:pt idx="106">
                  <c:v>1.2200684150513113</c:v>
                </c:pt>
                <c:pt idx="107">
                  <c:v>1.2314709236031927</c:v>
                </c:pt>
                <c:pt idx="108">
                  <c:v>1.2428734321550741</c:v>
                </c:pt>
                <c:pt idx="109">
                  <c:v>1.2542759407069555</c:v>
                </c:pt>
                <c:pt idx="110">
                  <c:v>1.2656784492588371</c:v>
                </c:pt>
                <c:pt idx="111">
                  <c:v>1.2770809578107183</c:v>
                </c:pt>
                <c:pt idx="112">
                  <c:v>1.2884834663625997</c:v>
                </c:pt>
                <c:pt idx="113">
                  <c:v>1.2998859749144811</c:v>
                </c:pt>
                <c:pt idx="114">
                  <c:v>1.3112884834663627</c:v>
                </c:pt>
                <c:pt idx="115">
                  <c:v>1.3226909920182441</c:v>
                </c:pt>
                <c:pt idx="116">
                  <c:v>1.3340935005701253</c:v>
                </c:pt>
                <c:pt idx="117">
                  <c:v>1.3454960091220067</c:v>
                </c:pt>
                <c:pt idx="118">
                  <c:v>1.3568985176738884</c:v>
                </c:pt>
                <c:pt idx="119">
                  <c:v>1.3683010262257698</c:v>
                </c:pt>
                <c:pt idx="120">
                  <c:v>1.3797035347776512</c:v>
                </c:pt>
                <c:pt idx="121">
                  <c:v>1.3911060433295324</c:v>
                </c:pt>
                <c:pt idx="122">
                  <c:v>1.402508551881414</c:v>
                </c:pt>
                <c:pt idx="123">
                  <c:v>1.4139110604332954</c:v>
                </c:pt>
                <c:pt idx="124">
                  <c:v>1.4253135689851768</c:v>
                </c:pt>
                <c:pt idx="125">
                  <c:v>1.4367160775370582</c:v>
                </c:pt>
                <c:pt idx="126">
                  <c:v>1.4481185860889396</c:v>
                </c:pt>
                <c:pt idx="127">
                  <c:v>1.459521094640821</c:v>
                </c:pt>
                <c:pt idx="128">
                  <c:v>1.4709236031927024</c:v>
                </c:pt>
                <c:pt idx="129">
                  <c:v>1.4823261117445838</c:v>
                </c:pt>
                <c:pt idx="130">
                  <c:v>1.4937286202964652</c:v>
                </c:pt>
                <c:pt idx="131">
                  <c:v>1.5051311288483467</c:v>
                </c:pt>
                <c:pt idx="132">
                  <c:v>1.5165336374002281</c:v>
                </c:pt>
                <c:pt idx="133">
                  <c:v>1.5279361459521095</c:v>
                </c:pt>
                <c:pt idx="134">
                  <c:v>1.5393386545039909</c:v>
                </c:pt>
                <c:pt idx="135">
                  <c:v>1.5507411630558723</c:v>
                </c:pt>
                <c:pt idx="136">
                  <c:v>1.5621436716077537</c:v>
                </c:pt>
                <c:pt idx="137">
                  <c:v>1.5735461801596351</c:v>
                </c:pt>
                <c:pt idx="138">
                  <c:v>1.5849486887115165</c:v>
                </c:pt>
                <c:pt idx="139">
                  <c:v>1.5963511972633979</c:v>
                </c:pt>
                <c:pt idx="140">
                  <c:v>1.6077537058152795</c:v>
                </c:pt>
                <c:pt idx="141">
                  <c:v>1.619156214367161</c:v>
                </c:pt>
                <c:pt idx="142">
                  <c:v>1.6305587229190424</c:v>
                </c:pt>
                <c:pt idx="143">
                  <c:v>1.6419612314709235</c:v>
                </c:pt>
                <c:pt idx="144">
                  <c:v>1.653363740022805</c:v>
                </c:pt>
                <c:pt idx="145">
                  <c:v>1.6647662485746864</c:v>
                </c:pt>
                <c:pt idx="146">
                  <c:v>1.6761687571265678</c:v>
                </c:pt>
                <c:pt idx="147">
                  <c:v>1.6875712656784492</c:v>
                </c:pt>
                <c:pt idx="148">
                  <c:v>1.6989737742303306</c:v>
                </c:pt>
                <c:pt idx="149">
                  <c:v>1.7103762827822122</c:v>
                </c:pt>
                <c:pt idx="150">
                  <c:v>1.7217787913340936</c:v>
                </c:pt>
                <c:pt idx="151">
                  <c:v>1.733181299885975</c:v>
                </c:pt>
                <c:pt idx="152">
                  <c:v>1.7445838084378564</c:v>
                </c:pt>
                <c:pt idx="153">
                  <c:v>1.7559863169897376</c:v>
                </c:pt>
                <c:pt idx="154">
                  <c:v>1.767388825541619</c:v>
                </c:pt>
                <c:pt idx="155">
                  <c:v>1.7787913340935004</c:v>
                </c:pt>
                <c:pt idx="156">
                  <c:v>1.7901938426453818</c:v>
                </c:pt>
                <c:pt idx="157">
                  <c:v>1.8015963511972635</c:v>
                </c:pt>
                <c:pt idx="158">
                  <c:v>1.8129988597491449</c:v>
                </c:pt>
                <c:pt idx="159">
                  <c:v>1.8244013683010263</c:v>
                </c:pt>
                <c:pt idx="160">
                  <c:v>1.8358038768529077</c:v>
                </c:pt>
                <c:pt idx="161">
                  <c:v>1.8472063854047891</c:v>
                </c:pt>
                <c:pt idx="162">
                  <c:v>1.8586088939566707</c:v>
                </c:pt>
                <c:pt idx="163">
                  <c:v>1.8700114025085517</c:v>
                </c:pt>
                <c:pt idx="164">
                  <c:v>1.8814139110604331</c:v>
                </c:pt>
                <c:pt idx="165">
                  <c:v>1.8928164196123147</c:v>
                </c:pt>
                <c:pt idx="166">
                  <c:v>1.9042189281641961</c:v>
                </c:pt>
                <c:pt idx="167">
                  <c:v>1.9156214367160775</c:v>
                </c:pt>
                <c:pt idx="168">
                  <c:v>1.9270239452679589</c:v>
                </c:pt>
                <c:pt idx="169">
                  <c:v>1.9384264538198404</c:v>
                </c:pt>
                <c:pt idx="170">
                  <c:v>1.949828962371722</c:v>
                </c:pt>
                <c:pt idx="171">
                  <c:v>1.9612314709236034</c:v>
                </c:pt>
                <c:pt idx="172">
                  <c:v>1.9726339794754848</c:v>
                </c:pt>
                <c:pt idx="173">
                  <c:v>1.9840364880273658</c:v>
                </c:pt>
                <c:pt idx="174">
                  <c:v>1.9954389965792474</c:v>
                </c:pt>
                <c:pt idx="175">
                  <c:v>2.0068415051311286</c:v>
                </c:pt>
                <c:pt idx="176">
                  <c:v>2.0182440136830104</c:v>
                </c:pt>
                <c:pt idx="177">
                  <c:v>2.0296465222348918</c:v>
                </c:pt>
                <c:pt idx="178">
                  <c:v>2.0410490307867732</c:v>
                </c:pt>
                <c:pt idx="179">
                  <c:v>2.0524515393386547</c:v>
                </c:pt>
                <c:pt idx="180">
                  <c:v>2.0638540478905361</c:v>
                </c:pt>
                <c:pt idx="181">
                  <c:v>2.0752565564424175</c:v>
                </c:pt>
                <c:pt idx="182">
                  <c:v>2.0866590649942989</c:v>
                </c:pt>
                <c:pt idx="183">
                  <c:v>2.0980615735461798</c:v>
                </c:pt>
                <c:pt idx="184">
                  <c:v>2.1094640820980617</c:v>
                </c:pt>
                <c:pt idx="185">
                  <c:v>2.1208665906499431</c:v>
                </c:pt>
                <c:pt idx="186">
                  <c:v>2.1322690992018245</c:v>
                </c:pt>
                <c:pt idx="187">
                  <c:v>2.1436716077537059</c:v>
                </c:pt>
                <c:pt idx="188">
                  <c:v>2.1550741163055873</c:v>
                </c:pt>
                <c:pt idx="189">
                  <c:v>2.1664766248574687</c:v>
                </c:pt>
                <c:pt idx="190">
                  <c:v>2.1778791334093501</c:v>
                </c:pt>
                <c:pt idx="191">
                  <c:v>2.1892816419612315</c:v>
                </c:pt>
                <c:pt idx="192">
                  <c:v>2.2006841505131129</c:v>
                </c:pt>
                <c:pt idx="193">
                  <c:v>2.2120866590649944</c:v>
                </c:pt>
                <c:pt idx="194">
                  <c:v>2.2234891676168758</c:v>
                </c:pt>
                <c:pt idx="195">
                  <c:v>2.2348916761687572</c:v>
                </c:pt>
                <c:pt idx="196">
                  <c:v>2.2462941847206386</c:v>
                </c:pt>
                <c:pt idx="197">
                  <c:v>2.25769669327252</c:v>
                </c:pt>
                <c:pt idx="198">
                  <c:v>2.2690992018244014</c:v>
                </c:pt>
                <c:pt idx="199">
                  <c:v>2.2805017103762828</c:v>
                </c:pt>
                <c:pt idx="200">
                  <c:v>2.2919042189281642</c:v>
                </c:pt>
                <c:pt idx="201">
                  <c:v>2.3033067274800456</c:v>
                </c:pt>
                <c:pt idx="202">
                  <c:v>2.314709236031927</c:v>
                </c:pt>
                <c:pt idx="203">
                  <c:v>2.3261117445838084</c:v>
                </c:pt>
                <c:pt idx="204">
                  <c:v>2.3375142531356898</c:v>
                </c:pt>
                <c:pt idx="205">
                  <c:v>2.3489167616875712</c:v>
                </c:pt>
                <c:pt idx="206">
                  <c:v>2.3603192702394526</c:v>
                </c:pt>
                <c:pt idx="207">
                  <c:v>2.3717217787913341</c:v>
                </c:pt>
                <c:pt idx="208">
                  <c:v>2.3831242873432155</c:v>
                </c:pt>
                <c:pt idx="209">
                  <c:v>2.3945267958950969</c:v>
                </c:pt>
                <c:pt idx="210">
                  <c:v>2.4059293044469783</c:v>
                </c:pt>
                <c:pt idx="211">
                  <c:v>2.4173318129988597</c:v>
                </c:pt>
                <c:pt idx="212">
                  <c:v>2.4287343215507411</c:v>
                </c:pt>
                <c:pt idx="213">
                  <c:v>2.4401368301026225</c:v>
                </c:pt>
                <c:pt idx="214">
                  <c:v>2.4515393386545039</c:v>
                </c:pt>
                <c:pt idx="215">
                  <c:v>2.4629418472063853</c:v>
                </c:pt>
                <c:pt idx="216">
                  <c:v>2.4743443557582667</c:v>
                </c:pt>
                <c:pt idx="217">
                  <c:v>2.4857468643101481</c:v>
                </c:pt>
                <c:pt idx="218">
                  <c:v>2.4971493728620295</c:v>
                </c:pt>
                <c:pt idx="219">
                  <c:v>2.5085518814139109</c:v>
                </c:pt>
                <c:pt idx="220">
                  <c:v>2.5199543899657928</c:v>
                </c:pt>
                <c:pt idx="221">
                  <c:v>2.5313568985176742</c:v>
                </c:pt>
                <c:pt idx="222">
                  <c:v>2.5427594070695552</c:v>
                </c:pt>
                <c:pt idx="223">
                  <c:v>2.5541619156214366</c:v>
                </c:pt>
                <c:pt idx="224">
                  <c:v>2.565564424173318</c:v>
                </c:pt>
                <c:pt idx="225">
                  <c:v>2.5769669327251994</c:v>
                </c:pt>
                <c:pt idx="226">
                  <c:v>2.5883694412770808</c:v>
                </c:pt>
                <c:pt idx="227">
                  <c:v>2.5997719498289622</c:v>
                </c:pt>
                <c:pt idx="228">
                  <c:v>2.6111744583808436</c:v>
                </c:pt>
                <c:pt idx="229">
                  <c:v>2.6225769669327255</c:v>
                </c:pt>
                <c:pt idx="230">
                  <c:v>2.6339794754846069</c:v>
                </c:pt>
                <c:pt idx="231">
                  <c:v>2.6453819840364883</c:v>
                </c:pt>
                <c:pt idx="232">
                  <c:v>2.6567844925883692</c:v>
                </c:pt>
                <c:pt idx="233">
                  <c:v>2.6681870011402506</c:v>
                </c:pt>
                <c:pt idx="234">
                  <c:v>2.6795895096921321</c:v>
                </c:pt>
                <c:pt idx="235">
                  <c:v>2.6909920182440135</c:v>
                </c:pt>
                <c:pt idx="236">
                  <c:v>2.7023945267958949</c:v>
                </c:pt>
                <c:pt idx="237">
                  <c:v>2.7137970353477767</c:v>
                </c:pt>
                <c:pt idx="238">
                  <c:v>2.7251995438996581</c:v>
                </c:pt>
                <c:pt idx="239">
                  <c:v>2.7366020524515395</c:v>
                </c:pt>
                <c:pt idx="240">
                  <c:v>2.7480045610034209</c:v>
                </c:pt>
                <c:pt idx="241">
                  <c:v>2.7594070695553023</c:v>
                </c:pt>
                <c:pt idx="242">
                  <c:v>2.7708095781071833</c:v>
                </c:pt>
                <c:pt idx="243">
                  <c:v>2.7822120866590647</c:v>
                </c:pt>
                <c:pt idx="244">
                  <c:v>2.7936145952109461</c:v>
                </c:pt>
                <c:pt idx="245">
                  <c:v>2.805017103762828</c:v>
                </c:pt>
                <c:pt idx="246">
                  <c:v>2.8164196123147094</c:v>
                </c:pt>
                <c:pt idx="247">
                  <c:v>2.8278221208665908</c:v>
                </c:pt>
                <c:pt idx="248">
                  <c:v>2.8392246294184722</c:v>
                </c:pt>
                <c:pt idx="249">
                  <c:v>2.8506271379703536</c:v>
                </c:pt>
                <c:pt idx="250">
                  <c:v>2.862029646522235</c:v>
                </c:pt>
                <c:pt idx="251">
                  <c:v>2.8734321550741164</c:v>
                </c:pt>
                <c:pt idx="252">
                  <c:v>2.8848346636259974</c:v>
                </c:pt>
                <c:pt idx="253">
                  <c:v>2.8962371721778792</c:v>
                </c:pt>
                <c:pt idx="254">
                  <c:v>2.9076396807297606</c:v>
                </c:pt>
                <c:pt idx="255">
                  <c:v>2.9190421892816421</c:v>
                </c:pt>
                <c:pt idx="256">
                  <c:v>2.9304446978335235</c:v>
                </c:pt>
                <c:pt idx="257">
                  <c:v>2.9418472063854049</c:v>
                </c:pt>
                <c:pt idx="258">
                  <c:v>2.9532497149372863</c:v>
                </c:pt>
                <c:pt idx="259">
                  <c:v>2.9646522234891677</c:v>
                </c:pt>
                <c:pt idx="260">
                  <c:v>2.9760547320410491</c:v>
                </c:pt>
                <c:pt idx="261">
                  <c:v>2.9874572405929305</c:v>
                </c:pt>
                <c:pt idx="262">
                  <c:v>2.9988597491448119</c:v>
                </c:pt>
                <c:pt idx="263">
                  <c:v>3.0102622576966933</c:v>
                </c:pt>
                <c:pt idx="264">
                  <c:v>3.0216647662485747</c:v>
                </c:pt>
                <c:pt idx="265">
                  <c:v>3.0330672748004561</c:v>
                </c:pt>
                <c:pt idx="266">
                  <c:v>3.0444697833523375</c:v>
                </c:pt>
                <c:pt idx="267">
                  <c:v>3.0558722919042189</c:v>
                </c:pt>
                <c:pt idx="268">
                  <c:v>3.0672748004561003</c:v>
                </c:pt>
                <c:pt idx="269">
                  <c:v>3.0786773090079818</c:v>
                </c:pt>
                <c:pt idx="270">
                  <c:v>3.0900798175598632</c:v>
                </c:pt>
                <c:pt idx="271">
                  <c:v>3.1014823261117446</c:v>
                </c:pt>
                <c:pt idx="272">
                  <c:v>3.112884834663626</c:v>
                </c:pt>
                <c:pt idx="273">
                  <c:v>3.1242873432155074</c:v>
                </c:pt>
                <c:pt idx="274">
                  <c:v>3.1356898517673892</c:v>
                </c:pt>
                <c:pt idx="275">
                  <c:v>3.1470923603192702</c:v>
                </c:pt>
                <c:pt idx="276">
                  <c:v>3.1584948688711521</c:v>
                </c:pt>
                <c:pt idx="277">
                  <c:v>3.169897377423033</c:v>
                </c:pt>
                <c:pt idx="278">
                  <c:v>3.181299885974914</c:v>
                </c:pt>
                <c:pt idx="279">
                  <c:v>3.1927023945267958</c:v>
                </c:pt>
                <c:pt idx="280">
                  <c:v>3.2041049030786772</c:v>
                </c:pt>
                <c:pt idx="281">
                  <c:v>3.2155074116305591</c:v>
                </c:pt>
                <c:pt idx="282">
                  <c:v>3.2269099201824401</c:v>
                </c:pt>
                <c:pt idx="283">
                  <c:v>3.2383124287343219</c:v>
                </c:pt>
                <c:pt idx="284">
                  <c:v>3.2497149372862029</c:v>
                </c:pt>
                <c:pt idx="285">
                  <c:v>3.2611174458380847</c:v>
                </c:pt>
                <c:pt idx="286">
                  <c:v>3.2725199543899657</c:v>
                </c:pt>
                <c:pt idx="287">
                  <c:v>3.2839224629418471</c:v>
                </c:pt>
                <c:pt idx="288">
                  <c:v>3.2953249714937285</c:v>
                </c:pt>
                <c:pt idx="289">
                  <c:v>3.3067274800456099</c:v>
                </c:pt>
                <c:pt idx="290">
                  <c:v>3.3181299885974918</c:v>
                </c:pt>
                <c:pt idx="291">
                  <c:v>3.3295324971493727</c:v>
                </c:pt>
                <c:pt idx="292">
                  <c:v>3.3409350057012546</c:v>
                </c:pt>
                <c:pt idx="293">
                  <c:v>3.3523375142531355</c:v>
                </c:pt>
                <c:pt idx="294">
                  <c:v>3.3637400228050174</c:v>
                </c:pt>
                <c:pt idx="295">
                  <c:v>3.3751425313568983</c:v>
                </c:pt>
                <c:pt idx="296">
                  <c:v>3.3865450399087798</c:v>
                </c:pt>
                <c:pt idx="297">
                  <c:v>3.3979475484606612</c:v>
                </c:pt>
                <c:pt idx="298">
                  <c:v>3.4093500570125426</c:v>
                </c:pt>
                <c:pt idx="299">
                  <c:v>3.4207525655644244</c:v>
                </c:pt>
                <c:pt idx="300">
                  <c:v>3.4321550741163054</c:v>
                </c:pt>
                <c:pt idx="301">
                  <c:v>3.4435575826681872</c:v>
                </c:pt>
                <c:pt idx="302">
                  <c:v>3.4549600912200682</c:v>
                </c:pt>
                <c:pt idx="303">
                  <c:v>3.46636259977195</c:v>
                </c:pt>
                <c:pt idx="304">
                  <c:v>3.477765108323831</c:v>
                </c:pt>
                <c:pt idx="305">
                  <c:v>3.4891676168757129</c:v>
                </c:pt>
                <c:pt idx="306">
                  <c:v>3.5005701254275943</c:v>
                </c:pt>
                <c:pt idx="307">
                  <c:v>3.5119726339794752</c:v>
                </c:pt>
                <c:pt idx="308">
                  <c:v>3.5233751425313571</c:v>
                </c:pt>
                <c:pt idx="309">
                  <c:v>3.534777651083238</c:v>
                </c:pt>
                <c:pt idx="310">
                  <c:v>3.5461801596351199</c:v>
                </c:pt>
                <c:pt idx="311">
                  <c:v>3.5575826681870009</c:v>
                </c:pt>
                <c:pt idx="312">
                  <c:v>3.5689851767388827</c:v>
                </c:pt>
                <c:pt idx="313">
                  <c:v>3.5803876852907637</c:v>
                </c:pt>
                <c:pt idx="314">
                  <c:v>3.5917901938426455</c:v>
                </c:pt>
                <c:pt idx="315">
                  <c:v>3.6031927023945269</c:v>
                </c:pt>
                <c:pt idx="316">
                  <c:v>3.6145952109464079</c:v>
                </c:pt>
                <c:pt idx="317">
                  <c:v>3.6259977194982898</c:v>
                </c:pt>
                <c:pt idx="318">
                  <c:v>3.6374002280501707</c:v>
                </c:pt>
                <c:pt idx="319">
                  <c:v>3.6488027366020526</c:v>
                </c:pt>
                <c:pt idx="320">
                  <c:v>3.6602052451539335</c:v>
                </c:pt>
                <c:pt idx="321">
                  <c:v>3.6716077537058154</c:v>
                </c:pt>
                <c:pt idx="322">
                  <c:v>3.6830102622576968</c:v>
                </c:pt>
                <c:pt idx="323">
                  <c:v>3.6944127708095782</c:v>
                </c:pt>
                <c:pt idx="324">
                  <c:v>3.7058152793614596</c:v>
                </c:pt>
                <c:pt idx="325">
                  <c:v>3.7172177879133415</c:v>
                </c:pt>
                <c:pt idx="326">
                  <c:v>3.7286202964652224</c:v>
                </c:pt>
                <c:pt idx="327">
                  <c:v>3.7400228050171034</c:v>
                </c:pt>
                <c:pt idx="328">
                  <c:v>3.7514253135689852</c:v>
                </c:pt>
                <c:pt idx="329">
                  <c:v>3.7628278221208662</c:v>
                </c:pt>
                <c:pt idx="330">
                  <c:v>3.774230330672748</c:v>
                </c:pt>
                <c:pt idx="331">
                  <c:v>3.7856328392246295</c:v>
                </c:pt>
                <c:pt idx="332">
                  <c:v>3.7970353477765109</c:v>
                </c:pt>
                <c:pt idx="333">
                  <c:v>3.8084378563283923</c:v>
                </c:pt>
                <c:pt idx="334">
                  <c:v>3.8198403648802741</c:v>
                </c:pt>
                <c:pt idx="335">
                  <c:v>3.8312428734321551</c:v>
                </c:pt>
                <c:pt idx="336">
                  <c:v>3.842645381984036</c:v>
                </c:pt>
                <c:pt idx="337">
                  <c:v>3.8540478905359179</c:v>
                </c:pt>
                <c:pt idx="338">
                  <c:v>3.8654503990877989</c:v>
                </c:pt>
                <c:pt idx="339">
                  <c:v>3.8768529076396807</c:v>
                </c:pt>
                <c:pt idx="340">
                  <c:v>3.8882554161915621</c:v>
                </c:pt>
                <c:pt idx="341">
                  <c:v>3.899657924743444</c:v>
                </c:pt>
                <c:pt idx="342">
                  <c:v>3.9110604332953249</c:v>
                </c:pt>
                <c:pt idx="343">
                  <c:v>3.9224629418472068</c:v>
                </c:pt>
                <c:pt idx="344">
                  <c:v>3.9338654503990877</c:v>
                </c:pt>
                <c:pt idx="345">
                  <c:v>3.9452679589509696</c:v>
                </c:pt>
                <c:pt idx="346">
                  <c:v>3.9566704675028506</c:v>
                </c:pt>
                <c:pt idx="347">
                  <c:v>3.9680729760547315</c:v>
                </c:pt>
                <c:pt idx="348">
                  <c:v>3.9794754846066134</c:v>
                </c:pt>
                <c:pt idx="349">
                  <c:v>3.9908779931584948</c:v>
                </c:pt>
                <c:pt idx="350">
                  <c:v>4.0022805017103762</c:v>
                </c:pt>
                <c:pt idx="351">
                  <c:v>4.0136830102622572</c:v>
                </c:pt>
                <c:pt idx="352">
                  <c:v>4.025085518814139</c:v>
                </c:pt>
                <c:pt idx="353">
                  <c:v>4.0364880273660209</c:v>
                </c:pt>
                <c:pt idx="354">
                  <c:v>4.0478905359179018</c:v>
                </c:pt>
                <c:pt idx="355">
                  <c:v>4.0592930444697837</c:v>
                </c:pt>
                <c:pt idx="356">
                  <c:v>4.0706955530216646</c:v>
                </c:pt>
                <c:pt idx="357">
                  <c:v>4.0820980615735465</c:v>
                </c:pt>
                <c:pt idx="358">
                  <c:v>4.0935005701254275</c:v>
                </c:pt>
                <c:pt idx="359">
                  <c:v>4.1049030786773093</c:v>
                </c:pt>
                <c:pt idx="360">
                  <c:v>4.1163055872291903</c:v>
                </c:pt>
                <c:pt idx="361">
                  <c:v>4.1277080957810721</c:v>
                </c:pt>
                <c:pt idx="362">
                  <c:v>4.1391106043329531</c:v>
                </c:pt>
                <c:pt idx="363">
                  <c:v>4.1505131128848349</c:v>
                </c:pt>
                <c:pt idx="364">
                  <c:v>4.1619156214367159</c:v>
                </c:pt>
                <c:pt idx="365">
                  <c:v>4.1733181299885977</c:v>
                </c:pt>
                <c:pt idx="366">
                  <c:v>4.1847206385404787</c:v>
                </c:pt>
                <c:pt idx="367">
                  <c:v>4.1961231470923597</c:v>
                </c:pt>
                <c:pt idx="368">
                  <c:v>4.2075256556442415</c:v>
                </c:pt>
                <c:pt idx="369">
                  <c:v>4.2189281641961234</c:v>
                </c:pt>
                <c:pt idx="370">
                  <c:v>4.2303306727480043</c:v>
                </c:pt>
                <c:pt idx="371">
                  <c:v>4.2417331812998862</c:v>
                </c:pt>
                <c:pt idx="372">
                  <c:v>4.253135689851768</c:v>
                </c:pt>
                <c:pt idx="373">
                  <c:v>4.264538198403649</c:v>
                </c:pt>
                <c:pt idx="374">
                  <c:v>4.2759407069555309</c:v>
                </c:pt>
                <c:pt idx="375">
                  <c:v>4.2873432155074118</c:v>
                </c:pt>
                <c:pt idx="376">
                  <c:v>4.2987457240592928</c:v>
                </c:pt>
                <c:pt idx="377">
                  <c:v>4.3101482326111746</c:v>
                </c:pt>
                <c:pt idx="378">
                  <c:v>4.3215507411630556</c:v>
                </c:pt>
                <c:pt idx="379">
                  <c:v>4.3329532497149374</c:v>
                </c:pt>
                <c:pt idx="380">
                  <c:v>4.3443557582668184</c:v>
                </c:pt>
                <c:pt idx="381">
                  <c:v>4.3557582668187003</c:v>
                </c:pt>
                <c:pt idx="382">
                  <c:v>4.3671607753705812</c:v>
                </c:pt>
                <c:pt idx="383">
                  <c:v>4.3785632839224631</c:v>
                </c:pt>
                <c:pt idx="384">
                  <c:v>4.389965792474344</c:v>
                </c:pt>
                <c:pt idx="385">
                  <c:v>4.4013683010262259</c:v>
                </c:pt>
                <c:pt idx="386">
                  <c:v>4.4127708095781069</c:v>
                </c:pt>
                <c:pt idx="387">
                  <c:v>4.4241733181299887</c:v>
                </c:pt>
                <c:pt idx="388">
                  <c:v>4.4355758266818697</c:v>
                </c:pt>
                <c:pt idx="389">
                  <c:v>4.4469783352337515</c:v>
                </c:pt>
                <c:pt idx="390">
                  <c:v>4.4583808437856334</c:v>
                </c:pt>
                <c:pt idx="391">
                  <c:v>4.4697833523375143</c:v>
                </c:pt>
                <c:pt idx="392">
                  <c:v>4.4811858608893962</c:v>
                </c:pt>
                <c:pt idx="393">
                  <c:v>4.4925883694412772</c:v>
                </c:pt>
                <c:pt idx="394">
                  <c:v>4.503990877993159</c:v>
                </c:pt>
                <c:pt idx="395">
                  <c:v>4.51539338654504</c:v>
                </c:pt>
                <c:pt idx="396">
                  <c:v>4.5267958950969209</c:v>
                </c:pt>
                <c:pt idx="397">
                  <c:v>4.5381984036488028</c:v>
                </c:pt>
                <c:pt idx="398">
                  <c:v>4.5496009122006837</c:v>
                </c:pt>
                <c:pt idx="399">
                  <c:v>4.5610034207525656</c:v>
                </c:pt>
                <c:pt idx="400">
                  <c:v>4.5724059293044466</c:v>
                </c:pt>
                <c:pt idx="401">
                  <c:v>4.5838084378563284</c:v>
                </c:pt>
                <c:pt idx="402">
                  <c:v>4.5952109464082094</c:v>
                </c:pt>
                <c:pt idx="403">
                  <c:v>4.6066134549600912</c:v>
                </c:pt>
                <c:pt idx="404">
                  <c:v>4.6180159635119722</c:v>
                </c:pt>
                <c:pt idx="405">
                  <c:v>4.629418472063854</c:v>
                </c:pt>
                <c:pt idx="406">
                  <c:v>4.6408209806157359</c:v>
                </c:pt>
                <c:pt idx="407">
                  <c:v>4.6522234891676169</c:v>
                </c:pt>
                <c:pt idx="408">
                  <c:v>4.6636259977194987</c:v>
                </c:pt>
                <c:pt idx="409">
                  <c:v>4.6750285062713797</c:v>
                </c:pt>
                <c:pt idx="410">
                  <c:v>4.6864310148232615</c:v>
                </c:pt>
                <c:pt idx="411">
                  <c:v>4.6978335233751425</c:v>
                </c:pt>
                <c:pt idx="412">
                  <c:v>4.7092360319270243</c:v>
                </c:pt>
                <c:pt idx="413">
                  <c:v>4.7206385404789053</c:v>
                </c:pt>
                <c:pt idx="414">
                  <c:v>4.7320410490307871</c:v>
                </c:pt>
                <c:pt idx="415">
                  <c:v>4.7434435575826681</c:v>
                </c:pt>
                <c:pt idx="416">
                  <c:v>4.7548460661345491</c:v>
                </c:pt>
                <c:pt idx="417">
                  <c:v>4.7662485746864309</c:v>
                </c:pt>
                <c:pt idx="418">
                  <c:v>4.7776510832383119</c:v>
                </c:pt>
                <c:pt idx="419">
                  <c:v>4.7890535917901937</c:v>
                </c:pt>
                <c:pt idx="420">
                  <c:v>4.8004561003420747</c:v>
                </c:pt>
                <c:pt idx="421">
                  <c:v>4.8118586088939566</c:v>
                </c:pt>
                <c:pt idx="422">
                  <c:v>4.8232611174458384</c:v>
                </c:pt>
                <c:pt idx="423">
                  <c:v>4.8346636259977194</c:v>
                </c:pt>
                <c:pt idx="424">
                  <c:v>4.8460661345496012</c:v>
                </c:pt>
                <c:pt idx="425">
                  <c:v>4.8574686431014822</c:v>
                </c:pt>
                <c:pt idx="426">
                  <c:v>4.868871151653364</c:v>
                </c:pt>
                <c:pt idx="427">
                  <c:v>4.880273660205245</c:v>
                </c:pt>
                <c:pt idx="428">
                  <c:v>4.8916761687571269</c:v>
                </c:pt>
                <c:pt idx="429">
                  <c:v>4.9030786773090078</c:v>
                </c:pt>
                <c:pt idx="430">
                  <c:v>4.9144811858608897</c:v>
                </c:pt>
                <c:pt idx="431">
                  <c:v>4.9258836944127706</c:v>
                </c:pt>
                <c:pt idx="432">
                  <c:v>4.9372862029646525</c:v>
                </c:pt>
                <c:pt idx="433">
                  <c:v>4.9486887115165334</c:v>
                </c:pt>
                <c:pt idx="434">
                  <c:v>4.9600912200684153</c:v>
                </c:pt>
                <c:pt idx="435">
                  <c:v>4.9714937286202963</c:v>
                </c:pt>
                <c:pt idx="436">
                  <c:v>4.9828962371721772</c:v>
                </c:pt>
                <c:pt idx="437">
                  <c:v>4.9942987457240591</c:v>
                </c:pt>
                <c:pt idx="438">
                  <c:v>5.0057012542759409</c:v>
                </c:pt>
                <c:pt idx="439">
                  <c:v>5.0171037628278219</c:v>
                </c:pt>
                <c:pt idx="440">
                  <c:v>5.0285062713797037</c:v>
                </c:pt>
                <c:pt idx="441">
                  <c:v>5.0399087799315856</c:v>
                </c:pt>
                <c:pt idx="442">
                  <c:v>5.0513112884834666</c:v>
                </c:pt>
                <c:pt idx="443">
                  <c:v>5.0627137970353484</c:v>
                </c:pt>
                <c:pt idx="444">
                  <c:v>5.0741163055872294</c:v>
                </c:pt>
                <c:pt idx="445">
                  <c:v>5.0855188141391103</c:v>
                </c:pt>
                <c:pt idx="446">
                  <c:v>5.0969213226909922</c:v>
                </c:pt>
                <c:pt idx="447">
                  <c:v>5.1083238312428731</c:v>
                </c:pt>
                <c:pt idx="448">
                  <c:v>5.119726339794755</c:v>
                </c:pt>
                <c:pt idx="449">
                  <c:v>5.131128848346636</c:v>
                </c:pt>
                <c:pt idx="450">
                  <c:v>5.1425313568985178</c:v>
                </c:pt>
                <c:pt idx="451">
                  <c:v>5.1539338654503988</c:v>
                </c:pt>
                <c:pt idx="452">
                  <c:v>5.1653363740022806</c:v>
                </c:pt>
                <c:pt idx="453">
                  <c:v>5.1767388825541616</c:v>
                </c:pt>
                <c:pt idx="454">
                  <c:v>5.1881413911060434</c:v>
                </c:pt>
                <c:pt idx="455">
                  <c:v>5.1995438996579244</c:v>
                </c:pt>
                <c:pt idx="456">
                  <c:v>5.2109464082098063</c:v>
                </c:pt>
                <c:pt idx="457">
                  <c:v>5.2223489167616872</c:v>
                </c:pt>
                <c:pt idx="458">
                  <c:v>5.2337514253135691</c:v>
                </c:pt>
                <c:pt idx="459">
                  <c:v>5.2451539338654509</c:v>
                </c:pt>
                <c:pt idx="460">
                  <c:v>5.2565564424173319</c:v>
                </c:pt>
                <c:pt idx="461">
                  <c:v>5.2679589509692137</c:v>
                </c:pt>
                <c:pt idx="462">
                  <c:v>5.2793614595210947</c:v>
                </c:pt>
                <c:pt idx="463">
                  <c:v>5.2907639680729766</c:v>
                </c:pt>
                <c:pt idx="464">
                  <c:v>5.3021664766248575</c:v>
                </c:pt>
                <c:pt idx="465">
                  <c:v>5.3135689851767385</c:v>
                </c:pt>
                <c:pt idx="466">
                  <c:v>5.3249714937286203</c:v>
                </c:pt>
                <c:pt idx="467">
                  <c:v>5.3363740022805013</c:v>
                </c:pt>
                <c:pt idx="468">
                  <c:v>5.3477765108323831</c:v>
                </c:pt>
                <c:pt idx="469">
                  <c:v>5.3591790193842641</c:v>
                </c:pt>
                <c:pt idx="470">
                  <c:v>5.370581527936146</c:v>
                </c:pt>
                <c:pt idx="471">
                  <c:v>5.3819840364880269</c:v>
                </c:pt>
                <c:pt idx="472">
                  <c:v>5.3933865450399088</c:v>
                </c:pt>
                <c:pt idx="473">
                  <c:v>5.4047890535917897</c:v>
                </c:pt>
                <c:pt idx="474">
                  <c:v>5.4161915621436716</c:v>
                </c:pt>
                <c:pt idx="475">
                  <c:v>5.4275940706955534</c:v>
                </c:pt>
                <c:pt idx="476">
                  <c:v>5.4389965792474344</c:v>
                </c:pt>
                <c:pt idx="477">
                  <c:v>5.4503990877993163</c:v>
                </c:pt>
                <c:pt idx="478">
                  <c:v>5.4618015963511972</c:v>
                </c:pt>
                <c:pt idx="479">
                  <c:v>5.4732041049030791</c:v>
                </c:pt>
                <c:pt idx="480">
                  <c:v>5.48460661345496</c:v>
                </c:pt>
                <c:pt idx="481">
                  <c:v>5.4960091220068419</c:v>
                </c:pt>
                <c:pt idx="482">
                  <c:v>5.5074116305587228</c:v>
                </c:pt>
                <c:pt idx="483">
                  <c:v>5.5188141391106047</c:v>
                </c:pt>
                <c:pt idx="484">
                  <c:v>5.5302166476624857</c:v>
                </c:pt>
                <c:pt idx="485">
                  <c:v>5.5416191562143666</c:v>
                </c:pt>
                <c:pt idx="486">
                  <c:v>5.5530216647662485</c:v>
                </c:pt>
                <c:pt idx="487">
                  <c:v>5.5644241733181294</c:v>
                </c:pt>
                <c:pt idx="488">
                  <c:v>5.5758266818700113</c:v>
                </c:pt>
                <c:pt idx="489">
                  <c:v>5.5872291904218923</c:v>
                </c:pt>
                <c:pt idx="490">
                  <c:v>5.5986316989737741</c:v>
                </c:pt>
                <c:pt idx="491">
                  <c:v>5.610034207525656</c:v>
                </c:pt>
                <c:pt idx="492">
                  <c:v>5.6214367160775369</c:v>
                </c:pt>
                <c:pt idx="493">
                  <c:v>5.6328392246294188</c:v>
                </c:pt>
                <c:pt idx="494">
                  <c:v>5.6442417331812997</c:v>
                </c:pt>
                <c:pt idx="495">
                  <c:v>5.6556442417331816</c:v>
                </c:pt>
                <c:pt idx="496">
                  <c:v>5.6670467502850626</c:v>
                </c:pt>
                <c:pt idx="497">
                  <c:v>5.6784492588369444</c:v>
                </c:pt>
                <c:pt idx="498">
                  <c:v>5.6898517673888254</c:v>
                </c:pt>
                <c:pt idx="499">
                  <c:v>5.7012542759407072</c:v>
                </c:pt>
                <c:pt idx="500">
                  <c:v>5.7126567844925882</c:v>
                </c:pt>
                <c:pt idx="501">
                  <c:v>5.72405929304447</c:v>
                </c:pt>
                <c:pt idx="502">
                  <c:v>5.735461801596351</c:v>
                </c:pt>
                <c:pt idx="503">
                  <c:v>5.7468643101482328</c:v>
                </c:pt>
                <c:pt idx="504">
                  <c:v>5.7582668187001138</c:v>
                </c:pt>
                <c:pt idx="505">
                  <c:v>5.7696693272519948</c:v>
                </c:pt>
                <c:pt idx="506">
                  <c:v>5.7810718358038766</c:v>
                </c:pt>
                <c:pt idx="507">
                  <c:v>5.7924743443557585</c:v>
                </c:pt>
                <c:pt idx="508">
                  <c:v>5.8038768529076394</c:v>
                </c:pt>
                <c:pt idx="509">
                  <c:v>5.8152793614595213</c:v>
                </c:pt>
                <c:pt idx="510">
                  <c:v>5.8266818700114031</c:v>
                </c:pt>
                <c:pt idx="511">
                  <c:v>5.8380843785632841</c:v>
                </c:pt>
                <c:pt idx="512">
                  <c:v>5.849486887115166</c:v>
                </c:pt>
                <c:pt idx="513">
                  <c:v>5.8608893956670469</c:v>
                </c:pt>
                <c:pt idx="514">
                  <c:v>5.8722919042189279</c:v>
                </c:pt>
                <c:pt idx="515">
                  <c:v>5.8836944127708097</c:v>
                </c:pt>
                <c:pt idx="516">
                  <c:v>5.8950969213226907</c:v>
                </c:pt>
                <c:pt idx="517">
                  <c:v>5.9064994298745725</c:v>
                </c:pt>
                <c:pt idx="518">
                  <c:v>5.9179019384264535</c:v>
                </c:pt>
                <c:pt idx="519">
                  <c:v>5.9293044469783354</c:v>
                </c:pt>
                <c:pt idx="520">
                  <c:v>5.9407069555302163</c:v>
                </c:pt>
                <c:pt idx="521">
                  <c:v>5.9521094640820982</c:v>
                </c:pt>
                <c:pt idx="522">
                  <c:v>5.9635119726339791</c:v>
                </c:pt>
                <c:pt idx="523">
                  <c:v>5.974914481185861</c:v>
                </c:pt>
                <c:pt idx="524">
                  <c:v>5.986316989737742</c:v>
                </c:pt>
                <c:pt idx="525">
                  <c:v>5.9977194982896238</c:v>
                </c:pt>
                <c:pt idx="526">
                  <c:v>6.0091220068415048</c:v>
                </c:pt>
                <c:pt idx="527">
                  <c:v>6.0205245153933866</c:v>
                </c:pt>
                <c:pt idx="528">
                  <c:v>6.0319270239452685</c:v>
                </c:pt>
                <c:pt idx="529">
                  <c:v>6.0433295324971494</c:v>
                </c:pt>
                <c:pt idx="530">
                  <c:v>6.0547320410490313</c:v>
                </c:pt>
                <c:pt idx="531">
                  <c:v>6.0661345496009123</c:v>
                </c:pt>
                <c:pt idx="532">
                  <c:v>6.0775370581527941</c:v>
                </c:pt>
                <c:pt idx="533">
                  <c:v>6.0889395667046751</c:v>
                </c:pt>
                <c:pt idx="534">
                  <c:v>6.100342075256556</c:v>
                </c:pt>
                <c:pt idx="535">
                  <c:v>6.1117445838084379</c:v>
                </c:pt>
                <c:pt idx="536">
                  <c:v>6.1231470923603188</c:v>
                </c:pt>
                <c:pt idx="537">
                  <c:v>6.1345496009122007</c:v>
                </c:pt>
                <c:pt idx="538">
                  <c:v>6.1459521094640817</c:v>
                </c:pt>
                <c:pt idx="539">
                  <c:v>6.1573546180159635</c:v>
                </c:pt>
                <c:pt idx="540">
                  <c:v>6.1687571265678445</c:v>
                </c:pt>
                <c:pt idx="541">
                  <c:v>6.1801596351197263</c:v>
                </c:pt>
                <c:pt idx="542">
                  <c:v>6.1915621436716073</c:v>
                </c:pt>
                <c:pt idx="543">
                  <c:v>6.2029646522234891</c:v>
                </c:pt>
                <c:pt idx="544">
                  <c:v>6.214367160775371</c:v>
                </c:pt>
                <c:pt idx="545">
                  <c:v>6.225769669327252</c:v>
                </c:pt>
                <c:pt idx="546">
                  <c:v>6.2371721778791338</c:v>
                </c:pt>
                <c:pt idx="547">
                  <c:v>6.2485746864310148</c:v>
                </c:pt>
                <c:pt idx="548">
                  <c:v>6.2599771949828966</c:v>
                </c:pt>
                <c:pt idx="549">
                  <c:v>6.2713797035347785</c:v>
                </c:pt>
                <c:pt idx="550">
                  <c:v>6.2827822120866585</c:v>
                </c:pt>
                <c:pt idx="551">
                  <c:v>6.2941847206385404</c:v>
                </c:pt>
                <c:pt idx="552">
                  <c:v>6.3055872291904222</c:v>
                </c:pt>
                <c:pt idx="553">
                  <c:v>6.3169897377423041</c:v>
                </c:pt>
                <c:pt idx="554">
                  <c:v>6.3283922462941842</c:v>
                </c:pt>
                <c:pt idx="555">
                  <c:v>6.339794754846066</c:v>
                </c:pt>
                <c:pt idx="556">
                  <c:v>6.3511972633979479</c:v>
                </c:pt>
                <c:pt idx="557">
                  <c:v>6.362599771949828</c:v>
                </c:pt>
                <c:pt idx="558">
                  <c:v>6.3740022805017098</c:v>
                </c:pt>
                <c:pt idx="559">
                  <c:v>6.3854047890535917</c:v>
                </c:pt>
                <c:pt idx="560">
                  <c:v>6.3968072976054735</c:v>
                </c:pt>
                <c:pt idx="561">
                  <c:v>6.4082098061573545</c:v>
                </c:pt>
                <c:pt idx="562">
                  <c:v>6.4196123147092363</c:v>
                </c:pt>
                <c:pt idx="563">
                  <c:v>6.4310148232611182</c:v>
                </c:pt>
                <c:pt idx="564">
                  <c:v>6.4424173318129982</c:v>
                </c:pt>
                <c:pt idx="565">
                  <c:v>6.4538198403648801</c:v>
                </c:pt>
                <c:pt idx="566">
                  <c:v>6.465222348916762</c:v>
                </c:pt>
                <c:pt idx="567">
                  <c:v>6.4766248574686438</c:v>
                </c:pt>
                <c:pt idx="568">
                  <c:v>6.4880273660205239</c:v>
                </c:pt>
                <c:pt idx="569">
                  <c:v>6.4994298745724057</c:v>
                </c:pt>
                <c:pt idx="570">
                  <c:v>6.5108323831242876</c:v>
                </c:pt>
                <c:pt idx="571">
                  <c:v>6.5222348916761694</c:v>
                </c:pt>
                <c:pt idx="572">
                  <c:v>6.5336374002280495</c:v>
                </c:pt>
                <c:pt idx="573">
                  <c:v>6.5450399087799314</c:v>
                </c:pt>
                <c:pt idx="574">
                  <c:v>6.5564424173318132</c:v>
                </c:pt>
                <c:pt idx="575">
                  <c:v>6.5678449258836942</c:v>
                </c:pt>
                <c:pt idx="576">
                  <c:v>6.579247434435576</c:v>
                </c:pt>
                <c:pt idx="577">
                  <c:v>6.590649942987457</c:v>
                </c:pt>
                <c:pt idx="578">
                  <c:v>6.6020524515393388</c:v>
                </c:pt>
                <c:pt idx="579">
                  <c:v>6.6134549600912198</c:v>
                </c:pt>
                <c:pt idx="580">
                  <c:v>6.6248574686431017</c:v>
                </c:pt>
                <c:pt idx="581">
                  <c:v>6.6362599771949835</c:v>
                </c:pt>
                <c:pt idx="582">
                  <c:v>6.6476624857468654</c:v>
                </c:pt>
                <c:pt idx="583">
                  <c:v>6.6590649942987454</c:v>
                </c:pt>
                <c:pt idx="584">
                  <c:v>6.6704675028506273</c:v>
                </c:pt>
                <c:pt idx="585">
                  <c:v>6.6818700114025091</c:v>
                </c:pt>
                <c:pt idx="586">
                  <c:v>6.6932725199543892</c:v>
                </c:pt>
                <c:pt idx="587">
                  <c:v>6.7046750285062711</c:v>
                </c:pt>
                <c:pt idx="588">
                  <c:v>6.7160775370581529</c:v>
                </c:pt>
                <c:pt idx="589">
                  <c:v>6.7274800456100348</c:v>
                </c:pt>
                <c:pt idx="590">
                  <c:v>6.7388825541619148</c:v>
                </c:pt>
                <c:pt idx="591">
                  <c:v>6.7502850627137967</c:v>
                </c:pt>
                <c:pt idx="592">
                  <c:v>6.7616875712656785</c:v>
                </c:pt>
                <c:pt idx="593">
                  <c:v>6.7730900798175595</c:v>
                </c:pt>
                <c:pt idx="594">
                  <c:v>6.7844925883694414</c:v>
                </c:pt>
                <c:pt idx="595">
                  <c:v>6.7958950969213223</c:v>
                </c:pt>
                <c:pt idx="596">
                  <c:v>6.8072976054732042</c:v>
                </c:pt>
                <c:pt idx="597">
                  <c:v>6.8187001140250851</c:v>
                </c:pt>
                <c:pt idx="598">
                  <c:v>6.830102622576967</c:v>
                </c:pt>
                <c:pt idx="599">
                  <c:v>6.8415051311288488</c:v>
                </c:pt>
                <c:pt idx="600">
                  <c:v>6.8529076396807307</c:v>
                </c:pt>
                <c:pt idx="601">
                  <c:v>6.8643101482326108</c:v>
                </c:pt>
                <c:pt idx="602">
                  <c:v>6.8757126567844926</c:v>
                </c:pt>
                <c:pt idx="603">
                  <c:v>6.8871151653363745</c:v>
                </c:pt>
                <c:pt idx="604">
                  <c:v>6.8985176738882545</c:v>
                </c:pt>
                <c:pt idx="605">
                  <c:v>6.9099201824401364</c:v>
                </c:pt>
                <c:pt idx="606">
                  <c:v>6.9213226909920182</c:v>
                </c:pt>
                <c:pt idx="607">
                  <c:v>6.9327251995439001</c:v>
                </c:pt>
                <c:pt idx="608">
                  <c:v>6.9441277080957802</c:v>
                </c:pt>
                <c:pt idx="609">
                  <c:v>6.955530216647662</c:v>
                </c:pt>
                <c:pt idx="610">
                  <c:v>6.9669327251995439</c:v>
                </c:pt>
                <c:pt idx="611">
                  <c:v>6.9783352337514257</c:v>
                </c:pt>
                <c:pt idx="612">
                  <c:v>6.9897377423033067</c:v>
                </c:pt>
                <c:pt idx="613">
                  <c:v>7.0011402508551885</c:v>
                </c:pt>
                <c:pt idx="614">
                  <c:v>7.0125427594070704</c:v>
                </c:pt>
                <c:pt idx="615">
                  <c:v>7.0239452679589505</c:v>
                </c:pt>
                <c:pt idx="616">
                  <c:v>7.0353477765108323</c:v>
                </c:pt>
                <c:pt idx="617">
                  <c:v>7.0467502850627142</c:v>
                </c:pt>
                <c:pt idx="618">
                  <c:v>7.058152793614596</c:v>
                </c:pt>
                <c:pt idx="619">
                  <c:v>7.0695553021664761</c:v>
                </c:pt>
                <c:pt idx="620">
                  <c:v>7.0809578107183579</c:v>
                </c:pt>
                <c:pt idx="621">
                  <c:v>7.0923603192702398</c:v>
                </c:pt>
                <c:pt idx="622">
                  <c:v>7.1037628278221217</c:v>
                </c:pt>
                <c:pt idx="623">
                  <c:v>7.1151653363740017</c:v>
                </c:pt>
                <c:pt idx="624">
                  <c:v>7.1265678449258836</c:v>
                </c:pt>
                <c:pt idx="625">
                  <c:v>7.1379703534777654</c:v>
                </c:pt>
                <c:pt idx="626">
                  <c:v>7.1493728620296455</c:v>
                </c:pt>
                <c:pt idx="627">
                  <c:v>7.1607753705815274</c:v>
                </c:pt>
                <c:pt idx="628">
                  <c:v>7.1721778791334092</c:v>
                </c:pt>
                <c:pt idx="629">
                  <c:v>7.1835803876852911</c:v>
                </c:pt>
                <c:pt idx="630">
                  <c:v>7.194982896237172</c:v>
                </c:pt>
                <c:pt idx="631">
                  <c:v>7.2063854047890539</c:v>
                </c:pt>
                <c:pt idx="632">
                  <c:v>7.2177879133409357</c:v>
                </c:pt>
                <c:pt idx="633">
                  <c:v>7.2291904218928158</c:v>
                </c:pt>
                <c:pt idx="634">
                  <c:v>7.2405929304446977</c:v>
                </c:pt>
                <c:pt idx="635">
                  <c:v>7.2519954389965795</c:v>
                </c:pt>
                <c:pt idx="636">
                  <c:v>7.2633979475484614</c:v>
                </c:pt>
                <c:pt idx="637">
                  <c:v>7.2748004561003414</c:v>
                </c:pt>
                <c:pt idx="638">
                  <c:v>7.2862029646522233</c:v>
                </c:pt>
                <c:pt idx="639">
                  <c:v>7.2976054732041051</c:v>
                </c:pt>
                <c:pt idx="640">
                  <c:v>7.309007981755987</c:v>
                </c:pt>
                <c:pt idx="641">
                  <c:v>7.3204104903078671</c:v>
                </c:pt>
                <c:pt idx="642">
                  <c:v>7.3318129988597489</c:v>
                </c:pt>
                <c:pt idx="643">
                  <c:v>7.3432155074116308</c:v>
                </c:pt>
                <c:pt idx="644">
                  <c:v>7.3546180159635117</c:v>
                </c:pt>
                <c:pt idx="645">
                  <c:v>7.3660205245153936</c:v>
                </c:pt>
                <c:pt idx="646">
                  <c:v>7.3774230330672745</c:v>
                </c:pt>
                <c:pt idx="647">
                  <c:v>7.3888255416191564</c:v>
                </c:pt>
                <c:pt idx="648">
                  <c:v>7.4002280501710374</c:v>
                </c:pt>
                <c:pt idx="649">
                  <c:v>7.4116305587229192</c:v>
                </c:pt>
                <c:pt idx="650">
                  <c:v>7.4230330672748011</c:v>
                </c:pt>
                <c:pt idx="651">
                  <c:v>7.4344355758266829</c:v>
                </c:pt>
                <c:pt idx="652">
                  <c:v>7.445838084378563</c:v>
                </c:pt>
                <c:pt idx="653">
                  <c:v>7.4572405929304448</c:v>
                </c:pt>
                <c:pt idx="654">
                  <c:v>7.4686431014823267</c:v>
                </c:pt>
                <c:pt idx="655">
                  <c:v>7.4800456100342068</c:v>
                </c:pt>
                <c:pt idx="656">
                  <c:v>7.4914481185860886</c:v>
                </c:pt>
                <c:pt idx="657">
                  <c:v>7.5028506271379705</c:v>
                </c:pt>
                <c:pt idx="658">
                  <c:v>7.5142531356898523</c:v>
                </c:pt>
                <c:pt idx="659">
                  <c:v>7.5256556442417324</c:v>
                </c:pt>
                <c:pt idx="660">
                  <c:v>7.5370581527936142</c:v>
                </c:pt>
                <c:pt idx="661">
                  <c:v>7.5484606613454961</c:v>
                </c:pt>
                <c:pt idx="662">
                  <c:v>7.5598631698973779</c:v>
                </c:pt>
                <c:pt idx="663">
                  <c:v>7.5712656784492589</c:v>
                </c:pt>
                <c:pt idx="664">
                  <c:v>7.5826681870011399</c:v>
                </c:pt>
                <c:pt idx="665">
                  <c:v>7.5940706955530217</c:v>
                </c:pt>
                <c:pt idx="666">
                  <c:v>7.6054732041049027</c:v>
                </c:pt>
                <c:pt idx="667">
                  <c:v>7.6168757126567845</c:v>
                </c:pt>
                <c:pt idx="668">
                  <c:v>7.6282782212086664</c:v>
                </c:pt>
                <c:pt idx="669">
                  <c:v>7.6396807297605482</c:v>
                </c:pt>
                <c:pt idx="670">
                  <c:v>7.6510832383124283</c:v>
                </c:pt>
                <c:pt idx="671">
                  <c:v>7.6624857468643102</c:v>
                </c:pt>
                <c:pt idx="672">
                  <c:v>7.673888255416192</c:v>
                </c:pt>
                <c:pt idx="673">
                  <c:v>7.6852907639680721</c:v>
                </c:pt>
                <c:pt idx="674">
                  <c:v>7.6966932725199539</c:v>
                </c:pt>
                <c:pt idx="675">
                  <c:v>7.7080957810718358</c:v>
                </c:pt>
                <c:pt idx="676">
                  <c:v>7.7194982896237176</c:v>
                </c:pt>
                <c:pt idx="677">
                  <c:v>7.7309007981755977</c:v>
                </c:pt>
                <c:pt idx="678">
                  <c:v>7.7423033067274796</c:v>
                </c:pt>
                <c:pt idx="679">
                  <c:v>7.7537058152793614</c:v>
                </c:pt>
                <c:pt idx="680">
                  <c:v>7.7651083238312433</c:v>
                </c:pt>
                <c:pt idx="681">
                  <c:v>7.7765108323831242</c:v>
                </c:pt>
                <c:pt idx="682">
                  <c:v>7.7879133409350061</c:v>
                </c:pt>
                <c:pt idx="683">
                  <c:v>7.7993158494868879</c:v>
                </c:pt>
                <c:pt idx="684">
                  <c:v>7.810718358038768</c:v>
                </c:pt>
                <c:pt idx="685">
                  <c:v>7.8221208665906499</c:v>
                </c:pt>
                <c:pt idx="686">
                  <c:v>7.8335233751425317</c:v>
                </c:pt>
                <c:pt idx="687">
                  <c:v>7.8449258836944136</c:v>
                </c:pt>
                <c:pt idx="688">
                  <c:v>7.8563283922462936</c:v>
                </c:pt>
                <c:pt idx="689">
                  <c:v>7.8677309007981755</c:v>
                </c:pt>
                <c:pt idx="690">
                  <c:v>7.8791334093500573</c:v>
                </c:pt>
                <c:pt idx="691">
                  <c:v>7.8905359179019392</c:v>
                </c:pt>
                <c:pt idx="692">
                  <c:v>7.9019384264538193</c:v>
                </c:pt>
                <c:pt idx="693">
                  <c:v>7.9133409350057011</c:v>
                </c:pt>
                <c:pt idx="694">
                  <c:v>7.924743443557583</c:v>
                </c:pt>
                <c:pt idx="695">
                  <c:v>7.9361459521094631</c:v>
                </c:pt>
                <c:pt idx="696">
                  <c:v>7.9475484606613449</c:v>
                </c:pt>
                <c:pt idx="697">
                  <c:v>7.9589509692132268</c:v>
                </c:pt>
                <c:pt idx="698">
                  <c:v>7.9703534777651086</c:v>
                </c:pt>
                <c:pt idx="699">
                  <c:v>7.9817559863169896</c:v>
                </c:pt>
                <c:pt idx="700">
                  <c:v>7.9931584948688714</c:v>
                </c:pt>
                <c:pt idx="701">
                  <c:v>8.0045610034207524</c:v>
                </c:pt>
                <c:pt idx="702">
                  <c:v>8.0159635119726325</c:v>
                </c:pt>
                <c:pt idx="703">
                  <c:v>8.0273660205245143</c:v>
                </c:pt>
                <c:pt idx="704">
                  <c:v>8.0387685290763962</c:v>
                </c:pt>
                <c:pt idx="705">
                  <c:v>8.050171037628278</c:v>
                </c:pt>
                <c:pt idx="706">
                  <c:v>8.0615735461801599</c:v>
                </c:pt>
                <c:pt idx="707">
                  <c:v>8.0729760547320417</c:v>
                </c:pt>
                <c:pt idx="708">
                  <c:v>8.0843785632839236</c:v>
                </c:pt>
                <c:pt idx="709">
                  <c:v>8.0957810718358036</c:v>
                </c:pt>
                <c:pt idx="710">
                  <c:v>8.1071835803876855</c:v>
                </c:pt>
                <c:pt idx="711">
                  <c:v>8.1185860889395673</c:v>
                </c:pt>
                <c:pt idx="712">
                  <c:v>8.1299885974914492</c:v>
                </c:pt>
                <c:pt idx="713">
                  <c:v>8.1413911060433293</c:v>
                </c:pt>
                <c:pt idx="714">
                  <c:v>8.1527936145952111</c:v>
                </c:pt>
                <c:pt idx="715">
                  <c:v>8.164196123147093</c:v>
                </c:pt>
                <c:pt idx="716">
                  <c:v>8.1755986316989748</c:v>
                </c:pt>
                <c:pt idx="717">
                  <c:v>8.1870011402508549</c:v>
                </c:pt>
                <c:pt idx="718">
                  <c:v>8.1984036488027368</c:v>
                </c:pt>
                <c:pt idx="719">
                  <c:v>8.2098061573546186</c:v>
                </c:pt>
                <c:pt idx="720">
                  <c:v>8.2212086659065005</c:v>
                </c:pt>
                <c:pt idx="721">
                  <c:v>8.2326111744583805</c:v>
                </c:pt>
                <c:pt idx="722">
                  <c:v>8.2440136830102624</c:v>
                </c:pt>
                <c:pt idx="723">
                  <c:v>8.2554161915621442</c:v>
                </c:pt>
                <c:pt idx="724">
                  <c:v>8.2668187001140243</c:v>
                </c:pt>
                <c:pt idx="725">
                  <c:v>8.2782212086659062</c:v>
                </c:pt>
                <c:pt idx="726">
                  <c:v>8.289623717217788</c:v>
                </c:pt>
                <c:pt idx="727">
                  <c:v>8.3010262257696699</c:v>
                </c:pt>
                <c:pt idx="728">
                  <c:v>8.3124287343215499</c:v>
                </c:pt>
                <c:pt idx="729">
                  <c:v>8.3238312428734318</c:v>
                </c:pt>
                <c:pt idx="730">
                  <c:v>8.3352337514253136</c:v>
                </c:pt>
                <c:pt idx="731">
                  <c:v>8.3466362599771955</c:v>
                </c:pt>
                <c:pt idx="732">
                  <c:v>8.3580387685290756</c:v>
                </c:pt>
                <c:pt idx="733">
                  <c:v>8.3694412770809574</c:v>
                </c:pt>
                <c:pt idx="734">
                  <c:v>8.3808437856328393</c:v>
                </c:pt>
                <c:pt idx="735">
                  <c:v>8.3922462941847193</c:v>
                </c:pt>
                <c:pt idx="736">
                  <c:v>8.4036488027366012</c:v>
                </c:pt>
                <c:pt idx="737">
                  <c:v>8.415051311288483</c:v>
                </c:pt>
                <c:pt idx="738">
                  <c:v>8.4264538198403649</c:v>
                </c:pt>
                <c:pt idx="739">
                  <c:v>8.4378563283922468</c:v>
                </c:pt>
                <c:pt idx="740">
                  <c:v>8.4492588369441268</c:v>
                </c:pt>
                <c:pt idx="741">
                  <c:v>8.4606613454960087</c:v>
                </c:pt>
                <c:pt idx="742">
                  <c:v>8.4720638540478905</c:v>
                </c:pt>
                <c:pt idx="743">
                  <c:v>8.4834663625997724</c:v>
                </c:pt>
                <c:pt idx="744">
                  <c:v>8.4948688711516542</c:v>
                </c:pt>
                <c:pt idx="745">
                  <c:v>8.5062713797035361</c:v>
                </c:pt>
                <c:pt idx="746">
                  <c:v>8.5176738882554162</c:v>
                </c:pt>
                <c:pt idx="747">
                  <c:v>8.529076396807298</c:v>
                </c:pt>
                <c:pt idx="748">
                  <c:v>8.5404789053591799</c:v>
                </c:pt>
                <c:pt idx="749">
                  <c:v>8.5518814139110617</c:v>
                </c:pt>
                <c:pt idx="750">
                  <c:v>8.5632839224629418</c:v>
                </c:pt>
                <c:pt idx="751">
                  <c:v>8.5746864310148236</c:v>
                </c:pt>
                <c:pt idx="752">
                  <c:v>8.5860889395667055</c:v>
                </c:pt>
                <c:pt idx="753">
                  <c:v>8.5974914481185856</c:v>
                </c:pt>
                <c:pt idx="754">
                  <c:v>8.6088939566704674</c:v>
                </c:pt>
                <c:pt idx="755">
                  <c:v>8.6202964652223493</c:v>
                </c:pt>
                <c:pt idx="756">
                  <c:v>8.6316989737742311</c:v>
                </c:pt>
                <c:pt idx="757">
                  <c:v>8.6431014823261112</c:v>
                </c:pt>
                <c:pt idx="758">
                  <c:v>8.654503990877993</c:v>
                </c:pt>
                <c:pt idx="759">
                  <c:v>8.6659064994298749</c:v>
                </c:pt>
                <c:pt idx="760">
                  <c:v>8.6773090079817567</c:v>
                </c:pt>
                <c:pt idx="761">
                  <c:v>8.6887115165336368</c:v>
                </c:pt>
                <c:pt idx="762">
                  <c:v>8.7001140250855187</c:v>
                </c:pt>
                <c:pt idx="763">
                  <c:v>8.7115165336374005</c:v>
                </c:pt>
                <c:pt idx="764">
                  <c:v>8.7229190421892806</c:v>
                </c:pt>
                <c:pt idx="765">
                  <c:v>8.7343215507411625</c:v>
                </c:pt>
                <c:pt idx="766">
                  <c:v>8.7457240592930443</c:v>
                </c:pt>
                <c:pt idx="767">
                  <c:v>8.7571265678449262</c:v>
                </c:pt>
                <c:pt idx="768">
                  <c:v>8.7685290763968062</c:v>
                </c:pt>
                <c:pt idx="769">
                  <c:v>8.7799315849486881</c:v>
                </c:pt>
                <c:pt idx="770">
                  <c:v>8.7913340935005699</c:v>
                </c:pt>
                <c:pt idx="771">
                  <c:v>8.8027366020524518</c:v>
                </c:pt>
                <c:pt idx="772">
                  <c:v>8.8141391106043319</c:v>
                </c:pt>
                <c:pt idx="773">
                  <c:v>8.8255416191562137</c:v>
                </c:pt>
                <c:pt idx="774">
                  <c:v>8.8369441277080956</c:v>
                </c:pt>
                <c:pt idx="775">
                  <c:v>8.8483466362599774</c:v>
                </c:pt>
                <c:pt idx="776">
                  <c:v>8.8597491448118593</c:v>
                </c:pt>
                <c:pt idx="777">
                  <c:v>8.8711516533637393</c:v>
                </c:pt>
                <c:pt idx="778">
                  <c:v>8.8825541619156212</c:v>
                </c:pt>
                <c:pt idx="779">
                  <c:v>8.893956670467503</c:v>
                </c:pt>
                <c:pt idx="780">
                  <c:v>8.9053591790193849</c:v>
                </c:pt>
                <c:pt idx="781">
                  <c:v>8.9167616875712667</c:v>
                </c:pt>
                <c:pt idx="782">
                  <c:v>8.9281641961231468</c:v>
                </c:pt>
                <c:pt idx="783">
                  <c:v>8.9395667046750287</c:v>
                </c:pt>
                <c:pt idx="784">
                  <c:v>8.9509692132269105</c:v>
                </c:pt>
                <c:pt idx="785">
                  <c:v>8.9623717217787924</c:v>
                </c:pt>
                <c:pt idx="786">
                  <c:v>8.9737742303306725</c:v>
                </c:pt>
                <c:pt idx="787">
                  <c:v>8.9851767388825543</c:v>
                </c:pt>
                <c:pt idx="788">
                  <c:v>8.9965792474344362</c:v>
                </c:pt>
                <c:pt idx="789">
                  <c:v>9.007981755986318</c:v>
                </c:pt>
                <c:pt idx="790">
                  <c:v>9.0193842645381981</c:v>
                </c:pt>
                <c:pt idx="791">
                  <c:v>9.0307867730900799</c:v>
                </c:pt>
                <c:pt idx="792">
                  <c:v>9.0421892816419618</c:v>
                </c:pt>
                <c:pt idx="793">
                  <c:v>9.0535917901938419</c:v>
                </c:pt>
                <c:pt idx="794">
                  <c:v>9.0649942987457237</c:v>
                </c:pt>
                <c:pt idx="795">
                  <c:v>9.0763968072976056</c:v>
                </c:pt>
                <c:pt idx="796">
                  <c:v>9.0877993158494874</c:v>
                </c:pt>
                <c:pt idx="797">
                  <c:v>9.0992018244013675</c:v>
                </c:pt>
                <c:pt idx="798">
                  <c:v>9.1106043329532493</c:v>
                </c:pt>
                <c:pt idx="799">
                  <c:v>9.1220068415051312</c:v>
                </c:pt>
                <c:pt idx="800">
                  <c:v>9.133409350057013</c:v>
                </c:pt>
                <c:pt idx="801">
                  <c:v>9.1448118586088931</c:v>
                </c:pt>
                <c:pt idx="802">
                  <c:v>9.156214367160775</c:v>
                </c:pt>
                <c:pt idx="803">
                  <c:v>9.1676168757126568</c:v>
                </c:pt>
                <c:pt idx="804">
                  <c:v>9.1790193842645369</c:v>
                </c:pt>
                <c:pt idx="805">
                  <c:v>9.1904218928164187</c:v>
                </c:pt>
                <c:pt idx="806">
                  <c:v>9.2018244013683006</c:v>
                </c:pt>
                <c:pt idx="807">
                  <c:v>9.2132269099201825</c:v>
                </c:pt>
                <c:pt idx="808">
                  <c:v>9.2246294184720625</c:v>
                </c:pt>
                <c:pt idx="809">
                  <c:v>9.2360319270239444</c:v>
                </c:pt>
                <c:pt idx="810">
                  <c:v>9.2474344355758262</c:v>
                </c:pt>
                <c:pt idx="811">
                  <c:v>9.2588369441277081</c:v>
                </c:pt>
                <c:pt idx="812">
                  <c:v>9.2702394526795899</c:v>
                </c:pt>
                <c:pt idx="813">
                  <c:v>9.2816419612314718</c:v>
                </c:pt>
                <c:pt idx="814">
                  <c:v>9.2930444697833536</c:v>
                </c:pt>
                <c:pt idx="815">
                  <c:v>9.3044469783352337</c:v>
                </c:pt>
                <c:pt idx="816">
                  <c:v>9.3158494868871156</c:v>
                </c:pt>
                <c:pt idx="817">
                  <c:v>9.3272519954389974</c:v>
                </c:pt>
                <c:pt idx="818">
                  <c:v>9.3386545039908793</c:v>
                </c:pt>
                <c:pt idx="819">
                  <c:v>9.3500570125427593</c:v>
                </c:pt>
                <c:pt idx="820">
                  <c:v>9.3614595210946412</c:v>
                </c:pt>
                <c:pt idx="821">
                  <c:v>9.372862029646523</c:v>
                </c:pt>
                <c:pt idx="822">
                  <c:v>9.3842645381984031</c:v>
                </c:pt>
                <c:pt idx="823">
                  <c:v>9.395667046750285</c:v>
                </c:pt>
                <c:pt idx="824">
                  <c:v>9.4070695553021668</c:v>
                </c:pt>
                <c:pt idx="825">
                  <c:v>9.4184720638540487</c:v>
                </c:pt>
                <c:pt idx="826">
                  <c:v>9.4298745724059287</c:v>
                </c:pt>
                <c:pt idx="827">
                  <c:v>9.4412770809578106</c:v>
                </c:pt>
                <c:pt idx="828">
                  <c:v>9.4526795895096924</c:v>
                </c:pt>
                <c:pt idx="829">
                  <c:v>9.4640820980615743</c:v>
                </c:pt>
                <c:pt idx="830">
                  <c:v>9.4754846066134544</c:v>
                </c:pt>
                <c:pt idx="831">
                  <c:v>9.4868871151653362</c:v>
                </c:pt>
                <c:pt idx="832">
                  <c:v>9.4982896237172181</c:v>
                </c:pt>
                <c:pt idx="833">
                  <c:v>9.5096921322690982</c:v>
                </c:pt>
                <c:pt idx="834">
                  <c:v>9.52109464082098</c:v>
                </c:pt>
                <c:pt idx="835">
                  <c:v>9.5324971493728619</c:v>
                </c:pt>
                <c:pt idx="836">
                  <c:v>9.5438996579247437</c:v>
                </c:pt>
                <c:pt idx="837">
                  <c:v>9.5553021664766238</c:v>
                </c:pt>
                <c:pt idx="838">
                  <c:v>9.5667046750285056</c:v>
                </c:pt>
                <c:pt idx="839">
                  <c:v>9.5781071835803875</c:v>
                </c:pt>
                <c:pt idx="840">
                  <c:v>9.5895096921322693</c:v>
                </c:pt>
                <c:pt idx="841">
                  <c:v>9.6009122006841494</c:v>
                </c:pt>
                <c:pt idx="842">
                  <c:v>9.6123147092360313</c:v>
                </c:pt>
                <c:pt idx="843">
                  <c:v>9.6237172177879131</c:v>
                </c:pt>
                <c:pt idx="844">
                  <c:v>9.635119726339795</c:v>
                </c:pt>
                <c:pt idx="845">
                  <c:v>9.6465222348916768</c:v>
                </c:pt>
                <c:pt idx="846">
                  <c:v>9.6579247434435587</c:v>
                </c:pt>
                <c:pt idx="847">
                  <c:v>9.6693272519954387</c:v>
                </c:pt>
                <c:pt idx="848">
                  <c:v>9.6807297605473206</c:v>
                </c:pt>
                <c:pt idx="849">
                  <c:v>9.6921322690992024</c:v>
                </c:pt>
                <c:pt idx="850">
                  <c:v>9.7035347776510843</c:v>
                </c:pt>
                <c:pt idx="851">
                  <c:v>9.7149372862029644</c:v>
                </c:pt>
                <c:pt idx="852">
                  <c:v>9.7263397947548462</c:v>
                </c:pt>
                <c:pt idx="853">
                  <c:v>9.7377423033067281</c:v>
                </c:pt>
                <c:pt idx="854">
                  <c:v>9.7491448118586099</c:v>
                </c:pt>
                <c:pt idx="855">
                  <c:v>9.76054732041049</c:v>
                </c:pt>
                <c:pt idx="856">
                  <c:v>9.7719498289623719</c:v>
                </c:pt>
                <c:pt idx="857">
                  <c:v>9.7833523375142537</c:v>
                </c:pt>
                <c:pt idx="858">
                  <c:v>9.7947548460661356</c:v>
                </c:pt>
                <c:pt idx="859">
                  <c:v>9.8061573546180156</c:v>
                </c:pt>
                <c:pt idx="860">
                  <c:v>9.8175598631698975</c:v>
                </c:pt>
                <c:pt idx="861">
                  <c:v>9.8289623717217793</c:v>
                </c:pt>
                <c:pt idx="862">
                  <c:v>9.8403648802736594</c:v>
                </c:pt>
                <c:pt idx="863">
                  <c:v>9.8517673888255413</c:v>
                </c:pt>
                <c:pt idx="864">
                  <c:v>9.8631698973774231</c:v>
                </c:pt>
                <c:pt idx="865">
                  <c:v>9.874572405929305</c:v>
                </c:pt>
                <c:pt idx="866">
                  <c:v>9.885974914481185</c:v>
                </c:pt>
                <c:pt idx="867">
                  <c:v>9.8973774230330669</c:v>
                </c:pt>
                <c:pt idx="868">
                  <c:v>9.9087799315849487</c:v>
                </c:pt>
                <c:pt idx="869">
                  <c:v>9.9201824401368306</c:v>
                </c:pt>
                <c:pt idx="870">
                  <c:v>9.9315849486887107</c:v>
                </c:pt>
                <c:pt idx="871">
                  <c:v>9.9429874572405925</c:v>
                </c:pt>
                <c:pt idx="872">
                  <c:v>9.9543899657924744</c:v>
                </c:pt>
                <c:pt idx="873">
                  <c:v>9.9657924743443544</c:v>
                </c:pt>
                <c:pt idx="874">
                  <c:v>9.9771949828962363</c:v>
                </c:pt>
                <c:pt idx="875">
                  <c:v>9.9885974914481181</c:v>
                </c:pt>
                <c:pt idx="876">
                  <c:v>10</c:v>
                </c:pt>
                <c:pt idx="877">
                  <c:v>10.011402508551882</c:v>
                </c:pt>
                <c:pt idx="878">
                  <c:v>10.022805017103762</c:v>
                </c:pt>
                <c:pt idx="879">
                  <c:v>10.034207525655644</c:v>
                </c:pt>
                <c:pt idx="880">
                  <c:v>10.045610034207526</c:v>
                </c:pt>
                <c:pt idx="881">
                  <c:v>10.057012542759407</c:v>
                </c:pt>
                <c:pt idx="882">
                  <c:v>10.068415051311289</c:v>
                </c:pt>
                <c:pt idx="883">
                  <c:v>10.079817559863171</c:v>
                </c:pt>
                <c:pt idx="884">
                  <c:v>10.091220068415051</c:v>
                </c:pt>
                <c:pt idx="885">
                  <c:v>10.102622576966933</c:v>
                </c:pt>
                <c:pt idx="886">
                  <c:v>10.114025085518815</c:v>
                </c:pt>
                <c:pt idx="887">
                  <c:v>10.125427594070697</c:v>
                </c:pt>
                <c:pt idx="888">
                  <c:v>10.136830102622577</c:v>
                </c:pt>
                <c:pt idx="889">
                  <c:v>10.148232611174459</c:v>
                </c:pt>
                <c:pt idx="890">
                  <c:v>10.159635119726341</c:v>
                </c:pt>
                <c:pt idx="891">
                  <c:v>10.171037628278221</c:v>
                </c:pt>
                <c:pt idx="892">
                  <c:v>10.182440136830103</c:v>
                </c:pt>
                <c:pt idx="893">
                  <c:v>10.193842645381984</c:v>
                </c:pt>
                <c:pt idx="894">
                  <c:v>10.205245153933866</c:v>
                </c:pt>
                <c:pt idx="895">
                  <c:v>10.216647662485746</c:v>
                </c:pt>
                <c:pt idx="896">
                  <c:v>10.228050171037628</c:v>
                </c:pt>
                <c:pt idx="897">
                  <c:v>10.23945267958951</c:v>
                </c:pt>
                <c:pt idx="898">
                  <c:v>10.250855188141392</c:v>
                </c:pt>
                <c:pt idx="899">
                  <c:v>10.262257696693272</c:v>
                </c:pt>
                <c:pt idx="900">
                  <c:v>10.273660205245154</c:v>
                </c:pt>
                <c:pt idx="901">
                  <c:v>10.285062713797036</c:v>
                </c:pt>
                <c:pt idx="902">
                  <c:v>10.296465222348916</c:v>
                </c:pt>
                <c:pt idx="903">
                  <c:v>10.307867730900798</c:v>
                </c:pt>
                <c:pt idx="904">
                  <c:v>10.319270239452679</c:v>
                </c:pt>
                <c:pt idx="905">
                  <c:v>10.330672748004561</c:v>
                </c:pt>
                <c:pt idx="906">
                  <c:v>10.342075256556441</c:v>
                </c:pt>
                <c:pt idx="907">
                  <c:v>10.353477765108323</c:v>
                </c:pt>
                <c:pt idx="908">
                  <c:v>10.364880273660205</c:v>
                </c:pt>
                <c:pt idx="909">
                  <c:v>10.376282782212087</c:v>
                </c:pt>
                <c:pt idx="910">
                  <c:v>10.387685290763967</c:v>
                </c:pt>
                <c:pt idx="911">
                  <c:v>10.399087799315849</c:v>
                </c:pt>
                <c:pt idx="912">
                  <c:v>10.410490307867731</c:v>
                </c:pt>
                <c:pt idx="913">
                  <c:v>10.421892816419613</c:v>
                </c:pt>
                <c:pt idx="914">
                  <c:v>10.433295324971494</c:v>
                </c:pt>
                <c:pt idx="915">
                  <c:v>10.444697833523374</c:v>
                </c:pt>
                <c:pt idx="916">
                  <c:v>10.456100342075256</c:v>
                </c:pt>
                <c:pt idx="917">
                  <c:v>10.467502850627138</c:v>
                </c:pt>
                <c:pt idx="918">
                  <c:v>10.47890535917902</c:v>
                </c:pt>
                <c:pt idx="919">
                  <c:v>10.490307867730902</c:v>
                </c:pt>
                <c:pt idx="920">
                  <c:v>10.501710376282782</c:v>
                </c:pt>
                <c:pt idx="921">
                  <c:v>10.513112884834664</c:v>
                </c:pt>
                <c:pt idx="922">
                  <c:v>10.524515393386546</c:v>
                </c:pt>
                <c:pt idx="923">
                  <c:v>10.535917901938427</c:v>
                </c:pt>
                <c:pt idx="924">
                  <c:v>10.547320410490308</c:v>
                </c:pt>
                <c:pt idx="925">
                  <c:v>10.558722919042189</c:v>
                </c:pt>
                <c:pt idx="926">
                  <c:v>10.570125427594071</c:v>
                </c:pt>
                <c:pt idx="927">
                  <c:v>10.581527936145953</c:v>
                </c:pt>
                <c:pt idx="928">
                  <c:v>10.592930444697833</c:v>
                </c:pt>
                <c:pt idx="929">
                  <c:v>10.604332953249715</c:v>
                </c:pt>
                <c:pt idx="930">
                  <c:v>10.615735461801597</c:v>
                </c:pt>
                <c:pt idx="931">
                  <c:v>10.627137970353477</c:v>
                </c:pt>
                <c:pt idx="932">
                  <c:v>10.638540478905359</c:v>
                </c:pt>
                <c:pt idx="933">
                  <c:v>10.649942987457241</c:v>
                </c:pt>
                <c:pt idx="934">
                  <c:v>10.661345496009123</c:v>
                </c:pt>
                <c:pt idx="935">
                  <c:v>10.672748004561003</c:v>
                </c:pt>
                <c:pt idx="936">
                  <c:v>10.684150513112884</c:v>
                </c:pt>
                <c:pt idx="937">
                  <c:v>10.695553021664766</c:v>
                </c:pt>
                <c:pt idx="938">
                  <c:v>10.706955530216648</c:v>
                </c:pt>
                <c:pt idx="939">
                  <c:v>10.718358038768528</c:v>
                </c:pt>
                <c:pt idx="940">
                  <c:v>10.72976054732041</c:v>
                </c:pt>
                <c:pt idx="941">
                  <c:v>10.741163055872292</c:v>
                </c:pt>
                <c:pt idx="942">
                  <c:v>10.752565564424172</c:v>
                </c:pt>
                <c:pt idx="943">
                  <c:v>10.763968072976054</c:v>
                </c:pt>
                <c:pt idx="944">
                  <c:v>10.775370581527936</c:v>
                </c:pt>
                <c:pt idx="945">
                  <c:v>10.786773090079818</c:v>
                </c:pt>
                <c:pt idx="946">
                  <c:v>10.798175598631698</c:v>
                </c:pt>
                <c:pt idx="947">
                  <c:v>10.809578107183579</c:v>
                </c:pt>
                <c:pt idx="948">
                  <c:v>10.820980615735461</c:v>
                </c:pt>
                <c:pt idx="949">
                  <c:v>10.832383124287343</c:v>
                </c:pt>
                <c:pt idx="950">
                  <c:v>10.843785632839225</c:v>
                </c:pt>
                <c:pt idx="951">
                  <c:v>10.855188141391107</c:v>
                </c:pt>
                <c:pt idx="952">
                  <c:v>10.866590649942989</c:v>
                </c:pt>
                <c:pt idx="953">
                  <c:v>10.877993158494869</c:v>
                </c:pt>
                <c:pt idx="954">
                  <c:v>10.889395667046751</c:v>
                </c:pt>
                <c:pt idx="955">
                  <c:v>10.900798175598633</c:v>
                </c:pt>
                <c:pt idx="956">
                  <c:v>10.912200684150514</c:v>
                </c:pt>
                <c:pt idx="957">
                  <c:v>10.923603192702394</c:v>
                </c:pt>
                <c:pt idx="958">
                  <c:v>10.935005701254276</c:v>
                </c:pt>
                <c:pt idx="959">
                  <c:v>10.946408209806158</c:v>
                </c:pt>
                <c:pt idx="960">
                  <c:v>10.957810718358038</c:v>
                </c:pt>
                <c:pt idx="961">
                  <c:v>10.96921322690992</c:v>
                </c:pt>
                <c:pt idx="962">
                  <c:v>10.980615735461802</c:v>
                </c:pt>
                <c:pt idx="963">
                  <c:v>10.992018244013684</c:v>
                </c:pt>
                <c:pt idx="964">
                  <c:v>11.003420752565564</c:v>
                </c:pt>
                <c:pt idx="965">
                  <c:v>11.014823261117446</c:v>
                </c:pt>
                <c:pt idx="966">
                  <c:v>11.026225769669328</c:v>
                </c:pt>
                <c:pt idx="967">
                  <c:v>11.037628278221209</c:v>
                </c:pt>
                <c:pt idx="968">
                  <c:v>11.049030786773089</c:v>
                </c:pt>
                <c:pt idx="969">
                  <c:v>11.060433295324971</c:v>
                </c:pt>
                <c:pt idx="970">
                  <c:v>11.071835803876853</c:v>
                </c:pt>
                <c:pt idx="971">
                  <c:v>11.083238312428733</c:v>
                </c:pt>
                <c:pt idx="972">
                  <c:v>11.094640820980615</c:v>
                </c:pt>
                <c:pt idx="973">
                  <c:v>11.106043329532497</c:v>
                </c:pt>
                <c:pt idx="974">
                  <c:v>11.117445838084379</c:v>
                </c:pt>
                <c:pt idx="975">
                  <c:v>11.128848346636259</c:v>
                </c:pt>
                <c:pt idx="976">
                  <c:v>11.140250855188141</c:v>
                </c:pt>
                <c:pt idx="977">
                  <c:v>11.151653363740023</c:v>
                </c:pt>
                <c:pt idx="978">
                  <c:v>11.163055872291904</c:v>
                </c:pt>
                <c:pt idx="979">
                  <c:v>11.174458380843785</c:v>
                </c:pt>
                <c:pt idx="980">
                  <c:v>11.185860889395666</c:v>
                </c:pt>
                <c:pt idx="981">
                  <c:v>11.197263397947548</c:v>
                </c:pt>
                <c:pt idx="982">
                  <c:v>11.20866590649943</c:v>
                </c:pt>
                <c:pt idx="983">
                  <c:v>11.220068415051312</c:v>
                </c:pt>
                <c:pt idx="984">
                  <c:v>11.231470923603194</c:v>
                </c:pt>
                <c:pt idx="985">
                  <c:v>11.242873432155074</c:v>
                </c:pt>
                <c:pt idx="986">
                  <c:v>11.254275940706956</c:v>
                </c:pt>
                <c:pt idx="987">
                  <c:v>11.265678449258838</c:v>
                </c:pt>
                <c:pt idx="988">
                  <c:v>11.277080957810719</c:v>
                </c:pt>
                <c:pt idx="989">
                  <c:v>11.288483466362599</c:v>
                </c:pt>
                <c:pt idx="990">
                  <c:v>11.299885974914481</c:v>
                </c:pt>
                <c:pt idx="991">
                  <c:v>11.311288483466363</c:v>
                </c:pt>
                <c:pt idx="992">
                  <c:v>11.322690992018245</c:v>
                </c:pt>
                <c:pt idx="993">
                  <c:v>11.334093500570125</c:v>
                </c:pt>
                <c:pt idx="994">
                  <c:v>11.345496009122007</c:v>
                </c:pt>
                <c:pt idx="995">
                  <c:v>11.356898517673889</c:v>
                </c:pt>
                <c:pt idx="996">
                  <c:v>11.368301026225771</c:v>
                </c:pt>
                <c:pt idx="997">
                  <c:v>11.379703534777651</c:v>
                </c:pt>
                <c:pt idx="998">
                  <c:v>11.391106043329533</c:v>
                </c:pt>
                <c:pt idx="999">
                  <c:v>11.402508551881414</c:v>
                </c:pt>
                <c:pt idx="1000">
                  <c:v>11.413911060433295</c:v>
                </c:pt>
                <c:pt idx="1001">
                  <c:v>11.425313568985176</c:v>
                </c:pt>
                <c:pt idx="1002">
                  <c:v>11.436716077537058</c:v>
                </c:pt>
                <c:pt idx="1003">
                  <c:v>11.44811858608894</c:v>
                </c:pt>
                <c:pt idx="1004">
                  <c:v>11.45952109464082</c:v>
                </c:pt>
                <c:pt idx="1005">
                  <c:v>11.470923603192702</c:v>
                </c:pt>
                <c:pt idx="1006">
                  <c:v>11.482326111744584</c:v>
                </c:pt>
                <c:pt idx="1007">
                  <c:v>11.493728620296466</c:v>
                </c:pt>
                <c:pt idx="1008">
                  <c:v>11.505131128848346</c:v>
                </c:pt>
                <c:pt idx="1009">
                  <c:v>11.516533637400228</c:v>
                </c:pt>
                <c:pt idx="1010">
                  <c:v>11.527936145952109</c:v>
                </c:pt>
                <c:pt idx="1011">
                  <c:v>11.53933865450399</c:v>
                </c:pt>
                <c:pt idx="1012">
                  <c:v>11.550741163055871</c:v>
                </c:pt>
                <c:pt idx="1013">
                  <c:v>11.562143671607753</c:v>
                </c:pt>
                <c:pt idx="1014">
                  <c:v>11.573546180159635</c:v>
                </c:pt>
                <c:pt idx="1015">
                  <c:v>11.584948688711517</c:v>
                </c:pt>
                <c:pt idx="1016">
                  <c:v>11.596351197263397</c:v>
                </c:pt>
                <c:pt idx="1017">
                  <c:v>11.607753705815279</c:v>
                </c:pt>
                <c:pt idx="1018">
                  <c:v>11.619156214367161</c:v>
                </c:pt>
                <c:pt idx="1019">
                  <c:v>11.630558722919043</c:v>
                </c:pt>
                <c:pt idx="1020">
                  <c:v>11.641961231470924</c:v>
                </c:pt>
                <c:pt idx="1021">
                  <c:v>11.653363740022806</c:v>
                </c:pt>
                <c:pt idx="1022">
                  <c:v>11.664766248574686</c:v>
                </c:pt>
                <c:pt idx="1023">
                  <c:v>11.676168757126568</c:v>
                </c:pt>
                <c:pt idx="1024">
                  <c:v>11.68757126567845</c:v>
                </c:pt>
                <c:pt idx="1025">
                  <c:v>11.698973774230332</c:v>
                </c:pt>
                <c:pt idx="1026">
                  <c:v>11.710376282782212</c:v>
                </c:pt>
                <c:pt idx="1027">
                  <c:v>11.721778791334094</c:v>
                </c:pt>
                <c:pt idx="1028">
                  <c:v>11.733181299885976</c:v>
                </c:pt>
                <c:pt idx="1029">
                  <c:v>11.744583808437856</c:v>
                </c:pt>
                <c:pt idx="1030">
                  <c:v>11.755986316989738</c:v>
                </c:pt>
                <c:pt idx="1031">
                  <c:v>11.767388825541619</c:v>
                </c:pt>
                <c:pt idx="1032">
                  <c:v>11.778791334093501</c:v>
                </c:pt>
                <c:pt idx="1033">
                  <c:v>11.790193842645381</c:v>
                </c:pt>
                <c:pt idx="1034">
                  <c:v>11.801596351197263</c:v>
                </c:pt>
                <c:pt idx="1035">
                  <c:v>11.812998859749145</c:v>
                </c:pt>
                <c:pt idx="1036">
                  <c:v>11.824401368301027</c:v>
                </c:pt>
                <c:pt idx="1037">
                  <c:v>11.835803876852907</c:v>
                </c:pt>
                <c:pt idx="1038">
                  <c:v>11.847206385404789</c:v>
                </c:pt>
                <c:pt idx="1039">
                  <c:v>11.858608893956671</c:v>
                </c:pt>
                <c:pt idx="1040">
                  <c:v>11.870011402508551</c:v>
                </c:pt>
                <c:pt idx="1041">
                  <c:v>11.881413911060433</c:v>
                </c:pt>
                <c:pt idx="1042">
                  <c:v>11.892816419612315</c:v>
                </c:pt>
                <c:pt idx="1043">
                  <c:v>11.904218928164196</c:v>
                </c:pt>
                <c:pt idx="1044">
                  <c:v>11.915621436716076</c:v>
                </c:pt>
                <c:pt idx="1045">
                  <c:v>11.927023945267958</c:v>
                </c:pt>
                <c:pt idx="1046">
                  <c:v>11.93842645381984</c:v>
                </c:pt>
                <c:pt idx="1047">
                  <c:v>11.949828962371722</c:v>
                </c:pt>
                <c:pt idx="1048">
                  <c:v>11.961231470923602</c:v>
                </c:pt>
                <c:pt idx="1049">
                  <c:v>11.972633979475484</c:v>
                </c:pt>
                <c:pt idx="1050">
                  <c:v>11.984036488027366</c:v>
                </c:pt>
                <c:pt idx="1051">
                  <c:v>11.995438996579248</c:v>
                </c:pt>
                <c:pt idx="1052">
                  <c:v>12.006841505131129</c:v>
                </c:pt>
                <c:pt idx="1053">
                  <c:v>12.01824401368301</c:v>
                </c:pt>
                <c:pt idx="1054">
                  <c:v>12.029646522234891</c:v>
                </c:pt>
                <c:pt idx="1055">
                  <c:v>12.041049030786773</c:v>
                </c:pt>
                <c:pt idx="1056">
                  <c:v>12.052451539338655</c:v>
                </c:pt>
                <c:pt idx="1057">
                  <c:v>12.063854047890537</c:v>
                </c:pt>
                <c:pt idx="1058">
                  <c:v>12.075256556442419</c:v>
                </c:pt>
                <c:pt idx="1059">
                  <c:v>12.086659064994299</c:v>
                </c:pt>
                <c:pt idx="1060">
                  <c:v>12.098061573546181</c:v>
                </c:pt>
                <c:pt idx="1061">
                  <c:v>12.109464082098063</c:v>
                </c:pt>
                <c:pt idx="1062">
                  <c:v>12.120866590649943</c:v>
                </c:pt>
                <c:pt idx="1063">
                  <c:v>12.132269099201825</c:v>
                </c:pt>
                <c:pt idx="1064">
                  <c:v>12.143671607753706</c:v>
                </c:pt>
                <c:pt idx="1065">
                  <c:v>12.155074116305588</c:v>
                </c:pt>
                <c:pt idx="1066">
                  <c:v>12.166476624857468</c:v>
                </c:pt>
                <c:pt idx="1067">
                  <c:v>12.17787913340935</c:v>
                </c:pt>
                <c:pt idx="1068">
                  <c:v>12.189281641961232</c:v>
                </c:pt>
                <c:pt idx="1069">
                  <c:v>12.200684150513112</c:v>
                </c:pt>
                <c:pt idx="1070">
                  <c:v>12.212086659064994</c:v>
                </c:pt>
                <c:pt idx="1071">
                  <c:v>12.223489167616876</c:v>
                </c:pt>
                <c:pt idx="1072">
                  <c:v>12.234891676168758</c:v>
                </c:pt>
                <c:pt idx="1073">
                  <c:v>12.246294184720638</c:v>
                </c:pt>
                <c:pt idx="1074">
                  <c:v>12.25769669327252</c:v>
                </c:pt>
                <c:pt idx="1075">
                  <c:v>12.269099201824401</c:v>
                </c:pt>
                <c:pt idx="1076">
                  <c:v>12.280501710376283</c:v>
                </c:pt>
                <c:pt idx="1077">
                  <c:v>12.291904218928163</c:v>
                </c:pt>
                <c:pt idx="1078">
                  <c:v>12.303306727480045</c:v>
                </c:pt>
                <c:pt idx="1079">
                  <c:v>12.314709236031927</c:v>
                </c:pt>
                <c:pt idx="1080">
                  <c:v>12.326111744583807</c:v>
                </c:pt>
                <c:pt idx="1081">
                  <c:v>12.337514253135689</c:v>
                </c:pt>
                <c:pt idx="1082">
                  <c:v>12.348916761687571</c:v>
                </c:pt>
                <c:pt idx="1083">
                  <c:v>12.360319270239453</c:v>
                </c:pt>
                <c:pt idx="1084">
                  <c:v>12.371721778791333</c:v>
                </c:pt>
                <c:pt idx="1085">
                  <c:v>12.383124287343215</c:v>
                </c:pt>
                <c:pt idx="1086">
                  <c:v>12.394526795895096</c:v>
                </c:pt>
                <c:pt idx="1087">
                  <c:v>12.405929304446978</c:v>
                </c:pt>
                <c:pt idx="1088">
                  <c:v>12.41733181299886</c:v>
                </c:pt>
                <c:pt idx="1089">
                  <c:v>12.428734321550742</c:v>
                </c:pt>
                <c:pt idx="1090">
                  <c:v>12.440136830102624</c:v>
                </c:pt>
                <c:pt idx="1091">
                  <c:v>12.451539338654504</c:v>
                </c:pt>
                <c:pt idx="1092">
                  <c:v>12.462941847206386</c:v>
                </c:pt>
                <c:pt idx="1093">
                  <c:v>12.474344355758268</c:v>
                </c:pt>
                <c:pt idx="1094">
                  <c:v>12.485746864310149</c:v>
                </c:pt>
                <c:pt idx="1095">
                  <c:v>12.49714937286203</c:v>
                </c:pt>
                <c:pt idx="1096">
                  <c:v>12.508551881413913</c:v>
                </c:pt>
                <c:pt idx="1097">
                  <c:v>12.519954389965793</c:v>
                </c:pt>
                <c:pt idx="1098">
                  <c:v>12.531356898517673</c:v>
                </c:pt>
                <c:pt idx="1099">
                  <c:v>12.542759407069557</c:v>
                </c:pt>
                <c:pt idx="1100">
                  <c:v>12.554161915621437</c:v>
                </c:pt>
                <c:pt idx="1101">
                  <c:v>12.565564424173317</c:v>
                </c:pt>
                <c:pt idx="1102">
                  <c:v>12.576966932725201</c:v>
                </c:pt>
                <c:pt idx="1103">
                  <c:v>12.588369441277081</c:v>
                </c:pt>
                <c:pt idx="1104">
                  <c:v>12.599771949828961</c:v>
                </c:pt>
                <c:pt idx="1105">
                  <c:v>12.611174458380844</c:v>
                </c:pt>
                <c:pt idx="1106">
                  <c:v>12.622576966932725</c:v>
                </c:pt>
                <c:pt idx="1107">
                  <c:v>12.633979475484608</c:v>
                </c:pt>
                <c:pt idx="1108">
                  <c:v>12.645381984036488</c:v>
                </c:pt>
                <c:pt idx="1109">
                  <c:v>12.656784492588368</c:v>
                </c:pt>
                <c:pt idx="1110">
                  <c:v>12.668187001140252</c:v>
                </c:pt>
                <c:pt idx="1111">
                  <c:v>12.679589509692132</c:v>
                </c:pt>
                <c:pt idx="1112">
                  <c:v>12.690992018244012</c:v>
                </c:pt>
                <c:pt idx="1113">
                  <c:v>12.702394526795896</c:v>
                </c:pt>
                <c:pt idx="1114">
                  <c:v>12.713797035347776</c:v>
                </c:pt>
                <c:pt idx="1115">
                  <c:v>12.725199543899656</c:v>
                </c:pt>
                <c:pt idx="1116">
                  <c:v>12.73660205245154</c:v>
                </c:pt>
                <c:pt idx="1117">
                  <c:v>12.74800456100342</c:v>
                </c:pt>
                <c:pt idx="1118">
                  <c:v>12.759407069555301</c:v>
                </c:pt>
                <c:pt idx="1119">
                  <c:v>12.770809578107183</c:v>
                </c:pt>
                <c:pt idx="1120">
                  <c:v>12.782212086659065</c:v>
                </c:pt>
                <c:pt idx="1121">
                  <c:v>12.793614595210947</c:v>
                </c:pt>
                <c:pt idx="1122">
                  <c:v>12.805017103762829</c:v>
                </c:pt>
                <c:pt idx="1123">
                  <c:v>12.816419612314709</c:v>
                </c:pt>
                <c:pt idx="1124">
                  <c:v>12.827822120866591</c:v>
                </c:pt>
                <c:pt idx="1125">
                  <c:v>12.839224629418473</c:v>
                </c:pt>
                <c:pt idx="1126">
                  <c:v>12.850627137970353</c:v>
                </c:pt>
                <c:pt idx="1127">
                  <c:v>12.862029646522236</c:v>
                </c:pt>
                <c:pt idx="1128">
                  <c:v>12.873432155074116</c:v>
                </c:pt>
                <c:pt idx="1129">
                  <c:v>12.884834663625996</c:v>
                </c:pt>
                <c:pt idx="1130">
                  <c:v>12.89623717217788</c:v>
                </c:pt>
                <c:pt idx="1131">
                  <c:v>12.90763968072976</c:v>
                </c:pt>
                <c:pt idx="1132">
                  <c:v>12.919042189281644</c:v>
                </c:pt>
                <c:pt idx="1133">
                  <c:v>12.930444697833524</c:v>
                </c:pt>
                <c:pt idx="1134">
                  <c:v>12.941847206385404</c:v>
                </c:pt>
                <c:pt idx="1135">
                  <c:v>12.953249714937288</c:v>
                </c:pt>
                <c:pt idx="1136">
                  <c:v>12.964652223489168</c:v>
                </c:pt>
                <c:pt idx="1137">
                  <c:v>12.976054732041048</c:v>
                </c:pt>
                <c:pt idx="1138">
                  <c:v>12.987457240592931</c:v>
                </c:pt>
                <c:pt idx="1139">
                  <c:v>12.998859749144811</c:v>
                </c:pt>
                <c:pt idx="1140">
                  <c:v>13.010262257696692</c:v>
                </c:pt>
                <c:pt idx="1141">
                  <c:v>13.021664766248575</c:v>
                </c:pt>
                <c:pt idx="1142">
                  <c:v>13.033067274800455</c:v>
                </c:pt>
                <c:pt idx="1143">
                  <c:v>13.044469783352339</c:v>
                </c:pt>
                <c:pt idx="1144">
                  <c:v>13.055872291904219</c:v>
                </c:pt>
                <c:pt idx="1145">
                  <c:v>13.067274800456099</c:v>
                </c:pt>
                <c:pt idx="1146">
                  <c:v>13.078677309007983</c:v>
                </c:pt>
                <c:pt idx="1147">
                  <c:v>13.090079817559863</c:v>
                </c:pt>
                <c:pt idx="1148">
                  <c:v>13.101482326111743</c:v>
                </c:pt>
                <c:pt idx="1149">
                  <c:v>13.112884834663626</c:v>
                </c:pt>
                <c:pt idx="1150">
                  <c:v>13.124287343215506</c:v>
                </c:pt>
                <c:pt idx="1151">
                  <c:v>13.135689851767388</c:v>
                </c:pt>
                <c:pt idx="1152">
                  <c:v>13.14709236031927</c:v>
                </c:pt>
                <c:pt idx="1153">
                  <c:v>13.158494868871152</c:v>
                </c:pt>
                <c:pt idx="1154">
                  <c:v>13.169897377423034</c:v>
                </c:pt>
                <c:pt idx="1155">
                  <c:v>13.181299885974914</c:v>
                </c:pt>
                <c:pt idx="1156">
                  <c:v>13.192702394526796</c:v>
                </c:pt>
                <c:pt idx="1157">
                  <c:v>13.204104903078678</c:v>
                </c:pt>
                <c:pt idx="1158">
                  <c:v>13.21550741163056</c:v>
                </c:pt>
                <c:pt idx="1159">
                  <c:v>13.22690992018244</c:v>
                </c:pt>
                <c:pt idx="1160">
                  <c:v>13.238312428734321</c:v>
                </c:pt>
                <c:pt idx="1161">
                  <c:v>13.249714937286203</c:v>
                </c:pt>
                <c:pt idx="1162">
                  <c:v>13.261117445838083</c:v>
                </c:pt>
                <c:pt idx="1163">
                  <c:v>13.272519954389967</c:v>
                </c:pt>
                <c:pt idx="1164">
                  <c:v>13.283922462941847</c:v>
                </c:pt>
                <c:pt idx="1165">
                  <c:v>13.295324971493731</c:v>
                </c:pt>
                <c:pt idx="1166">
                  <c:v>13.306727480045611</c:v>
                </c:pt>
                <c:pt idx="1167">
                  <c:v>13.318129988597491</c:v>
                </c:pt>
                <c:pt idx="1168">
                  <c:v>13.329532497149374</c:v>
                </c:pt>
                <c:pt idx="1169">
                  <c:v>13.340935005701255</c:v>
                </c:pt>
                <c:pt idx="1170">
                  <c:v>13.352337514253135</c:v>
                </c:pt>
                <c:pt idx="1171">
                  <c:v>13.363740022805018</c:v>
                </c:pt>
                <c:pt idx="1172">
                  <c:v>13.375142531356898</c:v>
                </c:pt>
                <c:pt idx="1173">
                  <c:v>13.386545039908778</c:v>
                </c:pt>
                <c:pt idx="1174">
                  <c:v>13.397947548460662</c:v>
                </c:pt>
                <c:pt idx="1175">
                  <c:v>13.409350057012542</c:v>
                </c:pt>
                <c:pt idx="1176">
                  <c:v>13.420752565564426</c:v>
                </c:pt>
                <c:pt idx="1177">
                  <c:v>13.432155074116306</c:v>
                </c:pt>
                <c:pt idx="1178">
                  <c:v>13.443557582668186</c:v>
                </c:pt>
                <c:pt idx="1179">
                  <c:v>13.45496009122007</c:v>
                </c:pt>
                <c:pt idx="1180">
                  <c:v>13.46636259977195</c:v>
                </c:pt>
                <c:pt idx="1181">
                  <c:v>13.47776510832383</c:v>
                </c:pt>
                <c:pt idx="1182">
                  <c:v>13.489167616875713</c:v>
                </c:pt>
                <c:pt idx="1183">
                  <c:v>13.500570125427593</c:v>
                </c:pt>
                <c:pt idx="1184">
                  <c:v>13.511972633979475</c:v>
                </c:pt>
                <c:pt idx="1185">
                  <c:v>13.523375142531357</c:v>
                </c:pt>
                <c:pt idx="1186">
                  <c:v>13.534777651083237</c:v>
                </c:pt>
                <c:pt idx="1187">
                  <c:v>13.546180159635119</c:v>
                </c:pt>
                <c:pt idx="1188">
                  <c:v>13.557582668187001</c:v>
                </c:pt>
                <c:pt idx="1189">
                  <c:v>13.568985176738883</c:v>
                </c:pt>
                <c:pt idx="1190">
                  <c:v>13.580387685290765</c:v>
                </c:pt>
                <c:pt idx="1191">
                  <c:v>13.591790193842645</c:v>
                </c:pt>
                <c:pt idx="1192">
                  <c:v>13.603192702394526</c:v>
                </c:pt>
                <c:pt idx="1193">
                  <c:v>13.614595210946408</c:v>
                </c:pt>
                <c:pt idx="1194">
                  <c:v>13.62599771949829</c:v>
                </c:pt>
                <c:pt idx="1195">
                  <c:v>13.63740022805017</c:v>
                </c:pt>
                <c:pt idx="1196">
                  <c:v>13.648802736602054</c:v>
                </c:pt>
                <c:pt idx="1197">
                  <c:v>13.660205245153934</c:v>
                </c:pt>
                <c:pt idx="1198">
                  <c:v>13.671607753705814</c:v>
                </c:pt>
                <c:pt idx="1199">
                  <c:v>13.683010262257698</c:v>
                </c:pt>
                <c:pt idx="1200">
                  <c:v>13.694412770809578</c:v>
                </c:pt>
                <c:pt idx="1201">
                  <c:v>13.705815279361461</c:v>
                </c:pt>
                <c:pt idx="1202">
                  <c:v>13.717217787913341</c:v>
                </c:pt>
                <c:pt idx="1203">
                  <c:v>13.728620296465222</c:v>
                </c:pt>
                <c:pt idx="1204">
                  <c:v>13.740022805017105</c:v>
                </c:pt>
                <c:pt idx="1205">
                  <c:v>13.751425313568985</c:v>
                </c:pt>
                <c:pt idx="1206">
                  <c:v>13.762827822120865</c:v>
                </c:pt>
                <c:pt idx="1207">
                  <c:v>13.774230330672749</c:v>
                </c:pt>
                <c:pt idx="1208">
                  <c:v>13.785632839224629</c:v>
                </c:pt>
                <c:pt idx="1209">
                  <c:v>13.797035347776509</c:v>
                </c:pt>
                <c:pt idx="1210">
                  <c:v>13.808437856328393</c:v>
                </c:pt>
                <c:pt idx="1211">
                  <c:v>13.819840364880273</c:v>
                </c:pt>
                <c:pt idx="1212">
                  <c:v>13.831242873432156</c:v>
                </c:pt>
                <c:pt idx="1213">
                  <c:v>13.842645381984036</c:v>
                </c:pt>
                <c:pt idx="1214">
                  <c:v>13.854047890535917</c:v>
                </c:pt>
                <c:pt idx="1215">
                  <c:v>13.8654503990878</c:v>
                </c:pt>
                <c:pt idx="1216">
                  <c:v>13.87685290763968</c:v>
                </c:pt>
                <c:pt idx="1217">
                  <c:v>13.88825541619156</c:v>
                </c:pt>
                <c:pt idx="1218">
                  <c:v>13.899657924743444</c:v>
                </c:pt>
                <c:pt idx="1219">
                  <c:v>13.911060433295324</c:v>
                </c:pt>
                <c:pt idx="1220">
                  <c:v>13.922462941847206</c:v>
                </c:pt>
                <c:pt idx="1221">
                  <c:v>13.933865450399088</c:v>
                </c:pt>
                <c:pt idx="1222">
                  <c:v>13.945267958950968</c:v>
                </c:pt>
                <c:pt idx="1223">
                  <c:v>13.956670467502851</c:v>
                </c:pt>
                <c:pt idx="1224">
                  <c:v>13.968072976054732</c:v>
                </c:pt>
                <c:pt idx="1225">
                  <c:v>13.979475484606613</c:v>
                </c:pt>
                <c:pt idx="1226">
                  <c:v>13.990877993158495</c:v>
                </c:pt>
                <c:pt idx="1227">
                  <c:v>14.002280501710377</c:v>
                </c:pt>
                <c:pt idx="1228">
                  <c:v>14.013683010262257</c:v>
                </c:pt>
                <c:pt idx="1229">
                  <c:v>14.025085518814141</c:v>
                </c:pt>
                <c:pt idx="1230">
                  <c:v>14.036488027366021</c:v>
                </c:pt>
                <c:pt idx="1231">
                  <c:v>14.047890535917901</c:v>
                </c:pt>
                <c:pt idx="1232">
                  <c:v>14.059293044469785</c:v>
                </c:pt>
                <c:pt idx="1233">
                  <c:v>14.070695553021665</c:v>
                </c:pt>
                <c:pt idx="1234">
                  <c:v>14.082098061573548</c:v>
                </c:pt>
                <c:pt idx="1235">
                  <c:v>14.093500570125428</c:v>
                </c:pt>
                <c:pt idx="1236">
                  <c:v>14.104903078677308</c:v>
                </c:pt>
                <c:pt idx="1237">
                  <c:v>14.116305587229192</c:v>
                </c:pt>
                <c:pt idx="1238">
                  <c:v>14.127708095781072</c:v>
                </c:pt>
                <c:pt idx="1239">
                  <c:v>14.139110604332952</c:v>
                </c:pt>
                <c:pt idx="1240">
                  <c:v>14.150513112884836</c:v>
                </c:pt>
                <c:pt idx="1241">
                  <c:v>14.161915621436716</c:v>
                </c:pt>
                <c:pt idx="1242">
                  <c:v>14.173318129988596</c:v>
                </c:pt>
                <c:pt idx="1243">
                  <c:v>14.18472063854048</c:v>
                </c:pt>
                <c:pt idx="1244">
                  <c:v>14.19612314709236</c:v>
                </c:pt>
                <c:pt idx="1245">
                  <c:v>14.207525655644243</c:v>
                </c:pt>
                <c:pt idx="1246">
                  <c:v>14.218928164196123</c:v>
                </c:pt>
                <c:pt idx="1247">
                  <c:v>14.230330672748003</c:v>
                </c:pt>
                <c:pt idx="1248">
                  <c:v>14.241733181299887</c:v>
                </c:pt>
                <c:pt idx="1249">
                  <c:v>14.253135689851767</c:v>
                </c:pt>
                <c:pt idx="1250">
                  <c:v>14.264538198403647</c:v>
                </c:pt>
                <c:pt idx="1251">
                  <c:v>14.275940706955531</c:v>
                </c:pt>
                <c:pt idx="1252">
                  <c:v>14.287343215507411</c:v>
                </c:pt>
                <c:pt idx="1253">
                  <c:v>14.298745724059291</c:v>
                </c:pt>
                <c:pt idx="1254">
                  <c:v>14.310148232611175</c:v>
                </c:pt>
                <c:pt idx="1255">
                  <c:v>14.321550741163055</c:v>
                </c:pt>
                <c:pt idx="1256">
                  <c:v>14.332953249714938</c:v>
                </c:pt>
                <c:pt idx="1257">
                  <c:v>14.344355758266818</c:v>
                </c:pt>
                <c:pt idx="1258">
                  <c:v>14.3557582668187</c:v>
                </c:pt>
                <c:pt idx="1259">
                  <c:v>14.367160775370582</c:v>
                </c:pt>
                <c:pt idx="1260">
                  <c:v>14.378563283922464</c:v>
                </c:pt>
                <c:pt idx="1261">
                  <c:v>14.389965792474344</c:v>
                </c:pt>
                <c:pt idx="1262">
                  <c:v>14.401368301026226</c:v>
                </c:pt>
                <c:pt idx="1263">
                  <c:v>14.412770809578108</c:v>
                </c:pt>
                <c:pt idx="1264">
                  <c:v>14.424173318129988</c:v>
                </c:pt>
                <c:pt idx="1265">
                  <c:v>14.435575826681871</c:v>
                </c:pt>
                <c:pt idx="1266">
                  <c:v>14.446978335233752</c:v>
                </c:pt>
                <c:pt idx="1267">
                  <c:v>14.458380843785632</c:v>
                </c:pt>
                <c:pt idx="1268">
                  <c:v>14.469783352337515</c:v>
                </c:pt>
                <c:pt idx="1269">
                  <c:v>14.481185860889395</c:v>
                </c:pt>
                <c:pt idx="1270">
                  <c:v>14.492588369441279</c:v>
                </c:pt>
                <c:pt idx="1271">
                  <c:v>14.503990877993159</c:v>
                </c:pt>
                <c:pt idx="1272">
                  <c:v>14.515393386545039</c:v>
                </c:pt>
                <c:pt idx="1273">
                  <c:v>14.526795895096923</c:v>
                </c:pt>
                <c:pt idx="1274">
                  <c:v>14.538198403648803</c:v>
                </c:pt>
                <c:pt idx="1275">
                  <c:v>14.549600912200683</c:v>
                </c:pt>
                <c:pt idx="1276">
                  <c:v>14.561003420752566</c:v>
                </c:pt>
                <c:pt idx="1277">
                  <c:v>14.572405929304447</c:v>
                </c:pt>
                <c:pt idx="1278">
                  <c:v>14.583808437856327</c:v>
                </c:pt>
                <c:pt idx="1279">
                  <c:v>14.59521094640821</c:v>
                </c:pt>
                <c:pt idx="1280">
                  <c:v>14.60661345496009</c:v>
                </c:pt>
                <c:pt idx="1281">
                  <c:v>14.618015963511974</c:v>
                </c:pt>
                <c:pt idx="1282">
                  <c:v>14.629418472063854</c:v>
                </c:pt>
                <c:pt idx="1283">
                  <c:v>14.640820980615734</c:v>
                </c:pt>
                <c:pt idx="1284">
                  <c:v>14.652223489167618</c:v>
                </c:pt>
                <c:pt idx="1285">
                  <c:v>14.663625997719498</c:v>
                </c:pt>
                <c:pt idx="1286">
                  <c:v>14.675028506271378</c:v>
                </c:pt>
                <c:pt idx="1287">
                  <c:v>14.686431014823262</c:v>
                </c:pt>
                <c:pt idx="1288">
                  <c:v>14.697833523375142</c:v>
                </c:pt>
                <c:pt idx="1289">
                  <c:v>14.709236031927023</c:v>
                </c:pt>
                <c:pt idx="1290">
                  <c:v>14.720638540478905</c:v>
                </c:pt>
                <c:pt idx="1291">
                  <c:v>14.732041049030787</c:v>
                </c:pt>
                <c:pt idx="1292">
                  <c:v>14.743443557582669</c:v>
                </c:pt>
                <c:pt idx="1293">
                  <c:v>14.754846066134549</c:v>
                </c:pt>
                <c:pt idx="1294">
                  <c:v>14.766248574686431</c:v>
                </c:pt>
                <c:pt idx="1295">
                  <c:v>14.777651083238313</c:v>
                </c:pt>
                <c:pt idx="1296">
                  <c:v>14.789053591790195</c:v>
                </c:pt>
                <c:pt idx="1297">
                  <c:v>14.800456100342075</c:v>
                </c:pt>
                <c:pt idx="1298">
                  <c:v>14.811858608893957</c:v>
                </c:pt>
                <c:pt idx="1299">
                  <c:v>14.823261117445838</c:v>
                </c:pt>
                <c:pt idx="1300">
                  <c:v>14.834663625997718</c:v>
                </c:pt>
                <c:pt idx="1301">
                  <c:v>14.846066134549602</c:v>
                </c:pt>
                <c:pt idx="1302">
                  <c:v>14.857468643101482</c:v>
                </c:pt>
                <c:pt idx="1303">
                  <c:v>14.868871151653366</c:v>
                </c:pt>
                <c:pt idx="1304">
                  <c:v>14.880273660205246</c:v>
                </c:pt>
                <c:pt idx="1305">
                  <c:v>14.891676168757126</c:v>
                </c:pt>
                <c:pt idx="1306">
                  <c:v>14.90307867730901</c:v>
                </c:pt>
                <c:pt idx="1307">
                  <c:v>14.91448118586089</c:v>
                </c:pt>
                <c:pt idx="1308">
                  <c:v>14.92588369441277</c:v>
                </c:pt>
                <c:pt idx="1309">
                  <c:v>14.937286202964653</c:v>
                </c:pt>
                <c:pt idx="1310">
                  <c:v>14.948688711516533</c:v>
                </c:pt>
                <c:pt idx="1311">
                  <c:v>14.960091220068414</c:v>
                </c:pt>
                <c:pt idx="1312">
                  <c:v>14.971493728620297</c:v>
                </c:pt>
                <c:pt idx="1313">
                  <c:v>14.982896237172177</c:v>
                </c:pt>
                <c:pt idx="1314">
                  <c:v>14.994298745724061</c:v>
                </c:pt>
                <c:pt idx="1315">
                  <c:v>15.005701254275941</c:v>
                </c:pt>
                <c:pt idx="1316">
                  <c:v>15.017103762827821</c:v>
                </c:pt>
                <c:pt idx="1317">
                  <c:v>15.028506271379705</c:v>
                </c:pt>
                <c:pt idx="1318">
                  <c:v>15.039908779931585</c:v>
                </c:pt>
                <c:pt idx="1319">
                  <c:v>15.051311288483465</c:v>
                </c:pt>
                <c:pt idx="1320">
                  <c:v>15.062713797035348</c:v>
                </c:pt>
                <c:pt idx="1321">
                  <c:v>15.074116305587228</c:v>
                </c:pt>
                <c:pt idx="1322">
                  <c:v>15.08551881413911</c:v>
                </c:pt>
                <c:pt idx="1323">
                  <c:v>15.096921322690992</c:v>
                </c:pt>
                <c:pt idx="1324">
                  <c:v>15.108323831242872</c:v>
                </c:pt>
                <c:pt idx="1325">
                  <c:v>15.119726339794756</c:v>
                </c:pt>
                <c:pt idx="1326">
                  <c:v>15.131128848346636</c:v>
                </c:pt>
                <c:pt idx="1327">
                  <c:v>15.142531356898518</c:v>
                </c:pt>
                <c:pt idx="1328">
                  <c:v>15.1539338654504</c:v>
                </c:pt>
                <c:pt idx="1329">
                  <c:v>15.16533637400228</c:v>
                </c:pt>
                <c:pt idx="1330">
                  <c:v>15.176738882554162</c:v>
                </c:pt>
                <c:pt idx="1331">
                  <c:v>15.188141391106043</c:v>
                </c:pt>
                <c:pt idx="1332">
                  <c:v>15.199543899657925</c:v>
                </c:pt>
                <c:pt idx="1333">
                  <c:v>15.210946408209805</c:v>
                </c:pt>
                <c:pt idx="1334">
                  <c:v>15.222348916761689</c:v>
                </c:pt>
                <c:pt idx="1335">
                  <c:v>15.233751425313569</c:v>
                </c:pt>
                <c:pt idx="1336">
                  <c:v>15.245153933865449</c:v>
                </c:pt>
                <c:pt idx="1337">
                  <c:v>15.256556442417333</c:v>
                </c:pt>
                <c:pt idx="1338">
                  <c:v>15.267958950969213</c:v>
                </c:pt>
                <c:pt idx="1339">
                  <c:v>15.279361459521096</c:v>
                </c:pt>
                <c:pt idx="1340">
                  <c:v>15.290763968072977</c:v>
                </c:pt>
                <c:pt idx="1341">
                  <c:v>15.302166476624857</c:v>
                </c:pt>
                <c:pt idx="1342">
                  <c:v>15.31356898517674</c:v>
                </c:pt>
                <c:pt idx="1343">
                  <c:v>15.32497149372862</c:v>
                </c:pt>
                <c:pt idx="1344">
                  <c:v>15.3363740022805</c:v>
                </c:pt>
                <c:pt idx="1345">
                  <c:v>15.347776510832384</c:v>
                </c:pt>
                <c:pt idx="1346">
                  <c:v>15.359179019384264</c:v>
                </c:pt>
                <c:pt idx="1347">
                  <c:v>15.370581527936144</c:v>
                </c:pt>
                <c:pt idx="1348">
                  <c:v>15.381984036488028</c:v>
                </c:pt>
                <c:pt idx="1349">
                  <c:v>15.393386545039908</c:v>
                </c:pt>
                <c:pt idx="1350">
                  <c:v>15.404789053591792</c:v>
                </c:pt>
                <c:pt idx="1351">
                  <c:v>15.416191562143672</c:v>
                </c:pt>
                <c:pt idx="1352">
                  <c:v>15.427594070695552</c:v>
                </c:pt>
                <c:pt idx="1353">
                  <c:v>15.438996579247435</c:v>
                </c:pt>
                <c:pt idx="1354">
                  <c:v>15.450399087799315</c:v>
                </c:pt>
                <c:pt idx="1355">
                  <c:v>15.461801596351195</c:v>
                </c:pt>
                <c:pt idx="1356">
                  <c:v>15.473204104903079</c:v>
                </c:pt>
                <c:pt idx="1357">
                  <c:v>15.484606613454959</c:v>
                </c:pt>
                <c:pt idx="1358">
                  <c:v>15.496009122006841</c:v>
                </c:pt>
                <c:pt idx="1359">
                  <c:v>15.507411630558723</c:v>
                </c:pt>
                <c:pt idx="1360">
                  <c:v>15.518814139110603</c:v>
                </c:pt>
                <c:pt idx="1361">
                  <c:v>15.530216647662487</c:v>
                </c:pt>
                <c:pt idx="1362">
                  <c:v>15.541619156214367</c:v>
                </c:pt>
                <c:pt idx="1363">
                  <c:v>15.553021664766248</c:v>
                </c:pt>
                <c:pt idx="1364">
                  <c:v>15.56442417331813</c:v>
                </c:pt>
                <c:pt idx="1365">
                  <c:v>15.575826681870012</c:v>
                </c:pt>
                <c:pt idx="1366">
                  <c:v>15.587229190421892</c:v>
                </c:pt>
                <c:pt idx="1367">
                  <c:v>15.598631698973776</c:v>
                </c:pt>
                <c:pt idx="1368">
                  <c:v>15.610034207525656</c:v>
                </c:pt>
                <c:pt idx="1369">
                  <c:v>15.621436716077536</c:v>
                </c:pt>
                <c:pt idx="1370">
                  <c:v>15.63283922462942</c:v>
                </c:pt>
                <c:pt idx="1371">
                  <c:v>15.6442417331813</c:v>
                </c:pt>
                <c:pt idx="1372">
                  <c:v>15.655644241733183</c:v>
                </c:pt>
                <c:pt idx="1373">
                  <c:v>15.667046750285063</c:v>
                </c:pt>
                <c:pt idx="1374">
                  <c:v>15.678449258836944</c:v>
                </c:pt>
                <c:pt idx="1375">
                  <c:v>15.689851767388827</c:v>
                </c:pt>
                <c:pt idx="1376">
                  <c:v>15.701254275940707</c:v>
                </c:pt>
                <c:pt idx="1377">
                  <c:v>15.712656784492587</c:v>
                </c:pt>
                <c:pt idx="1378">
                  <c:v>15.724059293044471</c:v>
                </c:pt>
                <c:pt idx="1379">
                  <c:v>15.735461801596351</c:v>
                </c:pt>
                <c:pt idx="1380">
                  <c:v>15.746864310148231</c:v>
                </c:pt>
                <c:pt idx="1381">
                  <c:v>15.758266818700115</c:v>
                </c:pt>
                <c:pt idx="1382">
                  <c:v>15.769669327251995</c:v>
                </c:pt>
                <c:pt idx="1383">
                  <c:v>15.781071835803878</c:v>
                </c:pt>
                <c:pt idx="1384">
                  <c:v>15.792474344355758</c:v>
                </c:pt>
                <c:pt idx="1385">
                  <c:v>15.803876852907639</c:v>
                </c:pt>
                <c:pt idx="1386">
                  <c:v>15.815279361459522</c:v>
                </c:pt>
                <c:pt idx="1387">
                  <c:v>15.826681870011402</c:v>
                </c:pt>
                <c:pt idx="1388">
                  <c:v>15.838084378563282</c:v>
                </c:pt>
                <c:pt idx="1389">
                  <c:v>15.849486887115166</c:v>
                </c:pt>
                <c:pt idx="1390">
                  <c:v>15.860889395667046</c:v>
                </c:pt>
                <c:pt idx="1391">
                  <c:v>15.872291904218926</c:v>
                </c:pt>
                <c:pt idx="1392">
                  <c:v>15.88369441277081</c:v>
                </c:pt>
                <c:pt idx="1393">
                  <c:v>15.89509692132269</c:v>
                </c:pt>
                <c:pt idx="1394">
                  <c:v>15.906499429874573</c:v>
                </c:pt>
                <c:pt idx="1395">
                  <c:v>15.917901938426454</c:v>
                </c:pt>
                <c:pt idx="1396">
                  <c:v>15.929304446978335</c:v>
                </c:pt>
                <c:pt idx="1397">
                  <c:v>15.940706955530217</c:v>
                </c:pt>
                <c:pt idx="1398">
                  <c:v>15.952109464082099</c:v>
                </c:pt>
                <c:pt idx="1399">
                  <c:v>15.963511972633979</c:v>
                </c:pt>
                <c:pt idx="1400">
                  <c:v>15.974914481185861</c:v>
                </c:pt>
                <c:pt idx="1401">
                  <c:v>15.986316989737743</c:v>
                </c:pt>
                <c:pt idx="1402">
                  <c:v>15.997719498289623</c:v>
                </c:pt>
                <c:pt idx="1403">
                  <c:v>16.009122006841505</c:v>
                </c:pt>
                <c:pt idx="1404">
                  <c:v>16.020524515393387</c:v>
                </c:pt>
                <c:pt idx="1405">
                  <c:v>16.031927023945265</c:v>
                </c:pt>
                <c:pt idx="1406">
                  <c:v>16.04332953249715</c:v>
                </c:pt>
                <c:pt idx="1407">
                  <c:v>16.054732041049029</c:v>
                </c:pt>
                <c:pt idx="1408">
                  <c:v>16.066134549600914</c:v>
                </c:pt>
                <c:pt idx="1409">
                  <c:v>16.077537058152792</c:v>
                </c:pt>
                <c:pt idx="1410">
                  <c:v>16.088939566704674</c:v>
                </c:pt>
                <c:pt idx="1411">
                  <c:v>16.100342075256556</c:v>
                </c:pt>
                <c:pt idx="1412">
                  <c:v>16.111744583808438</c:v>
                </c:pt>
                <c:pt idx="1413">
                  <c:v>16.12314709236032</c:v>
                </c:pt>
                <c:pt idx="1414">
                  <c:v>16.134549600912202</c:v>
                </c:pt>
                <c:pt idx="1415">
                  <c:v>16.145952109464083</c:v>
                </c:pt>
                <c:pt idx="1416">
                  <c:v>16.157354618015962</c:v>
                </c:pt>
                <c:pt idx="1417">
                  <c:v>16.168757126567847</c:v>
                </c:pt>
                <c:pt idx="1418">
                  <c:v>16.180159635119725</c:v>
                </c:pt>
                <c:pt idx="1419">
                  <c:v>16.191562143671607</c:v>
                </c:pt>
                <c:pt idx="1420">
                  <c:v>16.202964652223489</c:v>
                </c:pt>
                <c:pt idx="1421">
                  <c:v>16.214367160775371</c:v>
                </c:pt>
                <c:pt idx="1422">
                  <c:v>16.225769669327253</c:v>
                </c:pt>
                <c:pt idx="1423">
                  <c:v>16.237172177879135</c:v>
                </c:pt>
                <c:pt idx="1424">
                  <c:v>16.248574686431013</c:v>
                </c:pt>
                <c:pt idx="1425">
                  <c:v>16.259977194982898</c:v>
                </c:pt>
                <c:pt idx="1426">
                  <c:v>16.271379703534777</c:v>
                </c:pt>
                <c:pt idx="1427">
                  <c:v>16.282782212086659</c:v>
                </c:pt>
                <c:pt idx="1428">
                  <c:v>16.29418472063854</c:v>
                </c:pt>
                <c:pt idx="1429">
                  <c:v>16.305587229190422</c:v>
                </c:pt>
                <c:pt idx="1430">
                  <c:v>16.316989737742304</c:v>
                </c:pt>
                <c:pt idx="1431">
                  <c:v>16.328392246294186</c:v>
                </c:pt>
                <c:pt idx="1432">
                  <c:v>16.339794754846064</c:v>
                </c:pt>
                <c:pt idx="1433">
                  <c:v>16.35119726339795</c:v>
                </c:pt>
                <c:pt idx="1434">
                  <c:v>16.362599771949828</c:v>
                </c:pt>
                <c:pt idx="1435">
                  <c:v>16.37400228050171</c:v>
                </c:pt>
                <c:pt idx="1436">
                  <c:v>16.385404789053592</c:v>
                </c:pt>
                <c:pt idx="1437">
                  <c:v>16.396807297605474</c:v>
                </c:pt>
                <c:pt idx="1438">
                  <c:v>16.408209806157352</c:v>
                </c:pt>
                <c:pt idx="1439">
                  <c:v>16.419612314709237</c:v>
                </c:pt>
                <c:pt idx="1440">
                  <c:v>16.431014823261116</c:v>
                </c:pt>
                <c:pt idx="1441">
                  <c:v>16.442417331813001</c:v>
                </c:pt>
                <c:pt idx="1442">
                  <c:v>16.453819840364879</c:v>
                </c:pt>
                <c:pt idx="1443">
                  <c:v>16.465222348916761</c:v>
                </c:pt>
                <c:pt idx="1444">
                  <c:v>16.476624857468643</c:v>
                </c:pt>
                <c:pt idx="1445">
                  <c:v>16.488027366020525</c:v>
                </c:pt>
                <c:pt idx="1446">
                  <c:v>16.499429874572407</c:v>
                </c:pt>
                <c:pt idx="1447">
                  <c:v>16.510832383124288</c:v>
                </c:pt>
                <c:pt idx="1448">
                  <c:v>16.52223489167617</c:v>
                </c:pt>
                <c:pt idx="1449">
                  <c:v>16.533637400228049</c:v>
                </c:pt>
                <c:pt idx="1450">
                  <c:v>16.54503990877993</c:v>
                </c:pt>
                <c:pt idx="1451">
                  <c:v>16.556442417331812</c:v>
                </c:pt>
                <c:pt idx="1452">
                  <c:v>16.567844925883694</c:v>
                </c:pt>
                <c:pt idx="1453">
                  <c:v>16.579247434435576</c:v>
                </c:pt>
                <c:pt idx="1454">
                  <c:v>16.590649942987458</c:v>
                </c:pt>
                <c:pt idx="1455">
                  <c:v>16.60205245153934</c:v>
                </c:pt>
                <c:pt idx="1456">
                  <c:v>16.613454960091222</c:v>
                </c:pt>
                <c:pt idx="1457">
                  <c:v>16.6248574686431</c:v>
                </c:pt>
                <c:pt idx="1458">
                  <c:v>16.636259977194985</c:v>
                </c:pt>
                <c:pt idx="1459">
                  <c:v>16.647662485746864</c:v>
                </c:pt>
                <c:pt idx="1460">
                  <c:v>16.659064994298745</c:v>
                </c:pt>
                <c:pt idx="1461">
                  <c:v>16.670467502850627</c:v>
                </c:pt>
                <c:pt idx="1462">
                  <c:v>16.681870011402509</c:v>
                </c:pt>
                <c:pt idx="1463">
                  <c:v>16.693272519954391</c:v>
                </c:pt>
                <c:pt idx="1464">
                  <c:v>16.704675028506273</c:v>
                </c:pt>
                <c:pt idx="1465">
                  <c:v>16.716077537058151</c:v>
                </c:pt>
                <c:pt idx="1466">
                  <c:v>16.727480045610037</c:v>
                </c:pt>
                <c:pt idx="1467">
                  <c:v>16.738882554161915</c:v>
                </c:pt>
                <c:pt idx="1468">
                  <c:v>16.750285062713797</c:v>
                </c:pt>
                <c:pt idx="1469">
                  <c:v>16.761687571265679</c:v>
                </c:pt>
                <c:pt idx="1470">
                  <c:v>16.77309007981756</c:v>
                </c:pt>
                <c:pt idx="1471">
                  <c:v>16.784492588369439</c:v>
                </c:pt>
                <c:pt idx="1472">
                  <c:v>16.795895096921324</c:v>
                </c:pt>
                <c:pt idx="1473">
                  <c:v>16.807297605473202</c:v>
                </c:pt>
                <c:pt idx="1474">
                  <c:v>16.818700114025084</c:v>
                </c:pt>
                <c:pt idx="1475">
                  <c:v>16.830102622576966</c:v>
                </c:pt>
                <c:pt idx="1476">
                  <c:v>16.841505131128848</c:v>
                </c:pt>
                <c:pt idx="1477">
                  <c:v>16.85290763968073</c:v>
                </c:pt>
                <c:pt idx="1478">
                  <c:v>16.864310148232612</c:v>
                </c:pt>
                <c:pt idx="1479">
                  <c:v>16.875712656784494</c:v>
                </c:pt>
                <c:pt idx="1480">
                  <c:v>16.887115165336375</c:v>
                </c:pt>
                <c:pt idx="1481">
                  <c:v>16.898517673888254</c:v>
                </c:pt>
                <c:pt idx="1482">
                  <c:v>16.909920182440136</c:v>
                </c:pt>
                <c:pt idx="1483">
                  <c:v>16.921322690992017</c:v>
                </c:pt>
                <c:pt idx="1484">
                  <c:v>16.932725199543899</c:v>
                </c:pt>
                <c:pt idx="1485">
                  <c:v>16.944127708095781</c:v>
                </c:pt>
                <c:pt idx="1486">
                  <c:v>16.955530216647663</c:v>
                </c:pt>
                <c:pt idx="1487">
                  <c:v>16.966932725199545</c:v>
                </c:pt>
                <c:pt idx="1488">
                  <c:v>16.978335233751427</c:v>
                </c:pt>
                <c:pt idx="1489">
                  <c:v>16.989737742303308</c:v>
                </c:pt>
                <c:pt idx="1490">
                  <c:v>17.001140250855187</c:v>
                </c:pt>
                <c:pt idx="1491">
                  <c:v>17.012542759407072</c:v>
                </c:pt>
                <c:pt idx="1492">
                  <c:v>17.02394526795895</c:v>
                </c:pt>
                <c:pt idx="1493">
                  <c:v>17.035347776510832</c:v>
                </c:pt>
                <c:pt idx="1494">
                  <c:v>17.046750285062714</c:v>
                </c:pt>
                <c:pt idx="1495">
                  <c:v>17.058152793614596</c:v>
                </c:pt>
                <c:pt idx="1496">
                  <c:v>17.069555302166474</c:v>
                </c:pt>
                <c:pt idx="1497">
                  <c:v>17.08095781071836</c:v>
                </c:pt>
                <c:pt idx="1498">
                  <c:v>17.092360319270238</c:v>
                </c:pt>
                <c:pt idx="1499">
                  <c:v>17.103762827822123</c:v>
                </c:pt>
                <c:pt idx="1500">
                  <c:v>17.115165336374002</c:v>
                </c:pt>
                <c:pt idx="1501">
                  <c:v>17.126567844925884</c:v>
                </c:pt>
                <c:pt idx="1502">
                  <c:v>17.137970353477765</c:v>
                </c:pt>
                <c:pt idx="1503">
                  <c:v>17.149372862029647</c:v>
                </c:pt>
                <c:pt idx="1504">
                  <c:v>17.160775370581526</c:v>
                </c:pt>
                <c:pt idx="1505">
                  <c:v>17.172177879133411</c:v>
                </c:pt>
                <c:pt idx="1506">
                  <c:v>17.183580387685289</c:v>
                </c:pt>
                <c:pt idx="1507">
                  <c:v>17.194982896237171</c:v>
                </c:pt>
                <c:pt idx="1508">
                  <c:v>17.206385404789053</c:v>
                </c:pt>
                <c:pt idx="1509">
                  <c:v>17.217787913340935</c:v>
                </c:pt>
                <c:pt idx="1510">
                  <c:v>17.229190421892817</c:v>
                </c:pt>
                <c:pt idx="1511">
                  <c:v>17.240592930444699</c:v>
                </c:pt>
                <c:pt idx="1512">
                  <c:v>17.251995438996577</c:v>
                </c:pt>
                <c:pt idx="1513">
                  <c:v>17.263397947548462</c:v>
                </c:pt>
                <c:pt idx="1514">
                  <c:v>17.274800456100341</c:v>
                </c:pt>
                <c:pt idx="1515">
                  <c:v>17.286202964652222</c:v>
                </c:pt>
                <c:pt idx="1516">
                  <c:v>17.297605473204104</c:v>
                </c:pt>
                <c:pt idx="1517">
                  <c:v>17.309007981755986</c:v>
                </c:pt>
                <c:pt idx="1518">
                  <c:v>17.320410490307868</c:v>
                </c:pt>
                <c:pt idx="1519">
                  <c:v>17.33181299885975</c:v>
                </c:pt>
                <c:pt idx="1520">
                  <c:v>17.343215507411632</c:v>
                </c:pt>
                <c:pt idx="1521">
                  <c:v>17.354618015963513</c:v>
                </c:pt>
                <c:pt idx="1522">
                  <c:v>17.366020524515395</c:v>
                </c:pt>
                <c:pt idx="1523">
                  <c:v>17.377423033067274</c:v>
                </c:pt>
                <c:pt idx="1524">
                  <c:v>17.388825541619156</c:v>
                </c:pt>
                <c:pt idx="1525">
                  <c:v>17.400228050171037</c:v>
                </c:pt>
                <c:pt idx="1526">
                  <c:v>17.411630558722919</c:v>
                </c:pt>
                <c:pt idx="1527">
                  <c:v>17.423033067274801</c:v>
                </c:pt>
                <c:pt idx="1528">
                  <c:v>17.434435575826683</c:v>
                </c:pt>
                <c:pt idx="1529">
                  <c:v>17.445838084378561</c:v>
                </c:pt>
                <c:pt idx="1530">
                  <c:v>17.457240592930447</c:v>
                </c:pt>
                <c:pt idx="1531">
                  <c:v>17.468643101482325</c:v>
                </c:pt>
                <c:pt idx="1532">
                  <c:v>17.48004561003421</c:v>
                </c:pt>
                <c:pt idx="1533">
                  <c:v>17.491448118586089</c:v>
                </c:pt>
                <c:pt idx="1534">
                  <c:v>17.50285062713797</c:v>
                </c:pt>
                <c:pt idx="1535">
                  <c:v>17.514253135689852</c:v>
                </c:pt>
                <c:pt idx="1536">
                  <c:v>17.525655644241734</c:v>
                </c:pt>
                <c:pt idx="1537">
                  <c:v>17.537058152793612</c:v>
                </c:pt>
                <c:pt idx="1538">
                  <c:v>17.548460661345498</c:v>
                </c:pt>
                <c:pt idx="1539">
                  <c:v>17.559863169897376</c:v>
                </c:pt>
                <c:pt idx="1540">
                  <c:v>17.571265678449258</c:v>
                </c:pt>
                <c:pt idx="1541">
                  <c:v>17.58266818700114</c:v>
                </c:pt>
                <c:pt idx="1542">
                  <c:v>17.594070695553022</c:v>
                </c:pt>
                <c:pt idx="1543">
                  <c:v>17.605473204104904</c:v>
                </c:pt>
                <c:pt idx="1544">
                  <c:v>17.616875712656785</c:v>
                </c:pt>
                <c:pt idx="1545">
                  <c:v>17.628278221208664</c:v>
                </c:pt>
                <c:pt idx="1546">
                  <c:v>17.639680729760549</c:v>
                </c:pt>
                <c:pt idx="1547">
                  <c:v>17.651083238312427</c:v>
                </c:pt>
                <c:pt idx="1548">
                  <c:v>17.662485746864309</c:v>
                </c:pt>
                <c:pt idx="1549">
                  <c:v>17.673888255416191</c:v>
                </c:pt>
                <c:pt idx="1550">
                  <c:v>17.685290763968073</c:v>
                </c:pt>
                <c:pt idx="1551">
                  <c:v>17.696693272519955</c:v>
                </c:pt>
                <c:pt idx="1552">
                  <c:v>17.708095781071837</c:v>
                </c:pt>
                <c:pt idx="1553">
                  <c:v>17.719498289623719</c:v>
                </c:pt>
                <c:pt idx="1554">
                  <c:v>17.730900798175597</c:v>
                </c:pt>
                <c:pt idx="1555">
                  <c:v>17.742303306727479</c:v>
                </c:pt>
                <c:pt idx="1556">
                  <c:v>17.753705815279361</c:v>
                </c:pt>
                <c:pt idx="1557">
                  <c:v>17.765108323831242</c:v>
                </c:pt>
                <c:pt idx="1558">
                  <c:v>17.776510832383124</c:v>
                </c:pt>
                <c:pt idx="1559">
                  <c:v>17.787913340935006</c:v>
                </c:pt>
                <c:pt idx="1560">
                  <c:v>17.799315849486888</c:v>
                </c:pt>
                <c:pt idx="1561">
                  <c:v>17.81071835803877</c:v>
                </c:pt>
                <c:pt idx="1562">
                  <c:v>17.822120866590648</c:v>
                </c:pt>
                <c:pt idx="1563">
                  <c:v>17.833523375142533</c:v>
                </c:pt>
                <c:pt idx="1564">
                  <c:v>17.844925883694412</c:v>
                </c:pt>
                <c:pt idx="1565">
                  <c:v>17.856328392246294</c:v>
                </c:pt>
                <c:pt idx="1566">
                  <c:v>17.867730900798175</c:v>
                </c:pt>
                <c:pt idx="1567">
                  <c:v>17.879133409350057</c:v>
                </c:pt>
                <c:pt idx="1568">
                  <c:v>17.890535917901939</c:v>
                </c:pt>
                <c:pt idx="1569">
                  <c:v>17.901938426453821</c:v>
                </c:pt>
                <c:pt idx="1570">
                  <c:v>17.913340935005699</c:v>
                </c:pt>
                <c:pt idx="1571">
                  <c:v>17.924743443557585</c:v>
                </c:pt>
                <c:pt idx="1572">
                  <c:v>17.936145952109463</c:v>
                </c:pt>
                <c:pt idx="1573">
                  <c:v>17.947548460661345</c:v>
                </c:pt>
                <c:pt idx="1574">
                  <c:v>17.958950969213227</c:v>
                </c:pt>
                <c:pt idx="1575">
                  <c:v>17.970353477765109</c:v>
                </c:pt>
                <c:pt idx="1576">
                  <c:v>17.981755986316987</c:v>
                </c:pt>
                <c:pt idx="1577">
                  <c:v>17.993158494868872</c:v>
                </c:pt>
                <c:pt idx="1578">
                  <c:v>18.004561003420751</c:v>
                </c:pt>
                <c:pt idx="1579">
                  <c:v>18.015963511972636</c:v>
                </c:pt>
                <c:pt idx="1580">
                  <c:v>18.027366020524514</c:v>
                </c:pt>
                <c:pt idx="1581">
                  <c:v>18.038768529076396</c:v>
                </c:pt>
                <c:pt idx="1582">
                  <c:v>18.050171037628278</c:v>
                </c:pt>
                <c:pt idx="1583">
                  <c:v>18.06157354618016</c:v>
                </c:pt>
                <c:pt idx="1584">
                  <c:v>18.072976054732042</c:v>
                </c:pt>
                <c:pt idx="1585">
                  <c:v>18.084378563283924</c:v>
                </c:pt>
                <c:pt idx="1586">
                  <c:v>18.095781071835802</c:v>
                </c:pt>
                <c:pt idx="1587">
                  <c:v>18.107183580387684</c:v>
                </c:pt>
                <c:pt idx="1588">
                  <c:v>18.118586088939566</c:v>
                </c:pt>
                <c:pt idx="1589">
                  <c:v>18.129988597491447</c:v>
                </c:pt>
                <c:pt idx="1590">
                  <c:v>18.141391106043329</c:v>
                </c:pt>
                <c:pt idx="1591">
                  <c:v>18.152793614595211</c:v>
                </c:pt>
                <c:pt idx="1592">
                  <c:v>18.164196123147093</c:v>
                </c:pt>
                <c:pt idx="1593">
                  <c:v>18.175598631698975</c:v>
                </c:pt>
                <c:pt idx="1594">
                  <c:v>18.187001140250857</c:v>
                </c:pt>
                <c:pt idx="1595">
                  <c:v>18.198403648802735</c:v>
                </c:pt>
                <c:pt idx="1596">
                  <c:v>18.20980615735462</c:v>
                </c:pt>
                <c:pt idx="1597">
                  <c:v>18.221208665906499</c:v>
                </c:pt>
                <c:pt idx="1598">
                  <c:v>18.232611174458381</c:v>
                </c:pt>
                <c:pt idx="1599">
                  <c:v>18.244013683010262</c:v>
                </c:pt>
                <c:pt idx="1600">
                  <c:v>18.255416191562144</c:v>
                </c:pt>
                <c:pt idx="1601">
                  <c:v>18.266818700114026</c:v>
                </c:pt>
                <c:pt idx="1602">
                  <c:v>18.278221208665908</c:v>
                </c:pt>
                <c:pt idx="1603">
                  <c:v>18.289623717217786</c:v>
                </c:pt>
                <c:pt idx="1604">
                  <c:v>18.301026225769672</c:v>
                </c:pt>
                <c:pt idx="1605">
                  <c:v>18.31242873432155</c:v>
                </c:pt>
                <c:pt idx="1606">
                  <c:v>18.323831242873432</c:v>
                </c:pt>
                <c:pt idx="1607">
                  <c:v>18.335233751425314</c:v>
                </c:pt>
                <c:pt idx="1608">
                  <c:v>18.346636259977195</c:v>
                </c:pt>
                <c:pt idx="1609">
                  <c:v>18.358038768529074</c:v>
                </c:pt>
                <c:pt idx="1610">
                  <c:v>18.369441277080959</c:v>
                </c:pt>
                <c:pt idx="1611">
                  <c:v>18.380843785632837</c:v>
                </c:pt>
                <c:pt idx="1612">
                  <c:v>18.392246294184723</c:v>
                </c:pt>
                <c:pt idx="1613">
                  <c:v>18.403648802736601</c:v>
                </c:pt>
                <c:pt idx="1614">
                  <c:v>18.415051311288483</c:v>
                </c:pt>
                <c:pt idx="1615">
                  <c:v>18.426453819840365</c:v>
                </c:pt>
                <c:pt idx="1616">
                  <c:v>18.437856328392247</c:v>
                </c:pt>
                <c:pt idx="1617">
                  <c:v>18.449258836944125</c:v>
                </c:pt>
                <c:pt idx="1618">
                  <c:v>18.46066134549601</c:v>
                </c:pt>
                <c:pt idx="1619">
                  <c:v>18.472063854047889</c:v>
                </c:pt>
                <c:pt idx="1620">
                  <c:v>18.483466362599771</c:v>
                </c:pt>
                <c:pt idx="1621">
                  <c:v>18.494868871151652</c:v>
                </c:pt>
                <c:pt idx="1622">
                  <c:v>18.506271379703534</c:v>
                </c:pt>
                <c:pt idx="1623">
                  <c:v>18.517673888255416</c:v>
                </c:pt>
                <c:pt idx="1624">
                  <c:v>18.529076396807298</c:v>
                </c:pt>
                <c:pt idx="1625">
                  <c:v>18.54047890535918</c:v>
                </c:pt>
                <c:pt idx="1626">
                  <c:v>18.551881413911062</c:v>
                </c:pt>
                <c:pt idx="1627">
                  <c:v>18.563283922462944</c:v>
                </c:pt>
                <c:pt idx="1628">
                  <c:v>18.574686431014822</c:v>
                </c:pt>
                <c:pt idx="1629">
                  <c:v>18.586088939566707</c:v>
                </c:pt>
                <c:pt idx="1630">
                  <c:v>18.597491448118586</c:v>
                </c:pt>
                <c:pt idx="1631">
                  <c:v>18.608893956670467</c:v>
                </c:pt>
                <c:pt idx="1632">
                  <c:v>18.620296465222349</c:v>
                </c:pt>
                <c:pt idx="1633">
                  <c:v>18.631698973774231</c:v>
                </c:pt>
                <c:pt idx="1634">
                  <c:v>18.643101482326109</c:v>
                </c:pt>
                <c:pt idx="1635">
                  <c:v>18.654503990877995</c:v>
                </c:pt>
                <c:pt idx="1636">
                  <c:v>18.665906499429873</c:v>
                </c:pt>
                <c:pt idx="1637">
                  <c:v>18.677309007981759</c:v>
                </c:pt>
                <c:pt idx="1638">
                  <c:v>18.688711516533637</c:v>
                </c:pt>
                <c:pt idx="1639">
                  <c:v>18.700114025085519</c:v>
                </c:pt>
                <c:pt idx="1640">
                  <c:v>18.711516533637401</c:v>
                </c:pt>
                <c:pt idx="1641">
                  <c:v>18.722919042189282</c:v>
                </c:pt>
                <c:pt idx="1642">
                  <c:v>18.734321550741161</c:v>
                </c:pt>
                <c:pt idx="1643">
                  <c:v>18.745724059293046</c:v>
                </c:pt>
                <c:pt idx="1644">
                  <c:v>18.757126567844924</c:v>
                </c:pt>
                <c:pt idx="1645">
                  <c:v>18.768529076396806</c:v>
                </c:pt>
                <c:pt idx="1646">
                  <c:v>18.779931584948688</c:v>
                </c:pt>
                <c:pt idx="1647">
                  <c:v>18.79133409350057</c:v>
                </c:pt>
                <c:pt idx="1648">
                  <c:v>18.802736602052452</c:v>
                </c:pt>
                <c:pt idx="1649">
                  <c:v>18.814139110604334</c:v>
                </c:pt>
                <c:pt idx="1650">
                  <c:v>18.825541619156212</c:v>
                </c:pt>
                <c:pt idx="1651">
                  <c:v>18.836944127708097</c:v>
                </c:pt>
                <c:pt idx="1652">
                  <c:v>18.848346636259976</c:v>
                </c:pt>
                <c:pt idx="1653">
                  <c:v>18.859749144811857</c:v>
                </c:pt>
                <c:pt idx="1654">
                  <c:v>18.871151653363739</c:v>
                </c:pt>
                <c:pt idx="1655">
                  <c:v>18.882554161915621</c:v>
                </c:pt>
                <c:pt idx="1656">
                  <c:v>18.893956670467503</c:v>
                </c:pt>
                <c:pt idx="1657">
                  <c:v>18.905359179019385</c:v>
                </c:pt>
                <c:pt idx="1658">
                  <c:v>18.916761687571267</c:v>
                </c:pt>
                <c:pt idx="1659">
                  <c:v>18.928164196123149</c:v>
                </c:pt>
                <c:pt idx="1660">
                  <c:v>18.93956670467503</c:v>
                </c:pt>
                <c:pt idx="1661">
                  <c:v>18.950969213226909</c:v>
                </c:pt>
                <c:pt idx="1662">
                  <c:v>18.962371721778794</c:v>
                </c:pt>
                <c:pt idx="1663">
                  <c:v>18.973774230330672</c:v>
                </c:pt>
                <c:pt idx="1664">
                  <c:v>18.985176738882554</c:v>
                </c:pt>
                <c:pt idx="1665">
                  <c:v>18.996579247434436</c:v>
                </c:pt>
                <c:pt idx="1666">
                  <c:v>19.007981755986318</c:v>
                </c:pt>
                <c:pt idx="1667">
                  <c:v>19.019384264538196</c:v>
                </c:pt>
                <c:pt idx="1668">
                  <c:v>19.030786773090082</c:v>
                </c:pt>
                <c:pt idx="1669">
                  <c:v>19.04218928164196</c:v>
                </c:pt>
                <c:pt idx="1670">
                  <c:v>19.053591790193845</c:v>
                </c:pt>
                <c:pt idx="1671">
                  <c:v>19.064994298745724</c:v>
                </c:pt>
                <c:pt idx="1672">
                  <c:v>19.076396807297606</c:v>
                </c:pt>
                <c:pt idx="1673">
                  <c:v>19.087799315849487</c:v>
                </c:pt>
                <c:pt idx="1674">
                  <c:v>19.099201824401369</c:v>
                </c:pt>
                <c:pt idx="1675">
                  <c:v>19.110604332953248</c:v>
                </c:pt>
                <c:pt idx="1676">
                  <c:v>19.122006841505133</c:v>
                </c:pt>
                <c:pt idx="1677">
                  <c:v>19.133409350057011</c:v>
                </c:pt>
                <c:pt idx="1678">
                  <c:v>19.144811858608893</c:v>
                </c:pt>
                <c:pt idx="1679">
                  <c:v>19.156214367160775</c:v>
                </c:pt>
                <c:pt idx="1680">
                  <c:v>19.167616875712657</c:v>
                </c:pt>
                <c:pt idx="1681">
                  <c:v>19.179019384264539</c:v>
                </c:pt>
                <c:pt idx="1682">
                  <c:v>19.190421892816421</c:v>
                </c:pt>
                <c:pt idx="1683">
                  <c:v>19.201824401368299</c:v>
                </c:pt>
                <c:pt idx="1684">
                  <c:v>19.213226909920184</c:v>
                </c:pt>
                <c:pt idx="1685">
                  <c:v>19.224629418472063</c:v>
                </c:pt>
                <c:pt idx="1686">
                  <c:v>19.236031927023944</c:v>
                </c:pt>
                <c:pt idx="1687">
                  <c:v>19.247434435575826</c:v>
                </c:pt>
                <c:pt idx="1688">
                  <c:v>19.258836944127708</c:v>
                </c:pt>
                <c:pt idx="1689">
                  <c:v>19.27023945267959</c:v>
                </c:pt>
                <c:pt idx="1690">
                  <c:v>19.281641961231472</c:v>
                </c:pt>
                <c:pt idx="1691">
                  <c:v>19.293044469783354</c:v>
                </c:pt>
                <c:pt idx="1692">
                  <c:v>19.304446978335232</c:v>
                </c:pt>
                <c:pt idx="1693">
                  <c:v>19.315849486887117</c:v>
                </c:pt>
                <c:pt idx="1694">
                  <c:v>19.327251995438996</c:v>
                </c:pt>
                <c:pt idx="1695">
                  <c:v>19.338654503990877</c:v>
                </c:pt>
                <c:pt idx="1696">
                  <c:v>19.350057012542759</c:v>
                </c:pt>
                <c:pt idx="1697">
                  <c:v>19.361459521094641</c:v>
                </c:pt>
                <c:pt idx="1698">
                  <c:v>19.372862029646523</c:v>
                </c:pt>
                <c:pt idx="1699">
                  <c:v>19.384264538198405</c:v>
                </c:pt>
                <c:pt idx="1700">
                  <c:v>19.395667046750283</c:v>
                </c:pt>
                <c:pt idx="1701">
                  <c:v>19.407069555302169</c:v>
                </c:pt>
                <c:pt idx="1702">
                  <c:v>19.418472063854047</c:v>
                </c:pt>
                <c:pt idx="1703">
                  <c:v>19.429874572405929</c:v>
                </c:pt>
                <c:pt idx="1704">
                  <c:v>19.441277080957811</c:v>
                </c:pt>
                <c:pt idx="1705">
                  <c:v>19.452679589509692</c:v>
                </c:pt>
                <c:pt idx="1706">
                  <c:v>19.464082098061574</c:v>
                </c:pt>
                <c:pt idx="1707">
                  <c:v>19.475484606613456</c:v>
                </c:pt>
                <c:pt idx="1708">
                  <c:v>19.486887115165334</c:v>
                </c:pt>
                <c:pt idx="1709">
                  <c:v>19.49828962371722</c:v>
                </c:pt>
                <c:pt idx="1710">
                  <c:v>19.509692132269098</c:v>
                </c:pt>
                <c:pt idx="1711">
                  <c:v>19.52109464082098</c:v>
                </c:pt>
                <c:pt idx="1712">
                  <c:v>19.532497149372862</c:v>
                </c:pt>
                <c:pt idx="1713">
                  <c:v>19.543899657924744</c:v>
                </c:pt>
                <c:pt idx="1714">
                  <c:v>19.555302166476622</c:v>
                </c:pt>
                <c:pt idx="1715">
                  <c:v>19.566704675028507</c:v>
                </c:pt>
                <c:pt idx="1716">
                  <c:v>19.578107183580386</c:v>
                </c:pt>
                <c:pt idx="1717">
                  <c:v>19.589509692132271</c:v>
                </c:pt>
                <c:pt idx="1718">
                  <c:v>19.600912200684149</c:v>
                </c:pt>
                <c:pt idx="1719">
                  <c:v>19.612314709236031</c:v>
                </c:pt>
                <c:pt idx="1720">
                  <c:v>19.623717217787913</c:v>
                </c:pt>
                <c:pt idx="1721">
                  <c:v>19.635119726339795</c:v>
                </c:pt>
                <c:pt idx="1722">
                  <c:v>19.646522234891677</c:v>
                </c:pt>
                <c:pt idx="1723">
                  <c:v>19.657924743443559</c:v>
                </c:pt>
                <c:pt idx="1724">
                  <c:v>19.669327251995441</c:v>
                </c:pt>
                <c:pt idx="1725">
                  <c:v>19.680729760547319</c:v>
                </c:pt>
                <c:pt idx="1726">
                  <c:v>19.692132269099201</c:v>
                </c:pt>
                <c:pt idx="1727">
                  <c:v>19.703534777651083</c:v>
                </c:pt>
                <c:pt idx="1728">
                  <c:v>19.714937286202964</c:v>
                </c:pt>
                <c:pt idx="1729">
                  <c:v>19.726339794754846</c:v>
                </c:pt>
                <c:pt idx="1730">
                  <c:v>19.737742303306728</c:v>
                </c:pt>
                <c:pt idx="1731">
                  <c:v>19.74914481185861</c:v>
                </c:pt>
                <c:pt idx="1732">
                  <c:v>19.760547320410492</c:v>
                </c:pt>
                <c:pt idx="1733">
                  <c:v>19.77194982896237</c:v>
                </c:pt>
                <c:pt idx="1734">
                  <c:v>19.783352337514255</c:v>
                </c:pt>
                <c:pt idx="1735">
                  <c:v>19.794754846066134</c:v>
                </c:pt>
                <c:pt idx="1736">
                  <c:v>19.806157354618016</c:v>
                </c:pt>
                <c:pt idx="1737">
                  <c:v>19.817559863169897</c:v>
                </c:pt>
                <c:pt idx="1738">
                  <c:v>19.828962371721779</c:v>
                </c:pt>
                <c:pt idx="1739">
                  <c:v>19.840364880273661</c:v>
                </c:pt>
                <c:pt idx="1740">
                  <c:v>19.851767388825543</c:v>
                </c:pt>
                <c:pt idx="1741">
                  <c:v>19.863169897377421</c:v>
                </c:pt>
                <c:pt idx="1742">
                  <c:v>19.874572405929307</c:v>
                </c:pt>
                <c:pt idx="1743">
                  <c:v>19.885974914481185</c:v>
                </c:pt>
                <c:pt idx="1744">
                  <c:v>19.897377423033067</c:v>
                </c:pt>
                <c:pt idx="1745">
                  <c:v>19.908779931584949</c:v>
                </c:pt>
                <c:pt idx="1746">
                  <c:v>19.920182440136831</c:v>
                </c:pt>
                <c:pt idx="1747">
                  <c:v>19.931584948688709</c:v>
                </c:pt>
                <c:pt idx="1748">
                  <c:v>19.942987457240594</c:v>
                </c:pt>
                <c:pt idx="1749">
                  <c:v>19.954389965792473</c:v>
                </c:pt>
                <c:pt idx="1750">
                  <c:v>19.965792474344358</c:v>
                </c:pt>
                <c:pt idx="1751">
                  <c:v>19.977194982896236</c:v>
                </c:pt>
                <c:pt idx="1752">
                  <c:v>19.988597491448118</c:v>
                </c:pt>
                <c:pt idx="1753">
                  <c:v>20</c:v>
                </c:pt>
                <c:pt idx="1754">
                  <c:v>20.011402508551882</c:v>
                </c:pt>
                <c:pt idx="1755">
                  <c:v>20.022805017103764</c:v>
                </c:pt>
                <c:pt idx="1756">
                  <c:v>20.034207525655646</c:v>
                </c:pt>
                <c:pt idx="1757">
                  <c:v>20.045610034207524</c:v>
                </c:pt>
                <c:pt idx="1758">
                  <c:v>20.057012542759406</c:v>
                </c:pt>
                <c:pt idx="1759">
                  <c:v>20.068415051311288</c:v>
                </c:pt>
                <c:pt idx="1760">
                  <c:v>20.079817559863169</c:v>
                </c:pt>
                <c:pt idx="1761">
                  <c:v>20.091220068415051</c:v>
                </c:pt>
                <c:pt idx="1762">
                  <c:v>20.102622576966933</c:v>
                </c:pt>
                <c:pt idx="1763">
                  <c:v>20.114025085518815</c:v>
                </c:pt>
                <c:pt idx="1764">
                  <c:v>20.125427594070697</c:v>
                </c:pt>
                <c:pt idx="1765">
                  <c:v>20.136830102622579</c:v>
                </c:pt>
                <c:pt idx="1766">
                  <c:v>20.148232611174457</c:v>
                </c:pt>
                <c:pt idx="1767">
                  <c:v>20.159635119726342</c:v>
                </c:pt>
                <c:pt idx="1768">
                  <c:v>20.171037628278221</c:v>
                </c:pt>
                <c:pt idx="1769">
                  <c:v>20.182440136830103</c:v>
                </c:pt>
                <c:pt idx="1770">
                  <c:v>20.193842645381984</c:v>
                </c:pt>
                <c:pt idx="1771">
                  <c:v>20.205245153933866</c:v>
                </c:pt>
                <c:pt idx="1772">
                  <c:v>20.216647662485745</c:v>
                </c:pt>
                <c:pt idx="1773">
                  <c:v>20.22805017103763</c:v>
                </c:pt>
                <c:pt idx="1774">
                  <c:v>20.239452679589508</c:v>
                </c:pt>
                <c:pt idx="1775">
                  <c:v>20.250855188141394</c:v>
                </c:pt>
                <c:pt idx="1776">
                  <c:v>20.262257696693272</c:v>
                </c:pt>
                <c:pt idx="1777">
                  <c:v>20.273660205245154</c:v>
                </c:pt>
                <c:pt idx="1778">
                  <c:v>20.285062713797036</c:v>
                </c:pt>
                <c:pt idx="1779">
                  <c:v>20.296465222348917</c:v>
                </c:pt>
                <c:pt idx="1780">
                  <c:v>20.307867730900796</c:v>
                </c:pt>
                <c:pt idx="1781">
                  <c:v>20.319270239452681</c:v>
                </c:pt>
                <c:pt idx="1782">
                  <c:v>20.330672748004559</c:v>
                </c:pt>
                <c:pt idx="1783">
                  <c:v>20.342075256556441</c:v>
                </c:pt>
                <c:pt idx="1784">
                  <c:v>20.353477765108323</c:v>
                </c:pt>
                <c:pt idx="1785">
                  <c:v>20.364880273660205</c:v>
                </c:pt>
                <c:pt idx="1786">
                  <c:v>20.376282782212087</c:v>
                </c:pt>
                <c:pt idx="1787">
                  <c:v>20.387685290763969</c:v>
                </c:pt>
                <c:pt idx="1788">
                  <c:v>20.399087799315847</c:v>
                </c:pt>
                <c:pt idx="1789">
                  <c:v>20.410490307867732</c:v>
                </c:pt>
                <c:pt idx="1790">
                  <c:v>20.421892816419611</c:v>
                </c:pt>
                <c:pt idx="1791">
                  <c:v>20.433295324971493</c:v>
                </c:pt>
                <c:pt idx="1792">
                  <c:v>20.444697833523374</c:v>
                </c:pt>
                <c:pt idx="1793">
                  <c:v>20.456100342075256</c:v>
                </c:pt>
                <c:pt idx="1794">
                  <c:v>20.467502850627138</c:v>
                </c:pt>
                <c:pt idx="1795">
                  <c:v>20.47890535917902</c:v>
                </c:pt>
                <c:pt idx="1796">
                  <c:v>20.490307867730902</c:v>
                </c:pt>
                <c:pt idx="1797">
                  <c:v>20.501710376282784</c:v>
                </c:pt>
                <c:pt idx="1798">
                  <c:v>20.513112884834666</c:v>
                </c:pt>
                <c:pt idx="1799">
                  <c:v>20.524515393386544</c:v>
                </c:pt>
                <c:pt idx="1800">
                  <c:v>20.535917901938426</c:v>
                </c:pt>
                <c:pt idx="1801">
                  <c:v>20.547320410490308</c:v>
                </c:pt>
                <c:pt idx="1802">
                  <c:v>20.558722919042189</c:v>
                </c:pt>
                <c:pt idx="1803">
                  <c:v>20.570125427594071</c:v>
                </c:pt>
                <c:pt idx="1804">
                  <c:v>20.581527936145953</c:v>
                </c:pt>
                <c:pt idx="1805">
                  <c:v>20.592930444697831</c:v>
                </c:pt>
                <c:pt idx="1806">
                  <c:v>20.604332953249717</c:v>
                </c:pt>
                <c:pt idx="1807">
                  <c:v>20.615735461801595</c:v>
                </c:pt>
                <c:pt idx="1808">
                  <c:v>20.627137970353481</c:v>
                </c:pt>
                <c:pt idx="1809">
                  <c:v>20.638540478905359</c:v>
                </c:pt>
                <c:pt idx="1810">
                  <c:v>20.649942987457241</c:v>
                </c:pt>
                <c:pt idx="1811">
                  <c:v>20.661345496009123</c:v>
                </c:pt>
                <c:pt idx="1812">
                  <c:v>20.672748004561004</c:v>
                </c:pt>
                <c:pt idx="1813">
                  <c:v>20.684150513112883</c:v>
                </c:pt>
                <c:pt idx="1814">
                  <c:v>20.695553021664768</c:v>
                </c:pt>
                <c:pt idx="1815">
                  <c:v>20.706955530216646</c:v>
                </c:pt>
                <c:pt idx="1816">
                  <c:v>20.718358038768528</c:v>
                </c:pt>
                <c:pt idx="1817">
                  <c:v>20.72976054732041</c:v>
                </c:pt>
                <c:pt idx="1818">
                  <c:v>20.741163055872292</c:v>
                </c:pt>
                <c:pt idx="1819">
                  <c:v>20.752565564424174</c:v>
                </c:pt>
                <c:pt idx="1820">
                  <c:v>20.763968072976056</c:v>
                </c:pt>
                <c:pt idx="1821">
                  <c:v>20.775370581527934</c:v>
                </c:pt>
                <c:pt idx="1822">
                  <c:v>20.786773090079819</c:v>
                </c:pt>
                <c:pt idx="1823">
                  <c:v>20.798175598631698</c:v>
                </c:pt>
                <c:pt idx="1824">
                  <c:v>20.809578107183579</c:v>
                </c:pt>
                <c:pt idx="1825">
                  <c:v>20.820980615735461</c:v>
                </c:pt>
                <c:pt idx="1826">
                  <c:v>20.832383124287343</c:v>
                </c:pt>
                <c:pt idx="1827">
                  <c:v>20.843785632839225</c:v>
                </c:pt>
                <c:pt idx="1828">
                  <c:v>20.855188141391107</c:v>
                </c:pt>
                <c:pt idx="1829">
                  <c:v>20.866590649942989</c:v>
                </c:pt>
                <c:pt idx="1830">
                  <c:v>20.877993158494871</c:v>
                </c:pt>
                <c:pt idx="1831">
                  <c:v>20.889395667046749</c:v>
                </c:pt>
                <c:pt idx="1832">
                  <c:v>20.900798175598631</c:v>
                </c:pt>
                <c:pt idx="1833">
                  <c:v>20.912200684150513</c:v>
                </c:pt>
                <c:pt idx="1834">
                  <c:v>20.923603192702394</c:v>
                </c:pt>
                <c:pt idx="1835">
                  <c:v>20.935005701254276</c:v>
                </c:pt>
                <c:pt idx="1836">
                  <c:v>20.946408209806158</c:v>
                </c:pt>
                <c:pt idx="1837">
                  <c:v>20.95781071835804</c:v>
                </c:pt>
                <c:pt idx="1838">
                  <c:v>20.969213226909918</c:v>
                </c:pt>
                <c:pt idx="1839">
                  <c:v>20.980615735461804</c:v>
                </c:pt>
                <c:pt idx="1840">
                  <c:v>20.992018244013682</c:v>
                </c:pt>
                <c:pt idx="1841">
                  <c:v>21.003420752565564</c:v>
                </c:pt>
                <c:pt idx="1842">
                  <c:v>21.014823261117446</c:v>
                </c:pt>
                <c:pt idx="1843">
                  <c:v>21.026225769669328</c:v>
                </c:pt>
                <c:pt idx="1844">
                  <c:v>21.037628278221209</c:v>
                </c:pt>
                <c:pt idx="1845">
                  <c:v>21.049030786773091</c:v>
                </c:pt>
                <c:pt idx="1846">
                  <c:v>21.06043329532497</c:v>
                </c:pt>
                <c:pt idx="1847">
                  <c:v>21.071835803876855</c:v>
                </c:pt>
                <c:pt idx="1848">
                  <c:v>21.083238312428733</c:v>
                </c:pt>
                <c:pt idx="1849">
                  <c:v>21.094640820980615</c:v>
                </c:pt>
                <c:pt idx="1850">
                  <c:v>21.106043329532497</c:v>
                </c:pt>
                <c:pt idx="1851">
                  <c:v>21.117445838084379</c:v>
                </c:pt>
                <c:pt idx="1852">
                  <c:v>21.128848346636257</c:v>
                </c:pt>
                <c:pt idx="1853">
                  <c:v>21.140250855188143</c:v>
                </c:pt>
                <c:pt idx="1854">
                  <c:v>21.151653363740021</c:v>
                </c:pt>
                <c:pt idx="1855">
                  <c:v>21.163055872291906</c:v>
                </c:pt>
                <c:pt idx="1856">
                  <c:v>21.174458380843785</c:v>
                </c:pt>
                <c:pt idx="1857">
                  <c:v>21.185860889395666</c:v>
                </c:pt>
                <c:pt idx="1858">
                  <c:v>21.197263397947548</c:v>
                </c:pt>
                <c:pt idx="1859">
                  <c:v>21.20866590649943</c:v>
                </c:pt>
                <c:pt idx="1860">
                  <c:v>21.220068415051312</c:v>
                </c:pt>
                <c:pt idx="1861">
                  <c:v>21.231470923603194</c:v>
                </c:pt>
                <c:pt idx="1862">
                  <c:v>21.242873432155072</c:v>
                </c:pt>
                <c:pt idx="1863">
                  <c:v>21.254275940706954</c:v>
                </c:pt>
                <c:pt idx="1864">
                  <c:v>21.265678449258836</c:v>
                </c:pt>
                <c:pt idx="1865">
                  <c:v>21.277080957810718</c:v>
                </c:pt>
                <c:pt idx="1866">
                  <c:v>21.288483466362599</c:v>
                </c:pt>
                <c:pt idx="1867">
                  <c:v>21.299885974914481</c:v>
                </c:pt>
                <c:pt idx="1868">
                  <c:v>21.311288483466363</c:v>
                </c:pt>
                <c:pt idx="1869">
                  <c:v>21.322690992018245</c:v>
                </c:pt>
                <c:pt idx="1870">
                  <c:v>21.334093500570127</c:v>
                </c:pt>
                <c:pt idx="1871">
                  <c:v>21.345496009122005</c:v>
                </c:pt>
                <c:pt idx="1872">
                  <c:v>21.356898517673891</c:v>
                </c:pt>
                <c:pt idx="1873">
                  <c:v>21.368301026225769</c:v>
                </c:pt>
                <c:pt idx="1874">
                  <c:v>21.379703534777651</c:v>
                </c:pt>
                <c:pt idx="1875">
                  <c:v>21.391106043329533</c:v>
                </c:pt>
                <c:pt idx="1876">
                  <c:v>21.402508551881414</c:v>
                </c:pt>
                <c:pt idx="1877">
                  <c:v>21.413911060433296</c:v>
                </c:pt>
                <c:pt idx="1878">
                  <c:v>21.425313568985178</c:v>
                </c:pt>
                <c:pt idx="1879">
                  <c:v>21.436716077537056</c:v>
                </c:pt>
                <c:pt idx="1880">
                  <c:v>21.448118586088942</c:v>
                </c:pt>
                <c:pt idx="1881">
                  <c:v>21.45952109464082</c:v>
                </c:pt>
                <c:pt idx="1882">
                  <c:v>21.470923603192702</c:v>
                </c:pt>
                <c:pt idx="1883">
                  <c:v>21.482326111744584</c:v>
                </c:pt>
                <c:pt idx="1884">
                  <c:v>21.493728620296466</c:v>
                </c:pt>
                <c:pt idx="1885">
                  <c:v>21.505131128848344</c:v>
                </c:pt>
                <c:pt idx="1886">
                  <c:v>21.516533637400229</c:v>
                </c:pt>
                <c:pt idx="1887">
                  <c:v>21.527936145952108</c:v>
                </c:pt>
                <c:pt idx="1888">
                  <c:v>21.539338654503993</c:v>
                </c:pt>
                <c:pt idx="1889">
                  <c:v>21.550741163055871</c:v>
                </c:pt>
                <c:pt idx="1890">
                  <c:v>21.562143671607753</c:v>
                </c:pt>
                <c:pt idx="1891">
                  <c:v>21.573546180159635</c:v>
                </c:pt>
                <c:pt idx="1892">
                  <c:v>21.584948688711517</c:v>
                </c:pt>
                <c:pt idx="1893">
                  <c:v>21.596351197263395</c:v>
                </c:pt>
                <c:pt idx="1894">
                  <c:v>21.607753705815281</c:v>
                </c:pt>
                <c:pt idx="1895">
                  <c:v>21.619156214367159</c:v>
                </c:pt>
                <c:pt idx="1896">
                  <c:v>21.630558722919041</c:v>
                </c:pt>
                <c:pt idx="1897">
                  <c:v>21.641961231470923</c:v>
                </c:pt>
                <c:pt idx="1898">
                  <c:v>21.653363740022805</c:v>
                </c:pt>
                <c:pt idx="1899">
                  <c:v>21.664766248574686</c:v>
                </c:pt>
                <c:pt idx="1900">
                  <c:v>21.676168757126568</c:v>
                </c:pt>
                <c:pt idx="1901">
                  <c:v>21.68757126567845</c:v>
                </c:pt>
                <c:pt idx="1902">
                  <c:v>21.698973774230332</c:v>
                </c:pt>
                <c:pt idx="1903">
                  <c:v>21.710376282782214</c:v>
                </c:pt>
                <c:pt idx="1904">
                  <c:v>21.721778791334092</c:v>
                </c:pt>
                <c:pt idx="1905">
                  <c:v>21.733181299885977</c:v>
                </c:pt>
                <c:pt idx="1906">
                  <c:v>21.744583808437856</c:v>
                </c:pt>
                <c:pt idx="1907">
                  <c:v>21.755986316989738</c:v>
                </c:pt>
                <c:pt idx="1908">
                  <c:v>21.767388825541619</c:v>
                </c:pt>
                <c:pt idx="1909">
                  <c:v>21.778791334093501</c:v>
                </c:pt>
                <c:pt idx="1910">
                  <c:v>21.79019384264538</c:v>
                </c:pt>
                <c:pt idx="1911">
                  <c:v>21.801596351197265</c:v>
                </c:pt>
                <c:pt idx="1912">
                  <c:v>21.812998859749143</c:v>
                </c:pt>
                <c:pt idx="1913">
                  <c:v>21.824401368301029</c:v>
                </c:pt>
                <c:pt idx="1914">
                  <c:v>21.835803876852907</c:v>
                </c:pt>
                <c:pt idx="1915">
                  <c:v>21.847206385404789</c:v>
                </c:pt>
                <c:pt idx="1916">
                  <c:v>21.858608893956671</c:v>
                </c:pt>
                <c:pt idx="1917">
                  <c:v>21.870011402508553</c:v>
                </c:pt>
                <c:pt idx="1918">
                  <c:v>21.881413911060431</c:v>
                </c:pt>
                <c:pt idx="1919">
                  <c:v>21.892816419612316</c:v>
                </c:pt>
                <c:pt idx="1920">
                  <c:v>21.904218928164195</c:v>
                </c:pt>
                <c:pt idx="1921">
                  <c:v>21.915621436716076</c:v>
                </c:pt>
                <c:pt idx="1922">
                  <c:v>21.927023945267958</c:v>
                </c:pt>
                <c:pt idx="1923">
                  <c:v>21.93842645381984</c:v>
                </c:pt>
                <c:pt idx="1924">
                  <c:v>21.949828962371722</c:v>
                </c:pt>
                <c:pt idx="1925">
                  <c:v>21.961231470923604</c:v>
                </c:pt>
                <c:pt idx="1926">
                  <c:v>21.972633979475482</c:v>
                </c:pt>
                <c:pt idx="1927">
                  <c:v>21.984036488027368</c:v>
                </c:pt>
                <c:pt idx="1928">
                  <c:v>21.995438996579246</c:v>
                </c:pt>
                <c:pt idx="1929">
                  <c:v>22.006841505131128</c:v>
                </c:pt>
                <c:pt idx="1930">
                  <c:v>22.01824401368301</c:v>
                </c:pt>
                <c:pt idx="1931">
                  <c:v>22.029646522234891</c:v>
                </c:pt>
                <c:pt idx="1932">
                  <c:v>22.041049030786773</c:v>
                </c:pt>
                <c:pt idx="1933">
                  <c:v>22.052451539338655</c:v>
                </c:pt>
                <c:pt idx="1934">
                  <c:v>22.063854047890537</c:v>
                </c:pt>
                <c:pt idx="1935">
                  <c:v>22.075256556442419</c:v>
                </c:pt>
                <c:pt idx="1936">
                  <c:v>22.086659064994301</c:v>
                </c:pt>
                <c:pt idx="1937">
                  <c:v>22.098061573546179</c:v>
                </c:pt>
                <c:pt idx="1938">
                  <c:v>22.109464082098064</c:v>
                </c:pt>
                <c:pt idx="1939">
                  <c:v>22.120866590649943</c:v>
                </c:pt>
                <c:pt idx="1940">
                  <c:v>22.132269099201825</c:v>
                </c:pt>
                <c:pt idx="1941">
                  <c:v>22.143671607753706</c:v>
                </c:pt>
                <c:pt idx="1942">
                  <c:v>22.155074116305588</c:v>
                </c:pt>
                <c:pt idx="1943">
                  <c:v>22.166476624857467</c:v>
                </c:pt>
                <c:pt idx="1944">
                  <c:v>22.177879133409352</c:v>
                </c:pt>
                <c:pt idx="1945">
                  <c:v>22.18928164196123</c:v>
                </c:pt>
                <c:pt idx="1946">
                  <c:v>22.200684150513116</c:v>
                </c:pt>
                <c:pt idx="1947">
                  <c:v>22.212086659064994</c:v>
                </c:pt>
                <c:pt idx="1948">
                  <c:v>22.223489167616876</c:v>
                </c:pt>
                <c:pt idx="1949">
                  <c:v>22.234891676168758</c:v>
                </c:pt>
                <c:pt idx="1950">
                  <c:v>22.246294184720639</c:v>
                </c:pt>
                <c:pt idx="1951">
                  <c:v>22.257696693272518</c:v>
                </c:pt>
                <c:pt idx="1952">
                  <c:v>22.269099201824403</c:v>
                </c:pt>
                <c:pt idx="1953">
                  <c:v>22.280501710376281</c:v>
                </c:pt>
                <c:pt idx="1954">
                  <c:v>22.291904218928163</c:v>
                </c:pt>
                <c:pt idx="1955">
                  <c:v>22.303306727480045</c:v>
                </c:pt>
                <c:pt idx="1956">
                  <c:v>22.314709236031927</c:v>
                </c:pt>
                <c:pt idx="1957">
                  <c:v>22.326111744583809</c:v>
                </c:pt>
                <c:pt idx="1958">
                  <c:v>22.337514253135691</c:v>
                </c:pt>
                <c:pt idx="1959">
                  <c:v>22.348916761687569</c:v>
                </c:pt>
                <c:pt idx="1960">
                  <c:v>22.360319270239454</c:v>
                </c:pt>
                <c:pt idx="1961">
                  <c:v>22.371721778791333</c:v>
                </c:pt>
                <c:pt idx="1962">
                  <c:v>22.383124287343215</c:v>
                </c:pt>
                <c:pt idx="1963">
                  <c:v>22.394526795895096</c:v>
                </c:pt>
                <c:pt idx="1964">
                  <c:v>22.405929304446978</c:v>
                </c:pt>
                <c:pt idx="1965">
                  <c:v>22.41733181299886</c:v>
                </c:pt>
                <c:pt idx="1966">
                  <c:v>22.428734321550742</c:v>
                </c:pt>
                <c:pt idx="1967">
                  <c:v>22.440136830102624</c:v>
                </c:pt>
                <c:pt idx="1968">
                  <c:v>22.451539338654506</c:v>
                </c:pt>
                <c:pt idx="1969">
                  <c:v>22.462941847206388</c:v>
                </c:pt>
                <c:pt idx="1970">
                  <c:v>22.474344355758266</c:v>
                </c:pt>
                <c:pt idx="1971">
                  <c:v>22.485746864310148</c:v>
                </c:pt>
                <c:pt idx="1972">
                  <c:v>22.49714937286203</c:v>
                </c:pt>
                <c:pt idx="1973">
                  <c:v>22.508551881413911</c:v>
                </c:pt>
                <c:pt idx="1974">
                  <c:v>22.519954389965793</c:v>
                </c:pt>
                <c:pt idx="1975">
                  <c:v>22.531356898517675</c:v>
                </c:pt>
                <c:pt idx="1976">
                  <c:v>22.542759407069553</c:v>
                </c:pt>
                <c:pt idx="1977">
                  <c:v>22.554161915621439</c:v>
                </c:pt>
                <c:pt idx="1978">
                  <c:v>22.565564424173317</c:v>
                </c:pt>
                <c:pt idx="1979">
                  <c:v>22.576966932725199</c:v>
                </c:pt>
                <c:pt idx="1980">
                  <c:v>22.588369441277081</c:v>
                </c:pt>
                <c:pt idx="1981">
                  <c:v>22.599771949828963</c:v>
                </c:pt>
                <c:pt idx="1982">
                  <c:v>22.611174458380844</c:v>
                </c:pt>
                <c:pt idx="1983">
                  <c:v>22.622576966932726</c:v>
                </c:pt>
                <c:pt idx="1984">
                  <c:v>22.633979475484605</c:v>
                </c:pt>
                <c:pt idx="1985">
                  <c:v>22.64538198403649</c:v>
                </c:pt>
                <c:pt idx="1986">
                  <c:v>22.656784492588368</c:v>
                </c:pt>
                <c:pt idx="1987">
                  <c:v>22.66818700114025</c:v>
                </c:pt>
                <c:pt idx="1988">
                  <c:v>22.679589509692132</c:v>
                </c:pt>
                <c:pt idx="1989">
                  <c:v>22.690992018244014</c:v>
                </c:pt>
                <c:pt idx="1990">
                  <c:v>22.702394526795892</c:v>
                </c:pt>
                <c:pt idx="1991">
                  <c:v>22.713797035347778</c:v>
                </c:pt>
                <c:pt idx="1992">
                  <c:v>22.725199543899656</c:v>
                </c:pt>
                <c:pt idx="1993">
                  <c:v>22.736602052451541</c:v>
                </c:pt>
                <c:pt idx="1994">
                  <c:v>22.74800456100342</c:v>
                </c:pt>
                <c:pt idx="1995">
                  <c:v>22.759407069555301</c:v>
                </c:pt>
                <c:pt idx="1996">
                  <c:v>22.770809578107183</c:v>
                </c:pt>
                <c:pt idx="1997">
                  <c:v>22.782212086659065</c:v>
                </c:pt>
                <c:pt idx="1998">
                  <c:v>22.793614595210947</c:v>
                </c:pt>
                <c:pt idx="1999">
                  <c:v>22.805017103762829</c:v>
                </c:pt>
                <c:pt idx="2000">
                  <c:v>22.816419612314711</c:v>
                </c:pt>
                <c:pt idx="2001">
                  <c:v>22.827822120866589</c:v>
                </c:pt>
                <c:pt idx="2002">
                  <c:v>22.839224629418471</c:v>
                </c:pt>
                <c:pt idx="2003">
                  <c:v>22.850627137970353</c:v>
                </c:pt>
                <c:pt idx="2004">
                  <c:v>22.862029646522235</c:v>
                </c:pt>
                <c:pt idx="2005">
                  <c:v>22.873432155074116</c:v>
                </c:pt>
                <c:pt idx="2006">
                  <c:v>22.884834663625998</c:v>
                </c:pt>
                <c:pt idx="2007">
                  <c:v>22.89623717217788</c:v>
                </c:pt>
                <c:pt idx="2008">
                  <c:v>22.907639680729762</c:v>
                </c:pt>
                <c:pt idx="2009">
                  <c:v>22.91904218928164</c:v>
                </c:pt>
                <c:pt idx="2010">
                  <c:v>22.930444697833526</c:v>
                </c:pt>
                <c:pt idx="2011">
                  <c:v>22.941847206385404</c:v>
                </c:pt>
                <c:pt idx="2012">
                  <c:v>22.953249714937286</c:v>
                </c:pt>
                <c:pt idx="2013">
                  <c:v>22.964652223489168</c:v>
                </c:pt>
                <c:pt idx="2014">
                  <c:v>22.97605473204105</c:v>
                </c:pt>
                <c:pt idx="2015">
                  <c:v>22.987457240592931</c:v>
                </c:pt>
                <c:pt idx="2016">
                  <c:v>22.998859749144813</c:v>
                </c:pt>
                <c:pt idx="2017">
                  <c:v>23.010262257696692</c:v>
                </c:pt>
                <c:pt idx="2018">
                  <c:v>23.021664766248577</c:v>
                </c:pt>
                <c:pt idx="2019">
                  <c:v>23.033067274800455</c:v>
                </c:pt>
                <c:pt idx="2020">
                  <c:v>23.044469783352337</c:v>
                </c:pt>
                <c:pt idx="2021">
                  <c:v>23.055872291904219</c:v>
                </c:pt>
                <c:pt idx="2022">
                  <c:v>23.067274800456101</c:v>
                </c:pt>
                <c:pt idx="2023">
                  <c:v>23.078677309007979</c:v>
                </c:pt>
                <c:pt idx="2024">
                  <c:v>23.090079817559864</c:v>
                </c:pt>
                <c:pt idx="2025">
                  <c:v>23.101482326111743</c:v>
                </c:pt>
                <c:pt idx="2026">
                  <c:v>23.112884834663628</c:v>
                </c:pt>
                <c:pt idx="2027">
                  <c:v>23.124287343215506</c:v>
                </c:pt>
                <c:pt idx="2028">
                  <c:v>23.135689851767388</c:v>
                </c:pt>
                <c:pt idx="2029">
                  <c:v>23.14709236031927</c:v>
                </c:pt>
                <c:pt idx="2030">
                  <c:v>23.158494868871152</c:v>
                </c:pt>
                <c:pt idx="2031">
                  <c:v>23.169897377423034</c:v>
                </c:pt>
                <c:pt idx="2032">
                  <c:v>23.181299885974916</c:v>
                </c:pt>
                <c:pt idx="2033">
                  <c:v>23.192702394526794</c:v>
                </c:pt>
                <c:pt idx="2034">
                  <c:v>23.204104903078676</c:v>
                </c:pt>
                <c:pt idx="2035">
                  <c:v>23.215507411630558</c:v>
                </c:pt>
                <c:pt idx="2036">
                  <c:v>23.22690992018244</c:v>
                </c:pt>
                <c:pt idx="2037">
                  <c:v>23.238312428734321</c:v>
                </c:pt>
                <c:pt idx="2038">
                  <c:v>23.249714937286203</c:v>
                </c:pt>
                <c:pt idx="2039">
                  <c:v>23.261117445838085</c:v>
                </c:pt>
                <c:pt idx="2040">
                  <c:v>23.272519954389967</c:v>
                </c:pt>
                <c:pt idx="2041">
                  <c:v>23.283922462941849</c:v>
                </c:pt>
                <c:pt idx="2042">
                  <c:v>23.295324971493727</c:v>
                </c:pt>
                <c:pt idx="2043">
                  <c:v>23.306727480045613</c:v>
                </c:pt>
                <c:pt idx="2044">
                  <c:v>23.318129988597491</c:v>
                </c:pt>
                <c:pt idx="2045">
                  <c:v>23.329532497149373</c:v>
                </c:pt>
                <c:pt idx="2046">
                  <c:v>23.340935005701255</c:v>
                </c:pt>
                <c:pt idx="2047">
                  <c:v>23.352337514253136</c:v>
                </c:pt>
                <c:pt idx="2048">
                  <c:v>23.363740022805015</c:v>
                </c:pt>
                <c:pt idx="2049">
                  <c:v>23.3751425313569</c:v>
                </c:pt>
                <c:pt idx="2050">
                  <c:v>23.386545039908778</c:v>
                </c:pt>
                <c:pt idx="2051">
                  <c:v>23.397947548460664</c:v>
                </c:pt>
                <c:pt idx="2052">
                  <c:v>23.409350057012542</c:v>
                </c:pt>
                <c:pt idx="2053">
                  <c:v>23.420752565564424</c:v>
                </c:pt>
                <c:pt idx="2054">
                  <c:v>23.432155074116306</c:v>
                </c:pt>
                <c:pt idx="2055">
                  <c:v>23.443557582668188</c:v>
                </c:pt>
                <c:pt idx="2056">
                  <c:v>23.454960091220066</c:v>
                </c:pt>
                <c:pt idx="2057">
                  <c:v>23.466362599771951</c:v>
                </c:pt>
                <c:pt idx="2058">
                  <c:v>23.47776510832383</c:v>
                </c:pt>
                <c:pt idx="2059">
                  <c:v>23.489167616875712</c:v>
                </c:pt>
                <c:pt idx="2060">
                  <c:v>23.500570125427593</c:v>
                </c:pt>
                <c:pt idx="2061">
                  <c:v>23.511972633979475</c:v>
                </c:pt>
                <c:pt idx="2062">
                  <c:v>23.523375142531357</c:v>
                </c:pt>
                <c:pt idx="2063">
                  <c:v>23.534777651083239</c:v>
                </c:pt>
                <c:pt idx="2064">
                  <c:v>23.546180159635117</c:v>
                </c:pt>
                <c:pt idx="2065">
                  <c:v>23.557582668187003</c:v>
                </c:pt>
                <c:pt idx="2066">
                  <c:v>23.568985176738881</c:v>
                </c:pt>
                <c:pt idx="2067">
                  <c:v>23.580387685290763</c:v>
                </c:pt>
                <c:pt idx="2068">
                  <c:v>23.591790193842645</c:v>
                </c:pt>
                <c:pt idx="2069">
                  <c:v>23.603192702394526</c:v>
                </c:pt>
                <c:pt idx="2070">
                  <c:v>23.614595210946408</c:v>
                </c:pt>
                <c:pt idx="2071">
                  <c:v>23.62599771949829</c:v>
                </c:pt>
                <c:pt idx="2072">
                  <c:v>23.637400228050172</c:v>
                </c:pt>
                <c:pt idx="2073">
                  <c:v>23.648802736602054</c:v>
                </c:pt>
                <c:pt idx="2074">
                  <c:v>23.660205245153936</c:v>
                </c:pt>
                <c:pt idx="2075">
                  <c:v>23.671607753705814</c:v>
                </c:pt>
                <c:pt idx="2076">
                  <c:v>23.683010262257696</c:v>
                </c:pt>
                <c:pt idx="2077">
                  <c:v>23.694412770809578</c:v>
                </c:pt>
                <c:pt idx="2078">
                  <c:v>23.70581527936146</c:v>
                </c:pt>
                <c:pt idx="2079">
                  <c:v>23.717217787913341</c:v>
                </c:pt>
                <c:pt idx="2080">
                  <c:v>23.728620296465223</c:v>
                </c:pt>
                <c:pt idx="2081">
                  <c:v>23.740022805017102</c:v>
                </c:pt>
                <c:pt idx="2082">
                  <c:v>23.751425313568987</c:v>
                </c:pt>
                <c:pt idx="2083">
                  <c:v>23.762827822120865</c:v>
                </c:pt>
                <c:pt idx="2084">
                  <c:v>23.774230330672751</c:v>
                </c:pt>
                <c:pt idx="2085">
                  <c:v>23.785632839224629</c:v>
                </c:pt>
                <c:pt idx="2086">
                  <c:v>23.797035347776511</c:v>
                </c:pt>
                <c:pt idx="2087">
                  <c:v>23.808437856328393</c:v>
                </c:pt>
                <c:pt idx="2088">
                  <c:v>23.819840364880275</c:v>
                </c:pt>
                <c:pt idx="2089">
                  <c:v>23.831242873432153</c:v>
                </c:pt>
                <c:pt idx="2090">
                  <c:v>23.842645381984038</c:v>
                </c:pt>
                <c:pt idx="2091">
                  <c:v>23.854047890535917</c:v>
                </c:pt>
                <c:pt idx="2092">
                  <c:v>23.865450399087798</c:v>
                </c:pt>
                <c:pt idx="2093">
                  <c:v>23.87685290763968</c:v>
                </c:pt>
                <c:pt idx="2094">
                  <c:v>23.888255416191562</c:v>
                </c:pt>
                <c:pt idx="2095">
                  <c:v>23.899657924743444</c:v>
                </c:pt>
                <c:pt idx="2096">
                  <c:v>23.911060433295326</c:v>
                </c:pt>
                <c:pt idx="2097">
                  <c:v>23.922462941847204</c:v>
                </c:pt>
                <c:pt idx="2098">
                  <c:v>23.93386545039909</c:v>
                </c:pt>
                <c:pt idx="2099">
                  <c:v>23.945267958950968</c:v>
                </c:pt>
                <c:pt idx="2100">
                  <c:v>23.95667046750285</c:v>
                </c:pt>
                <c:pt idx="2101">
                  <c:v>23.968072976054732</c:v>
                </c:pt>
                <c:pt idx="2102">
                  <c:v>23.979475484606613</c:v>
                </c:pt>
                <c:pt idx="2103">
                  <c:v>23.990877993158495</c:v>
                </c:pt>
                <c:pt idx="2104">
                  <c:v>24.002280501710377</c:v>
                </c:pt>
                <c:pt idx="2105">
                  <c:v>24.013683010262259</c:v>
                </c:pt>
                <c:pt idx="2106">
                  <c:v>24.025085518814141</c:v>
                </c:pt>
                <c:pt idx="2107">
                  <c:v>24.036488027366019</c:v>
                </c:pt>
                <c:pt idx="2108">
                  <c:v>24.047890535917901</c:v>
                </c:pt>
                <c:pt idx="2109">
                  <c:v>24.059293044469783</c:v>
                </c:pt>
                <c:pt idx="2110">
                  <c:v>24.070695553021665</c:v>
                </c:pt>
                <c:pt idx="2111">
                  <c:v>24.082098061573546</c:v>
                </c:pt>
                <c:pt idx="2112">
                  <c:v>24.093500570125428</c:v>
                </c:pt>
                <c:pt idx="2113">
                  <c:v>24.10490307867731</c:v>
                </c:pt>
                <c:pt idx="2114">
                  <c:v>24.116305587229188</c:v>
                </c:pt>
                <c:pt idx="2115">
                  <c:v>24.127708095781074</c:v>
                </c:pt>
                <c:pt idx="2116">
                  <c:v>24.139110604332952</c:v>
                </c:pt>
                <c:pt idx="2117">
                  <c:v>24.150513112884838</c:v>
                </c:pt>
                <c:pt idx="2118">
                  <c:v>24.161915621436716</c:v>
                </c:pt>
                <c:pt idx="2119">
                  <c:v>24.173318129988598</c:v>
                </c:pt>
                <c:pt idx="2120">
                  <c:v>24.18472063854048</c:v>
                </c:pt>
                <c:pt idx="2121">
                  <c:v>24.196123147092361</c:v>
                </c:pt>
                <c:pt idx="2122">
                  <c:v>24.20752565564424</c:v>
                </c:pt>
                <c:pt idx="2123">
                  <c:v>24.218928164196125</c:v>
                </c:pt>
                <c:pt idx="2124">
                  <c:v>24.230330672748003</c:v>
                </c:pt>
                <c:pt idx="2125">
                  <c:v>24.241733181299885</c:v>
                </c:pt>
                <c:pt idx="2126">
                  <c:v>24.253135689851767</c:v>
                </c:pt>
                <c:pt idx="2127">
                  <c:v>24.264538198403649</c:v>
                </c:pt>
                <c:pt idx="2128">
                  <c:v>24.275940706955527</c:v>
                </c:pt>
                <c:pt idx="2129">
                  <c:v>24.287343215507413</c:v>
                </c:pt>
                <c:pt idx="2130">
                  <c:v>24.298745724059291</c:v>
                </c:pt>
                <c:pt idx="2131">
                  <c:v>24.310148232611176</c:v>
                </c:pt>
                <c:pt idx="2132">
                  <c:v>24.321550741163055</c:v>
                </c:pt>
                <c:pt idx="2133">
                  <c:v>24.332953249714937</c:v>
                </c:pt>
                <c:pt idx="2134">
                  <c:v>24.344355758266818</c:v>
                </c:pt>
                <c:pt idx="2135">
                  <c:v>24.3557582668187</c:v>
                </c:pt>
                <c:pt idx="2136">
                  <c:v>24.367160775370582</c:v>
                </c:pt>
                <c:pt idx="2137">
                  <c:v>24.378563283922464</c:v>
                </c:pt>
                <c:pt idx="2138">
                  <c:v>24.389965792474342</c:v>
                </c:pt>
                <c:pt idx="2139">
                  <c:v>24.401368301026224</c:v>
                </c:pt>
                <c:pt idx="2140">
                  <c:v>24.412770809578106</c:v>
                </c:pt>
                <c:pt idx="2141">
                  <c:v>24.424173318129988</c:v>
                </c:pt>
                <c:pt idx="2142">
                  <c:v>24.43557582668187</c:v>
                </c:pt>
                <c:pt idx="2143">
                  <c:v>24.446978335233752</c:v>
                </c:pt>
                <c:pt idx="2144">
                  <c:v>24.458380843785633</c:v>
                </c:pt>
                <c:pt idx="2145">
                  <c:v>24.469783352337515</c:v>
                </c:pt>
                <c:pt idx="2146">
                  <c:v>24.481185860889397</c:v>
                </c:pt>
                <c:pt idx="2147">
                  <c:v>24.492588369441275</c:v>
                </c:pt>
                <c:pt idx="2148">
                  <c:v>24.503990877993161</c:v>
                </c:pt>
                <c:pt idx="2149">
                  <c:v>24.515393386545039</c:v>
                </c:pt>
                <c:pt idx="2150">
                  <c:v>24.526795895096921</c:v>
                </c:pt>
                <c:pt idx="2151">
                  <c:v>24.538198403648803</c:v>
                </c:pt>
                <c:pt idx="2152">
                  <c:v>24.549600912200685</c:v>
                </c:pt>
                <c:pt idx="2153">
                  <c:v>24.561003420752566</c:v>
                </c:pt>
                <c:pt idx="2154">
                  <c:v>24.572405929304448</c:v>
                </c:pt>
                <c:pt idx="2155">
                  <c:v>24.583808437856327</c:v>
                </c:pt>
                <c:pt idx="2156">
                  <c:v>24.595210946408212</c:v>
                </c:pt>
                <c:pt idx="2157">
                  <c:v>24.60661345496009</c:v>
                </c:pt>
                <c:pt idx="2158">
                  <c:v>24.618015963511972</c:v>
                </c:pt>
                <c:pt idx="2159">
                  <c:v>24.629418472063854</c:v>
                </c:pt>
                <c:pt idx="2160">
                  <c:v>24.640820980615736</c:v>
                </c:pt>
                <c:pt idx="2161">
                  <c:v>24.652223489167614</c:v>
                </c:pt>
                <c:pt idx="2162">
                  <c:v>24.6636259977195</c:v>
                </c:pt>
                <c:pt idx="2163">
                  <c:v>24.675028506271378</c:v>
                </c:pt>
                <c:pt idx="2164">
                  <c:v>24.686431014823263</c:v>
                </c:pt>
                <c:pt idx="2165">
                  <c:v>24.697833523375142</c:v>
                </c:pt>
                <c:pt idx="2166">
                  <c:v>24.709236031927023</c:v>
                </c:pt>
                <c:pt idx="2167">
                  <c:v>24.720638540478905</c:v>
                </c:pt>
                <c:pt idx="2168">
                  <c:v>24.732041049030787</c:v>
                </c:pt>
                <c:pt idx="2169">
                  <c:v>24.743443557582665</c:v>
                </c:pt>
                <c:pt idx="2170">
                  <c:v>24.754846066134551</c:v>
                </c:pt>
                <c:pt idx="2171">
                  <c:v>24.766248574686429</c:v>
                </c:pt>
                <c:pt idx="2172">
                  <c:v>24.777651083238311</c:v>
                </c:pt>
                <c:pt idx="2173">
                  <c:v>24.789053591790193</c:v>
                </c:pt>
                <c:pt idx="2174">
                  <c:v>24.800456100342075</c:v>
                </c:pt>
                <c:pt idx="2175">
                  <c:v>24.811858608893957</c:v>
                </c:pt>
                <c:pt idx="2176">
                  <c:v>24.823261117445838</c:v>
                </c:pt>
                <c:pt idx="2177">
                  <c:v>24.83466362599772</c:v>
                </c:pt>
                <c:pt idx="2178">
                  <c:v>24.846066134549602</c:v>
                </c:pt>
                <c:pt idx="2179">
                  <c:v>24.857468643101484</c:v>
                </c:pt>
                <c:pt idx="2180">
                  <c:v>24.868871151653362</c:v>
                </c:pt>
                <c:pt idx="2181">
                  <c:v>24.880273660205248</c:v>
                </c:pt>
                <c:pt idx="2182">
                  <c:v>24.891676168757126</c:v>
                </c:pt>
                <c:pt idx="2183">
                  <c:v>24.903078677309008</c:v>
                </c:pt>
                <c:pt idx="2184">
                  <c:v>24.91448118586089</c:v>
                </c:pt>
                <c:pt idx="2185">
                  <c:v>24.925883694412772</c:v>
                </c:pt>
                <c:pt idx="2186">
                  <c:v>24.937286202964653</c:v>
                </c:pt>
                <c:pt idx="2187">
                  <c:v>24.948688711516535</c:v>
                </c:pt>
                <c:pt idx="2188">
                  <c:v>24.960091220068414</c:v>
                </c:pt>
                <c:pt idx="2189">
                  <c:v>24.971493728620299</c:v>
                </c:pt>
                <c:pt idx="2190">
                  <c:v>24.982896237172177</c:v>
                </c:pt>
                <c:pt idx="2191">
                  <c:v>24.994298745724059</c:v>
                </c:pt>
                <c:pt idx="2192">
                  <c:v>25.005701254275941</c:v>
                </c:pt>
                <c:pt idx="2193">
                  <c:v>25.017103762827826</c:v>
                </c:pt>
                <c:pt idx="2194">
                  <c:v>25.028506271379701</c:v>
                </c:pt>
                <c:pt idx="2195">
                  <c:v>25.039908779931586</c:v>
                </c:pt>
                <c:pt idx="2196">
                  <c:v>25.051311288483468</c:v>
                </c:pt>
                <c:pt idx="2197">
                  <c:v>25.062713797035347</c:v>
                </c:pt>
                <c:pt idx="2198">
                  <c:v>25.074116305587228</c:v>
                </c:pt>
                <c:pt idx="2199">
                  <c:v>25.085518814139114</c:v>
                </c:pt>
                <c:pt idx="2200">
                  <c:v>25.096921322690989</c:v>
                </c:pt>
                <c:pt idx="2201">
                  <c:v>25.108323831242874</c:v>
                </c:pt>
                <c:pt idx="2202">
                  <c:v>25.119726339794756</c:v>
                </c:pt>
                <c:pt idx="2203">
                  <c:v>25.131128848346634</c:v>
                </c:pt>
                <c:pt idx="2204">
                  <c:v>25.142531356898516</c:v>
                </c:pt>
                <c:pt idx="2205">
                  <c:v>25.153933865450401</c:v>
                </c:pt>
                <c:pt idx="2206">
                  <c:v>25.16533637400228</c:v>
                </c:pt>
                <c:pt idx="2207">
                  <c:v>25.176738882554162</c:v>
                </c:pt>
                <c:pt idx="2208">
                  <c:v>25.188141391106043</c:v>
                </c:pt>
                <c:pt idx="2209">
                  <c:v>25.199543899657922</c:v>
                </c:pt>
                <c:pt idx="2210">
                  <c:v>25.210946408209807</c:v>
                </c:pt>
                <c:pt idx="2211">
                  <c:v>25.222348916761689</c:v>
                </c:pt>
                <c:pt idx="2212">
                  <c:v>25.233751425313567</c:v>
                </c:pt>
                <c:pt idx="2213">
                  <c:v>25.245153933865449</c:v>
                </c:pt>
                <c:pt idx="2214">
                  <c:v>25.256556442417335</c:v>
                </c:pt>
                <c:pt idx="2215">
                  <c:v>25.267958950969216</c:v>
                </c:pt>
                <c:pt idx="2216">
                  <c:v>25.279361459521095</c:v>
                </c:pt>
                <c:pt idx="2217">
                  <c:v>25.290763968072977</c:v>
                </c:pt>
                <c:pt idx="2218">
                  <c:v>25.302166476624858</c:v>
                </c:pt>
                <c:pt idx="2219">
                  <c:v>25.313568985176737</c:v>
                </c:pt>
                <c:pt idx="2220">
                  <c:v>25.324971493728622</c:v>
                </c:pt>
                <c:pt idx="2221">
                  <c:v>25.336374002280504</c:v>
                </c:pt>
                <c:pt idx="2222">
                  <c:v>25.347776510832382</c:v>
                </c:pt>
                <c:pt idx="2223">
                  <c:v>25.359179019384264</c:v>
                </c:pt>
                <c:pt idx="2224">
                  <c:v>25.37058152793615</c:v>
                </c:pt>
                <c:pt idx="2225">
                  <c:v>25.381984036488024</c:v>
                </c:pt>
                <c:pt idx="2226">
                  <c:v>25.39338654503991</c:v>
                </c:pt>
                <c:pt idx="2227">
                  <c:v>25.404789053591792</c:v>
                </c:pt>
                <c:pt idx="2228">
                  <c:v>25.41619156214367</c:v>
                </c:pt>
                <c:pt idx="2229">
                  <c:v>25.427594070695552</c:v>
                </c:pt>
                <c:pt idx="2230">
                  <c:v>25.438996579247437</c:v>
                </c:pt>
                <c:pt idx="2231">
                  <c:v>25.450399087799312</c:v>
                </c:pt>
                <c:pt idx="2232">
                  <c:v>25.461801596351197</c:v>
                </c:pt>
                <c:pt idx="2233">
                  <c:v>25.473204104903079</c:v>
                </c:pt>
                <c:pt idx="2234">
                  <c:v>25.484606613454957</c:v>
                </c:pt>
                <c:pt idx="2235">
                  <c:v>25.496009122006839</c:v>
                </c:pt>
                <c:pt idx="2236">
                  <c:v>25.507411630558725</c:v>
                </c:pt>
                <c:pt idx="2237">
                  <c:v>25.518814139110603</c:v>
                </c:pt>
                <c:pt idx="2238">
                  <c:v>25.530216647662485</c:v>
                </c:pt>
                <c:pt idx="2239">
                  <c:v>25.541619156214367</c:v>
                </c:pt>
                <c:pt idx="2240">
                  <c:v>25.553021664766252</c:v>
                </c:pt>
                <c:pt idx="2241">
                  <c:v>25.56442417331813</c:v>
                </c:pt>
                <c:pt idx="2242">
                  <c:v>25.575826681870012</c:v>
                </c:pt>
                <c:pt idx="2243">
                  <c:v>25.587229190421894</c:v>
                </c:pt>
                <c:pt idx="2244">
                  <c:v>25.598631698973772</c:v>
                </c:pt>
                <c:pt idx="2245">
                  <c:v>25.610034207525658</c:v>
                </c:pt>
                <c:pt idx="2246">
                  <c:v>25.62143671607754</c:v>
                </c:pt>
                <c:pt idx="2247">
                  <c:v>25.632839224629418</c:v>
                </c:pt>
                <c:pt idx="2248">
                  <c:v>25.6442417331813</c:v>
                </c:pt>
                <c:pt idx="2249">
                  <c:v>25.655644241733182</c:v>
                </c:pt>
                <c:pt idx="2250">
                  <c:v>25.66704675028506</c:v>
                </c:pt>
                <c:pt idx="2251">
                  <c:v>25.678449258836945</c:v>
                </c:pt>
                <c:pt idx="2252">
                  <c:v>25.689851767388827</c:v>
                </c:pt>
                <c:pt idx="2253">
                  <c:v>25.701254275940705</c:v>
                </c:pt>
                <c:pt idx="2254">
                  <c:v>25.712656784492587</c:v>
                </c:pt>
                <c:pt idx="2255">
                  <c:v>25.724059293044473</c:v>
                </c:pt>
                <c:pt idx="2256">
                  <c:v>25.735461801596347</c:v>
                </c:pt>
                <c:pt idx="2257">
                  <c:v>25.746864310148233</c:v>
                </c:pt>
                <c:pt idx="2258">
                  <c:v>25.758266818700115</c:v>
                </c:pt>
                <c:pt idx="2259">
                  <c:v>25.769669327251993</c:v>
                </c:pt>
                <c:pt idx="2260">
                  <c:v>25.781071835803875</c:v>
                </c:pt>
                <c:pt idx="2261">
                  <c:v>25.79247434435576</c:v>
                </c:pt>
                <c:pt idx="2262">
                  <c:v>25.803876852907642</c:v>
                </c:pt>
                <c:pt idx="2263">
                  <c:v>25.81527936145952</c:v>
                </c:pt>
                <c:pt idx="2264">
                  <c:v>25.826681870011402</c:v>
                </c:pt>
                <c:pt idx="2265">
                  <c:v>25.838084378563288</c:v>
                </c:pt>
                <c:pt idx="2266">
                  <c:v>25.849486887115162</c:v>
                </c:pt>
                <c:pt idx="2267">
                  <c:v>25.860889395667048</c:v>
                </c:pt>
                <c:pt idx="2268">
                  <c:v>25.87229190421893</c:v>
                </c:pt>
                <c:pt idx="2269">
                  <c:v>25.883694412770808</c:v>
                </c:pt>
                <c:pt idx="2270">
                  <c:v>25.89509692132269</c:v>
                </c:pt>
                <c:pt idx="2271">
                  <c:v>25.906499429874575</c:v>
                </c:pt>
                <c:pt idx="2272">
                  <c:v>25.917901938426454</c:v>
                </c:pt>
                <c:pt idx="2273">
                  <c:v>25.929304446978335</c:v>
                </c:pt>
                <c:pt idx="2274">
                  <c:v>25.940706955530217</c:v>
                </c:pt>
                <c:pt idx="2275">
                  <c:v>25.952109464082096</c:v>
                </c:pt>
                <c:pt idx="2276">
                  <c:v>25.963511972633981</c:v>
                </c:pt>
                <c:pt idx="2277">
                  <c:v>25.974914481185863</c:v>
                </c:pt>
                <c:pt idx="2278">
                  <c:v>25.986316989737741</c:v>
                </c:pt>
                <c:pt idx="2279">
                  <c:v>25.997719498289623</c:v>
                </c:pt>
                <c:pt idx="2280">
                  <c:v>26.009122006841505</c:v>
                </c:pt>
                <c:pt idx="2281">
                  <c:v>26.020524515393383</c:v>
                </c:pt>
                <c:pt idx="2282">
                  <c:v>26.031927023945268</c:v>
                </c:pt>
                <c:pt idx="2283">
                  <c:v>26.04332953249715</c:v>
                </c:pt>
                <c:pt idx="2284">
                  <c:v>26.054732041049032</c:v>
                </c:pt>
                <c:pt idx="2285">
                  <c:v>26.06613454960091</c:v>
                </c:pt>
                <c:pt idx="2286">
                  <c:v>26.077537058152796</c:v>
                </c:pt>
                <c:pt idx="2287">
                  <c:v>26.088939566704678</c:v>
                </c:pt>
                <c:pt idx="2288">
                  <c:v>26.100342075256556</c:v>
                </c:pt>
                <c:pt idx="2289">
                  <c:v>26.111744583808438</c:v>
                </c:pt>
                <c:pt idx="2290">
                  <c:v>26.12314709236032</c:v>
                </c:pt>
                <c:pt idx="2291">
                  <c:v>26.134549600912198</c:v>
                </c:pt>
                <c:pt idx="2292">
                  <c:v>26.145952109464083</c:v>
                </c:pt>
                <c:pt idx="2293">
                  <c:v>26.157354618015965</c:v>
                </c:pt>
                <c:pt idx="2294">
                  <c:v>26.168757126567844</c:v>
                </c:pt>
                <c:pt idx="2295">
                  <c:v>26.180159635119725</c:v>
                </c:pt>
                <c:pt idx="2296">
                  <c:v>26.191562143671611</c:v>
                </c:pt>
                <c:pt idx="2297">
                  <c:v>26.202964652223486</c:v>
                </c:pt>
                <c:pt idx="2298">
                  <c:v>26.214367160775371</c:v>
                </c:pt>
                <c:pt idx="2299">
                  <c:v>26.225769669327253</c:v>
                </c:pt>
                <c:pt idx="2300">
                  <c:v>26.237172177879131</c:v>
                </c:pt>
                <c:pt idx="2301">
                  <c:v>26.248574686431013</c:v>
                </c:pt>
                <c:pt idx="2302">
                  <c:v>26.259977194982898</c:v>
                </c:pt>
                <c:pt idx="2303">
                  <c:v>26.271379703534777</c:v>
                </c:pt>
                <c:pt idx="2304">
                  <c:v>26.282782212086659</c:v>
                </c:pt>
                <c:pt idx="2305">
                  <c:v>26.29418472063854</c:v>
                </c:pt>
                <c:pt idx="2306">
                  <c:v>26.305587229190419</c:v>
                </c:pt>
                <c:pt idx="2307">
                  <c:v>26.316989737742304</c:v>
                </c:pt>
                <c:pt idx="2308">
                  <c:v>26.328392246294186</c:v>
                </c:pt>
                <c:pt idx="2309">
                  <c:v>26.339794754846068</c:v>
                </c:pt>
                <c:pt idx="2310">
                  <c:v>26.351197263397946</c:v>
                </c:pt>
                <c:pt idx="2311">
                  <c:v>26.362599771949828</c:v>
                </c:pt>
                <c:pt idx="2312">
                  <c:v>26.374002280501713</c:v>
                </c:pt>
                <c:pt idx="2313">
                  <c:v>26.385404789053592</c:v>
                </c:pt>
                <c:pt idx="2314">
                  <c:v>26.396807297605474</c:v>
                </c:pt>
                <c:pt idx="2315">
                  <c:v>26.408209806157355</c:v>
                </c:pt>
                <c:pt idx="2316">
                  <c:v>26.419612314709234</c:v>
                </c:pt>
                <c:pt idx="2317">
                  <c:v>26.431014823261119</c:v>
                </c:pt>
                <c:pt idx="2318">
                  <c:v>26.442417331813001</c:v>
                </c:pt>
                <c:pt idx="2319">
                  <c:v>26.453819840364879</c:v>
                </c:pt>
                <c:pt idx="2320">
                  <c:v>26.465222348916761</c:v>
                </c:pt>
                <c:pt idx="2321">
                  <c:v>26.476624857468643</c:v>
                </c:pt>
                <c:pt idx="2322">
                  <c:v>26.488027366020521</c:v>
                </c:pt>
                <c:pt idx="2323">
                  <c:v>26.499429874572407</c:v>
                </c:pt>
                <c:pt idx="2324">
                  <c:v>26.510832383124288</c:v>
                </c:pt>
                <c:pt idx="2325">
                  <c:v>26.522234891676167</c:v>
                </c:pt>
                <c:pt idx="2326">
                  <c:v>26.533637400228049</c:v>
                </c:pt>
                <c:pt idx="2327">
                  <c:v>26.545039908779934</c:v>
                </c:pt>
                <c:pt idx="2328">
                  <c:v>26.556442417331809</c:v>
                </c:pt>
                <c:pt idx="2329">
                  <c:v>26.567844925883694</c:v>
                </c:pt>
                <c:pt idx="2330">
                  <c:v>26.579247434435576</c:v>
                </c:pt>
                <c:pt idx="2331">
                  <c:v>26.590649942987461</c:v>
                </c:pt>
                <c:pt idx="2332">
                  <c:v>26.602052451539336</c:v>
                </c:pt>
                <c:pt idx="2333">
                  <c:v>26.613454960091222</c:v>
                </c:pt>
                <c:pt idx="2334">
                  <c:v>26.624857468643103</c:v>
                </c:pt>
                <c:pt idx="2335">
                  <c:v>26.636259977194982</c:v>
                </c:pt>
                <c:pt idx="2336">
                  <c:v>26.647662485746864</c:v>
                </c:pt>
                <c:pt idx="2337">
                  <c:v>26.659064994298749</c:v>
                </c:pt>
                <c:pt idx="2338">
                  <c:v>26.670467502850627</c:v>
                </c:pt>
                <c:pt idx="2339">
                  <c:v>26.681870011402509</c:v>
                </c:pt>
                <c:pt idx="2340">
                  <c:v>26.693272519954391</c:v>
                </c:pt>
                <c:pt idx="2341">
                  <c:v>26.704675028506269</c:v>
                </c:pt>
                <c:pt idx="2342">
                  <c:v>26.716077537058151</c:v>
                </c:pt>
                <c:pt idx="2343">
                  <c:v>26.727480045610037</c:v>
                </c:pt>
                <c:pt idx="2344">
                  <c:v>26.738882554161915</c:v>
                </c:pt>
                <c:pt idx="2345">
                  <c:v>26.750285062713797</c:v>
                </c:pt>
                <c:pt idx="2346">
                  <c:v>26.761687571265679</c:v>
                </c:pt>
                <c:pt idx="2347">
                  <c:v>26.773090079817557</c:v>
                </c:pt>
                <c:pt idx="2348">
                  <c:v>26.784492588369442</c:v>
                </c:pt>
                <c:pt idx="2349">
                  <c:v>26.795895096921324</c:v>
                </c:pt>
                <c:pt idx="2350">
                  <c:v>26.807297605473202</c:v>
                </c:pt>
                <c:pt idx="2351">
                  <c:v>26.818700114025084</c:v>
                </c:pt>
                <c:pt idx="2352">
                  <c:v>26.830102622576966</c:v>
                </c:pt>
                <c:pt idx="2353">
                  <c:v>26.841505131128852</c:v>
                </c:pt>
                <c:pt idx="2354">
                  <c:v>26.85290763968073</c:v>
                </c:pt>
                <c:pt idx="2355">
                  <c:v>26.864310148232612</c:v>
                </c:pt>
                <c:pt idx="2356">
                  <c:v>26.875712656784494</c:v>
                </c:pt>
                <c:pt idx="2357">
                  <c:v>26.887115165336372</c:v>
                </c:pt>
                <c:pt idx="2358">
                  <c:v>26.898517673888257</c:v>
                </c:pt>
                <c:pt idx="2359">
                  <c:v>26.909920182440139</c:v>
                </c:pt>
                <c:pt idx="2360">
                  <c:v>26.921322690992017</c:v>
                </c:pt>
                <c:pt idx="2361">
                  <c:v>26.932725199543899</c:v>
                </c:pt>
                <c:pt idx="2362">
                  <c:v>26.944127708095785</c:v>
                </c:pt>
                <c:pt idx="2363">
                  <c:v>26.955530216647659</c:v>
                </c:pt>
                <c:pt idx="2364">
                  <c:v>26.966932725199545</c:v>
                </c:pt>
                <c:pt idx="2365">
                  <c:v>26.978335233751427</c:v>
                </c:pt>
                <c:pt idx="2366">
                  <c:v>26.989737742303305</c:v>
                </c:pt>
                <c:pt idx="2367">
                  <c:v>27.001140250855187</c:v>
                </c:pt>
                <c:pt idx="2368">
                  <c:v>27.012542759407072</c:v>
                </c:pt>
                <c:pt idx="2369">
                  <c:v>27.02394526795895</c:v>
                </c:pt>
                <c:pt idx="2370">
                  <c:v>27.035347776510832</c:v>
                </c:pt>
                <c:pt idx="2371">
                  <c:v>27.046750285062714</c:v>
                </c:pt>
                <c:pt idx="2372">
                  <c:v>27.058152793614592</c:v>
                </c:pt>
                <c:pt idx="2373">
                  <c:v>27.069555302166474</c:v>
                </c:pt>
                <c:pt idx="2374">
                  <c:v>27.08095781071836</c:v>
                </c:pt>
                <c:pt idx="2375">
                  <c:v>27.092360319270238</c:v>
                </c:pt>
                <c:pt idx="2376">
                  <c:v>27.10376282782212</c:v>
                </c:pt>
                <c:pt idx="2377">
                  <c:v>27.115165336374002</c:v>
                </c:pt>
                <c:pt idx="2378">
                  <c:v>27.126567844925887</c:v>
                </c:pt>
                <c:pt idx="2379">
                  <c:v>27.137970353477765</c:v>
                </c:pt>
                <c:pt idx="2380">
                  <c:v>27.149372862029647</c:v>
                </c:pt>
                <c:pt idx="2381">
                  <c:v>27.160775370581529</c:v>
                </c:pt>
                <c:pt idx="2382">
                  <c:v>27.172177879133407</c:v>
                </c:pt>
                <c:pt idx="2383">
                  <c:v>27.183580387685289</c:v>
                </c:pt>
                <c:pt idx="2384">
                  <c:v>27.194982896237175</c:v>
                </c:pt>
                <c:pt idx="2385">
                  <c:v>27.206385404789053</c:v>
                </c:pt>
                <c:pt idx="2386">
                  <c:v>27.217787913340935</c:v>
                </c:pt>
                <c:pt idx="2387">
                  <c:v>27.229190421892817</c:v>
                </c:pt>
                <c:pt idx="2388">
                  <c:v>27.240592930444695</c:v>
                </c:pt>
                <c:pt idx="2389">
                  <c:v>27.25199543899658</c:v>
                </c:pt>
                <c:pt idx="2390">
                  <c:v>27.263397947548462</c:v>
                </c:pt>
                <c:pt idx="2391">
                  <c:v>27.274800456100341</c:v>
                </c:pt>
                <c:pt idx="2392">
                  <c:v>27.286202964652222</c:v>
                </c:pt>
                <c:pt idx="2393">
                  <c:v>27.297605473204108</c:v>
                </c:pt>
                <c:pt idx="2394">
                  <c:v>27.309007981755983</c:v>
                </c:pt>
                <c:pt idx="2395">
                  <c:v>27.320410490307868</c:v>
                </c:pt>
                <c:pt idx="2396">
                  <c:v>27.33181299885975</c:v>
                </c:pt>
                <c:pt idx="2397">
                  <c:v>27.343215507411628</c:v>
                </c:pt>
                <c:pt idx="2398">
                  <c:v>27.35461801596351</c:v>
                </c:pt>
                <c:pt idx="2399">
                  <c:v>27.366020524515395</c:v>
                </c:pt>
                <c:pt idx="2400">
                  <c:v>27.377423033067277</c:v>
                </c:pt>
                <c:pt idx="2401">
                  <c:v>27.388825541619156</c:v>
                </c:pt>
                <c:pt idx="2402">
                  <c:v>27.400228050171037</c:v>
                </c:pt>
                <c:pt idx="2403">
                  <c:v>27.411630558722923</c:v>
                </c:pt>
                <c:pt idx="2404">
                  <c:v>27.423033067274798</c:v>
                </c:pt>
                <c:pt idx="2405">
                  <c:v>27.434435575826683</c:v>
                </c:pt>
                <c:pt idx="2406">
                  <c:v>27.445838084378565</c:v>
                </c:pt>
                <c:pt idx="2407">
                  <c:v>27.457240592930443</c:v>
                </c:pt>
                <c:pt idx="2408">
                  <c:v>27.468643101482325</c:v>
                </c:pt>
                <c:pt idx="2409">
                  <c:v>27.48004561003421</c:v>
                </c:pt>
                <c:pt idx="2410">
                  <c:v>27.491448118586089</c:v>
                </c:pt>
                <c:pt idx="2411">
                  <c:v>27.50285062713797</c:v>
                </c:pt>
                <c:pt idx="2412">
                  <c:v>27.514253135689852</c:v>
                </c:pt>
                <c:pt idx="2413">
                  <c:v>27.525655644241731</c:v>
                </c:pt>
                <c:pt idx="2414">
                  <c:v>27.537058152793612</c:v>
                </c:pt>
                <c:pt idx="2415">
                  <c:v>27.548460661345498</c:v>
                </c:pt>
                <c:pt idx="2416">
                  <c:v>27.559863169897376</c:v>
                </c:pt>
                <c:pt idx="2417">
                  <c:v>27.571265678449258</c:v>
                </c:pt>
                <c:pt idx="2418">
                  <c:v>27.58266818700114</c:v>
                </c:pt>
                <c:pt idx="2419">
                  <c:v>27.594070695553018</c:v>
                </c:pt>
                <c:pt idx="2420">
                  <c:v>27.605473204104904</c:v>
                </c:pt>
                <c:pt idx="2421">
                  <c:v>27.616875712656785</c:v>
                </c:pt>
                <c:pt idx="2422">
                  <c:v>27.628278221208667</c:v>
                </c:pt>
                <c:pt idx="2423">
                  <c:v>27.639680729760546</c:v>
                </c:pt>
                <c:pt idx="2424">
                  <c:v>27.651083238312431</c:v>
                </c:pt>
                <c:pt idx="2425">
                  <c:v>27.662485746864313</c:v>
                </c:pt>
                <c:pt idx="2426">
                  <c:v>27.673888255416191</c:v>
                </c:pt>
                <c:pt idx="2427">
                  <c:v>27.685290763968073</c:v>
                </c:pt>
                <c:pt idx="2428">
                  <c:v>27.696693272519958</c:v>
                </c:pt>
                <c:pt idx="2429">
                  <c:v>27.708095781071833</c:v>
                </c:pt>
                <c:pt idx="2430">
                  <c:v>27.719498289623719</c:v>
                </c:pt>
                <c:pt idx="2431">
                  <c:v>27.7309007981756</c:v>
                </c:pt>
                <c:pt idx="2432">
                  <c:v>27.742303306727479</c:v>
                </c:pt>
                <c:pt idx="2433">
                  <c:v>27.753705815279361</c:v>
                </c:pt>
                <c:pt idx="2434">
                  <c:v>27.765108323831246</c:v>
                </c:pt>
                <c:pt idx="2435">
                  <c:v>27.776510832383121</c:v>
                </c:pt>
                <c:pt idx="2436">
                  <c:v>27.787913340935006</c:v>
                </c:pt>
                <c:pt idx="2437">
                  <c:v>27.799315849486888</c:v>
                </c:pt>
                <c:pt idx="2438">
                  <c:v>27.810718358038766</c:v>
                </c:pt>
                <c:pt idx="2439">
                  <c:v>27.822120866590648</c:v>
                </c:pt>
                <c:pt idx="2440">
                  <c:v>27.833523375142533</c:v>
                </c:pt>
                <c:pt idx="2441">
                  <c:v>27.844925883694412</c:v>
                </c:pt>
                <c:pt idx="2442">
                  <c:v>27.856328392246294</c:v>
                </c:pt>
                <c:pt idx="2443">
                  <c:v>27.867730900798175</c:v>
                </c:pt>
                <c:pt idx="2444">
                  <c:v>27.879133409350054</c:v>
                </c:pt>
                <c:pt idx="2445">
                  <c:v>27.890535917901936</c:v>
                </c:pt>
                <c:pt idx="2446">
                  <c:v>27.901938426453821</c:v>
                </c:pt>
                <c:pt idx="2447">
                  <c:v>27.913340935005703</c:v>
                </c:pt>
                <c:pt idx="2448">
                  <c:v>27.924743443557581</c:v>
                </c:pt>
                <c:pt idx="2449">
                  <c:v>27.936145952109463</c:v>
                </c:pt>
                <c:pt idx="2450">
                  <c:v>27.947548460661348</c:v>
                </c:pt>
                <c:pt idx="2451">
                  <c:v>27.958950969213227</c:v>
                </c:pt>
                <c:pt idx="2452">
                  <c:v>27.970353477765109</c:v>
                </c:pt>
                <c:pt idx="2453">
                  <c:v>27.98175598631699</c:v>
                </c:pt>
                <c:pt idx="2454">
                  <c:v>27.993158494868869</c:v>
                </c:pt>
                <c:pt idx="2455">
                  <c:v>28.004561003420754</c:v>
                </c:pt>
                <c:pt idx="2456">
                  <c:v>28.015963511972636</c:v>
                </c:pt>
                <c:pt idx="2457">
                  <c:v>28.027366020524514</c:v>
                </c:pt>
                <c:pt idx="2458">
                  <c:v>28.038768529076396</c:v>
                </c:pt>
                <c:pt idx="2459">
                  <c:v>28.050171037628282</c:v>
                </c:pt>
                <c:pt idx="2460">
                  <c:v>28.061573546180156</c:v>
                </c:pt>
                <c:pt idx="2461">
                  <c:v>28.072976054732042</c:v>
                </c:pt>
                <c:pt idx="2462">
                  <c:v>28.084378563283924</c:v>
                </c:pt>
                <c:pt idx="2463">
                  <c:v>28.095781071835802</c:v>
                </c:pt>
                <c:pt idx="2464">
                  <c:v>28.107183580387684</c:v>
                </c:pt>
                <c:pt idx="2465">
                  <c:v>28.118586088939569</c:v>
                </c:pt>
                <c:pt idx="2466">
                  <c:v>28.129988597491444</c:v>
                </c:pt>
                <c:pt idx="2467">
                  <c:v>28.141391106043329</c:v>
                </c:pt>
                <c:pt idx="2468">
                  <c:v>28.152793614595211</c:v>
                </c:pt>
                <c:pt idx="2469">
                  <c:v>28.164196123147097</c:v>
                </c:pt>
                <c:pt idx="2470">
                  <c:v>28.175598631698971</c:v>
                </c:pt>
                <c:pt idx="2471">
                  <c:v>28.187001140250857</c:v>
                </c:pt>
                <c:pt idx="2472">
                  <c:v>28.198403648802739</c:v>
                </c:pt>
                <c:pt idx="2473">
                  <c:v>28.209806157354617</c:v>
                </c:pt>
                <c:pt idx="2474">
                  <c:v>28.221208665906499</c:v>
                </c:pt>
                <c:pt idx="2475">
                  <c:v>28.232611174458384</c:v>
                </c:pt>
                <c:pt idx="2476">
                  <c:v>28.244013683010259</c:v>
                </c:pt>
                <c:pt idx="2477">
                  <c:v>28.255416191562144</c:v>
                </c:pt>
                <c:pt idx="2478">
                  <c:v>28.266818700114026</c:v>
                </c:pt>
                <c:pt idx="2479">
                  <c:v>28.278221208665904</c:v>
                </c:pt>
                <c:pt idx="2480">
                  <c:v>28.289623717217786</c:v>
                </c:pt>
                <c:pt idx="2481">
                  <c:v>28.301026225769672</c:v>
                </c:pt>
                <c:pt idx="2482">
                  <c:v>28.31242873432155</c:v>
                </c:pt>
                <c:pt idx="2483">
                  <c:v>28.323831242873432</c:v>
                </c:pt>
                <c:pt idx="2484">
                  <c:v>28.335233751425314</c:v>
                </c:pt>
                <c:pt idx="2485">
                  <c:v>28.346636259977192</c:v>
                </c:pt>
                <c:pt idx="2486">
                  <c:v>28.358038768529077</c:v>
                </c:pt>
                <c:pt idx="2487">
                  <c:v>28.369441277080959</c:v>
                </c:pt>
                <c:pt idx="2488">
                  <c:v>28.380843785632837</c:v>
                </c:pt>
                <c:pt idx="2489">
                  <c:v>28.392246294184719</c:v>
                </c:pt>
                <c:pt idx="2490">
                  <c:v>28.403648802736605</c:v>
                </c:pt>
                <c:pt idx="2491">
                  <c:v>28.415051311288487</c:v>
                </c:pt>
                <c:pt idx="2492">
                  <c:v>28.426453819840365</c:v>
                </c:pt>
                <c:pt idx="2493">
                  <c:v>28.437856328392247</c:v>
                </c:pt>
                <c:pt idx="2494">
                  <c:v>28.449258836944129</c:v>
                </c:pt>
                <c:pt idx="2495">
                  <c:v>28.460661345496007</c:v>
                </c:pt>
                <c:pt idx="2496">
                  <c:v>28.472063854047892</c:v>
                </c:pt>
                <c:pt idx="2497">
                  <c:v>28.483466362599774</c:v>
                </c:pt>
                <c:pt idx="2498">
                  <c:v>28.494868871151652</c:v>
                </c:pt>
                <c:pt idx="2499">
                  <c:v>28.506271379703534</c:v>
                </c:pt>
                <c:pt idx="2500">
                  <c:v>28.51767388825542</c:v>
                </c:pt>
                <c:pt idx="2501">
                  <c:v>28.529076396807294</c:v>
                </c:pt>
                <c:pt idx="2502">
                  <c:v>28.54047890535918</c:v>
                </c:pt>
                <c:pt idx="2503">
                  <c:v>28.551881413911062</c:v>
                </c:pt>
                <c:pt idx="2504">
                  <c:v>28.56328392246294</c:v>
                </c:pt>
                <c:pt idx="2505">
                  <c:v>28.574686431014822</c:v>
                </c:pt>
                <c:pt idx="2506">
                  <c:v>28.586088939566707</c:v>
                </c:pt>
                <c:pt idx="2507">
                  <c:v>28.597491448118582</c:v>
                </c:pt>
                <c:pt idx="2508">
                  <c:v>28.608893956670467</c:v>
                </c:pt>
                <c:pt idx="2509">
                  <c:v>28.620296465222349</c:v>
                </c:pt>
                <c:pt idx="2510">
                  <c:v>28.631698973774228</c:v>
                </c:pt>
                <c:pt idx="2511">
                  <c:v>28.643101482326109</c:v>
                </c:pt>
                <c:pt idx="2512">
                  <c:v>28.654503990877995</c:v>
                </c:pt>
                <c:pt idx="2513">
                  <c:v>28.665906499429877</c:v>
                </c:pt>
                <c:pt idx="2514">
                  <c:v>28.677309007981755</c:v>
                </c:pt>
                <c:pt idx="2515">
                  <c:v>28.688711516533637</c:v>
                </c:pt>
                <c:pt idx="2516">
                  <c:v>28.700114025085522</c:v>
                </c:pt>
                <c:pt idx="2517">
                  <c:v>28.711516533637401</c:v>
                </c:pt>
                <c:pt idx="2518">
                  <c:v>28.722919042189282</c:v>
                </c:pt>
                <c:pt idx="2519">
                  <c:v>28.734321550741164</c:v>
                </c:pt>
                <c:pt idx="2520">
                  <c:v>28.745724059293043</c:v>
                </c:pt>
                <c:pt idx="2521">
                  <c:v>28.757126567844928</c:v>
                </c:pt>
                <c:pt idx="2522">
                  <c:v>28.76852907639681</c:v>
                </c:pt>
                <c:pt idx="2523">
                  <c:v>28.779931584948688</c:v>
                </c:pt>
                <c:pt idx="2524">
                  <c:v>28.79133409350057</c:v>
                </c:pt>
                <c:pt idx="2525">
                  <c:v>28.802736602052452</c:v>
                </c:pt>
                <c:pt idx="2526">
                  <c:v>28.81413911060433</c:v>
                </c:pt>
                <c:pt idx="2527">
                  <c:v>28.825541619156215</c:v>
                </c:pt>
                <c:pt idx="2528">
                  <c:v>28.836944127708097</c:v>
                </c:pt>
                <c:pt idx="2529">
                  <c:v>28.848346636259976</c:v>
                </c:pt>
                <c:pt idx="2530">
                  <c:v>28.859749144811857</c:v>
                </c:pt>
                <c:pt idx="2531">
                  <c:v>28.871151653363743</c:v>
                </c:pt>
                <c:pt idx="2532">
                  <c:v>28.882554161915618</c:v>
                </c:pt>
                <c:pt idx="2533">
                  <c:v>28.893956670467503</c:v>
                </c:pt>
                <c:pt idx="2534">
                  <c:v>28.905359179019385</c:v>
                </c:pt>
                <c:pt idx="2535">
                  <c:v>28.916761687571263</c:v>
                </c:pt>
                <c:pt idx="2536">
                  <c:v>28.928164196123145</c:v>
                </c:pt>
                <c:pt idx="2537">
                  <c:v>28.93956670467503</c:v>
                </c:pt>
                <c:pt idx="2538">
                  <c:v>28.950969213226912</c:v>
                </c:pt>
                <c:pt idx="2539">
                  <c:v>28.962371721778791</c:v>
                </c:pt>
                <c:pt idx="2540">
                  <c:v>28.973774230330672</c:v>
                </c:pt>
                <c:pt idx="2541">
                  <c:v>28.985176738882558</c:v>
                </c:pt>
                <c:pt idx="2542">
                  <c:v>28.996579247434433</c:v>
                </c:pt>
                <c:pt idx="2543">
                  <c:v>29.007981755986318</c:v>
                </c:pt>
                <c:pt idx="2544">
                  <c:v>29.0193842645382</c:v>
                </c:pt>
                <c:pt idx="2545">
                  <c:v>29.030786773090078</c:v>
                </c:pt>
                <c:pt idx="2546">
                  <c:v>29.04218928164196</c:v>
                </c:pt>
                <c:pt idx="2547">
                  <c:v>29.053591790193845</c:v>
                </c:pt>
                <c:pt idx="2548">
                  <c:v>29.064994298745724</c:v>
                </c:pt>
                <c:pt idx="2549">
                  <c:v>29.076396807297606</c:v>
                </c:pt>
                <c:pt idx="2550">
                  <c:v>29.087799315849487</c:v>
                </c:pt>
                <c:pt idx="2551">
                  <c:v>29.099201824401366</c:v>
                </c:pt>
                <c:pt idx="2552">
                  <c:v>29.110604332953251</c:v>
                </c:pt>
                <c:pt idx="2553">
                  <c:v>29.122006841505133</c:v>
                </c:pt>
                <c:pt idx="2554">
                  <c:v>29.133409350057011</c:v>
                </c:pt>
                <c:pt idx="2555">
                  <c:v>29.144811858608893</c:v>
                </c:pt>
                <c:pt idx="2556">
                  <c:v>29.156214367160775</c:v>
                </c:pt>
                <c:pt idx="2557">
                  <c:v>29.167616875712653</c:v>
                </c:pt>
                <c:pt idx="2558">
                  <c:v>29.179019384264539</c:v>
                </c:pt>
                <c:pt idx="2559">
                  <c:v>29.190421892816421</c:v>
                </c:pt>
                <c:pt idx="2560">
                  <c:v>29.201824401368302</c:v>
                </c:pt>
                <c:pt idx="2561">
                  <c:v>29.213226909920181</c:v>
                </c:pt>
                <c:pt idx="2562">
                  <c:v>29.224629418472066</c:v>
                </c:pt>
                <c:pt idx="2563">
                  <c:v>29.236031927023948</c:v>
                </c:pt>
                <c:pt idx="2564">
                  <c:v>29.247434435575826</c:v>
                </c:pt>
                <c:pt idx="2565">
                  <c:v>29.258836944127708</c:v>
                </c:pt>
                <c:pt idx="2566">
                  <c:v>29.27023945267959</c:v>
                </c:pt>
                <c:pt idx="2567">
                  <c:v>29.281641961231468</c:v>
                </c:pt>
                <c:pt idx="2568">
                  <c:v>29.293044469783354</c:v>
                </c:pt>
                <c:pt idx="2569">
                  <c:v>29.304446978335235</c:v>
                </c:pt>
                <c:pt idx="2570">
                  <c:v>29.315849486887114</c:v>
                </c:pt>
                <c:pt idx="2571">
                  <c:v>29.327251995438996</c:v>
                </c:pt>
                <c:pt idx="2572">
                  <c:v>29.338654503990881</c:v>
                </c:pt>
                <c:pt idx="2573">
                  <c:v>29.350057012542756</c:v>
                </c:pt>
                <c:pt idx="2574">
                  <c:v>29.361459521094641</c:v>
                </c:pt>
                <c:pt idx="2575">
                  <c:v>29.372862029646523</c:v>
                </c:pt>
                <c:pt idx="2576">
                  <c:v>29.384264538198401</c:v>
                </c:pt>
                <c:pt idx="2577">
                  <c:v>29.395667046750283</c:v>
                </c:pt>
                <c:pt idx="2578">
                  <c:v>29.407069555302169</c:v>
                </c:pt>
                <c:pt idx="2579">
                  <c:v>29.418472063854047</c:v>
                </c:pt>
                <c:pt idx="2580">
                  <c:v>29.429874572405929</c:v>
                </c:pt>
                <c:pt idx="2581">
                  <c:v>29.441277080957811</c:v>
                </c:pt>
                <c:pt idx="2582">
                  <c:v>29.452679589509696</c:v>
                </c:pt>
                <c:pt idx="2583">
                  <c:v>29.464082098061574</c:v>
                </c:pt>
                <c:pt idx="2584">
                  <c:v>29.475484606613456</c:v>
                </c:pt>
                <c:pt idx="2585">
                  <c:v>29.486887115165338</c:v>
                </c:pt>
                <c:pt idx="2586">
                  <c:v>29.498289623717216</c:v>
                </c:pt>
                <c:pt idx="2587">
                  <c:v>29.509692132269098</c:v>
                </c:pt>
                <c:pt idx="2588">
                  <c:v>29.521094640820984</c:v>
                </c:pt>
                <c:pt idx="2589">
                  <c:v>29.532497149372862</c:v>
                </c:pt>
                <c:pt idx="2590">
                  <c:v>29.543899657924744</c:v>
                </c:pt>
                <c:pt idx="2591">
                  <c:v>29.555302166476626</c:v>
                </c:pt>
                <c:pt idx="2592">
                  <c:v>29.566704675028504</c:v>
                </c:pt>
                <c:pt idx="2593">
                  <c:v>29.578107183580389</c:v>
                </c:pt>
                <c:pt idx="2594">
                  <c:v>29.589509692132271</c:v>
                </c:pt>
                <c:pt idx="2595">
                  <c:v>29.600912200684149</c:v>
                </c:pt>
                <c:pt idx="2596">
                  <c:v>29.612314709236031</c:v>
                </c:pt>
                <c:pt idx="2597">
                  <c:v>29.623717217787913</c:v>
                </c:pt>
                <c:pt idx="2598">
                  <c:v>29.635119726339791</c:v>
                </c:pt>
                <c:pt idx="2599">
                  <c:v>29.646522234891677</c:v>
                </c:pt>
                <c:pt idx="2600">
                  <c:v>29.657924743443559</c:v>
                </c:pt>
                <c:pt idx="2601">
                  <c:v>29.669327251995437</c:v>
                </c:pt>
                <c:pt idx="2602">
                  <c:v>29.680729760547319</c:v>
                </c:pt>
                <c:pt idx="2603">
                  <c:v>29.692132269099204</c:v>
                </c:pt>
                <c:pt idx="2604">
                  <c:v>29.703534777651079</c:v>
                </c:pt>
                <c:pt idx="2605">
                  <c:v>29.714937286202964</c:v>
                </c:pt>
                <c:pt idx="2606">
                  <c:v>29.726339794754846</c:v>
                </c:pt>
                <c:pt idx="2607">
                  <c:v>29.737742303306732</c:v>
                </c:pt>
                <c:pt idx="2608">
                  <c:v>29.749144811858606</c:v>
                </c:pt>
                <c:pt idx="2609">
                  <c:v>29.760547320410492</c:v>
                </c:pt>
                <c:pt idx="2610">
                  <c:v>29.771949828962374</c:v>
                </c:pt>
                <c:pt idx="2611">
                  <c:v>29.783352337514252</c:v>
                </c:pt>
                <c:pt idx="2612">
                  <c:v>29.794754846066134</c:v>
                </c:pt>
                <c:pt idx="2613">
                  <c:v>29.806157354618019</c:v>
                </c:pt>
                <c:pt idx="2614">
                  <c:v>29.817559863169897</c:v>
                </c:pt>
                <c:pt idx="2615">
                  <c:v>29.828962371721779</c:v>
                </c:pt>
                <c:pt idx="2616">
                  <c:v>29.840364880273661</c:v>
                </c:pt>
                <c:pt idx="2617">
                  <c:v>29.851767388825539</c:v>
                </c:pt>
                <c:pt idx="2618">
                  <c:v>29.863169897377421</c:v>
                </c:pt>
                <c:pt idx="2619">
                  <c:v>29.874572405929307</c:v>
                </c:pt>
                <c:pt idx="2620">
                  <c:v>29.885974914481185</c:v>
                </c:pt>
                <c:pt idx="2621">
                  <c:v>29.897377423033067</c:v>
                </c:pt>
                <c:pt idx="2622">
                  <c:v>29.908779931584949</c:v>
                </c:pt>
                <c:pt idx="2623">
                  <c:v>29.920182440136827</c:v>
                </c:pt>
                <c:pt idx="2624">
                  <c:v>29.931584948688712</c:v>
                </c:pt>
                <c:pt idx="2625">
                  <c:v>29.942987457240594</c:v>
                </c:pt>
                <c:pt idx="2626">
                  <c:v>29.954389965792473</c:v>
                </c:pt>
                <c:pt idx="2627">
                  <c:v>29.965792474344354</c:v>
                </c:pt>
                <c:pt idx="2628">
                  <c:v>29.977194982896236</c:v>
                </c:pt>
                <c:pt idx="2629">
                  <c:v>29.988597491448122</c:v>
                </c:pt>
                <c:pt idx="2630">
                  <c:v>30</c:v>
                </c:pt>
                <c:pt idx="2631">
                  <c:v>30.011402508551882</c:v>
                </c:pt>
                <c:pt idx="2632">
                  <c:v>30.022805017103764</c:v>
                </c:pt>
                <c:pt idx="2633">
                  <c:v>30.034207525655642</c:v>
                </c:pt>
                <c:pt idx="2634">
                  <c:v>30.045610034207527</c:v>
                </c:pt>
                <c:pt idx="2635">
                  <c:v>30.057012542759409</c:v>
                </c:pt>
                <c:pt idx="2636">
                  <c:v>30.068415051311288</c:v>
                </c:pt>
                <c:pt idx="2637">
                  <c:v>30.079817559863169</c:v>
                </c:pt>
                <c:pt idx="2638">
                  <c:v>30.091220068415055</c:v>
                </c:pt>
                <c:pt idx="2639">
                  <c:v>30.10262257696693</c:v>
                </c:pt>
                <c:pt idx="2640">
                  <c:v>30.114025085518815</c:v>
                </c:pt>
                <c:pt idx="2641">
                  <c:v>30.125427594070697</c:v>
                </c:pt>
                <c:pt idx="2642">
                  <c:v>30.136830102622575</c:v>
                </c:pt>
                <c:pt idx="2643">
                  <c:v>30.148232611174457</c:v>
                </c:pt>
                <c:pt idx="2644">
                  <c:v>30.159635119726342</c:v>
                </c:pt>
                <c:pt idx="2645">
                  <c:v>30.171037628278221</c:v>
                </c:pt>
                <c:pt idx="2646">
                  <c:v>30.182440136830103</c:v>
                </c:pt>
                <c:pt idx="2647">
                  <c:v>30.193842645381984</c:v>
                </c:pt>
                <c:pt idx="2648">
                  <c:v>30.205245153933863</c:v>
                </c:pt>
                <c:pt idx="2649">
                  <c:v>30.216647662485745</c:v>
                </c:pt>
                <c:pt idx="2650">
                  <c:v>30.22805017103763</c:v>
                </c:pt>
                <c:pt idx="2651">
                  <c:v>30.239452679589512</c:v>
                </c:pt>
                <c:pt idx="2652">
                  <c:v>30.25085518814139</c:v>
                </c:pt>
                <c:pt idx="2653">
                  <c:v>30.262257696693272</c:v>
                </c:pt>
                <c:pt idx="2654">
                  <c:v>30.273660205245157</c:v>
                </c:pt>
                <c:pt idx="2655">
                  <c:v>30.285062713797036</c:v>
                </c:pt>
                <c:pt idx="2656">
                  <c:v>30.296465222348917</c:v>
                </c:pt>
                <c:pt idx="2657">
                  <c:v>30.307867730900799</c:v>
                </c:pt>
                <c:pt idx="2658">
                  <c:v>30.319270239452678</c:v>
                </c:pt>
                <c:pt idx="2659">
                  <c:v>30.330672748004559</c:v>
                </c:pt>
                <c:pt idx="2660">
                  <c:v>30.342075256556445</c:v>
                </c:pt>
                <c:pt idx="2661">
                  <c:v>30.353477765108323</c:v>
                </c:pt>
                <c:pt idx="2662">
                  <c:v>30.364880273660205</c:v>
                </c:pt>
                <c:pt idx="2663">
                  <c:v>30.376282782212087</c:v>
                </c:pt>
                <c:pt idx="2664">
                  <c:v>30.387685290763965</c:v>
                </c:pt>
                <c:pt idx="2665">
                  <c:v>30.399087799315851</c:v>
                </c:pt>
                <c:pt idx="2666">
                  <c:v>30.410490307867732</c:v>
                </c:pt>
                <c:pt idx="2667">
                  <c:v>30.421892816419611</c:v>
                </c:pt>
                <c:pt idx="2668">
                  <c:v>30.433295324971493</c:v>
                </c:pt>
                <c:pt idx="2669">
                  <c:v>30.444697833523378</c:v>
                </c:pt>
                <c:pt idx="2670">
                  <c:v>30.456100342075253</c:v>
                </c:pt>
                <c:pt idx="2671">
                  <c:v>30.467502850627138</c:v>
                </c:pt>
                <c:pt idx="2672">
                  <c:v>30.47890535917902</c:v>
                </c:pt>
                <c:pt idx="2673">
                  <c:v>30.490307867730898</c:v>
                </c:pt>
                <c:pt idx="2674">
                  <c:v>30.50171037628278</c:v>
                </c:pt>
                <c:pt idx="2675">
                  <c:v>30.513112884834666</c:v>
                </c:pt>
                <c:pt idx="2676">
                  <c:v>30.524515393386547</c:v>
                </c:pt>
                <c:pt idx="2677">
                  <c:v>30.535917901938426</c:v>
                </c:pt>
                <c:pt idx="2678">
                  <c:v>30.547320410490308</c:v>
                </c:pt>
                <c:pt idx="2679">
                  <c:v>30.558722919042193</c:v>
                </c:pt>
                <c:pt idx="2680">
                  <c:v>30.570125427594068</c:v>
                </c:pt>
                <c:pt idx="2681">
                  <c:v>30.581527936145953</c:v>
                </c:pt>
                <c:pt idx="2682">
                  <c:v>30.592930444697835</c:v>
                </c:pt>
                <c:pt idx="2683">
                  <c:v>30.604332953249713</c:v>
                </c:pt>
                <c:pt idx="2684">
                  <c:v>30.615735461801595</c:v>
                </c:pt>
                <c:pt idx="2685">
                  <c:v>30.627137970353481</c:v>
                </c:pt>
                <c:pt idx="2686">
                  <c:v>30.638540478905359</c:v>
                </c:pt>
                <c:pt idx="2687">
                  <c:v>30.649942987457241</c:v>
                </c:pt>
                <c:pt idx="2688">
                  <c:v>30.661345496009123</c:v>
                </c:pt>
                <c:pt idx="2689">
                  <c:v>30.672748004561001</c:v>
                </c:pt>
                <c:pt idx="2690">
                  <c:v>30.684150513112883</c:v>
                </c:pt>
                <c:pt idx="2691">
                  <c:v>30.695553021664768</c:v>
                </c:pt>
                <c:pt idx="2692">
                  <c:v>30.706955530216646</c:v>
                </c:pt>
                <c:pt idx="2693">
                  <c:v>30.718358038768528</c:v>
                </c:pt>
                <c:pt idx="2694">
                  <c:v>30.72976054732041</c:v>
                </c:pt>
                <c:pt idx="2695">
                  <c:v>30.741163055872288</c:v>
                </c:pt>
                <c:pt idx="2696">
                  <c:v>30.752565564424174</c:v>
                </c:pt>
                <c:pt idx="2697">
                  <c:v>30.763968072976056</c:v>
                </c:pt>
                <c:pt idx="2698">
                  <c:v>30.775370581527937</c:v>
                </c:pt>
                <c:pt idx="2699">
                  <c:v>30.786773090079816</c:v>
                </c:pt>
                <c:pt idx="2700">
                  <c:v>30.798175598631701</c:v>
                </c:pt>
                <c:pt idx="2701">
                  <c:v>30.809578107183583</c:v>
                </c:pt>
                <c:pt idx="2702">
                  <c:v>30.820980615735461</c:v>
                </c:pt>
                <c:pt idx="2703">
                  <c:v>30.832383124287343</c:v>
                </c:pt>
                <c:pt idx="2704">
                  <c:v>30.843785632839229</c:v>
                </c:pt>
                <c:pt idx="2705">
                  <c:v>30.855188141391103</c:v>
                </c:pt>
                <c:pt idx="2706">
                  <c:v>30.866590649942989</c:v>
                </c:pt>
                <c:pt idx="2707">
                  <c:v>30.877993158494871</c:v>
                </c:pt>
                <c:pt idx="2708">
                  <c:v>30.889395667046749</c:v>
                </c:pt>
                <c:pt idx="2709">
                  <c:v>30.900798175598631</c:v>
                </c:pt>
                <c:pt idx="2710">
                  <c:v>30.912200684150516</c:v>
                </c:pt>
                <c:pt idx="2711">
                  <c:v>30.923603192702391</c:v>
                </c:pt>
                <c:pt idx="2712">
                  <c:v>30.935005701254276</c:v>
                </c:pt>
                <c:pt idx="2713">
                  <c:v>30.946408209806158</c:v>
                </c:pt>
                <c:pt idx="2714">
                  <c:v>30.957810718358036</c:v>
                </c:pt>
                <c:pt idx="2715">
                  <c:v>30.969213226909918</c:v>
                </c:pt>
                <c:pt idx="2716">
                  <c:v>30.980615735461804</c:v>
                </c:pt>
                <c:pt idx="2717">
                  <c:v>30.992018244013682</c:v>
                </c:pt>
                <c:pt idx="2718">
                  <c:v>31.003420752565564</c:v>
                </c:pt>
                <c:pt idx="2719">
                  <c:v>31.014823261117446</c:v>
                </c:pt>
                <c:pt idx="2720">
                  <c:v>31.026225769669331</c:v>
                </c:pt>
                <c:pt idx="2721">
                  <c:v>31.037628278221206</c:v>
                </c:pt>
                <c:pt idx="2722">
                  <c:v>31.049030786773091</c:v>
                </c:pt>
                <c:pt idx="2723">
                  <c:v>31.060433295324973</c:v>
                </c:pt>
                <c:pt idx="2724">
                  <c:v>31.071835803876851</c:v>
                </c:pt>
                <c:pt idx="2725">
                  <c:v>31.083238312428733</c:v>
                </c:pt>
                <c:pt idx="2726">
                  <c:v>31.094640820980619</c:v>
                </c:pt>
                <c:pt idx="2727">
                  <c:v>31.106043329532497</c:v>
                </c:pt>
                <c:pt idx="2728">
                  <c:v>31.117445838084379</c:v>
                </c:pt>
                <c:pt idx="2729">
                  <c:v>31.128848346636261</c:v>
                </c:pt>
                <c:pt idx="2730">
                  <c:v>31.140250855188139</c:v>
                </c:pt>
                <c:pt idx="2731">
                  <c:v>31.151653363740024</c:v>
                </c:pt>
                <c:pt idx="2732">
                  <c:v>31.163055872291906</c:v>
                </c:pt>
                <c:pt idx="2733">
                  <c:v>31.174458380843785</c:v>
                </c:pt>
                <c:pt idx="2734">
                  <c:v>31.185860889395666</c:v>
                </c:pt>
                <c:pt idx="2735">
                  <c:v>31.197263397947552</c:v>
                </c:pt>
                <c:pt idx="2736">
                  <c:v>31.208665906499427</c:v>
                </c:pt>
                <c:pt idx="2737">
                  <c:v>31.220068415051312</c:v>
                </c:pt>
                <c:pt idx="2738">
                  <c:v>31.231470923603194</c:v>
                </c:pt>
                <c:pt idx="2739">
                  <c:v>31.242873432155072</c:v>
                </c:pt>
                <c:pt idx="2740">
                  <c:v>31.254275940706954</c:v>
                </c:pt>
                <c:pt idx="2741">
                  <c:v>31.265678449258839</c:v>
                </c:pt>
                <c:pt idx="2742">
                  <c:v>31.277080957810714</c:v>
                </c:pt>
                <c:pt idx="2743">
                  <c:v>31.288483466362599</c:v>
                </c:pt>
                <c:pt idx="2744">
                  <c:v>31.299885974914481</c:v>
                </c:pt>
                <c:pt idx="2745">
                  <c:v>31.311288483466367</c:v>
                </c:pt>
                <c:pt idx="2746">
                  <c:v>31.322690992018241</c:v>
                </c:pt>
                <c:pt idx="2747">
                  <c:v>31.334093500570127</c:v>
                </c:pt>
                <c:pt idx="2748">
                  <c:v>31.345496009122009</c:v>
                </c:pt>
                <c:pt idx="2749">
                  <c:v>31.356898517673887</c:v>
                </c:pt>
                <c:pt idx="2750">
                  <c:v>31.368301026225769</c:v>
                </c:pt>
                <c:pt idx="2751">
                  <c:v>31.379703534777654</c:v>
                </c:pt>
                <c:pt idx="2752">
                  <c:v>31.391106043329529</c:v>
                </c:pt>
                <c:pt idx="2753">
                  <c:v>31.402508551881414</c:v>
                </c:pt>
                <c:pt idx="2754">
                  <c:v>31.413911060433296</c:v>
                </c:pt>
                <c:pt idx="2755">
                  <c:v>31.425313568985175</c:v>
                </c:pt>
                <c:pt idx="2756">
                  <c:v>31.436716077537056</c:v>
                </c:pt>
                <c:pt idx="2757">
                  <c:v>31.448118586088942</c:v>
                </c:pt>
                <c:pt idx="2758">
                  <c:v>31.45952109464082</c:v>
                </c:pt>
                <c:pt idx="2759">
                  <c:v>31.470923603192702</c:v>
                </c:pt>
                <c:pt idx="2760">
                  <c:v>31.482326111744584</c:v>
                </c:pt>
                <c:pt idx="2761">
                  <c:v>31.493728620296462</c:v>
                </c:pt>
                <c:pt idx="2762">
                  <c:v>31.505131128848348</c:v>
                </c:pt>
                <c:pt idx="2763">
                  <c:v>31.516533637400229</c:v>
                </c:pt>
                <c:pt idx="2764">
                  <c:v>31.527936145952108</c:v>
                </c:pt>
                <c:pt idx="2765">
                  <c:v>31.53933865450399</c:v>
                </c:pt>
                <c:pt idx="2766">
                  <c:v>31.550741163055875</c:v>
                </c:pt>
                <c:pt idx="2767">
                  <c:v>31.562143671607757</c:v>
                </c:pt>
                <c:pt idx="2768">
                  <c:v>31.573546180159635</c:v>
                </c:pt>
                <c:pt idx="2769">
                  <c:v>31.584948688711517</c:v>
                </c:pt>
                <c:pt idx="2770">
                  <c:v>31.596351197263399</c:v>
                </c:pt>
                <c:pt idx="2771">
                  <c:v>31.607753705815277</c:v>
                </c:pt>
                <c:pt idx="2772">
                  <c:v>31.619156214367163</c:v>
                </c:pt>
                <c:pt idx="2773">
                  <c:v>31.630558722919044</c:v>
                </c:pt>
                <c:pt idx="2774">
                  <c:v>31.641961231470923</c:v>
                </c:pt>
                <c:pt idx="2775">
                  <c:v>31.653363740022805</c:v>
                </c:pt>
                <c:pt idx="2776">
                  <c:v>31.66476624857469</c:v>
                </c:pt>
                <c:pt idx="2777">
                  <c:v>31.676168757126565</c:v>
                </c:pt>
                <c:pt idx="2778">
                  <c:v>31.68757126567845</c:v>
                </c:pt>
                <c:pt idx="2779">
                  <c:v>31.698973774230332</c:v>
                </c:pt>
                <c:pt idx="2780">
                  <c:v>31.71037628278221</c:v>
                </c:pt>
                <c:pt idx="2781">
                  <c:v>31.721778791334092</c:v>
                </c:pt>
                <c:pt idx="2782">
                  <c:v>31.733181299885977</c:v>
                </c:pt>
                <c:pt idx="2783">
                  <c:v>31.744583808437852</c:v>
                </c:pt>
                <c:pt idx="2784">
                  <c:v>31.755986316989738</c:v>
                </c:pt>
                <c:pt idx="2785">
                  <c:v>31.767388825541619</c:v>
                </c:pt>
                <c:pt idx="2786">
                  <c:v>31.778791334093498</c:v>
                </c:pt>
                <c:pt idx="2787">
                  <c:v>31.79019384264538</c:v>
                </c:pt>
                <c:pt idx="2788">
                  <c:v>31.801596351197265</c:v>
                </c:pt>
                <c:pt idx="2789">
                  <c:v>31.812998859749147</c:v>
                </c:pt>
                <c:pt idx="2790">
                  <c:v>31.824401368301025</c:v>
                </c:pt>
                <c:pt idx="2791">
                  <c:v>31.835803876852907</c:v>
                </c:pt>
                <c:pt idx="2792">
                  <c:v>31.847206385404792</c:v>
                </c:pt>
                <c:pt idx="2793">
                  <c:v>31.858608893956671</c:v>
                </c:pt>
                <c:pt idx="2794">
                  <c:v>31.870011402508553</c:v>
                </c:pt>
                <c:pt idx="2795">
                  <c:v>31.881413911060434</c:v>
                </c:pt>
                <c:pt idx="2796">
                  <c:v>31.892816419612313</c:v>
                </c:pt>
                <c:pt idx="2797">
                  <c:v>31.904218928164198</c:v>
                </c:pt>
                <c:pt idx="2798">
                  <c:v>31.91562143671608</c:v>
                </c:pt>
                <c:pt idx="2799">
                  <c:v>31.927023945267958</c:v>
                </c:pt>
                <c:pt idx="2800">
                  <c:v>31.93842645381984</c:v>
                </c:pt>
                <c:pt idx="2801">
                  <c:v>31.949828962371722</c:v>
                </c:pt>
                <c:pt idx="2802">
                  <c:v>31.9612314709236</c:v>
                </c:pt>
                <c:pt idx="2803">
                  <c:v>31.972633979475486</c:v>
                </c:pt>
                <c:pt idx="2804">
                  <c:v>31.984036488027368</c:v>
                </c:pt>
                <c:pt idx="2805">
                  <c:v>31.995438996579246</c:v>
                </c:pt>
                <c:pt idx="2806">
                  <c:v>32.006841505131128</c:v>
                </c:pt>
                <c:pt idx="2807">
                  <c:v>32.01824401368301</c:v>
                </c:pt>
                <c:pt idx="2808">
                  <c:v>32.029646522234891</c:v>
                </c:pt>
                <c:pt idx="2809">
                  <c:v>32.041049030786773</c:v>
                </c:pt>
                <c:pt idx="2810">
                  <c:v>32.052451539338655</c:v>
                </c:pt>
                <c:pt idx="2811">
                  <c:v>32.06385404789053</c:v>
                </c:pt>
                <c:pt idx="2812">
                  <c:v>32.075256556442419</c:v>
                </c:pt>
                <c:pt idx="2813">
                  <c:v>32.086659064994301</c:v>
                </c:pt>
                <c:pt idx="2814">
                  <c:v>32.098061573546183</c:v>
                </c:pt>
                <c:pt idx="2815">
                  <c:v>32.109464082098057</c:v>
                </c:pt>
                <c:pt idx="2816">
                  <c:v>32.120866590649946</c:v>
                </c:pt>
                <c:pt idx="2817">
                  <c:v>32.132269099201828</c:v>
                </c:pt>
                <c:pt idx="2818">
                  <c:v>32.143671607753703</c:v>
                </c:pt>
                <c:pt idx="2819">
                  <c:v>32.155074116305585</c:v>
                </c:pt>
                <c:pt idx="2820">
                  <c:v>32.166476624857474</c:v>
                </c:pt>
                <c:pt idx="2821">
                  <c:v>32.177879133409348</c:v>
                </c:pt>
                <c:pt idx="2822">
                  <c:v>32.18928164196123</c:v>
                </c:pt>
                <c:pt idx="2823">
                  <c:v>32.200684150513112</c:v>
                </c:pt>
                <c:pt idx="2824">
                  <c:v>32.212086659064994</c:v>
                </c:pt>
                <c:pt idx="2825">
                  <c:v>32.223489167616876</c:v>
                </c:pt>
                <c:pt idx="2826">
                  <c:v>32.234891676168758</c:v>
                </c:pt>
                <c:pt idx="2827">
                  <c:v>32.246294184720639</c:v>
                </c:pt>
                <c:pt idx="2828">
                  <c:v>32.257696693272521</c:v>
                </c:pt>
                <c:pt idx="2829">
                  <c:v>32.269099201824403</c:v>
                </c:pt>
                <c:pt idx="2830">
                  <c:v>32.280501710376278</c:v>
                </c:pt>
                <c:pt idx="2831">
                  <c:v>32.291904218928167</c:v>
                </c:pt>
                <c:pt idx="2832">
                  <c:v>32.303306727480049</c:v>
                </c:pt>
                <c:pt idx="2833">
                  <c:v>32.314709236031923</c:v>
                </c:pt>
                <c:pt idx="2834">
                  <c:v>32.326111744583805</c:v>
                </c:pt>
                <c:pt idx="2835">
                  <c:v>32.337514253135694</c:v>
                </c:pt>
                <c:pt idx="2836">
                  <c:v>32.348916761687576</c:v>
                </c:pt>
                <c:pt idx="2837">
                  <c:v>32.360319270239451</c:v>
                </c:pt>
                <c:pt idx="2838">
                  <c:v>32.371721778791333</c:v>
                </c:pt>
                <c:pt idx="2839">
                  <c:v>32.383124287343215</c:v>
                </c:pt>
                <c:pt idx="2840">
                  <c:v>32.394526795895096</c:v>
                </c:pt>
                <c:pt idx="2841">
                  <c:v>32.405929304446978</c:v>
                </c:pt>
                <c:pt idx="2842">
                  <c:v>32.41733181299886</c:v>
                </c:pt>
                <c:pt idx="2843">
                  <c:v>32.428734321550742</c:v>
                </c:pt>
                <c:pt idx="2844">
                  <c:v>32.440136830102624</c:v>
                </c:pt>
                <c:pt idx="2845">
                  <c:v>32.451539338654506</c:v>
                </c:pt>
                <c:pt idx="2846">
                  <c:v>32.46294184720638</c:v>
                </c:pt>
                <c:pt idx="2847">
                  <c:v>32.474344355758269</c:v>
                </c:pt>
                <c:pt idx="2848">
                  <c:v>32.485746864310151</c:v>
                </c:pt>
                <c:pt idx="2849">
                  <c:v>32.497149372862026</c:v>
                </c:pt>
                <c:pt idx="2850">
                  <c:v>32.508551881413908</c:v>
                </c:pt>
                <c:pt idx="2851">
                  <c:v>32.519954389965797</c:v>
                </c:pt>
                <c:pt idx="2852">
                  <c:v>32.531356898517672</c:v>
                </c:pt>
                <c:pt idx="2853">
                  <c:v>32.542759407069553</c:v>
                </c:pt>
                <c:pt idx="2854">
                  <c:v>32.554161915621435</c:v>
                </c:pt>
                <c:pt idx="2855">
                  <c:v>32.565564424173317</c:v>
                </c:pt>
                <c:pt idx="2856">
                  <c:v>32.576966932725199</c:v>
                </c:pt>
                <c:pt idx="2857">
                  <c:v>32.588369441277081</c:v>
                </c:pt>
                <c:pt idx="2858">
                  <c:v>32.599771949828963</c:v>
                </c:pt>
                <c:pt idx="2859">
                  <c:v>32.611174458380844</c:v>
                </c:pt>
                <c:pt idx="2860">
                  <c:v>32.622576966932726</c:v>
                </c:pt>
                <c:pt idx="2861">
                  <c:v>32.633979475484608</c:v>
                </c:pt>
                <c:pt idx="2862">
                  <c:v>32.64538198403649</c:v>
                </c:pt>
                <c:pt idx="2863">
                  <c:v>32.656784492588372</c:v>
                </c:pt>
                <c:pt idx="2864">
                  <c:v>32.668187001140254</c:v>
                </c:pt>
                <c:pt idx="2865">
                  <c:v>32.679589509692129</c:v>
                </c:pt>
                <c:pt idx="2866">
                  <c:v>32.690992018244017</c:v>
                </c:pt>
                <c:pt idx="2867">
                  <c:v>32.702394526795899</c:v>
                </c:pt>
                <c:pt idx="2868">
                  <c:v>32.713797035347774</c:v>
                </c:pt>
                <c:pt idx="2869">
                  <c:v>32.725199543899656</c:v>
                </c:pt>
                <c:pt idx="2870">
                  <c:v>32.736602052451538</c:v>
                </c:pt>
                <c:pt idx="2871">
                  <c:v>32.74800456100342</c:v>
                </c:pt>
                <c:pt idx="2872">
                  <c:v>32.759407069555301</c:v>
                </c:pt>
                <c:pt idx="2873">
                  <c:v>32.770809578107183</c:v>
                </c:pt>
                <c:pt idx="2874">
                  <c:v>32.782212086659065</c:v>
                </c:pt>
                <c:pt idx="2875">
                  <c:v>32.793614595210947</c:v>
                </c:pt>
                <c:pt idx="2876">
                  <c:v>32.805017103762829</c:v>
                </c:pt>
                <c:pt idx="2877">
                  <c:v>32.816419612314704</c:v>
                </c:pt>
                <c:pt idx="2878">
                  <c:v>32.827822120866593</c:v>
                </c:pt>
                <c:pt idx="2879">
                  <c:v>32.839224629418474</c:v>
                </c:pt>
                <c:pt idx="2880">
                  <c:v>32.850627137970349</c:v>
                </c:pt>
                <c:pt idx="2881">
                  <c:v>32.862029646522231</c:v>
                </c:pt>
                <c:pt idx="2882">
                  <c:v>32.87343215507412</c:v>
                </c:pt>
                <c:pt idx="2883">
                  <c:v>32.884834663626002</c:v>
                </c:pt>
                <c:pt idx="2884">
                  <c:v>32.896237172177877</c:v>
                </c:pt>
                <c:pt idx="2885">
                  <c:v>32.907639680729758</c:v>
                </c:pt>
                <c:pt idx="2886">
                  <c:v>32.919042189281647</c:v>
                </c:pt>
                <c:pt idx="2887">
                  <c:v>32.930444697833522</c:v>
                </c:pt>
                <c:pt idx="2888">
                  <c:v>32.941847206385404</c:v>
                </c:pt>
                <c:pt idx="2889">
                  <c:v>32.953249714937286</c:v>
                </c:pt>
                <c:pt idx="2890">
                  <c:v>32.964652223489168</c:v>
                </c:pt>
                <c:pt idx="2891">
                  <c:v>32.97605473204105</c:v>
                </c:pt>
                <c:pt idx="2892">
                  <c:v>32.987457240592931</c:v>
                </c:pt>
                <c:pt idx="2893">
                  <c:v>32.998859749144813</c:v>
                </c:pt>
                <c:pt idx="2894">
                  <c:v>33.010262257696695</c:v>
                </c:pt>
                <c:pt idx="2895">
                  <c:v>33.021664766248577</c:v>
                </c:pt>
                <c:pt idx="2896">
                  <c:v>33.033067274800452</c:v>
                </c:pt>
                <c:pt idx="2897">
                  <c:v>33.044469783352341</c:v>
                </c:pt>
                <c:pt idx="2898">
                  <c:v>33.055872291904222</c:v>
                </c:pt>
                <c:pt idx="2899">
                  <c:v>33.067274800456097</c:v>
                </c:pt>
                <c:pt idx="2900">
                  <c:v>33.078677309007979</c:v>
                </c:pt>
                <c:pt idx="2901">
                  <c:v>33.090079817559861</c:v>
                </c:pt>
                <c:pt idx="2902">
                  <c:v>33.101482326111743</c:v>
                </c:pt>
                <c:pt idx="2903">
                  <c:v>33.112884834663625</c:v>
                </c:pt>
                <c:pt idx="2904">
                  <c:v>33.124287343215506</c:v>
                </c:pt>
                <c:pt idx="2905">
                  <c:v>33.135689851767388</c:v>
                </c:pt>
                <c:pt idx="2906">
                  <c:v>33.14709236031927</c:v>
                </c:pt>
                <c:pt idx="2907">
                  <c:v>33.158494868871152</c:v>
                </c:pt>
                <c:pt idx="2908">
                  <c:v>33.169897377423034</c:v>
                </c:pt>
                <c:pt idx="2909">
                  <c:v>33.181299885974916</c:v>
                </c:pt>
                <c:pt idx="2910">
                  <c:v>33.192702394526798</c:v>
                </c:pt>
                <c:pt idx="2911">
                  <c:v>33.204104903078679</c:v>
                </c:pt>
                <c:pt idx="2912">
                  <c:v>33.215507411630554</c:v>
                </c:pt>
                <c:pt idx="2913">
                  <c:v>33.226909920182443</c:v>
                </c:pt>
                <c:pt idx="2914">
                  <c:v>33.238312428734325</c:v>
                </c:pt>
                <c:pt idx="2915">
                  <c:v>33.2497149372862</c:v>
                </c:pt>
                <c:pt idx="2916">
                  <c:v>33.261117445838082</c:v>
                </c:pt>
                <c:pt idx="2917">
                  <c:v>33.272519954389971</c:v>
                </c:pt>
                <c:pt idx="2918">
                  <c:v>33.283922462941845</c:v>
                </c:pt>
                <c:pt idx="2919">
                  <c:v>33.295324971493727</c:v>
                </c:pt>
                <c:pt idx="2920">
                  <c:v>33.306727480045609</c:v>
                </c:pt>
                <c:pt idx="2921">
                  <c:v>33.318129988597491</c:v>
                </c:pt>
                <c:pt idx="2922">
                  <c:v>33.329532497149373</c:v>
                </c:pt>
                <c:pt idx="2923">
                  <c:v>33.340935005701255</c:v>
                </c:pt>
                <c:pt idx="2924">
                  <c:v>33.352337514253136</c:v>
                </c:pt>
                <c:pt idx="2925">
                  <c:v>33.363740022805018</c:v>
                </c:pt>
                <c:pt idx="2926">
                  <c:v>33.3751425313569</c:v>
                </c:pt>
                <c:pt idx="2927">
                  <c:v>33.386545039908782</c:v>
                </c:pt>
                <c:pt idx="2928">
                  <c:v>33.397947548460664</c:v>
                </c:pt>
                <c:pt idx="2929">
                  <c:v>33.409350057012546</c:v>
                </c:pt>
                <c:pt idx="2930">
                  <c:v>33.420752565564428</c:v>
                </c:pt>
                <c:pt idx="2931">
                  <c:v>33.432155074116302</c:v>
                </c:pt>
                <c:pt idx="2932">
                  <c:v>33.443557582668184</c:v>
                </c:pt>
                <c:pt idx="2933">
                  <c:v>33.454960091220073</c:v>
                </c:pt>
                <c:pt idx="2934">
                  <c:v>33.466362599771948</c:v>
                </c:pt>
                <c:pt idx="2935">
                  <c:v>33.47776510832383</c:v>
                </c:pt>
                <c:pt idx="2936">
                  <c:v>33.489167616875712</c:v>
                </c:pt>
                <c:pt idx="2937">
                  <c:v>33.500570125427593</c:v>
                </c:pt>
                <c:pt idx="2938">
                  <c:v>33.511972633979475</c:v>
                </c:pt>
                <c:pt idx="2939">
                  <c:v>33.523375142531357</c:v>
                </c:pt>
                <c:pt idx="2940">
                  <c:v>33.534777651083239</c:v>
                </c:pt>
                <c:pt idx="2941">
                  <c:v>33.546180159635121</c:v>
                </c:pt>
                <c:pt idx="2942">
                  <c:v>33.557582668187003</c:v>
                </c:pt>
                <c:pt idx="2943">
                  <c:v>33.568985176738877</c:v>
                </c:pt>
                <c:pt idx="2944">
                  <c:v>33.580387685290766</c:v>
                </c:pt>
                <c:pt idx="2945">
                  <c:v>33.591790193842648</c:v>
                </c:pt>
                <c:pt idx="2946">
                  <c:v>33.603192702394523</c:v>
                </c:pt>
                <c:pt idx="2947">
                  <c:v>33.614595210946405</c:v>
                </c:pt>
                <c:pt idx="2948">
                  <c:v>33.625997719498294</c:v>
                </c:pt>
                <c:pt idx="2949">
                  <c:v>33.637400228050168</c:v>
                </c:pt>
                <c:pt idx="2950">
                  <c:v>33.64880273660205</c:v>
                </c:pt>
                <c:pt idx="2951">
                  <c:v>33.660205245153932</c:v>
                </c:pt>
                <c:pt idx="2952">
                  <c:v>33.671607753705821</c:v>
                </c:pt>
                <c:pt idx="2953">
                  <c:v>33.683010262257696</c:v>
                </c:pt>
                <c:pt idx="2954">
                  <c:v>33.694412770809578</c:v>
                </c:pt>
                <c:pt idx="2955">
                  <c:v>33.70581527936146</c:v>
                </c:pt>
                <c:pt idx="2956">
                  <c:v>33.717217787913341</c:v>
                </c:pt>
                <c:pt idx="2957">
                  <c:v>33.728620296465223</c:v>
                </c:pt>
                <c:pt idx="2958">
                  <c:v>33.740022805017105</c:v>
                </c:pt>
                <c:pt idx="2959">
                  <c:v>33.751425313568987</c:v>
                </c:pt>
                <c:pt idx="2960">
                  <c:v>33.762827822120869</c:v>
                </c:pt>
                <c:pt idx="2961">
                  <c:v>33.774230330672751</c:v>
                </c:pt>
                <c:pt idx="2962">
                  <c:v>33.785632839224625</c:v>
                </c:pt>
                <c:pt idx="2963">
                  <c:v>33.797035347776507</c:v>
                </c:pt>
                <c:pt idx="2964">
                  <c:v>33.808437856328396</c:v>
                </c:pt>
                <c:pt idx="2965">
                  <c:v>33.819840364880271</c:v>
                </c:pt>
                <c:pt idx="2966">
                  <c:v>33.831242873432153</c:v>
                </c:pt>
                <c:pt idx="2967">
                  <c:v>33.842645381984035</c:v>
                </c:pt>
                <c:pt idx="2968">
                  <c:v>33.854047890535917</c:v>
                </c:pt>
                <c:pt idx="2969">
                  <c:v>33.865450399087798</c:v>
                </c:pt>
                <c:pt idx="2970">
                  <c:v>33.87685290763968</c:v>
                </c:pt>
                <c:pt idx="2971">
                  <c:v>33.888255416191562</c:v>
                </c:pt>
                <c:pt idx="2972">
                  <c:v>33.899657924743444</c:v>
                </c:pt>
                <c:pt idx="2973">
                  <c:v>33.911060433295326</c:v>
                </c:pt>
                <c:pt idx="2974">
                  <c:v>33.922462941847208</c:v>
                </c:pt>
                <c:pt idx="2975">
                  <c:v>33.93386545039909</c:v>
                </c:pt>
                <c:pt idx="2976">
                  <c:v>33.945267958950971</c:v>
                </c:pt>
                <c:pt idx="2977">
                  <c:v>33.956670467502853</c:v>
                </c:pt>
                <c:pt idx="2978">
                  <c:v>33.968072976054728</c:v>
                </c:pt>
                <c:pt idx="2979">
                  <c:v>33.979475484606617</c:v>
                </c:pt>
                <c:pt idx="2980">
                  <c:v>33.990877993158499</c:v>
                </c:pt>
                <c:pt idx="2981">
                  <c:v>34.002280501710374</c:v>
                </c:pt>
                <c:pt idx="2982">
                  <c:v>34.013683010262255</c:v>
                </c:pt>
                <c:pt idx="2983">
                  <c:v>34.025085518814144</c:v>
                </c:pt>
                <c:pt idx="2984">
                  <c:v>34.036488027366019</c:v>
                </c:pt>
                <c:pt idx="2985">
                  <c:v>34.047890535917901</c:v>
                </c:pt>
                <c:pt idx="2986">
                  <c:v>34.059293044469783</c:v>
                </c:pt>
                <c:pt idx="2987">
                  <c:v>34.070695553021665</c:v>
                </c:pt>
                <c:pt idx="2988">
                  <c:v>34.082098061573546</c:v>
                </c:pt>
                <c:pt idx="2989">
                  <c:v>34.093500570125428</c:v>
                </c:pt>
                <c:pt idx="2990">
                  <c:v>34.10490307867731</c:v>
                </c:pt>
                <c:pt idx="2991">
                  <c:v>34.116305587229192</c:v>
                </c:pt>
                <c:pt idx="2992">
                  <c:v>34.127708095781074</c:v>
                </c:pt>
                <c:pt idx="2993">
                  <c:v>34.139110604332949</c:v>
                </c:pt>
                <c:pt idx="2994">
                  <c:v>34.15051311288483</c:v>
                </c:pt>
                <c:pt idx="2995">
                  <c:v>34.161915621436719</c:v>
                </c:pt>
                <c:pt idx="2996">
                  <c:v>34.173318129988601</c:v>
                </c:pt>
                <c:pt idx="2997">
                  <c:v>34.184720638540476</c:v>
                </c:pt>
                <c:pt idx="2998">
                  <c:v>34.196123147092358</c:v>
                </c:pt>
                <c:pt idx="2999">
                  <c:v>34.207525655644247</c:v>
                </c:pt>
                <c:pt idx="3000">
                  <c:v>34.218928164196122</c:v>
                </c:pt>
                <c:pt idx="3001">
                  <c:v>34.230330672748003</c:v>
                </c:pt>
                <c:pt idx="3002">
                  <c:v>34.241733181299885</c:v>
                </c:pt>
                <c:pt idx="3003">
                  <c:v>34.253135689851767</c:v>
                </c:pt>
                <c:pt idx="3004">
                  <c:v>34.264538198403649</c:v>
                </c:pt>
                <c:pt idx="3005">
                  <c:v>34.275940706955531</c:v>
                </c:pt>
                <c:pt idx="3006">
                  <c:v>34.287343215507413</c:v>
                </c:pt>
                <c:pt idx="3007">
                  <c:v>34.298745724059295</c:v>
                </c:pt>
                <c:pt idx="3008">
                  <c:v>34.310148232611176</c:v>
                </c:pt>
                <c:pt idx="3009">
                  <c:v>34.321550741163051</c:v>
                </c:pt>
                <c:pt idx="3010">
                  <c:v>34.33295324971494</c:v>
                </c:pt>
                <c:pt idx="3011">
                  <c:v>34.344355758266822</c:v>
                </c:pt>
                <c:pt idx="3012">
                  <c:v>34.355758266818697</c:v>
                </c:pt>
                <c:pt idx="3013">
                  <c:v>34.367160775370579</c:v>
                </c:pt>
                <c:pt idx="3014">
                  <c:v>34.378563283922468</c:v>
                </c:pt>
                <c:pt idx="3015">
                  <c:v>34.389965792474342</c:v>
                </c:pt>
                <c:pt idx="3016">
                  <c:v>34.401368301026224</c:v>
                </c:pt>
                <c:pt idx="3017">
                  <c:v>34.412770809578106</c:v>
                </c:pt>
                <c:pt idx="3018">
                  <c:v>34.424173318129988</c:v>
                </c:pt>
                <c:pt idx="3019">
                  <c:v>34.43557582668187</c:v>
                </c:pt>
                <c:pt idx="3020">
                  <c:v>34.446978335233752</c:v>
                </c:pt>
                <c:pt idx="3021">
                  <c:v>34.458380843785633</c:v>
                </c:pt>
                <c:pt idx="3022">
                  <c:v>34.469783352337515</c:v>
                </c:pt>
                <c:pt idx="3023">
                  <c:v>34.481185860889397</c:v>
                </c:pt>
                <c:pt idx="3024">
                  <c:v>34.492588369441279</c:v>
                </c:pt>
                <c:pt idx="3025">
                  <c:v>34.503990877993154</c:v>
                </c:pt>
                <c:pt idx="3026">
                  <c:v>34.515393386545043</c:v>
                </c:pt>
                <c:pt idx="3027">
                  <c:v>34.526795895096924</c:v>
                </c:pt>
                <c:pt idx="3028">
                  <c:v>34.538198403648799</c:v>
                </c:pt>
                <c:pt idx="3029">
                  <c:v>34.549600912200681</c:v>
                </c:pt>
                <c:pt idx="3030">
                  <c:v>34.56100342075257</c:v>
                </c:pt>
                <c:pt idx="3031">
                  <c:v>34.572405929304445</c:v>
                </c:pt>
                <c:pt idx="3032">
                  <c:v>34.583808437856327</c:v>
                </c:pt>
                <c:pt idx="3033">
                  <c:v>34.595210946408208</c:v>
                </c:pt>
                <c:pt idx="3034">
                  <c:v>34.60661345496009</c:v>
                </c:pt>
                <c:pt idx="3035">
                  <c:v>34.618015963511972</c:v>
                </c:pt>
                <c:pt idx="3036">
                  <c:v>34.629418472063854</c:v>
                </c:pt>
                <c:pt idx="3037">
                  <c:v>34.640820980615736</c:v>
                </c:pt>
                <c:pt idx="3038">
                  <c:v>34.652223489167618</c:v>
                </c:pt>
                <c:pt idx="3039">
                  <c:v>34.6636259977195</c:v>
                </c:pt>
                <c:pt idx="3040">
                  <c:v>34.675028506271374</c:v>
                </c:pt>
                <c:pt idx="3041">
                  <c:v>34.686431014823263</c:v>
                </c:pt>
                <c:pt idx="3042">
                  <c:v>34.697833523375145</c:v>
                </c:pt>
                <c:pt idx="3043">
                  <c:v>34.709236031927027</c:v>
                </c:pt>
                <c:pt idx="3044">
                  <c:v>34.720638540478902</c:v>
                </c:pt>
                <c:pt idx="3045">
                  <c:v>34.732041049030791</c:v>
                </c:pt>
                <c:pt idx="3046">
                  <c:v>34.743443557582673</c:v>
                </c:pt>
                <c:pt idx="3047">
                  <c:v>34.754846066134547</c:v>
                </c:pt>
                <c:pt idx="3048">
                  <c:v>34.766248574686429</c:v>
                </c:pt>
                <c:pt idx="3049">
                  <c:v>34.777651083238311</c:v>
                </c:pt>
                <c:pt idx="3050">
                  <c:v>34.789053591790193</c:v>
                </c:pt>
                <c:pt idx="3051">
                  <c:v>34.800456100342075</c:v>
                </c:pt>
                <c:pt idx="3052">
                  <c:v>34.811858608893957</c:v>
                </c:pt>
                <c:pt idx="3053">
                  <c:v>34.823261117445838</c:v>
                </c:pt>
                <c:pt idx="3054">
                  <c:v>34.83466362599772</c:v>
                </c:pt>
                <c:pt idx="3055">
                  <c:v>34.846066134549602</c:v>
                </c:pt>
                <c:pt idx="3056">
                  <c:v>34.857468643101477</c:v>
                </c:pt>
                <c:pt idx="3057">
                  <c:v>34.868871151653366</c:v>
                </c:pt>
                <c:pt idx="3058">
                  <c:v>34.880273660205248</c:v>
                </c:pt>
                <c:pt idx="3059">
                  <c:v>34.891676168757122</c:v>
                </c:pt>
                <c:pt idx="3060">
                  <c:v>34.903078677309004</c:v>
                </c:pt>
                <c:pt idx="3061">
                  <c:v>34.914481185860893</c:v>
                </c:pt>
                <c:pt idx="3062">
                  <c:v>34.925883694412768</c:v>
                </c:pt>
                <c:pt idx="3063">
                  <c:v>34.93728620296465</c:v>
                </c:pt>
                <c:pt idx="3064">
                  <c:v>34.948688711516532</c:v>
                </c:pt>
                <c:pt idx="3065">
                  <c:v>34.960091220068421</c:v>
                </c:pt>
                <c:pt idx="3066">
                  <c:v>34.971493728620295</c:v>
                </c:pt>
                <c:pt idx="3067">
                  <c:v>34.982896237172177</c:v>
                </c:pt>
                <c:pt idx="3068">
                  <c:v>34.994298745724059</c:v>
                </c:pt>
                <c:pt idx="3069">
                  <c:v>35.005701254275941</c:v>
                </c:pt>
                <c:pt idx="3070">
                  <c:v>35.017103762827823</c:v>
                </c:pt>
                <c:pt idx="3071">
                  <c:v>35.028506271379705</c:v>
                </c:pt>
                <c:pt idx="3072">
                  <c:v>35.039908779931586</c:v>
                </c:pt>
                <c:pt idx="3073">
                  <c:v>35.051311288483468</c:v>
                </c:pt>
                <c:pt idx="3074">
                  <c:v>35.06271379703535</c:v>
                </c:pt>
                <c:pt idx="3075">
                  <c:v>35.074116305587225</c:v>
                </c:pt>
                <c:pt idx="3076">
                  <c:v>35.085518814139114</c:v>
                </c:pt>
                <c:pt idx="3077">
                  <c:v>35.096921322690996</c:v>
                </c:pt>
                <c:pt idx="3078">
                  <c:v>35.10832383124287</c:v>
                </c:pt>
                <c:pt idx="3079">
                  <c:v>35.119726339794752</c:v>
                </c:pt>
                <c:pt idx="3080">
                  <c:v>35.131128848346634</c:v>
                </c:pt>
                <c:pt idx="3081">
                  <c:v>35.142531356898516</c:v>
                </c:pt>
                <c:pt idx="3082">
                  <c:v>35.153933865450398</c:v>
                </c:pt>
                <c:pt idx="3083">
                  <c:v>35.16533637400228</c:v>
                </c:pt>
                <c:pt idx="3084">
                  <c:v>35.176738882554162</c:v>
                </c:pt>
                <c:pt idx="3085">
                  <c:v>35.188141391106043</c:v>
                </c:pt>
                <c:pt idx="3086">
                  <c:v>35.199543899657925</c:v>
                </c:pt>
                <c:pt idx="3087">
                  <c:v>35.210946408209807</c:v>
                </c:pt>
                <c:pt idx="3088">
                  <c:v>35.222348916761689</c:v>
                </c:pt>
                <c:pt idx="3089">
                  <c:v>35.233751425313571</c:v>
                </c:pt>
                <c:pt idx="3090">
                  <c:v>35.245153933865453</c:v>
                </c:pt>
                <c:pt idx="3091">
                  <c:v>35.256556442417327</c:v>
                </c:pt>
                <c:pt idx="3092">
                  <c:v>35.267958950969216</c:v>
                </c:pt>
                <c:pt idx="3093">
                  <c:v>35.279361459521098</c:v>
                </c:pt>
                <c:pt idx="3094">
                  <c:v>35.290763968072973</c:v>
                </c:pt>
                <c:pt idx="3095">
                  <c:v>35.302166476624855</c:v>
                </c:pt>
                <c:pt idx="3096">
                  <c:v>35.313568985176744</c:v>
                </c:pt>
                <c:pt idx="3097">
                  <c:v>35.324971493728619</c:v>
                </c:pt>
                <c:pt idx="3098">
                  <c:v>35.3363740022805</c:v>
                </c:pt>
                <c:pt idx="3099">
                  <c:v>35.347776510832382</c:v>
                </c:pt>
                <c:pt idx="3100">
                  <c:v>35.359179019384264</c:v>
                </c:pt>
                <c:pt idx="3101">
                  <c:v>35.370581527936146</c:v>
                </c:pt>
                <c:pt idx="3102">
                  <c:v>35.381984036488028</c:v>
                </c:pt>
                <c:pt idx="3103">
                  <c:v>35.39338654503991</c:v>
                </c:pt>
                <c:pt idx="3104">
                  <c:v>35.404789053591792</c:v>
                </c:pt>
                <c:pt idx="3105">
                  <c:v>35.416191562143673</c:v>
                </c:pt>
                <c:pt idx="3106">
                  <c:v>35.427594070695548</c:v>
                </c:pt>
                <c:pt idx="3107">
                  <c:v>35.438996579247437</c:v>
                </c:pt>
                <c:pt idx="3108">
                  <c:v>35.450399087799319</c:v>
                </c:pt>
                <c:pt idx="3109">
                  <c:v>35.461801596351194</c:v>
                </c:pt>
                <c:pt idx="3110">
                  <c:v>35.473204104903076</c:v>
                </c:pt>
                <c:pt idx="3111">
                  <c:v>35.484606613454957</c:v>
                </c:pt>
                <c:pt idx="3112">
                  <c:v>35.496009122006846</c:v>
                </c:pt>
                <c:pt idx="3113">
                  <c:v>35.507411630558721</c:v>
                </c:pt>
                <c:pt idx="3114">
                  <c:v>35.518814139110603</c:v>
                </c:pt>
                <c:pt idx="3115">
                  <c:v>35.530216647662485</c:v>
                </c:pt>
                <c:pt idx="3116">
                  <c:v>35.541619156214367</c:v>
                </c:pt>
                <c:pt idx="3117">
                  <c:v>35.553021664766248</c:v>
                </c:pt>
                <c:pt idx="3118">
                  <c:v>35.56442417331813</c:v>
                </c:pt>
                <c:pt idx="3119">
                  <c:v>35.575826681870012</c:v>
                </c:pt>
                <c:pt idx="3120">
                  <c:v>35.587229190421894</c:v>
                </c:pt>
                <c:pt idx="3121">
                  <c:v>35.598631698973776</c:v>
                </c:pt>
                <c:pt idx="3122">
                  <c:v>35.610034207525651</c:v>
                </c:pt>
                <c:pt idx="3123">
                  <c:v>35.62143671607754</c:v>
                </c:pt>
                <c:pt idx="3124">
                  <c:v>35.632839224629421</c:v>
                </c:pt>
                <c:pt idx="3125">
                  <c:v>35.644241733181296</c:v>
                </c:pt>
                <c:pt idx="3126">
                  <c:v>35.655644241733178</c:v>
                </c:pt>
                <c:pt idx="3127">
                  <c:v>35.667046750285067</c:v>
                </c:pt>
                <c:pt idx="3128">
                  <c:v>35.678449258836942</c:v>
                </c:pt>
                <c:pt idx="3129">
                  <c:v>35.689851767388824</c:v>
                </c:pt>
                <c:pt idx="3130">
                  <c:v>35.701254275940705</c:v>
                </c:pt>
                <c:pt idx="3131">
                  <c:v>35.712656784492587</c:v>
                </c:pt>
                <c:pt idx="3132">
                  <c:v>35.724059293044469</c:v>
                </c:pt>
                <c:pt idx="3133">
                  <c:v>35.735461801596351</c:v>
                </c:pt>
                <c:pt idx="3134">
                  <c:v>35.746864310148233</c:v>
                </c:pt>
                <c:pt idx="3135">
                  <c:v>35.758266818700115</c:v>
                </c:pt>
                <c:pt idx="3136">
                  <c:v>35.769669327251997</c:v>
                </c:pt>
                <c:pt idx="3137">
                  <c:v>35.781071835803878</c:v>
                </c:pt>
                <c:pt idx="3138">
                  <c:v>35.79247434435576</c:v>
                </c:pt>
                <c:pt idx="3139">
                  <c:v>35.803876852907642</c:v>
                </c:pt>
                <c:pt idx="3140">
                  <c:v>35.815279361459524</c:v>
                </c:pt>
                <c:pt idx="3141">
                  <c:v>35.826681870011399</c:v>
                </c:pt>
                <c:pt idx="3142">
                  <c:v>35.838084378563281</c:v>
                </c:pt>
                <c:pt idx="3143">
                  <c:v>35.84948688711517</c:v>
                </c:pt>
                <c:pt idx="3144">
                  <c:v>35.860889395667044</c:v>
                </c:pt>
                <c:pt idx="3145">
                  <c:v>35.872291904218926</c:v>
                </c:pt>
                <c:pt idx="3146">
                  <c:v>35.883694412770808</c:v>
                </c:pt>
                <c:pt idx="3147">
                  <c:v>35.89509692132269</c:v>
                </c:pt>
                <c:pt idx="3148">
                  <c:v>35.906499429874572</c:v>
                </c:pt>
                <c:pt idx="3149">
                  <c:v>35.917901938426454</c:v>
                </c:pt>
                <c:pt idx="3150">
                  <c:v>35.929304446978335</c:v>
                </c:pt>
                <c:pt idx="3151">
                  <c:v>35.940706955530217</c:v>
                </c:pt>
                <c:pt idx="3152">
                  <c:v>35.952109464082099</c:v>
                </c:pt>
                <c:pt idx="3153">
                  <c:v>35.963511972633974</c:v>
                </c:pt>
                <c:pt idx="3154">
                  <c:v>35.974914481185863</c:v>
                </c:pt>
                <c:pt idx="3155">
                  <c:v>35.986316989737745</c:v>
                </c:pt>
                <c:pt idx="3156">
                  <c:v>35.997719498289626</c:v>
                </c:pt>
                <c:pt idx="3157">
                  <c:v>36.009122006841501</c:v>
                </c:pt>
                <c:pt idx="3158">
                  <c:v>36.02052451539339</c:v>
                </c:pt>
                <c:pt idx="3159">
                  <c:v>36.031927023945272</c:v>
                </c:pt>
                <c:pt idx="3160">
                  <c:v>36.043329532497147</c:v>
                </c:pt>
                <c:pt idx="3161">
                  <c:v>36.054732041049029</c:v>
                </c:pt>
                <c:pt idx="3162">
                  <c:v>36.066134549600918</c:v>
                </c:pt>
                <c:pt idx="3163">
                  <c:v>36.077537058152792</c:v>
                </c:pt>
                <c:pt idx="3164">
                  <c:v>36.088939566704674</c:v>
                </c:pt>
                <c:pt idx="3165">
                  <c:v>36.100342075256556</c:v>
                </c:pt>
                <c:pt idx="3166">
                  <c:v>36.111744583808438</c:v>
                </c:pt>
                <c:pt idx="3167">
                  <c:v>36.12314709236032</c:v>
                </c:pt>
                <c:pt idx="3168">
                  <c:v>36.134549600912202</c:v>
                </c:pt>
                <c:pt idx="3169">
                  <c:v>36.145952109464083</c:v>
                </c:pt>
                <c:pt idx="3170">
                  <c:v>36.157354618015965</c:v>
                </c:pt>
                <c:pt idx="3171">
                  <c:v>36.168757126567847</c:v>
                </c:pt>
                <c:pt idx="3172">
                  <c:v>36.180159635119722</c:v>
                </c:pt>
                <c:pt idx="3173">
                  <c:v>36.191562143671604</c:v>
                </c:pt>
                <c:pt idx="3174">
                  <c:v>36.202964652223493</c:v>
                </c:pt>
                <c:pt idx="3175">
                  <c:v>36.214367160775367</c:v>
                </c:pt>
                <c:pt idx="3176">
                  <c:v>36.225769669327249</c:v>
                </c:pt>
                <c:pt idx="3177">
                  <c:v>36.237172177879131</c:v>
                </c:pt>
                <c:pt idx="3178">
                  <c:v>36.248574686431013</c:v>
                </c:pt>
                <c:pt idx="3179">
                  <c:v>36.259977194982895</c:v>
                </c:pt>
                <c:pt idx="3180">
                  <c:v>36.271379703534777</c:v>
                </c:pt>
                <c:pt idx="3181">
                  <c:v>36.282782212086659</c:v>
                </c:pt>
                <c:pt idx="3182">
                  <c:v>36.29418472063854</c:v>
                </c:pt>
                <c:pt idx="3183">
                  <c:v>36.305587229190422</c:v>
                </c:pt>
                <c:pt idx="3184">
                  <c:v>36.316989737742304</c:v>
                </c:pt>
                <c:pt idx="3185">
                  <c:v>36.328392246294186</c:v>
                </c:pt>
                <c:pt idx="3186">
                  <c:v>36.339794754846068</c:v>
                </c:pt>
                <c:pt idx="3187">
                  <c:v>36.35119726339795</c:v>
                </c:pt>
                <c:pt idx="3188">
                  <c:v>36.362599771949824</c:v>
                </c:pt>
                <c:pt idx="3189">
                  <c:v>36.374002280501713</c:v>
                </c:pt>
                <c:pt idx="3190">
                  <c:v>36.385404789053595</c:v>
                </c:pt>
                <c:pt idx="3191">
                  <c:v>36.39680729760547</c:v>
                </c:pt>
                <c:pt idx="3192">
                  <c:v>36.408209806157352</c:v>
                </c:pt>
                <c:pt idx="3193">
                  <c:v>36.419612314709241</c:v>
                </c:pt>
                <c:pt idx="3194">
                  <c:v>36.431014823261116</c:v>
                </c:pt>
                <c:pt idx="3195">
                  <c:v>36.442417331812997</c:v>
                </c:pt>
                <c:pt idx="3196">
                  <c:v>36.453819840364879</c:v>
                </c:pt>
                <c:pt idx="3197">
                  <c:v>36.465222348916761</c:v>
                </c:pt>
                <c:pt idx="3198">
                  <c:v>36.476624857468643</c:v>
                </c:pt>
                <c:pt idx="3199">
                  <c:v>36.488027366020525</c:v>
                </c:pt>
                <c:pt idx="3200">
                  <c:v>36.499429874572407</c:v>
                </c:pt>
                <c:pt idx="3201">
                  <c:v>36.510832383124288</c:v>
                </c:pt>
                <c:pt idx="3202">
                  <c:v>36.52223489167617</c:v>
                </c:pt>
                <c:pt idx="3203">
                  <c:v>36.533637400228052</c:v>
                </c:pt>
                <c:pt idx="3204">
                  <c:v>36.545039908779927</c:v>
                </c:pt>
                <c:pt idx="3205">
                  <c:v>36.556442417331816</c:v>
                </c:pt>
                <c:pt idx="3206">
                  <c:v>36.567844925883698</c:v>
                </c:pt>
                <c:pt idx="3207">
                  <c:v>36.579247434435572</c:v>
                </c:pt>
                <c:pt idx="3208">
                  <c:v>36.590649942987454</c:v>
                </c:pt>
                <c:pt idx="3209">
                  <c:v>36.602052451539343</c:v>
                </c:pt>
                <c:pt idx="3210">
                  <c:v>36.613454960091218</c:v>
                </c:pt>
                <c:pt idx="3211">
                  <c:v>36.6248574686431</c:v>
                </c:pt>
                <c:pt idx="3212">
                  <c:v>36.636259977194982</c:v>
                </c:pt>
                <c:pt idx="3213">
                  <c:v>36.647662485746864</c:v>
                </c:pt>
                <c:pt idx="3214">
                  <c:v>36.659064994298745</c:v>
                </c:pt>
                <c:pt idx="3215">
                  <c:v>36.670467502850627</c:v>
                </c:pt>
                <c:pt idx="3216">
                  <c:v>36.681870011402509</c:v>
                </c:pt>
                <c:pt idx="3217">
                  <c:v>36.693272519954391</c:v>
                </c:pt>
                <c:pt idx="3218">
                  <c:v>36.704675028506273</c:v>
                </c:pt>
                <c:pt idx="3219">
                  <c:v>36.716077537058148</c:v>
                </c:pt>
                <c:pt idx="3220">
                  <c:v>36.727480045610037</c:v>
                </c:pt>
                <c:pt idx="3221">
                  <c:v>36.738882554161918</c:v>
                </c:pt>
                <c:pt idx="3222">
                  <c:v>36.750285062713793</c:v>
                </c:pt>
                <c:pt idx="3223">
                  <c:v>36.761687571265675</c:v>
                </c:pt>
                <c:pt idx="3224">
                  <c:v>36.773090079817564</c:v>
                </c:pt>
                <c:pt idx="3225">
                  <c:v>36.784492588369446</c:v>
                </c:pt>
                <c:pt idx="3226">
                  <c:v>36.795895096921321</c:v>
                </c:pt>
                <c:pt idx="3227">
                  <c:v>36.807297605473202</c:v>
                </c:pt>
                <c:pt idx="3228">
                  <c:v>36.818700114025091</c:v>
                </c:pt>
                <c:pt idx="3229">
                  <c:v>36.830102622576966</c:v>
                </c:pt>
                <c:pt idx="3230">
                  <c:v>36.841505131128848</c:v>
                </c:pt>
                <c:pt idx="3231">
                  <c:v>36.85290763968073</c:v>
                </c:pt>
                <c:pt idx="3232">
                  <c:v>36.864310148232612</c:v>
                </c:pt>
                <c:pt idx="3233">
                  <c:v>36.875712656784494</c:v>
                </c:pt>
                <c:pt idx="3234">
                  <c:v>36.887115165336375</c:v>
                </c:pt>
                <c:pt idx="3235">
                  <c:v>36.89851767388825</c:v>
                </c:pt>
                <c:pt idx="3236">
                  <c:v>36.909920182440139</c:v>
                </c:pt>
                <c:pt idx="3237">
                  <c:v>36.921322690992021</c:v>
                </c:pt>
                <c:pt idx="3238">
                  <c:v>36.932725199543896</c:v>
                </c:pt>
                <c:pt idx="3239">
                  <c:v>36.944127708095778</c:v>
                </c:pt>
                <c:pt idx="3240">
                  <c:v>36.955530216647666</c:v>
                </c:pt>
                <c:pt idx="3241">
                  <c:v>36.966932725199541</c:v>
                </c:pt>
                <c:pt idx="3242">
                  <c:v>36.978335233751423</c:v>
                </c:pt>
                <c:pt idx="3243">
                  <c:v>36.989737742303305</c:v>
                </c:pt>
                <c:pt idx="3244">
                  <c:v>37.001140250855187</c:v>
                </c:pt>
                <c:pt idx="3245">
                  <c:v>37.012542759407069</c:v>
                </c:pt>
                <c:pt idx="3246">
                  <c:v>37.02394526795895</c:v>
                </c:pt>
                <c:pt idx="3247">
                  <c:v>37.035347776510832</c:v>
                </c:pt>
                <c:pt idx="3248">
                  <c:v>37.046750285062714</c:v>
                </c:pt>
                <c:pt idx="3249">
                  <c:v>37.058152793614596</c:v>
                </c:pt>
                <c:pt idx="3250">
                  <c:v>37.069555302166478</c:v>
                </c:pt>
                <c:pt idx="3251">
                  <c:v>37.08095781071836</c:v>
                </c:pt>
                <c:pt idx="3252">
                  <c:v>37.092360319270242</c:v>
                </c:pt>
                <c:pt idx="3253">
                  <c:v>37.103762827822123</c:v>
                </c:pt>
                <c:pt idx="3254">
                  <c:v>37.115165336373998</c:v>
                </c:pt>
                <c:pt idx="3255">
                  <c:v>37.126567844925887</c:v>
                </c:pt>
                <c:pt idx="3256">
                  <c:v>37.137970353477769</c:v>
                </c:pt>
                <c:pt idx="3257">
                  <c:v>37.149372862029644</c:v>
                </c:pt>
                <c:pt idx="3258">
                  <c:v>37.160775370581526</c:v>
                </c:pt>
                <c:pt idx="3259">
                  <c:v>37.172177879133415</c:v>
                </c:pt>
                <c:pt idx="3260">
                  <c:v>37.183580387685289</c:v>
                </c:pt>
                <c:pt idx="3261">
                  <c:v>37.194982896237171</c:v>
                </c:pt>
                <c:pt idx="3262">
                  <c:v>37.206385404789053</c:v>
                </c:pt>
                <c:pt idx="3263">
                  <c:v>37.217787913340935</c:v>
                </c:pt>
                <c:pt idx="3264">
                  <c:v>37.229190421892817</c:v>
                </c:pt>
                <c:pt idx="3265">
                  <c:v>37.240592930444699</c:v>
                </c:pt>
                <c:pt idx="3266">
                  <c:v>37.251995438996573</c:v>
                </c:pt>
                <c:pt idx="3267">
                  <c:v>37.263397947548462</c:v>
                </c:pt>
                <c:pt idx="3268">
                  <c:v>37.274800456100344</c:v>
                </c:pt>
                <c:pt idx="3269">
                  <c:v>37.286202964652219</c:v>
                </c:pt>
                <c:pt idx="3270">
                  <c:v>37.297605473204101</c:v>
                </c:pt>
                <c:pt idx="3271">
                  <c:v>37.30900798175599</c:v>
                </c:pt>
                <c:pt idx="3272">
                  <c:v>37.320410490307871</c:v>
                </c:pt>
                <c:pt idx="3273">
                  <c:v>37.331812998859746</c:v>
                </c:pt>
                <c:pt idx="3274">
                  <c:v>37.343215507411628</c:v>
                </c:pt>
                <c:pt idx="3275">
                  <c:v>37.354618015963517</c:v>
                </c:pt>
                <c:pt idx="3276">
                  <c:v>37.366020524515392</c:v>
                </c:pt>
                <c:pt idx="3277">
                  <c:v>37.377423033067274</c:v>
                </c:pt>
                <c:pt idx="3278">
                  <c:v>37.388825541619156</c:v>
                </c:pt>
                <c:pt idx="3279">
                  <c:v>37.400228050171037</c:v>
                </c:pt>
                <c:pt idx="3280">
                  <c:v>37.411630558722919</c:v>
                </c:pt>
                <c:pt idx="3281">
                  <c:v>37.423033067274801</c:v>
                </c:pt>
                <c:pt idx="3282">
                  <c:v>37.434435575826683</c:v>
                </c:pt>
                <c:pt idx="3283">
                  <c:v>37.445838084378565</c:v>
                </c:pt>
                <c:pt idx="3284">
                  <c:v>37.457240592930447</c:v>
                </c:pt>
                <c:pt idx="3285">
                  <c:v>37.468643101482321</c:v>
                </c:pt>
                <c:pt idx="3286">
                  <c:v>37.48004561003421</c:v>
                </c:pt>
                <c:pt idx="3287">
                  <c:v>37.491448118586092</c:v>
                </c:pt>
                <c:pt idx="3288">
                  <c:v>37.502850627137967</c:v>
                </c:pt>
                <c:pt idx="3289">
                  <c:v>37.514253135689849</c:v>
                </c:pt>
                <c:pt idx="3290">
                  <c:v>37.525655644241738</c:v>
                </c:pt>
                <c:pt idx="3291">
                  <c:v>37.537058152793612</c:v>
                </c:pt>
                <c:pt idx="3292">
                  <c:v>37.548460661345494</c:v>
                </c:pt>
                <c:pt idx="3293">
                  <c:v>37.559863169897376</c:v>
                </c:pt>
                <c:pt idx="3294">
                  <c:v>37.571265678449265</c:v>
                </c:pt>
                <c:pt idx="3295">
                  <c:v>37.58266818700114</c:v>
                </c:pt>
                <c:pt idx="3296">
                  <c:v>37.594070695553022</c:v>
                </c:pt>
                <c:pt idx="3297">
                  <c:v>37.605473204104904</c:v>
                </c:pt>
                <c:pt idx="3298">
                  <c:v>37.616875712656785</c:v>
                </c:pt>
                <c:pt idx="3299">
                  <c:v>37.628278221208667</c:v>
                </c:pt>
                <c:pt idx="3300">
                  <c:v>37.639680729760549</c:v>
                </c:pt>
                <c:pt idx="3301">
                  <c:v>37.651083238312424</c:v>
                </c:pt>
                <c:pt idx="3302">
                  <c:v>37.662485746864313</c:v>
                </c:pt>
                <c:pt idx="3303">
                  <c:v>37.673888255416195</c:v>
                </c:pt>
                <c:pt idx="3304">
                  <c:v>37.685290763968069</c:v>
                </c:pt>
                <c:pt idx="3305">
                  <c:v>37.696693272519951</c:v>
                </c:pt>
                <c:pt idx="3306">
                  <c:v>37.70809578107184</c:v>
                </c:pt>
                <c:pt idx="3307">
                  <c:v>37.719498289623715</c:v>
                </c:pt>
                <c:pt idx="3308">
                  <c:v>37.730900798175597</c:v>
                </c:pt>
                <c:pt idx="3309">
                  <c:v>37.742303306727479</c:v>
                </c:pt>
                <c:pt idx="3310">
                  <c:v>37.753705815279361</c:v>
                </c:pt>
                <c:pt idx="3311">
                  <c:v>37.765108323831242</c:v>
                </c:pt>
                <c:pt idx="3312">
                  <c:v>37.776510832383124</c:v>
                </c:pt>
                <c:pt idx="3313">
                  <c:v>37.787913340935006</c:v>
                </c:pt>
                <c:pt idx="3314">
                  <c:v>37.799315849486888</c:v>
                </c:pt>
                <c:pt idx="3315">
                  <c:v>37.81071835803877</c:v>
                </c:pt>
                <c:pt idx="3316">
                  <c:v>37.822120866590645</c:v>
                </c:pt>
                <c:pt idx="3317">
                  <c:v>37.833523375142533</c:v>
                </c:pt>
                <c:pt idx="3318">
                  <c:v>37.844925883694415</c:v>
                </c:pt>
                <c:pt idx="3319">
                  <c:v>37.856328392246297</c:v>
                </c:pt>
                <c:pt idx="3320">
                  <c:v>37.867730900798172</c:v>
                </c:pt>
                <c:pt idx="3321">
                  <c:v>37.879133409350061</c:v>
                </c:pt>
                <c:pt idx="3322">
                  <c:v>37.890535917901943</c:v>
                </c:pt>
                <c:pt idx="3323">
                  <c:v>37.901938426453817</c:v>
                </c:pt>
                <c:pt idx="3324">
                  <c:v>37.913340935005699</c:v>
                </c:pt>
                <c:pt idx="3325">
                  <c:v>37.924743443557588</c:v>
                </c:pt>
                <c:pt idx="3326">
                  <c:v>37.936145952109463</c:v>
                </c:pt>
                <c:pt idx="3327">
                  <c:v>37.947548460661345</c:v>
                </c:pt>
                <c:pt idx="3328">
                  <c:v>37.958950969213227</c:v>
                </c:pt>
                <c:pt idx="3329">
                  <c:v>37.970353477765109</c:v>
                </c:pt>
                <c:pt idx="3330">
                  <c:v>37.98175598631699</c:v>
                </c:pt>
                <c:pt idx="3331">
                  <c:v>37.993158494868872</c:v>
                </c:pt>
                <c:pt idx="3332">
                  <c:v>38.004561003420747</c:v>
                </c:pt>
                <c:pt idx="3333">
                  <c:v>38.015963511972636</c:v>
                </c:pt>
                <c:pt idx="3334">
                  <c:v>38.027366020524518</c:v>
                </c:pt>
                <c:pt idx="3335">
                  <c:v>38.038768529076393</c:v>
                </c:pt>
                <c:pt idx="3336">
                  <c:v>38.050171037628274</c:v>
                </c:pt>
                <c:pt idx="3337">
                  <c:v>38.061573546180163</c:v>
                </c:pt>
                <c:pt idx="3338">
                  <c:v>38.072976054732038</c:v>
                </c:pt>
                <c:pt idx="3339">
                  <c:v>38.08437856328392</c:v>
                </c:pt>
                <c:pt idx="3340">
                  <c:v>38.095781071835802</c:v>
                </c:pt>
                <c:pt idx="3341">
                  <c:v>38.107183580387691</c:v>
                </c:pt>
                <c:pt idx="3342">
                  <c:v>38.118586088939566</c:v>
                </c:pt>
                <c:pt idx="3343">
                  <c:v>38.129988597491447</c:v>
                </c:pt>
                <c:pt idx="3344">
                  <c:v>38.141391106043329</c:v>
                </c:pt>
                <c:pt idx="3345">
                  <c:v>38.152793614595211</c:v>
                </c:pt>
                <c:pt idx="3346">
                  <c:v>38.164196123147093</c:v>
                </c:pt>
                <c:pt idx="3347">
                  <c:v>38.175598631698975</c:v>
                </c:pt>
                <c:pt idx="3348">
                  <c:v>38.187001140250857</c:v>
                </c:pt>
                <c:pt idx="3349">
                  <c:v>38.198403648802739</c:v>
                </c:pt>
                <c:pt idx="3350">
                  <c:v>38.20980615735462</c:v>
                </c:pt>
                <c:pt idx="3351">
                  <c:v>38.221208665906495</c:v>
                </c:pt>
                <c:pt idx="3352">
                  <c:v>38.232611174458384</c:v>
                </c:pt>
                <c:pt idx="3353">
                  <c:v>38.244013683010266</c:v>
                </c:pt>
                <c:pt idx="3354">
                  <c:v>38.255416191562141</c:v>
                </c:pt>
                <c:pt idx="3355">
                  <c:v>38.266818700114023</c:v>
                </c:pt>
                <c:pt idx="3356">
                  <c:v>38.278221208665911</c:v>
                </c:pt>
                <c:pt idx="3357">
                  <c:v>38.289623717217786</c:v>
                </c:pt>
                <c:pt idx="3358">
                  <c:v>38.301026225769668</c:v>
                </c:pt>
                <c:pt idx="3359">
                  <c:v>38.31242873432155</c:v>
                </c:pt>
                <c:pt idx="3360">
                  <c:v>38.323831242873432</c:v>
                </c:pt>
                <c:pt idx="3361">
                  <c:v>38.335233751425314</c:v>
                </c:pt>
                <c:pt idx="3362">
                  <c:v>38.346636259977195</c:v>
                </c:pt>
                <c:pt idx="3363">
                  <c:v>38.358038768529077</c:v>
                </c:pt>
                <c:pt idx="3364">
                  <c:v>38.369441277080959</c:v>
                </c:pt>
                <c:pt idx="3365">
                  <c:v>38.380843785632841</c:v>
                </c:pt>
                <c:pt idx="3366">
                  <c:v>38.392246294184723</c:v>
                </c:pt>
                <c:pt idx="3367">
                  <c:v>38.403648802736598</c:v>
                </c:pt>
                <c:pt idx="3368">
                  <c:v>38.415051311288487</c:v>
                </c:pt>
                <c:pt idx="3369">
                  <c:v>38.426453819840368</c:v>
                </c:pt>
                <c:pt idx="3370">
                  <c:v>38.437856328392243</c:v>
                </c:pt>
                <c:pt idx="3371">
                  <c:v>38.449258836944125</c:v>
                </c:pt>
                <c:pt idx="3372">
                  <c:v>38.460661345496014</c:v>
                </c:pt>
                <c:pt idx="3373">
                  <c:v>38.472063854047889</c:v>
                </c:pt>
                <c:pt idx="3374">
                  <c:v>38.483466362599771</c:v>
                </c:pt>
                <c:pt idx="3375">
                  <c:v>38.494868871151652</c:v>
                </c:pt>
                <c:pt idx="3376">
                  <c:v>38.506271379703534</c:v>
                </c:pt>
                <c:pt idx="3377">
                  <c:v>38.517673888255416</c:v>
                </c:pt>
                <c:pt idx="3378">
                  <c:v>38.529076396807298</c:v>
                </c:pt>
                <c:pt idx="3379">
                  <c:v>38.54047890535918</c:v>
                </c:pt>
                <c:pt idx="3380">
                  <c:v>38.551881413911062</c:v>
                </c:pt>
                <c:pt idx="3381">
                  <c:v>38.563283922462944</c:v>
                </c:pt>
                <c:pt idx="3382">
                  <c:v>38.574686431014818</c:v>
                </c:pt>
                <c:pt idx="3383">
                  <c:v>38.586088939566707</c:v>
                </c:pt>
                <c:pt idx="3384">
                  <c:v>38.597491448118589</c:v>
                </c:pt>
                <c:pt idx="3385">
                  <c:v>38.608893956670464</c:v>
                </c:pt>
                <c:pt idx="3386">
                  <c:v>38.620296465222346</c:v>
                </c:pt>
                <c:pt idx="3387">
                  <c:v>38.631698973774235</c:v>
                </c:pt>
                <c:pt idx="3388">
                  <c:v>38.643101482326117</c:v>
                </c:pt>
                <c:pt idx="3389">
                  <c:v>38.654503990877991</c:v>
                </c:pt>
                <c:pt idx="3390">
                  <c:v>38.665906499429873</c:v>
                </c:pt>
                <c:pt idx="3391">
                  <c:v>38.677309007981755</c:v>
                </c:pt>
                <c:pt idx="3392">
                  <c:v>38.688711516533637</c:v>
                </c:pt>
                <c:pt idx="3393">
                  <c:v>38.700114025085519</c:v>
                </c:pt>
                <c:pt idx="3394">
                  <c:v>38.711516533637401</c:v>
                </c:pt>
                <c:pt idx="3395">
                  <c:v>38.722919042189282</c:v>
                </c:pt>
                <c:pt idx="3396">
                  <c:v>38.734321550741164</c:v>
                </c:pt>
                <c:pt idx="3397">
                  <c:v>38.745724059293046</c:v>
                </c:pt>
                <c:pt idx="3398">
                  <c:v>38.757126567844921</c:v>
                </c:pt>
                <c:pt idx="3399">
                  <c:v>38.76852907639681</c:v>
                </c:pt>
                <c:pt idx="3400">
                  <c:v>38.779931584948692</c:v>
                </c:pt>
                <c:pt idx="3401">
                  <c:v>38.791334093500566</c:v>
                </c:pt>
                <c:pt idx="3402">
                  <c:v>38.802736602052448</c:v>
                </c:pt>
                <c:pt idx="3403">
                  <c:v>38.814139110604337</c:v>
                </c:pt>
                <c:pt idx="3404">
                  <c:v>38.825541619156212</c:v>
                </c:pt>
                <c:pt idx="3405">
                  <c:v>38.836944127708094</c:v>
                </c:pt>
                <c:pt idx="3406">
                  <c:v>38.848346636259976</c:v>
                </c:pt>
                <c:pt idx="3407">
                  <c:v>38.859749144811857</c:v>
                </c:pt>
                <c:pt idx="3408">
                  <c:v>38.871151653363739</c:v>
                </c:pt>
                <c:pt idx="3409">
                  <c:v>38.882554161915621</c:v>
                </c:pt>
                <c:pt idx="3410">
                  <c:v>38.893956670467503</c:v>
                </c:pt>
                <c:pt idx="3411">
                  <c:v>38.905359179019385</c:v>
                </c:pt>
                <c:pt idx="3412">
                  <c:v>38.916761687571267</c:v>
                </c:pt>
                <c:pt idx="3413">
                  <c:v>38.928164196123149</c:v>
                </c:pt>
                <c:pt idx="3414">
                  <c:v>38.93956670467503</c:v>
                </c:pt>
                <c:pt idx="3415">
                  <c:v>38.950969213226912</c:v>
                </c:pt>
                <c:pt idx="3416">
                  <c:v>38.962371721778794</c:v>
                </c:pt>
                <c:pt idx="3417">
                  <c:v>38.973774230330669</c:v>
                </c:pt>
                <c:pt idx="3418">
                  <c:v>38.985176738882558</c:v>
                </c:pt>
                <c:pt idx="3419">
                  <c:v>38.99657924743444</c:v>
                </c:pt>
                <c:pt idx="3420">
                  <c:v>39.007981755986314</c:v>
                </c:pt>
                <c:pt idx="3421">
                  <c:v>39.019384264538196</c:v>
                </c:pt>
                <c:pt idx="3422">
                  <c:v>39.030786773090078</c:v>
                </c:pt>
                <c:pt idx="3423">
                  <c:v>39.04218928164196</c:v>
                </c:pt>
                <c:pt idx="3424">
                  <c:v>39.053591790193842</c:v>
                </c:pt>
                <c:pt idx="3425">
                  <c:v>39.064994298745724</c:v>
                </c:pt>
                <c:pt idx="3426">
                  <c:v>39.076396807297606</c:v>
                </c:pt>
                <c:pt idx="3427">
                  <c:v>39.087799315849487</c:v>
                </c:pt>
                <c:pt idx="3428">
                  <c:v>39.099201824401369</c:v>
                </c:pt>
                <c:pt idx="3429">
                  <c:v>39.110604332953244</c:v>
                </c:pt>
                <c:pt idx="3430">
                  <c:v>39.122006841505133</c:v>
                </c:pt>
                <c:pt idx="3431">
                  <c:v>39.133409350057015</c:v>
                </c:pt>
                <c:pt idx="3432">
                  <c:v>39.144811858608897</c:v>
                </c:pt>
                <c:pt idx="3433">
                  <c:v>39.156214367160771</c:v>
                </c:pt>
                <c:pt idx="3434">
                  <c:v>39.16761687571266</c:v>
                </c:pt>
                <c:pt idx="3435">
                  <c:v>39.179019384264542</c:v>
                </c:pt>
                <c:pt idx="3436">
                  <c:v>39.190421892816417</c:v>
                </c:pt>
                <c:pt idx="3437">
                  <c:v>39.201824401368299</c:v>
                </c:pt>
                <c:pt idx="3438">
                  <c:v>39.213226909920188</c:v>
                </c:pt>
                <c:pt idx="3439">
                  <c:v>39.224629418472063</c:v>
                </c:pt>
                <c:pt idx="3440">
                  <c:v>39.236031927023944</c:v>
                </c:pt>
                <c:pt idx="3441">
                  <c:v>39.247434435575826</c:v>
                </c:pt>
                <c:pt idx="3442">
                  <c:v>39.258836944127708</c:v>
                </c:pt>
                <c:pt idx="3443">
                  <c:v>39.27023945267959</c:v>
                </c:pt>
                <c:pt idx="3444">
                  <c:v>39.281641961231472</c:v>
                </c:pt>
                <c:pt idx="3445">
                  <c:v>39.293044469783354</c:v>
                </c:pt>
                <c:pt idx="3446">
                  <c:v>39.304446978335235</c:v>
                </c:pt>
                <c:pt idx="3447">
                  <c:v>39.315849486887117</c:v>
                </c:pt>
                <c:pt idx="3448">
                  <c:v>39.327251995438992</c:v>
                </c:pt>
                <c:pt idx="3449">
                  <c:v>39.338654503990881</c:v>
                </c:pt>
                <c:pt idx="3450">
                  <c:v>39.350057012542763</c:v>
                </c:pt>
                <c:pt idx="3451">
                  <c:v>39.361459521094638</c:v>
                </c:pt>
                <c:pt idx="3452">
                  <c:v>39.372862029646519</c:v>
                </c:pt>
                <c:pt idx="3453">
                  <c:v>39.384264538198401</c:v>
                </c:pt>
                <c:pt idx="3454">
                  <c:v>39.395667046750283</c:v>
                </c:pt>
                <c:pt idx="3455">
                  <c:v>39.407069555302165</c:v>
                </c:pt>
                <c:pt idx="3456">
                  <c:v>39.418472063854047</c:v>
                </c:pt>
                <c:pt idx="3457">
                  <c:v>39.429874572405929</c:v>
                </c:pt>
                <c:pt idx="3458">
                  <c:v>39.441277080957811</c:v>
                </c:pt>
                <c:pt idx="3459">
                  <c:v>39.452679589509692</c:v>
                </c:pt>
                <c:pt idx="3460">
                  <c:v>39.464082098061574</c:v>
                </c:pt>
                <c:pt idx="3461">
                  <c:v>39.475484606613456</c:v>
                </c:pt>
                <c:pt idx="3462">
                  <c:v>39.486887115165338</c:v>
                </c:pt>
                <c:pt idx="3463">
                  <c:v>39.49828962371722</c:v>
                </c:pt>
                <c:pt idx="3464">
                  <c:v>39.509692132269095</c:v>
                </c:pt>
                <c:pt idx="3465">
                  <c:v>39.521094640820984</c:v>
                </c:pt>
                <c:pt idx="3466">
                  <c:v>39.532497149372865</c:v>
                </c:pt>
                <c:pt idx="3467">
                  <c:v>39.54389965792474</c:v>
                </c:pt>
                <c:pt idx="3468">
                  <c:v>39.555302166476622</c:v>
                </c:pt>
                <c:pt idx="3469">
                  <c:v>39.566704675028511</c:v>
                </c:pt>
                <c:pt idx="3470">
                  <c:v>39.578107183580386</c:v>
                </c:pt>
                <c:pt idx="3471">
                  <c:v>39.589509692132268</c:v>
                </c:pt>
                <c:pt idx="3472">
                  <c:v>39.600912200684149</c:v>
                </c:pt>
                <c:pt idx="3473">
                  <c:v>39.612314709236031</c:v>
                </c:pt>
                <c:pt idx="3474">
                  <c:v>39.623717217787913</c:v>
                </c:pt>
                <c:pt idx="3475">
                  <c:v>39.635119726339795</c:v>
                </c:pt>
                <c:pt idx="3476">
                  <c:v>39.646522234891677</c:v>
                </c:pt>
                <c:pt idx="3477">
                  <c:v>39.657924743443559</c:v>
                </c:pt>
                <c:pt idx="3478">
                  <c:v>39.669327251995441</c:v>
                </c:pt>
                <c:pt idx="3479">
                  <c:v>39.680729760547322</c:v>
                </c:pt>
                <c:pt idx="3480">
                  <c:v>39.692132269099204</c:v>
                </c:pt>
                <c:pt idx="3481">
                  <c:v>39.703534777651086</c:v>
                </c:pt>
                <c:pt idx="3482">
                  <c:v>39.714937286202968</c:v>
                </c:pt>
                <c:pt idx="3483">
                  <c:v>39.726339794754843</c:v>
                </c:pt>
                <c:pt idx="3484">
                  <c:v>39.737742303306725</c:v>
                </c:pt>
                <c:pt idx="3485">
                  <c:v>39.749144811858613</c:v>
                </c:pt>
                <c:pt idx="3486">
                  <c:v>39.760547320410488</c:v>
                </c:pt>
                <c:pt idx="3487">
                  <c:v>39.77194982896237</c:v>
                </c:pt>
                <c:pt idx="3488">
                  <c:v>39.783352337514252</c:v>
                </c:pt>
                <c:pt idx="3489">
                  <c:v>39.794754846066134</c:v>
                </c:pt>
                <c:pt idx="3490">
                  <c:v>39.806157354618016</c:v>
                </c:pt>
                <c:pt idx="3491">
                  <c:v>39.817559863169897</c:v>
                </c:pt>
                <c:pt idx="3492">
                  <c:v>39.828962371721779</c:v>
                </c:pt>
                <c:pt idx="3493">
                  <c:v>39.840364880273661</c:v>
                </c:pt>
                <c:pt idx="3494">
                  <c:v>39.851767388825543</c:v>
                </c:pt>
                <c:pt idx="3495">
                  <c:v>39.863169897377418</c:v>
                </c:pt>
                <c:pt idx="3496">
                  <c:v>39.874572405929307</c:v>
                </c:pt>
                <c:pt idx="3497">
                  <c:v>39.885974914481189</c:v>
                </c:pt>
                <c:pt idx="3498">
                  <c:v>39.897377423033063</c:v>
                </c:pt>
                <c:pt idx="3499">
                  <c:v>39.908779931584945</c:v>
                </c:pt>
                <c:pt idx="3500">
                  <c:v>39.920182440136834</c:v>
                </c:pt>
                <c:pt idx="3501">
                  <c:v>39.931584948688716</c:v>
                </c:pt>
                <c:pt idx="3502">
                  <c:v>39.942987457240591</c:v>
                </c:pt>
                <c:pt idx="3503">
                  <c:v>39.954389965792473</c:v>
                </c:pt>
                <c:pt idx="3504">
                  <c:v>39.965792474344362</c:v>
                </c:pt>
                <c:pt idx="3505">
                  <c:v>39.977194982896236</c:v>
                </c:pt>
                <c:pt idx="3506">
                  <c:v>39.988597491448118</c:v>
                </c:pt>
                <c:pt idx="3507">
                  <c:v>40</c:v>
                </c:pt>
                <c:pt idx="3508">
                  <c:v>40.011402508551882</c:v>
                </c:pt>
                <c:pt idx="3509">
                  <c:v>40.022805017103764</c:v>
                </c:pt>
                <c:pt idx="3510">
                  <c:v>40.034207525655646</c:v>
                </c:pt>
                <c:pt idx="3511">
                  <c:v>40.045610034207527</c:v>
                </c:pt>
                <c:pt idx="3512">
                  <c:v>40.057012542759409</c:v>
                </c:pt>
                <c:pt idx="3513">
                  <c:v>40.068415051311291</c:v>
                </c:pt>
                <c:pt idx="3514">
                  <c:v>40.079817559863166</c:v>
                </c:pt>
                <c:pt idx="3515">
                  <c:v>40.091220068415048</c:v>
                </c:pt>
                <c:pt idx="3516">
                  <c:v>40.102622576966937</c:v>
                </c:pt>
                <c:pt idx="3517">
                  <c:v>40.114025085518811</c:v>
                </c:pt>
                <c:pt idx="3518">
                  <c:v>40.125427594070693</c:v>
                </c:pt>
                <c:pt idx="3519">
                  <c:v>40.136830102622575</c:v>
                </c:pt>
                <c:pt idx="3520">
                  <c:v>40.148232611174457</c:v>
                </c:pt>
                <c:pt idx="3521">
                  <c:v>40.159635119726339</c:v>
                </c:pt>
                <c:pt idx="3522">
                  <c:v>40.171037628278221</c:v>
                </c:pt>
                <c:pt idx="3523">
                  <c:v>40.182440136830103</c:v>
                </c:pt>
                <c:pt idx="3524">
                  <c:v>40.193842645381984</c:v>
                </c:pt>
                <c:pt idx="3525">
                  <c:v>40.205245153933866</c:v>
                </c:pt>
                <c:pt idx="3526">
                  <c:v>40.216647662485748</c:v>
                </c:pt>
                <c:pt idx="3527">
                  <c:v>40.22805017103763</c:v>
                </c:pt>
                <c:pt idx="3528">
                  <c:v>40.239452679589512</c:v>
                </c:pt>
                <c:pt idx="3529">
                  <c:v>40.250855188141394</c:v>
                </c:pt>
                <c:pt idx="3530">
                  <c:v>40.262257696693268</c:v>
                </c:pt>
                <c:pt idx="3531">
                  <c:v>40.273660205245157</c:v>
                </c:pt>
                <c:pt idx="3532">
                  <c:v>40.285062713797039</c:v>
                </c:pt>
                <c:pt idx="3533">
                  <c:v>40.296465222348914</c:v>
                </c:pt>
                <c:pt idx="3534">
                  <c:v>40.307867730900796</c:v>
                </c:pt>
                <c:pt idx="3535">
                  <c:v>40.319270239452685</c:v>
                </c:pt>
                <c:pt idx="3536">
                  <c:v>40.330672748004559</c:v>
                </c:pt>
                <c:pt idx="3537">
                  <c:v>40.342075256556441</c:v>
                </c:pt>
                <c:pt idx="3538">
                  <c:v>40.353477765108323</c:v>
                </c:pt>
                <c:pt idx="3539">
                  <c:v>40.364880273660205</c:v>
                </c:pt>
                <c:pt idx="3540">
                  <c:v>40.376282782212087</c:v>
                </c:pt>
                <c:pt idx="3541">
                  <c:v>40.387685290763969</c:v>
                </c:pt>
                <c:pt idx="3542">
                  <c:v>40.399087799315851</c:v>
                </c:pt>
                <c:pt idx="3543">
                  <c:v>40.410490307867732</c:v>
                </c:pt>
                <c:pt idx="3544">
                  <c:v>40.421892816419614</c:v>
                </c:pt>
                <c:pt idx="3545">
                  <c:v>40.433295324971489</c:v>
                </c:pt>
                <c:pt idx="3546">
                  <c:v>40.444697833523371</c:v>
                </c:pt>
                <c:pt idx="3547">
                  <c:v>40.45610034207526</c:v>
                </c:pt>
                <c:pt idx="3548">
                  <c:v>40.467502850627142</c:v>
                </c:pt>
                <c:pt idx="3549">
                  <c:v>40.478905359179016</c:v>
                </c:pt>
                <c:pt idx="3550">
                  <c:v>40.490307867730898</c:v>
                </c:pt>
                <c:pt idx="3551">
                  <c:v>40.501710376282787</c:v>
                </c:pt>
                <c:pt idx="3552">
                  <c:v>40.513112884834662</c:v>
                </c:pt>
                <c:pt idx="3553">
                  <c:v>40.524515393386544</c:v>
                </c:pt>
                <c:pt idx="3554">
                  <c:v>40.535917901938426</c:v>
                </c:pt>
                <c:pt idx="3555">
                  <c:v>40.547320410490308</c:v>
                </c:pt>
                <c:pt idx="3556">
                  <c:v>40.558722919042189</c:v>
                </c:pt>
                <c:pt idx="3557">
                  <c:v>40.570125427594071</c:v>
                </c:pt>
                <c:pt idx="3558">
                  <c:v>40.581527936145953</c:v>
                </c:pt>
                <c:pt idx="3559">
                  <c:v>40.592930444697835</c:v>
                </c:pt>
                <c:pt idx="3560">
                  <c:v>40.604332953249717</c:v>
                </c:pt>
                <c:pt idx="3561">
                  <c:v>40.615735461801592</c:v>
                </c:pt>
                <c:pt idx="3562">
                  <c:v>40.627137970353481</c:v>
                </c:pt>
                <c:pt idx="3563">
                  <c:v>40.638540478905362</c:v>
                </c:pt>
                <c:pt idx="3564">
                  <c:v>40.649942987457237</c:v>
                </c:pt>
                <c:pt idx="3565">
                  <c:v>40.661345496009119</c:v>
                </c:pt>
                <c:pt idx="3566">
                  <c:v>40.672748004561008</c:v>
                </c:pt>
                <c:pt idx="3567">
                  <c:v>40.684150513112883</c:v>
                </c:pt>
                <c:pt idx="3568">
                  <c:v>40.695553021664765</c:v>
                </c:pt>
                <c:pt idx="3569">
                  <c:v>40.706955530216646</c:v>
                </c:pt>
                <c:pt idx="3570">
                  <c:v>40.718358038768528</c:v>
                </c:pt>
                <c:pt idx="3571">
                  <c:v>40.72976054732041</c:v>
                </c:pt>
                <c:pt idx="3572">
                  <c:v>40.741163055872292</c:v>
                </c:pt>
                <c:pt idx="3573">
                  <c:v>40.752565564424174</c:v>
                </c:pt>
                <c:pt idx="3574">
                  <c:v>40.763968072976056</c:v>
                </c:pt>
                <c:pt idx="3575">
                  <c:v>40.775370581527937</c:v>
                </c:pt>
                <c:pt idx="3576">
                  <c:v>40.786773090079819</c:v>
                </c:pt>
                <c:pt idx="3577">
                  <c:v>40.798175598631694</c:v>
                </c:pt>
                <c:pt idx="3578">
                  <c:v>40.809578107183583</c:v>
                </c:pt>
                <c:pt idx="3579">
                  <c:v>40.820980615735465</c:v>
                </c:pt>
                <c:pt idx="3580">
                  <c:v>40.83238312428734</c:v>
                </c:pt>
                <c:pt idx="3581">
                  <c:v>40.843785632839221</c:v>
                </c:pt>
                <c:pt idx="3582">
                  <c:v>40.85518814139111</c:v>
                </c:pt>
                <c:pt idx="3583">
                  <c:v>40.866590649942985</c:v>
                </c:pt>
                <c:pt idx="3584">
                  <c:v>40.877993158494867</c:v>
                </c:pt>
                <c:pt idx="3585">
                  <c:v>40.889395667046749</c:v>
                </c:pt>
                <c:pt idx="3586">
                  <c:v>40.900798175598631</c:v>
                </c:pt>
                <c:pt idx="3587">
                  <c:v>40.912200684150513</c:v>
                </c:pt>
                <c:pt idx="3588">
                  <c:v>40.923603192702394</c:v>
                </c:pt>
                <c:pt idx="3589">
                  <c:v>40.935005701254276</c:v>
                </c:pt>
                <c:pt idx="3590">
                  <c:v>40.946408209806158</c:v>
                </c:pt>
                <c:pt idx="3591">
                  <c:v>40.95781071835804</c:v>
                </c:pt>
                <c:pt idx="3592">
                  <c:v>40.969213226909922</c:v>
                </c:pt>
                <c:pt idx="3593">
                  <c:v>40.980615735461804</c:v>
                </c:pt>
                <c:pt idx="3594">
                  <c:v>40.992018244013686</c:v>
                </c:pt>
                <c:pt idx="3595">
                  <c:v>41.003420752565567</c:v>
                </c:pt>
                <c:pt idx="3596">
                  <c:v>41.014823261117442</c:v>
                </c:pt>
                <c:pt idx="3597">
                  <c:v>41.026225769669331</c:v>
                </c:pt>
                <c:pt idx="3598">
                  <c:v>41.037628278221213</c:v>
                </c:pt>
                <c:pt idx="3599">
                  <c:v>41.049030786773088</c:v>
                </c:pt>
                <c:pt idx="3600">
                  <c:v>41.06043329532497</c:v>
                </c:pt>
                <c:pt idx="3601">
                  <c:v>41.071835803876851</c:v>
                </c:pt>
                <c:pt idx="3602">
                  <c:v>41.083238312428733</c:v>
                </c:pt>
                <c:pt idx="3603">
                  <c:v>41.094640820980615</c:v>
                </c:pt>
                <c:pt idx="3604">
                  <c:v>41.106043329532497</c:v>
                </c:pt>
                <c:pt idx="3605">
                  <c:v>41.117445838084379</c:v>
                </c:pt>
                <c:pt idx="3606">
                  <c:v>41.128848346636261</c:v>
                </c:pt>
                <c:pt idx="3607">
                  <c:v>41.140250855188143</c:v>
                </c:pt>
                <c:pt idx="3608">
                  <c:v>41.151653363740017</c:v>
                </c:pt>
                <c:pt idx="3609">
                  <c:v>41.163055872291906</c:v>
                </c:pt>
                <c:pt idx="3610">
                  <c:v>41.174458380843788</c:v>
                </c:pt>
                <c:pt idx="3611">
                  <c:v>41.185860889395663</c:v>
                </c:pt>
                <c:pt idx="3612">
                  <c:v>41.197263397947545</c:v>
                </c:pt>
                <c:pt idx="3613">
                  <c:v>41.208665906499434</c:v>
                </c:pt>
                <c:pt idx="3614">
                  <c:v>41.220068415051308</c:v>
                </c:pt>
                <c:pt idx="3615">
                  <c:v>41.23147092360319</c:v>
                </c:pt>
                <c:pt idx="3616">
                  <c:v>41.242873432155072</c:v>
                </c:pt>
                <c:pt idx="3617">
                  <c:v>41.254275940706961</c:v>
                </c:pt>
                <c:pt idx="3618">
                  <c:v>41.265678449258836</c:v>
                </c:pt>
                <c:pt idx="3619">
                  <c:v>41.277080957810718</c:v>
                </c:pt>
                <c:pt idx="3620">
                  <c:v>41.288483466362599</c:v>
                </c:pt>
                <c:pt idx="3621">
                  <c:v>41.299885974914481</c:v>
                </c:pt>
                <c:pt idx="3622">
                  <c:v>41.311288483466363</c:v>
                </c:pt>
                <c:pt idx="3623">
                  <c:v>41.322690992018245</c:v>
                </c:pt>
                <c:pt idx="3624">
                  <c:v>41.334093500570127</c:v>
                </c:pt>
                <c:pt idx="3625">
                  <c:v>41.345496009122009</c:v>
                </c:pt>
                <c:pt idx="3626">
                  <c:v>41.356898517673891</c:v>
                </c:pt>
                <c:pt idx="3627">
                  <c:v>41.368301026225765</c:v>
                </c:pt>
                <c:pt idx="3628">
                  <c:v>41.379703534777654</c:v>
                </c:pt>
                <c:pt idx="3629">
                  <c:v>41.391106043329536</c:v>
                </c:pt>
                <c:pt idx="3630">
                  <c:v>41.402508551881411</c:v>
                </c:pt>
                <c:pt idx="3631">
                  <c:v>41.413911060433293</c:v>
                </c:pt>
                <c:pt idx="3632">
                  <c:v>41.425313568985175</c:v>
                </c:pt>
                <c:pt idx="3633">
                  <c:v>41.436716077537056</c:v>
                </c:pt>
                <c:pt idx="3634">
                  <c:v>41.448118586088938</c:v>
                </c:pt>
                <c:pt idx="3635">
                  <c:v>41.45952109464082</c:v>
                </c:pt>
                <c:pt idx="3636">
                  <c:v>41.470923603192702</c:v>
                </c:pt>
                <c:pt idx="3637">
                  <c:v>41.482326111744584</c:v>
                </c:pt>
                <c:pt idx="3638">
                  <c:v>41.493728620296466</c:v>
                </c:pt>
                <c:pt idx="3639">
                  <c:v>41.505131128848348</c:v>
                </c:pt>
                <c:pt idx="3640">
                  <c:v>41.516533637400229</c:v>
                </c:pt>
                <c:pt idx="3641">
                  <c:v>41.527936145952111</c:v>
                </c:pt>
                <c:pt idx="3642">
                  <c:v>41.539338654503993</c:v>
                </c:pt>
                <c:pt idx="3643">
                  <c:v>41.550741163055868</c:v>
                </c:pt>
                <c:pt idx="3644">
                  <c:v>41.562143671607757</c:v>
                </c:pt>
                <c:pt idx="3645">
                  <c:v>41.573546180159639</c:v>
                </c:pt>
                <c:pt idx="3646">
                  <c:v>41.584948688711513</c:v>
                </c:pt>
                <c:pt idx="3647">
                  <c:v>41.596351197263395</c:v>
                </c:pt>
                <c:pt idx="3648">
                  <c:v>41.607753705815284</c:v>
                </c:pt>
                <c:pt idx="3649">
                  <c:v>41.619156214367159</c:v>
                </c:pt>
                <c:pt idx="3650">
                  <c:v>41.630558722919041</c:v>
                </c:pt>
                <c:pt idx="3651">
                  <c:v>41.641961231470923</c:v>
                </c:pt>
                <c:pt idx="3652">
                  <c:v>41.653363740022805</c:v>
                </c:pt>
                <c:pt idx="3653">
                  <c:v>41.664766248574686</c:v>
                </c:pt>
                <c:pt idx="3654">
                  <c:v>41.676168757126568</c:v>
                </c:pt>
                <c:pt idx="3655">
                  <c:v>41.68757126567845</c:v>
                </c:pt>
                <c:pt idx="3656">
                  <c:v>41.698973774230332</c:v>
                </c:pt>
                <c:pt idx="3657">
                  <c:v>41.710376282782214</c:v>
                </c:pt>
                <c:pt idx="3658">
                  <c:v>41.721778791334089</c:v>
                </c:pt>
                <c:pt idx="3659">
                  <c:v>41.733181299885977</c:v>
                </c:pt>
                <c:pt idx="3660">
                  <c:v>41.744583808437859</c:v>
                </c:pt>
                <c:pt idx="3661">
                  <c:v>41.755986316989741</c:v>
                </c:pt>
                <c:pt idx="3662">
                  <c:v>41.767388825541616</c:v>
                </c:pt>
                <c:pt idx="3663">
                  <c:v>41.778791334093498</c:v>
                </c:pt>
                <c:pt idx="3664">
                  <c:v>41.790193842645387</c:v>
                </c:pt>
                <c:pt idx="3665">
                  <c:v>41.801596351197261</c:v>
                </c:pt>
                <c:pt idx="3666">
                  <c:v>41.812998859749143</c:v>
                </c:pt>
                <c:pt idx="3667">
                  <c:v>41.824401368301025</c:v>
                </c:pt>
                <c:pt idx="3668">
                  <c:v>41.835803876852907</c:v>
                </c:pt>
                <c:pt idx="3669">
                  <c:v>41.847206385404789</c:v>
                </c:pt>
                <c:pt idx="3670">
                  <c:v>41.858608893956671</c:v>
                </c:pt>
                <c:pt idx="3671">
                  <c:v>41.870011402508553</c:v>
                </c:pt>
                <c:pt idx="3672">
                  <c:v>41.881413911060434</c:v>
                </c:pt>
                <c:pt idx="3673">
                  <c:v>41.892816419612316</c:v>
                </c:pt>
                <c:pt idx="3674">
                  <c:v>41.904218928164191</c:v>
                </c:pt>
                <c:pt idx="3675">
                  <c:v>41.91562143671608</c:v>
                </c:pt>
                <c:pt idx="3676">
                  <c:v>41.927023945267962</c:v>
                </c:pt>
                <c:pt idx="3677">
                  <c:v>41.938426453819837</c:v>
                </c:pt>
                <c:pt idx="3678">
                  <c:v>41.949828962371718</c:v>
                </c:pt>
                <c:pt idx="3679">
                  <c:v>41.961231470923607</c:v>
                </c:pt>
                <c:pt idx="3680">
                  <c:v>41.972633979475482</c:v>
                </c:pt>
                <c:pt idx="3681">
                  <c:v>41.984036488027364</c:v>
                </c:pt>
                <c:pt idx="3682">
                  <c:v>41.995438996579246</c:v>
                </c:pt>
                <c:pt idx="3683">
                  <c:v>42.006841505131128</c:v>
                </c:pt>
                <c:pt idx="3684">
                  <c:v>42.01824401368301</c:v>
                </c:pt>
                <c:pt idx="3685">
                  <c:v>42.029646522234891</c:v>
                </c:pt>
                <c:pt idx="3686">
                  <c:v>42.041049030786773</c:v>
                </c:pt>
                <c:pt idx="3687">
                  <c:v>42.052451539338655</c:v>
                </c:pt>
                <c:pt idx="3688">
                  <c:v>42.063854047890537</c:v>
                </c:pt>
                <c:pt idx="3689">
                  <c:v>42.075256556442419</c:v>
                </c:pt>
                <c:pt idx="3690">
                  <c:v>42.086659064994301</c:v>
                </c:pt>
                <c:pt idx="3691">
                  <c:v>42.098061573546183</c:v>
                </c:pt>
                <c:pt idx="3692">
                  <c:v>42.109464082098064</c:v>
                </c:pt>
                <c:pt idx="3693">
                  <c:v>42.120866590649939</c:v>
                </c:pt>
                <c:pt idx="3694">
                  <c:v>42.132269099201821</c:v>
                </c:pt>
                <c:pt idx="3695">
                  <c:v>42.14367160775371</c:v>
                </c:pt>
                <c:pt idx="3696">
                  <c:v>42.155074116305585</c:v>
                </c:pt>
                <c:pt idx="3697">
                  <c:v>42.166476624857467</c:v>
                </c:pt>
                <c:pt idx="3698">
                  <c:v>42.177879133409348</c:v>
                </c:pt>
                <c:pt idx="3699">
                  <c:v>42.18928164196123</c:v>
                </c:pt>
                <c:pt idx="3700">
                  <c:v>42.200684150513112</c:v>
                </c:pt>
                <c:pt idx="3701">
                  <c:v>42.212086659064994</c:v>
                </c:pt>
                <c:pt idx="3702">
                  <c:v>42.223489167616876</c:v>
                </c:pt>
                <c:pt idx="3703">
                  <c:v>42.234891676168758</c:v>
                </c:pt>
                <c:pt idx="3704">
                  <c:v>42.246294184720639</c:v>
                </c:pt>
                <c:pt idx="3705">
                  <c:v>42.257696693272514</c:v>
                </c:pt>
                <c:pt idx="3706">
                  <c:v>42.269099201824403</c:v>
                </c:pt>
                <c:pt idx="3707">
                  <c:v>42.280501710376285</c:v>
                </c:pt>
                <c:pt idx="3708">
                  <c:v>42.291904218928167</c:v>
                </c:pt>
                <c:pt idx="3709">
                  <c:v>42.303306727480042</c:v>
                </c:pt>
                <c:pt idx="3710">
                  <c:v>42.314709236031931</c:v>
                </c:pt>
                <c:pt idx="3711">
                  <c:v>42.326111744583812</c:v>
                </c:pt>
                <c:pt idx="3712">
                  <c:v>42.337514253135687</c:v>
                </c:pt>
                <c:pt idx="3713">
                  <c:v>42.348916761687569</c:v>
                </c:pt>
                <c:pt idx="3714">
                  <c:v>42.360319270239458</c:v>
                </c:pt>
                <c:pt idx="3715">
                  <c:v>42.371721778791333</c:v>
                </c:pt>
                <c:pt idx="3716">
                  <c:v>42.383124287343215</c:v>
                </c:pt>
                <c:pt idx="3717">
                  <c:v>42.394526795895096</c:v>
                </c:pt>
                <c:pt idx="3718">
                  <c:v>42.405929304446978</c:v>
                </c:pt>
                <c:pt idx="3719">
                  <c:v>42.41733181299886</c:v>
                </c:pt>
                <c:pt idx="3720">
                  <c:v>42.428734321550742</c:v>
                </c:pt>
                <c:pt idx="3721">
                  <c:v>42.440136830102624</c:v>
                </c:pt>
                <c:pt idx="3722">
                  <c:v>42.451539338654506</c:v>
                </c:pt>
                <c:pt idx="3723">
                  <c:v>42.462941847206388</c:v>
                </c:pt>
                <c:pt idx="3724">
                  <c:v>42.474344355758262</c:v>
                </c:pt>
                <c:pt idx="3725">
                  <c:v>42.485746864310144</c:v>
                </c:pt>
                <c:pt idx="3726">
                  <c:v>42.497149372862033</c:v>
                </c:pt>
                <c:pt idx="3727">
                  <c:v>42.508551881413908</c:v>
                </c:pt>
                <c:pt idx="3728">
                  <c:v>42.51995438996579</c:v>
                </c:pt>
                <c:pt idx="3729">
                  <c:v>42.531356898517672</c:v>
                </c:pt>
                <c:pt idx="3730">
                  <c:v>42.54275940706956</c:v>
                </c:pt>
                <c:pt idx="3731">
                  <c:v>42.554161915621435</c:v>
                </c:pt>
                <c:pt idx="3732">
                  <c:v>42.565564424173317</c:v>
                </c:pt>
                <c:pt idx="3733">
                  <c:v>42.576966932725199</c:v>
                </c:pt>
                <c:pt idx="3734">
                  <c:v>42.588369441277081</c:v>
                </c:pt>
                <c:pt idx="3735">
                  <c:v>42.599771949828963</c:v>
                </c:pt>
                <c:pt idx="3736">
                  <c:v>42.611174458380844</c:v>
                </c:pt>
                <c:pt idx="3737">
                  <c:v>42.622576966932726</c:v>
                </c:pt>
                <c:pt idx="3738">
                  <c:v>42.633979475484608</c:v>
                </c:pt>
                <c:pt idx="3739">
                  <c:v>42.64538198403649</c:v>
                </c:pt>
                <c:pt idx="3740">
                  <c:v>42.656784492588365</c:v>
                </c:pt>
                <c:pt idx="3741">
                  <c:v>42.668187001140254</c:v>
                </c:pt>
                <c:pt idx="3742">
                  <c:v>42.679589509692136</c:v>
                </c:pt>
                <c:pt idx="3743">
                  <c:v>42.69099201824401</c:v>
                </c:pt>
                <c:pt idx="3744">
                  <c:v>42.702394526795892</c:v>
                </c:pt>
                <c:pt idx="3745">
                  <c:v>42.713797035347781</c:v>
                </c:pt>
                <c:pt idx="3746">
                  <c:v>42.725199543899656</c:v>
                </c:pt>
                <c:pt idx="3747">
                  <c:v>42.736602052451538</c:v>
                </c:pt>
                <c:pt idx="3748">
                  <c:v>42.74800456100342</c:v>
                </c:pt>
                <c:pt idx="3749">
                  <c:v>42.759407069555301</c:v>
                </c:pt>
                <c:pt idx="3750">
                  <c:v>42.770809578107183</c:v>
                </c:pt>
                <c:pt idx="3751">
                  <c:v>42.782212086659065</c:v>
                </c:pt>
                <c:pt idx="3752">
                  <c:v>42.793614595210947</c:v>
                </c:pt>
                <c:pt idx="3753">
                  <c:v>42.805017103762829</c:v>
                </c:pt>
                <c:pt idx="3754">
                  <c:v>42.816419612314711</c:v>
                </c:pt>
                <c:pt idx="3755">
                  <c:v>42.827822120866593</c:v>
                </c:pt>
                <c:pt idx="3756">
                  <c:v>42.839224629418467</c:v>
                </c:pt>
                <c:pt idx="3757">
                  <c:v>42.850627137970356</c:v>
                </c:pt>
                <c:pt idx="3758">
                  <c:v>42.862029646522238</c:v>
                </c:pt>
                <c:pt idx="3759">
                  <c:v>42.873432155074113</c:v>
                </c:pt>
                <c:pt idx="3760">
                  <c:v>42.884834663625995</c:v>
                </c:pt>
                <c:pt idx="3761">
                  <c:v>42.896237172177884</c:v>
                </c:pt>
                <c:pt idx="3762">
                  <c:v>42.907639680729758</c:v>
                </c:pt>
                <c:pt idx="3763">
                  <c:v>42.91904218928164</c:v>
                </c:pt>
                <c:pt idx="3764">
                  <c:v>42.930444697833522</c:v>
                </c:pt>
                <c:pt idx="3765">
                  <c:v>42.941847206385404</c:v>
                </c:pt>
                <c:pt idx="3766">
                  <c:v>42.953249714937286</c:v>
                </c:pt>
                <c:pt idx="3767">
                  <c:v>42.964652223489168</c:v>
                </c:pt>
                <c:pt idx="3768">
                  <c:v>42.97605473204105</c:v>
                </c:pt>
                <c:pt idx="3769">
                  <c:v>42.987457240592931</c:v>
                </c:pt>
                <c:pt idx="3770">
                  <c:v>42.998859749144813</c:v>
                </c:pt>
                <c:pt idx="3771">
                  <c:v>43.010262257696688</c:v>
                </c:pt>
                <c:pt idx="3772">
                  <c:v>43.021664766248577</c:v>
                </c:pt>
                <c:pt idx="3773">
                  <c:v>43.033067274800459</c:v>
                </c:pt>
                <c:pt idx="3774">
                  <c:v>43.044469783352334</c:v>
                </c:pt>
                <c:pt idx="3775">
                  <c:v>43.055872291904215</c:v>
                </c:pt>
                <c:pt idx="3776">
                  <c:v>43.067274800456104</c:v>
                </c:pt>
                <c:pt idx="3777">
                  <c:v>43.078677309007986</c:v>
                </c:pt>
                <c:pt idx="3778">
                  <c:v>43.090079817559861</c:v>
                </c:pt>
                <c:pt idx="3779">
                  <c:v>43.101482326111743</c:v>
                </c:pt>
                <c:pt idx="3780">
                  <c:v>43.112884834663632</c:v>
                </c:pt>
                <c:pt idx="3781">
                  <c:v>43.124287343215506</c:v>
                </c:pt>
                <c:pt idx="3782">
                  <c:v>43.135689851767388</c:v>
                </c:pt>
                <c:pt idx="3783">
                  <c:v>43.14709236031927</c:v>
                </c:pt>
                <c:pt idx="3784">
                  <c:v>43.158494868871152</c:v>
                </c:pt>
                <c:pt idx="3785">
                  <c:v>43.169897377423034</c:v>
                </c:pt>
                <c:pt idx="3786">
                  <c:v>43.181299885974916</c:v>
                </c:pt>
                <c:pt idx="3787">
                  <c:v>43.19270239452679</c:v>
                </c:pt>
                <c:pt idx="3788">
                  <c:v>43.204104903078679</c:v>
                </c:pt>
                <c:pt idx="3789">
                  <c:v>43.215507411630561</c:v>
                </c:pt>
                <c:pt idx="3790">
                  <c:v>43.226909920182436</c:v>
                </c:pt>
                <c:pt idx="3791">
                  <c:v>43.238312428734318</c:v>
                </c:pt>
                <c:pt idx="3792">
                  <c:v>43.249714937286207</c:v>
                </c:pt>
                <c:pt idx="3793">
                  <c:v>43.261117445838082</c:v>
                </c:pt>
                <c:pt idx="3794">
                  <c:v>43.272519954389963</c:v>
                </c:pt>
                <c:pt idx="3795">
                  <c:v>43.283922462941845</c:v>
                </c:pt>
                <c:pt idx="3796">
                  <c:v>43.295324971493727</c:v>
                </c:pt>
                <c:pt idx="3797">
                  <c:v>43.306727480045609</c:v>
                </c:pt>
                <c:pt idx="3798">
                  <c:v>43.318129988597491</c:v>
                </c:pt>
                <c:pt idx="3799">
                  <c:v>43.329532497149373</c:v>
                </c:pt>
                <c:pt idx="3800">
                  <c:v>43.340935005701255</c:v>
                </c:pt>
                <c:pt idx="3801">
                  <c:v>43.352337514253136</c:v>
                </c:pt>
                <c:pt idx="3802">
                  <c:v>43.363740022805018</c:v>
                </c:pt>
                <c:pt idx="3803">
                  <c:v>43.3751425313569</c:v>
                </c:pt>
                <c:pt idx="3804">
                  <c:v>43.386545039908782</c:v>
                </c:pt>
                <c:pt idx="3805">
                  <c:v>43.397947548460664</c:v>
                </c:pt>
                <c:pt idx="3806">
                  <c:v>43.409350057012539</c:v>
                </c:pt>
                <c:pt idx="3807">
                  <c:v>43.420752565564428</c:v>
                </c:pt>
                <c:pt idx="3808">
                  <c:v>43.432155074116309</c:v>
                </c:pt>
                <c:pt idx="3809">
                  <c:v>43.443557582668184</c:v>
                </c:pt>
                <c:pt idx="3810">
                  <c:v>43.454960091220066</c:v>
                </c:pt>
                <c:pt idx="3811">
                  <c:v>43.466362599771955</c:v>
                </c:pt>
                <c:pt idx="3812">
                  <c:v>43.47776510832383</c:v>
                </c:pt>
                <c:pt idx="3813">
                  <c:v>43.489167616875712</c:v>
                </c:pt>
                <c:pt idx="3814">
                  <c:v>43.500570125427593</c:v>
                </c:pt>
                <c:pt idx="3815">
                  <c:v>43.511972633979475</c:v>
                </c:pt>
                <c:pt idx="3816">
                  <c:v>43.523375142531357</c:v>
                </c:pt>
                <c:pt idx="3817">
                  <c:v>43.534777651083239</c:v>
                </c:pt>
                <c:pt idx="3818">
                  <c:v>43.546180159635114</c:v>
                </c:pt>
                <c:pt idx="3819">
                  <c:v>43.557582668187003</c:v>
                </c:pt>
                <c:pt idx="3820">
                  <c:v>43.568985176738884</c:v>
                </c:pt>
                <c:pt idx="3821">
                  <c:v>43.580387685290759</c:v>
                </c:pt>
                <c:pt idx="3822">
                  <c:v>43.591790193842641</c:v>
                </c:pt>
                <c:pt idx="3823">
                  <c:v>43.60319270239453</c:v>
                </c:pt>
                <c:pt idx="3824">
                  <c:v>43.614595210946412</c:v>
                </c:pt>
                <c:pt idx="3825">
                  <c:v>43.625997719498287</c:v>
                </c:pt>
                <c:pt idx="3826">
                  <c:v>43.637400228050168</c:v>
                </c:pt>
                <c:pt idx="3827">
                  <c:v>43.648802736602057</c:v>
                </c:pt>
                <c:pt idx="3828">
                  <c:v>43.660205245153932</c:v>
                </c:pt>
                <c:pt idx="3829">
                  <c:v>43.671607753705814</c:v>
                </c:pt>
                <c:pt idx="3830">
                  <c:v>43.683010262257696</c:v>
                </c:pt>
                <c:pt idx="3831">
                  <c:v>43.694412770809578</c:v>
                </c:pt>
                <c:pt idx="3832">
                  <c:v>43.70581527936146</c:v>
                </c:pt>
                <c:pt idx="3833">
                  <c:v>43.717217787913341</c:v>
                </c:pt>
                <c:pt idx="3834">
                  <c:v>43.728620296465223</c:v>
                </c:pt>
                <c:pt idx="3835">
                  <c:v>43.740022805017105</c:v>
                </c:pt>
                <c:pt idx="3836">
                  <c:v>43.751425313568987</c:v>
                </c:pt>
                <c:pt idx="3837">
                  <c:v>43.762827822120862</c:v>
                </c:pt>
                <c:pt idx="3838">
                  <c:v>43.774230330672751</c:v>
                </c:pt>
                <c:pt idx="3839">
                  <c:v>43.785632839224633</c:v>
                </c:pt>
                <c:pt idx="3840">
                  <c:v>43.797035347776507</c:v>
                </c:pt>
                <c:pt idx="3841">
                  <c:v>43.808437856328389</c:v>
                </c:pt>
                <c:pt idx="3842">
                  <c:v>43.819840364880278</c:v>
                </c:pt>
                <c:pt idx="3843">
                  <c:v>43.831242873432153</c:v>
                </c:pt>
                <c:pt idx="3844">
                  <c:v>43.842645381984035</c:v>
                </c:pt>
                <c:pt idx="3845">
                  <c:v>43.854047890535917</c:v>
                </c:pt>
                <c:pt idx="3846">
                  <c:v>43.865450399087806</c:v>
                </c:pt>
                <c:pt idx="3847">
                  <c:v>43.87685290763968</c:v>
                </c:pt>
                <c:pt idx="3848">
                  <c:v>43.888255416191562</c:v>
                </c:pt>
                <c:pt idx="3849">
                  <c:v>43.899657924743444</c:v>
                </c:pt>
                <c:pt idx="3850">
                  <c:v>43.911060433295326</c:v>
                </c:pt>
                <c:pt idx="3851">
                  <c:v>43.922462941847208</c:v>
                </c:pt>
                <c:pt idx="3852">
                  <c:v>43.93386545039909</c:v>
                </c:pt>
                <c:pt idx="3853">
                  <c:v>43.945267958950964</c:v>
                </c:pt>
                <c:pt idx="3854">
                  <c:v>43.956670467502853</c:v>
                </c:pt>
                <c:pt idx="3855">
                  <c:v>43.968072976054735</c:v>
                </c:pt>
                <c:pt idx="3856">
                  <c:v>43.97947548460661</c:v>
                </c:pt>
                <c:pt idx="3857">
                  <c:v>43.990877993158492</c:v>
                </c:pt>
                <c:pt idx="3858">
                  <c:v>44.002280501710381</c:v>
                </c:pt>
                <c:pt idx="3859">
                  <c:v>44.013683010262255</c:v>
                </c:pt>
                <c:pt idx="3860">
                  <c:v>44.025085518814137</c:v>
                </c:pt>
                <c:pt idx="3861">
                  <c:v>44.036488027366019</c:v>
                </c:pt>
                <c:pt idx="3862">
                  <c:v>44.047890535917901</c:v>
                </c:pt>
                <c:pt idx="3863">
                  <c:v>44.059293044469783</c:v>
                </c:pt>
                <c:pt idx="3864">
                  <c:v>44.070695553021665</c:v>
                </c:pt>
                <c:pt idx="3865">
                  <c:v>44.082098061573546</c:v>
                </c:pt>
                <c:pt idx="3866">
                  <c:v>44.093500570125428</c:v>
                </c:pt>
                <c:pt idx="3867">
                  <c:v>44.10490307867731</c:v>
                </c:pt>
                <c:pt idx="3868">
                  <c:v>44.116305587229192</c:v>
                </c:pt>
                <c:pt idx="3869">
                  <c:v>44.127708095781074</c:v>
                </c:pt>
                <c:pt idx="3870">
                  <c:v>44.139110604332956</c:v>
                </c:pt>
                <c:pt idx="3871">
                  <c:v>44.150513112884838</c:v>
                </c:pt>
                <c:pt idx="3872">
                  <c:v>44.161915621436712</c:v>
                </c:pt>
                <c:pt idx="3873">
                  <c:v>44.173318129988601</c:v>
                </c:pt>
                <c:pt idx="3874">
                  <c:v>44.184720638540483</c:v>
                </c:pt>
                <c:pt idx="3875">
                  <c:v>44.196123147092358</c:v>
                </c:pt>
                <c:pt idx="3876">
                  <c:v>44.20752565564424</c:v>
                </c:pt>
                <c:pt idx="3877">
                  <c:v>44.218928164196129</c:v>
                </c:pt>
                <c:pt idx="3878">
                  <c:v>44.230330672748003</c:v>
                </c:pt>
                <c:pt idx="3879">
                  <c:v>44.241733181299885</c:v>
                </c:pt>
                <c:pt idx="3880">
                  <c:v>44.253135689851767</c:v>
                </c:pt>
                <c:pt idx="3881">
                  <c:v>44.264538198403649</c:v>
                </c:pt>
                <c:pt idx="3882">
                  <c:v>44.275940706955531</c:v>
                </c:pt>
                <c:pt idx="3883">
                  <c:v>44.287343215507413</c:v>
                </c:pt>
                <c:pt idx="3884">
                  <c:v>44.298745724059287</c:v>
                </c:pt>
                <c:pt idx="3885">
                  <c:v>44.310148232611176</c:v>
                </c:pt>
                <c:pt idx="3886">
                  <c:v>44.321550741163058</c:v>
                </c:pt>
                <c:pt idx="3887">
                  <c:v>44.332953249714933</c:v>
                </c:pt>
                <c:pt idx="3888">
                  <c:v>44.344355758266815</c:v>
                </c:pt>
                <c:pt idx="3889">
                  <c:v>44.355758266818704</c:v>
                </c:pt>
                <c:pt idx="3890">
                  <c:v>44.367160775370579</c:v>
                </c:pt>
                <c:pt idx="3891">
                  <c:v>44.37856328392246</c:v>
                </c:pt>
                <c:pt idx="3892">
                  <c:v>44.389965792474342</c:v>
                </c:pt>
                <c:pt idx="3893">
                  <c:v>44.401368301026231</c:v>
                </c:pt>
                <c:pt idx="3894">
                  <c:v>44.412770809578106</c:v>
                </c:pt>
                <c:pt idx="3895">
                  <c:v>44.424173318129988</c:v>
                </c:pt>
                <c:pt idx="3896">
                  <c:v>44.43557582668187</c:v>
                </c:pt>
                <c:pt idx="3897">
                  <c:v>44.446978335233752</c:v>
                </c:pt>
                <c:pt idx="3898">
                  <c:v>44.458380843785633</c:v>
                </c:pt>
                <c:pt idx="3899">
                  <c:v>44.469783352337515</c:v>
                </c:pt>
                <c:pt idx="3900">
                  <c:v>44.481185860889397</c:v>
                </c:pt>
                <c:pt idx="3901">
                  <c:v>44.492588369441279</c:v>
                </c:pt>
                <c:pt idx="3902">
                  <c:v>44.503990877993161</c:v>
                </c:pt>
                <c:pt idx="3903">
                  <c:v>44.515393386545036</c:v>
                </c:pt>
                <c:pt idx="3904">
                  <c:v>44.526795895096924</c:v>
                </c:pt>
                <c:pt idx="3905">
                  <c:v>44.538198403648806</c:v>
                </c:pt>
                <c:pt idx="3906">
                  <c:v>44.549600912200681</c:v>
                </c:pt>
                <c:pt idx="3907">
                  <c:v>44.561003420752563</c:v>
                </c:pt>
                <c:pt idx="3908">
                  <c:v>44.572405929304452</c:v>
                </c:pt>
                <c:pt idx="3909">
                  <c:v>44.583808437856327</c:v>
                </c:pt>
                <c:pt idx="3910">
                  <c:v>44.595210946408208</c:v>
                </c:pt>
                <c:pt idx="3911">
                  <c:v>44.60661345496009</c:v>
                </c:pt>
                <c:pt idx="3912">
                  <c:v>44.618015963511972</c:v>
                </c:pt>
                <c:pt idx="3913">
                  <c:v>44.629418472063854</c:v>
                </c:pt>
                <c:pt idx="3914">
                  <c:v>44.640820980615736</c:v>
                </c:pt>
                <c:pt idx="3915">
                  <c:v>44.652223489167618</c:v>
                </c:pt>
                <c:pt idx="3916">
                  <c:v>44.6636259977195</c:v>
                </c:pt>
                <c:pt idx="3917">
                  <c:v>44.675028506271381</c:v>
                </c:pt>
                <c:pt idx="3918">
                  <c:v>44.686431014823263</c:v>
                </c:pt>
                <c:pt idx="3919">
                  <c:v>44.697833523375138</c:v>
                </c:pt>
                <c:pt idx="3920">
                  <c:v>44.709236031927027</c:v>
                </c:pt>
                <c:pt idx="3921">
                  <c:v>44.720638540478909</c:v>
                </c:pt>
                <c:pt idx="3922">
                  <c:v>44.732041049030784</c:v>
                </c:pt>
                <c:pt idx="3923">
                  <c:v>44.743443557582665</c:v>
                </c:pt>
                <c:pt idx="3924">
                  <c:v>44.754846066134554</c:v>
                </c:pt>
                <c:pt idx="3925">
                  <c:v>44.766248574686429</c:v>
                </c:pt>
                <c:pt idx="3926">
                  <c:v>44.777651083238311</c:v>
                </c:pt>
                <c:pt idx="3927">
                  <c:v>44.789053591790193</c:v>
                </c:pt>
                <c:pt idx="3928">
                  <c:v>44.800456100342075</c:v>
                </c:pt>
                <c:pt idx="3929">
                  <c:v>44.811858608893957</c:v>
                </c:pt>
                <c:pt idx="3930">
                  <c:v>44.823261117445838</c:v>
                </c:pt>
                <c:pt idx="3931">
                  <c:v>44.83466362599772</c:v>
                </c:pt>
                <c:pt idx="3932">
                  <c:v>44.846066134549602</c:v>
                </c:pt>
                <c:pt idx="3933">
                  <c:v>44.857468643101484</c:v>
                </c:pt>
                <c:pt idx="3934">
                  <c:v>44.868871151653359</c:v>
                </c:pt>
                <c:pt idx="3935">
                  <c:v>44.880273660205248</c:v>
                </c:pt>
                <c:pt idx="3936">
                  <c:v>44.89167616875713</c:v>
                </c:pt>
                <c:pt idx="3937">
                  <c:v>44.903078677309011</c:v>
                </c:pt>
                <c:pt idx="3938">
                  <c:v>44.914481185860886</c:v>
                </c:pt>
                <c:pt idx="3939">
                  <c:v>44.925883694412775</c:v>
                </c:pt>
                <c:pt idx="3940">
                  <c:v>44.937286202964657</c:v>
                </c:pt>
                <c:pt idx="3941">
                  <c:v>44.948688711516532</c:v>
                </c:pt>
                <c:pt idx="3942">
                  <c:v>44.960091220068414</c:v>
                </c:pt>
                <c:pt idx="3943">
                  <c:v>44.971493728620295</c:v>
                </c:pt>
                <c:pt idx="3944">
                  <c:v>44.982896237172177</c:v>
                </c:pt>
                <c:pt idx="3945">
                  <c:v>44.994298745724059</c:v>
                </c:pt>
                <c:pt idx="3946">
                  <c:v>45.005701254275941</c:v>
                </c:pt>
                <c:pt idx="3947">
                  <c:v>45.017103762827823</c:v>
                </c:pt>
                <c:pt idx="3948">
                  <c:v>45.028506271379705</c:v>
                </c:pt>
                <c:pt idx="3949">
                  <c:v>45.039908779931586</c:v>
                </c:pt>
                <c:pt idx="3950">
                  <c:v>45.051311288483461</c:v>
                </c:pt>
                <c:pt idx="3951">
                  <c:v>45.06271379703535</c:v>
                </c:pt>
                <c:pt idx="3952">
                  <c:v>45.074116305587232</c:v>
                </c:pt>
                <c:pt idx="3953">
                  <c:v>45.085518814139107</c:v>
                </c:pt>
                <c:pt idx="3954">
                  <c:v>45.096921322690989</c:v>
                </c:pt>
                <c:pt idx="3955">
                  <c:v>45.108323831242878</c:v>
                </c:pt>
                <c:pt idx="3956">
                  <c:v>45.119726339794752</c:v>
                </c:pt>
                <c:pt idx="3957">
                  <c:v>45.131128848346634</c:v>
                </c:pt>
                <c:pt idx="3958">
                  <c:v>45.142531356898516</c:v>
                </c:pt>
                <c:pt idx="3959">
                  <c:v>45.153933865450398</c:v>
                </c:pt>
                <c:pt idx="3960">
                  <c:v>45.16533637400228</c:v>
                </c:pt>
                <c:pt idx="3961">
                  <c:v>45.176738882554162</c:v>
                </c:pt>
                <c:pt idx="3962">
                  <c:v>45.188141391106043</c:v>
                </c:pt>
                <c:pt idx="3963">
                  <c:v>45.199543899657925</c:v>
                </c:pt>
                <c:pt idx="3964">
                  <c:v>45.210946408209807</c:v>
                </c:pt>
                <c:pt idx="3965">
                  <c:v>45.222348916761689</c:v>
                </c:pt>
                <c:pt idx="3966">
                  <c:v>45.233751425313571</c:v>
                </c:pt>
                <c:pt idx="3967">
                  <c:v>45.245153933865453</c:v>
                </c:pt>
                <c:pt idx="3968">
                  <c:v>45.256556442417335</c:v>
                </c:pt>
                <c:pt idx="3969">
                  <c:v>45.267958950969209</c:v>
                </c:pt>
                <c:pt idx="3970">
                  <c:v>45.279361459521098</c:v>
                </c:pt>
                <c:pt idx="3971">
                  <c:v>45.29076396807298</c:v>
                </c:pt>
                <c:pt idx="3972">
                  <c:v>45.302166476624855</c:v>
                </c:pt>
                <c:pt idx="3973">
                  <c:v>45.313568985176737</c:v>
                </c:pt>
                <c:pt idx="3974">
                  <c:v>45.324971493728619</c:v>
                </c:pt>
                <c:pt idx="3975">
                  <c:v>45.3363740022805</c:v>
                </c:pt>
                <c:pt idx="3976">
                  <c:v>45.347776510832382</c:v>
                </c:pt>
                <c:pt idx="3977">
                  <c:v>45.359179019384264</c:v>
                </c:pt>
                <c:pt idx="3978">
                  <c:v>45.370581527936146</c:v>
                </c:pt>
                <c:pt idx="3979">
                  <c:v>45.381984036488028</c:v>
                </c:pt>
                <c:pt idx="3980">
                  <c:v>45.39338654503991</c:v>
                </c:pt>
                <c:pt idx="3981">
                  <c:v>45.404789053591784</c:v>
                </c:pt>
                <c:pt idx="3982">
                  <c:v>45.416191562143673</c:v>
                </c:pt>
                <c:pt idx="3983">
                  <c:v>45.427594070695555</c:v>
                </c:pt>
                <c:pt idx="3984">
                  <c:v>45.438996579247437</c:v>
                </c:pt>
                <c:pt idx="3985">
                  <c:v>45.450399087799312</c:v>
                </c:pt>
                <c:pt idx="3986">
                  <c:v>45.461801596351201</c:v>
                </c:pt>
                <c:pt idx="3987">
                  <c:v>45.473204104903083</c:v>
                </c:pt>
                <c:pt idx="3988">
                  <c:v>45.484606613454957</c:v>
                </c:pt>
                <c:pt idx="3989">
                  <c:v>45.496009122006839</c:v>
                </c:pt>
                <c:pt idx="3990">
                  <c:v>45.507411630558728</c:v>
                </c:pt>
                <c:pt idx="3991">
                  <c:v>45.518814139110603</c:v>
                </c:pt>
                <c:pt idx="3992">
                  <c:v>45.530216647662485</c:v>
                </c:pt>
                <c:pt idx="3993">
                  <c:v>45.541619156214367</c:v>
                </c:pt>
                <c:pt idx="3994">
                  <c:v>45.553021664766248</c:v>
                </c:pt>
                <c:pt idx="3995">
                  <c:v>45.56442417331813</c:v>
                </c:pt>
                <c:pt idx="3996">
                  <c:v>45.575826681870012</c:v>
                </c:pt>
                <c:pt idx="3997">
                  <c:v>45.587229190421894</c:v>
                </c:pt>
                <c:pt idx="3998">
                  <c:v>45.598631698973776</c:v>
                </c:pt>
                <c:pt idx="3999">
                  <c:v>45.610034207525658</c:v>
                </c:pt>
                <c:pt idx="4000">
                  <c:v>45.621436716077532</c:v>
                </c:pt>
                <c:pt idx="4001">
                  <c:v>45.632839224629421</c:v>
                </c:pt>
                <c:pt idx="4002">
                  <c:v>45.644241733181303</c:v>
                </c:pt>
                <c:pt idx="4003">
                  <c:v>45.655644241733178</c:v>
                </c:pt>
                <c:pt idx="4004">
                  <c:v>45.66704675028506</c:v>
                </c:pt>
                <c:pt idx="4005">
                  <c:v>45.678449258836942</c:v>
                </c:pt>
                <c:pt idx="4006">
                  <c:v>45.689851767388831</c:v>
                </c:pt>
                <c:pt idx="4007">
                  <c:v>45.701254275940705</c:v>
                </c:pt>
                <c:pt idx="4008">
                  <c:v>45.712656784492587</c:v>
                </c:pt>
                <c:pt idx="4009">
                  <c:v>45.724059293044469</c:v>
                </c:pt>
                <c:pt idx="4010">
                  <c:v>45.735461801596351</c:v>
                </c:pt>
                <c:pt idx="4011">
                  <c:v>45.746864310148233</c:v>
                </c:pt>
                <c:pt idx="4012">
                  <c:v>45.758266818700115</c:v>
                </c:pt>
                <c:pt idx="4013">
                  <c:v>45.769669327251997</c:v>
                </c:pt>
                <c:pt idx="4014">
                  <c:v>45.781071835803878</c:v>
                </c:pt>
                <c:pt idx="4015">
                  <c:v>45.79247434435576</c:v>
                </c:pt>
                <c:pt idx="4016">
                  <c:v>45.803876852907635</c:v>
                </c:pt>
                <c:pt idx="4017">
                  <c:v>45.815279361459524</c:v>
                </c:pt>
                <c:pt idx="4018">
                  <c:v>45.826681870011406</c:v>
                </c:pt>
                <c:pt idx="4019">
                  <c:v>45.838084378563281</c:v>
                </c:pt>
                <c:pt idx="4020">
                  <c:v>45.849486887115162</c:v>
                </c:pt>
                <c:pt idx="4021">
                  <c:v>45.860889395667051</c:v>
                </c:pt>
                <c:pt idx="4022">
                  <c:v>45.872291904218926</c:v>
                </c:pt>
                <c:pt idx="4023">
                  <c:v>45.883694412770808</c:v>
                </c:pt>
                <c:pt idx="4024">
                  <c:v>45.89509692132269</c:v>
                </c:pt>
                <c:pt idx="4025">
                  <c:v>45.906499429874572</c:v>
                </c:pt>
                <c:pt idx="4026">
                  <c:v>45.917901938426454</c:v>
                </c:pt>
                <c:pt idx="4027">
                  <c:v>45.929304446978335</c:v>
                </c:pt>
                <c:pt idx="4028">
                  <c:v>45.940706955530217</c:v>
                </c:pt>
                <c:pt idx="4029">
                  <c:v>45.952109464082099</c:v>
                </c:pt>
                <c:pt idx="4030">
                  <c:v>45.963511972633981</c:v>
                </c:pt>
                <c:pt idx="4031">
                  <c:v>45.974914481185863</c:v>
                </c:pt>
                <c:pt idx="4032">
                  <c:v>45.986316989737745</c:v>
                </c:pt>
                <c:pt idx="4033">
                  <c:v>45.997719498289626</c:v>
                </c:pt>
                <c:pt idx="4034">
                  <c:v>46.009122006841508</c:v>
                </c:pt>
                <c:pt idx="4035">
                  <c:v>46.020524515393383</c:v>
                </c:pt>
                <c:pt idx="4036">
                  <c:v>46.031927023945265</c:v>
                </c:pt>
                <c:pt idx="4037">
                  <c:v>46.043329532497154</c:v>
                </c:pt>
                <c:pt idx="4038">
                  <c:v>46.054732041049029</c:v>
                </c:pt>
                <c:pt idx="4039">
                  <c:v>46.06613454960091</c:v>
                </c:pt>
                <c:pt idx="4040">
                  <c:v>46.077537058152792</c:v>
                </c:pt>
                <c:pt idx="4041">
                  <c:v>46.088939566704674</c:v>
                </c:pt>
                <c:pt idx="4042">
                  <c:v>46.100342075256556</c:v>
                </c:pt>
                <c:pt idx="4043">
                  <c:v>46.111744583808438</c:v>
                </c:pt>
                <c:pt idx="4044">
                  <c:v>46.12314709236032</c:v>
                </c:pt>
                <c:pt idx="4045">
                  <c:v>46.134549600912202</c:v>
                </c:pt>
                <c:pt idx="4046">
                  <c:v>46.145952109464083</c:v>
                </c:pt>
                <c:pt idx="4047">
                  <c:v>46.157354618015958</c:v>
                </c:pt>
                <c:pt idx="4048">
                  <c:v>46.168757126567847</c:v>
                </c:pt>
                <c:pt idx="4049">
                  <c:v>46.180159635119729</c:v>
                </c:pt>
                <c:pt idx="4050">
                  <c:v>46.191562143671604</c:v>
                </c:pt>
                <c:pt idx="4051">
                  <c:v>46.202964652223486</c:v>
                </c:pt>
                <c:pt idx="4052">
                  <c:v>46.214367160775375</c:v>
                </c:pt>
                <c:pt idx="4053">
                  <c:v>46.225769669327256</c:v>
                </c:pt>
                <c:pt idx="4054">
                  <c:v>46.237172177879131</c:v>
                </c:pt>
                <c:pt idx="4055">
                  <c:v>46.248574686431013</c:v>
                </c:pt>
                <c:pt idx="4056">
                  <c:v>46.259977194982902</c:v>
                </c:pt>
                <c:pt idx="4057">
                  <c:v>46.271379703534777</c:v>
                </c:pt>
                <c:pt idx="4058">
                  <c:v>46.282782212086659</c:v>
                </c:pt>
                <c:pt idx="4059">
                  <c:v>46.29418472063854</c:v>
                </c:pt>
                <c:pt idx="4060">
                  <c:v>46.305587229190422</c:v>
                </c:pt>
                <c:pt idx="4061">
                  <c:v>46.316989737742304</c:v>
                </c:pt>
                <c:pt idx="4062">
                  <c:v>46.328392246294186</c:v>
                </c:pt>
                <c:pt idx="4063">
                  <c:v>46.339794754846068</c:v>
                </c:pt>
                <c:pt idx="4064">
                  <c:v>46.35119726339795</c:v>
                </c:pt>
                <c:pt idx="4065">
                  <c:v>46.362599771949832</c:v>
                </c:pt>
                <c:pt idx="4066">
                  <c:v>46.374002280501706</c:v>
                </c:pt>
                <c:pt idx="4067">
                  <c:v>46.385404789053588</c:v>
                </c:pt>
                <c:pt idx="4068">
                  <c:v>46.396807297605477</c:v>
                </c:pt>
                <c:pt idx="4069">
                  <c:v>46.408209806157352</c:v>
                </c:pt>
                <c:pt idx="4070">
                  <c:v>46.419612314709234</c:v>
                </c:pt>
                <c:pt idx="4071">
                  <c:v>46.431014823261116</c:v>
                </c:pt>
                <c:pt idx="4072">
                  <c:v>46.442417331812997</c:v>
                </c:pt>
                <c:pt idx="4073">
                  <c:v>46.453819840364879</c:v>
                </c:pt>
                <c:pt idx="4074">
                  <c:v>46.465222348916761</c:v>
                </c:pt>
                <c:pt idx="4075">
                  <c:v>46.476624857468643</c:v>
                </c:pt>
                <c:pt idx="4076">
                  <c:v>46.488027366020525</c:v>
                </c:pt>
                <c:pt idx="4077">
                  <c:v>46.499429874572407</c:v>
                </c:pt>
                <c:pt idx="4078">
                  <c:v>46.510832383124288</c:v>
                </c:pt>
                <c:pt idx="4079">
                  <c:v>46.52223489167617</c:v>
                </c:pt>
                <c:pt idx="4080">
                  <c:v>46.533637400228052</c:v>
                </c:pt>
                <c:pt idx="4081">
                  <c:v>46.545039908779934</c:v>
                </c:pt>
                <c:pt idx="4082">
                  <c:v>46.556442417331809</c:v>
                </c:pt>
                <c:pt idx="4083">
                  <c:v>46.567844925883698</c:v>
                </c:pt>
                <c:pt idx="4084">
                  <c:v>46.57924743443558</c:v>
                </c:pt>
                <c:pt idx="4085">
                  <c:v>46.590649942987454</c:v>
                </c:pt>
                <c:pt idx="4086">
                  <c:v>46.602052451539336</c:v>
                </c:pt>
                <c:pt idx="4087">
                  <c:v>46.613454960091225</c:v>
                </c:pt>
                <c:pt idx="4088">
                  <c:v>46.6248574686431</c:v>
                </c:pt>
                <c:pt idx="4089">
                  <c:v>46.636259977194982</c:v>
                </c:pt>
                <c:pt idx="4090">
                  <c:v>46.647662485746864</c:v>
                </c:pt>
                <c:pt idx="4091">
                  <c:v>46.659064994298745</c:v>
                </c:pt>
                <c:pt idx="4092">
                  <c:v>46.670467502850627</c:v>
                </c:pt>
                <c:pt idx="4093">
                  <c:v>46.681870011402509</c:v>
                </c:pt>
                <c:pt idx="4094">
                  <c:v>46.693272519954391</c:v>
                </c:pt>
                <c:pt idx="4095">
                  <c:v>46.704675028506273</c:v>
                </c:pt>
                <c:pt idx="4096">
                  <c:v>46.716077537058155</c:v>
                </c:pt>
                <c:pt idx="4097">
                  <c:v>46.727480045610029</c:v>
                </c:pt>
                <c:pt idx="4098">
                  <c:v>46.738882554161911</c:v>
                </c:pt>
                <c:pt idx="4099">
                  <c:v>46.7502850627138</c:v>
                </c:pt>
                <c:pt idx="4100">
                  <c:v>46.761687571265682</c:v>
                </c:pt>
                <c:pt idx="4101">
                  <c:v>46.773090079817557</c:v>
                </c:pt>
                <c:pt idx="4102">
                  <c:v>46.784492588369439</c:v>
                </c:pt>
                <c:pt idx="4103">
                  <c:v>46.795895096921328</c:v>
                </c:pt>
                <c:pt idx="4104">
                  <c:v>46.807297605473202</c:v>
                </c:pt>
                <c:pt idx="4105">
                  <c:v>46.818700114025084</c:v>
                </c:pt>
                <c:pt idx="4106">
                  <c:v>46.830102622576966</c:v>
                </c:pt>
                <c:pt idx="4107">
                  <c:v>46.841505131128848</c:v>
                </c:pt>
                <c:pt idx="4108">
                  <c:v>46.85290763968073</c:v>
                </c:pt>
                <c:pt idx="4109">
                  <c:v>46.864310148232612</c:v>
                </c:pt>
                <c:pt idx="4110">
                  <c:v>46.875712656784494</c:v>
                </c:pt>
                <c:pt idx="4111">
                  <c:v>46.887115165336375</c:v>
                </c:pt>
                <c:pt idx="4112">
                  <c:v>46.898517673888257</c:v>
                </c:pt>
                <c:pt idx="4113">
                  <c:v>46.909920182440132</c:v>
                </c:pt>
                <c:pt idx="4114">
                  <c:v>46.921322690992021</c:v>
                </c:pt>
                <c:pt idx="4115">
                  <c:v>46.932725199543903</c:v>
                </c:pt>
                <c:pt idx="4116">
                  <c:v>46.944127708095778</c:v>
                </c:pt>
                <c:pt idx="4117">
                  <c:v>46.955530216647659</c:v>
                </c:pt>
                <c:pt idx="4118">
                  <c:v>46.966932725199548</c:v>
                </c:pt>
                <c:pt idx="4119">
                  <c:v>46.978335233751423</c:v>
                </c:pt>
                <c:pt idx="4120">
                  <c:v>46.989737742303305</c:v>
                </c:pt>
                <c:pt idx="4121">
                  <c:v>47.001140250855187</c:v>
                </c:pt>
                <c:pt idx="4122">
                  <c:v>47.012542759407069</c:v>
                </c:pt>
                <c:pt idx="4123">
                  <c:v>47.02394526795895</c:v>
                </c:pt>
                <c:pt idx="4124">
                  <c:v>47.035347776510832</c:v>
                </c:pt>
                <c:pt idx="4125">
                  <c:v>47.046750285062714</c:v>
                </c:pt>
                <c:pt idx="4126">
                  <c:v>47.058152793614596</c:v>
                </c:pt>
                <c:pt idx="4127">
                  <c:v>47.069555302166478</c:v>
                </c:pt>
                <c:pt idx="4128">
                  <c:v>47.08095781071836</c:v>
                </c:pt>
                <c:pt idx="4129">
                  <c:v>47.092360319270234</c:v>
                </c:pt>
                <c:pt idx="4130">
                  <c:v>47.103762827822123</c:v>
                </c:pt>
                <c:pt idx="4131">
                  <c:v>47.115165336374005</c:v>
                </c:pt>
                <c:pt idx="4132">
                  <c:v>47.12656784492588</c:v>
                </c:pt>
                <c:pt idx="4133">
                  <c:v>47.137970353477762</c:v>
                </c:pt>
                <c:pt idx="4134">
                  <c:v>47.149372862029651</c:v>
                </c:pt>
                <c:pt idx="4135">
                  <c:v>47.160775370581526</c:v>
                </c:pt>
                <c:pt idx="4136">
                  <c:v>47.172177879133407</c:v>
                </c:pt>
                <c:pt idx="4137">
                  <c:v>47.183580387685289</c:v>
                </c:pt>
                <c:pt idx="4138">
                  <c:v>47.194982896237171</c:v>
                </c:pt>
                <c:pt idx="4139">
                  <c:v>47.206385404789053</c:v>
                </c:pt>
                <c:pt idx="4140">
                  <c:v>47.217787913340935</c:v>
                </c:pt>
                <c:pt idx="4141">
                  <c:v>47.229190421892817</c:v>
                </c:pt>
                <c:pt idx="4142">
                  <c:v>47.240592930444699</c:v>
                </c:pt>
                <c:pt idx="4143">
                  <c:v>47.25199543899658</c:v>
                </c:pt>
                <c:pt idx="4144">
                  <c:v>47.263397947548462</c:v>
                </c:pt>
                <c:pt idx="4145">
                  <c:v>47.274800456100344</c:v>
                </c:pt>
                <c:pt idx="4146">
                  <c:v>47.286202964652226</c:v>
                </c:pt>
                <c:pt idx="4147">
                  <c:v>47.297605473204108</c:v>
                </c:pt>
                <c:pt idx="4148">
                  <c:v>47.309007981755983</c:v>
                </c:pt>
                <c:pt idx="4149">
                  <c:v>47.320410490307871</c:v>
                </c:pt>
                <c:pt idx="4150">
                  <c:v>47.331812998859753</c:v>
                </c:pt>
                <c:pt idx="4151">
                  <c:v>47.343215507411628</c:v>
                </c:pt>
                <c:pt idx="4152">
                  <c:v>47.35461801596351</c:v>
                </c:pt>
                <c:pt idx="4153">
                  <c:v>47.366020524515392</c:v>
                </c:pt>
                <c:pt idx="4154">
                  <c:v>47.377423033067274</c:v>
                </c:pt>
                <c:pt idx="4155">
                  <c:v>47.388825541619156</c:v>
                </c:pt>
                <c:pt idx="4156">
                  <c:v>47.400228050171037</c:v>
                </c:pt>
                <c:pt idx="4157">
                  <c:v>47.411630558722919</c:v>
                </c:pt>
                <c:pt idx="4158">
                  <c:v>47.423033067274801</c:v>
                </c:pt>
                <c:pt idx="4159">
                  <c:v>47.434435575826683</c:v>
                </c:pt>
                <c:pt idx="4160">
                  <c:v>47.445838084378558</c:v>
                </c:pt>
                <c:pt idx="4161">
                  <c:v>47.457240592930447</c:v>
                </c:pt>
                <c:pt idx="4162">
                  <c:v>47.468643101482328</c:v>
                </c:pt>
                <c:pt idx="4163">
                  <c:v>47.480045610034203</c:v>
                </c:pt>
                <c:pt idx="4164">
                  <c:v>47.491448118586085</c:v>
                </c:pt>
                <c:pt idx="4165">
                  <c:v>47.502850627137974</c:v>
                </c:pt>
                <c:pt idx="4166">
                  <c:v>47.514253135689856</c:v>
                </c:pt>
                <c:pt idx="4167">
                  <c:v>47.525655644241731</c:v>
                </c:pt>
                <c:pt idx="4168">
                  <c:v>47.537058152793612</c:v>
                </c:pt>
                <c:pt idx="4169">
                  <c:v>47.548460661345501</c:v>
                </c:pt>
                <c:pt idx="4170">
                  <c:v>47.559863169897376</c:v>
                </c:pt>
                <c:pt idx="4171">
                  <c:v>47.571265678449258</c:v>
                </c:pt>
                <c:pt idx="4172">
                  <c:v>47.58266818700114</c:v>
                </c:pt>
                <c:pt idx="4173">
                  <c:v>47.594070695553022</c:v>
                </c:pt>
                <c:pt idx="4174">
                  <c:v>47.605473204104904</c:v>
                </c:pt>
                <c:pt idx="4175">
                  <c:v>47.616875712656785</c:v>
                </c:pt>
                <c:pt idx="4176">
                  <c:v>47.628278221208667</c:v>
                </c:pt>
                <c:pt idx="4177">
                  <c:v>47.639680729760549</c:v>
                </c:pt>
                <c:pt idx="4178">
                  <c:v>47.651083238312431</c:v>
                </c:pt>
                <c:pt idx="4179">
                  <c:v>47.662485746864306</c:v>
                </c:pt>
                <c:pt idx="4180">
                  <c:v>47.673888255416195</c:v>
                </c:pt>
                <c:pt idx="4181">
                  <c:v>47.685290763968077</c:v>
                </c:pt>
                <c:pt idx="4182">
                  <c:v>47.696693272519951</c:v>
                </c:pt>
                <c:pt idx="4183">
                  <c:v>47.708095781071833</c:v>
                </c:pt>
                <c:pt idx="4184">
                  <c:v>47.719498289623715</c:v>
                </c:pt>
                <c:pt idx="4185">
                  <c:v>47.730900798175597</c:v>
                </c:pt>
                <c:pt idx="4186">
                  <c:v>47.742303306727479</c:v>
                </c:pt>
                <c:pt idx="4187">
                  <c:v>47.753705815279361</c:v>
                </c:pt>
                <c:pt idx="4188">
                  <c:v>47.765108323831242</c:v>
                </c:pt>
                <c:pt idx="4189">
                  <c:v>47.776510832383124</c:v>
                </c:pt>
                <c:pt idx="4190">
                  <c:v>47.787913340935006</c:v>
                </c:pt>
                <c:pt idx="4191">
                  <c:v>47.799315849486888</c:v>
                </c:pt>
                <c:pt idx="4192">
                  <c:v>47.81071835803877</c:v>
                </c:pt>
                <c:pt idx="4193">
                  <c:v>47.822120866590652</c:v>
                </c:pt>
                <c:pt idx="4194">
                  <c:v>47.833523375142533</c:v>
                </c:pt>
                <c:pt idx="4195">
                  <c:v>47.844925883694408</c:v>
                </c:pt>
                <c:pt idx="4196">
                  <c:v>47.856328392246297</c:v>
                </c:pt>
                <c:pt idx="4197">
                  <c:v>47.867730900798179</c:v>
                </c:pt>
                <c:pt idx="4198">
                  <c:v>47.879133409350054</c:v>
                </c:pt>
                <c:pt idx="4199">
                  <c:v>47.890535917901936</c:v>
                </c:pt>
                <c:pt idx="4200">
                  <c:v>47.901938426453825</c:v>
                </c:pt>
                <c:pt idx="4201">
                  <c:v>47.913340935005699</c:v>
                </c:pt>
                <c:pt idx="4202">
                  <c:v>47.924743443557581</c:v>
                </c:pt>
                <c:pt idx="4203">
                  <c:v>47.936145952109463</c:v>
                </c:pt>
                <c:pt idx="4204">
                  <c:v>47.947548460661345</c:v>
                </c:pt>
                <c:pt idx="4205">
                  <c:v>47.958950969213227</c:v>
                </c:pt>
                <c:pt idx="4206">
                  <c:v>47.970353477765109</c:v>
                </c:pt>
                <c:pt idx="4207">
                  <c:v>47.98175598631699</c:v>
                </c:pt>
                <c:pt idx="4208">
                  <c:v>47.993158494868872</c:v>
                </c:pt>
                <c:pt idx="4209">
                  <c:v>48.004561003420754</c:v>
                </c:pt>
                <c:pt idx="4210">
                  <c:v>48.015963511972629</c:v>
                </c:pt>
                <c:pt idx="4211">
                  <c:v>48.027366020524518</c:v>
                </c:pt>
                <c:pt idx="4212">
                  <c:v>48.0387685290764</c:v>
                </c:pt>
                <c:pt idx="4213">
                  <c:v>48.050171037628282</c:v>
                </c:pt>
                <c:pt idx="4214">
                  <c:v>48.061573546180156</c:v>
                </c:pt>
                <c:pt idx="4215">
                  <c:v>48.072976054732038</c:v>
                </c:pt>
                <c:pt idx="4216">
                  <c:v>48.084378563283927</c:v>
                </c:pt>
                <c:pt idx="4217">
                  <c:v>48.095781071835802</c:v>
                </c:pt>
                <c:pt idx="4218">
                  <c:v>48.107183580387684</c:v>
                </c:pt>
                <c:pt idx="4219">
                  <c:v>48.118586088939566</c:v>
                </c:pt>
                <c:pt idx="4220">
                  <c:v>48.129988597491447</c:v>
                </c:pt>
                <c:pt idx="4221">
                  <c:v>48.141391106043329</c:v>
                </c:pt>
                <c:pt idx="4222">
                  <c:v>48.152793614595211</c:v>
                </c:pt>
                <c:pt idx="4223">
                  <c:v>48.164196123147093</c:v>
                </c:pt>
                <c:pt idx="4224">
                  <c:v>48.175598631698975</c:v>
                </c:pt>
                <c:pt idx="4225">
                  <c:v>48.187001140250857</c:v>
                </c:pt>
                <c:pt idx="4226">
                  <c:v>48.198403648802731</c:v>
                </c:pt>
                <c:pt idx="4227">
                  <c:v>48.20980615735462</c:v>
                </c:pt>
                <c:pt idx="4228">
                  <c:v>48.221208665906502</c:v>
                </c:pt>
                <c:pt idx="4229">
                  <c:v>48.232611174458377</c:v>
                </c:pt>
                <c:pt idx="4230">
                  <c:v>48.244013683010259</c:v>
                </c:pt>
                <c:pt idx="4231">
                  <c:v>48.255416191562148</c:v>
                </c:pt>
                <c:pt idx="4232">
                  <c:v>48.266818700114023</c:v>
                </c:pt>
                <c:pt idx="4233">
                  <c:v>48.278221208665904</c:v>
                </c:pt>
                <c:pt idx="4234">
                  <c:v>48.289623717217786</c:v>
                </c:pt>
                <c:pt idx="4235">
                  <c:v>48.301026225769675</c:v>
                </c:pt>
                <c:pt idx="4236">
                  <c:v>48.31242873432155</c:v>
                </c:pt>
                <c:pt idx="4237">
                  <c:v>48.323831242873432</c:v>
                </c:pt>
                <c:pt idx="4238">
                  <c:v>48.335233751425314</c:v>
                </c:pt>
                <c:pt idx="4239">
                  <c:v>48.346636259977195</c:v>
                </c:pt>
                <c:pt idx="4240">
                  <c:v>48.358038768529077</c:v>
                </c:pt>
                <c:pt idx="4241">
                  <c:v>48.369441277080959</c:v>
                </c:pt>
                <c:pt idx="4242">
                  <c:v>48.380843785632841</c:v>
                </c:pt>
                <c:pt idx="4243">
                  <c:v>48.392246294184723</c:v>
                </c:pt>
                <c:pt idx="4244">
                  <c:v>48.403648802736605</c:v>
                </c:pt>
                <c:pt idx="4245">
                  <c:v>48.415051311288479</c:v>
                </c:pt>
                <c:pt idx="4246">
                  <c:v>48.426453819840361</c:v>
                </c:pt>
                <c:pt idx="4247">
                  <c:v>48.43785632839225</c:v>
                </c:pt>
                <c:pt idx="4248">
                  <c:v>48.449258836944125</c:v>
                </c:pt>
                <c:pt idx="4249">
                  <c:v>48.460661345496007</c:v>
                </c:pt>
                <c:pt idx="4250">
                  <c:v>48.472063854047889</c:v>
                </c:pt>
                <c:pt idx="4251">
                  <c:v>48.483466362599771</c:v>
                </c:pt>
                <c:pt idx="4252">
                  <c:v>48.494868871151652</c:v>
                </c:pt>
                <c:pt idx="4253">
                  <c:v>48.506271379703534</c:v>
                </c:pt>
                <c:pt idx="4254">
                  <c:v>48.517673888255416</c:v>
                </c:pt>
                <c:pt idx="4255">
                  <c:v>48.529076396807298</c:v>
                </c:pt>
                <c:pt idx="4256">
                  <c:v>48.54047890535918</c:v>
                </c:pt>
                <c:pt idx="4257">
                  <c:v>48.551881413911055</c:v>
                </c:pt>
                <c:pt idx="4258">
                  <c:v>48.563283922462944</c:v>
                </c:pt>
                <c:pt idx="4259">
                  <c:v>48.574686431014825</c:v>
                </c:pt>
                <c:pt idx="4260">
                  <c:v>48.586088939566707</c:v>
                </c:pt>
                <c:pt idx="4261">
                  <c:v>48.597491448118582</c:v>
                </c:pt>
                <c:pt idx="4262">
                  <c:v>48.608893956670471</c:v>
                </c:pt>
                <c:pt idx="4263">
                  <c:v>48.620296465222353</c:v>
                </c:pt>
                <c:pt idx="4264">
                  <c:v>48.631698973774228</c:v>
                </c:pt>
                <c:pt idx="4265">
                  <c:v>48.643101482326109</c:v>
                </c:pt>
                <c:pt idx="4266">
                  <c:v>48.654503990877998</c:v>
                </c:pt>
                <c:pt idx="4267">
                  <c:v>48.665906499429873</c:v>
                </c:pt>
                <c:pt idx="4268">
                  <c:v>48.677309007981755</c:v>
                </c:pt>
                <c:pt idx="4269">
                  <c:v>48.688711516533637</c:v>
                </c:pt>
                <c:pt idx="4270">
                  <c:v>48.700114025085519</c:v>
                </c:pt>
                <c:pt idx="4271">
                  <c:v>48.711516533637401</c:v>
                </c:pt>
                <c:pt idx="4272">
                  <c:v>48.722919042189282</c:v>
                </c:pt>
                <c:pt idx="4273">
                  <c:v>48.734321550741164</c:v>
                </c:pt>
                <c:pt idx="4274">
                  <c:v>48.745724059293046</c:v>
                </c:pt>
                <c:pt idx="4275">
                  <c:v>48.757126567844928</c:v>
                </c:pt>
                <c:pt idx="4276">
                  <c:v>48.768529076396803</c:v>
                </c:pt>
                <c:pt idx="4277">
                  <c:v>48.779931584948685</c:v>
                </c:pt>
                <c:pt idx="4278">
                  <c:v>48.791334093500573</c:v>
                </c:pt>
                <c:pt idx="4279">
                  <c:v>48.802736602052448</c:v>
                </c:pt>
                <c:pt idx="4280">
                  <c:v>48.81413911060433</c:v>
                </c:pt>
                <c:pt idx="4281">
                  <c:v>48.825541619156212</c:v>
                </c:pt>
                <c:pt idx="4282">
                  <c:v>48.836944127708101</c:v>
                </c:pt>
                <c:pt idx="4283">
                  <c:v>48.848346636259976</c:v>
                </c:pt>
                <c:pt idx="4284">
                  <c:v>48.859749144811857</c:v>
                </c:pt>
                <c:pt idx="4285">
                  <c:v>48.871151653363739</c:v>
                </c:pt>
                <c:pt idx="4286">
                  <c:v>48.882554161915621</c:v>
                </c:pt>
                <c:pt idx="4287">
                  <c:v>48.893956670467503</c:v>
                </c:pt>
                <c:pt idx="4288">
                  <c:v>48.905359179019385</c:v>
                </c:pt>
                <c:pt idx="4289">
                  <c:v>48.916761687571267</c:v>
                </c:pt>
                <c:pt idx="4290">
                  <c:v>48.928164196123149</c:v>
                </c:pt>
                <c:pt idx="4291">
                  <c:v>48.93956670467503</c:v>
                </c:pt>
                <c:pt idx="4292">
                  <c:v>48.950969213226905</c:v>
                </c:pt>
                <c:pt idx="4293">
                  <c:v>48.962371721778794</c:v>
                </c:pt>
                <c:pt idx="4294">
                  <c:v>48.973774230330676</c:v>
                </c:pt>
                <c:pt idx="4295">
                  <c:v>48.985176738882551</c:v>
                </c:pt>
                <c:pt idx="4296">
                  <c:v>48.996579247434433</c:v>
                </c:pt>
                <c:pt idx="4297">
                  <c:v>49.007981755986322</c:v>
                </c:pt>
                <c:pt idx="4298">
                  <c:v>49.019384264538196</c:v>
                </c:pt>
                <c:pt idx="4299">
                  <c:v>49.030786773090078</c:v>
                </c:pt>
                <c:pt idx="4300">
                  <c:v>49.04218928164196</c:v>
                </c:pt>
                <c:pt idx="4301">
                  <c:v>49.053591790193842</c:v>
                </c:pt>
                <c:pt idx="4302">
                  <c:v>49.064994298745724</c:v>
                </c:pt>
                <c:pt idx="4303">
                  <c:v>49.076396807297606</c:v>
                </c:pt>
                <c:pt idx="4304">
                  <c:v>49.087799315849487</c:v>
                </c:pt>
                <c:pt idx="4305">
                  <c:v>49.099201824401369</c:v>
                </c:pt>
                <c:pt idx="4306">
                  <c:v>49.110604332953251</c:v>
                </c:pt>
                <c:pt idx="4307">
                  <c:v>49.122006841505133</c:v>
                </c:pt>
                <c:pt idx="4308">
                  <c:v>49.133409350057008</c:v>
                </c:pt>
                <c:pt idx="4309">
                  <c:v>49.144811858608897</c:v>
                </c:pt>
                <c:pt idx="4310">
                  <c:v>49.156214367160779</c:v>
                </c:pt>
                <c:pt idx="4311">
                  <c:v>49.167616875712653</c:v>
                </c:pt>
                <c:pt idx="4312">
                  <c:v>49.179019384264535</c:v>
                </c:pt>
                <c:pt idx="4313">
                  <c:v>49.190421892816424</c:v>
                </c:pt>
                <c:pt idx="4314">
                  <c:v>49.201824401368299</c:v>
                </c:pt>
                <c:pt idx="4315">
                  <c:v>49.213226909920181</c:v>
                </c:pt>
                <c:pt idx="4316">
                  <c:v>49.224629418472063</c:v>
                </c:pt>
                <c:pt idx="4317">
                  <c:v>49.236031927023944</c:v>
                </c:pt>
                <c:pt idx="4318">
                  <c:v>49.247434435575826</c:v>
                </c:pt>
                <c:pt idx="4319">
                  <c:v>49.258836944127708</c:v>
                </c:pt>
                <c:pt idx="4320">
                  <c:v>49.27023945267959</c:v>
                </c:pt>
                <c:pt idx="4321">
                  <c:v>49.281641961231472</c:v>
                </c:pt>
                <c:pt idx="4322">
                  <c:v>49.293044469783354</c:v>
                </c:pt>
                <c:pt idx="4323">
                  <c:v>49.304446978335228</c:v>
                </c:pt>
                <c:pt idx="4324">
                  <c:v>49.315849486887117</c:v>
                </c:pt>
                <c:pt idx="4325">
                  <c:v>49.327251995438999</c:v>
                </c:pt>
                <c:pt idx="4326">
                  <c:v>49.338654503990874</c:v>
                </c:pt>
                <c:pt idx="4327">
                  <c:v>49.350057012542756</c:v>
                </c:pt>
                <c:pt idx="4328">
                  <c:v>49.361459521094645</c:v>
                </c:pt>
                <c:pt idx="4329">
                  <c:v>49.372862029646527</c:v>
                </c:pt>
                <c:pt idx="4330">
                  <c:v>49.384264538198401</c:v>
                </c:pt>
                <c:pt idx="4331">
                  <c:v>49.395667046750283</c:v>
                </c:pt>
                <c:pt idx="4332">
                  <c:v>49.407069555302172</c:v>
                </c:pt>
                <c:pt idx="4333">
                  <c:v>49.418472063854047</c:v>
                </c:pt>
                <c:pt idx="4334">
                  <c:v>49.429874572405929</c:v>
                </c:pt>
                <c:pt idx="4335">
                  <c:v>49.441277080957811</c:v>
                </c:pt>
                <c:pt idx="4336">
                  <c:v>49.452679589509692</c:v>
                </c:pt>
                <c:pt idx="4337">
                  <c:v>49.464082098061574</c:v>
                </c:pt>
                <c:pt idx="4338">
                  <c:v>49.475484606613456</c:v>
                </c:pt>
                <c:pt idx="4339">
                  <c:v>49.486887115165331</c:v>
                </c:pt>
                <c:pt idx="4340">
                  <c:v>49.49828962371722</c:v>
                </c:pt>
                <c:pt idx="4341">
                  <c:v>49.509692132269102</c:v>
                </c:pt>
                <c:pt idx="4342">
                  <c:v>49.521094640820976</c:v>
                </c:pt>
                <c:pt idx="4343">
                  <c:v>49.532497149372858</c:v>
                </c:pt>
                <c:pt idx="4344">
                  <c:v>49.543899657924747</c:v>
                </c:pt>
                <c:pt idx="4345">
                  <c:v>49.555302166476622</c:v>
                </c:pt>
                <c:pt idx="4346">
                  <c:v>49.566704675028504</c:v>
                </c:pt>
                <c:pt idx="4347">
                  <c:v>49.578107183580386</c:v>
                </c:pt>
                <c:pt idx="4348">
                  <c:v>49.589509692132268</c:v>
                </c:pt>
                <c:pt idx="4349">
                  <c:v>49.600912200684149</c:v>
                </c:pt>
                <c:pt idx="4350">
                  <c:v>49.612314709236031</c:v>
                </c:pt>
                <c:pt idx="4351">
                  <c:v>49.623717217787913</c:v>
                </c:pt>
                <c:pt idx="4352">
                  <c:v>49.635119726339795</c:v>
                </c:pt>
                <c:pt idx="4353">
                  <c:v>49.646522234891677</c:v>
                </c:pt>
                <c:pt idx="4354">
                  <c:v>49.657924743443559</c:v>
                </c:pt>
                <c:pt idx="4355">
                  <c:v>49.669327251995441</c:v>
                </c:pt>
                <c:pt idx="4356">
                  <c:v>49.680729760547322</c:v>
                </c:pt>
                <c:pt idx="4357">
                  <c:v>49.692132269099204</c:v>
                </c:pt>
                <c:pt idx="4358">
                  <c:v>49.703534777651079</c:v>
                </c:pt>
                <c:pt idx="4359">
                  <c:v>49.714937286202968</c:v>
                </c:pt>
                <c:pt idx="4360">
                  <c:v>49.72633979475485</c:v>
                </c:pt>
                <c:pt idx="4361">
                  <c:v>49.737742303306725</c:v>
                </c:pt>
                <c:pt idx="4362">
                  <c:v>49.749144811858606</c:v>
                </c:pt>
                <c:pt idx="4363">
                  <c:v>49.760547320410495</c:v>
                </c:pt>
                <c:pt idx="4364">
                  <c:v>49.77194982896237</c:v>
                </c:pt>
                <c:pt idx="4365">
                  <c:v>49.783352337514252</c:v>
                </c:pt>
                <c:pt idx="4366">
                  <c:v>49.794754846066134</c:v>
                </c:pt>
                <c:pt idx="4367">
                  <c:v>49.806157354618016</c:v>
                </c:pt>
                <c:pt idx="4368">
                  <c:v>49.817559863169897</c:v>
                </c:pt>
                <c:pt idx="4369">
                  <c:v>49.828962371721779</c:v>
                </c:pt>
                <c:pt idx="4370">
                  <c:v>49.840364880273654</c:v>
                </c:pt>
                <c:pt idx="4371">
                  <c:v>49.851767388825543</c:v>
                </c:pt>
                <c:pt idx="4372">
                  <c:v>49.863169897377425</c:v>
                </c:pt>
                <c:pt idx="4373">
                  <c:v>49.874572405929307</c:v>
                </c:pt>
                <c:pt idx="4374">
                  <c:v>49.885974914481181</c:v>
                </c:pt>
                <c:pt idx="4375">
                  <c:v>49.89737742303307</c:v>
                </c:pt>
                <c:pt idx="4376">
                  <c:v>49.908779931584952</c:v>
                </c:pt>
                <c:pt idx="4377">
                  <c:v>49.920182440136827</c:v>
                </c:pt>
                <c:pt idx="4378">
                  <c:v>49.931584948688709</c:v>
                </c:pt>
                <c:pt idx="4379">
                  <c:v>49.942987457240598</c:v>
                </c:pt>
                <c:pt idx="4380">
                  <c:v>49.954389965792473</c:v>
                </c:pt>
                <c:pt idx="4381">
                  <c:v>49.965792474344354</c:v>
                </c:pt>
                <c:pt idx="4382">
                  <c:v>49.977194982896236</c:v>
                </c:pt>
                <c:pt idx="4383">
                  <c:v>49.988597491448118</c:v>
                </c:pt>
                <c:pt idx="4384">
                  <c:v>50</c:v>
                </c:pt>
                <c:pt idx="4385">
                  <c:v>50.011402508551882</c:v>
                </c:pt>
                <c:pt idx="4386">
                  <c:v>50.022805017103764</c:v>
                </c:pt>
                <c:pt idx="4387">
                  <c:v>50.034207525655653</c:v>
                </c:pt>
                <c:pt idx="4388">
                  <c:v>50.04561003420752</c:v>
                </c:pt>
                <c:pt idx="4389">
                  <c:v>50.057012542759402</c:v>
                </c:pt>
                <c:pt idx="4390">
                  <c:v>50.068415051311291</c:v>
                </c:pt>
                <c:pt idx="4391">
                  <c:v>50.079817559863173</c:v>
                </c:pt>
                <c:pt idx="4392">
                  <c:v>50.091220068415055</c:v>
                </c:pt>
                <c:pt idx="4393">
                  <c:v>50.102622576966937</c:v>
                </c:pt>
                <c:pt idx="4394">
                  <c:v>50.114025085518811</c:v>
                </c:pt>
                <c:pt idx="4395">
                  <c:v>50.125427594070693</c:v>
                </c:pt>
                <c:pt idx="4396">
                  <c:v>50.136830102622575</c:v>
                </c:pt>
                <c:pt idx="4397">
                  <c:v>50.148232611174457</c:v>
                </c:pt>
                <c:pt idx="4398">
                  <c:v>50.159635119726346</c:v>
                </c:pt>
                <c:pt idx="4399">
                  <c:v>50.171037628278228</c:v>
                </c:pt>
                <c:pt idx="4400">
                  <c:v>50.182440136830095</c:v>
                </c:pt>
                <c:pt idx="4401">
                  <c:v>50.193842645381977</c:v>
                </c:pt>
                <c:pt idx="4402">
                  <c:v>50.205245153933866</c:v>
                </c:pt>
                <c:pt idx="4403">
                  <c:v>50.216647662485748</c:v>
                </c:pt>
                <c:pt idx="4404">
                  <c:v>50.22805017103763</c:v>
                </c:pt>
                <c:pt idx="4405">
                  <c:v>50.239452679589512</c:v>
                </c:pt>
                <c:pt idx="4406">
                  <c:v>50.250855188141387</c:v>
                </c:pt>
                <c:pt idx="4407">
                  <c:v>50.262257696693268</c:v>
                </c:pt>
                <c:pt idx="4408">
                  <c:v>50.27366020524515</c:v>
                </c:pt>
                <c:pt idx="4409">
                  <c:v>50.285062713797032</c:v>
                </c:pt>
                <c:pt idx="4410">
                  <c:v>50.296465222348921</c:v>
                </c:pt>
                <c:pt idx="4411">
                  <c:v>50.307867730900803</c:v>
                </c:pt>
                <c:pt idx="4412">
                  <c:v>50.319270239452685</c:v>
                </c:pt>
                <c:pt idx="4413">
                  <c:v>50.330672748004559</c:v>
                </c:pt>
                <c:pt idx="4414">
                  <c:v>50.342075256556441</c:v>
                </c:pt>
                <c:pt idx="4415">
                  <c:v>50.353477765108323</c:v>
                </c:pt>
                <c:pt idx="4416">
                  <c:v>50.364880273660205</c:v>
                </c:pt>
                <c:pt idx="4417">
                  <c:v>50.376282782212087</c:v>
                </c:pt>
                <c:pt idx="4418">
                  <c:v>50.387685290763976</c:v>
                </c:pt>
                <c:pt idx="4419">
                  <c:v>50.399087799315843</c:v>
                </c:pt>
                <c:pt idx="4420">
                  <c:v>50.410490307867725</c:v>
                </c:pt>
                <c:pt idx="4421">
                  <c:v>50.421892816419614</c:v>
                </c:pt>
                <c:pt idx="4422">
                  <c:v>50.433295324971496</c:v>
                </c:pt>
                <c:pt idx="4423">
                  <c:v>50.444697833523378</c:v>
                </c:pt>
                <c:pt idx="4424">
                  <c:v>50.45610034207526</c:v>
                </c:pt>
                <c:pt idx="4425">
                  <c:v>50.467502850627135</c:v>
                </c:pt>
                <c:pt idx="4426">
                  <c:v>50.478905359179016</c:v>
                </c:pt>
                <c:pt idx="4427">
                  <c:v>50.490307867730898</c:v>
                </c:pt>
                <c:pt idx="4428">
                  <c:v>50.50171037628278</c:v>
                </c:pt>
                <c:pt idx="4429">
                  <c:v>50.513112884834669</c:v>
                </c:pt>
                <c:pt idx="4430">
                  <c:v>50.524515393386551</c:v>
                </c:pt>
                <c:pt idx="4431">
                  <c:v>50.535917901938433</c:v>
                </c:pt>
                <c:pt idx="4432">
                  <c:v>50.5473204104903</c:v>
                </c:pt>
                <c:pt idx="4433">
                  <c:v>50.558722919042189</c:v>
                </c:pt>
                <c:pt idx="4434">
                  <c:v>50.570125427594071</c:v>
                </c:pt>
                <c:pt idx="4435">
                  <c:v>50.581527936145953</c:v>
                </c:pt>
                <c:pt idx="4436">
                  <c:v>50.592930444697835</c:v>
                </c:pt>
                <c:pt idx="4437">
                  <c:v>50.604332953249717</c:v>
                </c:pt>
                <c:pt idx="4438">
                  <c:v>50.615735461801592</c:v>
                </c:pt>
                <c:pt idx="4439">
                  <c:v>50.627137970353473</c:v>
                </c:pt>
                <c:pt idx="4440">
                  <c:v>50.638540478905355</c:v>
                </c:pt>
                <c:pt idx="4441">
                  <c:v>50.649942987457244</c:v>
                </c:pt>
                <c:pt idx="4442">
                  <c:v>50.661345496009126</c:v>
                </c:pt>
                <c:pt idx="4443">
                  <c:v>50.672748004561008</c:v>
                </c:pt>
                <c:pt idx="4444">
                  <c:v>50.684150513112883</c:v>
                </c:pt>
                <c:pt idx="4445">
                  <c:v>50.695553021664765</c:v>
                </c:pt>
                <c:pt idx="4446">
                  <c:v>50.706955530216646</c:v>
                </c:pt>
                <c:pt idx="4447">
                  <c:v>50.718358038768528</c:v>
                </c:pt>
                <c:pt idx="4448">
                  <c:v>50.72976054732041</c:v>
                </c:pt>
                <c:pt idx="4449">
                  <c:v>50.741163055872299</c:v>
                </c:pt>
                <c:pt idx="4450">
                  <c:v>50.752565564424167</c:v>
                </c:pt>
                <c:pt idx="4451">
                  <c:v>50.763968072976049</c:v>
                </c:pt>
                <c:pt idx="4452">
                  <c:v>50.775370581527937</c:v>
                </c:pt>
                <c:pt idx="4453">
                  <c:v>50.786773090079819</c:v>
                </c:pt>
                <c:pt idx="4454">
                  <c:v>50.798175598631701</c:v>
                </c:pt>
                <c:pt idx="4455">
                  <c:v>50.809578107183583</c:v>
                </c:pt>
                <c:pt idx="4456">
                  <c:v>50.820980615735465</c:v>
                </c:pt>
                <c:pt idx="4457">
                  <c:v>50.83238312428734</c:v>
                </c:pt>
                <c:pt idx="4458">
                  <c:v>50.843785632839221</c:v>
                </c:pt>
                <c:pt idx="4459">
                  <c:v>50.855188141391103</c:v>
                </c:pt>
                <c:pt idx="4460">
                  <c:v>50.866590649942992</c:v>
                </c:pt>
                <c:pt idx="4461">
                  <c:v>50.877993158494874</c:v>
                </c:pt>
                <c:pt idx="4462">
                  <c:v>50.889395667046756</c:v>
                </c:pt>
                <c:pt idx="4463">
                  <c:v>50.900798175598624</c:v>
                </c:pt>
                <c:pt idx="4464">
                  <c:v>50.912200684150513</c:v>
                </c:pt>
                <c:pt idx="4465">
                  <c:v>50.923603192702394</c:v>
                </c:pt>
                <c:pt idx="4466">
                  <c:v>50.935005701254276</c:v>
                </c:pt>
                <c:pt idx="4467">
                  <c:v>50.946408209806158</c:v>
                </c:pt>
                <c:pt idx="4468">
                  <c:v>50.95781071835804</c:v>
                </c:pt>
                <c:pt idx="4469">
                  <c:v>50.969213226909915</c:v>
                </c:pt>
                <c:pt idx="4470">
                  <c:v>50.980615735461797</c:v>
                </c:pt>
                <c:pt idx="4471">
                  <c:v>50.992018244013678</c:v>
                </c:pt>
                <c:pt idx="4472">
                  <c:v>51.003420752565567</c:v>
                </c:pt>
                <c:pt idx="4473">
                  <c:v>51.014823261117449</c:v>
                </c:pt>
                <c:pt idx="4474">
                  <c:v>51.026225769669331</c:v>
                </c:pt>
                <c:pt idx="4475">
                  <c:v>51.037628278221206</c:v>
                </c:pt>
                <c:pt idx="4476">
                  <c:v>51.049030786773088</c:v>
                </c:pt>
                <c:pt idx="4477">
                  <c:v>51.06043329532497</c:v>
                </c:pt>
                <c:pt idx="4478">
                  <c:v>51.071835803876851</c:v>
                </c:pt>
                <c:pt idx="4479">
                  <c:v>51.083238312428733</c:v>
                </c:pt>
                <c:pt idx="4480">
                  <c:v>51.094640820980622</c:v>
                </c:pt>
                <c:pt idx="4481">
                  <c:v>51.106043329532504</c:v>
                </c:pt>
                <c:pt idx="4482">
                  <c:v>51.117445838084372</c:v>
                </c:pt>
                <c:pt idx="4483">
                  <c:v>51.128848346636261</c:v>
                </c:pt>
                <c:pt idx="4484">
                  <c:v>51.140250855188143</c:v>
                </c:pt>
                <c:pt idx="4485">
                  <c:v>51.151653363740024</c:v>
                </c:pt>
                <c:pt idx="4486">
                  <c:v>51.163055872291906</c:v>
                </c:pt>
                <c:pt idx="4487">
                  <c:v>51.174458380843788</c:v>
                </c:pt>
                <c:pt idx="4488">
                  <c:v>51.185860889395663</c:v>
                </c:pt>
                <c:pt idx="4489">
                  <c:v>51.197263397947545</c:v>
                </c:pt>
                <c:pt idx="4490">
                  <c:v>51.208665906499427</c:v>
                </c:pt>
                <c:pt idx="4491">
                  <c:v>51.220068415051315</c:v>
                </c:pt>
                <c:pt idx="4492">
                  <c:v>51.231470923603197</c:v>
                </c:pt>
                <c:pt idx="4493">
                  <c:v>51.242873432155079</c:v>
                </c:pt>
                <c:pt idx="4494">
                  <c:v>51.254275940706947</c:v>
                </c:pt>
                <c:pt idx="4495">
                  <c:v>51.265678449258836</c:v>
                </c:pt>
                <c:pt idx="4496">
                  <c:v>51.277080957810718</c:v>
                </c:pt>
                <c:pt idx="4497">
                  <c:v>51.288483466362599</c:v>
                </c:pt>
                <c:pt idx="4498">
                  <c:v>51.299885974914481</c:v>
                </c:pt>
                <c:pt idx="4499">
                  <c:v>51.311288483466363</c:v>
                </c:pt>
                <c:pt idx="4500">
                  <c:v>51.322690992018252</c:v>
                </c:pt>
                <c:pt idx="4501">
                  <c:v>51.33409350057012</c:v>
                </c:pt>
                <c:pt idx="4502">
                  <c:v>51.345496009122002</c:v>
                </c:pt>
                <c:pt idx="4503">
                  <c:v>51.356898517673891</c:v>
                </c:pt>
                <c:pt idx="4504">
                  <c:v>51.368301026225772</c:v>
                </c:pt>
                <c:pt idx="4505">
                  <c:v>51.379703534777654</c:v>
                </c:pt>
                <c:pt idx="4506">
                  <c:v>51.391106043329536</c:v>
                </c:pt>
                <c:pt idx="4507">
                  <c:v>51.402508551881411</c:v>
                </c:pt>
                <c:pt idx="4508">
                  <c:v>51.413911060433293</c:v>
                </c:pt>
                <c:pt idx="4509">
                  <c:v>51.425313568985175</c:v>
                </c:pt>
                <c:pt idx="4510">
                  <c:v>51.436716077537056</c:v>
                </c:pt>
                <c:pt idx="4511">
                  <c:v>51.448118586088945</c:v>
                </c:pt>
                <c:pt idx="4512">
                  <c:v>51.459521094640827</c:v>
                </c:pt>
                <c:pt idx="4513">
                  <c:v>51.470923603192695</c:v>
                </c:pt>
                <c:pt idx="4514">
                  <c:v>51.482326111744584</c:v>
                </c:pt>
                <c:pt idx="4515">
                  <c:v>51.493728620296466</c:v>
                </c:pt>
                <c:pt idx="4516">
                  <c:v>51.505131128848348</c:v>
                </c:pt>
                <c:pt idx="4517">
                  <c:v>51.516533637400229</c:v>
                </c:pt>
                <c:pt idx="4518">
                  <c:v>51.527936145952111</c:v>
                </c:pt>
                <c:pt idx="4519">
                  <c:v>51.539338654503986</c:v>
                </c:pt>
                <c:pt idx="4520">
                  <c:v>51.550741163055868</c:v>
                </c:pt>
                <c:pt idx="4521">
                  <c:v>51.56214367160775</c:v>
                </c:pt>
                <c:pt idx="4522">
                  <c:v>51.573546180159639</c:v>
                </c:pt>
                <c:pt idx="4523">
                  <c:v>51.584948688711521</c:v>
                </c:pt>
                <c:pt idx="4524">
                  <c:v>51.596351197263402</c:v>
                </c:pt>
                <c:pt idx="4525">
                  <c:v>51.607753705815284</c:v>
                </c:pt>
                <c:pt idx="4526">
                  <c:v>51.619156214367159</c:v>
                </c:pt>
                <c:pt idx="4527">
                  <c:v>51.630558722919041</c:v>
                </c:pt>
                <c:pt idx="4528">
                  <c:v>51.641961231470923</c:v>
                </c:pt>
                <c:pt idx="4529">
                  <c:v>51.653363740022805</c:v>
                </c:pt>
                <c:pt idx="4530">
                  <c:v>51.664766248574686</c:v>
                </c:pt>
                <c:pt idx="4531">
                  <c:v>51.676168757126575</c:v>
                </c:pt>
                <c:pt idx="4532">
                  <c:v>51.687571265678443</c:v>
                </c:pt>
                <c:pt idx="4533">
                  <c:v>51.698973774230325</c:v>
                </c:pt>
                <c:pt idx="4534">
                  <c:v>51.710376282782214</c:v>
                </c:pt>
                <c:pt idx="4535">
                  <c:v>51.721778791334096</c:v>
                </c:pt>
                <c:pt idx="4536">
                  <c:v>51.733181299885977</c:v>
                </c:pt>
                <c:pt idx="4537">
                  <c:v>51.744583808437859</c:v>
                </c:pt>
                <c:pt idx="4538">
                  <c:v>51.755986316989734</c:v>
                </c:pt>
                <c:pt idx="4539">
                  <c:v>51.767388825541616</c:v>
                </c:pt>
                <c:pt idx="4540">
                  <c:v>51.778791334093498</c:v>
                </c:pt>
                <c:pt idx="4541">
                  <c:v>51.79019384264538</c:v>
                </c:pt>
                <c:pt idx="4542">
                  <c:v>51.801596351197269</c:v>
                </c:pt>
                <c:pt idx="4543">
                  <c:v>51.81299885974915</c:v>
                </c:pt>
                <c:pt idx="4544">
                  <c:v>51.824401368301018</c:v>
                </c:pt>
                <c:pt idx="4545">
                  <c:v>51.835803876852907</c:v>
                </c:pt>
                <c:pt idx="4546">
                  <c:v>51.847206385404789</c:v>
                </c:pt>
                <c:pt idx="4547">
                  <c:v>51.858608893956671</c:v>
                </c:pt>
                <c:pt idx="4548">
                  <c:v>51.870011402508553</c:v>
                </c:pt>
                <c:pt idx="4549">
                  <c:v>51.881413911060434</c:v>
                </c:pt>
                <c:pt idx="4550">
                  <c:v>51.892816419612316</c:v>
                </c:pt>
                <c:pt idx="4551">
                  <c:v>51.904218928164191</c:v>
                </c:pt>
                <c:pt idx="4552">
                  <c:v>51.915621436716073</c:v>
                </c:pt>
                <c:pt idx="4553">
                  <c:v>51.927023945267962</c:v>
                </c:pt>
                <c:pt idx="4554">
                  <c:v>51.938426453819844</c:v>
                </c:pt>
                <c:pt idx="4555">
                  <c:v>51.949828962371726</c:v>
                </c:pt>
                <c:pt idx="4556">
                  <c:v>51.961231470923607</c:v>
                </c:pt>
                <c:pt idx="4557">
                  <c:v>51.972633979475482</c:v>
                </c:pt>
                <c:pt idx="4558">
                  <c:v>51.984036488027364</c:v>
                </c:pt>
                <c:pt idx="4559">
                  <c:v>51.995438996579246</c:v>
                </c:pt>
                <c:pt idx="4560">
                  <c:v>52.006841505131128</c:v>
                </c:pt>
                <c:pt idx="4561">
                  <c:v>52.01824401368301</c:v>
                </c:pt>
                <c:pt idx="4562">
                  <c:v>52.029646522234898</c:v>
                </c:pt>
                <c:pt idx="4563">
                  <c:v>52.041049030786766</c:v>
                </c:pt>
                <c:pt idx="4564">
                  <c:v>52.052451539338648</c:v>
                </c:pt>
                <c:pt idx="4565">
                  <c:v>52.063854047890537</c:v>
                </c:pt>
                <c:pt idx="4566">
                  <c:v>52.075256556442419</c:v>
                </c:pt>
                <c:pt idx="4567">
                  <c:v>52.086659064994301</c:v>
                </c:pt>
                <c:pt idx="4568">
                  <c:v>52.098061573546183</c:v>
                </c:pt>
                <c:pt idx="4569">
                  <c:v>52.109464082098064</c:v>
                </c:pt>
                <c:pt idx="4570">
                  <c:v>52.120866590649939</c:v>
                </c:pt>
                <c:pt idx="4571">
                  <c:v>52.132269099201821</c:v>
                </c:pt>
                <c:pt idx="4572">
                  <c:v>52.143671607753703</c:v>
                </c:pt>
                <c:pt idx="4573">
                  <c:v>52.155074116305592</c:v>
                </c:pt>
                <c:pt idx="4574">
                  <c:v>52.166476624857474</c:v>
                </c:pt>
                <c:pt idx="4575">
                  <c:v>52.177879133409355</c:v>
                </c:pt>
                <c:pt idx="4576">
                  <c:v>52.18928164196123</c:v>
                </c:pt>
                <c:pt idx="4577">
                  <c:v>52.200684150513112</c:v>
                </c:pt>
                <c:pt idx="4578">
                  <c:v>52.212086659064994</c:v>
                </c:pt>
                <c:pt idx="4579">
                  <c:v>52.223489167616876</c:v>
                </c:pt>
                <c:pt idx="4580">
                  <c:v>52.234891676168758</c:v>
                </c:pt>
                <c:pt idx="4581">
                  <c:v>52.246294184720639</c:v>
                </c:pt>
                <c:pt idx="4582">
                  <c:v>52.257696693272514</c:v>
                </c:pt>
                <c:pt idx="4583">
                  <c:v>52.269099201824396</c:v>
                </c:pt>
                <c:pt idx="4584">
                  <c:v>52.280501710376285</c:v>
                </c:pt>
                <c:pt idx="4585">
                  <c:v>52.291904218928167</c:v>
                </c:pt>
                <c:pt idx="4586">
                  <c:v>52.303306727480049</c:v>
                </c:pt>
                <c:pt idx="4587">
                  <c:v>52.314709236031931</c:v>
                </c:pt>
                <c:pt idx="4588">
                  <c:v>52.326111744583805</c:v>
                </c:pt>
                <c:pt idx="4589">
                  <c:v>52.337514253135687</c:v>
                </c:pt>
                <c:pt idx="4590">
                  <c:v>52.348916761687569</c:v>
                </c:pt>
                <c:pt idx="4591">
                  <c:v>52.360319270239451</c:v>
                </c:pt>
                <c:pt idx="4592">
                  <c:v>52.371721778791333</c:v>
                </c:pt>
                <c:pt idx="4593">
                  <c:v>52.383124287343222</c:v>
                </c:pt>
                <c:pt idx="4594">
                  <c:v>52.394526795895104</c:v>
                </c:pt>
                <c:pt idx="4595">
                  <c:v>52.405929304446971</c:v>
                </c:pt>
                <c:pt idx="4596">
                  <c:v>52.41733181299886</c:v>
                </c:pt>
                <c:pt idx="4597">
                  <c:v>52.428734321550742</c:v>
                </c:pt>
                <c:pt idx="4598">
                  <c:v>52.440136830102624</c:v>
                </c:pt>
                <c:pt idx="4599">
                  <c:v>52.451539338654506</c:v>
                </c:pt>
                <c:pt idx="4600">
                  <c:v>52.462941847206388</c:v>
                </c:pt>
                <c:pt idx="4601">
                  <c:v>52.474344355758262</c:v>
                </c:pt>
                <c:pt idx="4602">
                  <c:v>52.485746864310144</c:v>
                </c:pt>
                <c:pt idx="4603">
                  <c:v>52.497149372862026</c:v>
                </c:pt>
                <c:pt idx="4604">
                  <c:v>52.508551881413915</c:v>
                </c:pt>
                <c:pt idx="4605">
                  <c:v>52.519954389965797</c:v>
                </c:pt>
                <c:pt idx="4606">
                  <c:v>52.531356898517679</c:v>
                </c:pt>
                <c:pt idx="4607">
                  <c:v>52.542759407069553</c:v>
                </c:pt>
                <c:pt idx="4608">
                  <c:v>52.554161915621435</c:v>
                </c:pt>
                <c:pt idx="4609">
                  <c:v>52.565564424173317</c:v>
                </c:pt>
                <c:pt idx="4610">
                  <c:v>52.576966932725199</c:v>
                </c:pt>
                <c:pt idx="4611">
                  <c:v>52.588369441277081</c:v>
                </c:pt>
                <c:pt idx="4612">
                  <c:v>52.599771949828963</c:v>
                </c:pt>
                <c:pt idx="4613">
                  <c:v>52.611174458380837</c:v>
                </c:pt>
                <c:pt idx="4614">
                  <c:v>52.622576966932719</c:v>
                </c:pt>
                <c:pt idx="4615">
                  <c:v>52.633979475484608</c:v>
                </c:pt>
                <c:pt idx="4616">
                  <c:v>52.64538198403649</c:v>
                </c:pt>
                <c:pt idx="4617">
                  <c:v>52.656784492588372</c:v>
                </c:pt>
                <c:pt idx="4618">
                  <c:v>52.668187001140254</c:v>
                </c:pt>
                <c:pt idx="4619">
                  <c:v>52.679589509692136</c:v>
                </c:pt>
                <c:pt idx="4620">
                  <c:v>52.69099201824401</c:v>
                </c:pt>
                <c:pt idx="4621">
                  <c:v>52.702394526795892</c:v>
                </c:pt>
                <c:pt idx="4622">
                  <c:v>52.713797035347774</c:v>
                </c:pt>
                <c:pt idx="4623">
                  <c:v>52.725199543899656</c:v>
                </c:pt>
                <c:pt idx="4624">
                  <c:v>52.736602052451545</c:v>
                </c:pt>
                <c:pt idx="4625">
                  <c:v>52.748004561003427</c:v>
                </c:pt>
                <c:pt idx="4626">
                  <c:v>52.759407069555294</c:v>
                </c:pt>
                <c:pt idx="4627">
                  <c:v>52.770809578107183</c:v>
                </c:pt>
                <c:pt idx="4628">
                  <c:v>52.782212086659065</c:v>
                </c:pt>
                <c:pt idx="4629">
                  <c:v>52.793614595210947</c:v>
                </c:pt>
                <c:pt idx="4630">
                  <c:v>52.805017103762829</c:v>
                </c:pt>
                <c:pt idx="4631">
                  <c:v>52.816419612314711</c:v>
                </c:pt>
                <c:pt idx="4632">
                  <c:v>52.827822120866585</c:v>
                </c:pt>
                <c:pt idx="4633">
                  <c:v>52.839224629418467</c:v>
                </c:pt>
                <c:pt idx="4634">
                  <c:v>52.850627137970349</c:v>
                </c:pt>
                <c:pt idx="4635">
                  <c:v>52.862029646522238</c:v>
                </c:pt>
                <c:pt idx="4636">
                  <c:v>52.87343215507412</c:v>
                </c:pt>
                <c:pt idx="4637">
                  <c:v>52.884834663626002</c:v>
                </c:pt>
                <c:pt idx="4638">
                  <c:v>52.896237172177884</c:v>
                </c:pt>
                <c:pt idx="4639">
                  <c:v>52.907639680729758</c:v>
                </c:pt>
                <c:pt idx="4640">
                  <c:v>52.91904218928164</c:v>
                </c:pt>
                <c:pt idx="4641">
                  <c:v>52.930444697833522</c:v>
                </c:pt>
                <c:pt idx="4642">
                  <c:v>52.941847206385404</c:v>
                </c:pt>
                <c:pt idx="4643">
                  <c:v>52.953249714937286</c:v>
                </c:pt>
                <c:pt idx="4644">
                  <c:v>52.964652223489175</c:v>
                </c:pt>
                <c:pt idx="4645">
                  <c:v>52.976054732041042</c:v>
                </c:pt>
                <c:pt idx="4646">
                  <c:v>52.987457240592931</c:v>
                </c:pt>
                <c:pt idx="4647">
                  <c:v>52.998859749144813</c:v>
                </c:pt>
                <c:pt idx="4648">
                  <c:v>53.010262257696695</c:v>
                </c:pt>
                <c:pt idx="4649">
                  <c:v>53.021664766248577</c:v>
                </c:pt>
                <c:pt idx="4650">
                  <c:v>53.033067274800459</c:v>
                </c:pt>
                <c:pt idx="4651">
                  <c:v>53.044469783352334</c:v>
                </c:pt>
                <c:pt idx="4652">
                  <c:v>53.055872291904215</c:v>
                </c:pt>
                <c:pt idx="4653">
                  <c:v>53.067274800456097</c:v>
                </c:pt>
                <c:pt idx="4654">
                  <c:v>53.078677309007979</c:v>
                </c:pt>
                <c:pt idx="4655">
                  <c:v>53.090079817559868</c:v>
                </c:pt>
                <c:pt idx="4656">
                  <c:v>53.10148232611175</c:v>
                </c:pt>
                <c:pt idx="4657">
                  <c:v>53.112884834663618</c:v>
                </c:pt>
                <c:pt idx="4658">
                  <c:v>53.124287343215506</c:v>
                </c:pt>
                <c:pt idx="4659">
                  <c:v>53.135689851767388</c:v>
                </c:pt>
                <c:pt idx="4660">
                  <c:v>53.14709236031927</c:v>
                </c:pt>
                <c:pt idx="4661">
                  <c:v>53.158494868871152</c:v>
                </c:pt>
                <c:pt idx="4662">
                  <c:v>53.169897377423034</c:v>
                </c:pt>
                <c:pt idx="4663">
                  <c:v>53.181299885974923</c:v>
                </c:pt>
                <c:pt idx="4664">
                  <c:v>53.19270239452679</c:v>
                </c:pt>
                <c:pt idx="4665">
                  <c:v>53.204104903078672</c:v>
                </c:pt>
                <c:pt idx="4666">
                  <c:v>53.215507411630561</c:v>
                </c:pt>
                <c:pt idx="4667">
                  <c:v>53.226909920182443</c:v>
                </c:pt>
                <c:pt idx="4668">
                  <c:v>53.238312428734325</c:v>
                </c:pt>
                <c:pt idx="4669">
                  <c:v>53.249714937286207</c:v>
                </c:pt>
                <c:pt idx="4670">
                  <c:v>53.261117445838082</c:v>
                </c:pt>
                <c:pt idx="4671">
                  <c:v>53.272519954389963</c:v>
                </c:pt>
                <c:pt idx="4672">
                  <c:v>53.283922462941845</c:v>
                </c:pt>
                <c:pt idx="4673">
                  <c:v>53.295324971493727</c:v>
                </c:pt>
                <c:pt idx="4674">
                  <c:v>53.306727480045609</c:v>
                </c:pt>
                <c:pt idx="4675">
                  <c:v>53.318129988597498</c:v>
                </c:pt>
                <c:pt idx="4676">
                  <c:v>53.329532497149366</c:v>
                </c:pt>
                <c:pt idx="4677">
                  <c:v>53.340935005701255</c:v>
                </c:pt>
                <c:pt idx="4678">
                  <c:v>53.352337514253136</c:v>
                </c:pt>
                <c:pt idx="4679">
                  <c:v>53.363740022805018</c:v>
                </c:pt>
                <c:pt idx="4680">
                  <c:v>53.3751425313569</c:v>
                </c:pt>
                <c:pt idx="4681">
                  <c:v>53.386545039908782</c:v>
                </c:pt>
                <c:pt idx="4682">
                  <c:v>53.397947548460657</c:v>
                </c:pt>
                <c:pt idx="4683">
                  <c:v>53.409350057012539</c:v>
                </c:pt>
                <c:pt idx="4684">
                  <c:v>53.42075256556442</c:v>
                </c:pt>
                <c:pt idx="4685">
                  <c:v>53.432155074116302</c:v>
                </c:pt>
                <c:pt idx="4686">
                  <c:v>53.443557582668191</c:v>
                </c:pt>
                <c:pt idx="4687">
                  <c:v>53.454960091220073</c:v>
                </c:pt>
                <c:pt idx="4688">
                  <c:v>53.466362599771955</c:v>
                </c:pt>
                <c:pt idx="4689">
                  <c:v>53.47776510832383</c:v>
                </c:pt>
                <c:pt idx="4690">
                  <c:v>53.489167616875712</c:v>
                </c:pt>
                <c:pt idx="4691">
                  <c:v>53.500570125427593</c:v>
                </c:pt>
                <c:pt idx="4692">
                  <c:v>53.511972633979475</c:v>
                </c:pt>
                <c:pt idx="4693">
                  <c:v>53.523375142531357</c:v>
                </c:pt>
                <c:pt idx="4694">
                  <c:v>53.534777651083246</c:v>
                </c:pt>
                <c:pt idx="4695">
                  <c:v>53.546180159635114</c:v>
                </c:pt>
                <c:pt idx="4696">
                  <c:v>53.557582668186996</c:v>
                </c:pt>
                <c:pt idx="4697">
                  <c:v>53.568985176738884</c:v>
                </c:pt>
                <c:pt idx="4698">
                  <c:v>53.580387685290766</c:v>
                </c:pt>
                <c:pt idx="4699">
                  <c:v>53.591790193842648</c:v>
                </c:pt>
                <c:pt idx="4700">
                  <c:v>53.60319270239453</c:v>
                </c:pt>
                <c:pt idx="4701">
                  <c:v>53.614595210946405</c:v>
                </c:pt>
                <c:pt idx="4702">
                  <c:v>53.625997719498287</c:v>
                </c:pt>
                <c:pt idx="4703">
                  <c:v>53.637400228050168</c:v>
                </c:pt>
                <c:pt idx="4704">
                  <c:v>53.64880273660205</c:v>
                </c:pt>
                <c:pt idx="4705">
                  <c:v>53.660205245153932</c:v>
                </c:pt>
                <c:pt idx="4706">
                  <c:v>53.671607753705821</c:v>
                </c:pt>
                <c:pt idx="4707">
                  <c:v>53.683010262257703</c:v>
                </c:pt>
                <c:pt idx="4708">
                  <c:v>53.694412770809578</c:v>
                </c:pt>
                <c:pt idx="4709">
                  <c:v>53.70581527936146</c:v>
                </c:pt>
                <c:pt idx="4710">
                  <c:v>53.717217787913341</c:v>
                </c:pt>
                <c:pt idx="4711">
                  <c:v>53.728620296465223</c:v>
                </c:pt>
                <c:pt idx="4712">
                  <c:v>53.740022805017105</c:v>
                </c:pt>
                <c:pt idx="4713">
                  <c:v>53.751425313568987</c:v>
                </c:pt>
                <c:pt idx="4714">
                  <c:v>53.762827822120862</c:v>
                </c:pt>
                <c:pt idx="4715">
                  <c:v>53.774230330672744</c:v>
                </c:pt>
                <c:pt idx="4716">
                  <c:v>53.785632839224625</c:v>
                </c:pt>
                <c:pt idx="4717">
                  <c:v>53.797035347776514</c:v>
                </c:pt>
                <c:pt idx="4718">
                  <c:v>53.808437856328396</c:v>
                </c:pt>
                <c:pt idx="4719">
                  <c:v>53.819840364880278</c:v>
                </c:pt>
                <c:pt idx="4720">
                  <c:v>53.831242873432153</c:v>
                </c:pt>
                <c:pt idx="4721">
                  <c:v>53.842645381984035</c:v>
                </c:pt>
                <c:pt idx="4722">
                  <c:v>53.854047890535917</c:v>
                </c:pt>
                <c:pt idx="4723">
                  <c:v>53.865450399087798</c:v>
                </c:pt>
                <c:pt idx="4724">
                  <c:v>53.87685290763968</c:v>
                </c:pt>
                <c:pt idx="4725">
                  <c:v>53.888255416191569</c:v>
                </c:pt>
                <c:pt idx="4726">
                  <c:v>53.899657924743437</c:v>
                </c:pt>
                <c:pt idx="4727">
                  <c:v>53.911060433295319</c:v>
                </c:pt>
                <c:pt idx="4728">
                  <c:v>53.922462941847208</c:v>
                </c:pt>
                <c:pt idx="4729">
                  <c:v>53.93386545039909</c:v>
                </c:pt>
                <c:pt idx="4730">
                  <c:v>53.945267958950971</c:v>
                </c:pt>
                <c:pt idx="4731">
                  <c:v>53.956670467502853</c:v>
                </c:pt>
                <c:pt idx="4732">
                  <c:v>53.968072976054735</c:v>
                </c:pt>
                <c:pt idx="4733">
                  <c:v>53.97947548460661</c:v>
                </c:pt>
                <c:pt idx="4734">
                  <c:v>53.990877993158492</c:v>
                </c:pt>
                <c:pt idx="4735">
                  <c:v>54.002280501710374</c:v>
                </c:pt>
                <c:pt idx="4736">
                  <c:v>54.013683010262255</c:v>
                </c:pt>
                <c:pt idx="4737">
                  <c:v>54.025085518814144</c:v>
                </c:pt>
                <c:pt idx="4738">
                  <c:v>54.036488027366026</c:v>
                </c:pt>
                <c:pt idx="4739">
                  <c:v>54.047890535917901</c:v>
                </c:pt>
                <c:pt idx="4740">
                  <c:v>54.059293044469783</c:v>
                </c:pt>
                <c:pt idx="4741">
                  <c:v>54.070695553021665</c:v>
                </c:pt>
                <c:pt idx="4742">
                  <c:v>54.082098061573546</c:v>
                </c:pt>
                <c:pt idx="4743">
                  <c:v>54.093500570125428</c:v>
                </c:pt>
                <c:pt idx="4744">
                  <c:v>54.10490307867731</c:v>
                </c:pt>
                <c:pt idx="4745">
                  <c:v>54.116305587229185</c:v>
                </c:pt>
                <c:pt idx="4746">
                  <c:v>54.127708095781067</c:v>
                </c:pt>
                <c:pt idx="4747">
                  <c:v>54.139110604332949</c:v>
                </c:pt>
                <c:pt idx="4748">
                  <c:v>54.150513112884838</c:v>
                </c:pt>
                <c:pt idx="4749">
                  <c:v>54.161915621436719</c:v>
                </c:pt>
                <c:pt idx="4750">
                  <c:v>54.173318129988601</c:v>
                </c:pt>
                <c:pt idx="4751">
                  <c:v>54.184720638540476</c:v>
                </c:pt>
                <c:pt idx="4752">
                  <c:v>54.196123147092358</c:v>
                </c:pt>
                <c:pt idx="4753">
                  <c:v>54.20752565564424</c:v>
                </c:pt>
                <c:pt idx="4754">
                  <c:v>54.218928164196122</c:v>
                </c:pt>
                <c:pt idx="4755">
                  <c:v>54.230330672748003</c:v>
                </c:pt>
                <c:pt idx="4756">
                  <c:v>54.241733181299892</c:v>
                </c:pt>
                <c:pt idx="4757">
                  <c:v>54.253135689851774</c:v>
                </c:pt>
                <c:pt idx="4758">
                  <c:v>54.264538198403642</c:v>
                </c:pt>
                <c:pt idx="4759">
                  <c:v>54.275940706955531</c:v>
                </c:pt>
                <c:pt idx="4760">
                  <c:v>54.287343215507413</c:v>
                </c:pt>
                <c:pt idx="4761">
                  <c:v>54.298745724059295</c:v>
                </c:pt>
                <c:pt idx="4762">
                  <c:v>54.310148232611176</c:v>
                </c:pt>
                <c:pt idx="4763">
                  <c:v>54.321550741163058</c:v>
                </c:pt>
                <c:pt idx="4764">
                  <c:v>54.332953249714933</c:v>
                </c:pt>
                <c:pt idx="4765">
                  <c:v>54.344355758266815</c:v>
                </c:pt>
                <c:pt idx="4766">
                  <c:v>54.355758266818697</c:v>
                </c:pt>
                <c:pt idx="4767">
                  <c:v>54.367160775370579</c:v>
                </c:pt>
                <c:pt idx="4768">
                  <c:v>54.378563283922468</c:v>
                </c:pt>
                <c:pt idx="4769">
                  <c:v>54.389965792474349</c:v>
                </c:pt>
                <c:pt idx="4770">
                  <c:v>54.401368301026224</c:v>
                </c:pt>
                <c:pt idx="4771">
                  <c:v>54.412770809578106</c:v>
                </c:pt>
                <c:pt idx="4772">
                  <c:v>54.424173318129988</c:v>
                </c:pt>
                <c:pt idx="4773">
                  <c:v>54.43557582668187</c:v>
                </c:pt>
                <c:pt idx="4774">
                  <c:v>54.446978335233752</c:v>
                </c:pt>
                <c:pt idx="4775">
                  <c:v>54.458380843785633</c:v>
                </c:pt>
                <c:pt idx="4776">
                  <c:v>54.469783352337522</c:v>
                </c:pt>
                <c:pt idx="4777">
                  <c:v>54.48118586088939</c:v>
                </c:pt>
                <c:pt idx="4778">
                  <c:v>54.492588369441272</c:v>
                </c:pt>
                <c:pt idx="4779">
                  <c:v>54.503990877993161</c:v>
                </c:pt>
                <c:pt idx="4780">
                  <c:v>54.515393386545043</c:v>
                </c:pt>
                <c:pt idx="4781">
                  <c:v>54.526795895096924</c:v>
                </c:pt>
                <c:pt idx="4782">
                  <c:v>54.538198403648806</c:v>
                </c:pt>
                <c:pt idx="4783">
                  <c:v>54.549600912200681</c:v>
                </c:pt>
                <c:pt idx="4784">
                  <c:v>54.561003420752563</c:v>
                </c:pt>
                <c:pt idx="4785">
                  <c:v>54.572405929304445</c:v>
                </c:pt>
                <c:pt idx="4786">
                  <c:v>54.583808437856327</c:v>
                </c:pt>
                <c:pt idx="4787">
                  <c:v>54.595210946408216</c:v>
                </c:pt>
                <c:pt idx="4788">
                  <c:v>54.606613454960097</c:v>
                </c:pt>
                <c:pt idx="4789">
                  <c:v>54.618015963511965</c:v>
                </c:pt>
                <c:pt idx="4790">
                  <c:v>54.629418472063854</c:v>
                </c:pt>
                <c:pt idx="4791">
                  <c:v>54.640820980615736</c:v>
                </c:pt>
                <c:pt idx="4792">
                  <c:v>54.652223489167618</c:v>
                </c:pt>
                <c:pt idx="4793">
                  <c:v>54.6636259977195</c:v>
                </c:pt>
                <c:pt idx="4794">
                  <c:v>54.675028506271381</c:v>
                </c:pt>
                <c:pt idx="4795">
                  <c:v>54.686431014823256</c:v>
                </c:pt>
                <c:pt idx="4796">
                  <c:v>54.697833523375138</c:v>
                </c:pt>
                <c:pt idx="4797">
                  <c:v>54.70923603192702</c:v>
                </c:pt>
                <c:pt idx="4798">
                  <c:v>54.720638540478902</c:v>
                </c:pt>
                <c:pt idx="4799">
                  <c:v>54.732041049030791</c:v>
                </c:pt>
                <c:pt idx="4800">
                  <c:v>54.743443557582673</c:v>
                </c:pt>
                <c:pt idx="4801">
                  <c:v>54.754846066134554</c:v>
                </c:pt>
                <c:pt idx="4802">
                  <c:v>54.766248574686429</c:v>
                </c:pt>
                <c:pt idx="4803">
                  <c:v>54.777651083238311</c:v>
                </c:pt>
                <c:pt idx="4804">
                  <c:v>54.789053591790193</c:v>
                </c:pt>
                <c:pt idx="4805">
                  <c:v>54.800456100342075</c:v>
                </c:pt>
                <c:pt idx="4806">
                  <c:v>54.811858608893957</c:v>
                </c:pt>
                <c:pt idx="4807">
                  <c:v>54.823261117445846</c:v>
                </c:pt>
                <c:pt idx="4808">
                  <c:v>54.834663625997713</c:v>
                </c:pt>
                <c:pt idx="4809">
                  <c:v>54.846066134549595</c:v>
                </c:pt>
                <c:pt idx="4810">
                  <c:v>54.857468643101484</c:v>
                </c:pt>
                <c:pt idx="4811">
                  <c:v>54.868871151653366</c:v>
                </c:pt>
                <c:pt idx="4812">
                  <c:v>54.880273660205248</c:v>
                </c:pt>
                <c:pt idx="4813">
                  <c:v>54.89167616875713</c:v>
                </c:pt>
                <c:pt idx="4814">
                  <c:v>54.903078677309004</c:v>
                </c:pt>
                <c:pt idx="4815">
                  <c:v>54.914481185860886</c:v>
                </c:pt>
                <c:pt idx="4816">
                  <c:v>54.925883694412768</c:v>
                </c:pt>
                <c:pt idx="4817">
                  <c:v>54.93728620296465</c:v>
                </c:pt>
                <c:pt idx="4818">
                  <c:v>54.948688711516539</c:v>
                </c:pt>
                <c:pt idx="4819">
                  <c:v>54.960091220068421</c:v>
                </c:pt>
                <c:pt idx="4820">
                  <c:v>54.971493728620288</c:v>
                </c:pt>
                <c:pt idx="4821">
                  <c:v>54.982896237172177</c:v>
                </c:pt>
                <c:pt idx="4822">
                  <c:v>54.994298745724059</c:v>
                </c:pt>
                <c:pt idx="4823">
                  <c:v>55.005701254275941</c:v>
                </c:pt>
                <c:pt idx="4824">
                  <c:v>55.017103762827823</c:v>
                </c:pt>
                <c:pt idx="4825">
                  <c:v>55.028506271379705</c:v>
                </c:pt>
                <c:pt idx="4826">
                  <c:v>55.039908779931594</c:v>
                </c:pt>
                <c:pt idx="4827">
                  <c:v>55.051311288483461</c:v>
                </c:pt>
                <c:pt idx="4828">
                  <c:v>55.062713797035343</c:v>
                </c:pt>
                <c:pt idx="4829">
                  <c:v>55.074116305587225</c:v>
                </c:pt>
                <c:pt idx="4830">
                  <c:v>55.085518814139114</c:v>
                </c:pt>
                <c:pt idx="4831">
                  <c:v>55.096921322690996</c:v>
                </c:pt>
                <c:pt idx="4832">
                  <c:v>55.108323831242878</c:v>
                </c:pt>
                <c:pt idx="4833">
                  <c:v>55.119726339794752</c:v>
                </c:pt>
                <c:pt idx="4834">
                  <c:v>55.131128848346634</c:v>
                </c:pt>
                <c:pt idx="4835">
                  <c:v>55.142531356898516</c:v>
                </c:pt>
                <c:pt idx="4836">
                  <c:v>55.153933865450398</c:v>
                </c:pt>
                <c:pt idx="4837">
                  <c:v>55.16533637400228</c:v>
                </c:pt>
                <c:pt idx="4838">
                  <c:v>55.176738882554169</c:v>
                </c:pt>
                <c:pt idx="4839">
                  <c:v>55.188141391106036</c:v>
                </c:pt>
                <c:pt idx="4840">
                  <c:v>55.199543899657918</c:v>
                </c:pt>
                <c:pt idx="4841">
                  <c:v>55.210946408209807</c:v>
                </c:pt>
                <c:pt idx="4842">
                  <c:v>55.222348916761689</c:v>
                </c:pt>
                <c:pt idx="4843">
                  <c:v>55.233751425313571</c:v>
                </c:pt>
                <c:pt idx="4844">
                  <c:v>55.245153933865453</c:v>
                </c:pt>
                <c:pt idx="4845">
                  <c:v>55.256556442417335</c:v>
                </c:pt>
                <c:pt idx="4846">
                  <c:v>55.267958950969209</c:v>
                </c:pt>
                <c:pt idx="4847">
                  <c:v>55.279361459521091</c:v>
                </c:pt>
                <c:pt idx="4848">
                  <c:v>55.290763968072973</c:v>
                </c:pt>
                <c:pt idx="4849">
                  <c:v>55.302166476624862</c:v>
                </c:pt>
                <c:pt idx="4850">
                  <c:v>55.313568985176744</c:v>
                </c:pt>
                <c:pt idx="4851">
                  <c:v>55.324971493728626</c:v>
                </c:pt>
                <c:pt idx="4852">
                  <c:v>55.3363740022805</c:v>
                </c:pt>
                <c:pt idx="4853">
                  <c:v>55.347776510832382</c:v>
                </c:pt>
                <c:pt idx="4854">
                  <c:v>55.359179019384264</c:v>
                </c:pt>
                <c:pt idx="4855">
                  <c:v>55.370581527936146</c:v>
                </c:pt>
                <c:pt idx="4856">
                  <c:v>55.381984036488028</c:v>
                </c:pt>
                <c:pt idx="4857">
                  <c:v>55.393386545039917</c:v>
                </c:pt>
                <c:pt idx="4858">
                  <c:v>55.404789053591784</c:v>
                </c:pt>
                <c:pt idx="4859">
                  <c:v>55.416191562143666</c:v>
                </c:pt>
                <c:pt idx="4860">
                  <c:v>55.427594070695548</c:v>
                </c:pt>
                <c:pt idx="4861">
                  <c:v>55.438996579247437</c:v>
                </c:pt>
                <c:pt idx="4862">
                  <c:v>55.450399087799319</c:v>
                </c:pt>
                <c:pt idx="4863">
                  <c:v>55.461801596351201</c:v>
                </c:pt>
                <c:pt idx="4864">
                  <c:v>55.473204104903076</c:v>
                </c:pt>
                <c:pt idx="4865">
                  <c:v>55.484606613454957</c:v>
                </c:pt>
                <c:pt idx="4866">
                  <c:v>55.496009122006839</c:v>
                </c:pt>
                <c:pt idx="4867">
                  <c:v>55.507411630558721</c:v>
                </c:pt>
                <c:pt idx="4868">
                  <c:v>55.518814139110603</c:v>
                </c:pt>
                <c:pt idx="4869">
                  <c:v>55.530216647662492</c:v>
                </c:pt>
                <c:pt idx="4870">
                  <c:v>55.541619156214374</c:v>
                </c:pt>
                <c:pt idx="4871">
                  <c:v>55.553021664766241</c:v>
                </c:pt>
                <c:pt idx="4872">
                  <c:v>55.56442417331813</c:v>
                </c:pt>
                <c:pt idx="4873">
                  <c:v>55.575826681870012</c:v>
                </c:pt>
                <c:pt idx="4874">
                  <c:v>55.587229190421894</c:v>
                </c:pt>
                <c:pt idx="4875">
                  <c:v>55.598631698973776</c:v>
                </c:pt>
                <c:pt idx="4876">
                  <c:v>55.610034207525658</c:v>
                </c:pt>
                <c:pt idx="4877">
                  <c:v>55.621436716077532</c:v>
                </c:pt>
                <c:pt idx="4878">
                  <c:v>55.632839224629414</c:v>
                </c:pt>
                <c:pt idx="4879">
                  <c:v>55.644241733181296</c:v>
                </c:pt>
                <c:pt idx="4880">
                  <c:v>55.655644241733185</c:v>
                </c:pt>
                <c:pt idx="4881">
                  <c:v>55.667046750285067</c:v>
                </c:pt>
                <c:pt idx="4882">
                  <c:v>55.678449258836949</c:v>
                </c:pt>
                <c:pt idx="4883">
                  <c:v>55.689851767388824</c:v>
                </c:pt>
                <c:pt idx="4884">
                  <c:v>55.701254275940705</c:v>
                </c:pt>
                <c:pt idx="4885">
                  <c:v>55.712656784492587</c:v>
                </c:pt>
                <c:pt idx="4886">
                  <c:v>55.724059293044469</c:v>
                </c:pt>
                <c:pt idx="4887">
                  <c:v>55.735461801596351</c:v>
                </c:pt>
                <c:pt idx="4888">
                  <c:v>55.74686431014824</c:v>
                </c:pt>
                <c:pt idx="4889">
                  <c:v>55.758266818700108</c:v>
                </c:pt>
                <c:pt idx="4890">
                  <c:v>55.769669327251989</c:v>
                </c:pt>
                <c:pt idx="4891">
                  <c:v>55.781071835803871</c:v>
                </c:pt>
                <c:pt idx="4892">
                  <c:v>55.79247434435576</c:v>
                </c:pt>
                <c:pt idx="4893">
                  <c:v>55.803876852907642</c:v>
                </c:pt>
                <c:pt idx="4894">
                  <c:v>55.815279361459524</c:v>
                </c:pt>
                <c:pt idx="4895">
                  <c:v>55.826681870011406</c:v>
                </c:pt>
                <c:pt idx="4896">
                  <c:v>55.838084378563281</c:v>
                </c:pt>
                <c:pt idx="4897">
                  <c:v>55.849486887115162</c:v>
                </c:pt>
                <c:pt idx="4898">
                  <c:v>55.860889395667044</c:v>
                </c:pt>
                <c:pt idx="4899">
                  <c:v>55.872291904218926</c:v>
                </c:pt>
                <c:pt idx="4900">
                  <c:v>55.883694412770815</c:v>
                </c:pt>
                <c:pt idx="4901">
                  <c:v>55.895096921322697</c:v>
                </c:pt>
                <c:pt idx="4902">
                  <c:v>55.906499429874565</c:v>
                </c:pt>
                <c:pt idx="4903">
                  <c:v>55.917901938426454</c:v>
                </c:pt>
                <c:pt idx="4904">
                  <c:v>55.929304446978335</c:v>
                </c:pt>
                <c:pt idx="4905">
                  <c:v>55.940706955530217</c:v>
                </c:pt>
                <c:pt idx="4906">
                  <c:v>55.952109464082099</c:v>
                </c:pt>
                <c:pt idx="4907">
                  <c:v>55.963511972633981</c:v>
                </c:pt>
                <c:pt idx="4908">
                  <c:v>55.974914481185856</c:v>
                </c:pt>
                <c:pt idx="4909">
                  <c:v>55.986316989737738</c:v>
                </c:pt>
                <c:pt idx="4910">
                  <c:v>55.997719498289619</c:v>
                </c:pt>
                <c:pt idx="4911">
                  <c:v>56.009122006841508</c:v>
                </c:pt>
                <c:pt idx="4912">
                  <c:v>56.02052451539339</c:v>
                </c:pt>
                <c:pt idx="4913">
                  <c:v>56.031927023945272</c:v>
                </c:pt>
                <c:pt idx="4914">
                  <c:v>56.043329532497154</c:v>
                </c:pt>
                <c:pt idx="4915">
                  <c:v>56.054732041049029</c:v>
                </c:pt>
                <c:pt idx="4916">
                  <c:v>56.06613454960091</c:v>
                </c:pt>
                <c:pt idx="4917">
                  <c:v>56.077537058152792</c:v>
                </c:pt>
                <c:pt idx="4918">
                  <c:v>56.088939566704674</c:v>
                </c:pt>
                <c:pt idx="4919">
                  <c:v>56.100342075256563</c:v>
                </c:pt>
                <c:pt idx="4920">
                  <c:v>56.111744583808445</c:v>
                </c:pt>
                <c:pt idx="4921">
                  <c:v>56.123147092360313</c:v>
                </c:pt>
                <c:pt idx="4922">
                  <c:v>56.134549600912194</c:v>
                </c:pt>
                <c:pt idx="4923">
                  <c:v>56.145952109464083</c:v>
                </c:pt>
                <c:pt idx="4924">
                  <c:v>56.157354618015965</c:v>
                </c:pt>
                <c:pt idx="4925">
                  <c:v>56.168757126567847</c:v>
                </c:pt>
                <c:pt idx="4926">
                  <c:v>56.180159635119729</c:v>
                </c:pt>
                <c:pt idx="4927">
                  <c:v>56.191562143671604</c:v>
                </c:pt>
                <c:pt idx="4928">
                  <c:v>56.202964652223486</c:v>
                </c:pt>
                <c:pt idx="4929">
                  <c:v>56.214367160775367</c:v>
                </c:pt>
                <c:pt idx="4930">
                  <c:v>56.225769669327249</c:v>
                </c:pt>
                <c:pt idx="4931">
                  <c:v>56.237172177879138</c:v>
                </c:pt>
                <c:pt idx="4932">
                  <c:v>56.24857468643102</c:v>
                </c:pt>
                <c:pt idx="4933">
                  <c:v>56.259977194982888</c:v>
                </c:pt>
                <c:pt idx="4934">
                  <c:v>56.271379703534777</c:v>
                </c:pt>
                <c:pt idx="4935">
                  <c:v>56.282782212086659</c:v>
                </c:pt>
                <c:pt idx="4936">
                  <c:v>56.29418472063854</c:v>
                </c:pt>
                <c:pt idx="4937">
                  <c:v>56.305587229190422</c:v>
                </c:pt>
                <c:pt idx="4938">
                  <c:v>56.316989737742304</c:v>
                </c:pt>
                <c:pt idx="4939">
                  <c:v>56.328392246294193</c:v>
                </c:pt>
                <c:pt idx="4940">
                  <c:v>56.339794754846061</c:v>
                </c:pt>
                <c:pt idx="4941">
                  <c:v>56.351197263397943</c:v>
                </c:pt>
                <c:pt idx="4942">
                  <c:v>56.362599771949832</c:v>
                </c:pt>
                <c:pt idx="4943">
                  <c:v>56.374002280501713</c:v>
                </c:pt>
                <c:pt idx="4944">
                  <c:v>56.385404789053595</c:v>
                </c:pt>
                <c:pt idx="4945">
                  <c:v>56.396807297605477</c:v>
                </c:pt>
                <c:pt idx="4946">
                  <c:v>56.408209806157352</c:v>
                </c:pt>
                <c:pt idx="4947">
                  <c:v>56.419612314709234</c:v>
                </c:pt>
                <c:pt idx="4948">
                  <c:v>56.431014823261116</c:v>
                </c:pt>
                <c:pt idx="4949">
                  <c:v>56.442417331812997</c:v>
                </c:pt>
                <c:pt idx="4950">
                  <c:v>56.453819840364886</c:v>
                </c:pt>
                <c:pt idx="4951">
                  <c:v>56.465222348916768</c:v>
                </c:pt>
                <c:pt idx="4952">
                  <c:v>56.476624857468636</c:v>
                </c:pt>
                <c:pt idx="4953">
                  <c:v>56.488027366020518</c:v>
                </c:pt>
                <c:pt idx="4954">
                  <c:v>56.499429874572407</c:v>
                </c:pt>
                <c:pt idx="4955">
                  <c:v>56.510832383124288</c:v>
                </c:pt>
                <c:pt idx="4956">
                  <c:v>56.52223489167617</c:v>
                </c:pt>
                <c:pt idx="4957">
                  <c:v>56.533637400228052</c:v>
                </c:pt>
                <c:pt idx="4958">
                  <c:v>56.545039908779934</c:v>
                </c:pt>
                <c:pt idx="4959">
                  <c:v>56.556442417331809</c:v>
                </c:pt>
                <c:pt idx="4960">
                  <c:v>56.567844925883691</c:v>
                </c:pt>
                <c:pt idx="4961">
                  <c:v>56.579247434435572</c:v>
                </c:pt>
                <c:pt idx="4962">
                  <c:v>56.590649942987461</c:v>
                </c:pt>
                <c:pt idx="4963">
                  <c:v>56.602052451539343</c:v>
                </c:pt>
                <c:pt idx="4964">
                  <c:v>56.613454960091225</c:v>
                </c:pt>
                <c:pt idx="4965">
                  <c:v>56.6248574686431</c:v>
                </c:pt>
                <c:pt idx="4966">
                  <c:v>56.636259977194982</c:v>
                </c:pt>
                <c:pt idx="4967">
                  <c:v>56.647662485746864</c:v>
                </c:pt>
                <c:pt idx="4968">
                  <c:v>56.659064994298745</c:v>
                </c:pt>
                <c:pt idx="4969">
                  <c:v>56.670467502850627</c:v>
                </c:pt>
                <c:pt idx="4970">
                  <c:v>56.681870011402516</c:v>
                </c:pt>
                <c:pt idx="4971">
                  <c:v>56.693272519954384</c:v>
                </c:pt>
                <c:pt idx="4972">
                  <c:v>56.704675028506266</c:v>
                </c:pt>
                <c:pt idx="4973">
                  <c:v>56.716077537058155</c:v>
                </c:pt>
                <c:pt idx="4974">
                  <c:v>56.727480045610037</c:v>
                </c:pt>
                <c:pt idx="4975">
                  <c:v>56.738882554161918</c:v>
                </c:pt>
                <c:pt idx="4976">
                  <c:v>56.7502850627138</c:v>
                </c:pt>
                <c:pt idx="4977">
                  <c:v>56.761687571265675</c:v>
                </c:pt>
                <c:pt idx="4978">
                  <c:v>56.773090079817557</c:v>
                </c:pt>
                <c:pt idx="4979">
                  <c:v>56.784492588369439</c:v>
                </c:pt>
                <c:pt idx="4980">
                  <c:v>56.795895096921321</c:v>
                </c:pt>
                <c:pt idx="4981">
                  <c:v>56.80729760547321</c:v>
                </c:pt>
                <c:pt idx="4982">
                  <c:v>56.818700114025091</c:v>
                </c:pt>
                <c:pt idx="4983">
                  <c:v>56.830102622576973</c:v>
                </c:pt>
                <c:pt idx="4984">
                  <c:v>56.841505131128841</c:v>
                </c:pt>
                <c:pt idx="4985">
                  <c:v>56.85290763968073</c:v>
                </c:pt>
                <c:pt idx="4986">
                  <c:v>56.864310148232612</c:v>
                </c:pt>
                <c:pt idx="4987">
                  <c:v>56.875712656784494</c:v>
                </c:pt>
                <c:pt idx="4988">
                  <c:v>56.887115165336375</c:v>
                </c:pt>
                <c:pt idx="4989">
                  <c:v>56.898517673888257</c:v>
                </c:pt>
                <c:pt idx="4990">
                  <c:v>56.909920182440132</c:v>
                </c:pt>
                <c:pt idx="4991">
                  <c:v>56.921322690992014</c:v>
                </c:pt>
                <c:pt idx="4992">
                  <c:v>56.932725199543896</c:v>
                </c:pt>
                <c:pt idx="4993">
                  <c:v>56.944127708095785</c:v>
                </c:pt>
                <c:pt idx="4994">
                  <c:v>56.955530216647666</c:v>
                </c:pt>
                <c:pt idx="4995">
                  <c:v>56.966932725199548</c:v>
                </c:pt>
                <c:pt idx="4996">
                  <c:v>56.978335233751423</c:v>
                </c:pt>
                <c:pt idx="4997">
                  <c:v>56.989737742303305</c:v>
                </c:pt>
                <c:pt idx="4998">
                  <c:v>57.001140250855187</c:v>
                </c:pt>
                <c:pt idx="4999">
                  <c:v>57.012542759407069</c:v>
                </c:pt>
                <c:pt idx="5000">
                  <c:v>57.02394526795895</c:v>
                </c:pt>
                <c:pt idx="5001">
                  <c:v>57.035347776510839</c:v>
                </c:pt>
                <c:pt idx="5002">
                  <c:v>57.046750285062707</c:v>
                </c:pt>
                <c:pt idx="5003">
                  <c:v>57.058152793614589</c:v>
                </c:pt>
                <c:pt idx="5004">
                  <c:v>57.069555302166478</c:v>
                </c:pt>
                <c:pt idx="5005">
                  <c:v>57.08095781071836</c:v>
                </c:pt>
                <c:pt idx="5006">
                  <c:v>57.092360319270242</c:v>
                </c:pt>
                <c:pt idx="5007">
                  <c:v>57.103762827822123</c:v>
                </c:pt>
                <c:pt idx="5008">
                  <c:v>57.115165336374005</c:v>
                </c:pt>
                <c:pt idx="5009">
                  <c:v>57.12656784492588</c:v>
                </c:pt>
                <c:pt idx="5010">
                  <c:v>57.137970353477762</c:v>
                </c:pt>
                <c:pt idx="5011">
                  <c:v>57.149372862029644</c:v>
                </c:pt>
                <c:pt idx="5012">
                  <c:v>57.160775370581533</c:v>
                </c:pt>
                <c:pt idx="5013">
                  <c:v>57.172177879133415</c:v>
                </c:pt>
                <c:pt idx="5014">
                  <c:v>57.183580387685296</c:v>
                </c:pt>
                <c:pt idx="5015">
                  <c:v>57.194982896237164</c:v>
                </c:pt>
                <c:pt idx="5016">
                  <c:v>57.206385404789053</c:v>
                </c:pt>
                <c:pt idx="5017">
                  <c:v>57.217787913340935</c:v>
                </c:pt>
                <c:pt idx="5018">
                  <c:v>57.229190421892817</c:v>
                </c:pt>
                <c:pt idx="5019">
                  <c:v>57.240592930444699</c:v>
                </c:pt>
                <c:pt idx="5020">
                  <c:v>57.25199543899658</c:v>
                </c:pt>
                <c:pt idx="5021">
                  <c:v>57.263397947548455</c:v>
                </c:pt>
                <c:pt idx="5022">
                  <c:v>57.274800456100337</c:v>
                </c:pt>
                <c:pt idx="5023">
                  <c:v>57.286202964652219</c:v>
                </c:pt>
                <c:pt idx="5024">
                  <c:v>57.297605473204108</c:v>
                </c:pt>
                <c:pt idx="5025">
                  <c:v>57.30900798175599</c:v>
                </c:pt>
                <c:pt idx="5026">
                  <c:v>57.320410490307871</c:v>
                </c:pt>
                <c:pt idx="5027">
                  <c:v>57.331812998859753</c:v>
                </c:pt>
                <c:pt idx="5028">
                  <c:v>57.343215507411628</c:v>
                </c:pt>
                <c:pt idx="5029">
                  <c:v>57.35461801596351</c:v>
                </c:pt>
                <c:pt idx="5030">
                  <c:v>57.366020524515392</c:v>
                </c:pt>
                <c:pt idx="5031">
                  <c:v>57.377423033067274</c:v>
                </c:pt>
                <c:pt idx="5032">
                  <c:v>57.388825541619163</c:v>
                </c:pt>
                <c:pt idx="5033">
                  <c:v>57.400228050171044</c:v>
                </c:pt>
                <c:pt idx="5034">
                  <c:v>57.411630558722912</c:v>
                </c:pt>
                <c:pt idx="5035">
                  <c:v>57.423033067274801</c:v>
                </c:pt>
                <c:pt idx="5036">
                  <c:v>57.434435575826683</c:v>
                </c:pt>
                <c:pt idx="5037">
                  <c:v>57.445838084378565</c:v>
                </c:pt>
                <c:pt idx="5038">
                  <c:v>57.457240592930447</c:v>
                </c:pt>
                <c:pt idx="5039">
                  <c:v>57.468643101482328</c:v>
                </c:pt>
                <c:pt idx="5040">
                  <c:v>57.480045610034203</c:v>
                </c:pt>
                <c:pt idx="5041">
                  <c:v>57.491448118586085</c:v>
                </c:pt>
                <c:pt idx="5042">
                  <c:v>57.502850627137967</c:v>
                </c:pt>
                <c:pt idx="5043">
                  <c:v>57.514253135689856</c:v>
                </c:pt>
                <c:pt idx="5044">
                  <c:v>57.525655644241738</c:v>
                </c:pt>
                <c:pt idx="5045">
                  <c:v>57.53705815279362</c:v>
                </c:pt>
                <c:pt idx="5046">
                  <c:v>57.548460661345487</c:v>
                </c:pt>
                <c:pt idx="5047">
                  <c:v>57.559863169897376</c:v>
                </c:pt>
                <c:pt idx="5048">
                  <c:v>57.571265678449258</c:v>
                </c:pt>
                <c:pt idx="5049">
                  <c:v>57.58266818700114</c:v>
                </c:pt>
                <c:pt idx="5050">
                  <c:v>57.594070695553022</c:v>
                </c:pt>
                <c:pt idx="5051">
                  <c:v>57.605473204104904</c:v>
                </c:pt>
                <c:pt idx="5052">
                  <c:v>57.616875712656793</c:v>
                </c:pt>
                <c:pt idx="5053">
                  <c:v>57.62827822120866</c:v>
                </c:pt>
                <c:pt idx="5054">
                  <c:v>57.639680729760542</c:v>
                </c:pt>
                <c:pt idx="5055">
                  <c:v>57.651083238312431</c:v>
                </c:pt>
                <c:pt idx="5056">
                  <c:v>57.662485746864313</c:v>
                </c:pt>
                <c:pt idx="5057">
                  <c:v>57.673888255416195</c:v>
                </c:pt>
                <c:pt idx="5058">
                  <c:v>57.685290763968077</c:v>
                </c:pt>
                <c:pt idx="5059">
                  <c:v>57.696693272519951</c:v>
                </c:pt>
                <c:pt idx="5060">
                  <c:v>57.708095781071833</c:v>
                </c:pt>
                <c:pt idx="5061">
                  <c:v>57.719498289623715</c:v>
                </c:pt>
                <c:pt idx="5062">
                  <c:v>57.730900798175597</c:v>
                </c:pt>
                <c:pt idx="5063">
                  <c:v>57.742303306727486</c:v>
                </c:pt>
                <c:pt idx="5064">
                  <c:v>57.753705815279368</c:v>
                </c:pt>
                <c:pt idx="5065">
                  <c:v>57.765108323831235</c:v>
                </c:pt>
                <c:pt idx="5066">
                  <c:v>57.776510832383124</c:v>
                </c:pt>
                <c:pt idx="5067">
                  <c:v>57.787913340935006</c:v>
                </c:pt>
                <c:pt idx="5068">
                  <c:v>57.799315849486888</c:v>
                </c:pt>
                <c:pt idx="5069">
                  <c:v>57.81071835803877</c:v>
                </c:pt>
                <c:pt idx="5070">
                  <c:v>57.822120866590652</c:v>
                </c:pt>
                <c:pt idx="5071">
                  <c:v>57.833523375142526</c:v>
                </c:pt>
                <c:pt idx="5072">
                  <c:v>57.844925883694408</c:v>
                </c:pt>
                <c:pt idx="5073">
                  <c:v>57.85632839224629</c:v>
                </c:pt>
                <c:pt idx="5074">
                  <c:v>57.867730900798179</c:v>
                </c:pt>
                <c:pt idx="5075">
                  <c:v>57.879133409350061</c:v>
                </c:pt>
                <c:pt idx="5076">
                  <c:v>57.890535917901943</c:v>
                </c:pt>
                <c:pt idx="5077">
                  <c:v>57.901938426453825</c:v>
                </c:pt>
                <c:pt idx="5078">
                  <c:v>57.913340935005699</c:v>
                </c:pt>
                <c:pt idx="5079">
                  <c:v>57.924743443557581</c:v>
                </c:pt>
                <c:pt idx="5080">
                  <c:v>57.936145952109463</c:v>
                </c:pt>
                <c:pt idx="5081">
                  <c:v>57.947548460661345</c:v>
                </c:pt>
                <c:pt idx="5082">
                  <c:v>57.958950969213227</c:v>
                </c:pt>
                <c:pt idx="5083">
                  <c:v>57.970353477765116</c:v>
                </c:pt>
                <c:pt idx="5084">
                  <c:v>57.981755986316983</c:v>
                </c:pt>
                <c:pt idx="5085">
                  <c:v>57.993158494868865</c:v>
                </c:pt>
                <c:pt idx="5086">
                  <c:v>58.004561003420754</c:v>
                </c:pt>
                <c:pt idx="5087">
                  <c:v>58.015963511972636</c:v>
                </c:pt>
                <c:pt idx="5088">
                  <c:v>58.027366020524518</c:v>
                </c:pt>
                <c:pt idx="5089">
                  <c:v>58.0387685290764</c:v>
                </c:pt>
                <c:pt idx="5090">
                  <c:v>58.050171037628274</c:v>
                </c:pt>
                <c:pt idx="5091">
                  <c:v>58.061573546180156</c:v>
                </c:pt>
                <c:pt idx="5092">
                  <c:v>58.072976054732038</c:v>
                </c:pt>
                <c:pt idx="5093">
                  <c:v>58.08437856328392</c:v>
                </c:pt>
                <c:pt idx="5094">
                  <c:v>58.095781071835809</c:v>
                </c:pt>
                <c:pt idx="5095">
                  <c:v>58.107183580387691</c:v>
                </c:pt>
                <c:pt idx="5096">
                  <c:v>58.118586088939573</c:v>
                </c:pt>
                <c:pt idx="5097">
                  <c:v>58.129988597491447</c:v>
                </c:pt>
                <c:pt idx="5098">
                  <c:v>58.141391106043329</c:v>
                </c:pt>
                <c:pt idx="5099">
                  <c:v>58.152793614595211</c:v>
                </c:pt>
                <c:pt idx="5100">
                  <c:v>58.164196123147093</c:v>
                </c:pt>
                <c:pt idx="5101">
                  <c:v>58.175598631698975</c:v>
                </c:pt>
                <c:pt idx="5102">
                  <c:v>58.187001140250857</c:v>
                </c:pt>
                <c:pt idx="5103">
                  <c:v>58.198403648802731</c:v>
                </c:pt>
                <c:pt idx="5104">
                  <c:v>58.209806157354613</c:v>
                </c:pt>
                <c:pt idx="5105">
                  <c:v>58.221208665906502</c:v>
                </c:pt>
                <c:pt idx="5106">
                  <c:v>58.232611174458384</c:v>
                </c:pt>
                <c:pt idx="5107">
                  <c:v>58.244013683010266</c:v>
                </c:pt>
                <c:pt idx="5108">
                  <c:v>58.255416191562148</c:v>
                </c:pt>
                <c:pt idx="5109">
                  <c:v>58.266818700114023</c:v>
                </c:pt>
                <c:pt idx="5110">
                  <c:v>58.278221208665904</c:v>
                </c:pt>
                <c:pt idx="5111">
                  <c:v>58.289623717217786</c:v>
                </c:pt>
                <c:pt idx="5112">
                  <c:v>58.301026225769668</c:v>
                </c:pt>
                <c:pt idx="5113">
                  <c:v>58.31242873432155</c:v>
                </c:pt>
                <c:pt idx="5114">
                  <c:v>58.323831242873439</c:v>
                </c:pt>
                <c:pt idx="5115">
                  <c:v>58.335233751425307</c:v>
                </c:pt>
                <c:pt idx="5116">
                  <c:v>58.346636259977188</c:v>
                </c:pt>
                <c:pt idx="5117">
                  <c:v>58.358038768529077</c:v>
                </c:pt>
                <c:pt idx="5118">
                  <c:v>58.369441277080959</c:v>
                </c:pt>
                <c:pt idx="5119">
                  <c:v>58.380843785632841</c:v>
                </c:pt>
                <c:pt idx="5120">
                  <c:v>58.392246294184723</c:v>
                </c:pt>
                <c:pt idx="5121">
                  <c:v>58.403648802736605</c:v>
                </c:pt>
                <c:pt idx="5122">
                  <c:v>58.415051311288479</c:v>
                </c:pt>
                <c:pt idx="5123">
                  <c:v>58.426453819840361</c:v>
                </c:pt>
                <c:pt idx="5124">
                  <c:v>58.437856328392243</c:v>
                </c:pt>
                <c:pt idx="5125">
                  <c:v>58.449258836944132</c:v>
                </c:pt>
                <c:pt idx="5126">
                  <c:v>58.460661345496014</c:v>
                </c:pt>
                <c:pt idx="5127">
                  <c:v>58.472063854047896</c:v>
                </c:pt>
                <c:pt idx="5128">
                  <c:v>58.483466362599771</c:v>
                </c:pt>
                <c:pt idx="5129">
                  <c:v>58.494868871151652</c:v>
                </c:pt>
                <c:pt idx="5130">
                  <c:v>58.506271379703534</c:v>
                </c:pt>
                <c:pt idx="5131">
                  <c:v>58.517673888255416</c:v>
                </c:pt>
                <c:pt idx="5132">
                  <c:v>58.529076396807298</c:v>
                </c:pt>
                <c:pt idx="5133">
                  <c:v>58.54047890535918</c:v>
                </c:pt>
                <c:pt idx="5134">
                  <c:v>58.551881413911055</c:v>
                </c:pt>
                <c:pt idx="5135">
                  <c:v>58.563283922462936</c:v>
                </c:pt>
                <c:pt idx="5136">
                  <c:v>58.574686431014825</c:v>
                </c:pt>
                <c:pt idx="5137">
                  <c:v>58.586088939566707</c:v>
                </c:pt>
                <c:pt idx="5138">
                  <c:v>58.597491448118589</c:v>
                </c:pt>
                <c:pt idx="5139">
                  <c:v>58.608893956670471</c:v>
                </c:pt>
                <c:pt idx="5140">
                  <c:v>58.620296465222346</c:v>
                </c:pt>
                <c:pt idx="5141">
                  <c:v>58.631698973774228</c:v>
                </c:pt>
                <c:pt idx="5142">
                  <c:v>58.643101482326109</c:v>
                </c:pt>
                <c:pt idx="5143">
                  <c:v>58.654503990877991</c:v>
                </c:pt>
                <c:pt idx="5144">
                  <c:v>58.665906499429873</c:v>
                </c:pt>
                <c:pt idx="5145">
                  <c:v>58.677309007981762</c:v>
                </c:pt>
                <c:pt idx="5146">
                  <c:v>58.688711516533644</c:v>
                </c:pt>
                <c:pt idx="5147">
                  <c:v>58.700114025085512</c:v>
                </c:pt>
                <c:pt idx="5148">
                  <c:v>58.711516533637401</c:v>
                </c:pt>
                <c:pt idx="5149">
                  <c:v>58.722919042189282</c:v>
                </c:pt>
                <c:pt idx="5150">
                  <c:v>58.734321550741164</c:v>
                </c:pt>
                <c:pt idx="5151">
                  <c:v>58.745724059293046</c:v>
                </c:pt>
                <c:pt idx="5152">
                  <c:v>58.757126567844928</c:v>
                </c:pt>
                <c:pt idx="5153">
                  <c:v>58.768529076396803</c:v>
                </c:pt>
                <c:pt idx="5154">
                  <c:v>58.779931584948685</c:v>
                </c:pt>
                <c:pt idx="5155">
                  <c:v>58.791334093500566</c:v>
                </c:pt>
                <c:pt idx="5156">
                  <c:v>58.802736602052455</c:v>
                </c:pt>
                <c:pt idx="5157">
                  <c:v>58.814139110604337</c:v>
                </c:pt>
                <c:pt idx="5158">
                  <c:v>58.825541619156219</c:v>
                </c:pt>
                <c:pt idx="5159">
                  <c:v>58.836944127708094</c:v>
                </c:pt>
                <c:pt idx="5160">
                  <c:v>58.848346636259976</c:v>
                </c:pt>
                <c:pt idx="5161">
                  <c:v>58.859749144811857</c:v>
                </c:pt>
                <c:pt idx="5162">
                  <c:v>58.871151653363739</c:v>
                </c:pt>
                <c:pt idx="5163">
                  <c:v>58.882554161915621</c:v>
                </c:pt>
                <c:pt idx="5164">
                  <c:v>58.893956670467503</c:v>
                </c:pt>
                <c:pt idx="5165">
                  <c:v>58.905359179019392</c:v>
                </c:pt>
                <c:pt idx="5166">
                  <c:v>58.91676168757126</c:v>
                </c:pt>
                <c:pt idx="5167">
                  <c:v>58.928164196123149</c:v>
                </c:pt>
                <c:pt idx="5168">
                  <c:v>58.93956670467503</c:v>
                </c:pt>
                <c:pt idx="5169">
                  <c:v>58.950969213226912</c:v>
                </c:pt>
                <c:pt idx="5170">
                  <c:v>58.962371721778794</c:v>
                </c:pt>
                <c:pt idx="5171">
                  <c:v>58.973774230330676</c:v>
                </c:pt>
                <c:pt idx="5172">
                  <c:v>58.985176738882551</c:v>
                </c:pt>
                <c:pt idx="5173">
                  <c:v>58.996579247434433</c:v>
                </c:pt>
                <c:pt idx="5174">
                  <c:v>59.007981755986314</c:v>
                </c:pt>
                <c:pt idx="5175">
                  <c:v>59.019384264538196</c:v>
                </c:pt>
                <c:pt idx="5176">
                  <c:v>59.030786773090085</c:v>
                </c:pt>
                <c:pt idx="5177">
                  <c:v>59.042189281641967</c:v>
                </c:pt>
                <c:pt idx="5178">
                  <c:v>59.053591790193835</c:v>
                </c:pt>
                <c:pt idx="5179">
                  <c:v>59.064994298745724</c:v>
                </c:pt>
                <c:pt idx="5180">
                  <c:v>59.076396807297606</c:v>
                </c:pt>
                <c:pt idx="5181">
                  <c:v>59.087799315849487</c:v>
                </c:pt>
                <c:pt idx="5182">
                  <c:v>59.099201824401369</c:v>
                </c:pt>
                <c:pt idx="5183">
                  <c:v>59.110604332953251</c:v>
                </c:pt>
                <c:pt idx="5184">
                  <c:v>59.122006841505126</c:v>
                </c:pt>
                <c:pt idx="5185">
                  <c:v>59.133409350057008</c:v>
                </c:pt>
                <c:pt idx="5186">
                  <c:v>59.14481185860889</c:v>
                </c:pt>
                <c:pt idx="5187">
                  <c:v>59.156214367160779</c:v>
                </c:pt>
                <c:pt idx="5188">
                  <c:v>59.16761687571266</c:v>
                </c:pt>
                <c:pt idx="5189">
                  <c:v>59.179019384264542</c:v>
                </c:pt>
                <c:pt idx="5190">
                  <c:v>59.190421892816424</c:v>
                </c:pt>
                <c:pt idx="5191">
                  <c:v>59.201824401368299</c:v>
                </c:pt>
                <c:pt idx="5192">
                  <c:v>59.213226909920181</c:v>
                </c:pt>
                <c:pt idx="5193">
                  <c:v>59.224629418472063</c:v>
                </c:pt>
                <c:pt idx="5194">
                  <c:v>59.236031927023944</c:v>
                </c:pt>
                <c:pt idx="5195">
                  <c:v>59.247434435575826</c:v>
                </c:pt>
                <c:pt idx="5196">
                  <c:v>59.258836944127715</c:v>
                </c:pt>
                <c:pt idx="5197">
                  <c:v>59.270239452679583</c:v>
                </c:pt>
                <c:pt idx="5198">
                  <c:v>59.281641961231472</c:v>
                </c:pt>
                <c:pt idx="5199">
                  <c:v>59.293044469783354</c:v>
                </c:pt>
                <c:pt idx="5200">
                  <c:v>59.304446978335235</c:v>
                </c:pt>
                <c:pt idx="5201">
                  <c:v>59.315849486887117</c:v>
                </c:pt>
                <c:pt idx="5202">
                  <c:v>59.327251995438999</c:v>
                </c:pt>
                <c:pt idx="5203">
                  <c:v>59.338654503990874</c:v>
                </c:pt>
                <c:pt idx="5204">
                  <c:v>59.350057012542756</c:v>
                </c:pt>
                <c:pt idx="5205">
                  <c:v>59.361459521094638</c:v>
                </c:pt>
                <c:pt idx="5206">
                  <c:v>59.372862029646519</c:v>
                </c:pt>
                <c:pt idx="5207">
                  <c:v>59.384264538198408</c:v>
                </c:pt>
                <c:pt idx="5208">
                  <c:v>59.39566704675029</c:v>
                </c:pt>
                <c:pt idx="5209">
                  <c:v>59.407069555302158</c:v>
                </c:pt>
                <c:pt idx="5210">
                  <c:v>59.418472063854047</c:v>
                </c:pt>
                <c:pt idx="5211">
                  <c:v>59.429874572405929</c:v>
                </c:pt>
                <c:pt idx="5212">
                  <c:v>59.441277080957811</c:v>
                </c:pt>
                <c:pt idx="5213">
                  <c:v>59.452679589509692</c:v>
                </c:pt>
                <c:pt idx="5214">
                  <c:v>59.464082098061574</c:v>
                </c:pt>
                <c:pt idx="5215">
                  <c:v>59.475484606613463</c:v>
                </c:pt>
                <c:pt idx="5216">
                  <c:v>59.486887115165331</c:v>
                </c:pt>
                <c:pt idx="5217">
                  <c:v>59.498289623717213</c:v>
                </c:pt>
                <c:pt idx="5218">
                  <c:v>59.509692132269102</c:v>
                </c:pt>
                <c:pt idx="5219">
                  <c:v>59.521094640820984</c:v>
                </c:pt>
                <c:pt idx="5220">
                  <c:v>59.532497149372865</c:v>
                </c:pt>
                <c:pt idx="5221">
                  <c:v>59.543899657924747</c:v>
                </c:pt>
                <c:pt idx="5222">
                  <c:v>59.555302166476622</c:v>
                </c:pt>
                <c:pt idx="5223">
                  <c:v>59.566704675028504</c:v>
                </c:pt>
                <c:pt idx="5224">
                  <c:v>59.578107183580386</c:v>
                </c:pt>
                <c:pt idx="5225">
                  <c:v>59.589509692132268</c:v>
                </c:pt>
                <c:pt idx="5226">
                  <c:v>59.600912200684149</c:v>
                </c:pt>
                <c:pt idx="5227">
                  <c:v>59.612314709236038</c:v>
                </c:pt>
                <c:pt idx="5228">
                  <c:v>59.623717217787906</c:v>
                </c:pt>
                <c:pt idx="5229">
                  <c:v>59.635119726339795</c:v>
                </c:pt>
                <c:pt idx="5230">
                  <c:v>59.646522234891677</c:v>
                </c:pt>
                <c:pt idx="5231">
                  <c:v>59.657924743443559</c:v>
                </c:pt>
                <c:pt idx="5232">
                  <c:v>59.669327251995441</c:v>
                </c:pt>
                <c:pt idx="5233">
                  <c:v>59.680729760547322</c:v>
                </c:pt>
                <c:pt idx="5234">
                  <c:v>59.692132269099204</c:v>
                </c:pt>
                <c:pt idx="5235">
                  <c:v>59.703534777651079</c:v>
                </c:pt>
                <c:pt idx="5236">
                  <c:v>59.714937286202961</c:v>
                </c:pt>
                <c:pt idx="5237">
                  <c:v>59.726339794754843</c:v>
                </c:pt>
                <c:pt idx="5238">
                  <c:v>59.737742303306732</c:v>
                </c:pt>
                <c:pt idx="5239">
                  <c:v>59.749144811858613</c:v>
                </c:pt>
                <c:pt idx="5240">
                  <c:v>59.760547320410495</c:v>
                </c:pt>
                <c:pt idx="5241">
                  <c:v>59.77194982896237</c:v>
                </c:pt>
                <c:pt idx="5242">
                  <c:v>59.783352337514252</c:v>
                </c:pt>
                <c:pt idx="5243">
                  <c:v>59.794754846066134</c:v>
                </c:pt>
                <c:pt idx="5244">
                  <c:v>59.806157354618016</c:v>
                </c:pt>
                <c:pt idx="5245">
                  <c:v>59.817559863169897</c:v>
                </c:pt>
                <c:pt idx="5246">
                  <c:v>59.828962371721786</c:v>
                </c:pt>
                <c:pt idx="5247">
                  <c:v>59.840364880273654</c:v>
                </c:pt>
                <c:pt idx="5248">
                  <c:v>59.851767388825536</c:v>
                </c:pt>
                <c:pt idx="5249">
                  <c:v>59.863169897377425</c:v>
                </c:pt>
                <c:pt idx="5250">
                  <c:v>59.874572405929307</c:v>
                </c:pt>
                <c:pt idx="5251">
                  <c:v>59.885974914481189</c:v>
                </c:pt>
                <c:pt idx="5252">
                  <c:v>59.89737742303307</c:v>
                </c:pt>
                <c:pt idx="5253">
                  <c:v>59.908779931584945</c:v>
                </c:pt>
                <c:pt idx="5254">
                  <c:v>59.920182440136827</c:v>
                </c:pt>
                <c:pt idx="5255">
                  <c:v>59.931584948688709</c:v>
                </c:pt>
                <c:pt idx="5256">
                  <c:v>59.942987457240591</c:v>
                </c:pt>
                <c:pt idx="5257">
                  <c:v>59.954389965792473</c:v>
                </c:pt>
                <c:pt idx="5258">
                  <c:v>59.965792474344362</c:v>
                </c:pt>
                <c:pt idx="5259">
                  <c:v>59.977194982896243</c:v>
                </c:pt>
                <c:pt idx="5260">
                  <c:v>59.988597491448118</c:v>
                </c:pt>
                <c:pt idx="5261">
                  <c:v>60</c:v>
                </c:pt>
                <c:pt idx="5262">
                  <c:v>60.011402508551882</c:v>
                </c:pt>
                <c:pt idx="5263">
                  <c:v>60.022805017103764</c:v>
                </c:pt>
                <c:pt idx="5264">
                  <c:v>60.034207525655646</c:v>
                </c:pt>
                <c:pt idx="5265">
                  <c:v>60.045610034207527</c:v>
                </c:pt>
                <c:pt idx="5266">
                  <c:v>60.057012542759402</c:v>
                </c:pt>
                <c:pt idx="5267">
                  <c:v>60.068415051311284</c:v>
                </c:pt>
                <c:pt idx="5268">
                  <c:v>60.079817559863166</c:v>
                </c:pt>
                <c:pt idx="5269">
                  <c:v>60.091220068415055</c:v>
                </c:pt>
                <c:pt idx="5270">
                  <c:v>60.102622576966937</c:v>
                </c:pt>
                <c:pt idx="5271">
                  <c:v>60.114025085518819</c:v>
                </c:pt>
                <c:pt idx="5272">
                  <c:v>60.125427594070693</c:v>
                </c:pt>
                <c:pt idx="5273">
                  <c:v>60.136830102622575</c:v>
                </c:pt>
                <c:pt idx="5274">
                  <c:v>60.148232611174457</c:v>
                </c:pt>
                <c:pt idx="5275">
                  <c:v>60.159635119726339</c:v>
                </c:pt>
                <c:pt idx="5276">
                  <c:v>60.171037628278221</c:v>
                </c:pt>
                <c:pt idx="5277">
                  <c:v>60.18244013683011</c:v>
                </c:pt>
                <c:pt idx="5278">
                  <c:v>60.193842645381977</c:v>
                </c:pt>
                <c:pt idx="5279">
                  <c:v>60.205245153933859</c:v>
                </c:pt>
                <c:pt idx="5280">
                  <c:v>60.216647662485748</c:v>
                </c:pt>
                <c:pt idx="5281">
                  <c:v>60.22805017103763</c:v>
                </c:pt>
                <c:pt idx="5282">
                  <c:v>60.239452679589512</c:v>
                </c:pt>
                <c:pt idx="5283">
                  <c:v>60.250855188141394</c:v>
                </c:pt>
                <c:pt idx="5284">
                  <c:v>60.262257696693275</c:v>
                </c:pt>
                <c:pt idx="5285">
                  <c:v>60.27366020524515</c:v>
                </c:pt>
                <c:pt idx="5286">
                  <c:v>60.285062713797032</c:v>
                </c:pt>
                <c:pt idx="5287">
                  <c:v>60.296465222348914</c:v>
                </c:pt>
                <c:pt idx="5288">
                  <c:v>60.307867730900796</c:v>
                </c:pt>
                <c:pt idx="5289">
                  <c:v>60.319270239452685</c:v>
                </c:pt>
                <c:pt idx="5290">
                  <c:v>60.330672748004567</c:v>
                </c:pt>
                <c:pt idx="5291">
                  <c:v>60.342075256556441</c:v>
                </c:pt>
                <c:pt idx="5292">
                  <c:v>60.353477765108323</c:v>
                </c:pt>
                <c:pt idx="5293">
                  <c:v>60.364880273660205</c:v>
                </c:pt>
                <c:pt idx="5294">
                  <c:v>60.376282782212087</c:v>
                </c:pt>
                <c:pt idx="5295">
                  <c:v>60.387685290763969</c:v>
                </c:pt>
                <c:pt idx="5296">
                  <c:v>60.399087799315851</c:v>
                </c:pt>
                <c:pt idx="5297">
                  <c:v>60.410490307867725</c:v>
                </c:pt>
                <c:pt idx="5298">
                  <c:v>60.421892816419607</c:v>
                </c:pt>
                <c:pt idx="5299">
                  <c:v>60.433295324971489</c:v>
                </c:pt>
                <c:pt idx="5300">
                  <c:v>60.444697833523378</c:v>
                </c:pt>
                <c:pt idx="5301">
                  <c:v>60.45610034207526</c:v>
                </c:pt>
                <c:pt idx="5302">
                  <c:v>60.467502850627142</c:v>
                </c:pt>
                <c:pt idx="5303">
                  <c:v>60.478905359179024</c:v>
                </c:pt>
                <c:pt idx="5304">
                  <c:v>60.490307867730898</c:v>
                </c:pt>
                <c:pt idx="5305">
                  <c:v>60.50171037628278</c:v>
                </c:pt>
                <c:pt idx="5306">
                  <c:v>60.513112884834662</c:v>
                </c:pt>
                <c:pt idx="5307">
                  <c:v>60.524515393386544</c:v>
                </c:pt>
                <c:pt idx="5308">
                  <c:v>60.535917901938433</c:v>
                </c:pt>
                <c:pt idx="5309">
                  <c:v>60.547320410490315</c:v>
                </c:pt>
                <c:pt idx="5310">
                  <c:v>60.558722919042182</c:v>
                </c:pt>
                <c:pt idx="5311">
                  <c:v>60.570125427594071</c:v>
                </c:pt>
                <c:pt idx="5312">
                  <c:v>60.581527936145953</c:v>
                </c:pt>
                <c:pt idx="5313">
                  <c:v>60.592930444697835</c:v>
                </c:pt>
                <c:pt idx="5314">
                  <c:v>60.604332953249717</c:v>
                </c:pt>
                <c:pt idx="5315">
                  <c:v>60.615735461801599</c:v>
                </c:pt>
                <c:pt idx="5316">
                  <c:v>60.627137970353473</c:v>
                </c:pt>
                <c:pt idx="5317">
                  <c:v>60.638540478905355</c:v>
                </c:pt>
                <c:pt idx="5318">
                  <c:v>60.649942987457237</c:v>
                </c:pt>
                <c:pt idx="5319">
                  <c:v>60.661345496009119</c:v>
                </c:pt>
                <c:pt idx="5320">
                  <c:v>60.672748004561008</c:v>
                </c:pt>
                <c:pt idx="5321">
                  <c:v>60.68415051311289</c:v>
                </c:pt>
                <c:pt idx="5322">
                  <c:v>60.695553021664765</c:v>
                </c:pt>
                <c:pt idx="5323">
                  <c:v>60.706955530216646</c:v>
                </c:pt>
                <c:pt idx="5324">
                  <c:v>60.718358038768528</c:v>
                </c:pt>
                <c:pt idx="5325">
                  <c:v>60.72976054732041</c:v>
                </c:pt>
                <c:pt idx="5326">
                  <c:v>60.741163055872292</c:v>
                </c:pt>
                <c:pt idx="5327">
                  <c:v>60.752565564424174</c:v>
                </c:pt>
                <c:pt idx="5328">
                  <c:v>60.763968072976063</c:v>
                </c:pt>
                <c:pt idx="5329">
                  <c:v>60.77537058152793</c:v>
                </c:pt>
                <c:pt idx="5330">
                  <c:v>60.786773090079812</c:v>
                </c:pt>
                <c:pt idx="5331">
                  <c:v>60.798175598631701</c:v>
                </c:pt>
                <c:pt idx="5332">
                  <c:v>60.809578107183583</c:v>
                </c:pt>
                <c:pt idx="5333">
                  <c:v>60.820980615735465</c:v>
                </c:pt>
                <c:pt idx="5334">
                  <c:v>60.832383124287347</c:v>
                </c:pt>
                <c:pt idx="5335">
                  <c:v>60.843785632839221</c:v>
                </c:pt>
                <c:pt idx="5336">
                  <c:v>60.855188141391103</c:v>
                </c:pt>
                <c:pt idx="5337">
                  <c:v>60.866590649942985</c:v>
                </c:pt>
                <c:pt idx="5338">
                  <c:v>60.877993158494867</c:v>
                </c:pt>
                <c:pt idx="5339">
                  <c:v>60.889395667046756</c:v>
                </c:pt>
                <c:pt idx="5340">
                  <c:v>60.900798175598638</c:v>
                </c:pt>
                <c:pt idx="5341">
                  <c:v>60.912200684150505</c:v>
                </c:pt>
                <c:pt idx="5342">
                  <c:v>60.923603192702394</c:v>
                </c:pt>
                <c:pt idx="5343">
                  <c:v>60.935005701254276</c:v>
                </c:pt>
                <c:pt idx="5344">
                  <c:v>60.946408209806158</c:v>
                </c:pt>
                <c:pt idx="5345">
                  <c:v>60.95781071835804</c:v>
                </c:pt>
                <c:pt idx="5346">
                  <c:v>60.969213226909922</c:v>
                </c:pt>
                <c:pt idx="5347">
                  <c:v>60.980615735461797</c:v>
                </c:pt>
                <c:pt idx="5348">
                  <c:v>60.992018244013678</c:v>
                </c:pt>
                <c:pt idx="5349">
                  <c:v>61.00342075256556</c:v>
                </c:pt>
                <c:pt idx="5350">
                  <c:v>61.014823261117442</c:v>
                </c:pt>
                <c:pt idx="5351">
                  <c:v>61.026225769669331</c:v>
                </c:pt>
                <c:pt idx="5352">
                  <c:v>61.037628278221213</c:v>
                </c:pt>
                <c:pt idx="5353">
                  <c:v>61.049030786773095</c:v>
                </c:pt>
                <c:pt idx="5354">
                  <c:v>61.06043329532497</c:v>
                </c:pt>
                <c:pt idx="5355">
                  <c:v>61.071835803876851</c:v>
                </c:pt>
                <c:pt idx="5356">
                  <c:v>61.083238312428733</c:v>
                </c:pt>
                <c:pt idx="5357">
                  <c:v>61.094640820980615</c:v>
                </c:pt>
                <c:pt idx="5358">
                  <c:v>61.106043329532497</c:v>
                </c:pt>
                <c:pt idx="5359">
                  <c:v>61.117445838084386</c:v>
                </c:pt>
                <c:pt idx="5360">
                  <c:v>61.128848346636254</c:v>
                </c:pt>
                <c:pt idx="5361">
                  <c:v>61.140250855188135</c:v>
                </c:pt>
                <c:pt idx="5362">
                  <c:v>61.151653363740024</c:v>
                </c:pt>
                <c:pt idx="5363">
                  <c:v>61.163055872291906</c:v>
                </c:pt>
                <c:pt idx="5364">
                  <c:v>61.174458380843788</c:v>
                </c:pt>
                <c:pt idx="5365">
                  <c:v>61.18586088939567</c:v>
                </c:pt>
                <c:pt idx="5366">
                  <c:v>61.197263397947545</c:v>
                </c:pt>
                <c:pt idx="5367">
                  <c:v>61.208665906499427</c:v>
                </c:pt>
                <c:pt idx="5368">
                  <c:v>61.220068415051308</c:v>
                </c:pt>
                <c:pt idx="5369">
                  <c:v>61.23147092360319</c:v>
                </c:pt>
                <c:pt idx="5370">
                  <c:v>61.242873432155079</c:v>
                </c:pt>
                <c:pt idx="5371">
                  <c:v>61.254275940706961</c:v>
                </c:pt>
                <c:pt idx="5372">
                  <c:v>61.265678449258843</c:v>
                </c:pt>
                <c:pt idx="5373">
                  <c:v>61.277080957810718</c:v>
                </c:pt>
                <c:pt idx="5374">
                  <c:v>61.288483466362599</c:v>
                </c:pt>
                <c:pt idx="5375">
                  <c:v>61.299885974914481</c:v>
                </c:pt>
                <c:pt idx="5376">
                  <c:v>61.311288483466363</c:v>
                </c:pt>
                <c:pt idx="5377">
                  <c:v>61.322690992018245</c:v>
                </c:pt>
                <c:pt idx="5378">
                  <c:v>61.334093500570134</c:v>
                </c:pt>
                <c:pt idx="5379">
                  <c:v>61.345496009122002</c:v>
                </c:pt>
                <c:pt idx="5380">
                  <c:v>61.356898517673883</c:v>
                </c:pt>
                <c:pt idx="5381">
                  <c:v>61.368301026225765</c:v>
                </c:pt>
                <c:pt idx="5382">
                  <c:v>61.379703534777654</c:v>
                </c:pt>
                <c:pt idx="5383">
                  <c:v>61.391106043329536</c:v>
                </c:pt>
                <c:pt idx="5384">
                  <c:v>61.402508551881418</c:v>
                </c:pt>
                <c:pt idx="5385">
                  <c:v>61.413911060433293</c:v>
                </c:pt>
                <c:pt idx="5386">
                  <c:v>61.425313568985175</c:v>
                </c:pt>
                <c:pt idx="5387">
                  <c:v>61.436716077537056</c:v>
                </c:pt>
                <c:pt idx="5388">
                  <c:v>61.448118586088938</c:v>
                </c:pt>
                <c:pt idx="5389">
                  <c:v>61.45952109464082</c:v>
                </c:pt>
                <c:pt idx="5390">
                  <c:v>61.470923603192709</c:v>
                </c:pt>
                <c:pt idx="5391">
                  <c:v>61.482326111744577</c:v>
                </c:pt>
                <c:pt idx="5392">
                  <c:v>61.493728620296459</c:v>
                </c:pt>
                <c:pt idx="5393">
                  <c:v>61.505131128848348</c:v>
                </c:pt>
                <c:pt idx="5394">
                  <c:v>61.516533637400229</c:v>
                </c:pt>
                <c:pt idx="5395">
                  <c:v>61.527936145952111</c:v>
                </c:pt>
                <c:pt idx="5396">
                  <c:v>61.539338654503993</c:v>
                </c:pt>
                <c:pt idx="5397">
                  <c:v>61.550741163055875</c:v>
                </c:pt>
                <c:pt idx="5398">
                  <c:v>61.56214367160775</c:v>
                </c:pt>
                <c:pt idx="5399">
                  <c:v>61.573546180159632</c:v>
                </c:pt>
                <c:pt idx="5400">
                  <c:v>61.584948688711513</c:v>
                </c:pt>
                <c:pt idx="5401">
                  <c:v>61.596351197263402</c:v>
                </c:pt>
                <c:pt idx="5402">
                  <c:v>61.607753705815284</c:v>
                </c:pt>
                <c:pt idx="5403">
                  <c:v>61.619156214367166</c:v>
                </c:pt>
                <c:pt idx="5404">
                  <c:v>61.630558722919041</c:v>
                </c:pt>
                <c:pt idx="5405">
                  <c:v>61.641961231470923</c:v>
                </c:pt>
                <c:pt idx="5406">
                  <c:v>61.653363740022805</c:v>
                </c:pt>
                <c:pt idx="5407">
                  <c:v>61.664766248574686</c:v>
                </c:pt>
                <c:pt idx="5408">
                  <c:v>61.676168757126568</c:v>
                </c:pt>
                <c:pt idx="5409">
                  <c:v>61.687571265678457</c:v>
                </c:pt>
                <c:pt idx="5410">
                  <c:v>61.698973774230325</c:v>
                </c:pt>
                <c:pt idx="5411">
                  <c:v>61.710376282782207</c:v>
                </c:pt>
                <c:pt idx="5412">
                  <c:v>61.721778791334089</c:v>
                </c:pt>
                <c:pt idx="5413">
                  <c:v>61.733181299885977</c:v>
                </c:pt>
                <c:pt idx="5414">
                  <c:v>61.744583808437859</c:v>
                </c:pt>
                <c:pt idx="5415">
                  <c:v>61.755986316989741</c:v>
                </c:pt>
                <c:pt idx="5416">
                  <c:v>61.767388825541616</c:v>
                </c:pt>
                <c:pt idx="5417">
                  <c:v>61.778791334093498</c:v>
                </c:pt>
                <c:pt idx="5418">
                  <c:v>61.79019384264538</c:v>
                </c:pt>
                <c:pt idx="5419">
                  <c:v>61.801596351197261</c:v>
                </c:pt>
                <c:pt idx="5420">
                  <c:v>61.812998859749143</c:v>
                </c:pt>
                <c:pt idx="5421">
                  <c:v>61.824401368301032</c:v>
                </c:pt>
                <c:pt idx="5422">
                  <c:v>61.835803876852914</c:v>
                </c:pt>
                <c:pt idx="5423">
                  <c:v>61.847206385404782</c:v>
                </c:pt>
                <c:pt idx="5424">
                  <c:v>61.858608893956671</c:v>
                </c:pt>
                <c:pt idx="5425">
                  <c:v>61.870011402508553</c:v>
                </c:pt>
                <c:pt idx="5426">
                  <c:v>61.881413911060434</c:v>
                </c:pt>
                <c:pt idx="5427">
                  <c:v>61.892816419612316</c:v>
                </c:pt>
                <c:pt idx="5428">
                  <c:v>61.904218928164198</c:v>
                </c:pt>
                <c:pt idx="5429">
                  <c:v>61.915621436716073</c:v>
                </c:pt>
                <c:pt idx="5430">
                  <c:v>61.927023945267955</c:v>
                </c:pt>
                <c:pt idx="5431">
                  <c:v>61.938426453819837</c:v>
                </c:pt>
                <c:pt idx="5432">
                  <c:v>61.949828962371726</c:v>
                </c:pt>
                <c:pt idx="5433">
                  <c:v>61.961231470923607</c:v>
                </c:pt>
                <c:pt idx="5434">
                  <c:v>61.972633979475489</c:v>
                </c:pt>
                <c:pt idx="5435">
                  <c:v>61.984036488027364</c:v>
                </c:pt>
                <c:pt idx="5436">
                  <c:v>61.995438996579246</c:v>
                </c:pt>
                <c:pt idx="5437">
                  <c:v>62.006841505131128</c:v>
                </c:pt>
                <c:pt idx="5438">
                  <c:v>62.01824401368301</c:v>
                </c:pt>
                <c:pt idx="5439">
                  <c:v>62.029646522234891</c:v>
                </c:pt>
                <c:pt idx="5440">
                  <c:v>62.04104903078678</c:v>
                </c:pt>
                <c:pt idx="5441">
                  <c:v>62.052451539338662</c:v>
                </c:pt>
                <c:pt idx="5442">
                  <c:v>62.06385404789053</c:v>
                </c:pt>
                <c:pt idx="5443">
                  <c:v>62.075256556442412</c:v>
                </c:pt>
                <c:pt idx="5444">
                  <c:v>62.086659064994301</c:v>
                </c:pt>
                <c:pt idx="5445">
                  <c:v>62.098061573546183</c:v>
                </c:pt>
                <c:pt idx="5446">
                  <c:v>62.109464082098064</c:v>
                </c:pt>
                <c:pt idx="5447">
                  <c:v>62.120866590649946</c:v>
                </c:pt>
                <c:pt idx="5448">
                  <c:v>62.132269099201821</c:v>
                </c:pt>
                <c:pt idx="5449">
                  <c:v>62.143671607753703</c:v>
                </c:pt>
                <c:pt idx="5450">
                  <c:v>62.155074116305585</c:v>
                </c:pt>
                <c:pt idx="5451">
                  <c:v>62.166476624857467</c:v>
                </c:pt>
                <c:pt idx="5452">
                  <c:v>62.177879133409355</c:v>
                </c:pt>
                <c:pt idx="5453">
                  <c:v>62.189281641961237</c:v>
                </c:pt>
                <c:pt idx="5454">
                  <c:v>62.200684150513105</c:v>
                </c:pt>
                <c:pt idx="5455">
                  <c:v>62.212086659064994</c:v>
                </c:pt>
                <c:pt idx="5456">
                  <c:v>62.223489167616876</c:v>
                </c:pt>
                <c:pt idx="5457">
                  <c:v>62.234891676168758</c:v>
                </c:pt>
                <c:pt idx="5458">
                  <c:v>62.246294184720639</c:v>
                </c:pt>
                <c:pt idx="5459">
                  <c:v>62.257696693272521</c:v>
                </c:pt>
                <c:pt idx="5460">
                  <c:v>62.269099201824396</c:v>
                </c:pt>
                <c:pt idx="5461">
                  <c:v>62.280501710376278</c:v>
                </c:pt>
                <c:pt idx="5462">
                  <c:v>62.29190421892816</c:v>
                </c:pt>
                <c:pt idx="5463">
                  <c:v>62.303306727480049</c:v>
                </c:pt>
                <c:pt idx="5464">
                  <c:v>62.314709236031931</c:v>
                </c:pt>
                <c:pt idx="5465">
                  <c:v>62.326111744583812</c:v>
                </c:pt>
                <c:pt idx="5466">
                  <c:v>62.337514253135694</c:v>
                </c:pt>
                <c:pt idx="5467">
                  <c:v>62.348916761687569</c:v>
                </c:pt>
                <c:pt idx="5468">
                  <c:v>62.360319270239451</c:v>
                </c:pt>
                <c:pt idx="5469">
                  <c:v>62.371721778791333</c:v>
                </c:pt>
                <c:pt idx="5470">
                  <c:v>62.383124287343215</c:v>
                </c:pt>
                <c:pt idx="5471">
                  <c:v>62.394526795895104</c:v>
                </c:pt>
                <c:pt idx="5472">
                  <c:v>62.405929304446985</c:v>
                </c:pt>
                <c:pt idx="5473">
                  <c:v>62.417331812998853</c:v>
                </c:pt>
                <c:pt idx="5474">
                  <c:v>62.428734321550735</c:v>
                </c:pt>
                <c:pt idx="5475">
                  <c:v>62.440136830102624</c:v>
                </c:pt>
                <c:pt idx="5476">
                  <c:v>62.451539338654506</c:v>
                </c:pt>
                <c:pt idx="5477">
                  <c:v>62.462941847206388</c:v>
                </c:pt>
                <c:pt idx="5478">
                  <c:v>62.474344355758269</c:v>
                </c:pt>
                <c:pt idx="5479">
                  <c:v>62.485746864310144</c:v>
                </c:pt>
                <c:pt idx="5480">
                  <c:v>62.497149372862026</c:v>
                </c:pt>
                <c:pt idx="5481">
                  <c:v>62.508551881413908</c:v>
                </c:pt>
                <c:pt idx="5482">
                  <c:v>62.51995438996579</c:v>
                </c:pt>
                <c:pt idx="5483">
                  <c:v>62.531356898517679</c:v>
                </c:pt>
                <c:pt idx="5484">
                  <c:v>62.54275940706956</c:v>
                </c:pt>
                <c:pt idx="5485">
                  <c:v>62.554161915621428</c:v>
                </c:pt>
                <c:pt idx="5486">
                  <c:v>62.565564424173317</c:v>
                </c:pt>
                <c:pt idx="5487">
                  <c:v>62.576966932725199</c:v>
                </c:pt>
                <c:pt idx="5488">
                  <c:v>62.588369441277081</c:v>
                </c:pt>
                <c:pt idx="5489">
                  <c:v>62.599771949828963</c:v>
                </c:pt>
                <c:pt idx="5490">
                  <c:v>62.611174458380844</c:v>
                </c:pt>
                <c:pt idx="5491">
                  <c:v>62.622576966932733</c:v>
                </c:pt>
                <c:pt idx="5492">
                  <c:v>62.633979475484601</c:v>
                </c:pt>
                <c:pt idx="5493">
                  <c:v>62.645381984036483</c:v>
                </c:pt>
                <c:pt idx="5494">
                  <c:v>62.656784492588372</c:v>
                </c:pt>
                <c:pt idx="5495">
                  <c:v>62.668187001140254</c:v>
                </c:pt>
                <c:pt idx="5496">
                  <c:v>62.679589509692136</c:v>
                </c:pt>
                <c:pt idx="5497">
                  <c:v>62.690992018244017</c:v>
                </c:pt>
                <c:pt idx="5498">
                  <c:v>62.702394526795892</c:v>
                </c:pt>
                <c:pt idx="5499">
                  <c:v>62.713797035347774</c:v>
                </c:pt>
                <c:pt idx="5500">
                  <c:v>62.725199543899656</c:v>
                </c:pt>
                <c:pt idx="5501">
                  <c:v>62.736602052451538</c:v>
                </c:pt>
                <c:pt idx="5502">
                  <c:v>62.748004561003427</c:v>
                </c:pt>
                <c:pt idx="5503">
                  <c:v>62.759407069555309</c:v>
                </c:pt>
                <c:pt idx="5504">
                  <c:v>62.770809578107176</c:v>
                </c:pt>
                <c:pt idx="5505">
                  <c:v>62.782212086659058</c:v>
                </c:pt>
                <c:pt idx="5506">
                  <c:v>62.793614595210947</c:v>
                </c:pt>
                <c:pt idx="5507">
                  <c:v>62.805017103762829</c:v>
                </c:pt>
                <c:pt idx="5508">
                  <c:v>62.816419612314711</c:v>
                </c:pt>
                <c:pt idx="5509">
                  <c:v>62.827822120866593</c:v>
                </c:pt>
                <c:pt idx="5510">
                  <c:v>62.839224629418474</c:v>
                </c:pt>
                <c:pt idx="5511">
                  <c:v>62.850627137970349</c:v>
                </c:pt>
                <c:pt idx="5512">
                  <c:v>62.862029646522231</c:v>
                </c:pt>
                <c:pt idx="5513">
                  <c:v>62.873432155074113</c:v>
                </c:pt>
                <c:pt idx="5514">
                  <c:v>62.884834663626002</c:v>
                </c:pt>
                <c:pt idx="5515">
                  <c:v>62.896237172177884</c:v>
                </c:pt>
                <c:pt idx="5516">
                  <c:v>62.907639680729766</c:v>
                </c:pt>
                <c:pt idx="5517">
                  <c:v>62.91904218928164</c:v>
                </c:pt>
                <c:pt idx="5518">
                  <c:v>62.930444697833522</c:v>
                </c:pt>
                <c:pt idx="5519">
                  <c:v>62.941847206385404</c:v>
                </c:pt>
                <c:pt idx="5520">
                  <c:v>62.953249714937286</c:v>
                </c:pt>
                <c:pt idx="5521">
                  <c:v>62.964652223489168</c:v>
                </c:pt>
                <c:pt idx="5522">
                  <c:v>62.976054732041057</c:v>
                </c:pt>
                <c:pt idx="5523">
                  <c:v>62.987457240592924</c:v>
                </c:pt>
                <c:pt idx="5524">
                  <c:v>62.998859749144806</c:v>
                </c:pt>
                <c:pt idx="5525">
                  <c:v>63.010262257696695</c:v>
                </c:pt>
                <c:pt idx="5526">
                  <c:v>63.021664766248577</c:v>
                </c:pt>
                <c:pt idx="5527">
                  <c:v>63.033067274800459</c:v>
                </c:pt>
                <c:pt idx="5528">
                  <c:v>63.044469783352341</c:v>
                </c:pt>
                <c:pt idx="5529">
                  <c:v>63.055872291904215</c:v>
                </c:pt>
                <c:pt idx="5530">
                  <c:v>63.067274800456097</c:v>
                </c:pt>
                <c:pt idx="5531">
                  <c:v>63.078677309007979</c:v>
                </c:pt>
                <c:pt idx="5532">
                  <c:v>63.090079817559861</c:v>
                </c:pt>
                <c:pt idx="5533">
                  <c:v>63.10148232611175</c:v>
                </c:pt>
                <c:pt idx="5534">
                  <c:v>63.112884834663632</c:v>
                </c:pt>
                <c:pt idx="5535">
                  <c:v>63.124287343215514</c:v>
                </c:pt>
                <c:pt idx="5536">
                  <c:v>63.135689851767381</c:v>
                </c:pt>
                <c:pt idx="5537">
                  <c:v>63.14709236031927</c:v>
                </c:pt>
                <c:pt idx="5538">
                  <c:v>63.158494868871152</c:v>
                </c:pt>
                <c:pt idx="5539">
                  <c:v>63.169897377423034</c:v>
                </c:pt>
                <c:pt idx="5540">
                  <c:v>63.181299885974916</c:v>
                </c:pt>
                <c:pt idx="5541">
                  <c:v>63.192702394526798</c:v>
                </c:pt>
                <c:pt idx="5542">
                  <c:v>63.204104903078672</c:v>
                </c:pt>
                <c:pt idx="5543">
                  <c:v>63.215507411630554</c:v>
                </c:pt>
                <c:pt idx="5544">
                  <c:v>63.226909920182436</c:v>
                </c:pt>
                <c:pt idx="5545">
                  <c:v>63.238312428734325</c:v>
                </c:pt>
                <c:pt idx="5546">
                  <c:v>63.249714937286207</c:v>
                </c:pt>
                <c:pt idx="5547">
                  <c:v>63.261117445838089</c:v>
                </c:pt>
                <c:pt idx="5548">
                  <c:v>63.272519954389963</c:v>
                </c:pt>
                <c:pt idx="5549">
                  <c:v>63.283922462941845</c:v>
                </c:pt>
                <c:pt idx="5550">
                  <c:v>63.295324971493727</c:v>
                </c:pt>
                <c:pt idx="5551">
                  <c:v>63.306727480045609</c:v>
                </c:pt>
                <c:pt idx="5552">
                  <c:v>63.318129988597491</c:v>
                </c:pt>
                <c:pt idx="5553">
                  <c:v>63.32953249714938</c:v>
                </c:pt>
                <c:pt idx="5554">
                  <c:v>63.340935005701247</c:v>
                </c:pt>
                <c:pt idx="5555">
                  <c:v>63.352337514253129</c:v>
                </c:pt>
                <c:pt idx="5556">
                  <c:v>63.363740022805018</c:v>
                </c:pt>
                <c:pt idx="5557">
                  <c:v>63.3751425313569</c:v>
                </c:pt>
                <c:pt idx="5558">
                  <c:v>63.386545039908782</c:v>
                </c:pt>
                <c:pt idx="5559">
                  <c:v>63.397947548460664</c:v>
                </c:pt>
                <c:pt idx="5560">
                  <c:v>63.409350057012546</c:v>
                </c:pt>
                <c:pt idx="5561">
                  <c:v>63.42075256556442</c:v>
                </c:pt>
                <c:pt idx="5562">
                  <c:v>63.432155074116302</c:v>
                </c:pt>
                <c:pt idx="5563">
                  <c:v>63.443557582668184</c:v>
                </c:pt>
                <c:pt idx="5564">
                  <c:v>63.454960091220073</c:v>
                </c:pt>
                <c:pt idx="5565">
                  <c:v>63.466362599771955</c:v>
                </c:pt>
                <c:pt idx="5566">
                  <c:v>63.477765108323837</c:v>
                </c:pt>
                <c:pt idx="5567">
                  <c:v>63.489167616875704</c:v>
                </c:pt>
                <c:pt idx="5568">
                  <c:v>63.500570125427593</c:v>
                </c:pt>
                <c:pt idx="5569">
                  <c:v>63.511972633979475</c:v>
                </c:pt>
                <c:pt idx="5570">
                  <c:v>63.523375142531357</c:v>
                </c:pt>
                <c:pt idx="5571">
                  <c:v>63.534777651083239</c:v>
                </c:pt>
                <c:pt idx="5572">
                  <c:v>63.546180159635121</c:v>
                </c:pt>
                <c:pt idx="5573">
                  <c:v>63.557582668186996</c:v>
                </c:pt>
                <c:pt idx="5574">
                  <c:v>63.568985176738877</c:v>
                </c:pt>
                <c:pt idx="5575">
                  <c:v>63.580387685290759</c:v>
                </c:pt>
                <c:pt idx="5576">
                  <c:v>63.591790193842648</c:v>
                </c:pt>
                <c:pt idx="5577">
                  <c:v>63.60319270239453</c:v>
                </c:pt>
                <c:pt idx="5578">
                  <c:v>63.614595210946412</c:v>
                </c:pt>
                <c:pt idx="5579">
                  <c:v>63.625997719498294</c:v>
                </c:pt>
                <c:pt idx="5580">
                  <c:v>63.637400228050168</c:v>
                </c:pt>
                <c:pt idx="5581">
                  <c:v>63.64880273660205</c:v>
                </c:pt>
                <c:pt idx="5582">
                  <c:v>63.660205245153932</c:v>
                </c:pt>
                <c:pt idx="5583">
                  <c:v>63.671607753705814</c:v>
                </c:pt>
                <c:pt idx="5584">
                  <c:v>63.683010262257703</c:v>
                </c:pt>
                <c:pt idx="5585">
                  <c:v>63.694412770809585</c:v>
                </c:pt>
                <c:pt idx="5586">
                  <c:v>63.705815279361452</c:v>
                </c:pt>
                <c:pt idx="5587">
                  <c:v>63.717217787913341</c:v>
                </c:pt>
                <c:pt idx="5588">
                  <c:v>63.728620296465223</c:v>
                </c:pt>
                <c:pt idx="5589">
                  <c:v>63.740022805017105</c:v>
                </c:pt>
                <c:pt idx="5590">
                  <c:v>63.751425313568987</c:v>
                </c:pt>
                <c:pt idx="5591">
                  <c:v>63.762827822120869</c:v>
                </c:pt>
                <c:pt idx="5592">
                  <c:v>63.774230330672744</c:v>
                </c:pt>
                <c:pt idx="5593">
                  <c:v>63.785632839224625</c:v>
                </c:pt>
                <c:pt idx="5594">
                  <c:v>63.797035347776507</c:v>
                </c:pt>
                <c:pt idx="5595">
                  <c:v>63.808437856328396</c:v>
                </c:pt>
                <c:pt idx="5596">
                  <c:v>63.819840364880278</c:v>
                </c:pt>
                <c:pt idx="5597">
                  <c:v>63.83124287343216</c:v>
                </c:pt>
                <c:pt idx="5598">
                  <c:v>63.842645381984028</c:v>
                </c:pt>
                <c:pt idx="5599">
                  <c:v>63.854047890535917</c:v>
                </c:pt>
                <c:pt idx="5600">
                  <c:v>63.865450399087798</c:v>
                </c:pt>
                <c:pt idx="5601">
                  <c:v>63.87685290763968</c:v>
                </c:pt>
                <c:pt idx="5602">
                  <c:v>63.888255416191562</c:v>
                </c:pt>
                <c:pt idx="5603">
                  <c:v>63.899657924743444</c:v>
                </c:pt>
                <c:pt idx="5604">
                  <c:v>63.911060433295333</c:v>
                </c:pt>
                <c:pt idx="5605">
                  <c:v>63.922462941847201</c:v>
                </c:pt>
                <c:pt idx="5606">
                  <c:v>63.933865450399082</c:v>
                </c:pt>
                <c:pt idx="5607">
                  <c:v>63.945267958950971</c:v>
                </c:pt>
                <c:pt idx="5608">
                  <c:v>63.956670467502853</c:v>
                </c:pt>
                <c:pt idx="5609">
                  <c:v>63.968072976054735</c:v>
                </c:pt>
                <c:pt idx="5610">
                  <c:v>63.979475484606617</c:v>
                </c:pt>
                <c:pt idx="5611">
                  <c:v>63.990877993158492</c:v>
                </c:pt>
                <c:pt idx="5612">
                  <c:v>64.002280501710374</c:v>
                </c:pt>
                <c:pt idx="5613">
                  <c:v>64.013683010262255</c:v>
                </c:pt>
                <c:pt idx="5614">
                  <c:v>64.025085518814137</c:v>
                </c:pt>
                <c:pt idx="5615">
                  <c:v>64.036488027366019</c:v>
                </c:pt>
                <c:pt idx="5616">
                  <c:v>64.047890535917901</c:v>
                </c:pt>
                <c:pt idx="5617">
                  <c:v>64.059293044469783</c:v>
                </c:pt>
                <c:pt idx="5618">
                  <c:v>64.070695553021665</c:v>
                </c:pt>
                <c:pt idx="5619">
                  <c:v>64.082098061573546</c:v>
                </c:pt>
                <c:pt idx="5620">
                  <c:v>64.093500570125428</c:v>
                </c:pt>
                <c:pt idx="5621">
                  <c:v>64.10490307867731</c:v>
                </c:pt>
                <c:pt idx="5622">
                  <c:v>64.116305587229192</c:v>
                </c:pt>
                <c:pt idx="5623">
                  <c:v>64.12770809578106</c:v>
                </c:pt>
                <c:pt idx="5624">
                  <c:v>64.139110604332956</c:v>
                </c:pt>
                <c:pt idx="5625">
                  <c:v>64.150513112884838</c:v>
                </c:pt>
                <c:pt idx="5626">
                  <c:v>64.161915621436719</c:v>
                </c:pt>
                <c:pt idx="5627">
                  <c:v>64.173318129988601</c:v>
                </c:pt>
                <c:pt idx="5628">
                  <c:v>64.184720638540483</c:v>
                </c:pt>
                <c:pt idx="5629">
                  <c:v>64.196123147092365</c:v>
                </c:pt>
                <c:pt idx="5630">
                  <c:v>64.207525655644233</c:v>
                </c:pt>
                <c:pt idx="5631">
                  <c:v>64.218928164196114</c:v>
                </c:pt>
                <c:pt idx="5632">
                  <c:v>64.230330672748011</c:v>
                </c:pt>
                <c:pt idx="5633">
                  <c:v>64.241733181299892</c:v>
                </c:pt>
                <c:pt idx="5634">
                  <c:v>64.253135689851774</c:v>
                </c:pt>
                <c:pt idx="5635">
                  <c:v>64.264538198403656</c:v>
                </c:pt>
                <c:pt idx="5636">
                  <c:v>64.275940706955524</c:v>
                </c:pt>
                <c:pt idx="5637">
                  <c:v>64.287343215507406</c:v>
                </c:pt>
                <c:pt idx="5638">
                  <c:v>64.298745724059287</c:v>
                </c:pt>
                <c:pt idx="5639">
                  <c:v>64.310148232611169</c:v>
                </c:pt>
                <c:pt idx="5640">
                  <c:v>64.321550741163065</c:v>
                </c:pt>
                <c:pt idx="5641">
                  <c:v>64.332953249714947</c:v>
                </c:pt>
                <c:pt idx="5642">
                  <c:v>64.344355758266815</c:v>
                </c:pt>
                <c:pt idx="5643">
                  <c:v>64.355758266818697</c:v>
                </c:pt>
                <c:pt idx="5644">
                  <c:v>64.367160775370579</c:v>
                </c:pt>
                <c:pt idx="5645">
                  <c:v>64.37856328392246</c:v>
                </c:pt>
                <c:pt idx="5646">
                  <c:v>64.389965792474342</c:v>
                </c:pt>
                <c:pt idx="5647">
                  <c:v>64.401368301026224</c:v>
                </c:pt>
                <c:pt idx="5648">
                  <c:v>64.412770809578106</c:v>
                </c:pt>
                <c:pt idx="5649">
                  <c:v>64.424173318129988</c:v>
                </c:pt>
                <c:pt idx="5650">
                  <c:v>64.43557582668187</c:v>
                </c:pt>
                <c:pt idx="5651">
                  <c:v>64.446978335233752</c:v>
                </c:pt>
                <c:pt idx="5652">
                  <c:v>64.458380843785633</c:v>
                </c:pt>
                <c:pt idx="5653">
                  <c:v>64.469783352337515</c:v>
                </c:pt>
                <c:pt idx="5654">
                  <c:v>64.481185860889397</c:v>
                </c:pt>
                <c:pt idx="5655">
                  <c:v>64.492588369441279</c:v>
                </c:pt>
                <c:pt idx="5656">
                  <c:v>64.503990877993161</c:v>
                </c:pt>
                <c:pt idx="5657">
                  <c:v>64.515393386545043</c:v>
                </c:pt>
                <c:pt idx="5658">
                  <c:v>64.526795895096924</c:v>
                </c:pt>
                <c:pt idx="5659">
                  <c:v>64.538198403648806</c:v>
                </c:pt>
                <c:pt idx="5660">
                  <c:v>64.549600912200688</c:v>
                </c:pt>
                <c:pt idx="5661">
                  <c:v>64.561003420752556</c:v>
                </c:pt>
                <c:pt idx="5662">
                  <c:v>64.572405929304438</c:v>
                </c:pt>
                <c:pt idx="5663">
                  <c:v>64.583808437856334</c:v>
                </c:pt>
                <c:pt idx="5664">
                  <c:v>64.595210946408216</c:v>
                </c:pt>
                <c:pt idx="5665">
                  <c:v>64.606613454960097</c:v>
                </c:pt>
                <c:pt idx="5666">
                  <c:v>64.618015963511979</c:v>
                </c:pt>
                <c:pt idx="5667">
                  <c:v>64.629418472063847</c:v>
                </c:pt>
                <c:pt idx="5668">
                  <c:v>64.640820980615729</c:v>
                </c:pt>
                <c:pt idx="5669">
                  <c:v>64.652223489167611</c:v>
                </c:pt>
                <c:pt idx="5670">
                  <c:v>64.663625997719492</c:v>
                </c:pt>
                <c:pt idx="5671">
                  <c:v>64.675028506271389</c:v>
                </c:pt>
                <c:pt idx="5672">
                  <c:v>64.68643101482327</c:v>
                </c:pt>
                <c:pt idx="5673">
                  <c:v>64.697833523375152</c:v>
                </c:pt>
                <c:pt idx="5674">
                  <c:v>64.70923603192702</c:v>
                </c:pt>
                <c:pt idx="5675">
                  <c:v>64.720638540478902</c:v>
                </c:pt>
                <c:pt idx="5676">
                  <c:v>64.732041049030784</c:v>
                </c:pt>
                <c:pt idx="5677">
                  <c:v>64.743443557582665</c:v>
                </c:pt>
                <c:pt idx="5678">
                  <c:v>64.754846066134547</c:v>
                </c:pt>
                <c:pt idx="5679">
                  <c:v>64.766248574686429</c:v>
                </c:pt>
                <c:pt idx="5680">
                  <c:v>64.777651083238311</c:v>
                </c:pt>
                <c:pt idx="5681">
                  <c:v>64.789053591790193</c:v>
                </c:pt>
                <c:pt idx="5682">
                  <c:v>64.800456100342075</c:v>
                </c:pt>
                <c:pt idx="5683">
                  <c:v>64.811858608893957</c:v>
                </c:pt>
                <c:pt idx="5684">
                  <c:v>64.823261117445838</c:v>
                </c:pt>
                <c:pt idx="5685">
                  <c:v>64.83466362599772</c:v>
                </c:pt>
                <c:pt idx="5686">
                  <c:v>64.846066134549602</c:v>
                </c:pt>
                <c:pt idx="5687">
                  <c:v>64.857468643101484</c:v>
                </c:pt>
                <c:pt idx="5688">
                  <c:v>64.868871151653366</c:v>
                </c:pt>
                <c:pt idx="5689">
                  <c:v>64.880273660205248</c:v>
                </c:pt>
                <c:pt idx="5690">
                  <c:v>64.89167616875713</c:v>
                </c:pt>
                <c:pt idx="5691">
                  <c:v>64.903078677309011</c:v>
                </c:pt>
                <c:pt idx="5692">
                  <c:v>64.914481185860879</c:v>
                </c:pt>
                <c:pt idx="5693">
                  <c:v>64.925883694412761</c:v>
                </c:pt>
                <c:pt idx="5694">
                  <c:v>64.937286202964657</c:v>
                </c:pt>
                <c:pt idx="5695">
                  <c:v>64.948688711516539</c:v>
                </c:pt>
                <c:pt idx="5696">
                  <c:v>64.960091220068421</c:v>
                </c:pt>
                <c:pt idx="5697">
                  <c:v>64.971493728620302</c:v>
                </c:pt>
                <c:pt idx="5698">
                  <c:v>64.982896237172184</c:v>
                </c:pt>
                <c:pt idx="5699">
                  <c:v>64.994298745724052</c:v>
                </c:pt>
                <c:pt idx="5700">
                  <c:v>65.005701254275934</c:v>
                </c:pt>
                <c:pt idx="5701">
                  <c:v>65.017103762827816</c:v>
                </c:pt>
                <c:pt idx="5702">
                  <c:v>65.028506271379712</c:v>
                </c:pt>
                <c:pt idx="5703">
                  <c:v>65.039908779931594</c:v>
                </c:pt>
                <c:pt idx="5704">
                  <c:v>65.051311288483475</c:v>
                </c:pt>
                <c:pt idx="5705">
                  <c:v>65.062713797035343</c:v>
                </c:pt>
                <c:pt idx="5706">
                  <c:v>65.074116305587225</c:v>
                </c:pt>
                <c:pt idx="5707">
                  <c:v>65.085518814139107</c:v>
                </c:pt>
                <c:pt idx="5708">
                  <c:v>65.096921322690989</c:v>
                </c:pt>
                <c:pt idx="5709">
                  <c:v>65.10832383124287</c:v>
                </c:pt>
                <c:pt idx="5710">
                  <c:v>65.119726339794752</c:v>
                </c:pt>
                <c:pt idx="5711">
                  <c:v>65.131128848346634</c:v>
                </c:pt>
                <c:pt idx="5712">
                  <c:v>65.142531356898516</c:v>
                </c:pt>
                <c:pt idx="5713">
                  <c:v>65.153933865450398</c:v>
                </c:pt>
                <c:pt idx="5714">
                  <c:v>65.16533637400228</c:v>
                </c:pt>
                <c:pt idx="5715">
                  <c:v>65.176738882554162</c:v>
                </c:pt>
                <c:pt idx="5716">
                  <c:v>65.188141391106043</c:v>
                </c:pt>
                <c:pt idx="5717">
                  <c:v>65.199543899657925</c:v>
                </c:pt>
                <c:pt idx="5718">
                  <c:v>65.210946408209807</c:v>
                </c:pt>
                <c:pt idx="5719">
                  <c:v>65.222348916761689</c:v>
                </c:pt>
                <c:pt idx="5720">
                  <c:v>65.233751425313571</c:v>
                </c:pt>
                <c:pt idx="5721">
                  <c:v>65.245153933865453</c:v>
                </c:pt>
                <c:pt idx="5722">
                  <c:v>65.256556442417335</c:v>
                </c:pt>
                <c:pt idx="5723">
                  <c:v>65.267958950969216</c:v>
                </c:pt>
                <c:pt idx="5724">
                  <c:v>65.279361459521084</c:v>
                </c:pt>
                <c:pt idx="5725">
                  <c:v>65.29076396807298</c:v>
                </c:pt>
                <c:pt idx="5726">
                  <c:v>65.302166476624862</c:v>
                </c:pt>
                <c:pt idx="5727">
                  <c:v>65.313568985176744</c:v>
                </c:pt>
                <c:pt idx="5728">
                  <c:v>65.324971493728626</c:v>
                </c:pt>
                <c:pt idx="5729">
                  <c:v>65.336374002280508</c:v>
                </c:pt>
                <c:pt idx="5730">
                  <c:v>65.347776510832375</c:v>
                </c:pt>
                <c:pt idx="5731">
                  <c:v>65.359179019384257</c:v>
                </c:pt>
                <c:pt idx="5732">
                  <c:v>65.370581527936139</c:v>
                </c:pt>
                <c:pt idx="5733">
                  <c:v>65.381984036488035</c:v>
                </c:pt>
                <c:pt idx="5734">
                  <c:v>65.393386545039917</c:v>
                </c:pt>
                <c:pt idx="5735">
                  <c:v>65.404789053591799</c:v>
                </c:pt>
                <c:pt idx="5736">
                  <c:v>65.416191562143666</c:v>
                </c:pt>
                <c:pt idx="5737">
                  <c:v>65.427594070695548</c:v>
                </c:pt>
                <c:pt idx="5738">
                  <c:v>65.43899657924743</c:v>
                </c:pt>
                <c:pt idx="5739">
                  <c:v>65.450399087799312</c:v>
                </c:pt>
                <c:pt idx="5740">
                  <c:v>65.461801596351194</c:v>
                </c:pt>
                <c:pt idx="5741">
                  <c:v>65.473204104903076</c:v>
                </c:pt>
                <c:pt idx="5742">
                  <c:v>65.484606613454972</c:v>
                </c:pt>
                <c:pt idx="5743">
                  <c:v>65.496009122006839</c:v>
                </c:pt>
                <c:pt idx="5744">
                  <c:v>65.507411630558721</c:v>
                </c:pt>
                <c:pt idx="5745">
                  <c:v>65.518814139110603</c:v>
                </c:pt>
                <c:pt idx="5746">
                  <c:v>65.530216647662485</c:v>
                </c:pt>
                <c:pt idx="5747">
                  <c:v>65.541619156214367</c:v>
                </c:pt>
                <c:pt idx="5748">
                  <c:v>65.553021664766248</c:v>
                </c:pt>
                <c:pt idx="5749">
                  <c:v>65.56442417331813</c:v>
                </c:pt>
                <c:pt idx="5750">
                  <c:v>65.575826681870012</c:v>
                </c:pt>
                <c:pt idx="5751">
                  <c:v>65.587229190421894</c:v>
                </c:pt>
                <c:pt idx="5752">
                  <c:v>65.598631698973776</c:v>
                </c:pt>
                <c:pt idx="5753">
                  <c:v>65.610034207525658</c:v>
                </c:pt>
                <c:pt idx="5754">
                  <c:v>65.62143671607754</c:v>
                </c:pt>
                <c:pt idx="5755">
                  <c:v>65.632839224629407</c:v>
                </c:pt>
                <c:pt idx="5756">
                  <c:v>65.644241733181303</c:v>
                </c:pt>
                <c:pt idx="5757">
                  <c:v>65.655644241733185</c:v>
                </c:pt>
                <c:pt idx="5758">
                  <c:v>65.667046750285067</c:v>
                </c:pt>
                <c:pt idx="5759">
                  <c:v>65.678449258836949</c:v>
                </c:pt>
                <c:pt idx="5760">
                  <c:v>65.689851767388831</c:v>
                </c:pt>
                <c:pt idx="5761">
                  <c:v>65.701254275940698</c:v>
                </c:pt>
                <c:pt idx="5762">
                  <c:v>65.71265678449258</c:v>
                </c:pt>
                <c:pt idx="5763">
                  <c:v>65.724059293044462</c:v>
                </c:pt>
                <c:pt idx="5764">
                  <c:v>65.735461801596358</c:v>
                </c:pt>
                <c:pt idx="5765">
                  <c:v>65.74686431014824</c:v>
                </c:pt>
                <c:pt idx="5766">
                  <c:v>65.758266818700122</c:v>
                </c:pt>
                <c:pt idx="5767">
                  <c:v>65.769669327252004</c:v>
                </c:pt>
                <c:pt idx="5768">
                  <c:v>65.781071835803871</c:v>
                </c:pt>
                <c:pt idx="5769">
                  <c:v>65.792474344355753</c:v>
                </c:pt>
                <c:pt idx="5770">
                  <c:v>65.803876852907635</c:v>
                </c:pt>
                <c:pt idx="5771">
                  <c:v>65.815279361459517</c:v>
                </c:pt>
                <c:pt idx="5772">
                  <c:v>65.826681870011399</c:v>
                </c:pt>
                <c:pt idx="5773">
                  <c:v>65.838084378563295</c:v>
                </c:pt>
                <c:pt idx="5774">
                  <c:v>65.849486887115162</c:v>
                </c:pt>
                <c:pt idx="5775">
                  <c:v>65.860889395667044</c:v>
                </c:pt>
                <c:pt idx="5776">
                  <c:v>65.872291904218926</c:v>
                </c:pt>
                <c:pt idx="5777">
                  <c:v>65.883694412770808</c:v>
                </c:pt>
                <c:pt idx="5778">
                  <c:v>65.89509692132269</c:v>
                </c:pt>
                <c:pt idx="5779">
                  <c:v>65.906499429874572</c:v>
                </c:pt>
                <c:pt idx="5780">
                  <c:v>65.917901938426454</c:v>
                </c:pt>
                <c:pt idx="5781">
                  <c:v>65.929304446978335</c:v>
                </c:pt>
                <c:pt idx="5782">
                  <c:v>65.940706955530217</c:v>
                </c:pt>
                <c:pt idx="5783">
                  <c:v>65.952109464082099</c:v>
                </c:pt>
                <c:pt idx="5784">
                  <c:v>65.963511972633981</c:v>
                </c:pt>
                <c:pt idx="5785">
                  <c:v>65.974914481185863</c:v>
                </c:pt>
                <c:pt idx="5786">
                  <c:v>65.986316989737745</c:v>
                </c:pt>
                <c:pt idx="5787">
                  <c:v>65.997719498289626</c:v>
                </c:pt>
                <c:pt idx="5788">
                  <c:v>66.009122006841508</c:v>
                </c:pt>
                <c:pt idx="5789">
                  <c:v>66.02052451539339</c:v>
                </c:pt>
                <c:pt idx="5790">
                  <c:v>66.031927023945272</c:v>
                </c:pt>
                <c:pt idx="5791">
                  <c:v>66.043329532497154</c:v>
                </c:pt>
                <c:pt idx="5792">
                  <c:v>66.054732041049036</c:v>
                </c:pt>
                <c:pt idx="5793">
                  <c:v>66.066134549600903</c:v>
                </c:pt>
                <c:pt idx="5794">
                  <c:v>66.077537058152785</c:v>
                </c:pt>
                <c:pt idx="5795">
                  <c:v>66.088939566704681</c:v>
                </c:pt>
                <c:pt idx="5796">
                  <c:v>66.100342075256563</c:v>
                </c:pt>
                <c:pt idx="5797">
                  <c:v>66.111744583808445</c:v>
                </c:pt>
                <c:pt idx="5798">
                  <c:v>66.123147092360327</c:v>
                </c:pt>
                <c:pt idx="5799">
                  <c:v>66.134549600912194</c:v>
                </c:pt>
                <c:pt idx="5800">
                  <c:v>66.145952109464076</c:v>
                </c:pt>
                <c:pt idx="5801">
                  <c:v>66.157354618015958</c:v>
                </c:pt>
                <c:pt idx="5802">
                  <c:v>66.16875712656784</c:v>
                </c:pt>
                <c:pt idx="5803">
                  <c:v>66.180159635119722</c:v>
                </c:pt>
                <c:pt idx="5804">
                  <c:v>66.191562143671618</c:v>
                </c:pt>
                <c:pt idx="5805">
                  <c:v>66.202964652223486</c:v>
                </c:pt>
                <c:pt idx="5806">
                  <c:v>66.214367160775367</c:v>
                </c:pt>
                <c:pt idx="5807">
                  <c:v>66.225769669327249</c:v>
                </c:pt>
                <c:pt idx="5808">
                  <c:v>66.237172177879131</c:v>
                </c:pt>
                <c:pt idx="5809">
                  <c:v>66.248574686431013</c:v>
                </c:pt>
                <c:pt idx="5810">
                  <c:v>66.259977194982895</c:v>
                </c:pt>
                <c:pt idx="5811">
                  <c:v>66.271379703534777</c:v>
                </c:pt>
                <c:pt idx="5812">
                  <c:v>66.282782212086659</c:v>
                </c:pt>
                <c:pt idx="5813">
                  <c:v>66.29418472063854</c:v>
                </c:pt>
                <c:pt idx="5814">
                  <c:v>66.305587229190422</c:v>
                </c:pt>
                <c:pt idx="5815">
                  <c:v>66.316989737742304</c:v>
                </c:pt>
                <c:pt idx="5816">
                  <c:v>66.328392246294186</c:v>
                </c:pt>
                <c:pt idx="5817">
                  <c:v>66.339794754846068</c:v>
                </c:pt>
                <c:pt idx="5818">
                  <c:v>66.35119726339795</c:v>
                </c:pt>
                <c:pt idx="5819">
                  <c:v>66.362599771949832</c:v>
                </c:pt>
                <c:pt idx="5820">
                  <c:v>66.374002280501713</c:v>
                </c:pt>
                <c:pt idx="5821">
                  <c:v>66.385404789053595</c:v>
                </c:pt>
                <c:pt idx="5822">
                  <c:v>66.396807297605477</c:v>
                </c:pt>
                <c:pt idx="5823">
                  <c:v>66.408209806157359</c:v>
                </c:pt>
                <c:pt idx="5824">
                  <c:v>66.419612314709227</c:v>
                </c:pt>
                <c:pt idx="5825">
                  <c:v>66.431014823261108</c:v>
                </c:pt>
                <c:pt idx="5826">
                  <c:v>66.442417331813004</c:v>
                </c:pt>
                <c:pt idx="5827">
                  <c:v>66.453819840364886</c:v>
                </c:pt>
                <c:pt idx="5828">
                  <c:v>66.465222348916768</c:v>
                </c:pt>
                <c:pt idx="5829">
                  <c:v>66.47662485746865</c:v>
                </c:pt>
                <c:pt idx="5830">
                  <c:v>66.488027366020518</c:v>
                </c:pt>
                <c:pt idx="5831">
                  <c:v>66.4994298745724</c:v>
                </c:pt>
                <c:pt idx="5832">
                  <c:v>66.510832383124281</c:v>
                </c:pt>
                <c:pt idx="5833">
                  <c:v>66.522234891676163</c:v>
                </c:pt>
                <c:pt idx="5834">
                  <c:v>66.533637400228045</c:v>
                </c:pt>
                <c:pt idx="5835">
                  <c:v>66.545039908779941</c:v>
                </c:pt>
                <c:pt idx="5836">
                  <c:v>66.556442417331823</c:v>
                </c:pt>
                <c:pt idx="5837">
                  <c:v>66.567844925883691</c:v>
                </c:pt>
                <c:pt idx="5838">
                  <c:v>66.579247434435572</c:v>
                </c:pt>
                <c:pt idx="5839">
                  <c:v>66.590649942987454</c:v>
                </c:pt>
                <c:pt idx="5840">
                  <c:v>66.602052451539336</c:v>
                </c:pt>
                <c:pt idx="5841">
                  <c:v>66.613454960091218</c:v>
                </c:pt>
                <c:pt idx="5842">
                  <c:v>66.6248574686431</c:v>
                </c:pt>
                <c:pt idx="5843">
                  <c:v>66.636259977194982</c:v>
                </c:pt>
                <c:pt idx="5844">
                  <c:v>66.647662485746864</c:v>
                </c:pt>
                <c:pt idx="5845">
                  <c:v>66.659064994298745</c:v>
                </c:pt>
                <c:pt idx="5846">
                  <c:v>66.670467502850627</c:v>
                </c:pt>
                <c:pt idx="5847">
                  <c:v>66.681870011402509</c:v>
                </c:pt>
                <c:pt idx="5848">
                  <c:v>66.693272519954391</c:v>
                </c:pt>
                <c:pt idx="5849">
                  <c:v>66.704675028506273</c:v>
                </c:pt>
                <c:pt idx="5850">
                  <c:v>66.716077537058155</c:v>
                </c:pt>
                <c:pt idx="5851">
                  <c:v>66.727480045610037</c:v>
                </c:pt>
                <c:pt idx="5852">
                  <c:v>66.738882554161918</c:v>
                </c:pt>
                <c:pt idx="5853">
                  <c:v>66.7502850627138</c:v>
                </c:pt>
                <c:pt idx="5854">
                  <c:v>66.761687571265682</c:v>
                </c:pt>
                <c:pt idx="5855">
                  <c:v>66.773090079817564</c:v>
                </c:pt>
                <c:pt idx="5856">
                  <c:v>66.784492588369432</c:v>
                </c:pt>
                <c:pt idx="5857">
                  <c:v>66.795895096921328</c:v>
                </c:pt>
                <c:pt idx="5858">
                  <c:v>66.80729760547321</c:v>
                </c:pt>
                <c:pt idx="5859">
                  <c:v>66.818700114025091</c:v>
                </c:pt>
                <c:pt idx="5860">
                  <c:v>66.830102622576973</c:v>
                </c:pt>
                <c:pt idx="5861">
                  <c:v>66.841505131128855</c:v>
                </c:pt>
                <c:pt idx="5862">
                  <c:v>66.852907639680723</c:v>
                </c:pt>
                <c:pt idx="5863">
                  <c:v>66.864310148232605</c:v>
                </c:pt>
                <c:pt idx="5864">
                  <c:v>66.875712656784486</c:v>
                </c:pt>
                <c:pt idx="5865">
                  <c:v>66.887115165336368</c:v>
                </c:pt>
                <c:pt idx="5866">
                  <c:v>66.898517673888264</c:v>
                </c:pt>
                <c:pt idx="5867">
                  <c:v>66.909920182440146</c:v>
                </c:pt>
                <c:pt idx="5868">
                  <c:v>66.921322690992014</c:v>
                </c:pt>
                <c:pt idx="5869">
                  <c:v>66.932725199543896</c:v>
                </c:pt>
                <c:pt idx="5870">
                  <c:v>66.944127708095778</c:v>
                </c:pt>
                <c:pt idx="5871">
                  <c:v>66.955530216647659</c:v>
                </c:pt>
                <c:pt idx="5872">
                  <c:v>66.966932725199541</c:v>
                </c:pt>
                <c:pt idx="5873">
                  <c:v>66.978335233751423</c:v>
                </c:pt>
                <c:pt idx="5874">
                  <c:v>66.989737742303305</c:v>
                </c:pt>
                <c:pt idx="5875">
                  <c:v>67.001140250855187</c:v>
                </c:pt>
                <c:pt idx="5876">
                  <c:v>67.012542759407069</c:v>
                </c:pt>
                <c:pt idx="5877">
                  <c:v>67.02394526795895</c:v>
                </c:pt>
                <c:pt idx="5878">
                  <c:v>67.035347776510832</c:v>
                </c:pt>
                <c:pt idx="5879">
                  <c:v>67.046750285062714</c:v>
                </c:pt>
                <c:pt idx="5880">
                  <c:v>67.058152793614596</c:v>
                </c:pt>
                <c:pt idx="5881">
                  <c:v>67.069555302166478</c:v>
                </c:pt>
                <c:pt idx="5882">
                  <c:v>67.08095781071836</c:v>
                </c:pt>
                <c:pt idx="5883">
                  <c:v>67.092360319270242</c:v>
                </c:pt>
                <c:pt idx="5884">
                  <c:v>67.103762827822123</c:v>
                </c:pt>
                <c:pt idx="5885">
                  <c:v>67.115165336374005</c:v>
                </c:pt>
                <c:pt idx="5886">
                  <c:v>67.126567844925887</c:v>
                </c:pt>
                <c:pt idx="5887">
                  <c:v>67.137970353477755</c:v>
                </c:pt>
                <c:pt idx="5888">
                  <c:v>67.149372862029651</c:v>
                </c:pt>
                <c:pt idx="5889">
                  <c:v>67.160775370581533</c:v>
                </c:pt>
                <c:pt idx="5890">
                  <c:v>67.172177879133415</c:v>
                </c:pt>
                <c:pt idx="5891">
                  <c:v>67.183580387685296</c:v>
                </c:pt>
                <c:pt idx="5892">
                  <c:v>67.194982896237178</c:v>
                </c:pt>
                <c:pt idx="5893">
                  <c:v>67.206385404789046</c:v>
                </c:pt>
                <c:pt idx="5894">
                  <c:v>67.217787913340928</c:v>
                </c:pt>
                <c:pt idx="5895">
                  <c:v>67.22919042189281</c:v>
                </c:pt>
                <c:pt idx="5896">
                  <c:v>67.240592930444691</c:v>
                </c:pt>
                <c:pt idx="5897">
                  <c:v>67.251995438996587</c:v>
                </c:pt>
                <c:pt idx="5898">
                  <c:v>67.263397947548469</c:v>
                </c:pt>
                <c:pt idx="5899">
                  <c:v>67.274800456100337</c:v>
                </c:pt>
                <c:pt idx="5900">
                  <c:v>67.286202964652219</c:v>
                </c:pt>
                <c:pt idx="5901">
                  <c:v>67.297605473204101</c:v>
                </c:pt>
                <c:pt idx="5902">
                  <c:v>67.309007981755983</c:v>
                </c:pt>
                <c:pt idx="5903">
                  <c:v>67.320410490307864</c:v>
                </c:pt>
                <c:pt idx="5904">
                  <c:v>67.331812998859746</c:v>
                </c:pt>
                <c:pt idx="5905">
                  <c:v>67.343215507411642</c:v>
                </c:pt>
                <c:pt idx="5906">
                  <c:v>67.35461801596351</c:v>
                </c:pt>
                <c:pt idx="5907">
                  <c:v>67.366020524515392</c:v>
                </c:pt>
                <c:pt idx="5908">
                  <c:v>67.377423033067274</c:v>
                </c:pt>
                <c:pt idx="5909">
                  <c:v>67.388825541619156</c:v>
                </c:pt>
                <c:pt idx="5910">
                  <c:v>67.400228050171037</c:v>
                </c:pt>
                <c:pt idx="5911">
                  <c:v>67.411630558722919</c:v>
                </c:pt>
                <c:pt idx="5912">
                  <c:v>67.423033067274801</c:v>
                </c:pt>
                <c:pt idx="5913">
                  <c:v>67.434435575826683</c:v>
                </c:pt>
                <c:pt idx="5914">
                  <c:v>67.445838084378565</c:v>
                </c:pt>
                <c:pt idx="5915">
                  <c:v>67.457240592930447</c:v>
                </c:pt>
                <c:pt idx="5916">
                  <c:v>67.468643101482328</c:v>
                </c:pt>
                <c:pt idx="5917">
                  <c:v>67.48004561003421</c:v>
                </c:pt>
                <c:pt idx="5918">
                  <c:v>67.491448118586078</c:v>
                </c:pt>
                <c:pt idx="5919">
                  <c:v>67.502850627137974</c:v>
                </c:pt>
                <c:pt idx="5920">
                  <c:v>67.514253135689856</c:v>
                </c:pt>
                <c:pt idx="5921">
                  <c:v>67.525655644241738</c:v>
                </c:pt>
                <c:pt idx="5922">
                  <c:v>67.53705815279362</c:v>
                </c:pt>
                <c:pt idx="5923">
                  <c:v>67.548460661345501</c:v>
                </c:pt>
                <c:pt idx="5924">
                  <c:v>67.559863169897383</c:v>
                </c:pt>
                <c:pt idx="5925">
                  <c:v>67.571265678449251</c:v>
                </c:pt>
                <c:pt idx="5926">
                  <c:v>67.582668187001133</c:v>
                </c:pt>
                <c:pt idx="5927">
                  <c:v>67.594070695553015</c:v>
                </c:pt>
                <c:pt idx="5928">
                  <c:v>67.605473204104911</c:v>
                </c:pt>
                <c:pt idx="5929">
                  <c:v>67.616875712656793</c:v>
                </c:pt>
                <c:pt idx="5930">
                  <c:v>67.628278221208674</c:v>
                </c:pt>
                <c:pt idx="5931">
                  <c:v>67.639680729760542</c:v>
                </c:pt>
                <c:pt idx="5932">
                  <c:v>67.651083238312424</c:v>
                </c:pt>
                <c:pt idx="5933">
                  <c:v>67.662485746864306</c:v>
                </c:pt>
                <c:pt idx="5934">
                  <c:v>67.673888255416188</c:v>
                </c:pt>
                <c:pt idx="5935">
                  <c:v>67.685290763968069</c:v>
                </c:pt>
                <c:pt idx="5936">
                  <c:v>67.696693272519965</c:v>
                </c:pt>
                <c:pt idx="5937">
                  <c:v>67.708095781071833</c:v>
                </c:pt>
                <c:pt idx="5938">
                  <c:v>67.719498289623715</c:v>
                </c:pt>
                <c:pt idx="5939">
                  <c:v>67.730900798175597</c:v>
                </c:pt>
                <c:pt idx="5940">
                  <c:v>67.742303306727479</c:v>
                </c:pt>
                <c:pt idx="5941">
                  <c:v>67.753705815279361</c:v>
                </c:pt>
                <c:pt idx="5942">
                  <c:v>67.765108323831242</c:v>
                </c:pt>
                <c:pt idx="5943">
                  <c:v>67.776510832383124</c:v>
                </c:pt>
                <c:pt idx="5944">
                  <c:v>67.787913340935006</c:v>
                </c:pt>
                <c:pt idx="5945">
                  <c:v>67.799315849486888</c:v>
                </c:pt>
                <c:pt idx="5946">
                  <c:v>67.81071835803877</c:v>
                </c:pt>
                <c:pt idx="5947">
                  <c:v>67.822120866590652</c:v>
                </c:pt>
                <c:pt idx="5948">
                  <c:v>67.833523375142533</c:v>
                </c:pt>
                <c:pt idx="5949">
                  <c:v>67.844925883694415</c:v>
                </c:pt>
                <c:pt idx="5950">
                  <c:v>67.856328392246297</c:v>
                </c:pt>
                <c:pt idx="5951">
                  <c:v>67.867730900798179</c:v>
                </c:pt>
                <c:pt idx="5952">
                  <c:v>67.879133409350061</c:v>
                </c:pt>
                <c:pt idx="5953">
                  <c:v>67.890535917901943</c:v>
                </c:pt>
                <c:pt idx="5954">
                  <c:v>67.901938426453825</c:v>
                </c:pt>
                <c:pt idx="5955">
                  <c:v>67.913340935005706</c:v>
                </c:pt>
                <c:pt idx="5956">
                  <c:v>67.924743443557574</c:v>
                </c:pt>
                <c:pt idx="5957">
                  <c:v>67.936145952109456</c:v>
                </c:pt>
                <c:pt idx="5958">
                  <c:v>67.947548460661338</c:v>
                </c:pt>
                <c:pt idx="5959">
                  <c:v>67.958950969213234</c:v>
                </c:pt>
                <c:pt idx="5960">
                  <c:v>67.970353477765116</c:v>
                </c:pt>
                <c:pt idx="5961">
                  <c:v>67.981755986316998</c:v>
                </c:pt>
                <c:pt idx="5962">
                  <c:v>67.993158494868865</c:v>
                </c:pt>
                <c:pt idx="5963">
                  <c:v>68.004561003420747</c:v>
                </c:pt>
                <c:pt idx="5964">
                  <c:v>68.015963511972629</c:v>
                </c:pt>
                <c:pt idx="5965">
                  <c:v>68.027366020524511</c:v>
                </c:pt>
                <c:pt idx="5966">
                  <c:v>68.038768529076393</c:v>
                </c:pt>
                <c:pt idx="5967">
                  <c:v>68.050171037628289</c:v>
                </c:pt>
                <c:pt idx="5968">
                  <c:v>68.061573546180156</c:v>
                </c:pt>
                <c:pt idx="5969">
                  <c:v>68.072976054732038</c:v>
                </c:pt>
                <c:pt idx="5970">
                  <c:v>68.08437856328392</c:v>
                </c:pt>
                <c:pt idx="5971">
                  <c:v>68.095781071835802</c:v>
                </c:pt>
                <c:pt idx="5972">
                  <c:v>68.107183580387684</c:v>
                </c:pt>
                <c:pt idx="5973">
                  <c:v>68.118586088939566</c:v>
                </c:pt>
                <c:pt idx="5974">
                  <c:v>68.129988597491447</c:v>
                </c:pt>
                <c:pt idx="5975">
                  <c:v>68.141391106043329</c:v>
                </c:pt>
                <c:pt idx="5976">
                  <c:v>68.152793614595211</c:v>
                </c:pt>
                <c:pt idx="5977">
                  <c:v>68.164196123147093</c:v>
                </c:pt>
                <c:pt idx="5978">
                  <c:v>68.175598631698975</c:v>
                </c:pt>
                <c:pt idx="5979">
                  <c:v>68.187001140250857</c:v>
                </c:pt>
                <c:pt idx="5980">
                  <c:v>68.198403648802739</c:v>
                </c:pt>
                <c:pt idx="5981">
                  <c:v>68.20980615735462</c:v>
                </c:pt>
                <c:pt idx="5982">
                  <c:v>68.221208665906502</c:v>
                </c:pt>
                <c:pt idx="5983">
                  <c:v>68.232611174458384</c:v>
                </c:pt>
                <c:pt idx="5984">
                  <c:v>68.244013683010266</c:v>
                </c:pt>
                <c:pt idx="5985">
                  <c:v>68.255416191562148</c:v>
                </c:pt>
                <c:pt idx="5986">
                  <c:v>68.26681870011403</c:v>
                </c:pt>
                <c:pt idx="5987">
                  <c:v>68.278221208665897</c:v>
                </c:pt>
                <c:pt idx="5988">
                  <c:v>68.289623717217779</c:v>
                </c:pt>
                <c:pt idx="5989">
                  <c:v>68.301026225769661</c:v>
                </c:pt>
                <c:pt idx="5990">
                  <c:v>68.312428734321557</c:v>
                </c:pt>
                <c:pt idx="5991">
                  <c:v>68.323831242873439</c:v>
                </c:pt>
                <c:pt idx="5992">
                  <c:v>68.335233751425321</c:v>
                </c:pt>
                <c:pt idx="5993">
                  <c:v>68.346636259977203</c:v>
                </c:pt>
                <c:pt idx="5994">
                  <c:v>68.35803876852907</c:v>
                </c:pt>
                <c:pt idx="5995">
                  <c:v>68.369441277080952</c:v>
                </c:pt>
                <c:pt idx="5996">
                  <c:v>68.380843785632834</c:v>
                </c:pt>
                <c:pt idx="5997">
                  <c:v>68.392246294184716</c:v>
                </c:pt>
                <c:pt idx="5998">
                  <c:v>68.403648802736612</c:v>
                </c:pt>
                <c:pt idx="5999">
                  <c:v>68.415051311288494</c:v>
                </c:pt>
                <c:pt idx="6000">
                  <c:v>68.426453819840361</c:v>
                </c:pt>
                <c:pt idx="6001">
                  <c:v>68.437856328392243</c:v>
                </c:pt>
                <c:pt idx="6002">
                  <c:v>68.449258836944125</c:v>
                </c:pt>
                <c:pt idx="6003">
                  <c:v>68.460661345496007</c:v>
                </c:pt>
                <c:pt idx="6004">
                  <c:v>68.472063854047889</c:v>
                </c:pt>
                <c:pt idx="6005">
                  <c:v>68.483466362599771</c:v>
                </c:pt>
                <c:pt idx="6006">
                  <c:v>68.494868871151652</c:v>
                </c:pt>
                <c:pt idx="6007">
                  <c:v>68.506271379703534</c:v>
                </c:pt>
                <c:pt idx="6008">
                  <c:v>68.517673888255416</c:v>
                </c:pt>
                <c:pt idx="6009">
                  <c:v>68.529076396807298</c:v>
                </c:pt>
                <c:pt idx="6010">
                  <c:v>68.54047890535918</c:v>
                </c:pt>
                <c:pt idx="6011">
                  <c:v>68.551881413911062</c:v>
                </c:pt>
                <c:pt idx="6012">
                  <c:v>68.563283922462944</c:v>
                </c:pt>
                <c:pt idx="6013">
                  <c:v>68.574686431014825</c:v>
                </c:pt>
                <c:pt idx="6014">
                  <c:v>68.586088939566707</c:v>
                </c:pt>
                <c:pt idx="6015">
                  <c:v>68.597491448118589</c:v>
                </c:pt>
                <c:pt idx="6016">
                  <c:v>68.608893956670471</c:v>
                </c:pt>
                <c:pt idx="6017">
                  <c:v>68.620296465222353</c:v>
                </c:pt>
                <c:pt idx="6018">
                  <c:v>68.631698973774235</c:v>
                </c:pt>
                <c:pt idx="6019">
                  <c:v>68.643101482326102</c:v>
                </c:pt>
                <c:pt idx="6020">
                  <c:v>68.654503990877984</c:v>
                </c:pt>
                <c:pt idx="6021">
                  <c:v>68.66590649942988</c:v>
                </c:pt>
                <c:pt idx="6022">
                  <c:v>68.677309007981762</c:v>
                </c:pt>
                <c:pt idx="6023">
                  <c:v>68.688711516533644</c:v>
                </c:pt>
                <c:pt idx="6024">
                  <c:v>68.700114025085526</c:v>
                </c:pt>
                <c:pt idx="6025">
                  <c:v>68.711516533637393</c:v>
                </c:pt>
                <c:pt idx="6026">
                  <c:v>68.722919042189275</c:v>
                </c:pt>
                <c:pt idx="6027">
                  <c:v>68.734321550741157</c:v>
                </c:pt>
                <c:pt idx="6028">
                  <c:v>68.745724059293039</c:v>
                </c:pt>
                <c:pt idx="6029">
                  <c:v>68.757126567844935</c:v>
                </c:pt>
                <c:pt idx="6030">
                  <c:v>68.768529076396817</c:v>
                </c:pt>
                <c:pt idx="6031">
                  <c:v>68.779931584948685</c:v>
                </c:pt>
                <c:pt idx="6032">
                  <c:v>68.791334093500566</c:v>
                </c:pt>
                <c:pt idx="6033">
                  <c:v>68.802736602052448</c:v>
                </c:pt>
                <c:pt idx="6034">
                  <c:v>68.81413911060433</c:v>
                </c:pt>
                <c:pt idx="6035">
                  <c:v>68.825541619156212</c:v>
                </c:pt>
                <c:pt idx="6036">
                  <c:v>68.836944127708094</c:v>
                </c:pt>
                <c:pt idx="6037">
                  <c:v>68.848346636259976</c:v>
                </c:pt>
                <c:pt idx="6038">
                  <c:v>68.859749144811857</c:v>
                </c:pt>
                <c:pt idx="6039">
                  <c:v>68.871151653363739</c:v>
                </c:pt>
                <c:pt idx="6040">
                  <c:v>68.882554161915621</c:v>
                </c:pt>
                <c:pt idx="6041">
                  <c:v>68.893956670467503</c:v>
                </c:pt>
                <c:pt idx="6042">
                  <c:v>68.905359179019385</c:v>
                </c:pt>
                <c:pt idx="6043">
                  <c:v>68.916761687571267</c:v>
                </c:pt>
                <c:pt idx="6044">
                  <c:v>68.928164196123149</c:v>
                </c:pt>
                <c:pt idx="6045">
                  <c:v>68.93956670467503</c:v>
                </c:pt>
                <c:pt idx="6046">
                  <c:v>68.950969213226912</c:v>
                </c:pt>
                <c:pt idx="6047">
                  <c:v>68.962371721778794</c:v>
                </c:pt>
                <c:pt idx="6048">
                  <c:v>68.973774230330676</c:v>
                </c:pt>
                <c:pt idx="6049">
                  <c:v>68.985176738882558</c:v>
                </c:pt>
                <c:pt idx="6050">
                  <c:v>68.996579247434425</c:v>
                </c:pt>
                <c:pt idx="6051">
                  <c:v>69.007981755986307</c:v>
                </c:pt>
                <c:pt idx="6052">
                  <c:v>69.019384264538203</c:v>
                </c:pt>
                <c:pt idx="6053">
                  <c:v>69.030786773090085</c:v>
                </c:pt>
                <c:pt idx="6054">
                  <c:v>69.042189281641967</c:v>
                </c:pt>
                <c:pt idx="6055">
                  <c:v>69.053591790193849</c:v>
                </c:pt>
                <c:pt idx="6056">
                  <c:v>69.064994298745717</c:v>
                </c:pt>
                <c:pt idx="6057">
                  <c:v>69.076396807297598</c:v>
                </c:pt>
                <c:pt idx="6058">
                  <c:v>69.08779931584948</c:v>
                </c:pt>
                <c:pt idx="6059">
                  <c:v>69.099201824401362</c:v>
                </c:pt>
                <c:pt idx="6060">
                  <c:v>69.110604332953258</c:v>
                </c:pt>
                <c:pt idx="6061">
                  <c:v>69.12200684150514</c:v>
                </c:pt>
                <c:pt idx="6062">
                  <c:v>69.133409350057022</c:v>
                </c:pt>
                <c:pt idx="6063">
                  <c:v>69.14481185860889</c:v>
                </c:pt>
                <c:pt idx="6064">
                  <c:v>69.156214367160771</c:v>
                </c:pt>
                <c:pt idx="6065">
                  <c:v>69.167616875712653</c:v>
                </c:pt>
                <c:pt idx="6066">
                  <c:v>69.179019384264535</c:v>
                </c:pt>
                <c:pt idx="6067">
                  <c:v>69.190421892816417</c:v>
                </c:pt>
                <c:pt idx="6068">
                  <c:v>69.201824401368299</c:v>
                </c:pt>
                <c:pt idx="6069">
                  <c:v>69.213226909920181</c:v>
                </c:pt>
                <c:pt idx="6070">
                  <c:v>69.224629418472063</c:v>
                </c:pt>
                <c:pt idx="6071">
                  <c:v>69.236031927023944</c:v>
                </c:pt>
                <c:pt idx="6072">
                  <c:v>69.247434435575826</c:v>
                </c:pt>
                <c:pt idx="6073">
                  <c:v>69.258836944127708</c:v>
                </c:pt>
                <c:pt idx="6074">
                  <c:v>69.27023945267959</c:v>
                </c:pt>
                <c:pt idx="6075">
                  <c:v>69.281641961231472</c:v>
                </c:pt>
                <c:pt idx="6076">
                  <c:v>69.293044469783354</c:v>
                </c:pt>
                <c:pt idx="6077">
                  <c:v>69.304446978335235</c:v>
                </c:pt>
                <c:pt idx="6078">
                  <c:v>69.315849486887117</c:v>
                </c:pt>
                <c:pt idx="6079">
                  <c:v>69.327251995438999</c:v>
                </c:pt>
                <c:pt idx="6080">
                  <c:v>69.338654503990881</c:v>
                </c:pt>
                <c:pt idx="6081">
                  <c:v>69.350057012542749</c:v>
                </c:pt>
                <c:pt idx="6082">
                  <c:v>69.361459521094631</c:v>
                </c:pt>
                <c:pt idx="6083">
                  <c:v>69.372862029646527</c:v>
                </c:pt>
                <c:pt idx="6084">
                  <c:v>69.384264538198408</c:v>
                </c:pt>
                <c:pt idx="6085">
                  <c:v>69.39566704675029</c:v>
                </c:pt>
                <c:pt idx="6086">
                  <c:v>69.407069555302172</c:v>
                </c:pt>
                <c:pt idx="6087">
                  <c:v>69.418472063854054</c:v>
                </c:pt>
                <c:pt idx="6088">
                  <c:v>69.429874572405922</c:v>
                </c:pt>
                <c:pt idx="6089">
                  <c:v>69.441277080957803</c:v>
                </c:pt>
                <c:pt idx="6090">
                  <c:v>69.452679589509685</c:v>
                </c:pt>
                <c:pt idx="6091">
                  <c:v>69.464082098061581</c:v>
                </c:pt>
                <c:pt idx="6092">
                  <c:v>69.475484606613463</c:v>
                </c:pt>
                <c:pt idx="6093">
                  <c:v>69.486887115165345</c:v>
                </c:pt>
                <c:pt idx="6094">
                  <c:v>69.498289623717213</c:v>
                </c:pt>
                <c:pt idx="6095">
                  <c:v>69.509692132269095</c:v>
                </c:pt>
                <c:pt idx="6096">
                  <c:v>69.521094640820976</c:v>
                </c:pt>
                <c:pt idx="6097">
                  <c:v>69.532497149372858</c:v>
                </c:pt>
                <c:pt idx="6098">
                  <c:v>69.54389965792474</c:v>
                </c:pt>
                <c:pt idx="6099">
                  <c:v>69.555302166476622</c:v>
                </c:pt>
                <c:pt idx="6100">
                  <c:v>69.566704675028504</c:v>
                </c:pt>
                <c:pt idx="6101">
                  <c:v>69.578107183580386</c:v>
                </c:pt>
                <c:pt idx="6102">
                  <c:v>69.589509692132268</c:v>
                </c:pt>
                <c:pt idx="6103">
                  <c:v>69.600912200684149</c:v>
                </c:pt>
                <c:pt idx="6104">
                  <c:v>69.612314709236031</c:v>
                </c:pt>
                <c:pt idx="6105">
                  <c:v>69.623717217787913</c:v>
                </c:pt>
                <c:pt idx="6106">
                  <c:v>69.635119726339795</c:v>
                </c:pt>
                <c:pt idx="6107">
                  <c:v>69.646522234891677</c:v>
                </c:pt>
                <c:pt idx="6108">
                  <c:v>69.657924743443559</c:v>
                </c:pt>
                <c:pt idx="6109">
                  <c:v>69.669327251995441</c:v>
                </c:pt>
                <c:pt idx="6110">
                  <c:v>69.680729760547322</c:v>
                </c:pt>
                <c:pt idx="6111">
                  <c:v>69.692132269099204</c:v>
                </c:pt>
                <c:pt idx="6112">
                  <c:v>69.703534777651086</c:v>
                </c:pt>
                <c:pt idx="6113">
                  <c:v>69.714937286202954</c:v>
                </c:pt>
                <c:pt idx="6114">
                  <c:v>69.72633979475485</c:v>
                </c:pt>
                <c:pt idx="6115">
                  <c:v>69.737742303306732</c:v>
                </c:pt>
                <c:pt idx="6116">
                  <c:v>69.749144811858613</c:v>
                </c:pt>
                <c:pt idx="6117">
                  <c:v>69.760547320410495</c:v>
                </c:pt>
                <c:pt idx="6118">
                  <c:v>69.771949828962377</c:v>
                </c:pt>
                <c:pt idx="6119">
                  <c:v>69.783352337514245</c:v>
                </c:pt>
                <c:pt idx="6120">
                  <c:v>69.794754846066127</c:v>
                </c:pt>
                <c:pt idx="6121">
                  <c:v>69.806157354618009</c:v>
                </c:pt>
                <c:pt idx="6122">
                  <c:v>69.817559863169905</c:v>
                </c:pt>
                <c:pt idx="6123">
                  <c:v>69.828962371721786</c:v>
                </c:pt>
                <c:pt idx="6124">
                  <c:v>69.840364880273668</c:v>
                </c:pt>
                <c:pt idx="6125">
                  <c:v>69.851767388825536</c:v>
                </c:pt>
                <c:pt idx="6126">
                  <c:v>69.863169897377418</c:v>
                </c:pt>
                <c:pt idx="6127">
                  <c:v>69.8745724059293</c:v>
                </c:pt>
                <c:pt idx="6128">
                  <c:v>69.885974914481181</c:v>
                </c:pt>
                <c:pt idx="6129">
                  <c:v>69.897377423033063</c:v>
                </c:pt>
                <c:pt idx="6130">
                  <c:v>69.908779931584945</c:v>
                </c:pt>
                <c:pt idx="6131">
                  <c:v>69.920182440136841</c:v>
                </c:pt>
                <c:pt idx="6132">
                  <c:v>69.931584948688709</c:v>
                </c:pt>
                <c:pt idx="6133">
                  <c:v>69.942987457240591</c:v>
                </c:pt>
                <c:pt idx="6134">
                  <c:v>69.954389965792473</c:v>
                </c:pt>
                <c:pt idx="6135">
                  <c:v>69.965792474344354</c:v>
                </c:pt>
                <c:pt idx="6136">
                  <c:v>69.977194982896236</c:v>
                </c:pt>
                <c:pt idx="6137">
                  <c:v>69.988597491448118</c:v>
                </c:pt>
                <c:pt idx="6138">
                  <c:v>70</c:v>
                </c:pt>
                <c:pt idx="6139">
                  <c:v>70.011402508551882</c:v>
                </c:pt>
                <c:pt idx="6140">
                  <c:v>70.022805017103764</c:v>
                </c:pt>
                <c:pt idx="6141">
                  <c:v>70.034207525655646</c:v>
                </c:pt>
                <c:pt idx="6142">
                  <c:v>70.045610034207527</c:v>
                </c:pt>
                <c:pt idx="6143">
                  <c:v>70.057012542759409</c:v>
                </c:pt>
                <c:pt idx="6144">
                  <c:v>70.068415051311277</c:v>
                </c:pt>
                <c:pt idx="6145">
                  <c:v>70.079817559863173</c:v>
                </c:pt>
                <c:pt idx="6146">
                  <c:v>70.091220068415055</c:v>
                </c:pt>
                <c:pt idx="6147">
                  <c:v>70.102622576966937</c:v>
                </c:pt>
                <c:pt idx="6148">
                  <c:v>70.114025085518819</c:v>
                </c:pt>
                <c:pt idx="6149">
                  <c:v>70.1254275940707</c:v>
                </c:pt>
                <c:pt idx="6150">
                  <c:v>70.136830102622568</c:v>
                </c:pt>
                <c:pt idx="6151">
                  <c:v>70.14823261117445</c:v>
                </c:pt>
                <c:pt idx="6152">
                  <c:v>70.159635119726332</c:v>
                </c:pt>
                <c:pt idx="6153">
                  <c:v>70.171037628278228</c:v>
                </c:pt>
                <c:pt idx="6154">
                  <c:v>70.18244013683011</c:v>
                </c:pt>
                <c:pt idx="6155">
                  <c:v>70.193842645381991</c:v>
                </c:pt>
                <c:pt idx="6156">
                  <c:v>70.205245153933873</c:v>
                </c:pt>
                <c:pt idx="6157">
                  <c:v>70.216647662485741</c:v>
                </c:pt>
                <c:pt idx="6158">
                  <c:v>70.228050171037623</c:v>
                </c:pt>
                <c:pt idx="6159">
                  <c:v>70.239452679589505</c:v>
                </c:pt>
                <c:pt idx="6160">
                  <c:v>70.250855188141387</c:v>
                </c:pt>
                <c:pt idx="6161">
                  <c:v>70.262257696693268</c:v>
                </c:pt>
                <c:pt idx="6162">
                  <c:v>70.273660205245164</c:v>
                </c:pt>
                <c:pt idx="6163">
                  <c:v>70.285062713797032</c:v>
                </c:pt>
                <c:pt idx="6164">
                  <c:v>70.296465222348914</c:v>
                </c:pt>
                <c:pt idx="6165">
                  <c:v>70.307867730900796</c:v>
                </c:pt>
                <c:pt idx="6166">
                  <c:v>70.319270239452678</c:v>
                </c:pt>
                <c:pt idx="6167">
                  <c:v>70.330672748004559</c:v>
                </c:pt>
                <c:pt idx="6168">
                  <c:v>70.342075256556441</c:v>
                </c:pt>
                <c:pt idx="6169">
                  <c:v>70.353477765108323</c:v>
                </c:pt>
                <c:pt idx="6170">
                  <c:v>70.364880273660205</c:v>
                </c:pt>
                <c:pt idx="6171">
                  <c:v>70.376282782212087</c:v>
                </c:pt>
                <c:pt idx="6172">
                  <c:v>70.387685290763969</c:v>
                </c:pt>
                <c:pt idx="6173">
                  <c:v>70.399087799315851</c:v>
                </c:pt>
                <c:pt idx="6174">
                  <c:v>70.410490307867732</c:v>
                </c:pt>
                <c:pt idx="6175">
                  <c:v>70.421892816419614</c:v>
                </c:pt>
                <c:pt idx="6176">
                  <c:v>70.433295324971496</c:v>
                </c:pt>
                <c:pt idx="6177">
                  <c:v>70.444697833523378</c:v>
                </c:pt>
                <c:pt idx="6178">
                  <c:v>70.45610034207526</c:v>
                </c:pt>
                <c:pt idx="6179">
                  <c:v>70.467502850627142</c:v>
                </c:pt>
                <c:pt idx="6180">
                  <c:v>70.478905359179024</c:v>
                </c:pt>
                <c:pt idx="6181">
                  <c:v>70.490307867730905</c:v>
                </c:pt>
                <c:pt idx="6182">
                  <c:v>70.501710376282773</c:v>
                </c:pt>
                <c:pt idx="6183">
                  <c:v>70.513112884834655</c:v>
                </c:pt>
                <c:pt idx="6184">
                  <c:v>70.524515393386551</c:v>
                </c:pt>
                <c:pt idx="6185">
                  <c:v>70.535917901938433</c:v>
                </c:pt>
                <c:pt idx="6186">
                  <c:v>70.547320410490315</c:v>
                </c:pt>
                <c:pt idx="6187">
                  <c:v>70.558722919042197</c:v>
                </c:pt>
                <c:pt idx="6188">
                  <c:v>70.570125427594064</c:v>
                </c:pt>
                <c:pt idx="6189">
                  <c:v>70.581527936145946</c:v>
                </c:pt>
                <c:pt idx="6190">
                  <c:v>70.592930444697828</c:v>
                </c:pt>
                <c:pt idx="6191">
                  <c:v>70.60433295324971</c:v>
                </c:pt>
                <c:pt idx="6192">
                  <c:v>70.615735461801592</c:v>
                </c:pt>
                <c:pt idx="6193">
                  <c:v>70.627137970353488</c:v>
                </c:pt>
                <c:pt idx="6194">
                  <c:v>70.638540478905355</c:v>
                </c:pt>
                <c:pt idx="6195">
                  <c:v>70.649942987457237</c:v>
                </c:pt>
                <c:pt idx="6196">
                  <c:v>70.661345496009119</c:v>
                </c:pt>
                <c:pt idx="6197">
                  <c:v>70.672748004561001</c:v>
                </c:pt>
                <c:pt idx="6198">
                  <c:v>70.684150513112883</c:v>
                </c:pt>
                <c:pt idx="6199">
                  <c:v>70.695553021664765</c:v>
                </c:pt>
                <c:pt idx="6200">
                  <c:v>70.706955530216646</c:v>
                </c:pt>
                <c:pt idx="6201">
                  <c:v>70.718358038768528</c:v>
                </c:pt>
                <c:pt idx="6202">
                  <c:v>70.72976054732041</c:v>
                </c:pt>
                <c:pt idx="6203">
                  <c:v>70.741163055872292</c:v>
                </c:pt>
                <c:pt idx="6204">
                  <c:v>70.752565564424174</c:v>
                </c:pt>
                <c:pt idx="6205">
                  <c:v>70.763968072976056</c:v>
                </c:pt>
                <c:pt idx="6206">
                  <c:v>70.775370581527937</c:v>
                </c:pt>
                <c:pt idx="6207">
                  <c:v>70.786773090079819</c:v>
                </c:pt>
                <c:pt idx="6208">
                  <c:v>70.798175598631701</c:v>
                </c:pt>
                <c:pt idx="6209">
                  <c:v>70.809578107183583</c:v>
                </c:pt>
                <c:pt idx="6210">
                  <c:v>70.820980615735465</c:v>
                </c:pt>
                <c:pt idx="6211">
                  <c:v>70.832383124287347</c:v>
                </c:pt>
                <c:pt idx="6212">
                  <c:v>70.843785632839229</c:v>
                </c:pt>
                <c:pt idx="6213">
                  <c:v>70.855188141391096</c:v>
                </c:pt>
                <c:pt idx="6214">
                  <c:v>70.866590649942978</c:v>
                </c:pt>
                <c:pt idx="6215">
                  <c:v>70.877993158494874</c:v>
                </c:pt>
                <c:pt idx="6216">
                  <c:v>70.889395667046756</c:v>
                </c:pt>
                <c:pt idx="6217">
                  <c:v>70.900798175598638</c:v>
                </c:pt>
                <c:pt idx="6218">
                  <c:v>70.91220068415052</c:v>
                </c:pt>
                <c:pt idx="6219">
                  <c:v>70.923603192702387</c:v>
                </c:pt>
                <c:pt idx="6220">
                  <c:v>70.935005701254269</c:v>
                </c:pt>
                <c:pt idx="6221">
                  <c:v>70.946408209806151</c:v>
                </c:pt>
                <c:pt idx="6222">
                  <c:v>70.957810718358033</c:v>
                </c:pt>
                <c:pt idx="6223">
                  <c:v>70.969213226909915</c:v>
                </c:pt>
                <c:pt idx="6224">
                  <c:v>70.980615735461811</c:v>
                </c:pt>
                <c:pt idx="6225">
                  <c:v>70.992018244013693</c:v>
                </c:pt>
                <c:pt idx="6226">
                  <c:v>71.00342075256556</c:v>
                </c:pt>
                <c:pt idx="6227">
                  <c:v>71.014823261117442</c:v>
                </c:pt>
                <c:pt idx="6228">
                  <c:v>71.026225769669324</c:v>
                </c:pt>
                <c:pt idx="6229">
                  <c:v>71.037628278221206</c:v>
                </c:pt>
                <c:pt idx="6230">
                  <c:v>71.049030786773088</c:v>
                </c:pt>
                <c:pt idx="6231">
                  <c:v>71.06043329532497</c:v>
                </c:pt>
                <c:pt idx="6232">
                  <c:v>71.071835803876851</c:v>
                </c:pt>
                <c:pt idx="6233">
                  <c:v>71.083238312428733</c:v>
                </c:pt>
                <c:pt idx="6234">
                  <c:v>71.094640820980615</c:v>
                </c:pt>
                <c:pt idx="6235">
                  <c:v>71.106043329532497</c:v>
                </c:pt>
                <c:pt idx="6236">
                  <c:v>71.117445838084379</c:v>
                </c:pt>
                <c:pt idx="6237">
                  <c:v>71.128848346636261</c:v>
                </c:pt>
                <c:pt idx="6238">
                  <c:v>71.140250855188143</c:v>
                </c:pt>
                <c:pt idx="6239">
                  <c:v>71.151653363740024</c:v>
                </c:pt>
                <c:pt idx="6240">
                  <c:v>71.163055872291906</c:v>
                </c:pt>
                <c:pt idx="6241">
                  <c:v>71.174458380843788</c:v>
                </c:pt>
                <c:pt idx="6242">
                  <c:v>71.18586088939567</c:v>
                </c:pt>
                <c:pt idx="6243">
                  <c:v>71.197263397947552</c:v>
                </c:pt>
                <c:pt idx="6244">
                  <c:v>71.208665906499434</c:v>
                </c:pt>
                <c:pt idx="6245">
                  <c:v>71.220068415051301</c:v>
                </c:pt>
                <c:pt idx="6246">
                  <c:v>71.231470923603197</c:v>
                </c:pt>
                <c:pt idx="6247">
                  <c:v>71.242873432155079</c:v>
                </c:pt>
                <c:pt idx="6248">
                  <c:v>71.254275940706961</c:v>
                </c:pt>
                <c:pt idx="6249">
                  <c:v>71.265678449258843</c:v>
                </c:pt>
                <c:pt idx="6250">
                  <c:v>71.277080957810725</c:v>
                </c:pt>
                <c:pt idx="6251">
                  <c:v>71.288483466362592</c:v>
                </c:pt>
                <c:pt idx="6252">
                  <c:v>71.299885974914474</c:v>
                </c:pt>
                <c:pt idx="6253">
                  <c:v>71.311288483466356</c:v>
                </c:pt>
                <c:pt idx="6254">
                  <c:v>71.322690992018238</c:v>
                </c:pt>
                <c:pt idx="6255">
                  <c:v>71.334093500570134</c:v>
                </c:pt>
                <c:pt idx="6256">
                  <c:v>71.345496009122016</c:v>
                </c:pt>
                <c:pt idx="6257">
                  <c:v>71.356898517673883</c:v>
                </c:pt>
                <c:pt idx="6258">
                  <c:v>71.368301026225765</c:v>
                </c:pt>
                <c:pt idx="6259">
                  <c:v>71.379703534777647</c:v>
                </c:pt>
                <c:pt idx="6260">
                  <c:v>71.391106043329529</c:v>
                </c:pt>
                <c:pt idx="6261">
                  <c:v>71.402508551881411</c:v>
                </c:pt>
                <c:pt idx="6262">
                  <c:v>71.413911060433293</c:v>
                </c:pt>
                <c:pt idx="6263">
                  <c:v>71.425313568985175</c:v>
                </c:pt>
                <c:pt idx="6264">
                  <c:v>71.436716077537056</c:v>
                </c:pt>
                <c:pt idx="6265">
                  <c:v>71.448118586088938</c:v>
                </c:pt>
                <c:pt idx="6266">
                  <c:v>71.45952109464082</c:v>
                </c:pt>
                <c:pt idx="6267">
                  <c:v>71.470923603192702</c:v>
                </c:pt>
                <c:pt idx="6268">
                  <c:v>71.482326111744584</c:v>
                </c:pt>
                <c:pt idx="6269">
                  <c:v>71.493728620296466</c:v>
                </c:pt>
                <c:pt idx="6270">
                  <c:v>71.505131128848348</c:v>
                </c:pt>
                <c:pt idx="6271">
                  <c:v>71.516533637400229</c:v>
                </c:pt>
                <c:pt idx="6272">
                  <c:v>71.527936145952111</c:v>
                </c:pt>
                <c:pt idx="6273">
                  <c:v>71.539338654503993</c:v>
                </c:pt>
                <c:pt idx="6274">
                  <c:v>71.550741163055875</c:v>
                </c:pt>
                <c:pt idx="6275">
                  <c:v>71.562143671607757</c:v>
                </c:pt>
                <c:pt idx="6276">
                  <c:v>71.573546180159624</c:v>
                </c:pt>
                <c:pt idx="6277">
                  <c:v>71.584948688711521</c:v>
                </c:pt>
                <c:pt idx="6278">
                  <c:v>71.596351197263402</c:v>
                </c:pt>
                <c:pt idx="6279">
                  <c:v>71.607753705815284</c:v>
                </c:pt>
                <c:pt idx="6280">
                  <c:v>71.619156214367166</c:v>
                </c:pt>
                <c:pt idx="6281">
                  <c:v>71.630558722919048</c:v>
                </c:pt>
                <c:pt idx="6282">
                  <c:v>71.641961231470916</c:v>
                </c:pt>
                <c:pt idx="6283">
                  <c:v>71.653363740022797</c:v>
                </c:pt>
                <c:pt idx="6284">
                  <c:v>71.664766248574679</c:v>
                </c:pt>
                <c:pt idx="6285">
                  <c:v>71.676168757126561</c:v>
                </c:pt>
                <c:pt idx="6286">
                  <c:v>71.687571265678457</c:v>
                </c:pt>
                <c:pt idx="6287">
                  <c:v>71.698973774230339</c:v>
                </c:pt>
                <c:pt idx="6288">
                  <c:v>71.710376282782207</c:v>
                </c:pt>
                <c:pt idx="6289">
                  <c:v>71.721778791334089</c:v>
                </c:pt>
                <c:pt idx="6290">
                  <c:v>71.73318129988597</c:v>
                </c:pt>
                <c:pt idx="6291">
                  <c:v>71.744583808437852</c:v>
                </c:pt>
                <c:pt idx="6292">
                  <c:v>71.755986316989734</c:v>
                </c:pt>
                <c:pt idx="6293">
                  <c:v>71.767388825541616</c:v>
                </c:pt>
                <c:pt idx="6294">
                  <c:v>71.778791334093512</c:v>
                </c:pt>
                <c:pt idx="6295">
                  <c:v>71.79019384264538</c:v>
                </c:pt>
                <c:pt idx="6296">
                  <c:v>71.801596351197261</c:v>
                </c:pt>
                <c:pt idx="6297">
                  <c:v>71.812998859749143</c:v>
                </c:pt>
                <c:pt idx="6298">
                  <c:v>71.824401368301025</c:v>
                </c:pt>
                <c:pt idx="6299">
                  <c:v>71.835803876852907</c:v>
                </c:pt>
                <c:pt idx="6300">
                  <c:v>71.847206385404789</c:v>
                </c:pt>
                <c:pt idx="6301">
                  <c:v>71.858608893956671</c:v>
                </c:pt>
                <c:pt idx="6302">
                  <c:v>71.870011402508553</c:v>
                </c:pt>
                <c:pt idx="6303">
                  <c:v>71.881413911060434</c:v>
                </c:pt>
                <c:pt idx="6304">
                  <c:v>71.892816419612316</c:v>
                </c:pt>
                <c:pt idx="6305">
                  <c:v>71.904218928164198</c:v>
                </c:pt>
                <c:pt idx="6306">
                  <c:v>71.91562143671608</c:v>
                </c:pt>
                <c:pt idx="6307">
                  <c:v>71.927023945267948</c:v>
                </c:pt>
                <c:pt idx="6308">
                  <c:v>71.938426453819844</c:v>
                </c:pt>
                <c:pt idx="6309">
                  <c:v>71.949828962371726</c:v>
                </c:pt>
                <c:pt idx="6310">
                  <c:v>71.961231470923607</c:v>
                </c:pt>
                <c:pt idx="6311">
                  <c:v>71.972633979475489</c:v>
                </c:pt>
                <c:pt idx="6312">
                  <c:v>71.984036488027371</c:v>
                </c:pt>
                <c:pt idx="6313">
                  <c:v>71.995438996579253</c:v>
                </c:pt>
                <c:pt idx="6314">
                  <c:v>72.006841505131121</c:v>
                </c:pt>
                <c:pt idx="6315">
                  <c:v>72.018244013683002</c:v>
                </c:pt>
                <c:pt idx="6316">
                  <c:v>72.029646522234884</c:v>
                </c:pt>
                <c:pt idx="6317">
                  <c:v>72.04104903078678</c:v>
                </c:pt>
                <c:pt idx="6318">
                  <c:v>72.052451539338662</c:v>
                </c:pt>
                <c:pt idx="6319">
                  <c:v>72.063854047890544</c:v>
                </c:pt>
                <c:pt idx="6320">
                  <c:v>72.075256556442412</c:v>
                </c:pt>
                <c:pt idx="6321">
                  <c:v>72.086659064994294</c:v>
                </c:pt>
                <c:pt idx="6322">
                  <c:v>72.098061573546175</c:v>
                </c:pt>
                <c:pt idx="6323">
                  <c:v>72.109464082098057</c:v>
                </c:pt>
                <c:pt idx="6324">
                  <c:v>72.120866590649939</c:v>
                </c:pt>
                <c:pt idx="6325">
                  <c:v>72.132269099201835</c:v>
                </c:pt>
                <c:pt idx="6326">
                  <c:v>72.143671607753703</c:v>
                </c:pt>
                <c:pt idx="6327">
                  <c:v>72.155074116305585</c:v>
                </c:pt>
                <c:pt idx="6328">
                  <c:v>72.166476624857467</c:v>
                </c:pt>
                <c:pt idx="6329">
                  <c:v>72.177879133409348</c:v>
                </c:pt>
                <c:pt idx="6330">
                  <c:v>72.18928164196123</c:v>
                </c:pt>
                <c:pt idx="6331">
                  <c:v>72.200684150513112</c:v>
                </c:pt>
                <c:pt idx="6332">
                  <c:v>72.212086659064994</c:v>
                </c:pt>
                <c:pt idx="6333">
                  <c:v>72.223489167616876</c:v>
                </c:pt>
                <c:pt idx="6334">
                  <c:v>72.234891676168758</c:v>
                </c:pt>
                <c:pt idx="6335">
                  <c:v>72.246294184720639</c:v>
                </c:pt>
                <c:pt idx="6336">
                  <c:v>72.257696693272521</c:v>
                </c:pt>
                <c:pt idx="6337">
                  <c:v>72.269099201824403</c:v>
                </c:pt>
                <c:pt idx="6338">
                  <c:v>72.280501710376285</c:v>
                </c:pt>
                <c:pt idx="6339">
                  <c:v>72.291904218928167</c:v>
                </c:pt>
                <c:pt idx="6340">
                  <c:v>72.303306727480049</c:v>
                </c:pt>
                <c:pt idx="6341">
                  <c:v>72.314709236031931</c:v>
                </c:pt>
                <c:pt idx="6342">
                  <c:v>72.326111744583812</c:v>
                </c:pt>
                <c:pt idx="6343">
                  <c:v>72.337514253135694</c:v>
                </c:pt>
                <c:pt idx="6344">
                  <c:v>72.348916761687576</c:v>
                </c:pt>
                <c:pt idx="6345">
                  <c:v>72.360319270239444</c:v>
                </c:pt>
                <c:pt idx="6346">
                  <c:v>72.371721778791326</c:v>
                </c:pt>
                <c:pt idx="6347">
                  <c:v>72.383124287343207</c:v>
                </c:pt>
                <c:pt idx="6348">
                  <c:v>72.394526795895104</c:v>
                </c:pt>
                <c:pt idx="6349">
                  <c:v>72.405929304446985</c:v>
                </c:pt>
                <c:pt idx="6350">
                  <c:v>72.417331812998867</c:v>
                </c:pt>
                <c:pt idx="6351">
                  <c:v>72.428734321550735</c:v>
                </c:pt>
                <c:pt idx="6352">
                  <c:v>72.440136830102617</c:v>
                </c:pt>
                <c:pt idx="6353">
                  <c:v>72.451539338654499</c:v>
                </c:pt>
                <c:pt idx="6354">
                  <c:v>72.46294184720638</c:v>
                </c:pt>
                <c:pt idx="6355">
                  <c:v>72.474344355758262</c:v>
                </c:pt>
                <c:pt idx="6356">
                  <c:v>72.485746864310158</c:v>
                </c:pt>
                <c:pt idx="6357">
                  <c:v>72.497149372862026</c:v>
                </c:pt>
                <c:pt idx="6358">
                  <c:v>72.508551881413908</c:v>
                </c:pt>
                <c:pt idx="6359">
                  <c:v>72.51995438996579</c:v>
                </c:pt>
                <c:pt idx="6360">
                  <c:v>72.531356898517672</c:v>
                </c:pt>
                <c:pt idx="6361">
                  <c:v>72.542759407069553</c:v>
                </c:pt>
                <c:pt idx="6362">
                  <c:v>72.554161915621435</c:v>
                </c:pt>
                <c:pt idx="6363">
                  <c:v>72.565564424173317</c:v>
                </c:pt>
                <c:pt idx="6364">
                  <c:v>72.576966932725199</c:v>
                </c:pt>
                <c:pt idx="6365">
                  <c:v>72.588369441277081</c:v>
                </c:pt>
                <c:pt idx="6366">
                  <c:v>72.599771949828963</c:v>
                </c:pt>
                <c:pt idx="6367">
                  <c:v>72.611174458380844</c:v>
                </c:pt>
                <c:pt idx="6368">
                  <c:v>72.622576966932726</c:v>
                </c:pt>
                <c:pt idx="6369">
                  <c:v>72.633979475484608</c:v>
                </c:pt>
                <c:pt idx="6370">
                  <c:v>72.64538198403649</c:v>
                </c:pt>
                <c:pt idx="6371">
                  <c:v>72.656784492588372</c:v>
                </c:pt>
                <c:pt idx="6372">
                  <c:v>72.668187001140254</c:v>
                </c:pt>
                <c:pt idx="6373">
                  <c:v>72.679589509692136</c:v>
                </c:pt>
                <c:pt idx="6374">
                  <c:v>72.690992018244017</c:v>
                </c:pt>
                <c:pt idx="6375">
                  <c:v>72.702394526795899</c:v>
                </c:pt>
                <c:pt idx="6376">
                  <c:v>72.713797035347767</c:v>
                </c:pt>
                <c:pt idx="6377">
                  <c:v>72.725199543899649</c:v>
                </c:pt>
                <c:pt idx="6378">
                  <c:v>72.736602052451531</c:v>
                </c:pt>
                <c:pt idx="6379">
                  <c:v>72.748004561003427</c:v>
                </c:pt>
                <c:pt idx="6380">
                  <c:v>72.759407069555309</c:v>
                </c:pt>
                <c:pt idx="6381">
                  <c:v>72.77080957810719</c:v>
                </c:pt>
                <c:pt idx="6382">
                  <c:v>72.782212086659072</c:v>
                </c:pt>
                <c:pt idx="6383">
                  <c:v>72.79361459521094</c:v>
                </c:pt>
                <c:pt idx="6384">
                  <c:v>72.805017103762822</c:v>
                </c:pt>
                <c:pt idx="6385">
                  <c:v>72.816419612314704</c:v>
                </c:pt>
                <c:pt idx="6386">
                  <c:v>72.827822120866585</c:v>
                </c:pt>
                <c:pt idx="6387">
                  <c:v>72.839224629418482</c:v>
                </c:pt>
                <c:pt idx="6388">
                  <c:v>72.850627137970363</c:v>
                </c:pt>
                <c:pt idx="6389">
                  <c:v>72.862029646522231</c:v>
                </c:pt>
                <c:pt idx="6390">
                  <c:v>72.873432155074113</c:v>
                </c:pt>
                <c:pt idx="6391">
                  <c:v>72.884834663625995</c:v>
                </c:pt>
                <c:pt idx="6392">
                  <c:v>72.896237172177877</c:v>
                </c:pt>
                <c:pt idx="6393">
                  <c:v>72.907639680729758</c:v>
                </c:pt>
                <c:pt idx="6394">
                  <c:v>72.91904218928164</c:v>
                </c:pt>
                <c:pt idx="6395">
                  <c:v>72.930444697833522</c:v>
                </c:pt>
                <c:pt idx="6396">
                  <c:v>72.941847206385404</c:v>
                </c:pt>
                <c:pt idx="6397">
                  <c:v>72.953249714937286</c:v>
                </c:pt>
                <c:pt idx="6398">
                  <c:v>72.964652223489168</c:v>
                </c:pt>
                <c:pt idx="6399">
                  <c:v>72.97605473204105</c:v>
                </c:pt>
                <c:pt idx="6400">
                  <c:v>72.987457240592931</c:v>
                </c:pt>
                <c:pt idx="6401">
                  <c:v>72.998859749144813</c:v>
                </c:pt>
                <c:pt idx="6402">
                  <c:v>73.010262257696695</c:v>
                </c:pt>
                <c:pt idx="6403">
                  <c:v>73.021664766248577</c:v>
                </c:pt>
                <c:pt idx="6404">
                  <c:v>73.033067274800459</c:v>
                </c:pt>
                <c:pt idx="6405">
                  <c:v>73.044469783352341</c:v>
                </c:pt>
                <c:pt idx="6406">
                  <c:v>73.055872291904222</c:v>
                </c:pt>
                <c:pt idx="6407">
                  <c:v>73.067274800456104</c:v>
                </c:pt>
                <c:pt idx="6408">
                  <c:v>73.078677309007972</c:v>
                </c:pt>
                <c:pt idx="6409">
                  <c:v>73.090079817559854</c:v>
                </c:pt>
                <c:pt idx="6410">
                  <c:v>73.10148232611175</c:v>
                </c:pt>
                <c:pt idx="6411">
                  <c:v>73.112884834663632</c:v>
                </c:pt>
                <c:pt idx="6412">
                  <c:v>73.124287343215514</c:v>
                </c:pt>
                <c:pt idx="6413">
                  <c:v>73.135689851767395</c:v>
                </c:pt>
                <c:pt idx="6414">
                  <c:v>73.147092360319263</c:v>
                </c:pt>
                <c:pt idx="6415">
                  <c:v>73.158494868871145</c:v>
                </c:pt>
                <c:pt idx="6416">
                  <c:v>73.169897377423027</c:v>
                </c:pt>
                <c:pt idx="6417">
                  <c:v>73.181299885974909</c:v>
                </c:pt>
                <c:pt idx="6418">
                  <c:v>73.192702394526805</c:v>
                </c:pt>
                <c:pt idx="6419">
                  <c:v>73.204104903078687</c:v>
                </c:pt>
                <c:pt idx="6420">
                  <c:v>73.215507411630554</c:v>
                </c:pt>
                <c:pt idx="6421">
                  <c:v>73.226909920182436</c:v>
                </c:pt>
                <c:pt idx="6422">
                  <c:v>73.238312428734318</c:v>
                </c:pt>
                <c:pt idx="6423">
                  <c:v>73.2497149372862</c:v>
                </c:pt>
                <c:pt idx="6424">
                  <c:v>73.261117445838082</c:v>
                </c:pt>
                <c:pt idx="6425">
                  <c:v>73.272519954389963</c:v>
                </c:pt>
                <c:pt idx="6426">
                  <c:v>73.283922462941845</c:v>
                </c:pt>
                <c:pt idx="6427">
                  <c:v>73.295324971493727</c:v>
                </c:pt>
                <c:pt idx="6428">
                  <c:v>73.306727480045609</c:v>
                </c:pt>
                <c:pt idx="6429">
                  <c:v>73.318129988597491</c:v>
                </c:pt>
                <c:pt idx="6430">
                  <c:v>73.329532497149373</c:v>
                </c:pt>
                <c:pt idx="6431">
                  <c:v>73.340935005701255</c:v>
                </c:pt>
                <c:pt idx="6432">
                  <c:v>73.352337514253136</c:v>
                </c:pt>
                <c:pt idx="6433">
                  <c:v>73.363740022805018</c:v>
                </c:pt>
                <c:pt idx="6434">
                  <c:v>73.3751425313569</c:v>
                </c:pt>
                <c:pt idx="6435">
                  <c:v>73.386545039908782</c:v>
                </c:pt>
                <c:pt idx="6436">
                  <c:v>73.397947548460664</c:v>
                </c:pt>
                <c:pt idx="6437">
                  <c:v>73.409350057012546</c:v>
                </c:pt>
                <c:pt idx="6438">
                  <c:v>73.420752565564428</c:v>
                </c:pt>
                <c:pt idx="6439">
                  <c:v>73.432155074116295</c:v>
                </c:pt>
                <c:pt idx="6440">
                  <c:v>73.443557582668177</c:v>
                </c:pt>
                <c:pt idx="6441">
                  <c:v>73.454960091220073</c:v>
                </c:pt>
                <c:pt idx="6442">
                  <c:v>73.466362599771955</c:v>
                </c:pt>
                <c:pt idx="6443">
                  <c:v>73.477765108323837</c:v>
                </c:pt>
                <c:pt idx="6444">
                  <c:v>73.489167616875719</c:v>
                </c:pt>
                <c:pt idx="6445">
                  <c:v>73.500570125427586</c:v>
                </c:pt>
                <c:pt idx="6446">
                  <c:v>73.511972633979468</c:v>
                </c:pt>
                <c:pt idx="6447">
                  <c:v>73.52337514253135</c:v>
                </c:pt>
                <c:pt idx="6448">
                  <c:v>73.534777651083232</c:v>
                </c:pt>
                <c:pt idx="6449">
                  <c:v>73.546180159635128</c:v>
                </c:pt>
                <c:pt idx="6450">
                  <c:v>73.55758266818701</c:v>
                </c:pt>
                <c:pt idx="6451">
                  <c:v>73.568985176738892</c:v>
                </c:pt>
                <c:pt idx="6452">
                  <c:v>73.580387685290759</c:v>
                </c:pt>
                <c:pt idx="6453">
                  <c:v>73.591790193842641</c:v>
                </c:pt>
                <c:pt idx="6454">
                  <c:v>73.603192702394523</c:v>
                </c:pt>
                <c:pt idx="6455">
                  <c:v>73.614595210946405</c:v>
                </c:pt>
                <c:pt idx="6456">
                  <c:v>73.625997719498287</c:v>
                </c:pt>
                <c:pt idx="6457">
                  <c:v>73.637400228050183</c:v>
                </c:pt>
                <c:pt idx="6458">
                  <c:v>73.64880273660205</c:v>
                </c:pt>
                <c:pt idx="6459">
                  <c:v>73.660205245153932</c:v>
                </c:pt>
                <c:pt idx="6460">
                  <c:v>73.671607753705814</c:v>
                </c:pt>
                <c:pt idx="6461">
                  <c:v>73.683010262257696</c:v>
                </c:pt>
                <c:pt idx="6462">
                  <c:v>73.694412770809578</c:v>
                </c:pt>
                <c:pt idx="6463">
                  <c:v>73.70581527936146</c:v>
                </c:pt>
                <c:pt idx="6464">
                  <c:v>73.717217787913341</c:v>
                </c:pt>
                <c:pt idx="6465">
                  <c:v>73.728620296465223</c:v>
                </c:pt>
                <c:pt idx="6466">
                  <c:v>73.740022805017105</c:v>
                </c:pt>
                <c:pt idx="6467">
                  <c:v>73.751425313568987</c:v>
                </c:pt>
                <c:pt idx="6468">
                  <c:v>73.762827822120869</c:v>
                </c:pt>
                <c:pt idx="6469">
                  <c:v>73.774230330672751</c:v>
                </c:pt>
                <c:pt idx="6470">
                  <c:v>73.785632839224618</c:v>
                </c:pt>
                <c:pt idx="6471">
                  <c:v>73.7970353477765</c:v>
                </c:pt>
                <c:pt idx="6472">
                  <c:v>73.808437856328396</c:v>
                </c:pt>
                <c:pt idx="6473">
                  <c:v>73.819840364880278</c:v>
                </c:pt>
                <c:pt idx="6474">
                  <c:v>73.83124287343216</c:v>
                </c:pt>
                <c:pt idx="6475">
                  <c:v>73.842645381984042</c:v>
                </c:pt>
                <c:pt idx="6476">
                  <c:v>73.854047890535924</c:v>
                </c:pt>
                <c:pt idx="6477">
                  <c:v>73.865450399087791</c:v>
                </c:pt>
                <c:pt idx="6478">
                  <c:v>73.876852907639673</c:v>
                </c:pt>
                <c:pt idx="6479">
                  <c:v>73.888255416191555</c:v>
                </c:pt>
                <c:pt idx="6480">
                  <c:v>73.899657924743451</c:v>
                </c:pt>
                <c:pt idx="6481">
                  <c:v>73.911060433295333</c:v>
                </c:pt>
                <c:pt idx="6482">
                  <c:v>73.922462941847215</c:v>
                </c:pt>
                <c:pt idx="6483">
                  <c:v>73.933865450399082</c:v>
                </c:pt>
                <c:pt idx="6484">
                  <c:v>73.945267958950964</c:v>
                </c:pt>
                <c:pt idx="6485">
                  <c:v>73.956670467502846</c:v>
                </c:pt>
                <c:pt idx="6486">
                  <c:v>73.968072976054728</c:v>
                </c:pt>
                <c:pt idx="6487">
                  <c:v>73.97947548460661</c:v>
                </c:pt>
                <c:pt idx="6488">
                  <c:v>73.990877993158506</c:v>
                </c:pt>
                <c:pt idx="6489">
                  <c:v>74.002280501710374</c:v>
                </c:pt>
                <c:pt idx="6490">
                  <c:v>74.013683010262255</c:v>
                </c:pt>
                <c:pt idx="6491">
                  <c:v>74.025085518814137</c:v>
                </c:pt>
                <c:pt idx="6492">
                  <c:v>74.036488027366019</c:v>
                </c:pt>
                <c:pt idx="6493">
                  <c:v>74.047890535917901</c:v>
                </c:pt>
                <c:pt idx="6494">
                  <c:v>74.059293044469783</c:v>
                </c:pt>
                <c:pt idx="6495">
                  <c:v>74.070695553021665</c:v>
                </c:pt>
                <c:pt idx="6496">
                  <c:v>74.082098061573546</c:v>
                </c:pt>
                <c:pt idx="6497">
                  <c:v>74.093500570125428</c:v>
                </c:pt>
                <c:pt idx="6498">
                  <c:v>74.10490307867731</c:v>
                </c:pt>
                <c:pt idx="6499">
                  <c:v>74.116305587229192</c:v>
                </c:pt>
                <c:pt idx="6500">
                  <c:v>74.127708095781074</c:v>
                </c:pt>
                <c:pt idx="6501">
                  <c:v>74.139110604332956</c:v>
                </c:pt>
                <c:pt idx="6502">
                  <c:v>74.150513112884823</c:v>
                </c:pt>
                <c:pt idx="6503">
                  <c:v>74.161915621436719</c:v>
                </c:pt>
                <c:pt idx="6504">
                  <c:v>74.173318129988601</c:v>
                </c:pt>
                <c:pt idx="6505">
                  <c:v>74.184720638540483</c:v>
                </c:pt>
                <c:pt idx="6506">
                  <c:v>74.196123147092365</c:v>
                </c:pt>
                <c:pt idx="6507">
                  <c:v>74.207525655644247</c:v>
                </c:pt>
                <c:pt idx="6508">
                  <c:v>74.218928164196114</c:v>
                </c:pt>
                <c:pt idx="6509">
                  <c:v>74.230330672747996</c:v>
                </c:pt>
                <c:pt idx="6510">
                  <c:v>74.241733181299878</c:v>
                </c:pt>
                <c:pt idx="6511">
                  <c:v>74.253135689851774</c:v>
                </c:pt>
                <c:pt idx="6512">
                  <c:v>74.264538198403656</c:v>
                </c:pt>
                <c:pt idx="6513">
                  <c:v>74.275940706955538</c:v>
                </c:pt>
                <c:pt idx="6514">
                  <c:v>74.287343215507406</c:v>
                </c:pt>
                <c:pt idx="6515">
                  <c:v>74.298745724059287</c:v>
                </c:pt>
                <c:pt idx="6516">
                  <c:v>74.310148232611169</c:v>
                </c:pt>
                <c:pt idx="6517">
                  <c:v>74.321550741163051</c:v>
                </c:pt>
                <c:pt idx="6518">
                  <c:v>74.332953249714933</c:v>
                </c:pt>
                <c:pt idx="6519">
                  <c:v>74.344355758266829</c:v>
                </c:pt>
                <c:pt idx="6520">
                  <c:v>74.355758266818711</c:v>
                </c:pt>
                <c:pt idx="6521">
                  <c:v>74.367160775370579</c:v>
                </c:pt>
                <c:pt idx="6522">
                  <c:v>74.37856328392246</c:v>
                </c:pt>
                <c:pt idx="6523">
                  <c:v>74.389965792474342</c:v>
                </c:pt>
                <c:pt idx="6524">
                  <c:v>74.401368301026224</c:v>
                </c:pt>
                <c:pt idx="6525">
                  <c:v>74.412770809578106</c:v>
                </c:pt>
                <c:pt idx="6526">
                  <c:v>74.424173318129988</c:v>
                </c:pt>
                <c:pt idx="6527">
                  <c:v>74.43557582668187</c:v>
                </c:pt>
                <c:pt idx="6528">
                  <c:v>74.446978335233752</c:v>
                </c:pt>
                <c:pt idx="6529">
                  <c:v>74.458380843785633</c:v>
                </c:pt>
                <c:pt idx="6530">
                  <c:v>74.469783352337515</c:v>
                </c:pt>
                <c:pt idx="6531">
                  <c:v>74.481185860889397</c:v>
                </c:pt>
                <c:pt idx="6532">
                  <c:v>74.492588369441279</c:v>
                </c:pt>
                <c:pt idx="6533">
                  <c:v>74.503990877993147</c:v>
                </c:pt>
                <c:pt idx="6534">
                  <c:v>74.515393386545043</c:v>
                </c:pt>
                <c:pt idx="6535">
                  <c:v>74.526795895096924</c:v>
                </c:pt>
                <c:pt idx="6536">
                  <c:v>74.538198403648806</c:v>
                </c:pt>
                <c:pt idx="6537">
                  <c:v>74.549600912200688</c:v>
                </c:pt>
                <c:pt idx="6538">
                  <c:v>74.56100342075257</c:v>
                </c:pt>
                <c:pt idx="6539">
                  <c:v>74.572405929304438</c:v>
                </c:pt>
                <c:pt idx="6540">
                  <c:v>74.58380843785632</c:v>
                </c:pt>
                <c:pt idx="6541">
                  <c:v>74.595210946408201</c:v>
                </c:pt>
                <c:pt idx="6542">
                  <c:v>74.606613454960097</c:v>
                </c:pt>
                <c:pt idx="6543">
                  <c:v>74.618015963511979</c:v>
                </c:pt>
                <c:pt idx="6544">
                  <c:v>74.629418472063861</c:v>
                </c:pt>
                <c:pt idx="6545">
                  <c:v>74.640820980615743</c:v>
                </c:pt>
                <c:pt idx="6546">
                  <c:v>74.652223489167611</c:v>
                </c:pt>
                <c:pt idx="6547">
                  <c:v>74.663625997719492</c:v>
                </c:pt>
                <c:pt idx="6548">
                  <c:v>74.675028506271374</c:v>
                </c:pt>
                <c:pt idx="6549">
                  <c:v>74.686431014823256</c:v>
                </c:pt>
                <c:pt idx="6550">
                  <c:v>74.697833523375152</c:v>
                </c:pt>
                <c:pt idx="6551">
                  <c:v>74.709236031927034</c:v>
                </c:pt>
                <c:pt idx="6552">
                  <c:v>74.720638540478902</c:v>
                </c:pt>
                <c:pt idx="6553">
                  <c:v>74.732041049030784</c:v>
                </c:pt>
                <c:pt idx="6554">
                  <c:v>74.743443557582665</c:v>
                </c:pt>
                <c:pt idx="6555">
                  <c:v>74.754846066134547</c:v>
                </c:pt>
                <c:pt idx="6556">
                  <c:v>74.766248574686429</c:v>
                </c:pt>
                <c:pt idx="6557">
                  <c:v>74.777651083238311</c:v>
                </c:pt>
                <c:pt idx="6558">
                  <c:v>74.789053591790193</c:v>
                </c:pt>
                <c:pt idx="6559">
                  <c:v>74.800456100342075</c:v>
                </c:pt>
                <c:pt idx="6560">
                  <c:v>74.811858608893957</c:v>
                </c:pt>
                <c:pt idx="6561">
                  <c:v>74.823261117445838</c:v>
                </c:pt>
                <c:pt idx="6562">
                  <c:v>74.83466362599772</c:v>
                </c:pt>
                <c:pt idx="6563">
                  <c:v>74.846066134549602</c:v>
                </c:pt>
                <c:pt idx="6564">
                  <c:v>74.85746864310147</c:v>
                </c:pt>
                <c:pt idx="6565">
                  <c:v>74.868871151653366</c:v>
                </c:pt>
                <c:pt idx="6566">
                  <c:v>74.880273660205248</c:v>
                </c:pt>
                <c:pt idx="6567">
                  <c:v>74.89167616875713</c:v>
                </c:pt>
                <c:pt idx="6568">
                  <c:v>74.903078677309011</c:v>
                </c:pt>
                <c:pt idx="6569">
                  <c:v>74.914481185860893</c:v>
                </c:pt>
                <c:pt idx="6570">
                  <c:v>74.925883694412775</c:v>
                </c:pt>
                <c:pt idx="6571">
                  <c:v>74.937286202964643</c:v>
                </c:pt>
                <c:pt idx="6572">
                  <c:v>74.948688711516525</c:v>
                </c:pt>
                <c:pt idx="6573">
                  <c:v>74.960091220068421</c:v>
                </c:pt>
                <c:pt idx="6574">
                  <c:v>74.971493728620302</c:v>
                </c:pt>
                <c:pt idx="6575">
                  <c:v>74.982896237172184</c:v>
                </c:pt>
                <c:pt idx="6576">
                  <c:v>74.994298745724066</c:v>
                </c:pt>
                <c:pt idx="6577">
                  <c:v>75.005701254275934</c:v>
                </c:pt>
                <c:pt idx="6578">
                  <c:v>75.017103762827816</c:v>
                </c:pt>
                <c:pt idx="6579">
                  <c:v>75.028506271379698</c:v>
                </c:pt>
                <c:pt idx="6580">
                  <c:v>75.039908779931579</c:v>
                </c:pt>
                <c:pt idx="6581">
                  <c:v>75.051311288483475</c:v>
                </c:pt>
                <c:pt idx="6582">
                  <c:v>75.062713797035357</c:v>
                </c:pt>
                <c:pt idx="6583">
                  <c:v>75.074116305587225</c:v>
                </c:pt>
                <c:pt idx="6584">
                  <c:v>75.085518814139107</c:v>
                </c:pt>
                <c:pt idx="6585">
                  <c:v>75.096921322690989</c:v>
                </c:pt>
                <c:pt idx="6586">
                  <c:v>75.10832383124287</c:v>
                </c:pt>
                <c:pt idx="6587">
                  <c:v>75.119726339794752</c:v>
                </c:pt>
                <c:pt idx="6588">
                  <c:v>75.131128848346634</c:v>
                </c:pt>
                <c:pt idx="6589">
                  <c:v>75.14253135689853</c:v>
                </c:pt>
                <c:pt idx="6590">
                  <c:v>75.153933865450398</c:v>
                </c:pt>
                <c:pt idx="6591">
                  <c:v>75.16533637400228</c:v>
                </c:pt>
                <c:pt idx="6592">
                  <c:v>75.176738882554162</c:v>
                </c:pt>
                <c:pt idx="6593">
                  <c:v>75.188141391106043</c:v>
                </c:pt>
                <c:pt idx="6594">
                  <c:v>75.199543899657925</c:v>
                </c:pt>
                <c:pt idx="6595">
                  <c:v>75.210946408209807</c:v>
                </c:pt>
                <c:pt idx="6596">
                  <c:v>75.222348916761689</c:v>
                </c:pt>
                <c:pt idx="6597">
                  <c:v>75.233751425313571</c:v>
                </c:pt>
                <c:pt idx="6598">
                  <c:v>75.245153933865453</c:v>
                </c:pt>
                <c:pt idx="6599">
                  <c:v>75.256556442417335</c:v>
                </c:pt>
                <c:pt idx="6600">
                  <c:v>75.267958950969216</c:v>
                </c:pt>
                <c:pt idx="6601">
                  <c:v>75.279361459521098</c:v>
                </c:pt>
                <c:pt idx="6602">
                  <c:v>75.290763968072966</c:v>
                </c:pt>
                <c:pt idx="6603">
                  <c:v>75.302166476624848</c:v>
                </c:pt>
                <c:pt idx="6604">
                  <c:v>75.313568985176744</c:v>
                </c:pt>
                <c:pt idx="6605">
                  <c:v>75.324971493728626</c:v>
                </c:pt>
                <c:pt idx="6606">
                  <c:v>75.336374002280508</c:v>
                </c:pt>
                <c:pt idx="6607">
                  <c:v>75.347776510832389</c:v>
                </c:pt>
                <c:pt idx="6608">
                  <c:v>75.359179019384257</c:v>
                </c:pt>
                <c:pt idx="6609">
                  <c:v>75.370581527936139</c:v>
                </c:pt>
                <c:pt idx="6610">
                  <c:v>75.381984036488021</c:v>
                </c:pt>
                <c:pt idx="6611">
                  <c:v>75.393386545039903</c:v>
                </c:pt>
                <c:pt idx="6612">
                  <c:v>75.404789053591799</c:v>
                </c:pt>
                <c:pt idx="6613">
                  <c:v>75.41619156214368</c:v>
                </c:pt>
                <c:pt idx="6614">
                  <c:v>75.427594070695562</c:v>
                </c:pt>
                <c:pt idx="6615">
                  <c:v>75.43899657924743</c:v>
                </c:pt>
                <c:pt idx="6616">
                  <c:v>75.450399087799312</c:v>
                </c:pt>
                <c:pt idx="6617">
                  <c:v>75.461801596351194</c:v>
                </c:pt>
                <c:pt idx="6618">
                  <c:v>75.473204104903076</c:v>
                </c:pt>
                <c:pt idx="6619">
                  <c:v>75.484606613454957</c:v>
                </c:pt>
                <c:pt idx="6620">
                  <c:v>75.496009122006853</c:v>
                </c:pt>
                <c:pt idx="6621">
                  <c:v>75.507411630558721</c:v>
                </c:pt>
                <c:pt idx="6622">
                  <c:v>75.518814139110603</c:v>
                </c:pt>
                <c:pt idx="6623">
                  <c:v>75.530216647662485</c:v>
                </c:pt>
                <c:pt idx="6624">
                  <c:v>75.541619156214367</c:v>
                </c:pt>
                <c:pt idx="6625">
                  <c:v>75.553021664766248</c:v>
                </c:pt>
                <c:pt idx="6626">
                  <c:v>75.56442417331813</c:v>
                </c:pt>
                <c:pt idx="6627">
                  <c:v>75.575826681870012</c:v>
                </c:pt>
                <c:pt idx="6628">
                  <c:v>75.587229190421894</c:v>
                </c:pt>
                <c:pt idx="6629">
                  <c:v>75.598631698973776</c:v>
                </c:pt>
                <c:pt idx="6630">
                  <c:v>75.610034207525658</c:v>
                </c:pt>
                <c:pt idx="6631">
                  <c:v>75.62143671607754</c:v>
                </c:pt>
                <c:pt idx="6632">
                  <c:v>75.632839224629421</c:v>
                </c:pt>
                <c:pt idx="6633">
                  <c:v>75.644241733181289</c:v>
                </c:pt>
                <c:pt idx="6634">
                  <c:v>75.655644241733171</c:v>
                </c:pt>
                <c:pt idx="6635">
                  <c:v>75.667046750285067</c:v>
                </c:pt>
                <c:pt idx="6636">
                  <c:v>75.678449258836949</c:v>
                </c:pt>
                <c:pt idx="6637">
                  <c:v>75.689851767388831</c:v>
                </c:pt>
                <c:pt idx="6638">
                  <c:v>75.701254275940713</c:v>
                </c:pt>
                <c:pt idx="6639">
                  <c:v>75.712656784492594</c:v>
                </c:pt>
                <c:pt idx="6640">
                  <c:v>75.724059293044462</c:v>
                </c:pt>
                <c:pt idx="6641">
                  <c:v>75.735461801596344</c:v>
                </c:pt>
                <c:pt idx="6642">
                  <c:v>75.746864310148226</c:v>
                </c:pt>
                <c:pt idx="6643">
                  <c:v>75.758266818700122</c:v>
                </c:pt>
                <c:pt idx="6644">
                  <c:v>75.769669327252004</c:v>
                </c:pt>
                <c:pt idx="6645">
                  <c:v>75.781071835803886</c:v>
                </c:pt>
                <c:pt idx="6646">
                  <c:v>75.792474344355753</c:v>
                </c:pt>
                <c:pt idx="6647">
                  <c:v>75.803876852907635</c:v>
                </c:pt>
                <c:pt idx="6648">
                  <c:v>75.815279361459517</c:v>
                </c:pt>
                <c:pt idx="6649">
                  <c:v>75.826681870011399</c:v>
                </c:pt>
                <c:pt idx="6650">
                  <c:v>75.838084378563281</c:v>
                </c:pt>
                <c:pt idx="6651">
                  <c:v>75.849486887115177</c:v>
                </c:pt>
                <c:pt idx="6652">
                  <c:v>75.860889395667044</c:v>
                </c:pt>
                <c:pt idx="6653">
                  <c:v>75.872291904218926</c:v>
                </c:pt>
                <c:pt idx="6654">
                  <c:v>75.883694412770808</c:v>
                </c:pt>
                <c:pt idx="6655">
                  <c:v>75.89509692132269</c:v>
                </c:pt>
                <c:pt idx="6656">
                  <c:v>75.906499429874572</c:v>
                </c:pt>
                <c:pt idx="6657">
                  <c:v>75.917901938426454</c:v>
                </c:pt>
                <c:pt idx="6658">
                  <c:v>75.929304446978335</c:v>
                </c:pt>
                <c:pt idx="6659">
                  <c:v>75.940706955530217</c:v>
                </c:pt>
                <c:pt idx="6660">
                  <c:v>75.952109464082099</c:v>
                </c:pt>
                <c:pt idx="6661">
                  <c:v>75.963511972633981</c:v>
                </c:pt>
                <c:pt idx="6662">
                  <c:v>75.974914481185863</c:v>
                </c:pt>
                <c:pt idx="6663">
                  <c:v>75.986316989737745</c:v>
                </c:pt>
                <c:pt idx="6664">
                  <c:v>75.997719498289626</c:v>
                </c:pt>
                <c:pt idx="6665">
                  <c:v>76.009122006841494</c:v>
                </c:pt>
                <c:pt idx="6666">
                  <c:v>76.02052451539339</c:v>
                </c:pt>
                <c:pt idx="6667">
                  <c:v>76.031927023945272</c:v>
                </c:pt>
                <c:pt idx="6668">
                  <c:v>76.043329532497154</c:v>
                </c:pt>
                <c:pt idx="6669">
                  <c:v>76.054732041049036</c:v>
                </c:pt>
                <c:pt idx="6670">
                  <c:v>76.066134549600918</c:v>
                </c:pt>
                <c:pt idx="6671">
                  <c:v>76.077537058152785</c:v>
                </c:pt>
                <c:pt idx="6672">
                  <c:v>76.088939566704667</c:v>
                </c:pt>
                <c:pt idx="6673">
                  <c:v>76.100342075256549</c:v>
                </c:pt>
                <c:pt idx="6674">
                  <c:v>76.111744583808445</c:v>
                </c:pt>
                <c:pt idx="6675">
                  <c:v>76.123147092360327</c:v>
                </c:pt>
                <c:pt idx="6676">
                  <c:v>76.134549600912209</c:v>
                </c:pt>
                <c:pt idx="6677">
                  <c:v>76.145952109464076</c:v>
                </c:pt>
                <c:pt idx="6678">
                  <c:v>76.157354618015958</c:v>
                </c:pt>
                <c:pt idx="6679">
                  <c:v>76.16875712656784</c:v>
                </c:pt>
                <c:pt idx="6680">
                  <c:v>76.180159635119722</c:v>
                </c:pt>
                <c:pt idx="6681">
                  <c:v>76.191562143671604</c:v>
                </c:pt>
                <c:pt idx="6682">
                  <c:v>76.2029646522235</c:v>
                </c:pt>
                <c:pt idx="6683">
                  <c:v>76.214367160775382</c:v>
                </c:pt>
                <c:pt idx="6684">
                  <c:v>76.225769669327249</c:v>
                </c:pt>
                <c:pt idx="6685">
                  <c:v>76.237172177879131</c:v>
                </c:pt>
                <c:pt idx="6686">
                  <c:v>76.248574686431013</c:v>
                </c:pt>
                <c:pt idx="6687">
                  <c:v>76.259977194982895</c:v>
                </c:pt>
                <c:pt idx="6688">
                  <c:v>76.271379703534777</c:v>
                </c:pt>
                <c:pt idx="6689">
                  <c:v>76.282782212086659</c:v>
                </c:pt>
                <c:pt idx="6690">
                  <c:v>76.29418472063854</c:v>
                </c:pt>
                <c:pt idx="6691">
                  <c:v>76.305587229190422</c:v>
                </c:pt>
                <c:pt idx="6692">
                  <c:v>76.316989737742304</c:v>
                </c:pt>
                <c:pt idx="6693">
                  <c:v>76.328392246294186</c:v>
                </c:pt>
                <c:pt idx="6694">
                  <c:v>76.339794754846068</c:v>
                </c:pt>
                <c:pt idx="6695">
                  <c:v>76.35119726339795</c:v>
                </c:pt>
                <c:pt idx="6696">
                  <c:v>76.362599771949817</c:v>
                </c:pt>
                <c:pt idx="6697">
                  <c:v>76.374002280501713</c:v>
                </c:pt>
                <c:pt idx="6698">
                  <c:v>76.385404789053595</c:v>
                </c:pt>
                <c:pt idx="6699">
                  <c:v>76.396807297605477</c:v>
                </c:pt>
                <c:pt idx="6700">
                  <c:v>76.408209806157359</c:v>
                </c:pt>
                <c:pt idx="6701">
                  <c:v>76.419612314709241</c:v>
                </c:pt>
                <c:pt idx="6702">
                  <c:v>76.431014823261108</c:v>
                </c:pt>
                <c:pt idx="6703">
                  <c:v>76.44241733181299</c:v>
                </c:pt>
                <c:pt idx="6704">
                  <c:v>76.453819840364872</c:v>
                </c:pt>
                <c:pt idx="6705">
                  <c:v>76.465222348916768</c:v>
                </c:pt>
                <c:pt idx="6706">
                  <c:v>76.47662485746865</c:v>
                </c:pt>
                <c:pt idx="6707">
                  <c:v>76.488027366020532</c:v>
                </c:pt>
                <c:pt idx="6708">
                  <c:v>76.499429874572414</c:v>
                </c:pt>
                <c:pt idx="6709">
                  <c:v>76.510832383124281</c:v>
                </c:pt>
                <c:pt idx="6710">
                  <c:v>76.522234891676163</c:v>
                </c:pt>
                <c:pt idx="6711">
                  <c:v>76.533637400228045</c:v>
                </c:pt>
                <c:pt idx="6712">
                  <c:v>76.545039908779927</c:v>
                </c:pt>
                <c:pt idx="6713">
                  <c:v>76.556442417331823</c:v>
                </c:pt>
                <c:pt idx="6714">
                  <c:v>76.567844925883705</c:v>
                </c:pt>
                <c:pt idx="6715">
                  <c:v>76.579247434435572</c:v>
                </c:pt>
                <c:pt idx="6716">
                  <c:v>76.590649942987454</c:v>
                </c:pt>
                <c:pt idx="6717">
                  <c:v>76.602052451539336</c:v>
                </c:pt>
                <c:pt idx="6718">
                  <c:v>76.613454960091218</c:v>
                </c:pt>
                <c:pt idx="6719">
                  <c:v>76.6248574686431</c:v>
                </c:pt>
                <c:pt idx="6720">
                  <c:v>76.636259977194982</c:v>
                </c:pt>
                <c:pt idx="6721">
                  <c:v>76.647662485746864</c:v>
                </c:pt>
                <c:pt idx="6722">
                  <c:v>76.659064994298745</c:v>
                </c:pt>
                <c:pt idx="6723">
                  <c:v>76.670467502850627</c:v>
                </c:pt>
                <c:pt idx="6724">
                  <c:v>76.681870011402509</c:v>
                </c:pt>
                <c:pt idx="6725">
                  <c:v>76.693272519954391</c:v>
                </c:pt>
                <c:pt idx="6726">
                  <c:v>76.704675028506273</c:v>
                </c:pt>
                <c:pt idx="6727">
                  <c:v>76.716077537058155</c:v>
                </c:pt>
                <c:pt idx="6728">
                  <c:v>76.727480045610037</c:v>
                </c:pt>
                <c:pt idx="6729">
                  <c:v>76.738882554161918</c:v>
                </c:pt>
                <c:pt idx="6730">
                  <c:v>76.7502850627138</c:v>
                </c:pt>
                <c:pt idx="6731">
                  <c:v>76.761687571265682</c:v>
                </c:pt>
                <c:pt idx="6732">
                  <c:v>76.773090079817564</c:v>
                </c:pt>
                <c:pt idx="6733">
                  <c:v>76.784492588369446</c:v>
                </c:pt>
                <c:pt idx="6734">
                  <c:v>76.795895096921313</c:v>
                </c:pt>
                <c:pt idx="6735">
                  <c:v>76.807297605473195</c:v>
                </c:pt>
                <c:pt idx="6736">
                  <c:v>76.818700114025091</c:v>
                </c:pt>
                <c:pt idx="6737">
                  <c:v>76.830102622576973</c:v>
                </c:pt>
                <c:pt idx="6738">
                  <c:v>76.841505131128855</c:v>
                </c:pt>
                <c:pt idx="6739">
                  <c:v>76.852907639680737</c:v>
                </c:pt>
                <c:pt idx="6740">
                  <c:v>76.864310148232605</c:v>
                </c:pt>
                <c:pt idx="6741">
                  <c:v>76.875712656784486</c:v>
                </c:pt>
                <c:pt idx="6742">
                  <c:v>76.887115165336368</c:v>
                </c:pt>
                <c:pt idx="6743">
                  <c:v>76.89851767388825</c:v>
                </c:pt>
                <c:pt idx="6744">
                  <c:v>76.909920182440146</c:v>
                </c:pt>
                <c:pt idx="6745">
                  <c:v>76.921322690992028</c:v>
                </c:pt>
                <c:pt idx="6746">
                  <c:v>76.932725199543896</c:v>
                </c:pt>
                <c:pt idx="6747">
                  <c:v>76.944127708095778</c:v>
                </c:pt>
                <c:pt idx="6748">
                  <c:v>76.955530216647659</c:v>
                </c:pt>
                <c:pt idx="6749">
                  <c:v>76.966932725199541</c:v>
                </c:pt>
                <c:pt idx="6750">
                  <c:v>76.978335233751423</c:v>
                </c:pt>
                <c:pt idx="6751">
                  <c:v>76.989737742303305</c:v>
                </c:pt>
                <c:pt idx="6752">
                  <c:v>77.001140250855187</c:v>
                </c:pt>
                <c:pt idx="6753">
                  <c:v>77.012542759407069</c:v>
                </c:pt>
                <c:pt idx="6754">
                  <c:v>77.02394526795895</c:v>
                </c:pt>
                <c:pt idx="6755">
                  <c:v>77.035347776510832</c:v>
                </c:pt>
                <c:pt idx="6756">
                  <c:v>77.046750285062714</c:v>
                </c:pt>
                <c:pt idx="6757">
                  <c:v>77.058152793614596</c:v>
                </c:pt>
                <c:pt idx="6758">
                  <c:v>77.069555302166478</c:v>
                </c:pt>
                <c:pt idx="6759">
                  <c:v>77.08095781071836</c:v>
                </c:pt>
                <c:pt idx="6760">
                  <c:v>77.092360319270242</c:v>
                </c:pt>
                <c:pt idx="6761">
                  <c:v>77.103762827822123</c:v>
                </c:pt>
                <c:pt idx="6762">
                  <c:v>77.115165336374005</c:v>
                </c:pt>
                <c:pt idx="6763">
                  <c:v>77.126567844925887</c:v>
                </c:pt>
                <c:pt idx="6764">
                  <c:v>77.137970353477769</c:v>
                </c:pt>
                <c:pt idx="6765">
                  <c:v>77.149372862029637</c:v>
                </c:pt>
                <c:pt idx="6766">
                  <c:v>77.160775370581518</c:v>
                </c:pt>
                <c:pt idx="6767">
                  <c:v>77.172177879133415</c:v>
                </c:pt>
                <c:pt idx="6768">
                  <c:v>77.183580387685296</c:v>
                </c:pt>
                <c:pt idx="6769">
                  <c:v>77.194982896237178</c:v>
                </c:pt>
                <c:pt idx="6770">
                  <c:v>77.20638540478906</c:v>
                </c:pt>
                <c:pt idx="6771">
                  <c:v>77.217787913340928</c:v>
                </c:pt>
                <c:pt idx="6772">
                  <c:v>77.22919042189281</c:v>
                </c:pt>
                <c:pt idx="6773">
                  <c:v>77.240592930444691</c:v>
                </c:pt>
                <c:pt idx="6774">
                  <c:v>77.251995438996573</c:v>
                </c:pt>
                <c:pt idx="6775">
                  <c:v>77.263397947548469</c:v>
                </c:pt>
                <c:pt idx="6776">
                  <c:v>77.274800456100351</c:v>
                </c:pt>
                <c:pt idx="6777">
                  <c:v>77.286202964652233</c:v>
                </c:pt>
                <c:pt idx="6778">
                  <c:v>77.297605473204101</c:v>
                </c:pt>
                <c:pt idx="6779">
                  <c:v>77.309007981755983</c:v>
                </c:pt>
                <c:pt idx="6780">
                  <c:v>77.320410490307864</c:v>
                </c:pt>
                <c:pt idx="6781">
                  <c:v>77.331812998859746</c:v>
                </c:pt>
                <c:pt idx="6782">
                  <c:v>77.343215507411628</c:v>
                </c:pt>
                <c:pt idx="6783">
                  <c:v>77.35461801596351</c:v>
                </c:pt>
                <c:pt idx="6784">
                  <c:v>77.366020524515392</c:v>
                </c:pt>
                <c:pt idx="6785">
                  <c:v>77.377423033067274</c:v>
                </c:pt>
                <c:pt idx="6786">
                  <c:v>77.388825541619156</c:v>
                </c:pt>
                <c:pt idx="6787">
                  <c:v>77.400228050171037</c:v>
                </c:pt>
                <c:pt idx="6788">
                  <c:v>77.411630558722919</c:v>
                </c:pt>
                <c:pt idx="6789">
                  <c:v>77.423033067274801</c:v>
                </c:pt>
                <c:pt idx="6790">
                  <c:v>77.434435575826683</c:v>
                </c:pt>
                <c:pt idx="6791">
                  <c:v>77.445838084378565</c:v>
                </c:pt>
                <c:pt idx="6792">
                  <c:v>77.457240592930447</c:v>
                </c:pt>
                <c:pt idx="6793">
                  <c:v>77.468643101482328</c:v>
                </c:pt>
                <c:pt idx="6794">
                  <c:v>77.48004561003421</c:v>
                </c:pt>
                <c:pt idx="6795">
                  <c:v>77.491448118586092</c:v>
                </c:pt>
                <c:pt idx="6796">
                  <c:v>77.502850627137974</c:v>
                </c:pt>
                <c:pt idx="6797">
                  <c:v>77.514253135689842</c:v>
                </c:pt>
                <c:pt idx="6798">
                  <c:v>77.525655644241738</c:v>
                </c:pt>
                <c:pt idx="6799">
                  <c:v>77.53705815279362</c:v>
                </c:pt>
                <c:pt idx="6800">
                  <c:v>77.548460661345501</c:v>
                </c:pt>
                <c:pt idx="6801">
                  <c:v>77.559863169897383</c:v>
                </c:pt>
                <c:pt idx="6802">
                  <c:v>77.571265678449265</c:v>
                </c:pt>
                <c:pt idx="6803">
                  <c:v>77.582668187001133</c:v>
                </c:pt>
                <c:pt idx="6804">
                  <c:v>77.594070695553015</c:v>
                </c:pt>
                <c:pt idx="6805">
                  <c:v>77.605473204104896</c:v>
                </c:pt>
                <c:pt idx="6806">
                  <c:v>77.616875712656793</c:v>
                </c:pt>
                <c:pt idx="6807">
                  <c:v>77.628278221208674</c:v>
                </c:pt>
                <c:pt idx="6808">
                  <c:v>77.639680729760556</c:v>
                </c:pt>
                <c:pt idx="6809">
                  <c:v>77.651083238312424</c:v>
                </c:pt>
                <c:pt idx="6810">
                  <c:v>77.662485746864306</c:v>
                </c:pt>
                <c:pt idx="6811">
                  <c:v>77.673888255416188</c:v>
                </c:pt>
                <c:pt idx="6812">
                  <c:v>77.685290763968069</c:v>
                </c:pt>
                <c:pt idx="6813">
                  <c:v>77.696693272519951</c:v>
                </c:pt>
                <c:pt idx="6814">
                  <c:v>77.708095781071833</c:v>
                </c:pt>
                <c:pt idx="6815">
                  <c:v>77.719498289623715</c:v>
                </c:pt>
                <c:pt idx="6816">
                  <c:v>77.730900798175597</c:v>
                </c:pt>
                <c:pt idx="6817">
                  <c:v>77.742303306727479</c:v>
                </c:pt>
                <c:pt idx="6818">
                  <c:v>77.753705815279361</c:v>
                </c:pt>
                <c:pt idx="6819">
                  <c:v>77.765108323831242</c:v>
                </c:pt>
                <c:pt idx="6820">
                  <c:v>77.776510832383124</c:v>
                </c:pt>
                <c:pt idx="6821">
                  <c:v>77.787913340935006</c:v>
                </c:pt>
                <c:pt idx="6822">
                  <c:v>77.799315849486888</c:v>
                </c:pt>
                <c:pt idx="6823">
                  <c:v>77.81071835803877</c:v>
                </c:pt>
                <c:pt idx="6824">
                  <c:v>77.822120866590652</c:v>
                </c:pt>
                <c:pt idx="6825">
                  <c:v>77.833523375142533</c:v>
                </c:pt>
                <c:pt idx="6826">
                  <c:v>77.844925883694415</c:v>
                </c:pt>
                <c:pt idx="6827">
                  <c:v>77.856328392246297</c:v>
                </c:pt>
                <c:pt idx="6828">
                  <c:v>77.867730900798165</c:v>
                </c:pt>
                <c:pt idx="6829">
                  <c:v>77.879133409350061</c:v>
                </c:pt>
                <c:pt idx="6830">
                  <c:v>77.890535917901943</c:v>
                </c:pt>
                <c:pt idx="6831">
                  <c:v>77.901938426453825</c:v>
                </c:pt>
                <c:pt idx="6832">
                  <c:v>77.913340935005706</c:v>
                </c:pt>
                <c:pt idx="6833">
                  <c:v>77.924743443557588</c:v>
                </c:pt>
                <c:pt idx="6834">
                  <c:v>77.936145952109456</c:v>
                </c:pt>
                <c:pt idx="6835">
                  <c:v>77.947548460661338</c:v>
                </c:pt>
                <c:pt idx="6836">
                  <c:v>77.95895096921322</c:v>
                </c:pt>
                <c:pt idx="6837">
                  <c:v>77.970353477765116</c:v>
                </c:pt>
                <c:pt idx="6838">
                  <c:v>77.981755986316998</c:v>
                </c:pt>
                <c:pt idx="6839">
                  <c:v>77.993158494868879</c:v>
                </c:pt>
                <c:pt idx="6840">
                  <c:v>78.004561003420747</c:v>
                </c:pt>
                <c:pt idx="6841">
                  <c:v>78.015963511972629</c:v>
                </c:pt>
                <c:pt idx="6842">
                  <c:v>78.027366020524511</c:v>
                </c:pt>
                <c:pt idx="6843">
                  <c:v>78.038768529076393</c:v>
                </c:pt>
                <c:pt idx="6844">
                  <c:v>78.050171037628274</c:v>
                </c:pt>
                <c:pt idx="6845">
                  <c:v>78.061573546180156</c:v>
                </c:pt>
                <c:pt idx="6846">
                  <c:v>78.072976054732052</c:v>
                </c:pt>
                <c:pt idx="6847">
                  <c:v>78.08437856328392</c:v>
                </c:pt>
                <c:pt idx="6848">
                  <c:v>78.095781071835802</c:v>
                </c:pt>
                <c:pt idx="6849">
                  <c:v>78.107183580387684</c:v>
                </c:pt>
                <c:pt idx="6850">
                  <c:v>78.118586088939566</c:v>
                </c:pt>
                <c:pt idx="6851">
                  <c:v>78.129988597491447</c:v>
                </c:pt>
                <c:pt idx="6852">
                  <c:v>78.141391106043329</c:v>
                </c:pt>
                <c:pt idx="6853">
                  <c:v>78.152793614595211</c:v>
                </c:pt>
                <c:pt idx="6854">
                  <c:v>78.164196123147093</c:v>
                </c:pt>
                <c:pt idx="6855">
                  <c:v>78.175598631698975</c:v>
                </c:pt>
                <c:pt idx="6856">
                  <c:v>78.187001140250857</c:v>
                </c:pt>
                <c:pt idx="6857">
                  <c:v>78.198403648802739</c:v>
                </c:pt>
                <c:pt idx="6858">
                  <c:v>78.20980615735462</c:v>
                </c:pt>
                <c:pt idx="6859">
                  <c:v>78.221208665906488</c:v>
                </c:pt>
                <c:pt idx="6860">
                  <c:v>78.232611174458384</c:v>
                </c:pt>
                <c:pt idx="6861">
                  <c:v>78.244013683010266</c:v>
                </c:pt>
                <c:pt idx="6862">
                  <c:v>78.255416191562148</c:v>
                </c:pt>
                <c:pt idx="6863">
                  <c:v>78.26681870011403</c:v>
                </c:pt>
                <c:pt idx="6864">
                  <c:v>78.278221208665911</c:v>
                </c:pt>
                <c:pt idx="6865">
                  <c:v>78.289623717217793</c:v>
                </c:pt>
                <c:pt idx="6866">
                  <c:v>78.301026225769661</c:v>
                </c:pt>
                <c:pt idx="6867">
                  <c:v>78.312428734321543</c:v>
                </c:pt>
                <c:pt idx="6868">
                  <c:v>78.323831242873439</c:v>
                </c:pt>
                <c:pt idx="6869">
                  <c:v>78.335233751425321</c:v>
                </c:pt>
                <c:pt idx="6870">
                  <c:v>78.346636259977203</c:v>
                </c:pt>
                <c:pt idx="6871">
                  <c:v>78.358038768529084</c:v>
                </c:pt>
                <c:pt idx="6872">
                  <c:v>78.369441277080952</c:v>
                </c:pt>
                <c:pt idx="6873">
                  <c:v>78.380843785632834</c:v>
                </c:pt>
                <c:pt idx="6874">
                  <c:v>78.392246294184716</c:v>
                </c:pt>
                <c:pt idx="6875">
                  <c:v>78.403648802736598</c:v>
                </c:pt>
                <c:pt idx="6876">
                  <c:v>78.415051311288479</c:v>
                </c:pt>
                <c:pt idx="6877">
                  <c:v>78.426453819840376</c:v>
                </c:pt>
                <c:pt idx="6878">
                  <c:v>78.437856328392243</c:v>
                </c:pt>
                <c:pt idx="6879">
                  <c:v>78.449258836944125</c:v>
                </c:pt>
                <c:pt idx="6880">
                  <c:v>78.460661345496007</c:v>
                </c:pt>
                <c:pt idx="6881">
                  <c:v>78.472063854047889</c:v>
                </c:pt>
                <c:pt idx="6882">
                  <c:v>78.483466362599771</c:v>
                </c:pt>
                <c:pt idx="6883">
                  <c:v>78.494868871151652</c:v>
                </c:pt>
                <c:pt idx="6884">
                  <c:v>78.506271379703534</c:v>
                </c:pt>
                <c:pt idx="6885">
                  <c:v>78.517673888255416</c:v>
                </c:pt>
                <c:pt idx="6886">
                  <c:v>78.529076396807298</c:v>
                </c:pt>
                <c:pt idx="6887">
                  <c:v>78.54047890535918</c:v>
                </c:pt>
                <c:pt idx="6888">
                  <c:v>78.551881413911062</c:v>
                </c:pt>
                <c:pt idx="6889">
                  <c:v>78.563283922462944</c:v>
                </c:pt>
                <c:pt idx="6890">
                  <c:v>78.574686431014825</c:v>
                </c:pt>
                <c:pt idx="6891">
                  <c:v>78.586088939566707</c:v>
                </c:pt>
                <c:pt idx="6892">
                  <c:v>78.597491448118589</c:v>
                </c:pt>
                <c:pt idx="6893">
                  <c:v>78.608893956670471</c:v>
                </c:pt>
                <c:pt idx="6894">
                  <c:v>78.620296465222353</c:v>
                </c:pt>
                <c:pt idx="6895">
                  <c:v>78.631698973774235</c:v>
                </c:pt>
                <c:pt idx="6896">
                  <c:v>78.643101482326117</c:v>
                </c:pt>
                <c:pt idx="6897">
                  <c:v>78.654503990877984</c:v>
                </c:pt>
                <c:pt idx="6898">
                  <c:v>78.665906499429866</c:v>
                </c:pt>
                <c:pt idx="6899">
                  <c:v>78.677309007981762</c:v>
                </c:pt>
                <c:pt idx="6900">
                  <c:v>78.688711516533644</c:v>
                </c:pt>
                <c:pt idx="6901">
                  <c:v>78.700114025085526</c:v>
                </c:pt>
                <c:pt idx="6902">
                  <c:v>78.711516533637408</c:v>
                </c:pt>
                <c:pt idx="6903">
                  <c:v>78.722919042189275</c:v>
                </c:pt>
                <c:pt idx="6904">
                  <c:v>78.734321550741157</c:v>
                </c:pt>
                <c:pt idx="6905">
                  <c:v>78.745724059293039</c:v>
                </c:pt>
                <c:pt idx="6906">
                  <c:v>78.757126567844921</c:v>
                </c:pt>
                <c:pt idx="6907">
                  <c:v>78.768529076396803</c:v>
                </c:pt>
                <c:pt idx="6908">
                  <c:v>78.779931584948699</c:v>
                </c:pt>
                <c:pt idx="6909">
                  <c:v>78.791334093500566</c:v>
                </c:pt>
                <c:pt idx="6910">
                  <c:v>78.802736602052448</c:v>
                </c:pt>
                <c:pt idx="6911">
                  <c:v>78.81413911060433</c:v>
                </c:pt>
                <c:pt idx="6912">
                  <c:v>78.825541619156212</c:v>
                </c:pt>
                <c:pt idx="6913">
                  <c:v>78.836944127708094</c:v>
                </c:pt>
                <c:pt idx="6914">
                  <c:v>78.848346636259976</c:v>
                </c:pt>
                <c:pt idx="6915">
                  <c:v>78.859749144811857</c:v>
                </c:pt>
                <c:pt idx="6916">
                  <c:v>78.871151653363739</c:v>
                </c:pt>
                <c:pt idx="6917">
                  <c:v>78.882554161915621</c:v>
                </c:pt>
                <c:pt idx="6918">
                  <c:v>78.893956670467503</c:v>
                </c:pt>
                <c:pt idx="6919">
                  <c:v>78.905359179019385</c:v>
                </c:pt>
                <c:pt idx="6920">
                  <c:v>78.916761687571267</c:v>
                </c:pt>
                <c:pt idx="6921">
                  <c:v>78.928164196123149</c:v>
                </c:pt>
                <c:pt idx="6922">
                  <c:v>78.93956670467503</c:v>
                </c:pt>
                <c:pt idx="6923">
                  <c:v>78.950969213226912</c:v>
                </c:pt>
                <c:pt idx="6924">
                  <c:v>78.962371721778794</c:v>
                </c:pt>
                <c:pt idx="6925">
                  <c:v>78.973774230330676</c:v>
                </c:pt>
                <c:pt idx="6926">
                  <c:v>78.985176738882558</c:v>
                </c:pt>
                <c:pt idx="6927">
                  <c:v>78.99657924743444</c:v>
                </c:pt>
                <c:pt idx="6928">
                  <c:v>79.007981755986307</c:v>
                </c:pt>
                <c:pt idx="6929">
                  <c:v>79.019384264538189</c:v>
                </c:pt>
                <c:pt idx="6930">
                  <c:v>79.030786773090085</c:v>
                </c:pt>
                <c:pt idx="6931">
                  <c:v>79.042189281641967</c:v>
                </c:pt>
                <c:pt idx="6932">
                  <c:v>79.053591790193849</c:v>
                </c:pt>
                <c:pt idx="6933">
                  <c:v>79.064994298745731</c:v>
                </c:pt>
                <c:pt idx="6934">
                  <c:v>79.076396807297613</c:v>
                </c:pt>
                <c:pt idx="6935">
                  <c:v>79.08779931584948</c:v>
                </c:pt>
                <c:pt idx="6936">
                  <c:v>79.099201824401362</c:v>
                </c:pt>
                <c:pt idx="6937">
                  <c:v>79.110604332953244</c:v>
                </c:pt>
                <c:pt idx="6938">
                  <c:v>79.122006841505126</c:v>
                </c:pt>
                <c:pt idx="6939">
                  <c:v>79.133409350057022</c:v>
                </c:pt>
                <c:pt idx="6940">
                  <c:v>79.144811858608904</c:v>
                </c:pt>
                <c:pt idx="6941">
                  <c:v>79.156214367160771</c:v>
                </c:pt>
                <c:pt idx="6942">
                  <c:v>79.167616875712653</c:v>
                </c:pt>
                <c:pt idx="6943">
                  <c:v>79.179019384264535</c:v>
                </c:pt>
                <c:pt idx="6944">
                  <c:v>79.190421892816417</c:v>
                </c:pt>
                <c:pt idx="6945">
                  <c:v>79.201824401368299</c:v>
                </c:pt>
                <c:pt idx="6946">
                  <c:v>79.213226909920181</c:v>
                </c:pt>
                <c:pt idx="6947">
                  <c:v>79.224629418472063</c:v>
                </c:pt>
                <c:pt idx="6948">
                  <c:v>79.236031927023944</c:v>
                </c:pt>
                <c:pt idx="6949">
                  <c:v>79.247434435575826</c:v>
                </c:pt>
                <c:pt idx="6950">
                  <c:v>79.258836944127708</c:v>
                </c:pt>
                <c:pt idx="6951">
                  <c:v>79.27023945267959</c:v>
                </c:pt>
                <c:pt idx="6952">
                  <c:v>79.281641961231472</c:v>
                </c:pt>
                <c:pt idx="6953">
                  <c:v>79.293044469783354</c:v>
                </c:pt>
                <c:pt idx="6954">
                  <c:v>79.304446978335235</c:v>
                </c:pt>
                <c:pt idx="6955">
                  <c:v>79.315849486887117</c:v>
                </c:pt>
                <c:pt idx="6956">
                  <c:v>79.327251995438999</c:v>
                </c:pt>
                <c:pt idx="6957">
                  <c:v>79.338654503990881</c:v>
                </c:pt>
                <c:pt idx="6958">
                  <c:v>79.350057012542763</c:v>
                </c:pt>
                <c:pt idx="6959">
                  <c:v>79.361459521094645</c:v>
                </c:pt>
                <c:pt idx="6960">
                  <c:v>79.372862029646512</c:v>
                </c:pt>
                <c:pt idx="6961">
                  <c:v>79.384264538198408</c:v>
                </c:pt>
                <c:pt idx="6962">
                  <c:v>79.39566704675029</c:v>
                </c:pt>
                <c:pt idx="6963">
                  <c:v>79.407069555302172</c:v>
                </c:pt>
                <c:pt idx="6964">
                  <c:v>79.418472063854054</c:v>
                </c:pt>
                <c:pt idx="6965">
                  <c:v>79.429874572405936</c:v>
                </c:pt>
                <c:pt idx="6966">
                  <c:v>79.441277080957803</c:v>
                </c:pt>
                <c:pt idx="6967">
                  <c:v>79.452679589509685</c:v>
                </c:pt>
                <c:pt idx="6968">
                  <c:v>79.464082098061567</c:v>
                </c:pt>
                <c:pt idx="6969">
                  <c:v>79.475484606613449</c:v>
                </c:pt>
                <c:pt idx="6970">
                  <c:v>79.486887115165345</c:v>
                </c:pt>
                <c:pt idx="6971">
                  <c:v>79.498289623717227</c:v>
                </c:pt>
                <c:pt idx="6972">
                  <c:v>79.509692132269095</c:v>
                </c:pt>
                <c:pt idx="6973">
                  <c:v>79.521094640820976</c:v>
                </c:pt>
                <c:pt idx="6974">
                  <c:v>79.532497149372858</c:v>
                </c:pt>
                <c:pt idx="6975">
                  <c:v>79.54389965792474</c:v>
                </c:pt>
                <c:pt idx="6976">
                  <c:v>79.555302166476622</c:v>
                </c:pt>
                <c:pt idx="6977">
                  <c:v>79.566704675028504</c:v>
                </c:pt>
                <c:pt idx="6978">
                  <c:v>79.578107183580386</c:v>
                </c:pt>
                <c:pt idx="6979">
                  <c:v>79.589509692132268</c:v>
                </c:pt>
                <c:pt idx="6980">
                  <c:v>79.600912200684149</c:v>
                </c:pt>
                <c:pt idx="6981">
                  <c:v>79.612314709236031</c:v>
                </c:pt>
                <c:pt idx="6982">
                  <c:v>79.623717217787913</c:v>
                </c:pt>
                <c:pt idx="6983">
                  <c:v>79.635119726339795</c:v>
                </c:pt>
                <c:pt idx="6984">
                  <c:v>79.646522234891677</c:v>
                </c:pt>
                <c:pt idx="6985">
                  <c:v>79.657924743443559</c:v>
                </c:pt>
                <c:pt idx="6986">
                  <c:v>79.669327251995441</c:v>
                </c:pt>
                <c:pt idx="6987">
                  <c:v>79.680729760547322</c:v>
                </c:pt>
                <c:pt idx="6988">
                  <c:v>79.692132269099204</c:v>
                </c:pt>
                <c:pt idx="6989">
                  <c:v>79.703534777651086</c:v>
                </c:pt>
                <c:pt idx="6990">
                  <c:v>79.714937286202968</c:v>
                </c:pt>
                <c:pt idx="6991">
                  <c:v>79.726339794754836</c:v>
                </c:pt>
                <c:pt idx="6992">
                  <c:v>79.737742303306732</c:v>
                </c:pt>
                <c:pt idx="6993">
                  <c:v>79.749144811858613</c:v>
                </c:pt>
                <c:pt idx="6994">
                  <c:v>79.760547320410495</c:v>
                </c:pt>
                <c:pt idx="6995">
                  <c:v>79.771949828962377</c:v>
                </c:pt>
                <c:pt idx="6996">
                  <c:v>79.783352337514259</c:v>
                </c:pt>
                <c:pt idx="6997">
                  <c:v>79.794754846066127</c:v>
                </c:pt>
                <c:pt idx="6998">
                  <c:v>79.806157354618009</c:v>
                </c:pt>
                <c:pt idx="6999">
                  <c:v>79.81755986316989</c:v>
                </c:pt>
                <c:pt idx="7000">
                  <c:v>79.828962371721772</c:v>
                </c:pt>
                <c:pt idx="7001">
                  <c:v>79.840364880273668</c:v>
                </c:pt>
                <c:pt idx="7002">
                  <c:v>79.85176738882555</c:v>
                </c:pt>
                <c:pt idx="7003">
                  <c:v>79.863169897377432</c:v>
                </c:pt>
                <c:pt idx="7004">
                  <c:v>79.8745724059293</c:v>
                </c:pt>
                <c:pt idx="7005">
                  <c:v>79.885974914481181</c:v>
                </c:pt>
                <c:pt idx="7006">
                  <c:v>79.897377423033063</c:v>
                </c:pt>
                <c:pt idx="7007">
                  <c:v>79.908779931584945</c:v>
                </c:pt>
                <c:pt idx="7008">
                  <c:v>79.920182440136827</c:v>
                </c:pt>
                <c:pt idx="7009">
                  <c:v>79.931584948688723</c:v>
                </c:pt>
                <c:pt idx="7010">
                  <c:v>79.942987457240591</c:v>
                </c:pt>
                <c:pt idx="7011">
                  <c:v>79.954389965792473</c:v>
                </c:pt>
                <c:pt idx="7012">
                  <c:v>79.965792474344354</c:v>
                </c:pt>
                <c:pt idx="7013">
                  <c:v>79.977194982896236</c:v>
                </c:pt>
                <c:pt idx="7014">
                  <c:v>79.988597491448118</c:v>
                </c:pt>
                <c:pt idx="7015">
                  <c:v>80</c:v>
                </c:pt>
                <c:pt idx="7016">
                  <c:v>80.011402508551882</c:v>
                </c:pt>
                <c:pt idx="7017">
                  <c:v>80.022805017103764</c:v>
                </c:pt>
                <c:pt idx="7018">
                  <c:v>80.034207525655646</c:v>
                </c:pt>
                <c:pt idx="7019">
                  <c:v>80.045610034207527</c:v>
                </c:pt>
                <c:pt idx="7020">
                  <c:v>80.057012542759409</c:v>
                </c:pt>
                <c:pt idx="7021">
                  <c:v>80.068415051311291</c:v>
                </c:pt>
                <c:pt idx="7022">
                  <c:v>80.079817559863159</c:v>
                </c:pt>
                <c:pt idx="7023">
                  <c:v>80.091220068415055</c:v>
                </c:pt>
                <c:pt idx="7024">
                  <c:v>80.102622576966937</c:v>
                </c:pt>
                <c:pt idx="7025">
                  <c:v>80.114025085518819</c:v>
                </c:pt>
                <c:pt idx="7026">
                  <c:v>80.1254275940707</c:v>
                </c:pt>
                <c:pt idx="7027">
                  <c:v>80.136830102622582</c:v>
                </c:pt>
                <c:pt idx="7028">
                  <c:v>80.148232611174464</c:v>
                </c:pt>
                <c:pt idx="7029">
                  <c:v>80.159635119726332</c:v>
                </c:pt>
                <c:pt idx="7030">
                  <c:v>80.171037628278214</c:v>
                </c:pt>
                <c:pt idx="7031">
                  <c:v>80.182440136830095</c:v>
                </c:pt>
                <c:pt idx="7032">
                  <c:v>80.193842645381991</c:v>
                </c:pt>
                <c:pt idx="7033">
                  <c:v>80.205245153933873</c:v>
                </c:pt>
                <c:pt idx="7034">
                  <c:v>80.216647662485755</c:v>
                </c:pt>
                <c:pt idx="7035">
                  <c:v>80.228050171037623</c:v>
                </c:pt>
                <c:pt idx="7036">
                  <c:v>80.239452679589505</c:v>
                </c:pt>
                <c:pt idx="7037">
                  <c:v>80.250855188141387</c:v>
                </c:pt>
                <c:pt idx="7038">
                  <c:v>80.262257696693268</c:v>
                </c:pt>
                <c:pt idx="7039">
                  <c:v>80.27366020524515</c:v>
                </c:pt>
                <c:pt idx="7040">
                  <c:v>80.285062713797046</c:v>
                </c:pt>
                <c:pt idx="7041">
                  <c:v>80.296465222348914</c:v>
                </c:pt>
                <c:pt idx="7042">
                  <c:v>80.307867730900796</c:v>
                </c:pt>
                <c:pt idx="7043">
                  <c:v>80.319270239452678</c:v>
                </c:pt>
                <c:pt idx="7044">
                  <c:v>80.330672748004559</c:v>
                </c:pt>
                <c:pt idx="7045">
                  <c:v>80.342075256556441</c:v>
                </c:pt>
                <c:pt idx="7046">
                  <c:v>80.353477765108323</c:v>
                </c:pt>
                <c:pt idx="7047">
                  <c:v>80.364880273660205</c:v>
                </c:pt>
                <c:pt idx="7048">
                  <c:v>80.376282782212087</c:v>
                </c:pt>
                <c:pt idx="7049">
                  <c:v>80.387685290763969</c:v>
                </c:pt>
                <c:pt idx="7050">
                  <c:v>80.399087799315851</c:v>
                </c:pt>
                <c:pt idx="7051">
                  <c:v>80.410490307867732</c:v>
                </c:pt>
                <c:pt idx="7052">
                  <c:v>80.421892816419614</c:v>
                </c:pt>
                <c:pt idx="7053">
                  <c:v>80.433295324971496</c:v>
                </c:pt>
                <c:pt idx="7054">
                  <c:v>80.444697833523378</c:v>
                </c:pt>
                <c:pt idx="7055">
                  <c:v>80.45610034207526</c:v>
                </c:pt>
                <c:pt idx="7056">
                  <c:v>80.467502850627142</c:v>
                </c:pt>
                <c:pt idx="7057">
                  <c:v>80.478905359179024</c:v>
                </c:pt>
                <c:pt idx="7058">
                  <c:v>80.490307867730905</c:v>
                </c:pt>
                <c:pt idx="7059">
                  <c:v>80.501710376282787</c:v>
                </c:pt>
                <c:pt idx="7060">
                  <c:v>80.513112884834655</c:v>
                </c:pt>
                <c:pt idx="7061">
                  <c:v>80.524515393386537</c:v>
                </c:pt>
                <c:pt idx="7062">
                  <c:v>80.535917901938419</c:v>
                </c:pt>
                <c:pt idx="7063">
                  <c:v>80.547320410490315</c:v>
                </c:pt>
                <c:pt idx="7064">
                  <c:v>80.558722919042197</c:v>
                </c:pt>
                <c:pt idx="7065">
                  <c:v>80.570125427594078</c:v>
                </c:pt>
                <c:pt idx="7066">
                  <c:v>80.581527936145946</c:v>
                </c:pt>
                <c:pt idx="7067">
                  <c:v>80.592930444697828</c:v>
                </c:pt>
                <c:pt idx="7068">
                  <c:v>80.60433295324971</c:v>
                </c:pt>
                <c:pt idx="7069">
                  <c:v>80.615735461801592</c:v>
                </c:pt>
                <c:pt idx="7070">
                  <c:v>80.627137970353473</c:v>
                </c:pt>
                <c:pt idx="7071">
                  <c:v>80.638540478905369</c:v>
                </c:pt>
                <c:pt idx="7072">
                  <c:v>80.649942987457251</c:v>
                </c:pt>
                <c:pt idx="7073">
                  <c:v>80.661345496009119</c:v>
                </c:pt>
                <c:pt idx="7074">
                  <c:v>80.672748004561001</c:v>
                </c:pt>
                <c:pt idx="7075">
                  <c:v>80.684150513112883</c:v>
                </c:pt>
                <c:pt idx="7076">
                  <c:v>80.695553021664765</c:v>
                </c:pt>
                <c:pt idx="7077">
                  <c:v>80.706955530216646</c:v>
                </c:pt>
                <c:pt idx="7078">
                  <c:v>80.718358038768528</c:v>
                </c:pt>
                <c:pt idx="7079">
                  <c:v>80.72976054732041</c:v>
                </c:pt>
                <c:pt idx="7080">
                  <c:v>80.741163055872292</c:v>
                </c:pt>
                <c:pt idx="7081">
                  <c:v>80.752565564424174</c:v>
                </c:pt>
                <c:pt idx="7082">
                  <c:v>80.763968072976056</c:v>
                </c:pt>
                <c:pt idx="7083">
                  <c:v>80.775370581527937</c:v>
                </c:pt>
                <c:pt idx="7084">
                  <c:v>80.786773090079819</c:v>
                </c:pt>
                <c:pt idx="7085">
                  <c:v>80.798175598631701</c:v>
                </c:pt>
                <c:pt idx="7086">
                  <c:v>80.809578107183583</c:v>
                </c:pt>
                <c:pt idx="7087">
                  <c:v>80.820980615735465</c:v>
                </c:pt>
                <c:pt idx="7088">
                  <c:v>80.832383124287347</c:v>
                </c:pt>
                <c:pt idx="7089">
                  <c:v>80.843785632839229</c:v>
                </c:pt>
                <c:pt idx="7090">
                  <c:v>80.85518814139111</c:v>
                </c:pt>
                <c:pt idx="7091">
                  <c:v>80.866590649942978</c:v>
                </c:pt>
                <c:pt idx="7092">
                  <c:v>80.87799315849486</c:v>
                </c:pt>
                <c:pt idx="7093">
                  <c:v>80.889395667046742</c:v>
                </c:pt>
                <c:pt idx="7094">
                  <c:v>80.900798175598638</c:v>
                </c:pt>
                <c:pt idx="7095">
                  <c:v>80.91220068415052</c:v>
                </c:pt>
                <c:pt idx="7096">
                  <c:v>80.923603192702402</c:v>
                </c:pt>
                <c:pt idx="7097">
                  <c:v>80.935005701254283</c:v>
                </c:pt>
                <c:pt idx="7098">
                  <c:v>80.946408209806151</c:v>
                </c:pt>
                <c:pt idx="7099">
                  <c:v>80.957810718358033</c:v>
                </c:pt>
                <c:pt idx="7100">
                  <c:v>80.969213226909915</c:v>
                </c:pt>
                <c:pt idx="7101">
                  <c:v>80.980615735461797</c:v>
                </c:pt>
                <c:pt idx="7102">
                  <c:v>80.992018244013693</c:v>
                </c:pt>
                <c:pt idx="7103">
                  <c:v>81.003420752565575</c:v>
                </c:pt>
                <c:pt idx="7104">
                  <c:v>81.014823261117442</c:v>
                </c:pt>
                <c:pt idx="7105">
                  <c:v>81.026225769669324</c:v>
                </c:pt>
                <c:pt idx="7106">
                  <c:v>81.037628278221206</c:v>
                </c:pt>
                <c:pt idx="7107">
                  <c:v>81.049030786773088</c:v>
                </c:pt>
                <c:pt idx="7108">
                  <c:v>81.06043329532497</c:v>
                </c:pt>
                <c:pt idx="7109">
                  <c:v>81.071835803876851</c:v>
                </c:pt>
                <c:pt idx="7110">
                  <c:v>81.083238312428733</c:v>
                </c:pt>
                <c:pt idx="7111">
                  <c:v>81.094640820980615</c:v>
                </c:pt>
                <c:pt idx="7112">
                  <c:v>81.106043329532497</c:v>
                </c:pt>
                <c:pt idx="7113">
                  <c:v>81.117445838084379</c:v>
                </c:pt>
                <c:pt idx="7114">
                  <c:v>81.128848346636261</c:v>
                </c:pt>
                <c:pt idx="7115">
                  <c:v>81.140250855188143</c:v>
                </c:pt>
                <c:pt idx="7116">
                  <c:v>81.151653363740024</c:v>
                </c:pt>
                <c:pt idx="7117">
                  <c:v>81.163055872291906</c:v>
                </c:pt>
                <c:pt idx="7118">
                  <c:v>81.174458380843788</c:v>
                </c:pt>
                <c:pt idx="7119">
                  <c:v>81.18586088939567</c:v>
                </c:pt>
                <c:pt idx="7120">
                  <c:v>81.197263397947552</c:v>
                </c:pt>
                <c:pt idx="7121">
                  <c:v>81.208665906499434</c:v>
                </c:pt>
                <c:pt idx="7122">
                  <c:v>81.220068415051315</c:v>
                </c:pt>
                <c:pt idx="7123">
                  <c:v>81.231470923603183</c:v>
                </c:pt>
                <c:pt idx="7124">
                  <c:v>81.242873432155065</c:v>
                </c:pt>
                <c:pt idx="7125">
                  <c:v>81.254275940706961</c:v>
                </c:pt>
                <c:pt idx="7126">
                  <c:v>81.265678449258843</c:v>
                </c:pt>
                <c:pt idx="7127">
                  <c:v>81.277080957810725</c:v>
                </c:pt>
                <c:pt idx="7128">
                  <c:v>81.288483466362607</c:v>
                </c:pt>
                <c:pt idx="7129">
                  <c:v>81.299885974914474</c:v>
                </c:pt>
                <c:pt idx="7130">
                  <c:v>81.311288483466356</c:v>
                </c:pt>
                <c:pt idx="7131">
                  <c:v>81.322690992018238</c:v>
                </c:pt>
                <c:pt idx="7132">
                  <c:v>81.33409350057012</c:v>
                </c:pt>
                <c:pt idx="7133">
                  <c:v>81.345496009122016</c:v>
                </c:pt>
                <c:pt idx="7134">
                  <c:v>81.356898517673898</c:v>
                </c:pt>
                <c:pt idx="7135">
                  <c:v>81.368301026225765</c:v>
                </c:pt>
                <c:pt idx="7136">
                  <c:v>81.379703534777647</c:v>
                </c:pt>
                <c:pt idx="7137">
                  <c:v>81.391106043329529</c:v>
                </c:pt>
                <c:pt idx="7138">
                  <c:v>81.402508551881411</c:v>
                </c:pt>
                <c:pt idx="7139">
                  <c:v>81.413911060433293</c:v>
                </c:pt>
                <c:pt idx="7140">
                  <c:v>81.425313568985175</c:v>
                </c:pt>
                <c:pt idx="7141">
                  <c:v>81.436716077537056</c:v>
                </c:pt>
                <c:pt idx="7142">
                  <c:v>81.448118586088938</c:v>
                </c:pt>
                <c:pt idx="7143">
                  <c:v>81.45952109464082</c:v>
                </c:pt>
                <c:pt idx="7144">
                  <c:v>81.470923603192702</c:v>
                </c:pt>
                <c:pt idx="7145">
                  <c:v>81.482326111744584</c:v>
                </c:pt>
                <c:pt idx="7146">
                  <c:v>81.493728620296466</c:v>
                </c:pt>
                <c:pt idx="7147">
                  <c:v>81.505131128848348</c:v>
                </c:pt>
                <c:pt idx="7148">
                  <c:v>81.516533637400229</c:v>
                </c:pt>
                <c:pt idx="7149">
                  <c:v>81.527936145952111</c:v>
                </c:pt>
                <c:pt idx="7150">
                  <c:v>81.539338654503993</c:v>
                </c:pt>
                <c:pt idx="7151">
                  <c:v>81.550741163055875</c:v>
                </c:pt>
                <c:pt idx="7152">
                  <c:v>81.562143671607757</c:v>
                </c:pt>
                <c:pt idx="7153">
                  <c:v>81.573546180159639</c:v>
                </c:pt>
                <c:pt idx="7154">
                  <c:v>81.584948688711506</c:v>
                </c:pt>
                <c:pt idx="7155">
                  <c:v>81.596351197263388</c:v>
                </c:pt>
                <c:pt idx="7156">
                  <c:v>81.607753705815284</c:v>
                </c:pt>
                <c:pt idx="7157">
                  <c:v>81.619156214367166</c:v>
                </c:pt>
                <c:pt idx="7158">
                  <c:v>81.630558722919048</c:v>
                </c:pt>
                <c:pt idx="7159">
                  <c:v>81.64196123147093</c:v>
                </c:pt>
                <c:pt idx="7160">
                  <c:v>81.653363740022797</c:v>
                </c:pt>
                <c:pt idx="7161">
                  <c:v>81.664766248574679</c:v>
                </c:pt>
                <c:pt idx="7162">
                  <c:v>81.676168757126561</c:v>
                </c:pt>
                <c:pt idx="7163">
                  <c:v>81.687571265678443</c:v>
                </c:pt>
                <c:pt idx="7164">
                  <c:v>81.698973774230339</c:v>
                </c:pt>
                <c:pt idx="7165">
                  <c:v>81.710376282782221</c:v>
                </c:pt>
                <c:pt idx="7166">
                  <c:v>81.721778791334103</c:v>
                </c:pt>
                <c:pt idx="7167">
                  <c:v>81.73318129988597</c:v>
                </c:pt>
                <c:pt idx="7168">
                  <c:v>81.744583808437852</c:v>
                </c:pt>
                <c:pt idx="7169">
                  <c:v>81.755986316989734</c:v>
                </c:pt>
                <c:pt idx="7170">
                  <c:v>81.767388825541616</c:v>
                </c:pt>
                <c:pt idx="7171">
                  <c:v>81.778791334093498</c:v>
                </c:pt>
                <c:pt idx="7172">
                  <c:v>81.79019384264538</c:v>
                </c:pt>
                <c:pt idx="7173">
                  <c:v>81.801596351197261</c:v>
                </c:pt>
                <c:pt idx="7174">
                  <c:v>81.812998859749143</c:v>
                </c:pt>
                <c:pt idx="7175">
                  <c:v>81.824401368301025</c:v>
                </c:pt>
                <c:pt idx="7176">
                  <c:v>81.835803876852907</c:v>
                </c:pt>
                <c:pt idx="7177">
                  <c:v>81.847206385404789</c:v>
                </c:pt>
                <c:pt idx="7178">
                  <c:v>81.858608893956671</c:v>
                </c:pt>
                <c:pt idx="7179">
                  <c:v>81.870011402508553</c:v>
                </c:pt>
                <c:pt idx="7180">
                  <c:v>81.881413911060434</c:v>
                </c:pt>
                <c:pt idx="7181">
                  <c:v>81.892816419612316</c:v>
                </c:pt>
                <c:pt idx="7182">
                  <c:v>81.904218928164198</c:v>
                </c:pt>
                <c:pt idx="7183">
                  <c:v>81.91562143671608</c:v>
                </c:pt>
                <c:pt idx="7184">
                  <c:v>81.927023945267962</c:v>
                </c:pt>
                <c:pt idx="7185">
                  <c:v>81.938426453819844</c:v>
                </c:pt>
                <c:pt idx="7186">
                  <c:v>81.949828962371711</c:v>
                </c:pt>
                <c:pt idx="7187">
                  <c:v>81.961231470923607</c:v>
                </c:pt>
                <c:pt idx="7188">
                  <c:v>81.972633979475489</c:v>
                </c:pt>
                <c:pt idx="7189">
                  <c:v>81.984036488027371</c:v>
                </c:pt>
                <c:pt idx="7190">
                  <c:v>81.995438996579253</c:v>
                </c:pt>
                <c:pt idx="7191">
                  <c:v>82.006841505131135</c:v>
                </c:pt>
                <c:pt idx="7192">
                  <c:v>82.018244013683002</c:v>
                </c:pt>
                <c:pt idx="7193">
                  <c:v>82.029646522234884</c:v>
                </c:pt>
                <c:pt idx="7194">
                  <c:v>82.041049030786766</c:v>
                </c:pt>
                <c:pt idx="7195">
                  <c:v>82.052451539338662</c:v>
                </c:pt>
                <c:pt idx="7196">
                  <c:v>82.063854047890544</c:v>
                </c:pt>
                <c:pt idx="7197">
                  <c:v>82.075256556442426</c:v>
                </c:pt>
                <c:pt idx="7198">
                  <c:v>82.086659064994294</c:v>
                </c:pt>
                <c:pt idx="7199">
                  <c:v>82.098061573546175</c:v>
                </c:pt>
                <c:pt idx="7200">
                  <c:v>82.109464082098057</c:v>
                </c:pt>
                <c:pt idx="7201">
                  <c:v>82.120866590649939</c:v>
                </c:pt>
                <c:pt idx="7202">
                  <c:v>82.132269099201821</c:v>
                </c:pt>
                <c:pt idx="7203">
                  <c:v>82.143671607753703</c:v>
                </c:pt>
                <c:pt idx="7204">
                  <c:v>82.155074116305585</c:v>
                </c:pt>
                <c:pt idx="7205">
                  <c:v>82.166476624857467</c:v>
                </c:pt>
                <c:pt idx="7206">
                  <c:v>82.177879133409348</c:v>
                </c:pt>
                <c:pt idx="7207">
                  <c:v>82.18928164196123</c:v>
                </c:pt>
                <c:pt idx="7208">
                  <c:v>82.200684150513112</c:v>
                </c:pt>
                <c:pt idx="7209">
                  <c:v>82.212086659064994</c:v>
                </c:pt>
                <c:pt idx="7210">
                  <c:v>82.223489167616876</c:v>
                </c:pt>
                <c:pt idx="7211">
                  <c:v>82.234891676168758</c:v>
                </c:pt>
                <c:pt idx="7212">
                  <c:v>82.246294184720639</c:v>
                </c:pt>
                <c:pt idx="7213">
                  <c:v>82.257696693272521</c:v>
                </c:pt>
                <c:pt idx="7214">
                  <c:v>82.269099201824403</c:v>
                </c:pt>
                <c:pt idx="7215">
                  <c:v>82.280501710376285</c:v>
                </c:pt>
                <c:pt idx="7216">
                  <c:v>82.291904218928167</c:v>
                </c:pt>
                <c:pt idx="7217">
                  <c:v>82.303306727480035</c:v>
                </c:pt>
                <c:pt idx="7218">
                  <c:v>82.314709236031931</c:v>
                </c:pt>
                <c:pt idx="7219">
                  <c:v>82.326111744583812</c:v>
                </c:pt>
                <c:pt idx="7220">
                  <c:v>82.337514253135694</c:v>
                </c:pt>
                <c:pt idx="7221">
                  <c:v>82.348916761687576</c:v>
                </c:pt>
                <c:pt idx="7222">
                  <c:v>82.360319270239458</c:v>
                </c:pt>
                <c:pt idx="7223">
                  <c:v>82.371721778791326</c:v>
                </c:pt>
                <c:pt idx="7224">
                  <c:v>82.383124287343207</c:v>
                </c:pt>
                <c:pt idx="7225">
                  <c:v>82.394526795895089</c:v>
                </c:pt>
                <c:pt idx="7226">
                  <c:v>82.405929304446985</c:v>
                </c:pt>
                <c:pt idx="7227">
                  <c:v>82.417331812998867</c:v>
                </c:pt>
                <c:pt idx="7228">
                  <c:v>82.428734321550749</c:v>
                </c:pt>
                <c:pt idx="7229">
                  <c:v>82.440136830102617</c:v>
                </c:pt>
                <c:pt idx="7230">
                  <c:v>82.451539338654499</c:v>
                </c:pt>
                <c:pt idx="7231">
                  <c:v>82.46294184720638</c:v>
                </c:pt>
                <c:pt idx="7232">
                  <c:v>82.474344355758262</c:v>
                </c:pt>
                <c:pt idx="7233">
                  <c:v>82.485746864310144</c:v>
                </c:pt>
                <c:pt idx="7234">
                  <c:v>82.497149372862026</c:v>
                </c:pt>
                <c:pt idx="7235">
                  <c:v>82.508551881413922</c:v>
                </c:pt>
                <c:pt idx="7236">
                  <c:v>82.51995438996579</c:v>
                </c:pt>
                <c:pt idx="7237">
                  <c:v>82.531356898517672</c:v>
                </c:pt>
                <c:pt idx="7238">
                  <c:v>82.542759407069553</c:v>
                </c:pt>
                <c:pt idx="7239">
                  <c:v>82.554161915621435</c:v>
                </c:pt>
                <c:pt idx="7240">
                  <c:v>82.565564424173317</c:v>
                </c:pt>
                <c:pt idx="7241">
                  <c:v>82.576966932725199</c:v>
                </c:pt>
                <c:pt idx="7242">
                  <c:v>82.588369441277081</c:v>
                </c:pt>
                <c:pt idx="7243">
                  <c:v>82.599771949828963</c:v>
                </c:pt>
                <c:pt idx="7244">
                  <c:v>82.611174458380844</c:v>
                </c:pt>
                <c:pt idx="7245">
                  <c:v>82.622576966932726</c:v>
                </c:pt>
                <c:pt idx="7246">
                  <c:v>82.633979475484608</c:v>
                </c:pt>
                <c:pt idx="7247">
                  <c:v>82.64538198403649</c:v>
                </c:pt>
                <c:pt idx="7248">
                  <c:v>82.656784492588358</c:v>
                </c:pt>
                <c:pt idx="7249">
                  <c:v>82.668187001140254</c:v>
                </c:pt>
                <c:pt idx="7250">
                  <c:v>82.679589509692136</c:v>
                </c:pt>
                <c:pt idx="7251">
                  <c:v>82.690992018244017</c:v>
                </c:pt>
                <c:pt idx="7252">
                  <c:v>82.702394526795899</c:v>
                </c:pt>
                <c:pt idx="7253">
                  <c:v>82.713797035347781</c:v>
                </c:pt>
                <c:pt idx="7254">
                  <c:v>82.725199543899663</c:v>
                </c:pt>
                <c:pt idx="7255">
                  <c:v>82.736602052451531</c:v>
                </c:pt>
                <c:pt idx="7256">
                  <c:v>82.748004561003413</c:v>
                </c:pt>
                <c:pt idx="7257">
                  <c:v>82.759407069555309</c:v>
                </c:pt>
                <c:pt idx="7258">
                  <c:v>82.77080957810719</c:v>
                </c:pt>
                <c:pt idx="7259">
                  <c:v>82.782212086659072</c:v>
                </c:pt>
                <c:pt idx="7260">
                  <c:v>82.793614595210954</c:v>
                </c:pt>
                <c:pt idx="7261">
                  <c:v>82.805017103762822</c:v>
                </c:pt>
                <c:pt idx="7262">
                  <c:v>82.816419612314704</c:v>
                </c:pt>
                <c:pt idx="7263">
                  <c:v>82.827822120866585</c:v>
                </c:pt>
                <c:pt idx="7264">
                  <c:v>82.839224629418467</c:v>
                </c:pt>
                <c:pt idx="7265">
                  <c:v>82.850627137970349</c:v>
                </c:pt>
                <c:pt idx="7266">
                  <c:v>82.862029646522245</c:v>
                </c:pt>
                <c:pt idx="7267">
                  <c:v>82.873432155074113</c:v>
                </c:pt>
                <c:pt idx="7268">
                  <c:v>82.884834663625995</c:v>
                </c:pt>
                <c:pt idx="7269">
                  <c:v>82.896237172177877</c:v>
                </c:pt>
                <c:pt idx="7270">
                  <c:v>82.907639680729758</c:v>
                </c:pt>
                <c:pt idx="7271">
                  <c:v>82.91904218928164</c:v>
                </c:pt>
                <c:pt idx="7272">
                  <c:v>82.930444697833522</c:v>
                </c:pt>
                <c:pt idx="7273">
                  <c:v>82.941847206385404</c:v>
                </c:pt>
                <c:pt idx="7274">
                  <c:v>82.953249714937286</c:v>
                </c:pt>
                <c:pt idx="7275">
                  <c:v>82.964652223489168</c:v>
                </c:pt>
                <c:pt idx="7276">
                  <c:v>82.97605473204105</c:v>
                </c:pt>
                <c:pt idx="7277">
                  <c:v>82.987457240592931</c:v>
                </c:pt>
                <c:pt idx="7278">
                  <c:v>82.998859749144813</c:v>
                </c:pt>
                <c:pt idx="7279">
                  <c:v>83.010262257696695</c:v>
                </c:pt>
                <c:pt idx="7280">
                  <c:v>83.021664766248577</c:v>
                </c:pt>
                <c:pt idx="7281">
                  <c:v>83.033067274800459</c:v>
                </c:pt>
                <c:pt idx="7282">
                  <c:v>83.044469783352341</c:v>
                </c:pt>
                <c:pt idx="7283">
                  <c:v>83.055872291904222</c:v>
                </c:pt>
                <c:pt idx="7284">
                  <c:v>83.067274800456104</c:v>
                </c:pt>
                <c:pt idx="7285">
                  <c:v>83.078677309007986</c:v>
                </c:pt>
                <c:pt idx="7286">
                  <c:v>83.090079817559854</c:v>
                </c:pt>
                <c:pt idx="7287">
                  <c:v>83.101482326111736</c:v>
                </c:pt>
                <c:pt idx="7288">
                  <c:v>83.112884834663632</c:v>
                </c:pt>
                <c:pt idx="7289">
                  <c:v>83.124287343215514</c:v>
                </c:pt>
                <c:pt idx="7290">
                  <c:v>83.135689851767395</c:v>
                </c:pt>
                <c:pt idx="7291">
                  <c:v>83.147092360319277</c:v>
                </c:pt>
                <c:pt idx="7292">
                  <c:v>83.158494868871145</c:v>
                </c:pt>
                <c:pt idx="7293">
                  <c:v>83.169897377423027</c:v>
                </c:pt>
                <c:pt idx="7294">
                  <c:v>83.181299885974909</c:v>
                </c:pt>
                <c:pt idx="7295">
                  <c:v>83.19270239452679</c:v>
                </c:pt>
                <c:pt idx="7296">
                  <c:v>83.204104903078672</c:v>
                </c:pt>
                <c:pt idx="7297">
                  <c:v>83.215507411630568</c:v>
                </c:pt>
                <c:pt idx="7298">
                  <c:v>83.226909920182436</c:v>
                </c:pt>
                <c:pt idx="7299">
                  <c:v>83.238312428734318</c:v>
                </c:pt>
                <c:pt idx="7300">
                  <c:v>83.2497149372862</c:v>
                </c:pt>
                <c:pt idx="7301">
                  <c:v>83.261117445838082</c:v>
                </c:pt>
                <c:pt idx="7302">
                  <c:v>83.272519954389963</c:v>
                </c:pt>
                <c:pt idx="7303">
                  <c:v>83.283922462941845</c:v>
                </c:pt>
                <c:pt idx="7304">
                  <c:v>83.295324971493727</c:v>
                </c:pt>
                <c:pt idx="7305">
                  <c:v>83.306727480045609</c:v>
                </c:pt>
                <c:pt idx="7306">
                  <c:v>83.318129988597491</c:v>
                </c:pt>
                <c:pt idx="7307">
                  <c:v>83.329532497149373</c:v>
                </c:pt>
                <c:pt idx="7308">
                  <c:v>83.340935005701255</c:v>
                </c:pt>
                <c:pt idx="7309">
                  <c:v>83.352337514253136</c:v>
                </c:pt>
                <c:pt idx="7310">
                  <c:v>83.363740022805018</c:v>
                </c:pt>
                <c:pt idx="7311">
                  <c:v>83.3751425313569</c:v>
                </c:pt>
                <c:pt idx="7312">
                  <c:v>83.386545039908782</c:v>
                </c:pt>
                <c:pt idx="7313">
                  <c:v>83.397947548460664</c:v>
                </c:pt>
                <c:pt idx="7314">
                  <c:v>83.409350057012546</c:v>
                </c:pt>
                <c:pt idx="7315">
                  <c:v>83.420752565564428</c:v>
                </c:pt>
                <c:pt idx="7316">
                  <c:v>83.432155074116309</c:v>
                </c:pt>
                <c:pt idx="7317">
                  <c:v>83.443557582668177</c:v>
                </c:pt>
                <c:pt idx="7318">
                  <c:v>83.454960091220059</c:v>
                </c:pt>
                <c:pt idx="7319">
                  <c:v>83.466362599771955</c:v>
                </c:pt>
                <c:pt idx="7320">
                  <c:v>83.477765108323837</c:v>
                </c:pt>
                <c:pt idx="7321">
                  <c:v>83.489167616875719</c:v>
                </c:pt>
                <c:pt idx="7322">
                  <c:v>83.5005701254276</c:v>
                </c:pt>
                <c:pt idx="7323">
                  <c:v>83.511972633979482</c:v>
                </c:pt>
                <c:pt idx="7324">
                  <c:v>83.52337514253135</c:v>
                </c:pt>
                <c:pt idx="7325">
                  <c:v>83.534777651083232</c:v>
                </c:pt>
                <c:pt idx="7326">
                  <c:v>83.546180159635114</c:v>
                </c:pt>
                <c:pt idx="7327">
                  <c:v>83.557582668186996</c:v>
                </c:pt>
                <c:pt idx="7328">
                  <c:v>83.568985176738892</c:v>
                </c:pt>
                <c:pt idx="7329">
                  <c:v>83.580387685290773</c:v>
                </c:pt>
                <c:pt idx="7330">
                  <c:v>83.591790193842641</c:v>
                </c:pt>
                <c:pt idx="7331">
                  <c:v>83.603192702394523</c:v>
                </c:pt>
                <c:pt idx="7332">
                  <c:v>83.614595210946405</c:v>
                </c:pt>
                <c:pt idx="7333">
                  <c:v>83.625997719498287</c:v>
                </c:pt>
                <c:pt idx="7334">
                  <c:v>83.637400228050168</c:v>
                </c:pt>
                <c:pt idx="7335">
                  <c:v>83.64880273660205</c:v>
                </c:pt>
                <c:pt idx="7336">
                  <c:v>83.660205245153932</c:v>
                </c:pt>
                <c:pt idx="7337">
                  <c:v>83.671607753705814</c:v>
                </c:pt>
                <c:pt idx="7338">
                  <c:v>83.683010262257696</c:v>
                </c:pt>
                <c:pt idx="7339">
                  <c:v>83.694412770809578</c:v>
                </c:pt>
                <c:pt idx="7340">
                  <c:v>83.70581527936146</c:v>
                </c:pt>
                <c:pt idx="7341">
                  <c:v>83.717217787913341</c:v>
                </c:pt>
                <c:pt idx="7342">
                  <c:v>83.728620296465223</c:v>
                </c:pt>
                <c:pt idx="7343">
                  <c:v>83.740022805017105</c:v>
                </c:pt>
                <c:pt idx="7344">
                  <c:v>83.751425313568987</c:v>
                </c:pt>
                <c:pt idx="7345">
                  <c:v>83.762827822120869</c:v>
                </c:pt>
                <c:pt idx="7346">
                  <c:v>83.774230330672751</c:v>
                </c:pt>
                <c:pt idx="7347">
                  <c:v>83.785632839224633</c:v>
                </c:pt>
                <c:pt idx="7348">
                  <c:v>83.797035347776514</c:v>
                </c:pt>
                <c:pt idx="7349">
                  <c:v>83.808437856328382</c:v>
                </c:pt>
                <c:pt idx="7350">
                  <c:v>83.819840364880278</c:v>
                </c:pt>
                <c:pt idx="7351">
                  <c:v>83.83124287343216</c:v>
                </c:pt>
                <c:pt idx="7352">
                  <c:v>83.842645381984042</c:v>
                </c:pt>
                <c:pt idx="7353">
                  <c:v>83.854047890535924</c:v>
                </c:pt>
                <c:pt idx="7354">
                  <c:v>83.865450399087806</c:v>
                </c:pt>
                <c:pt idx="7355">
                  <c:v>83.876852907639673</c:v>
                </c:pt>
                <c:pt idx="7356">
                  <c:v>83.888255416191555</c:v>
                </c:pt>
                <c:pt idx="7357">
                  <c:v>83.899657924743437</c:v>
                </c:pt>
                <c:pt idx="7358">
                  <c:v>83.911060433295319</c:v>
                </c:pt>
                <c:pt idx="7359">
                  <c:v>83.922462941847215</c:v>
                </c:pt>
                <c:pt idx="7360">
                  <c:v>83.933865450399097</c:v>
                </c:pt>
                <c:pt idx="7361">
                  <c:v>83.945267958950964</c:v>
                </c:pt>
                <c:pt idx="7362">
                  <c:v>83.956670467502846</c:v>
                </c:pt>
                <c:pt idx="7363">
                  <c:v>83.968072976054728</c:v>
                </c:pt>
                <c:pt idx="7364">
                  <c:v>83.97947548460661</c:v>
                </c:pt>
                <c:pt idx="7365">
                  <c:v>83.990877993158492</c:v>
                </c:pt>
                <c:pt idx="7366">
                  <c:v>84.002280501710374</c:v>
                </c:pt>
                <c:pt idx="7367">
                  <c:v>84.013683010262255</c:v>
                </c:pt>
                <c:pt idx="7368">
                  <c:v>84.025085518814137</c:v>
                </c:pt>
                <c:pt idx="7369">
                  <c:v>84.036488027366019</c:v>
                </c:pt>
                <c:pt idx="7370">
                  <c:v>84.047890535917901</c:v>
                </c:pt>
                <c:pt idx="7371">
                  <c:v>84.059293044469783</c:v>
                </c:pt>
                <c:pt idx="7372">
                  <c:v>84.070695553021665</c:v>
                </c:pt>
                <c:pt idx="7373">
                  <c:v>84.082098061573546</c:v>
                </c:pt>
                <c:pt idx="7374">
                  <c:v>84.093500570125428</c:v>
                </c:pt>
                <c:pt idx="7375">
                  <c:v>84.10490307867731</c:v>
                </c:pt>
                <c:pt idx="7376">
                  <c:v>84.116305587229192</c:v>
                </c:pt>
                <c:pt idx="7377">
                  <c:v>84.127708095781074</c:v>
                </c:pt>
                <c:pt idx="7378">
                  <c:v>84.139110604332956</c:v>
                </c:pt>
                <c:pt idx="7379">
                  <c:v>84.150513112884838</c:v>
                </c:pt>
                <c:pt idx="7380">
                  <c:v>84.161915621436705</c:v>
                </c:pt>
                <c:pt idx="7381">
                  <c:v>84.173318129988601</c:v>
                </c:pt>
                <c:pt idx="7382">
                  <c:v>84.184720638540483</c:v>
                </c:pt>
                <c:pt idx="7383">
                  <c:v>84.196123147092365</c:v>
                </c:pt>
                <c:pt idx="7384">
                  <c:v>84.207525655644247</c:v>
                </c:pt>
                <c:pt idx="7385">
                  <c:v>84.218928164196129</c:v>
                </c:pt>
                <c:pt idx="7386">
                  <c:v>84.230330672747996</c:v>
                </c:pt>
                <c:pt idx="7387">
                  <c:v>84.241733181299878</c:v>
                </c:pt>
                <c:pt idx="7388">
                  <c:v>84.25313568985176</c:v>
                </c:pt>
                <c:pt idx="7389">
                  <c:v>84.264538198403642</c:v>
                </c:pt>
                <c:pt idx="7390">
                  <c:v>84.275940706955538</c:v>
                </c:pt>
                <c:pt idx="7391">
                  <c:v>84.28734321550742</c:v>
                </c:pt>
                <c:pt idx="7392">
                  <c:v>84.298745724059302</c:v>
                </c:pt>
                <c:pt idx="7393">
                  <c:v>84.310148232611169</c:v>
                </c:pt>
                <c:pt idx="7394">
                  <c:v>84.321550741163051</c:v>
                </c:pt>
                <c:pt idx="7395">
                  <c:v>84.332953249714933</c:v>
                </c:pt>
                <c:pt idx="7396">
                  <c:v>84.344355758266815</c:v>
                </c:pt>
                <c:pt idx="7397">
                  <c:v>84.355758266818697</c:v>
                </c:pt>
                <c:pt idx="7398">
                  <c:v>84.367160775370593</c:v>
                </c:pt>
                <c:pt idx="7399">
                  <c:v>84.37856328392246</c:v>
                </c:pt>
                <c:pt idx="7400">
                  <c:v>84.389965792474342</c:v>
                </c:pt>
                <c:pt idx="7401">
                  <c:v>84.401368301026224</c:v>
                </c:pt>
                <c:pt idx="7402">
                  <c:v>84.412770809578106</c:v>
                </c:pt>
                <c:pt idx="7403">
                  <c:v>84.424173318129988</c:v>
                </c:pt>
                <c:pt idx="7404">
                  <c:v>84.43557582668187</c:v>
                </c:pt>
                <c:pt idx="7405">
                  <c:v>84.446978335233752</c:v>
                </c:pt>
                <c:pt idx="7406">
                  <c:v>84.458380843785633</c:v>
                </c:pt>
                <c:pt idx="7407">
                  <c:v>84.469783352337515</c:v>
                </c:pt>
                <c:pt idx="7408">
                  <c:v>84.481185860889397</c:v>
                </c:pt>
                <c:pt idx="7409">
                  <c:v>84.492588369441279</c:v>
                </c:pt>
                <c:pt idx="7410">
                  <c:v>84.503990877993161</c:v>
                </c:pt>
                <c:pt idx="7411">
                  <c:v>84.515393386545028</c:v>
                </c:pt>
                <c:pt idx="7412">
                  <c:v>84.526795895096924</c:v>
                </c:pt>
                <c:pt idx="7413">
                  <c:v>84.538198403648806</c:v>
                </c:pt>
                <c:pt idx="7414">
                  <c:v>84.549600912200688</c:v>
                </c:pt>
                <c:pt idx="7415">
                  <c:v>84.56100342075257</c:v>
                </c:pt>
                <c:pt idx="7416">
                  <c:v>84.572405929304452</c:v>
                </c:pt>
                <c:pt idx="7417">
                  <c:v>84.583808437856334</c:v>
                </c:pt>
                <c:pt idx="7418">
                  <c:v>84.595210946408201</c:v>
                </c:pt>
                <c:pt idx="7419">
                  <c:v>84.606613454960083</c:v>
                </c:pt>
                <c:pt idx="7420">
                  <c:v>84.618015963511965</c:v>
                </c:pt>
                <c:pt idx="7421">
                  <c:v>84.629418472063861</c:v>
                </c:pt>
                <c:pt idx="7422">
                  <c:v>84.640820980615743</c:v>
                </c:pt>
                <c:pt idx="7423">
                  <c:v>84.652223489167625</c:v>
                </c:pt>
                <c:pt idx="7424">
                  <c:v>84.663625997719492</c:v>
                </c:pt>
                <c:pt idx="7425">
                  <c:v>84.675028506271374</c:v>
                </c:pt>
                <c:pt idx="7426">
                  <c:v>84.686431014823256</c:v>
                </c:pt>
                <c:pt idx="7427">
                  <c:v>84.697833523375138</c:v>
                </c:pt>
                <c:pt idx="7428">
                  <c:v>84.70923603192702</c:v>
                </c:pt>
                <c:pt idx="7429">
                  <c:v>84.720638540478916</c:v>
                </c:pt>
                <c:pt idx="7430">
                  <c:v>84.732041049030784</c:v>
                </c:pt>
                <c:pt idx="7431">
                  <c:v>84.743443557582665</c:v>
                </c:pt>
                <c:pt idx="7432">
                  <c:v>84.754846066134547</c:v>
                </c:pt>
                <c:pt idx="7433">
                  <c:v>84.766248574686429</c:v>
                </c:pt>
                <c:pt idx="7434">
                  <c:v>84.777651083238311</c:v>
                </c:pt>
                <c:pt idx="7435">
                  <c:v>84.789053591790193</c:v>
                </c:pt>
                <c:pt idx="7436">
                  <c:v>84.800456100342075</c:v>
                </c:pt>
                <c:pt idx="7437">
                  <c:v>84.811858608893957</c:v>
                </c:pt>
                <c:pt idx="7438">
                  <c:v>84.823261117445838</c:v>
                </c:pt>
                <c:pt idx="7439">
                  <c:v>84.83466362599772</c:v>
                </c:pt>
                <c:pt idx="7440">
                  <c:v>84.846066134549602</c:v>
                </c:pt>
                <c:pt idx="7441">
                  <c:v>84.857468643101484</c:v>
                </c:pt>
                <c:pt idx="7442">
                  <c:v>84.868871151653366</c:v>
                </c:pt>
                <c:pt idx="7443">
                  <c:v>84.880273660205248</c:v>
                </c:pt>
                <c:pt idx="7444">
                  <c:v>84.89167616875713</c:v>
                </c:pt>
                <c:pt idx="7445">
                  <c:v>84.903078677309011</c:v>
                </c:pt>
                <c:pt idx="7446">
                  <c:v>84.914481185860893</c:v>
                </c:pt>
                <c:pt idx="7447">
                  <c:v>84.925883694412775</c:v>
                </c:pt>
                <c:pt idx="7448">
                  <c:v>84.937286202964657</c:v>
                </c:pt>
                <c:pt idx="7449">
                  <c:v>84.948688711516525</c:v>
                </c:pt>
                <c:pt idx="7450">
                  <c:v>84.960091220068406</c:v>
                </c:pt>
                <c:pt idx="7451">
                  <c:v>84.971493728620288</c:v>
                </c:pt>
                <c:pt idx="7452">
                  <c:v>84.982896237172184</c:v>
                </c:pt>
                <c:pt idx="7453">
                  <c:v>84.994298745724066</c:v>
                </c:pt>
                <c:pt idx="7454">
                  <c:v>85.005701254275948</c:v>
                </c:pt>
                <c:pt idx="7455">
                  <c:v>85.017103762827816</c:v>
                </c:pt>
                <c:pt idx="7456">
                  <c:v>85.028506271379698</c:v>
                </c:pt>
                <c:pt idx="7457">
                  <c:v>85.039908779931579</c:v>
                </c:pt>
                <c:pt idx="7458">
                  <c:v>85.051311288483461</c:v>
                </c:pt>
                <c:pt idx="7459">
                  <c:v>85.062713797035343</c:v>
                </c:pt>
                <c:pt idx="7460">
                  <c:v>85.074116305587239</c:v>
                </c:pt>
                <c:pt idx="7461">
                  <c:v>85.085518814139121</c:v>
                </c:pt>
                <c:pt idx="7462">
                  <c:v>85.096921322690989</c:v>
                </c:pt>
                <c:pt idx="7463">
                  <c:v>85.10832383124287</c:v>
                </c:pt>
                <c:pt idx="7464">
                  <c:v>85.119726339794752</c:v>
                </c:pt>
                <c:pt idx="7465">
                  <c:v>85.131128848346634</c:v>
                </c:pt>
                <c:pt idx="7466">
                  <c:v>85.142531356898516</c:v>
                </c:pt>
                <c:pt idx="7467">
                  <c:v>85.153933865450398</c:v>
                </c:pt>
                <c:pt idx="7468">
                  <c:v>85.16533637400228</c:v>
                </c:pt>
                <c:pt idx="7469">
                  <c:v>85.176738882554162</c:v>
                </c:pt>
                <c:pt idx="7470">
                  <c:v>85.188141391106043</c:v>
                </c:pt>
                <c:pt idx="7471">
                  <c:v>85.199543899657925</c:v>
                </c:pt>
                <c:pt idx="7472">
                  <c:v>85.210946408209807</c:v>
                </c:pt>
                <c:pt idx="7473">
                  <c:v>85.222348916761689</c:v>
                </c:pt>
                <c:pt idx="7474">
                  <c:v>85.233751425313571</c:v>
                </c:pt>
                <c:pt idx="7475">
                  <c:v>85.245153933865453</c:v>
                </c:pt>
                <c:pt idx="7476">
                  <c:v>85.256556442417335</c:v>
                </c:pt>
                <c:pt idx="7477">
                  <c:v>85.267958950969216</c:v>
                </c:pt>
                <c:pt idx="7478">
                  <c:v>85.279361459521098</c:v>
                </c:pt>
                <c:pt idx="7479">
                  <c:v>85.29076396807298</c:v>
                </c:pt>
                <c:pt idx="7480">
                  <c:v>85.302166476624848</c:v>
                </c:pt>
                <c:pt idx="7481">
                  <c:v>85.31356898517673</c:v>
                </c:pt>
                <c:pt idx="7482">
                  <c:v>85.324971493728611</c:v>
                </c:pt>
                <c:pt idx="7483">
                  <c:v>85.336374002280508</c:v>
                </c:pt>
                <c:pt idx="7484">
                  <c:v>85.347776510832389</c:v>
                </c:pt>
                <c:pt idx="7485">
                  <c:v>85.359179019384271</c:v>
                </c:pt>
                <c:pt idx="7486">
                  <c:v>85.370581527936153</c:v>
                </c:pt>
                <c:pt idx="7487">
                  <c:v>85.381984036488021</c:v>
                </c:pt>
                <c:pt idx="7488">
                  <c:v>85.393386545039903</c:v>
                </c:pt>
                <c:pt idx="7489">
                  <c:v>85.404789053591784</c:v>
                </c:pt>
                <c:pt idx="7490">
                  <c:v>85.416191562143666</c:v>
                </c:pt>
                <c:pt idx="7491">
                  <c:v>85.427594070695562</c:v>
                </c:pt>
                <c:pt idx="7492">
                  <c:v>85.438996579247444</c:v>
                </c:pt>
                <c:pt idx="7493">
                  <c:v>85.450399087799312</c:v>
                </c:pt>
                <c:pt idx="7494">
                  <c:v>85.461801596351194</c:v>
                </c:pt>
                <c:pt idx="7495">
                  <c:v>85.473204104903076</c:v>
                </c:pt>
                <c:pt idx="7496">
                  <c:v>85.484606613454957</c:v>
                </c:pt>
                <c:pt idx="7497">
                  <c:v>85.496009122006839</c:v>
                </c:pt>
                <c:pt idx="7498">
                  <c:v>85.507411630558721</c:v>
                </c:pt>
                <c:pt idx="7499">
                  <c:v>85.518814139110603</c:v>
                </c:pt>
                <c:pt idx="7500">
                  <c:v>85.530216647662485</c:v>
                </c:pt>
                <c:pt idx="7501">
                  <c:v>85.541619156214367</c:v>
                </c:pt>
                <c:pt idx="7502">
                  <c:v>85.553021664766248</c:v>
                </c:pt>
                <c:pt idx="7503">
                  <c:v>85.56442417331813</c:v>
                </c:pt>
                <c:pt idx="7504">
                  <c:v>85.575826681870012</c:v>
                </c:pt>
                <c:pt idx="7505">
                  <c:v>85.587229190421894</c:v>
                </c:pt>
                <c:pt idx="7506">
                  <c:v>85.598631698973776</c:v>
                </c:pt>
                <c:pt idx="7507">
                  <c:v>85.610034207525658</c:v>
                </c:pt>
                <c:pt idx="7508">
                  <c:v>85.62143671607754</c:v>
                </c:pt>
                <c:pt idx="7509">
                  <c:v>85.632839224629421</c:v>
                </c:pt>
                <c:pt idx="7510">
                  <c:v>85.644241733181303</c:v>
                </c:pt>
                <c:pt idx="7511">
                  <c:v>85.655644241733185</c:v>
                </c:pt>
                <c:pt idx="7512">
                  <c:v>85.667046750285053</c:v>
                </c:pt>
                <c:pt idx="7513">
                  <c:v>85.678449258836935</c:v>
                </c:pt>
                <c:pt idx="7514">
                  <c:v>85.689851767388831</c:v>
                </c:pt>
                <c:pt idx="7515">
                  <c:v>85.701254275940713</c:v>
                </c:pt>
                <c:pt idx="7516">
                  <c:v>85.712656784492594</c:v>
                </c:pt>
                <c:pt idx="7517">
                  <c:v>85.724059293044476</c:v>
                </c:pt>
                <c:pt idx="7518">
                  <c:v>85.735461801596344</c:v>
                </c:pt>
                <c:pt idx="7519">
                  <c:v>85.746864310148226</c:v>
                </c:pt>
                <c:pt idx="7520">
                  <c:v>85.758266818700108</c:v>
                </c:pt>
                <c:pt idx="7521">
                  <c:v>85.769669327251989</c:v>
                </c:pt>
                <c:pt idx="7522">
                  <c:v>85.781071835803886</c:v>
                </c:pt>
                <c:pt idx="7523">
                  <c:v>85.792474344355767</c:v>
                </c:pt>
                <c:pt idx="7524">
                  <c:v>85.803876852907635</c:v>
                </c:pt>
                <c:pt idx="7525">
                  <c:v>85.815279361459517</c:v>
                </c:pt>
                <c:pt idx="7526">
                  <c:v>85.826681870011399</c:v>
                </c:pt>
                <c:pt idx="7527">
                  <c:v>85.838084378563281</c:v>
                </c:pt>
                <c:pt idx="7528">
                  <c:v>85.849486887115162</c:v>
                </c:pt>
                <c:pt idx="7529">
                  <c:v>85.860889395667044</c:v>
                </c:pt>
                <c:pt idx="7530">
                  <c:v>85.87229190421894</c:v>
                </c:pt>
                <c:pt idx="7531">
                  <c:v>85.883694412770808</c:v>
                </c:pt>
                <c:pt idx="7532">
                  <c:v>85.89509692132269</c:v>
                </c:pt>
                <c:pt idx="7533">
                  <c:v>85.906499429874572</c:v>
                </c:pt>
                <c:pt idx="7534">
                  <c:v>85.917901938426454</c:v>
                </c:pt>
                <c:pt idx="7535">
                  <c:v>85.929304446978335</c:v>
                </c:pt>
                <c:pt idx="7536">
                  <c:v>85.940706955530217</c:v>
                </c:pt>
                <c:pt idx="7537">
                  <c:v>85.952109464082099</c:v>
                </c:pt>
                <c:pt idx="7538">
                  <c:v>85.963511972633981</c:v>
                </c:pt>
                <c:pt idx="7539">
                  <c:v>85.974914481185863</c:v>
                </c:pt>
                <c:pt idx="7540">
                  <c:v>85.986316989737745</c:v>
                </c:pt>
                <c:pt idx="7541">
                  <c:v>85.997719498289626</c:v>
                </c:pt>
                <c:pt idx="7542">
                  <c:v>86.009122006841508</c:v>
                </c:pt>
                <c:pt idx="7543">
                  <c:v>86.020524515393376</c:v>
                </c:pt>
                <c:pt idx="7544">
                  <c:v>86.031927023945258</c:v>
                </c:pt>
                <c:pt idx="7545">
                  <c:v>86.043329532497154</c:v>
                </c:pt>
                <c:pt idx="7546">
                  <c:v>86.054732041049036</c:v>
                </c:pt>
                <c:pt idx="7547">
                  <c:v>86.066134549600918</c:v>
                </c:pt>
                <c:pt idx="7548">
                  <c:v>86.077537058152799</c:v>
                </c:pt>
                <c:pt idx="7549">
                  <c:v>86.088939566704667</c:v>
                </c:pt>
                <c:pt idx="7550">
                  <c:v>86.100342075256549</c:v>
                </c:pt>
                <c:pt idx="7551">
                  <c:v>86.111744583808431</c:v>
                </c:pt>
                <c:pt idx="7552">
                  <c:v>86.123147092360313</c:v>
                </c:pt>
                <c:pt idx="7553">
                  <c:v>86.134549600912209</c:v>
                </c:pt>
                <c:pt idx="7554">
                  <c:v>86.145952109464091</c:v>
                </c:pt>
                <c:pt idx="7555">
                  <c:v>86.157354618015972</c:v>
                </c:pt>
                <c:pt idx="7556">
                  <c:v>86.16875712656784</c:v>
                </c:pt>
                <c:pt idx="7557">
                  <c:v>86.180159635119722</c:v>
                </c:pt>
                <c:pt idx="7558">
                  <c:v>86.191562143671604</c:v>
                </c:pt>
                <c:pt idx="7559">
                  <c:v>86.202964652223486</c:v>
                </c:pt>
                <c:pt idx="7560">
                  <c:v>86.214367160775367</c:v>
                </c:pt>
                <c:pt idx="7561">
                  <c:v>86.225769669327264</c:v>
                </c:pt>
                <c:pt idx="7562">
                  <c:v>86.237172177879131</c:v>
                </c:pt>
                <c:pt idx="7563">
                  <c:v>86.248574686431013</c:v>
                </c:pt>
                <c:pt idx="7564">
                  <c:v>86.259977194982895</c:v>
                </c:pt>
                <c:pt idx="7565">
                  <c:v>86.271379703534777</c:v>
                </c:pt>
                <c:pt idx="7566">
                  <c:v>86.282782212086659</c:v>
                </c:pt>
                <c:pt idx="7567">
                  <c:v>86.29418472063854</c:v>
                </c:pt>
                <c:pt idx="7568">
                  <c:v>86.305587229190422</c:v>
                </c:pt>
                <c:pt idx="7569">
                  <c:v>86.316989737742304</c:v>
                </c:pt>
                <c:pt idx="7570">
                  <c:v>86.328392246294186</c:v>
                </c:pt>
                <c:pt idx="7571">
                  <c:v>86.339794754846068</c:v>
                </c:pt>
                <c:pt idx="7572">
                  <c:v>86.35119726339795</c:v>
                </c:pt>
                <c:pt idx="7573">
                  <c:v>86.362599771949832</c:v>
                </c:pt>
                <c:pt idx="7574">
                  <c:v>86.374002280501699</c:v>
                </c:pt>
                <c:pt idx="7575">
                  <c:v>86.385404789053581</c:v>
                </c:pt>
                <c:pt idx="7576">
                  <c:v>86.396807297605477</c:v>
                </c:pt>
                <c:pt idx="7577">
                  <c:v>86.408209806157359</c:v>
                </c:pt>
                <c:pt idx="7578">
                  <c:v>86.419612314709241</c:v>
                </c:pt>
                <c:pt idx="7579">
                  <c:v>86.431014823261123</c:v>
                </c:pt>
                <c:pt idx="7580">
                  <c:v>86.442417331813004</c:v>
                </c:pt>
                <c:pt idx="7581">
                  <c:v>86.453819840364872</c:v>
                </c:pt>
                <c:pt idx="7582">
                  <c:v>86.465222348916754</c:v>
                </c:pt>
                <c:pt idx="7583">
                  <c:v>86.476624857468636</c:v>
                </c:pt>
                <c:pt idx="7584">
                  <c:v>86.488027366020532</c:v>
                </c:pt>
                <c:pt idx="7585">
                  <c:v>86.499429874572414</c:v>
                </c:pt>
                <c:pt idx="7586">
                  <c:v>86.510832383124296</c:v>
                </c:pt>
                <c:pt idx="7587">
                  <c:v>86.522234891676163</c:v>
                </c:pt>
                <c:pt idx="7588">
                  <c:v>86.533637400228045</c:v>
                </c:pt>
                <c:pt idx="7589">
                  <c:v>86.545039908779927</c:v>
                </c:pt>
                <c:pt idx="7590">
                  <c:v>86.556442417331809</c:v>
                </c:pt>
                <c:pt idx="7591">
                  <c:v>86.567844925883691</c:v>
                </c:pt>
                <c:pt idx="7592">
                  <c:v>86.579247434435587</c:v>
                </c:pt>
                <c:pt idx="7593">
                  <c:v>86.590649942987454</c:v>
                </c:pt>
                <c:pt idx="7594">
                  <c:v>86.602052451539336</c:v>
                </c:pt>
                <c:pt idx="7595">
                  <c:v>86.613454960091218</c:v>
                </c:pt>
                <c:pt idx="7596">
                  <c:v>86.6248574686431</c:v>
                </c:pt>
                <c:pt idx="7597">
                  <c:v>86.636259977194982</c:v>
                </c:pt>
                <c:pt idx="7598">
                  <c:v>86.647662485746864</c:v>
                </c:pt>
                <c:pt idx="7599">
                  <c:v>86.659064994298745</c:v>
                </c:pt>
                <c:pt idx="7600">
                  <c:v>86.670467502850627</c:v>
                </c:pt>
                <c:pt idx="7601">
                  <c:v>86.681870011402509</c:v>
                </c:pt>
                <c:pt idx="7602">
                  <c:v>86.693272519954391</c:v>
                </c:pt>
                <c:pt idx="7603">
                  <c:v>86.704675028506273</c:v>
                </c:pt>
                <c:pt idx="7604">
                  <c:v>86.716077537058155</c:v>
                </c:pt>
                <c:pt idx="7605">
                  <c:v>86.727480045610037</c:v>
                </c:pt>
                <c:pt idx="7606">
                  <c:v>86.738882554161904</c:v>
                </c:pt>
                <c:pt idx="7607">
                  <c:v>86.7502850627138</c:v>
                </c:pt>
                <c:pt idx="7608">
                  <c:v>86.761687571265682</c:v>
                </c:pt>
                <c:pt idx="7609">
                  <c:v>86.773090079817564</c:v>
                </c:pt>
                <c:pt idx="7610">
                  <c:v>86.784492588369446</c:v>
                </c:pt>
                <c:pt idx="7611">
                  <c:v>86.795895096921328</c:v>
                </c:pt>
                <c:pt idx="7612">
                  <c:v>86.807297605473195</c:v>
                </c:pt>
                <c:pt idx="7613">
                  <c:v>86.818700114025077</c:v>
                </c:pt>
                <c:pt idx="7614">
                  <c:v>86.830102622576959</c:v>
                </c:pt>
                <c:pt idx="7615">
                  <c:v>86.841505131128855</c:v>
                </c:pt>
                <c:pt idx="7616">
                  <c:v>86.852907639680737</c:v>
                </c:pt>
                <c:pt idx="7617">
                  <c:v>86.864310148232619</c:v>
                </c:pt>
                <c:pt idx="7618">
                  <c:v>86.875712656784486</c:v>
                </c:pt>
                <c:pt idx="7619">
                  <c:v>86.887115165336368</c:v>
                </c:pt>
                <c:pt idx="7620">
                  <c:v>86.89851767388825</c:v>
                </c:pt>
                <c:pt idx="7621">
                  <c:v>86.909920182440132</c:v>
                </c:pt>
                <c:pt idx="7622">
                  <c:v>86.921322690992014</c:v>
                </c:pt>
                <c:pt idx="7623">
                  <c:v>86.93272519954391</c:v>
                </c:pt>
                <c:pt idx="7624">
                  <c:v>86.944127708095792</c:v>
                </c:pt>
                <c:pt idx="7625">
                  <c:v>86.955530216647659</c:v>
                </c:pt>
                <c:pt idx="7626">
                  <c:v>86.966932725199541</c:v>
                </c:pt>
                <c:pt idx="7627">
                  <c:v>86.978335233751423</c:v>
                </c:pt>
                <c:pt idx="7628">
                  <c:v>86.989737742303305</c:v>
                </c:pt>
                <c:pt idx="7629">
                  <c:v>87.001140250855187</c:v>
                </c:pt>
                <c:pt idx="7630">
                  <c:v>87.012542759407069</c:v>
                </c:pt>
                <c:pt idx="7631">
                  <c:v>87.02394526795895</c:v>
                </c:pt>
                <c:pt idx="7632">
                  <c:v>87.035347776510832</c:v>
                </c:pt>
                <c:pt idx="7633">
                  <c:v>87.046750285062714</c:v>
                </c:pt>
                <c:pt idx="7634">
                  <c:v>87.058152793614596</c:v>
                </c:pt>
                <c:pt idx="7635">
                  <c:v>87.069555302166478</c:v>
                </c:pt>
                <c:pt idx="7636">
                  <c:v>87.08095781071836</c:v>
                </c:pt>
                <c:pt idx="7637">
                  <c:v>87.092360319270227</c:v>
                </c:pt>
                <c:pt idx="7638">
                  <c:v>87.103762827822123</c:v>
                </c:pt>
                <c:pt idx="7639">
                  <c:v>87.115165336374005</c:v>
                </c:pt>
                <c:pt idx="7640">
                  <c:v>87.126567844925887</c:v>
                </c:pt>
                <c:pt idx="7641">
                  <c:v>87.137970353477769</c:v>
                </c:pt>
                <c:pt idx="7642">
                  <c:v>87.149372862029651</c:v>
                </c:pt>
                <c:pt idx="7643">
                  <c:v>87.160775370581518</c:v>
                </c:pt>
                <c:pt idx="7644">
                  <c:v>87.1721778791334</c:v>
                </c:pt>
                <c:pt idx="7645">
                  <c:v>87.183580387685282</c:v>
                </c:pt>
                <c:pt idx="7646">
                  <c:v>87.194982896237178</c:v>
                </c:pt>
                <c:pt idx="7647">
                  <c:v>87.20638540478906</c:v>
                </c:pt>
                <c:pt idx="7648">
                  <c:v>87.217787913340942</c:v>
                </c:pt>
                <c:pt idx="7649">
                  <c:v>87.229190421892824</c:v>
                </c:pt>
                <c:pt idx="7650">
                  <c:v>87.240592930444691</c:v>
                </c:pt>
                <c:pt idx="7651">
                  <c:v>87.251995438996573</c:v>
                </c:pt>
                <c:pt idx="7652">
                  <c:v>87.263397947548455</c:v>
                </c:pt>
                <c:pt idx="7653">
                  <c:v>87.274800456100337</c:v>
                </c:pt>
                <c:pt idx="7654">
                  <c:v>87.286202964652233</c:v>
                </c:pt>
                <c:pt idx="7655">
                  <c:v>87.297605473204115</c:v>
                </c:pt>
                <c:pt idx="7656">
                  <c:v>87.309007981755983</c:v>
                </c:pt>
                <c:pt idx="7657">
                  <c:v>87.320410490307864</c:v>
                </c:pt>
                <c:pt idx="7658">
                  <c:v>87.331812998859746</c:v>
                </c:pt>
                <c:pt idx="7659">
                  <c:v>87.343215507411628</c:v>
                </c:pt>
                <c:pt idx="7660">
                  <c:v>87.35461801596351</c:v>
                </c:pt>
                <c:pt idx="7661">
                  <c:v>87.366020524515392</c:v>
                </c:pt>
                <c:pt idx="7662">
                  <c:v>87.377423033067274</c:v>
                </c:pt>
                <c:pt idx="7663">
                  <c:v>87.388825541619156</c:v>
                </c:pt>
                <c:pt idx="7664">
                  <c:v>87.400228050171037</c:v>
                </c:pt>
                <c:pt idx="7665">
                  <c:v>87.411630558722919</c:v>
                </c:pt>
                <c:pt idx="7666">
                  <c:v>87.423033067274801</c:v>
                </c:pt>
                <c:pt idx="7667">
                  <c:v>87.434435575826683</c:v>
                </c:pt>
                <c:pt idx="7668">
                  <c:v>87.445838084378565</c:v>
                </c:pt>
                <c:pt idx="7669">
                  <c:v>87.457240592930447</c:v>
                </c:pt>
                <c:pt idx="7670">
                  <c:v>87.468643101482328</c:v>
                </c:pt>
                <c:pt idx="7671">
                  <c:v>87.48004561003421</c:v>
                </c:pt>
                <c:pt idx="7672">
                  <c:v>87.491448118586092</c:v>
                </c:pt>
                <c:pt idx="7673">
                  <c:v>87.502850627137974</c:v>
                </c:pt>
                <c:pt idx="7674">
                  <c:v>87.514253135689856</c:v>
                </c:pt>
                <c:pt idx="7675">
                  <c:v>87.525655644241724</c:v>
                </c:pt>
                <c:pt idx="7676">
                  <c:v>87.537058152793605</c:v>
                </c:pt>
                <c:pt idx="7677">
                  <c:v>87.548460661345501</c:v>
                </c:pt>
                <c:pt idx="7678">
                  <c:v>87.559863169897383</c:v>
                </c:pt>
                <c:pt idx="7679">
                  <c:v>87.571265678449265</c:v>
                </c:pt>
                <c:pt idx="7680">
                  <c:v>87.582668187001147</c:v>
                </c:pt>
                <c:pt idx="7681">
                  <c:v>87.594070695553015</c:v>
                </c:pt>
                <c:pt idx="7682">
                  <c:v>87.605473204104896</c:v>
                </c:pt>
                <c:pt idx="7683">
                  <c:v>87.616875712656778</c:v>
                </c:pt>
                <c:pt idx="7684">
                  <c:v>87.62827822120866</c:v>
                </c:pt>
                <c:pt idx="7685">
                  <c:v>87.639680729760556</c:v>
                </c:pt>
                <c:pt idx="7686">
                  <c:v>87.651083238312438</c:v>
                </c:pt>
                <c:pt idx="7687">
                  <c:v>87.662485746864306</c:v>
                </c:pt>
                <c:pt idx="7688">
                  <c:v>87.673888255416188</c:v>
                </c:pt>
                <c:pt idx="7689">
                  <c:v>87.685290763968069</c:v>
                </c:pt>
                <c:pt idx="7690">
                  <c:v>87.696693272519951</c:v>
                </c:pt>
                <c:pt idx="7691">
                  <c:v>87.708095781071833</c:v>
                </c:pt>
                <c:pt idx="7692">
                  <c:v>87.719498289623715</c:v>
                </c:pt>
                <c:pt idx="7693">
                  <c:v>87.730900798175611</c:v>
                </c:pt>
                <c:pt idx="7694">
                  <c:v>87.742303306727479</c:v>
                </c:pt>
                <c:pt idx="7695">
                  <c:v>87.753705815279361</c:v>
                </c:pt>
                <c:pt idx="7696">
                  <c:v>87.765108323831242</c:v>
                </c:pt>
                <c:pt idx="7697">
                  <c:v>87.776510832383124</c:v>
                </c:pt>
                <c:pt idx="7698">
                  <c:v>87.787913340935006</c:v>
                </c:pt>
                <c:pt idx="7699">
                  <c:v>87.799315849486888</c:v>
                </c:pt>
                <c:pt idx="7700">
                  <c:v>87.81071835803877</c:v>
                </c:pt>
                <c:pt idx="7701">
                  <c:v>87.822120866590652</c:v>
                </c:pt>
                <c:pt idx="7702">
                  <c:v>87.833523375142533</c:v>
                </c:pt>
                <c:pt idx="7703">
                  <c:v>87.844925883694415</c:v>
                </c:pt>
                <c:pt idx="7704">
                  <c:v>87.856328392246297</c:v>
                </c:pt>
                <c:pt idx="7705">
                  <c:v>87.867730900798179</c:v>
                </c:pt>
                <c:pt idx="7706">
                  <c:v>87.879133409350047</c:v>
                </c:pt>
                <c:pt idx="7707">
                  <c:v>87.890535917901929</c:v>
                </c:pt>
                <c:pt idx="7708">
                  <c:v>87.901938426453825</c:v>
                </c:pt>
                <c:pt idx="7709">
                  <c:v>87.913340935005706</c:v>
                </c:pt>
                <c:pt idx="7710">
                  <c:v>87.924743443557588</c:v>
                </c:pt>
                <c:pt idx="7711">
                  <c:v>87.93614595210947</c:v>
                </c:pt>
                <c:pt idx="7712">
                  <c:v>87.947548460661338</c:v>
                </c:pt>
                <c:pt idx="7713">
                  <c:v>87.95895096921322</c:v>
                </c:pt>
                <c:pt idx="7714">
                  <c:v>87.970353477765102</c:v>
                </c:pt>
                <c:pt idx="7715">
                  <c:v>87.981755986316983</c:v>
                </c:pt>
                <c:pt idx="7716">
                  <c:v>87.993158494868879</c:v>
                </c:pt>
                <c:pt idx="7717">
                  <c:v>88.004561003420761</c:v>
                </c:pt>
                <c:pt idx="7718">
                  <c:v>88.015963511972643</c:v>
                </c:pt>
                <c:pt idx="7719">
                  <c:v>88.027366020524511</c:v>
                </c:pt>
                <c:pt idx="7720">
                  <c:v>88.038768529076393</c:v>
                </c:pt>
                <c:pt idx="7721">
                  <c:v>88.050171037628274</c:v>
                </c:pt>
                <c:pt idx="7722">
                  <c:v>88.061573546180156</c:v>
                </c:pt>
                <c:pt idx="7723">
                  <c:v>88.072976054732038</c:v>
                </c:pt>
                <c:pt idx="7724">
                  <c:v>88.084378563283934</c:v>
                </c:pt>
                <c:pt idx="7725">
                  <c:v>88.095781071835802</c:v>
                </c:pt>
                <c:pt idx="7726">
                  <c:v>88.107183580387684</c:v>
                </c:pt>
                <c:pt idx="7727">
                  <c:v>88.118586088939566</c:v>
                </c:pt>
                <c:pt idx="7728">
                  <c:v>88.129988597491447</c:v>
                </c:pt>
                <c:pt idx="7729">
                  <c:v>88.141391106043329</c:v>
                </c:pt>
                <c:pt idx="7730">
                  <c:v>88.152793614595211</c:v>
                </c:pt>
                <c:pt idx="7731">
                  <c:v>88.164196123147093</c:v>
                </c:pt>
                <c:pt idx="7732">
                  <c:v>88.175598631698975</c:v>
                </c:pt>
                <c:pt idx="7733">
                  <c:v>88.187001140250857</c:v>
                </c:pt>
                <c:pt idx="7734">
                  <c:v>88.198403648802739</c:v>
                </c:pt>
                <c:pt idx="7735">
                  <c:v>88.20980615735462</c:v>
                </c:pt>
                <c:pt idx="7736">
                  <c:v>88.221208665906502</c:v>
                </c:pt>
                <c:pt idx="7737">
                  <c:v>88.232611174458384</c:v>
                </c:pt>
                <c:pt idx="7738">
                  <c:v>88.244013683010252</c:v>
                </c:pt>
                <c:pt idx="7739">
                  <c:v>88.255416191562148</c:v>
                </c:pt>
                <c:pt idx="7740">
                  <c:v>88.26681870011403</c:v>
                </c:pt>
                <c:pt idx="7741">
                  <c:v>88.278221208665911</c:v>
                </c:pt>
                <c:pt idx="7742">
                  <c:v>88.289623717217793</c:v>
                </c:pt>
                <c:pt idx="7743">
                  <c:v>88.301026225769675</c:v>
                </c:pt>
                <c:pt idx="7744">
                  <c:v>88.312428734321543</c:v>
                </c:pt>
                <c:pt idx="7745">
                  <c:v>88.323831242873425</c:v>
                </c:pt>
                <c:pt idx="7746">
                  <c:v>88.335233751425307</c:v>
                </c:pt>
                <c:pt idx="7747">
                  <c:v>88.346636259977203</c:v>
                </c:pt>
                <c:pt idx="7748">
                  <c:v>88.358038768529084</c:v>
                </c:pt>
                <c:pt idx="7749">
                  <c:v>88.369441277080966</c:v>
                </c:pt>
                <c:pt idx="7750">
                  <c:v>88.380843785632834</c:v>
                </c:pt>
                <c:pt idx="7751">
                  <c:v>88.392246294184716</c:v>
                </c:pt>
                <c:pt idx="7752">
                  <c:v>88.403648802736598</c:v>
                </c:pt>
                <c:pt idx="7753">
                  <c:v>88.415051311288479</c:v>
                </c:pt>
                <c:pt idx="7754">
                  <c:v>88.426453819840361</c:v>
                </c:pt>
                <c:pt idx="7755">
                  <c:v>88.437856328392257</c:v>
                </c:pt>
                <c:pt idx="7756">
                  <c:v>88.449258836944125</c:v>
                </c:pt>
                <c:pt idx="7757">
                  <c:v>88.460661345496007</c:v>
                </c:pt>
                <c:pt idx="7758">
                  <c:v>88.472063854047889</c:v>
                </c:pt>
                <c:pt idx="7759">
                  <c:v>88.483466362599771</c:v>
                </c:pt>
                <c:pt idx="7760">
                  <c:v>88.494868871151652</c:v>
                </c:pt>
                <c:pt idx="7761">
                  <c:v>88.506271379703534</c:v>
                </c:pt>
                <c:pt idx="7762">
                  <c:v>88.517673888255416</c:v>
                </c:pt>
                <c:pt idx="7763">
                  <c:v>88.529076396807298</c:v>
                </c:pt>
                <c:pt idx="7764">
                  <c:v>88.54047890535918</c:v>
                </c:pt>
                <c:pt idx="7765">
                  <c:v>88.551881413911062</c:v>
                </c:pt>
                <c:pt idx="7766">
                  <c:v>88.563283922462944</c:v>
                </c:pt>
                <c:pt idx="7767">
                  <c:v>88.574686431014825</c:v>
                </c:pt>
                <c:pt idx="7768">
                  <c:v>88.586088939566707</c:v>
                </c:pt>
                <c:pt idx="7769">
                  <c:v>88.597491448118575</c:v>
                </c:pt>
                <c:pt idx="7770">
                  <c:v>88.608893956670471</c:v>
                </c:pt>
                <c:pt idx="7771">
                  <c:v>88.620296465222353</c:v>
                </c:pt>
                <c:pt idx="7772">
                  <c:v>88.631698973774235</c:v>
                </c:pt>
                <c:pt idx="7773">
                  <c:v>88.643101482326117</c:v>
                </c:pt>
                <c:pt idx="7774">
                  <c:v>88.654503990877998</c:v>
                </c:pt>
                <c:pt idx="7775">
                  <c:v>88.665906499429866</c:v>
                </c:pt>
                <c:pt idx="7776">
                  <c:v>88.677309007981748</c:v>
                </c:pt>
                <c:pt idx="7777">
                  <c:v>88.68871151653363</c:v>
                </c:pt>
                <c:pt idx="7778">
                  <c:v>88.700114025085526</c:v>
                </c:pt>
                <c:pt idx="7779">
                  <c:v>88.711516533637408</c:v>
                </c:pt>
                <c:pt idx="7780">
                  <c:v>88.722919042189289</c:v>
                </c:pt>
                <c:pt idx="7781">
                  <c:v>88.734321550741157</c:v>
                </c:pt>
                <c:pt idx="7782">
                  <c:v>88.745724059293039</c:v>
                </c:pt>
                <c:pt idx="7783">
                  <c:v>88.757126567844921</c:v>
                </c:pt>
                <c:pt idx="7784">
                  <c:v>88.768529076396803</c:v>
                </c:pt>
                <c:pt idx="7785">
                  <c:v>88.779931584948685</c:v>
                </c:pt>
                <c:pt idx="7786">
                  <c:v>88.791334093500581</c:v>
                </c:pt>
                <c:pt idx="7787">
                  <c:v>88.802736602052462</c:v>
                </c:pt>
                <c:pt idx="7788">
                  <c:v>88.81413911060433</c:v>
                </c:pt>
                <c:pt idx="7789">
                  <c:v>88.825541619156212</c:v>
                </c:pt>
                <c:pt idx="7790">
                  <c:v>88.836944127708094</c:v>
                </c:pt>
                <c:pt idx="7791">
                  <c:v>88.848346636259976</c:v>
                </c:pt>
                <c:pt idx="7792">
                  <c:v>88.859749144811857</c:v>
                </c:pt>
                <c:pt idx="7793">
                  <c:v>88.871151653363739</c:v>
                </c:pt>
                <c:pt idx="7794">
                  <c:v>88.882554161915621</c:v>
                </c:pt>
                <c:pt idx="7795">
                  <c:v>88.893956670467503</c:v>
                </c:pt>
                <c:pt idx="7796">
                  <c:v>88.905359179019385</c:v>
                </c:pt>
                <c:pt idx="7797">
                  <c:v>88.916761687571267</c:v>
                </c:pt>
                <c:pt idx="7798">
                  <c:v>88.928164196123149</c:v>
                </c:pt>
                <c:pt idx="7799">
                  <c:v>88.93956670467503</c:v>
                </c:pt>
                <c:pt idx="7800">
                  <c:v>88.950969213226898</c:v>
                </c:pt>
                <c:pt idx="7801">
                  <c:v>88.962371721778794</c:v>
                </c:pt>
                <c:pt idx="7802">
                  <c:v>88.973774230330676</c:v>
                </c:pt>
                <c:pt idx="7803">
                  <c:v>88.985176738882558</c:v>
                </c:pt>
                <c:pt idx="7804">
                  <c:v>88.99657924743444</c:v>
                </c:pt>
                <c:pt idx="7805">
                  <c:v>89.007981755986322</c:v>
                </c:pt>
                <c:pt idx="7806">
                  <c:v>89.019384264538203</c:v>
                </c:pt>
                <c:pt idx="7807">
                  <c:v>89.030786773090071</c:v>
                </c:pt>
                <c:pt idx="7808">
                  <c:v>89.042189281641953</c:v>
                </c:pt>
                <c:pt idx="7809">
                  <c:v>89.053591790193849</c:v>
                </c:pt>
                <c:pt idx="7810">
                  <c:v>89.064994298745731</c:v>
                </c:pt>
                <c:pt idx="7811">
                  <c:v>89.076396807297613</c:v>
                </c:pt>
                <c:pt idx="7812">
                  <c:v>89.087799315849495</c:v>
                </c:pt>
                <c:pt idx="7813">
                  <c:v>89.099201824401362</c:v>
                </c:pt>
                <c:pt idx="7814">
                  <c:v>89.110604332953244</c:v>
                </c:pt>
                <c:pt idx="7815">
                  <c:v>89.122006841505126</c:v>
                </c:pt>
                <c:pt idx="7816">
                  <c:v>89.133409350057008</c:v>
                </c:pt>
                <c:pt idx="7817">
                  <c:v>89.144811858608904</c:v>
                </c:pt>
                <c:pt idx="7818">
                  <c:v>89.156214367160786</c:v>
                </c:pt>
                <c:pt idx="7819">
                  <c:v>89.167616875712653</c:v>
                </c:pt>
                <c:pt idx="7820">
                  <c:v>89.179019384264535</c:v>
                </c:pt>
                <c:pt idx="7821">
                  <c:v>89.190421892816417</c:v>
                </c:pt>
                <c:pt idx="7822">
                  <c:v>89.201824401368299</c:v>
                </c:pt>
                <c:pt idx="7823">
                  <c:v>89.213226909920181</c:v>
                </c:pt>
                <c:pt idx="7824">
                  <c:v>89.224629418472063</c:v>
                </c:pt>
                <c:pt idx="7825">
                  <c:v>89.236031927023944</c:v>
                </c:pt>
                <c:pt idx="7826">
                  <c:v>89.247434435575826</c:v>
                </c:pt>
                <c:pt idx="7827">
                  <c:v>89.258836944127708</c:v>
                </c:pt>
                <c:pt idx="7828">
                  <c:v>89.27023945267959</c:v>
                </c:pt>
                <c:pt idx="7829">
                  <c:v>89.281641961231472</c:v>
                </c:pt>
                <c:pt idx="7830">
                  <c:v>89.293044469783354</c:v>
                </c:pt>
                <c:pt idx="7831">
                  <c:v>89.304446978335235</c:v>
                </c:pt>
                <c:pt idx="7832">
                  <c:v>89.315849486887117</c:v>
                </c:pt>
                <c:pt idx="7833">
                  <c:v>89.327251995438999</c:v>
                </c:pt>
                <c:pt idx="7834">
                  <c:v>89.338654503990881</c:v>
                </c:pt>
                <c:pt idx="7835">
                  <c:v>89.350057012542763</c:v>
                </c:pt>
                <c:pt idx="7836">
                  <c:v>89.361459521094645</c:v>
                </c:pt>
                <c:pt idx="7837">
                  <c:v>89.372862029646527</c:v>
                </c:pt>
                <c:pt idx="7838">
                  <c:v>89.384264538198394</c:v>
                </c:pt>
                <c:pt idx="7839">
                  <c:v>89.395667046750276</c:v>
                </c:pt>
                <c:pt idx="7840">
                  <c:v>89.407069555302172</c:v>
                </c:pt>
                <c:pt idx="7841">
                  <c:v>89.418472063854054</c:v>
                </c:pt>
                <c:pt idx="7842">
                  <c:v>89.429874572405936</c:v>
                </c:pt>
                <c:pt idx="7843">
                  <c:v>89.441277080957818</c:v>
                </c:pt>
                <c:pt idx="7844">
                  <c:v>89.452679589509685</c:v>
                </c:pt>
                <c:pt idx="7845">
                  <c:v>89.464082098061567</c:v>
                </c:pt>
                <c:pt idx="7846">
                  <c:v>89.475484606613449</c:v>
                </c:pt>
                <c:pt idx="7847">
                  <c:v>89.486887115165331</c:v>
                </c:pt>
                <c:pt idx="7848">
                  <c:v>89.498289623717227</c:v>
                </c:pt>
                <c:pt idx="7849">
                  <c:v>89.509692132269109</c:v>
                </c:pt>
                <c:pt idx="7850">
                  <c:v>89.521094640820976</c:v>
                </c:pt>
                <c:pt idx="7851">
                  <c:v>89.532497149372858</c:v>
                </c:pt>
                <c:pt idx="7852">
                  <c:v>89.54389965792474</c:v>
                </c:pt>
                <c:pt idx="7853">
                  <c:v>89.555302166476622</c:v>
                </c:pt>
                <c:pt idx="7854">
                  <c:v>89.566704675028504</c:v>
                </c:pt>
                <c:pt idx="7855">
                  <c:v>89.578107183580386</c:v>
                </c:pt>
                <c:pt idx="7856">
                  <c:v>89.589509692132268</c:v>
                </c:pt>
                <c:pt idx="7857">
                  <c:v>89.600912200684149</c:v>
                </c:pt>
                <c:pt idx="7858">
                  <c:v>89.612314709236031</c:v>
                </c:pt>
                <c:pt idx="7859">
                  <c:v>89.623717217787913</c:v>
                </c:pt>
                <c:pt idx="7860">
                  <c:v>89.635119726339795</c:v>
                </c:pt>
                <c:pt idx="7861">
                  <c:v>89.646522234891677</c:v>
                </c:pt>
                <c:pt idx="7862">
                  <c:v>89.657924743443559</c:v>
                </c:pt>
                <c:pt idx="7863">
                  <c:v>89.669327251995441</c:v>
                </c:pt>
                <c:pt idx="7864">
                  <c:v>89.680729760547322</c:v>
                </c:pt>
                <c:pt idx="7865">
                  <c:v>89.692132269099204</c:v>
                </c:pt>
                <c:pt idx="7866">
                  <c:v>89.703534777651086</c:v>
                </c:pt>
                <c:pt idx="7867">
                  <c:v>89.714937286202968</c:v>
                </c:pt>
                <c:pt idx="7868">
                  <c:v>89.72633979475485</c:v>
                </c:pt>
                <c:pt idx="7869">
                  <c:v>89.737742303306717</c:v>
                </c:pt>
                <c:pt idx="7870">
                  <c:v>89.749144811858599</c:v>
                </c:pt>
                <c:pt idx="7871">
                  <c:v>89.760547320410495</c:v>
                </c:pt>
                <c:pt idx="7872">
                  <c:v>89.771949828962377</c:v>
                </c:pt>
                <c:pt idx="7873">
                  <c:v>89.783352337514259</c:v>
                </c:pt>
                <c:pt idx="7874">
                  <c:v>89.794754846066141</c:v>
                </c:pt>
                <c:pt idx="7875">
                  <c:v>89.806157354618023</c:v>
                </c:pt>
                <c:pt idx="7876">
                  <c:v>89.81755986316989</c:v>
                </c:pt>
                <c:pt idx="7877">
                  <c:v>89.828962371721772</c:v>
                </c:pt>
                <c:pt idx="7878">
                  <c:v>89.840364880273654</c:v>
                </c:pt>
                <c:pt idx="7879">
                  <c:v>89.85176738882555</c:v>
                </c:pt>
                <c:pt idx="7880">
                  <c:v>89.863169897377432</c:v>
                </c:pt>
                <c:pt idx="7881">
                  <c:v>89.874572405929314</c:v>
                </c:pt>
                <c:pt idx="7882">
                  <c:v>89.885974914481181</c:v>
                </c:pt>
                <c:pt idx="7883">
                  <c:v>89.897377423033063</c:v>
                </c:pt>
                <c:pt idx="7884">
                  <c:v>89.908779931584945</c:v>
                </c:pt>
                <c:pt idx="7885">
                  <c:v>89.920182440136827</c:v>
                </c:pt>
                <c:pt idx="7886">
                  <c:v>89.931584948688709</c:v>
                </c:pt>
                <c:pt idx="7887">
                  <c:v>89.942987457240591</c:v>
                </c:pt>
                <c:pt idx="7888">
                  <c:v>89.954389965792473</c:v>
                </c:pt>
                <c:pt idx="7889">
                  <c:v>89.965792474344354</c:v>
                </c:pt>
                <c:pt idx="7890">
                  <c:v>89.977194982896236</c:v>
                </c:pt>
                <c:pt idx="7891">
                  <c:v>89.988597491448118</c:v>
                </c:pt>
                <c:pt idx="7892">
                  <c:v>90</c:v>
                </c:pt>
                <c:pt idx="7893">
                  <c:v>90.011402508551882</c:v>
                </c:pt>
                <c:pt idx="7894">
                  <c:v>90.022805017103764</c:v>
                </c:pt>
                <c:pt idx="7895">
                  <c:v>90.034207525655646</c:v>
                </c:pt>
                <c:pt idx="7896">
                  <c:v>90.045610034207527</c:v>
                </c:pt>
                <c:pt idx="7897">
                  <c:v>90.057012542759409</c:v>
                </c:pt>
                <c:pt idx="7898">
                  <c:v>90.068415051311291</c:v>
                </c:pt>
                <c:pt idx="7899">
                  <c:v>90.079817559863173</c:v>
                </c:pt>
                <c:pt idx="7900">
                  <c:v>90.091220068415055</c:v>
                </c:pt>
                <c:pt idx="7901">
                  <c:v>90.102622576966922</c:v>
                </c:pt>
                <c:pt idx="7902">
                  <c:v>90.114025085518819</c:v>
                </c:pt>
                <c:pt idx="7903">
                  <c:v>90.1254275940707</c:v>
                </c:pt>
                <c:pt idx="7904">
                  <c:v>90.136830102622582</c:v>
                </c:pt>
                <c:pt idx="7905">
                  <c:v>90.148232611174464</c:v>
                </c:pt>
                <c:pt idx="7906">
                  <c:v>90.159635119726346</c:v>
                </c:pt>
                <c:pt idx="7907">
                  <c:v>90.171037628278214</c:v>
                </c:pt>
                <c:pt idx="7908">
                  <c:v>90.182440136830095</c:v>
                </c:pt>
                <c:pt idx="7909">
                  <c:v>90.193842645381977</c:v>
                </c:pt>
                <c:pt idx="7910">
                  <c:v>90.205245153933873</c:v>
                </c:pt>
                <c:pt idx="7911">
                  <c:v>90.216647662485755</c:v>
                </c:pt>
                <c:pt idx="7912">
                  <c:v>90.228050171037637</c:v>
                </c:pt>
                <c:pt idx="7913">
                  <c:v>90.239452679589505</c:v>
                </c:pt>
                <c:pt idx="7914">
                  <c:v>90.250855188141387</c:v>
                </c:pt>
                <c:pt idx="7915">
                  <c:v>90.262257696693268</c:v>
                </c:pt>
                <c:pt idx="7916">
                  <c:v>90.27366020524515</c:v>
                </c:pt>
                <c:pt idx="7917">
                  <c:v>90.285062713797032</c:v>
                </c:pt>
                <c:pt idx="7918">
                  <c:v>90.296465222348914</c:v>
                </c:pt>
                <c:pt idx="7919">
                  <c:v>90.307867730900796</c:v>
                </c:pt>
                <c:pt idx="7920">
                  <c:v>90.319270239452678</c:v>
                </c:pt>
                <c:pt idx="7921">
                  <c:v>90.330672748004559</c:v>
                </c:pt>
                <c:pt idx="7922">
                  <c:v>90.342075256556441</c:v>
                </c:pt>
                <c:pt idx="7923">
                  <c:v>90.353477765108323</c:v>
                </c:pt>
                <c:pt idx="7924">
                  <c:v>90.364880273660205</c:v>
                </c:pt>
                <c:pt idx="7925">
                  <c:v>90.376282782212087</c:v>
                </c:pt>
                <c:pt idx="7926">
                  <c:v>90.387685290763969</c:v>
                </c:pt>
                <c:pt idx="7927">
                  <c:v>90.399087799315851</c:v>
                </c:pt>
                <c:pt idx="7928">
                  <c:v>90.410490307867732</c:v>
                </c:pt>
                <c:pt idx="7929">
                  <c:v>90.421892816419614</c:v>
                </c:pt>
                <c:pt idx="7930">
                  <c:v>90.433295324971496</c:v>
                </c:pt>
                <c:pt idx="7931">
                  <c:v>90.444697833523378</c:v>
                </c:pt>
                <c:pt idx="7932">
                  <c:v>90.456100342075246</c:v>
                </c:pt>
                <c:pt idx="7933">
                  <c:v>90.467502850627142</c:v>
                </c:pt>
                <c:pt idx="7934">
                  <c:v>90.478905359179024</c:v>
                </c:pt>
                <c:pt idx="7935">
                  <c:v>90.490307867730905</c:v>
                </c:pt>
                <c:pt idx="7936">
                  <c:v>90.501710376282787</c:v>
                </c:pt>
                <c:pt idx="7937">
                  <c:v>90.513112884834669</c:v>
                </c:pt>
                <c:pt idx="7938">
                  <c:v>90.524515393386537</c:v>
                </c:pt>
                <c:pt idx="7939">
                  <c:v>90.535917901938419</c:v>
                </c:pt>
                <c:pt idx="7940">
                  <c:v>90.5473204104903</c:v>
                </c:pt>
                <c:pt idx="7941">
                  <c:v>90.558722919042197</c:v>
                </c:pt>
                <c:pt idx="7942">
                  <c:v>90.570125427594078</c:v>
                </c:pt>
                <c:pt idx="7943">
                  <c:v>90.58152793614596</c:v>
                </c:pt>
                <c:pt idx="7944">
                  <c:v>90.592930444697842</c:v>
                </c:pt>
                <c:pt idx="7945">
                  <c:v>90.60433295324971</c:v>
                </c:pt>
                <c:pt idx="7946">
                  <c:v>90.615735461801592</c:v>
                </c:pt>
                <c:pt idx="7947">
                  <c:v>90.627137970353473</c:v>
                </c:pt>
                <c:pt idx="7948">
                  <c:v>90.638540478905355</c:v>
                </c:pt>
                <c:pt idx="7949">
                  <c:v>90.649942987457237</c:v>
                </c:pt>
                <c:pt idx="7950">
                  <c:v>90.661345496009133</c:v>
                </c:pt>
                <c:pt idx="7951">
                  <c:v>90.672748004561001</c:v>
                </c:pt>
                <c:pt idx="7952">
                  <c:v>90.684150513112883</c:v>
                </c:pt>
                <c:pt idx="7953">
                  <c:v>90.695553021664765</c:v>
                </c:pt>
                <c:pt idx="7954">
                  <c:v>90.706955530216646</c:v>
                </c:pt>
                <c:pt idx="7955">
                  <c:v>90.718358038768528</c:v>
                </c:pt>
                <c:pt idx="7956">
                  <c:v>90.72976054732041</c:v>
                </c:pt>
                <c:pt idx="7957">
                  <c:v>90.741163055872292</c:v>
                </c:pt>
                <c:pt idx="7958">
                  <c:v>90.752565564424174</c:v>
                </c:pt>
                <c:pt idx="7959">
                  <c:v>90.763968072976056</c:v>
                </c:pt>
                <c:pt idx="7960">
                  <c:v>90.775370581527937</c:v>
                </c:pt>
                <c:pt idx="7961">
                  <c:v>90.786773090079819</c:v>
                </c:pt>
                <c:pt idx="7962">
                  <c:v>90.798175598631701</c:v>
                </c:pt>
                <c:pt idx="7963">
                  <c:v>90.809578107183569</c:v>
                </c:pt>
                <c:pt idx="7964">
                  <c:v>90.820980615735465</c:v>
                </c:pt>
                <c:pt idx="7965">
                  <c:v>90.832383124287347</c:v>
                </c:pt>
                <c:pt idx="7966">
                  <c:v>90.843785632839229</c:v>
                </c:pt>
                <c:pt idx="7967">
                  <c:v>90.85518814139111</c:v>
                </c:pt>
                <c:pt idx="7968">
                  <c:v>90.866590649942992</c:v>
                </c:pt>
                <c:pt idx="7969">
                  <c:v>90.877993158494874</c:v>
                </c:pt>
                <c:pt idx="7970">
                  <c:v>90.889395667046742</c:v>
                </c:pt>
                <c:pt idx="7971">
                  <c:v>90.900798175598624</c:v>
                </c:pt>
                <c:pt idx="7972">
                  <c:v>90.91220068415052</c:v>
                </c:pt>
                <c:pt idx="7973">
                  <c:v>90.923603192702402</c:v>
                </c:pt>
                <c:pt idx="7974">
                  <c:v>90.935005701254283</c:v>
                </c:pt>
                <c:pt idx="7975">
                  <c:v>90.946408209806165</c:v>
                </c:pt>
                <c:pt idx="7976">
                  <c:v>90.957810718358033</c:v>
                </c:pt>
                <c:pt idx="7977">
                  <c:v>90.969213226909915</c:v>
                </c:pt>
                <c:pt idx="7978">
                  <c:v>90.980615735461797</c:v>
                </c:pt>
                <c:pt idx="7979">
                  <c:v>90.992018244013678</c:v>
                </c:pt>
                <c:pt idx="7980">
                  <c:v>91.00342075256556</c:v>
                </c:pt>
                <c:pt idx="7981">
                  <c:v>91.014823261117456</c:v>
                </c:pt>
                <c:pt idx="7982">
                  <c:v>91.026225769669324</c:v>
                </c:pt>
                <c:pt idx="7983">
                  <c:v>91.037628278221206</c:v>
                </c:pt>
                <c:pt idx="7984">
                  <c:v>91.049030786773088</c:v>
                </c:pt>
                <c:pt idx="7985">
                  <c:v>91.06043329532497</c:v>
                </c:pt>
                <c:pt idx="7986">
                  <c:v>91.071835803876851</c:v>
                </c:pt>
                <c:pt idx="7987">
                  <c:v>91.083238312428733</c:v>
                </c:pt>
                <c:pt idx="7988">
                  <c:v>91.094640820980615</c:v>
                </c:pt>
                <c:pt idx="7989">
                  <c:v>91.106043329532497</c:v>
                </c:pt>
                <c:pt idx="7990">
                  <c:v>91.117445838084379</c:v>
                </c:pt>
                <c:pt idx="7991">
                  <c:v>91.128848346636261</c:v>
                </c:pt>
                <c:pt idx="7992">
                  <c:v>91.140250855188143</c:v>
                </c:pt>
                <c:pt idx="7993">
                  <c:v>91.151653363740024</c:v>
                </c:pt>
                <c:pt idx="7994">
                  <c:v>91.163055872291906</c:v>
                </c:pt>
                <c:pt idx="7995">
                  <c:v>91.174458380843788</c:v>
                </c:pt>
                <c:pt idx="7996">
                  <c:v>91.18586088939567</c:v>
                </c:pt>
                <c:pt idx="7997">
                  <c:v>91.197263397947552</c:v>
                </c:pt>
                <c:pt idx="7998">
                  <c:v>91.208665906499434</c:v>
                </c:pt>
                <c:pt idx="7999">
                  <c:v>91.220068415051315</c:v>
                </c:pt>
                <c:pt idx="8000">
                  <c:v>91.231470923603197</c:v>
                </c:pt>
                <c:pt idx="8001">
                  <c:v>91.242873432155065</c:v>
                </c:pt>
                <c:pt idx="8002">
                  <c:v>91.254275940706947</c:v>
                </c:pt>
                <c:pt idx="8003">
                  <c:v>91.265678449258843</c:v>
                </c:pt>
                <c:pt idx="8004">
                  <c:v>91.277080957810725</c:v>
                </c:pt>
                <c:pt idx="8005">
                  <c:v>91.288483466362607</c:v>
                </c:pt>
                <c:pt idx="8006">
                  <c:v>91.299885974914488</c:v>
                </c:pt>
                <c:pt idx="8007">
                  <c:v>91.311288483466356</c:v>
                </c:pt>
                <c:pt idx="8008">
                  <c:v>91.322690992018238</c:v>
                </c:pt>
                <c:pt idx="8009">
                  <c:v>91.33409350057012</c:v>
                </c:pt>
                <c:pt idx="8010">
                  <c:v>91.345496009122002</c:v>
                </c:pt>
                <c:pt idx="8011">
                  <c:v>91.356898517673883</c:v>
                </c:pt>
                <c:pt idx="8012">
                  <c:v>91.36830102622578</c:v>
                </c:pt>
                <c:pt idx="8013">
                  <c:v>91.379703534777661</c:v>
                </c:pt>
                <c:pt idx="8014">
                  <c:v>91.391106043329529</c:v>
                </c:pt>
                <c:pt idx="8015">
                  <c:v>91.402508551881411</c:v>
                </c:pt>
                <c:pt idx="8016">
                  <c:v>91.413911060433293</c:v>
                </c:pt>
                <c:pt idx="8017">
                  <c:v>91.425313568985175</c:v>
                </c:pt>
                <c:pt idx="8018">
                  <c:v>91.436716077537056</c:v>
                </c:pt>
                <c:pt idx="8019">
                  <c:v>91.448118586088938</c:v>
                </c:pt>
                <c:pt idx="8020">
                  <c:v>91.45952109464082</c:v>
                </c:pt>
                <c:pt idx="8021">
                  <c:v>91.470923603192702</c:v>
                </c:pt>
                <c:pt idx="8022">
                  <c:v>91.482326111744584</c:v>
                </c:pt>
                <c:pt idx="8023">
                  <c:v>91.493728620296466</c:v>
                </c:pt>
                <c:pt idx="8024">
                  <c:v>91.505131128848348</c:v>
                </c:pt>
                <c:pt idx="8025">
                  <c:v>91.516533637400229</c:v>
                </c:pt>
                <c:pt idx="8026">
                  <c:v>91.527936145952111</c:v>
                </c:pt>
                <c:pt idx="8027">
                  <c:v>91.539338654503993</c:v>
                </c:pt>
                <c:pt idx="8028">
                  <c:v>91.550741163055875</c:v>
                </c:pt>
                <c:pt idx="8029">
                  <c:v>91.562143671607757</c:v>
                </c:pt>
                <c:pt idx="8030">
                  <c:v>91.573546180159639</c:v>
                </c:pt>
                <c:pt idx="8031">
                  <c:v>91.584948688711521</c:v>
                </c:pt>
                <c:pt idx="8032">
                  <c:v>91.596351197263388</c:v>
                </c:pt>
                <c:pt idx="8033">
                  <c:v>91.60775370581527</c:v>
                </c:pt>
                <c:pt idx="8034">
                  <c:v>91.619156214367166</c:v>
                </c:pt>
                <c:pt idx="8035">
                  <c:v>91.630558722919048</c:v>
                </c:pt>
                <c:pt idx="8036">
                  <c:v>91.64196123147093</c:v>
                </c:pt>
                <c:pt idx="8037">
                  <c:v>91.653363740022812</c:v>
                </c:pt>
                <c:pt idx="8038">
                  <c:v>91.664766248574693</c:v>
                </c:pt>
                <c:pt idx="8039">
                  <c:v>91.676168757126561</c:v>
                </c:pt>
                <c:pt idx="8040">
                  <c:v>91.687571265678443</c:v>
                </c:pt>
                <c:pt idx="8041">
                  <c:v>91.698973774230325</c:v>
                </c:pt>
                <c:pt idx="8042">
                  <c:v>91.710376282782207</c:v>
                </c:pt>
                <c:pt idx="8043">
                  <c:v>91.721778791334103</c:v>
                </c:pt>
                <c:pt idx="8044">
                  <c:v>91.733181299885985</c:v>
                </c:pt>
                <c:pt idx="8045">
                  <c:v>91.744583808437852</c:v>
                </c:pt>
                <c:pt idx="8046">
                  <c:v>91.755986316989734</c:v>
                </c:pt>
                <c:pt idx="8047">
                  <c:v>91.767388825541616</c:v>
                </c:pt>
                <c:pt idx="8048">
                  <c:v>91.778791334093498</c:v>
                </c:pt>
                <c:pt idx="8049">
                  <c:v>91.79019384264538</c:v>
                </c:pt>
                <c:pt idx="8050">
                  <c:v>91.801596351197261</c:v>
                </c:pt>
                <c:pt idx="8051">
                  <c:v>91.812998859749143</c:v>
                </c:pt>
                <c:pt idx="8052">
                  <c:v>91.824401368301025</c:v>
                </c:pt>
                <c:pt idx="8053">
                  <c:v>91.835803876852907</c:v>
                </c:pt>
                <c:pt idx="8054">
                  <c:v>91.847206385404789</c:v>
                </c:pt>
                <c:pt idx="8055">
                  <c:v>91.858608893956671</c:v>
                </c:pt>
                <c:pt idx="8056">
                  <c:v>91.870011402508553</c:v>
                </c:pt>
                <c:pt idx="8057">
                  <c:v>91.881413911060434</c:v>
                </c:pt>
                <c:pt idx="8058">
                  <c:v>91.892816419612316</c:v>
                </c:pt>
                <c:pt idx="8059">
                  <c:v>91.904218928164198</c:v>
                </c:pt>
                <c:pt idx="8060">
                  <c:v>91.91562143671608</c:v>
                </c:pt>
                <c:pt idx="8061">
                  <c:v>91.927023945267962</c:v>
                </c:pt>
                <c:pt idx="8062">
                  <c:v>91.938426453819844</c:v>
                </c:pt>
                <c:pt idx="8063">
                  <c:v>91.949828962371726</c:v>
                </c:pt>
                <c:pt idx="8064">
                  <c:v>91.961231470923593</c:v>
                </c:pt>
                <c:pt idx="8065">
                  <c:v>91.972633979475489</c:v>
                </c:pt>
                <c:pt idx="8066">
                  <c:v>91.984036488027371</c:v>
                </c:pt>
                <c:pt idx="8067">
                  <c:v>91.995438996579253</c:v>
                </c:pt>
                <c:pt idx="8068">
                  <c:v>92.006841505131135</c:v>
                </c:pt>
                <c:pt idx="8069">
                  <c:v>92.018244013683017</c:v>
                </c:pt>
                <c:pt idx="8070">
                  <c:v>92.029646522234884</c:v>
                </c:pt>
                <c:pt idx="8071">
                  <c:v>92.041049030786766</c:v>
                </c:pt>
                <c:pt idx="8072">
                  <c:v>92.052451539338648</c:v>
                </c:pt>
                <c:pt idx="8073">
                  <c:v>92.06385404789053</c:v>
                </c:pt>
                <c:pt idx="8074">
                  <c:v>92.075256556442426</c:v>
                </c:pt>
                <c:pt idx="8075">
                  <c:v>92.086659064994308</c:v>
                </c:pt>
                <c:pt idx="8076">
                  <c:v>92.098061573546175</c:v>
                </c:pt>
                <c:pt idx="8077">
                  <c:v>92.109464082098057</c:v>
                </c:pt>
                <c:pt idx="8078">
                  <c:v>92.120866590649939</c:v>
                </c:pt>
                <c:pt idx="8079">
                  <c:v>92.132269099201821</c:v>
                </c:pt>
                <c:pt idx="8080">
                  <c:v>92.143671607753703</c:v>
                </c:pt>
                <c:pt idx="8081">
                  <c:v>92.155074116305585</c:v>
                </c:pt>
                <c:pt idx="8082">
                  <c:v>92.166476624857481</c:v>
                </c:pt>
                <c:pt idx="8083">
                  <c:v>92.177879133409348</c:v>
                </c:pt>
                <c:pt idx="8084">
                  <c:v>92.18928164196123</c:v>
                </c:pt>
                <c:pt idx="8085">
                  <c:v>92.200684150513112</c:v>
                </c:pt>
                <c:pt idx="8086">
                  <c:v>92.212086659064994</c:v>
                </c:pt>
                <c:pt idx="8087">
                  <c:v>92.223489167616876</c:v>
                </c:pt>
                <c:pt idx="8088">
                  <c:v>92.234891676168758</c:v>
                </c:pt>
                <c:pt idx="8089">
                  <c:v>92.246294184720639</c:v>
                </c:pt>
                <c:pt idx="8090">
                  <c:v>92.257696693272521</c:v>
                </c:pt>
                <c:pt idx="8091">
                  <c:v>92.269099201824403</c:v>
                </c:pt>
                <c:pt idx="8092">
                  <c:v>92.280501710376285</c:v>
                </c:pt>
                <c:pt idx="8093">
                  <c:v>92.291904218928167</c:v>
                </c:pt>
                <c:pt idx="8094">
                  <c:v>92.303306727480049</c:v>
                </c:pt>
                <c:pt idx="8095">
                  <c:v>92.314709236031916</c:v>
                </c:pt>
                <c:pt idx="8096">
                  <c:v>92.326111744583812</c:v>
                </c:pt>
                <c:pt idx="8097">
                  <c:v>92.337514253135694</c:v>
                </c:pt>
                <c:pt idx="8098">
                  <c:v>92.348916761687576</c:v>
                </c:pt>
                <c:pt idx="8099">
                  <c:v>92.360319270239458</c:v>
                </c:pt>
                <c:pt idx="8100">
                  <c:v>92.37172177879134</c:v>
                </c:pt>
                <c:pt idx="8101">
                  <c:v>92.383124287343207</c:v>
                </c:pt>
                <c:pt idx="8102">
                  <c:v>92.394526795895089</c:v>
                </c:pt>
                <c:pt idx="8103">
                  <c:v>92.405929304446971</c:v>
                </c:pt>
                <c:pt idx="8104">
                  <c:v>92.417331812998853</c:v>
                </c:pt>
                <c:pt idx="8105">
                  <c:v>92.428734321550749</c:v>
                </c:pt>
                <c:pt idx="8106">
                  <c:v>92.440136830102631</c:v>
                </c:pt>
                <c:pt idx="8107">
                  <c:v>92.451539338654513</c:v>
                </c:pt>
                <c:pt idx="8108">
                  <c:v>92.46294184720638</c:v>
                </c:pt>
                <c:pt idx="8109">
                  <c:v>92.474344355758262</c:v>
                </c:pt>
                <c:pt idx="8110">
                  <c:v>92.485746864310144</c:v>
                </c:pt>
                <c:pt idx="8111">
                  <c:v>92.497149372862026</c:v>
                </c:pt>
                <c:pt idx="8112">
                  <c:v>92.508551881413908</c:v>
                </c:pt>
                <c:pt idx="8113">
                  <c:v>92.519954389965804</c:v>
                </c:pt>
                <c:pt idx="8114">
                  <c:v>92.531356898517672</c:v>
                </c:pt>
                <c:pt idx="8115">
                  <c:v>92.542759407069553</c:v>
                </c:pt>
                <c:pt idx="8116">
                  <c:v>92.554161915621435</c:v>
                </c:pt>
                <c:pt idx="8117">
                  <c:v>92.565564424173317</c:v>
                </c:pt>
                <c:pt idx="8118">
                  <c:v>92.576966932725199</c:v>
                </c:pt>
                <c:pt idx="8119">
                  <c:v>92.588369441277081</c:v>
                </c:pt>
                <c:pt idx="8120">
                  <c:v>92.599771949828963</c:v>
                </c:pt>
                <c:pt idx="8121">
                  <c:v>92.611174458380844</c:v>
                </c:pt>
                <c:pt idx="8122">
                  <c:v>92.622576966932726</c:v>
                </c:pt>
                <c:pt idx="8123">
                  <c:v>92.633979475484608</c:v>
                </c:pt>
                <c:pt idx="8124">
                  <c:v>92.64538198403649</c:v>
                </c:pt>
                <c:pt idx="8125">
                  <c:v>92.656784492588372</c:v>
                </c:pt>
                <c:pt idx="8126">
                  <c:v>92.66818700114024</c:v>
                </c:pt>
                <c:pt idx="8127">
                  <c:v>92.679589509692136</c:v>
                </c:pt>
                <c:pt idx="8128">
                  <c:v>92.690992018244017</c:v>
                </c:pt>
                <c:pt idx="8129">
                  <c:v>92.702394526795899</c:v>
                </c:pt>
                <c:pt idx="8130">
                  <c:v>92.713797035347781</c:v>
                </c:pt>
                <c:pt idx="8131">
                  <c:v>92.725199543899663</c:v>
                </c:pt>
                <c:pt idx="8132">
                  <c:v>92.736602052451545</c:v>
                </c:pt>
                <c:pt idx="8133">
                  <c:v>92.748004561003413</c:v>
                </c:pt>
                <c:pt idx="8134">
                  <c:v>92.759407069555294</c:v>
                </c:pt>
                <c:pt idx="8135">
                  <c:v>92.770809578107176</c:v>
                </c:pt>
                <c:pt idx="8136">
                  <c:v>92.782212086659072</c:v>
                </c:pt>
                <c:pt idx="8137">
                  <c:v>92.793614595210954</c:v>
                </c:pt>
                <c:pt idx="8138">
                  <c:v>92.805017103762836</c:v>
                </c:pt>
                <c:pt idx="8139">
                  <c:v>92.816419612314704</c:v>
                </c:pt>
                <c:pt idx="8140">
                  <c:v>92.827822120866585</c:v>
                </c:pt>
                <c:pt idx="8141">
                  <c:v>92.839224629418467</c:v>
                </c:pt>
                <c:pt idx="8142">
                  <c:v>92.850627137970349</c:v>
                </c:pt>
                <c:pt idx="8143">
                  <c:v>92.862029646522231</c:v>
                </c:pt>
                <c:pt idx="8144">
                  <c:v>92.873432155074127</c:v>
                </c:pt>
                <c:pt idx="8145">
                  <c:v>92.884834663625995</c:v>
                </c:pt>
                <c:pt idx="8146">
                  <c:v>92.896237172177877</c:v>
                </c:pt>
                <c:pt idx="8147">
                  <c:v>92.907639680729758</c:v>
                </c:pt>
                <c:pt idx="8148">
                  <c:v>92.91904218928164</c:v>
                </c:pt>
                <c:pt idx="8149">
                  <c:v>92.930444697833522</c:v>
                </c:pt>
                <c:pt idx="8150">
                  <c:v>92.941847206385404</c:v>
                </c:pt>
                <c:pt idx="8151">
                  <c:v>92.953249714937286</c:v>
                </c:pt>
                <c:pt idx="8152">
                  <c:v>92.964652223489168</c:v>
                </c:pt>
                <c:pt idx="8153">
                  <c:v>92.97605473204105</c:v>
                </c:pt>
                <c:pt idx="8154">
                  <c:v>92.987457240592931</c:v>
                </c:pt>
                <c:pt idx="8155">
                  <c:v>92.998859749144813</c:v>
                </c:pt>
                <c:pt idx="8156">
                  <c:v>93.010262257696695</c:v>
                </c:pt>
                <c:pt idx="8157">
                  <c:v>93.021664766248577</c:v>
                </c:pt>
                <c:pt idx="8158">
                  <c:v>93.033067274800459</c:v>
                </c:pt>
                <c:pt idx="8159">
                  <c:v>93.044469783352341</c:v>
                </c:pt>
                <c:pt idx="8160">
                  <c:v>93.055872291904222</c:v>
                </c:pt>
                <c:pt idx="8161">
                  <c:v>93.067274800456104</c:v>
                </c:pt>
                <c:pt idx="8162">
                  <c:v>93.078677309007986</c:v>
                </c:pt>
                <c:pt idx="8163">
                  <c:v>93.090079817559868</c:v>
                </c:pt>
                <c:pt idx="8164">
                  <c:v>93.101482326111736</c:v>
                </c:pt>
                <c:pt idx="8165">
                  <c:v>93.112884834663618</c:v>
                </c:pt>
                <c:pt idx="8166">
                  <c:v>93.124287343215499</c:v>
                </c:pt>
                <c:pt idx="8167">
                  <c:v>93.135689851767395</c:v>
                </c:pt>
                <c:pt idx="8168">
                  <c:v>93.147092360319277</c:v>
                </c:pt>
                <c:pt idx="8169">
                  <c:v>93.158494868871159</c:v>
                </c:pt>
                <c:pt idx="8170">
                  <c:v>93.169897377423027</c:v>
                </c:pt>
                <c:pt idx="8171">
                  <c:v>93.181299885974909</c:v>
                </c:pt>
                <c:pt idx="8172">
                  <c:v>93.19270239452679</c:v>
                </c:pt>
                <c:pt idx="8173">
                  <c:v>93.204104903078672</c:v>
                </c:pt>
                <c:pt idx="8174">
                  <c:v>93.215507411630554</c:v>
                </c:pt>
                <c:pt idx="8175">
                  <c:v>93.22690992018245</c:v>
                </c:pt>
                <c:pt idx="8176">
                  <c:v>93.238312428734332</c:v>
                </c:pt>
                <c:pt idx="8177">
                  <c:v>93.2497149372862</c:v>
                </c:pt>
                <c:pt idx="8178">
                  <c:v>93.261117445838082</c:v>
                </c:pt>
                <c:pt idx="8179">
                  <c:v>93.272519954389963</c:v>
                </c:pt>
                <c:pt idx="8180">
                  <c:v>93.283922462941845</c:v>
                </c:pt>
                <c:pt idx="8181">
                  <c:v>93.295324971493727</c:v>
                </c:pt>
                <c:pt idx="8182">
                  <c:v>93.306727480045609</c:v>
                </c:pt>
                <c:pt idx="8183">
                  <c:v>93.318129988597491</c:v>
                </c:pt>
                <c:pt idx="8184">
                  <c:v>93.329532497149373</c:v>
                </c:pt>
                <c:pt idx="8185">
                  <c:v>93.340935005701255</c:v>
                </c:pt>
                <c:pt idx="8186">
                  <c:v>93.352337514253136</c:v>
                </c:pt>
                <c:pt idx="8187">
                  <c:v>93.363740022805018</c:v>
                </c:pt>
                <c:pt idx="8188">
                  <c:v>93.3751425313569</c:v>
                </c:pt>
                <c:pt idx="8189">
                  <c:v>93.386545039908782</c:v>
                </c:pt>
                <c:pt idx="8190">
                  <c:v>93.397947548460664</c:v>
                </c:pt>
                <c:pt idx="8191">
                  <c:v>93.409350057012546</c:v>
                </c:pt>
                <c:pt idx="8192">
                  <c:v>93.420752565564428</c:v>
                </c:pt>
                <c:pt idx="8193">
                  <c:v>93.432155074116309</c:v>
                </c:pt>
                <c:pt idx="8194">
                  <c:v>93.443557582668191</c:v>
                </c:pt>
                <c:pt idx="8195">
                  <c:v>93.454960091220059</c:v>
                </c:pt>
                <c:pt idx="8196">
                  <c:v>93.466362599771941</c:v>
                </c:pt>
                <c:pt idx="8197">
                  <c:v>93.477765108323823</c:v>
                </c:pt>
                <c:pt idx="8198">
                  <c:v>93.489167616875719</c:v>
                </c:pt>
                <c:pt idx="8199">
                  <c:v>93.5005701254276</c:v>
                </c:pt>
                <c:pt idx="8200">
                  <c:v>93.511972633979482</c:v>
                </c:pt>
                <c:pt idx="8201">
                  <c:v>93.523375142531364</c:v>
                </c:pt>
                <c:pt idx="8202">
                  <c:v>93.534777651083232</c:v>
                </c:pt>
                <c:pt idx="8203">
                  <c:v>93.546180159635114</c:v>
                </c:pt>
                <c:pt idx="8204">
                  <c:v>93.557582668186996</c:v>
                </c:pt>
                <c:pt idx="8205">
                  <c:v>93.568985176738877</c:v>
                </c:pt>
                <c:pt idx="8206">
                  <c:v>93.580387685290773</c:v>
                </c:pt>
                <c:pt idx="8207">
                  <c:v>93.591790193842655</c:v>
                </c:pt>
                <c:pt idx="8208">
                  <c:v>93.603192702394523</c:v>
                </c:pt>
                <c:pt idx="8209">
                  <c:v>93.614595210946405</c:v>
                </c:pt>
                <c:pt idx="8210">
                  <c:v>93.625997719498287</c:v>
                </c:pt>
                <c:pt idx="8211">
                  <c:v>93.637400228050168</c:v>
                </c:pt>
                <c:pt idx="8212">
                  <c:v>93.64880273660205</c:v>
                </c:pt>
                <c:pt idx="8213">
                  <c:v>93.660205245153932</c:v>
                </c:pt>
                <c:pt idx="8214">
                  <c:v>93.671607753705814</c:v>
                </c:pt>
                <c:pt idx="8215">
                  <c:v>93.683010262257696</c:v>
                </c:pt>
                <c:pt idx="8216">
                  <c:v>93.694412770809578</c:v>
                </c:pt>
                <c:pt idx="8217">
                  <c:v>93.70581527936146</c:v>
                </c:pt>
                <c:pt idx="8218">
                  <c:v>93.717217787913341</c:v>
                </c:pt>
                <c:pt idx="8219">
                  <c:v>93.728620296465223</c:v>
                </c:pt>
                <c:pt idx="8220">
                  <c:v>93.740022805017105</c:v>
                </c:pt>
                <c:pt idx="8221">
                  <c:v>93.751425313568987</c:v>
                </c:pt>
                <c:pt idx="8222">
                  <c:v>93.762827822120869</c:v>
                </c:pt>
                <c:pt idx="8223">
                  <c:v>93.774230330672751</c:v>
                </c:pt>
                <c:pt idx="8224">
                  <c:v>93.785632839224633</c:v>
                </c:pt>
                <c:pt idx="8225">
                  <c:v>93.797035347776514</c:v>
                </c:pt>
                <c:pt idx="8226">
                  <c:v>93.808437856328396</c:v>
                </c:pt>
                <c:pt idx="8227">
                  <c:v>93.819840364880264</c:v>
                </c:pt>
                <c:pt idx="8228">
                  <c:v>93.831242873432146</c:v>
                </c:pt>
                <c:pt idx="8229">
                  <c:v>93.842645381984042</c:v>
                </c:pt>
                <c:pt idx="8230">
                  <c:v>93.854047890535924</c:v>
                </c:pt>
                <c:pt idx="8231">
                  <c:v>93.865450399087806</c:v>
                </c:pt>
                <c:pt idx="8232">
                  <c:v>93.876852907639687</c:v>
                </c:pt>
                <c:pt idx="8233">
                  <c:v>93.888255416191555</c:v>
                </c:pt>
                <c:pt idx="8234">
                  <c:v>93.899657924743437</c:v>
                </c:pt>
                <c:pt idx="8235">
                  <c:v>93.911060433295319</c:v>
                </c:pt>
                <c:pt idx="8236">
                  <c:v>93.922462941847201</c:v>
                </c:pt>
                <c:pt idx="8237">
                  <c:v>93.933865450399097</c:v>
                </c:pt>
                <c:pt idx="8238">
                  <c:v>93.945267958950978</c:v>
                </c:pt>
                <c:pt idx="8239">
                  <c:v>93.956670467502846</c:v>
                </c:pt>
                <c:pt idx="8240">
                  <c:v>93.968072976054728</c:v>
                </c:pt>
                <c:pt idx="8241">
                  <c:v>93.97947548460661</c:v>
                </c:pt>
                <c:pt idx="8242">
                  <c:v>93.990877993158492</c:v>
                </c:pt>
                <c:pt idx="8243">
                  <c:v>94.002280501710374</c:v>
                </c:pt>
                <c:pt idx="8244">
                  <c:v>94.013683010262255</c:v>
                </c:pt>
                <c:pt idx="8245">
                  <c:v>94.025085518814137</c:v>
                </c:pt>
                <c:pt idx="8246">
                  <c:v>94.036488027366019</c:v>
                </c:pt>
                <c:pt idx="8247">
                  <c:v>94.047890535917901</c:v>
                </c:pt>
                <c:pt idx="8248">
                  <c:v>94.059293044469783</c:v>
                </c:pt>
                <c:pt idx="8249">
                  <c:v>94.070695553021665</c:v>
                </c:pt>
                <c:pt idx="8250">
                  <c:v>94.082098061573546</c:v>
                </c:pt>
                <c:pt idx="8251">
                  <c:v>94.093500570125428</c:v>
                </c:pt>
                <c:pt idx="8252">
                  <c:v>94.10490307867731</c:v>
                </c:pt>
                <c:pt idx="8253">
                  <c:v>94.116305587229192</c:v>
                </c:pt>
                <c:pt idx="8254">
                  <c:v>94.127708095781074</c:v>
                </c:pt>
                <c:pt idx="8255">
                  <c:v>94.139110604332956</c:v>
                </c:pt>
                <c:pt idx="8256">
                  <c:v>94.150513112884838</c:v>
                </c:pt>
                <c:pt idx="8257">
                  <c:v>94.161915621436719</c:v>
                </c:pt>
                <c:pt idx="8258">
                  <c:v>94.173318129988587</c:v>
                </c:pt>
                <c:pt idx="8259">
                  <c:v>94.184720638540469</c:v>
                </c:pt>
                <c:pt idx="8260">
                  <c:v>94.196123147092365</c:v>
                </c:pt>
                <c:pt idx="8261">
                  <c:v>94.207525655644247</c:v>
                </c:pt>
                <c:pt idx="8262">
                  <c:v>94.218928164196129</c:v>
                </c:pt>
                <c:pt idx="8263">
                  <c:v>94.230330672748011</c:v>
                </c:pt>
                <c:pt idx="8264">
                  <c:v>94.241733181299892</c:v>
                </c:pt>
                <c:pt idx="8265">
                  <c:v>94.25313568985176</c:v>
                </c:pt>
                <c:pt idx="8266">
                  <c:v>94.264538198403642</c:v>
                </c:pt>
                <c:pt idx="8267">
                  <c:v>94.275940706955524</c:v>
                </c:pt>
                <c:pt idx="8268">
                  <c:v>94.28734321550742</c:v>
                </c:pt>
                <c:pt idx="8269">
                  <c:v>94.298745724059302</c:v>
                </c:pt>
                <c:pt idx="8270">
                  <c:v>94.310148232611184</c:v>
                </c:pt>
                <c:pt idx="8271">
                  <c:v>94.321550741163051</c:v>
                </c:pt>
                <c:pt idx="8272">
                  <c:v>94.332953249714933</c:v>
                </c:pt>
                <c:pt idx="8273">
                  <c:v>94.344355758266815</c:v>
                </c:pt>
                <c:pt idx="8274">
                  <c:v>94.355758266818697</c:v>
                </c:pt>
                <c:pt idx="8275">
                  <c:v>94.367160775370579</c:v>
                </c:pt>
                <c:pt idx="8276">
                  <c:v>94.37856328392246</c:v>
                </c:pt>
                <c:pt idx="8277">
                  <c:v>94.389965792474342</c:v>
                </c:pt>
                <c:pt idx="8278">
                  <c:v>94.401368301026224</c:v>
                </c:pt>
                <c:pt idx="8279">
                  <c:v>94.412770809578106</c:v>
                </c:pt>
                <c:pt idx="8280">
                  <c:v>94.424173318129988</c:v>
                </c:pt>
                <c:pt idx="8281">
                  <c:v>94.43557582668187</c:v>
                </c:pt>
                <c:pt idx="8282">
                  <c:v>94.446978335233752</c:v>
                </c:pt>
                <c:pt idx="8283">
                  <c:v>94.458380843785633</c:v>
                </c:pt>
                <c:pt idx="8284">
                  <c:v>94.469783352337515</c:v>
                </c:pt>
                <c:pt idx="8285">
                  <c:v>94.481185860889397</c:v>
                </c:pt>
                <c:pt idx="8286">
                  <c:v>94.492588369441279</c:v>
                </c:pt>
                <c:pt idx="8287">
                  <c:v>94.503990877993161</c:v>
                </c:pt>
                <c:pt idx="8288">
                  <c:v>94.515393386545043</c:v>
                </c:pt>
                <c:pt idx="8289">
                  <c:v>94.526795895096924</c:v>
                </c:pt>
                <c:pt idx="8290">
                  <c:v>94.538198403648792</c:v>
                </c:pt>
                <c:pt idx="8291">
                  <c:v>94.549600912200688</c:v>
                </c:pt>
                <c:pt idx="8292">
                  <c:v>94.56100342075257</c:v>
                </c:pt>
                <c:pt idx="8293">
                  <c:v>94.572405929304452</c:v>
                </c:pt>
                <c:pt idx="8294">
                  <c:v>94.583808437856334</c:v>
                </c:pt>
                <c:pt idx="8295">
                  <c:v>94.595210946408216</c:v>
                </c:pt>
                <c:pt idx="8296">
                  <c:v>94.606613454960083</c:v>
                </c:pt>
                <c:pt idx="8297">
                  <c:v>94.618015963511965</c:v>
                </c:pt>
                <c:pt idx="8298">
                  <c:v>94.629418472063847</c:v>
                </c:pt>
                <c:pt idx="8299">
                  <c:v>94.640820980615743</c:v>
                </c:pt>
                <c:pt idx="8300">
                  <c:v>94.652223489167625</c:v>
                </c:pt>
                <c:pt idx="8301">
                  <c:v>94.663625997719507</c:v>
                </c:pt>
                <c:pt idx="8302">
                  <c:v>94.675028506271374</c:v>
                </c:pt>
                <c:pt idx="8303">
                  <c:v>94.686431014823256</c:v>
                </c:pt>
                <c:pt idx="8304">
                  <c:v>94.697833523375138</c:v>
                </c:pt>
                <c:pt idx="8305">
                  <c:v>94.70923603192702</c:v>
                </c:pt>
                <c:pt idx="8306">
                  <c:v>94.720638540478902</c:v>
                </c:pt>
                <c:pt idx="8307">
                  <c:v>94.732041049030784</c:v>
                </c:pt>
                <c:pt idx="8308">
                  <c:v>94.743443557582665</c:v>
                </c:pt>
                <c:pt idx="8309">
                  <c:v>94.754846066134547</c:v>
                </c:pt>
                <c:pt idx="8310">
                  <c:v>94.766248574686429</c:v>
                </c:pt>
                <c:pt idx="8311">
                  <c:v>94.777651083238311</c:v>
                </c:pt>
                <c:pt idx="8312">
                  <c:v>94.789053591790193</c:v>
                </c:pt>
                <c:pt idx="8313">
                  <c:v>94.800456100342075</c:v>
                </c:pt>
                <c:pt idx="8314">
                  <c:v>94.811858608893957</c:v>
                </c:pt>
                <c:pt idx="8315">
                  <c:v>94.823261117445838</c:v>
                </c:pt>
                <c:pt idx="8316">
                  <c:v>94.83466362599772</c:v>
                </c:pt>
                <c:pt idx="8317">
                  <c:v>94.846066134549602</c:v>
                </c:pt>
                <c:pt idx="8318">
                  <c:v>94.857468643101484</c:v>
                </c:pt>
                <c:pt idx="8319">
                  <c:v>94.868871151653366</c:v>
                </c:pt>
                <c:pt idx="8320">
                  <c:v>94.880273660205248</c:v>
                </c:pt>
                <c:pt idx="8321">
                  <c:v>94.891676168757115</c:v>
                </c:pt>
                <c:pt idx="8322">
                  <c:v>94.903078677309011</c:v>
                </c:pt>
                <c:pt idx="8323">
                  <c:v>94.914481185860893</c:v>
                </c:pt>
                <c:pt idx="8324">
                  <c:v>94.925883694412775</c:v>
                </c:pt>
                <c:pt idx="8325">
                  <c:v>94.937286202964657</c:v>
                </c:pt>
                <c:pt idx="8326">
                  <c:v>94.948688711516539</c:v>
                </c:pt>
                <c:pt idx="8327">
                  <c:v>94.960091220068406</c:v>
                </c:pt>
                <c:pt idx="8328">
                  <c:v>94.971493728620288</c:v>
                </c:pt>
                <c:pt idx="8329">
                  <c:v>94.98289623717217</c:v>
                </c:pt>
                <c:pt idx="8330">
                  <c:v>94.994298745724066</c:v>
                </c:pt>
                <c:pt idx="8331">
                  <c:v>95.005701254275948</c:v>
                </c:pt>
                <c:pt idx="8332">
                  <c:v>95.01710376282783</c:v>
                </c:pt>
                <c:pt idx="8333">
                  <c:v>95.028506271379712</c:v>
                </c:pt>
                <c:pt idx="8334">
                  <c:v>95.039908779931579</c:v>
                </c:pt>
                <c:pt idx="8335">
                  <c:v>95.051311288483461</c:v>
                </c:pt>
                <c:pt idx="8336">
                  <c:v>95.062713797035343</c:v>
                </c:pt>
                <c:pt idx="8337">
                  <c:v>95.074116305587225</c:v>
                </c:pt>
                <c:pt idx="8338">
                  <c:v>95.085518814139107</c:v>
                </c:pt>
                <c:pt idx="8339">
                  <c:v>95.096921322691003</c:v>
                </c:pt>
                <c:pt idx="8340">
                  <c:v>95.10832383124287</c:v>
                </c:pt>
                <c:pt idx="8341">
                  <c:v>95.119726339794752</c:v>
                </c:pt>
                <c:pt idx="8342">
                  <c:v>95.131128848346634</c:v>
                </c:pt>
                <c:pt idx="8343">
                  <c:v>95.142531356898516</c:v>
                </c:pt>
                <c:pt idx="8344">
                  <c:v>95.153933865450398</c:v>
                </c:pt>
                <c:pt idx="8345">
                  <c:v>95.16533637400228</c:v>
                </c:pt>
                <c:pt idx="8346">
                  <c:v>95.176738882554162</c:v>
                </c:pt>
                <c:pt idx="8347">
                  <c:v>95.188141391106043</c:v>
                </c:pt>
                <c:pt idx="8348">
                  <c:v>95.199543899657925</c:v>
                </c:pt>
                <c:pt idx="8349">
                  <c:v>95.210946408209807</c:v>
                </c:pt>
                <c:pt idx="8350">
                  <c:v>95.222348916761689</c:v>
                </c:pt>
                <c:pt idx="8351">
                  <c:v>95.233751425313571</c:v>
                </c:pt>
                <c:pt idx="8352">
                  <c:v>95.245153933865438</c:v>
                </c:pt>
                <c:pt idx="8353">
                  <c:v>95.256556442417335</c:v>
                </c:pt>
                <c:pt idx="8354">
                  <c:v>95.267958950969216</c:v>
                </c:pt>
                <c:pt idx="8355">
                  <c:v>95.279361459521098</c:v>
                </c:pt>
                <c:pt idx="8356">
                  <c:v>95.29076396807298</c:v>
                </c:pt>
                <c:pt idx="8357">
                  <c:v>95.302166476624862</c:v>
                </c:pt>
                <c:pt idx="8358">
                  <c:v>95.313568985176744</c:v>
                </c:pt>
                <c:pt idx="8359">
                  <c:v>95.324971493728611</c:v>
                </c:pt>
                <c:pt idx="8360">
                  <c:v>95.336374002280493</c:v>
                </c:pt>
                <c:pt idx="8361">
                  <c:v>95.347776510832389</c:v>
                </c:pt>
                <c:pt idx="8362">
                  <c:v>95.359179019384271</c:v>
                </c:pt>
                <c:pt idx="8363">
                  <c:v>95.370581527936153</c:v>
                </c:pt>
                <c:pt idx="8364">
                  <c:v>95.381984036488035</c:v>
                </c:pt>
                <c:pt idx="8365">
                  <c:v>95.393386545039903</c:v>
                </c:pt>
                <c:pt idx="8366">
                  <c:v>95.404789053591784</c:v>
                </c:pt>
                <c:pt idx="8367">
                  <c:v>95.416191562143666</c:v>
                </c:pt>
                <c:pt idx="8368">
                  <c:v>95.427594070695548</c:v>
                </c:pt>
                <c:pt idx="8369">
                  <c:v>95.43899657924743</c:v>
                </c:pt>
                <c:pt idx="8370">
                  <c:v>95.450399087799326</c:v>
                </c:pt>
                <c:pt idx="8371">
                  <c:v>95.461801596351194</c:v>
                </c:pt>
                <c:pt idx="8372">
                  <c:v>95.473204104903076</c:v>
                </c:pt>
                <c:pt idx="8373">
                  <c:v>95.484606613454957</c:v>
                </c:pt>
                <c:pt idx="8374">
                  <c:v>95.496009122006839</c:v>
                </c:pt>
                <c:pt idx="8375">
                  <c:v>95.507411630558721</c:v>
                </c:pt>
                <c:pt idx="8376">
                  <c:v>95.518814139110603</c:v>
                </c:pt>
                <c:pt idx="8377">
                  <c:v>95.530216647662485</c:v>
                </c:pt>
                <c:pt idx="8378">
                  <c:v>95.541619156214367</c:v>
                </c:pt>
                <c:pt idx="8379">
                  <c:v>95.553021664766248</c:v>
                </c:pt>
                <c:pt idx="8380">
                  <c:v>95.56442417331813</c:v>
                </c:pt>
                <c:pt idx="8381">
                  <c:v>95.575826681870012</c:v>
                </c:pt>
                <c:pt idx="8382">
                  <c:v>95.587229190421894</c:v>
                </c:pt>
                <c:pt idx="8383">
                  <c:v>95.598631698973776</c:v>
                </c:pt>
                <c:pt idx="8384">
                  <c:v>95.610034207525658</c:v>
                </c:pt>
                <c:pt idx="8385">
                  <c:v>95.62143671607754</c:v>
                </c:pt>
                <c:pt idx="8386">
                  <c:v>95.632839224629421</c:v>
                </c:pt>
                <c:pt idx="8387">
                  <c:v>95.644241733181303</c:v>
                </c:pt>
                <c:pt idx="8388">
                  <c:v>95.655644241733185</c:v>
                </c:pt>
                <c:pt idx="8389">
                  <c:v>95.667046750285067</c:v>
                </c:pt>
                <c:pt idx="8390">
                  <c:v>95.678449258836935</c:v>
                </c:pt>
                <c:pt idx="8391">
                  <c:v>95.689851767388816</c:v>
                </c:pt>
                <c:pt idx="8392">
                  <c:v>95.701254275940713</c:v>
                </c:pt>
                <c:pt idx="8393">
                  <c:v>95.712656784492594</c:v>
                </c:pt>
                <c:pt idx="8394">
                  <c:v>95.724059293044476</c:v>
                </c:pt>
                <c:pt idx="8395">
                  <c:v>95.735461801596358</c:v>
                </c:pt>
                <c:pt idx="8396">
                  <c:v>95.746864310148226</c:v>
                </c:pt>
                <c:pt idx="8397">
                  <c:v>95.758266818700108</c:v>
                </c:pt>
                <c:pt idx="8398">
                  <c:v>95.769669327251989</c:v>
                </c:pt>
                <c:pt idx="8399">
                  <c:v>95.781071835803871</c:v>
                </c:pt>
                <c:pt idx="8400">
                  <c:v>95.792474344355753</c:v>
                </c:pt>
                <c:pt idx="8401">
                  <c:v>95.803876852907649</c:v>
                </c:pt>
                <c:pt idx="8402">
                  <c:v>95.815279361459531</c:v>
                </c:pt>
                <c:pt idx="8403">
                  <c:v>95.826681870011399</c:v>
                </c:pt>
                <c:pt idx="8404">
                  <c:v>95.838084378563281</c:v>
                </c:pt>
                <c:pt idx="8405">
                  <c:v>95.849486887115162</c:v>
                </c:pt>
                <c:pt idx="8406">
                  <c:v>95.860889395667044</c:v>
                </c:pt>
                <c:pt idx="8407">
                  <c:v>95.872291904218926</c:v>
                </c:pt>
                <c:pt idx="8408">
                  <c:v>95.883694412770808</c:v>
                </c:pt>
                <c:pt idx="8409">
                  <c:v>95.89509692132269</c:v>
                </c:pt>
                <c:pt idx="8410">
                  <c:v>95.906499429874572</c:v>
                </c:pt>
                <c:pt idx="8411">
                  <c:v>95.917901938426454</c:v>
                </c:pt>
                <c:pt idx="8412">
                  <c:v>95.929304446978335</c:v>
                </c:pt>
                <c:pt idx="8413">
                  <c:v>95.940706955530217</c:v>
                </c:pt>
                <c:pt idx="8414">
                  <c:v>95.952109464082099</c:v>
                </c:pt>
                <c:pt idx="8415">
                  <c:v>95.963511972633981</c:v>
                </c:pt>
                <c:pt idx="8416">
                  <c:v>95.974914481185863</c:v>
                </c:pt>
                <c:pt idx="8417">
                  <c:v>95.986316989737745</c:v>
                </c:pt>
                <c:pt idx="8418">
                  <c:v>95.997719498289626</c:v>
                </c:pt>
                <c:pt idx="8419">
                  <c:v>96.009122006841508</c:v>
                </c:pt>
                <c:pt idx="8420">
                  <c:v>96.02052451539339</c:v>
                </c:pt>
                <c:pt idx="8421">
                  <c:v>96.031927023945258</c:v>
                </c:pt>
                <c:pt idx="8422">
                  <c:v>96.04332953249714</c:v>
                </c:pt>
                <c:pt idx="8423">
                  <c:v>96.054732041049036</c:v>
                </c:pt>
                <c:pt idx="8424">
                  <c:v>96.066134549600918</c:v>
                </c:pt>
                <c:pt idx="8425">
                  <c:v>96.077537058152799</c:v>
                </c:pt>
                <c:pt idx="8426">
                  <c:v>96.088939566704681</c:v>
                </c:pt>
                <c:pt idx="8427">
                  <c:v>96.100342075256563</c:v>
                </c:pt>
                <c:pt idx="8428">
                  <c:v>96.111744583808431</c:v>
                </c:pt>
                <c:pt idx="8429">
                  <c:v>96.123147092360313</c:v>
                </c:pt>
                <c:pt idx="8430">
                  <c:v>96.134549600912194</c:v>
                </c:pt>
                <c:pt idx="8431">
                  <c:v>96.145952109464076</c:v>
                </c:pt>
                <c:pt idx="8432">
                  <c:v>96.157354618015972</c:v>
                </c:pt>
                <c:pt idx="8433">
                  <c:v>96.168757126567854</c:v>
                </c:pt>
                <c:pt idx="8434">
                  <c:v>96.180159635119722</c:v>
                </c:pt>
                <c:pt idx="8435">
                  <c:v>96.191562143671604</c:v>
                </c:pt>
                <c:pt idx="8436">
                  <c:v>96.202964652223486</c:v>
                </c:pt>
                <c:pt idx="8437">
                  <c:v>96.214367160775367</c:v>
                </c:pt>
                <c:pt idx="8438">
                  <c:v>96.225769669327249</c:v>
                </c:pt>
                <c:pt idx="8439">
                  <c:v>96.237172177879131</c:v>
                </c:pt>
                <c:pt idx="8440">
                  <c:v>96.248574686431013</c:v>
                </c:pt>
                <c:pt idx="8441">
                  <c:v>96.259977194982895</c:v>
                </c:pt>
                <c:pt idx="8442">
                  <c:v>96.271379703534777</c:v>
                </c:pt>
                <c:pt idx="8443">
                  <c:v>96.282782212086659</c:v>
                </c:pt>
                <c:pt idx="8444">
                  <c:v>96.29418472063854</c:v>
                </c:pt>
                <c:pt idx="8445">
                  <c:v>96.305587229190422</c:v>
                </c:pt>
                <c:pt idx="8446">
                  <c:v>96.316989737742304</c:v>
                </c:pt>
                <c:pt idx="8447">
                  <c:v>96.328392246294186</c:v>
                </c:pt>
                <c:pt idx="8448">
                  <c:v>96.339794754846068</c:v>
                </c:pt>
                <c:pt idx="8449">
                  <c:v>96.35119726339795</c:v>
                </c:pt>
                <c:pt idx="8450">
                  <c:v>96.362599771949832</c:v>
                </c:pt>
                <c:pt idx="8451">
                  <c:v>96.374002280501713</c:v>
                </c:pt>
                <c:pt idx="8452">
                  <c:v>96.385404789053595</c:v>
                </c:pt>
                <c:pt idx="8453">
                  <c:v>96.396807297605463</c:v>
                </c:pt>
                <c:pt idx="8454">
                  <c:v>96.408209806157359</c:v>
                </c:pt>
                <c:pt idx="8455">
                  <c:v>96.419612314709241</c:v>
                </c:pt>
                <c:pt idx="8456">
                  <c:v>96.431014823261123</c:v>
                </c:pt>
                <c:pt idx="8457">
                  <c:v>96.442417331813004</c:v>
                </c:pt>
                <c:pt idx="8458">
                  <c:v>96.453819840364886</c:v>
                </c:pt>
                <c:pt idx="8459">
                  <c:v>96.465222348916754</c:v>
                </c:pt>
                <c:pt idx="8460">
                  <c:v>96.476624857468636</c:v>
                </c:pt>
                <c:pt idx="8461">
                  <c:v>96.488027366020518</c:v>
                </c:pt>
                <c:pt idx="8462">
                  <c:v>96.4994298745724</c:v>
                </c:pt>
                <c:pt idx="8463">
                  <c:v>96.510832383124296</c:v>
                </c:pt>
                <c:pt idx="8464">
                  <c:v>96.522234891676177</c:v>
                </c:pt>
                <c:pt idx="8465">
                  <c:v>96.533637400228045</c:v>
                </c:pt>
                <c:pt idx="8466">
                  <c:v>96.545039908779927</c:v>
                </c:pt>
                <c:pt idx="8467">
                  <c:v>96.556442417331809</c:v>
                </c:pt>
                <c:pt idx="8468">
                  <c:v>96.567844925883691</c:v>
                </c:pt>
                <c:pt idx="8469">
                  <c:v>96.579247434435572</c:v>
                </c:pt>
                <c:pt idx="8470">
                  <c:v>96.590649942987454</c:v>
                </c:pt>
                <c:pt idx="8471">
                  <c:v>96.60205245153935</c:v>
                </c:pt>
                <c:pt idx="8472">
                  <c:v>96.613454960091218</c:v>
                </c:pt>
                <c:pt idx="8473">
                  <c:v>96.6248574686431</c:v>
                </c:pt>
                <c:pt idx="8474">
                  <c:v>96.636259977194982</c:v>
                </c:pt>
                <c:pt idx="8475">
                  <c:v>96.647662485746864</c:v>
                </c:pt>
                <c:pt idx="8476">
                  <c:v>96.659064994298745</c:v>
                </c:pt>
                <c:pt idx="8477">
                  <c:v>96.670467502850627</c:v>
                </c:pt>
                <c:pt idx="8478">
                  <c:v>96.681870011402509</c:v>
                </c:pt>
                <c:pt idx="8479">
                  <c:v>96.693272519954391</c:v>
                </c:pt>
                <c:pt idx="8480">
                  <c:v>96.704675028506273</c:v>
                </c:pt>
                <c:pt idx="8481">
                  <c:v>96.716077537058155</c:v>
                </c:pt>
                <c:pt idx="8482">
                  <c:v>96.727480045610037</c:v>
                </c:pt>
                <c:pt idx="8483">
                  <c:v>96.738882554161918</c:v>
                </c:pt>
                <c:pt idx="8484">
                  <c:v>96.750285062713786</c:v>
                </c:pt>
                <c:pt idx="8485">
                  <c:v>96.761687571265682</c:v>
                </c:pt>
                <c:pt idx="8486">
                  <c:v>96.773090079817564</c:v>
                </c:pt>
                <c:pt idx="8487">
                  <c:v>96.784492588369446</c:v>
                </c:pt>
                <c:pt idx="8488">
                  <c:v>96.795895096921328</c:v>
                </c:pt>
                <c:pt idx="8489">
                  <c:v>96.80729760547321</c:v>
                </c:pt>
                <c:pt idx="8490">
                  <c:v>96.818700114025077</c:v>
                </c:pt>
                <c:pt idx="8491">
                  <c:v>96.830102622576959</c:v>
                </c:pt>
                <c:pt idx="8492">
                  <c:v>96.841505131128841</c:v>
                </c:pt>
                <c:pt idx="8493">
                  <c:v>96.852907639680723</c:v>
                </c:pt>
                <c:pt idx="8494">
                  <c:v>96.864310148232619</c:v>
                </c:pt>
                <c:pt idx="8495">
                  <c:v>96.875712656784501</c:v>
                </c:pt>
                <c:pt idx="8496">
                  <c:v>96.887115165336382</c:v>
                </c:pt>
                <c:pt idx="8497">
                  <c:v>96.89851767388825</c:v>
                </c:pt>
                <c:pt idx="8498">
                  <c:v>96.909920182440132</c:v>
                </c:pt>
                <c:pt idx="8499">
                  <c:v>96.921322690992014</c:v>
                </c:pt>
                <c:pt idx="8500">
                  <c:v>96.932725199543896</c:v>
                </c:pt>
                <c:pt idx="8501">
                  <c:v>96.944127708095778</c:v>
                </c:pt>
                <c:pt idx="8502">
                  <c:v>96.955530216647674</c:v>
                </c:pt>
                <c:pt idx="8503">
                  <c:v>96.966932725199541</c:v>
                </c:pt>
                <c:pt idx="8504">
                  <c:v>96.978335233751423</c:v>
                </c:pt>
                <c:pt idx="8505">
                  <c:v>96.989737742303305</c:v>
                </c:pt>
                <c:pt idx="8506">
                  <c:v>97.001140250855187</c:v>
                </c:pt>
                <c:pt idx="8507">
                  <c:v>97.012542759407069</c:v>
                </c:pt>
                <c:pt idx="8508">
                  <c:v>97.02394526795895</c:v>
                </c:pt>
                <c:pt idx="8509">
                  <c:v>97.035347776510832</c:v>
                </c:pt>
                <c:pt idx="8510">
                  <c:v>97.046750285062714</c:v>
                </c:pt>
                <c:pt idx="8511">
                  <c:v>97.058152793614596</c:v>
                </c:pt>
                <c:pt idx="8512">
                  <c:v>97.069555302166478</c:v>
                </c:pt>
                <c:pt idx="8513">
                  <c:v>97.08095781071836</c:v>
                </c:pt>
                <c:pt idx="8514">
                  <c:v>97.092360319270242</c:v>
                </c:pt>
                <c:pt idx="8515">
                  <c:v>97.103762827822109</c:v>
                </c:pt>
                <c:pt idx="8516">
                  <c:v>97.115165336374005</c:v>
                </c:pt>
                <c:pt idx="8517">
                  <c:v>97.126567844925887</c:v>
                </c:pt>
                <c:pt idx="8518">
                  <c:v>97.137970353477769</c:v>
                </c:pt>
                <c:pt idx="8519">
                  <c:v>97.149372862029651</c:v>
                </c:pt>
                <c:pt idx="8520">
                  <c:v>97.160775370581533</c:v>
                </c:pt>
                <c:pt idx="8521">
                  <c:v>97.172177879133415</c:v>
                </c:pt>
                <c:pt idx="8522">
                  <c:v>97.183580387685282</c:v>
                </c:pt>
                <c:pt idx="8523">
                  <c:v>97.194982896237164</c:v>
                </c:pt>
                <c:pt idx="8524">
                  <c:v>97.206385404789046</c:v>
                </c:pt>
                <c:pt idx="8525">
                  <c:v>97.217787913340942</c:v>
                </c:pt>
                <c:pt idx="8526">
                  <c:v>97.229190421892824</c:v>
                </c:pt>
                <c:pt idx="8527">
                  <c:v>97.240592930444706</c:v>
                </c:pt>
                <c:pt idx="8528">
                  <c:v>97.251995438996573</c:v>
                </c:pt>
                <c:pt idx="8529">
                  <c:v>97.263397947548455</c:v>
                </c:pt>
                <c:pt idx="8530">
                  <c:v>97.274800456100337</c:v>
                </c:pt>
                <c:pt idx="8531">
                  <c:v>97.286202964652219</c:v>
                </c:pt>
                <c:pt idx="8532">
                  <c:v>97.297605473204101</c:v>
                </c:pt>
                <c:pt idx="8533">
                  <c:v>97.309007981755997</c:v>
                </c:pt>
                <c:pt idx="8534">
                  <c:v>97.320410490307864</c:v>
                </c:pt>
                <c:pt idx="8535">
                  <c:v>97.331812998859746</c:v>
                </c:pt>
                <c:pt idx="8536">
                  <c:v>97.343215507411628</c:v>
                </c:pt>
                <c:pt idx="8537">
                  <c:v>97.35461801596351</c:v>
                </c:pt>
                <c:pt idx="8538">
                  <c:v>97.366020524515392</c:v>
                </c:pt>
                <c:pt idx="8539">
                  <c:v>97.377423033067274</c:v>
                </c:pt>
                <c:pt idx="8540">
                  <c:v>97.388825541619156</c:v>
                </c:pt>
                <c:pt idx="8541">
                  <c:v>97.400228050171037</c:v>
                </c:pt>
                <c:pt idx="8542">
                  <c:v>97.411630558722919</c:v>
                </c:pt>
                <c:pt idx="8543">
                  <c:v>97.423033067274801</c:v>
                </c:pt>
                <c:pt idx="8544">
                  <c:v>97.434435575826683</c:v>
                </c:pt>
                <c:pt idx="8545">
                  <c:v>97.445838084378565</c:v>
                </c:pt>
                <c:pt idx="8546">
                  <c:v>97.457240592930447</c:v>
                </c:pt>
                <c:pt idx="8547">
                  <c:v>97.468643101482328</c:v>
                </c:pt>
                <c:pt idx="8548">
                  <c:v>97.48004561003421</c:v>
                </c:pt>
                <c:pt idx="8549">
                  <c:v>97.491448118586092</c:v>
                </c:pt>
                <c:pt idx="8550">
                  <c:v>97.502850627137974</c:v>
                </c:pt>
                <c:pt idx="8551">
                  <c:v>97.514253135689856</c:v>
                </c:pt>
                <c:pt idx="8552">
                  <c:v>97.525655644241738</c:v>
                </c:pt>
                <c:pt idx="8553">
                  <c:v>97.537058152793605</c:v>
                </c:pt>
                <c:pt idx="8554">
                  <c:v>97.548460661345487</c:v>
                </c:pt>
                <c:pt idx="8555">
                  <c:v>97.559863169897369</c:v>
                </c:pt>
                <c:pt idx="8556">
                  <c:v>97.571265678449265</c:v>
                </c:pt>
                <c:pt idx="8557">
                  <c:v>97.582668187001147</c:v>
                </c:pt>
                <c:pt idx="8558">
                  <c:v>97.594070695553029</c:v>
                </c:pt>
                <c:pt idx="8559">
                  <c:v>97.605473204104896</c:v>
                </c:pt>
                <c:pt idx="8560">
                  <c:v>97.616875712656778</c:v>
                </c:pt>
                <c:pt idx="8561">
                  <c:v>97.62827822120866</c:v>
                </c:pt>
                <c:pt idx="8562">
                  <c:v>97.639680729760542</c:v>
                </c:pt>
                <c:pt idx="8563">
                  <c:v>97.651083238312424</c:v>
                </c:pt>
                <c:pt idx="8564">
                  <c:v>97.66248574686432</c:v>
                </c:pt>
                <c:pt idx="8565">
                  <c:v>97.673888255416202</c:v>
                </c:pt>
                <c:pt idx="8566">
                  <c:v>97.685290763968069</c:v>
                </c:pt>
                <c:pt idx="8567">
                  <c:v>97.696693272519951</c:v>
                </c:pt>
                <c:pt idx="8568">
                  <c:v>97.708095781071833</c:v>
                </c:pt>
                <c:pt idx="8569">
                  <c:v>97.719498289623715</c:v>
                </c:pt>
                <c:pt idx="8570">
                  <c:v>97.730900798175597</c:v>
                </c:pt>
                <c:pt idx="8571">
                  <c:v>97.742303306727479</c:v>
                </c:pt>
                <c:pt idx="8572">
                  <c:v>97.753705815279361</c:v>
                </c:pt>
                <c:pt idx="8573">
                  <c:v>97.765108323831242</c:v>
                </c:pt>
                <c:pt idx="8574">
                  <c:v>97.776510832383124</c:v>
                </c:pt>
                <c:pt idx="8575">
                  <c:v>97.787913340935006</c:v>
                </c:pt>
                <c:pt idx="8576">
                  <c:v>97.799315849486888</c:v>
                </c:pt>
                <c:pt idx="8577">
                  <c:v>97.81071835803877</c:v>
                </c:pt>
                <c:pt idx="8578">
                  <c:v>97.822120866590652</c:v>
                </c:pt>
                <c:pt idx="8579">
                  <c:v>97.833523375142533</c:v>
                </c:pt>
                <c:pt idx="8580">
                  <c:v>97.844925883694415</c:v>
                </c:pt>
                <c:pt idx="8581">
                  <c:v>97.856328392246297</c:v>
                </c:pt>
                <c:pt idx="8582">
                  <c:v>97.867730900798179</c:v>
                </c:pt>
                <c:pt idx="8583">
                  <c:v>97.879133409350061</c:v>
                </c:pt>
                <c:pt idx="8584">
                  <c:v>97.890535917901929</c:v>
                </c:pt>
                <c:pt idx="8585">
                  <c:v>97.90193842645381</c:v>
                </c:pt>
                <c:pt idx="8586">
                  <c:v>97.913340935005692</c:v>
                </c:pt>
                <c:pt idx="8587">
                  <c:v>97.924743443557588</c:v>
                </c:pt>
                <c:pt idx="8588">
                  <c:v>97.93614595210947</c:v>
                </c:pt>
                <c:pt idx="8589">
                  <c:v>97.947548460661352</c:v>
                </c:pt>
                <c:pt idx="8590">
                  <c:v>97.958950969213234</c:v>
                </c:pt>
                <c:pt idx="8591">
                  <c:v>97.970353477765102</c:v>
                </c:pt>
                <c:pt idx="8592">
                  <c:v>97.981755986316983</c:v>
                </c:pt>
                <c:pt idx="8593">
                  <c:v>97.993158494868865</c:v>
                </c:pt>
                <c:pt idx="8594">
                  <c:v>98.004561003420747</c:v>
                </c:pt>
                <c:pt idx="8595">
                  <c:v>98.015963511972643</c:v>
                </c:pt>
                <c:pt idx="8596">
                  <c:v>98.027366020524525</c:v>
                </c:pt>
                <c:pt idx="8597">
                  <c:v>98.038768529076393</c:v>
                </c:pt>
                <c:pt idx="8598">
                  <c:v>98.050171037628274</c:v>
                </c:pt>
                <c:pt idx="8599">
                  <c:v>98.061573546180156</c:v>
                </c:pt>
                <c:pt idx="8600">
                  <c:v>98.072976054732038</c:v>
                </c:pt>
                <c:pt idx="8601">
                  <c:v>98.08437856328392</c:v>
                </c:pt>
                <c:pt idx="8602">
                  <c:v>98.095781071835802</c:v>
                </c:pt>
                <c:pt idx="8603">
                  <c:v>98.107183580387684</c:v>
                </c:pt>
                <c:pt idx="8604">
                  <c:v>98.118586088939566</c:v>
                </c:pt>
                <c:pt idx="8605">
                  <c:v>98.129988597491447</c:v>
                </c:pt>
                <c:pt idx="8606">
                  <c:v>98.141391106043329</c:v>
                </c:pt>
                <c:pt idx="8607">
                  <c:v>98.152793614595211</c:v>
                </c:pt>
                <c:pt idx="8608">
                  <c:v>98.164196123147093</c:v>
                </c:pt>
                <c:pt idx="8609">
                  <c:v>98.175598631698975</c:v>
                </c:pt>
                <c:pt idx="8610">
                  <c:v>98.187001140250857</c:v>
                </c:pt>
                <c:pt idx="8611">
                  <c:v>98.198403648802739</c:v>
                </c:pt>
                <c:pt idx="8612">
                  <c:v>98.20980615735462</c:v>
                </c:pt>
                <c:pt idx="8613">
                  <c:v>98.221208665906502</c:v>
                </c:pt>
                <c:pt idx="8614">
                  <c:v>98.232611174458384</c:v>
                </c:pt>
                <c:pt idx="8615">
                  <c:v>98.244013683010266</c:v>
                </c:pt>
                <c:pt idx="8616">
                  <c:v>98.255416191562134</c:v>
                </c:pt>
                <c:pt idx="8617">
                  <c:v>98.266818700114015</c:v>
                </c:pt>
                <c:pt idx="8618">
                  <c:v>98.278221208665911</c:v>
                </c:pt>
                <c:pt idx="8619">
                  <c:v>98.289623717217793</c:v>
                </c:pt>
                <c:pt idx="8620">
                  <c:v>98.301026225769675</c:v>
                </c:pt>
                <c:pt idx="8621">
                  <c:v>98.312428734321557</c:v>
                </c:pt>
                <c:pt idx="8622">
                  <c:v>98.323831242873425</c:v>
                </c:pt>
                <c:pt idx="8623">
                  <c:v>98.335233751425307</c:v>
                </c:pt>
                <c:pt idx="8624">
                  <c:v>98.346636259977188</c:v>
                </c:pt>
                <c:pt idx="8625">
                  <c:v>98.35803876852907</c:v>
                </c:pt>
                <c:pt idx="8626">
                  <c:v>98.369441277080966</c:v>
                </c:pt>
                <c:pt idx="8627">
                  <c:v>98.380843785632848</c:v>
                </c:pt>
                <c:pt idx="8628">
                  <c:v>98.392246294184716</c:v>
                </c:pt>
                <c:pt idx="8629">
                  <c:v>98.403648802736598</c:v>
                </c:pt>
                <c:pt idx="8630">
                  <c:v>98.415051311288479</c:v>
                </c:pt>
                <c:pt idx="8631">
                  <c:v>98.426453819840361</c:v>
                </c:pt>
                <c:pt idx="8632">
                  <c:v>98.437856328392243</c:v>
                </c:pt>
                <c:pt idx="8633">
                  <c:v>98.449258836944125</c:v>
                </c:pt>
                <c:pt idx="8634">
                  <c:v>98.460661345496021</c:v>
                </c:pt>
                <c:pt idx="8635">
                  <c:v>98.472063854047889</c:v>
                </c:pt>
                <c:pt idx="8636">
                  <c:v>98.483466362599771</c:v>
                </c:pt>
                <c:pt idx="8637">
                  <c:v>98.494868871151652</c:v>
                </c:pt>
                <c:pt idx="8638">
                  <c:v>98.506271379703534</c:v>
                </c:pt>
                <c:pt idx="8639">
                  <c:v>98.517673888255416</c:v>
                </c:pt>
                <c:pt idx="8640">
                  <c:v>98.529076396807298</c:v>
                </c:pt>
                <c:pt idx="8641">
                  <c:v>98.54047890535918</c:v>
                </c:pt>
                <c:pt idx="8642">
                  <c:v>98.551881413911062</c:v>
                </c:pt>
                <c:pt idx="8643">
                  <c:v>98.563283922462944</c:v>
                </c:pt>
                <c:pt idx="8644">
                  <c:v>98.574686431014825</c:v>
                </c:pt>
                <c:pt idx="8645">
                  <c:v>98.586088939566707</c:v>
                </c:pt>
                <c:pt idx="8646">
                  <c:v>98.597491448118589</c:v>
                </c:pt>
                <c:pt idx="8647">
                  <c:v>98.608893956670457</c:v>
                </c:pt>
                <c:pt idx="8648">
                  <c:v>98.620296465222339</c:v>
                </c:pt>
                <c:pt idx="8649">
                  <c:v>98.631698973774235</c:v>
                </c:pt>
                <c:pt idx="8650">
                  <c:v>98.643101482326117</c:v>
                </c:pt>
                <c:pt idx="8651">
                  <c:v>98.654503990877998</c:v>
                </c:pt>
                <c:pt idx="8652">
                  <c:v>98.66590649942988</c:v>
                </c:pt>
                <c:pt idx="8653">
                  <c:v>98.677309007981748</c:v>
                </c:pt>
                <c:pt idx="8654">
                  <c:v>98.68871151653363</c:v>
                </c:pt>
                <c:pt idx="8655">
                  <c:v>98.700114025085512</c:v>
                </c:pt>
                <c:pt idx="8656">
                  <c:v>98.711516533637393</c:v>
                </c:pt>
                <c:pt idx="8657">
                  <c:v>98.722919042189289</c:v>
                </c:pt>
                <c:pt idx="8658">
                  <c:v>98.734321550741171</c:v>
                </c:pt>
                <c:pt idx="8659">
                  <c:v>98.745724059293053</c:v>
                </c:pt>
                <c:pt idx="8660">
                  <c:v>98.757126567844921</c:v>
                </c:pt>
                <c:pt idx="8661">
                  <c:v>98.768529076396803</c:v>
                </c:pt>
                <c:pt idx="8662">
                  <c:v>98.779931584948685</c:v>
                </c:pt>
                <c:pt idx="8663">
                  <c:v>98.791334093500566</c:v>
                </c:pt>
                <c:pt idx="8664">
                  <c:v>98.802736602052448</c:v>
                </c:pt>
                <c:pt idx="8665">
                  <c:v>98.814139110604344</c:v>
                </c:pt>
                <c:pt idx="8666">
                  <c:v>98.825541619156212</c:v>
                </c:pt>
                <c:pt idx="8667">
                  <c:v>98.836944127708094</c:v>
                </c:pt>
                <c:pt idx="8668">
                  <c:v>98.848346636259976</c:v>
                </c:pt>
                <c:pt idx="8669">
                  <c:v>98.859749144811857</c:v>
                </c:pt>
                <c:pt idx="8670">
                  <c:v>98.871151653363739</c:v>
                </c:pt>
                <c:pt idx="8671">
                  <c:v>98.882554161915621</c:v>
                </c:pt>
                <c:pt idx="8672">
                  <c:v>98.893956670467503</c:v>
                </c:pt>
                <c:pt idx="8673">
                  <c:v>98.905359179019385</c:v>
                </c:pt>
                <c:pt idx="8674">
                  <c:v>98.916761687571267</c:v>
                </c:pt>
                <c:pt idx="8675">
                  <c:v>98.928164196123149</c:v>
                </c:pt>
                <c:pt idx="8676">
                  <c:v>98.93956670467503</c:v>
                </c:pt>
                <c:pt idx="8677">
                  <c:v>98.950969213226912</c:v>
                </c:pt>
                <c:pt idx="8678">
                  <c:v>98.962371721778794</c:v>
                </c:pt>
                <c:pt idx="8679">
                  <c:v>98.973774230330662</c:v>
                </c:pt>
                <c:pt idx="8680">
                  <c:v>98.985176738882558</c:v>
                </c:pt>
                <c:pt idx="8681">
                  <c:v>98.99657924743444</c:v>
                </c:pt>
                <c:pt idx="8682">
                  <c:v>99.007981755986322</c:v>
                </c:pt>
                <c:pt idx="8683">
                  <c:v>99.019384264538203</c:v>
                </c:pt>
                <c:pt idx="8684">
                  <c:v>99.030786773090085</c:v>
                </c:pt>
                <c:pt idx="8685">
                  <c:v>99.042189281641953</c:v>
                </c:pt>
                <c:pt idx="8686">
                  <c:v>99.053591790193835</c:v>
                </c:pt>
                <c:pt idx="8687">
                  <c:v>99.064994298745717</c:v>
                </c:pt>
                <c:pt idx="8688">
                  <c:v>99.076396807297613</c:v>
                </c:pt>
                <c:pt idx="8689">
                  <c:v>99.087799315849495</c:v>
                </c:pt>
                <c:pt idx="8690">
                  <c:v>99.099201824401376</c:v>
                </c:pt>
                <c:pt idx="8691">
                  <c:v>99.110604332953244</c:v>
                </c:pt>
                <c:pt idx="8692">
                  <c:v>99.122006841505126</c:v>
                </c:pt>
                <c:pt idx="8693">
                  <c:v>99.133409350057008</c:v>
                </c:pt>
                <c:pt idx="8694">
                  <c:v>99.14481185860889</c:v>
                </c:pt>
                <c:pt idx="8695">
                  <c:v>99.156214367160771</c:v>
                </c:pt>
                <c:pt idx="8696">
                  <c:v>99.167616875712667</c:v>
                </c:pt>
                <c:pt idx="8697">
                  <c:v>99.179019384264535</c:v>
                </c:pt>
                <c:pt idx="8698">
                  <c:v>99.190421892816417</c:v>
                </c:pt>
                <c:pt idx="8699">
                  <c:v>99.201824401368299</c:v>
                </c:pt>
                <c:pt idx="8700">
                  <c:v>99.213226909920181</c:v>
                </c:pt>
                <c:pt idx="8701">
                  <c:v>99.224629418472063</c:v>
                </c:pt>
                <c:pt idx="8702">
                  <c:v>99.236031927023944</c:v>
                </c:pt>
                <c:pt idx="8703">
                  <c:v>99.247434435575826</c:v>
                </c:pt>
                <c:pt idx="8704">
                  <c:v>99.258836944127708</c:v>
                </c:pt>
                <c:pt idx="8705">
                  <c:v>99.27023945267959</c:v>
                </c:pt>
                <c:pt idx="8706">
                  <c:v>99.281641961231472</c:v>
                </c:pt>
                <c:pt idx="8707">
                  <c:v>99.293044469783354</c:v>
                </c:pt>
                <c:pt idx="8708">
                  <c:v>99.304446978335235</c:v>
                </c:pt>
                <c:pt idx="8709">
                  <c:v>99.315849486887117</c:v>
                </c:pt>
                <c:pt idx="8710">
                  <c:v>99.327251995438985</c:v>
                </c:pt>
                <c:pt idx="8711">
                  <c:v>99.338654503990881</c:v>
                </c:pt>
                <c:pt idx="8712">
                  <c:v>99.350057012542763</c:v>
                </c:pt>
                <c:pt idx="8713">
                  <c:v>99.361459521094645</c:v>
                </c:pt>
                <c:pt idx="8714">
                  <c:v>99.372862029646527</c:v>
                </c:pt>
                <c:pt idx="8715">
                  <c:v>99.384264538198408</c:v>
                </c:pt>
                <c:pt idx="8716">
                  <c:v>99.395667046750276</c:v>
                </c:pt>
                <c:pt idx="8717">
                  <c:v>99.407069555302158</c:v>
                </c:pt>
                <c:pt idx="8718">
                  <c:v>99.41847206385404</c:v>
                </c:pt>
                <c:pt idx="8719">
                  <c:v>99.429874572405936</c:v>
                </c:pt>
                <c:pt idx="8720">
                  <c:v>99.441277080957818</c:v>
                </c:pt>
                <c:pt idx="8721">
                  <c:v>99.4526795895097</c:v>
                </c:pt>
                <c:pt idx="8722">
                  <c:v>99.464082098061567</c:v>
                </c:pt>
                <c:pt idx="8723">
                  <c:v>99.475484606613449</c:v>
                </c:pt>
                <c:pt idx="8724">
                  <c:v>99.486887115165331</c:v>
                </c:pt>
                <c:pt idx="8725">
                  <c:v>99.498289623717213</c:v>
                </c:pt>
                <c:pt idx="8726">
                  <c:v>99.509692132269095</c:v>
                </c:pt>
                <c:pt idx="8727">
                  <c:v>99.521094640820991</c:v>
                </c:pt>
                <c:pt idx="8728">
                  <c:v>99.532497149372873</c:v>
                </c:pt>
                <c:pt idx="8729">
                  <c:v>99.54389965792474</c:v>
                </c:pt>
                <c:pt idx="8730">
                  <c:v>99.555302166476622</c:v>
                </c:pt>
                <c:pt idx="8731">
                  <c:v>99.566704675028504</c:v>
                </c:pt>
                <c:pt idx="8732">
                  <c:v>99.578107183580386</c:v>
                </c:pt>
                <c:pt idx="8733">
                  <c:v>99.589509692132268</c:v>
                </c:pt>
                <c:pt idx="8734">
                  <c:v>99.600912200684149</c:v>
                </c:pt>
                <c:pt idx="8735">
                  <c:v>99.612314709236031</c:v>
                </c:pt>
                <c:pt idx="8736">
                  <c:v>99.623717217787913</c:v>
                </c:pt>
                <c:pt idx="8737">
                  <c:v>99.635119726339795</c:v>
                </c:pt>
                <c:pt idx="8738">
                  <c:v>99.646522234891677</c:v>
                </c:pt>
                <c:pt idx="8739">
                  <c:v>99.657924743443559</c:v>
                </c:pt>
                <c:pt idx="8740">
                  <c:v>99.669327251995441</c:v>
                </c:pt>
                <c:pt idx="8741">
                  <c:v>99.680729760547308</c:v>
                </c:pt>
                <c:pt idx="8742">
                  <c:v>99.692132269099204</c:v>
                </c:pt>
                <c:pt idx="8743">
                  <c:v>99.703534777651086</c:v>
                </c:pt>
                <c:pt idx="8744">
                  <c:v>99.714937286202968</c:v>
                </c:pt>
                <c:pt idx="8745">
                  <c:v>99.72633979475485</c:v>
                </c:pt>
                <c:pt idx="8746">
                  <c:v>99.737742303306732</c:v>
                </c:pt>
                <c:pt idx="8747">
                  <c:v>99.749144811858613</c:v>
                </c:pt>
                <c:pt idx="8748">
                  <c:v>99.760547320410481</c:v>
                </c:pt>
                <c:pt idx="8749">
                  <c:v>99.771949828962363</c:v>
                </c:pt>
                <c:pt idx="8750">
                  <c:v>99.783352337514259</c:v>
                </c:pt>
                <c:pt idx="8751">
                  <c:v>99.794754846066141</c:v>
                </c:pt>
                <c:pt idx="8752">
                  <c:v>99.806157354618023</c:v>
                </c:pt>
                <c:pt idx="8753">
                  <c:v>99.817559863169905</c:v>
                </c:pt>
                <c:pt idx="8754">
                  <c:v>99.828962371721772</c:v>
                </c:pt>
                <c:pt idx="8755">
                  <c:v>99.840364880273654</c:v>
                </c:pt>
                <c:pt idx="8756">
                  <c:v>99.851767388825536</c:v>
                </c:pt>
                <c:pt idx="8757">
                  <c:v>99.863169897377418</c:v>
                </c:pt>
                <c:pt idx="8758">
                  <c:v>99.874572405929314</c:v>
                </c:pt>
                <c:pt idx="8759">
                  <c:v>99.885974914481196</c:v>
                </c:pt>
                <c:pt idx="8760">
                  <c:v>99.897377423033063</c:v>
                </c:pt>
                <c:pt idx="8761">
                  <c:v>99.908779931584945</c:v>
                </c:pt>
                <c:pt idx="8762">
                  <c:v>99.920182440136827</c:v>
                </c:pt>
                <c:pt idx="8763">
                  <c:v>99.931584948688709</c:v>
                </c:pt>
                <c:pt idx="8764">
                  <c:v>99.942987457240591</c:v>
                </c:pt>
                <c:pt idx="8765">
                  <c:v>99.954389965792473</c:v>
                </c:pt>
                <c:pt idx="8766">
                  <c:v>99.965792474344354</c:v>
                </c:pt>
                <c:pt idx="8767">
                  <c:v>99.977194982896236</c:v>
                </c:pt>
                <c:pt idx="8768">
                  <c:v>99.988597491448118</c:v>
                </c:pt>
                <c:pt idx="8769">
                  <c:v>100</c:v>
                </c:pt>
              </c:numCache>
            </c:numRef>
          </c:xVal>
          <c:yVal>
            <c:numRef>
              <c:f>'Building LOAD with CT and GCHP'!$X$5:$X$8774</c:f>
              <c:numCache>
                <c:formatCode>0</c:formatCode>
                <c:ptCount val="8770"/>
                <c:pt idx="0">
                  <c:v>199</c:v>
                </c:pt>
                <c:pt idx="1">
                  <c:v>195</c:v>
                </c:pt>
                <c:pt idx="2">
                  <c:v>193</c:v>
                </c:pt>
                <c:pt idx="3">
                  <c:v>192</c:v>
                </c:pt>
                <c:pt idx="4">
                  <c:v>191</c:v>
                </c:pt>
                <c:pt idx="5">
                  <c:v>190</c:v>
                </c:pt>
                <c:pt idx="6">
                  <c:v>190</c:v>
                </c:pt>
                <c:pt idx="7">
                  <c:v>189</c:v>
                </c:pt>
                <c:pt idx="8">
                  <c:v>188.29808254313389</c:v>
                </c:pt>
                <c:pt idx="9">
                  <c:v>188.06942246397938</c:v>
                </c:pt>
                <c:pt idx="10">
                  <c:v>184.64992652474675</c:v>
                </c:pt>
                <c:pt idx="11">
                  <c:v>182.50663652002135</c:v>
                </c:pt>
                <c:pt idx="12">
                  <c:v>182.27228364020928</c:v>
                </c:pt>
                <c:pt idx="13">
                  <c:v>180.62625194578058</c:v>
                </c:pt>
                <c:pt idx="14">
                  <c:v>180.49620150130397</c:v>
                </c:pt>
                <c:pt idx="15">
                  <c:v>178.8194747878205</c:v>
                </c:pt>
                <c:pt idx="16">
                  <c:v>178.63111247076736</c:v>
                </c:pt>
                <c:pt idx="17">
                  <c:v>177.73506283686606</c:v>
                </c:pt>
                <c:pt idx="18">
                  <c:v>177.31317917170313</c:v>
                </c:pt>
                <c:pt idx="19">
                  <c:v>177.28073104948618</c:v>
                </c:pt>
                <c:pt idx="20">
                  <c:v>173.81245194860611</c:v>
                </c:pt>
                <c:pt idx="21">
                  <c:v>173.01609466277398</c:v>
                </c:pt>
                <c:pt idx="22">
                  <c:v>172.55011070743296</c:v>
                </c:pt>
                <c:pt idx="23">
                  <c:v>170.24798510902852</c:v>
                </c:pt>
                <c:pt idx="24">
                  <c:v>168.05226852117383</c:v>
                </c:pt>
                <c:pt idx="25">
                  <c:v>165.85940376743739</c:v>
                </c:pt>
                <c:pt idx="26">
                  <c:v>160.96790305112847</c:v>
                </c:pt>
                <c:pt idx="27">
                  <c:v>159.79858777491125</c:v>
                </c:pt>
                <c:pt idx="28">
                  <c:v>159.20138690067321</c:v>
                </c:pt>
                <c:pt idx="29">
                  <c:v>158.61722907795237</c:v>
                </c:pt>
                <c:pt idx="30">
                  <c:v>157.69325069418508</c:v>
                </c:pt>
                <c:pt idx="31">
                  <c:v>156.48768688580142</c:v>
                </c:pt>
                <c:pt idx="32">
                  <c:v>156.4812765513129</c:v>
                </c:pt>
                <c:pt idx="33">
                  <c:v>155.39186311042494</c:v>
                </c:pt>
                <c:pt idx="34">
                  <c:v>154.87943377828753</c:v>
                </c:pt>
                <c:pt idx="35">
                  <c:v>152.69688878016979</c:v>
                </c:pt>
                <c:pt idx="36">
                  <c:v>151.35415105528659</c:v>
                </c:pt>
                <c:pt idx="37">
                  <c:v>150.67677749259326</c:v>
                </c:pt>
                <c:pt idx="38">
                  <c:v>149.39303817349594</c:v>
                </c:pt>
                <c:pt idx="39">
                  <c:v>149.21428285133302</c:v>
                </c:pt>
                <c:pt idx="40">
                  <c:v>148.04643358000681</c:v>
                </c:pt>
                <c:pt idx="41">
                  <c:v>147.95074235612165</c:v>
                </c:pt>
                <c:pt idx="42">
                  <c:v>147.77851116078762</c:v>
                </c:pt>
                <c:pt idx="43">
                  <c:v>147.08975342966755</c:v>
                </c:pt>
                <c:pt idx="44">
                  <c:v>147.08975342966755</c:v>
                </c:pt>
                <c:pt idx="45">
                  <c:v>146.47774832424864</c:v>
                </c:pt>
                <c:pt idx="46">
                  <c:v>145.80860855793549</c:v>
                </c:pt>
                <c:pt idx="47">
                  <c:v>145.42635571656015</c:v>
                </c:pt>
                <c:pt idx="48">
                  <c:v>145.25436864887808</c:v>
                </c:pt>
                <c:pt idx="49">
                  <c:v>144.91681256748581</c:v>
                </c:pt>
                <c:pt idx="50">
                  <c:v>143.49722695540598</c:v>
                </c:pt>
                <c:pt idx="51">
                  <c:v>143.47177380485348</c:v>
                </c:pt>
                <c:pt idx="52">
                  <c:v>142.48574212259052</c:v>
                </c:pt>
                <c:pt idx="53">
                  <c:v>141.49389471699934</c:v>
                </c:pt>
                <c:pt idx="54">
                  <c:v>140.3501332363783</c:v>
                </c:pt>
                <c:pt idx="55">
                  <c:v>139.61342601399056</c:v>
                </c:pt>
                <c:pt idx="56">
                  <c:v>139.4673903766809</c:v>
                </c:pt>
                <c:pt idx="57">
                  <c:v>138.92779557069639</c:v>
                </c:pt>
                <c:pt idx="58">
                  <c:v>138.81354903883536</c:v>
                </c:pt>
                <c:pt idx="59">
                  <c:v>137.70953638624655</c:v>
                </c:pt>
                <c:pt idx="60">
                  <c:v>136.8978168031966</c:v>
                </c:pt>
                <c:pt idx="61">
                  <c:v>135.95337953566744</c:v>
                </c:pt>
                <c:pt idx="62">
                  <c:v>135.52885884057744</c:v>
                </c:pt>
                <c:pt idx="63">
                  <c:v>135.5098527568359</c:v>
                </c:pt>
                <c:pt idx="64">
                  <c:v>134.83843114842398</c:v>
                </c:pt>
                <c:pt idx="65">
                  <c:v>134.69911033950586</c:v>
                </c:pt>
                <c:pt idx="66">
                  <c:v>134.51547636374892</c:v>
                </c:pt>
                <c:pt idx="67">
                  <c:v>134.33819204522931</c:v>
                </c:pt>
                <c:pt idx="68">
                  <c:v>134.31919831325052</c:v>
                </c:pt>
                <c:pt idx="69">
                  <c:v>133.11033501490422</c:v>
                </c:pt>
                <c:pt idx="70">
                  <c:v>132.78768394601195</c:v>
                </c:pt>
                <c:pt idx="71">
                  <c:v>132.71177426553103</c:v>
                </c:pt>
                <c:pt idx="72">
                  <c:v>132.4397902654209</c:v>
                </c:pt>
                <c:pt idx="73">
                  <c:v>132.35124599843317</c:v>
                </c:pt>
                <c:pt idx="74">
                  <c:v>132.16784640297811</c:v>
                </c:pt>
                <c:pt idx="75">
                  <c:v>132.06666822729258</c:v>
                </c:pt>
                <c:pt idx="76">
                  <c:v>131.90858843753733</c:v>
                </c:pt>
                <c:pt idx="77">
                  <c:v>131.32697136388893</c:v>
                </c:pt>
                <c:pt idx="78">
                  <c:v>131.30800867296102</c:v>
                </c:pt>
                <c:pt idx="79">
                  <c:v>131.14367350119858</c:v>
                </c:pt>
                <c:pt idx="80">
                  <c:v>131.0488713933033</c:v>
                </c:pt>
                <c:pt idx="81">
                  <c:v>130.64443698659284</c:v>
                </c:pt>
                <c:pt idx="82">
                  <c:v>130.0948006224761</c:v>
                </c:pt>
                <c:pt idx="83">
                  <c:v>129.30537836647963</c:v>
                </c:pt>
                <c:pt idx="84">
                  <c:v>128.81926127114491</c:v>
                </c:pt>
                <c:pt idx="85">
                  <c:v>128.8066365470626</c:v>
                </c:pt>
                <c:pt idx="86">
                  <c:v>128.4216236218401</c:v>
                </c:pt>
                <c:pt idx="87">
                  <c:v>128.12502863921765</c:v>
                </c:pt>
                <c:pt idx="88">
                  <c:v>127.92942801057096</c:v>
                </c:pt>
                <c:pt idx="89">
                  <c:v>127.75908290070936</c:v>
                </c:pt>
                <c:pt idx="90">
                  <c:v>127.63921974669709</c:v>
                </c:pt>
                <c:pt idx="91">
                  <c:v>127.58244515243388</c:v>
                </c:pt>
                <c:pt idx="92">
                  <c:v>127.57613697087434</c:v>
                </c:pt>
                <c:pt idx="93">
                  <c:v>127.46259335090444</c:v>
                </c:pt>
                <c:pt idx="94">
                  <c:v>127.44367008615163</c:v>
                </c:pt>
                <c:pt idx="95">
                  <c:v>127.35536405496617</c:v>
                </c:pt>
                <c:pt idx="96">
                  <c:v>127.2166058767351</c:v>
                </c:pt>
                <c:pt idx="97">
                  <c:v>126.7436441155065</c:v>
                </c:pt>
                <c:pt idx="98">
                  <c:v>126.6490661295272</c:v>
                </c:pt>
                <c:pt idx="99">
                  <c:v>126.51666498762623</c:v>
                </c:pt>
                <c:pt idx="100">
                  <c:v>126.26449826599986</c:v>
                </c:pt>
                <c:pt idx="101">
                  <c:v>126.22037258419543</c:v>
                </c:pt>
                <c:pt idx="102">
                  <c:v>126.18885487709434</c:v>
                </c:pt>
                <c:pt idx="103">
                  <c:v>125.55231076831778</c:v>
                </c:pt>
                <c:pt idx="104">
                  <c:v>125.54600943260702</c:v>
                </c:pt>
                <c:pt idx="105">
                  <c:v>125.52080430159862</c:v>
                </c:pt>
                <c:pt idx="106">
                  <c:v>125.38218213830916</c:v>
                </c:pt>
                <c:pt idx="107">
                  <c:v>125.09236890348329</c:v>
                </c:pt>
                <c:pt idx="108">
                  <c:v>125.06716986828788</c:v>
                </c:pt>
                <c:pt idx="109">
                  <c:v>124.9033843859342</c:v>
                </c:pt>
                <c:pt idx="110">
                  <c:v>124.71441889067154</c:v>
                </c:pt>
                <c:pt idx="111">
                  <c:v>124.62624149915793</c:v>
                </c:pt>
                <c:pt idx="112">
                  <c:v>124.51287664820444</c:v>
                </c:pt>
                <c:pt idx="113">
                  <c:v>124.50657880146844</c:v>
                </c:pt>
                <c:pt idx="114">
                  <c:v>124.45619678736634</c:v>
                </c:pt>
                <c:pt idx="115">
                  <c:v>124.336544916224</c:v>
                </c:pt>
                <c:pt idx="116">
                  <c:v>124.25468223415561</c:v>
                </c:pt>
                <c:pt idx="117">
                  <c:v>124.19171336537147</c:v>
                </c:pt>
                <c:pt idx="118">
                  <c:v>123.61249863292771</c:v>
                </c:pt>
                <c:pt idx="119">
                  <c:v>123.42995700737794</c:v>
                </c:pt>
                <c:pt idx="120">
                  <c:v>123.00829050806</c:v>
                </c:pt>
                <c:pt idx="121">
                  <c:v>122.8320996037812</c:v>
                </c:pt>
                <c:pt idx="122">
                  <c:v>122.82580737578283</c:v>
                </c:pt>
                <c:pt idx="123">
                  <c:v>122.45460304495144</c:v>
                </c:pt>
                <c:pt idx="124">
                  <c:v>122.41685753959813</c:v>
                </c:pt>
                <c:pt idx="125">
                  <c:v>122.17782018333831</c:v>
                </c:pt>
                <c:pt idx="126">
                  <c:v>122.07718192015905</c:v>
                </c:pt>
                <c:pt idx="127">
                  <c:v>121.97654901403914</c:v>
                </c:pt>
                <c:pt idx="128">
                  <c:v>121.68097081518152</c:v>
                </c:pt>
                <c:pt idx="129">
                  <c:v>121.66210568940656</c:v>
                </c:pt>
                <c:pt idx="130">
                  <c:v>121.62437600201996</c:v>
                </c:pt>
                <c:pt idx="131">
                  <c:v>121.34771460327944</c:v>
                </c:pt>
                <c:pt idx="132">
                  <c:v>121.2031122294101</c:v>
                </c:pt>
                <c:pt idx="133">
                  <c:v>121.13395847380887</c:v>
                </c:pt>
                <c:pt idx="134">
                  <c:v>121.0459482528544</c:v>
                </c:pt>
                <c:pt idx="135">
                  <c:v>121.00823083780816</c:v>
                </c:pt>
                <c:pt idx="136">
                  <c:v>120.94537014713096</c:v>
                </c:pt>
                <c:pt idx="137">
                  <c:v>120.85108301897</c:v>
                </c:pt>
                <c:pt idx="138">
                  <c:v>120.7253741403272</c:v>
                </c:pt>
                <c:pt idx="139">
                  <c:v>120.71280371070698</c:v>
                </c:pt>
                <c:pt idx="140">
                  <c:v>120.46141260688557</c:v>
                </c:pt>
                <c:pt idx="141">
                  <c:v>120.36714952748294</c:v>
                </c:pt>
                <c:pt idx="142">
                  <c:v>120.30431007467274</c:v>
                </c:pt>
                <c:pt idx="143">
                  <c:v>120.22262189489683</c:v>
                </c:pt>
                <c:pt idx="144">
                  <c:v>120.14722053972682</c:v>
                </c:pt>
                <c:pt idx="145">
                  <c:v>120.02784118131476</c:v>
                </c:pt>
                <c:pt idx="146">
                  <c:v>119.70743892614237</c:v>
                </c:pt>
                <c:pt idx="147">
                  <c:v>119.65090295646182</c:v>
                </c:pt>
                <c:pt idx="148">
                  <c:v>119.43733779041396</c:v>
                </c:pt>
                <c:pt idx="149">
                  <c:v>119.32428358279843</c:v>
                </c:pt>
                <c:pt idx="150">
                  <c:v>119.30544186773953</c:v>
                </c:pt>
                <c:pt idx="151">
                  <c:v>119.2551982060094</c:v>
                </c:pt>
                <c:pt idx="152">
                  <c:v>118.98516123664851</c:v>
                </c:pt>
                <c:pt idx="153">
                  <c:v>118.85329662886861</c:v>
                </c:pt>
                <c:pt idx="154">
                  <c:v>118.67749134418086</c:v>
                </c:pt>
                <c:pt idx="155">
                  <c:v>118.59587297298781</c:v>
                </c:pt>
                <c:pt idx="156">
                  <c:v>118.41381380895227</c:v>
                </c:pt>
                <c:pt idx="157">
                  <c:v>118.30709754926835</c:v>
                </c:pt>
                <c:pt idx="158">
                  <c:v>118.09995949109448</c:v>
                </c:pt>
                <c:pt idx="159">
                  <c:v>117.80498347048336</c:v>
                </c:pt>
                <c:pt idx="160">
                  <c:v>117.64809988696378</c:v>
                </c:pt>
                <c:pt idx="161">
                  <c:v>117.54770115143778</c:v>
                </c:pt>
                <c:pt idx="162">
                  <c:v>117.49750376089158</c:v>
                </c:pt>
                <c:pt idx="163">
                  <c:v>117.45985658282336</c:v>
                </c:pt>
                <c:pt idx="164">
                  <c:v>117.45985658282336</c:v>
                </c:pt>
                <c:pt idx="165">
                  <c:v>117.43475887588596</c:v>
                </c:pt>
                <c:pt idx="166">
                  <c:v>116.91405574174932</c:v>
                </c:pt>
                <c:pt idx="167">
                  <c:v>116.68198070161981</c:v>
                </c:pt>
                <c:pt idx="168">
                  <c:v>116.594175855508</c:v>
                </c:pt>
                <c:pt idx="169">
                  <c:v>116.48128982178194</c:v>
                </c:pt>
                <c:pt idx="170">
                  <c:v>116.3182439529574</c:v>
                </c:pt>
                <c:pt idx="171">
                  <c:v>116.26807878249929</c:v>
                </c:pt>
                <c:pt idx="172">
                  <c:v>116.06116132165386</c:v>
                </c:pt>
                <c:pt idx="173">
                  <c:v>115.9545761863773</c:v>
                </c:pt>
                <c:pt idx="174">
                  <c:v>115.77276814383168</c:v>
                </c:pt>
                <c:pt idx="175">
                  <c:v>115.72261723059921</c:v>
                </c:pt>
                <c:pt idx="176">
                  <c:v>115.63485628362014</c:v>
                </c:pt>
                <c:pt idx="177">
                  <c:v>115.47188230439434</c:v>
                </c:pt>
                <c:pt idx="178">
                  <c:v>115.42800705633876</c:v>
                </c:pt>
                <c:pt idx="179">
                  <c:v>115.29011993985021</c:v>
                </c:pt>
                <c:pt idx="180">
                  <c:v>115.19611166696978</c:v>
                </c:pt>
                <c:pt idx="181">
                  <c:v>114.92038057290432</c:v>
                </c:pt>
                <c:pt idx="182">
                  <c:v>114.86398589890248</c:v>
                </c:pt>
                <c:pt idx="183">
                  <c:v>114.50685799190464</c:v>
                </c:pt>
                <c:pt idx="184">
                  <c:v>114.4066234649837</c:v>
                </c:pt>
                <c:pt idx="185">
                  <c:v>114.26254546745035</c:v>
                </c:pt>
                <c:pt idx="186">
                  <c:v>114.20617005250732</c:v>
                </c:pt>
                <c:pt idx="187">
                  <c:v>114.04331700278122</c:v>
                </c:pt>
                <c:pt idx="188">
                  <c:v>113.96189563530776</c:v>
                </c:pt>
                <c:pt idx="189">
                  <c:v>113.8679521743115</c:v>
                </c:pt>
                <c:pt idx="190">
                  <c:v>113.71765215066142</c:v>
                </c:pt>
                <c:pt idx="191">
                  <c:v>113.59241107182226</c:v>
                </c:pt>
                <c:pt idx="192">
                  <c:v>113.29186562277215</c:v>
                </c:pt>
                <c:pt idx="193">
                  <c:v>112.99136692012269</c:v>
                </c:pt>
                <c:pt idx="194">
                  <c:v>112.79731966241538</c:v>
                </c:pt>
                <c:pt idx="195">
                  <c:v>112.35922001307902</c:v>
                </c:pt>
                <c:pt idx="196">
                  <c:v>112.20277987531055</c:v>
                </c:pt>
                <c:pt idx="197">
                  <c:v>112.15897890076668</c:v>
                </c:pt>
                <c:pt idx="198">
                  <c:v>112.07763686078573</c:v>
                </c:pt>
                <c:pt idx="199">
                  <c:v>111.55212440541185</c:v>
                </c:pt>
                <c:pt idx="200">
                  <c:v>111.26440408780304</c:v>
                </c:pt>
                <c:pt idx="201">
                  <c:v>111.08303710293443</c:v>
                </c:pt>
                <c:pt idx="202">
                  <c:v>110.95171296007224</c:v>
                </c:pt>
                <c:pt idx="203">
                  <c:v>110.69534377820374</c:v>
                </c:pt>
                <c:pt idx="204">
                  <c:v>110.65157680863342</c:v>
                </c:pt>
                <c:pt idx="205">
                  <c:v>110.58905427505388</c:v>
                </c:pt>
                <c:pt idx="206">
                  <c:v>110.15770354679238</c:v>
                </c:pt>
                <c:pt idx="207">
                  <c:v>109.85144003914918</c:v>
                </c:pt>
                <c:pt idx="208">
                  <c:v>109.62021173570334</c:v>
                </c:pt>
                <c:pt idx="209">
                  <c:v>109.46399192008899</c:v>
                </c:pt>
                <c:pt idx="210">
                  <c:v>109.29528857234601</c:v>
                </c:pt>
                <c:pt idx="211">
                  <c:v>109.28279260838237</c:v>
                </c:pt>
                <c:pt idx="212">
                  <c:v>109.12659980982991</c:v>
                </c:pt>
                <c:pt idx="213">
                  <c:v>109.12659980982991</c:v>
                </c:pt>
                <c:pt idx="214">
                  <c:v>108.88296399576205</c:v>
                </c:pt>
                <c:pt idx="215">
                  <c:v>108.73929558239655</c:v>
                </c:pt>
                <c:pt idx="216">
                  <c:v>108.71431084981381</c:v>
                </c:pt>
                <c:pt idx="217">
                  <c:v>108.43325461481473</c:v>
                </c:pt>
                <c:pt idx="218">
                  <c:v>108.42700937963025</c:v>
                </c:pt>
                <c:pt idx="219">
                  <c:v>108.18970521900197</c:v>
                </c:pt>
                <c:pt idx="220">
                  <c:v>107.81507302378589</c:v>
                </c:pt>
                <c:pt idx="221">
                  <c:v>107.70269734201746</c:v>
                </c:pt>
                <c:pt idx="222">
                  <c:v>107.15339786809102</c:v>
                </c:pt>
                <c:pt idx="223">
                  <c:v>107.08474625254129</c:v>
                </c:pt>
                <c:pt idx="224">
                  <c:v>106.89752678177484</c:v>
                </c:pt>
                <c:pt idx="225">
                  <c:v>106.82888411707141</c:v>
                </c:pt>
                <c:pt idx="226">
                  <c:v>106.52314139705038</c:v>
                </c:pt>
                <c:pt idx="227">
                  <c:v>106.35469125134415</c:v>
                </c:pt>
                <c:pt idx="228">
                  <c:v>106.27982915423262</c:v>
                </c:pt>
                <c:pt idx="229">
                  <c:v>106.18625554173454</c:v>
                </c:pt>
                <c:pt idx="230">
                  <c:v>106.15506532718831</c:v>
                </c:pt>
                <c:pt idx="231">
                  <c:v>106.0989241876635</c:v>
                </c:pt>
                <c:pt idx="232">
                  <c:v>106.03654702330137</c:v>
                </c:pt>
                <c:pt idx="233">
                  <c:v>105.60619847820084</c:v>
                </c:pt>
                <c:pt idx="234">
                  <c:v>105.59996223438824</c:v>
                </c:pt>
                <c:pt idx="235">
                  <c:v>105.59372601032618</c:v>
                </c:pt>
                <c:pt idx="236">
                  <c:v>105.50018501916247</c:v>
                </c:pt>
                <c:pt idx="237">
                  <c:v>105.46900567602727</c:v>
                </c:pt>
                <c:pt idx="238">
                  <c:v>105.45653407696653</c:v>
                </c:pt>
                <c:pt idx="239">
                  <c:v>105.35676412684039</c:v>
                </c:pt>
                <c:pt idx="240">
                  <c:v>105.25699922855257</c:v>
                </c:pt>
                <c:pt idx="241">
                  <c:v>104.52138894909459</c:v>
                </c:pt>
                <c:pt idx="242">
                  <c:v>104.25339572270514</c:v>
                </c:pt>
                <c:pt idx="243">
                  <c:v>104.07267662988066</c:v>
                </c:pt>
                <c:pt idx="244">
                  <c:v>104.03528853587184</c:v>
                </c:pt>
                <c:pt idx="245">
                  <c:v>103.81097481870012</c:v>
                </c:pt>
                <c:pt idx="246">
                  <c:v>103.74243959089542</c:v>
                </c:pt>
                <c:pt idx="247">
                  <c:v>103.73620923338667</c:v>
                </c:pt>
                <c:pt idx="248">
                  <c:v>103.71128799957282</c:v>
                </c:pt>
                <c:pt idx="249">
                  <c:v>103.54930763068593</c:v>
                </c:pt>
                <c:pt idx="250">
                  <c:v>103.53684815147841</c:v>
                </c:pt>
                <c:pt idx="251">
                  <c:v>103.32504900281819</c:v>
                </c:pt>
                <c:pt idx="252">
                  <c:v>103.25653059926877</c:v>
                </c:pt>
                <c:pt idx="253">
                  <c:v>103.1942431984355</c:v>
                </c:pt>
                <c:pt idx="254">
                  <c:v>103.08213081219645</c:v>
                </c:pt>
                <c:pt idx="255">
                  <c:v>102.89529092996202</c:v>
                </c:pt>
                <c:pt idx="256">
                  <c:v>102.85792506691411</c:v>
                </c:pt>
                <c:pt idx="257">
                  <c:v>102.8205599081186</c:v>
                </c:pt>
                <c:pt idx="258">
                  <c:v>102.80187759278682</c:v>
                </c:pt>
                <c:pt idx="259">
                  <c:v>102.78942281369341</c:v>
                </c:pt>
                <c:pt idx="260">
                  <c:v>102.76451349019798</c:v>
                </c:pt>
                <c:pt idx="261">
                  <c:v>102.62751780331888</c:v>
                </c:pt>
                <c:pt idx="262">
                  <c:v>102.57147684027684</c:v>
                </c:pt>
                <c:pt idx="263">
                  <c:v>102.54657025372933</c:v>
                </c:pt>
                <c:pt idx="264">
                  <c:v>102.50921096014045</c:v>
                </c:pt>
                <c:pt idx="265">
                  <c:v>102.40336344784055</c:v>
                </c:pt>
                <c:pt idx="266">
                  <c:v>102.25394127483982</c:v>
                </c:pt>
                <c:pt idx="267">
                  <c:v>101.97380500292783</c:v>
                </c:pt>
                <c:pt idx="268">
                  <c:v>101.73727624130555</c:v>
                </c:pt>
                <c:pt idx="269">
                  <c:v>101.38253585099118</c:v>
                </c:pt>
                <c:pt idx="270">
                  <c:v>101.34519843700838</c:v>
                </c:pt>
                <c:pt idx="271">
                  <c:v>101.31408446050435</c:v>
                </c:pt>
                <c:pt idx="272">
                  <c:v>101.23941290147883</c:v>
                </c:pt>
                <c:pt idx="273">
                  <c:v>101.23319039801221</c:v>
                </c:pt>
                <c:pt idx="274">
                  <c:v>101.22074544943516</c:v>
                </c:pt>
                <c:pt idx="275">
                  <c:v>101.17096643314818</c:v>
                </c:pt>
                <c:pt idx="276">
                  <c:v>101.1522996229442</c:v>
                </c:pt>
                <c:pt idx="277">
                  <c:v>101.09630024241059</c:v>
                </c:pt>
                <c:pt idx="278">
                  <c:v>101.09007818623836</c:v>
                </c:pt>
                <c:pt idx="279">
                  <c:v>100.92209001748459</c:v>
                </c:pt>
                <c:pt idx="280">
                  <c:v>100.85987577241256</c:v>
                </c:pt>
                <c:pt idx="281">
                  <c:v>100.72301127095305</c:v>
                </c:pt>
                <c:pt idx="282">
                  <c:v>100.68568622001315</c:v>
                </c:pt>
                <c:pt idx="283">
                  <c:v>100.61725877521184</c:v>
                </c:pt>
                <c:pt idx="284">
                  <c:v>100.5488336790899</c:v>
                </c:pt>
                <c:pt idx="285">
                  <c:v>100.51151188912633</c:v>
                </c:pt>
                <c:pt idx="286">
                  <c:v>100.4741907976864</c:v>
                </c:pt>
                <c:pt idx="287">
                  <c:v>100.41199053064838</c:v>
                </c:pt>
                <c:pt idx="288">
                  <c:v>100.28759581516853</c:v>
                </c:pt>
                <c:pt idx="289">
                  <c:v>100.25649834820025</c:v>
                </c:pt>
                <c:pt idx="290">
                  <c:v>100.11345624170301</c:v>
                </c:pt>
                <c:pt idx="291">
                  <c:v>100.10723725223737</c:v>
                </c:pt>
                <c:pt idx="292">
                  <c:v>100.00773605566175</c:v>
                </c:pt>
                <c:pt idx="293">
                  <c:v>99.895803136486634</c:v>
                </c:pt>
                <c:pt idx="294">
                  <c:v>99.877148259924269</c:v>
                </c:pt>
                <c:pt idx="295">
                  <c:v>99.852275362221988</c:v>
                </c:pt>
                <c:pt idx="296">
                  <c:v>99.690609075971594</c:v>
                </c:pt>
                <c:pt idx="297">
                  <c:v>99.628433218170173</c:v>
                </c:pt>
                <c:pt idx="298">
                  <c:v>99.47921905098012</c:v>
                </c:pt>
                <c:pt idx="299">
                  <c:v>99.473002035727816</c:v>
                </c:pt>
                <c:pt idx="300">
                  <c:v>99.435700350202865</c:v>
                </c:pt>
                <c:pt idx="301">
                  <c:v>99.417049768414358</c:v>
                </c:pt>
                <c:pt idx="302">
                  <c:v>99.398399360593501</c:v>
                </c:pt>
                <c:pt idx="303">
                  <c:v>99.373532420762473</c:v>
                </c:pt>
                <c:pt idx="304">
                  <c:v>99.348665790160467</c:v>
                </c:pt>
                <c:pt idx="305">
                  <c:v>99.2678513759937</c:v>
                </c:pt>
                <c:pt idx="306">
                  <c:v>99.236769778443744</c:v>
                </c:pt>
                <c:pt idx="307">
                  <c:v>99.218121051728644</c:v>
                </c:pt>
                <c:pt idx="308">
                  <c:v>99.187040226858784</c:v>
                </c:pt>
                <c:pt idx="309">
                  <c:v>99.143527883229453</c:v>
                </c:pt>
                <c:pt idx="310">
                  <c:v>99.056506034599067</c:v>
                </c:pt>
                <c:pt idx="311">
                  <c:v>98.975703420444461</c:v>
                </c:pt>
                <c:pt idx="312">
                  <c:v>98.975703420444461</c:v>
                </c:pt>
                <c:pt idx="313">
                  <c:v>98.8949040680086</c:v>
                </c:pt>
                <c:pt idx="314">
                  <c:v>98.814107976375865</c:v>
                </c:pt>
                <c:pt idx="315">
                  <c:v>98.789248296366793</c:v>
                </c:pt>
                <c:pt idx="316">
                  <c:v>98.770603738881363</c:v>
                </c:pt>
                <c:pt idx="317">
                  <c:v>98.758174130323582</c:v>
                </c:pt>
                <c:pt idx="318">
                  <c:v>98.584167708921427</c:v>
                </c:pt>
                <c:pt idx="319">
                  <c:v>98.584167708921427</c:v>
                </c:pt>
                <c:pt idx="320">
                  <c:v>98.522026220931224</c:v>
                </c:pt>
                <c:pt idx="321">
                  <c:v>98.447458978908685</c:v>
                </c:pt>
                <c:pt idx="322">
                  <c:v>98.372894511006379</c:v>
                </c:pt>
                <c:pt idx="323">
                  <c:v>98.360467369345002</c:v>
                </c:pt>
                <c:pt idx="324">
                  <c:v>98.261053009056909</c:v>
                </c:pt>
                <c:pt idx="325">
                  <c:v>98.198921536778016</c:v>
                </c:pt>
                <c:pt idx="326">
                  <c:v>98.099515184564041</c:v>
                </c:pt>
                <c:pt idx="327">
                  <c:v>98.068451709753589</c:v>
                </c:pt>
                <c:pt idx="328">
                  <c:v>98.043601276216592</c:v>
                </c:pt>
                <c:pt idx="329">
                  <c:v>98.043601276216592</c:v>
                </c:pt>
                <c:pt idx="330">
                  <c:v>97.882080959750638</c:v>
                </c:pt>
                <c:pt idx="331">
                  <c:v>97.689516030351058</c:v>
                </c:pt>
                <c:pt idx="332">
                  <c:v>97.428651062737828</c:v>
                </c:pt>
                <c:pt idx="333">
                  <c:v>97.254759898980737</c:v>
                </c:pt>
                <c:pt idx="334">
                  <c:v>96.857350848180872</c:v>
                </c:pt>
                <c:pt idx="335">
                  <c:v>96.826306572358192</c:v>
                </c:pt>
                <c:pt idx="336">
                  <c:v>96.72075961653735</c:v>
                </c:pt>
                <c:pt idx="337">
                  <c:v>96.702134257702625</c:v>
                </c:pt>
                <c:pt idx="338">
                  <c:v>96.534513781936752</c:v>
                </c:pt>
                <c:pt idx="339">
                  <c:v>96.460020271299257</c:v>
                </c:pt>
                <c:pt idx="340">
                  <c:v>96.447604954064104</c:v>
                </c:pt>
                <c:pt idx="341">
                  <c:v>96.441397324143892</c:v>
                </c:pt>
                <c:pt idx="342">
                  <c:v>96.366907257204687</c:v>
                </c:pt>
                <c:pt idx="343">
                  <c:v>96.323455990087893</c:v>
                </c:pt>
                <c:pt idx="344">
                  <c:v>96.304834305322856</c:v>
                </c:pt>
                <c:pt idx="345">
                  <c:v>96.217935385088495</c:v>
                </c:pt>
                <c:pt idx="346">
                  <c:v>95.938642798325759</c:v>
                </c:pt>
                <c:pt idx="347">
                  <c:v>95.820730875266065</c:v>
                </c:pt>
                <c:pt idx="348">
                  <c:v>95.727647383020411</c:v>
                </c:pt>
                <c:pt idx="349">
                  <c:v>95.591132694419599</c:v>
                </c:pt>
                <c:pt idx="350">
                  <c:v>95.504264517867426</c:v>
                </c:pt>
                <c:pt idx="351">
                  <c:v>95.404991178294239</c:v>
                </c:pt>
                <c:pt idx="352">
                  <c:v>95.318131009330244</c:v>
                </c:pt>
                <c:pt idx="353">
                  <c:v>95.249886354063705</c:v>
                </c:pt>
                <c:pt idx="354">
                  <c:v>95.243682408815161</c:v>
                </c:pt>
                <c:pt idx="355">
                  <c:v>94.98313390705178</c:v>
                </c:pt>
                <c:pt idx="356">
                  <c:v>94.976930780658662</c:v>
                </c:pt>
                <c:pt idx="357">
                  <c:v>94.803250968018745</c:v>
                </c:pt>
                <c:pt idx="358">
                  <c:v>94.766035805930557</c:v>
                </c:pt>
                <c:pt idx="359">
                  <c:v>94.741226078281954</c:v>
                </c:pt>
                <c:pt idx="360">
                  <c:v>94.728821328570916</c:v>
                </c:pt>
                <c:pt idx="361">
                  <c:v>94.69160753585156</c:v>
                </c:pt>
                <c:pt idx="362">
                  <c:v>94.69160753585156</c:v>
                </c:pt>
                <c:pt idx="363">
                  <c:v>94.57376837462806</c:v>
                </c:pt>
                <c:pt idx="364">
                  <c:v>94.369116664627512</c:v>
                </c:pt>
                <c:pt idx="365">
                  <c:v>94.344311802603968</c:v>
                </c:pt>
                <c:pt idx="366">
                  <c:v>94.288501974070556</c:v>
                </c:pt>
                <c:pt idx="367">
                  <c:v>94.214091261896243</c:v>
                </c:pt>
                <c:pt idx="368">
                  <c:v>94.207890492620152</c:v>
                </c:pt>
                <c:pt idx="369">
                  <c:v>94.114881231269479</c:v>
                </c:pt>
                <c:pt idx="370">
                  <c:v>94.09627989143263</c:v>
                </c:pt>
                <c:pt idx="371">
                  <c:v>94.021876239829311</c:v>
                </c:pt>
                <c:pt idx="372">
                  <c:v>93.935075432346693</c:v>
                </c:pt>
                <c:pt idx="373">
                  <c:v>93.910275884446605</c:v>
                </c:pt>
                <c:pt idx="374">
                  <c:v>93.879276876257009</c:v>
                </c:pt>
                <c:pt idx="375">
                  <c:v>93.680894447120167</c:v>
                </c:pt>
                <c:pt idx="376">
                  <c:v>93.662297089411197</c:v>
                </c:pt>
                <c:pt idx="377">
                  <c:v>93.507325739140029</c:v>
                </c:pt>
                <c:pt idx="378">
                  <c:v>93.501127131358899</c:v>
                </c:pt>
                <c:pt idx="379">
                  <c:v>93.488729972607473</c:v>
                </c:pt>
                <c:pt idx="380">
                  <c:v>93.45773740710662</c:v>
                </c:pt>
                <c:pt idx="381">
                  <c:v>93.45773740710662</c:v>
                </c:pt>
                <c:pt idx="382">
                  <c:v>93.35236622480339</c:v>
                </c:pt>
                <c:pt idx="383">
                  <c:v>93.35236622480339</c:v>
                </c:pt>
                <c:pt idx="384">
                  <c:v>93.290385731708284</c:v>
                </c:pt>
                <c:pt idx="385">
                  <c:v>93.271791952802147</c:v>
                </c:pt>
                <c:pt idx="386">
                  <c:v>93.110653001391896</c:v>
                </c:pt>
                <c:pt idx="387">
                  <c:v>93.085863528351638</c:v>
                </c:pt>
                <c:pt idx="388">
                  <c:v>92.968117662777118</c:v>
                </c:pt>
                <c:pt idx="389">
                  <c:v>92.943329929091803</c:v>
                </c:pt>
                <c:pt idx="390">
                  <c:v>92.937133042922881</c:v>
                </c:pt>
                <c:pt idx="391">
                  <c:v>92.918542497815437</c:v>
                </c:pt>
                <c:pt idx="392">
                  <c:v>92.745038944152398</c:v>
                </c:pt>
                <c:pt idx="393">
                  <c:v>92.720253931213904</c:v>
                </c:pt>
                <c:pt idx="394">
                  <c:v>92.689273089972119</c:v>
                </c:pt>
                <c:pt idx="395">
                  <c:v>92.497202409558739</c:v>
                </c:pt>
                <c:pt idx="396">
                  <c:v>92.466224966298412</c:v>
                </c:pt>
                <c:pt idx="397">
                  <c:v>92.416662038268626</c:v>
                </c:pt>
                <c:pt idx="398">
                  <c:v>92.305149864564086</c:v>
                </c:pt>
                <c:pt idx="399">
                  <c:v>92.075949582688011</c:v>
                </c:pt>
                <c:pt idx="400">
                  <c:v>92.032590269783753</c:v>
                </c:pt>
                <c:pt idx="401">
                  <c:v>91.87774311630956</c:v>
                </c:pt>
                <c:pt idx="402">
                  <c:v>91.852968664115906</c:v>
                </c:pt>
                <c:pt idx="403">
                  <c:v>91.84677509814199</c:v>
                </c:pt>
                <c:pt idx="404">
                  <c:v>91.778647115053573</c:v>
                </c:pt>
                <c:pt idx="405">
                  <c:v>91.679555932883687</c:v>
                </c:pt>
                <c:pt idx="406">
                  <c:v>91.623819260055811</c:v>
                </c:pt>
                <c:pt idx="407">
                  <c:v>91.537120798013149</c:v>
                </c:pt>
                <c:pt idx="408">
                  <c:v>91.493772949510628</c:v>
                </c:pt>
                <c:pt idx="409">
                  <c:v>91.47519558225072</c:v>
                </c:pt>
                <c:pt idx="410">
                  <c:v>91.431849050127326</c:v>
                </c:pt>
                <c:pt idx="411">
                  <c:v>91.413272246969555</c:v>
                </c:pt>
                <c:pt idx="412">
                  <c:v>91.270855710059593</c:v>
                </c:pt>
                <c:pt idx="413">
                  <c:v>91.190363804121048</c:v>
                </c:pt>
                <c:pt idx="414">
                  <c:v>91.171789199807932</c:v>
                </c:pt>
                <c:pt idx="415">
                  <c:v>91.103683763696438</c:v>
                </c:pt>
                <c:pt idx="416">
                  <c:v>91.060345123932706</c:v>
                </c:pt>
                <c:pt idx="417">
                  <c:v>90.893190416939106</c:v>
                </c:pt>
                <c:pt idx="418">
                  <c:v>90.856046784708994</c:v>
                </c:pt>
                <c:pt idx="419">
                  <c:v>90.812713400890772</c:v>
                </c:pt>
                <c:pt idx="420">
                  <c:v>90.781761546739673</c:v>
                </c:pt>
                <c:pt idx="421">
                  <c:v>90.55273239905317</c:v>
                </c:pt>
                <c:pt idx="422">
                  <c:v>90.52797402864266</c:v>
                </c:pt>
                <c:pt idx="423">
                  <c:v>90.298973315828704</c:v>
                </c:pt>
                <c:pt idx="424">
                  <c:v>90.29278446330747</c:v>
                </c:pt>
                <c:pt idx="425">
                  <c:v>90.175199823290654</c:v>
                </c:pt>
                <c:pt idx="426">
                  <c:v>90.175199823290654</c:v>
                </c:pt>
                <c:pt idx="427">
                  <c:v>90.119504194867091</c:v>
                </c:pt>
                <c:pt idx="428">
                  <c:v>90.057621941379367</c:v>
                </c:pt>
                <c:pt idx="429">
                  <c:v>89.810111636341006</c:v>
                </c:pt>
                <c:pt idx="430">
                  <c:v>89.80392426210841</c:v>
                </c:pt>
                <c:pt idx="431">
                  <c:v>89.76061316596055</c:v>
                </c:pt>
                <c:pt idx="432">
                  <c:v>89.643059093371662</c:v>
                </c:pt>
                <c:pt idx="433">
                  <c:v>89.575004555787416</c:v>
                </c:pt>
                <c:pt idx="434">
                  <c:v>89.544071422369029</c:v>
                </c:pt>
                <c:pt idx="435">
                  <c:v>89.513138755944439</c:v>
                </c:pt>
                <c:pt idx="436">
                  <c:v>89.414157361002822</c:v>
                </c:pt>
                <c:pt idx="437">
                  <c:v>89.383226655407398</c:v>
                </c:pt>
                <c:pt idx="438">
                  <c:v>89.296623162608469</c:v>
                </c:pt>
                <c:pt idx="439">
                  <c:v>89.296623162608469</c:v>
                </c:pt>
                <c:pt idx="440">
                  <c:v>89.185281189744643</c:v>
                </c:pt>
                <c:pt idx="441">
                  <c:v>89.043019687370574</c:v>
                </c:pt>
                <c:pt idx="442">
                  <c:v>88.801816203823449</c:v>
                </c:pt>
                <c:pt idx="443">
                  <c:v>88.702869127919797</c:v>
                </c:pt>
                <c:pt idx="444">
                  <c:v>88.659581281667357</c:v>
                </c:pt>
                <c:pt idx="445">
                  <c:v>88.529723217468344</c:v>
                </c:pt>
                <c:pt idx="446">
                  <c:v>88.523539704913674</c:v>
                </c:pt>
                <c:pt idx="447">
                  <c:v>88.523539704913674</c:v>
                </c:pt>
                <c:pt idx="448">
                  <c:v>88.436972483444109</c:v>
                </c:pt>
                <c:pt idx="449">
                  <c:v>88.282397230325643</c:v>
                </c:pt>
                <c:pt idx="450">
                  <c:v>88.27621446202366</c:v>
                </c:pt>
                <c:pt idx="451">
                  <c:v>88.239118242759844</c:v>
                </c:pt>
                <c:pt idx="452">
                  <c:v>88.202022692944865</c:v>
                </c:pt>
                <c:pt idx="453">
                  <c:v>88.183475169053906</c:v>
                </c:pt>
                <c:pt idx="454">
                  <c:v>88.158745397488659</c:v>
                </c:pt>
                <c:pt idx="455">
                  <c:v>88.146380623251517</c:v>
                </c:pt>
                <c:pt idx="456">
                  <c:v>88.078375694036552</c:v>
                </c:pt>
                <c:pt idx="457">
                  <c:v>87.991827218336425</c:v>
                </c:pt>
                <c:pt idx="458">
                  <c:v>87.948554346180117</c:v>
                </c:pt>
                <c:pt idx="459">
                  <c:v>87.923827399368676</c:v>
                </c:pt>
                <c:pt idx="460">
                  <c:v>87.911464037418057</c:v>
                </c:pt>
                <c:pt idx="461">
                  <c:v>87.880555957593458</c:v>
                </c:pt>
                <c:pt idx="462">
                  <c:v>87.824922583963144</c:v>
                </c:pt>
                <c:pt idx="463">
                  <c:v>87.824922583963144</c:v>
                </c:pt>
                <c:pt idx="464">
                  <c:v>87.763109488440065</c:v>
                </c:pt>
                <c:pt idx="465">
                  <c:v>87.670393326023756</c:v>
                </c:pt>
                <c:pt idx="466">
                  <c:v>87.645669721356683</c:v>
                </c:pt>
                <c:pt idx="467">
                  <c:v>87.565320056691448</c:v>
                </c:pt>
                <c:pt idx="468">
                  <c:v>87.48497352742082</c:v>
                </c:pt>
                <c:pt idx="469">
                  <c:v>87.466432465837485</c:v>
                </c:pt>
                <c:pt idx="470">
                  <c:v>87.447891571170871</c:v>
                </c:pt>
                <c:pt idx="471">
                  <c:v>87.423170637911866</c:v>
                </c:pt>
                <c:pt idx="472">
                  <c:v>87.404630132676175</c:v>
                </c:pt>
                <c:pt idx="473">
                  <c:v>87.404630132676175</c:v>
                </c:pt>
                <c:pt idx="474">
                  <c:v>87.398450001349516</c:v>
                </c:pt>
                <c:pt idx="475">
                  <c:v>87.386089794321649</c:v>
                </c:pt>
                <c:pt idx="476">
                  <c:v>87.311930109501986</c:v>
                </c:pt>
                <c:pt idx="477">
                  <c:v>87.299570421560432</c:v>
                </c:pt>
                <c:pt idx="478">
                  <c:v>87.237773093927785</c:v>
                </c:pt>
                <c:pt idx="479">
                  <c:v>87.182157083529006</c:v>
                </c:pt>
                <c:pt idx="480">
                  <c:v>87.11418399777412</c:v>
                </c:pt>
                <c:pt idx="481">
                  <c:v>87.108004737492521</c:v>
                </c:pt>
                <c:pt idx="482">
                  <c:v>87.052392228463631</c:v>
                </c:pt>
                <c:pt idx="483">
                  <c:v>87.040034096852324</c:v>
                </c:pt>
                <c:pt idx="484">
                  <c:v>86.854671010063953</c:v>
                </c:pt>
                <c:pt idx="485">
                  <c:v>86.737283004219421</c:v>
                </c:pt>
                <c:pt idx="486">
                  <c:v>86.718748666489006</c:v>
                </c:pt>
                <c:pt idx="487">
                  <c:v>86.718748666489006</c:v>
                </c:pt>
                <c:pt idx="488">
                  <c:v>86.718748666489006</c:v>
                </c:pt>
                <c:pt idx="489">
                  <c:v>86.669324579782327</c:v>
                </c:pt>
                <c:pt idx="490">
                  <c:v>86.656968743067651</c:v>
                </c:pt>
                <c:pt idx="491">
                  <c:v>86.644612980331416</c:v>
                </c:pt>
                <c:pt idx="492">
                  <c:v>86.483994795369867</c:v>
                </c:pt>
                <c:pt idx="493">
                  <c:v>86.403690388913986</c:v>
                </c:pt>
                <c:pt idx="494">
                  <c:v>86.224561042017484</c:v>
                </c:pt>
                <c:pt idx="495">
                  <c:v>86.138090364768473</c:v>
                </c:pt>
                <c:pt idx="496">
                  <c:v>86.076327810757618</c:v>
                </c:pt>
                <c:pt idx="497">
                  <c:v>86.045447225938773</c:v>
                </c:pt>
                <c:pt idx="498">
                  <c:v>85.996039249904101</c:v>
                </c:pt>
                <c:pt idx="499">
                  <c:v>85.977511563368978</c:v>
                </c:pt>
                <c:pt idx="500">
                  <c:v>85.971335704760534</c:v>
                </c:pt>
                <c:pt idx="501">
                  <c:v>85.903402477745914</c:v>
                </c:pt>
                <c:pt idx="502">
                  <c:v>85.86017340454562</c:v>
                </c:pt>
                <c:pt idx="503">
                  <c:v>85.773717969266016</c:v>
                </c:pt>
                <c:pt idx="504">
                  <c:v>85.674916182676697</c:v>
                </c:pt>
                <c:pt idx="505">
                  <c:v>85.662566291164637</c:v>
                </c:pt>
                <c:pt idx="506">
                  <c:v>85.606992691667728</c:v>
                </c:pt>
                <c:pt idx="507">
                  <c:v>85.569944454606798</c:v>
                </c:pt>
                <c:pt idx="508">
                  <c:v>85.551420584825706</c:v>
                </c:pt>
                <c:pt idx="509">
                  <c:v>85.477326763783452</c:v>
                </c:pt>
                <c:pt idx="510">
                  <c:v>85.434106593122991</c:v>
                </c:pt>
                <c:pt idx="511">
                  <c:v>85.427932356699259</c:v>
                </c:pt>
                <c:pt idx="512">
                  <c:v>85.384713217372465</c:v>
                </c:pt>
                <c:pt idx="513">
                  <c:v>85.322973154897085</c:v>
                </c:pt>
                <c:pt idx="514">
                  <c:v>85.298277645403857</c:v>
                </c:pt>
                <c:pt idx="515">
                  <c:v>85.125417324447966</c:v>
                </c:pt>
                <c:pt idx="516">
                  <c:v>85.125417324447966</c:v>
                </c:pt>
                <c:pt idx="517">
                  <c:v>85.088377703917757</c:v>
                </c:pt>
                <c:pt idx="518">
                  <c:v>85.057511859340806</c:v>
                </c:pt>
                <c:pt idx="519">
                  <c:v>85.001954497828635</c:v>
                </c:pt>
                <c:pt idx="520">
                  <c:v>84.878499027003286</c:v>
                </c:pt>
                <c:pt idx="521">
                  <c:v>84.76122314017654</c:v>
                </c:pt>
                <c:pt idx="522">
                  <c:v>84.755050908846314</c:v>
                </c:pt>
                <c:pt idx="523">
                  <c:v>84.742706501307097</c:v>
                </c:pt>
                <c:pt idx="524">
                  <c:v>84.711845803981134</c:v>
                </c:pt>
                <c:pt idx="525">
                  <c:v>84.668641599301239</c:v>
                </c:pt>
                <c:pt idx="526">
                  <c:v>84.551377580350092</c:v>
                </c:pt>
                <c:pt idx="527">
                  <c:v>84.526691263160643</c:v>
                </c:pt>
                <c:pt idx="528">
                  <c:v>84.37240843502876</c:v>
                </c:pt>
                <c:pt idx="529">
                  <c:v>84.298356751529212</c:v>
                </c:pt>
                <c:pt idx="530">
                  <c:v>84.255161156140403</c:v>
                </c:pt>
                <c:pt idx="531">
                  <c:v>84.181113654990895</c:v>
                </c:pt>
                <c:pt idx="532">
                  <c:v>84.174943149098823</c:v>
                </c:pt>
                <c:pt idx="533">
                  <c:v>84.174943149098823</c:v>
                </c:pt>
                <c:pt idx="534">
                  <c:v>84.088557991840062</c:v>
                </c:pt>
                <c:pt idx="535">
                  <c:v>84.063877178327814</c:v>
                </c:pt>
                <c:pt idx="536">
                  <c:v>84.045366760662176</c:v>
                </c:pt>
                <c:pt idx="537">
                  <c:v>83.989836497391494</c:v>
                </c:pt>
                <c:pt idx="538">
                  <c:v>83.891119694281201</c:v>
                </c:pt>
                <c:pt idx="539">
                  <c:v>83.786238229508683</c:v>
                </c:pt>
                <c:pt idx="540">
                  <c:v>83.693700155704079</c:v>
                </c:pt>
                <c:pt idx="541">
                  <c:v>83.65668607958915</c:v>
                </c:pt>
                <c:pt idx="542">
                  <c:v>83.613503823639491</c:v>
                </c:pt>
                <c:pt idx="543">
                  <c:v>83.613503823639491</c:v>
                </c:pt>
                <c:pt idx="544">
                  <c:v>83.4777939997483</c:v>
                </c:pt>
                <c:pt idx="545">
                  <c:v>83.434615458203425</c:v>
                </c:pt>
                <c:pt idx="546">
                  <c:v>83.422278896668743</c:v>
                </c:pt>
                <c:pt idx="547">
                  <c:v>83.323589037861439</c:v>
                </c:pt>
                <c:pt idx="548">
                  <c:v>83.280413696556082</c:v>
                </c:pt>
                <c:pt idx="549">
                  <c:v>83.274245863781914</c:v>
                </c:pt>
                <c:pt idx="550">
                  <c:v>83.231071546194784</c:v>
                </c:pt>
                <c:pt idx="551">
                  <c:v>83.218736191389965</c:v>
                </c:pt>
                <c:pt idx="552">
                  <c:v>83.194065701101238</c:v>
                </c:pt>
                <c:pt idx="553">
                  <c:v>83.138558167027654</c:v>
                </c:pt>
                <c:pt idx="554">
                  <c:v>83.064550423814623</c:v>
                </c:pt>
                <c:pt idx="555">
                  <c:v>82.953543740960484</c:v>
                </c:pt>
                <c:pt idx="556">
                  <c:v>82.928876392749657</c:v>
                </c:pt>
                <c:pt idx="557">
                  <c:v>82.848709528532993</c:v>
                </c:pt>
                <c:pt idx="558">
                  <c:v>82.836376438635085</c:v>
                </c:pt>
                <c:pt idx="559">
                  <c:v>82.799377607000665</c:v>
                </c:pt>
                <c:pt idx="560">
                  <c:v>82.774712084262845</c:v>
                </c:pt>
                <c:pt idx="561">
                  <c:v>82.743880591442903</c:v>
                </c:pt>
                <c:pt idx="562">
                  <c:v>82.700717267865897</c:v>
                </c:pt>
                <c:pt idx="563">
                  <c:v>82.558901212603629</c:v>
                </c:pt>
                <c:pt idx="564">
                  <c:v>82.491079553039413</c:v>
                </c:pt>
                <c:pt idx="565">
                  <c:v>82.417094803966904</c:v>
                </c:pt>
                <c:pt idx="566">
                  <c:v>82.404764267646655</c:v>
                </c:pt>
                <c:pt idx="567">
                  <c:v>82.398599026825636</c:v>
                </c:pt>
                <c:pt idx="568">
                  <c:v>82.373938245793028</c:v>
                </c:pt>
                <c:pt idx="569">
                  <c:v>82.361607964622266</c:v>
                </c:pt>
                <c:pt idx="570">
                  <c:v>82.312287568837363</c:v>
                </c:pt>
                <c:pt idx="571">
                  <c:v>82.27529803725524</c:v>
                </c:pt>
                <c:pt idx="572">
                  <c:v>82.145839840923088</c:v>
                </c:pt>
                <c:pt idx="573">
                  <c:v>82.133510907771154</c:v>
                </c:pt>
                <c:pt idx="574">
                  <c:v>82.127346468508819</c:v>
                </c:pt>
                <c:pt idx="575">
                  <c:v>82.016389675076894</c:v>
                </c:pt>
                <c:pt idx="576">
                  <c:v>82.010225581711268</c:v>
                </c:pt>
                <c:pt idx="577">
                  <c:v>81.979405387893948</c:v>
                </c:pt>
                <c:pt idx="578">
                  <c:v>81.89927501316771</c:v>
                </c:pt>
                <c:pt idx="579">
                  <c:v>81.843801939643612</c:v>
                </c:pt>
                <c:pt idx="580">
                  <c:v>81.720533717854778</c:v>
                </c:pt>
                <c:pt idx="581">
                  <c:v>81.714370497713787</c:v>
                </c:pt>
                <c:pt idx="582">
                  <c:v>81.695880946385756</c:v>
                </c:pt>
                <c:pt idx="583">
                  <c:v>81.671228465822182</c:v>
                </c:pt>
                <c:pt idx="584">
                  <c:v>81.628087324753011</c:v>
                </c:pt>
                <c:pt idx="585">
                  <c:v>81.603435644052354</c:v>
                </c:pt>
                <c:pt idx="586">
                  <c:v>81.517157051591269</c:v>
                </c:pt>
                <c:pt idx="587">
                  <c:v>81.498669245160144</c:v>
                </c:pt>
                <c:pt idx="588">
                  <c:v>81.486344131719747</c:v>
                </c:pt>
                <c:pt idx="589">
                  <c:v>81.474019090953391</c:v>
                </c:pt>
                <c:pt idx="590">
                  <c:v>81.461694122857963</c:v>
                </c:pt>
                <c:pt idx="591">
                  <c:v>81.44320680696616</c:v>
                </c:pt>
                <c:pt idx="592">
                  <c:v>81.418557306763375</c:v>
                </c:pt>
                <c:pt idx="593">
                  <c:v>81.41239497712435</c:v>
                </c:pt>
                <c:pt idx="594">
                  <c:v>81.338448438129646</c:v>
                </c:pt>
                <c:pt idx="595">
                  <c:v>81.30147614927499</c:v>
                </c:pt>
                <c:pt idx="596">
                  <c:v>81.209048286680485</c:v>
                </c:pt>
                <c:pt idx="597">
                  <c:v>81.184401546454922</c:v>
                </c:pt>
                <c:pt idx="598">
                  <c:v>81.178239906773669</c:v>
                </c:pt>
                <c:pt idx="599">
                  <c:v>81.153593529537801</c:v>
                </c:pt>
                <c:pt idx="600">
                  <c:v>81.104301646133834</c:v>
                </c:pt>
                <c:pt idx="601">
                  <c:v>81.098140242363442</c:v>
                </c:pt>
                <c:pt idx="602">
                  <c:v>81.055010923989727</c:v>
                </c:pt>
                <c:pt idx="603">
                  <c:v>80.8701810550658</c:v>
                </c:pt>
                <c:pt idx="604">
                  <c:v>80.864020340509128</c:v>
                </c:pt>
                <c:pt idx="605">
                  <c:v>80.845538305615847</c:v>
                </c:pt>
                <c:pt idx="606">
                  <c:v>80.685367503237515</c:v>
                </c:pt>
                <c:pt idx="607">
                  <c:v>80.648406750012413</c:v>
                </c:pt>
                <c:pt idx="608">
                  <c:v>80.611446648974365</c:v>
                </c:pt>
                <c:pt idx="609">
                  <c:v>80.605286695535966</c:v>
                </c:pt>
                <c:pt idx="610">
                  <c:v>80.605286695535966</c:v>
                </c:pt>
                <c:pt idx="611">
                  <c:v>80.586806943900953</c:v>
                </c:pt>
                <c:pt idx="612">
                  <c:v>80.574487200040636</c:v>
                </c:pt>
                <c:pt idx="613">
                  <c:v>80.531368667028303</c:v>
                </c:pt>
                <c:pt idx="614">
                  <c:v>80.531368667028303</c:v>
                </c:pt>
                <c:pt idx="615">
                  <c:v>80.432815351993256</c:v>
                </c:pt>
                <c:pt idx="616">
                  <c:v>80.402018391521025</c:v>
                </c:pt>
                <c:pt idx="617">
                  <c:v>80.371221883573597</c:v>
                </c:pt>
                <c:pt idx="618">
                  <c:v>80.365062636282858</c:v>
                </c:pt>
                <c:pt idx="619">
                  <c:v>80.229563774179738</c:v>
                </c:pt>
                <c:pt idx="620">
                  <c:v>80.217246130034695</c:v>
                </c:pt>
                <c:pt idx="621">
                  <c:v>80.180293631735651</c:v>
                </c:pt>
                <c:pt idx="622">
                  <c:v>80.118707581507721</c:v>
                </c:pt>
                <c:pt idx="623">
                  <c:v>80.038648419622746</c:v>
                </c:pt>
                <c:pt idx="624">
                  <c:v>80.026331896684141</c:v>
                </c:pt>
                <c:pt idx="625">
                  <c:v>79.989382761720123</c:v>
                </c:pt>
                <c:pt idx="626">
                  <c:v>79.85390816677446</c:v>
                </c:pt>
                <c:pt idx="627">
                  <c:v>79.847750438441537</c:v>
                </c:pt>
                <c:pt idx="628">
                  <c:v>79.804646845954451</c:v>
                </c:pt>
                <c:pt idx="629">
                  <c:v>79.786174148712192</c:v>
                </c:pt>
                <c:pt idx="630">
                  <c:v>79.61377014565123</c:v>
                </c:pt>
                <c:pt idx="631">
                  <c:v>79.570671356595227</c:v>
                </c:pt>
                <c:pt idx="632">
                  <c:v>79.521416680632299</c:v>
                </c:pt>
                <c:pt idx="633">
                  <c:v>79.496789775776222</c:v>
                </c:pt>
                <c:pt idx="634">
                  <c:v>79.447536832192782</c:v>
                </c:pt>
                <c:pt idx="635">
                  <c:v>79.416754328824311</c:v>
                </c:pt>
                <c:pt idx="636">
                  <c:v>79.373659581773765</c:v>
                </c:pt>
                <c:pt idx="637">
                  <c:v>79.34287816071955</c:v>
                </c:pt>
                <c:pt idx="638">
                  <c:v>79.305941050616326</c:v>
                </c:pt>
                <c:pt idx="639">
                  <c:v>79.275160621442637</c:v>
                </c:pt>
                <c:pt idx="640">
                  <c:v>79.262848575993843</c:v>
                </c:pt>
                <c:pt idx="641">
                  <c:v>79.219756984860183</c:v>
                </c:pt>
                <c:pt idx="642">
                  <c:v>79.213601115383568</c:v>
                </c:pt>
                <c:pt idx="643">
                  <c:v>79.195133615116276</c:v>
                </c:pt>
                <c:pt idx="644">
                  <c:v>79.139732087688003</c:v>
                </c:pt>
                <c:pt idx="645">
                  <c:v>79.108954092153738</c:v>
                </c:pt>
                <c:pt idx="646">
                  <c:v>79.102798547111021</c:v>
                </c:pt>
                <c:pt idx="647">
                  <c:v>79.016622808491377</c:v>
                </c:pt>
                <c:pt idx="648">
                  <c:v>78.887365820809379</c:v>
                </c:pt>
                <c:pt idx="649">
                  <c:v>78.875056045726922</c:v>
                </c:pt>
                <c:pt idx="650">
                  <c:v>78.875056045726922</c:v>
                </c:pt>
                <c:pt idx="651">
                  <c:v>78.862746342670121</c:v>
                </c:pt>
                <c:pt idx="652">
                  <c:v>78.813508250639131</c:v>
                </c:pt>
                <c:pt idx="653">
                  <c:v>78.807353570151051</c:v>
                </c:pt>
                <c:pt idx="654">
                  <c:v>78.78273502821736</c:v>
                </c:pt>
                <c:pt idx="655">
                  <c:v>78.671955153308232</c:v>
                </c:pt>
                <c:pt idx="656">
                  <c:v>78.647338195137522</c:v>
                </c:pt>
                <c:pt idx="657">
                  <c:v>78.647338195137522</c:v>
                </c:pt>
                <c:pt idx="658">
                  <c:v>78.641184000576715</c:v>
                </c:pt>
                <c:pt idx="659">
                  <c:v>78.598105142405544</c:v>
                </c:pt>
                <c:pt idx="660">
                  <c:v>78.585797059123479</c:v>
                </c:pt>
                <c:pt idx="661">
                  <c:v>78.505796271540461</c:v>
                </c:pt>
                <c:pt idx="662">
                  <c:v>78.462720183288454</c:v>
                </c:pt>
                <c:pt idx="663">
                  <c:v>78.45041289133674</c:v>
                </c:pt>
                <c:pt idx="664">
                  <c:v>78.364263861290468</c:v>
                </c:pt>
                <c:pt idx="665">
                  <c:v>78.351957144621139</c:v>
                </c:pt>
                <c:pt idx="666">
                  <c:v>78.284271488011015</c:v>
                </c:pt>
                <c:pt idx="667">
                  <c:v>78.265812140872043</c:v>
                </c:pt>
                <c:pt idx="668">
                  <c:v>78.228893931742988</c:v>
                </c:pt>
                <c:pt idx="669">
                  <c:v>78.222740959773404</c:v>
                </c:pt>
                <c:pt idx="670">
                  <c:v>78.198129251553254</c:v>
                </c:pt>
                <c:pt idx="671">
                  <c:v>78.136601238478022</c:v>
                </c:pt>
                <c:pt idx="672">
                  <c:v>78.10583790549785</c:v>
                </c:pt>
                <c:pt idx="673">
                  <c:v>78.038160153267384</c:v>
                </c:pt>
                <c:pt idx="674">
                  <c:v>77.93972366449637</c:v>
                </c:pt>
                <c:pt idx="675">
                  <c:v>77.87820319245516</c:v>
                </c:pt>
                <c:pt idx="676">
                  <c:v>77.804380994712886</c:v>
                </c:pt>
                <c:pt idx="677">
                  <c:v>77.742864470073229</c:v>
                </c:pt>
                <c:pt idx="678">
                  <c:v>77.705955416274449</c:v>
                </c:pt>
                <c:pt idx="679">
                  <c:v>77.693652541820882</c:v>
                </c:pt>
                <c:pt idx="680">
                  <c:v>77.675198364642043</c:v>
                </c:pt>
                <c:pt idx="681">
                  <c:v>77.61983680142113</c:v>
                </c:pt>
                <c:pt idx="682">
                  <c:v>77.576778811850019</c:v>
                </c:pt>
                <c:pt idx="683">
                  <c:v>77.496816304419383</c:v>
                </c:pt>
                <c:pt idx="684">
                  <c:v>77.447610113003876</c:v>
                </c:pt>
                <c:pt idx="685">
                  <c:v>77.398405068375567</c:v>
                </c:pt>
                <c:pt idx="686">
                  <c:v>77.392254518420899</c:v>
                </c:pt>
                <c:pt idx="687">
                  <c:v>77.373802976046235</c:v>
                </c:pt>
                <c:pt idx="688">
                  <c:v>77.367652497749916</c:v>
                </c:pt>
                <c:pt idx="689">
                  <c:v>77.330750004145187</c:v>
                </c:pt>
                <c:pt idx="690">
                  <c:v>77.250796813281639</c:v>
                </c:pt>
                <c:pt idx="691">
                  <c:v>77.176996553859269</c:v>
                </c:pt>
                <c:pt idx="692">
                  <c:v>77.12164805106238</c:v>
                </c:pt>
                <c:pt idx="693">
                  <c:v>77.109348580667969</c:v>
                </c:pt>
                <c:pt idx="694">
                  <c:v>76.943312736103778</c:v>
                </c:pt>
                <c:pt idx="695">
                  <c:v>76.881821288464081</c:v>
                </c:pt>
                <c:pt idx="696">
                  <c:v>76.820331629210713</c:v>
                </c:pt>
                <c:pt idx="697">
                  <c:v>76.820331629210713</c:v>
                </c:pt>
                <c:pt idx="698">
                  <c:v>76.801885080113749</c:v>
                </c:pt>
                <c:pt idx="699">
                  <c:v>76.795736266173193</c:v>
                </c:pt>
                <c:pt idx="700">
                  <c:v>76.777289931621567</c:v>
                </c:pt>
                <c:pt idx="701">
                  <c:v>76.697357674356979</c:v>
                </c:pt>
                <c:pt idx="702">
                  <c:v>76.598983657919035</c:v>
                </c:pt>
                <c:pt idx="703">
                  <c:v>76.574390868531822</c:v>
                </c:pt>
                <c:pt idx="704">
                  <c:v>76.506762171511141</c:v>
                </c:pt>
                <c:pt idx="705">
                  <c:v>76.45143120872622</c:v>
                </c:pt>
                <c:pt idx="706">
                  <c:v>76.432987875913653</c:v>
                </c:pt>
                <c:pt idx="707">
                  <c:v>76.371511260480958</c:v>
                </c:pt>
                <c:pt idx="708">
                  <c:v>76.34077362226229</c:v>
                </c:pt>
                <c:pt idx="709">
                  <c:v>76.137916400252536</c:v>
                </c:pt>
                <c:pt idx="710">
                  <c:v>76.131769515027258</c:v>
                </c:pt>
                <c:pt idx="711">
                  <c:v>76.107182152502446</c:v>
                </c:pt>
                <c:pt idx="712">
                  <c:v>76.039568376998332</c:v>
                </c:pt>
                <c:pt idx="713">
                  <c:v>76.03342177713607</c:v>
                </c:pt>
                <c:pt idx="714">
                  <c:v>76.002689045297259</c:v>
                </c:pt>
                <c:pt idx="715">
                  <c:v>76.002689045297259</c:v>
                </c:pt>
                <c:pt idx="716">
                  <c:v>75.93507860423675</c:v>
                </c:pt>
                <c:pt idx="717">
                  <c:v>75.861324219414087</c:v>
                </c:pt>
                <c:pt idx="718">
                  <c:v>75.769134847163784</c:v>
                </c:pt>
                <c:pt idx="719">
                  <c:v>75.756843233761288</c:v>
                </c:pt>
                <c:pt idx="720">
                  <c:v>75.652367396681271</c:v>
                </c:pt>
                <c:pt idx="721">
                  <c:v>75.621640188869165</c:v>
                </c:pt>
                <c:pt idx="722">
                  <c:v>75.615494800728911</c:v>
                </c:pt>
                <c:pt idx="723">
                  <c:v>75.572477582308693</c:v>
                </c:pt>
                <c:pt idx="724">
                  <c:v>75.566332336610088</c:v>
                </c:pt>
                <c:pt idx="725">
                  <c:v>75.554041898623097</c:v>
                </c:pt>
                <c:pt idx="726">
                  <c:v>75.492590776794628</c:v>
                </c:pt>
                <c:pt idx="727">
                  <c:v>75.461865883367452</c:v>
                </c:pt>
                <c:pt idx="728">
                  <c:v>75.455720958075005</c:v>
                </c:pt>
                <c:pt idx="729">
                  <c:v>75.431141434869289</c:v>
                </c:pt>
                <c:pt idx="730">
                  <c:v>75.289814701138624</c:v>
                </c:pt>
                <c:pt idx="731">
                  <c:v>75.228371230239858</c:v>
                </c:pt>
                <c:pt idx="732">
                  <c:v>75.197650161674517</c:v>
                </c:pt>
                <c:pt idx="733">
                  <c:v>75.166929537636264</c:v>
                </c:pt>
                <c:pt idx="734">
                  <c:v>75.08091415481563</c:v>
                </c:pt>
                <c:pt idx="735">
                  <c:v>75.0747703322169</c:v>
                </c:pt>
                <c:pt idx="736">
                  <c:v>75.056338971060896</c:v>
                </c:pt>
                <c:pt idx="737">
                  <c:v>75.013333083716645</c:v>
                </c:pt>
                <c:pt idx="738">
                  <c:v>74.988758681894012</c:v>
                </c:pt>
                <c:pt idx="739">
                  <c:v>74.933467317207217</c:v>
                </c:pt>
                <c:pt idx="740">
                  <c:v>74.847461387763289</c:v>
                </c:pt>
                <c:pt idx="741">
                  <c:v>74.816745828034172</c:v>
                </c:pt>
                <c:pt idx="742">
                  <c:v>74.798316705294923</c:v>
                </c:pt>
                <c:pt idx="743">
                  <c:v>74.706173488567487</c:v>
                </c:pt>
                <c:pt idx="744">
                  <c:v>74.669317320274047</c:v>
                </c:pt>
                <c:pt idx="745">
                  <c:v>74.620176756478756</c:v>
                </c:pt>
                <c:pt idx="746">
                  <c:v>74.60174933787485</c:v>
                </c:pt>
                <c:pt idx="747">
                  <c:v>74.564894979768894</c:v>
                </c:pt>
                <c:pt idx="748">
                  <c:v>74.558752648852675</c:v>
                </c:pt>
                <c:pt idx="749">
                  <c:v>74.534183502606908</c:v>
                </c:pt>
                <c:pt idx="750">
                  <c:v>74.509614640213726</c:v>
                </c:pt>
                <c:pt idx="751">
                  <c:v>74.472761878795438</c:v>
                </c:pt>
                <c:pt idx="752">
                  <c:v>74.460477766889824</c:v>
                </c:pt>
                <c:pt idx="753">
                  <c:v>74.43590975591141</c:v>
                </c:pt>
                <c:pt idx="754">
                  <c:v>74.392916419475782</c:v>
                </c:pt>
                <c:pt idx="755">
                  <c:v>74.356065679806719</c:v>
                </c:pt>
                <c:pt idx="756">
                  <c:v>74.300790767052248</c:v>
                </c:pt>
                <c:pt idx="757">
                  <c:v>74.270083102638367</c:v>
                </c:pt>
                <c:pt idx="758">
                  <c:v>74.257800160948875</c:v>
                </c:pt>
                <c:pt idx="759">
                  <c:v>74.233234490255299</c:v>
                </c:pt>
                <c:pt idx="760">
                  <c:v>74.171821554047497</c:v>
                </c:pt>
                <c:pt idx="761">
                  <c:v>74.141115750422813</c:v>
                </c:pt>
                <c:pt idx="762">
                  <c:v>74.012156211389637</c:v>
                </c:pt>
                <c:pt idx="763">
                  <c:v>74.006015475787521</c:v>
                </c:pt>
                <c:pt idx="764">
                  <c:v>73.999874757894162</c:v>
                </c:pt>
                <c:pt idx="765">
                  <c:v>73.913906566601838</c:v>
                </c:pt>
                <c:pt idx="766">
                  <c:v>73.870923772205657</c:v>
                </c:pt>
                <c:pt idx="767">
                  <c:v>73.864783443811618</c:v>
                </c:pt>
                <c:pt idx="768">
                  <c:v>73.840222307234214</c:v>
                </c:pt>
                <c:pt idx="769">
                  <c:v>73.815661453836924</c:v>
                </c:pt>
                <c:pt idx="770">
                  <c:v>73.815661453836924</c:v>
                </c:pt>
                <c:pt idx="771">
                  <c:v>73.803381133323398</c:v>
                </c:pt>
                <c:pt idx="772">
                  <c:v>73.797240999611617</c:v>
                </c:pt>
                <c:pt idx="773">
                  <c:v>73.784960785276141</c:v>
                </c:pt>
                <c:pt idx="774">
                  <c:v>73.748120566947819</c:v>
                </c:pt>
                <c:pt idx="775">
                  <c:v>73.748120566947819</c:v>
                </c:pt>
                <c:pt idx="776">
                  <c:v>73.692861433720466</c:v>
                </c:pt>
                <c:pt idx="777">
                  <c:v>73.662162534422805</c:v>
                </c:pt>
                <c:pt idx="778">
                  <c:v>73.637603733370739</c:v>
                </c:pt>
                <c:pt idx="779">
                  <c:v>73.551650158032714</c:v>
                </c:pt>
                <c:pt idx="780">
                  <c:v>73.551650158032714</c:v>
                </c:pt>
                <c:pt idx="781">
                  <c:v>73.520953292470125</c:v>
                </c:pt>
                <c:pt idx="782">
                  <c:v>73.496396118252591</c:v>
                </c:pt>
                <c:pt idx="783">
                  <c:v>73.453421743959694</c:v>
                </c:pt>
                <c:pt idx="784">
                  <c:v>73.447282618336629</c:v>
                </c:pt>
                <c:pt idx="785">
                  <c:v>73.398170249621387</c:v>
                </c:pt>
                <c:pt idx="786">
                  <c:v>73.373614489404744</c:v>
                </c:pt>
                <c:pt idx="787">
                  <c:v>73.35519785478445</c:v>
                </c:pt>
                <c:pt idx="788">
                  <c:v>73.342920186718814</c:v>
                </c:pt>
                <c:pt idx="789">
                  <c:v>73.312226325750629</c:v>
                </c:pt>
                <c:pt idx="790">
                  <c:v>73.306087606559061</c:v>
                </c:pt>
                <c:pt idx="791">
                  <c:v>73.226285864584085</c:v>
                </c:pt>
                <c:pt idx="792">
                  <c:v>73.214008938456473</c:v>
                </c:pt>
                <c:pt idx="793">
                  <c:v>73.036001446697142</c:v>
                </c:pt>
                <c:pt idx="794">
                  <c:v>73.005312000360504</c:v>
                </c:pt>
                <c:pt idx="795">
                  <c:v>72.913246308417783</c:v>
                </c:pt>
                <c:pt idx="796">
                  <c:v>72.858008798754355</c:v>
                </c:pt>
                <c:pt idx="797">
                  <c:v>72.765949457620408</c:v>
                </c:pt>
                <c:pt idx="798">
                  <c:v>72.759812309296692</c:v>
                </c:pt>
                <c:pt idx="799">
                  <c:v>72.741400970125412</c:v>
                </c:pt>
                <c:pt idx="800">
                  <c:v>72.643209841100813</c:v>
                </c:pt>
                <c:pt idx="801">
                  <c:v>72.563432871440369</c:v>
                </c:pt>
                <c:pt idx="802">
                  <c:v>72.538886710721584</c:v>
                </c:pt>
                <c:pt idx="803">
                  <c:v>72.440704886851904</c:v>
                </c:pt>
                <c:pt idx="804">
                  <c:v>72.434568672597763</c:v>
                </c:pt>
                <c:pt idx="805">
                  <c:v>72.360935475333335</c:v>
                </c:pt>
                <c:pt idx="806">
                  <c:v>72.305712241523224</c:v>
                </c:pt>
                <c:pt idx="807">
                  <c:v>72.305712241523224</c:v>
                </c:pt>
                <c:pt idx="808">
                  <c:v>72.20754112471441</c:v>
                </c:pt>
                <c:pt idx="809">
                  <c:v>72.201405579532434</c:v>
                </c:pt>
                <c:pt idx="810">
                  <c:v>72.19527005195043</c:v>
                </c:pt>
                <c:pt idx="811">
                  <c:v>72.189134541968002</c:v>
                </c:pt>
                <c:pt idx="812">
                  <c:v>72.158457256037082</c:v>
                </c:pt>
                <c:pt idx="813">
                  <c:v>72.072563195736606</c:v>
                </c:pt>
                <c:pt idx="814">
                  <c:v>72.066428037668871</c:v>
                </c:pt>
                <c:pt idx="815">
                  <c:v>72.054157774308607</c:v>
                </c:pt>
                <c:pt idx="816">
                  <c:v>72.054157774308607</c:v>
                </c:pt>
                <c:pt idx="817">
                  <c:v>72.023482423746287</c:v>
                </c:pt>
                <c:pt idx="818">
                  <c:v>72.017347406403147</c:v>
                </c:pt>
                <c:pt idx="819">
                  <c:v>71.986672583513894</c:v>
                </c:pt>
                <c:pt idx="820">
                  <c:v>71.92532425672016</c:v>
                </c:pt>
                <c:pt idx="821">
                  <c:v>71.88851610467043</c:v>
                </c:pt>
                <c:pt idx="822">
                  <c:v>71.857843128114979</c:v>
                </c:pt>
                <c:pt idx="823">
                  <c:v>71.821036136362835</c:v>
                </c:pt>
                <c:pt idx="824">
                  <c:v>71.704484836672705</c:v>
                </c:pt>
                <c:pt idx="825">
                  <c:v>71.686082579759159</c:v>
                </c:pt>
                <c:pt idx="826">
                  <c:v>71.655412502945936</c:v>
                </c:pt>
                <c:pt idx="827">
                  <c:v>71.643144595193661</c:v>
                </c:pt>
                <c:pt idx="828">
                  <c:v>71.581806110361796</c:v>
                </c:pt>
                <c:pt idx="829">
                  <c:v>71.502068705663305</c:v>
                </c:pt>
                <c:pt idx="830">
                  <c:v>71.397801192073416</c:v>
                </c:pt>
                <c:pt idx="831">
                  <c:v>71.391667966904663</c:v>
                </c:pt>
                <c:pt idx="832">
                  <c:v>71.367135241740002</c:v>
                </c:pt>
                <c:pt idx="833">
                  <c:v>71.305804657272532</c:v>
                </c:pt>
                <c:pt idx="834">
                  <c:v>71.299671695336286</c:v>
                </c:pt>
                <c:pt idx="835">
                  <c:v>71.29353875094597</c:v>
                </c:pt>
                <c:pt idx="836">
                  <c:v>71.158618412727989</c:v>
                </c:pt>
                <c:pt idx="837">
                  <c:v>71.109558576258209</c:v>
                </c:pt>
                <c:pt idx="838">
                  <c:v>71.085029078863613</c:v>
                </c:pt>
                <c:pt idx="839">
                  <c:v>71.060499861997911</c:v>
                </c:pt>
                <c:pt idx="840">
                  <c:v>71.011442269759314</c:v>
                </c:pt>
                <c:pt idx="841">
                  <c:v>71.005310149612299</c:v>
                </c:pt>
                <c:pt idx="842">
                  <c:v>70.98691389433948</c:v>
                </c:pt>
                <c:pt idx="843">
                  <c:v>70.980781844303436</c:v>
                </c:pt>
                <c:pt idx="844">
                  <c:v>70.95625381942375</c:v>
                </c:pt>
                <c:pt idx="845">
                  <c:v>70.913330450596405</c:v>
                </c:pt>
                <c:pt idx="846">
                  <c:v>70.876539674995172</c:v>
                </c:pt>
                <c:pt idx="847">
                  <c:v>70.833617900641826</c:v>
                </c:pt>
                <c:pt idx="848">
                  <c:v>70.747776926959688</c:v>
                </c:pt>
                <c:pt idx="849">
                  <c:v>70.698726483198215</c:v>
                </c:pt>
                <c:pt idx="850">
                  <c:v>70.661939385806178</c:v>
                </c:pt>
                <c:pt idx="851">
                  <c:v>70.612890903038576</c:v>
                </c:pt>
                <c:pt idx="852">
                  <c:v>70.612890903038576</c:v>
                </c:pt>
                <c:pt idx="853">
                  <c:v>70.600628957402463</c:v>
                </c:pt>
                <c:pt idx="854">
                  <c:v>70.502535912660406</c:v>
                </c:pt>
                <c:pt idx="855">
                  <c:v>70.502535912660406</c:v>
                </c:pt>
                <c:pt idx="856">
                  <c:v>70.484143965516921</c:v>
                </c:pt>
                <c:pt idx="857">
                  <c:v>70.349274497548151</c:v>
                </c:pt>
                <c:pt idx="858">
                  <c:v>70.32475368564765</c:v>
                </c:pt>
                <c:pt idx="859">
                  <c:v>70.281842938082576</c:v>
                </c:pt>
                <c:pt idx="860">
                  <c:v>70.251192928667876</c:v>
                </c:pt>
                <c:pt idx="861">
                  <c:v>70.238933047287475</c:v>
                </c:pt>
                <c:pt idx="862">
                  <c:v>70.226673235837239</c:v>
                </c:pt>
                <c:pt idx="863">
                  <c:v>70.226673235837239</c:v>
                </c:pt>
                <c:pt idx="864">
                  <c:v>70.214413494314272</c:v>
                </c:pt>
                <c:pt idx="865">
                  <c:v>70.159245522732263</c:v>
                </c:pt>
                <c:pt idx="866">
                  <c:v>70.146986165756928</c:v>
                </c:pt>
                <c:pt idx="867">
                  <c:v>70.146986165756928</c:v>
                </c:pt>
                <c:pt idx="868">
                  <c:v>70.024396440475982</c:v>
                </c:pt>
                <c:pt idx="869">
                  <c:v>69.926329691683335</c:v>
                </c:pt>
                <c:pt idx="870">
                  <c:v>69.846653750307979</c:v>
                </c:pt>
                <c:pt idx="871">
                  <c:v>69.834396175081125</c:v>
                </c:pt>
                <c:pt idx="872">
                  <c:v>69.816009943178344</c:v>
                </c:pt>
                <c:pt idx="873">
                  <c:v>69.71182426319119</c:v>
                </c:pt>
                <c:pt idx="874">
                  <c:v>69.693439078544074</c:v>
                </c:pt>
                <c:pt idx="875">
                  <c:v>69.68731071856233</c:v>
                </c:pt>
                <c:pt idx="876">
                  <c:v>69.644412687261465</c:v>
                </c:pt>
                <c:pt idx="877">
                  <c:v>69.63215626391964</c:v>
                </c:pt>
                <c:pt idx="878">
                  <c:v>69.619899910363543</c:v>
                </c:pt>
                <c:pt idx="879">
                  <c:v>69.583131268380271</c:v>
                </c:pt>
                <c:pt idx="880">
                  <c:v>69.564747182880964</c:v>
                </c:pt>
                <c:pt idx="881">
                  <c:v>69.49121241060314</c:v>
                </c:pt>
                <c:pt idx="882">
                  <c:v>69.436062979324831</c:v>
                </c:pt>
                <c:pt idx="883">
                  <c:v>69.270623157728338</c:v>
                </c:pt>
                <c:pt idx="884">
                  <c:v>69.233860478251117</c:v>
                </c:pt>
                <c:pt idx="885">
                  <c:v>69.221606391144732</c:v>
                </c:pt>
                <c:pt idx="886">
                  <c:v>69.215479373724776</c:v>
                </c:pt>
                <c:pt idx="887">
                  <c:v>69.111322742805228</c:v>
                </c:pt>
                <c:pt idx="888">
                  <c:v>69.007171144963834</c:v>
                </c:pt>
                <c:pt idx="889">
                  <c:v>68.988791973557511</c:v>
                </c:pt>
                <c:pt idx="890">
                  <c:v>68.964286655395952</c:v>
                </c:pt>
                <c:pt idx="891">
                  <c:v>68.860142160037611</c:v>
                </c:pt>
                <c:pt idx="892">
                  <c:v>68.749876999045028</c:v>
                </c:pt>
                <c:pt idx="893">
                  <c:v>68.706997625200898</c:v>
                </c:pt>
                <c:pt idx="894">
                  <c:v>68.706997625200898</c:v>
                </c:pt>
                <c:pt idx="895">
                  <c:v>68.676370022779651</c:v>
                </c:pt>
                <c:pt idx="896">
                  <c:v>68.639617473730752</c:v>
                </c:pt>
                <c:pt idx="897">
                  <c:v>68.608990827683954</c:v>
                </c:pt>
                <c:pt idx="898">
                  <c:v>68.510988480912744</c:v>
                </c:pt>
                <c:pt idx="899">
                  <c:v>68.437489640742882</c:v>
                </c:pt>
                <c:pt idx="900">
                  <c:v>68.437489640742882</c:v>
                </c:pt>
                <c:pt idx="901">
                  <c:v>68.431364850345261</c:v>
                </c:pt>
                <c:pt idx="902">
                  <c:v>68.431364850345261</c:v>
                </c:pt>
                <c:pt idx="903">
                  <c:v>68.406865862503324</c:v>
                </c:pt>
                <c:pt idx="904">
                  <c:v>68.388491804047661</c:v>
                </c:pt>
                <c:pt idx="905">
                  <c:v>68.351744156188843</c:v>
                </c:pt>
                <c:pt idx="906">
                  <c:v>68.314997133668143</c:v>
                </c:pt>
                <c:pt idx="907">
                  <c:v>68.253753485561461</c:v>
                </c:pt>
                <c:pt idx="908">
                  <c:v>68.204759817352581</c:v>
                </c:pt>
                <c:pt idx="909">
                  <c:v>68.174139338992759</c:v>
                </c:pt>
                <c:pt idx="910">
                  <c:v>68.137395337837091</c:v>
                </c:pt>
                <c:pt idx="911">
                  <c:v>68.11902357159488</c:v>
                </c:pt>
                <c:pt idx="912">
                  <c:v>68.039414389521568</c:v>
                </c:pt>
                <c:pt idx="913">
                  <c:v>68.01491984658233</c:v>
                </c:pt>
                <c:pt idx="914">
                  <c:v>68.01491984658233</c:v>
                </c:pt>
                <c:pt idx="915">
                  <c:v>67.978178552684142</c:v>
                </c:pt>
                <c:pt idx="916">
                  <c:v>67.947561284854061</c:v>
                </c:pt>
                <c:pt idx="917">
                  <c:v>67.929191132318351</c:v>
                </c:pt>
                <c:pt idx="918">
                  <c:v>67.861835241886027</c:v>
                </c:pt>
                <c:pt idx="919">
                  <c:v>67.837342711091807</c:v>
                </c:pt>
                <c:pt idx="920">
                  <c:v>67.806727437748862</c:v>
                </c:pt>
                <c:pt idx="921">
                  <c:v>67.788358481805687</c:v>
                </c:pt>
                <c:pt idx="922">
                  <c:v>67.776112597863587</c:v>
                </c:pt>
                <c:pt idx="923">
                  <c:v>67.757743901973313</c:v>
                </c:pt>
                <c:pt idx="924">
                  <c:v>67.702638750376011</c:v>
                </c:pt>
                <c:pt idx="925">
                  <c:v>67.647535002684123</c:v>
                </c:pt>
                <c:pt idx="926">
                  <c:v>67.641412450701083</c:v>
                </c:pt>
                <c:pt idx="927">
                  <c:v>67.629167398720313</c:v>
                </c:pt>
                <c:pt idx="928">
                  <c:v>67.623044898721858</c:v>
                </c:pt>
                <c:pt idx="929">
                  <c:v>67.506720690559348</c:v>
                </c:pt>
                <c:pt idx="930">
                  <c:v>67.476110096170288</c:v>
                </c:pt>
                <c:pt idx="931">
                  <c:v>67.476110096170288</c:v>
                </c:pt>
                <c:pt idx="932">
                  <c:v>67.457743947365458</c:v>
                </c:pt>
                <c:pt idx="933">
                  <c:v>67.445499934751481</c:v>
                </c:pt>
                <c:pt idx="934">
                  <c:v>67.408768312506169</c:v>
                </c:pt>
                <c:pt idx="935">
                  <c:v>67.396524576946987</c:v>
                </c:pt>
                <c:pt idx="936">
                  <c:v>67.372037313595186</c:v>
                </c:pt>
                <c:pt idx="937">
                  <c:v>67.372037313595186</c:v>
                </c:pt>
                <c:pt idx="938">
                  <c:v>67.341428623937986</c:v>
                </c:pt>
                <c:pt idx="939">
                  <c:v>67.286334073109956</c:v>
                </c:pt>
                <c:pt idx="940">
                  <c:v>67.249605151417555</c:v>
                </c:pt>
                <c:pt idx="941">
                  <c:v>67.225119549736803</c:v>
                </c:pt>
                <c:pt idx="942">
                  <c:v>67.225119549736803</c:v>
                </c:pt>
                <c:pt idx="943">
                  <c:v>67.212876852722033</c:v>
                </c:pt>
                <c:pt idx="944">
                  <c:v>67.212876852722033</c:v>
                </c:pt>
                <c:pt idx="945">
                  <c:v>67.151664405788893</c:v>
                </c:pt>
                <c:pt idx="946">
                  <c:v>67.151664405788893</c:v>
                </c:pt>
                <c:pt idx="947">
                  <c:v>67.096574682683979</c:v>
                </c:pt>
                <c:pt idx="948">
                  <c:v>67.078211752998286</c:v>
                </c:pt>
                <c:pt idx="949">
                  <c:v>67.059848978971047</c:v>
                </c:pt>
                <c:pt idx="950">
                  <c:v>67.041486360592501</c:v>
                </c:pt>
                <c:pt idx="951">
                  <c:v>67.004761590742632</c:v>
                </c:pt>
                <c:pt idx="952">
                  <c:v>66.974158091375202</c:v>
                </c:pt>
                <c:pt idx="953">
                  <c:v>66.870109426348506</c:v>
                </c:pt>
                <c:pt idx="954">
                  <c:v>66.8517484157708</c:v>
                </c:pt>
                <c:pt idx="955">
                  <c:v>66.845628113476181</c:v>
                </c:pt>
                <c:pt idx="956">
                  <c:v>66.833387560731666</c:v>
                </c:pt>
                <c:pt idx="957">
                  <c:v>66.79666631723029</c:v>
                </c:pt>
                <c:pt idx="958">
                  <c:v>66.772185833810681</c:v>
                </c:pt>
                <c:pt idx="959">
                  <c:v>66.741585618274698</c:v>
                </c:pt>
                <c:pt idx="960">
                  <c:v>66.723225696263057</c:v>
                </c:pt>
                <c:pt idx="961">
                  <c:v>66.723225696263057</c:v>
                </c:pt>
                <c:pt idx="962">
                  <c:v>66.680386482827018</c:v>
                </c:pt>
                <c:pt idx="963">
                  <c:v>66.643667830637128</c:v>
                </c:pt>
                <c:pt idx="964">
                  <c:v>66.625308737689863</c:v>
                </c:pt>
                <c:pt idx="965">
                  <c:v>66.594710594814799</c:v>
                </c:pt>
                <c:pt idx="966">
                  <c:v>66.588591018042109</c:v>
                </c:pt>
                <c:pt idx="967">
                  <c:v>66.582471458536034</c:v>
                </c:pt>
                <c:pt idx="968">
                  <c:v>66.576351916296204</c:v>
                </c:pt>
                <c:pt idx="969">
                  <c:v>66.539635025428169</c:v>
                </c:pt>
                <c:pt idx="970">
                  <c:v>66.447845517125728</c:v>
                </c:pt>
                <c:pt idx="971">
                  <c:v>66.44172635465236</c:v>
                </c:pt>
                <c:pt idx="972">
                  <c:v>66.429488081479235</c:v>
                </c:pt>
                <c:pt idx="973">
                  <c:v>66.417249877335166</c:v>
                </c:pt>
                <c:pt idx="974">
                  <c:v>66.343822101920125</c:v>
                </c:pt>
                <c:pt idx="975">
                  <c:v>66.331584380899045</c:v>
                </c:pt>
                <c:pt idx="976">
                  <c:v>66.319346728884042</c:v>
                </c:pt>
                <c:pt idx="977">
                  <c:v>66.313227928752909</c:v>
                </c:pt>
                <c:pt idx="978">
                  <c:v>66.264278148689797</c:v>
                </c:pt>
                <c:pt idx="979">
                  <c:v>66.239803672611501</c:v>
                </c:pt>
                <c:pt idx="980">
                  <c:v>66.166381899913972</c:v>
                </c:pt>
                <c:pt idx="981">
                  <c:v>66.141908527450752</c:v>
                </c:pt>
                <c:pt idx="982">
                  <c:v>66.10519898596074</c:v>
                </c:pt>
                <c:pt idx="983">
                  <c:v>66.09296261004053</c:v>
                </c:pt>
                <c:pt idx="984">
                  <c:v>66.09296261004053</c:v>
                </c:pt>
                <c:pt idx="985">
                  <c:v>66.044017795832289</c:v>
                </c:pt>
                <c:pt idx="986">
                  <c:v>66.025663774885999</c:v>
                </c:pt>
                <c:pt idx="987">
                  <c:v>65.97060264262214</c:v>
                </c:pt>
                <c:pt idx="988">
                  <c:v>65.921660585615925</c:v>
                </c:pt>
                <c:pt idx="989">
                  <c:v>65.854367057468323</c:v>
                </c:pt>
                <c:pt idx="990">
                  <c:v>65.854367057468323</c:v>
                </c:pt>
                <c:pt idx="991">
                  <c:v>65.848249567348844</c:v>
                </c:pt>
                <c:pt idx="992">
                  <c:v>65.793192931274604</c:v>
                </c:pt>
                <c:pt idx="993">
                  <c:v>65.701434970617584</c:v>
                </c:pt>
                <c:pt idx="994">
                  <c:v>65.68308384331921</c:v>
                </c:pt>
                <c:pt idx="995">
                  <c:v>65.68308384331921</c:v>
                </c:pt>
                <c:pt idx="996">
                  <c:v>65.652498975421096</c:v>
                </c:pt>
                <c:pt idx="997">
                  <c:v>65.64026514874655</c:v>
                </c:pt>
                <c:pt idx="998">
                  <c:v>65.634148261226017</c:v>
                </c:pt>
                <c:pt idx="999">
                  <c:v>65.634148261226017</c:v>
                </c:pt>
                <c:pt idx="1000">
                  <c:v>65.597447297514293</c:v>
                </c:pt>
                <c:pt idx="1001">
                  <c:v>65.591330530460922</c:v>
                </c:pt>
                <c:pt idx="1002">
                  <c:v>65.591330530460922</c:v>
                </c:pt>
                <c:pt idx="1003">
                  <c:v>65.530163806317319</c:v>
                </c:pt>
                <c:pt idx="1004">
                  <c:v>65.524047228534116</c:v>
                </c:pt>
                <c:pt idx="1005">
                  <c:v>65.524047228534116</c:v>
                </c:pt>
                <c:pt idx="1006">
                  <c:v>65.505697598408418</c:v>
                </c:pt>
                <c:pt idx="1007">
                  <c:v>65.487348123111147</c:v>
                </c:pt>
                <c:pt idx="1008">
                  <c:v>65.438416945850676</c:v>
                </c:pt>
                <c:pt idx="1009">
                  <c:v>65.438416945850676</c:v>
                </c:pt>
                <c:pt idx="1010">
                  <c:v>65.420068038175074</c:v>
                </c:pt>
                <c:pt idx="1011">
                  <c:v>65.413951770013327</c:v>
                </c:pt>
                <c:pt idx="1012">
                  <c:v>65.389486869340715</c:v>
                </c:pt>
                <c:pt idx="1013">
                  <c:v>65.346673955209994</c:v>
                </c:pt>
                <c:pt idx="1014">
                  <c:v>65.340557893398213</c:v>
                </c:pt>
                <c:pt idx="1015">
                  <c:v>65.316093818082621</c:v>
                </c:pt>
                <c:pt idx="1016">
                  <c:v>65.316093818082621</c:v>
                </c:pt>
                <c:pt idx="1017">
                  <c:v>65.297745942113977</c:v>
                </c:pt>
                <c:pt idx="1018">
                  <c:v>65.242703242483913</c:v>
                </c:pt>
                <c:pt idx="1019">
                  <c:v>65.2365874729132</c:v>
                </c:pt>
                <c:pt idx="1020">
                  <c:v>65.2365874729132</c:v>
                </c:pt>
                <c:pt idx="1021">
                  <c:v>65.230471720529906</c:v>
                </c:pt>
                <c:pt idx="1022">
                  <c:v>65.199893216412491</c:v>
                </c:pt>
                <c:pt idx="1023">
                  <c:v>65.163199578582336</c:v>
                </c:pt>
                <c:pt idx="1024">
                  <c:v>65.150968503441305</c:v>
                </c:pt>
                <c:pt idx="1025">
                  <c:v>65.132622019597136</c:v>
                </c:pt>
                <c:pt idx="1026">
                  <c:v>65.095929515796016</c:v>
                </c:pt>
                <c:pt idx="1027">
                  <c:v>65.065352901727053</c:v>
                </c:pt>
                <c:pt idx="1028">
                  <c:v>65.059237630446987</c:v>
                </c:pt>
                <c:pt idx="1029">
                  <c:v>65.01643121242499</c:v>
                </c:pt>
                <c:pt idx="1030">
                  <c:v>65.010316078551611</c:v>
                </c:pt>
                <c:pt idx="1031">
                  <c:v>64.967510622296416</c:v>
                </c:pt>
                <c:pt idx="1032">
                  <c:v>64.912476272030133</c:v>
                </c:pt>
                <c:pt idx="1033">
                  <c:v>64.894131797654268</c:v>
                </c:pt>
                <c:pt idx="1034">
                  <c:v>64.875787477785465</c:v>
                </c:pt>
                <c:pt idx="1035">
                  <c:v>64.875787477785465</c:v>
                </c:pt>
                <c:pt idx="1036">
                  <c:v>64.845213954660352</c:v>
                </c:pt>
                <c:pt idx="1037">
                  <c:v>64.839099301530553</c:v>
                </c:pt>
                <c:pt idx="1038">
                  <c:v>64.814640860650243</c:v>
                </c:pt>
                <c:pt idx="1039">
                  <c:v>64.765724802682016</c:v>
                </c:pt>
                <c:pt idx="1040">
                  <c:v>64.765724802682016</c:v>
                </c:pt>
                <c:pt idx="1041">
                  <c:v>64.74126718554848</c:v>
                </c:pt>
                <c:pt idx="1042">
                  <c:v>64.735152824162341</c:v>
                </c:pt>
                <c:pt idx="1043">
                  <c:v>64.716809842951619</c:v>
                </c:pt>
                <c:pt idx="1044">
                  <c:v>64.674010153942305</c:v>
                </c:pt>
                <c:pt idx="1045">
                  <c:v>64.618983217474565</c:v>
                </c:pt>
                <c:pt idx="1046">
                  <c:v>64.606755198045335</c:v>
                </c:pt>
                <c:pt idx="1047">
                  <c:v>64.594527247218934</c:v>
                </c:pt>
                <c:pt idx="1048">
                  <c:v>64.588413297530892</c:v>
                </c:pt>
                <c:pt idx="1049">
                  <c:v>64.570071551363156</c:v>
                </c:pt>
                <c:pt idx="1050">
                  <c:v>64.557843806328108</c:v>
                </c:pt>
                <c:pt idx="1051">
                  <c:v>64.515047238844147</c:v>
                </c:pt>
                <c:pt idx="1052">
                  <c:v>64.478365135388842</c:v>
                </c:pt>
                <c:pt idx="1053">
                  <c:v>64.398889361655051</c:v>
                </c:pt>
                <c:pt idx="1054">
                  <c:v>64.374435860178039</c:v>
                </c:pt>
                <c:pt idx="1055">
                  <c:v>64.349982632895859</c:v>
                </c:pt>
                <c:pt idx="1056">
                  <c:v>64.313303306038151</c:v>
                </c:pt>
                <c:pt idx="1057">
                  <c:v>64.294963873917993</c:v>
                </c:pt>
                <c:pt idx="1058">
                  <c:v>64.282737671501252</c:v>
                </c:pt>
                <c:pt idx="1059">
                  <c:v>64.276624595990839</c:v>
                </c:pt>
                <c:pt idx="1060">
                  <c:v>64.239946502677086</c:v>
                </c:pt>
                <c:pt idx="1061">
                  <c:v>64.239946502677086</c:v>
                </c:pt>
                <c:pt idx="1062">
                  <c:v>64.203269026020109</c:v>
                </c:pt>
                <c:pt idx="1063">
                  <c:v>64.172704933141148</c:v>
                </c:pt>
                <c:pt idx="1064">
                  <c:v>64.129915922369349</c:v>
                </c:pt>
                <c:pt idx="1065">
                  <c:v>64.044340417778528</c:v>
                </c:pt>
                <c:pt idx="1066">
                  <c:v>64.032115619604582</c:v>
                </c:pt>
                <c:pt idx="1067">
                  <c:v>64.032115619604582</c:v>
                </c:pt>
                <c:pt idx="1068">
                  <c:v>64.007666228661137</c:v>
                </c:pt>
                <c:pt idx="1069">
                  <c:v>64.001553923715804</c:v>
                </c:pt>
                <c:pt idx="1070">
                  <c:v>63.995441635885953</c:v>
                </c:pt>
                <c:pt idx="1071">
                  <c:v>63.95876826831244</c:v>
                </c:pt>
                <c:pt idx="1072">
                  <c:v>63.915983451446621</c:v>
                </c:pt>
                <c:pt idx="1073">
                  <c:v>63.909871403196433</c:v>
                </c:pt>
                <c:pt idx="1074">
                  <c:v>63.903759372056427</c:v>
                </c:pt>
                <c:pt idx="1075">
                  <c:v>63.891535361105525</c:v>
                </c:pt>
                <c:pt idx="1076">
                  <c:v>63.891535361105525</c:v>
                </c:pt>
                <c:pt idx="1077">
                  <c:v>63.879311418591044</c:v>
                </c:pt>
                <c:pt idx="1078">
                  <c:v>63.873199472996568</c:v>
                </c:pt>
                <c:pt idx="1079">
                  <c:v>63.854863738859976</c:v>
                </c:pt>
                <c:pt idx="1080">
                  <c:v>63.854863738859976</c:v>
                </c:pt>
                <c:pt idx="1081">
                  <c:v>63.824304524100462</c:v>
                </c:pt>
                <c:pt idx="1082">
                  <c:v>63.793745736970997</c:v>
                </c:pt>
                <c:pt idx="1083">
                  <c:v>63.775410669937294</c:v>
                </c:pt>
                <c:pt idx="1084">
                  <c:v>63.744852566923655</c:v>
                </c:pt>
                <c:pt idx="1085">
                  <c:v>63.720406392325486</c:v>
                </c:pt>
                <c:pt idx="1086">
                  <c:v>63.714294891424764</c:v>
                </c:pt>
                <c:pt idx="1087">
                  <c:v>63.695960491314075</c:v>
                </c:pt>
                <c:pt idx="1088">
                  <c:v>63.671514863866669</c:v>
                </c:pt>
                <c:pt idx="1089">
                  <c:v>63.659292152722408</c:v>
                </c:pt>
                <c:pt idx="1090">
                  <c:v>63.647069509960623</c:v>
                </c:pt>
                <c:pt idx="1091">
                  <c:v>63.567623998636591</c:v>
                </c:pt>
                <c:pt idx="1092">
                  <c:v>63.56151292509989</c:v>
                </c:pt>
                <c:pt idx="1093">
                  <c:v>63.537068801849088</c:v>
                </c:pt>
                <c:pt idx="1094">
                  <c:v>63.506514032274964</c:v>
                </c:pt>
                <c:pt idx="1095">
                  <c:v>63.494292244055103</c:v>
                </c:pt>
                <c:pt idx="1096">
                  <c:v>63.488181375574456</c:v>
                </c:pt>
                <c:pt idx="1097">
                  <c:v>63.469848872645272</c:v>
                </c:pt>
                <c:pt idx="1098">
                  <c:v>63.439295042784636</c:v>
                </c:pt>
                <c:pt idx="1099">
                  <c:v>63.402631010682555</c:v>
                </c:pt>
                <c:pt idx="1100">
                  <c:v>63.365967593487127</c:v>
                </c:pt>
                <c:pt idx="1101">
                  <c:v>63.359857083731768</c:v>
                </c:pt>
                <c:pt idx="1102">
                  <c:v>63.298752925424239</c:v>
                </c:pt>
                <c:pt idx="1103">
                  <c:v>63.243760642846183</c:v>
                </c:pt>
                <c:pt idx="1104">
                  <c:v>63.231540323402605</c:v>
                </c:pt>
                <c:pt idx="1105">
                  <c:v>63.225430189287209</c:v>
                </c:pt>
                <c:pt idx="1106">
                  <c:v>63.20709988936251</c:v>
                </c:pt>
                <c:pt idx="1107">
                  <c:v>63.194879774760359</c:v>
                </c:pt>
                <c:pt idx="1108">
                  <c:v>63.188769743062501</c:v>
                </c:pt>
                <c:pt idx="1109">
                  <c:v>63.139890103910631</c:v>
                </c:pt>
                <c:pt idx="1110">
                  <c:v>63.133780225815215</c:v>
                </c:pt>
                <c:pt idx="1111">
                  <c:v>63.109340884081632</c:v>
                </c:pt>
                <c:pt idx="1112">
                  <c:v>63.078792090846392</c:v>
                </c:pt>
                <c:pt idx="1113">
                  <c:v>63.066572692988665</c:v>
                </c:pt>
                <c:pt idx="1114">
                  <c:v>63.066572692988665</c:v>
                </c:pt>
                <c:pt idx="1115">
                  <c:v>63.066572692988665</c:v>
                </c:pt>
                <c:pt idx="1116">
                  <c:v>63.060463019651877</c:v>
                </c:pt>
                <c:pt idx="1117">
                  <c:v>63.042134102005669</c:v>
                </c:pt>
                <c:pt idx="1118">
                  <c:v>62.993257738890385</c:v>
                </c:pt>
                <c:pt idx="1119">
                  <c:v>62.962710566308402</c:v>
                </c:pt>
                <c:pt idx="1120">
                  <c:v>62.938273135239697</c:v>
                </c:pt>
                <c:pt idx="1121">
                  <c:v>62.926054522029872</c:v>
                </c:pt>
                <c:pt idx="1122">
                  <c:v>62.926054522029872</c:v>
                </c:pt>
                <c:pt idx="1123">
                  <c:v>62.919945241004854</c:v>
                </c:pt>
                <c:pt idx="1124">
                  <c:v>62.913835977032619</c:v>
                </c:pt>
                <c:pt idx="1125">
                  <c:v>62.895508287429159</c:v>
                </c:pt>
                <c:pt idx="1126">
                  <c:v>62.864962479112862</c:v>
                </c:pt>
                <c:pt idx="1127">
                  <c:v>62.822199063543849</c:v>
                </c:pt>
                <c:pt idx="1128">
                  <c:v>62.803872141156972</c:v>
                </c:pt>
                <c:pt idx="1129">
                  <c:v>62.803872141156972</c:v>
                </c:pt>
                <c:pt idx="1130">
                  <c:v>62.773327611429025</c:v>
                </c:pt>
                <c:pt idx="1131">
                  <c:v>62.761109918850508</c:v>
                </c:pt>
                <c:pt idx="1132">
                  <c:v>62.724457250150202</c:v>
                </c:pt>
                <c:pt idx="1133">
                  <c:v>62.724457250150202</c:v>
                </c:pt>
                <c:pt idx="1134">
                  <c:v>62.718348531680746</c:v>
                </c:pt>
                <c:pt idx="1135">
                  <c:v>62.687805194943437</c:v>
                </c:pt>
                <c:pt idx="1136">
                  <c:v>62.681696578715488</c:v>
                </c:pt>
                <c:pt idx="1137">
                  <c:v>62.681696578715488</c:v>
                </c:pt>
                <c:pt idx="1138">
                  <c:v>62.657262284190345</c:v>
                </c:pt>
                <c:pt idx="1139">
                  <c:v>62.651153753153949</c:v>
                </c:pt>
                <c:pt idx="1140">
                  <c:v>62.614502924705491</c:v>
                </c:pt>
                <c:pt idx="1141">
                  <c:v>62.571744399942183</c:v>
                </c:pt>
                <c:pt idx="1142">
                  <c:v>62.553419573397761</c:v>
                </c:pt>
                <c:pt idx="1143">
                  <c:v>62.535094900137786</c:v>
                </c:pt>
                <c:pt idx="1144">
                  <c:v>62.528986709779346</c:v>
                </c:pt>
                <c:pt idx="1145">
                  <c:v>62.50455411864403</c:v>
                </c:pt>
                <c:pt idx="1146">
                  <c:v>62.498446013433039</c:v>
                </c:pt>
                <c:pt idx="1147">
                  <c:v>62.492337925250467</c:v>
                </c:pt>
                <c:pt idx="1148">
                  <c:v>62.486229854095988</c:v>
                </c:pt>
                <c:pt idx="1149">
                  <c:v>62.400718645683767</c:v>
                </c:pt>
                <c:pt idx="1150">
                  <c:v>62.382395249423752</c:v>
                </c:pt>
                <c:pt idx="1151">
                  <c:v>62.382395249423752</c:v>
                </c:pt>
                <c:pt idx="1152">
                  <c:v>62.364072006359308</c:v>
                </c:pt>
                <c:pt idx="1153">
                  <c:v>62.357964292712971</c:v>
                </c:pt>
                <c:pt idx="1154">
                  <c:v>62.357964292712971</c:v>
                </c:pt>
                <c:pt idx="1155">
                  <c:v>62.357964292712971</c:v>
                </c:pt>
                <c:pt idx="1156">
                  <c:v>62.33964125389447</c:v>
                </c:pt>
                <c:pt idx="1157">
                  <c:v>62.333533608327301</c:v>
                </c:pt>
                <c:pt idx="1158">
                  <c:v>62.278565564031375</c:v>
                </c:pt>
                <c:pt idx="1159">
                  <c:v>62.260243188895366</c:v>
                </c:pt>
                <c:pt idx="1160">
                  <c:v>62.254135764546518</c:v>
                </c:pt>
                <c:pt idx="1161">
                  <c:v>62.248028357212014</c:v>
                </c:pt>
                <c:pt idx="1162">
                  <c:v>62.235813593584574</c:v>
                </c:pt>
                <c:pt idx="1163">
                  <c:v>62.217491575742052</c:v>
                </c:pt>
                <c:pt idx="1164">
                  <c:v>62.217491575742052</c:v>
                </c:pt>
                <c:pt idx="1165">
                  <c:v>62.205276982242012</c:v>
                </c:pt>
                <c:pt idx="1166">
                  <c:v>62.156419288674144</c:v>
                </c:pt>
                <c:pt idx="1167">
                  <c:v>62.144205035376132</c:v>
                </c:pt>
                <c:pt idx="1168">
                  <c:v>62.131990850110078</c:v>
                </c:pt>
                <c:pt idx="1169">
                  <c:v>62.131990850110078</c:v>
                </c:pt>
                <c:pt idx="1170">
                  <c:v>62.125883782988147</c:v>
                </c:pt>
                <c:pt idx="1171">
                  <c:v>62.101455684566226</c:v>
                </c:pt>
                <c:pt idx="1172">
                  <c:v>62.077027858232675</c:v>
                </c:pt>
                <c:pt idx="1173">
                  <c:v>62.058707167026931</c:v>
                </c:pt>
                <c:pt idx="1174">
                  <c:v>62.034279816793784</c:v>
                </c:pt>
                <c:pt idx="1175">
                  <c:v>62.00985273858705</c:v>
                </c:pt>
                <c:pt idx="1176">
                  <c:v>61.973212631277164</c:v>
                </c:pt>
                <c:pt idx="1177">
                  <c:v>61.967106006221023</c:v>
                </c:pt>
                <c:pt idx="1178">
                  <c:v>61.96099939816267</c:v>
                </c:pt>
                <c:pt idx="1179">
                  <c:v>61.924360106746171</c:v>
                </c:pt>
                <c:pt idx="1180">
                  <c:v>61.918253617662401</c:v>
                </c:pt>
                <c:pt idx="1181">
                  <c:v>61.918253617662401</c:v>
                </c:pt>
                <c:pt idx="1182">
                  <c:v>61.918253617662401</c:v>
                </c:pt>
                <c:pt idx="1183">
                  <c:v>61.899934252379509</c:v>
                </c:pt>
                <c:pt idx="1184">
                  <c:v>61.881615040041787</c:v>
                </c:pt>
                <c:pt idx="1185">
                  <c:v>61.869402316781489</c:v>
                </c:pt>
                <c:pt idx="1186">
                  <c:v>61.844977074163893</c:v>
                </c:pt>
                <c:pt idx="1187">
                  <c:v>61.83887080598722</c:v>
                </c:pt>
                <c:pt idx="1188">
                  <c:v>61.83887080598722</c:v>
                </c:pt>
                <c:pt idx="1189">
                  <c:v>61.820552103398171</c:v>
                </c:pt>
                <c:pt idx="1190">
                  <c:v>61.783915156922646</c:v>
                </c:pt>
                <c:pt idx="1191">
                  <c:v>61.783915156922646</c:v>
                </c:pt>
                <c:pt idx="1192">
                  <c:v>61.771702977332382</c:v>
                </c:pt>
                <c:pt idx="1193">
                  <c:v>61.759490865688207</c:v>
                </c:pt>
                <c:pt idx="1194">
                  <c:v>61.759490865688207</c:v>
                </c:pt>
                <c:pt idx="1195">
                  <c:v>61.753384835345017</c:v>
                </c:pt>
                <c:pt idx="1196">
                  <c:v>61.747278821987294</c:v>
                </c:pt>
                <c:pt idx="1197">
                  <c:v>61.680113795992831</c:v>
                </c:pt>
                <c:pt idx="1198">
                  <c:v>61.637373485662877</c:v>
                </c:pt>
                <c:pt idx="1199">
                  <c:v>61.606845201940814</c:v>
                </c:pt>
                <c:pt idx="1200">
                  <c:v>61.600739596128903</c:v>
                </c:pt>
                <c:pt idx="1201">
                  <c:v>61.594634007293692</c:v>
                </c:pt>
                <c:pt idx="1202">
                  <c:v>61.582422880551896</c:v>
                </c:pt>
                <c:pt idx="1203">
                  <c:v>61.570211821712611</c:v>
                </c:pt>
                <c:pt idx="1204">
                  <c:v>61.558000830773047</c:v>
                </c:pt>
                <c:pt idx="1205">
                  <c:v>61.545789907730359</c:v>
                </c:pt>
                <c:pt idx="1206">
                  <c:v>61.545789907730359</c:v>
                </c:pt>
                <c:pt idx="1207">
                  <c:v>61.539684471669489</c:v>
                </c:pt>
                <c:pt idx="1208">
                  <c:v>61.533579052581771</c:v>
                </c:pt>
                <c:pt idx="1209">
                  <c:v>61.533579052581771</c:v>
                </c:pt>
                <c:pt idx="1210">
                  <c:v>61.509157545955624</c:v>
                </c:pt>
                <c:pt idx="1211">
                  <c:v>61.503052211728509</c:v>
                </c:pt>
                <c:pt idx="1212">
                  <c:v>61.478631044527127</c:v>
                </c:pt>
                <c:pt idx="1213">
                  <c:v>61.46642056274581</c:v>
                </c:pt>
                <c:pt idx="1214">
                  <c:v>61.448104967340122</c:v>
                </c:pt>
                <c:pt idx="1215">
                  <c:v>61.441999802807828</c:v>
                </c:pt>
                <c:pt idx="1216">
                  <c:v>61.429789524645564</c:v>
                </c:pt>
                <c:pt idx="1217">
                  <c:v>61.429789524645564</c:v>
                </c:pt>
                <c:pt idx="1218">
                  <c:v>61.429789524645564</c:v>
                </c:pt>
                <c:pt idx="1219">
                  <c:v>61.423684411014882</c:v>
                </c:pt>
                <c:pt idx="1220">
                  <c:v>61.405369171920427</c:v>
                </c:pt>
                <c:pt idx="1221">
                  <c:v>61.374844112733918</c:v>
                </c:pt>
                <c:pt idx="1222">
                  <c:v>61.350424370733265</c:v>
                </c:pt>
                <c:pt idx="1223">
                  <c:v>61.338214601508071</c:v>
                </c:pt>
                <c:pt idx="1224">
                  <c:v>61.338214601508071</c:v>
                </c:pt>
                <c:pt idx="1225">
                  <c:v>61.32600490012922</c:v>
                </c:pt>
                <c:pt idx="1226">
                  <c:v>61.301585700899331</c:v>
                </c:pt>
                <c:pt idx="1227">
                  <c:v>61.289376203042664</c:v>
                </c:pt>
                <c:pt idx="1228">
                  <c:v>61.283271479552695</c:v>
                </c:pt>
                <c:pt idx="1229">
                  <c:v>61.283271479552695</c:v>
                </c:pt>
                <c:pt idx="1230">
                  <c:v>61.283271479552695</c:v>
                </c:pt>
                <c:pt idx="1231">
                  <c:v>61.246643494727515</c:v>
                </c:pt>
                <c:pt idx="1232">
                  <c:v>61.234434302106784</c:v>
                </c:pt>
                <c:pt idx="1233">
                  <c:v>61.155076203119876</c:v>
                </c:pt>
                <c:pt idx="1234">
                  <c:v>61.148971852634304</c:v>
                </c:pt>
                <c:pt idx="1235">
                  <c:v>61.124554620195632</c:v>
                </c:pt>
                <c:pt idx="1236">
                  <c:v>61.094033461004173</c:v>
                </c:pt>
                <c:pt idx="1237">
                  <c:v>61.087929280009959</c:v>
                </c:pt>
                <c:pt idx="1238">
                  <c:v>61.081825115962957</c:v>
                </c:pt>
                <c:pt idx="1239">
                  <c:v>61.063512725501681</c:v>
                </c:pt>
                <c:pt idx="1240">
                  <c:v>61.045200487552655</c:v>
                </c:pt>
                <c:pt idx="1241">
                  <c:v>61.020784407512217</c:v>
                </c:pt>
                <c:pt idx="1242">
                  <c:v>61.020784407512217</c:v>
                </c:pt>
                <c:pt idx="1243">
                  <c:v>60.996368598565439</c:v>
                </c:pt>
                <c:pt idx="1244">
                  <c:v>60.990264688684505</c:v>
                </c:pt>
                <c:pt idx="1245">
                  <c:v>60.96584921857324</c:v>
                </c:pt>
                <c:pt idx="1246">
                  <c:v>60.96584921857324</c:v>
                </c:pt>
                <c:pt idx="1247">
                  <c:v>60.959745393396815</c:v>
                </c:pt>
                <c:pt idx="1248">
                  <c:v>60.959745393396815</c:v>
                </c:pt>
                <c:pt idx="1249">
                  <c:v>60.874293619451556</c:v>
                </c:pt>
                <c:pt idx="1250">
                  <c:v>60.801051883672336</c:v>
                </c:pt>
                <c:pt idx="1251">
                  <c:v>60.788845164755912</c:v>
                </c:pt>
                <c:pt idx="1252">
                  <c:v>60.788845164755912</c:v>
                </c:pt>
                <c:pt idx="1253">
                  <c:v>60.782741830692942</c:v>
                </c:pt>
                <c:pt idx="1254">
                  <c:v>60.770535213355743</c:v>
                </c:pt>
                <c:pt idx="1255">
                  <c:v>60.746122181826465</c:v>
                </c:pt>
                <c:pt idx="1256">
                  <c:v>60.715606273283171</c:v>
                </c:pt>
                <c:pt idx="1257">
                  <c:v>60.709503142353462</c:v>
                </c:pt>
                <c:pt idx="1258">
                  <c:v>60.697296931270145</c:v>
                </c:pt>
                <c:pt idx="1259">
                  <c:v>60.685090787886026</c:v>
                </c:pt>
                <c:pt idx="1260">
                  <c:v>60.654575725591314</c:v>
                </c:pt>
                <c:pt idx="1261">
                  <c:v>60.636266891285437</c:v>
                </c:pt>
                <c:pt idx="1262">
                  <c:v>60.624061086355269</c:v>
                </c:pt>
                <c:pt idx="1263">
                  <c:v>60.624061086355269</c:v>
                </c:pt>
                <c:pt idx="1264">
                  <c:v>60.617958209271258</c:v>
                </c:pt>
                <c:pt idx="1265">
                  <c:v>60.599649679539304</c:v>
                </c:pt>
                <c:pt idx="1266">
                  <c:v>60.575238543430551</c:v>
                </c:pt>
                <c:pt idx="1267">
                  <c:v>60.563033076884373</c:v>
                </c:pt>
                <c:pt idx="1268">
                  <c:v>60.556930368987125</c:v>
                </c:pt>
                <c:pt idx="1269">
                  <c:v>60.538622346794455</c:v>
                </c:pt>
                <c:pt idx="1270">
                  <c:v>60.514211887355771</c:v>
                </c:pt>
                <c:pt idx="1271">
                  <c:v>60.508109314782729</c:v>
                </c:pt>
                <c:pt idx="1272">
                  <c:v>60.50200675912366</c:v>
                </c:pt>
                <c:pt idx="1273">
                  <c:v>60.495904220378179</c:v>
                </c:pt>
                <c:pt idx="1274">
                  <c:v>60.489801698545968</c:v>
                </c:pt>
                <c:pt idx="1275">
                  <c:v>60.471494234525359</c:v>
                </c:pt>
                <c:pt idx="1276">
                  <c:v>60.459289343071489</c:v>
                </c:pt>
                <c:pt idx="1277">
                  <c:v>60.453186922711467</c:v>
                </c:pt>
                <c:pt idx="1278">
                  <c:v>60.447084519262241</c:v>
                </c:pt>
                <c:pt idx="1279">
                  <c:v>60.447084519262241</c:v>
                </c:pt>
                <c:pt idx="1280">
                  <c:v>60.428777410375972</c:v>
                </c:pt>
                <c:pt idx="1281">
                  <c:v>60.422675074566499</c:v>
                </c:pt>
                <c:pt idx="1282">
                  <c:v>60.422675074566499</c:v>
                </c:pt>
                <c:pt idx="1283">
                  <c:v>60.416572755666081</c:v>
                </c:pt>
                <c:pt idx="1284">
                  <c:v>60.416572755666081</c:v>
                </c:pt>
                <c:pt idx="1285">
                  <c:v>60.416572755666081</c:v>
                </c:pt>
                <c:pt idx="1286">
                  <c:v>60.379959197334372</c:v>
                </c:pt>
                <c:pt idx="1287">
                  <c:v>60.361652646412551</c:v>
                </c:pt>
                <c:pt idx="1288">
                  <c:v>60.35555049658354</c:v>
                </c:pt>
                <c:pt idx="1289">
                  <c:v>60.35555049658354</c:v>
                </c:pt>
                <c:pt idx="1290">
                  <c:v>60.325040001009803</c:v>
                </c:pt>
                <c:pt idx="1291">
                  <c:v>60.318937952606888</c:v>
                </c:pt>
                <c:pt idx="1292">
                  <c:v>60.306733906510026</c:v>
                </c:pt>
                <c:pt idx="1293">
                  <c:v>60.306733906510026</c:v>
                </c:pt>
                <c:pt idx="1294">
                  <c:v>60.257918398191677</c:v>
                </c:pt>
                <c:pt idx="1295">
                  <c:v>60.251816535703895</c:v>
                </c:pt>
                <c:pt idx="1296">
                  <c:v>60.227409254742049</c:v>
                </c:pt>
                <c:pt idx="1297">
                  <c:v>60.209103971449693</c:v>
                </c:pt>
                <c:pt idx="1298">
                  <c:v>60.196900533739566</c:v>
                </c:pt>
                <c:pt idx="1299">
                  <c:v>60.17859550389452</c:v>
                </c:pt>
                <c:pt idx="1300">
                  <c:v>60.160290626105315</c:v>
                </c:pt>
                <c:pt idx="1301">
                  <c:v>60.099275464867958</c:v>
                </c:pt>
                <c:pt idx="1302">
                  <c:v>60.099275464867958</c:v>
                </c:pt>
                <c:pt idx="1303">
                  <c:v>60.080971245878466</c:v>
                </c:pt>
                <c:pt idx="1304">
                  <c:v>60.032160738352594</c:v>
                </c:pt>
                <c:pt idx="1305">
                  <c:v>60.032160738352594</c:v>
                </c:pt>
                <c:pt idx="1306">
                  <c:v>60.013857076670831</c:v>
                </c:pt>
                <c:pt idx="1307">
                  <c:v>59.995553566960098</c:v>
                </c:pt>
                <c:pt idx="1308">
                  <c:v>59.971149123728907</c:v>
                </c:pt>
                <c:pt idx="1309">
                  <c:v>59.952845968580647</c:v>
                </c:pt>
                <c:pt idx="1310">
                  <c:v>59.940643949559998</c:v>
                </c:pt>
                <c:pt idx="1311">
                  <c:v>59.904038297642508</c:v>
                </c:pt>
                <c:pt idx="1312">
                  <c:v>59.89793741473617</c:v>
                </c:pt>
                <c:pt idx="1313">
                  <c:v>59.89793741473617</c:v>
                </c:pt>
                <c:pt idx="1314">
                  <c:v>59.879634867290058</c:v>
                </c:pt>
                <c:pt idx="1315">
                  <c:v>59.867433253383226</c:v>
                </c:pt>
                <c:pt idx="1316">
                  <c:v>59.849130959101878</c:v>
                </c:pt>
                <c:pt idx="1317">
                  <c:v>59.830828816706855</c:v>
                </c:pt>
                <c:pt idx="1318">
                  <c:v>59.824728136326065</c:v>
                </c:pt>
                <c:pt idx="1319">
                  <c:v>59.824728136326065</c:v>
                </c:pt>
                <c:pt idx="1320">
                  <c:v>59.800325583548059</c:v>
                </c:pt>
                <c:pt idx="1321">
                  <c:v>59.800325583548059</c:v>
                </c:pt>
                <c:pt idx="1322">
                  <c:v>59.7820238461372</c:v>
                </c:pt>
                <c:pt idx="1323">
                  <c:v>59.763722260578163</c:v>
                </c:pt>
                <c:pt idx="1324">
                  <c:v>59.733219955402689</c:v>
                </c:pt>
                <c:pt idx="1325">
                  <c:v>59.721019151422404</c:v>
                </c:pt>
                <c:pt idx="1326">
                  <c:v>59.721019151422404</c:v>
                </c:pt>
                <c:pt idx="1327">
                  <c:v>59.690517436672046</c:v>
                </c:pt>
                <c:pt idx="1328">
                  <c:v>59.684417144324954</c:v>
                </c:pt>
                <c:pt idx="1329">
                  <c:v>59.67221661023099</c:v>
                </c:pt>
                <c:pt idx="1330">
                  <c:v>59.653915935585331</c:v>
                </c:pt>
                <c:pt idx="1331">
                  <c:v>59.641715570147682</c:v>
                </c:pt>
                <c:pt idx="1332">
                  <c:v>59.605114878569481</c:v>
                </c:pt>
                <c:pt idx="1333">
                  <c:v>59.605114878569481</c:v>
                </c:pt>
                <c:pt idx="1334">
                  <c:v>59.605114878569481</c:v>
                </c:pt>
                <c:pt idx="1335">
                  <c:v>59.605114878569481</c:v>
                </c:pt>
                <c:pt idx="1336">
                  <c:v>59.605114878569481</c:v>
                </c:pt>
                <c:pt idx="1337">
                  <c:v>59.605114878569481</c:v>
                </c:pt>
                <c:pt idx="1338">
                  <c:v>59.586814760426456</c:v>
                </c:pt>
                <c:pt idx="1339">
                  <c:v>59.562414838958709</c:v>
                </c:pt>
                <c:pt idx="1340">
                  <c:v>59.562414838958709</c:v>
                </c:pt>
                <c:pt idx="1341">
                  <c:v>59.525815462546724</c:v>
                </c:pt>
                <c:pt idx="1342">
                  <c:v>59.525815462546724</c:v>
                </c:pt>
                <c:pt idx="1343">
                  <c:v>59.501416215432684</c:v>
                </c:pt>
                <c:pt idx="1344">
                  <c:v>59.489216693015493</c:v>
                </c:pt>
                <c:pt idx="1345">
                  <c:v>59.477017238021148</c:v>
                </c:pt>
                <c:pt idx="1346">
                  <c:v>59.45261853028984</c:v>
                </c:pt>
                <c:pt idx="1347">
                  <c:v>59.446518895491934</c:v>
                </c:pt>
                <c:pt idx="1348">
                  <c:v>59.434319676455615</c:v>
                </c:pt>
                <c:pt idx="1349">
                  <c:v>59.434319676455615</c:v>
                </c:pt>
                <c:pt idx="1350">
                  <c:v>59.409921440611143</c:v>
                </c:pt>
                <c:pt idx="1351">
                  <c:v>59.379424024954659</c:v>
                </c:pt>
                <c:pt idx="1352">
                  <c:v>59.379424024954659</c:v>
                </c:pt>
                <c:pt idx="1353">
                  <c:v>59.367225176640652</c:v>
                </c:pt>
                <c:pt idx="1354">
                  <c:v>59.355026395721637</c:v>
                </c:pt>
                <c:pt idx="1355">
                  <c:v>59.324529738259045</c:v>
                </c:pt>
                <c:pt idx="1356">
                  <c:v>59.318430457306874</c:v>
                </c:pt>
                <c:pt idx="1357">
                  <c:v>59.306231945940091</c:v>
                </c:pt>
                <c:pt idx="1358">
                  <c:v>59.306231945940091</c:v>
                </c:pt>
                <c:pt idx="1359">
                  <c:v>59.287934305228625</c:v>
                </c:pt>
                <c:pt idx="1360">
                  <c:v>59.287934305228625</c:v>
                </c:pt>
                <c:pt idx="1361">
                  <c:v>59.27573596230939</c:v>
                </c:pt>
                <c:pt idx="1362">
                  <c:v>59.269636816115273</c:v>
                </c:pt>
                <c:pt idx="1363">
                  <c:v>59.263537686764309</c:v>
                </c:pt>
                <c:pt idx="1364">
                  <c:v>59.257438574256206</c:v>
                </c:pt>
                <c:pt idx="1365">
                  <c:v>59.245240399767141</c:v>
                </c:pt>
                <c:pt idx="1366">
                  <c:v>59.220844252887794</c:v>
                </c:pt>
                <c:pt idx="1367">
                  <c:v>59.196448375455013</c:v>
                </c:pt>
                <c:pt idx="1368">
                  <c:v>59.196448375455013</c:v>
                </c:pt>
                <c:pt idx="1369">
                  <c:v>59.172052767446523</c:v>
                </c:pt>
                <c:pt idx="1370">
                  <c:v>59.147657428840112</c:v>
                </c:pt>
                <c:pt idx="1371">
                  <c:v>59.147657428840112</c:v>
                </c:pt>
                <c:pt idx="1372">
                  <c:v>59.141558636279967</c:v>
                </c:pt>
                <c:pt idx="1373">
                  <c:v>59.06837443865853</c:v>
                </c:pt>
                <c:pt idx="1374">
                  <c:v>59.06837443865853</c:v>
                </c:pt>
                <c:pt idx="1375">
                  <c:v>59.050078767990392</c:v>
                </c:pt>
                <c:pt idx="1376">
                  <c:v>59.043980244762842</c:v>
                </c:pt>
                <c:pt idx="1377">
                  <c:v>59.0256847760608</c:v>
                </c:pt>
                <c:pt idx="1378">
                  <c:v>59.019586320152492</c:v>
                </c:pt>
                <c:pt idx="1379">
                  <c:v>59.001291053399882</c:v>
                </c:pt>
                <c:pt idx="1380">
                  <c:v>59.001291053399882</c:v>
                </c:pt>
                <c:pt idx="1381">
                  <c:v>58.99519266480528</c:v>
                </c:pt>
                <c:pt idx="1382">
                  <c:v>58.989094293038235</c:v>
                </c:pt>
                <c:pt idx="1383">
                  <c:v>58.946406161811339</c:v>
                </c:pt>
                <c:pt idx="1384">
                  <c:v>58.922013314120179</c:v>
                </c:pt>
                <c:pt idx="1385">
                  <c:v>58.854934370832417</c:v>
                </c:pt>
                <c:pt idx="1386">
                  <c:v>58.848836386003356</c:v>
                </c:pt>
                <c:pt idx="1387">
                  <c:v>58.842738417993544</c:v>
                </c:pt>
                <c:pt idx="1388">
                  <c:v>58.818346714139572</c:v>
                </c:pt>
                <c:pt idx="1389">
                  <c:v>58.818346714139572</c:v>
                </c:pt>
                <c:pt idx="1390">
                  <c:v>58.812248830220668</c:v>
                </c:pt>
                <c:pt idx="1391">
                  <c:v>58.806150963118917</c:v>
                </c:pt>
                <c:pt idx="1392">
                  <c:v>58.806150963118917</c:v>
                </c:pt>
                <c:pt idx="1393">
                  <c:v>58.800053112833957</c:v>
                </c:pt>
                <c:pt idx="1394">
                  <c:v>58.781759662876418</c:v>
                </c:pt>
                <c:pt idx="1395">
                  <c:v>58.763466364257567</c:v>
                </c:pt>
                <c:pt idx="1396">
                  <c:v>58.763466364257567</c:v>
                </c:pt>
                <c:pt idx="1397">
                  <c:v>58.757368631680492</c:v>
                </c:pt>
                <c:pt idx="1398">
                  <c:v>58.757368631680492</c:v>
                </c:pt>
                <c:pt idx="1399">
                  <c:v>58.739075534831997</c:v>
                </c:pt>
                <c:pt idx="1400">
                  <c:v>58.72688022099851</c:v>
                </c:pt>
                <c:pt idx="1401">
                  <c:v>58.720782589300349</c:v>
                </c:pt>
                <c:pt idx="1402">
                  <c:v>58.708587376339558</c:v>
                </c:pt>
                <c:pt idx="1403">
                  <c:v>58.702489795076197</c:v>
                </c:pt>
                <c:pt idx="1404">
                  <c:v>58.696392230623729</c:v>
                </c:pt>
                <c:pt idx="1405">
                  <c:v>58.653709750132705</c:v>
                </c:pt>
                <c:pt idx="1406">
                  <c:v>58.641514906985051</c:v>
                </c:pt>
                <c:pt idx="1407">
                  <c:v>58.629320131067118</c:v>
                </c:pt>
                <c:pt idx="1408">
                  <c:v>58.629320131067118</c:v>
                </c:pt>
                <c:pt idx="1409">
                  <c:v>58.623222768318456</c:v>
                </c:pt>
                <c:pt idx="1410">
                  <c:v>58.604930780909427</c:v>
                </c:pt>
                <c:pt idx="1411">
                  <c:v>58.592736206664092</c:v>
                </c:pt>
                <c:pt idx="1412">
                  <c:v>58.57444447133021</c:v>
                </c:pt>
                <c:pt idx="1413">
                  <c:v>58.568347259826623</c:v>
                </c:pt>
                <c:pt idx="1414">
                  <c:v>58.568347259826623</c:v>
                </c:pt>
                <c:pt idx="1415">
                  <c:v>58.568347259826623</c:v>
                </c:pt>
                <c:pt idx="1416">
                  <c:v>58.5622500651263</c:v>
                </c:pt>
                <c:pt idx="1417">
                  <c:v>58.550055726134126</c:v>
                </c:pt>
                <c:pt idx="1418">
                  <c:v>58.513473112400163</c:v>
                </c:pt>
                <c:pt idx="1419">
                  <c:v>58.501279042227132</c:v>
                </c:pt>
                <c:pt idx="1420">
                  <c:v>58.49518203233999</c:v>
                </c:pt>
                <c:pt idx="1421">
                  <c:v>58.476891103471893</c:v>
                </c:pt>
                <c:pt idx="1422">
                  <c:v>58.47079416077915</c:v>
                </c:pt>
                <c:pt idx="1423">
                  <c:v>58.47079416077915</c:v>
                </c:pt>
                <c:pt idx="1424">
                  <c:v>58.452503433485916</c:v>
                </c:pt>
                <c:pt idx="1425">
                  <c:v>58.446406557982016</c:v>
                </c:pt>
                <c:pt idx="1426">
                  <c:v>58.446406557982016</c:v>
                </c:pt>
                <c:pt idx="1427">
                  <c:v>58.440309699274479</c:v>
                </c:pt>
                <c:pt idx="1428">
                  <c:v>58.422019223926469</c:v>
                </c:pt>
                <c:pt idx="1429">
                  <c:v>58.397632158590305</c:v>
                </c:pt>
                <c:pt idx="1430">
                  <c:v>58.379342035921951</c:v>
                </c:pt>
                <c:pt idx="1431">
                  <c:v>58.367148704773008</c:v>
                </c:pt>
                <c:pt idx="1432">
                  <c:v>58.354955440791429</c:v>
                </c:pt>
                <c:pt idx="1433">
                  <c:v>58.342762243974455</c:v>
                </c:pt>
                <c:pt idx="1434">
                  <c:v>58.330569114319339</c:v>
                </c:pt>
                <c:pt idx="1435">
                  <c:v>58.318376051823307</c:v>
                </c:pt>
                <c:pt idx="1436">
                  <c:v>58.318376051823307</c:v>
                </c:pt>
                <c:pt idx="1437">
                  <c:v>58.312279545759075</c:v>
                </c:pt>
                <c:pt idx="1438">
                  <c:v>58.312279545759075</c:v>
                </c:pt>
                <c:pt idx="1439">
                  <c:v>58.300086583996453</c:v>
                </c:pt>
                <c:pt idx="1440">
                  <c:v>58.300086583996453</c:v>
                </c:pt>
                <c:pt idx="1441">
                  <c:v>58.281797267261958</c:v>
                </c:pt>
                <c:pt idx="1442">
                  <c:v>58.269604473374528</c:v>
                </c:pt>
                <c:pt idx="1443">
                  <c:v>58.269604473374528</c:v>
                </c:pt>
                <c:pt idx="1444">
                  <c:v>58.269604473374528</c:v>
                </c:pt>
                <c:pt idx="1445">
                  <c:v>58.263508101610441</c:v>
                </c:pt>
                <c:pt idx="1446">
                  <c:v>58.257411746632322</c:v>
                </c:pt>
                <c:pt idx="1447">
                  <c:v>58.245219087032595</c:v>
                </c:pt>
                <c:pt idx="1448">
                  <c:v>58.239122782410284</c:v>
                </c:pt>
                <c:pt idx="1449">
                  <c:v>58.233026494572556</c:v>
                </c:pt>
                <c:pt idx="1450">
                  <c:v>58.226930223519055</c:v>
                </c:pt>
                <c:pt idx="1451">
                  <c:v>58.220833969249441</c:v>
                </c:pt>
                <c:pt idx="1452">
                  <c:v>58.214737731763378</c:v>
                </c:pt>
                <c:pt idx="1453">
                  <c:v>58.214737731763378</c:v>
                </c:pt>
                <c:pt idx="1454">
                  <c:v>58.1781606592819</c:v>
                </c:pt>
                <c:pt idx="1455">
                  <c:v>58.17206453927092</c:v>
                </c:pt>
                <c:pt idx="1456">
                  <c:v>58.165968436040721</c:v>
                </c:pt>
                <c:pt idx="1457">
                  <c:v>58.117200214265338</c:v>
                </c:pt>
                <c:pt idx="1458">
                  <c:v>58.09891240794046</c:v>
                </c:pt>
                <c:pt idx="1459">
                  <c:v>58.092816506052543</c:v>
                </c:pt>
                <c:pt idx="1460">
                  <c:v>58.080624752605182</c:v>
                </c:pt>
                <c:pt idx="1461">
                  <c:v>58.074528901045049</c:v>
                </c:pt>
                <c:pt idx="1462">
                  <c:v>58.031858409811477</c:v>
                </c:pt>
                <c:pt idx="1463">
                  <c:v>58.019666991848155</c:v>
                </c:pt>
                <c:pt idx="1464">
                  <c:v>58.019666991848155</c:v>
                </c:pt>
                <c:pt idx="1465">
                  <c:v>58.007475640973333</c:v>
                </c:pt>
                <c:pt idx="1466">
                  <c:v>57.952615392182842</c:v>
                </c:pt>
                <c:pt idx="1467">
                  <c:v>57.934328944428316</c:v>
                </c:pt>
                <c:pt idx="1468">
                  <c:v>57.928233495378521</c:v>
                </c:pt>
                <c:pt idx="1469">
                  <c:v>57.928233495378521</c:v>
                </c:pt>
                <c:pt idx="1470">
                  <c:v>57.891661153173416</c:v>
                </c:pt>
                <c:pt idx="1471">
                  <c:v>57.879470506561034</c:v>
                </c:pt>
                <c:pt idx="1472">
                  <c:v>57.867279927005356</c:v>
                </c:pt>
                <c:pt idx="1473">
                  <c:v>57.861184662372935</c:v>
                </c:pt>
                <c:pt idx="1474">
                  <c:v>57.861184662372935</c:v>
                </c:pt>
                <c:pt idx="1475">
                  <c:v>57.842898969053131</c:v>
                </c:pt>
                <c:pt idx="1476">
                  <c:v>57.836803771471203</c:v>
                </c:pt>
                <c:pt idx="1477">
                  <c:v>57.830708590651035</c:v>
                </c:pt>
                <c:pt idx="1478">
                  <c:v>57.830708590651035</c:v>
                </c:pt>
                <c:pt idx="1479">
                  <c:v>57.818518279294601</c:v>
                </c:pt>
                <c:pt idx="1480">
                  <c:v>57.818518279294601</c:v>
                </c:pt>
                <c:pt idx="1481">
                  <c:v>57.781947747471683</c:v>
                </c:pt>
                <c:pt idx="1482">
                  <c:v>57.775852717491837</c:v>
                </c:pt>
                <c:pt idx="1483">
                  <c:v>57.775852717491837</c:v>
                </c:pt>
                <c:pt idx="1484">
                  <c:v>57.757567728100746</c:v>
                </c:pt>
                <c:pt idx="1485">
                  <c:v>57.757567728100746</c:v>
                </c:pt>
                <c:pt idx="1486">
                  <c:v>57.751472765152066</c:v>
                </c:pt>
                <c:pt idx="1487">
                  <c:v>57.727093080923126</c:v>
                </c:pt>
                <c:pt idx="1488">
                  <c:v>57.727093080923126</c:v>
                </c:pt>
                <c:pt idx="1489">
                  <c:v>57.708808493685865</c:v>
                </c:pt>
                <c:pt idx="1490">
                  <c:v>57.708808493685865</c:v>
                </c:pt>
                <c:pt idx="1491">
                  <c:v>57.70271366478292</c:v>
                </c:pt>
                <c:pt idx="1492">
                  <c:v>57.690524057239202</c:v>
                </c:pt>
                <c:pt idx="1493">
                  <c:v>57.678334516709363</c:v>
                </c:pt>
                <c:pt idx="1494">
                  <c:v>57.666145043190681</c:v>
                </c:pt>
                <c:pt idx="1495">
                  <c:v>57.66005033155966</c:v>
                </c:pt>
                <c:pt idx="1496">
                  <c:v>57.641766297175693</c:v>
                </c:pt>
                <c:pt idx="1497">
                  <c:v>57.623482413548146</c:v>
                </c:pt>
                <c:pt idx="1498">
                  <c:v>57.623482413548146</c:v>
                </c:pt>
                <c:pt idx="1499">
                  <c:v>57.617387819172109</c:v>
                </c:pt>
                <c:pt idx="1500">
                  <c:v>57.605198680667712</c:v>
                </c:pt>
                <c:pt idx="1501">
                  <c:v>57.599104136538656</c:v>
                </c:pt>
                <c:pt idx="1502">
                  <c:v>57.593009609157889</c:v>
                </c:pt>
                <c:pt idx="1503">
                  <c:v>57.593009609157889</c:v>
                </c:pt>
                <c:pt idx="1504">
                  <c:v>57.568631667110914</c:v>
                </c:pt>
                <c:pt idx="1505">
                  <c:v>57.562537223466471</c:v>
                </c:pt>
                <c:pt idx="1506">
                  <c:v>57.562537223466471</c:v>
                </c:pt>
                <c:pt idx="1507">
                  <c:v>57.544253993009121</c:v>
                </c:pt>
                <c:pt idx="1508">
                  <c:v>57.513782277146184</c:v>
                </c:pt>
                <c:pt idx="1509">
                  <c:v>57.495499448552806</c:v>
                </c:pt>
                <c:pt idx="1510">
                  <c:v>57.495499448552806</c:v>
                </c:pt>
                <c:pt idx="1511">
                  <c:v>57.489405205840349</c:v>
                </c:pt>
                <c:pt idx="1512">
                  <c:v>57.483310979869977</c:v>
                </c:pt>
                <c:pt idx="1513">
                  <c:v>57.458934243402489</c:v>
                </c:pt>
                <c:pt idx="1514">
                  <c:v>57.428463699473788</c:v>
                </c:pt>
                <c:pt idx="1515">
                  <c:v>57.422369640905352</c:v>
                </c:pt>
                <c:pt idx="1516">
                  <c:v>57.422369640905352</c:v>
                </c:pt>
                <c:pt idx="1517">
                  <c:v>57.422369640905352</c:v>
                </c:pt>
                <c:pt idx="1518">
                  <c:v>57.410181573983024</c:v>
                </c:pt>
                <c:pt idx="1519">
                  <c:v>57.404087565628451</c:v>
                </c:pt>
                <c:pt idx="1520">
                  <c:v>57.404087565628451</c:v>
                </c:pt>
                <c:pt idx="1521">
                  <c:v>57.391899599130738</c:v>
                </c:pt>
                <c:pt idx="1522">
                  <c:v>57.391899599130738</c:v>
                </c:pt>
                <c:pt idx="1523">
                  <c:v>57.385805640986916</c:v>
                </c:pt>
                <c:pt idx="1524">
                  <c:v>57.367523866971439</c:v>
                </c:pt>
                <c:pt idx="1525">
                  <c:v>57.36142997577047</c:v>
                </c:pt>
                <c:pt idx="1526">
                  <c:v>57.324866979984428</c:v>
                </c:pt>
                <c:pt idx="1527">
                  <c:v>57.324866979984428</c:v>
                </c:pt>
                <c:pt idx="1528">
                  <c:v>57.312679448588348</c:v>
                </c:pt>
                <c:pt idx="1529">
                  <c:v>57.312679448588348</c:v>
                </c:pt>
                <c:pt idx="1530">
                  <c:v>57.312679448588348</c:v>
                </c:pt>
                <c:pt idx="1531">
                  <c:v>57.306585707988624</c:v>
                </c:pt>
                <c:pt idx="1532">
                  <c:v>57.288304586578569</c:v>
                </c:pt>
                <c:pt idx="1533">
                  <c:v>57.263929992260231</c:v>
                </c:pt>
                <c:pt idx="1534">
                  <c:v>57.257836385504845</c:v>
                </c:pt>
                <c:pt idx="1535">
                  <c:v>57.251742795478457</c:v>
                </c:pt>
                <c:pt idx="1536">
                  <c:v>57.251742795478457</c:v>
                </c:pt>
                <c:pt idx="1537">
                  <c:v>57.245649222180717</c:v>
                </c:pt>
                <c:pt idx="1538">
                  <c:v>57.233462125769812</c:v>
                </c:pt>
                <c:pt idx="1539">
                  <c:v>57.233462125769812</c:v>
                </c:pt>
                <c:pt idx="1540">
                  <c:v>57.227368602655943</c:v>
                </c:pt>
                <c:pt idx="1541">
                  <c:v>57.227368602655943</c:v>
                </c:pt>
                <c:pt idx="1542">
                  <c:v>57.202994677469768</c:v>
                </c:pt>
                <c:pt idx="1543">
                  <c:v>57.202994677469768</c:v>
                </c:pt>
                <c:pt idx="1544">
                  <c:v>57.202994677469768</c:v>
                </c:pt>
                <c:pt idx="1545">
                  <c:v>57.190807815233399</c:v>
                </c:pt>
                <c:pt idx="1546">
                  <c:v>57.178621019897875</c:v>
                </c:pt>
                <c:pt idx="1547">
                  <c:v>57.14815432423201</c:v>
                </c:pt>
                <c:pt idx="1548">
                  <c:v>57.129874507508774</c:v>
                </c:pt>
                <c:pt idx="1549">
                  <c:v>57.123781268711674</c:v>
                </c:pt>
                <c:pt idx="1550">
                  <c:v>57.117688046635998</c:v>
                </c:pt>
                <c:pt idx="1551">
                  <c:v>57.111594841281374</c:v>
                </c:pt>
                <c:pt idx="1552">
                  <c:v>57.105501652647497</c:v>
                </c:pt>
                <c:pt idx="1553">
                  <c:v>57.093315325540544</c:v>
                </c:pt>
                <c:pt idx="1554">
                  <c:v>57.093315325540544</c:v>
                </c:pt>
                <c:pt idx="1555">
                  <c:v>57.081129065312368</c:v>
                </c:pt>
                <c:pt idx="1556">
                  <c:v>57.081129065312368</c:v>
                </c:pt>
                <c:pt idx="1557">
                  <c:v>57.062849800361789</c:v>
                </c:pt>
                <c:pt idx="1558">
                  <c:v>57.062849800361789</c:v>
                </c:pt>
                <c:pt idx="1559">
                  <c:v>57.038477681144393</c:v>
                </c:pt>
                <c:pt idx="1560">
                  <c:v>57.038477681144393</c:v>
                </c:pt>
                <c:pt idx="1561">
                  <c:v>56.995827116089714</c:v>
                </c:pt>
                <c:pt idx="1562">
                  <c:v>56.971455732349604</c:v>
                </c:pt>
                <c:pt idx="1563">
                  <c:v>56.971455732349604</c:v>
                </c:pt>
                <c:pt idx="1564">
                  <c:v>56.940991878710186</c:v>
                </c:pt>
                <c:pt idx="1565">
                  <c:v>56.934899158116949</c:v>
                </c:pt>
                <c:pt idx="1566">
                  <c:v>56.928806454234476</c:v>
                </c:pt>
                <c:pt idx="1567">
                  <c:v>56.928806454234476</c:v>
                </c:pt>
                <c:pt idx="1568">
                  <c:v>56.910528442848069</c:v>
                </c:pt>
                <c:pt idx="1569">
                  <c:v>56.904435805805143</c:v>
                </c:pt>
                <c:pt idx="1570">
                  <c:v>56.904435805805143</c:v>
                </c:pt>
                <c:pt idx="1571">
                  <c:v>56.892250581846028</c:v>
                </c:pt>
                <c:pt idx="1572">
                  <c:v>56.886157994929157</c:v>
                </c:pt>
                <c:pt idx="1573">
                  <c:v>56.880065424720279</c:v>
                </c:pt>
                <c:pt idx="1574">
                  <c:v>56.873972871219046</c:v>
                </c:pt>
                <c:pt idx="1575">
                  <c:v>56.867880334425124</c:v>
                </c:pt>
                <c:pt idx="1576">
                  <c:v>56.867880334425124</c:v>
                </c:pt>
                <c:pt idx="1577">
                  <c:v>56.861787814338179</c:v>
                </c:pt>
                <c:pt idx="1578">
                  <c:v>56.855695310957856</c:v>
                </c:pt>
                <c:pt idx="1579">
                  <c:v>56.831325464495869</c:v>
                </c:pt>
                <c:pt idx="1580">
                  <c:v>56.825233044643483</c:v>
                </c:pt>
                <c:pt idx="1581">
                  <c:v>56.806955885312327</c:v>
                </c:pt>
                <c:pt idx="1582">
                  <c:v>56.7886788763129</c:v>
                </c:pt>
                <c:pt idx="1583">
                  <c:v>56.776494287159657</c:v>
                </c:pt>
                <c:pt idx="1584">
                  <c:v>56.764309764813653</c:v>
                </c:pt>
                <c:pt idx="1585">
                  <c:v>56.746033106552197</c:v>
                </c:pt>
                <c:pt idx="1586">
                  <c:v>56.715572343446965</c:v>
                </c:pt>
                <c:pt idx="1587">
                  <c:v>56.691204033535541</c:v>
                </c:pt>
                <c:pt idx="1588">
                  <c:v>56.64856013401166</c:v>
                </c:pt>
                <c:pt idx="1589">
                  <c:v>56.642468215146522</c:v>
                </c:pt>
                <c:pt idx="1590">
                  <c:v>56.636376312975607</c:v>
                </c:pt>
                <c:pt idx="1591">
                  <c:v>56.62419255871518</c:v>
                </c:pt>
                <c:pt idx="1592">
                  <c:v>56.587641696560084</c:v>
                </c:pt>
                <c:pt idx="1593">
                  <c:v>56.581549944621948</c:v>
                </c:pt>
                <c:pt idx="1594">
                  <c:v>56.581549944621948</c:v>
                </c:pt>
                <c:pt idx="1595">
                  <c:v>56.569366490817792</c:v>
                </c:pt>
                <c:pt idx="1596">
                  <c:v>56.56327478895107</c:v>
                </c:pt>
                <c:pt idx="1597">
                  <c:v>56.557183103774129</c:v>
                </c:pt>
                <c:pt idx="1598">
                  <c:v>56.557183103774129</c:v>
                </c:pt>
                <c:pt idx="1599">
                  <c:v>56.551091435286637</c:v>
                </c:pt>
                <c:pt idx="1600">
                  <c:v>56.502358688165266</c:v>
                </c:pt>
                <c:pt idx="1601">
                  <c:v>56.502358688165266</c:v>
                </c:pt>
                <c:pt idx="1602">
                  <c:v>56.465809828660532</c:v>
                </c:pt>
                <c:pt idx="1603">
                  <c:v>56.465809828660532</c:v>
                </c:pt>
                <c:pt idx="1604">
                  <c:v>56.459718410473421</c:v>
                </c:pt>
                <c:pt idx="1605">
                  <c:v>56.453627008970258</c:v>
                </c:pt>
                <c:pt idx="1606">
                  <c:v>56.453627008970258</c:v>
                </c:pt>
                <c:pt idx="1607">
                  <c:v>56.453627008970258</c:v>
                </c:pt>
                <c:pt idx="1608">
                  <c:v>56.441444256014421</c:v>
                </c:pt>
                <c:pt idx="1609">
                  <c:v>56.41707895029495</c:v>
                </c:pt>
                <c:pt idx="1610">
                  <c:v>56.380531492155235</c:v>
                </c:pt>
                <c:pt idx="1611">
                  <c:v>56.368349139548194</c:v>
                </c:pt>
                <c:pt idx="1612">
                  <c:v>56.362257988263046</c:v>
                </c:pt>
                <c:pt idx="1613">
                  <c:v>56.356166853656347</c:v>
                </c:pt>
                <c:pt idx="1614">
                  <c:v>56.350075735727771</c:v>
                </c:pt>
                <c:pt idx="1615">
                  <c:v>56.337893549903576</c:v>
                </c:pt>
                <c:pt idx="1616">
                  <c:v>56.337893549903576</c:v>
                </c:pt>
                <c:pt idx="1617">
                  <c:v>56.331802482007262</c:v>
                </c:pt>
                <c:pt idx="1618">
                  <c:v>56.331802482007262</c:v>
                </c:pt>
                <c:pt idx="1619">
                  <c:v>56.319620396244545</c:v>
                </c:pt>
                <c:pt idx="1620">
                  <c:v>56.313529378377432</c:v>
                </c:pt>
                <c:pt idx="1621">
                  <c:v>56.307438377186024</c:v>
                </c:pt>
                <c:pt idx="1622">
                  <c:v>56.276983621352692</c:v>
                </c:pt>
                <c:pt idx="1623">
                  <c:v>56.276983621352692</c:v>
                </c:pt>
                <c:pt idx="1624">
                  <c:v>56.270892720208366</c:v>
                </c:pt>
                <c:pt idx="1625">
                  <c:v>56.246529282360697</c:v>
                </c:pt>
                <c:pt idx="1626">
                  <c:v>56.240438464579476</c:v>
                </c:pt>
                <c:pt idx="1627">
                  <c:v>56.234347663469862</c:v>
                </c:pt>
                <c:pt idx="1628">
                  <c:v>56.234347663469862</c:v>
                </c:pt>
                <c:pt idx="1629">
                  <c:v>56.197803206896452</c:v>
                </c:pt>
                <c:pt idx="1630">
                  <c:v>56.185621854729206</c:v>
                </c:pt>
                <c:pt idx="1631">
                  <c:v>56.179531203648509</c:v>
                </c:pt>
                <c:pt idx="1632">
                  <c:v>56.167349951491296</c:v>
                </c:pt>
                <c:pt idx="1633">
                  <c:v>56.130806595028218</c:v>
                </c:pt>
                <c:pt idx="1634">
                  <c:v>56.130806595028218</c:v>
                </c:pt>
                <c:pt idx="1635">
                  <c:v>56.124716093948685</c:v>
                </c:pt>
                <c:pt idx="1636">
                  <c:v>56.118625609534249</c:v>
                </c:pt>
                <c:pt idx="1637">
                  <c:v>56.112535141784541</c:v>
                </c:pt>
                <c:pt idx="1638">
                  <c:v>56.112535141784541</c:v>
                </c:pt>
                <c:pt idx="1639">
                  <c:v>56.10644469069922</c:v>
                </c:pt>
                <c:pt idx="1640">
                  <c:v>56.082083052995102</c:v>
                </c:pt>
                <c:pt idx="1641">
                  <c:v>56.07599268522663</c:v>
                </c:pt>
                <c:pt idx="1642">
                  <c:v>56.063811999676382</c:v>
                </c:pt>
                <c:pt idx="1643">
                  <c:v>56.063811999676382</c:v>
                </c:pt>
                <c:pt idx="1644">
                  <c:v>56.045541096312547</c:v>
                </c:pt>
                <c:pt idx="1645">
                  <c:v>56.039450828512983</c:v>
                </c:pt>
                <c:pt idx="1646">
                  <c:v>56.039450828512983</c:v>
                </c:pt>
                <c:pt idx="1647">
                  <c:v>55.99681942038481</c:v>
                </c:pt>
                <c:pt idx="1648">
                  <c:v>55.99681942038481</c:v>
                </c:pt>
                <c:pt idx="1649">
                  <c:v>55.990729285857924</c:v>
                </c:pt>
                <c:pt idx="1650">
                  <c:v>55.984639167988597</c:v>
                </c:pt>
                <c:pt idx="1651">
                  <c:v>55.984639167988597</c:v>
                </c:pt>
                <c:pt idx="1652">
                  <c:v>55.978549066776459</c:v>
                </c:pt>
                <c:pt idx="1653">
                  <c:v>55.978549066776459</c:v>
                </c:pt>
                <c:pt idx="1654">
                  <c:v>55.966368914322423</c:v>
                </c:pt>
                <c:pt idx="1655">
                  <c:v>55.960278863079836</c:v>
                </c:pt>
                <c:pt idx="1656">
                  <c:v>55.942008809285696</c:v>
                </c:pt>
                <c:pt idx="1657">
                  <c:v>55.935918824664384</c:v>
                </c:pt>
                <c:pt idx="1658">
                  <c:v>55.923738905384795</c:v>
                </c:pt>
                <c:pt idx="1659">
                  <c:v>55.911559052720321</c:v>
                </c:pt>
                <c:pt idx="1660">
                  <c:v>55.905469151367896</c:v>
                </c:pt>
                <c:pt idx="1661">
                  <c:v>55.881109712482257</c:v>
                </c:pt>
                <c:pt idx="1662">
                  <c:v>55.862840308158709</c:v>
                </c:pt>
                <c:pt idx="1663">
                  <c:v>55.850660788528678</c:v>
                </c:pt>
                <c:pt idx="1664">
                  <c:v>55.844571053688348</c:v>
                </c:pt>
                <c:pt idx="1665">
                  <c:v>55.838481335497335</c:v>
                </c:pt>
                <c:pt idx="1666">
                  <c:v>55.814122629219703</c:v>
                </c:pt>
                <c:pt idx="1667">
                  <c:v>55.783674620941419</c:v>
                </c:pt>
                <c:pt idx="1668">
                  <c:v>55.771495534153836</c:v>
                </c:pt>
                <c:pt idx="1669">
                  <c:v>55.76540601572804</c:v>
                </c:pt>
                <c:pt idx="1670">
                  <c:v>55.759316513947127</c:v>
                </c:pt>
                <c:pt idx="1671">
                  <c:v>55.759316513947127</c:v>
                </c:pt>
                <c:pt idx="1672">
                  <c:v>55.747137560318563</c:v>
                </c:pt>
                <c:pt idx="1673">
                  <c:v>55.747137560318563</c:v>
                </c:pt>
                <c:pt idx="1674">
                  <c:v>55.722779852784882</c:v>
                </c:pt>
                <c:pt idx="1675">
                  <c:v>55.716690467508514</c:v>
                </c:pt>
                <c:pt idx="1676">
                  <c:v>55.692333092821073</c:v>
                </c:pt>
                <c:pt idx="1677">
                  <c:v>55.686243790751995</c:v>
                </c:pt>
                <c:pt idx="1678">
                  <c:v>55.686243790751995</c:v>
                </c:pt>
                <c:pt idx="1679">
                  <c:v>55.667975984385969</c:v>
                </c:pt>
                <c:pt idx="1680">
                  <c:v>55.661886748876562</c:v>
                </c:pt>
                <c:pt idx="1681">
                  <c:v>55.625351685228395</c:v>
                </c:pt>
                <c:pt idx="1682">
                  <c:v>55.61317346377875</c:v>
                </c:pt>
                <c:pt idx="1683">
                  <c:v>55.588817220512595</c:v>
                </c:pt>
                <c:pt idx="1684">
                  <c:v>55.582728201284297</c:v>
                </c:pt>
                <c:pt idx="1685">
                  <c:v>55.57055021273122</c:v>
                </c:pt>
                <c:pt idx="1686">
                  <c:v>55.540105532436392</c:v>
                </c:pt>
                <c:pt idx="1687">
                  <c:v>55.515750087582575</c:v>
                </c:pt>
                <c:pt idx="1688">
                  <c:v>55.515750087582575</c:v>
                </c:pt>
                <c:pt idx="1689">
                  <c:v>55.497483678567399</c:v>
                </c:pt>
                <c:pt idx="1690">
                  <c:v>55.491394908822457</c:v>
                </c:pt>
                <c:pt idx="1691">
                  <c:v>55.485306155707001</c:v>
                </c:pt>
                <c:pt idx="1692">
                  <c:v>55.473128699363208</c:v>
                </c:pt>
                <c:pt idx="1693">
                  <c:v>55.442685349495811</c:v>
                </c:pt>
                <c:pt idx="1694">
                  <c:v>55.430508125938523</c:v>
                </c:pt>
                <c:pt idx="1695">
                  <c:v>55.424419539099162</c:v>
                </c:pt>
                <c:pt idx="1696">
                  <c:v>55.418330968885527</c:v>
                </c:pt>
                <c:pt idx="1697">
                  <c:v>55.393976854281462</c:v>
                </c:pt>
                <c:pt idx="1698">
                  <c:v>55.393976854281462</c:v>
                </c:pt>
                <c:pt idx="1699">
                  <c:v>55.387888367191366</c:v>
                </c:pt>
                <c:pt idx="1700">
                  <c:v>55.381799896724935</c:v>
                </c:pt>
                <c:pt idx="1701">
                  <c:v>55.357446181089202</c:v>
                </c:pt>
                <c:pt idx="1702">
                  <c:v>55.345269423004531</c:v>
                </c:pt>
                <c:pt idx="1703">
                  <c:v>55.339181068894298</c:v>
                </c:pt>
                <c:pt idx="1704">
                  <c:v>55.339181068894298</c:v>
                </c:pt>
                <c:pt idx="1705">
                  <c:v>55.327004410536325</c:v>
                </c:pt>
                <c:pt idx="1706">
                  <c:v>55.314827818659431</c:v>
                </c:pt>
                <c:pt idx="1707">
                  <c:v>55.241769663347277</c:v>
                </c:pt>
                <c:pt idx="1708">
                  <c:v>55.241769663347277</c:v>
                </c:pt>
                <c:pt idx="1709">
                  <c:v>55.235681591746726</c:v>
                </c:pt>
                <c:pt idx="1710">
                  <c:v>55.217417476634537</c:v>
                </c:pt>
                <c:pt idx="1711">
                  <c:v>55.18697761705873</c:v>
                </c:pt>
                <c:pt idx="1712">
                  <c:v>55.180889694982163</c:v>
                </c:pt>
                <c:pt idx="1713">
                  <c:v>55.162626028423546</c:v>
                </c:pt>
                <c:pt idx="1714">
                  <c:v>55.162626028423546</c:v>
                </c:pt>
                <c:pt idx="1715">
                  <c:v>55.156538172793219</c:v>
                </c:pt>
                <c:pt idx="1716">
                  <c:v>55.150450333773598</c:v>
                </c:pt>
                <c:pt idx="1717">
                  <c:v>55.138274705565124</c:v>
                </c:pt>
                <c:pt idx="1718">
                  <c:v>55.132186916375574</c:v>
                </c:pt>
                <c:pt idx="1719">
                  <c:v>55.113923648461622</c:v>
                </c:pt>
                <c:pt idx="1720">
                  <c:v>55.113923648461622</c:v>
                </c:pt>
                <c:pt idx="1721">
                  <c:v>55.107835925707398</c:v>
                </c:pt>
                <c:pt idx="1722">
                  <c:v>55.095660530022535</c:v>
                </c:pt>
                <c:pt idx="1723">
                  <c:v>55.089572857091206</c:v>
                </c:pt>
                <c:pt idx="1724">
                  <c:v>55.083485200766845</c:v>
                </c:pt>
                <c:pt idx="1725">
                  <c:v>55.083485200766845</c:v>
                </c:pt>
                <c:pt idx="1726">
                  <c:v>55.083485200766845</c:v>
                </c:pt>
                <c:pt idx="1727">
                  <c:v>55.077397561049082</c:v>
                </c:pt>
                <c:pt idx="1728">
                  <c:v>55.077397561049082</c:v>
                </c:pt>
                <c:pt idx="1729">
                  <c:v>55.071309937937606</c:v>
                </c:pt>
                <c:pt idx="1730">
                  <c:v>55.071309937937606</c:v>
                </c:pt>
                <c:pt idx="1731">
                  <c:v>55.065222331432054</c:v>
                </c:pt>
                <c:pt idx="1732">
                  <c:v>55.065222331432054</c:v>
                </c:pt>
                <c:pt idx="1733">
                  <c:v>55.040872071462303</c:v>
                </c:pt>
                <c:pt idx="1734">
                  <c:v>55.040872071462303</c:v>
                </c:pt>
                <c:pt idx="1735">
                  <c:v>55.004347179627601</c:v>
                </c:pt>
                <c:pt idx="1736">
                  <c:v>54.998259755764757</c:v>
                </c:pt>
                <c:pt idx="1737">
                  <c:v>54.992172348503743</c:v>
                </c:pt>
                <c:pt idx="1738">
                  <c:v>54.986084957844248</c:v>
                </c:pt>
                <c:pt idx="1739">
                  <c:v>54.979997583785895</c:v>
                </c:pt>
                <c:pt idx="1740">
                  <c:v>54.979997583785895</c:v>
                </c:pt>
                <c:pt idx="1741">
                  <c:v>54.973910226328364</c:v>
                </c:pt>
                <c:pt idx="1742">
                  <c:v>54.967822885471307</c:v>
                </c:pt>
                <c:pt idx="1743">
                  <c:v>54.949560962499547</c:v>
                </c:pt>
                <c:pt idx="1744">
                  <c:v>54.94347368804096</c:v>
                </c:pt>
                <c:pt idx="1745">
                  <c:v>54.900863231577333</c:v>
                </c:pt>
                <c:pt idx="1746">
                  <c:v>54.894776089899352</c:v>
                </c:pt>
                <c:pt idx="1747">
                  <c:v>54.888688964817412</c:v>
                </c:pt>
                <c:pt idx="1748">
                  <c:v>54.864340630443287</c:v>
                </c:pt>
                <c:pt idx="1749">
                  <c:v>54.858253588336439</c:v>
                </c:pt>
                <c:pt idx="1750">
                  <c:v>54.852166562823605</c:v>
                </c:pt>
                <c:pt idx="1751">
                  <c:v>54.839992561578541</c:v>
                </c:pt>
                <c:pt idx="1752">
                  <c:v>54.797384079881631</c:v>
                </c:pt>
                <c:pt idx="1753">
                  <c:v>54.779123550877188</c:v>
                </c:pt>
                <c:pt idx="1754">
                  <c:v>54.754776411123594</c:v>
                </c:pt>
                <c:pt idx="1755">
                  <c:v>54.742602940777388</c:v>
                </c:pt>
                <c:pt idx="1756">
                  <c:v>54.742602940777388</c:v>
                </c:pt>
                <c:pt idx="1757">
                  <c:v>54.730429536781287</c:v>
                </c:pt>
                <c:pt idx="1758">
                  <c:v>54.730429536781287</c:v>
                </c:pt>
                <c:pt idx="1759">
                  <c:v>54.706082927828454</c:v>
                </c:pt>
                <c:pt idx="1760">
                  <c:v>54.706082927828454</c:v>
                </c:pt>
                <c:pt idx="1761">
                  <c:v>54.69390972286628</c:v>
                </c:pt>
                <c:pt idx="1762">
                  <c:v>54.687823145262556</c:v>
                </c:pt>
                <c:pt idx="1763">
                  <c:v>54.681736584243296</c:v>
                </c:pt>
                <c:pt idx="1764">
                  <c:v>54.669563511956795</c:v>
                </c:pt>
                <c:pt idx="1765">
                  <c:v>54.669563511956795</c:v>
                </c:pt>
                <c:pt idx="1766">
                  <c:v>54.663477000688871</c:v>
                </c:pt>
                <c:pt idx="1767">
                  <c:v>54.657390506004027</c:v>
                </c:pt>
                <c:pt idx="1768">
                  <c:v>54.6452175663823</c:v>
                </c:pt>
                <c:pt idx="1769">
                  <c:v>54.590440158857866</c:v>
                </c:pt>
                <c:pt idx="1770">
                  <c:v>54.584353863143633</c:v>
                </c:pt>
                <c:pt idx="1771">
                  <c:v>54.572181321450842</c:v>
                </c:pt>
                <c:pt idx="1772">
                  <c:v>54.560008846070012</c:v>
                </c:pt>
                <c:pt idx="1773">
                  <c:v>54.541750257327742</c:v>
                </c:pt>
                <c:pt idx="1774">
                  <c:v>54.505233527393791</c:v>
                </c:pt>
                <c:pt idx="1775">
                  <c:v>54.444373636740686</c:v>
                </c:pt>
                <c:pt idx="1776">
                  <c:v>54.432201857471071</c:v>
                </c:pt>
                <c:pt idx="1777">
                  <c:v>54.389601151969821</c:v>
                </c:pt>
                <c:pt idx="1778">
                  <c:v>54.334830009189446</c:v>
                </c:pt>
                <c:pt idx="1779">
                  <c:v>54.322658826347833</c:v>
                </c:pt>
                <c:pt idx="1780">
                  <c:v>54.292231159108603</c:v>
                </c:pt>
                <c:pt idx="1781">
                  <c:v>54.261803905927984</c:v>
                </c:pt>
                <c:pt idx="1782">
                  <c:v>54.237462401477131</c:v>
                </c:pt>
                <c:pt idx="1783">
                  <c:v>54.231377066763478</c:v>
                </c:pt>
                <c:pt idx="1784">
                  <c:v>54.22529174860879</c:v>
                </c:pt>
                <c:pt idx="1785">
                  <c:v>54.20703589349494</c:v>
                </c:pt>
                <c:pt idx="1786">
                  <c:v>54.182694985147762</c:v>
                </c:pt>
                <c:pt idx="1787">
                  <c:v>54.170524630312904</c:v>
                </c:pt>
                <c:pt idx="1788">
                  <c:v>54.152269222226366</c:v>
                </c:pt>
                <c:pt idx="1789">
                  <c:v>54.109673849417085</c:v>
                </c:pt>
                <c:pt idx="1790">
                  <c:v>54.103588862369946</c:v>
                </c:pt>
                <c:pt idx="1791">
                  <c:v>54.103588862369946</c:v>
                </c:pt>
                <c:pt idx="1792">
                  <c:v>54.09141893793074</c:v>
                </c:pt>
                <c:pt idx="1793">
                  <c:v>54.067079287663198</c:v>
                </c:pt>
                <c:pt idx="1794">
                  <c:v>54.042739902192032</c:v>
                </c:pt>
                <c:pt idx="1795">
                  <c:v>54.042739902192032</c:v>
                </c:pt>
                <c:pt idx="1796">
                  <c:v>54.042739902192032</c:v>
                </c:pt>
                <c:pt idx="1797">
                  <c:v>54.036655097196132</c:v>
                </c:pt>
                <c:pt idx="1798">
                  <c:v>54.012316042689882</c:v>
                </c:pt>
                <c:pt idx="1799">
                  <c:v>54.012316042689882</c:v>
                </c:pt>
                <c:pt idx="1800">
                  <c:v>53.981892596855666</c:v>
                </c:pt>
                <c:pt idx="1801">
                  <c:v>53.981892596855666</c:v>
                </c:pt>
                <c:pt idx="1802">
                  <c:v>53.975807957325245</c:v>
                </c:pt>
                <c:pt idx="1803">
                  <c:v>53.957554138000702</c:v>
                </c:pt>
                <c:pt idx="1804">
                  <c:v>53.945385007836556</c:v>
                </c:pt>
                <c:pt idx="1805">
                  <c:v>53.933215943844345</c:v>
                </c:pt>
                <c:pt idx="1806">
                  <c:v>53.884540349540551</c:v>
                </c:pt>
                <c:pt idx="1807">
                  <c:v>53.872371616367282</c:v>
                </c:pt>
                <c:pt idx="1808">
                  <c:v>53.86020294934967</c:v>
                </c:pt>
                <c:pt idx="1809">
                  <c:v>53.835865813770553</c:v>
                </c:pt>
                <c:pt idx="1810">
                  <c:v>53.829781571218788</c:v>
                </c:pt>
                <c:pt idx="1811">
                  <c:v>53.823697345203584</c:v>
                </c:pt>
                <c:pt idx="1812">
                  <c:v>53.817613135724578</c:v>
                </c:pt>
                <c:pt idx="1813">
                  <c:v>53.744603911676457</c:v>
                </c:pt>
                <c:pt idx="1814">
                  <c:v>53.708100192405638</c:v>
                </c:pt>
                <c:pt idx="1815">
                  <c:v>53.689848555926488</c:v>
                </c:pt>
                <c:pt idx="1816">
                  <c:v>53.683764710158037</c:v>
                </c:pt>
                <c:pt idx="1817">
                  <c:v>53.622927161479502</c:v>
                </c:pt>
                <c:pt idx="1818">
                  <c:v>53.580341860662763</c:v>
                </c:pt>
                <c:pt idx="1819">
                  <c:v>53.562091265301923</c:v>
                </c:pt>
                <c:pt idx="1820">
                  <c:v>53.543840818635672</c:v>
                </c:pt>
                <c:pt idx="1821">
                  <c:v>53.537757369455242</c:v>
                </c:pt>
                <c:pt idx="1822">
                  <c:v>53.525590520654859</c:v>
                </c:pt>
                <c:pt idx="1823">
                  <c:v>53.48300707020276</c:v>
                </c:pt>
                <c:pt idx="1824">
                  <c:v>53.476923786209746</c:v>
                </c:pt>
                <c:pt idx="1825">
                  <c:v>53.47084051873361</c:v>
                </c:pt>
                <c:pt idx="1826">
                  <c:v>53.47084051873361</c:v>
                </c:pt>
                <c:pt idx="1827">
                  <c:v>53.446507613991116</c:v>
                </c:pt>
                <c:pt idx="1828">
                  <c:v>53.440424429094293</c:v>
                </c:pt>
                <c:pt idx="1829">
                  <c:v>53.434341260712316</c:v>
                </c:pt>
                <c:pt idx="1830">
                  <c:v>53.428258108844865</c:v>
                </c:pt>
                <c:pt idx="1831">
                  <c:v>53.428258108844865</c:v>
                </c:pt>
                <c:pt idx="1832">
                  <c:v>53.416091854652095</c:v>
                </c:pt>
                <c:pt idx="1833">
                  <c:v>53.385676508150411</c:v>
                </c:pt>
                <c:pt idx="1834">
                  <c:v>53.367427498393688</c:v>
                </c:pt>
                <c:pt idx="1835">
                  <c:v>53.355261574443702</c:v>
                </c:pt>
                <c:pt idx="1836">
                  <c:v>53.330929924662293</c:v>
                </c:pt>
                <c:pt idx="1837">
                  <c:v>53.318764198825455</c:v>
                </c:pt>
                <c:pt idx="1838">
                  <c:v>53.318764198825455</c:v>
                </c:pt>
                <c:pt idx="1839">
                  <c:v>53.270101955774109</c:v>
                </c:pt>
                <c:pt idx="1840">
                  <c:v>53.264019249670397</c:v>
                </c:pt>
                <c:pt idx="1841">
                  <c:v>53.239688590302507</c:v>
                </c:pt>
                <c:pt idx="1842">
                  <c:v>53.23360596672056</c:v>
                </c:pt>
                <c:pt idx="1843">
                  <c:v>53.209275637422834</c:v>
                </c:pt>
                <c:pt idx="1844">
                  <c:v>53.197110571787228</c:v>
                </c:pt>
                <c:pt idx="1845">
                  <c:v>53.197110571787228</c:v>
                </c:pt>
                <c:pt idx="1846">
                  <c:v>53.178863097092808</c:v>
                </c:pt>
                <c:pt idx="1847">
                  <c:v>53.178863097092808</c:v>
                </c:pt>
                <c:pt idx="1848">
                  <c:v>53.172780638529041</c:v>
                </c:pt>
                <c:pt idx="1849">
                  <c:v>53.154533361836123</c:v>
                </c:pt>
                <c:pt idx="1850">
                  <c:v>53.124121563988922</c:v>
                </c:pt>
                <c:pt idx="1851">
                  <c:v>53.093710178572991</c:v>
                </c:pt>
                <c:pt idx="1852">
                  <c:v>53.08762795097784</c:v>
                </c:pt>
                <c:pt idx="1853">
                  <c:v>53.063299205546073</c:v>
                </c:pt>
                <c:pt idx="1854">
                  <c:v>53.051134931794778</c:v>
                </c:pt>
                <c:pt idx="1855">
                  <c:v>53.051134931794778</c:v>
                </c:pt>
                <c:pt idx="1856">
                  <c:v>53.02680658220779</c:v>
                </c:pt>
                <c:pt idx="1857">
                  <c:v>52.996396516287959</c:v>
                </c:pt>
                <c:pt idx="1858">
                  <c:v>52.984232605353462</c:v>
                </c:pt>
                <c:pt idx="1859">
                  <c:v>52.965986862621939</c:v>
                </c:pt>
                <c:pt idx="1860">
                  <c:v>52.947741268286585</c:v>
                </c:pt>
                <c:pt idx="1861">
                  <c:v>52.947741268286585</c:v>
                </c:pt>
                <c:pt idx="1862">
                  <c:v>52.923414039995485</c:v>
                </c:pt>
                <c:pt idx="1863">
                  <c:v>52.905168791882382</c:v>
                </c:pt>
                <c:pt idx="1864">
                  <c:v>52.905168791882382</c:v>
                </c:pt>
                <c:pt idx="1865">
                  <c:v>52.886923692135014</c:v>
                </c:pt>
                <c:pt idx="1866">
                  <c:v>52.820026262265465</c:v>
                </c:pt>
                <c:pt idx="1867">
                  <c:v>52.807863307456053</c:v>
                </c:pt>
                <c:pt idx="1868">
                  <c:v>52.78353759559073</c:v>
                </c:pt>
                <c:pt idx="1869">
                  <c:v>52.771374838529397</c:v>
                </c:pt>
                <c:pt idx="1870">
                  <c:v>52.765293484715379</c:v>
                </c:pt>
                <c:pt idx="1871">
                  <c:v>52.765293484715379</c:v>
                </c:pt>
                <c:pt idx="1872">
                  <c:v>52.740968234229101</c:v>
                </c:pt>
                <c:pt idx="1873">
                  <c:v>52.722724469363236</c:v>
                </c:pt>
                <c:pt idx="1874">
                  <c:v>52.722724469363236</c:v>
                </c:pt>
                <c:pt idx="1875">
                  <c:v>52.710562041827991</c:v>
                </c:pt>
                <c:pt idx="1876">
                  <c:v>52.698399680189858</c:v>
                </c:pt>
                <c:pt idx="1877">
                  <c:v>52.686237384446137</c:v>
                </c:pt>
                <c:pt idx="1878">
                  <c:v>52.661912990631166</c:v>
                </c:pt>
                <c:pt idx="1879">
                  <c:v>52.649750892554501</c:v>
                </c:pt>
                <c:pt idx="1880">
                  <c:v>52.649750892554501</c:v>
                </c:pt>
                <c:pt idx="1881">
                  <c:v>52.607184068101951</c:v>
                </c:pt>
                <c:pt idx="1882">
                  <c:v>52.582860530730137</c:v>
                </c:pt>
                <c:pt idx="1883">
                  <c:v>52.582860530730137</c:v>
                </c:pt>
                <c:pt idx="1884">
                  <c:v>52.558537256833432</c:v>
                </c:pt>
                <c:pt idx="1885">
                  <c:v>52.522052839956949</c:v>
                </c:pt>
                <c:pt idx="1886">
                  <c:v>52.51597216143621</c:v>
                </c:pt>
                <c:pt idx="1887">
                  <c:v>52.509891499378952</c:v>
                </c:pt>
                <c:pt idx="1888">
                  <c:v>52.503810853784842</c:v>
                </c:pt>
                <c:pt idx="1889">
                  <c:v>52.461246795565842</c:v>
                </c:pt>
                <c:pt idx="1890">
                  <c:v>52.42476395905431</c:v>
                </c:pt>
                <c:pt idx="1891">
                  <c:v>52.394362047904508</c:v>
                </c:pt>
                <c:pt idx="1892">
                  <c:v>52.388281715046112</c:v>
                </c:pt>
                <c:pt idx="1893">
                  <c:v>52.363960548173239</c:v>
                </c:pt>
                <c:pt idx="1894">
                  <c:v>52.321399139652364</c:v>
                </c:pt>
                <c:pt idx="1895">
                  <c:v>52.309238885297162</c:v>
                </c:pt>
                <c:pt idx="1896">
                  <c:v>52.309238885297162</c:v>
                </c:pt>
                <c:pt idx="1897">
                  <c:v>52.297078696750056</c:v>
                </c:pt>
                <c:pt idx="1898">
                  <c:v>52.284918574008351</c:v>
                </c:pt>
                <c:pt idx="1899">
                  <c:v>52.278838537313689</c:v>
                </c:pt>
                <c:pt idx="1900">
                  <c:v>52.272758517069349</c:v>
                </c:pt>
                <c:pt idx="1901">
                  <c:v>52.236278741041616</c:v>
                </c:pt>
                <c:pt idx="1902">
                  <c:v>52.236278741041616</c:v>
                </c:pt>
                <c:pt idx="1903">
                  <c:v>52.230198835940229</c:v>
                </c:pt>
                <c:pt idx="1904">
                  <c:v>52.224118947286478</c:v>
                </c:pt>
                <c:pt idx="1905">
                  <c:v>52.211959219320576</c:v>
                </c:pt>
                <c:pt idx="1906">
                  <c:v>52.175480430131309</c:v>
                </c:pt>
                <c:pt idx="1907">
                  <c:v>52.145081891370239</c:v>
                </c:pt>
                <c:pt idx="1908">
                  <c:v>52.139002232948151</c:v>
                </c:pt>
                <c:pt idx="1909">
                  <c:v>52.114683763682422</c:v>
                </c:pt>
                <c:pt idx="1910">
                  <c:v>52.102524627698379</c:v>
                </c:pt>
                <c:pt idx="1911">
                  <c:v>52.102524627698379</c:v>
                </c:pt>
                <c:pt idx="1912">
                  <c:v>52.078206553014503</c:v>
                </c:pt>
                <c:pt idx="1913">
                  <c:v>52.072127075442438</c:v>
                </c:pt>
                <c:pt idx="1914">
                  <c:v>52.066047614309269</c:v>
                </c:pt>
                <c:pt idx="1915">
                  <c:v>52.066047614309269</c:v>
                </c:pt>
                <c:pt idx="1916">
                  <c:v>52.066047614309269</c:v>
                </c:pt>
                <c:pt idx="1917">
                  <c:v>52.047809329539753</c:v>
                </c:pt>
                <c:pt idx="1918">
                  <c:v>52.035650555215028</c:v>
                </c:pt>
                <c:pt idx="1919">
                  <c:v>52.011333203805364</c:v>
                </c:pt>
                <c:pt idx="1920">
                  <c:v>52.005253907042601</c:v>
                </c:pt>
                <c:pt idx="1921">
                  <c:v>51.999174626715018</c:v>
                </c:pt>
                <c:pt idx="1922">
                  <c:v>51.974857669749909</c:v>
                </c:pt>
                <c:pt idx="1923">
                  <c:v>51.956620124579082</c:v>
                </c:pt>
                <c:pt idx="1924">
                  <c:v>51.950540975720926</c:v>
                </c:pt>
                <c:pt idx="1925">
                  <c:v>51.944461843294924</c:v>
                </c:pt>
                <c:pt idx="1926">
                  <c:v>51.92014547790582</c:v>
                </c:pt>
                <c:pt idx="1927">
                  <c:v>51.92014547790582</c:v>
                </c:pt>
                <c:pt idx="1928">
                  <c:v>51.914066427635582</c:v>
                </c:pt>
                <c:pt idx="1929">
                  <c:v>51.901908376385215</c:v>
                </c:pt>
                <c:pt idx="1930">
                  <c:v>51.895829375404404</c:v>
                </c:pt>
                <c:pt idx="1931">
                  <c:v>51.877592471035449</c:v>
                </c:pt>
                <c:pt idx="1932">
                  <c:v>51.871513535769161</c:v>
                </c:pt>
                <c:pt idx="1933">
                  <c:v>51.841119105847874</c:v>
                </c:pt>
                <c:pt idx="1934">
                  <c:v>51.835040269143285</c:v>
                </c:pt>
                <c:pt idx="1935">
                  <c:v>51.816803857582826</c:v>
                </c:pt>
                <c:pt idx="1936">
                  <c:v>51.780331477921472</c:v>
                </c:pt>
                <c:pt idx="1937">
                  <c:v>51.780331477921472</c:v>
                </c:pt>
                <c:pt idx="1938">
                  <c:v>51.749938279832321</c:v>
                </c:pt>
                <c:pt idx="1939">
                  <c:v>51.707388492182957</c:v>
                </c:pt>
                <c:pt idx="1940">
                  <c:v>51.707388492182957</c:v>
                </c:pt>
                <c:pt idx="1941">
                  <c:v>51.652682804479426</c:v>
                </c:pt>
                <c:pt idx="1942">
                  <c:v>51.652682804479426</c:v>
                </c:pt>
                <c:pt idx="1943">
                  <c:v>51.640526165570982</c:v>
                </c:pt>
                <c:pt idx="1944">
                  <c:v>51.640526165570982</c:v>
                </c:pt>
                <c:pt idx="1945">
                  <c:v>51.640526165570982</c:v>
                </c:pt>
                <c:pt idx="1946">
                  <c:v>51.640526165570982</c:v>
                </c:pt>
                <c:pt idx="1947">
                  <c:v>51.634447870739457</c:v>
                </c:pt>
                <c:pt idx="1948">
                  <c:v>51.597978446446923</c:v>
                </c:pt>
                <c:pt idx="1949">
                  <c:v>51.591900266511139</c:v>
                </c:pt>
                <c:pt idx="1950">
                  <c:v>51.573665825176441</c:v>
                </c:pt>
                <c:pt idx="1951">
                  <c:v>51.567587710887956</c:v>
                </c:pt>
                <c:pt idx="1952">
                  <c:v>51.555431531543661</c:v>
                </c:pt>
                <c:pt idx="1953">
                  <c:v>51.512885420745988</c:v>
                </c:pt>
                <c:pt idx="1954">
                  <c:v>51.512885420745988</c:v>
                </c:pt>
                <c:pt idx="1955">
                  <c:v>51.512885420745988</c:v>
                </c:pt>
                <c:pt idx="1956">
                  <c:v>51.50680747055231</c:v>
                </c:pt>
                <c:pt idx="1957">
                  <c:v>51.500729536766265</c:v>
                </c:pt>
                <c:pt idx="1958">
                  <c:v>51.488573718415729</c:v>
                </c:pt>
                <c:pt idx="1959">
                  <c:v>51.46426227859147</c:v>
                </c:pt>
                <c:pt idx="1960">
                  <c:v>51.421717890489496</c:v>
                </c:pt>
                <c:pt idx="1961">
                  <c:v>51.415640186375065</c:v>
                </c:pt>
                <c:pt idx="1962">
                  <c:v>51.373096716827988</c:v>
                </c:pt>
                <c:pt idx="1963">
                  <c:v>51.367019143924956</c:v>
                </c:pt>
                <c:pt idx="1964">
                  <c:v>51.336631525401735</c:v>
                </c:pt>
                <c:pt idx="1965">
                  <c:v>51.318399151069343</c:v>
                </c:pt>
                <c:pt idx="1966">
                  <c:v>51.281934845120702</c:v>
                </c:pt>
                <c:pt idx="1967">
                  <c:v>51.275857518181155</c:v>
                </c:pt>
                <c:pt idx="1968">
                  <c:v>51.257625635730456</c:v>
                </c:pt>
                <c:pt idx="1969">
                  <c:v>51.245471129399938</c:v>
                </c:pt>
                <c:pt idx="1970">
                  <c:v>51.215085150448878</c:v>
                </c:pt>
                <c:pt idx="1971">
                  <c:v>51.20900800383459</c:v>
                </c:pt>
                <c:pt idx="1972">
                  <c:v>51.190776662337576</c:v>
                </c:pt>
                <c:pt idx="1973">
                  <c:v>51.172545468352261</c:v>
                </c:pt>
                <c:pt idx="1974">
                  <c:v>51.160391420975202</c:v>
                </c:pt>
                <c:pt idx="1975">
                  <c:v>51.13000658932566</c:v>
                </c:pt>
                <c:pt idx="1976">
                  <c:v>51.111775886980652</c:v>
                </c:pt>
                <c:pt idx="1977">
                  <c:v>51.111775886980652</c:v>
                </c:pt>
                <c:pt idx="1978">
                  <c:v>51.093545332108143</c:v>
                </c:pt>
                <c:pt idx="1979">
                  <c:v>51.093545332108143</c:v>
                </c:pt>
                <c:pt idx="1980">
                  <c:v>51.087468513254073</c:v>
                </c:pt>
                <c:pt idx="1981">
                  <c:v>51.087468513254073</c:v>
                </c:pt>
                <c:pt idx="1982">
                  <c:v>51.057084664744394</c:v>
                </c:pt>
                <c:pt idx="1983">
                  <c:v>51.032777880829364</c:v>
                </c:pt>
                <c:pt idx="1984">
                  <c:v>51.014547964899769</c:v>
                </c:pt>
                <c:pt idx="1985">
                  <c:v>50.990241639652005</c:v>
                </c:pt>
                <c:pt idx="1986">
                  <c:v>50.972012067698252</c:v>
                </c:pt>
                <c:pt idx="1987">
                  <c:v>50.965935576470372</c:v>
                </c:pt>
                <c:pt idx="1988">
                  <c:v>50.965935576470372</c:v>
                </c:pt>
                <c:pt idx="1989">
                  <c:v>50.929476973024983</c:v>
                </c:pt>
                <c:pt idx="1990">
                  <c:v>50.917324236219677</c:v>
                </c:pt>
                <c:pt idx="1991">
                  <c:v>50.911247892379869</c:v>
                </c:pt>
                <c:pt idx="1992">
                  <c:v>50.868713943976275</c:v>
                </c:pt>
                <c:pt idx="1993">
                  <c:v>50.850485354539387</c:v>
                </c:pt>
                <c:pt idx="1994">
                  <c:v>50.850485354539387</c:v>
                </c:pt>
                <c:pt idx="1995">
                  <c:v>50.820104699568745</c:v>
                </c:pt>
                <c:pt idx="1996">
                  <c:v>50.801876503026136</c:v>
                </c:pt>
                <c:pt idx="1997">
                  <c:v>50.777572470130316</c:v>
                </c:pt>
                <c:pt idx="1998">
                  <c:v>50.765420551888241</c:v>
                </c:pt>
                <c:pt idx="1999">
                  <c:v>50.753268699113143</c:v>
                </c:pt>
                <c:pt idx="2000">
                  <c:v>50.735041042695251</c:v>
                </c:pt>
                <c:pt idx="2001">
                  <c:v>50.722889353575908</c:v>
                </c:pt>
                <c:pt idx="2002">
                  <c:v>50.722889353575908</c:v>
                </c:pt>
                <c:pt idx="2003">
                  <c:v>50.71681353356302</c:v>
                </c:pt>
                <c:pt idx="2004">
                  <c:v>50.668207562538285</c:v>
                </c:pt>
                <c:pt idx="2005">
                  <c:v>50.643904969710093</c:v>
                </c:pt>
                <c:pt idx="2006">
                  <c:v>50.63782936240402</c:v>
                </c:pt>
                <c:pt idx="2007">
                  <c:v>50.589225092877378</c:v>
                </c:pt>
                <c:pt idx="2008">
                  <c:v>50.570998761705361</c:v>
                </c:pt>
                <c:pt idx="2009">
                  <c:v>50.564923350693888</c:v>
                </c:pt>
                <c:pt idx="2010">
                  <c:v>50.546697215792413</c:v>
                </c:pt>
                <c:pt idx="2011">
                  <c:v>50.534546540965515</c:v>
                </c:pt>
                <c:pt idx="2012">
                  <c:v>50.534546540965515</c:v>
                </c:pt>
                <c:pt idx="2013">
                  <c:v>50.51632065137963</c:v>
                </c:pt>
                <c:pt idx="2014">
                  <c:v>50.51632065137963</c:v>
                </c:pt>
                <c:pt idx="2015">
                  <c:v>50.498094908971076</c:v>
                </c:pt>
                <c:pt idx="2016">
                  <c:v>50.479869313730831</c:v>
                </c:pt>
                <c:pt idx="2017">
                  <c:v>50.461643865649869</c:v>
                </c:pt>
                <c:pt idx="2018">
                  <c:v>50.461643865649869</c:v>
                </c:pt>
                <c:pt idx="2019">
                  <c:v>50.443418564719174</c:v>
                </c:pt>
                <c:pt idx="2020">
                  <c:v>50.437343497107435</c:v>
                </c:pt>
                <c:pt idx="2021">
                  <c:v>50.431268445844388</c:v>
                </c:pt>
                <c:pt idx="2022">
                  <c:v>50.419118392363053</c:v>
                </c:pt>
                <c:pt idx="2023">
                  <c:v>50.406968404272476</c:v>
                </c:pt>
                <c:pt idx="2024">
                  <c:v>50.388743544738439</c:v>
                </c:pt>
                <c:pt idx="2025">
                  <c:v>50.388743544738439</c:v>
                </c:pt>
                <c:pt idx="2026">
                  <c:v>50.352294267003884</c:v>
                </c:pt>
                <c:pt idx="2027">
                  <c:v>50.327995075398967</c:v>
                </c:pt>
                <c:pt idx="2028">
                  <c:v>50.327995075398967</c:v>
                </c:pt>
                <c:pt idx="2029">
                  <c:v>50.255099069396081</c:v>
                </c:pt>
                <c:pt idx="2030">
                  <c:v>50.224726427988308</c:v>
                </c:pt>
                <c:pt idx="2031">
                  <c:v>50.182205416162311</c:v>
                </c:pt>
                <c:pt idx="2032">
                  <c:v>50.176131051242798</c:v>
                </c:pt>
                <c:pt idx="2033">
                  <c:v>50.157908054488942</c:v>
                </c:pt>
                <c:pt idx="2034">
                  <c:v>50.115388300381099</c:v>
                </c:pt>
                <c:pt idx="2035">
                  <c:v>50.085017537383564</c:v>
                </c:pt>
                <c:pt idx="2036">
                  <c:v>50.066795275539683</c:v>
                </c:pt>
                <c:pt idx="2037">
                  <c:v>50.060721220915497</c:v>
                </c:pt>
                <c:pt idx="2038">
                  <c:v>50.03035119270784</c:v>
                </c:pt>
                <c:pt idx="2039">
                  <c:v>50.024277236046629</c:v>
                </c:pt>
                <c:pt idx="2040">
                  <c:v>50.024277236046629</c:v>
                </c:pt>
                <c:pt idx="2041">
                  <c:v>49.981759996527401</c:v>
                </c:pt>
                <c:pt idx="2042">
                  <c:v>49.981759996527401</c:v>
                </c:pt>
                <c:pt idx="2043">
                  <c:v>49.975686170464826</c:v>
                </c:pt>
                <c:pt idx="2044">
                  <c:v>49.939243556867595</c:v>
                </c:pt>
                <c:pt idx="2045">
                  <c:v>49.908875161042836</c:v>
                </c:pt>
                <c:pt idx="2046">
                  <c:v>49.896727916952905</c:v>
                </c:pt>
                <c:pt idx="2047">
                  <c:v>49.890654319386584</c:v>
                </c:pt>
                <c:pt idx="2048">
                  <c:v>49.805625666766133</c:v>
                </c:pt>
                <c:pt idx="2049">
                  <c:v>49.781332353361321</c:v>
                </c:pt>
                <c:pt idx="2050">
                  <c:v>49.714527087228788</c:v>
                </c:pt>
                <c:pt idx="2051">
                  <c:v>49.684161709555241</c:v>
                </c:pt>
                <c:pt idx="2052">
                  <c:v>49.672015672639503</c:v>
                </c:pt>
                <c:pt idx="2053">
                  <c:v>49.665942678641805</c:v>
                </c:pt>
                <c:pt idx="2054">
                  <c:v>49.653796739565088</c:v>
                </c:pt>
                <c:pt idx="2055">
                  <c:v>49.641650865711064</c:v>
                </c:pt>
                <c:pt idx="2056">
                  <c:v>49.641650865711064</c:v>
                </c:pt>
                <c:pt idx="2057">
                  <c:v>49.635577953241729</c:v>
                </c:pt>
                <c:pt idx="2058">
                  <c:v>49.635577953241729</c:v>
                </c:pt>
                <c:pt idx="2059">
                  <c:v>49.635577953241729</c:v>
                </c:pt>
                <c:pt idx="2060">
                  <c:v>49.605213635458476</c:v>
                </c:pt>
                <c:pt idx="2061">
                  <c:v>49.593068022468557</c:v>
                </c:pt>
                <c:pt idx="2062">
                  <c:v>49.532340935606328</c:v>
                </c:pt>
                <c:pt idx="2063">
                  <c:v>49.483760439661602</c:v>
                </c:pt>
                <c:pt idx="2064">
                  <c:v>49.47161547864561</c:v>
                </c:pt>
                <c:pt idx="2065">
                  <c:v>49.465543022581315</c:v>
                </c:pt>
                <c:pt idx="2066">
                  <c:v>49.423036286382576</c:v>
                </c:pt>
                <c:pt idx="2067">
                  <c:v>49.416963960671808</c:v>
                </c:pt>
                <c:pt idx="2068">
                  <c:v>49.392674820752383</c:v>
                </c:pt>
                <c:pt idx="2069">
                  <c:v>49.380530348542187</c:v>
                </c:pt>
                <c:pt idx="2070">
                  <c:v>49.374458136873308</c:v>
                </c:pt>
                <c:pt idx="2071">
                  <c:v>49.313736916099806</c:v>
                </c:pt>
                <c:pt idx="2072">
                  <c:v>49.101225467257933</c:v>
                </c:pt>
                <c:pt idx="2073">
                  <c:v>49.076939714283178</c:v>
                </c:pt>
                <c:pt idx="2074">
                  <c:v>49.0526542216938</c:v>
                </c:pt>
                <c:pt idx="2075">
                  <c:v>49.0526542216938</c:v>
                </c:pt>
                <c:pt idx="2076">
                  <c:v>49.04051157303698</c:v>
                </c:pt>
                <c:pt idx="2077">
                  <c:v>49.04051157303698</c:v>
                </c:pt>
                <c:pt idx="2078">
                  <c:v>49.010155236150766</c:v>
                </c:pt>
                <c:pt idx="2079">
                  <c:v>48.985870459511595</c:v>
                </c:pt>
                <c:pt idx="2080">
                  <c:v>48.979799306025399</c:v>
                </c:pt>
                <c:pt idx="2081">
                  <c:v>48.943372726740854</c:v>
                </c:pt>
                <c:pt idx="2082">
                  <c:v>48.900875791042481</c:v>
                </c:pt>
                <c:pt idx="2083">
                  <c:v>48.834096502225648</c:v>
                </c:pt>
                <c:pt idx="2084">
                  <c:v>48.834096502225648</c:v>
                </c:pt>
                <c:pt idx="2085">
                  <c:v>48.828025755359256</c:v>
                </c:pt>
                <c:pt idx="2086">
                  <c:v>48.803742930495162</c:v>
                </c:pt>
                <c:pt idx="2087">
                  <c:v>48.79767226492784</c:v>
                </c:pt>
                <c:pt idx="2088">
                  <c:v>48.779460365777496</c:v>
                </c:pt>
                <c:pt idx="2089">
                  <c:v>48.69447343761253</c:v>
                </c:pt>
                <c:pt idx="2090">
                  <c:v>48.682332707946856</c:v>
                </c:pt>
                <c:pt idx="2091">
                  <c:v>48.651981168195981</c:v>
                </c:pt>
                <c:pt idx="2092">
                  <c:v>48.639840666053985</c:v>
                </c:pt>
                <c:pt idx="2093">
                  <c:v>48.639840666053985</c:v>
                </c:pt>
                <c:pt idx="2094">
                  <c:v>48.615559856769806</c:v>
                </c:pt>
                <c:pt idx="2095">
                  <c:v>48.603419549622288</c:v>
                </c:pt>
                <c:pt idx="2096">
                  <c:v>48.579139130303155</c:v>
                </c:pt>
                <c:pt idx="2097">
                  <c:v>48.554858970934241</c:v>
                </c:pt>
                <c:pt idx="2098">
                  <c:v>48.548788971706742</c:v>
                </c:pt>
                <c:pt idx="2099">
                  <c:v>48.512369317480044</c:v>
                </c:pt>
                <c:pt idx="2100">
                  <c:v>48.500229562687302</c:v>
                </c:pt>
                <c:pt idx="2101">
                  <c:v>48.500229562687302</c:v>
                </c:pt>
                <c:pt idx="2102">
                  <c:v>48.500229562687302</c:v>
                </c:pt>
                <c:pt idx="2103">
                  <c:v>48.488089872864876</c:v>
                </c:pt>
                <c:pt idx="2104">
                  <c:v>48.469880459944804</c:v>
                </c:pt>
                <c:pt idx="2105">
                  <c:v>48.445601470089471</c:v>
                </c:pt>
                <c:pt idx="2106">
                  <c:v>48.445601470089471</c:v>
                </c:pt>
                <c:pt idx="2107">
                  <c:v>48.421322740067744</c:v>
                </c:pt>
                <c:pt idx="2108">
                  <c:v>48.372766059440401</c:v>
                </c:pt>
                <c:pt idx="2109">
                  <c:v>48.366696547425796</c:v>
                </c:pt>
                <c:pt idx="2110">
                  <c:v>48.354557572102131</c:v>
                </c:pt>
                <c:pt idx="2111">
                  <c:v>48.26958656296739</c:v>
                </c:pt>
                <c:pt idx="2112">
                  <c:v>48.257448107077941</c:v>
                </c:pt>
                <c:pt idx="2113">
                  <c:v>48.251378903477388</c:v>
                </c:pt>
                <c:pt idx="2114">
                  <c:v>48.245309716105851</c:v>
                </c:pt>
                <c:pt idx="2115">
                  <c:v>48.214964022671722</c:v>
                </c:pt>
                <c:pt idx="2116">
                  <c:v>48.17248073338974</c:v>
                </c:pt>
                <c:pt idx="2117">
                  <c:v>48.111791699202037</c:v>
                </c:pt>
                <c:pt idx="2118">
                  <c:v>48.099654087031915</c:v>
                </c:pt>
                <c:pt idx="2119">
                  <c:v>48.099654087031915</c:v>
                </c:pt>
                <c:pt idx="2120">
                  <c:v>48.087516539744769</c:v>
                </c:pt>
                <c:pt idx="2121">
                  <c:v>48.069310340463829</c:v>
                </c:pt>
                <c:pt idx="2122">
                  <c:v>48.063241639808801</c:v>
                </c:pt>
                <c:pt idx="2123">
                  <c:v>48.057172955372522</c:v>
                </c:pt>
                <c:pt idx="2124">
                  <c:v>48.051104287154686</c:v>
                </c:pt>
                <c:pt idx="2125">
                  <c:v>48.038966999372981</c:v>
                </c:pt>
                <c:pt idx="2126">
                  <c:v>48.002555525235728</c:v>
                </c:pt>
                <c:pt idx="2127">
                  <c:v>48.002555525235728</c:v>
                </c:pt>
                <c:pt idx="2128">
                  <c:v>47.996487002968877</c:v>
                </c:pt>
                <c:pt idx="2129">
                  <c:v>47.990418496917144</c:v>
                </c:pt>
                <c:pt idx="2130">
                  <c:v>47.978281533457718</c:v>
                </c:pt>
                <c:pt idx="2131">
                  <c:v>47.972213076049371</c:v>
                </c:pt>
                <c:pt idx="2132">
                  <c:v>47.966144634854828</c:v>
                </c:pt>
                <c:pt idx="2133">
                  <c:v>47.941871032208056</c:v>
                </c:pt>
                <c:pt idx="2134">
                  <c:v>47.905461114595795</c:v>
                </c:pt>
                <c:pt idx="2135">
                  <c:v>47.862983614939104</c:v>
                </c:pt>
                <c:pt idx="2136">
                  <c:v>47.850847332341409</c:v>
                </c:pt>
                <c:pt idx="2137">
                  <c:v>47.826574961629746</c:v>
                </c:pt>
                <c:pt idx="2138">
                  <c:v>47.802302850212065</c:v>
                </c:pt>
                <c:pt idx="2139">
                  <c:v>47.778030998067251</c:v>
                </c:pt>
                <c:pt idx="2140">
                  <c:v>47.759827279093734</c:v>
                </c:pt>
                <c:pt idx="2141">
                  <c:v>47.747691547456476</c:v>
                </c:pt>
                <c:pt idx="2142">
                  <c:v>47.699149268944403</c:v>
                </c:pt>
                <c:pt idx="2143">
                  <c:v>47.614202776083737</c:v>
                </c:pt>
                <c:pt idx="2144">
                  <c:v>47.60813529091898</c:v>
                </c:pt>
                <c:pt idx="2145">
                  <c:v>47.583865512196574</c:v>
                </c:pt>
                <c:pt idx="2146">
                  <c:v>47.559595992556943</c:v>
                </c:pt>
                <c:pt idx="2147">
                  <c:v>47.462520504404054</c:v>
                </c:pt>
                <c:pt idx="2148">
                  <c:v>47.450386359762064</c:v>
                </c:pt>
                <c:pt idx="2149">
                  <c:v>47.450386359762064</c:v>
                </c:pt>
                <c:pt idx="2150">
                  <c:v>47.365449159887369</c:v>
                </c:pt>
                <c:pt idx="2151">
                  <c:v>47.310848349023829</c:v>
                </c:pt>
                <c:pt idx="2152">
                  <c:v>47.298715013463294</c:v>
                </c:pt>
                <c:pt idx="2153">
                  <c:v>47.213783476236266</c:v>
                </c:pt>
                <c:pt idx="2154">
                  <c:v>47.207717059167891</c:v>
                </c:pt>
                <c:pt idx="2155">
                  <c:v>47.195584273547531</c:v>
                </c:pt>
                <c:pt idx="2156">
                  <c:v>47.189517904994872</c:v>
                </c:pt>
                <c:pt idx="2157">
                  <c:v>47.147053777903011</c:v>
                </c:pt>
                <c:pt idx="2158">
                  <c:v>47.128855108833022</c:v>
                </c:pt>
                <c:pt idx="2159">
                  <c:v>47.08639211353298</c:v>
                </c:pt>
                <c:pt idx="2160">
                  <c:v>47.056061887580675</c:v>
                </c:pt>
                <c:pt idx="2161">
                  <c:v>47.019666149846671</c:v>
                </c:pt>
                <c:pt idx="2162">
                  <c:v>47.013600250126721</c:v>
                </c:pt>
                <c:pt idx="2163">
                  <c:v>47.007534366568471</c:v>
                </c:pt>
                <c:pt idx="2164">
                  <c:v>46.946876419807623</c:v>
                </c:pt>
                <c:pt idx="2165">
                  <c:v>46.886220088855765</c:v>
                </c:pt>
                <c:pt idx="2166">
                  <c:v>46.849827065736172</c:v>
                </c:pt>
                <c:pt idx="2167">
                  <c:v>46.831630772243997</c:v>
                </c:pt>
                <c:pt idx="2168">
                  <c:v>46.795238621350506</c:v>
                </c:pt>
                <c:pt idx="2169">
                  <c:v>46.7709775104233</c:v>
                </c:pt>
                <c:pt idx="2170">
                  <c:v>46.752781846788885</c:v>
                </c:pt>
                <c:pt idx="2171">
                  <c:v>46.734586328482592</c:v>
                </c:pt>
                <c:pt idx="2172">
                  <c:v>46.734586328482592</c:v>
                </c:pt>
                <c:pt idx="2173">
                  <c:v>46.704260787566064</c:v>
                </c:pt>
                <c:pt idx="2174">
                  <c:v>46.692130684216345</c:v>
                </c:pt>
                <c:pt idx="2175">
                  <c:v>46.673935650273073</c:v>
                </c:pt>
                <c:pt idx="2176">
                  <c:v>46.631481136072217</c:v>
                </c:pt>
                <c:pt idx="2177">
                  <c:v>46.625416270038713</c:v>
                </c:pt>
                <c:pt idx="2178">
                  <c:v>46.595092181974714</c:v>
                </c:pt>
                <c:pt idx="2179">
                  <c:v>46.546574480284725</c:v>
                </c:pt>
                <c:pt idx="2180">
                  <c:v>46.41315612514439</c:v>
                </c:pt>
                <c:pt idx="2181">
                  <c:v>46.388899081211413</c:v>
                </c:pt>
                <c:pt idx="2182">
                  <c:v>46.388899081211413</c:v>
                </c:pt>
                <c:pt idx="2183">
                  <c:v>46.376770656013441</c:v>
                </c:pt>
                <c:pt idx="2184">
                  <c:v>46.346449875239017</c:v>
                </c:pt>
                <c:pt idx="2185">
                  <c:v>46.322193540881742</c:v>
                </c:pt>
                <c:pt idx="2186">
                  <c:v>46.279745576527922</c:v>
                </c:pt>
                <c:pt idx="2187">
                  <c:v>46.23729840215038</c:v>
                </c:pt>
                <c:pt idx="2188">
                  <c:v>46.231234584577741</c:v>
                </c:pt>
                <c:pt idx="2189">
                  <c:v>46.152406422874286</c:v>
                </c:pt>
                <c:pt idx="2190">
                  <c:v>46.152406422874286</c:v>
                </c:pt>
                <c:pt idx="2191">
                  <c:v>46.128152151834755</c:v>
                </c:pt>
                <c:pt idx="2192">
                  <c:v>46.097834675592729</c:v>
                </c:pt>
                <c:pt idx="2193">
                  <c:v>46.07358098461944</c:v>
                </c:pt>
                <c:pt idx="2194">
                  <c:v>46.055390885554232</c:v>
                </c:pt>
                <c:pt idx="2195">
                  <c:v>46.049327551419267</c:v>
                </c:pt>
                <c:pt idx="2196">
                  <c:v>46.03113764567015</c:v>
                </c:pt>
                <c:pt idx="2197">
                  <c:v>46.025074375971272</c:v>
                </c:pt>
                <c:pt idx="2198">
                  <c:v>46.025074375971272</c:v>
                </c:pt>
                <c:pt idx="2199">
                  <c:v>46.000821458254471</c:v>
                </c:pt>
                <c:pt idx="2200">
                  <c:v>45.970505673511028</c:v>
                </c:pt>
                <c:pt idx="2201">
                  <c:v>45.940190291398906</c:v>
                </c:pt>
                <c:pt idx="2202">
                  <c:v>45.867435016820636</c:v>
                </c:pt>
                <c:pt idx="2203">
                  <c:v>45.818932788444997</c:v>
                </c:pt>
                <c:pt idx="2204">
                  <c:v>45.812870082338286</c:v>
                </c:pt>
                <c:pt idx="2205">
                  <c:v>45.806807392328317</c:v>
                </c:pt>
                <c:pt idx="2206">
                  <c:v>45.770431590281738</c:v>
                </c:pt>
                <c:pt idx="2207">
                  <c:v>45.758306451691979</c:v>
                </c:pt>
                <c:pt idx="2208">
                  <c:v>45.679494619886754</c:v>
                </c:pt>
                <c:pt idx="2209">
                  <c:v>45.630996382651055</c:v>
                </c:pt>
                <c:pt idx="2210">
                  <c:v>45.515817195205884</c:v>
                </c:pt>
                <c:pt idx="2211">
                  <c:v>45.443075436395809</c:v>
                </c:pt>
                <c:pt idx="2212">
                  <c:v>45.4127670535212</c:v>
                </c:pt>
                <c:pt idx="2213">
                  <c:v>45.388520636576402</c:v>
                </c:pt>
                <c:pt idx="2214">
                  <c:v>45.327905719338659</c:v>
                </c:pt>
                <c:pt idx="2215">
                  <c:v>45.261231166517803</c:v>
                </c:pt>
                <c:pt idx="2216">
                  <c:v>45.243047534991931</c:v>
                </c:pt>
                <c:pt idx="2217">
                  <c:v>45.230925194305328</c:v>
                </c:pt>
                <c:pt idx="2218">
                  <c:v>45.218802917880197</c:v>
                </c:pt>
                <c:pt idx="2219">
                  <c:v>45.182436474147515</c:v>
                </c:pt>
                <c:pt idx="2220">
                  <c:v>45.176375456413616</c:v>
                </c:pt>
                <c:pt idx="2221">
                  <c:v>45.170314454742154</c:v>
                </c:pt>
                <c:pt idx="2222">
                  <c:v>45.170314454742154</c:v>
                </c:pt>
                <c:pt idx="2223">
                  <c:v>45.164253469132788</c:v>
                </c:pt>
                <c:pt idx="2224">
                  <c:v>45.133948782006136</c:v>
                </c:pt>
                <c:pt idx="2225">
                  <c:v>45.055158474412153</c:v>
                </c:pt>
                <c:pt idx="2226">
                  <c:v>45.018794632291119</c:v>
                </c:pt>
                <c:pt idx="2227">
                  <c:v>44.940008290264331</c:v>
                </c:pt>
                <c:pt idx="2228">
                  <c:v>44.8915257357</c:v>
                </c:pt>
                <c:pt idx="2229">
                  <c:v>44.873345042524541</c:v>
                </c:pt>
                <c:pt idx="2230">
                  <c:v>44.861224660638754</c:v>
                </c:pt>
                <c:pt idx="2231">
                  <c:v>44.855164493764235</c:v>
                </c:pt>
                <c:pt idx="2232">
                  <c:v>44.843044208150303</c:v>
                </c:pt>
                <c:pt idx="2233">
                  <c:v>44.812743774888489</c:v>
                </c:pt>
                <c:pt idx="2234">
                  <c:v>44.758204005690523</c:v>
                </c:pt>
                <c:pt idx="2235">
                  <c:v>44.727904695326842</c:v>
                </c:pt>
                <c:pt idx="2236">
                  <c:v>44.679426632720045</c:v>
                </c:pt>
                <c:pt idx="2237">
                  <c:v>44.643068759273582</c:v>
                </c:pt>
                <c:pt idx="2238">
                  <c:v>44.564295346880527</c:v>
                </c:pt>
                <c:pt idx="2239">
                  <c:v>44.540057918873337</c:v>
                </c:pt>
                <c:pt idx="2240">
                  <c:v>44.503702257702543</c:v>
                </c:pt>
                <c:pt idx="2241">
                  <c:v>44.42493363764914</c:v>
                </c:pt>
                <c:pt idx="2242">
                  <c:v>44.394638735582312</c:v>
                </c:pt>
                <c:pt idx="2243">
                  <c:v>44.334050132938827</c:v>
                </c:pt>
                <c:pt idx="2244">
                  <c:v>44.297697740197172</c:v>
                </c:pt>
                <c:pt idx="2245">
                  <c:v>44.285580404075098</c:v>
                </c:pt>
                <c:pt idx="2246">
                  <c:v>44.261345924003045</c:v>
                </c:pt>
                <c:pt idx="2247">
                  <c:v>44.255287344018988</c:v>
                </c:pt>
                <c:pt idx="2248">
                  <c:v>44.224994684286223</c:v>
                </c:pt>
                <c:pt idx="2249">
                  <c:v>44.206819280584881</c:v>
                </c:pt>
                <c:pt idx="2250">
                  <c:v>44.206819280584881</c:v>
                </c:pt>
                <c:pt idx="2251">
                  <c:v>44.20076084470552</c:v>
                </c:pt>
                <c:pt idx="2252">
                  <c:v>44.109886227534496</c:v>
                </c:pt>
                <c:pt idx="2253">
                  <c:v>44.103828047776318</c:v>
                </c:pt>
                <c:pt idx="2254">
                  <c:v>44.091711736274064</c:v>
                </c:pt>
                <c:pt idx="2255">
                  <c:v>44.07959548878847</c:v>
                </c:pt>
                <c:pt idx="2256">
                  <c:v>44.067479305316937</c:v>
                </c:pt>
                <c:pt idx="2257">
                  <c:v>44.012957271799252</c:v>
                </c:pt>
                <c:pt idx="2258">
                  <c:v>43.964494330009195</c:v>
                </c:pt>
                <c:pt idx="2259">
                  <c:v>43.916032412049255</c:v>
                </c:pt>
                <c:pt idx="2260">
                  <c:v>43.855456454107298</c:v>
                </c:pt>
                <c:pt idx="2261">
                  <c:v>43.831226518710828</c:v>
                </c:pt>
                <c:pt idx="2262">
                  <c:v>43.813054235061792</c:v>
                </c:pt>
                <c:pt idx="2263">
                  <c:v>43.800939459242478</c:v>
                </c:pt>
                <c:pt idx="2264">
                  <c:v>43.722194975188152</c:v>
                </c:pt>
                <c:pt idx="2265">
                  <c:v>43.685852278315345</c:v>
                </c:pt>
                <c:pt idx="2266">
                  <c:v>43.673738173887259</c:v>
                </c:pt>
                <c:pt idx="2267">
                  <c:v>43.625282395420115</c:v>
                </c:pt>
                <c:pt idx="2268">
                  <c:v>43.607111742160406</c:v>
                </c:pt>
                <c:pt idx="2269">
                  <c:v>43.601054889697359</c:v>
                </c:pt>
                <c:pt idx="2270">
                  <c:v>43.601054889697359</c:v>
                </c:pt>
                <c:pt idx="2271">
                  <c:v>43.588941232704599</c:v>
                </c:pt>
                <c:pt idx="2272">
                  <c:v>43.576827639620817</c:v>
                </c:pt>
                <c:pt idx="2273">
                  <c:v>43.528373906323431</c:v>
                </c:pt>
                <c:pt idx="2274">
                  <c:v>43.516260632745571</c:v>
                </c:pt>
                <c:pt idx="2275">
                  <c:v>43.46780817734237</c:v>
                </c:pt>
                <c:pt idx="2276">
                  <c:v>43.443582332949418</c:v>
                </c:pt>
                <c:pt idx="2277">
                  <c:v>43.431469506571041</c:v>
                </c:pt>
                <c:pt idx="2278">
                  <c:v>43.35273769195576</c:v>
                </c:pt>
                <c:pt idx="2279">
                  <c:v>43.346681510285158</c:v>
                </c:pt>
                <c:pt idx="2280">
                  <c:v>43.304288685572864</c:v>
                </c:pt>
                <c:pt idx="2281">
                  <c:v>43.255840700759393</c:v>
                </c:pt>
                <c:pt idx="2282">
                  <c:v>43.249784774478556</c:v>
                </c:pt>
                <c:pt idx="2283">
                  <c:v>43.249784774478556</c:v>
                </c:pt>
                <c:pt idx="2284">
                  <c:v>43.219505382454564</c:v>
                </c:pt>
                <c:pt idx="2285">
                  <c:v>43.152892124204229</c:v>
                </c:pt>
                <c:pt idx="2286">
                  <c:v>43.068114405585881</c:v>
                </c:pt>
                <c:pt idx="2287">
                  <c:v>43.01361609443655</c:v>
                </c:pt>
                <c:pt idx="2288">
                  <c:v>42.9833398130517</c:v>
                </c:pt>
                <c:pt idx="2289">
                  <c:v>42.977284604610688</c:v>
                </c:pt>
                <c:pt idx="2290">
                  <c:v>42.971229412114226</c:v>
                </c:pt>
                <c:pt idx="2291">
                  <c:v>42.959119074953698</c:v>
                </c:pt>
                <c:pt idx="2292">
                  <c:v>42.953063930288984</c:v>
                </c:pt>
                <c:pt idx="2293">
                  <c:v>42.910678364029408</c:v>
                </c:pt>
                <c:pt idx="2294">
                  <c:v>42.910678364029408</c:v>
                </c:pt>
                <c:pt idx="2295">
                  <c:v>42.874348500367539</c:v>
                </c:pt>
                <c:pt idx="2296">
                  <c:v>42.77747166902266</c:v>
                </c:pt>
                <c:pt idx="2297">
                  <c:v>42.77747166902266</c:v>
                </c:pt>
                <c:pt idx="2298">
                  <c:v>42.747198495819447</c:v>
                </c:pt>
                <c:pt idx="2299">
                  <c:v>42.735089338066437</c:v>
                </c:pt>
                <c:pt idx="2300">
                  <c:v>42.704816722482043</c:v>
                </c:pt>
                <c:pt idx="2301">
                  <c:v>42.680598916756992</c:v>
                </c:pt>
                <c:pt idx="2302">
                  <c:v>42.577676085455842</c:v>
                </c:pt>
                <c:pt idx="2303">
                  <c:v>42.517135393254947</c:v>
                </c:pt>
                <c:pt idx="2304">
                  <c:v>42.511081411600344</c:v>
                </c:pt>
                <c:pt idx="2305">
                  <c:v>42.486865644175758</c:v>
                </c:pt>
                <c:pt idx="2306">
                  <c:v>42.468703985751837</c:v>
                </c:pt>
                <c:pt idx="2307">
                  <c:v>42.462650131445855</c:v>
                </c:pt>
                <c:pt idx="2308">
                  <c:v>42.444488664029386</c:v>
                </c:pt>
                <c:pt idx="2309">
                  <c:v>42.444488664029386</c:v>
                </c:pt>
                <c:pt idx="2310">
                  <c:v>42.402112463774891</c:v>
                </c:pt>
                <c:pt idx="2311">
                  <c:v>42.396058784539584</c:v>
                </c:pt>
                <c:pt idx="2312">
                  <c:v>42.390005121217875</c:v>
                </c:pt>
                <c:pt idx="2313">
                  <c:v>42.353683475454702</c:v>
                </c:pt>
                <c:pt idx="2314">
                  <c:v>42.329469363176742</c:v>
                </c:pt>
                <c:pt idx="2315">
                  <c:v>42.32341587488316</c:v>
                </c:pt>
                <c:pt idx="2316">
                  <c:v>42.32341587488316</c:v>
                </c:pt>
                <c:pt idx="2317">
                  <c:v>42.28709527921437</c:v>
                </c:pt>
                <c:pt idx="2318">
                  <c:v>42.256828553624018</c:v>
                </c:pt>
                <c:pt idx="2319">
                  <c:v>42.250775256225751</c:v>
                </c:pt>
                <c:pt idx="2320">
                  <c:v>42.250775256225751</c:v>
                </c:pt>
                <c:pt idx="2321">
                  <c:v>42.123659684617508</c:v>
                </c:pt>
                <c:pt idx="2322">
                  <c:v>42.105500889681622</c:v>
                </c:pt>
                <c:pt idx="2323">
                  <c:v>42.07523654941329</c:v>
                </c:pt>
                <c:pt idx="2324">
                  <c:v>42.07523654941329</c:v>
                </c:pt>
                <c:pt idx="2325">
                  <c:v>42.069183729050458</c:v>
                </c:pt>
                <c:pt idx="2326">
                  <c:v>41.996551124507306</c:v>
                </c:pt>
                <c:pt idx="2327">
                  <c:v>41.990498510769861</c:v>
                </c:pt>
                <c:pt idx="2328">
                  <c:v>41.966288214736942</c:v>
                </c:pt>
                <c:pt idx="2329">
                  <c:v>41.923920808459741</c:v>
                </c:pt>
                <c:pt idx="2330">
                  <c:v>41.851292780351969</c:v>
                </c:pt>
                <c:pt idx="2331">
                  <c:v>41.845240547933962</c:v>
                </c:pt>
                <c:pt idx="2332">
                  <c:v>41.833136130750496</c:v>
                </c:pt>
                <c:pt idx="2333">
                  <c:v>41.833136130750496</c:v>
                </c:pt>
                <c:pt idx="2334">
                  <c:v>41.827083945984398</c:v>
                </c:pt>
                <c:pt idx="2335">
                  <c:v>41.784719097336819</c:v>
                </c:pt>
                <c:pt idx="2336">
                  <c:v>41.766562971853283</c:v>
                </c:pt>
                <c:pt idx="2337">
                  <c:v>41.742355026861951</c:v>
                </c:pt>
                <c:pt idx="2338">
                  <c:v>41.736303080311991</c:v>
                </c:pt>
                <c:pt idx="2339">
                  <c:v>41.712095452893998</c:v>
                </c:pt>
                <c:pt idx="2340">
                  <c:v>41.699991734449597</c:v>
                </c:pt>
                <c:pt idx="2341">
                  <c:v>41.663680960143978</c:v>
                </c:pt>
                <c:pt idx="2342">
                  <c:v>41.645525787303278</c:v>
                </c:pt>
                <c:pt idx="2343">
                  <c:v>41.542649172811117</c:v>
                </c:pt>
                <c:pt idx="2344">
                  <c:v>41.530546343221204</c:v>
                </c:pt>
                <c:pt idx="2345">
                  <c:v>41.524494952227791</c:v>
                </c:pt>
                <c:pt idx="2346">
                  <c:v>41.506340874449833</c:v>
                </c:pt>
                <c:pt idx="2347">
                  <c:v>41.494238235263225</c:v>
                </c:pt>
                <c:pt idx="2348">
                  <c:v>41.494238235263225</c:v>
                </c:pt>
                <c:pt idx="2349">
                  <c:v>41.439777144236558</c:v>
                </c:pt>
                <c:pt idx="2350">
                  <c:v>41.421623732769085</c:v>
                </c:pt>
                <c:pt idx="2351">
                  <c:v>41.391368364221826</c:v>
                </c:pt>
                <c:pt idx="2352">
                  <c:v>41.391368364221826</c:v>
                </c:pt>
                <c:pt idx="2353">
                  <c:v>41.300604637450114</c:v>
                </c:pt>
                <c:pt idx="2354">
                  <c:v>41.300604637450114</c:v>
                </c:pt>
                <c:pt idx="2355">
                  <c:v>41.294553849187103</c:v>
                </c:pt>
                <c:pt idx="2356">
                  <c:v>41.24614811383865</c:v>
                </c:pt>
                <c:pt idx="2357">
                  <c:v>41.227996224658142</c:v>
                </c:pt>
                <c:pt idx="2358">
                  <c:v>41.17354141306533</c:v>
                </c:pt>
                <c:pt idx="2359">
                  <c:v>41.17354141306533</c:v>
                </c:pt>
                <c:pt idx="2360">
                  <c:v>41.167490957691463</c:v>
                </c:pt>
                <c:pt idx="2361">
                  <c:v>41.161440518165946</c:v>
                </c:pt>
                <c:pt idx="2362">
                  <c:v>41.161440518165946</c:v>
                </c:pt>
                <c:pt idx="2363">
                  <c:v>41.143289294676215</c:v>
                </c:pt>
                <c:pt idx="2364">
                  <c:v>41.106987275558595</c:v>
                </c:pt>
                <c:pt idx="2365">
                  <c:v>41.094886729283871</c:v>
                </c:pt>
                <c:pt idx="2366">
                  <c:v>41.07673602870468</c:v>
                </c:pt>
                <c:pt idx="2367">
                  <c:v>41.058585470717269</c:v>
                </c:pt>
                <c:pt idx="2368">
                  <c:v>41.040435055312983</c:v>
                </c:pt>
                <c:pt idx="2369">
                  <c:v>41.028334857585378</c:v>
                </c:pt>
                <c:pt idx="2370">
                  <c:v>41.022284782483176</c:v>
                </c:pt>
                <c:pt idx="2371">
                  <c:v>40.961784902644041</c:v>
                </c:pt>
                <c:pt idx="2372">
                  <c:v>40.919435929103685</c:v>
                </c:pt>
                <c:pt idx="2373">
                  <c:v>40.919435929103685</c:v>
                </c:pt>
                <c:pt idx="2374">
                  <c:v>40.913386139084146</c:v>
                </c:pt>
                <c:pt idx="2375">
                  <c:v>40.877087731488324</c:v>
                </c:pt>
                <c:pt idx="2376">
                  <c:v>40.852889109754621</c:v>
                </c:pt>
                <c:pt idx="2377">
                  <c:v>40.810542131228118</c:v>
                </c:pt>
                <c:pt idx="2378">
                  <c:v>40.798443136976033</c:v>
                </c:pt>
                <c:pt idx="2379">
                  <c:v>40.774245338414943</c:v>
                </c:pt>
                <c:pt idx="2380">
                  <c:v>40.756097155684223</c:v>
                </c:pt>
                <c:pt idx="2381">
                  <c:v>40.756097155684223</c:v>
                </c:pt>
                <c:pt idx="2382">
                  <c:v>40.750047793094204</c:v>
                </c:pt>
                <c:pt idx="2383">
                  <c:v>40.74399844633043</c:v>
                </c:pt>
                <c:pt idx="2384">
                  <c:v>40.725850500993353</c:v>
                </c:pt>
                <c:pt idx="2385">
                  <c:v>40.695604241926546</c:v>
                </c:pt>
                <c:pt idx="2386">
                  <c:v>40.659309253213877</c:v>
                </c:pt>
                <c:pt idx="2387">
                  <c:v>40.653260143805348</c:v>
                </c:pt>
                <c:pt idx="2388">
                  <c:v>40.64116197245135</c:v>
                </c:pt>
                <c:pt idx="2389">
                  <c:v>40.629063864379297</c:v>
                </c:pt>
                <c:pt idx="2390">
                  <c:v>40.592769919829209</c:v>
                </c:pt>
                <c:pt idx="2391">
                  <c:v>40.532281277645808</c:v>
                </c:pt>
                <c:pt idx="2392">
                  <c:v>40.526232500413769</c:v>
                </c:pt>
                <c:pt idx="2393">
                  <c:v>40.514134993392588</c:v>
                </c:pt>
                <c:pt idx="2394">
                  <c:v>40.471794216935514</c:v>
                </c:pt>
                <c:pt idx="2395">
                  <c:v>40.423405706813156</c:v>
                </c:pt>
                <c:pt idx="2396">
                  <c:v>40.411308737378739</c:v>
                </c:pt>
                <c:pt idx="2397">
                  <c:v>40.36896984230426</c:v>
                </c:pt>
                <c:pt idx="2398">
                  <c:v>40.338728248583436</c:v>
                </c:pt>
                <c:pt idx="2399">
                  <c:v>40.290342520447908</c:v>
                </c:pt>
                <c:pt idx="2400">
                  <c:v>40.163334795365678</c:v>
                </c:pt>
                <c:pt idx="2401">
                  <c:v>40.151239184885569</c:v>
                </c:pt>
                <c:pt idx="2402">
                  <c:v>40.139143637583913</c:v>
                </c:pt>
                <c:pt idx="2403">
                  <c:v>40.096809719521545</c:v>
                </c:pt>
                <c:pt idx="2404">
                  <c:v>40.096809719521545</c:v>
                </c:pt>
                <c:pt idx="2405">
                  <c:v>40.042381533288534</c:v>
                </c:pt>
                <c:pt idx="2406">
                  <c:v>40.012144204673319</c:v>
                </c:pt>
                <c:pt idx="2407">
                  <c:v>39.945623470944</c:v>
                </c:pt>
                <c:pt idx="2408">
                  <c:v>39.903293089338646</c:v>
                </c:pt>
                <c:pt idx="2409">
                  <c:v>39.854916457246979</c:v>
                </c:pt>
                <c:pt idx="2410">
                  <c:v>39.848869449244319</c:v>
                </c:pt>
                <c:pt idx="2411">
                  <c:v>39.830728519907062</c:v>
                </c:pt>
                <c:pt idx="2412">
                  <c:v>39.818634645904652</c:v>
                </c:pt>
                <c:pt idx="2413">
                  <c:v>39.806540835010544</c:v>
                </c:pt>
                <c:pt idx="2414">
                  <c:v>39.806540835010544</c:v>
                </c:pt>
                <c:pt idx="2415">
                  <c:v>39.800493953228312</c:v>
                </c:pt>
                <c:pt idx="2416">
                  <c:v>39.782353402537069</c:v>
                </c:pt>
                <c:pt idx="2417">
                  <c:v>39.782353402537069</c:v>
                </c:pt>
                <c:pt idx="2418">
                  <c:v>39.721885925570298</c:v>
                </c:pt>
                <c:pt idx="2419">
                  <c:v>39.715839264624769</c:v>
                </c:pt>
                <c:pt idx="2420">
                  <c:v>39.709792619450894</c:v>
                </c:pt>
                <c:pt idx="2421">
                  <c:v>39.709792619450894</c:v>
                </c:pt>
                <c:pt idx="2422">
                  <c:v>39.703745990048361</c:v>
                </c:pt>
                <c:pt idx="2423">
                  <c:v>39.685606196465663</c:v>
                </c:pt>
                <c:pt idx="2424">
                  <c:v>39.655373522558264</c:v>
                </c:pt>
                <c:pt idx="2425">
                  <c:v>39.649327035083502</c:v>
                </c:pt>
                <c:pt idx="2426">
                  <c:v>39.637234107438111</c:v>
                </c:pt>
                <c:pt idx="2427">
                  <c:v>39.62514124286281</c:v>
                </c:pt>
                <c:pt idx="2428">
                  <c:v>39.594909357339496</c:v>
                </c:pt>
                <c:pt idx="2429">
                  <c:v>39.588863027531985</c:v>
                </c:pt>
                <c:pt idx="2430">
                  <c:v>39.582816713489457</c:v>
                </c:pt>
                <c:pt idx="2431">
                  <c:v>39.534446768650128</c:v>
                </c:pt>
                <c:pt idx="2432">
                  <c:v>39.522354440067765</c:v>
                </c:pt>
                <c:pt idx="2433">
                  <c:v>39.522354440067765</c:v>
                </c:pt>
                <c:pt idx="2434">
                  <c:v>39.51026217453132</c:v>
                </c:pt>
                <c:pt idx="2435">
                  <c:v>39.504216065404499</c:v>
                </c:pt>
                <c:pt idx="2436">
                  <c:v>39.492123894432126</c:v>
                </c:pt>
                <c:pt idx="2437">
                  <c:v>39.431663985112422</c:v>
                </c:pt>
                <c:pt idx="2438">
                  <c:v>39.419572192339096</c:v>
                </c:pt>
                <c:pt idx="2439">
                  <c:v>39.365159904747749</c:v>
                </c:pt>
                <c:pt idx="2440">
                  <c:v>39.334931407462904</c:v>
                </c:pt>
                <c:pt idx="2441">
                  <c:v>39.268430099522497</c:v>
                </c:pt>
                <c:pt idx="2442">
                  <c:v>39.238202862227048</c:v>
                </c:pt>
                <c:pt idx="2443">
                  <c:v>39.207976018594856</c:v>
                </c:pt>
                <c:pt idx="2444">
                  <c:v>39.165659098788431</c:v>
                </c:pt>
                <c:pt idx="2445">
                  <c:v>39.123342950375161</c:v>
                </c:pt>
                <c:pt idx="2446">
                  <c:v>39.111252763926288</c:v>
                </c:pt>
                <c:pt idx="2447">
                  <c:v>39.056847703992702</c:v>
                </c:pt>
                <c:pt idx="2448">
                  <c:v>39.056847703992702</c:v>
                </c:pt>
                <c:pt idx="2449">
                  <c:v>39.038712967292284</c:v>
                </c:pt>
                <c:pt idx="2450">
                  <c:v>38.990354361787332</c:v>
                </c:pt>
                <c:pt idx="2451">
                  <c:v>38.911773775393499</c:v>
                </c:pt>
                <c:pt idx="2452">
                  <c:v>38.911773775393499</c:v>
                </c:pt>
                <c:pt idx="2453">
                  <c:v>38.857373388217759</c:v>
                </c:pt>
                <c:pt idx="2454">
                  <c:v>38.815062856667318</c:v>
                </c:pt>
                <c:pt idx="2455">
                  <c:v>38.778797300019043</c:v>
                </c:pt>
                <c:pt idx="2456">
                  <c:v>38.772753095607918</c:v>
                </c:pt>
                <c:pt idx="2457">
                  <c:v>38.772753095607918</c:v>
                </c:pt>
                <c:pt idx="2458">
                  <c:v>38.706267884673572</c:v>
                </c:pt>
                <c:pt idx="2459">
                  <c:v>38.688135884527078</c:v>
                </c:pt>
                <c:pt idx="2460">
                  <c:v>38.645828434288134</c:v>
                </c:pt>
                <c:pt idx="2461">
                  <c:v>38.639784575689674</c:v>
                </c:pt>
                <c:pt idx="2462">
                  <c:v>38.633740732806338</c:v>
                </c:pt>
                <c:pt idx="2463">
                  <c:v>38.609565518417746</c:v>
                </c:pt>
                <c:pt idx="2464">
                  <c:v>38.585390555445592</c:v>
                </c:pt>
                <c:pt idx="2465">
                  <c:v>38.561215843869597</c:v>
                </c:pt>
                <c:pt idx="2466">
                  <c:v>38.555172205253882</c:v>
                </c:pt>
                <c:pt idx="2467">
                  <c:v>38.512867174824983</c:v>
                </c:pt>
                <c:pt idx="2468">
                  <c:v>38.488693217315813</c:v>
                </c:pt>
                <c:pt idx="2469">
                  <c:v>38.470562914110559</c:v>
                </c:pt>
                <c:pt idx="2470">
                  <c:v>38.440346056222388</c:v>
                </c:pt>
                <c:pt idx="2471">
                  <c:v>38.428259423001933</c:v>
                </c:pt>
                <c:pt idx="2472">
                  <c:v>38.41617285259759</c:v>
                </c:pt>
                <c:pt idx="2473">
                  <c:v>38.373870350822578</c:v>
                </c:pt>
                <c:pt idx="2474">
                  <c:v>38.301353566224954</c:v>
                </c:pt>
                <c:pt idx="2475">
                  <c:v>38.271138906479194</c:v>
                </c:pt>
                <c:pt idx="2476">
                  <c:v>38.216753507745331</c:v>
                </c:pt>
                <c:pt idx="2477">
                  <c:v>38.210710764132742</c:v>
                </c:pt>
                <c:pt idx="2478">
                  <c:v>38.20466803621278</c:v>
                </c:pt>
                <c:pt idx="2479">
                  <c:v>38.192582627449511</c:v>
                </c:pt>
                <c:pt idx="2480">
                  <c:v>38.192582627449511</c:v>
                </c:pt>
                <c:pt idx="2481">
                  <c:v>38.180497281452958</c:v>
                </c:pt>
                <c:pt idx="2482">
                  <c:v>38.168411998220606</c:v>
                </c:pt>
                <c:pt idx="2483">
                  <c:v>38.150284191049415</c:v>
                </c:pt>
                <c:pt idx="2484">
                  <c:v>38.150284191049415</c:v>
                </c:pt>
                <c:pt idx="2485">
                  <c:v>38.126114001138909</c:v>
                </c:pt>
                <c:pt idx="2486">
                  <c:v>38.107986523433276</c:v>
                </c:pt>
                <c:pt idx="2487">
                  <c:v>38.083816772779187</c:v>
                </c:pt>
                <c:pt idx="2488">
                  <c:v>38.065689624492627</c:v>
                </c:pt>
                <c:pt idx="2489">
                  <c:v>38.059647273100943</c:v>
                </c:pt>
                <c:pt idx="2490">
                  <c:v>38.047562617371433</c:v>
                </c:pt>
                <c:pt idx="2491">
                  <c:v>38.02339349411902</c:v>
                </c:pt>
                <c:pt idx="2492">
                  <c:v>37.993182442914787</c:v>
                </c:pt>
                <c:pt idx="2493">
                  <c:v>37.981098132204039</c:v>
                </c:pt>
                <c:pt idx="2494">
                  <c:v>37.962971783741772</c:v>
                </c:pt>
                <c:pt idx="2495">
                  <c:v>37.878384023327236</c:v>
                </c:pt>
                <c:pt idx="2496">
                  <c:v>37.872342158015094</c:v>
                </c:pt>
                <c:pt idx="2497">
                  <c:v>37.848174853512681</c:v>
                </c:pt>
                <c:pt idx="2498">
                  <c:v>37.824007799788923</c:v>
                </c:pt>
                <c:pt idx="2499">
                  <c:v>37.721300618742788</c:v>
                </c:pt>
                <c:pt idx="2500">
                  <c:v>37.624639172707177</c:v>
                </c:pt>
                <c:pt idx="2501">
                  <c:v>37.564227805075319</c:v>
                </c:pt>
                <c:pt idx="2502">
                  <c:v>37.521940779452336</c:v>
                </c:pt>
                <c:pt idx="2503">
                  <c:v>37.515899838420928</c:v>
                </c:pt>
                <c:pt idx="2504">
                  <c:v>37.479654521003972</c:v>
                </c:pt>
                <c:pt idx="2505">
                  <c:v>37.473613689560111</c:v>
                </c:pt>
                <c:pt idx="2506">
                  <c:v>37.443409767146044</c:v>
                </c:pt>
                <c:pt idx="2507">
                  <c:v>37.358840866046847</c:v>
                </c:pt>
                <c:pt idx="2508">
                  <c:v>37.334678886245541</c:v>
                </c:pt>
                <c:pt idx="2509">
                  <c:v>37.262194448858864</c:v>
                </c:pt>
                <c:pt idx="2510">
                  <c:v>37.262194448858864</c:v>
                </c:pt>
                <c:pt idx="2511">
                  <c:v>37.238033470335161</c:v>
                </c:pt>
                <c:pt idx="2512">
                  <c:v>37.225953074925435</c:v>
                </c:pt>
                <c:pt idx="2513">
                  <c:v>37.177632118908676</c:v>
                </c:pt>
                <c:pt idx="2514">
                  <c:v>37.159512018448979</c:v>
                </c:pt>
                <c:pt idx="2515">
                  <c:v>37.135352103429319</c:v>
                </c:pt>
                <c:pt idx="2516">
                  <c:v>37.117232331348504</c:v>
                </c:pt>
                <c:pt idx="2517">
                  <c:v>37.093072854136487</c:v>
                </c:pt>
                <c:pt idx="2518">
                  <c:v>37.087033023919901</c:v>
                </c:pt>
                <c:pt idx="2519">
                  <c:v>37.062873859389846</c:v>
                </c:pt>
                <c:pt idx="2520">
                  <c:v>36.966239702297329</c:v>
                </c:pt>
                <c:pt idx="2521">
                  <c:v>36.948121243269291</c:v>
                </c:pt>
                <c:pt idx="2522">
                  <c:v>36.942081788180438</c:v>
                </c:pt>
                <c:pt idx="2523">
                  <c:v>36.930002924881585</c:v>
                </c:pt>
                <c:pt idx="2524">
                  <c:v>36.911884747125733</c:v>
                </c:pt>
                <c:pt idx="2525">
                  <c:v>36.911884747125733</c:v>
                </c:pt>
                <c:pt idx="2526">
                  <c:v>36.833374268388908</c:v>
                </c:pt>
                <c:pt idx="2527">
                  <c:v>36.827335110147679</c:v>
                </c:pt>
                <c:pt idx="2528">
                  <c:v>36.815256840526132</c:v>
                </c:pt>
                <c:pt idx="2529">
                  <c:v>36.797139553241429</c:v>
                </c:pt>
                <c:pt idx="2530">
                  <c:v>36.706555225191913</c:v>
                </c:pt>
                <c:pt idx="2531">
                  <c:v>36.670322477721584</c:v>
                </c:pt>
                <c:pt idx="2532">
                  <c:v>36.658245020132775</c:v>
                </c:pt>
                <c:pt idx="2533">
                  <c:v>36.62805164935849</c:v>
                </c:pt>
                <c:pt idx="2534">
                  <c:v>36.622013022035027</c:v>
                </c:pt>
                <c:pt idx="2535">
                  <c:v>36.609935814216975</c:v>
                </c:pt>
                <c:pt idx="2536">
                  <c:v>36.591820119557369</c:v>
                </c:pt>
                <c:pt idx="2537">
                  <c:v>36.579743067825618</c:v>
                </c:pt>
                <c:pt idx="2538">
                  <c:v>36.573704565371202</c:v>
                </c:pt>
                <c:pt idx="2539">
                  <c:v>36.567666078524006</c:v>
                </c:pt>
                <c:pt idx="2540">
                  <c:v>36.55558915164999</c:v>
                </c:pt>
                <c:pt idx="2541">
                  <c:v>36.531435485174768</c:v>
                </c:pt>
                <c:pt idx="2542">
                  <c:v>36.513320399172152</c:v>
                </c:pt>
                <c:pt idx="2543">
                  <c:v>36.495205453606225</c:v>
                </c:pt>
                <c:pt idx="2544">
                  <c:v>36.483128901245152</c:v>
                </c:pt>
                <c:pt idx="2545">
                  <c:v>36.458975983750577</c:v>
                </c:pt>
                <c:pt idx="2546">
                  <c:v>36.410670897601463</c:v>
                </c:pt>
                <c:pt idx="2547">
                  <c:v>36.404632832030458</c:v>
                </c:pt>
                <c:pt idx="2548">
                  <c:v>36.392556747683415</c:v>
                </c:pt>
                <c:pt idx="2549">
                  <c:v>36.386518728906744</c:v>
                </c:pt>
                <c:pt idx="2550">
                  <c:v>36.356328868979439</c:v>
                </c:pt>
                <c:pt idx="2551">
                  <c:v>36.326139398950076</c:v>
                </c:pt>
                <c:pt idx="2552">
                  <c:v>36.314063720100968</c:v>
                </c:pt>
                <c:pt idx="2553">
                  <c:v>36.308025904067158</c:v>
                </c:pt>
                <c:pt idx="2554">
                  <c:v>36.308025904067158</c:v>
                </c:pt>
                <c:pt idx="2555">
                  <c:v>36.295950318779447</c:v>
                </c:pt>
                <c:pt idx="2556">
                  <c:v>36.253686261428562</c:v>
                </c:pt>
                <c:pt idx="2557">
                  <c:v>36.253686261428562</c:v>
                </c:pt>
                <c:pt idx="2558">
                  <c:v>36.23557332785753</c:v>
                </c:pt>
                <c:pt idx="2559">
                  <c:v>36.23557332785753</c:v>
                </c:pt>
                <c:pt idx="2560">
                  <c:v>36.22953571451356</c:v>
                </c:pt>
                <c:pt idx="2561">
                  <c:v>36.163122996556751</c:v>
                </c:pt>
                <c:pt idx="2562">
                  <c:v>36.157085570264059</c:v>
                </c:pt>
                <c:pt idx="2563">
                  <c:v>36.108786720976696</c:v>
                </c:pt>
                <c:pt idx="2564">
                  <c:v>36.102749434942844</c:v>
                </c:pt>
                <c:pt idx="2565">
                  <c:v>36.102749434942844</c:v>
                </c:pt>
                <c:pt idx="2566">
                  <c:v>36.096712164491741</c:v>
                </c:pt>
                <c:pt idx="2567">
                  <c:v>36.066526045966476</c:v>
                </c:pt>
                <c:pt idx="2568">
                  <c:v>36.06048886900529</c:v>
                </c:pt>
                <c:pt idx="2569">
                  <c:v>36.036340316962928</c:v>
                </c:pt>
                <c:pt idx="2570">
                  <c:v>36.01822906651492</c:v>
                </c:pt>
                <c:pt idx="2571">
                  <c:v>36.012192014189402</c:v>
                </c:pt>
                <c:pt idx="2572">
                  <c:v>36.006154977441923</c:v>
                </c:pt>
                <c:pt idx="2573">
                  <c:v>35.994080950679859</c:v>
                </c:pt>
                <c:pt idx="2574">
                  <c:v>35.988043960664648</c:v>
                </c:pt>
                <c:pt idx="2575">
                  <c:v>35.982006986226224</c:v>
                </c:pt>
                <c:pt idx="2576">
                  <c:v>35.963896156368627</c:v>
                </c:pt>
                <c:pt idx="2577">
                  <c:v>35.95785924423425</c:v>
                </c:pt>
                <c:pt idx="2578">
                  <c:v>35.909564507841289</c:v>
                </c:pt>
                <c:pt idx="2579">
                  <c:v>35.885417513400228</c:v>
                </c:pt>
                <c:pt idx="2580">
                  <c:v>35.873344109609768</c:v>
                </c:pt>
                <c:pt idx="2581">
                  <c:v>35.867307431070969</c:v>
                </c:pt>
                <c:pt idx="2582">
                  <c:v>35.861270768102706</c:v>
                </c:pt>
                <c:pt idx="2583">
                  <c:v>35.843160872617972</c:v>
                </c:pt>
                <c:pt idx="2584">
                  <c:v>35.82505111725677</c:v>
                </c:pt>
                <c:pt idx="2585">
                  <c:v>35.81901456327347</c:v>
                </c:pt>
                <c:pt idx="2586">
                  <c:v>35.77072269182981</c:v>
                </c:pt>
                <c:pt idx="2587">
                  <c:v>35.746577129690593</c:v>
                </c:pt>
                <c:pt idx="2588">
                  <c:v>35.746577129690593</c:v>
                </c:pt>
                <c:pt idx="2589">
                  <c:v>35.740540778067263</c:v>
                </c:pt>
                <c:pt idx="2590">
                  <c:v>35.686214313797933</c:v>
                </c:pt>
                <c:pt idx="2591">
                  <c:v>35.674141937363146</c:v>
                </c:pt>
                <c:pt idx="2592">
                  <c:v>35.643961268579815</c:v>
                </c:pt>
                <c:pt idx="2593">
                  <c:v>35.643961268579815</c:v>
                </c:pt>
                <c:pt idx="2594">
                  <c:v>35.637925181501267</c:v>
                </c:pt>
                <c:pt idx="2595">
                  <c:v>35.631889109981358</c:v>
                </c:pt>
                <c:pt idx="2596">
                  <c:v>35.631889109981358</c:v>
                </c:pt>
                <c:pt idx="2597">
                  <c:v>35.619817013616235</c:v>
                </c:pt>
                <c:pt idx="2598">
                  <c:v>35.619817013616235</c:v>
                </c:pt>
                <c:pt idx="2599">
                  <c:v>35.571529250438886</c:v>
                </c:pt>
                <c:pt idx="2600">
                  <c:v>35.523242482794579</c:v>
                </c:pt>
                <c:pt idx="2601">
                  <c:v>35.456849802508415</c:v>
                </c:pt>
                <c:pt idx="2602">
                  <c:v>35.432707476176908</c:v>
                </c:pt>
                <c:pt idx="2603">
                  <c:v>35.414600894683524</c:v>
                </c:pt>
                <c:pt idx="2604">
                  <c:v>35.396494453113853</c:v>
                </c:pt>
                <c:pt idx="2605">
                  <c:v>35.354246633551604</c:v>
                </c:pt>
                <c:pt idx="2606">
                  <c:v>35.342175967862666</c:v>
                </c:pt>
                <c:pt idx="2607">
                  <c:v>35.336140658333342</c:v>
                </c:pt>
                <c:pt idx="2608">
                  <c:v>35.336140658333342</c:v>
                </c:pt>
                <c:pt idx="2609">
                  <c:v>35.318034823002229</c:v>
                </c:pt>
                <c:pt idx="2610">
                  <c:v>35.318034823002229</c:v>
                </c:pt>
                <c:pt idx="2611">
                  <c:v>35.29389392681508</c:v>
                </c:pt>
                <c:pt idx="2612">
                  <c:v>35.29389392681508</c:v>
                </c:pt>
                <c:pt idx="2613">
                  <c:v>35.281823571967735</c:v>
                </c:pt>
                <c:pt idx="2614">
                  <c:v>35.22750774435886</c:v>
                </c:pt>
                <c:pt idx="2615">
                  <c:v>35.209402748173616</c:v>
                </c:pt>
                <c:pt idx="2616">
                  <c:v>35.209402748173616</c:v>
                </c:pt>
                <c:pt idx="2617">
                  <c:v>35.197332828399603</c:v>
                </c:pt>
                <c:pt idx="2618">
                  <c:v>35.082671689592978</c:v>
                </c:pt>
                <c:pt idx="2619">
                  <c:v>35.076637048131467</c:v>
                </c:pt>
                <c:pt idx="2620">
                  <c:v>35.064567811796934</c:v>
                </c:pt>
                <c:pt idx="2621">
                  <c:v>35.05853321692328</c:v>
                </c:pt>
                <c:pt idx="2622">
                  <c:v>35.052498637578282</c:v>
                </c:pt>
                <c:pt idx="2623">
                  <c:v>35.046464073761634</c:v>
                </c:pt>
                <c:pt idx="2624">
                  <c:v>35.022325973772269</c:v>
                </c:pt>
                <c:pt idx="2625">
                  <c:v>34.998188122211523</c:v>
                </c:pt>
                <c:pt idx="2626">
                  <c:v>34.986119289585638</c:v>
                </c:pt>
                <c:pt idx="2627">
                  <c:v>34.986119289585638</c:v>
                </c:pt>
                <c:pt idx="2628">
                  <c:v>34.955947479701514</c:v>
                </c:pt>
                <c:pt idx="2629">
                  <c:v>34.949913164296014</c:v>
                </c:pt>
                <c:pt idx="2630">
                  <c:v>34.943878864413549</c:v>
                </c:pt>
                <c:pt idx="2631">
                  <c:v>34.937844580053827</c:v>
                </c:pt>
                <c:pt idx="2632">
                  <c:v>34.93181031121653</c:v>
                </c:pt>
                <c:pt idx="2633">
                  <c:v>34.925776057901331</c:v>
                </c:pt>
                <c:pt idx="2634">
                  <c:v>34.919741820107937</c:v>
                </c:pt>
                <c:pt idx="2635">
                  <c:v>34.907673391085311</c:v>
                </c:pt>
                <c:pt idx="2636">
                  <c:v>34.907673391085311</c:v>
                </c:pt>
                <c:pt idx="2637">
                  <c:v>34.901639199855445</c:v>
                </c:pt>
                <c:pt idx="2638">
                  <c:v>34.889570863957061</c:v>
                </c:pt>
                <c:pt idx="2639">
                  <c:v>34.871468476508163</c:v>
                </c:pt>
                <c:pt idx="2640">
                  <c:v>34.847332177174088</c:v>
                </c:pt>
                <c:pt idx="2641">
                  <c:v>34.841298141135717</c:v>
                </c:pt>
                <c:pt idx="2642">
                  <c:v>34.841298141135717</c:v>
                </c:pt>
                <c:pt idx="2643">
                  <c:v>34.805094250760732</c:v>
                </c:pt>
                <c:pt idx="2644">
                  <c:v>34.786992515037575</c:v>
                </c:pt>
                <c:pt idx="2645">
                  <c:v>34.786992515037575</c:v>
                </c:pt>
                <c:pt idx="2646">
                  <c:v>34.768890918946106</c:v>
                </c:pt>
                <c:pt idx="2647">
                  <c:v>34.76285708461009</c:v>
                </c:pt>
                <c:pt idx="2648">
                  <c:v>34.744755674681102</c:v>
                </c:pt>
                <c:pt idx="2649">
                  <c:v>34.696485930728784</c:v>
                </c:pt>
                <c:pt idx="2650">
                  <c:v>34.678385032669546</c:v>
                </c:pt>
                <c:pt idx="2651">
                  <c:v>34.678385032669546</c:v>
                </c:pt>
                <c:pt idx="2652">
                  <c:v>34.666317844842368</c:v>
                </c:pt>
                <c:pt idx="2653">
                  <c:v>34.624083175945515</c:v>
                </c:pt>
                <c:pt idx="2654">
                  <c:v>34.618049713844783</c:v>
                </c:pt>
                <c:pt idx="2655">
                  <c:v>34.618049713844783</c:v>
                </c:pt>
                <c:pt idx="2656">
                  <c:v>34.599949420576777</c:v>
                </c:pt>
                <c:pt idx="2657">
                  <c:v>34.599949420576777</c:v>
                </c:pt>
                <c:pt idx="2658">
                  <c:v>34.593916020497815</c:v>
                </c:pt>
                <c:pt idx="2659">
                  <c:v>34.575815913287656</c:v>
                </c:pt>
                <c:pt idx="2660">
                  <c:v>34.569782575225489</c:v>
                </c:pt>
                <c:pt idx="2661">
                  <c:v>34.557715945611093</c:v>
                </c:pt>
                <c:pt idx="2662">
                  <c:v>34.551682654058254</c:v>
                </c:pt>
                <c:pt idx="2663">
                  <c:v>34.51548323028252</c:v>
                </c:pt>
                <c:pt idx="2664">
                  <c:v>34.509450047240556</c:v>
                </c:pt>
                <c:pt idx="2665">
                  <c:v>34.467218199937967</c:v>
                </c:pt>
                <c:pt idx="2666">
                  <c:v>34.461185140889754</c:v>
                </c:pt>
                <c:pt idx="2667">
                  <c:v>34.461185140889754</c:v>
                </c:pt>
                <c:pt idx="2668">
                  <c:v>34.44308605673077</c:v>
                </c:pt>
                <c:pt idx="2669">
                  <c:v>34.431020078109739</c:v>
                </c:pt>
                <c:pt idx="2670">
                  <c:v>34.400855402736312</c:v>
                </c:pt>
                <c:pt idx="2671">
                  <c:v>34.400855402736312</c:v>
                </c:pt>
                <c:pt idx="2672">
                  <c:v>34.388789641052092</c:v>
                </c:pt>
                <c:pt idx="2673">
                  <c:v>34.376723941344203</c:v>
                </c:pt>
                <c:pt idx="2674">
                  <c:v>34.370691114730619</c:v>
                </c:pt>
                <c:pt idx="2675">
                  <c:v>34.34655996320469</c:v>
                </c:pt>
                <c:pt idx="2676">
                  <c:v>34.310363700666883</c:v>
                </c:pt>
                <c:pt idx="2677">
                  <c:v>34.310363700666883</c:v>
                </c:pt>
                <c:pt idx="2678">
                  <c:v>34.286233168780029</c:v>
                </c:pt>
                <c:pt idx="2679">
                  <c:v>34.244005334284914</c:v>
                </c:pt>
                <c:pt idx="2680">
                  <c:v>34.237972848448884</c:v>
                </c:pt>
                <c:pt idx="2681">
                  <c:v>34.20177825863442</c:v>
                </c:pt>
                <c:pt idx="2682">
                  <c:v>34.189713519241849</c:v>
                </c:pt>
                <c:pt idx="2683">
                  <c:v>34.18368117277145</c:v>
                </c:pt>
                <c:pt idx="2684">
                  <c:v>34.165584226260144</c:v>
                </c:pt>
                <c:pt idx="2685">
                  <c:v>34.141455180999806</c:v>
                </c:pt>
                <c:pt idx="2686">
                  <c:v>34.129390751258939</c:v>
                </c:pt>
                <c:pt idx="2687">
                  <c:v>34.123358559609734</c:v>
                </c:pt>
                <c:pt idx="2688">
                  <c:v>34.111294222752264</c:v>
                </c:pt>
                <c:pt idx="2689">
                  <c:v>34.050973467202546</c:v>
                </c:pt>
                <c:pt idx="2690">
                  <c:v>34.044941476774454</c:v>
                </c:pt>
                <c:pt idx="2691">
                  <c:v>34.038909501822744</c:v>
                </c:pt>
                <c:pt idx="2692">
                  <c:v>34.014781756773402</c:v>
                </c:pt>
                <c:pt idx="2693">
                  <c:v>33.978590603437787</c:v>
                </c:pt>
                <c:pt idx="2694">
                  <c:v>33.924304917838064</c:v>
                </c:pt>
                <c:pt idx="2695">
                  <c:v>33.924304917838064</c:v>
                </c:pt>
                <c:pt idx="2696">
                  <c:v>33.888115156942931</c:v>
                </c:pt>
                <c:pt idx="2697">
                  <c:v>33.888115156942931</c:v>
                </c:pt>
                <c:pt idx="2698">
                  <c:v>33.870020485321632</c:v>
                </c:pt>
                <c:pt idx="2699">
                  <c:v>33.839863008629415</c:v>
                </c:pt>
                <c:pt idx="2700">
                  <c:v>33.803674546967393</c:v>
                </c:pt>
                <c:pt idx="2701">
                  <c:v>33.761455378633777</c:v>
                </c:pt>
                <c:pt idx="2702">
                  <c:v>33.707174704010065</c:v>
                </c:pt>
                <c:pt idx="2703">
                  <c:v>33.701143595239884</c:v>
                </c:pt>
                <c:pt idx="2704">
                  <c:v>33.695112501928385</c:v>
                </c:pt>
                <c:pt idx="2705">
                  <c:v>33.677019314742907</c:v>
                </c:pt>
                <c:pt idx="2706">
                  <c:v>33.67098828326305</c:v>
                </c:pt>
                <c:pt idx="2707">
                  <c:v>33.664957267240332</c:v>
                </c:pt>
                <c:pt idx="2708">
                  <c:v>33.628771495686522</c:v>
                </c:pt>
                <c:pt idx="2709">
                  <c:v>33.550370899252286</c:v>
                </c:pt>
                <c:pt idx="2710">
                  <c:v>33.538309500812737</c:v>
                </c:pt>
                <c:pt idx="2711">
                  <c:v>33.514186889334979</c:v>
                </c:pt>
                <c:pt idx="2712">
                  <c:v>33.465942407915414</c:v>
                </c:pt>
                <c:pt idx="2713">
                  <c:v>33.459911917250913</c:v>
                </c:pt>
                <c:pt idx="2714">
                  <c:v>33.375486669667616</c:v>
                </c:pt>
                <c:pt idx="2715">
                  <c:v>33.351365726305652</c:v>
                </c:pt>
                <c:pt idx="2716">
                  <c:v>33.297094506992991</c:v>
                </c:pt>
                <c:pt idx="2717">
                  <c:v>33.285034405859811</c:v>
                </c:pt>
                <c:pt idx="2718">
                  <c:v>33.248854472945851</c:v>
                </c:pt>
                <c:pt idx="2719">
                  <c:v>33.236794618794811</c:v>
                </c:pt>
                <c:pt idx="2720">
                  <c:v>33.176496274080279</c:v>
                </c:pt>
                <c:pt idx="2721">
                  <c:v>33.164436790328189</c:v>
                </c:pt>
                <c:pt idx="2722">
                  <c:v>33.134288350987205</c:v>
                </c:pt>
                <c:pt idx="2723">
                  <c:v>33.128258709408982</c:v>
                </c:pt>
                <c:pt idx="2724">
                  <c:v>33.11016987724868</c:v>
                </c:pt>
                <c:pt idx="2725">
                  <c:v>33.013698450631161</c:v>
                </c:pt>
                <c:pt idx="2726">
                  <c:v>33.007669117579546</c:v>
                </c:pt>
                <c:pt idx="2727">
                  <c:v>32.977522683661576</c:v>
                </c:pt>
                <c:pt idx="2728">
                  <c:v>32.856940802988213</c:v>
                </c:pt>
                <c:pt idx="2729">
                  <c:v>32.85091187083637</c:v>
                </c:pt>
                <c:pt idx="2730">
                  <c:v>32.838854052777513</c:v>
                </c:pt>
                <c:pt idx="2731">
                  <c:v>32.808709777377551</c:v>
                </c:pt>
                <c:pt idx="2732">
                  <c:v>32.78459463449142</c:v>
                </c:pt>
                <c:pt idx="2733">
                  <c:v>32.75445105264366</c:v>
                </c:pt>
                <c:pt idx="2734">
                  <c:v>32.736365088458776</c:v>
                </c:pt>
                <c:pt idx="2735">
                  <c:v>32.730336464549261</c:v>
                </c:pt>
                <c:pt idx="2736">
                  <c:v>32.700193576128633</c:v>
                </c:pt>
                <c:pt idx="2737">
                  <c:v>32.694165044667727</c:v>
                </c:pt>
                <c:pt idx="2738">
                  <c:v>32.670051072891276</c:v>
                </c:pt>
                <c:pt idx="2739">
                  <c:v>32.664022618462397</c:v>
                </c:pt>
                <c:pt idx="2740">
                  <c:v>32.639908954798607</c:v>
                </c:pt>
                <c:pt idx="2741">
                  <c:v>32.633880577394038</c:v>
                </c:pt>
                <c:pt idx="2742">
                  <c:v>32.627852215393418</c:v>
                </c:pt>
                <c:pt idx="2743">
                  <c:v>32.621823868796405</c:v>
                </c:pt>
                <c:pt idx="2744">
                  <c:v>32.609767221812049</c:v>
                </c:pt>
                <c:pt idx="2745">
                  <c:v>32.591682366855011</c:v>
                </c:pt>
                <c:pt idx="2746">
                  <c:v>32.591682366855011</c:v>
                </c:pt>
                <c:pt idx="2747">
                  <c:v>32.585654112673289</c:v>
                </c:pt>
                <c:pt idx="2748">
                  <c:v>32.561541249958012</c:v>
                </c:pt>
                <c:pt idx="2749">
                  <c:v>32.543456764625077</c:v>
                </c:pt>
                <c:pt idx="2750">
                  <c:v>32.537428633646464</c:v>
                </c:pt>
                <c:pt idx="2751">
                  <c:v>32.537428633646464</c:v>
                </c:pt>
                <c:pt idx="2752">
                  <c:v>32.519344333103383</c:v>
                </c:pt>
                <c:pt idx="2753">
                  <c:v>32.495232147950865</c:v>
                </c:pt>
                <c:pt idx="2754">
                  <c:v>32.4892041401556</c:v>
                </c:pt>
                <c:pt idx="2755">
                  <c:v>32.471120209147792</c:v>
                </c:pt>
                <c:pt idx="2756">
                  <c:v>32.44700851667443</c:v>
                </c:pt>
                <c:pt idx="2757">
                  <c:v>32.440980632042795</c:v>
                </c:pt>
                <c:pt idx="2758">
                  <c:v>32.416869247453832</c:v>
                </c:pt>
                <c:pt idx="2759">
                  <c:v>32.398785870637909</c:v>
                </c:pt>
                <c:pt idx="2760">
                  <c:v>32.362619532579245</c:v>
                </c:pt>
                <c:pt idx="2761">
                  <c:v>32.302343533653222</c:v>
                </c:pt>
                <c:pt idx="2762">
                  <c:v>32.28426103403546</c:v>
                </c:pt>
                <c:pt idx="2763">
                  <c:v>32.242069073424773</c:v>
                </c:pt>
                <c:pt idx="2764">
                  <c:v>32.242069073424773</c:v>
                </c:pt>
                <c:pt idx="2765">
                  <c:v>32.205905135734369</c:v>
                </c:pt>
                <c:pt idx="2766">
                  <c:v>32.139606021475331</c:v>
                </c:pt>
                <c:pt idx="2767">
                  <c:v>32.115497714035186</c:v>
                </c:pt>
                <c:pt idx="2768">
                  <c:v>32.115497714035186</c:v>
                </c:pt>
                <c:pt idx="2769">
                  <c:v>32.109470675619491</c:v>
                </c:pt>
                <c:pt idx="2770">
                  <c:v>32.091389652633886</c:v>
                </c:pt>
                <c:pt idx="2771">
                  <c:v>32.079335714191636</c:v>
                </c:pt>
                <c:pt idx="2772">
                  <c:v>32.061254921844352</c:v>
                </c:pt>
                <c:pt idx="2773">
                  <c:v>32.055228021811644</c:v>
                </c:pt>
                <c:pt idx="2774">
                  <c:v>32.037147413958394</c:v>
                </c:pt>
                <c:pt idx="2775">
                  <c:v>32.037147413958394</c:v>
                </c:pt>
                <c:pt idx="2776">
                  <c:v>32.025093752257199</c:v>
                </c:pt>
                <c:pt idx="2777">
                  <c:v>32.019066944465969</c:v>
                </c:pt>
                <c:pt idx="2778">
                  <c:v>31.98290642053038</c:v>
                </c:pt>
                <c:pt idx="2779">
                  <c:v>31.976879720340197</c:v>
                </c:pt>
                <c:pt idx="2780">
                  <c:v>31.934693249361498</c:v>
                </c:pt>
                <c:pt idx="2781">
                  <c:v>31.934693249361498</c:v>
                </c:pt>
                <c:pt idx="2782">
                  <c:v>31.91661356375684</c:v>
                </c:pt>
                <c:pt idx="2783">
                  <c:v>31.856348943900649</c:v>
                </c:pt>
                <c:pt idx="2784">
                  <c:v>31.80813835425257</c:v>
                </c:pt>
                <c:pt idx="2785">
                  <c:v>31.759928747755584</c:v>
                </c:pt>
                <c:pt idx="2786">
                  <c:v>31.747876499730253</c:v>
                </c:pt>
                <c:pt idx="2787">
                  <c:v>31.693642143834509</c:v>
                </c:pt>
                <c:pt idx="2788">
                  <c:v>31.657486597599814</c:v>
                </c:pt>
                <c:pt idx="2789">
                  <c:v>31.645434871690608</c:v>
                </c:pt>
                <c:pt idx="2790">
                  <c:v>31.645434871690608</c:v>
                </c:pt>
                <c:pt idx="2791">
                  <c:v>31.603254314625524</c:v>
                </c:pt>
                <c:pt idx="2792">
                  <c:v>31.597228582166689</c:v>
                </c:pt>
                <c:pt idx="2793">
                  <c:v>31.567100150131068</c:v>
                </c:pt>
                <c:pt idx="2794">
                  <c:v>31.536972101831537</c:v>
                </c:pt>
                <c:pt idx="2795">
                  <c:v>31.476717156287215</c:v>
                </c:pt>
                <c:pt idx="2796">
                  <c:v>31.464666351326233</c:v>
                </c:pt>
                <c:pt idx="2797">
                  <c:v>31.392362810389137</c:v>
                </c:pt>
                <c:pt idx="2798">
                  <c:v>31.386337615031877</c:v>
                </c:pt>
                <c:pt idx="2799">
                  <c:v>31.380312435014844</c:v>
                </c:pt>
                <c:pt idx="2800">
                  <c:v>31.374287270337735</c:v>
                </c:pt>
                <c:pt idx="2801">
                  <c:v>31.35018676502245</c:v>
                </c:pt>
                <c:pt idx="2802">
                  <c:v>31.308011471236977</c:v>
                </c:pt>
                <c:pt idx="2803">
                  <c:v>31.277886721483686</c:v>
                </c:pt>
                <c:pt idx="2804">
                  <c:v>31.271861817538383</c:v>
                </c:pt>
                <c:pt idx="2805">
                  <c:v>31.25378719770768</c:v>
                </c:pt>
                <c:pt idx="2806">
                  <c:v>31.247762355098157</c:v>
                </c:pt>
                <c:pt idx="2807">
                  <c:v>31.241737527821801</c:v>
                </c:pt>
                <c:pt idx="2808">
                  <c:v>31.193539461568591</c:v>
                </c:pt>
                <c:pt idx="2809">
                  <c:v>31.175465439683947</c:v>
                </c:pt>
                <c:pt idx="2810">
                  <c:v>31.151366958449284</c:v>
                </c:pt>
                <c:pt idx="2811">
                  <c:v>31.133293258471209</c:v>
                </c:pt>
                <c:pt idx="2812">
                  <c:v>31.11521969643929</c:v>
                </c:pt>
                <c:pt idx="2813">
                  <c:v>31.04292682760769</c:v>
                </c:pt>
                <c:pt idx="2814">
                  <c:v>31.024853955182433</c:v>
                </c:pt>
                <c:pt idx="2815">
                  <c:v>30.994732807572952</c:v>
                </c:pt>
                <c:pt idx="2816">
                  <c:v>30.988708624013189</c:v>
                </c:pt>
                <c:pt idx="2817">
                  <c:v>30.940515707029206</c:v>
                </c:pt>
                <c:pt idx="2818">
                  <c:v>30.934491661338384</c:v>
                </c:pt>
                <c:pt idx="2819">
                  <c:v>30.922443615908147</c:v>
                </c:pt>
                <c:pt idx="2820">
                  <c:v>30.898347708844739</c:v>
                </c:pt>
                <c:pt idx="2821">
                  <c:v>30.801966530859463</c:v>
                </c:pt>
                <c:pt idx="2822">
                  <c:v>30.777871848832255</c:v>
                </c:pt>
                <c:pt idx="2823">
                  <c:v>30.753777411753507</c:v>
                </c:pt>
                <c:pt idx="2824">
                  <c:v>30.70558927236306</c:v>
                </c:pt>
                <c:pt idx="2825">
                  <c:v>30.699565823817696</c:v>
                </c:pt>
                <c:pt idx="2826">
                  <c:v>30.609215932102011</c:v>
                </c:pt>
                <c:pt idx="2827">
                  <c:v>30.561030730918169</c:v>
                </c:pt>
                <c:pt idx="2828">
                  <c:v>30.542961532904023</c:v>
                </c:pt>
                <c:pt idx="2829">
                  <c:v>30.530915477381839</c:v>
                </c:pt>
                <c:pt idx="2830">
                  <c:v>30.530915477381839</c:v>
                </c:pt>
                <c:pt idx="2831">
                  <c:v>30.512846508823337</c:v>
                </c:pt>
                <c:pt idx="2832">
                  <c:v>30.500800606263947</c:v>
                </c:pt>
                <c:pt idx="2833">
                  <c:v>30.488754764885378</c:v>
                </c:pt>
                <c:pt idx="2834">
                  <c:v>30.476708984685214</c:v>
                </c:pt>
                <c:pt idx="2835">
                  <c:v>30.464663265660977</c:v>
                </c:pt>
                <c:pt idx="2836">
                  <c:v>30.458640429089083</c:v>
                </c:pt>
                <c:pt idx="2837">
                  <c:v>30.458640429089083</c:v>
                </c:pt>
                <c:pt idx="2838">
                  <c:v>30.428526475619503</c:v>
                </c:pt>
                <c:pt idx="2839">
                  <c:v>30.422503730801427</c:v>
                </c:pt>
                <c:pt idx="2840">
                  <c:v>30.380344945212396</c:v>
                </c:pt>
                <c:pt idx="2841">
                  <c:v>30.356254546956933</c:v>
                </c:pt>
                <c:pt idx="2842">
                  <c:v>30.344209439557673</c:v>
                </c:pt>
                <c:pt idx="2843">
                  <c:v>30.320119408203851</c:v>
                </c:pt>
                <c:pt idx="2844">
                  <c:v>30.290007212945223</c:v>
                </c:pt>
                <c:pt idx="2845">
                  <c:v>30.103320129624016</c:v>
                </c:pt>
                <c:pt idx="2846">
                  <c:v>30.085254416862572</c:v>
                </c:pt>
                <c:pt idx="2847">
                  <c:v>30.073210684726117</c:v>
                </c:pt>
                <c:pt idx="2848">
                  <c:v>30.055145201072115</c:v>
                </c:pt>
                <c:pt idx="2849">
                  <c:v>30.043101621666338</c:v>
                </c:pt>
                <c:pt idx="2850">
                  <c:v>30.0370798548716</c:v>
                </c:pt>
                <c:pt idx="2851">
                  <c:v>30.012992940406537</c:v>
                </c:pt>
                <c:pt idx="2852">
                  <c:v>30.006971249967222</c:v>
                </c:pt>
                <c:pt idx="2853">
                  <c:v>29.994927914898785</c:v>
                </c:pt>
                <c:pt idx="2854">
                  <c:v>29.970841427994191</c:v>
                </c:pt>
                <c:pt idx="2855">
                  <c:v>29.958798276153153</c:v>
                </c:pt>
                <c:pt idx="2856">
                  <c:v>29.95277672313437</c:v>
                </c:pt>
                <c:pt idx="2857">
                  <c:v>29.934712155681371</c:v>
                </c:pt>
                <c:pt idx="2858">
                  <c:v>29.928690663730464</c:v>
                </c:pt>
                <c:pt idx="2859">
                  <c:v>29.922669187045759</c:v>
                </c:pt>
                <c:pt idx="2860">
                  <c:v>29.922669187045759</c:v>
                </c:pt>
                <c:pt idx="2861">
                  <c:v>29.898583432962887</c:v>
                </c:pt>
                <c:pt idx="2862">
                  <c:v>29.886540647510753</c:v>
                </c:pt>
                <c:pt idx="2863">
                  <c:v>29.862455259772883</c:v>
                </c:pt>
                <c:pt idx="2864">
                  <c:v>29.790200561714919</c:v>
                </c:pt>
                <c:pt idx="2865">
                  <c:v>29.790200561714919</c:v>
                </c:pt>
                <c:pt idx="2866">
                  <c:v>29.77815832568152</c:v>
                </c:pt>
                <c:pt idx="2867">
                  <c:v>29.748053002617912</c:v>
                </c:pt>
                <c:pt idx="2868">
                  <c:v>29.748053002617912</c:v>
                </c:pt>
                <c:pt idx="2869">
                  <c:v>29.736010980194024</c:v>
                </c:pt>
                <c:pt idx="2870">
                  <c:v>29.68182263444568</c:v>
                </c:pt>
                <c:pt idx="2871">
                  <c:v>29.663760127107302</c:v>
                </c:pt>
                <c:pt idx="2872">
                  <c:v>29.627635524247808</c:v>
                </c:pt>
                <c:pt idx="2873">
                  <c:v>29.61559411197231</c:v>
                </c:pt>
                <c:pt idx="2874">
                  <c:v>29.61559411197231</c:v>
                </c:pt>
                <c:pt idx="2875">
                  <c:v>29.609573428710249</c:v>
                </c:pt>
                <c:pt idx="2876">
                  <c:v>29.609573428710249</c:v>
                </c:pt>
                <c:pt idx="2877">
                  <c:v>29.609573428710249</c:v>
                </c:pt>
                <c:pt idx="2878">
                  <c:v>29.60355276069825</c:v>
                </c:pt>
                <c:pt idx="2879">
                  <c:v>29.60355276069825</c:v>
                </c:pt>
                <c:pt idx="2880">
                  <c:v>29.561408511590187</c:v>
                </c:pt>
                <c:pt idx="2881">
                  <c:v>29.555387965567665</c:v>
                </c:pt>
                <c:pt idx="2882">
                  <c:v>29.543346919264255</c:v>
                </c:pt>
                <c:pt idx="2883">
                  <c:v>29.525285464158689</c:v>
                </c:pt>
                <c:pt idx="2884">
                  <c:v>29.507224146265248</c:v>
                </c:pt>
                <c:pt idx="2885">
                  <c:v>29.47712225466972</c:v>
                </c:pt>
                <c:pt idx="2886">
                  <c:v>29.459061302635142</c:v>
                </c:pt>
                <c:pt idx="2887">
                  <c:v>29.434980246648522</c:v>
                </c:pt>
                <c:pt idx="2888">
                  <c:v>29.392838985447497</c:v>
                </c:pt>
                <c:pt idx="2889">
                  <c:v>29.380798762260806</c:v>
                </c:pt>
                <c:pt idx="2890">
                  <c:v>29.374778673525341</c:v>
                </c:pt>
                <c:pt idx="2891">
                  <c:v>29.344678458414748</c:v>
                </c:pt>
                <c:pt idx="2892">
                  <c:v>29.296518906528586</c:v>
                </c:pt>
                <c:pt idx="2893">
                  <c:v>29.284479170905445</c:v>
                </c:pt>
                <c:pt idx="2894">
                  <c:v>29.260399882460241</c:v>
                </c:pt>
                <c:pt idx="2895">
                  <c:v>29.260399882460241</c:v>
                </c:pt>
                <c:pt idx="2896">
                  <c:v>29.224281406758607</c:v>
                </c:pt>
                <c:pt idx="2897">
                  <c:v>29.224281406758607</c:v>
                </c:pt>
                <c:pt idx="2898">
                  <c:v>29.206222374524774</c:v>
                </c:pt>
                <c:pt idx="2899">
                  <c:v>29.206222374524774</c:v>
                </c:pt>
                <c:pt idx="2900">
                  <c:v>29.200202727573245</c:v>
                </c:pt>
                <c:pt idx="2901">
                  <c:v>29.146026590294628</c:v>
                </c:pt>
                <c:pt idx="2902">
                  <c:v>29.127968151958761</c:v>
                </c:pt>
                <c:pt idx="2903">
                  <c:v>29.127968151958761</c:v>
                </c:pt>
                <c:pt idx="2904">
                  <c:v>29.097871059242706</c:v>
                </c:pt>
                <c:pt idx="2905">
                  <c:v>29.091851686373317</c:v>
                </c:pt>
                <c:pt idx="2906">
                  <c:v>29.067774347131706</c:v>
                </c:pt>
                <c:pt idx="2907">
                  <c:v>29.037678015587815</c:v>
                </c:pt>
                <c:pt idx="2908">
                  <c:v>29.025639589520541</c:v>
                </c:pt>
                <c:pt idx="2909">
                  <c:v>29.019620399317891</c:v>
                </c:pt>
                <c:pt idx="2910">
                  <c:v>28.995543790706797</c:v>
                </c:pt>
                <c:pt idx="2911">
                  <c:v>28.977486494049447</c:v>
                </c:pt>
                <c:pt idx="2912">
                  <c:v>28.953410311558699</c:v>
                </c:pt>
                <c:pt idx="2913">
                  <c:v>28.92933437253857</c:v>
                </c:pt>
                <c:pt idx="2914">
                  <c:v>28.917296494323914</c:v>
                </c:pt>
                <c:pt idx="2915">
                  <c:v>28.899239791114368</c:v>
                </c:pt>
                <c:pt idx="2916">
                  <c:v>28.875164399832101</c:v>
                </c:pt>
                <c:pt idx="2917">
                  <c:v>28.869145590044713</c:v>
                </c:pt>
                <c:pt idx="2918">
                  <c:v>28.863126795469988</c:v>
                </c:pt>
                <c:pt idx="2919">
                  <c:v>28.796921059097048</c:v>
                </c:pt>
                <c:pt idx="2920">
                  <c:v>28.760809614943209</c:v>
                </c:pt>
                <c:pt idx="2921">
                  <c:v>28.754791094144547</c:v>
                </c:pt>
                <c:pt idx="2922">
                  <c:v>28.748772588552789</c:v>
                </c:pt>
                <c:pt idx="2923">
                  <c:v>28.742754098167623</c:v>
                </c:pt>
                <c:pt idx="2924">
                  <c:v>28.73673562298875</c:v>
                </c:pt>
                <c:pt idx="2925">
                  <c:v>28.712661874330117</c:v>
                </c:pt>
                <c:pt idx="2926">
                  <c:v>28.694606722487347</c:v>
                </c:pt>
                <c:pt idx="2927">
                  <c:v>28.658496829298009</c:v>
                </c:pt>
                <c:pt idx="2928">
                  <c:v>28.658496829298009</c:v>
                </c:pt>
                <c:pt idx="2929">
                  <c:v>28.658496829298009</c:v>
                </c:pt>
                <c:pt idx="2930">
                  <c:v>28.658496829298009</c:v>
                </c:pt>
                <c:pt idx="2931">
                  <c:v>28.658496829298009</c:v>
                </c:pt>
                <c:pt idx="2932">
                  <c:v>28.652478566975386</c:v>
                </c:pt>
                <c:pt idx="2933">
                  <c:v>28.646460319854508</c:v>
                </c:pt>
                <c:pt idx="2934">
                  <c:v>28.64044208793506</c:v>
                </c:pt>
                <c:pt idx="2935">
                  <c:v>28.604333015631696</c:v>
                </c:pt>
                <c:pt idx="2936">
                  <c:v>28.47193776474478</c:v>
                </c:pt>
                <c:pt idx="2937">
                  <c:v>28.441848960617595</c:v>
                </c:pt>
                <c:pt idx="2938">
                  <c:v>28.435831245366781</c:v>
                </c:pt>
                <c:pt idx="2939">
                  <c:v>28.327514968191117</c:v>
                </c:pt>
                <c:pt idx="2940">
                  <c:v>28.321497541514351</c:v>
                </c:pt>
                <c:pt idx="2941">
                  <c:v>28.315480130022657</c:v>
                </c:pt>
                <c:pt idx="2942">
                  <c:v>28.315480130022657</c:v>
                </c:pt>
                <c:pt idx="2943">
                  <c:v>28.303445352593304</c:v>
                </c:pt>
                <c:pt idx="2944">
                  <c:v>28.285393300329794</c:v>
                </c:pt>
                <c:pt idx="2945">
                  <c:v>28.267341384715657</c:v>
                </c:pt>
                <c:pt idx="2946">
                  <c:v>28.213186457687716</c:v>
                </c:pt>
                <c:pt idx="2947">
                  <c:v>28.207169319475693</c:v>
                </c:pt>
                <c:pt idx="2948">
                  <c:v>28.189117995914376</c:v>
                </c:pt>
                <c:pt idx="2949">
                  <c:v>28.165049776995769</c:v>
                </c:pt>
                <c:pt idx="2950">
                  <c:v>28.159032760209904</c:v>
                </c:pt>
                <c:pt idx="2951">
                  <c:v>28.134964844832474</c:v>
                </c:pt>
                <c:pt idx="2952">
                  <c:v>28.128947903928125</c:v>
                </c:pt>
                <c:pt idx="2953">
                  <c:v>28.104880292061623</c:v>
                </c:pt>
                <c:pt idx="2954">
                  <c:v>28.098863427031219</c:v>
                </c:pt>
                <c:pt idx="2955">
                  <c:v>28.092846577174701</c:v>
                </c:pt>
                <c:pt idx="2956">
                  <c:v>28.086829742491762</c:v>
                </c:pt>
                <c:pt idx="2957">
                  <c:v>28.068779329481398</c:v>
                </c:pt>
                <c:pt idx="2958">
                  <c:v>28.062762555489748</c:v>
                </c:pt>
                <c:pt idx="2959">
                  <c:v>28.056745796670175</c:v>
                </c:pt>
                <c:pt idx="2960">
                  <c:v>28.026662230142737</c:v>
                </c:pt>
                <c:pt idx="2961">
                  <c:v>27.972512766093942</c:v>
                </c:pt>
                <c:pt idx="2962">
                  <c:v>27.906331756218535</c:v>
                </c:pt>
                <c:pt idx="2963">
                  <c:v>27.882266389393056</c:v>
                </c:pt>
                <c:pt idx="2964">
                  <c:v>27.882266389393056</c:v>
                </c:pt>
                <c:pt idx="2965">
                  <c:v>27.864217523486499</c:v>
                </c:pt>
                <c:pt idx="2966">
                  <c:v>27.828120201041742</c:v>
                </c:pt>
                <c:pt idx="2967">
                  <c:v>27.822104033697023</c:v>
                </c:pt>
                <c:pt idx="2968">
                  <c:v>27.792023424367063</c:v>
                </c:pt>
                <c:pt idx="2969">
                  <c:v>27.767959209757322</c:v>
                </c:pt>
                <c:pt idx="2970">
                  <c:v>27.743895237663743</c:v>
                </c:pt>
                <c:pt idx="2971">
                  <c:v>27.677720564722495</c:v>
                </c:pt>
                <c:pt idx="2972">
                  <c:v>27.671704776286621</c:v>
                </c:pt>
                <c:pt idx="2973">
                  <c:v>27.659673244871851</c:v>
                </c:pt>
                <c:pt idx="2974">
                  <c:v>27.647641774064379</c:v>
                </c:pt>
                <c:pt idx="2975">
                  <c:v>27.617563362186779</c:v>
                </c:pt>
                <c:pt idx="2976">
                  <c:v>27.617563362186779</c:v>
                </c:pt>
                <c:pt idx="2977">
                  <c:v>27.605532103485828</c:v>
                </c:pt>
                <c:pt idx="2978">
                  <c:v>27.605532103485828</c:v>
                </c:pt>
                <c:pt idx="2979">
                  <c:v>27.569438690951923</c:v>
                </c:pt>
                <c:pt idx="2980">
                  <c:v>27.551392189177555</c:v>
                </c:pt>
                <c:pt idx="2981">
                  <c:v>27.533345823720712</c:v>
                </c:pt>
                <c:pt idx="2982">
                  <c:v>27.527330398859807</c:v>
                </c:pt>
                <c:pt idx="2983">
                  <c:v>27.485222848881758</c:v>
                </c:pt>
                <c:pt idx="2984">
                  <c:v>27.485222848881758</c:v>
                </c:pt>
                <c:pt idx="2985">
                  <c:v>27.485222848881758</c:v>
                </c:pt>
                <c:pt idx="2986">
                  <c:v>27.425070493191573</c:v>
                </c:pt>
                <c:pt idx="2987">
                  <c:v>27.407025081729358</c:v>
                </c:pt>
                <c:pt idx="2988">
                  <c:v>27.364919651507122</c:v>
                </c:pt>
                <c:pt idx="2989">
                  <c:v>27.340859738687399</c:v>
                </c:pt>
                <c:pt idx="2990">
                  <c:v>27.322814962999949</c:v>
                </c:pt>
                <c:pt idx="2991">
                  <c:v>27.322814962999949</c:v>
                </c:pt>
                <c:pt idx="2992">
                  <c:v>27.316800068041061</c:v>
                </c:pt>
                <c:pt idx="2993">
                  <c:v>27.316800068041061</c:v>
                </c:pt>
                <c:pt idx="2994">
                  <c:v>27.304770323526878</c:v>
                </c:pt>
                <c:pt idx="2995">
                  <c:v>27.298755473970978</c:v>
                </c:pt>
                <c:pt idx="2996">
                  <c:v>27.280711016104433</c:v>
                </c:pt>
                <c:pt idx="2997">
                  <c:v>27.256651950807147</c:v>
                </c:pt>
                <c:pt idx="2998">
                  <c:v>27.256651950807147</c:v>
                </c:pt>
                <c:pt idx="2999">
                  <c:v>27.232593127615718</c:v>
                </c:pt>
                <c:pt idx="3000">
                  <c:v>27.220563806803678</c:v>
                </c:pt>
                <c:pt idx="3001">
                  <c:v>27.196505346734895</c:v>
                </c:pt>
                <c:pt idx="3002">
                  <c:v>27.190490769539959</c:v>
                </c:pt>
                <c:pt idx="3003">
                  <c:v>27.148389152751019</c:v>
                </c:pt>
                <c:pt idx="3004">
                  <c:v>27.148389152751019</c:v>
                </c:pt>
                <c:pt idx="3005">
                  <c:v>27.082230966678967</c:v>
                </c:pt>
                <c:pt idx="3006">
                  <c:v>27.070202402184158</c:v>
                </c:pt>
                <c:pt idx="3007">
                  <c:v>27.046145454659477</c:v>
                </c:pt>
                <c:pt idx="3008">
                  <c:v>27.040131255581745</c:v>
                </c:pt>
                <c:pt idx="3009">
                  <c:v>27.040131255581745</c:v>
                </c:pt>
                <c:pt idx="3010">
                  <c:v>27.022088749071987</c:v>
                </c:pt>
                <c:pt idx="3011">
                  <c:v>27.010060486998668</c:v>
                </c:pt>
                <c:pt idx="3012">
                  <c:v>26.96796204598321</c:v>
                </c:pt>
                <c:pt idx="3013">
                  <c:v>26.96796204598321</c:v>
                </c:pt>
                <c:pt idx="3014">
                  <c:v>26.961948043452047</c:v>
                </c:pt>
                <c:pt idx="3015">
                  <c:v>26.961948043452047</c:v>
                </c:pt>
                <c:pt idx="3016">
                  <c:v>26.955934056037758</c:v>
                </c:pt>
                <c:pt idx="3017">
                  <c:v>26.955934056037758</c:v>
                </c:pt>
                <c:pt idx="3018">
                  <c:v>26.949920083740025</c:v>
                </c:pt>
                <c:pt idx="3019">
                  <c:v>26.943906126558545</c:v>
                </c:pt>
                <c:pt idx="3020">
                  <c:v>26.937892184493027</c:v>
                </c:pt>
                <c:pt idx="3021">
                  <c:v>26.931878257543168</c:v>
                </c:pt>
                <c:pt idx="3022">
                  <c:v>26.913836567384511</c:v>
                </c:pt>
                <c:pt idx="3023">
                  <c:v>26.877753595149311</c:v>
                </c:pt>
                <c:pt idx="3024">
                  <c:v>26.877753595149311</c:v>
                </c:pt>
                <c:pt idx="3025">
                  <c:v>26.829643811799446</c:v>
                </c:pt>
                <c:pt idx="3026">
                  <c:v>26.799575688298411</c:v>
                </c:pt>
                <c:pt idx="3027">
                  <c:v>26.763494438682201</c:v>
                </c:pt>
                <c:pt idx="3028">
                  <c:v>26.757480949955522</c:v>
                </c:pt>
                <c:pt idx="3029">
                  <c:v>26.751467476335474</c:v>
                </c:pt>
                <c:pt idx="3030">
                  <c:v>26.715386951837644</c:v>
                </c:pt>
                <c:pt idx="3031">
                  <c:v>26.691333570933665</c:v>
                </c:pt>
                <c:pt idx="3032">
                  <c:v>26.685320263466739</c:v>
                </c:pt>
                <c:pt idx="3033">
                  <c:v>26.649240735818186</c:v>
                </c:pt>
                <c:pt idx="3034">
                  <c:v>26.637214347414979</c:v>
                </c:pt>
                <c:pt idx="3035">
                  <c:v>26.631201175864458</c:v>
                </c:pt>
                <c:pt idx="3036">
                  <c:v>26.607148640662576</c:v>
                </c:pt>
                <c:pt idx="3037">
                  <c:v>26.583096347046595</c:v>
                </c:pt>
                <c:pt idx="3038">
                  <c:v>26.571070290827297</c:v>
                </c:pt>
                <c:pt idx="3039">
                  <c:v>26.559044294997271</c:v>
                </c:pt>
                <c:pt idx="3040">
                  <c:v>26.559044294997271</c:v>
                </c:pt>
                <c:pt idx="3041">
                  <c:v>26.553031319727474</c:v>
                </c:pt>
                <c:pt idx="3042">
                  <c:v>26.541005414476839</c:v>
                </c:pt>
                <c:pt idx="3043">
                  <c:v>26.534992484495383</c:v>
                </c:pt>
                <c:pt idx="3044">
                  <c:v>26.504928061014827</c:v>
                </c:pt>
                <c:pt idx="3045">
                  <c:v>26.486889588057039</c:v>
                </c:pt>
                <c:pt idx="3046">
                  <c:v>26.456825768318915</c:v>
                </c:pt>
                <c:pt idx="3047">
                  <c:v>26.456825768318915</c:v>
                </c:pt>
                <c:pt idx="3048">
                  <c:v>26.420749682652968</c:v>
                </c:pt>
                <c:pt idx="3049">
                  <c:v>26.390686692903799</c:v>
                </c:pt>
                <c:pt idx="3050">
                  <c:v>26.390686692903799</c:v>
                </c:pt>
                <c:pt idx="3051">
                  <c:v>26.372649080116386</c:v>
                </c:pt>
                <c:pt idx="3052">
                  <c:v>26.366636572695789</c:v>
                </c:pt>
                <c:pt idx="3053">
                  <c:v>26.354611603115615</c:v>
                </c:pt>
                <c:pt idx="3054">
                  <c:v>26.336574261893393</c:v>
                </c:pt>
                <c:pt idx="3055">
                  <c:v>26.336574261893393</c:v>
                </c:pt>
                <c:pt idx="3056">
                  <c:v>26.330561844990928</c:v>
                </c:pt>
                <c:pt idx="3057">
                  <c:v>26.318537056441613</c:v>
                </c:pt>
                <c:pt idx="3058">
                  <c:v>26.318537056441613</c:v>
                </c:pt>
                <c:pt idx="3059">
                  <c:v>26.312524684794166</c:v>
                </c:pt>
                <c:pt idx="3060">
                  <c:v>26.288475349045417</c:v>
                </c:pt>
                <c:pt idx="3061">
                  <c:v>26.276450771671467</c:v>
                </c:pt>
                <c:pt idx="3062">
                  <c:v>26.252401797912416</c:v>
                </c:pt>
                <c:pt idx="3063">
                  <c:v>26.240377401522519</c:v>
                </c:pt>
                <c:pt idx="3064">
                  <c:v>26.228353065455835</c:v>
                </c:pt>
                <c:pt idx="3065">
                  <c:v>26.216328789709969</c:v>
                </c:pt>
                <c:pt idx="3066">
                  <c:v>26.210316674456589</c:v>
                </c:pt>
                <c:pt idx="3067">
                  <c:v>26.198292489187452</c:v>
                </c:pt>
                <c:pt idx="3068">
                  <c:v>26.144184401837538</c:v>
                </c:pt>
                <c:pt idx="3069">
                  <c:v>26.132160548270203</c:v>
                </c:pt>
                <c:pt idx="3070">
                  <c:v>26.11412488098399</c:v>
                </c:pt>
                <c:pt idx="3071">
                  <c:v>26.10811302203799</c:v>
                </c:pt>
                <c:pt idx="3072">
                  <c:v>26.09007753564406</c:v>
                </c:pt>
                <c:pt idx="3073">
                  <c:v>26.084065736993093</c:v>
                </c:pt>
                <c:pt idx="3074">
                  <c:v>26.072042184909883</c:v>
                </c:pt>
                <c:pt idx="3075">
                  <c:v>26.047995261609945</c:v>
                </c:pt>
                <c:pt idx="3076">
                  <c:v>26.029960227383736</c:v>
                </c:pt>
                <c:pt idx="3077">
                  <c:v>26.017936946584967</c:v>
                </c:pt>
                <c:pt idx="3078">
                  <c:v>25.975855938469426</c:v>
                </c:pt>
                <c:pt idx="3079">
                  <c:v>25.927764261816691</c:v>
                </c:pt>
                <c:pt idx="3080">
                  <c:v>25.891696137074568</c:v>
                </c:pt>
                <c:pt idx="3081">
                  <c:v>25.879673549337735</c:v>
                </c:pt>
                <c:pt idx="3082">
                  <c:v>25.861639780702877</c:v>
                </c:pt>
                <c:pt idx="3083">
                  <c:v>25.861639780702877</c:v>
                </c:pt>
                <c:pt idx="3084">
                  <c:v>25.849617343589735</c:v>
                </c:pt>
                <c:pt idx="3085">
                  <c:v>25.813550393712447</c:v>
                </c:pt>
                <c:pt idx="3086">
                  <c:v>25.789506061655413</c:v>
                </c:pt>
                <c:pt idx="3087">
                  <c:v>25.765461970531604</c:v>
                </c:pt>
                <c:pt idx="3088">
                  <c:v>25.765461970531604</c:v>
                </c:pt>
                <c:pt idx="3089">
                  <c:v>25.759450985394228</c:v>
                </c:pt>
                <c:pt idx="3090">
                  <c:v>25.747429060289665</c:v>
                </c:pt>
                <c:pt idx="3091">
                  <c:v>25.723385390752913</c:v>
                </c:pt>
                <c:pt idx="3092">
                  <c:v>25.711363646315942</c:v>
                </c:pt>
                <c:pt idx="3093">
                  <c:v>25.705352796679254</c:v>
                </c:pt>
                <c:pt idx="3094">
                  <c:v>25.66327727072153</c:v>
                </c:pt>
                <c:pt idx="3095">
                  <c:v>25.609181249651357</c:v>
                </c:pt>
                <c:pt idx="3096">
                  <c:v>25.609181249651357</c:v>
                </c:pt>
                <c:pt idx="3097">
                  <c:v>25.579128431353546</c:v>
                </c:pt>
                <c:pt idx="3098">
                  <c:v>25.543065545972031</c:v>
                </c:pt>
                <c:pt idx="3099">
                  <c:v>25.53705511773806</c:v>
                </c:pt>
                <c:pt idx="3100">
                  <c:v>25.464931152414138</c:v>
                </c:pt>
                <c:pt idx="3101">
                  <c:v>25.458920919751712</c:v>
                </c:pt>
                <c:pt idx="3102">
                  <c:v>25.428869982061705</c:v>
                </c:pt>
                <c:pt idx="3103">
                  <c:v>25.332709508053014</c:v>
                </c:pt>
                <c:pt idx="3104">
                  <c:v>25.320689719467754</c:v>
                </c:pt>
                <c:pt idx="3105">
                  <c:v>25.308669991022484</c:v>
                </c:pt>
                <c:pt idx="3106">
                  <c:v>25.308669991022484</c:v>
                </c:pt>
                <c:pt idx="3107">
                  <c:v>25.302660149351599</c:v>
                </c:pt>
                <c:pt idx="3108">
                  <c:v>25.296650322714822</c:v>
                </c:pt>
                <c:pt idx="3109">
                  <c:v>25.284630714542374</c:v>
                </c:pt>
                <c:pt idx="3110">
                  <c:v>25.21251432821331</c:v>
                </c:pt>
                <c:pt idx="3111">
                  <c:v>25.170447435690964</c:v>
                </c:pt>
                <c:pt idx="3112">
                  <c:v>25.158428458793978</c:v>
                </c:pt>
                <c:pt idx="3113">
                  <c:v>25.104343806556315</c:v>
                </c:pt>
                <c:pt idx="3114">
                  <c:v>25.098334475877351</c:v>
                </c:pt>
                <c:pt idx="3115">
                  <c:v>25.086315859590965</c:v>
                </c:pt>
                <c:pt idx="3116">
                  <c:v>25.080306573982948</c:v>
                </c:pt>
                <c:pt idx="3117">
                  <c:v>25.068288047835775</c:v>
                </c:pt>
                <c:pt idx="3118">
                  <c:v>25.062278807296028</c:v>
                </c:pt>
                <c:pt idx="3119">
                  <c:v>25.062278807296028</c:v>
                </c:pt>
                <c:pt idx="3120">
                  <c:v>25.04425117580853</c:v>
                </c:pt>
                <c:pt idx="3121">
                  <c:v>25.032232829923679</c:v>
                </c:pt>
                <c:pt idx="3122">
                  <c:v>24.996178152755554</c:v>
                </c:pt>
                <c:pt idx="3123">
                  <c:v>24.984160047187039</c:v>
                </c:pt>
                <c:pt idx="3124">
                  <c:v>24.942097150757348</c:v>
                </c:pt>
                <c:pt idx="3125">
                  <c:v>24.942097150757348</c:v>
                </c:pt>
                <c:pt idx="3126">
                  <c:v>24.924070420393463</c:v>
                </c:pt>
                <c:pt idx="3127">
                  <c:v>24.894026170088924</c:v>
                </c:pt>
                <c:pt idx="3128">
                  <c:v>24.888017365070624</c:v>
                </c:pt>
                <c:pt idx="3129">
                  <c:v>24.875999800074247</c:v>
                </c:pt>
                <c:pt idx="3130">
                  <c:v>24.857973565175762</c:v>
                </c:pt>
                <c:pt idx="3131">
                  <c:v>24.833938795477948</c:v>
                </c:pt>
                <c:pt idx="3132">
                  <c:v>24.827930140581302</c:v>
                </c:pt>
                <c:pt idx="3133">
                  <c:v>24.779861441761959</c:v>
                </c:pt>
                <c:pt idx="3134">
                  <c:v>24.779861441761959</c:v>
                </c:pt>
                <c:pt idx="3135">
                  <c:v>24.779861441761959</c:v>
                </c:pt>
                <c:pt idx="3136">
                  <c:v>24.755827452557192</c:v>
                </c:pt>
                <c:pt idx="3137">
                  <c:v>24.701751854723881</c:v>
                </c:pt>
                <c:pt idx="3138">
                  <c:v>24.683726925533623</c:v>
                </c:pt>
                <c:pt idx="3139">
                  <c:v>24.641669282527165</c:v>
                </c:pt>
                <c:pt idx="3140">
                  <c:v>24.623644803406798</c:v>
                </c:pt>
                <c:pt idx="3141">
                  <c:v>24.617636673701192</c:v>
                </c:pt>
                <c:pt idx="3142">
                  <c:v>24.587596250168641</c:v>
                </c:pt>
                <c:pt idx="3143">
                  <c:v>24.581588210459142</c:v>
                </c:pt>
                <c:pt idx="3144">
                  <c:v>24.479453829895832</c:v>
                </c:pt>
                <c:pt idx="3145">
                  <c:v>24.455422840710309</c:v>
                </c:pt>
                <c:pt idx="3146">
                  <c:v>24.455422840710309</c:v>
                </c:pt>
                <c:pt idx="3147">
                  <c:v>24.431392091397687</c:v>
                </c:pt>
                <c:pt idx="3148">
                  <c:v>24.42538444154744</c:v>
                </c:pt>
                <c:pt idx="3149">
                  <c:v>24.419376806687765</c:v>
                </c:pt>
                <c:pt idx="3150">
                  <c:v>24.413369186818354</c:v>
                </c:pt>
                <c:pt idx="3151">
                  <c:v>24.413369186818354</c:v>
                </c:pt>
                <c:pt idx="3152">
                  <c:v>24.395346417148776</c:v>
                </c:pt>
                <c:pt idx="3153">
                  <c:v>24.341278917518238</c:v>
                </c:pt>
                <c:pt idx="3154">
                  <c:v>24.311241942261464</c:v>
                </c:pt>
                <c:pt idx="3155">
                  <c:v>24.293219936928764</c:v>
                </c:pt>
                <c:pt idx="3156">
                  <c:v>24.269190806260088</c:v>
                </c:pt>
                <c:pt idx="3157">
                  <c:v>24.263183561050752</c:v>
                </c:pt>
                <c:pt idx="3158">
                  <c:v>24.239154730035761</c:v>
                </c:pt>
                <c:pt idx="3159">
                  <c:v>24.239154730035761</c:v>
                </c:pt>
                <c:pt idx="3160">
                  <c:v>24.233147559736125</c:v>
                </c:pt>
                <c:pt idx="3161">
                  <c:v>24.22714040441754</c:v>
                </c:pt>
                <c:pt idx="3162">
                  <c:v>24.22714040441754</c:v>
                </c:pt>
                <c:pt idx="3163">
                  <c:v>24.22714040441754</c:v>
                </c:pt>
                <c:pt idx="3164">
                  <c:v>24.215126138722322</c:v>
                </c:pt>
                <c:pt idx="3165">
                  <c:v>24.203111932947731</c:v>
                </c:pt>
                <c:pt idx="3166">
                  <c:v>24.19109778709139</c:v>
                </c:pt>
                <c:pt idx="3167">
                  <c:v>24.173076680648393</c:v>
                </c:pt>
                <c:pt idx="3168">
                  <c:v>24.155055709008074</c:v>
                </c:pt>
                <c:pt idx="3169">
                  <c:v>24.113007299368242</c:v>
                </c:pt>
                <c:pt idx="3170">
                  <c:v>24.100993602822964</c:v>
                </c:pt>
                <c:pt idx="3171">
                  <c:v>24.088979966175721</c:v>
                </c:pt>
                <c:pt idx="3172">
                  <c:v>24.076966389424143</c:v>
                </c:pt>
                <c:pt idx="3173">
                  <c:v>24.076966389424143</c:v>
                </c:pt>
                <c:pt idx="3174">
                  <c:v>24.0349193424376</c:v>
                </c:pt>
                <c:pt idx="3175">
                  <c:v>24.02290603518707</c:v>
                </c:pt>
                <c:pt idx="3176">
                  <c:v>24.00488618659038</c:v>
                </c:pt>
                <c:pt idx="3177">
                  <c:v>23.998879600331389</c:v>
                </c:pt>
                <c:pt idx="3178">
                  <c:v>23.956833915646659</c:v>
                </c:pt>
                <c:pt idx="3179">
                  <c:v>23.920795341077106</c:v>
                </c:pt>
                <c:pt idx="3180">
                  <c:v>23.920795341077106</c:v>
                </c:pt>
                <c:pt idx="3181">
                  <c:v>23.920795341077106</c:v>
                </c:pt>
                <c:pt idx="3182">
                  <c:v>23.920795341077106</c:v>
                </c:pt>
                <c:pt idx="3183">
                  <c:v>23.896769924013306</c:v>
                </c:pt>
                <c:pt idx="3184">
                  <c:v>23.842713611008794</c:v>
                </c:pt>
                <c:pt idx="3185">
                  <c:v>23.842713611008794</c:v>
                </c:pt>
                <c:pt idx="3186">
                  <c:v>23.812682849680964</c:v>
                </c:pt>
                <c:pt idx="3187">
                  <c:v>23.800670649873688</c:v>
                </c:pt>
                <c:pt idx="3188">
                  <c:v>23.800670649873688</c:v>
                </c:pt>
                <c:pt idx="3189">
                  <c:v>23.800670649873688</c:v>
                </c:pt>
                <c:pt idx="3190">
                  <c:v>23.800670649873688</c:v>
                </c:pt>
                <c:pt idx="3191">
                  <c:v>23.782652462359479</c:v>
                </c:pt>
                <c:pt idx="3192">
                  <c:v>23.776646429772676</c:v>
                </c:pt>
                <c:pt idx="3193">
                  <c:v>23.752622449007234</c:v>
                </c:pt>
                <c:pt idx="3194">
                  <c:v>23.734604620485701</c:v>
                </c:pt>
                <c:pt idx="3195">
                  <c:v>23.728598707558376</c:v>
                </c:pt>
                <c:pt idx="3196">
                  <c:v>23.716586926571722</c:v>
                </c:pt>
                <c:pt idx="3197">
                  <c:v>23.692563544062128</c:v>
                </c:pt>
                <c:pt idx="3198">
                  <c:v>23.680551942534429</c:v>
                </c:pt>
                <c:pt idx="3199">
                  <c:v>23.668540400821641</c:v>
                </c:pt>
                <c:pt idx="3200">
                  <c:v>23.668540400821641</c:v>
                </c:pt>
                <c:pt idx="3201">
                  <c:v>23.650523200400201</c:v>
                </c:pt>
                <c:pt idx="3202">
                  <c:v>23.644517496831273</c:v>
                </c:pt>
                <c:pt idx="3203">
                  <c:v>23.632506134548954</c:v>
                </c:pt>
                <c:pt idx="3204">
                  <c:v>23.620494832072051</c:v>
                </c:pt>
                <c:pt idx="3205">
                  <c:v>23.614489203259886</c:v>
                </c:pt>
                <c:pt idx="3206">
                  <c:v>23.608483589398187</c:v>
                </c:pt>
                <c:pt idx="3207">
                  <c:v>23.602477990486655</c:v>
                </c:pt>
                <c:pt idx="3208">
                  <c:v>23.590466837512899</c:v>
                </c:pt>
                <c:pt idx="3209">
                  <c:v>23.572450220171117</c:v>
                </c:pt>
                <c:pt idx="3210">
                  <c:v>23.572450220171117</c:v>
                </c:pt>
                <c:pt idx="3211">
                  <c:v>23.572450220171117</c:v>
                </c:pt>
                <c:pt idx="3212">
                  <c:v>23.566444710954361</c:v>
                </c:pt>
                <c:pt idx="3213">
                  <c:v>23.566444710954361</c:v>
                </c:pt>
                <c:pt idx="3214">
                  <c:v>23.554433737364825</c:v>
                </c:pt>
                <c:pt idx="3215">
                  <c:v>23.536417389086022</c:v>
                </c:pt>
                <c:pt idx="3216">
                  <c:v>23.536417389086022</c:v>
                </c:pt>
                <c:pt idx="3217">
                  <c:v>23.530411969553359</c:v>
                </c:pt>
                <c:pt idx="3218">
                  <c:v>23.518401175326698</c:v>
                </c:pt>
                <c:pt idx="3219">
                  <c:v>23.518401175326698</c:v>
                </c:pt>
                <c:pt idx="3220">
                  <c:v>23.512395800632092</c:v>
                </c:pt>
                <c:pt idx="3221">
                  <c:v>23.50639044088291</c:v>
                </c:pt>
                <c:pt idx="3222">
                  <c:v>23.500385096078858</c:v>
                </c:pt>
                <c:pt idx="3223">
                  <c:v>23.494379766219637</c:v>
                </c:pt>
                <c:pt idx="3224">
                  <c:v>23.494379766219637</c:v>
                </c:pt>
                <c:pt idx="3225">
                  <c:v>23.476363866307977</c:v>
                </c:pt>
                <c:pt idx="3226">
                  <c:v>23.470358596225118</c:v>
                </c:pt>
                <c:pt idx="3227">
                  <c:v>23.470358596225118</c:v>
                </c:pt>
                <c:pt idx="3228">
                  <c:v>23.452342875635431</c:v>
                </c:pt>
                <c:pt idx="3229">
                  <c:v>23.44633766532418</c:v>
                </c:pt>
                <c:pt idx="3230">
                  <c:v>23.428322124042243</c:v>
                </c:pt>
                <c:pt idx="3231">
                  <c:v>23.422316973497868</c:v>
                </c:pt>
                <c:pt idx="3232">
                  <c:v>23.416311837894476</c:v>
                </c:pt>
                <c:pt idx="3233">
                  <c:v>23.410306717231769</c:v>
                </c:pt>
                <c:pt idx="3234">
                  <c:v>23.410306717231769</c:v>
                </c:pt>
                <c:pt idx="3235">
                  <c:v>23.404301611509439</c:v>
                </c:pt>
                <c:pt idx="3236">
                  <c:v>23.398296520727207</c:v>
                </c:pt>
                <c:pt idx="3237">
                  <c:v>23.398296520727207</c:v>
                </c:pt>
                <c:pt idx="3238">
                  <c:v>23.398296520727207</c:v>
                </c:pt>
                <c:pt idx="3239">
                  <c:v>23.392291444884769</c:v>
                </c:pt>
                <c:pt idx="3240">
                  <c:v>23.386286383981822</c:v>
                </c:pt>
                <c:pt idx="3241">
                  <c:v>23.380281338018076</c:v>
                </c:pt>
                <c:pt idx="3242">
                  <c:v>23.380281338018076</c:v>
                </c:pt>
                <c:pt idx="3243">
                  <c:v>23.36827129090701</c:v>
                </c:pt>
                <c:pt idx="3244">
                  <c:v>23.36827129090701</c:v>
                </c:pt>
                <c:pt idx="3245">
                  <c:v>23.362266289759091</c:v>
                </c:pt>
                <c:pt idx="3246">
                  <c:v>23.344251375942246</c:v>
                </c:pt>
                <c:pt idx="3247">
                  <c:v>23.31422681831943</c:v>
                </c:pt>
                <c:pt idx="3248">
                  <c:v>23.31422681831943</c:v>
                </c:pt>
                <c:pt idx="3249">
                  <c:v>23.30221709982191</c:v>
                </c:pt>
                <c:pt idx="3250">
                  <c:v>23.290207441064595</c:v>
                </c:pt>
                <c:pt idx="3251">
                  <c:v>23.290207441064595</c:v>
                </c:pt>
                <c:pt idx="3252">
                  <c:v>23.272193064936356</c:v>
                </c:pt>
                <c:pt idx="3253">
                  <c:v>23.272193064936356</c:v>
                </c:pt>
                <c:pt idx="3254">
                  <c:v>23.266188302761147</c:v>
                </c:pt>
                <c:pt idx="3255">
                  <c:v>23.26018355551922</c:v>
                </c:pt>
                <c:pt idx="3256">
                  <c:v>23.236164715878363</c:v>
                </c:pt>
                <c:pt idx="3257">
                  <c:v>23.236164715878363</c:v>
                </c:pt>
                <c:pt idx="3258">
                  <c:v>23.23016004329838</c:v>
                </c:pt>
                <c:pt idx="3259">
                  <c:v>23.218150742932625</c:v>
                </c:pt>
                <c:pt idx="3260">
                  <c:v>23.212146115146261</c:v>
                </c:pt>
                <c:pt idx="3261">
                  <c:v>23.20013690436507</c:v>
                </c:pt>
                <c:pt idx="3262">
                  <c:v>23.194132321369658</c:v>
                </c:pt>
                <c:pt idx="3263">
                  <c:v>23.164109630332533</c:v>
                </c:pt>
                <c:pt idx="3264">
                  <c:v>23.158105136911033</c:v>
                </c:pt>
                <c:pt idx="3265">
                  <c:v>23.152100658417474</c:v>
                </c:pt>
                <c:pt idx="3266">
                  <c:v>23.122078489858577</c:v>
                </c:pt>
                <c:pt idx="3267">
                  <c:v>23.104065367839695</c:v>
                </c:pt>
                <c:pt idx="3268">
                  <c:v>23.07404379630999</c:v>
                </c:pt>
                <c:pt idx="3269">
                  <c:v>23.062035272166831</c:v>
                </c:pt>
                <c:pt idx="3270">
                  <c:v>23.03801840295672</c:v>
                </c:pt>
                <c:pt idx="3271">
                  <c:v>23.026010057885038</c:v>
                </c:pt>
                <c:pt idx="3272">
                  <c:v>22.995989456325866</c:v>
                </c:pt>
                <c:pt idx="3273">
                  <c:v>22.989985380775103</c:v>
                </c:pt>
                <c:pt idx="3274">
                  <c:v>22.953961240773133</c:v>
                </c:pt>
                <c:pt idx="3275">
                  <c:v>22.923941534349556</c:v>
                </c:pt>
                <c:pt idx="3276">
                  <c:v>22.91193375619709</c:v>
                </c:pt>
                <c:pt idx="3277">
                  <c:v>22.875910779709958</c:v>
                </c:pt>
                <c:pt idx="3278">
                  <c:v>22.827880979569464</c:v>
                </c:pt>
                <c:pt idx="3279">
                  <c:v>22.797862839120985</c:v>
                </c:pt>
                <c:pt idx="3280">
                  <c:v>22.779852133776743</c:v>
                </c:pt>
                <c:pt idx="3281">
                  <c:v>22.725820822815407</c:v>
                </c:pt>
                <c:pt idx="3282">
                  <c:v>22.725820822815407</c:v>
                </c:pt>
                <c:pt idx="3283">
                  <c:v>22.719817418356946</c:v>
                </c:pt>
                <c:pt idx="3284">
                  <c:v>22.689800619654243</c:v>
                </c:pt>
                <c:pt idx="3285">
                  <c:v>22.677794004509451</c:v>
                </c:pt>
                <c:pt idx="3286">
                  <c:v>22.67179071929365</c:v>
                </c:pt>
                <c:pt idx="3287">
                  <c:v>22.665787448981856</c:v>
                </c:pt>
                <c:pt idx="3288">
                  <c:v>22.635771320972591</c:v>
                </c:pt>
                <c:pt idx="3289">
                  <c:v>22.611758686807114</c:v>
                </c:pt>
                <c:pt idx="3290">
                  <c:v>22.605755565519111</c:v>
                </c:pt>
                <c:pt idx="3291">
                  <c:v>22.581743229371696</c:v>
                </c:pt>
                <c:pt idx="3292">
                  <c:v>22.545725172131906</c:v>
                </c:pt>
                <c:pt idx="3293">
                  <c:v>22.539722214735974</c:v>
                </c:pt>
                <c:pt idx="3294">
                  <c:v>22.509707651213049</c:v>
                </c:pt>
                <c:pt idx="3295">
                  <c:v>22.497701930078168</c:v>
                </c:pt>
                <c:pt idx="3296">
                  <c:v>22.479693460090935</c:v>
                </c:pt>
                <c:pt idx="3297">
                  <c:v>22.473690666551366</c:v>
                </c:pt>
                <c:pt idx="3298">
                  <c:v>22.46768788790606</c:v>
                </c:pt>
                <c:pt idx="3299">
                  <c:v>22.46168512415472</c:v>
                </c:pt>
                <c:pt idx="3300">
                  <c:v>22.449679641332761</c:v>
                </c:pt>
                <c:pt idx="3301">
                  <c:v>22.443676922261549</c:v>
                </c:pt>
                <c:pt idx="3302">
                  <c:v>22.437674218083124</c:v>
                </c:pt>
                <c:pt idx="3303">
                  <c:v>22.431671528797196</c:v>
                </c:pt>
                <c:pt idx="3304">
                  <c:v>22.425668854403465</c:v>
                </c:pt>
                <c:pt idx="3305">
                  <c:v>22.425668854403465</c:v>
                </c:pt>
                <c:pt idx="3306">
                  <c:v>22.413663550291407</c:v>
                </c:pt>
                <c:pt idx="3307">
                  <c:v>22.377647995337298</c:v>
                </c:pt>
                <c:pt idx="3308">
                  <c:v>22.359640418873049</c:v>
                </c:pt>
                <c:pt idx="3309">
                  <c:v>22.359640418873049</c:v>
                </c:pt>
                <c:pt idx="3310">
                  <c:v>22.359640418873049</c:v>
                </c:pt>
                <c:pt idx="3311">
                  <c:v>22.359640418873049</c:v>
                </c:pt>
                <c:pt idx="3312">
                  <c:v>22.347635442340657</c:v>
                </c:pt>
                <c:pt idx="3313">
                  <c:v>22.31762326154572</c:v>
                </c:pt>
                <c:pt idx="3314">
                  <c:v>22.287611452915613</c:v>
                </c:pt>
                <c:pt idx="3315">
                  <c:v>22.275606833661474</c:v>
                </c:pt>
                <c:pt idx="3316">
                  <c:v>22.269604546361343</c:v>
                </c:pt>
                <c:pt idx="3317">
                  <c:v>22.221586783767997</c:v>
                </c:pt>
                <c:pt idx="3318">
                  <c:v>22.221586783767997</c:v>
                </c:pt>
                <c:pt idx="3319">
                  <c:v>22.215584630415375</c:v>
                </c:pt>
                <c:pt idx="3320">
                  <c:v>22.203580368354569</c:v>
                </c:pt>
                <c:pt idx="3321">
                  <c:v>22.167567939306558</c:v>
                </c:pt>
                <c:pt idx="3322">
                  <c:v>22.143559950862972</c:v>
                </c:pt>
                <c:pt idx="3323">
                  <c:v>22.131556045910635</c:v>
                </c:pt>
                <c:pt idx="3324">
                  <c:v>22.113550300062315</c:v>
                </c:pt>
                <c:pt idx="3325">
                  <c:v>22.101546543880133</c:v>
                </c:pt>
                <c:pt idx="3326">
                  <c:v>22.077539210025201</c:v>
                </c:pt>
                <c:pt idx="3327">
                  <c:v>22.077539210025201</c:v>
                </c:pt>
                <c:pt idx="3328">
                  <c:v>22.071537413749216</c:v>
                </c:pt>
                <c:pt idx="3329">
                  <c:v>22.053532114167155</c:v>
                </c:pt>
                <c:pt idx="3330">
                  <c:v>22.005518636366354</c:v>
                </c:pt>
                <c:pt idx="3331">
                  <c:v>21.879487785053026</c:v>
                </c:pt>
                <c:pt idx="3332">
                  <c:v>21.855482651950283</c:v>
                </c:pt>
                <c:pt idx="3333">
                  <c:v>21.849481405835117</c:v>
                </c:pt>
                <c:pt idx="3334">
                  <c:v>21.843480174583568</c:v>
                </c:pt>
                <c:pt idx="3335">
                  <c:v>21.819475398207679</c:v>
                </c:pt>
                <c:pt idx="3336">
                  <c:v>21.813474241269809</c:v>
                </c:pt>
                <c:pt idx="3337">
                  <c:v>21.807473099193793</c:v>
                </c:pt>
                <c:pt idx="3338">
                  <c:v>21.795470859626143</c:v>
                </c:pt>
                <c:pt idx="3339">
                  <c:v>21.783468679502384</c:v>
                </c:pt>
                <c:pt idx="3340">
                  <c:v>21.759464497577092</c:v>
                </c:pt>
                <c:pt idx="3341">
                  <c:v>21.747462495770854</c:v>
                </c:pt>
                <c:pt idx="3342">
                  <c:v>21.741461517155813</c:v>
                </c:pt>
                <c:pt idx="3343">
                  <c:v>21.735460553399093</c:v>
                </c:pt>
                <c:pt idx="3344">
                  <c:v>21.723458670459443</c:v>
                </c:pt>
                <c:pt idx="3345">
                  <c:v>21.705455957480048</c:v>
                </c:pt>
                <c:pt idx="3346">
                  <c:v>21.693454223110407</c:v>
                </c:pt>
                <c:pt idx="3347">
                  <c:v>21.687453378209685</c:v>
                </c:pt>
                <c:pt idx="3348">
                  <c:v>21.675451732974985</c:v>
                </c:pt>
                <c:pt idx="3349">
                  <c:v>21.651448620764299</c:v>
                </c:pt>
                <c:pt idx="3350">
                  <c:v>21.645447879847143</c:v>
                </c:pt>
                <c:pt idx="3351">
                  <c:v>21.621445064711772</c:v>
                </c:pt>
                <c:pt idx="3352">
                  <c:v>21.615444398059772</c:v>
                </c:pt>
                <c:pt idx="3353">
                  <c:v>21.603443109311922</c:v>
                </c:pt>
                <c:pt idx="3354">
                  <c:v>21.549438045064935</c:v>
                </c:pt>
                <c:pt idx="3355">
                  <c:v>21.543437556619324</c:v>
                </c:pt>
                <c:pt idx="3356">
                  <c:v>21.507434937756443</c:v>
                </c:pt>
                <c:pt idx="3357">
                  <c:v>21.489433828761566</c:v>
                </c:pt>
                <c:pt idx="3358">
                  <c:v>21.471432853380492</c:v>
                </c:pt>
                <c:pt idx="3359">
                  <c:v>21.429431097056</c:v>
                </c:pt>
                <c:pt idx="3360">
                  <c:v>21.423430905527017</c:v>
                </c:pt>
                <c:pt idx="3361">
                  <c:v>21.417430728840777</c:v>
                </c:pt>
                <c:pt idx="3362">
                  <c:v>21.381429980404565</c:v>
                </c:pt>
                <c:pt idx="3363">
                  <c:v>21.339429782475985</c:v>
                </c:pt>
                <c:pt idx="3364">
                  <c:v>21.33342981355737</c:v>
                </c:pt>
                <c:pt idx="3365">
                  <c:v>21.303430191533529</c:v>
                </c:pt>
                <c:pt idx="3366">
                  <c:v>21.291430446584176</c:v>
                </c:pt>
                <c:pt idx="3367">
                  <c:v>21.291430446584176</c:v>
                </c:pt>
                <c:pt idx="3368">
                  <c:v>21.27343094043156</c:v>
                </c:pt>
                <c:pt idx="3369">
                  <c:v>21.261431343840677</c:v>
                </c:pt>
                <c:pt idx="3370">
                  <c:v>21.231432611967669</c:v>
                </c:pt>
                <c:pt idx="3371">
                  <c:v>21.21343355084645</c:v>
                </c:pt>
                <c:pt idx="3372">
                  <c:v>21.165436707130443</c:v>
                </c:pt>
                <c:pt idx="3373">
                  <c:v>21.141438641204836</c:v>
                </c:pt>
                <c:pt idx="3374">
                  <c:v>21.135439161796548</c:v>
                </c:pt>
                <c:pt idx="3375">
                  <c:v>21.129439697216913</c:v>
                </c:pt>
                <c:pt idx="3376">
                  <c:v>21.057447278789933</c:v>
                </c:pt>
                <c:pt idx="3377">
                  <c:v>21.051448006956171</c:v>
                </c:pt>
                <c:pt idx="3378">
                  <c:v>21.021451870149786</c:v>
                </c:pt>
                <c:pt idx="3379">
                  <c:v>20.985456995140762</c:v>
                </c:pt>
                <c:pt idx="3380">
                  <c:v>20.967459757728129</c:v>
                </c:pt>
                <c:pt idx="3381">
                  <c:v>20.943463648662863</c:v>
                </c:pt>
                <c:pt idx="3382">
                  <c:v>20.931465683047058</c:v>
                </c:pt>
                <c:pt idx="3383">
                  <c:v>20.931465683047058</c:v>
                </c:pt>
                <c:pt idx="3384">
                  <c:v>20.925466722467341</c:v>
                </c:pt>
                <c:pt idx="3385">
                  <c:v>20.91346884576279</c:v>
                </c:pt>
                <c:pt idx="3386">
                  <c:v>20.91346884576279</c:v>
                </c:pt>
                <c:pt idx="3387">
                  <c:v>20.895472141838823</c:v>
                </c:pt>
                <c:pt idx="3388">
                  <c:v>20.88347441330799</c:v>
                </c:pt>
                <c:pt idx="3389">
                  <c:v>20.865477931633606</c:v>
                </c:pt>
                <c:pt idx="3390">
                  <c:v>20.829485368294513</c:v>
                </c:pt>
                <c:pt idx="3391">
                  <c:v>20.811489286614002</c:v>
                </c:pt>
                <c:pt idx="3392">
                  <c:v>20.781496113399168</c:v>
                </c:pt>
                <c:pt idx="3393">
                  <c:v>20.757501841433644</c:v>
                </c:pt>
                <c:pt idx="3394">
                  <c:v>20.74550479431322</c:v>
                </c:pt>
                <c:pt idx="3395">
                  <c:v>20.74550479431322</c:v>
                </c:pt>
                <c:pt idx="3396">
                  <c:v>20.739506292967565</c:v>
                </c:pt>
                <c:pt idx="3397">
                  <c:v>20.721510877785335</c:v>
                </c:pt>
                <c:pt idx="3398">
                  <c:v>20.715512435675187</c:v>
                </c:pt>
                <c:pt idx="3399">
                  <c:v>20.715512435675187</c:v>
                </c:pt>
                <c:pt idx="3400">
                  <c:v>20.70351559587904</c:v>
                </c:pt>
                <c:pt idx="3401">
                  <c:v>20.679522093975105</c:v>
                </c:pt>
                <c:pt idx="3402">
                  <c:v>20.673523755515827</c:v>
                </c:pt>
                <c:pt idx="3403">
                  <c:v>20.637534035677898</c:v>
                </c:pt>
                <c:pt idx="3404">
                  <c:v>20.63153580085514</c:v>
                </c:pt>
                <c:pt idx="3405">
                  <c:v>20.58355045519415</c:v>
                </c:pt>
                <c:pt idx="3406">
                  <c:v>20.58355045519415</c:v>
                </c:pt>
                <c:pt idx="3407">
                  <c:v>20.571554266801808</c:v>
                </c:pt>
                <c:pt idx="3408">
                  <c:v>20.571554266801808</c:v>
                </c:pt>
                <c:pt idx="3409">
                  <c:v>20.565556194807463</c:v>
                </c:pt>
                <c:pt idx="3410">
                  <c:v>20.547562067628228</c:v>
                </c:pt>
                <c:pt idx="3411">
                  <c:v>20.547562067628228</c:v>
                </c:pt>
                <c:pt idx="3412">
                  <c:v>20.547562067628228</c:v>
                </c:pt>
                <c:pt idx="3413">
                  <c:v>20.54156405483544</c:v>
                </c:pt>
                <c:pt idx="3414">
                  <c:v>20.505576288861267</c:v>
                </c:pt>
                <c:pt idx="3415">
                  <c:v>20.49358048525621</c:v>
                </c:pt>
                <c:pt idx="3416">
                  <c:v>20.49358048525621</c:v>
                </c:pt>
                <c:pt idx="3417">
                  <c:v>20.49358048525621</c:v>
                </c:pt>
                <c:pt idx="3418">
                  <c:v>20.475586890827778</c:v>
                </c:pt>
                <c:pt idx="3419">
                  <c:v>20.421606906518626</c:v>
                </c:pt>
                <c:pt idx="3420">
                  <c:v>20.409611517189319</c:v>
                </c:pt>
                <c:pt idx="3421">
                  <c:v>20.403613844714641</c:v>
                </c:pt>
                <c:pt idx="3422">
                  <c:v>20.397616187032899</c:v>
                </c:pt>
                <c:pt idx="3423">
                  <c:v>20.379623302742324</c:v>
                </c:pt>
                <c:pt idx="3424">
                  <c:v>20.343637933530832</c:v>
                </c:pt>
                <c:pt idx="3425">
                  <c:v>20.337640423762309</c:v>
                </c:pt>
                <c:pt idx="3426">
                  <c:v>20.331642928783502</c:v>
                </c:pt>
                <c:pt idx="3427">
                  <c:v>20.301655675724977</c:v>
                </c:pt>
                <c:pt idx="3428">
                  <c:v>20.301655675724977</c:v>
                </c:pt>
                <c:pt idx="3429">
                  <c:v>20.289660878019337</c:v>
                </c:pt>
                <c:pt idx="3430">
                  <c:v>20.241682278668467</c:v>
                </c:pt>
                <c:pt idx="3431">
                  <c:v>20.22968777668698</c:v>
                </c:pt>
                <c:pt idx="3432">
                  <c:v>20.211696134597435</c:v>
                </c:pt>
                <c:pt idx="3433">
                  <c:v>20.20569895013513</c:v>
                </c:pt>
                <c:pt idx="3434">
                  <c:v>20.193704625560091</c:v>
                </c:pt>
                <c:pt idx="3435">
                  <c:v>20.169716153800099</c:v>
                </c:pt>
                <c:pt idx="3436">
                  <c:v>20.169716153800099</c:v>
                </c:pt>
                <c:pt idx="3437">
                  <c:v>20.163719072814661</c:v>
                </c:pt>
                <c:pt idx="3438">
                  <c:v>20.157722006610467</c:v>
                </c:pt>
                <c:pt idx="3439">
                  <c:v>20.151724955187227</c:v>
                </c:pt>
                <c:pt idx="3440">
                  <c:v>20.12173991977502</c:v>
                </c:pt>
                <c:pt idx="3441">
                  <c:v>20.097752157472556</c:v>
                </c:pt>
                <c:pt idx="3442">
                  <c:v>20.091755253842745</c:v>
                </c:pt>
                <c:pt idx="3443">
                  <c:v>20.091755253842745</c:v>
                </c:pt>
                <c:pt idx="3444">
                  <c:v>20.073764631618559</c:v>
                </c:pt>
                <c:pt idx="3445">
                  <c:v>20.025790289181213</c:v>
                </c:pt>
                <c:pt idx="3446">
                  <c:v>20.019793562864976</c:v>
                </c:pt>
                <c:pt idx="3447">
                  <c:v>20.013796851322969</c:v>
                </c:pt>
                <c:pt idx="3448">
                  <c:v>20.013796851322969</c:v>
                </c:pt>
                <c:pt idx="3449">
                  <c:v>19.983813515216244</c:v>
                </c:pt>
                <c:pt idx="3450">
                  <c:v>19.977816892313516</c:v>
                </c:pt>
                <c:pt idx="3451">
                  <c:v>19.971820284182975</c:v>
                </c:pt>
                <c:pt idx="3452">
                  <c:v>19.959827112237303</c:v>
                </c:pt>
                <c:pt idx="3453">
                  <c:v>19.89986213874117</c:v>
                </c:pt>
                <c:pt idx="3454">
                  <c:v>19.857887536030891</c:v>
                </c:pt>
                <c:pt idx="3455">
                  <c:v>19.839898642084798</c:v>
                </c:pt>
                <c:pt idx="3456">
                  <c:v>19.839898642084798</c:v>
                </c:pt>
                <c:pt idx="3457">
                  <c:v>19.821909881028031</c:v>
                </c:pt>
                <c:pt idx="3458">
                  <c:v>19.797925072988793</c:v>
                </c:pt>
                <c:pt idx="3459">
                  <c:v>19.779936621976496</c:v>
                </c:pt>
                <c:pt idx="3460">
                  <c:v>19.737964086290624</c:v>
                </c:pt>
                <c:pt idx="3461">
                  <c:v>19.731968068808495</c:v>
                </c:pt>
                <c:pt idx="3462">
                  <c:v>19.701988202795516</c:v>
                </c:pt>
                <c:pt idx="3463">
                  <c:v>19.701988202795516</c:v>
                </c:pt>
                <c:pt idx="3464">
                  <c:v>19.695992273870402</c:v>
                </c:pt>
                <c:pt idx="3465">
                  <c:v>19.684000460295348</c:v>
                </c:pt>
                <c:pt idx="3466">
                  <c:v>19.660017010237706</c:v>
                </c:pt>
                <c:pt idx="3467">
                  <c:v>19.648025373750453</c:v>
                </c:pt>
                <c:pt idx="3468">
                  <c:v>19.6420295776412</c:v>
                </c:pt>
                <c:pt idx="3469">
                  <c:v>19.6420295776412</c:v>
                </c:pt>
                <c:pt idx="3470">
                  <c:v>19.6420295776412</c:v>
                </c:pt>
                <c:pt idx="3471">
                  <c:v>19.618046540759885</c:v>
                </c:pt>
                <c:pt idx="3472">
                  <c:v>19.606055110848551</c:v>
                </c:pt>
                <c:pt idx="3473">
                  <c:v>19.600059418024205</c:v>
                </c:pt>
                <c:pt idx="3474">
                  <c:v>19.600059418024205</c:v>
                </c:pt>
                <c:pt idx="3475">
                  <c:v>19.576076794262093</c:v>
                </c:pt>
                <c:pt idx="3476">
                  <c:v>19.570081175203935</c:v>
                </c:pt>
                <c:pt idx="3477">
                  <c:v>19.564085570898129</c:v>
                </c:pt>
                <c:pt idx="3478">
                  <c:v>19.540103301192751</c:v>
                </c:pt>
                <c:pt idx="3479">
                  <c:v>19.516121267501887</c:v>
                </c:pt>
                <c:pt idx="3480">
                  <c:v>19.486144057255327</c:v>
                </c:pt>
                <c:pt idx="3481">
                  <c:v>19.468157908089157</c:v>
                </c:pt>
                <c:pt idx="3482">
                  <c:v>19.462162554528977</c:v>
                </c:pt>
                <c:pt idx="3483">
                  <c:v>19.450171891649692</c:v>
                </c:pt>
                <c:pt idx="3484">
                  <c:v>19.450171891649692</c:v>
                </c:pt>
                <c:pt idx="3485">
                  <c:v>19.450171891649692</c:v>
                </c:pt>
                <c:pt idx="3486">
                  <c:v>19.444176582330009</c:v>
                </c:pt>
                <c:pt idx="3487">
                  <c:v>19.408205036072903</c:v>
                </c:pt>
                <c:pt idx="3488">
                  <c:v>19.390219461999045</c:v>
                </c:pt>
                <c:pt idx="3489">
                  <c:v>19.384224300128736</c:v>
                </c:pt>
                <c:pt idx="3490">
                  <c:v>19.378229153001765</c:v>
                </c:pt>
                <c:pt idx="3491">
                  <c:v>19.378229153001765</c:v>
                </c:pt>
                <c:pt idx="3492">
                  <c:v>19.354248711921421</c:v>
                </c:pt>
                <c:pt idx="3493">
                  <c:v>19.324273492261153</c:v>
                </c:pt>
                <c:pt idx="3494">
                  <c:v>19.294298641111542</c:v>
                </c:pt>
                <c:pt idx="3495">
                  <c:v>19.294298641111542</c:v>
                </c:pt>
                <c:pt idx="3496">
                  <c:v>19.210371018059753</c:v>
                </c:pt>
                <c:pt idx="3497">
                  <c:v>19.192386903172913</c:v>
                </c:pt>
                <c:pt idx="3498">
                  <c:v>19.18039756691897</c:v>
                </c:pt>
                <c:pt idx="3499">
                  <c:v>19.168408289598812</c:v>
                </c:pt>
                <c:pt idx="3500">
                  <c:v>19.162413673038174</c:v>
                </c:pt>
                <c:pt idx="3501">
                  <c:v>19.150424484114311</c:v>
                </c:pt>
                <c:pt idx="3502">
                  <c:v>19.144429911750514</c:v>
                </c:pt>
                <c:pt idx="3503">
                  <c:v>19.144429911750514</c:v>
                </c:pt>
                <c:pt idx="3504">
                  <c:v>19.13244081121773</c:v>
                </c:pt>
                <c:pt idx="3505">
                  <c:v>19.13244081121773</c:v>
                </c:pt>
                <c:pt idx="3506">
                  <c:v>19.13244081121773</c:v>
                </c:pt>
                <c:pt idx="3507">
                  <c:v>19.10246831767525</c:v>
                </c:pt>
                <c:pt idx="3508">
                  <c:v>19.054513093934734</c:v>
                </c:pt>
                <c:pt idx="3509">
                  <c:v>19.048518757243247</c:v>
                </c:pt>
                <c:pt idx="3510">
                  <c:v>19.048518757243247</c:v>
                </c:pt>
                <c:pt idx="3511">
                  <c:v>19.042524435278814</c:v>
                </c:pt>
                <c:pt idx="3512">
                  <c:v>19.042524435278814</c:v>
                </c:pt>
                <c:pt idx="3513">
                  <c:v>19.030535835529918</c:v>
                </c:pt>
                <c:pt idx="3514">
                  <c:v>19.006558812743933</c:v>
                </c:pt>
                <c:pt idx="3515">
                  <c:v>18.982582025558173</c:v>
                </c:pt>
                <c:pt idx="3516">
                  <c:v>18.976587865572085</c:v>
                </c:pt>
                <c:pt idx="3517">
                  <c:v>18.970593720309566</c:v>
                </c:pt>
                <c:pt idx="3518">
                  <c:v>18.958605473954044</c:v>
                </c:pt>
                <c:pt idx="3519">
                  <c:v>18.946617286489278</c:v>
                </c:pt>
                <c:pt idx="3520">
                  <c:v>18.910653077416303</c:v>
                </c:pt>
                <c:pt idx="3521">
                  <c:v>18.892671171608672</c:v>
                </c:pt>
                <c:pt idx="3522">
                  <c:v>18.820744873054231</c:v>
                </c:pt>
                <c:pt idx="3523">
                  <c:v>18.796769911139837</c:v>
                </c:pt>
                <c:pt idx="3524">
                  <c:v>18.778788844210961</c:v>
                </c:pt>
                <c:pt idx="3525">
                  <c:v>18.766801539828752</c:v>
                </c:pt>
                <c:pt idx="3526">
                  <c:v>18.766801539828752</c:v>
                </c:pt>
                <c:pt idx="3527">
                  <c:v>18.742827107622762</c:v>
                </c:pt>
                <c:pt idx="3528">
                  <c:v>18.742827107622762</c:v>
                </c:pt>
                <c:pt idx="3529">
                  <c:v>18.670905223305112</c:v>
                </c:pt>
                <c:pt idx="3530">
                  <c:v>18.65891844852159</c:v>
                </c:pt>
                <c:pt idx="3531">
                  <c:v>18.640938396656875</c:v>
                </c:pt>
                <c:pt idx="3532">
                  <c:v>18.610971937691193</c:v>
                </c:pt>
                <c:pt idx="3533">
                  <c:v>18.581005846371809</c:v>
                </c:pt>
                <c:pt idx="3534">
                  <c:v>18.575012672222297</c:v>
                </c:pt>
                <c:pt idx="3535">
                  <c:v>18.563026368035313</c:v>
                </c:pt>
                <c:pt idx="3536">
                  <c:v>18.557033237997263</c:v>
                </c:pt>
                <c:pt idx="3537">
                  <c:v>18.551040122662457</c:v>
                </c:pt>
                <c:pt idx="3538">
                  <c:v>18.509088726985201</c:v>
                </c:pt>
                <c:pt idx="3539">
                  <c:v>18.479123885392031</c:v>
                </c:pt>
                <c:pt idx="3540">
                  <c:v>18.473130961172973</c:v>
                </c:pt>
                <c:pt idx="3541">
                  <c:v>18.473130961172973</c:v>
                </c:pt>
                <c:pt idx="3542">
                  <c:v>18.449159411285656</c:v>
                </c:pt>
                <c:pt idx="3543">
                  <c:v>18.443166560559604</c:v>
                </c:pt>
                <c:pt idx="3544">
                  <c:v>18.437173724531288</c:v>
                </c:pt>
                <c:pt idx="3545">
                  <c:v>18.413202527389544</c:v>
                </c:pt>
                <c:pt idx="3546">
                  <c:v>18.413202527389544</c:v>
                </c:pt>
                <c:pt idx="3547">
                  <c:v>18.353275563234419</c:v>
                </c:pt>
                <c:pt idx="3548">
                  <c:v>18.335297760522074</c:v>
                </c:pt>
                <c:pt idx="3549">
                  <c:v>18.317320090042372</c:v>
                </c:pt>
                <c:pt idx="3550">
                  <c:v>18.305335049847951</c:v>
                </c:pt>
                <c:pt idx="3551">
                  <c:v>18.299342551787486</c:v>
                </c:pt>
                <c:pt idx="3552">
                  <c:v>18.293350068417805</c:v>
                </c:pt>
                <c:pt idx="3553">
                  <c:v>18.269380281841038</c:v>
                </c:pt>
                <c:pt idx="3554">
                  <c:v>18.269380281841038</c:v>
                </c:pt>
                <c:pt idx="3555">
                  <c:v>18.209456843611612</c:v>
                </c:pt>
                <c:pt idx="3556">
                  <c:v>18.155527004903405</c:v>
                </c:pt>
                <c:pt idx="3557">
                  <c:v>18.149534874025488</c:v>
                </c:pt>
                <c:pt idx="3558">
                  <c:v>18.125566497346302</c:v>
                </c:pt>
                <c:pt idx="3559">
                  <c:v>18.119574439883181</c:v>
                </c:pt>
                <c:pt idx="3560">
                  <c:v>18.113582397102146</c:v>
                </c:pt>
                <c:pt idx="3561">
                  <c:v>18.101598355585189</c:v>
                </c:pt>
                <c:pt idx="3562">
                  <c:v>18.0836224034182</c:v>
                </c:pt>
                <c:pt idx="3563">
                  <c:v>18.071638508709121</c:v>
                </c:pt>
                <c:pt idx="3564">
                  <c:v>18.041679028827417</c:v>
                </c:pt>
                <c:pt idx="3565">
                  <c:v>18.041679028827417</c:v>
                </c:pt>
                <c:pt idx="3566">
                  <c:v>18.005728137351007</c:v>
                </c:pt>
                <c:pt idx="3567">
                  <c:v>17.99374462427469</c:v>
                </c:pt>
                <c:pt idx="3568">
                  <c:v>17.963786098409063</c:v>
                </c:pt>
                <c:pt idx="3569">
                  <c:v>17.9518027907868</c:v>
                </c:pt>
                <c:pt idx="3570">
                  <c:v>17.939819541860498</c:v>
                </c:pt>
                <c:pt idx="3571">
                  <c:v>17.933827939407603</c:v>
                </c:pt>
                <c:pt idx="3572">
                  <c:v>17.933827939407603</c:v>
                </c:pt>
                <c:pt idx="3573">
                  <c:v>17.915853220086486</c:v>
                </c:pt>
                <c:pt idx="3574">
                  <c:v>17.903870147234148</c:v>
                </c:pt>
                <c:pt idx="3575">
                  <c:v>17.903870147234148</c:v>
                </c:pt>
                <c:pt idx="3576">
                  <c:v>17.89787863281564</c:v>
                </c:pt>
                <c:pt idx="3577">
                  <c:v>17.879904177587264</c:v>
                </c:pt>
                <c:pt idx="3578">
                  <c:v>17.867921280788082</c:v>
                </c:pt>
                <c:pt idx="3579">
                  <c:v>17.861929854393548</c:v>
                </c:pt>
                <c:pt idx="3580">
                  <c:v>17.843955663226684</c:v>
                </c:pt>
                <c:pt idx="3581">
                  <c:v>17.831972942459835</c:v>
                </c:pt>
                <c:pt idx="3582">
                  <c:v>17.819990280365804</c:v>
                </c:pt>
                <c:pt idx="3583">
                  <c:v>17.813998971320373</c:v>
                </c:pt>
                <c:pt idx="3584">
                  <c:v>17.802016397231238</c:v>
                </c:pt>
                <c:pt idx="3585">
                  <c:v>17.778051425051761</c:v>
                </c:pt>
                <c:pt idx="3586">
                  <c:v>17.778051425051761</c:v>
                </c:pt>
                <c:pt idx="3587">
                  <c:v>17.778051425051761</c:v>
                </c:pt>
                <c:pt idx="3588">
                  <c:v>17.724131095557539</c:v>
                </c:pt>
                <c:pt idx="3589">
                  <c:v>17.712148961414815</c:v>
                </c:pt>
                <c:pt idx="3590">
                  <c:v>17.712148961414815</c:v>
                </c:pt>
                <c:pt idx="3591">
                  <c:v>17.712148961414815</c:v>
                </c:pt>
                <c:pt idx="3592">
                  <c:v>17.682193882645382</c:v>
                </c:pt>
                <c:pt idx="3593">
                  <c:v>17.682193882645382</c:v>
                </c:pt>
                <c:pt idx="3594">
                  <c:v>17.658230083529194</c:v>
                </c:pt>
                <c:pt idx="3595">
                  <c:v>17.658230083529194</c:v>
                </c:pt>
                <c:pt idx="3596">
                  <c:v>17.640257388121221</c:v>
                </c:pt>
                <c:pt idx="3597">
                  <c:v>17.622284824643863</c:v>
                </c:pt>
                <c:pt idx="3598">
                  <c:v>17.604312393089319</c:v>
                </c:pt>
                <c:pt idx="3599">
                  <c:v>17.598321611885975</c:v>
                </c:pt>
                <c:pt idx="3600">
                  <c:v>17.586340093449802</c:v>
                </c:pt>
                <c:pt idx="3601">
                  <c:v>17.574358633639054</c:v>
                </c:pt>
                <c:pt idx="3602">
                  <c:v>17.544405240583302</c:v>
                </c:pt>
                <c:pt idx="3603">
                  <c:v>17.544405240583302</c:v>
                </c:pt>
                <c:pt idx="3604">
                  <c:v>17.526433380604193</c:v>
                </c:pt>
                <c:pt idx="3605">
                  <c:v>17.51445221388596</c:v>
                </c:pt>
                <c:pt idx="3606">
                  <c:v>17.502471105779293</c:v>
                </c:pt>
                <c:pt idx="3607">
                  <c:v>17.484499553510947</c:v>
                </c:pt>
                <c:pt idx="3608">
                  <c:v>17.484499553510947</c:v>
                </c:pt>
                <c:pt idx="3609">
                  <c:v>17.472518591923109</c:v>
                </c:pt>
                <c:pt idx="3610">
                  <c:v>17.448556844555597</c:v>
                </c:pt>
                <c:pt idx="3611">
                  <c:v>17.436576058771298</c:v>
                </c:pt>
                <c:pt idx="3612">
                  <c:v>17.424595331583564</c:v>
                </c:pt>
                <c:pt idx="3613">
                  <c:v>17.412614662990087</c:v>
                </c:pt>
                <c:pt idx="3614">
                  <c:v>17.394643769959043</c:v>
                </c:pt>
                <c:pt idx="3615">
                  <c:v>17.388653501576652</c:v>
                </c:pt>
                <c:pt idx="3616">
                  <c:v>17.382663247841094</c:v>
                </c:pt>
                <c:pt idx="3617">
                  <c:v>17.358702379361418</c:v>
                </c:pt>
                <c:pt idx="3618">
                  <c:v>17.328751623280926</c:v>
                </c:pt>
                <c:pt idx="3619">
                  <c:v>17.328751623280926</c:v>
                </c:pt>
                <c:pt idx="3620">
                  <c:v>17.316771423358379</c:v>
                </c:pt>
                <c:pt idx="3621">
                  <c:v>17.292811199231412</c:v>
                </c:pt>
                <c:pt idx="3622">
                  <c:v>17.280831175022385</c:v>
                </c:pt>
                <c:pt idx="3623">
                  <c:v>17.268851209379914</c:v>
                </c:pt>
                <c:pt idx="3624">
                  <c:v>17.262861248520416</c:v>
                </c:pt>
                <c:pt idx="3625">
                  <c:v>17.244891453785421</c:v>
                </c:pt>
                <c:pt idx="3626">
                  <c:v>17.190982860104395</c:v>
                </c:pt>
                <c:pt idx="3627">
                  <c:v>17.179003333637585</c:v>
                </c:pt>
                <c:pt idx="3628">
                  <c:v>17.167023865717724</c:v>
                </c:pt>
                <c:pt idx="3629">
                  <c:v>17.161034153712176</c:v>
                </c:pt>
                <c:pt idx="3630">
                  <c:v>17.14905477360842</c:v>
                </c:pt>
                <c:pt idx="3631">
                  <c:v>17.11311698453504</c:v>
                </c:pt>
                <c:pt idx="3632">
                  <c:v>17.095148287555403</c:v>
                </c:pt>
                <c:pt idx="3633">
                  <c:v>17.08316922939964</c:v>
                </c:pt>
                <c:pt idx="3634">
                  <c:v>17.07119022977238</c:v>
                </c:pt>
                <c:pt idx="3635">
                  <c:v>17.07119022977238</c:v>
                </c:pt>
                <c:pt idx="3636">
                  <c:v>17.041242986751321</c:v>
                </c:pt>
                <c:pt idx="3637">
                  <c:v>17.035253582038589</c:v>
                </c:pt>
                <c:pt idx="3638">
                  <c:v>17.029264191955683</c:v>
                </c:pt>
                <c:pt idx="3639">
                  <c:v>17.011296109483002</c:v>
                </c:pt>
                <c:pt idx="3640">
                  <c:v>17.005306777916502</c:v>
                </c:pt>
                <c:pt idx="3641">
                  <c:v>16.993328158668348</c:v>
                </c:pt>
                <c:pt idx="3642">
                  <c:v>16.98134959793142</c:v>
                </c:pt>
                <c:pt idx="3643">
                  <c:v>16.939425096094759</c:v>
                </c:pt>
                <c:pt idx="3644">
                  <c:v>16.921457671834428</c:v>
                </c:pt>
                <c:pt idx="3645">
                  <c:v>16.873545183923806</c:v>
                </c:pt>
                <c:pt idx="3646">
                  <c:v>16.867556188737211</c:v>
                </c:pt>
                <c:pt idx="3647">
                  <c:v>16.861567208172367</c:v>
                </c:pt>
                <c:pt idx="3648">
                  <c:v>16.855578242228997</c:v>
                </c:pt>
                <c:pt idx="3649">
                  <c:v>16.843600354205513</c:v>
                </c:pt>
                <c:pt idx="3650">
                  <c:v>16.831622524664457</c:v>
                </c:pt>
                <c:pt idx="3651">
                  <c:v>16.807667041020412</c:v>
                </c:pt>
                <c:pt idx="3652">
                  <c:v>16.783711791278442</c:v>
                </c:pt>
                <c:pt idx="3653">
                  <c:v>16.717836060395225</c:v>
                </c:pt>
                <c:pt idx="3654">
                  <c:v>16.705858844780636</c:v>
                </c:pt>
                <c:pt idx="3655">
                  <c:v>16.693881687622003</c:v>
                </c:pt>
                <c:pt idx="3656">
                  <c:v>16.693881687622003</c:v>
                </c:pt>
                <c:pt idx="3657">
                  <c:v>16.687893130962951</c:v>
                </c:pt>
                <c:pt idx="3658">
                  <c:v>16.687893130962951</c:v>
                </c:pt>
                <c:pt idx="3659">
                  <c:v>16.657950566858805</c:v>
                </c:pt>
                <c:pt idx="3660">
                  <c:v>16.657950566858805</c:v>
                </c:pt>
                <c:pt idx="3661">
                  <c:v>16.645973643500962</c:v>
                </c:pt>
                <c:pt idx="3662">
                  <c:v>16.628008368046824</c:v>
                </c:pt>
                <c:pt idx="3663">
                  <c:v>16.604054871983454</c:v>
                </c:pt>
                <c:pt idx="3664">
                  <c:v>16.592078211607507</c:v>
                </c:pt>
                <c:pt idx="3665">
                  <c:v>16.574113330606796</c:v>
                </c:pt>
                <c:pt idx="3666">
                  <c:v>16.568125066155595</c:v>
                </c:pt>
                <c:pt idx="3667">
                  <c:v>16.562136816311767</c:v>
                </c:pt>
                <c:pt idx="3668">
                  <c:v>16.562136816311767</c:v>
                </c:pt>
                <c:pt idx="3669">
                  <c:v>16.550160360445091</c:v>
                </c:pt>
                <c:pt idx="3670">
                  <c:v>16.520219476387304</c:v>
                </c:pt>
                <c:pt idx="3671">
                  <c:v>16.496267032034126</c:v>
                </c:pt>
                <c:pt idx="3672">
                  <c:v>16.496267032034126</c:v>
                </c:pt>
                <c:pt idx="3673">
                  <c:v>16.454350816656078</c:v>
                </c:pt>
                <c:pt idx="3674">
                  <c:v>16.454350816656078</c:v>
                </c:pt>
                <c:pt idx="3675">
                  <c:v>16.454350816656078</c:v>
                </c:pt>
                <c:pt idx="3676">
                  <c:v>16.44836284429773</c:v>
                </c:pt>
                <c:pt idx="3677">
                  <c:v>16.44836284429773</c:v>
                </c:pt>
                <c:pt idx="3678">
                  <c:v>16.424411100877727</c:v>
                </c:pt>
                <c:pt idx="3679">
                  <c:v>16.418423201524632</c:v>
                </c:pt>
                <c:pt idx="3680">
                  <c:v>16.352557272189831</c:v>
                </c:pt>
                <c:pt idx="3681">
                  <c:v>16.340581838446983</c:v>
                </c:pt>
                <c:pt idx="3682">
                  <c:v>16.304655887524142</c:v>
                </c:pt>
                <c:pt idx="3683">
                  <c:v>16.238793008728177</c:v>
                </c:pt>
                <c:pt idx="3684">
                  <c:v>16.196881186969371</c:v>
                </c:pt>
                <c:pt idx="3685">
                  <c:v>16.196881186969371</c:v>
                </c:pt>
                <c:pt idx="3686">
                  <c:v>16.184906512062941</c:v>
                </c:pt>
                <c:pt idx="3687">
                  <c:v>16.178919196493354</c:v>
                </c:pt>
                <c:pt idx="3688">
                  <c:v>16.142995609428521</c:v>
                </c:pt>
                <c:pt idx="3689">
                  <c:v>16.119046843128718</c:v>
                </c:pt>
                <c:pt idx="3690">
                  <c:v>16.107072547494958</c:v>
                </c:pt>
                <c:pt idx="3691">
                  <c:v>16.071150010630696</c:v>
                </c:pt>
                <c:pt idx="3692">
                  <c:v>16.047201944395749</c:v>
                </c:pt>
                <c:pt idx="3693">
                  <c:v>16.03522799877376</c:v>
                </c:pt>
                <c:pt idx="3694">
                  <c:v>16.02924104783563</c:v>
                </c:pt>
                <c:pt idx="3695">
                  <c:v>16.011280282509272</c:v>
                </c:pt>
                <c:pt idx="3696">
                  <c:v>15.987332799535482</c:v>
                </c:pt>
                <c:pt idx="3697">
                  <c:v>15.96937234039112</c:v>
                </c:pt>
                <c:pt idx="3698">
                  <c:v>15.963385549834033</c:v>
                </c:pt>
                <c:pt idx="3699">
                  <c:v>15.957398773855322</c:v>
                </c:pt>
                <c:pt idx="3700">
                  <c:v>15.951412012454703</c:v>
                </c:pt>
                <c:pt idx="3701">
                  <c:v>15.945425265631879</c:v>
                </c:pt>
                <c:pt idx="3702">
                  <c:v>15.933451815718492</c:v>
                </c:pt>
                <c:pt idx="3703">
                  <c:v>15.891545200180216</c:v>
                </c:pt>
                <c:pt idx="3704">
                  <c:v>15.885558599119635</c:v>
                </c:pt>
                <c:pt idx="3705">
                  <c:v>15.855625812430704</c:v>
                </c:pt>
                <c:pt idx="3706">
                  <c:v>15.837666315298206</c:v>
                </c:pt>
                <c:pt idx="3707">
                  <c:v>15.795761332008077</c:v>
                </c:pt>
                <c:pt idx="3708">
                  <c:v>15.789774964107458</c:v>
                </c:pt>
                <c:pt idx="3709">
                  <c:v>15.783788610776906</c:v>
                </c:pt>
                <c:pt idx="3710">
                  <c:v>15.771815947824832</c:v>
                </c:pt>
                <c:pt idx="3711">
                  <c:v>15.753857062665025</c:v>
                </c:pt>
                <c:pt idx="3712">
                  <c:v>15.753857062665025</c:v>
                </c:pt>
                <c:pt idx="3713">
                  <c:v>15.747870796748826</c:v>
                </c:pt>
                <c:pt idx="3714">
                  <c:v>15.74188454540068</c:v>
                </c:pt>
                <c:pt idx="3715">
                  <c:v>15.74188454540068</c:v>
                </c:pt>
                <c:pt idx="3716">
                  <c:v>15.723925878761721</c:v>
                </c:pt>
                <c:pt idx="3717">
                  <c:v>15.711953507170779</c:v>
                </c:pt>
                <c:pt idx="3718">
                  <c:v>15.693995059031186</c:v>
                </c:pt>
                <c:pt idx="3719">
                  <c:v>15.652092523150513</c:v>
                </c:pt>
                <c:pt idx="3720">
                  <c:v>15.652092523150513</c:v>
                </c:pt>
                <c:pt idx="3721">
                  <c:v>15.646106504852314</c:v>
                </c:pt>
                <c:pt idx="3722">
                  <c:v>15.634134511945204</c:v>
                </c:pt>
                <c:pt idx="3723">
                  <c:v>15.622162577288551</c:v>
                </c:pt>
                <c:pt idx="3724">
                  <c:v>15.622162577288551</c:v>
                </c:pt>
                <c:pt idx="3725">
                  <c:v>15.592232995477641</c:v>
                </c:pt>
                <c:pt idx="3726">
                  <c:v>15.58624712279844</c:v>
                </c:pt>
                <c:pt idx="3727">
                  <c:v>15.562303777682004</c:v>
                </c:pt>
                <c:pt idx="3728">
                  <c:v>15.556317977801564</c:v>
                </c:pt>
                <c:pt idx="3729">
                  <c:v>15.538360665512446</c:v>
                </c:pt>
                <c:pt idx="3730">
                  <c:v>15.52638919677702</c:v>
                </c:pt>
                <c:pt idx="3731">
                  <c:v>15.508432102854131</c:v>
                </c:pt>
                <c:pt idx="3732">
                  <c:v>15.502446433993423</c:v>
                </c:pt>
                <c:pt idx="3733">
                  <c:v>15.484489514748059</c:v>
                </c:pt>
                <c:pt idx="3734">
                  <c:v>15.472518308028926</c:v>
                </c:pt>
                <c:pt idx="3735">
                  <c:v>15.460547159529336</c:v>
                </c:pt>
                <c:pt idx="3736">
                  <c:v>15.436605037179644</c:v>
                </c:pt>
                <c:pt idx="3737">
                  <c:v>15.436605037179644</c:v>
                </c:pt>
                <c:pt idx="3738">
                  <c:v>15.436605037179644</c:v>
                </c:pt>
                <c:pt idx="3739">
                  <c:v>15.436605037179644</c:v>
                </c:pt>
                <c:pt idx="3740">
                  <c:v>15.424634063324964</c:v>
                </c:pt>
                <c:pt idx="3741">
                  <c:v>15.406677711686712</c:v>
                </c:pt>
                <c:pt idx="3742">
                  <c:v>15.38872149101412</c:v>
                </c:pt>
                <c:pt idx="3743">
                  <c:v>15.382736113225404</c:v>
                </c:pt>
                <c:pt idx="3744">
                  <c:v>15.382736113225404</c:v>
                </c:pt>
                <c:pt idx="3745">
                  <c:v>15.346824152045588</c:v>
                </c:pt>
                <c:pt idx="3746">
                  <c:v>15.346824152045588</c:v>
                </c:pt>
                <c:pt idx="3747">
                  <c:v>15.346824152045588</c:v>
                </c:pt>
                <c:pt idx="3748">
                  <c:v>15.334853614713072</c:v>
                </c:pt>
                <c:pt idx="3749">
                  <c:v>15.328868367869422</c:v>
                </c:pt>
                <c:pt idx="3750">
                  <c:v>15.328868367869422</c:v>
                </c:pt>
                <c:pt idx="3751">
                  <c:v>15.310912714625452</c:v>
                </c:pt>
                <c:pt idx="3752">
                  <c:v>15.304927525972168</c:v>
                </c:pt>
                <c:pt idx="3753">
                  <c:v>15.304927525972168</c:v>
                </c:pt>
                <c:pt idx="3754">
                  <c:v>15.286972047292455</c:v>
                </c:pt>
                <c:pt idx="3755">
                  <c:v>15.28098691682497</c:v>
                </c:pt>
                <c:pt idx="3756">
                  <c:v>15.275001800903224</c:v>
                </c:pt>
                <c:pt idx="3757">
                  <c:v>15.245076439470495</c:v>
                </c:pt>
                <c:pt idx="3758">
                  <c:v>15.245076439470495</c:v>
                </c:pt>
                <c:pt idx="3759">
                  <c:v>15.233106396707539</c:v>
                </c:pt>
                <c:pt idx="3760">
                  <c:v>15.233106396707539</c:v>
                </c:pt>
                <c:pt idx="3761">
                  <c:v>15.227121397141378</c:v>
                </c:pt>
                <c:pt idx="3762">
                  <c:v>15.209166485700718</c:v>
                </c:pt>
                <c:pt idx="3763">
                  <c:v>15.191211705140802</c:v>
                </c:pt>
                <c:pt idx="3764">
                  <c:v>15.185226807370771</c:v>
                </c:pt>
                <c:pt idx="3765">
                  <c:v>15.143332930117074</c:v>
                </c:pt>
                <c:pt idx="3766">
                  <c:v>15.143332930117074</c:v>
                </c:pt>
                <c:pt idx="3767">
                  <c:v>15.137348148668336</c:v>
                </c:pt>
                <c:pt idx="3768">
                  <c:v>15.131363381758472</c:v>
                </c:pt>
                <c:pt idx="3769">
                  <c:v>15.131363381758472</c:v>
                </c:pt>
                <c:pt idx="3770">
                  <c:v>15.101439765282283</c:v>
                </c:pt>
                <c:pt idx="3771">
                  <c:v>15.083485769844797</c:v>
                </c:pt>
                <c:pt idx="3772">
                  <c:v>15.035609088254608</c:v>
                </c:pt>
                <c:pt idx="3773">
                  <c:v>14.96978016984332</c:v>
                </c:pt>
                <c:pt idx="3774">
                  <c:v>14.957811464499279</c:v>
                </c:pt>
                <c:pt idx="3775">
                  <c:v>14.957811464499279</c:v>
                </c:pt>
                <c:pt idx="3776">
                  <c:v>14.945842817276473</c:v>
                </c:pt>
                <c:pt idx="3777">
                  <c:v>14.927889955414571</c:v>
                </c:pt>
                <c:pt idx="3778">
                  <c:v>14.915921453484851</c:v>
                </c:pt>
                <c:pt idx="3779">
                  <c:v>14.909937224312596</c:v>
                </c:pt>
                <c:pt idx="3780">
                  <c:v>14.897968809551877</c:v>
                </c:pt>
                <c:pt idx="3781">
                  <c:v>14.897968809551877</c:v>
                </c:pt>
                <c:pt idx="3782">
                  <c:v>14.89198462396284</c:v>
                </c:pt>
                <c:pt idx="3783">
                  <c:v>14.886000452900969</c:v>
                </c:pt>
                <c:pt idx="3784">
                  <c:v>14.87403215435759</c:v>
                </c:pt>
                <c:pt idx="3785">
                  <c:v>14.850095731584295</c:v>
                </c:pt>
                <c:pt idx="3786">
                  <c:v>14.820175529931866</c:v>
                </c:pt>
                <c:pt idx="3787">
                  <c:v>14.820175529931866</c:v>
                </c:pt>
                <c:pt idx="3788">
                  <c:v>14.814191533173753</c:v>
                </c:pt>
                <c:pt idx="3789">
                  <c:v>14.790255691373028</c:v>
                </c:pt>
                <c:pt idx="3790">
                  <c:v>14.784271767229356</c:v>
                </c:pt>
                <c:pt idx="3791">
                  <c:v>14.784271767229356</c:v>
                </c:pt>
                <c:pt idx="3792">
                  <c:v>14.784271767229356</c:v>
                </c:pt>
                <c:pt idx="3793">
                  <c:v>14.766320081929385</c:v>
                </c:pt>
                <c:pt idx="3794">
                  <c:v>14.760336215872126</c:v>
                </c:pt>
                <c:pt idx="3795">
                  <c:v>14.730417103393497</c:v>
                </c:pt>
                <c:pt idx="3796">
                  <c:v>14.718449560040296</c:v>
                </c:pt>
                <c:pt idx="3797">
                  <c:v>14.712465810142177</c:v>
                </c:pt>
                <c:pt idx="3798">
                  <c:v>14.712465810142177</c:v>
                </c:pt>
                <c:pt idx="3799">
                  <c:v>14.700498353901489</c:v>
                </c:pt>
                <c:pt idx="3800">
                  <c:v>14.688530955732954</c:v>
                </c:pt>
                <c:pt idx="3801">
                  <c:v>14.676563615634295</c:v>
                </c:pt>
                <c:pt idx="3802">
                  <c:v>14.670579967360457</c:v>
                </c:pt>
                <c:pt idx="3803">
                  <c:v>14.622711303743875</c:v>
                </c:pt>
                <c:pt idx="3804">
                  <c:v>14.622711303743875</c:v>
                </c:pt>
                <c:pt idx="3805">
                  <c:v>14.59279386070858</c:v>
                </c:pt>
                <c:pt idx="3806">
                  <c:v>14.59279386070858</c:v>
                </c:pt>
                <c:pt idx="3807">
                  <c:v>14.562876780495971</c:v>
                </c:pt>
                <c:pt idx="3808">
                  <c:v>14.51501020673806</c:v>
                </c:pt>
                <c:pt idx="3809">
                  <c:v>14.51501020673806</c:v>
                </c:pt>
                <c:pt idx="3810">
                  <c:v>14.497060480988523</c:v>
                </c:pt>
                <c:pt idx="3811">
                  <c:v>14.497060480988523</c:v>
                </c:pt>
                <c:pt idx="3812">
                  <c:v>14.491077268089086</c:v>
                </c:pt>
                <c:pt idx="3813">
                  <c:v>14.485094069697714</c:v>
                </c:pt>
                <c:pt idx="3814">
                  <c:v>14.479110885814116</c:v>
                </c:pt>
                <c:pt idx="3815">
                  <c:v>14.473127716438016</c:v>
                </c:pt>
                <c:pt idx="3816">
                  <c:v>14.449195184002839</c:v>
                </c:pt>
                <c:pt idx="3817">
                  <c:v>14.443212087159932</c:v>
                </c:pt>
                <c:pt idx="3818">
                  <c:v>14.419279844843286</c:v>
                </c:pt>
                <c:pt idx="3819">
                  <c:v>14.383381916501962</c:v>
                </c:pt>
                <c:pt idx="3820">
                  <c:v>14.377398979207014</c:v>
                </c:pt>
                <c:pt idx="3821">
                  <c:v>14.377398979207014</c:v>
                </c:pt>
                <c:pt idx="3822">
                  <c:v>14.365433148124783</c:v>
                </c:pt>
                <c:pt idx="3823">
                  <c:v>14.347484510266341</c:v>
                </c:pt>
                <c:pt idx="3824">
                  <c:v>14.347484510266341</c:v>
                </c:pt>
                <c:pt idx="3825">
                  <c:v>14.341501659983026</c:v>
                </c:pt>
                <c:pt idx="3826">
                  <c:v>14.329536002918944</c:v>
                </c:pt>
                <c:pt idx="3827">
                  <c:v>14.317570403856354</c:v>
                </c:pt>
                <c:pt idx="3828">
                  <c:v>14.305604862792983</c:v>
                </c:pt>
                <c:pt idx="3829">
                  <c:v>14.305604862792983</c:v>
                </c:pt>
                <c:pt idx="3830">
                  <c:v>14.305604862792983</c:v>
                </c:pt>
                <c:pt idx="3831">
                  <c:v>14.293639379726551</c:v>
                </c:pt>
                <c:pt idx="3832">
                  <c:v>14.293639379726551</c:v>
                </c:pt>
                <c:pt idx="3833">
                  <c:v>14.275691263866179</c:v>
                </c:pt>
                <c:pt idx="3834">
                  <c:v>14.275691263866179</c:v>
                </c:pt>
                <c:pt idx="3835">
                  <c:v>14.269708587575392</c:v>
                </c:pt>
                <c:pt idx="3836">
                  <c:v>14.269708587575392</c:v>
                </c:pt>
                <c:pt idx="3837">
                  <c:v>14.263725925782131</c:v>
                </c:pt>
                <c:pt idx="3838">
                  <c:v>14.263725925782131</c:v>
                </c:pt>
                <c:pt idx="3839">
                  <c:v>14.245778027384661</c:v>
                </c:pt>
                <c:pt idx="3840">
                  <c:v>14.245778027384661</c:v>
                </c:pt>
                <c:pt idx="3841">
                  <c:v>14.239795423578663</c:v>
                </c:pt>
                <c:pt idx="3842">
                  <c:v>14.221847699136147</c:v>
                </c:pt>
                <c:pt idx="3843">
                  <c:v>14.221847699136147</c:v>
                </c:pt>
                <c:pt idx="3844">
                  <c:v>14.215865153312855</c:v>
                </c:pt>
                <c:pt idx="3845">
                  <c:v>14.191935114966498</c:v>
                </c:pt>
                <c:pt idx="3846">
                  <c:v>14.179970182757422</c:v>
                </c:pt>
                <c:pt idx="3847">
                  <c:v>14.179970182757422</c:v>
                </c:pt>
                <c:pt idx="3848">
                  <c:v>14.168005308521378</c:v>
                </c:pt>
                <c:pt idx="3849">
                  <c:v>14.156040492256093</c:v>
                </c:pt>
                <c:pt idx="3850">
                  <c:v>14.132111033628691</c:v>
                </c:pt>
                <c:pt idx="3851">
                  <c:v>14.132111033628691</c:v>
                </c:pt>
                <c:pt idx="3852">
                  <c:v>14.126128705200008</c:v>
                </c:pt>
                <c:pt idx="3853">
                  <c:v>14.102199536389412</c:v>
                </c:pt>
                <c:pt idx="3854">
                  <c:v>14.096217280411377</c:v>
                </c:pt>
                <c:pt idx="3855">
                  <c:v>14.090235038922614</c:v>
                </c:pt>
                <c:pt idx="3856">
                  <c:v>14.084252811922845</c:v>
                </c:pt>
                <c:pt idx="3857">
                  <c:v>14.084252811922845</c:v>
                </c:pt>
                <c:pt idx="3858">
                  <c:v>14.066306217854642</c:v>
                </c:pt>
                <c:pt idx="3859">
                  <c:v>13.970593251457418</c:v>
                </c:pt>
                <c:pt idx="3860">
                  <c:v>13.964611314177764</c:v>
                </c:pt>
                <c:pt idx="3861">
                  <c:v>13.934701845019131</c:v>
                </c:pt>
                <c:pt idx="3862">
                  <c:v>13.904792737900491</c:v>
                </c:pt>
                <c:pt idx="3863">
                  <c:v>13.892829196416276</c:v>
                </c:pt>
                <c:pt idx="3864">
                  <c:v>13.868902287200896</c:v>
                </c:pt>
                <c:pt idx="3865">
                  <c:v>13.862920596093948</c:v>
                </c:pt>
                <c:pt idx="3866">
                  <c:v>13.850957257314331</c:v>
                </c:pt>
                <c:pt idx="3867">
                  <c:v>13.838993976445204</c:v>
                </c:pt>
                <c:pt idx="3868">
                  <c:v>13.815067588429315</c:v>
                </c:pt>
                <c:pt idx="3869">
                  <c:v>13.791141432028098</c:v>
                </c:pt>
                <c:pt idx="3870">
                  <c:v>13.77319696671338</c:v>
                </c:pt>
                <c:pt idx="3871">
                  <c:v>13.755252631664018</c:v>
                </c:pt>
                <c:pt idx="3872">
                  <c:v>13.755252631664018</c:v>
                </c:pt>
                <c:pt idx="3873">
                  <c:v>13.755252631664018</c:v>
                </c:pt>
                <c:pt idx="3874">
                  <c:v>13.755252631664018</c:v>
                </c:pt>
                <c:pt idx="3875">
                  <c:v>13.755252631664018</c:v>
                </c:pt>
                <c:pt idx="3876">
                  <c:v>13.755252631664018</c:v>
                </c:pt>
                <c:pt idx="3877">
                  <c:v>13.737308426872353</c:v>
                </c:pt>
                <c:pt idx="3878">
                  <c:v>13.731327054219957</c:v>
                </c:pt>
                <c:pt idx="3879">
                  <c:v>13.725345696039508</c:v>
                </c:pt>
                <c:pt idx="3880">
                  <c:v>13.725345696039508</c:v>
                </c:pt>
                <c:pt idx="3881">
                  <c:v>13.719364352330711</c:v>
                </c:pt>
                <c:pt idx="3882">
                  <c:v>13.707401708326953</c:v>
                </c:pt>
                <c:pt idx="3883">
                  <c:v>13.707401708326953</c:v>
                </c:pt>
                <c:pt idx="3884">
                  <c:v>13.689457850851648</c:v>
                </c:pt>
                <c:pt idx="3885">
                  <c:v>13.677495351551686</c:v>
                </c:pt>
                <c:pt idx="3886">
                  <c:v>13.665532910129265</c:v>
                </c:pt>
                <c:pt idx="3887">
                  <c:v>13.647589356511059</c:v>
                </c:pt>
                <c:pt idx="3888">
                  <c:v>13.629645933104555</c:v>
                </c:pt>
                <c:pt idx="3889">
                  <c:v>13.605721571100828</c:v>
                </c:pt>
                <c:pt idx="3890">
                  <c:v>13.56983546206895</c:v>
                </c:pt>
                <c:pt idx="3891">
                  <c:v>13.563854494523596</c:v>
                </c:pt>
                <c:pt idx="3892">
                  <c:v>13.557873541442234</c:v>
                </c:pt>
                <c:pt idx="3893">
                  <c:v>13.516007274840682</c:v>
                </c:pt>
                <c:pt idx="3894">
                  <c:v>13.510026437461049</c:v>
                </c:pt>
                <c:pt idx="3895">
                  <c:v>13.492084012089665</c:v>
                </c:pt>
                <c:pt idx="3896">
                  <c:v>13.480122467478825</c:v>
                </c:pt>
                <c:pt idx="3897">
                  <c:v>13.47414171686358</c:v>
                </c:pt>
                <c:pt idx="3898">
                  <c:v>13.468160980708069</c:v>
                </c:pt>
                <c:pt idx="3899">
                  <c:v>13.45021885899714</c:v>
                </c:pt>
                <c:pt idx="3900">
                  <c:v>13.45021885899714</c:v>
                </c:pt>
                <c:pt idx="3901">
                  <c:v>13.45021885899714</c:v>
                </c:pt>
                <c:pt idx="3902">
                  <c:v>13.438257516816673</c:v>
                </c:pt>
                <c:pt idx="3903">
                  <c:v>13.438257516816673</c:v>
                </c:pt>
                <c:pt idx="3904">
                  <c:v>13.432276867413634</c:v>
                </c:pt>
                <c:pt idx="3905">
                  <c:v>13.414335005949903</c:v>
                </c:pt>
                <c:pt idx="3906">
                  <c:v>13.414335005949903</c:v>
                </c:pt>
                <c:pt idx="3907">
                  <c:v>13.414335005949903</c:v>
                </c:pt>
                <c:pt idx="3908">
                  <c:v>13.390412726393571</c:v>
                </c:pt>
                <c:pt idx="3909">
                  <c:v>13.384432192644615</c:v>
                </c:pt>
                <c:pt idx="3910">
                  <c:v>13.360510202200798</c:v>
                </c:pt>
                <c:pt idx="3911">
                  <c:v>13.336588443026587</c:v>
                </c:pt>
                <c:pt idx="3912">
                  <c:v>13.31864727540569</c:v>
                </c:pt>
                <c:pt idx="3913">
                  <c:v>13.282765330370127</c:v>
                </c:pt>
                <c:pt idx="3914">
                  <c:v>13.276785056776514</c:v>
                </c:pt>
                <c:pt idx="3915">
                  <c:v>13.264824552940151</c:v>
                </c:pt>
                <c:pt idx="3916">
                  <c:v>13.264824552940151</c:v>
                </c:pt>
                <c:pt idx="3917">
                  <c:v>13.240903718662944</c:v>
                </c:pt>
                <c:pt idx="3918">
                  <c:v>13.222963244667191</c:v>
                </c:pt>
                <c:pt idx="3919">
                  <c:v>13.211003000909649</c:v>
                </c:pt>
                <c:pt idx="3920">
                  <c:v>13.193062743627124</c:v>
                </c:pt>
                <c:pt idx="3921">
                  <c:v>13.193062743627124</c:v>
                </c:pt>
                <c:pt idx="3922">
                  <c:v>13.187082686759489</c:v>
                </c:pt>
                <c:pt idx="3923">
                  <c:v>13.187082686759489</c:v>
                </c:pt>
                <c:pt idx="3924">
                  <c:v>13.175122616362332</c:v>
                </c:pt>
                <c:pt idx="3925">
                  <c:v>13.163162603747441</c:v>
                </c:pt>
                <c:pt idx="3926">
                  <c:v>13.145222693161884</c:v>
                </c:pt>
                <c:pt idx="3927">
                  <c:v>13.139242751855374</c:v>
                </c:pt>
                <c:pt idx="3928">
                  <c:v>13.13326282499273</c:v>
                </c:pt>
                <c:pt idx="3929">
                  <c:v>13.127282912573673</c:v>
                </c:pt>
                <c:pt idx="3930">
                  <c:v>13.127282912573673</c:v>
                </c:pt>
                <c:pt idx="3931">
                  <c:v>13.127282912573673</c:v>
                </c:pt>
                <c:pt idx="3932">
                  <c:v>13.115323131065166</c:v>
                </c:pt>
                <c:pt idx="3933">
                  <c:v>13.109343261975155</c:v>
                </c:pt>
                <c:pt idx="3934">
                  <c:v>13.103363407327592</c:v>
                </c:pt>
                <c:pt idx="3935">
                  <c:v>13.067484582717817</c:v>
                </c:pt>
                <c:pt idx="3936">
                  <c:v>13.061504829159476</c:v>
                </c:pt>
                <c:pt idx="3937">
                  <c:v>13.055525090041321</c:v>
                </c:pt>
                <c:pt idx="3938">
                  <c:v>13.019646958560418</c:v>
                </c:pt>
                <c:pt idx="3939">
                  <c:v>13.01366732051563</c:v>
                </c:pt>
                <c:pt idx="3940">
                  <c:v>13.007687696908761</c:v>
                </c:pt>
                <c:pt idx="3941">
                  <c:v>13.001708087739532</c:v>
                </c:pt>
                <c:pt idx="3942">
                  <c:v>12.989748912712848</c:v>
                </c:pt>
                <c:pt idx="3943">
                  <c:v>12.983769346854828</c:v>
                </c:pt>
                <c:pt idx="3944">
                  <c:v>12.977789795433317</c:v>
                </c:pt>
                <c:pt idx="3945">
                  <c:v>12.941912790054985</c:v>
                </c:pt>
                <c:pt idx="3946">
                  <c:v>12.941912790054985</c:v>
                </c:pt>
                <c:pt idx="3947">
                  <c:v>12.929953903741419</c:v>
                </c:pt>
                <c:pt idx="3948">
                  <c:v>12.917995075163683</c:v>
                </c:pt>
                <c:pt idx="3949">
                  <c:v>12.906036304319516</c:v>
                </c:pt>
                <c:pt idx="3950">
                  <c:v>12.876139629778601</c:v>
                </c:pt>
                <c:pt idx="3951">
                  <c:v>12.870160338165785</c:v>
                </c:pt>
                <c:pt idx="3952">
                  <c:v>12.8641810609841</c:v>
                </c:pt>
                <c:pt idx="3953">
                  <c:v>12.858201798233257</c:v>
                </c:pt>
                <c:pt idx="3954">
                  <c:v>12.852222549912977</c:v>
                </c:pt>
                <c:pt idx="3955">
                  <c:v>12.846243316022978</c:v>
                </c:pt>
                <c:pt idx="3956">
                  <c:v>12.828305700931836</c:v>
                </c:pt>
                <c:pt idx="3957">
                  <c:v>12.798409964359131</c:v>
                </c:pt>
                <c:pt idx="3958">
                  <c:v>12.792430860328922</c:v>
                </c:pt>
                <c:pt idx="3959">
                  <c:v>12.792430860328922</c:v>
                </c:pt>
                <c:pt idx="3960">
                  <c:v>12.792430860328922</c:v>
                </c:pt>
                <c:pt idx="3961">
                  <c:v>12.780472695550582</c:v>
                </c:pt>
                <c:pt idx="3962">
                  <c:v>12.774493634801884</c:v>
                </c:pt>
                <c:pt idx="3963">
                  <c:v>12.774493634801884</c:v>
                </c:pt>
                <c:pt idx="3964">
                  <c:v>12.744598547451785</c:v>
                </c:pt>
                <c:pt idx="3965">
                  <c:v>12.732640613490053</c:v>
                </c:pt>
                <c:pt idx="3966">
                  <c:v>12.714703820731426</c:v>
                </c:pt>
                <c:pt idx="3967">
                  <c:v>12.708724918659813</c:v>
                </c:pt>
                <c:pt idx="3968">
                  <c:v>12.708724918659813</c:v>
                </c:pt>
                <c:pt idx="3969">
                  <c:v>12.702746031011696</c:v>
                </c:pt>
                <c:pt idx="3970">
                  <c:v>12.69078829898481</c:v>
                </c:pt>
                <c:pt idx="3971">
                  <c:v>12.684809454605475</c:v>
                </c:pt>
                <c:pt idx="3972">
                  <c:v>12.660894221308938</c:v>
                </c:pt>
                <c:pt idx="3973">
                  <c:v>12.654915449038592</c:v>
                </c:pt>
                <c:pt idx="3974">
                  <c:v>12.619043118246559</c:v>
                </c:pt>
                <c:pt idx="3975">
                  <c:v>12.595128519440721</c:v>
                </c:pt>
                <c:pt idx="3976">
                  <c:v>12.589149905785275</c:v>
                </c:pt>
                <c:pt idx="3977">
                  <c:v>12.565235595339086</c:v>
                </c:pt>
                <c:pt idx="3978">
                  <c:v>12.565235595339086</c:v>
                </c:pt>
                <c:pt idx="3979">
                  <c:v>12.553278526617389</c:v>
                </c:pt>
                <c:pt idx="3980">
                  <c:v>12.553278526617389</c:v>
                </c:pt>
                <c:pt idx="3981">
                  <c:v>12.5473000138809</c:v>
                </c:pt>
                <c:pt idx="3982">
                  <c:v>12.535343031655229</c:v>
                </c:pt>
                <c:pt idx="3983">
                  <c:v>12.529364562165485</c:v>
                </c:pt>
                <c:pt idx="3984">
                  <c:v>12.517407666430762</c:v>
                </c:pt>
                <c:pt idx="3985">
                  <c:v>12.487515679341904</c:v>
                </c:pt>
                <c:pt idx="3986">
                  <c:v>12.481537325164378</c:v>
                </c:pt>
                <c:pt idx="3987">
                  <c:v>12.475558985399614</c:v>
                </c:pt>
                <c:pt idx="3988">
                  <c:v>12.403820032314641</c:v>
                </c:pt>
                <c:pt idx="3989">
                  <c:v>12.403820032314641</c:v>
                </c:pt>
                <c:pt idx="3990">
                  <c:v>12.391863741874193</c:v>
                </c:pt>
                <c:pt idx="3991">
                  <c:v>12.35001717918623</c:v>
                </c:pt>
                <c:pt idx="3992">
                  <c:v>12.326105174600464</c:v>
                </c:pt>
                <c:pt idx="3993">
                  <c:v>12.302193400501363</c:v>
                </c:pt>
                <c:pt idx="3994">
                  <c:v>12.284259721173049</c:v>
                </c:pt>
                <c:pt idx="3995">
                  <c:v>12.284259721173049</c:v>
                </c:pt>
                <c:pt idx="3996">
                  <c:v>12.284259721173049</c:v>
                </c:pt>
                <c:pt idx="3997">
                  <c:v>12.284259721173049</c:v>
                </c:pt>
                <c:pt idx="3998">
                  <c:v>12.278281856870867</c:v>
                </c:pt>
                <c:pt idx="3999">
                  <c:v>12.272304006971849</c:v>
                </c:pt>
                <c:pt idx="4000">
                  <c:v>12.194593268843706</c:v>
                </c:pt>
                <c:pt idx="4001">
                  <c:v>12.182637986673805</c:v>
                </c:pt>
                <c:pt idx="4002">
                  <c:v>12.182637986673805</c:v>
                </c:pt>
                <c:pt idx="4003">
                  <c:v>12.176660367186967</c:v>
                </c:pt>
                <c:pt idx="4004">
                  <c:v>12.176660367186967</c:v>
                </c:pt>
                <c:pt idx="4005">
                  <c:v>12.170682762098489</c:v>
                </c:pt>
                <c:pt idx="4006">
                  <c:v>12.164705171408091</c:v>
                </c:pt>
                <c:pt idx="4007">
                  <c:v>12.152750033220418</c:v>
                </c:pt>
                <c:pt idx="4008">
                  <c:v>12.134817433917469</c:v>
                </c:pt>
                <c:pt idx="4009">
                  <c:v>12.122862439697922</c:v>
                </c:pt>
                <c:pt idx="4010">
                  <c:v>12.098952624006477</c:v>
                </c:pt>
                <c:pt idx="4011">
                  <c:v>12.027224558750973</c:v>
                </c:pt>
                <c:pt idx="4012">
                  <c:v>12.003315664211939</c:v>
                </c:pt>
                <c:pt idx="4013">
                  <c:v>11.985384144405627</c:v>
                </c:pt>
                <c:pt idx="4014">
                  <c:v>11.973429869815263</c:v>
                </c:pt>
                <c:pt idx="4015">
                  <c:v>11.967452754103395</c:v>
                </c:pt>
                <c:pt idx="4016">
                  <c:v>11.955498565844861</c:v>
                </c:pt>
                <c:pt idx="4017">
                  <c:v>11.943544435138065</c:v>
                </c:pt>
                <c:pt idx="4018">
                  <c:v>11.93756739136586</c:v>
                </c:pt>
                <c:pt idx="4019">
                  <c:v>11.93756739136586</c:v>
                </c:pt>
                <c:pt idx="4020">
                  <c:v>11.925613346982436</c:v>
                </c:pt>
                <c:pt idx="4021">
                  <c:v>11.865843988211738</c:v>
                </c:pt>
                <c:pt idx="4022">
                  <c:v>11.865843988211738</c:v>
                </c:pt>
                <c:pt idx="4023">
                  <c:v>11.859867131449711</c:v>
                </c:pt>
                <c:pt idx="4024">
                  <c:v>11.859867131449711</c:v>
                </c:pt>
                <c:pt idx="4025">
                  <c:v>11.835959848233049</c:v>
                </c:pt>
                <c:pt idx="4026">
                  <c:v>11.824006292919639</c:v>
                </c:pt>
                <c:pt idx="4027">
                  <c:v>11.818029536835684</c:v>
                </c:pt>
                <c:pt idx="4028">
                  <c:v>11.818029536835684</c:v>
                </c:pt>
                <c:pt idx="4029">
                  <c:v>11.79412265631159</c:v>
                </c:pt>
                <c:pt idx="4030">
                  <c:v>11.79412265631159</c:v>
                </c:pt>
                <c:pt idx="4031">
                  <c:v>11.776192646912957</c:v>
                </c:pt>
                <c:pt idx="4032">
                  <c:v>11.770216005872756</c:v>
                </c:pt>
                <c:pt idx="4033">
                  <c:v>11.716426883541287</c:v>
                </c:pt>
                <c:pt idx="4034">
                  <c:v>11.68654454099814</c:v>
                </c:pt>
                <c:pt idx="4035">
                  <c:v>11.674591704609684</c:v>
                </c:pt>
                <c:pt idx="4036">
                  <c:v>11.674591704609684</c:v>
                </c:pt>
                <c:pt idx="4037">
                  <c:v>11.668615307977646</c:v>
                </c:pt>
                <c:pt idx="4038">
                  <c:v>11.662638925720024</c:v>
                </c:pt>
                <c:pt idx="4039">
                  <c:v>11.63873354042809</c:v>
                </c:pt>
                <c:pt idx="4040">
                  <c:v>11.590923459730734</c:v>
                </c:pt>
                <c:pt idx="4041">
                  <c:v>11.572994916594503</c:v>
                </c:pt>
                <c:pt idx="4042">
                  <c:v>11.567018764289298</c:v>
                </c:pt>
                <c:pt idx="4043">
                  <c:v>11.549090393590374</c:v>
                </c:pt>
                <c:pt idx="4044">
                  <c:v>11.543114298762022</c:v>
                </c:pt>
                <c:pt idx="4045">
                  <c:v>11.543114298762022</c:v>
                </c:pt>
                <c:pt idx="4046">
                  <c:v>11.513234040142287</c:v>
                </c:pt>
                <c:pt idx="4047">
                  <c:v>11.513234040142287</c:v>
                </c:pt>
                <c:pt idx="4048">
                  <c:v>11.501282037266089</c:v>
                </c:pt>
                <c:pt idx="4049">
                  <c:v>11.501282037266089</c:v>
                </c:pt>
                <c:pt idx="4050">
                  <c:v>11.501282037266089</c:v>
                </c:pt>
                <c:pt idx="4051">
                  <c:v>11.471402281485139</c:v>
                </c:pt>
                <c:pt idx="4052">
                  <c:v>11.46542637342548</c:v>
                </c:pt>
                <c:pt idx="4053">
                  <c:v>11.459450479730677</c:v>
                </c:pt>
                <c:pt idx="4054">
                  <c:v>11.435547048594376</c:v>
                </c:pt>
                <c:pt idx="4055">
                  <c:v>11.429571226719627</c:v>
                </c:pt>
                <c:pt idx="4056">
                  <c:v>11.423595419208041</c:v>
                </c:pt>
                <c:pt idx="4057">
                  <c:v>11.405668082849484</c:v>
                </c:pt>
                <c:pt idx="4058">
                  <c:v>11.351886849293779</c:v>
                </c:pt>
                <c:pt idx="4059">
                  <c:v>11.327984452184108</c:v>
                </c:pt>
                <c:pt idx="4060">
                  <c:v>11.304082284808672</c:v>
                </c:pt>
                <c:pt idx="4061">
                  <c:v>11.29213128726567</c:v>
                </c:pt>
                <c:pt idx="4062">
                  <c:v>11.280180347149486</c:v>
                </c:pt>
                <c:pt idx="4063">
                  <c:v>11.250303248086587</c:v>
                </c:pt>
                <c:pt idx="4064">
                  <c:v>11.208475912289634</c:v>
                </c:pt>
                <c:pt idx="4065">
                  <c:v>11.190550126530985</c:v>
                </c:pt>
                <c:pt idx="4066">
                  <c:v>11.172624469939691</c:v>
                </c:pt>
                <c:pt idx="4067">
                  <c:v>11.166649279778477</c:v>
                </c:pt>
                <c:pt idx="4068">
                  <c:v>11.136773544228866</c:v>
                </c:pt>
                <c:pt idx="4069">
                  <c:v>11.13079844016827</c:v>
                </c:pt>
                <c:pt idx="4070">
                  <c:v>11.124823350456801</c:v>
                </c:pt>
                <c:pt idx="4071">
                  <c:v>11.077023149299682</c:v>
                </c:pt>
                <c:pt idx="4072">
                  <c:v>11.071048188717667</c:v>
                </c:pt>
                <c:pt idx="4073">
                  <c:v>11.071048188717667</c:v>
                </c:pt>
                <c:pt idx="4074">
                  <c:v>11.053123393048377</c:v>
                </c:pt>
                <c:pt idx="4075">
                  <c:v>11.047148489849933</c:v>
                </c:pt>
                <c:pt idx="4076">
                  <c:v>11.047148489849933</c:v>
                </c:pt>
                <c:pt idx="4077">
                  <c:v>11.041173600996679</c:v>
                </c:pt>
                <c:pt idx="4078">
                  <c:v>11.017274189029967</c:v>
                </c:pt>
                <c:pt idx="4079">
                  <c:v>10.999349780665689</c:v>
                </c:pt>
                <c:pt idx="4080">
                  <c:v>10.963501351189116</c:v>
                </c:pt>
                <c:pt idx="4081">
                  <c:v>10.921678835989656</c:v>
                </c:pt>
                <c:pt idx="4082">
                  <c:v>10.915704248320605</c:v>
                </c:pt>
                <c:pt idx="4083">
                  <c:v>10.903755115999276</c:v>
                </c:pt>
                <c:pt idx="4084">
                  <c:v>10.885831525055018</c:v>
                </c:pt>
                <c:pt idx="4085">
                  <c:v>10.873882536114065</c:v>
                </c:pt>
                <c:pt idx="4086">
                  <c:v>10.838035913371568</c:v>
                </c:pt>
                <c:pt idx="4087">
                  <c:v>10.83206152642326</c:v>
                </c:pt>
                <c:pt idx="4088">
                  <c:v>10.784266946876599</c:v>
                </c:pt>
                <c:pt idx="4089">
                  <c:v>10.754395800486673</c:v>
                </c:pt>
                <c:pt idx="4090">
                  <c:v>10.71855089775349</c:v>
                </c:pt>
                <c:pt idx="4091">
                  <c:v>10.712576797453776</c:v>
                </c:pt>
                <c:pt idx="4092">
                  <c:v>10.688680539546999</c:v>
                </c:pt>
                <c:pt idx="4093">
                  <c:v>10.599071614042337</c:v>
                </c:pt>
                <c:pt idx="4094">
                  <c:v>10.57517644493168</c:v>
                </c:pt>
                <c:pt idx="4095">
                  <c:v>10.545307805809738</c:v>
                </c:pt>
                <c:pt idx="4096">
                  <c:v>10.545307805809738</c:v>
                </c:pt>
                <c:pt idx="4097">
                  <c:v>10.521413152303442</c:v>
                </c:pt>
                <c:pt idx="4098">
                  <c:v>10.50946591147455</c:v>
                </c:pt>
                <c:pt idx="4099">
                  <c:v>10.503492312540192</c:v>
                </c:pt>
                <c:pt idx="4100">
                  <c:v>10.425836829382776</c:v>
                </c:pt>
                <c:pt idx="4101">
                  <c:v>10.425836829382776</c:v>
                </c:pt>
                <c:pt idx="4102">
                  <c:v>10.395969980116272</c:v>
                </c:pt>
                <c:pt idx="4103">
                  <c:v>10.360130233376662</c:v>
                </c:pt>
                <c:pt idx="4104">
                  <c:v>10.342210553235676</c:v>
                </c:pt>
                <c:pt idx="4105">
                  <c:v>10.336237355146638</c:v>
                </c:pt>
                <c:pt idx="4106">
                  <c:v>10.330264171369445</c:v>
                </c:pt>
                <c:pt idx="4107">
                  <c:v>10.318317846749487</c:v>
                </c:pt>
                <c:pt idx="4108">
                  <c:v>10.306371579373561</c:v>
                </c:pt>
                <c:pt idx="4109">
                  <c:v>10.300398467151409</c:v>
                </c:pt>
                <c:pt idx="4110">
                  <c:v>10.276506161361681</c:v>
                </c:pt>
                <c:pt idx="4111">
                  <c:v>10.270533120687574</c:v>
                </c:pt>
                <c:pt idx="4112">
                  <c:v>10.258587082265382</c:v>
                </c:pt>
                <c:pt idx="4113">
                  <c:v>10.246641101076039</c:v>
                </c:pt>
                <c:pt idx="4114">
                  <c:v>10.234695177117294</c:v>
                </c:pt>
                <c:pt idx="4115">
                  <c:v>10.204830617589643</c:v>
                </c:pt>
                <c:pt idx="4116">
                  <c:v>10.174966415704333</c:v>
                </c:pt>
                <c:pt idx="4117">
                  <c:v>10.163020835082232</c:v>
                </c:pt>
                <c:pt idx="4118">
                  <c:v>10.151075311675079</c:v>
                </c:pt>
                <c:pt idx="4119">
                  <c:v>10.151075311675079</c:v>
                </c:pt>
                <c:pt idx="4120">
                  <c:v>10.133157133837479</c:v>
                </c:pt>
                <c:pt idx="4121">
                  <c:v>10.121211753457905</c:v>
                </c:pt>
                <c:pt idx="4122">
                  <c:v>10.10329379015119</c:v>
                </c:pt>
                <c:pt idx="4123">
                  <c:v>10.10329379015119</c:v>
                </c:pt>
                <c:pt idx="4124">
                  <c:v>10.10329379015119</c:v>
                </c:pt>
                <c:pt idx="4125">
                  <c:v>10.097321164317876</c:v>
                </c:pt>
                <c:pt idx="4126">
                  <c:v>10.07940337262078</c:v>
                </c:pt>
                <c:pt idx="4127">
                  <c:v>10.06745824965563</c:v>
                </c:pt>
                <c:pt idx="4128">
                  <c:v>10.019678329743252</c:v>
                </c:pt>
                <c:pt idx="4129">
                  <c:v>10.007733492741037</c:v>
                </c:pt>
                <c:pt idx="4130">
                  <c:v>9.9957887129247034</c:v>
                </c:pt>
                <c:pt idx="4131">
                  <c:v>9.9957887129247034</c:v>
                </c:pt>
                <c:pt idx="4132">
                  <c:v>9.9957887129247034</c:v>
                </c:pt>
                <c:pt idx="4133">
                  <c:v>9.989816344460543</c:v>
                </c:pt>
                <c:pt idx="4134">
                  <c:v>9.9480101654734785</c:v>
                </c:pt>
                <c:pt idx="4135">
                  <c:v>9.9420379113665529</c:v>
                </c:pt>
                <c:pt idx="4136">
                  <c:v>9.9360656715530258</c:v>
                </c:pt>
                <c:pt idx="4137">
                  <c:v>9.9300934460326182</c:v>
                </c:pt>
                <c:pt idx="4138">
                  <c:v>9.9181490378700374</c:v>
                </c:pt>
                <c:pt idx="4139">
                  <c:v>9.8046800113198245</c:v>
                </c:pt>
                <c:pt idx="4140">
                  <c:v>9.798708100177377</c:v>
                </c:pt>
                <c:pt idx="4141">
                  <c:v>9.7927362033216223</c:v>
                </c:pt>
                <c:pt idx="4142">
                  <c:v>9.7628769333335317</c:v>
                </c:pt>
                <c:pt idx="4143">
                  <c:v>9.7569051221920979</c:v>
                </c:pt>
                <c:pt idx="4144">
                  <c:v>9.7449615427631784</c:v>
                </c:pt>
                <c:pt idx="4145">
                  <c:v>9.7389897744751348</c:v>
                </c:pt>
                <c:pt idx="4146">
                  <c:v>9.721074555313324</c:v>
                </c:pt>
                <c:pt idx="4147">
                  <c:v>9.7151028441592313</c:v>
                </c:pt>
                <c:pt idx="4148">
                  <c:v>9.697187796392571</c:v>
                </c:pt>
                <c:pt idx="4149">
                  <c:v>9.6792728771634877</c:v>
                </c:pt>
                <c:pt idx="4150">
                  <c:v>9.6553865181256953</c:v>
                </c:pt>
                <c:pt idx="4151">
                  <c:v>9.6434434242879163</c:v>
                </c:pt>
                <c:pt idx="4152">
                  <c:v>9.6374718987883288</c:v>
                </c:pt>
                <c:pt idx="4153">
                  <c:v>9.6135859395788206</c:v>
                </c:pt>
                <c:pt idx="4154">
                  <c:v>9.5777574291004104</c:v>
                </c:pt>
                <c:pt idx="4155">
                  <c:v>9.5717860606562777</c:v>
                </c:pt>
                <c:pt idx="4156">
                  <c:v>9.5419294325714787</c:v>
                </c:pt>
                <c:pt idx="4157">
                  <c:v>9.5359581497797361</c:v>
                </c:pt>
                <c:pt idx="4158">
                  <c:v>9.4941595699057686</c:v>
                </c:pt>
                <c:pt idx="4159">
                  <c:v>9.4822172469696291</c:v>
                </c:pt>
                <c:pt idx="4160">
                  <c:v>9.4643038696040751</c:v>
                </c:pt>
                <c:pt idx="4161">
                  <c:v>9.4404195662437864</c:v>
                </c:pt>
                <c:pt idx="4162">
                  <c:v>9.4225064885591578</c:v>
                </c:pt>
                <c:pt idx="4163">
                  <c:v>9.3866807184487939</c:v>
                </c:pt>
                <c:pt idx="4164">
                  <c:v>9.3807098067014518</c:v>
                </c:pt>
                <c:pt idx="4165">
                  <c:v>9.3687680260080164</c:v>
                </c:pt>
                <c:pt idx="4166">
                  <c:v>9.3448846358183459</c:v>
                </c:pt>
                <c:pt idx="4167">
                  <c:v>9.332943026317654</c:v>
                </c:pt>
                <c:pt idx="4168">
                  <c:v>9.3269722429648692</c:v>
                </c:pt>
                <c:pt idx="4169">
                  <c:v>9.3030892521976316</c:v>
                </c:pt>
                <c:pt idx="4170">
                  <c:v>9.2792064896472777</c:v>
                </c:pt>
                <c:pt idx="4171">
                  <c:v>9.2612945674911149</c:v>
                </c:pt>
                <c:pt idx="4172">
                  <c:v>9.2493533573621676</c:v>
                </c:pt>
                <c:pt idx="4173">
                  <c:v>9.1956186176716486</c:v>
                </c:pt>
                <c:pt idx="4174">
                  <c:v>9.1836777212582081</c:v>
                </c:pt>
                <c:pt idx="4175">
                  <c:v>9.1657664835722468</c:v>
                </c:pt>
                <c:pt idx="4176">
                  <c:v>9.1478553742006419</c:v>
                </c:pt>
                <c:pt idx="4177">
                  <c:v>9.1299443931358866</c:v>
                </c:pt>
                <c:pt idx="4178">
                  <c:v>9.112033540370458</c:v>
                </c:pt>
                <c:pt idx="4179">
                  <c:v>9.1000930431338674</c:v>
                </c:pt>
                <c:pt idx="4180">
                  <c:v>9.0702420494840972</c:v>
                </c:pt>
                <c:pt idx="4181">
                  <c:v>9.0523316243288381</c:v>
                </c:pt>
                <c:pt idx="4182">
                  <c:v>9.0403914121517843</c:v>
                </c:pt>
                <c:pt idx="4183">
                  <c:v>9.0165111588111362</c:v>
                </c:pt>
                <c:pt idx="4184">
                  <c:v>8.9866611627626209</c:v>
                </c:pt>
                <c:pt idx="4185">
                  <c:v>8.9389019100083402</c:v>
                </c:pt>
                <c:pt idx="4186">
                  <c:v>8.9209924253016872</c:v>
                </c:pt>
                <c:pt idx="4187">
                  <c:v>8.8792041262409285</c:v>
                </c:pt>
                <c:pt idx="4188">
                  <c:v>8.8374165251263133</c:v>
                </c:pt>
                <c:pt idx="4189">
                  <c:v>8.7956296218624903</c:v>
                </c:pt>
                <c:pt idx="4190">
                  <c:v>8.7896601212152259</c:v>
                </c:pt>
                <c:pt idx="4191">
                  <c:v>8.7120579085059333</c:v>
                </c:pt>
                <c:pt idx="4192">
                  <c:v>8.6941500472596704</c:v>
                </c:pt>
                <c:pt idx="4193">
                  <c:v>8.6583347091096137</c:v>
                </c:pt>
                <c:pt idx="4194">
                  <c:v>8.5986436175113141</c:v>
                </c:pt>
                <c:pt idx="4195">
                  <c:v>8.5687986053822982</c:v>
                </c:pt>
                <c:pt idx="4196">
                  <c:v>8.5628296456456621</c:v>
                </c:pt>
                <c:pt idx="4197">
                  <c:v>8.5628296456456621</c:v>
                </c:pt>
                <c:pt idx="4198">
                  <c:v>8.5449228518090958</c:v>
                </c:pt>
                <c:pt idx="4199">
                  <c:v>8.5270161860267102</c:v>
                </c:pt>
                <c:pt idx="4200">
                  <c:v>8.5150784799759602</c:v>
                </c:pt>
                <c:pt idx="4201">
                  <c:v>8.5091096482910054</c:v>
                </c:pt>
                <c:pt idx="4202">
                  <c:v>8.5091096482910054</c:v>
                </c:pt>
                <c:pt idx="4203">
                  <c:v>8.3897360018039127</c:v>
                </c:pt>
                <c:pt idx="4204">
                  <c:v>8.3121461821364839</c:v>
                </c:pt>
                <c:pt idx="4205">
                  <c:v>8.2524633405045904</c:v>
                </c:pt>
                <c:pt idx="4206">
                  <c:v>8.2047180906670842</c:v>
                </c:pt>
                <c:pt idx="4207">
                  <c:v>8.1629417432167379</c:v>
                </c:pt>
                <c:pt idx="4208">
                  <c:v>8.1510057718437832</c:v>
                </c:pt>
                <c:pt idx="4209">
                  <c:v>8.1390698573105791</c:v>
                </c:pt>
                <c:pt idx="4210">
                  <c:v>8.1331019213581861</c:v>
                </c:pt>
                <c:pt idx="4211">
                  <c:v>8.0853589452435646</c:v>
                </c:pt>
                <c:pt idx="4212">
                  <c:v>8.0674555636218628</c:v>
                </c:pt>
                <c:pt idx="4213">
                  <c:v>8.0674555636218628</c:v>
                </c:pt>
                <c:pt idx="4214">
                  <c:v>8.0495523098546808</c:v>
                </c:pt>
                <c:pt idx="4215">
                  <c:v>8.0495523098546808</c:v>
                </c:pt>
                <c:pt idx="4216">
                  <c:v>8.0495523098546808</c:v>
                </c:pt>
                <c:pt idx="4217">
                  <c:v>8.0077785482345867</c:v>
                </c:pt>
                <c:pt idx="4218">
                  <c:v>8.0018109248185123</c:v>
                </c:pt>
                <c:pt idx="4219">
                  <c:v>7.9958433156054483</c:v>
                </c:pt>
                <c:pt idx="4220">
                  <c:v>7.9839081397872436</c:v>
                </c:pt>
                <c:pt idx="4221">
                  <c:v>7.9839081397872436</c:v>
                </c:pt>
                <c:pt idx="4222">
                  <c:v>7.9779405731815505</c:v>
                </c:pt>
                <c:pt idx="4223">
                  <c:v>7.9719730207777602</c:v>
                </c:pt>
                <c:pt idx="4224">
                  <c:v>7.9719730207777602</c:v>
                </c:pt>
                <c:pt idx="4225">
                  <c:v>7.9600379585747785</c:v>
                </c:pt>
                <c:pt idx="4226">
                  <c:v>7.9122982777836048</c:v>
                </c:pt>
                <c:pt idx="4227">
                  <c:v>7.9122982777836048</c:v>
                </c:pt>
                <c:pt idx="4228">
                  <c:v>7.9063308815824733</c:v>
                </c:pt>
                <c:pt idx="4229">
                  <c:v>7.8824614387609877</c:v>
                </c:pt>
                <c:pt idx="4230">
                  <c:v>7.8645595057193143</c:v>
                </c:pt>
                <c:pt idx="4231">
                  <c:v>7.8585922230990786</c:v>
                </c:pt>
                <c:pt idx="4232">
                  <c:v>7.8466577004474276</c:v>
                </c:pt>
                <c:pt idx="4233">
                  <c:v>7.8406904604154617</c:v>
                </c:pt>
                <c:pt idx="4234">
                  <c:v>7.8227888254916662</c:v>
                </c:pt>
                <c:pt idx="4235">
                  <c:v>7.7690846872045167</c:v>
                </c:pt>
                <c:pt idx="4236">
                  <c:v>7.7690846872045167</c:v>
                </c:pt>
                <c:pt idx="4237">
                  <c:v>7.7631176316929338</c:v>
                </c:pt>
                <c:pt idx="4238">
                  <c:v>7.7571505903732909</c:v>
                </c:pt>
                <c:pt idx="4239">
                  <c:v>7.7511835632453092</c:v>
                </c:pt>
                <c:pt idx="4240">
                  <c:v>7.7332825670085734</c:v>
                </c:pt>
                <c:pt idx="4241">
                  <c:v>7.7332825670085734</c:v>
                </c:pt>
                <c:pt idx="4242">
                  <c:v>7.7273155966444742</c:v>
                </c:pt>
                <c:pt idx="4243">
                  <c:v>7.7153816984868362</c:v>
                </c:pt>
                <c:pt idx="4244">
                  <c:v>7.7094147706927458</c:v>
                </c:pt>
                <c:pt idx="4245">
                  <c:v>7.6855472014081121</c:v>
                </c:pt>
                <c:pt idx="4246">
                  <c:v>7.6795803445585022</c:v>
                </c:pt>
                <c:pt idx="4247">
                  <c:v>7.6736135018969591</c:v>
                </c:pt>
                <c:pt idx="4248">
                  <c:v>7.6736135018969591</c:v>
                </c:pt>
                <c:pt idx="4249">
                  <c:v>7.6497462731259214</c:v>
                </c:pt>
                <c:pt idx="4250">
                  <c:v>7.6497462731259214</c:v>
                </c:pt>
                <c:pt idx="4251">
                  <c:v>7.6378127438616126</c:v>
                </c:pt>
                <c:pt idx="4252">
                  <c:v>7.6378127438616126</c:v>
                </c:pt>
                <c:pt idx="4253">
                  <c:v>7.6258792713418266</c:v>
                </c:pt>
                <c:pt idx="4254">
                  <c:v>7.6199125563604388</c:v>
                </c:pt>
                <c:pt idx="4255">
                  <c:v>7.613945855564352</c:v>
                </c:pt>
                <c:pt idx="4256">
                  <c:v>7.602012496526978</c:v>
                </c:pt>
                <c:pt idx="4257">
                  <c:v>7.602012496526978</c:v>
                </c:pt>
                <c:pt idx="4258">
                  <c:v>7.602012496526978</c:v>
                </c:pt>
                <c:pt idx="4259">
                  <c:v>7.5960458382851366</c:v>
                </c:pt>
                <c:pt idx="4260">
                  <c:v>7.5960458382851366</c:v>
                </c:pt>
                <c:pt idx="4261">
                  <c:v>7.5841125643537648</c:v>
                </c:pt>
                <c:pt idx="4262">
                  <c:v>7.5781459486636811</c:v>
                </c:pt>
                <c:pt idx="4263">
                  <c:v>7.5602461866925204</c:v>
                </c:pt>
                <c:pt idx="4264">
                  <c:v>7.5542796277342434</c:v>
                </c:pt>
                <c:pt idx="4265">
                  <c:v>7.5423465523641946</c:v>
                </c:pt>
                <c:pt idx="4266">
                  <c:v>7.5184805718023782</c:v>
                </c:pt>
                <c:pt idx="4267">
                  <c:v>7.5125141121141201</c:v>
                </c:pt>
                <c:pt idx="4268">
                  <c:v>7.5065476666061901</c:v>
                </c:pt>
                <c:pt idx="4269">
                  <c:v>7.4946148181301986</c:v>
                </c:pt>
                <c:pt idx="4270">
                  <c:v>7.4707492913299713</c:v>
                </c:pt>
                <c:pt idx="4271">
                  <c:v>7.4588166130013125</c:v>
                </c:pt>
                <c:pt idx="4272">
                  <c:v>7.4468839913840092</c:v>
                </c:pt>
                <c:pt idx="4273">
                  <c:v>7.4349514264758536</c:v>
                </c:pt>
                <c:pt idx="4274">
                  <c:v>7.4289851652870151</c:v>
                </c:pt>
                <c:pt idx="4275">
                  <c:v>7.4230189182746331</c:v>
                </c:pt>
                <c:pt idx="4276">
                  <c:v>7.3991540719841611</c:v>
                </c:pt>
                <c:pt idx="4277">
                  <c:v>7.3812555861055786</c:v>
                </c:pt>
                <c:pt idx="4278">
                  <c:v>7.3812555861055786</c:v>
                </c:pt>
                <c:pt idx="4279">
                  <c:v>7.3752894524949157</c:v>
                </c:pt>
                <c:pt idx="4280">
                  <c:v>7.3693233330582224</c:v>
                </c:pt>
                <c:pt idx="4281">
                  <c:v>7.3633572277952268</c:v>
                </c:pt>
                <c:pt idx="4282">
                  <c:v>7.3573911367056493</c:v>
                </c:pt>
                <c:pt idx="4283">
                  <c:v>7.351425059789217</c:v>
                </c:pt>
                <c:pt idx="4284">
                  <c:v>7.3454589970456503</c:v>
                </c:pt>
                <c:pt idx="4285">
                  <c:v>7.3454589970456503</c:v>
                </c:pt>
                <c:pt idx="4286">
                  <c:v>7.3335269140760158</c:v>
                </c:pt>
                <c:pt idx="4287">
                  <c:v>7.3215948877945332</c:v>
                </c:pt>
                <c:pt idx="4288">
                  <c:v>7.3156288959111624</c:v>
                </c:pt>
                <c:pt idx="4289">
                  <c:v>7.3096629181989989</c:v>
                </c:pt>
                <c:pt idx="4290">
                  <c:v>7.3096629181989989</c:v>
                </c:pt>
                <c:pt idx="4291">
                  <c:v>7.2917650700870151</c:v>
                </c:pt>
                <c:pt idx="4292">
                  <c:v>7.2798332421966805</c:v>
                </c:pt>
                <c:pt idx="4293">
                  <c:v>7.2082434650198977</c:v>
                </c:pt>
                <c:pt idx="4294">
                  <c:v>7.1963120338306954</c:v>
                </c:pt>
                <c:pt idx="4295">
                  <c:v>7.1605180802308031</c:v>
                </c:pt>
                <c:pt idx="4296">
                  <c:v>7.1485868756793867</c:v>
                </c:pt>
                <c:pt idx="4297">
                  <c:v>7.1306901750776861</c:v>
                </c:pt>
                <c:pt idx="4298">
                  <c:v>7.1247246365361301</c:v>
                </c:pt>
                <c:pt idx="4299">
                  <c:v>7.1068281058846257</c:v>
                </c:pt>
                <c:pt idx="4300">
                  <c:v>7.1068281058846257</c:v>
                </c:pt>
                <c:pt idx="4301">
                  <c:v>7.0948971562585026</c:v>
                </c:pt>
                <c:pt idx="4302">
                  <c:v>7.0829662632763783</c:v>
                </c:pt>
                <c:pt idx="4303">
                  <c:v>7.077000838026124</c:v>
                </c:pt>
                <c:pt idx="4304">
                  <c:v>7.0710354269360405</c:v>
                </c:pt>
                <c:pt idx="4305">
                  <c:v>7.0650700300058533</c:v>
                </c:pt>
                <c:pt idx="4306">
                  <c:v>7.0650700300058533</c:v>
                </c:pt>
                <c:pt idx="4307">
                  <c:v>7.0591046472352881</c:v>
                </c:pt>
                <c:pt idx="4308">
                  <c:v>7.0233126479484591</c:v>
                </c:pt>
                <c:pt idx="4309">
                  <c:v>6.9934863712150888</c:v>
                </c:pt>
                <c:pt idx="4310">
                  <c:v>6.9696256046436398</c:v>
                </c:pt>
                <c:pt idx="4311">
                  <c:v>6.9517301783457004</c:v>
                </c:pt>
                <c:pt idx="4312">
                  <c:v>6.9397999649194375</c:v>
                </c:pt>
                <c:pt idx="4313">
                  <c:v>6.8861147050839762</c:v>
                </c:pt>
                <c:pt idx="4314">
                  <c:v>6.8622549575485596</c:v>
                </c:pt>
                <c:pt idx="4315">
                  <c:v>6.8145361416719217</c:v>
                </c:pt>
                <c:pt idx="4316">
                  <c:v>6.8145361416719217</c:v>
                </c:pt>
                <c:pt idx="4317">
                  <c:v>6.8085713533564247</c:v>
                </c:pt>
                <c:pt idx="4318">
                  <c:v>6.8026065791886943</c:v>
                </c:pt>
                <c:pt idx="4319">
                  <c:v>6.7966418191684559</c:v>
                </c:pt>
                <c:pt idx="4320">
                  <c:v>6.7847123415693495</c:v>
                </c:pt>
                <c:pt idx="4321">
                  <c:v>6.7727829205569003</c:v>
                </c:pt>
                <c:pt idx="4322">
                  <c:v>6.7548888951333916</c:v>
                </c:pt>
                <c:pt idx="4323">
                  <c:v>6.7429596155779494</c:v>
                </c:pt>
                <c:pt idx="4324">
                  <c:v>6.7012075826786397</c:v>
                </c:pt>
                <c:pt idx="4325">
                  <c:v>6.6892785577111047</c:v>
                </c:pt>
                <c:pt idx="4326">
                  <c:v>6.6773495893125991</c:v>
                </c:pt>
                <c:pt idx="4327">
                  <c:v>6.6713851263260464</c:v>
                </c:pt>
                <c:pt idx="4328">
                  <c:v>6.6654206774809248</c:v>
                </c:pt>
                <c:pt idx="4329">
                  <c:v>6.6594562427769581</c:v>
                </c:pt>
                <c:pt idx="4330">
                  <c:v>6.6534918222138764</c:v>
                </c:pt>
                <c:pt idx="4331">
                  <c:v>6.6415630235092511</c:v>
                </c:pt>
                <c:pt idx="4332">
                  <c:v>6.6296342813648472</c:v>
                </c:pt>
                <c:pt idx="4333">
                  <c:v>6.6236699315020395</c:v>
                </c:pt>
                <c:pt idx="4334">
                  <c:v>6.6177055957784612</c:v>
                </c:pt>
                <c:pt idx="4335">
                  <c:v>6.6177055957784612</c:v>
                </c:pt>
                <c:pt idx="4336">
                  <c:v>6.6117412741938395</c:v>
                </c:pt>
                <c:pt idx="4337">
                  <c:v>6.6057769667478938</c:v>
                </c:pt>
                <c:pt idx="4338">
                  <c:v>6.6057769667478938</c:v>
                </c:pt>
                <c:pt idx="4339">
                  <c:v>6.6057769667478938</c:v>
                </c:pt>
                <c:pt idx="4340">
                  <c:v>6.5998126734403533</c:v>
                </c:pt>
                <c:pt idx="4341">
                  <c:v>6.5878841292393817</c:v>
                </c:pt>
                <c:pt idx="4342">
                  <c:v>6.5878841292393817</c:v>
                </c:pt>
                <c:pt idx="4343">
                  <c:v>6.5819198783454</c:v>
                </c:pt>
                <c:pt idx="4344">
                  <c:v>6.5759556415887195</c:v>
                </c:pt>
                <c:pt idx="4345">
                  <c:v>6.5640272104861701</c:v>
                </c:pt>
                <c:pt idx="4346">
                  <c:v>6.5580630161397471</c:v>
                </c:pt>
                <c:pt idx="4347">
                  <c:v>6.5580630161397471</c:v>
                </c:pt>
                <c:pt idx="4348">
                  <c:v>6.5461346698552321</c:v>
                </c:pt>
                <c:pt idx="4349">
                  <c:v>6.5401705179165903</c:v>
                </c:pt>
                <c:pt idx="4350">
                  <c:v>6.528242256445159</c:v>
                </c:pt>
                <c:pt idx="4351">
                  <c:v>6.5222781469118187</c:v>
                </c:pt>
                <c:pt idx="4352">
                  <c:v>6.5043859031180036</c:v>
                </c:pt>
                <c:pt idx="4353">
                  <c:v>6.5043859031180036</c:v>
                </c:pt>
                <c:pt idx="4354">
                  <c:v>6.4864937865277144</c:v>
                </c:pt>
                <c:pt idx="4355">
                  <c:v>6.3731800015919964</c:v>
                </c:pt>
                <c:pt idx="4356">
                  <c:v>6.3612525314705373</c:v>
                </c:pt>
                <c:pt idx="4357">
                  <c:v>6.3612525314705373</c:v>
                </c:pt>
                <c:pt idx="4358">
                  <c:v>6.3552888176006297</c:v>
                </c:pt>
                <c:pt idx="4359">
                  <c:v>6.3552888176006297</c:v>
                </c:pt>
                <c:pt idx="4360">
                  <c:v>6.349325117857572</c:v>
                </c:pt>
                <c:pt idx="4361">
                  <c:v>6.3433614322410889</c:v>
                </c:pt>
                <c:pt idx="4362">
                  <c:v>6.247944383367078</c:v>
                </c:pt>
                <c:pt idx="4363">
                  <c:v>6.230054089211321</c:v>
                </c:pt>
                <c:pt idx="4364">
                  <c:v>6.230054089211321</c:v>
                </c:pt>
                <c:pt idx="4365">
                  <c:v>6.2240906860685872</c:v>
                </c:pt>
                <c:pt idx="4366">
                  <c:v>6.1823472594365088</c:v>
                </c:pt>
                <c:pt idx="4367">
                  <c:v>6.170420693187082</c:v>
                </c:pt>
                <c:pt idx="4368">
                  <c:v>6.1584941834109701</c:v>
                </c:pt>
                <c:pt idx="4369">
                  <c:v>6.1286781560270178</c:v>
                </c:pt>
                <c:pt idx="4370">
                  <c:v>6.1167518438901993</c:v>
                </c:pt>
                <c:pt idx="4371">
                  <c:v>6.0988624815532066</c:v>
                </c:pt>
                <c:pt idx="4372">
                  <c:v>6.0928993890046392</c:v>
                </c:pt>
                <c:pt idx="4373">
                  <c:v>6.086936310570831</c:v>
                </c:pt>
                <c:pt idx="4374">
                  <c:v>6.0630841379776754</c:v>
                </c:pt>
                <c:pt idx="4375">
                  <c:v>6.0571211301135346</c:v>
                </c:pt>
                <c:pt idx="4376">
                  <c:v>6.039232191198673</c:v>
                </c:pt>
                <c:pt idx="4377">
                  <c:v>6.0153804702162468</c:v>
                </c:pt>
                <c:pt idx="4378">
                  <c:v>5.9378639362186094</c:v>
                </c:pt>
                <c:pt idx="4379">
                  <c:v>5.9080505195568573</c:v>
                </c:pt>
                <c:pt idx="4380">
                  <c:v>5.8722748850658864</c:v>
                </c:pt>
                <c:pt idx="4381">
                  <c:v>5.8722748850658864</c:v>
                </c:pt>
                <c:pt idx="4382">
                  <c:v>5.866312328685094</c:v>
                </c:pt>
                <c:pt idx="4383">
                  <c:v>5.8364997583405378</c:v>
                </c:pt>
                <c:pt idx="4384">
                  <c:v>5.8245748289253143</c:v>
                </c:pt>
                <c:pt idx="4385">
                  <c:v>5.8007251393215435</c:v>
                </c:pt>
                <c:pt idx="4386">
                  <c:v>5.7828380201834149</c:v>
                </c:pt>
                <c:pt idx="4387">
                  <c:v>5.776875675338708</c:v>
                </c:pt>
                <c:pt idx="4388">
                  <c:v>5.7112908126005513</c:v>
                </c:pt>
                <c:pt idx="4389">
                  <c:v>5.7112908126005513</c:v>
                </c:pt>
                <c:pt idx="4390">
                  <c:v>5.7053286369402807</c:v>
                </c:pt>
                <c:pt idx="4391">
                  <c:v>5.7053286369402807</c:v>
                </c:pt>
                <c:pt idx="4392">
                  <c:v>5.6934043279102262</c:v>
                </c:pt>
                <c:pt idx="4393">
                  <c:v>5.6934043279102262</c:v>
                </c:pt>
                <c:pt idx="4394">
                  <c:v>5.6874421945398952</c:v>
                </c:pt>
                <c:pt idx="4395">
                  <c:v>5.6874421945398952</c:v>
                </c:pt>
                <c:pt idx="4396">
                  <c:v>5.6814800752656609</c:v>
                </c:pt>
                <c:pt idx="4397">
                  <c:v>5.6755179700872525</c:v>
                </c:pt>
                <c:pt idx="4398">
                  <c:v>5.639745635013746</c:v>
                </c:pt>
                <c:pt idx="4399">
                  <c:v>5.6278216360767406</c:v>
                </c:pt>
                <c:pt idx="4400">
                  <c:v>5.6158976935131628</c:v>
                </c:pt>
                <c:pt idx="4401">
                  <c:v>5.6039738073208181</c:v>
                </c:pt>
                <c:pt idx="4402">
                  <c:v>5.5980118853631744</c:v>
                </c:pt>
                <c:pt idx="4403">
                  <c:v>5.5980118853631744</c:v>
                </c:pt>
                <c:pt idx="4404">
                  <c:v>5.5920499774975179</c:v>
                </c:pt>
                <c:pt idx="4405">
                  <c:v>5.5383934408007711</c:v>
                </c:pt>
                <c:pt idx="4406">
                  <c:v>5.5264699209680108</c:v>
                </c:pt>
                <c:pt idx="4407">
                  <c:v>5.5205081821848161</c:v>
                </c:pt>
                <c:pt idx="4408">
                  <c:v>5.514546457490046</c:v>
                </c:pt>
                <c:pt idx="4409">
                  <c:v>5.496661367933541</c:v>
                </c:pt>
                <c:pt idx="4410">
                  <c:v>5.496661367933541</c:v>
                </c:pt>
                <c:pt idx="4411">
                  <c:v>5.4906996995897268</c:v>
                </c:pt>
                <c:pt idx="4412">
                  <c:v>5.4847380453329695</c:v>
                </c:pt>
                <c:pt idx="4413">
                  <c:v>5.4787764051629919</c:v>
                </c:pt>
                <c:pt idx="4414">
                  <c:v>5.4787764051629919</c:v>
                </c:pt>
                <c:pt idx="4415">
                  <c:v>5.4728147790795196</c:v>
                </c:pt>
                <c:pt idx="4416">
                  <c:v>5.4310837908944007</c:v>
                </c:pt>
                <c:pt idx="4417">
                  <c:v>5.4251222774931236</c:v>
                </c:pt>
                <c:pt idx="4418">
                  <c:v>5.3833920780220135</c:v>
                </c:pt>
                <c:pt idx="4419">
                  <c:v>5.3476238848246398</c:v>
                </c:pt>
                <c:pt idx="4420">
                  <c:v>5.3237787043063518</c:v>
                </c:pt>
                <c:pt idx="4421">
                  <c:v>5.3178174443759341</c:v>
                </c:pt>
                <c:pt idx="4422">
                  <c:v>5.3058949667521622</c:v>
                </c:pt>
                <c:pt idx="4423">
                  <c:v>5.3058949667521622</c:v>
                </c:pt>
                <c:pt idx="4424">
                  <c:v>5.3058949667521622</c:v>
                </c:pt>
                <c:pt idx="4425">
                  <c:v>5.2105171728916115</c:v>
                </c:pt>
                <c:pt idx="4426">
                  <c:v>5.1985952020174055</c:v>
                </c:pt>
                <c:pt idx="4427">
                  <c:v>5.1926342376909007</c:v>
                </c:pt>
                <c:pt idx="4428">
                  <c:v>5.1449470296970921</c:v>
                </c:pt>
                <c:pt idx="4429">
                  <c:v>5.1389861920210418</c:v>
                </c:pt>
                <c:pt idx="4430">
                  <c:v>5.1151429820231575</c:v>
                </c:pt>
                <c:pt idx="4431">
                  <c:v>5.1032214614441758</c:v>
                </c:pt>
                <c:pt idx="4432">
                  <c:v>5.079378589115195</c:v>
                </c:pt>
                <c:pt idx="4433">
                  <c:v>5.0436147026613671</c:v>
                </c:pt>
                <c:pt idx="4434">
                  <c:v>5.0316935197119115</c:v>
                </c:pt>
                <c:pt idx="4435">
                  <c:v>5.01381185078192</c:v>
                </c:pt>
                <c:pt idx="4436">
                  <c:v>4.9542072018760823</c:v>
                </c:pt>
                <c:pt idx="4437">
                  <c:v>4.9482468143333715</c:v>
                </c:pt>
                <c:pt idx="4438">
                  <c:v>4.9482468143333715</c:v>
                </c:pt>
                <c:pt idx="4439">
                  <c:v>4.9065244952594718</c:v>
                </c:pt>
                <c:pt idx="4440">
                  <c:v>4.8886437122797766</c:v>
                </c:pt>
                <c:pt idx="4441">
                  <c:v>4.8707630558348969</c:v>
                </c:pt>
                <c:pt idx="4442">
                  <c:v>4.8111617814531487</c:v>
                </c:pt>
                <c:pt idx="4443">
                  <c:v>4.7932816732405721</c:v>
                </c:pt>
                <c:pt idx="4444">
                  <c:v>4.7813616713745741</c:v>
                </c:pt>
                <c:pt idx="4445">
                  <c:v>4.7634817739837025</c:v>
                </c:pt>
                <c:pt idx="4446">
                  <c:v>4.7158026659502932</c:v>
                </c:pt>
                <c:pt idx="4447">
                  <c:v>4.6800439250960393</c:v>
                </c:pt>
                <c:pt idx="4448">
                  <c:v>4.614487547149829</c:v>
                </c:pt>
                <c:pt idx="4449">
                  <c:v>4.5846897554342938</c:v>
                </c:pt>
                <c:pt idx="4450">
                  <c:v>4.5787302392287765</c:v>
                </c:pt>
                <c:pt idx="4451">
                  <c:v>4.5727707370684847</c:v>
                </c:pt>
                <c:pt idx="4452">
                  <c:v>4.560851774882491</c:v>
                </c:pt>
                <c:pt idx="4453">
                  <c:v>4.5310546151898698</c:v>
                </c:pt>
                <c:pt idx="4454">
                  <c:v>4.5072171402122008</c:v>
                </c:pt>
                <c:pt idx="4455">
                  <c:v>4.4893391814204087</c:v>
                </c:pt>
                <c:pt idx="4456">
                  <c:v>4.4774206124320077</c:v>
                </c:pt>
                <c:pt idx="4457">
                  <c:v>4.4178286098817168</c:v>
                </c:pt>
                <c:pt idx="4458">
                  <c:v>4.3999512828673488</c:v>
                </c:pt>
                <c:pt idx="4459">
                  <c:v>4.3641970078314491</c:v>
                </c:pt>
                <c:pt idx="4460">
                  <c:v>4.3641970078314491</c:v>
                </c:pt>
                <c:pt idx="4461">
                  <c:v>4.3582380111176526</c:v>
                </c:pt>
                <c:pt idx="4462">
                  <c:v>4.3522790284389927</c:v>
                </c:pt>
                <c:pt idx="4463">
                  <c:v>4.3403611051859903</c:v>
                </c:pt>
                <c:pt idx="4464">
                  <c:v>4.3284432380702604</c:v>
                </c:pt>
                <c:pt idx="4465">
                  <c:v>4.3284432380702604</c:v>
                </c:pt>
                <c:pt idx="4466">
                  <c:v>4.2926899735249071</c:v>
                </c:pt>
                <c:pt idx="4467">
                  <c:v>4.2867311452147554</c:v>
                </c:pt>
                <c:pt idx="4468">
                  <c:v>4.2628959722900754</c:v>
                </c:pt>
                <c:pt idx="4469">
                  <c:v>4.2509784700134778</c:v>
                </c:pt>
                <c:pt idx="4470">
                  <c:v>4.2450197399206617</c:v>
                </c:pt>
                <c:pt idx="4471">
                  <c:v>4.2450197399206617</c:v>
                </c:pt>
                <c:pt idx="4472">
                  <c:v>4.2092676539833533</c:v>
                </c:pt>
                <c:pt idx="4473">
                  <c:v>4.2033090220945244</c:v>
                </c:pt>
                <c:pt idx="4474">
                  <c:v>4.1675575253410893</c:v>
                </c:pt>
                <c:pt idx="4475">
                  <c:v>4.1556404719708517</c:v>
                </c:pt>
                <c:pt idx="4476">
                  <c:v>4.1258480839932581</c:v>
                </c:pt>
                <c:pt idx="4477">
                  <c:v>4.1079728195030079</c:v>
                </c:pt>
                <c:pt idx="4478">
                  <c:v>4.0841393298464501</c:v>
                </c:pt>
                <c:pt idx="4479">
                  <c:v>4.0543477832823145</c:v>
                </c:pt>
                <c:pt idx="4480">
                  <c:v>4.0543477832823145</c:v>
                </c:pt>
                <c:pt idx="4481">
                  <c:v>4.0424312628072707</c:v>
                </c:pt>
                <c:pt idx="4482">
                  <c:v>4.0424312628072707</c:v>
                </c:pt>
                <c:pt idx="4483">
                  <c:v>4.0245565872492675</c:v>
                </c:pt>
                <c:pt idx="4484">
                  <c:v>3.9828495016304415</c:v>
                </c:pt>
                <c:pt idx="4485">
                  <c:v>3.9590171896783146</c:v>
                </c:pt>
                <c:pt idx="4486">
                  <c:v>3.9590171896783146</c:v>
                </c:pt>
                <c:pt idx="4487">
                  <c:v>3.9471011178046718</c:v>
                </c:pt>
                <c:pt idx="4488">
                  <c:v>3.9292271151161122</c:v>
                </c:pt>
                <c:pt idx="4489">
                  <c:v>3.9173111834018344</c:v>
                </c:pt>
                <c:pt idx="4490">
                  <c:v>3.8636901843978797</c:v>
                </c:pt>
                <c:pt idx="4491">
                  <c:v>3.8458167702986668</c:v>
                </c:pt>
                <c:pt idx="4492">
                  <c:v>3.8398589936227312</c:v>
                </c:pt>
                <c:pt idx="4493">
                  <c:v>3.7683667663266736</c:v>
                </c:pt>
                <c:pt idx="4494">
                  <c:v>3.762409171778351</c:v>
                </c:pt>
                <c:pt idx="4495">
                  <c:v>3.7564515912379401</c:v>
                </c:pt>
                <c:pt idx="4496">
                  <c:v>3.7564515912379401</c:v>
                </c:pt>
                <c:pt idx="4497">
                  <c:v>3.7028339966854764</c:v>
                </c:pt>
                <c:pt idx="4498">
                  <c:v>3.679004318808996</c:v>
                </c:pt>
                <c:pt idx="4499">
                  <c:v>3.6373029216728243</c:v>
                </c:pt>
                <c:pt idx="4500">
                  <c:v>3.6313456352357933</c:v>
                </c:pt>
                <c:pt idx="4501">
                  <c:v>3.6313456352357933</c:v>
                </c:pt>
                <c:pt idx="4502">
                  <c:v>3.6134738599352154</c:v>
                </c:pt>
                <c:pt idx="4503">
                  <c:v>3.5836878477863259</c:v>
                </c:pt>
                <c:pt idx="4504">
                  <c:v>3.5658164084962833</c:v>
                </c:pt>
                <c:pt idx="4505">
                  <c:v>3.5598592900645212</c:v>
                </c:pt>
                <c:pt idx="4506">
                  <c:v>3.4883749607021928</c:v>
                </c:pt>
                <c:pt idx="4507">
                  <c:v>3.4764611017569407</c:v>
                </c:pt>
                <c:pt idx="4508">
                  <c:v>3.4407198607893958</c:v>
                </c:pt>
                <c:pt idx="4509">
                  <c:v>3.3513689621778435</c:v>
                </c:pt>
                <c:pt idx="4510">
                  <c:v>3.3454123475272337</c:v>
                </c:pt>
                <c:pt idx="4511">
                  <c:v>3.3454123475272337</c:v>
                </c:pt>
                <c:pt idx="4512">
                  <c:v>3.3394557468655224</c:v>
                </c:pt>
                <c:pt idx="4513">
                  <c:v>3.3156294841022356</c:v>
                </c:pt>
                <c:pt idx="4514">
                  <c:v>3.3037164366469289</c:v>
                </c:pt>
                <c:pt idx="4515">
                  <c:v>3.2858469703657835</c:v>
                </c:pt>
                <c:pt idx="4516">
                  <c:v>3.2679776299603054</c:v>
                </c:pt>
                <c:pt idx="4517">
                  <c:v>3.2203266708821365</c:v>
                </c:pt>
                <c:pt idx="4518">
                  <c:v>3.160764230506254</c:v>
                </c:pt>
                <c:pt idx="4519">
                  <c:v>3.1488519102056243</c:v>
                </c:pt>
                <c:pt idx="4520">
                  <c:v>3.1428957710253651</c:v>
                </c:pt>
                <c:pt idx="4521">
                  <c:v>3.1012031881792832</c:v>
                </c:pt>
                <c:pt idx="4522">
                  <c:v>3.083335148060192</c:v>
                </c:pt>
                <c:pt idx="4523">
                  <c:v>2.9344397049763442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0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0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0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0</c:v>
                </c:pt>
                <c:pt idx="5843">
                  <c:v>0</c:v>
                </c:pt>
                <c:pt idx="5844">
                  <c:v>0</c:v>
                </c:pt>
                <c:pt idx="5845">
                  <c:v>0</c:v>
                </c:pt>
                <c:pt idx="5846">
                  <c:v>0</c:v>
                </c:pt>
                <c:pt idx="5847">
                  <c:v>0</c:v>
                </c:pt>
                <c:pt idx="5848">
                  <c:v>0</c:v>
                </c:pt>
                <c:pt idx="5849">
                  <c:v>0</c:v>
                </c:pt>
                <c:pt idx="5850">
                  <c:v>0</c:v>
                </c:pt>
                <c:pt idx="5851">
                  <c:v>0</c:v>
                </c:pt>
                <c:pt idx="5852">
                  <c:v>0</c:v>
                </c:pt>
                <c:pt idx="5853">
                  <c:v>0</c:v>
                </c:pt>
                <c:pt idx="5854">
                  <c:v>0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0</c:v>
                </c:pt>
                <c:pt idx="5862">
                  <c:v>0</c:v>
                </c:pt>
                <c:pt idx="5863">
                  <c:v>0</c:v>
                </c:pt>
                <c:pt idx="5864">
                  <c:v>0</c:v>
                </c:pt>
                <c:pt idx="5865">
                  <c:v>0</c:v>
                </c:pt>
                <c:pt idx="5866">
                  <c:v>0</c:v>
                </c:pt>
                <c:pt idx="5867">
                  <c:v>0</c:v>
                </c:pt>
                <c:pt idx="5868">
                  <c:v>0</c:v>
                </c:pt>
                <c:pt idx="5869">
                  <c:v>0</c:v>
                </c:pt>
                <c:pt idx="5870">
                  <c:v>0</c:v>
                </c:pt>
                <c:pt idx="5871">
                  <c:v>0</c:v>
                </c:pt>
                <c:pt idx="5872">
                  <c:v>0</c:v>
                </c:pt>
                <c:pt idx="5873">
                  <c:v>0</c:v>
                </c:pt>
                <c:pt idx="5874">
                  <c:v>0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</c:v>
                </c:pt>
                <c:pt idx="5881">
                  <c:v>0</c:v>
                </c:pt>
                <c:pt idx="5882">
                  <c:v>0</c:v>
                </c:pt>
                <c:pt idx="5883">
                  <c:v>0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0</c:v>
                </c:pt>
                <c:pt idx="5888">
                  <c:v>0</c:v>
                </c:pt>
                <c:pt idx="5889">
                  <c:v>0</c:v>
                </c:pt>
                <c:pt idx="5890">
                  <c:v>0</c:v>
                </c:pt>
                <c:pt idx="5891">
                  <c:v>0</c:v>
                </c:pt>
                <c:pt idx="5892">
                  <c:v>0</c:v>
                </c:pt>
                <c:pt idx="5893">
                  <c:v>0</c:v>
                </c:pt>
                <c:pt idx="5894">
                  <c:v>0</c:v>
                </c:pt>
                <c:pt idx="5895">
                  <c:v>0</c:v>
                </c:pt>
                <c:pt idx="5896">
                  <c:v>0</c:v>
                </c:pt>
                <c:pt idx="5897">
                  <c:v>0</c:v>
                </c:pt>
                <c:pt idx="5898">
                  <c:v>0</c:v>
                </c:pt>
                <c:pt idx="5899">
                  <c:v>0</c:v>
                </c:pt>
                <c:pt idx="5900">
                  <c:v>0</c:v>
                </c:pt>
                <c:pt idx="5901">
                  <c:v>0</c:v>
                </c:pt>
                <c:pt idx="5902">
                  <c:v>0</c:v>
                </c:pt>
                <c:pt idx="5903">
                  <c:v>0</c:v>
                </c:pt>
                <c:pt idx="5904">
                  <c:v>0</c:v>
                </c:pt>
                <c:pt idx="5905">
                  <c:v>0</c:v>
                </c:pt>
                <c:pt idx="5906">
                  <c:v>0</c:v>
                </c:pt>
                <c:pt idx="5907">
                  <c:v>0</c:v>
                </c:pt>
                <c:pt idx="5908">
                  <c:v>0</c:v>
                </c:pt>
                <c:pt idx="5909">
                  <c:v>0</c:v>
                </c:pt>
                <c:pt idx="5910">
                  <c:v>0</c:v>
                </c:pt>
                <c:pt idx="5911">
                  <c:v>0</c:v>
                </c:pt>
                <c:pt idx="5912">
                  <c:v>0</c:v>
                </c:pt>
                <c:pt idx="5913">
                  <c:v>0</c:v>
                </c:pt>
                <c:pt idx="5914">
                  <c:v>0</c:v>
                </c:pt>
                <c:pt idx="5915">
                  <c:v>0</c:v>
                </c:pt>
                <c:pt idx="5916">
                  <c:v>0</c:v>
                </c:pt>
                <c:pt idx="5917">
                  <c:v>0</c:v>
                </c:pt>
                <c:pt idx="5918">
                  <c:v>0</c:v>
                </c:pt>
                <c:pt idx="5919">
                  <c:v>0</c:v>
                </c:pt>
                <c:pt idx="5920">
                  <c:v>0</c:v>
                </c:pt>
                <c:pt idx="5921">
                  <c:v>0</c:v>
                </c:pt>
                <c:pt idx="5922">
                  <c:v>0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0</c:v>
                </c:pt>
                <c:pt idx="5938">
                  <c:v>0</c:v>
                </c:pt>
                <c:pt idx="5939">
                  <c:v>0</c:v>
                </c:pt>
                <c:pt idx="5940">
                  <c:v>0</c:v>
                </c:pt>
                <c:pt idx="5941">
                  <c:v>0</c:v>
                </c:pt>
                <c:pt idx="5942">
                  <c:v>0</c:v>
                </c:pt>
                <c:pt idx="5943">
                  <c:v>0</c:v>
                </c:pt>
                <c:pt idx="5944">
                  <c:v>0</c:v>
                </c:pt>
                <c:pt idx="5945">
                  <c:v>0</c:v>
                </c:pt>
                <c:pt idx="5946">
                  <c:v>0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0</c:v>
                </c:pt>
                <c:pt idx="5955">
                  <c:v>0</c:v>
                </c:pt>
                <c:pt idx="5956">
                  <c:v>0</c:v>
                </c:pt>
                <c:pt idx="5957">
                  <c:v>0</c:v>
                </c:pt>
                <c:pt idx="5958">
                  <c:v>0</c:v>
                </c:pt>
                <c:pt idx="5959">
                  <c:v>0</c:v>
                </c:pt>
                <c:pt idx="5960">
                  <c:v>0</c:v>
                </c:pt>
                <c:pt idx="5961">
                  <c:v>0</c:v>
                </c:pt>
                <c:pt idx="5962">
                  <c:v>0</c:v>
                </c:pt>
                <c:pt idx="5963">
                  <c:v>0</c:v>
                </c:pt>
                <c:pt idx="5964">
                  <c:v>0</c:v>
                </c:pt>
                <c:pt idx="5965">
                  <c:v>0</c:v>
                </c:pt>
                <c:pt idx="5966">
                  <c:v>0</c:v>
                </c:pt>
                <c:pt idx="5967">
                  <c:v>0</c:v>
                </c:pt>
                <c:pt idx="5968">
                  <c:v>0</c:v>
                </c:pt>
                <c:pt idx="5969">
                  <c:v>0</c:v>
                </c:pt>
                <c:pt idx="5970">
                  <c:v>0</c:v>
                </c:pt>
                <c:pt idx="5971">
                  <c:v>0</c:v>
                </c:pt>
                <c:pt idx="5972">
                  <c:v>0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</c:v>
                </c:pt>
                <c:pt idx="5980">
                  <c:v>0</c:v>
                </c:pt>
                <c:pt idx="5981">
                  <c:v>0</c:v>
                </c:pt>
                <c:pt idx="5982">
                  <c:v>0</c:v>
                </c:pt>
                <c:pt idx="5983">
                  <c:v>0</c:v>
                </c:pt>
                <c:pt idx="5984">
                  <c:v>0</c:v>
                </c:pt>
                <c:pt idx="5985">
                  <c:v>0</c:v>
                </c:pt>
                <c:pt idx="5986">
                  <c:v>0</c:v>
                </c:pt>
                <c:pt idx="5987">
                  <c:v>0</c:v>
                </c:pt>
                <c:pt idx="5988">
                  <c:v>0</c:v>
                </c:pt>
                <c:pt idx="5989">
                  <c:v>0</c:v>
                </c:pt>
                <c:pt idx="5990">
                  <c:v>0</c:v>
                </c:pt>
                <c:pt idx="5991">
                  <c:v>0</c:v>
                </c:pt>
                <c:pt idx="5992">
                  <c:v>0</c:v>
                </c:pt>
                <c:pt idx="5993">
                  <c:v>0</c:v>
                </c:pt>
                <c:pt idx="5994">
                  <c:v>0</c:v>
                </c:pt>
                <c:pt idx="5995">
                  <c:v>0</c:v>
                </c:pt>
                <c:pt idx="5996">
                  <c:v>0</c:v>
                </c:pt>
                <c:pt idx="5997">
                  <c:v>0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0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0</c:v>
                </c:pt>
                <c:pt idx="6010">
                  <c:v>0</c:v>
                </c:pt>
                <c:pt idx="6011">
                  <c:v>0</c:v>
                </c:pt>
                <c:pt idx="6012">
                  <c:v>0</c:v>
                </c:pt>
                <c:pt idx="6013">
                  <c:v>0</c:v>
                </c:pt>
                <c:pt idx="6014">
                  <c:v>0</c:v>
                </c:pt>
                <c:pt idx="6015">
                  <c:v>0</c:v>
                </c:pt>
                <c:pt idx="6016">
                  <c:v>0</c:v>
                </c:pt>
                <c:pt idx="6017">
                  <c:v>0</c:v>
                </c:pt>
                <c:pt idx="6018">
                  <c:v>0</c:v>
                </c:pt>
                <c:pt idx="6019">
                  <c:v>0</c:v>
                </c:pt>
                <c:pt idx="6020">
                  <c:v>0</c:v>
                </c:pt>
                <c:pt idx="6021">
                  <c:v>0</c:v>
                </c:pt>
                <c:pt idx="6022">
                  <c:v>0</c:v>
                </c:pt>
                <c:pt idx="6023">
                  <c:v>0</c:v>
                </c:pt>
                <c:pt idx="6024">
                  <c:v>0</c:v>
                </c:pt>
                <c:pt idx="6025">
                  <c:v>0</c:v>
                </c:pt>
                <c:pt idx="6026">
                  <c:v>0</c:v>
                </c:pt>
                <c:pt idx="6027">
                  <c:v>0</c:v>
                </c:pt>
                <c:pt idx="6028">
                  <c:v>0</c:v>
                </c:pt>
                <c:pt idx="6029">
                  <c:v>0</c:v>
                </c:pt>
                <c:pt idx="6030">
                  <c:v>0</c:v>
                </c:pt>
                <c:pt idx="6031">
                  <c:v>0</c:v>
                </c:pt>
                <c:pt idx="6032">
                  <c:v>0</c:v>
                </c:pt>
                <c:pt idx="6033">
                  <c:v>0</c:v>
                </c:pt>
                <c:pt idx="6034">
                  <c:v>0</c:v>
                </c:pt>
                <c:pt idx="6035">
                  <c:v>0</c:v>
                </c:pt>
                <c:pt idx="6036">
                  <c:v>0</c:v>
                </c:pt>
                <c:pt idx="6037">
                  <c:v>0</c:v>
                </c:pt>
                <c:pt idx="6038">
                  <c:v>0</c:v>
                </c:pt>
                <c:pt idx="6039">
                  <c:v>0</c:v>
                </c:pt>
                <c:pt idx="6040">
                  <c:v>0</c:v>
                </c:pt>
                <c:pt idx="6041">
                  <c:v>0</c:v>
                </c:pt>
                <c:pt idx="6042">
                  <c:v>0</c:v>
                </c:pt>
                <c:pt idx="6043">
                  <c:v>0</c:v>
                </c:pt>
                <c:pt idx="6044">
                  <c:v>0</c:v>
                </c:pt>
                <c:pt idx="6045">
                  <c:v>0</c:v>
                </c:pt>
                <c:pt idx="6046">
                  <c:v>0</c:v>
                </c:pt>
                <c:pt idx="6047">
                  <c:v>0</c:v>
                </c:pt>
                <c:pt idx="6048">
                  <c:v>0</c:v>
                </c:pt>
                <c:pt idx="6049">
                  <c:v>0</c:v>
                </c:pt>
                <c:pt idx="6050">
                  <c:v>0</c:v>
                </c:pt>
                <c:pt idx="6051">
                  <c:v>0</c:v>
                </c:pt>
                <c:pt idx="6052">
                  <c:v>0</c:v>
                </c:pt>
                <c:pt idx="6053">
                  <c:v>0</c:v>
                </c:pt>
                <c:pt idx="6054">
                  <c:v>0</c:v>
                </c:pt>
                <c:pt idx="6055">
                  <c:v>0</c:v>
                </c:pt>
                <c:pt idx="6056">
                  <c:v>0</c:v>
                </c:pt>
                <c:pt idx="6057">
                  <c:v>0</c:v>
                </c:pt>
                <c:pt idx="6058">
                  <c:v>0</c:v>
                </c:pt>
                <c:pt idx="6059">
                  <c:v>0</c:v>
                </c:pt>
                <c:pt idx="6060">
                  <c:v>0</c:v>
                </c:pt>
                <c:pt idx="6061">
                  <c:v>0</c:v>
                </c:pt>
                <c:pt idx="6062">
                  <c:v>0</c:v>
                </c:pt>
                <c:pt idx="6063">
                  <c:v>0</c:v>
                </c:pt>
                <c:pt idx="6064">
                  <c:v>0</c:v>
                </c:pt>
                <c:pt idx="6065">
                  <c:v>0</c:v>
                </c:pt>
                <c:pt idx="6066">
                  <c:v>0</c:v>
                </c:pt>
                <c:pt idx="6067">
                  <c:v>0</c:v>
                </c:pt>
                <c:pt idx="6068">
                  <c:v>0</c:v>
                </c:pt>
                <c:pt idx="6069">
                  <c:v>0</c:v>
                </c:pt>
                <c:pt idx="6070">
                  <c:v>0</c:v>
                </c:pt>
                <c:pt idx="6071">
                  <c:v>0</c:v>
                </c:pt>
                <c:pt idx="6072">
                  <c:v>0</c:v>
                </c:pt>
                <c:pt idx="6073">
                  <c:v>0</c:v>
                </c:pt>
                <c:pt idx="6074">
                  <c:v>0</c:v>
                </c:pt>
                <c:pt idx="6075">
                  <c:v>0</c:v>
                </c:pt>
                <c:pt idx="6076">
                  <c:v>0</c:v>
                </c:pt>
                <c:pt idx="6077">
                  <c:v>0</c:v>
                </c:pt>
                <c:pt idx="6078">
                  <c:v>0</c:v>
                </c:pt>
                <c:pt idx="6079">
                  <c:v>0</c:v>
                </c:pt>
                <c:pt idx="6080">
                  <c:v>0</c:v>
                </c:pt>
                <c:pt idx="6081">
                  <c:v>0</c:v>
                </c:pt>
                <c:pt idx="6082">
                  <c:v>0</c:v>
                </c:pt>
                <c:pt idx="6083">
                  <c:v>0</c:v>
                </c:pt>
                <c:pt idx="6084">
                  <c:v>0</c:v>
                </c:pt>
                <c:pt idx="6085">
                  <c:v>0</c:v>
                </c:pt>
                <c:pt idx="6086">
                  <c:v>0</c:v>
                </c:pt>
                <c:pt idx="6087">
                  <c:v>0</c:v>
                </c:pt>
                <c:pt idx="6088">
                  <c:v>0</c:v>
                </c:pt>
                <c:pt idx="6089">
                  <c:v>0</c:v>
                </c:pt>
                <c:pt idx="6090">
                  <c:v>0</c:v>
                </c:pt>
                <c:pt idx="6091">
                  <c:v>0</c:v>
                </c:pt>
                <c:pt idx="6092">
                  <c:v>0</c:v>
                </c:pt>
                <c:pt idx="6093">
                  <c:v>0</c:v>
                </c:pt>
                <c:pt idx="6094">
                  <c:v>0</c:v>
                </c:pt>
                <c:pt idx="6095">
                  <c:v>0</c:v>
                </c:pt>
                <c:pt idx="6096">
                  <c:v>0</c:v>
                </c:pt>
                <c:pt idx="6097">
                  <c:v>0</c:v>
                </c:pt>
                <c:pt idx="6098">
                  <c:v>0</c:v>
                </c:pt>
                <c:pt idx="6099">
                  <c:v>0</c:v>
                </c:pt>
                <c:pt idx="6100">
                  <c:v>0</c:v>
                </c:pt>
                <c:pt idx="6101">
                  <c:v>0</c:v>
                </c:pt>
                <c:pt idx="6102">
                  <c:v>0</c:v>
                </c:pt>
                <c:pt idx="6103">
                  <c:v>0</c:v>
                </c:pt>
                <c:pt idx="6104">
                  <c:v>0</c:v>
                </c:pt>
                <c:pt idx="6105">
                  <c:v>0</c:v>
                </c:pt>
                <c:pt idx="6106">
                  <c:v>0</c:v>
                </c:pt>
                <c:pt idx="6107">
                  <c:v>0</c:v>
                </c:pt>
                <c:pt idx="6108">
                  <c:v>0</c:v>
                </c:pt>
                <c:pt idx="6109">
                  <c:v>0</c:v>
                </c:pt>
                <c:pt idx="6110">
                  <c:v>0</c:v>
                </c:pt>
                <c:pt idx="6111">
                  <c:v>0</c:v>
                </c:pt>
                <c:pt idx="6112">
                  <c:v>0</c:v>
                </c:pt>
                <c:pt idx="6113">
                  <c:v>0</c:v>
                </c:pt>
                <c:pt idx="6114">
                  <c:v>0</c:v>
                </c:pt>
                <c:pt idx="6115">
                  <c:v>0</c:v>
                </c:pt>
                <c:pt idx="6116">
                  <c:v>0</c:v>
                </c:pt>
                <c:pt idx="6117">
                  <c:v>0</c:v>
                </c:pt>
                <c:pt idx="6118">
                  <c:v>0</c:v>
                </c:pt>
                <c:pt idx="6119">
                  <c:v>0</c:v>
                </c:pt>
                <c:pt idx="6120">
                  <c:v>0</c:v>
                </c:pt>
                <c:pt idx="6121">
                  <c:v>0</c:v>
                </c:pt>
                <c:pt idx="6122">
                  <c:v>0</c:v>
                </c:pt>
                <c:pt idx="6123">
                  <c:v>0</c:v>
                </c:pt>
                <c:pt idx="6124">
                  <c:v>0</c:v>
                </c:pt>
                <c:pt idx="6125">
                  <c:v>0</c:v>
                </c:pt>
                <c:pt idx="6126">
                  <c:v>0</c:v>
                </c:pt>
                <c:pt idx="6127">
                  <c:v>0</c:v>
                </c:pt>
                <c:pt idx="6128">
                  <c:v>0</c:v>
                </c:pt>
                <c:pt idx="6129">
                  <c:v>0</c:v>
                </c:pt>
                <c:pt idx="6130">
                  <c:v>0</c:v>
                </c:pt>
                <c:pt idx="6131">
                  <c:v>0</c:v>
                </c:pt>
                <c:pt idx="6132">
                  <c:v>0</c:v>
                </c:pt>
                <c:pt idx="6133">
                  <c:v>0</c:v>
                </c:pt>
                <c:pt idx="6134">
                  <c:v>0</c:v>
                </c:pt>
                <c:pt idx="6135">
                  <c:v>0</c:v>
                </c:pt>
                <c:pt idx="6136">
                  <c:v>0</c:v>
                </c:pt>
                <c:pt idx="6137">
                  <c:v>0</c:v>
                </c:pt>
                <c:pt idx="6138">
                  <c:v>0</c:v>
                </c:pt>
                <c:pt idx="6139">
                  <c:v>0</c:v>
                </c:pt>
                <c:pt idx="6140">
                  <c:v>0</c:v>
                </c:pt>
                <c:pt idx="6141">
                  <c:v>0</c:v>
                </c:pt>
                <c:pt idx="6142">
                  <c:v>0</c:v>
                </c:pt>
                <c:pt idx="6143">
                  <c:v>0</c:v>
                </c:pt>
                <c:pt idx="6144">
                  <c:v>0</c:v>
                </c:pt>
                <c:pt idx="6145">
                  <c:v>0</c:v>
                </c:pt>
                <c:pt idx="6146">
                  <c:v>0</c:v>
                </c:pt>
                <c:pt idx="6147">
                  <c:v>0</c:v>
                </c:pt>
                <c:pt idx="6148">
                  <c:v>0</c:v>
                </c:pt>
                <c:pt idx="6149">
                  <c:v>0</c:v>
                </c:pt>
                <c:pt idx="6150">
                  <c:v>0</c:v>
                </c:pt>
                <c:pt idx="6151">
                  <c:v>0</c:v>
                </c:pt>
                <c:pt idx="6152">
                  <c:v>0</c:v>
                </c:pt>
                <c:pt idx="6153">
                  <c:v>0</c:v>
                </c:pt>
                <c:pt idx="6154">
                  <c:v>0</c:v>
                </c:pt>
                <c:pt idx="6155">
                  <c:v>0</c:v>
                </c:pt>
                <c:pt idx="6156">
                  <c:v>0</c:v>
                </c:pt>
                <c:pt idx="6157">
                  <c:v>0</c:v>
                </c:pt>
                <c:pt idx="6158">
                  <c:v>0</c:v>
                </c:pt>
                <c:pt idx="6159">
                  <c:v>0</c:v>
                </c:pt>
                <c:pt idx="6160">
                  <c:v>0</c:v>
                </c:pt>
                <c:pt idx="6161">
                  <c:v>0</c:v>
                </c:pt>
                <c:pt idx="6162">
                  <c:v>0</c:v>
                </c:pt>
                <c:pt idx="6163">
                  <c:v>0</c:v>
                </c:pt>
                <c:pt idx="6164">
                  <c:v>0</c:v>
                </c:pt>
                <c:pt idx="6165">
                  <c:v>0</c:v>
                </c:pt>
                <c:pt idx="6166">
                  <c:v>0</c:v>
                </c:pt>
                <c:pt idx="6167">
                  <c:v>0</c:v>
                </c:pt>
                <c:pt idx="6168">
                  <c:v>0</c:v>
                </c:pt>
                <c:pt idx="6169">
                  <c:v>0</c:v>
                </c:pt>
                <c:pt idx="6170">
                  <c:v>0</c:v>
                </c:pt>
                <c:pt idx="6171">
                  <c:v>0</c:v>
                </c:pt>
                <c:pt idx="6172">
                  <c:v>0</c:v>
                </c:pt>
                <c:pt idx="6173">
                  <c:v>0</c:v>
                </c:pt>
                <c:pt idx="6174">
                  <c:v>0</c:v>
                </c:pt>
                <c:pt idx="6175">
                  <c:v>0</c:v>
                </c:pt>
                <c:pt idx="6176">
                  <c:v>0</c:v>
                </c:pt>
                <c:pt idx="6177">
                  <c:v>0</c:v>
                </c:pt>
                <c:pt idx="6178">
                  <c:v>0</c:v>
                </c:pt>
                <c:pt idx="6179">
                  <c:v>0</c:v>
                </c:pt>
                <c:pt idx="6180">
                  <c:v>0</c:v>
                </c:pt>
                <c:pt idx="6181">
                  <c:v>0</c:v>
                </c:pt>
                <c:pt idx="6182">
                  <c:v>0</c:v>
                </c:pt>
                <c:pt idx="6183">
                  <c:v>0</c:v>
                </c:pt>
                <c:pt idx="6184">
                  <c:v>0</c:v>
                </c:pt>
                <c:pt idx="6185">
                  <c:v>0</c:v>
                </c:pt>
                <c:pt idx="6186">
                  <c:v>0</c:v>
                </c:pt>
                <c:pt idx="6187">
                  <c:v>0</c:v>
                </c:pt>
                <c:pt idx="6188">
                  <c:v>0</c:v>
                </c:pt>
                <c:pt idx="6189">
                  <c:v>0</c:v>
                </c:pt>
                <c:pt idx="6190">
                  <c:v>0</c:v>
                </c:pt>
                <c:pt idx="6191">
                  <c:v>0</c:v>
                </c:pt>
                <c:pt idx="6192">
                  <c:v>0</c:v>
                </c:pt>
                <c:pt idx="6193">
                  <c:v>0</c:v>
                </c:pt>
                <c:pt idx="6194">
                  <c:v>0</c:v>
                </c:pt>
                <c:pt idx="6195">
                  <c:v>0</c:v>
                </c:pt>
                <c:pt idx="6196">
                  <c:v>0</c:v>
                </c:pt>
                <c:pt idx="6197">
                  <c:v>0</c:v>
                </c:pt>
                <c:pt idx="6198">
                  <c:v>0</c:v>
                </c:pt>
                <c:pt idx="6199">
                  <c:v>0</c:v>
                </c:pt>
                <c:pt idx="6200">
                  <c:v>0</c:v>
                </c:pt>
                <c:pt idx="6201">
                  <c:v>0</c:v>
                </c:pt>
                <c:pt idx="6202">
                  <c:v>0</c:v>
                </c:pt>
                <c:pt idx="6203">
                  <c:v>0</c:v>
                </c:pt>
                <c:pt idx="6204">
                  <c:v>0</c:v>
                </c:pt>
                <c:pt idx="6205">
                  <c:v>0</c:v>
                </c:pt>
                <c:pt idx="6206">
                  <c:v>0</c:v>
                </c:pt>
                <c:pt idx="6207">
                  <c:v>0</c:v>
                </c:pt>
                <c:pt idx="6208">
                  <c:v>0</c:v>
                </c:pt>
                <c:pt idx="6209">
                  <c:v>0</c:v>
                </c:pt>
                <c:pt idx="6210">
                  <c:v>0</c:v>
                </c:pt>
                <c:pt idx="6211">
                  <c:v>0</c:v>
                </c:pt>
                <c:pt idx="6212">
                  <c:v>0</c:v>
                </c:pt>
                <c:pt idx="6213">
                  <c:v>0</c:v>
                </c:pt>
                <c:pt idx="6214">
                  <c:v>0</c:v>
                </c:pt>
                <c:pt idx="6215">
                  <c:v>0</c:v>
                </c:pt>
                <c:pt idx="6216">
                  <c:v>0</c:v>
                </c:pt>
                <c:pt idx="6217">
                  <c:v>0</c:v>
                </c:pt>
                <c:pt idx="6218">
                  <c:v>0</c:v>
                </c:pt>
                <c:pt idx="6219">
                  <c:v>0</c:v>
                </c:pt>
                <c:pt idx="6220">
                  <c:v>0</c:v>
                </c:pt>
                <c:pt idx="6221">
                  <c:v>0</c:v>
                </c:pt>
                <c:pt idx="6222">
                  <c:v>0</c:v>
                </c:pt>
                <c:pt idx="6223">
                  <c:v>0</c:v>
                </c:pt>
                <c:pt idx="6224">
                  <c:v>0</c:v>
                </c:pt>
                <c:pt idx="6225">
                  <c:v>0</c:v>
                </c:pt>
                <c:pt idx="6226">
                  <c:v>0</c:v>
                </c:pt>
                <c:pt idx="6227">
                  <c:v>0</c:v>
                </c:pt>
                <c:pt idx="6228">
                  <c:v>0</c:v>
                </c:pt>
                <c:pt idx="6229">
                  <c:v>0</c:v>
                </c:pt>
                <c:pt idx="6230">
                  <c:v>0</c:v>
                </c:pt>
                <c:pt idx="6231">
                  <c:v>0</c:v>
                </c:pt>
                <c:pt idx="6232">
                  <c:v>0</c:v>
                </c:pt>
                <c:pt idx="6233">
                  <c:v>0</c:v>
                </c:pt>
                <c:pt idx="6234">
                  <c:v>0</c:v>
                </c:pt>
                <c:pt idx="6235">
                  <c:v>0</c:v>
                </c:pt>
                <c:pt idx="6236">
                  <c:v>0</c:v>
                </c:pt>
                <c:pt idx="6237">
                  <c:v>0</c:v>
                </c:pt>
                <c:pt idx="6238">
                  <c:v>0</c:v>
                </c:pt>
                <c:pt idx="6239">
                  <c:v>0</c:v>
                </c:pt>
                <c:pt idx="6240">
                  <c:v>0</c:v>
                </c:pt>
                <c:pt idx="6241">
                  <c:v>0</c:v>
                </c:pt>
                <c:pt idx="6242">
                  <c:v>0</c:v>
                </c:pt>
                <c:pt idx="6243">
                  <c:v>0</c:v>
                </c:pt>
                <c:pt idx="6244">
                  <c:v>0</c:v>
                </c:pt>
                <c:pt idx="6245">
                  <c:v>0</c:v>
                </c:pt>
                <c:pt idx="6246">
                  <c:v>0</c:v>
                </c:pt>
                <c:pt idx="6247">
                  <c:v>0</c:v>
                </c:pt>
                <c:pt idx="6248">
                  <c:v>0</c:v>
                </c:pt>
                <c:pt idx="6249">
                  <c:v>0</c:v>
                </c:pt>
                <c:pt idx="6250">
                  <c:v>0</c:v>
                </c:pt>
                <c:pt idx="6251">
                  <c:v>0</c:v>
                </c:pt>
                <c:pt idx="6252">
                  <c:v>0</c:v>
                </c:pt>
                <c:pt idx="6253">
                  <c:v>0</c:v>
                </c:pt>
                <c:pt idx="6254">
                  <c:v>0</c:v>
                </c:pt>
                <c:pt idx="6255">
                  <c:v>0</c:v>
                </c:pt>
                <c:pt idx="6256">
                  <c:v>0</c:v>
                </c:pt>
                <c:pt idx="6257">
                  <c:v>0</c:v>
                </c:pt>
                <c:pt idx="6258">
                  <c:v>0</c:v>
                </c:pt>
                <c:pt idx="6259">
                  <c:v>0</c:v>
                </c:pt>
                <c:pt idx="6260">
                  <c:v>0</c:v>
                </c:pt>
                <c:pt idx="6261">
                  <c:v>0</c:v>
                </c:pt>
                <c:pt idx="6262">
                  <c:v>0</c:v>
                </c:pt>
                <c:pt idx="6263">
                  <c:v>0</c:v>
                </c:pt>
                <c:pt idx="6264">
                  <c:v>0</c:v>
                </c:pt>
                <c:pt idx="6265">
                  <c:v>0</c:v>
                </c:pt>
                <c:pt idx="6266">
                  <c:v>0</c:v>
                </c:pt>
                <c:pt idx="6267">
                  <c:v>0</c:v>
                </c:pt>
                <c:pt idx="6268">
                  <c:v>0</c:v>
                </c:pt>
                <c:pt idx="6269">
                  <c:v>0</c:v>
                </c:pt>
                <c:pt idx="6270">
                  <c:v>0</c:v>
                </c:pt>
                <c:pt idx="6271">
                  <c:v>0</c:v>
                </c:pt>
                <c:pt idx="6272">
                  <c:v>0</c:v>
                </c:pt>
                <c:pt idx="6273">
                  <c:v>0</c:v>
                </c:pt>
                <c:pt idx="6274">
                  <c:v>0</c:v>
                </c:pt>
                <c:pt idx="6275">
                  <c:v>0</c:v>
                </c:pt>
                <c:pt idx="6276">
                  <c:v>0</c:v>
                </c:pt>
                <c:pt idx="6277">
                  <c:v>0</c:v>
                </c:pt>
                <c:pt idx="6278">
                  <c:v>0</c:v>
                </c:pt>
                <c:pt idx="6279">
                  <c:v>0</c:v>
                </c:pt>
                <c:pt idx="6280">
                  <c:v>0</c:v>
                </c:pt>
                <c:pt idx="6281">
                  <c:v>0</c:v>
                </c:pt>
                <c:pt idx="6282">
                  <c:v>0</c:v>
                </c:pt>
                <c:pt idx="6283">
                  <c:v>0</c:v>
                </c:pt>
                <c:pt idx="6284">
                  <c:v>0</c:v>
                </c:pt>
                <c:pt idx="6285">
                  <c:v>0</c:v>
                </c:pt>
                <c:pt idx="6286">
                  <c:v>0</c:v>
                </c:pt>
                <c:pt idx="6287">
                  <c:v>0</c:v>
                </c:pt>
                <c:pt idx="6288">
                  <c:v>0</c:v>
                </c:pt>
                <c:pt idx="6289">
                  <c:v>0</c:v>
                </c:pt>
                <c:pt idx="6290">
                  <c:v>0</c:v>
                </c:pt>
                <c:pt idx="6291">
                  <c:v>0</c:v>
                </c:pt>
                <c:pt idx="6292">
                  <c:v>0</c:v>
                </c:pt>
                <c:pt idx="6293">
                  <c:v>0</c:v>
                </c:pt>
                <c:pt idx="6294">
                  <c:v>0</c:v>
                </c:pt>
                <c:pt idx="6295">
                  <c:v>0</c:v>
                </c:pt>
                <c:pt idx="6296">
                  <c:v>0</c:v>
                </c:pt>
                <c:pt idx="6297">
                  <c:v>0</c:v>
                </c:pt>
                <c:pt idx="6298">
                  <c:v>0</c:v>
                </c:pt>
                <c:pt idx="6299">
                  <c:v>0</c:v>
                </c:pt>
                <c:pt idx="6300">
                  <c:v>0</c:v>
                </c:pt>
                <c:pt idx="6301">
                  <c:v>0</c:v>
                </c:pt>
                <c:pt idx="6302">
                  <c:v>0</c:v>
                </c:pt>
                <c:pt idx="6303">
                  <c:v>0</c:v>
                </c:pt>
                <c:pt idx="6304">
                  <c:v>0</c:v>
                </c:pt>
                <c:pt idx="6305">
                  <c:v>0</c:v>
                </c:pt>
                <c:pt idx="6306">
                  <c:v>0</c:v>
                </c:pt>
                <c:pt idx="6307">
                  <c:v>0</c:v>
                </c:pt>
                <c:pt idx="6308">
                  <c:v>0</c:v>
                </c:pt>
                <c:pt idx="6309">
                  <c:v>0</c:v>
                </c:pt>
                <c:pt idx="6310">
                  <c:v>0</c:v>
                </c:pt>
                <c:pt idx="6311">
                  <c:v>0</c:v>
                </c:pt>
                <c:pt idx="6312">
                  <c:v>0</c:v>
                </c:pt>
                <c:pt idx="6313">
                  <c:v>0</c:v>
                </c:pt>
                <c:pt idx="6314">
                  <c:v>0</c:v>
                </c:pt>
                <c:pt idx="6315">
                  <c:v>0</c:v>
                </c:pt>
                <c:pt idx="6316">
                  <c:v>0</c:v>
                </c:pt>
                <c:pt idx="6317">
                  <c:v>0</c:v>
                </c:pt>
                <c:pt idx="6318">
                  <c:v>0</c:v>
                </c:pt>
                <c:pt idx="6319">
                  <c:v>0</c:v>
                </c:pt>
                <c:pt idx="6320">
                  <c:v>0</c:v>
                </c:pt>
                <c:pt idx="6321">
                  <c:v>0</c:v>
                </c:pt>
                <c:pt idx="6322">
                  <c:v>0</c:v>
                </c:pt>
                <c:pt idx="6323">
                  <c:v>0</c:v>
                </c:pt>
                <c:pt idx="6324">
                  <c:v>0</c:v>
                </c:pt>
                <c:pt idx="6325">
                  <c:v>0</c:v>
                </c:pt>
                <c:pt idx="6326">
                  <c:v>0</c:v>
                </c:pt>
                <c:pt idx="6327">
                  <c:v>0</c:v>
                </c:pt>
                <c:pt idx="6328">
                  <c:v>0</c:v>
                </c:pt>
                <c:pt idx="6329">
                  <c:v>0</c:v>
                </c:pt>
                <c:pt idx="6330">
                  <c:v>0</c:v>
                </c:pt>
                <c:pt idx="6331">
                  <c:v>0</c:v>
                </c:pt>
                <c:pt idx="6332">
                  <c:v>0</c:v>
                </c:pt>
                <c:pt idx="6333">
                  <c:v>0</c:v>
                </c:pt>
                <c:pt idx="6334">
                  <c:v>0</c:v>
                </c:pt>
                <c:pt idx="6335">
                  <c:v>0</c:v>
                </c:pt>
                <c:pt idx="6336">
                  <c:v>0</c:v>
                </c:pt>
                <c:pt idx="6337">
                  <c:v>0</c:v>
                </c:pt>
                <c:pt idx="6338">
                  <c:v>0</c:v>
                </c:pt>
                <c:pt idx="6339">
                  <c:v>0</c:v>
                </c:pt>
                <c:pt idx="6340">
                  <c:v>0</c:v>
                </c:pt>
                <c:pt idx="6341">
                  <c:v>0</c:v>
                </c:pt>
                <c:pt idx="6342">
                  <c:v>0</c:v>
                </c:pt>
                <c:pt idx="6343">
                  <c:v>0</c:v>
                </c:pt>
                <c:pt idx="6344">
                  <c:v>0</c:v>
                </c:pt>
                <c:pt idx="6345">
                  <c:v>0</c:v>
                </c:pt>
                <c:pt idx="6346">
                  <c:v>0</c:v>
                </c:pt>
                <c:pt idx="6347">
                  <c:v>0</c:v>
                </c:pt>
                <c:pt idx="6348">
                  <c:v>0</c:v>
                </c:pt>
                <c:pt idx="6349">
                  <c:v>0</c:v>
                </c:pt>
                <c:pt idx="6350">
                  <c:v>0</c:v>
                </c:pt>
                <c:pt idx="6351">
                  <c:v>0</c:v>
                </c:pt>
                <c:pt idx="6352">
                  <c:v>0</c:v>
                </c:pt>
                <c:pt idx="6353">
                  <c:v>0</c:v>
                </c:pt>
                <c:pt idx="6354">
                  <c:v>0</c:v>
                </c:pt>
                <c:pt idx="6355">
                  <c:v>0</c:v>
                </c:pt>
                <c:pt idx="6356">
                  <c:v>0</c:v>
                </c:pt>
                <c:pt idx="6357">
                  <c:v>0</c:v>
                </c:pt>
                <c:pt idx="6358">
                  <c:v>0</c:v>
                </c:pt>
                <c:pt idx="6359">
                  <c:v>0</c:v>
                </c:pt>
                <c:pt idx="6360">
                  <c:v>0</c:v>
                </c:pt>
                <c:pt idx="6361">
                  <c:v>0</c:v>
                </c:pt>
                <c:pt idx="6362">
                  <c:v>0</c:v>
                </c:pt>
                <c:pt idx="6363">
                  <c:v>0</c:v>
                </c:pt>
                <c:pt idx="6364">
                  <c:v>0</c:v>
                </c:pt>
                <c:pt idx="6365">
                  <c:v>0</c:v>
                </c:pt>
                <c:pt idx="6366">
                  <c:v>0</c:v>
                </c:pt>
                <c:pt idx="6367">
                  <c:v>0</c:v>
                </c:pt>
                <c:pt idx="6368">
                  <c:v>0</c:v>
                </c:pt>
                <c:pt idx="6369">
                  <c:v>0</c:v>
                </c:pt>
                <c:pt idx="6370">
                  <c:v>0</c:v>
                </c:pt>
                <c:pt idx="6371">
                  <c:v>0</c:v>
                </c:pt>
                <c:pt idx="6372">
                  <c:v>0</c:v>
                </c:pt>
                <c:pt idx="6373">
                  <c:v>0</c:v>
                </c:pt>
                <c:pt idx="6374">
                  <c:v>0</c:v>
                </c:pt>
                <c:pt idx="6375">
                  <c:v>0</c:v>
                </c:pt>
                <c:pt idx="6376">
                  <c:v>0</c:v>
                </c:pt>
                <c:pt idx="6377">
                  <c:v>0</c:v>
                </c:pt>
                <c:pt idx="6378">
                  <c:v>0</c:v>
                </c:pt>
                <c:pt idx="6379">
                  <c:v>0</c:v>
                </c:pt>
                <c:pt idx="6380">
                  <c:v>0</c:v>
                </c:pt>
                <c:pt idx="6381">
                  <c:v>0</c:v>
                </c:pt>
                <c:pt idx="6382">
                  <c:v>0</c:v>
                </c:pt>
                <c:pt idx="6383">
                  <c:v>0</c:v>
                </c:pt>
                <c:pt idx="6384">
                  <c:v>0</c:v>
                </c:pt>
                <c:pt idx="6385">
                  <c:v>0</c:v>
                </c:pt>
                <c:pt idx="6386">
                  <c:v>0</c:v>
                </c:pt>
                <c:pt idx="6387">
                  <c:v>0</c:v>
                </c:pt>
                <c:pt idx="6388">
                  <c:v>0</c:v>
                </c:pt>
                <c:pt idx="6389">
                  <c:v>0</c:v>
                </c:pt>
                <c:pt idx="6390">
                  <c:v>0</c:v>
                </c:pt>
                <c:pt idx="6391">
                  <c:v>0</c:v>
                </c:pt>
                <c:pt idx="6392">
                  <c:v>0</c:v>
                </c:pt>
                <c:pt idx="6393">
                  <c:v>0</c:v>
                </c:pt>
                <c:pt idx="6394">
                  <c:v>0</c:v>
                </c:pt>
                <c:pt idx="6395">
                  <c:v>0</c:v>
                </c:pt>
                <c:pt idx="6396">
                  <c:v>0</c:v>
                </c:pt>
                <c:pt idx="6397">
                  <c:v>0</c:v>
                </c:pt>
                <c:pt idx="6398">
                  <c:v>0</c:v>
                </c:pt>
                <c:pt idx="6399">
                  <c:v>0</c:v>
                </c:pt>
                <c:pt idx="6400">
                  <c:v>0</c:v>
                </c:pt>
                <c:pt idx="6401">
                  <c:v>0</c:v>
                </c:pt>
                <c:pt idx="6402">
                  <c:v>0</c:v>
                </c:pt>
                <c:pt idx="6403">
                  <c:v>0</c:v>
                </c:pt>
                <c:pt idx="6404">
                  <c:v>0</c:v>
                </c:pt>
                <c:pt idx="6405">
                  <c:v>0</c:v>
                </c:pt>
                <c:pt idx="6406">
                  <c:v>0</c:v>
                </c:pt>
                <c:pt idx="6407">
                  <c:v>0</c:v>
                </c:pt>
                <c:pt idx="6408">
                  <c:v>0</c:v>
                </c:pt>
                <c:pt idx="6409">
                  <c:v>0</c:v>
                </c:pt>
                <c:pt idx="6410">
                  <c:v>0</c:v>
                </c:pt>
                <c:pt idx="6411">
                  <c:v>0</c:v>
                </c:pt>
                <c:pt idx="6412">
                  <c:v>0</c:v>
                </c:pt>
                <c:pt idx="6413">
                  <c:v>0</c:v>
                </c:pt>
                <c:pt idx="6414">
                  <c:v>0</c:v>
                </c:pt>
                <c:pt idx="6415">
                  <c:v>0</c:v>
                </c:pt>
                <c:pt idx="6416">
                  <c:v>0</c:v>
                </c:pt>
                <c:pt idx="6417">
                  <c:v>0</c:v>
                </c:pt>
                <c:pt idx="6418">
                  <c:v>0</c:v>
                </c:pt>
                <c:pt idx="6419">
                  <c:v>0</c:v>
                </c:pt>
                <c:pt idx="6420">
                  <c:v>0</c:v>
                </c:pt>
                <c:pt idx="6421">
                  <c:v>0</c:v>
                </c:pt>
                <c:pt idx="6422">
                  <c:v>0</c:v>
                </c:pt>
                <c:pt idx="6423">
                  <c:v>0</c:v>
                </c:pt>
                <c:pt idx="6424">
                  <c:v>0</c:v>
                </c:pt>
                <c:pt idx="6425">
                  <c:v>0</c:v>
                </c:pt>
                <c:pt idx="6426">
                  <c:v>0</c:v>
                </c:pt>
                <c:pt idx="6427">
                  <c:v>0</c:v>
                </c:pt>
                <c:pt idx="6428">
                  <c:v>0</c:v>
                </c:pt>
                <c:pt idx="6429">
                  <c:v>0</c:v>
                </c:pt>
                <c:pt idx="6430">
                  <c:v>0</c:v>
                </c:pt>
                <c:pt idx="6431">
                  <c:v>0</c:v>
                </c:pt>
                <c:pt idx="6432">
                  <c:v>0</c:v>
                </c:pt>
                <c:pt idx="6433">
                  <c:v>0</c:v>
                </c:pt>
                <c:pt idx="6434">
                  <c:v>0</c:v>
                </c:pt>
                <c:pt idx="6435">
                  <c:v>0</c:v>
                </c:pt>
                <c:pt idx="6436">
                  <c:v>0</c:v>
                </c:pt>
                <c:pt idx="6437">
                  <c:v>0</c:v>
                </c:pt>
                <c:pt idx="6438">
                  <c:v>0</c:v>
                </c:pt>
                <c:pt idx="6439">
                  <c:v>0</c:v>
                </c:pt>
                <c:pt idx="6440">
                  <c:v>0</c:v>
                </c:pt>
                <c:pt idx="6441">
                  <c:v>0</c:v>
                </c:pt>
                <c:pt idx="6442">
                  <c:v>0</c:v>
                </c:pt>
                <c:pt idx="6443">
                  <c:v>0</c:v>
                </c:pt>
                <c:pt idx="6444">
                  <c:v>0</c:v>
                </c:pt>
                <c:pt idx="6445">
                  <c:v>0</c:v>
                </c:pt>
                <c:pt idx="6446">
                  <c:v>0</c:v>
                </c:pt>
                <c:pt idx="6447">
                  <c:v>0</c:v>
                </c:pt>
                <c:pt idx="6448">
                  <c:v>0</c:v>
                </c:pt>
                <c:pt idx="6449">
                  <c:v>0</c:v>
                </c:pt>
                <c:pt idx="6450">
                  <c:v>0</c:v>
                </c:pt>
                <c:pt idx="6451">
                  <c:v>0</c:v>
                </c:pt>
                <c:pt idx="6452">
                  <c:v>0</c:v>
                </c:pt>
                <c:pt idx="6453">
                  <c:v>0</c:v>
                </c:pt>
                <c:pt idx="6454">
                  <c:v>0</c:v>
                </c:pt>
                <c:pt idx="6455">
                  <c:v>0</c:v>
                </c:pt>
                <c:pt idx="6456">
                  <c:v>0</c:v>
                </c:pt>
                <c:pt idx="6457">
                  <c:v>0</c:v>
                </c:pt>
                <c:pt idx="6458">
                  <c:v>0</c:v>
                </c:pt>
                <c:pt idx="6459">
                  <c:v>0</c:v>
                </c:pt>
                <c:pt idx="6460">
                  <c:v>0</c:v>
                </c:pt>
                <c:pt idx="6461">
                  <c:v>0</c:v>
                </c:pt>
                <c:pt idx="6462">
                  <c:v>0</c:v>
                </c:pt>
                <c:pt idx="6463">
                  <c:v>0</c:v>
                </c:pt>
                <c:pt idx="6464">
                  <c:v>0</c:v>
                </c:pt>
                <c:pt idx="6465">
                  <c:v>0</c:v>
                </c:pt>
                <c:pt idx="6466">
                  <c:v>0</c:v>
                </c:pt>
                <c:pt idx="6467">
                  <c:v>0</c:v>
                </c:pt>
                <c:pt idx="6468">
                  <c:v>0</c:v>
                </c:pt>
                <c:pt idx="6469">
                  <c:v>0</c:v>
                </c:pt>
                <c:pt idx="6470">
                  <c:v>0</c:v>
                </c:pt>
                <c:pt idx="6471">
                  <c:v>0</c:v>
                </c:pt>
                <c:pt idx="6472">
                  <c:v>0</c:v>
                </c:pt>
                <c:pt idx="6473">
                  <c:v>0</c:v>
                </c:pt>
                <c:pt idx="6474">
                  <c:v>0</c:v>
                </c:pt>
                <c:pt idx="6475">
                  <c:v>0</c:v>
                </c:pt>
                <c:pt idx="6476">
                  <c:v>0</c:v>
                </c:pt>
                <c:pt idx="6477">
                  <c:v>0</c:v>
                </c:pt>
                <c:pt idx="6478">
                  <c:v>0</c:v>
                </c:pt>
                <c:pt idx="6479">
                  <c:v>0</c:v>
                </c:pt>
                <c:pt idx="6480">
                  <c:v>0</c:v>
                </c:pt>
                <c:pt idx="6481">
                  <c:v>0</c:v>
                </c:pt>
                <c:pt idx="6482">
                  <c:v>0</c:v>
                </c:pt>
                <c:pt idx="6483">
                  <c:v>0</c:v>
                </c:pt>
                <c:pt idx="6484">
                  <c:v>0</c:v>
                </c:pt>
                <c:pt idx="6485">
                  <c:v>0</c:v>
                </c:pt>
                <c:pt idx="6486">
                  <c:v>0</c:v>
                </c:pt>
                <c:pt idx="6487">
                  <c:v>0</c:v>
                </c:pt>
                <c:pt idx="6488">
                  <c:v>0</c:v>
                </c:pt>
                <c:pt idx="6489">
                  <c:v>0</c:v>
                </c:pt>
                <c:pt idx="6490">
                  <c:v>0</c:v>
                </c:pt>
                <c:pt idx="6491">
                  <c:v>0</c:v>
                </c:pt>
                <c:pt idx="6492">
                  <c:v>0</c:v>
                </c:pt>
                <c:pt idx="6493">
                  <c:v>0</c:v>
                </c:pt>
                <c:pt idx="6494">
                  <c:v>0</c:v>
                </c:pt>
                <c:pt idx="6495">
                  <c:v>0</c:v>
                </c:pt>
                <c:pt idx="6496">
                  <c:v>0</c:v>
                </c:pt>
                <c:pt idx="6497">
                  <c:v>0</c:v>
                </c:pt>
                <c:pt idx="6498">
                  <c:v>0</c:v>
                </c:pt>
                <c:pt idx="6499">
                  <c:v>0</c:v>
                </c:pt>
                <c:pt idx="6500">
                  <c:v>0</c:v>
                </c:pt>
                <c:pt idx="6501">
                  <c:v>0</c:v>
                </c:pt>
                <c:pt idx="6502">
                  <c:v>0</c:v>
                </c:pt>
                <c:pt idx="6503">
                  <c:v>0</c:v>
                </c:pt>
                <c:pt idx="6504">
                  <c:v>0</c:v>
                </c:pt>
                <c:pt idx="6505">
                  <c:v>0</c:v>
                </c:pt>
                <c:pt idx="6506">
                  <c:v>0</c:v>
                </c:pt>
                <c:pt idx="6507">
                  <c:v>0</c:v>
                </c:pt>
                <c:pt idx="6508">
                  <c:v>0</c:v>
                </c:pt>
                <c:pt idx="6509">
                  <c:v>0</c:v>
                </c:pt>
                <c:pt idx="6510">
                  <c:v>0</c:v>
                </c:pt>
                <c:pt idx="6511">
                  <c:v>0</c:v>
                </c:pt>
                <c:pt idx="6512">
                  <c:v>0</c:v>
                </c:pt>
                <c:pt idx="6513">
                  <c:v>0</c:v>
                </c:pt>
                <c:pt idx="6514">
                  <c:v>0</c:v>
                </c:pt>
                <c:pt idx="6515">
                  <c:v>0</c:v>
                </c:pt>
                <c:pt idx="6516">
                  <c:v>0</c:v>
                </c:pt>
                <c:pt idx="6517">
                  <c:v>0</c:v>
                </c:pt>
                <c:pt idx="6518">
                  <c:v>0</c:v>
                </c:pt>
                <c:pt idx="6519">
                  <c:v>0</c:v>
                </c:pt>
                <c:pt idx="6520">
                  <c:v>0</c:v>
                </c:pt>
                <c:pt idx="6521">
                  <c:v>0</c:v>
                </c:pt>
                <c:pt idx="6522">
                  <c:v>0</c:v>
                </c:pt>
                <c:pt idx="6523">
                  <c:v>0</c:v>
                </c:pt>
                <c:pt idx="6524">
                  <c:v>0</c:v>
                </c:pt>
                <c:pt idx="6525">
                  <c:v>0</c:v>
                </c:pt>
                <c:pt idx="6526">
                  <c:v>0</c:v>
                </c:pt>
                <c:pt idx="6527">
                  <c:v>0</c:v>
                </c:pt>
                <c:pt idx="6528">
                  <c:v>0</c:v>
                </c:pt>
                <c:pt idx="6529">
                  <c:v>0</c:v>
                </c:pt>
                <c:pt idx="6530">
                  <c:v>0</c:v>
                </c:pt>
                <c:pt idx="6531">
                  <c:v>0</c:v>
                </c:pt>
                <c:pt idx="6532">
                  <c:v>0</c:v>
                </c:pt>
                <c:pt idx="6533">
                  <c:v>0</c:v>
                </c:pt>
                <c:pt idx="6534">
                  <c:v>0</c:v>
                </c:pt>
                <c:pt idx="6535">
                  <c:v>0</c:v>
                </c:pt>
                <c:pt idx="6536">
                  <c:v>0</c:v>
                </c:pt>
                <c:pt idx="6537">
                  <c:v>0</c:v>
                </c:pt>
                <c:pt idx="6538">
                  <c:v>0</c:v>
                </c:pt>
                <c:pt idx="6539">
                  <c:v>0</c:v>
                </c:pt>
                <c:pt idx="6540">
                  <c:v>0</c:v>
                </c:pt>
                <c:pt idx="6541">
                  <c:v>0</c:v>
                </c:pt>
                <c:pt idx="6542">
                  <c:v>0</c:v>
                </c:pt>
                <c:pt idx="6543">
                  <c:v>0</c:v>
                </c:pt>
                <c:pt idx="6544">
                  <c:v>0</c:v>
                </c:pt>
                <c:pt idx="6545">
                  <c:v>0</c:v>
                </c:pt>
                <c:pt idx="6546">
                  <c:v>0</c:v>
                </c:pt>
                <c:pt idx="6547">
                  <c:v>0</c:v>
                </c:pt>
                <c:pt idx="6548">
                  <c:v>0</c:v>
                </c:pt>
                <c:pt idx="6549">
                  <c:v>0</c:v>
                </c:pt>
                <c:pt idx="6550">
                  <c:v>0</c:v>
                </c:pt>
                <c:pt idx="6551">
                  <c:v>0</c:v>
                </c:pt>
                <c:pt idx="6552">
                  <c:v>0</c:v>
                </c:pt>
                <c:pt idx="6553">
                  <c:v>0</c:v>
                </c:pt>
                <c:pt idx="6554">
                  <c:v>0</c:v>
                </c:pt>
                <c:pt idx="6555">
                  <c:v>0</c:v>
                </c:pt>
                <c:pt idx="6556">
                  <c:v>0</c:v>
                </c:pt>
                <c:pt idx="6557">
                  <c:v>0</c:v>
                </c:pt>
                <c:pt idx="6558">
                  <c:v>0</c:v>
                </c:pt>
                <c:pt idx="6559">
                  <c:v>0</c:v>
                </c:pt>
                <c:pt idx="6560">
                  <c:v>0</c:v>
                </c:pt>
                <c:pt idx="6561">
                  <c:v>0</c:v>
                </c:pt>
                <c:pt idx="6562">
                  <c:v>0</c:v>
                </c:pt>
                <c:pt idx="6563">
                  <c:v>0</c:v>
                </c:pt>
                <c:pt idx="6564">
                  <c:v>0</c:v>
                </c:pt>
                <c:pt idx="6565">
                  <c:v>0</c:v>
                </c:pt>
                <c:pt idx="6566">
                  <c:v>0</c:v>
                </c:pt>
                <c:pt idx="6567">
                  <c:v>0</c:v>
                </c:pt>
                <c:pt idx="6568">
                  <c:v>0</c:v>
                </c:pt>
                <c:pt idx="6569">
                  <c:v>0</c:v>
                </c:pt>
                <c:pt idx="6570">
                  <c:v>0</c:v>
                </c:pt>
                <c:pt idx="6571">
                  <c:v>0</c:v>
                </c:pt>
                <c:pt idx="6572">
                  <c:v>0</c:v>
                </c:pt>
                <c:pt idx="6573">
                  <c:v>0</c:v>
                </c:pt>
                <c:pt idx="6574">
                  <c:v>0</c:v>
                </c:pt>
                <c:pt idx="6575">
                  <c:v>0</c:v>
                </c:pt>
                <c:pt idx="6576">
                  <c:v>0</c:v>
                </c:pt>
                <c:pt idx="6577">
                  <c:v>0</c:v>
                </c:pt>
                <c:pt idx="6578">
                  <c:v>0</c:v>
                </c:pt>
                <c:pt idx="6579">
                  <c:v>0</c:v>
                </c:pt>
                <c:pt idx="6580">
                  <c:v>0</c:v>
                </c:pt>
                <c:pt idx="6581">
                  <c:v>0</c:v>
                </c:pt>
                <c:pt idx="6582">
                  <c:v>0</c:v>
                </c:pt>
                <c:pt idx="6583">
                  <c:v>0</c:v>
                </c:pt>
                <c:pt idx="6584">
                  <c:v>0</c:v>
                </c:pt>
                <c:pt idx="6585">
                  <c:v>0</c:v>
                </c:pt>
                <c:pt idx="6586">
                  <c:v>0</c:v>
                </c:pt>
                <c:pt idx="6587">
                  <c:v>0</c:v>
                </c:pt>
                <c:pt idx="6588">
                  <c:v>0</c:v>
                </c:pt>
                <c:pt idx="6589">
                  <c:v>0</c:v>
                </c:pt>
                <c:pt idx="6590">
                  <c:v>0</c:v>
                </c:pt>
                <c:pt idx="6591">
                  <c:v>0</c:v>
                </c:pt>
                <c:pt idx="6592">
                  <c:v>0</c:v>
                </c:pt>
                <c:pt idx="6593">
                  <c:v>0</c:v>
                </c:pt>
                <c:pt idx="6594">
                  <c:v>0</c:v>
                </c:pt>
                <c:pt idx="6595">
                  <c:v>0</c:v>
                </c:pt>
                <c:pt idx="6596">
                  <c:v>0</c:v>
                </c:pt>
                <c:pt idx="6597">
                  <c:v>0</c:v>
                </c:pt>
                <c:pt idx="6598">
                  <c:v>0</c:v>
                </c:pt>
                <c:pt idx="6599">
                  <c:v>0</c:v>
                </c:pt>
                <c:pt idx="6600">
                  <c:v>0</c:v>
                </c:pt>
                <c:pt idx="6601">
                  <c:v>0</c:v>
                </c:pt>
                <c:pt idx="6602">
                  <c:v>0</c:v>
                </c:pt>
                <c:pt idx="6603">
                  <c:v>0</c:v>
                </c:pt>
                <c:pt idx="6604">
                  <c:v>0</c:v>
                </c:pt>
                <c:pt idx="6605">
                  <c:v>0</c:v>
                </c:pt>
                <c:pt idx="6606">
                  <c:v>0</c:v>
                </c:pt>
                <c:pt idx="6607">
                  <c:v>0</c:v>
                </c:pt>
                <c:pt idx="6608">
                  <c:v>0</c:v>
                </c:pt>
                <c:pt idx="6609">
                  <c:v>0</c:v>
                </c:pt>
                <c:pt idx="6610">
                  <c:v>0</c:v>
                </c:pt>
                <c:pt idx="6611">
                  <c:v>0</c:v>
                </c:pt>
                <c:pt idx="6612">
                  <c:v>0</c:v>
                </c:pt>
                <c:pt idx="6613">
                  <c:v>0</c:v>
                </c:pt>
                <c:pt idx="6614">
                  <c:v>0</c:v>
                </c:pt>
                <c:pt idx="6615">
                  <c:v>0</c:v>
                </c:pt>
                <c:pt idx="6616">
                  <c:v>0</c:v>
                </c:pt>
                <c:pt idx="6617">
                  <c:v>0</c:v>
                </c:pt>
                <c:pt idx="6618">
                  <c:v>0</c:v>
                </c:pt>
                <c:pt idx="6619">
                  <c:v>0</c:v>
                </c:pt>
                <c:pt idx="6620">
                  <c:v>0</c:v>
                </c:pt>
                <c:pt idx="6621">
                  <c:v>0</c:v>
                </c:pt>
                <c:pt idx="6622">
                  <c:v>0</c:v>
                </c:pt>
                <c:pt idx="6623">
                  <c:v>0</c:v>
                </c:pt>
                <c:pt idx="6624">
                  <c:v>0</c:v>
                </c:pt>
                <c:pt idx="6625">
                  <c:v>0</c:v>
                </c:pt>
                <c:pt idx="6626">
                  <c:v>0</c:v>
                </c:pt>
                <c:pt idx="6627">
                  <c:v>0</c:v>
                </c:pt>
                <c:pt idx="6628">
                  <c:v>0</c:v>
                </c:pt>
                <c:pt idx="6629">
                  <c:v>0</c:v>
                </c:pt>
                <c:pt idx="6630">
                  <c:v>0</c:v>
                </c:pt>
                <c:pt idx="6631">
                  <c:v>0</c:v>
                </c:pt>
                <c:pt idx="6632">
                  <c:v>0</c:v>
                </c:pt>
                <c:pt idx="6633">
                  <c:v>0</c:v>
                </c:pt>
                <c:pt idx="6634">
                  <c:v>0</c:v>
                </c:pt>
                <c:pt idx="6635">
                  <c:v>0</c:v>
                </c:pt>
                <c:pt idx="6636">
                  <c:v>0</c:v>
                </c:pt>
                <c:pt idx="6637">
                  <c:v>0</c:v>
                </c:pt>
                <c:pt idx="6638">
                  <c:v>0</c:v>
                </c:pt>
                <c:pt idx="6639">
                  <c:v>0</c:v>
                </c:pt>
                <c:pt idx="6640">
                  <c:v>0</c:v>
                </c:pt>
                <c:pt idx="6641">
                  <c:v>0</c:v>
                </c:pt>
                <c:pt idx="6642">
                  <c:v>0</c:v>
                </c:pt>
                <c:pt idx="6643">
                  <c:v>0</c:v>
                </c:pt>
                <c:pt idx="6644">
                  <c:v>0</c:v>
                </c:pt>
                <c:pt idx="6645">
                  <c:v>0</c:v>
                </c:pt>
                <c:pt idx="6646">
                  <c:v>0</c:v>
                </c:pt>
                <c:pt idx="6647">
                  <c:v>0</c:v>
                </c:pt>
                <c:pt idx="6648">
                  <c:v>0</c:v>
                </c:pt>
                <c:pt idx="6649">
                  <c:v>0</c:v>
                </c:pt>
                <c:pt idx="6650">
                  <c:v>0</c:v>
                </c:pt>
                <c:pt idx="6651">
                  <c:v>0</c:v>
                </c:pt>
                <c:pt idx="6652">
                  <c:v>0</c:v>
                </c:pt>
                <c:pt idx="6653">
                  <c:v>0</c:v>
                </c:pt>
                <c:pt idx="6654">
                  <c:v>0</c:v>
                </c:pt>
                <c:pt idx="6655">
                  <c:v>0</c:v>
                </c:pt>
                <c:pt idx="6656">
                  <c:v>0</c:v>
                </c:pt>
                <c:pt idx="6657">
                  <c:v>0</c:v>
                </c:pt>
                <c:pt idx="6658">
                  <c:v>0</c:v>
                </c:pt>
                <c:pt idx="6659">
                  <c:v>0</c:v>
                </c:pt>
                <c:pt idx="6660">
                  <c:v>0</c:v>
                </c:pt>
                <c:pt idx="6661">
                  <c:v>0</c:v>
                </c:pt>
                <c:pt idx="6662">
                  <c:v>0</c:v>
                </c:pt>
                <c:pt idx="6663">
                  <c:v>0</c:v>
                </c:pt>
                <c:pt idx="6664">
                  <c:v>0</c:v>
                </c:pt>
                <c:pt idx="6665">
                  <c:v>0</c:v>
                </c:pt>
                <c:pt idx="6666">
                  <c:v>0</c:v>
                </c:pt>
                <c:pt idx="6667">
                  <c:v>0</c:v>
                </c:pt>
                <c:pt idx="6668">
                  <c:v>0</c:v>
                </c:pt>
                <c:pt idx="6669">
                  <c:v>0</c:v>
                </c:pt>
                <c:pt idx="6670">
                  <c:v>0</c:v>
                </c:pt>
                <c:pt idx="6671">
                  <c:v>0</c:v>
                </c:pt>
                <c:pt idx="6672">
                  <c:v>0</c:v>
                </c:pt>
                <c:pt idx="6673">
                  <c:v>0</c:v>
                </c:pt>
                <c:pt idx="6674">
                  <c:v>0</c:v>
                </c:pt>
                <c:pt idx="6675">
                  <c:v>0</c:v>
                </c:pt>
                <c:pt idx="6676">
                  <c:v>0</c:v>
                </c:pt>
                <c:pt idx="6677">
                  <c:v>0</c:v>
                </c:pt>
                <c:pt idx="6678">
                  <c:v>0</c:v>
                </c:pt>
                <c:pt idx="6679">
                  <c:v>0</c:v>
                </c:pt>
                <c:pt idx="6680">
                  <c:v>0</c:v>
                </c:pt>
                <c:pt idx="6681">
                  <c:v>0</c:v>
                </c:pt>
                <c:pt idx="6682">
                  <c:v>0</c:v>
                </c:pt>
                <c:pt idx="6683">
                  <c:v>0</c:v>
                </c:pt>
                <c:pt idx="6684">
                  <c:v>0</c:v>
                </c:pt>
                <c:pt idx="6685">
                  <c:v>0</c:v>
                </c:pt>
                <c:pt idx="6686">
                  <c:v>0</c:v>
                </c:pt>
                <c:pt idx="6687">
                  <c:v>0</c:v>
                </c:pt>
                <c:pt idx="6688">
                  <c:v>0</c:v>
                </c:pt>
                <c:pt idx="6689">
                  <c:v>0</c:v>
                </c:pt>
                <c:pt idx="6690">
                  <c:v>0</c:v>
                </c:pt>
                <c:pt idx="6691">
                  <c:v>0</c:v>
                </c:pt>
                <c:pt idx="6692">
                  <c:v>0</c:v>
                </c:pt>
                <c:pt idx="6693">
                  <c:v>0</c:v>
                </c:pt>
                <c:pt idx="6694">
                  <c:v>0</c:v>
                </c:pt>
                <c:pt idx="6695">
                  <c:v>0</c:v>
                </c:pt>
                <c:pt idx="6696">
                  <c:v>0</c:v>
                </c:pt>
                <c:pt idx="6697">
                  <c:v>0</c:v>
                </c:pt>
                <c:pt idx="6698">
                  <c:v>0</c:v>
                </c:pt>
                <c:pt idx="6699">
                  <c:v>0</c:v>
                </c:pt>
                <c:pt idx="6700">
                  <c:v>0</c:v>
                </c:pt>
                <c:pt idx="6701">
                  <c:v>0</c:v>
                </c:pt>
                <c:pt idx="6702">
                  <c:v>0</c:v>
                </c:pt>
                <c:pt idx="6703">
                  <c:v>0</c:v>
                </c:pt>
                <c:pt idx="6704">
                  <c:v>0</c:v>
                </c:pt>
                <c:pt idx="6705">
                  <c:v>0</c:v>
                </c:pt>
                <c:pt idx="6706">
                  <c:v>0</c:v>
                </c:pt>
                <c:pt idx="6707">
                  <c:v>0</c:v>
                </c:pt>
                <c:pt idx="6708">
                  <c:v>0</c:v>
                </c:pt>
                <c:pt idx="6709">
                  <c:v>0</c:v>
                </c:pt>
                <c:pt idx="6710">
                  <c:v>0</c:v>
                </c:pt>
                <c:pt idx="6711">
                  <c:v>0</c:v>
                </c:pt>
                <c:pt idx="6712">
                  <c:v>0</c:v>
                </c:pt>
                <c:pt idx="6713">
                  <c:v>0</c:v>
                </c:pt>
                <c:pt idx="6714">
                  <c:v>0</c:v>
                </c:pt>
                <c:pt idx="6715">
                  <c:v>0</c:v>
                </c:pt>
                <c:pt idx="6716">
                  <c:v>0</c:v>
                </c:pt>
                <c:pt idx="6717">
                  <c:v>0</c:v>
                </c:pt>
                <c:pt idx="6718">
                  <c:v>0</c:v>
                </c:pt>
                <c:pt idx="6719">
                  <c:v>0</c:v>
                </c:pt>
                <c:pt idx="6720">
                  <c:v>0</c:v>
                </c:pt>
                <c:pt idx="6721">
                  <c:v>0</c:v>
                </c:pt>
                <c:pt idx="6722">
                  <c:v>0</c:v>
                </c:pt>
                <c:pt idx="6723">
                  <c:v>0</c:v>
                </c:pt>
                <c:pt idx="6724">
                  <c:v>0</c:v>
                </c:pt>
                <c:pt idx="6725">
                  <c:v>0</c:v>
                </c:pt>
                <c:pt idx="6726">
                  <c:v>0</c:v>
                </c:pt>
                <c:pt idx="6727">
                  <c:v>0</c:v>
                </c:pt>
                <c:pt idx="6728">
                  <c:v>0</c:v>
                </c:pt>
                <c:pt idx="6729">
                  <c:v>0</c:v>
                </c:pt>
                <c:pt idx="6730">
                  <c:v>0</c:v>
                </c:pt>
                <c:pt idx="6731">
                  <c:v>0</c:v>
                </c:pt>
                <c:pt idx="6732">
                  <c:v>0</c:v>
                </c:pt>
                <c:pt idx="6733">
                  <c:v>0</c:v>
                </c:pt>
                <c:pt idx="6734">
                  <c:v>0</c:v>
                </c:pt>
                <c:pt idx="6735">
                  <c:v>0</c:v>
                </c:pt>
                <c:pt idx="6736">
                  <c:v>0</c:v>
                </c:pt>
                <c:pt idx="6737">
                  <c:v>0</c:v>
                </c:pt>
                <c:pt idx="6738">
                  <c:v>0</c:v>
                </c:pt>
                <c:pt idx="6739">
                  <c:v>0</c:v>
                </c:pt>
                <c:pt idx="6740">
                  <c:v>0</c:v>
                </c:pt>
                <c:pt idx="6741">
                  <c:v>0</c:v>
                </c:pt>
                <c:pt idx="6742">
                  <c:v>0</c:v>
                </c:pt>
                <c:pt idx="6743">
                  <c:v>0</c:v>
                </c:pt>
                <c:pt idx="6744">
                  <c:v>0</c:v>
                </c:pt>
                <c:pt idx="6745">
                  <c:v>0</c:v>
                </c:pt>
                <c:pt idx="6746">
                  <c:v>0</c:v>
                </c:pt>
                <c:pt idx="6747">
                  <c:v>0</c:v>
                </c:pt>
                <c:pt idx="6748">
                  <c:v>0</c:v>
                </c:pt>
                <c:pt idx="6749">
                  <c:v>0</c:v>
                </c:pt>
                <c:pt idx="6750">
                  <c:v>0</c:v>
                </c:pt>
                <c:pt idx="6751">
                  <c:v>0</c:v>
                </c:pt>
                <c:pt idx="6752">
                  <c:v>0</c:v>
                </c:pt>
                <c:pt idx="6753">
                  <c:v>0</c:v>
                </c:pt>
                <c:pt idx="6754">
                  <c:v>0</c:v>
                </c:pt>
                <c:pt idx="6755">
                  <c:v>0</c:v>
                </c:pt>
                <c:pt idx="6756">
                  <c:v>0</c:v>
                </c:pt>
                <c:pt idx="6757">
                  <c:v>0</c:v>
                </c:pt>
                <c:pt idx="6758">
                  <c:v>0</c:v>
                </c:pt>
                <c:pt idx="6759">
                  <c:v>0</c:v>
                </c:pt>
                <c:pt idx="6760">
                  <c:v>0</c:v>
                </c:pt>
                <c:pt idx="6761">
                  <c:v>0</c:v>
                </c:pt>
                <c:pt idx="6762">
                  <c:v>0</c:v>
                </c:pt>
                <c:pt idx="6763">
                  <c:v>0</c:v>
                </c:pt>
                <c:pt idx="6764">
                  <c:v>0</c:v>
                </c:pt>
                <c:pt idx="6765">
                  <c:v>0</c:v>
                </c:pt>
                <c:pt idx="6766">
                  <c:v>0</c:v>
                </c:pt>
                <c:pt idx="6767">
                  <c:v>0</c:v>
                </c:pt>
                <c:pt idx="6768">
                  <c:v>0</c:v>
                </c:pt>
                <c:pt idx="6769">
                  <c:v>0</c:v>
                </c:pt>
                <c:pt idx="6770">
                  <c:v>0</c:v>
                </c:pt>
                <c:pt idx="6771">
                  <c:v>0</c:v>
                </c:pt>
                <c:pt idx="6772">
                  <c:v>0</c:v>
                </c:pt>
                <c:pt idx="6773">
                  <c:v>0</c:v>
                </c:pt>
                <c:pt idx="6774">
                  <c:v>0</c:v>
                </c:pt>
                <c:pt idx="6775">
                  <c:v>0</c:v>
                </c:pt>
                <c:pt idx="6776">
                  <c:v>0</c:v>
                </c:pt>
                <c:pt idx="6777">
                  <c:v>0</c:v>
                </c:pt>
                <c:pt idx="6778">
                  <c:v>0</c:v>
                </c:pt>
                <c:pt idx="6779">
                  <c:v>0</c:v>
                </c:pt>
                <c:pt idx="6780">
                  <c:v>0</c:v>
                </c:pt>
                <c:pt idx="6781">
                  <c:v>0</c:v>
                </c:pt>
                <c:pt idx="6782">
                  <c:v>0</c:v>
                </c:pt>
                <c:pt idx="6783">
                  <c:v>0</c:v>
                </c:pt>
                <c:pt idx="6784">
                  <c:v>0</c:v>
                </c:pt>
                <c:pt idx="6785">
                  <c:v>0</c:v>
                </c:pt>
                <c:pt idx="6786">
                  <c:v>0</c:v>
                </c:pt>
                <c:pt idx="6787">
                  <c:v>0</c:v>
                </c:pt>
                <c:pt idx="6788">
                  <c:v>0</c:v>
                </c:pt>
                <c:pt idx="6789">
                  <c:v>0</c:v>
                </c:pt>
                <c:pt idx="6790">
                  <c:v>0</c:v>
                </c:pt>
                <c:pt idx="6791">
                  <c:v>0</c:v>
                </c:pt>
                <c:pt idx="6792">
                  <c:v>0</c:v>
                </c:pt>
                <c:pt idx="6793">
                  <c:v>0</c:v>
                </c:pt>
                <c:pt idx="6794">
                  <c:v>0</c:v>
                </c:pt>
                <c:pt idx="6795">
                  <c:v>0</c:v>
                </c:pt>
                <c:pt idx="6796">
                  <c:v>0</c:v>
                </c:pt>
                <c:pt idx="6797">
                  <c:v>0</c:v>
                </c:pt>
                <c:pt idx="6798">
                  <c:v>0</c:v>
                </c:pt>
                <c:pt idx="6799">
                  <c:v>0</c:v>
                </c:pt>
                <c:pt idx="6800">
                  <c:v>0</c:v>
                </c:pt>
                <c:pt idx="6801">
                  <c:v>0</c:v>
                </c:pt>
                <c:pt idx="6802">
                  <c:v>0</c:v>
                </c:pt>
                <c:pt idx="6803">
                  <c:v>0</c:v>
                </c:pt>
                <c:pt idx="6804">
                  <c:v>0</c:v>
                </c:pt>
                <c:pt idx="6805">
                  <c:v>0</c:v>
                </c:pt>
                <c:pt idx="6806">
                  <c:v>0</c:v>
                </c:pt>
                <c:pt idx="6807">
                  <c:v>0</c:v>
                </c:pt>
                <c:pt idx="6808">
                  <c:v>0</c:v>
                </c:pt>
                <c:pt idx="6809">
                  <c:v>0</c:v>
                </c:pt>
                <c:pt idx="6810">
                  <c:v>0</c:v>
                </c:pt>
                <c:pt idx="6811">
                  <c:v>0</c:v>
                </c:pt>
                <c:pt idx="6812">
                  <c:v>0</c:v>
                </c:pt>
                <c:pt idx="6813">
                  <c:v>0</c:v>
                </c:pt>
                <c:pt idx="6814">
                  <c:v>0</c:v>
                </c:pt>
                <c:pt idx="6815">
                  <c:v>0</c:v>
                </c:pt>
                <c:pt idx="6816">
                  <c:v>0</c:v>
                </c:pt>
                <c:pt idx="6817">
                  <c:v>0</c:v>
                </c:pt>
                <c:pt idx="6818">
                  <c:v>0</c:v>
                </c:pt>
                <c:pt idx="6819">
                  <c:v>0</c:v>
                </c:pt>
                <c:pt idx="6820">
                  <c:v>0</c:v>
                </c:pt>
                <c:pt idx="6821">
                  <c:v>0</c:v>
                </c:pt>
                <c:pt idx="6822">
                  <c:v>0</c:v>
                </c:pt>
                <c:pt idx="6823">
                  <c:v>0</c:v>
                </c:pt>
                <c:pt idx="6824">
                  <c:v>0</c:v>
                </c:pt>
                <c:pt idx="6825">
                  <c:v>0</c:v>
                </c:pt>
                <c:pt idx="6826">
                  <c:v>0</c:v>
                </c:pt>
                <c:pt idx="6827">
                  <c:v>0</c:v>
                </c:pt>
                <c:pt idx="6828">
                  <c:v>0</c:v>
                </c:pt>
                <c:pt idx="6829">
                  <c:v>0</c:v>
                </c:pt>
                <c:pt idx="6830">
                  <c:v>0</c:v>
                </c:pt>
                <c:pt idx="6831">
                  <c:v>0</c:v>
                </c:pt>
                <c:pt idx="6832">
                  <c:v>0</c:v>
                </c:pt>
                <c:pt idx="6833">
                  <c:v>0</c:v>
                </c:pt>
                <c:pt idx="6834">
                  <c:v>0</c:v>
                </c:pt>
                <c:pt idx="6835">
                  <c:v>0</c:v>
                </c:pt>
                <c:pt idx="6836">
                  <c:v>0</c:v>
                </c:pt>
                <c:pt idx="6837">
                  <c:v>0</c:v>
                </c:pt>
                <c:pt idx="6838">
                  <c:v>0</c:v>
                </c:pt>
                <c:pt idx="6839">
                  <c:v>0</c:v>
                </c:pt>
                <c:pt idx="6840">
                  <c:v>0</c:v>
                </c:pt>
                <c:pt idx="6841">
                  <c:v>0</c:v>
                </c:pt>
                <c:pt idx="6842">
                  <c:v>0</c:v>
                </c:pt>
                <c:pt idx="6843">
                  <c:v>0</c:v>
                </c:pt>
                <c:pt idx="6844">
                  <c:v>0</c:v>
                </c:pt>
                <c:pt idx="6845">
                  <c:v>0</c:v>
                </c:pt>
                <c:pt idx="6846">
                  <c:v>0</c:v>
                </c:pt>
                <c:pt idx="6847">
                  <c:v>0</c:v>
                </c:pt>
                <c:pt idx="6848">
                  <c:v>0</c:v>
                </c:pt>
                <c:pt idx="6849">
                  <c:v>0</c:v>
                </c:pt>
                <c:pt idx="6850">
                  <c:v>0</c:v>
                </c:pt>
                <c:pt idx="6851">
                  <c:v>0</c:v>
                </c:pt>
                <c:pt idx="6852">
                  <c:v>0</c:v>
                </c:pt>
                <c:pt idx="6853">
                  <c:v>0</c:v>
                </c:pt>
                <c:pt idx="6854">
                  <c:v>0</c:v>
                </c:pt>
                <c:pt idx="6855">
                  <c:v>0</c:v>
                </c:pt>
                <c:pt idx="6856">
                  <c:v>0</c:v>
                </c:pt>
                <c:pt idx="6857">
                  <c:v>0</c:v>
                </c:pt>
                <c:pt idx="6858">
                  <c:v>0</c:v>
                </c:pt>
                <c:pt idx="6859">
                  <c:v>0</c:v>
                </c:pt>
                <c:pt idx="6860">
                  <c:v>0</c:v>
                </c:pt>
                <c:pt idx="6861">
                  <c:v>0</c:v>
                </c:pt>
                <c:pt idx="6862">
                  <c:v>0</c:v>
                </c:pt>
                <c:pt idx="6863">
                  <c:v>0</c:v>
                </c:pt>
                <c:pt idx="6864">
                  <c:v>0</c:v>
                </c:pt>
                <c:pt idx="6865">
                  <c:v>0</c:v>
                </c:pt>
                <c:pt idx="6866">
                  <c:v>0</c:v>
                </c:pt>
                <c:pt idx="6867">
                  <c:v>0</c:v>
                </c:pt>
                <c:pt idx="6868">
                  <c:v>0</c:v>
                </c:pt>
                <c:pt idx="6869">
                  <c:v>0</c:v>
                </c:pt>
                <c:pt idx="6870">
                  <c:v>0</c:v>
                </c:pt>
                <c:pt idx="6871">
                  <c:v>0</c:v>
                </c:pt>
                <c:pt idx="6872">
                  <c:v>0</c:v>
                </c:pt>
                <c:pt idx="6873">
                  <c:v>0</c:v>
                </c:pt>
                <c:pt idx="6874">
                  <c:v>0</c:v>
                </c:pt>
                <c:pt idx="6875">
                  <c:v>0</c:v>
                </c:pt>
                <c:pt idx="6876">
                  <c:v>0</c:v>
                </c:pt>
                <c:pt idx="6877">
                  <c:v>0</c:v>
                </c:pt>
                <c:pt idx="6878">
                  <c:v>0</c:v>
                </c:pt>
                <c:pt idx="6879">
                  <c:v>0</c:v>
                </c:pt>
                <c:pt idx="6880">
                  <c:v>0</c:v>
                </c:pt>
                <c:pt idx="6881">
                  <c:v>0</c:v>
                </c:pt>
                <c:pt idx="6882">
                  <c:v>0</c:v>
                </c:pt>
                <c:pt idx="6883">
                  <c:v>0</c:v>
                </c:pt>
                <c:pt idx="6884">
                  <c:v>0</c:v>
                </c:pt>
                <c:pt idx="6885">
                  <c:v>0</c:v>
                </c:pt>
                <c:pt idx="6886">
                  <c:v>0</c:v>
                </c:pt>
                <c:pt idx="6887">
                  <c:v>0</c:v>
                </c:pt>
                <c:pt idx="6888">
                  <c:v>0</c:v>
                </c:pt>
                <c:pt idx="6889">
                  <c:v>0</c:v>
                </c:pt>
                <c:pt idx="6890">
                  <c:v>0</c:v>
                </c:pt>
                <c:pt idx="6891">
                  <c:v>0</c:v>
                </c:pt>
                <c:pt idx="6892">
                  <c:v>0</c:v>
                </c:pt>
                <c:pt idx="6893">
                  <c:v>0</c:v>
                </c:pt>
                <c:pt idx="6894">
                  <c:v>0</c:v>
                </c:pt>
                <c:pt idx="6895">
                  <c:v>0</c:v>
                </c:pt>
                <c:pt idx="6896">
                  <c:v>0</c:v>
                </c:pt>
                <c:pt idx="6897">
                  <c:v>0</c:v>
                </c:pt>
                <c:pt idx="6898">
                  <c:v>0</c:v>
                </c:pt>
                <c:pt idx="6899">
                  <c:v>0</c:v>
                </c:pt>
                <c:pt idx="6900">
                  <c:v>0</c:v>
                </c:pt>
                <c:pt idx="6901">
                  <c:v>0</c:v>
                </c:pt>
                <c:pt idx="6902">
                  <c:v>0</c:v>
                </c:pt>
                <c:pt idx="6903">
                  <c:v>0</c:v>
                </c:pt>
                <c:pt idx="6904">
                  <c:v>0</c:v>
                </c:pt>
                <c:pt idx="6905">
                  <c:v>0</c:v>
                </c:pt>
                <c:pt idx="6906">
                  <c:v>0</c:v>
                </c:pt>
                <c:pt idx="6907">
                  <c:v>0</c:v>
                </c:pt>
                <c:pt idx="6908">
                  <c:v>0</c:v>
                </c:pt>
                <c:pt idx="6909">
                  <c:v>0</c:v>
                </c:pt>
                <c:pt idx="6910">
                  <c:v>0</c:v>
                </c:pt>
                <c:pt idx="6911">
                  <c:v>0</c:v>
                </c:pt>
                <c:pt idx="6912">
                  <c:v>0</c:v>
                </c:pt>
                <c:pt idx="6913">
                  <c:v>0</c:v>
                </c:pt>
                <c:pt idx="6914">
                  <c:v>0</c:v>
                </c:pt>
                <c:pt idx="6915">
                  <c:v>0</c:v>
                </c:pt>
                <c:pt idx="6916">
                  <c:v>0</c:v>
                </c:pt>
                <c:pt idx="6917">
                  <c:v>0</c:v>
                </c:pt>
                <c:pt idx="6918">
                  <c:v>0</c:v>
                </c:pt>
                <c:pt idx="6919">
                  <c:v>0</c:v>
                </c:pt>
                <c:pt idx="6920">
                  <c:v>0</c:v>
                </c:pt>
                <c:pt idx="6921">
                  <c:v>0</c:v>
                </c:pt>
                <c:pt idx="6922">
                  <c:v>0</c:v>
                </c:pt>
                <c:pt idx="6923">
                  <c:v>0</c:v>
                </c:pt>
                <c:pt idx="6924">
                  <c:v>0</c:v>
                </c:pt>
                <c:pt idx="6925">
                  <c:v>0</c:v>
                </c:pt>
                <c:pt idx="6926">
                  <c:v>0</c:v>
                </c:pt>
                <c:pt idx="6927">
                  <c:v>0</c:v>
                </c:pt>
                <c:pt idx="6928">
                  <c:v>0</c:v>
                </c:pt>
                <c:pt idx="6929">
                  <c:v>0</c:v>
                </c:pt>
                <c:pt idx="6930">
                  <c:v>0</c:v>
                </c:pt>
                <c:pt idx="6931">
                  <c:v>0</c:v>
                </c:pt>
                <c:pt idx="6932">
                  <c:v>0</c:v>
                </c:pt>
                <c:pt idx="6933">
                  <c:v>0</c:v>
                </c:pt>
                <c:pt idx="6934">
                  <c:v>0</c:v>
                </c:pt>
                <c:pt idx="6935">
                  <c:v>0</c:v>
                </c:pt>
                <c:pt idx="6936">
                  <c:v>0</c:v>
                </c:pt>
                <c:pt idx="6937">
                  <c:v>0</c:v>
                </c:pt>
                <c:pt idx="6938">
                  <c:v>0</c:v>
                </c:pt>
                <c:pt idx="6939">
                  <c:v>0</c:v>
                </c:pt>
                <c:pt idx="6940">
                  <c:v>0</c:v>
                </c:pt>
                <c:pt idx="6941">
                  <c:v>0</c:v>
                </c:pt>
                <c:pt idx="6942">
                  <c:v>0</c:v>
                </c:pt>
                <c:pt idx="6943">
                  <c:v>0</c:v>
                </c:pt>
                <c:pt idx="6944">
                  <c:v>0</c:v>
                </c:pt>
                <c:pt idx="6945">
                  <c:v>0</c:v>
                </c:pt>
                <c:pt idx="6946">
                  <c:v>0</c:v>
                </c:pt>
                <c:pt idx="6947">
                  <c:v>0</c:v>
                </c:pt>
                <c:pt idx="6948">
                  <c:v>0</c:v>
                </c:pt>
                <c:pt idx="6949">
                  <c:v>0</c:v>
                </c:pt>
                <c:pt idx="6950">
                  <c:v>0</c:v>
                </c:pt>
                <c:pt idx="6951">
                  <c:v>0</c:v>
                </c:pt>
                <c:pt idx="6952">
                  <c:v>0</c:v>
                </c:pt>
                <c:pt idx="6953">
                  <c:v>0</c:v>
                </c:pt>
                <c:pt idx="6954">
                  <c:v>0</c:v>
                </c:pt>
                <c:pt idx="6955">
                  <c:v>0</c:v>
                </c:pt>
                <c:pt idx="6956">
                  <c:v>0</c:v>
                </c:pt>
                <c:pt idx="6957">
                  <c:v>0</c:v>
                </c:pt>
                <c:pt idx="6958">
                  <c:v>0</c:v>
                </c:pt>
                <c:pt idx="6959">
                  <c:v>0</c:v>
                </c:pt>
                <c:pt idx="6960">
                  <c:v>0</c:v>
                </c:pt>
                <c:pt idx="6961">
                  <c:v>0</c:v>
                </c:pt>
                <c:pt idx="6962">
                  <c:v>0</c:v>
                </c:pt>
                <c:pt idx="6963">
                  <c:v>0</c:v>
                </c:pt>
                <c:pt idx="6964">
                  <c:v>0</c:v>
                </c:pt>
                <c:pt idx="6965">
                  <c:v>0</c:v>
                </c:pt>
                <c:pt idx="6966">
                  <c:v>0</c:v>
                </c:pt>
                <c:pt idx="6967">
                  <c:v>0</c:v>
                </c:pt>
                <c:pt idx="6968">
                  <c:v>0</c:v>
                </c:pt>
                <c:pt idx="6969">
                  <c:v>0</c:v>
                </c:pt>
                <c:pt idx="6970">
                  <c:v>0</c:v>
                </c:pt>
                <c:pt idx="6971">
                  <c:v>0</c:v>
                </c:pt>
                <c:pt idx="6972">
                  <c:v>0</c:v>
                </c:pt>
                <c:pt idx="6973">
                  <c:v>0</c:v>
                </c:pt>
                <c:pt idx="6974">
                  <c:v>0</c:v>
                </c:pt>
                <c:pt idx="6975">
                  <c:v>0</c:v>
                </c:pt>
                <c:pt idx="6976">
                  <c:v>0</c:v>
                </c:pt>
                <c:pt idx="6977">
                  <c:v>0</c:v>
                </c:pt>
                <c:pt idx="6978">
                  <c:v>0</c:v>
                </c:pt>
                <c:pt idx="6979">
                  <c:v>0</c:v>
                </c:pt>
                <c:pt idx="6980">
                  <c:v>0</c:v>
                </c:pt>
                <c:pt idx="6981">
                  <c:v>0</c:v>
                </c:pt>
                <c:pt idx="6982">
                  <c:v>0</c:v>
                </c:pt>
                <c:pt idx="6983">
                  <c:v>0</c:v>
                </c:pt>
                <c:pt idx="6984">
                  <c:v>0</c:v>
                </c:pt>
                <c:pt idx="6985">
                  <c:v>0</c:v>
                </c:pt>
                <c:pt idx="6986">
                  <c:v>0</c:v>
                </c:pt>
                <c:pt idx="6987">
                  <c:v>0</c:v>
                </c:pt>
                <c:pt idx="6988">
                  <c:v>0</c:v>
                </c:pt>
                <c:pt idx="6989">
                  <c:v>0</c:v>
                </c:pt>
                <c:pt idx="6990">
                  <c:v>0</c:v>
                </c:pt>
                <c:pt idx="6991">
                  <c:v>0</c:v>
                </c:pt>
                <c:pt idx="6992">
                  <c:v>0</c:v>
                </c:pt>
                <c:pt idx="6993">
                  <c:v>0</c:v>
                </c:pt>
                <c:pt idx="6994">
                  <c:v>0</c:v>
                </c:pt>
                <c:pt idx="6995">
                  <c:v>0</c:v>
                </c:pt>
                <c:pt idx="6996">
                  <c:v>0</c:v>
                </c:pt>
                <c:pt idx="6997">
                  <c:v>0</c:v>
                </c:pt>
                <c:pt idx="6998">
                  <c:v>0</c:v>
                </c:pt>
                <c:pt idx="6999">
                  <c:v>0</c:v>
                </c:pt>
                <c:pt idx="7000">
                  <c:v>0</c:v>
                </c:pt>
                <c:pt idx="7001">
                  <c:v>0</c:v>
                </c:pt>
                <c:pt idx="7002">
                  <c:v>0</c:v>
                </c:pt>
                <c:pt idx="7003">
                  <c:v>0</c:v>
                </c:pt>
                <c:pt idx="7004">
                  <c:v>0</c:v>
                </c:pt>
                <c:pt idx="7005">
                  <c:v>0</c:v>
                </c:pt>
                <c:pt idx="7006">
                  <c:v>0</c:v>
                </c:pt>
                <c:pt idx="7007">
                  <c:v>0</c:v>
                </c:pt>
                <c:pt idx="7008">
                  <c:v>0</c:v>
                </c:pt>
                <c:pt idx="7009">
                  <c:v>0</c:v>
                </c:pt>
                <c:pt idx="7010">
                  <c:v>0</c:v>
                </c:pt>
                <c:pt idx="7011">
                  <c:v>0</c:v>
                </c:pt>
                <c:pt idx="7012">
                  <c:v>0</c:v>
                </c:pt>
                <c:pt idx="7013">
                  <c:v>0</c:v>
                </c:pt>
                <c:pt idx="7014">
                  <c:v>0</c:v>
                </c:pt>
                <c:pt idx="7015">
                  <c:v>0</c:v>
                </c:pt>
                <c:pt idx="7016">
                  <c:v>0</c:v>
                </c:pt>
                <c:pt idx="7017">
                  <c:v>0</c:v>
                </c:pt>
                <c:pt idx="7018">
                  <c:v>0</c:v>
                </c:pt>
                <c:pt idx="7019">
                  <c:v>0</c:v>
                </c:pt>
                <c:pt idx="7020">
                  <c:v>0</c:v>
                </c:pt>
                <c:pt idx="7021">
                  <c:v>0</c:v>
                </c:pt>
                <c:pt idx="7022">
                  <c:v>0</c:v>
                </c:pt>
                <c:pt idx="7023">
                  <c:v>0</c:v>
                </c:pt>
                <c:pt idx="7024">
                  <c:v>0</c:v>
                </c:pt>
                <c:pt idx="7025">
                  <c:v>0</c:v>
                </c:pt>
                <c:pt idx="7026">
                  <c:v>0</c:v>
                </c:pt>
                <c:pt idx="7027">
                  <c:v>0</c:v>
                </c:pt>
                <c:pt idx="7028">
                  <c:v>0</c:v>
                </c:pt>
                <c:pt idx="7029">
                  <c:v>0</c:v>
                </c:pt>
                <c:pt idx="7030">
                  <c:v>0</c:v>
                </c:pt>
                <c:pt idx="7031">
                  <c:v>0</c:v>
                </c:pt>
                <c:pt idx="7032">
                  <c:v>0</c:v>
                </c:pt>
                <c:pt idx="7033">
                  <c:v>0</c:v>
                </c:pt>
                <c:pt idx="7034">
                  <c:v>0</c:v>
                </c:pt>
                <c:pt idx="7035">
                  <c:v>0</c:v>
                </c:pt>
                <c:pt idx="7036">
                  <c:v>0</c:v>
                </c:pt>
                <c:pt idx="7037">
                  <c:v>0</c:v>
                </c:pt>
                <c:pt idx="7038">
                  <c:v>0</c:v>
                </c:pt>
                <c:pt idx="7039">
                  <c:v>0</c:v>
                </c:pt>
                <c:pt idx="7040">
                  <c:v>0</c:v>
                </c:pt>
                <c:pt idx="7041">
                  <c:v>0</c:v>
                </c:pt>
                <c:pt idx="7042">
                  <c:v>0</c:v>
                </c:pt>
                <c:pt idx="7043">
                  <c:v>0</c:v>
                </c:pt>
                <c:pt idx="7044">
                  <c:v>0</c:v>
                </c:pt>
                <c:pt idx="7045">
                  <c:v>0</c:v>
                </c:pt>
                <c:pt idx="7046">
                  <c:v>0</c:v>
                </c:pt>
                <c:pt idx="7047">
                  <c:v>0</c:v>
                </c:pt>
                <c:pt idx="7048">
                  <c:v>0</c:v>
                </c:pt>
                <c:pt idx="7049">
                  <c:v>0</c:v>
                </c:pt>
                <c:pt idx="7050">
                  <c:v>0</c:v>
                </c:pt>
                <c:pt idx="7051">
                  <c:v>0</c:v>
                </c:pt>
                <c:pt idx="7052">
                  <c:v>0</c:v>
                </c:pt>
                <c:pt idx="7053">
                  <c:v>0</c:v>
                </c:pt>
                <c:pt idx="7054">
                  <c:v>0</c:v>
                </c:pt>
                <c:pt idx="7055">
                  <c:v>0</c:v>
                </c:pt>
                <c:pt idx="7056">
                  <c:v>0</c:v>
                </c:pt>
                <c:pt idx="7057">
                  <c:v>0</c:v>
                </c:pt>
                <c:pt idx="7058">
                  <c:v>0</c:v>
                </c:pt>
                <c:pt idx="7059">
                  <c:v>0</c:v>
                </c:pt>
                <c:pt idx="7060">
                  <c:v>0</c:v>
                </c:pt>
                <c:pt idx="7061">
                  <c:v>0</c:v>
                </c:pt>
                <c:pt idx="7062">
                  <c:v>0</c:v>
                </c:pt>
                <c:pt idx="7063">
                  <c:v>0</c:v>
                </c:pt>
                <c:pt idx="7064">
                  <c:v>0</c:v>
                </c:pt>
                <c:pt idx="7065">
                  <c:v>0</c:v>
                </c:pt>
                <c:pt idx="7066">
                  <c:v>0</c:v>
                </c:pt>
                <c:pt idx="7067">
                  <c:v>0</c:v>
                </c:pt>
                <c:pt idx="7068">
                  <c:v>0</c:v>
                </c:pt>
                <c:pt idx="7069">
                  <c:v>0</c:v>
                </c:pt>
                <c:pt idx="7070">
                  <c:v>0</c:v>
                </c:pt>
                <c:pt idx="7071">
                  <c:v>0</c:v>
                </c:pt>
                <c:pt idx="7072">
                  <c:v>0</c:v>
                </c:pt>
                <c:pt idx="7073">
                  <c:v>0</c:v>
                </c:pt>
                <c:pt idx="7074">
                  <c:v>0</c:v>
                </c:pt>
                <c:pt idx="7075">
                  <c:v>0</c:v>
                </c:pt>
                <c:pt idx="7076">
                  <c:v>0</c:v>
                </c:pt>
                <c:pt idx="7077">
                  <c:v>0</c:v>
                </c:pt>
                <c:pt idx="7078">
                  <c:v>0</c:v>
                </c:pt>
                <c:pt idx="7079">
                  <c:v>0</c:v>
                </c:pt>
                <c:pt idx="7080">
                  <c:v>0</c:v>
                </c:pt>
                <c:pt idx="7081">
                  <c:v>0</c:v>
                </c:pt>
                <c:pt idx="7082">
                  <c:v>0</c:v>
                </c:pt>
                <c:pt idx="7083">
                  <c:v>0</c:v>
                </c:pt>
                <c:pt idx="7084">
                  <c:v>0</c:v>
                </c:pt>
                <c:pt idx="7085">
                  <c:v>0</c:v>
                </c:pt>
                <c:pt idx="7086">
                  <c:v>0</c:v>
                </c:pt>
                <c:pt idx="7087">
                  <c:v>0</c:v>
                </c:pt>
                <c:pt idx="7088">
                  <c:v>0</c:v>
                </c:pt>
                <c:pt idx="7089">
                  <c:v>0</c:v>
                </c:pt>
                <c:pt idx="7090">
                  <c:v>0</c:v>
                </c:pt>
                <c:pt idx="7091">
                  <c:v>0</c:v>
                </c:pt>
                <c:pt idx="7092">
                  <c:v>0</c:v>
                </c:pt>
                <c:pt idx="7093">
                  <c:v>0</c:v>
                </c:pt>
                <c:pt idx="7094">
                  <c:v>0</c:v>
                </c:pt>
                <c:pt idx="7095">
                  <c:v>0</c:v>
                </c:pt>
                <c:pt idx="7096">
                  <c:v>0</c:v>
                </c:pt>
                <c:pt idx="7097">
                  <c:v>0</c:v>
                </c:pt>
                <c:pt idx="7098">
                  <c:v>0</c:v>
                </c:pt>
                <c:pt idx="7099">
                  <c:v>0</c:v>
                </c:pt>
                <c:pt idx="7100">
                  <c:v>0</c:v>
                </c:pt>
                <c:pt idx="7101">
                  <c:v>0</c:v>
                </c:pt>
                <c:pt idx="7102">
                  <c:v>0</c:v>
                </c:pt>
                <c:pt idx="7103">
                  <c:v>0</c:v>
                </c:pt>
                <c:pt idx="7104">
                  <c:v>0</c:v>
                </c:pt>
                <c:pt idx="7105">
                  <c:v>0</c:v>
                </c:pt>
                <c:pt idx="7106">
                  <c:v>0</c:v>
                </c:pt>
                <c:pt idx="7107">
                  <c:v>0</c:v>
                </c:pt>
                <c:pt idx="7108">
                  <c:v>0</c:v>
                </c:pt>
                <c:pt idx="7109">
                  <c:v>0</c:v>
                </c:pt>
                <c:pt idx="7110">
                  <c:v>0</c:v>
                </c:pt>
                <c:pt idx="7111">
                  <c:v>0</c:v>
                </c:pt>
                <c:pt idx="7112">
                  <c:v>0</c:v>
                </c:pt>
                <c:pt idx="7113">
                  <c:v>0</c:v>
                </c:pt>
                <c:pt idx="7114">
                  <c:v>0</c:v>
                </c:pt>
                <c:pt idx="7115">
                  <c:v>0</c:v>
                </c:pt>
                <c:pt idx="7116">
                  <c:v>0</c:v>
                </c:pt>
                <c:pt idx="7117">
                  <c:v>0</c:v>
                </c:pt>
                <c:pt idx="7118">
                  <c:v>0</c:v>
                </c:pt>
                <c:pt idx="7119">
                  <c:v>0</c:v>
                </c:pt>
                <c:pt idx="7120">
                  <c:v>0</c:v>
                </c:pt>
                <c:pt idx="7121">
                  <c:v>0</c:v>
                </c:pt>
                <c:pt idx="7122">
                  <c:v>0</c:v>
                </c:pt>
                <c:pt idx="7123">
                  <c:v>0</c:v>
                </c:pt>
                <c:pt idx="7124">
                  <c:v>0</c:v>
                </c:pt>
                <c:pt idx="7125">
                  <c:v>0</c:v>
                </c:pt>
                <c:pt idx="7126">
                  <c:v>0</c:v>
                </c:pt>
                <c:pt idx="7127">
                  <c:v>0</c:v>
                </c:pt>
                <c:pt idx="7128">
                  <c:v>0</c:v>
                </c:pt>
                <c:pt idx="7129">
                  <c:v>0</c:v>
                </c:pt>
                <c:pt idx="7130">
                  <c:v>0</c:v>
                </c:pt>
                <c:pt idx="7131">
                  <c:v>0</c:v>
                </c:pt>
                <c:pt idx="7132">
                  <c:v>0</c:v>
                </c:pt>
                <c:pt idx="7133">
                  <c:v>0</c:v>
                </c:pt>
                <c:pt idx="7134">
                  <c:v>0</c:v>
                </c:pt>
                <c:pt idx="7135">
                  <c:v>0</c:v>
                </c:pt>
                <c:pt idx="7136">
                  <c:v>0</c:v>
                </c:pt>
                <c:pt idx="7137">
                  <c:v>0</c:v>
                </c:pt>
                <c:pt idx="7138">
                  <c:v>0</c:v>
                </c:pt>
                <c:pt idx="7139">
                  <c:v>0</c:v>
                </c:pt>
                <c:pt idx="7140">
                  <c:v>0</c:v>
                </c:pt>
                <c:pt idx="7141">
                  <c:v>0</c:v>
                </c:pt>
                <c:pt idx="7142">
                  <c:v>0</c:v>
                </c:pt>
                <c:pt idx="7143">
                  <c:v>0</c:v>
                </c:pt>
                <c:pt idx="7144">
                  <c:v>0</c:v>
                </c:pt>
                <c:pt idx="7145">
                  <c:v>0</c:v>
                </c:pt>
                <c:pt idx="7146">
                  <c:v>0</c:v>
                </c:pt>
                <c:pt idx="7147">
                  <c:v>0</c:v>
                </c:pt>
                <c:pt idx="7148">
                  <c:v>0</c:v>
                </c:pt>
                <c:pt idx="7149">
                  <c:v>0</c:v>
                </c:pt>
                <c:pt idx="7150">
                  <c:v>0</c:v>
                </c:pt>
                <c:pt idx="7151">
                  <c:v>0</c:v>
                </c:pt>
                <c:pt idx="7152">
                  <c:v>0</c:v>
                </c:pt>
                <c:pt idx="7153">
                  <c:v>0</c:v>
                </c:pt>
                <c:pt idx="7154">
                  <c:v>0</c:v>
                </c:pt>
                <c:pt idx="7155">
                  <c:v>0</c:v>
                </c:pt>
                <c:pt idx="7156">
                  <c:v>0</c:v>
                </c:pt>
                <c:pt idx="7157">
                  <c:v>0</c:v>
                </c:pt>
                <c:pt idx="7158">
                  <c:v>0</c:v>
                </c:pt>
                <c:pt idx="7159">
                  <c:v>0</c:v>
                </c:pt>
                <c:pt idx="7160">
                  <c:v>0</c:v>
                </c:pt>
                <c:pt idx="7161">
                  <c:v>0</c:v>
                </c:pt>
                <c:pt idx="7162">
                  <c:v>0</c:v>
                </c:pt>
                <c:pt idx="7163">
                  <c:v>0</c:v>
                </c:pt>
                <c:pt idx="7164">
                  <c:v>0</c:v>
                </c:pt>
                <c:pt idx="7165">
                  <c:v>0</c:v>
                </c:pt>
                <c:pt idx="7166">
                  <c:v>0</c:v>
                </c:pt>
                <c:pt idx="7167">
                  <c:v>0</c:v>
                </c:pt>
                <c:pt idx="7168">
                  <c:v>0</c:v>
                </c:pt>
                <c:pt idx="7169">
                  <c:v>0</c:v>
                </c:pt>
                <c:pt idx="7170">
                  <c:v>0</c:v>
                </c:pt>
                <c:pt idx="7171">
                  <c:v>0</c:v>
                </c:pt>
                <c:pt idx="7172">
                  <c:v>0</c:v>
                </c:pt>
                <c:pt idx="7173">
                  <c:v>0</c:v>
                </c:pt>
                <c:pt idx="7174">
                  <c:v>0</c:v>
                </c:pt>
                <c:pt idx="7175">
                  <c:v>0</c:v>
                </c:pt>
                <c:pt idx="7176">
                  <c:v>0</c:v>
                </c:pt>
                <c:pt idx="7177">
                  <c:v>0</c:v>
                </c:pt>
                <c:pt idx="7178">
                  <c:v>0</c:v>
                </c:pt>
                <c:pt idx="7179">
                  <c:v>0</c:v>
                </c:pt>
                <c:pt idx="7180">
                  <c:v>0</c:v>
                </c:pt>
                <c:pt idx="7181">
                  <c:v>0</c:v>
                </c:pt>
                <c:pt idx="7182">
                  <c:v>0</c:v>
                </c:pt>
                <c:pt idx="7183">
                  <c:v>0</c:v>
                </c:pt>
                <c:pt idx="7184">
                  <c:v>0</c:v>
                </c:pt>
                <c:pt idx="7185">
                  <c:v>0</c:v>
                </c:pt>
                <c:pt idx="7186">
                  <c:v>0</c:v>
                </c:pt>
                <c:pt idx="7187">
                  <c:v>0</c:v>
                </c:pt>
                <c:pt idx="7188">
                  <c:v>0</c:v>
                </c:pt>
                <c:pt idx="7189">
                  <c:v>0</c:v>
                </c:pt>
                <c:pt idx="7190">
                  <c:v>0</c:v>
                </c:pt>
                <c:pt idx="7191">
                  <c:v>0</c:v>
                </c:pt>
                <c:pt idx="7192">
                  <c:v>0</c:v>
                </c:pt>
                <c:pt idx="7193">
                  <c:v>0</c:v>
                </c:pt>
                <c:pt idx="7194">
                  <c:v>0</c:v>
                </c:pt>
                <c:pt idx="7195">
                  <c:v>0</c:v>
                </c:pt>
                <c:pt idx="7196">
                  <c:v>0</c:v>
                </c:pt>
                <c:pt idx="7197">
                  <c:v>0</c:v>
                </c:pt>
                <c:pt idx="7198">
                  <c:v>0</c:v>
                </c:pt>
                <c:pt idx="7199">
                  <c:v>0</c:v>
                </c:pt>
                <c:pt idx="7200">
                  <c:v>0</c:v>
                </c:pt>
                <c:pt idx="7201">
                  <c:v>0</c:v>
                </c:pt>
                <c:pt idx="7202">
                  <c:v>0</c:v>
                </c:pt>
                <c:pt idx="7203">
                  <c:v>0</c:v>
                </c:pt>
                <c:pt idx="7204">
                  <c:v>0</c:v>
                </c:pt>
                <c:pt idx="7205">
                  <c:v>0</c:v>
                </c:pt>
                <c:pt idx="7206">
                  <c:v>0</c:v>
                </c:pt>
                <c:pt idx="7207">
                  <c:v>0</c:v>
                </c:pt>
                <c:pt idx="7208">
                  <c:v>0</c:v>
                </c:pt>
                <c:pt idx="7209">
                  <c:v>0</c:v>
                </c:pt>
                <c:pt idx="7210">
                  <c:v>0</c:v>
                </c:pt>
                <c:pt idx="7211">
                  <c:v>0</c:v>
                </c:pt>
                <c:pt idx="7212">
                  <c:v>0</c:v>
                </c:pt>
                <c:pt idx="7213">
                  <c:v>0</c:v>
                </c:pt>
                <c:pt idx="7214">
                  <c:v>0</c:v>
                </c:pt>
                <c:pt idx="7215">
                  <c:v>0</c:v>
                </c:pt>
                <c:pt idx="7216">
                  <c:v>0</c:v>
                </c:pt>
                <c:pt idx="7217">
                  <c:v>0</c:v>
                </c:pt>
                <c:pt idx="7218">
                  <c:v>0</c:v>
                </c:pt>
                <c:pt idx="7219">
                  <c:v>0</c:v>
                </c:pt>
                <c:pt idx="7220">
                  <c:v>0</c:v>
                </c:pt>
                <c:pt idx="7221">
                  <c:v>0</c:v>
                </c:pt>
                <c:pt idx="7222">
                  <c:v>0</c:v>
                </c:pt>
                <c:pt idx="7223">
                  <c:v>0</c:v>
                </c:pt>
                <c:pt idx="7224">
                  <c:v>0</c:v>
                </c:pt>
                <c:pt idx="7225">
                  <c:v>0</c:v>
                </c:pt>
                <c:pt idx="7226">
                  <c:v>0</c:v>
                </c:pt>
                <c:pt idx="7227">
                  <c:v>0</c:v>
                </c:pt>
                <c:pt idx="7228">
                  <c:v>0</c:v>
                </c:pt>
                <c:pt idx="7229">
                  <c:v>0</c:v>
                </c:pt>
                <c:pt idx="7230">
                  <c:v>0</c:v>
                </c:pt>
                <c:pt idx="7231">
                  <c:v>0</c:v>
                </c:pt>
                <c:pt idx="7232">
                  <c:v>0</c:v>
                </c:pt>
                <c:pt idx="7233">
                  <c:v>0</c:v>
                </c:pt>
                <c:pt idx="7234">
                  <c:v>0</c:v>
                </c:pt>
                <c:pt idx="7235">
                  <c:v>0</c:v>
                </c:pt>
                <c:pt idx="7236">
                  <c:v>0</c:v>
                </c:pt>
                <c:pt idx="7237">
                  <c:v>0</c:v>
                </c:pt>
                <c:pt idx="7238">
                  <c:v>0</c:v>
                </c:pt>
                <c:pt idx="7239">
                  <c:v>0</c:v>
                </c:pt>
                <c:pt idx="7240">
                  <c:v>0</c:v>
                </c:pt>
                <c:pt idx="7241">
                  <c:v>0</c:v>
                </c:pt>
                <c:pt idx="7242">
                  <c:v>0</c:v>
                </c:pt>
                <c:pt idx="7243">
                  <c:v>0</c:v>
                </c:pt>
                <c:pt idx="7244">
                  <c:v>0</c:v>
                </c:pt>
                <c:pt idx="7245">
                  <c:v>0</c:v>
                </c:pt>
                <c:pt idx="7246">
                  <c:v>0</c:v>
                </c:pt>
                <c:pt idx="7247">
                  <c:v>0</c:v>
                </c:pt>
                <c:pt idx="7248">
                  <c:v>0</c:v>
                </c:pt>
                <c:pt idx="7249">
                  <c:v>0</c:v>
                </c:pt>
                <c:pt idx="7250">
                  <c:v>0</c:v>
                </c:pt>
                <c:pt idx="7251">
                  <c:v>0</c:v>
                </c:pt>
                <c:pt idx="7252">
                  <c:v>0</c:v>
                </c:pt>
                <c:pt idx="7253">
                  <c:v>0</c:v>
                </c:pt>
                <c:pt idx="7254">
                  <c:v>0</c:v>
                </c:pt>
                <c:pt idx="7255">
                  <c:v>0</c:v>
                </c:pt>
                <c:pt idx="7256">
                  <c:v>0</c:v>
                </c:pt>
                <c:pt idx="7257">
                  <c:v>0</c:v>
                </c:pt>
                <c:pt idx="7258">
                  <c:v>0</c:v>
                </c:pt>
                <c:pt idx="7259">
                  <c:v>0</c:v>
                </c:pt>
                <c:pt idx="7260">
                  <c:v>0</c:v>
                </c:pt>
                <c:pt idx="7261">
                  <c:v>0</c:v>
                </c:pt>
                <c:pt idx="7262">
                  <c:v>0</c:v>
                </c:pt>
                <c:pt idx="7263">
                  <c:v>0</c:v>
                </c:pt>
                <c:pt idx="7264">
                  <c:v>0</c:v>
                </c:pt>
                <c:pt idx="7265">
                  <c:v>0</c:v>
                </c:pt>
                <c:pt idx="7266">
                  <c:v>0</c:v>
                </c:pt>
                <c:pt idx="7267">
                  <c:v>0</c:v>
                </c:pt>
                <c:pt idx="7268">
                  <c:v>0</c:v>
                </c:pt>
                <c:pt idx="7269">
                  <c:v>0</c:v>
                </c:pt>
                <c:pt idx="7270">
                  <c:v>0</c:v>
                </c:pt>
                <c:pt idx="7271">
                  <c:v>0</c:v>
                </c:pt>
                <c:pt idx="7272">
                  <c:v>0</c:v>
                </c:pt>
                <c:pt idx="7273">
                  <c:v>0</c:v>
                </c:pt>
                <c:pt idx="7274">
                  <c:v>0</c:v>
                </c:pt>
                <c:pt idx="7275">
                  <c:v>0</c:v>
                </c:pt>
                <c:pt idx="7276">
                  <c:v>0</c:v>
                </c:pt>
                <c:pt idx="7277">
                  <c:v>0</c:v>
                </c:pt>
                <c:pt idx="7278">
                  <c:v>0</c:v>
                </c:pt>
                <c:pt idx="7279">
                  <c:v>0</c:v>
                </c:pt>
                <c:pt idx="7280">
                  <c:v>0</c:v>
                </c:pt>
                <c:pt idx="7281">
                  <c:v>0</c:v>
                </c:pt>
                <c:pt idx="7282">
                  <c:v>0</c:v>
                </c:pt>
                <c:pt idx="7283">
                  <c:v>0</c:v>
                </c:pt>
                <c:pt idx="7284">
                  <c:v>0</c:v>
                </c:pt>
                <c:pt idx="7285">
                  <c:v>0</c:v>
                </c:pt>
                <c:pt idx="7286">
                  <c:v>0</c:v>
                </c:pt>
                <c:pt idx="7287">
                  <c:v>0</c:v>
                </c:pt>
                <c:pt idx="7288">
                  <c:v>0</c:v>
                </c:pt>
                <c:pt idx="7289">
                  <c:v>0</c:v>
                </c:pt>
                <c:pt idx="7290">
                  <c:v>0</c:v>
                </c:pt>
                <c:pt idx="7291">
                  <c:v>0</c:v>
                </c:pt>
                <c:pt idx="7292">
                  <c:v>0</c:v>
                </c:pt>
                <c:pt idx="7293">
                  <c:v>0</c:v>
                </c:pt>
                <c:pt idx="7294">
                  <c:v>0</c:v>
                </c:pt>
                <c:pt idx="7295">
                  <c:v>0</c:v>
                </c:pt>
                <c:pt idx="7296">
                  <c:v>0</c:v>
                </c:pt>
                <c:pt idx="7297">
                  <c:v>0</c:v>
                </c:pt>
                <c:pt idx="7298">
                  <c:v>0</c:v>
                </c:pt>
                <c:pt idx="7299">
                  <c:v>0</c:v>
                </c:pt>
                <c:pt idx="7300">
                  <c:v>0</c:v>
                </c:pt>
                <c:pt idx="7301">
                  <c:v>0</c:v>
                </c:pt>
                <c:pt idx="7302">
                  <c:v>0</c:v>
                </c:pt>
                <c:pt idx="7303">
                  <c:v>0</c:v>
                </c:pt>
                <c:pt idx="7304">
                  <c:v>0</c:v>
                </c:pt>
                <c:pt idx="7305">
                  <c:v>0</c:v>
                </c:pt>
                <c:pt idx="7306">
                  <c:v>0</c:v>
                </c:pt>
                <c:pt idx="7307">
                  <c:v>0</c:v>
                </c:pt>
                <c:pt idx="7308">
                  <c:v>0</c:v>
                </c:pt>
                <c:pt idx="7309">
                  <c:v>0</c:v>
                </c:pt>
                <c:pt idx="7310">
                  <c:v>0</c:v>
                </c:pt>
                <c:pt idx="7311">
                  <c:v>0</c:v>
                </c:pt>
                <c:pt idx="7312">
                  <c:v>0</c:v>
                </c:pt>
                <c:pt idx="7313">
                  <c:v>0</c:v>
                </c:pt>
                <c:pt idx="7314">
                  <c:v>0</c:v>
                </c:pt>
                <c:pt idx="7315">
                  <c:v>0</c:v>
                </c:pt>
                <c:pt idx="7316">
                  <c:v>0</c:v>
                </c:pt>
                <c:pt idx="7317">
                  <c:v>0</c:v>
                </c:pt>
                <c:pt idx="7318">
                  <c:v>0</c:v>
                </c:pt>
                <c:pt idx="7319">
                  <c:v>0</c:v>
                </c:pt>
                <c:pt idx="7320">
                  <c:v>0</c:v>
                </c:pt>
                <c:pt idx="7321">
                  <c:v>0</c:v>
                </c:pt>
                <c:pt idx="7322">
                  <c:v>0</c:v>
                </c:pt>
                <c:pt idx="7323">
                  <c:v>0</c:v>
                </c:pt>
                <c:pt idx="7324">
                  <c:v>0</c:v>
                </c:pt>
                <c:pt idx="7325">
                  <c:v>0</c:v>
                </c:pt>
                <c:pt idx="7326">
                  <c:v>0</c:v>
                </c:pt>
                <c:pt idx="7327">
                  <c:v>0</c:v>
                </c:pt>
                <c:pt idx="7328">
                  <c:v>0</c:v>
                </c:pt>
                <c:pt idx="7329">
                  <c:v>0</c:v>
                </c:pt>
                <c:pt idx="7330">
                  <c:v>0</c:v>
                </c:pt>
                <c:pt idx="7331">
                  <c:v>0</c:v>
                </c:pt>
                <c:pt idx="7332">
                  <c:v>0</c:v>
                </c:pt>
                <c:pt idx="7333">
                  <c:v>0</c:v>
                </c:pt>
                <c:pt idx="7334">
                  <c:v>0</c:v>
                </c:pt>
                <c:pt idx="7335">
                  <c:v>0</c:v>
                </c:pt>
                <c:pt idx="7336">
                  <c:v>0</c:v>
                </c:pt>
                <c:pt idx="7337">
                  <c:v>0</c:v>
                </c:pt>
                <c:pt idx="7338">
                  <c:v>0</c:v>
                </c:pt>
                <c:pt idx="7339">
                  <c:v>0</c:v>
                </c:pt>
                <c:pt idx="7340">
                  <c:v>0</c:v>
                </c:pt>
                <c:pt idx="7341">
                  <c:v>0</c:v>
                </c:pt>
                <c:pt idx="7342">
                  <c:v>0</c:v>
                </c:pt>
                <c:pt idx="7343">
                  <c:v>0</c:v>
                </c:pt>
                <c:pt idx="7344">
                  <c:v>0</c:v>
                </c:pt>
                <c:pt idx="7345">
                  <c:v>0</c:v>
                </c:pt>
                <c:pt idx="7346">
                  <c:v>0</c:v>
                </c:pt>
                <c:pt idx="7347">
                  <c:v>0</c:v>
                </c:pt>
                <c:pt idx="7348">
                  <c:v>0</c:v>
                </c:pt>
                <c:pt idx="7349">
                  <c:v>0</c:v>
                </c:pt>
                <c:pt idx="7350">
                  <c:v>0</c:v>
                </c:pt>
                <c:pt idx="7351">
                  <c:v>0</c:v>
                </c:pt>
                <c:pt idx="7352">
                  <c:v>0</c:v>
                </c:pt>
                <c:pt idx="7353">
                  <c:v>0</c:v>
                </c:pt>
                <c:pt idx="7354">
                  <c:v>0</c:v>
                </c:pt>
                <c:pt idx="7355">
                  <c:v>0</c:v>
                </c:pt>
                <c:pt idx="7356">
                  <c:v>0</c:v>
                </c:pt>
                <c:pt idx="7357">
                  <c:v>0</c:v>
                </c:pt>
                <c:pt idx="7358">
                  <c:v>0</c:v>
                </c:pt>
                <c:pt idx="7359">
                  <c:v>0</c:v>
                </c:pt>
                <c:pt idx="7360">
                  <c:v>0</c:v>
                </c:pt>
                <c:pt idx="7361">
                  <c:v>0</c:v>
                </c:pt>
                <c:pt idx="7362">
                  <c:v>0</c:v>
                </c:pt>
                <c:pt idx="7363">
                  <c:v>0</c:v>
                </c:pt>
                <c:pt idx="7364">
                  <c:v>0</c:v>
                </c:pt>
                <c:pt idx="7365">
                  <c:v>0</c:v>
                </c:pt>
                <c:pt idx="7366">
                  <c:v>0</c:v>
                </c:pt>
                <c:pt idx="7367">
                  <c:v>0</c:v>
                </c:pt>
                <c:pt idx="7368">
                  <c:v>0</c:v>
                </c:pt>
                <c:pt idx="7369">
                  <c:v>0</c:v>
                </c:pt>
                <c:pt idx="7370">
                  <c:v>0</c:v>
                </c:pt>
                <c:pt idx="7371">
                  <c:v>0</c:v>
                </c:pt>
                <c:pt idx="7372">
                  <c:v>0</c:v>
                </c:pt>
                <c:pt idx="7373">
                  <c:v>0</c:v>
                </c:pt>
                <c:pt idx="7374">
                  <c:v>0</c:v>
                </c:pt>
                <c:pt idx="7375">
                  <c:v>0</c:v>
                </c:pt>
                <c:pt idx="7376">
                  <c:v>0</c:v>
                </c:pt>
                <c:pt idx="7377">
                  <c:v>0</c:v>
                </c:pt>
                <c:pt idx="7378">
                  <c:v>0</c:v>
                </c:pt>
                <c:pt idx="7379">
                  <c:v>0</c:v>
                </c:pt>
                <c:pt idx="7380">
                  <c:v>0</c:v>
                </c:pt>
                <c:pt idx="7381">
                  <c:v>0</c:v>
                </c:pt>
                <c:pt idx="7382">
                  <c:v>0</c:v>
                </c:pt>
                <c:pt idx="7383">
                  <c:v>0</c:v>
                </c:pt>
                <c:pt idx="7384">
                  <c:v>0</c:v>
                </c:pt>
                <c:pt idx="7385">
                  <c:v>0</c:v>
                </c:pt>
                <c:pt idx="7386">
                  <c:v>0</c:v>
                </c:pt>
                <c:pt idx="7387">
                  <c:v>0</c:v>
                </c:pt>
                <c:pt idx="7388">
                  <c:v>0</c:v>
                </c:pt>
                <c:pt idx="7389">
                  <c:v>0</c:v>
                </c:pt>
                <c:pt idx="7390">
                  <c:v>0</c:v>
                </c:pt>
                <c:pt idx="7391">
                  <c:v>0</c:v>
                </c:pt>
                <c:pt idx="7392">
                  <c:v>0</c:v>
                </c:pt>
                <c:pt idx="7393">
                  <c:v>0</c:v>
                </c:pt>
                <c:pt idx="7394">
                  <c:v>0</c:v>
                </c:pt>
                <c:pt idx="7395">
                  <c:v>0</c:v>
                </c:pt>
                <c:pt idx="7396">
                  <c:v>0</c:v>
                </c:pt>
                <c:pt idx="7397">
                  <c:v>0</c:v>
                </c:pt>
                <c:pt idx="7398">
                  <c:v>0</c:v>
                </c:pt>
                <c:pt idx="7399">
                  <c:v>0</c:v>
                </c:pt>
                <c:pt idx="7400">
                  <c:v>0</c:v>
                </c:pt>
                <c:pt idx="7401">
                  <c:v>0</c:v>
                </c:pt>
                <c:pt idx="7402">
                  <c:v>0</c:v>
                </c:pt>
                <c:pt idx="7403">
                  <c:v>0</c:v>
                </c:pt>
                <c:pt idx="7404">
                  <c:v>0</c:v>
                </c:pt>
                <c:pt idx="7405">
                  <c:v>0</c:v>
                </c:pt>
                <c:pt idx="7406">
                  <c:v>0</c:v>
                </c:pt>
                <c:pt idx="7407">
                  <c:v>0</c:v>
                </c:pt>
                <c:pt idx="7408">
                  <c:v>0</c:v>
                </c:pt>
                <c:pt idx="7409">
                  <c:v>0</c:v>
                </c:pt>
                <c:pt idx="7410">
                  <c:v>0</c:v>
                </c:pt>
                <c:pt idx="7411">
                  <c:v>0</c:v>
                </c:pt>
                <c:pt idx="7412">
                  <c:v>0</c:v>
                </c:pt>
                <c:pt idx="7413">
                  <c:v>0</c:v>
                </c:pt>
                <c:pt idx="7414">
                  <c:v>0</c:v>
                </c:pt>
                <c:pt idx="7415">
                  <c:v>0</c:v>
                </c:pt>
                <c:pt idx="7416">
                  <c:v>0</c:v>
                </c:pt>
                <c:pt idx="7417">
                  <c:v>0</c:v>
                </c:pt>
                <c:pt idx="7418">
                  <c:v>0</c:v>
                </c:pt>
                <c:pt idx="7419">
                  <c:v>0</c:v>
                </c:pt>
                <c:pt idx="7420">
                  <c:v>0</c:v>
                </c:pt>
                <c:pt idx="7421">
                  <c:v>0</c:v>
                </c:pt>
                <c:pt idx="7422">
                  <c:v>0</c:v>
                </c:pt>
                <c:pt idx="7423">
                  <c:v>0</c:v>
                </c:pt>
                <c:pt idx="7424">
                  <c:v>0</c:v>
                </c:pt>
                <c:pt idx="7425">
                  <c:v>0</c:v>
                </c:pt>
                <c:pt idx="7426">
                  <c:v>0</c:v>
                </c:pt>
                <c:pt idx="7427">
                  <c:v>0</c:v>
                </c:pt>
                <c:pt idx="7428">
                  <c:v>0</c:v>
                </c:pt>
                <c:pt idx="7429">
                  <c:v>0</c:v>
                </c:pt>
                <c:pt idx="7430">
                  <c:v>0</c:v>
                </c:pt>
                <c:pt idx="7431">
                  <c:v>0</c:v>
                </c:pt>
                <c:pt idx="7432">
                  <c:v>0</c:v>
                </c:pt>
                <c:pt idx="7433">
                  <c:v>0</c:v>
                </c:pt>
                <c:pt idx="7434">
                  <c:v>0</c:v>
                </c:pt>
                <c:pt idx="7435">
                  <c:v>0</c:v>
                </c:pt>
                <c:pt idx="7436">
                  <c:v>0</c:v>
                </c:pt>
                <c:pt idx="7437">
                  <c:v>0</c:v>
                </c:pt>
                <c:pt idx="7438">
                  <c:v>0</c:v>
                </c:pt>
                <c:pt idx="7439">
                  <c:v>0</c:v>
                </c:pt>
                <c:pt idx="7440">
                  <c:v>0</c:v>
                </c:pt>
                <c:pt idx="7441">
                  <c:v>0</c:v>
                </c:pt>
                <c:pt idx="7442">
                  <c:v>0</c:v>
                </c:pt>
                <c:pt idx="7443">
                  <c:v>0</c:v>
                </c:pt>
                <c:pt idx="7444">
                  <c:v>0</c:v>
                </c:pt>
                <c:pt idx="7445">
                  <c:v>0</c:v>
                </c:pt>
                <c:pt idx="7446">
                  <c:v>0</c:v>
                </c:pt>
                <c:pt idx="7447">
                  <c:v>0</c:v>
                </c:pt>
                <c:pt idx="7448">
                  <c:v>0</c:v>
                </c:pt>
                <c:pt idx="7449">
                  <c:v>0</c:v>
                </c:pt>
                <c:pt idx="7450">
                  <c:v>0</c:v>
                </c:pt>
                <c:pt idx="7451">
                  <c:v>0</c:v>
                </c:pt>
                <c:pt idx="7452">
                  <c:v>0</c:v>
                </c:pt>
                <c:pt idx="7453">
                  <c:v>0</c:v>
                </c:pt>
                <c:pt idx="7454">
                  <c:v>0</c:v>
                </c:pt>
                <c:pt idx="7455">
                  <c:v>0</c:v>
                </c:pt>
                <c:pt idx="7456">
                  <c:v>0</c:v>
                </c:pt>
                <c:pt idx="7457">
                  <c:v>0</c:v>
                </c:pt>
                <c:pt idx="7458">
                  <c:v>0</c:v>
                </c:pt>
                <c:pt idx="7459">
                  <c:v>0</c:v>
                </c:pt>
                <c:pt idx="7460">
                  <c:v>0</c:v>
                </c:pt>
                <c:pt idx="7461">
                  <c:v>0</c:v>
                </c:pt>
                <c:pt idx="7462">
                  <c:v>0</c:v>
                </c:pt>
                <c:pt idx="7463">
                  <c:v>0</c:v>
                </c:pt>
                <c:pt idx="7464">
                  <c:v>0</c:v>
                </c:pt>
                <c:pt idx="7465">
                  <c:v>0</c:v>
                </c:pt>
                <c:pt idx="7466">
                  <c:v>0</c:v>
                </c:pt>
                <c:pt idx="7467">
                  <c:v>0</c:v>
                </c:pt>
                <c:pt idx="7468">
                  <c:v>0</c:v>
                </c:pt>
                <c:pt idx="7469">
                  <c:v>0</c:v>
                </c:pt>
                <c:pt idx="7470">
                  <c:v>0</c:v>
                </c:pt>
                <c:pt idx="7471">
                  <c:v>0</c:v>
                </c:pt>
                <c:pt idx="7472">
                  <c:v>0</c:v>
                </c:pt>
                <c:pt idx="7473">
                  <c:v>0</c:v>
                </c:pt>
                <c:pt idx="7474">
                  <c:v>0</c:v>
                </c:pt>
                <c:pt idx="7475">
                  <c:v>0</c:v>
                </c:pt>
                <c:pt idx="7476">
                  <c:v>0</c:v>
                </c:pt>
                <c:pt idx="7477">
                  <c:v>0</c:v>
                </c:pt>
                <c:pt idx="7478">
                  <c:v>0</c:v>
                </c:pt>
                <c:pt idx="7479">
                  <c:v>0</c:v>
                </c:pt>
                <c:pt idx="7480">
                  <c:v>0</c:v>
                </c:pt>
                <c:pt idx="7481">
                  <c:v>0</c:v>
                </c:pt>
                <c:pt idx="7482">
                  <c:v>0</c:v>
                </c:pt>
                <c:pt idx="7483">
                  <c:v>0</c:v>
                </c:pt>
                <c:pt idx="7484">
                  <c:v>0</c:v>
                </c:pt>
                <c:pt idx="7485">
                  <c:v>0</c:v>
                </c:pt>
                <c:pt idx="7486">
                  <c:v>0</c:v>
                </c:pt>
                <c:pt idx="7487">
                  <c:v>0</c:v>
                </c:pt>
                <c:pt idx="7488">
                  <c:v>0</c:v>
                </c:pt>
                <c:pt idx="7489">
                  <c:v>0</c:v>
                </c:pt>
                <c:pt idx="7490">
                  <c:v>0</c:v>
                </c:pt>
                <c:pt idx="7491">
                  <c:v>0</c:v>
                </c:pt>
                <c:pt idx="7492">
                  <c:v>0</c:v>
                </c:pt>
                <c:pt idx="7493">
                  <c:v>0</c:v>
                </c:pt>
                <c:pt idx="7494">
                  <c:v>0</c:v>
                </c:pt>
                <c:pt idx="7495">
                  <c:v>0</c:v>
                </c:pt>
                <c:pt idx="7496">
                  <c:v>0</c:v>
                </c:pt>
                <c:pt idx="7497">
                  <c:v>0</c:v>
                </c:pt>
                <c:pt idx="7498">
                  <c:v>0</c:v>
                </c:pt>
                <c:pt idx="7499">
                  <c:v>0</c:v>
                </c:pt>
                <c:pt idx="7500">
                  <c:v>0</c:v>
                </c:pt>
                <c:pt idx="7501">
                  <c:v>0</c:v>
                </c:pt>
                <c:pt idx="7502">
                  <c:v>0</c:v>
                </c:pt>
                <c:pt idx="7503">
                  <c:v>0</c:v>
                </c:pt>
                <c:pt idx="7504">
                  <c:v>0</c:v>
                </c:pt>
                <c:pt idx="7505">
                  <c:v>0</c:v>
                </c:pt>
                <c:pt idx="7506">
                  <c:v>0</c:v>
                </c:pt>
                <c:pt idx="7507">
                  <c:v>0</c:v>
                </c:pt>
                <c:pt idx="7508">
                  <c:v>0</c:v>
                </c:pt>
                <c:pt idx="7509">
                  <c:v>0</c:v>
                </c:pt>
                <c:pt idx="7510">
                  <c:v>0</c:v>
                </c:pt>
                <c:pt idx="7511">
                  <c:v>0</c:v>
                </c:pt>
                <c:pt idx="7512">
                  <c:v>0</c:v>
                </c:pt>
                <c:pt idx="7513">
                  <c:v>0</c:v>
                </c:pt>
                <c:pt idx="7514">
                  <c:v>0</c:v>
                </c:pt>
                <c:pt idx="7515">
                  <c:v>0</c:v>
                </c:pt>
                <c:pt idx="7516">
                  <c:v>0</c:v>
                </c:pt>
                <c:pt idx="7517">
                  <c:v>0</c:v>
                </c:pt>
                <c:pt idx="7518">
                  <c:v>0</c:v>
                </c:pt>
                <c:pt idx="7519">
                  <c:v>0</c:v>
                </c:pt>
                <c:pt idx="7520">
                  <c:v>0</c:v>
                </c:pt>
                <c:pt idx="7521">
                  <c:v>0</c:v>
                </c:pt>
                <c:pt idx="7522">
                  <c:v>0</c:v>
                </c:pt>
                <c:pt idx="7523">
                  <c:v>0</c:v>
                </c:pt>
                <c:pt idx="7524">
                  <c:v>0</c:v>
                </c:pt>
                <c:pt idx="7525">
                  <c:v>0</c:v>
                </c:pt>
                <c:pt idx="7526">
                  <c:v>0</c:v>
                </c:pt>
                <c:pt idx="7527">
                  <c:v>0</c:v>
                </c:pt>
                <c:pt idx="7528">
                  <c:v>0</c:v>
                </c:pt>
                <c:pt idx="7529">
                  <c:v>0</c:v>
                </c:pt>
                <c:pt idx="7530">
                  <c:v>0</c:v>
                </c:pt>
                <c:pt idx="7531">
                  <c:v>0</c:v>
                </c:pt>
                <c:pt idx="7532">
                  <c:v>0</c:v>
                </c:pt>
                <c:pt idx="7533">
                  <c:v>0</c:v>
                </c:pt>
                <c:pt idx="7534">
                  <c:v>0</c:v>
                </c:pt>
                <c:pt idx="7535">
                  <c:v>0</c:v>
                </c:pt>
                <c:pt idx="7536">
                  <c:v>0</c:v>
                </c:pt>
                <c:pt idx="7537">
                  <c:v>0</c:v>
                </c:pt>
                <c:pt idx="7538">
                  <c:v>0</c:v>
                </c:pt>
                <c:pt idx="7539">
                  <c:v>0</c:v>
                </c:pt>
                <c:pt idx="7540">
                  <c:v>0</c:v>
                </c:pt>
                <c:pt idx="7541">
                  <c:v>0</c:v>
                </c:pt>
                <c:pt idx="7542">
                  <c:v>0</c:v>
                </c:pt>
                <c:pt idx="7543">
                  <c:v>0</c:v>
                </c:pt>
                <c:pt idx="7544">
                  <c:v>0</c:v>
                </c:pt>
                <c:pt idx="7545">
                  <c:v>0</c:v>
                </c:pt>
                <c:pt idx="7546">
                  <c:v>0</c:v>
                </c:pt>
                <c:pt idx="7547">
                  <c:v>0</c:v>
                </c:pt>
                <c:pt idx="7548">
                  <c:v>0</c:v>
                </c:pt>
                <c:pt idx="7549">
                  <c:v>0</c:v>
                </c:pt>
                <c:pt idx="7550">
                  <c:v>0</c:v>
                </c:pt>
                <c:pt idx="7551">
                  <c:v>0</c:v>
                </c:pt>
                <c:pt idx="7552">
                  <c:v>0</c:v>
                </c:pt>
                <c:pt idx="7553">
                  <c:v>0</c:v>
                </c:pt>
                <c:pt idx="7554">
                  <c:v>0</c:v>
                </c:pt>
                <c:pt idx="7555">
                  <c:v>0</c:v>
                </c:pt>
                <c:pt idx="7556">
                  <c:v>0</c:v>
                </c:pt>
                <c:pt idx="7557">
                  <c:v>0</c:v>
                </c:pt>
                <c:pt idx="7558">
                  <c:v>0</c:v>
                </c:pt>
                <c:pt idx="7559">
                  <c:v>0</c:v>
                </c:pt>
                <c:pt idx="7560">
                  <c:v>0</c:v>
                </c:pt>
                <c:pt idx="7561">
                  <c:v>0</c:v>
                </c:pt>
                <c:pt idx="7562">
                  <c:v>0</c:v>
                </c:pt>
                <c:pt idx="7563">
                  <c:v>0</c:v>
                </c:pt>
                <c:pt idx="7564">
                  <c:v>0</c:v>
                </c:pt>
                <c:pt idx="7565">
                  <c:v>0</c:v>
                </c:pt>
                <c:pt idx="7566">
                  <c:v>0</c:v>
                </c:pt>
                <c:pt idx="7567">
                  <c:v>0</c:v>
                </c:pt>
                <c:pt idx="7568">
                  <c:v>0</c:v>
                </c:pt>
                <c:pt idx="7569">
                  <c:v>0</c:v>
                </c:pt>
                <c:pt idx="7570">
                  <c:v>0</c:v>
                </c:pt>
                <c:pt idx="7571">
                  <c:v>0</c:v>
                </c:pt>
                <c:pt idx="7572">
                  <c:v>0</c:v>
                </c:pt>
                <c:pt idx="7573">
                  <c:v>0</c:v>
                </c:pt>
                <c:pt idx="7574">
                  <c:v>0</c:v>
                </c:pt>
                <c:pt idx="7575">
                  <c:v>0</c:v>
                </c:pt>
                <c:pt idx="7576">
                  <c:v>0</c:v>
                </c:pt>
                <c:pt idx="7577">
                  <c:v>0</c:v>
                </c:pt>
                <c:pt idx="7578">
                  <c:v>0</c:v>
                </c:pt>
                <c:pt idx="7579">
                  <c:v>0</c:v>
                </c:pt>
                <c:pt idx="7580">
                  <c:v>0</c:v>
                </c:pt>
                <c:pt idx="7581">
                  <c:v>0</c:v>
                </c:pt>
                <c:pt idx="7582">
                  <c:v>0</c:v>
                </c:pt>
                <c:pt idx="7583">
                  <c:v>0</c:v>
                </c:pt>
                <c:pt idx="7584">
                  <c:v>0</c:v>
                </c:pt>
                <c:pt idx="7585">
                  <c:v>0</c:v>
                </c:pt>
                <c:pt idx="7586">
                  <c:v>0</c:v>
                </c:pt>
                <c:pt idx="7587">
                  <c:v>0</c:v>
                </c:pt>
                <c:pt idx="7588">
                  <c:v>0</c:v>
                </c:pt>
                <c:pt idx="7589">
                  <c:v>0</c:v>
                </c:pt>
                <c:pt idx="7590">
                  <c:v>0</c:v>
                </c:pt>
                <c:pt idx="7591">
                  <c:v>0</c:v>
                </c:pt>
                <c:pt idx="7592">
                  <c:v>0</c:v>
                </c:pt>
                <c:pt idx="7593">
                  <c:v>0</c:v>
                </c:pt>
                <c:pt idx="7594">
                  <c:v>0</c:v>
                </c:pt>
                <c:pt idx="7595">
                  <c:v>0</c:v>
                </c:pt>
                <c:pt idx="7596">
                  <c:v>0</c:v>
                </c:pt>
                <c:pt idx="7597">
                  <c:v>0</c:v>
                </c:pt>
                <c:pt idx="7598">
                  <c:v>0</c:v>
                </c:pt>
                <c:pt idx="7599">
                  <c:v>0</c:v>
                </c:pt>
                <c:pt idx="7600">
                  <c:v>0</c:v>
                </c:pt>
                <c:pt idx="7601">
                  <c:v>0</c:v>
                </c:pt>
                <c:pt idx="7602">
                  <c:v>0</c:v>
                </c:pt>
                <c:pt idx="7603">
                  <c:v>0</c:v>
                </c:pt>
                <c:pt idx="7604">
                  <c:v>0</c:v>
                </c:pt>
                <c:pt idx="7605">
                  <c:v>0</c:v>
                </c:pt>
                <c:pt idx="7606">
                  <c:v>0</c:v>
                </c:pt>
                <c:pt idx="7607">
                  <c:v>0</c:v>
                </c:pt>
                <c:pt idx="7608">
                  <c:v>0</c:v>
                </c:pt>
                <c:pt idx="7609">
                  <c:v>0</c:v>
                </c:pt>
                <c:pt idx="7610">
                  <c:v>0</c:v>
                </c:pt>
                <c:pt idx="7611">
                  <c:v>0</c:v>
                </c:pt>
                <c:pt idx="7612">
                  <c:v>0</c:v>
                </c:pt>
                <c:pt idx="7613">
                  <c:v>0</c:v>
                </c:pt>
                <c:pt idx="7614">
                  <c:v>0</c:v>
                </c:pt>
                <c:pt idx="7615">
                  <c:v>0</c:v>
                </c:pt>
                <c:pt idx="7616">
                  <c:v>0</c:v>
                </c:pt>
                <c:pt idx="7617">
                  <c:v>0</c:v>
                </c:pt>
                <c:pt idx="7618">
                  <c:v>0</c:v>
                </c:pt>
                <c:pt idx="7619">
                  <c:v>0</c:v>
                </c:pt>
                <c:pt idx="7620">
                  <c:v>0</c:v>
                </c:pt>
                <c:pt idx="7621">
                  <c:v>0</c:v>
                </c:pt>
                <c:pt idx="7622">
                  <c:v>0</c:v>
                </c:pt>
                <c:pt idx="7623">
                  <c:v>0</c:v>
                </c:pt>
                <c:pt idx="7624">
                  <c:v>0</c:v>
                </c:pt>
                <c:pt idx="7625">
                  <c:v>0</c:v>
                </c:pt>
                <c:pt idx="7626">
                  <c:v>0</c:v>
                </c:pt>
                <c:pt idx="7627">
                  <c:v>0</c:v>
                </c:pt>
                <c:pt idx="7628">
                  <c:v>0</c:v>
                </c:pt>
                <c:pt idx="7629">
                  <c:v>0</c:v>
                </c:pt>
                <c:pt idx="7630">
                  <c:v>0</c:v>
                </c:pt>
                <c:pt idx="7631">
                  <c:v>0</c:v>
                </c:pt>
                <c:pt idx="7632">
                  <c:v>0</c:v>
                </c:pt>
                <c:pt idx="7633">
                  <c:v>0</c:v>
                </c:pt>
                <c:pt idx="7634">
                  <c:v>0</c:v>
                </c:pt>
                <c:pt idx="7635">
                  <c:v>0</c:v>
                </c:pt>
                <c:pt idx="7636">
                  <c:v>0</c:v>
                </c:pt>
                <c:pt idx="7637">
                  <c:v>0</c:v>
                </c:pt>
                <c:pt idx="7638">
                  <c:v>0</c:v>
                </c:pt>
                <c:pt idx="7639">
                  <c:v>0</c:v>
                </c:pt>
                <c:pt idx="7640">
                  <c:v>0</c:v>
                </c:pt>
                <c:pt idx="7641">
                  <c:v>0</c:v>
                </c:pt>
                <c:pt idx="7642">
                  <c:v>0</c:v>
                </c:pt>
                <c:pt idx="7643">
                  <c:v>0</c:v>
                </c:pt>
                <c:pt idx="7644">
                  <c:v>0</c:v>
                </c:pt>
                <c:pt idx="7645">
                  <c:v>0</c:v>
                </c:pt>
                <c:pt idx="7646">
                  <c:v>0</c:v>
                </c:pt>
                <c:pt idx="7647">
                  <c:v>0</c:v>
                </c:pt>
                <c:pt idx="7648">
                  <c:v>0</c:v>
                </c:pt>
                <c:pt idx="7649">
                  <c:v>0</c:v>
                </c:pt>
                <c:pt idx="7650">
                  <c:v>0</c:v>
                </c:pt>
                <c:pt idx="7651">
                  <c:v>0</c:v>
                </c:pt>
                <c:pt idx="7652">
                  <c:v>0</c:v>
                </c:pt>
                <c:pt idx="7653">
                  <c:v>0</c:v>
                </c:pt>
                <c:pt idx="7654">
                  <c:v>0</c:v>
                </c:pt>
                <c:pt idx="7655">
                  <c:v>0</c:v>
                </c:pt>
                <c:pt idx="7656">
                  <c:v>0</c:v>
                </c:pt>
                <c:pt idx="7657">
                  <c:v>0</c:v>
                </c:pt>
                <c:pt idx="7658">
                  <c:v>0</c:v>
                </c:pt>
                <c:pt idx="7659">
                  <c:v>0</c:v>
                </c:pt>
                <c:pt idx="7660">
                  <c:v>0</c:v>
                </c:pt>
                <c:pt idx="7661">
                  <c:v>0</c:v>
                </c:pt>
                <c:pt idx="7662">
                  <c:v>0</c:v>
                </c:pt>
                <c:pt idx="7663">
                  <c:v>0</c:v>
                </c:pt>
                <c:pt idx="7664">
                  <c:v>0</c:v>
                </c:pt>
                <c:pt idx="7665">
                  <c:v>0</c:v>
                </c:pt>
                <c:pt idx="7666">
                  <c:v>0</c:v>
                </c:pt>
                <c:pt idx="7667">
                  <c:v>0</c:v>
                </c:pt>
                <c:pt idx="7668">
                  <c:v>0</c:v>
                </c:pt>
                <c:pt idx="7669">
                  <c:v>0</c:v>
                </c:pt>
                <c:pt idx="7670">
                  <c:v>0</c:v>
                </c:pt>
                <c:pt idx="7671">
                  <c:v>0</c:v>
                </c:pt>
                <c:pt idx="7672">
                  <c:v>0</c:v>
                </c:pt>
                <c:pt idx="7673">
                  <c:v>0</c:v>
                </c:pt>
                <c:pt idx="7674">
                  <c:v>0</c:v>
                </c:pt>
                <c:pt idx="7675">
                  <c:v>0</c:v>
                </c:pt>
                <c:pt idx="7676">
                  <c:v>0</c:v>
                </c:pt>
                <c:pt idx="7677">
                  <c:v>0</c:v>
                </c:pt>
                <c:pt idx="7678">
                  <c:v>0</c:v>
                </c:pt>
                <c:pt idx="7679">
                  <c:v>0</c:v>
                </c:pt>
                <c:pt idx="7680">
                  <c:v>0</c:v>
                </c:pt>
                <c:pt idx="7681">
                  <c:v>0</c:v>
                </c:pt>
                <c:pt idx="7682">
                  <c:v>0</c:v>
                </c:pt>
                <c:pt idx="7683">
                  <c:v>0</c:v>
                </c:pt>
                <c:pt idx="7684">
                  <c:v>0</c:v>
                </c:pt>
                <c:pt idx="7685">
                  <c:v>0</c:v>
                </c:pt>
                <c:pt idx="7686">
                  <c:v>0</c:v>
                </c:pt>
                <c:pt idx="7687">
                  <c:v>0</c:v>
                </c:pt>
                <c:pt idx="7688">
                  <c:v>0</c:v>
                </c:pt>
                <c:pt idx="7689">
                  <c:v>0</c:v>
                </c:pt>
                <c:pt idx="7690">
                  <c:v>0</c:v>
                </c:pt>
                <c:pt idx="7691">
                  <c:v>0</c:v>
                </c:pt>
                <c:pt idx="7692">
                  <c:v>0</c:v>
                </c:pt>
                <c:pt idx="7693">
                  <c:v>0</c:v>
                </c:pt>
                <c:pt idx="7694">
                  <c:v>0</c:v>
                </c:pt>
                <c:pt idx="7695">
                  <c:v>0</c:v>
                </c:pt>
                <c:pt idx="7696">
                  <c:v>0</c:v>
                </c:pt>
                <c:pt idx="7697">
                  <c:v>0</c:v>
                </c:pt>
                <c:pt idx="7698">
                  <c:v>0</c:v>
                </c:pt>
                <c:pt idx="7699">
                  <c:v>0</c:v>
                </c:pt>
                <c:pt idx="7700">
                  <c:v>0</c:v>
                </c:pt>
                <c:pt idx="7701">
                  <c:v>0</c:v>
                </c:pt>
                <c:pt idx="7702">
                  <c:v>0</c:v>
                </c:pt>
                <c:pt idx="7703">
                  <c:v>0</c:v>
                </c:pt>
                <c:pt idx="7704">
                  <c:v>0</c:v>
                </c:pt>
                <c:pt idx="7705">
                  <c:v>0</c:v>
                </c:pt>
                <c:pt idx="7706">
                  <c:v>0</c:v>
                </c:pt>
                <c:pt idx="7707">
                  <c:v>0</c:v>
                </c:pt>
                <c:pt idx="7708">
                  <c:v>0</c:v>
                </c:pt>
                <c:pt idx="7709">
                  <c:v>0</c:v>
                </c:pt>
                <c:pt idx="7710">
                  <c:v>0</c:v>
                </c:pt>
                <c:pt idx="7711">
                  <c:v>0</c:v>
                </c:pt>
                <c:pt idx="7712">
                  <c:v>0</c:v>
                </c:pt>
                <c:pt idx="7713">
                  <c:v>0</c:v>
                </c:pt>
                <c:pt idx="7714">
                  <c:v>0</c:v>
                </c:pt>
                <c:pt idx="7715">
                  <c:v>0</c:v>
                </c:pt>
                <c:pt idx="7716">
                  <c:v>0</c:v>
                </c:pt>
                <c:pt idx="7717">
                  <c:v>0</c:v>
                </c:pt>
                <c:pt idx="7718">
                  <c:v>0</c:v>
                </c:pt>
                <c:pt idx="7719">
                  <c:v>0</c:v>
                </c:pt>
                <c:pt idx="7720">
                  <c:v>0</c:v>
                </c:pt>
                <c:pt idx="7721">
                  <c:v>0</c:v>
                </c:pt>
                <c:pt idx="7722">
                  <c:v>0</c:v>
                </c:pt>
                <c:pt idx="7723">
                  <c:v>0</c:v>
                </c:pt>
                <c:pt idx="7724">
                  <c:v>0</c:v>
                </c:pt>
                <c:pt idx="7725">
                  <c:v>0</c:v>
                </c:pt>
                <c:pt idx="7726">
                  <c:v>0</c:v>
                </c:pt>
                <c:pt idx="7727">
                  <c:v>0</c:v>
                </c:pt>
                <c:pt idx="7728">
                  <c:v>0</c:v>
                </c:pt>
                <c:pt idx="7729">
                  <c:v>0</c:v>
                </c:pt>
                <c:pt idx="7730">
                  <c:v>0</c:v>
                </c:pt>
                <c:pt idx="7731">
                  <c:v>0</c:v>
                </c:pt>
                <c:pt idx="7732">
                  <c:v>0</c:v>
                </c:pt>
                <c:pt idx="7733">
                  <c:v>0</c:v>
                </c:pt>
                <c:pt idx="7734">
                  <c:v>0</c:v>
                </c:pt>
                <c:pt idx="7735">
                  <c:v>0</c:v>
                </c:pt>
                <c:pt idx="7736">
                  <c:v>0</c:v>
                </c:pt>
                <c:pt idx="7737">
                  <c:v>0</c:v>
                </c:pt>
                <c:pt idx="7738">
                  <c:v>0</c:v>
                </c:pt>
                <c:pt idx="7739">
                  <c:v>0</c:v>
                </c:pt>
                <c:pt idx="7740">
                  <c:v>0</c:v>
                </c:pt>
                <c:pt idx="7741">
                  <c:v>0</c:v>
                </c:pt>
                <c:pt idx="7742">
                  <c:v>0</c:v>
                </c:pt>
                <c:pt idx="7743">
                  <c:v>0</c:v>
                </c:pt>
                <c:pt idx="7744">
                  <c:v>0</c:v>
                </c:pt>
                <c:pt idx="7745">
                  <c:v>0</c:v>
                </c:pt>
                <c:pt idx="7746">
                  <c:v>0</c:v>
                </c:pt>
                <c:pt idx="7747">
                  <c:v>0</c:v>
                </c:pt>
                <c:pt idx="7748">
                  <c:v>0</c:v>
                </c:pt>
                <c:pt idx="7749">
                  <c:v>0</c:v>
                </c:pt>
                <c:pt idx="7750">
                  <c:v>0</c:v>
                </c:pt>
                <c:pt idx="7751">
                  <c:v>0</c:v>
                </c:pt>
                <c:pt idx="7752">
                  <c:v>0</c:v>
                </c:pt>
                <c:pt idx="7753">
                  <c:v>0</c:v>
                </c:pt>
                <c:pt idx="7754">
                  <c:v>0</c:v>
                </c:pt>
                <c:pt idx="7755">
                  <c:v>0</c:v>
                </c:pt>
                <c:pt idx="7756">
                  <c:v>0</c:v>
                </c:pt>
                <c:pt idx="7757">
                  <c:v>0</c:v>
                </c:pt>
                <c:pt idx="7758">
                  <c:v>0</c:v>
                </c:pt>
                <c:pt idx="7759">
                  <c:v>0</c:v>
                </c:pt>
                <c:pt idx="7760">
                  <c:v>0</c:v>
                </c:pt>
                <c:pt idx="7761">
                  <c:v>0</c:v>
                </c:pt>
                <c:pt idx="7762">
                  <c:v>0</c:v>
                </c:pt>
                <c:pt idx="7763">
                  <c:v>0</c:v>
                </c:pt>
                <c:pt idx="7764">
                  <c:v>0</c:v>
                </c:pt>
                <c:pt idx="7765">
                  <c:v>0</c:v>
                </c:pt>
                <c:pt idx="7766">
                  <c:v>0</c:v>
                </c:pt>
                <c:pt idx="7767">
                  <c:v>0</c:v>
                </c:pt>
                <c:pt idx="7768">
                  <c:v>0</c:v>
                </c:pt>
                <c:pt idx="7769">
                  <c:v>0</c:v>
                </c:pt>
                <c:pt idx="7770">
                  <c:v>0</c:v>
                </c:pt>
                <c:pt idx="7771">
                  <c:v>0</c:v>
                </c:pt>
                <c:pt idx="7772">
                  <c:v>0</c:v>
                </c:pt>
                <c:pt idx="7773">
                  <c:v>0</c:v>
                </c:pt>
                <c:pt idx="7774">
                  <c:v>0</c:v>
                </c:pt>
                <c:pt idx="7775">
                  <c:v>0</c:v>
                </c:pt>
                <c:pt idx="7776">
                  <c:v>0</c:v>
                </c:pt>
                <c:pt idx="7777">
                  <c:v>0</c:v>
                </c:pt>
                <c:pt idx="7778">
                  <c:v>0</c:v>
                </c:pt>
                <c:pt idx="7779">
                  <c:v>0</c:v>
                </c:pt>
                <c:pt idx="7780">
                  <c:v>0</c:v>
                </c:pt>
                <c:pt idx="7781">
                  <c:v>0</c:v>
                </c:pt>
                <c:pt idx="7782">
                  <c:v>0</c:v>
                </c:pt>
                <c:pt idx="7783">
                  <c:v>0</c:v>
                </c:pt>
                <c:pt idx="7784">
                  <c:v>0</c:v>
                </c:pt>
                <c:pt idx="7785">
                  <c:v>0</c:v>
                </c:pt>
                <c:pt idx="7786">
                  <c:v>0</c:v>
                </c:pt>
                <c:pt idx="7787">
                  <c:v>0</c:v>
                </c:pt>
                <c:pt idx="7788">
                  <c:v>0</c:v>
                </c:pt>
                <c:pt idx="7789">
                  <c:v>0</c:v>
                </c:pt>
                <c:pt idx="7790">
                  <c:v>0</c:v>
                </c:pt>
                <c:pt idx="7791">
                  <c:v>0</c:v>
                </c:pt>
                <c:pt idx="7792">
                  <c:v>0</c:v>
                </c:pt>
                <c:pt idx="7793">
                  <c:v>0</c:v>
                </c:pt>
                <c:pt idx="7794">
                  <c:v>0</c:v>
                </c:pt>
                <c:pt idx="7795">
                  <c:v>0</c:v>
                </c:pt>
                <c:pt idx="7796">
                  <c:v>0</c:v>
                </c:pt>
                <c:pt idx="7797">
                  <c:v>0</c:v>
                </c:pt>
                <c:pt idx="7798">
                  <c:v>0</c:v>
                </c:pt>
                <c:pt idx="7799">
                  <c:v>0</c:v>
                </c:pt>
                <c:pt idx="7800">
                  <c:v>0</c:v>
                </c:pt>
                <c:pt idx="7801">
                  <c:v>0</c:v>
                </c:pt>
                <c:pt idx="7802">
                  <c:v>0</c:v>
                </c:pt>
                <c:pt idx="7803">
                  <c:v>0</c:v>
                </c:pt>
                <c:pt idx="7804">
                  <c:v>0</c:v>
                </c:pt>
                <c:pt idx="7805">
                  <c:v>0</c:v>
                </c:pt>
                <c:pt idx="7806">
                  <c:v>0</c:v>
                </c:pt>
                <c:pt idx="7807">
                  <c:v>0</c:v>
                </c:pt>
                <c:pt idx="7808">
                  <c:v>0</c:v>
                </c:pt>
                <c:pt idx="7809">
                  <c:v>0</c:v>
                </c:pt>
                <c:pt idx="7810">
                  <c:v>0</c:v>
                </c:pt>
                <c:pt idx="7811">
                  <c:v>0</c:v>
                </c:pt>
                <c:pt idx="7812">
                  <c:v>0</c:v>
                </c:pt>
                <c:pt idx="7813">
                  <c:v>0</c:v>
                </c:pt>
                <c:pt idx="7814">
                  <c:v>0</c:v>
                </c:pt>
                <c:pt idx="7815">
                  <c:v>0</c:v>
                </c:pt>
                <c:pt idx="7816">
                  <c:v>0</c:v>
                </c:pt>
                <c:pt idx="7817">
                  <c:v>0</c:v>
                </c:pt>
                <c:pt idx="7818">
                  <c:v>0</c:v>
                </c:pt>
                <c:pt idx="7819">
                  <c:v>0</c:v>
                </c:pt>
                <c:pt idx="7820">
                  <c:v>0</c:v>
                </c:pt>
                <c:pt idx="7821">
                  <c:v>0</c:v>
                </c:pt>
                <c:pt idx="7822">
                  <c:v>0</c:v>
                </c:pt>
                <c:pt idx="7823">
                  <c:v>0</c:v>
                </c:pt>
                <c:pt idx="7824">
                  <c:v>0</c:v>
                </c:pt>
                <c:pt idx="7825">
                  <c:v>0</c:v>
                </c:pt>
                <c:pt idx="7826">
                  <c:v>0</c:v>
                </c:pt>
                <c:pt idx="7827">
                  <c:v>0</c:v>
                </c:pt>
                <c:pt idx="7828">
                  <c:v>0</c:v>
                </c:pt>
                <c:pt idx="7829">
                  <c:v>0</c:v>
                </c:pt>
                <c:pt idx="7830">
                  <c:v>0</c:v>
                </c:pt>
                <c:pt idx="7831">
                  <c:v>0</c:v>
                </c:pt>
                <c:pt idx="7832">
                  <c:v>0</c:v>
                </c:pt>
                <c:pt idx="7833">
                  <c:v>0</c:v>
                </c:pt>
                <c:pt idx="7834">
                  <c:v>0</c:v>
                </c:pt>
                <c:pt idx="7835">
                  <c:v>0</c:v>
                </c:pt>
                <c:pt idx="7836">
                  <c:v>0</c:v>
                </c:pt>
                <c:pt idx="7837">
                  <c:v>0</c:v>
                </c:pt>
                <c:pt idx="7838">
                  <c:v>0</c:v>
                </c:pt>
                <c:pt idx="7839">
                  <c:v>0</c:v>
                </c:pt>
                <c:pt idx="7840">
                  <c:v>0</c:v>
                </c:pt>
                <c:pt idx="7841">
                  <c:v>0</c:v>
                </c:pt>
                <c:pt idx="7842">
                  <c:v>0</c:v>
                </c:pt>
                <c:pt idx="7843">
                  <c:v>0</c:v>
                </c:pt>
                <c:pt idx="7844">
                  <c:v>0</c:v>
                </c:pt>
                <c:pt idx="7845">
                  <c:v>0</c:v>
                </c:pt>
                <c:pt idx="7846">
                  <c:v>0</c:v>
                </c:pt>
                <c:pt idx="7847">
                  <c:v>0</c:v>
                </c:pt>
                <c:pt idx="7848">
                  <c:v>0</c:v>
                </c:pt>
                <c:pt idx="7849">
                  <c:v>0</c:v>
                </c:pt>
                <c:pt idx="7850">
                  <c:v>0</c:v>
                </c:pt>
                <c:pt idx="7851">
                  <c:v>0</c:v>
                </c:pt>
                <c:pt idx="7852">
                  <c:v>0</c:v>
                </c:pt>
                <c:pt idx="7853">
                  <c:v>0</c:v>
                </c:pt>
                <c:pt idx="7854">
                  <c:v>0</c:v>
                </c:pt>
                <c:pt idx="7855">
                  <c:v>0</c:v>
                </c:pt>
                <c:pt idx="7856">
                  <c:v>0</c:v>
                </c:pt>
                <c:pt idx="7857">
                  <c:v>0</c:v>
                </c:pt>
                <c:pt idx="7858">
                  <c:v>0</c:v>
                </c:pt>
                <c:pt idx="7859">
                  <c:v>0</c:v>
                </c:pt>
                <c:pt idx="7860">
                  <c:v>0</c:v>
                </c:pt>
                <c:pt idx="7861">
                  <c:v>0</c:v>
                </c:pt>
                <c:pt idx="7862">
                  <c:v>0</c:v>
                </c:pt>
                <c:pt idx="7863">
                  <c:v>0</c:v>
                </c:pt>
                <c:pt idx="7864">
                  <c:v>0</c:v>
                </c:pt>
                <c:pt idx="7865">
                  <c:v>0</c:v>
                </c:pt>
                <c:pt idx="7866">
                  <c:v>0</c:v>
                </c:pt>
                <c:pt idx="7867">
                  <c:v>0</c:v>
                </c:pt>
                <c:pt idx="7868">
                  <c:v>0</c:v>
                </c:pt>
                <c:pt idx="7869">
                  <c:v>0</c:v>
                </c:pt>
                <c:pt idx="7870">
                  <c:v>0</c:v>
                </c:pt>
                <c:pt idx="7871">
                  <c:v>0</c:v>
                </c:pt>
                <c:pt idx="7872">
                  <c:v>0</c:v>
                </c:pt>
                <c:pt idx="7873">
                  <c:v>0</c:v>
                </c:pt>
                <c:pt idx="7874">
                  <c:v>0</c:v>
                </c:pt>
                <c:pt idx="7875">
                  <c:v>0</c:v>
                </c:pt>
                <c:pt idx="7876">
                  <c:v>0</c:v>
                </c:pt>
                <c:pt idx="7877">
                  <c:v>0</c:v>
                </c:pt>
                <c:pt idx="7878">
                  <c:v>0</c:v>
                </c:pt>
                <c:pt idx="7879">
                  <c:v>0</c:v>
                </c:pt>
                <c:pt idx="7880">
                  <c:v>0</c:v>
                </c:pt>
                <c:pt idx="7881">
                  <c:v>0</c:v>
                </c:pt>
                <c:pt idx="7882">
                  <c:v>0</c:v>
                </c:pt>
                <c:pt idx="7883">
                  <c:v>0</c:v>
                </c:pt>
                <c:pt idx="7884">
                  <c:v>0</c:v>
                </c:pt>
                <c:pt idx="7885">
                  <c:v>0</c:v>
                </c:pt>
                <c:pt idx="7886">
                  <c:v>0</c:v>
                </c:pt>
                <c:pt idx="7887">
                  <c:v>0</c:v>
                </c:pt>
                <c:pt idx="7888">
                  <c:v>0</c:v>
                </c:pt>
                <c:pt idx="7889">
                  <c:v>0</c:v>
                </c:pt>
                <c:pt idx="7890">
                  <c:v>0</c:v>
                </c:pt>
                <c:pt idx="7891">
                  <c:v>0</c:v>
                </c:pt>
                <c:pt idx="7892">
                  <c:v>0</c:v>
                </c:pt>
                <c:pt idx="7893">
                  <c:v>0</c:v>
                </c:pt>
                <c:pt idx="7894">
                  <c:v>0</c:v>
                </c:pt>
                <c:pt idx="7895">
                  <c:v>0</c:v>
                </c:pt>
                <c:pt idx="7896">
                  <c:v>0</c:v>
                </c:pt>
                <c:pt idx="7897">
                  <c:v>0</c:v>
                </c:pt>
                <c:pt idx="7898">
                  <c:v>0</c:v>
                </c:pt>
                <c:pt idx="7899">
                  <c:v>0</c:v>
                </c:pt>
                <c:pt idx="7900">
                  <c:v>0</c:v>
                </c:pt>
                <c:pt idx="7901">
                  <c:v>0</c:v>
                </c:pt>
                <c:pt idx="7902">
                  <c:v>0</c:v>
                </c:pt>
                <c:pt idx="7903">
                  <c:v>0</c:v>
                </c:pt>
                <c:pt idx="7904">
                  <c:v>0</c:v>
                </c:pt>
                <c:pt idx="7905">
                  <c:v>0</c:v>
                </c:pt>
                <c:pt idx="7906">
                  <c:v>0</c:v>
                </c:pt>
                <c:pt idx="7907">
                  <c:v>0</c:v>
                </c:pt>
                <c:pt idx="7908">
                  <c:v>0</c:v>
                </c:pt>
                <c:pt idx="7909">
                  <c:v>0</c:v>
                </c:pt>
                <c:pt idx="7910">
                  <c:v>0</c:v>
                </c:pt>
                <c:pt idx="7911">
                  <c:v>0</c:v>
                </c:pt>
                <c:pt idx="7912">
                  <c:v>0</c:v>
                </c:pt>
                <c:pt idx="7913">
                  <c:v>0</c:v>
                </c:pt>
                <c:pt idx="7914">
                  <c:v>0</c:v>
                </c:pt>
                <c:pt idx="7915">
                  <c:v>0</c:v>
                </c:pt>
                <c:pt idx="7916">
                  <c:v>0</c:v>
                </c:pt>
                <c:pt idx="7917">
                  <c:v>0</c:v>
                </c:pt>
                <c:pt idx="7918">
                  <c:v>0</c:v>
                </c:pt>
                <c:pt idx="7919">
                  <c:v>0</c:v>
                </c:pt>
                <c:pt idx="7920">
                  <c:v>0</c:v>
                </c:pt>
                <c:pt idx="7921">
                  <c:v>0</c:v>
                </c:pt>
                <c:pt idx="7922">
                  <c:v>0</c:v>
                </c:pt>
                <c:pt idx="7923">
                  <c:v>0</c:v>
                </c:pt>
                <c:pt idx="7924">
                  <c:v>0</c:v>
                </c:pt>
                <c:pt idx="7925">
                  <c:v>0</c:v>
                </c:pt>
                <c:pt idx="7926">
                  <c:v>0</c:v>
                </c:pt>
                <c:pt idx="7927">
                  <c:v>0</c:v>
                </c:pt>
                <c:pt idx="7928">
                  <c:v>0</c:v>
                </c:pt>
                <c:pt idx="7929">
                  <c:v>0</c:v>
                </c:pt>
                <c:pt idx="7930">
                  <c:v>0</c:v>
                </c:pt>
                <c:pt idx="7931">
                  <c:v>0</c:v>
                </c:pt>
                <c:pt idx="7932">
                  <c:v>0</c:v>
                </c:pt>
                <c:pt idx="7933">
                  <c:v>0</c:v>
                </c:pt>
                <c:pt idx="7934">
                  <c:v>0</c:v>
                </c:pt>
                <c:pt idx="7935">
                  <c:v>0</c:v>
                </c:pt>
                <c:pt idx="7936">
                  <c:v>0</c:v>
                </c:pt>
                <c:pt idx="7937">
                  <c:v>0</c:v>
                </c:pt>
                <c:pt idx="7938">
                  <c:v>0</c:v>
                </c:pt>
                <c:pt idx="7939">
                  <c:v>0</c:v>
                </c:pt>
                <c:pt idx="7940">
                  <c:v>0</c:v>
                </c:pt>
                <c:pt idx="7941">
                  <c:v>0</c:v>
                </c:pt>
                <c:pt idx="7942">
                  <c:v>0</c:v>
                </c:pt>
                <c:pt idx="7943">
                  <c:v>0</c:v>
                </c:pt>
                <c:pt idx="7944">
                  <c:v>0</c:v>
                </c:pt>
                <c:pt idx="7945">
                  <c:v>0</c:v>
                </c:pt>
                <c:pt idx="7946">
                  <c:v>0</c:v>
                </c:pt>
                <c:pt idx="7947">
                  <c:v>0</c:v>
                </c:pt>
                <c:pt idx="7948">
                  <c:v>0</c:v>
                </c:pt>
                <c:pt idx="7949">
                  <c:v>0</c:v>
                </c:pt>
                <c:pt idx="7950">
                  <c:v>0</c:v>
                </c:pt>
                <c:pt idx="7951">
                  <c:v>0</c:v>
                </c:pt>
                <c:pt idx="7952">
                  <c:v>0</c:v>
                </c:pt>
                <c:pt idx="7953">
                  <c:v>0</c:v>
                </c:pt>
                <c:pt idx="7954">
                  <c:v>0</c:v>
                </c:pt>
                <c:pt idx="7955">
                  <c:v>0</c:v>
                </c:pt>
                <c:pt idx="7956">
                  <c:v>0</c:v>
                </c:pt>
                <c:pt idx="7957">
                  <c:v>0</c:v>
                </c:pt>
                <c:pt idx="7958">
                  <c:v>0</c:v>
                </c:pt>
                <c:pt idx="7959">
                  <c:v>0</c:v>
                </c:pt>
                <c:pt idx="7960">
                  <c:v>0</c:v>
                </c:pt>
                <c:pt idx="7961">
                  <c:v>0</c:v>
                </c:pt>
                <c:pt idx="7962">
                  <c:v>0</c:v>
                </c:pt>
                <c:pt idx="7963">
                  <c:v>0</c:v>
                </c:pt>
                <c:pt idx="7964">
                  <c:v>0</c:v>
                </c:pt>
                <c:pt idx="7965">
                  <c:v>0</c:v>
                </c:pt>
                <c:pt idx="7966">
                  <c:v>0</c:v>
                </c:pt>
                <c:pt idx="7967">
                  <c:v>0</c:v>
                </c:pt>
                <c:pt idx="7968">
                  <c:v>0</c:v>
                </c:pt>
                <c:pt idx="7969">
                  <c:v>0</c:v>
                </c:pt>
                <c:pt idx="7970">
                  <c:v>0</c:v>
                </c:pt>
                <c:pt idx="7971">
                  <c:v>0</c:v>
                </c:pt>
                <c:pt idx="7972">
                  <c:v>0</c:v>
                </c:pt>
                <c:pt idx="7973">
                  <c:v>0</c:v>
                </c:pt>
                <c:pt idx="7974">
                  <c:v>0</c:v>
                </c:pt>
                <c:pt idx="7975">
                  <c:v>0</c:v>
                </c:pt>
                <c:pt idx="7976">
                  <c:v>0</c:v>
                </c:pt>
                <c:pt idx="7977">
                  <c:v>0</c:v>
                </c:pt>
                <c:pt idx="7978">
                  <c:v>0</c:v>
                </c:pt>
                <c:pt idx="7979">
                  <c:v>0</c:v>
                </c:pt>
                <c:pt idx="7980">
                  <c:v>0</c:v>
                </c:pt>
                <c:pt idx="7981">
                  <c:v>0</c:v>
                </c:pt>
                <c:pt idx="7982">
                  <c:v>0</c:v>
                </c:pt>
                <c:pt idx="7983">
                  <c:v>0</c:v>
                </c:pt>
                <c:pt idx="7984">
                  <c:v>0</c:v>
                </c:pt>
                <c:pt idx="7985">
                  <c:v>0</c:v>
                </c:pt>
                <c:pt idx="7986">
                  <c:v>0</c:v>
                </c:pt>
                <c:pt idx="7987">
                  <c:v>0</c:v>
                </c:pt>
                <c:pt idx="7988">
                  <c:v>0</c:v>
                </c:pt>
                <c:pt idx="7989">
                  <c:v>0</c:v>
                </c:pt>
                <c:pt idx="7990">
                  <c:v>0</c:v>
                </c:pt>
                <c:pt idx="7991">
                  <c:v>0</c:v>
                </c:pt>
                <c:pt idx="7992">
                  <c:v>0</c:v>
                </c:pt>
                <c:pt idx="7993">
                  <c:v>0</c:v>
                </c:pt>
                <c:pt idx="7994">
                  <c:v>0</c:v>
                </c:pt>
                <c:pt idx="7995">
                  <c:v>0</c:v>
                </c:pt>
                <c:pt idx="7996">
                  <c:v>0</c:v>
                </c:pt>
                <c:pt idx="7997">
                  <c:v>0</c:v>
                </c:pt>
                <c:pt idx="7998">
                  <c:v>0</c:v>
                </c:pt>
                <c:pt idx="7999">
                  <c:v>0</c:v>
                </c:pt>
                <c:pt idx="8000">
                  <c:v>0</c:v>
                </c:pt>
                <c:pt idx="8001">
                  <c:v>0</c:v>
                </c:pt>
                <c:pt idx="8002">
                  <c:v>0</c:v>
                </c:pt>
                <c:pt idx="8003">
                  <c:v>0</c:v>
                </c:pt>
                <c:pt idx="8004">
                  <c:v>0</c:v>
                </c:pt>
                <c:pt idx="8005">
                  <c:v>0</c:v>
                </c:pt>
                <c:pt idx="8006">
                  <c:v>0</c:v>
                </c:pt>
                <c:pt idx="8007">
                  <c:v>0</c:v>
                </c:pt>
                <c:pt idx="8008">
                  <c:v>0</c:v>
                </c:pt>
                <c:pt idx="8009">
                  <c:v>0</c:v>
                </c:pt>
                <c:pt idx="8010">
                  <c:v>0</c:v>
                </c:pt>
                <c:pt idx="8011">
                  <c:v>0</c:v>
                </c:pt>
                <c:pt idx="8012">
                  <c:v>0</c:v>
                </c:pt>
                <c:pt idx="8013">
                  <c:v>0</c:v>
                </c:pt>
                <c:pt idx="8014">
                  <c:v>0</c:v>
                </c:pt>
                <c:pt idx="8015">
                  <c:v>0</c:v>
                </c:pt>
                <c:pt idx="8016">
                  <c:v>0</c:v>
                </c:pt>
                <c:pt idx="8017">
                  <c:v>0</c:v>
                </c:pt>
                <c:pt idx="8018">
                  <c:v>0</c:v>
                </c:pt>
                <c:pt idx="8019">
                  <c:v>0</c:v>
                </c:pt>
                <c:pt idx="8020">
                  <c:v>0</c:v>
                </c:pt>
                <c:pt idx="8021">
                  <c:v>0</c:v>
                </c:pt>
                <c:pt idx="8022">
                  <c:v>0</c:v>
                </c:pt>
                <c:pt idx="8023">
                  <c:v>0</c:v>
                </c:pt>
                <c:pt idx="8024">
                  <c:v>0</c:v>
                </c:pt>
                <c:pt idx="8025">
                  <c:v>0</c:v>
                </c:pt>
                <c:pt idx="8026">
                  <c:v>0</c:v>
                </c:pt>
                <c:pt idx="8027">
                  <c:v>0</c:v>
                </c:pt>
                <c:pt idx="8028">
                  <c:v>0</c:v>
                </c:pt>
                <c:pt idx="8029">
                  <c:v>0</c:v>
                </c:pt>
                <c:pt idx="8030">
                  <c:v>0</c:v>
                </c:pt>
                <c:pt idx="8031">
                  <c:v>0</c:v>
                </c:pt>
                <c:pt idx="8032">
                  <c:v>0</c:v>
                </c:pt>
                <c:pt idx="8033">
                  <c:v>0</c:v>
                </c:pt>
                <c:pt idx="8034">
                  <c:v>0</c:v>
                </c:pt>
                <c:pt idx="8035">
                  <c:v>0</c:v>
                </c:pt>
                <c:pt idx="8036">
                  <c:v>0</c:v>
                </c:pt>
                <c:pt idx="8037">
                  <c:v>0</c:v>
                </c:pt>
                <c:pt idx="8038">
                  <c:v>0</c:v>
                </c:pt>
                <c:pt idx="8039">
                  <c:v>0</c:v>
                </c:pt>
                <c:pt idx="8040">
                  <c:v>0</c:v>
                </c:pt>
                <c:pt idx="8041">
                  <c:v>0</c:v>
                </c:pt>
                <c:pt idx="8042">
                  <c:v>0</c:v>
                </c:pt>
                <c:pt idx="8043">
                  <c:v>0</c:v>
                </c:pt>
                <c:pt idx="8044">
                  <c:v>0</c:v>
                </c:pt>
                <c:pt idx="8045">
                  <c:v>0</c:v>
                </c:pt>
                <c:pt idx="8046">
                  <c:v>0</c:v>
                </c:pt>
                <c:pt idx="8047">
                  <c:v>0</c:v>
                </c:pt>
                <c:pt idx="8048">
                  <c:v>0</c:v>
                </c:pt>
                <c:pt idx="8049">
                  <c:v>0</c:v>
                </c:pt>
                <c:pt idx="8050">
                  <c:v>0</c:v>
                </c:pt>
                <c:pt idx="8051">
                  <c:v>0</c:v>
                </c:pt>
                <c:pt idx="8052">
                  <c:v>0</c:v>
                </c:pt>
                <c:pt idx="8053">
                  <c:v>0</c:v>
                </c:pt>
                <c:pt idx="8054">
                  <c:v>0</c:v>
                </c:pt>
                <c:pt idx="8055">
                  <c:v>0</c:v>
                </c:pt>
                <c:pt idx="8056">
                  <c:v>0</c:v>
                </c:pt>
                <c:pt idx="8057">
                  <c:v>0</c:v>
                </c:pt>
                <c:pt idx="8058">
                  <c:v>0</c:v>
                </c:pt>
                <c:pt idx="8059">
                  <c:v>0</c:v>
                </c:pt>
                <c:pt idx="8060">
                  <c:v>0</c:v>
                </c:pt>
                <c:pt idx="8061">
                  <c:v>0</c:v>
                </c:pt>
                <c:pt idx="8062">
                  <c:v>0</c:v>
                </c:pt>
                <c:pt idx="8063">
                  <c:v>0</c:v>
                </c:pt>
                <c:pt idx="8064">
                  <c:v>0</c:v>
                </c:pt>
                <c:pt idx="8065">
                  <c:v>0</c:v>
                </c:pt>
                <c:pt idx="8066">
                  <c:v>0</c:v>
                </c:pt>
                <c:pt idx="8067">
                  <c:v>0</c:v>
                </c:pt>
                <c:pt idx="8068">
                  <c:v>0</c:v>
                </c:pt>
                <c:pt idx="8069">
                  <c:v>0</c:v>
                </c:pt>
                <c:pt idx="8070">
                  <c:v>0</c:v>
                </c:pt>
                <c:pt idx="8071">
                  <c:v>0</c:v>
                </c:pt>
                <c:pt idx="8072">
                  <c:v>0</c:v>
                </c:pt>
                <c:pt idx="8073">
                  <c:v>0</c:v>
                </c:pt>
                <c:pt idx="8074">
                  <c:v>0</c:v>
                </c:pt>
                <c:pt idx="8075">
                  <c:v>0</c:v>
                </c:pt>
                <c:pt idx="8076">
                  <c:v>0</c:v>
                </c:pt>
                <c:pt idx="8077">
                  <c:v>0</c:v>
                </c:pt>
                <c:pt idx="8078">
                  <c:v>0</c:v>
                </c:pt>
                <c:pt idx="8079">
                  <c:v>0</c:v>
                </c:pt>
                <c:pt idx="8080">
                  <c:v>0</c:v>
                </c:pt>
                <c:pt idx="8081">
                  <c:v>0</c:v>
                </c:pt>
                <c:pt idx="8082">
                  <c:v>0</c:v>
                </c:pt>
                <c:pt idx="8083">
                  <c:v>0</c:v>
                </c:pt>
                <c:pt idx="8084">
                  <c:v>0</c:v>
                </c:pt>
                <c:pt idx="8085">
                  <c:v>0</c:v>
                </c:pt>
                <c:pt idx="8086">
                  <c:v>0</c:v>
                </c:pt>
                <c:pt idx="8087">
                  <c:v>0</c:v>
                </c:pt>
                <c:pt idx="8088">
                  <c:v>0</c:v>
                </c:pt>
                <c:pt idx="8089">
                  <c:v>0</c:v>
                </c:pt>
                <c:pt idx="8090">
                  <c:v>0</c:v>
                </c:pt>
                <c:pt idx="8091">
                  <c:v>0</c:v>
                </c:pt>
                <c:pt idx="8092">
                  <c:v>0</c:v>
                </c:pt>
                <c:pt idx="8093">
                  <c:v>0</c:v>
                </c:pt>
                <c:pt idx="8094">
                  <c:v>0</c:v>
                </c:pt>
                <c:pt idx="8095">
                  <c:v>0</c:v>
                </c:pt>
                <c:pt idx="8096">
                  <c:v>0</c:v>
                </c:pt>
                <c:pt idx="8097">
                  <c:v>0</c:v>
                </c:pt>
                <c:pt idx="8098">
                  <c:v>0</c:v>
                </c:pt>
                <c:pt idx="8099">
                  <c:v>0</c:v>
                </c:pt>
                <c:pt idx="8100">
                  <c:v>0</c:v>
                </c:pt>
                <c:pt idx="8101">
                  <c:v>0</c:v>
                </c:pt>
                <c:pt idx="8102">
                  <c:v>0</c:v>
                </c:pt>
                <c:pt idx="8103">
                  <c:v>0</c:v>
                </c:pt>
                <c:pt idx="8104">
                  <c:v>0</c:v>
                </c:pt>
                <c:pt idx="8105">
                  <c:v>0</c:v>
                </c:pt>
                <c:pt idx="8106">
                  <c:v>0</c:v>
                </c:pt>
                <c:pt idx="8107">
                  <c:v>0</c:v>
                </c:pt>
                <c:pt idx="8108">
                  <c:v>0</c:v>
                </c:pt>
                <c:pt idx="8109">
                  <c:v>0</c:v>
                </c:pt>
                <c:pt idx="8110">
                  <c:v>0</c:v>
                </c:pt>
                <c:pt idx="8111">
                  <c:v>0</c:v>
                </c:pt>
                <c:pt idx="8112">
                  <c:v>0</c:v>
                </c:pt>
                <c:pt idx="8113">
                  <c:v>0</c:v>
                </c:pt>
                <c:pt idx="8114">
                  <c:v>0</c:v>
                </c:pt>
                <c:pt idx="8115">
                  <c:v>0</c:v>
                </c:pt>
                <c:pt idx="8116">
                  <c:v>0</c:v>
                </c:pt>
                <c:pt idx="8117">
                  <c:v>0</c:v>
                </c:pt>
                <c:pt idx="8118">
                  <c:v>0</c:v>
                </c:pt>
                <c:pt idx="8119">
                  <c:v>0</c:v>
                </c:pt>
                <c:pt idx="8120">
                  <c:v>0</c:v>
                </c:pt>
                <c:pt idx="8121">
                  <c:v>0</c:v>
                </c:pt>
                <c:pt idx="8122">
                  <c:v>0</c:v>
                </c:pt>
                <c:pt idx="8123">
                  <c:v>0</c:v>
                </c:pt>
                <c:pt idx="8124">
                  <c:v>0</c:v>
                </c:pt>
                <c:pt idx="8125">
                  <c:v>0</c:v>
                </c:pt>
                <c:pt idx="8126">
                  <c:v>0</c:v>
                </c:pt>
                <c:pt idx="8127">
                  <c:v>0</c:v>
                </c:pt>
                <c:pt idx="8128">
                  <c:v>0</c:v>
                </c:pt>
                <c:pt idx="8129">
                  <c:v>0</c:v>
                </c:pt>
                <c:pt idx="8130">
                  <c:v>0</c:v>
                </c:pt>
                <c:pt idx="8131">
                  <c:v>0</c:v>
                </c:pt>
                <c:pt idx="8132">
                  <c:v>0</c:v>
                </c:pt>
                <c:pt idx="8133">
                  <c:v>0</c:v>
                </c:pt>
                <c:pt idx="8134">
                  <c:v>0</c:v>
                </c:pt>
                <c:pt idx="8135">
                  <c:v>0</c:v>
                </c:pt>
                <c:pt idx="8136">
                  <c:v>0</c:v>
                </c:pt>
                <c:pt idx="8137">
                  <c:v>0</c:v>
                </c:pt>
                <c:pt idx="8138">
                  <c:v>0</c:v>
                </c:pt>
                <c:pt idx="8139">
                  <c:v>0</c:v>
                </c:pt>
                <c:pt idx="8140">
                  <c:v>0</c:v>
                </c:pt>
                <c:pt idx="8141">
                  <c:v>0</c:v>
                </c:pt>
                <c:pt idx="8142">
                  <c:v>0</c:v>
                </c:pt>
                <c:pt idx="8143">
                  <c:v>0</c:v>
                </c:pt>
                <c:pt idx="8144">
                  <c:v>0</c:v>
                </c:pt>
                <c:pt idx="8145">
                  <c:v>0</c:v>
                </c:pt>
                <c:pt idx="8146">
                  <c:v>0</c:v>
                </c:pt>
                <c:pt idx="8147">
                  <c:v>0</c:v>
                </c:pt>
                <c:pt idx="8148">
                  <c:v>0</c:v>
                </c:pt>
                <c:pt idx="8149">
                  <c:v>0</c:v>
                </c:pt>
                <c:pt idx="8150">
                  <c:v>0</c:v>
                </c:pt>
                <c:pt idx="8151">
                  <c:v>0</c:v>
                </c:pt>
                <c:pt idx="8152">
                  <c:v>0</c:v>
                </c:pt>
                <c:pt idx="8153">
                  <c:v>0</c:v>
                </c:pt>
                <c:pt idx="8154">
                  <c:v>0</c:v>
                </c:pt>
                <c:pt idx="8155">
                  <c:v>0</c:v>
                </c:pt>
                <c:pt idx="8156">
                  <c:v>0</c:v>
                </c:pt>
                <c:pt idx="8157">
                  <c:v>0</c:v>
                </c:pt>
                <c:pt idx="8158">
                  <c:v>0</c:v>
                </c:pt>
                <c:pt idx="8159">
                  <c:v>0</c:v>
                </c:pt>
                <c:pt idx="8160">
                  <c:v>0</c:v>
                </c:pt>
                <c:pt idx="8161">
                  <c:v>0</c:v>
                </c:pt>
                <c:pt idx="8162">
                  <c:v>0</c:v>
                </c:pt>
                <c:pt idx="8163">
                  <c:v>0</c:v>
                </c:pt>
                <c:pt idx="8164">
                  <c:v>0</c:v>
                </c:pt>
                <c:pt idx="8165">
                  <c:v>0</c:v>
                </c:pt>
                <c:pt idx="8166">
                  <c:v>0</c:v>
                </c:pt>
                <c:pt idx="8167">
                  <c:v>0</c:v>
                </c:pt>
                <c:pt idx="8168">
                  <c:v>0</c:v>
                </c:pt>
                <c:pt idx="8169">
                  <c:v>0</c:v>
                </c:pt>
                <c:pt idx="8170">
                  <c:v>0</c:v>
                </c:pt>
                <c:pt idx="8171">
                  <c:v>0</c:v>
                </c:pt>
                <c:pt idx="8172">
                  <c:v>0</c:v>
                </c:pt>
                <c:pt idx="8173">
                  <c:v>0</c:v>
                </c:pt>
                <c:pt idx="8174">
                  <c:v>0</c:v>
                </c:pt>
                <c:pt idx="8175">
                  <c:v>0</c:v>
                </c:pt>
                <c:pt idx="8176">
                  <c:v>0</c:v>
                </c:pt>
                <c:pt idx="8177">
                  <c:v>0</c:v>
                </c:pt>
                <c:pt idx="8178">
                  <c:v>0</c:v>
                </c:pt>
                <c:pt idx="8179">
                  <c:v>0</c:v>
                </c:pt>
                <c:pt idx="8180">
                  <c:v>0</c:v>
                </c:pt>
                <c:pt idx="8181">
                  <c:v>0</c:v>
                </c:pt>
                <c:pt idx="8182">
                  <c:v>0</c:v>
                </c:pt>
                <c:pt idx="8183">
                  <c:v>0</c:v>
                </c:pt>
                <c:pt idx="8184">
                  <c:v>0</c:v>
                </c:pt>
                <c:pt idx="8185">
                  <c:v>0</c:v>
                </c:pt>
                <c:pt idx="8186">
                  <c:v>0</c:v>
                </c:pt>
                <c:pt idx="8187">
                  <c:v>0</c:v>
                </c:pt>
                <c:pt idx="8188">
                  <c:v>0</c:v>
                </c:pt>
                <c:pt idx="8189">
                  <c:v>0</c:v>
                </c:pt>
                <c:pt idx="8190">
                  <c:v>0</c:v>
                </c:pt>
                <c:pt idx="8191">
                  <c:v>0</c:v>
                </c:pt>
                <c:pt idx="8192">
                  <c:v>0</c:v>
                </c:pt>
                <c:pt idx="8193">
                  <c:v>0</c:v>
                </c:pt>
                <c:pt idx="8194">
                  <c:v>0</c:v>
                </c:pt>
                <c:pt idx="8195">
                  <c:v>0</c:v>
                </c:pt>
                <c:pt idx="8196">
                  <c:v>0</c:v>
                </c:pt>
                <c:pt idx="8197">
                  <c:v>0</c:v>
                </c:pt>
                <c:pt idx="8198">
                  <c:v>0</c:v>
                </c:pt>
                <c:pt idx="8199">
                  <c:v>0</c:v>
                </c:pt>
                <c:pt idx="8200">
                  <c:v>0</c:v>
                </c:pt>
                <c:pt idx="8201">
                  <c:v>0</c:v>
                </c:pt>
                <c:pt idx="8202">
                  <c:v>0</c:v>
                </c:pt>
                <c:pt idx="8203">
                  <c:v>0</c:v>
                </c:pt>
                <c:pt idx="8204">
                  <c:v>0</c:v>
                </c:pt>
                <c:pt idx="8205">
                  <c:v>0</c:v>
                </c:pt>
                <c:pt idx="8206">
                  <c:v>0</c:v>
                </c:pt>
                <c:pt idx="8207">
                  <c:v>0</c:v>
                </c:pt>
                <c:pt idx="8208">
                  <c:v>0</c:v>
                </c:pt>
                <c:pt idx="8209">
                  <c:v>0</c:v>
                </c:pt>
                <c:pt idx="8210">
                  <c:v>0</c:v>
                </c:pt>
                <c:pt idx="8211">
                  <c:v>0</c:v>
                </c:pt>
                <c:pt idx="8212">
                  <c:v>0</c:v>
                </c:pt>
                <c:pt idx="8213">
                  <c:v>0</c:v>
                </c:pt>
                <c:pt idx="8214">
                  <c:v>0</c:v>
                </c:pt>
                <c:pt idx="8215">
                  <c:v>0</c:v>
                </c:pt>
                <c:pt idx="8216">
                  <c:v>0</c:v>
                </c:pt>
                <c:pt idx="8217">
                  <c:v>0</c:v>
                </c:pt>
                <c:pt idx="8218">
                  <c:v>0</c:v>
                </c:pt>
                <c:pt idx="8219">
                  <c:v>0</c:v>
                </c:pt>
                <c:pt idx="8220">
                  <c:v>0</c:v>
                </c:pt>
                <c:pt idx="8221">
                  <c:v>0</c:v>
                </c:pt>
                <c:pt idx="8222">
                  <c:v>0</c:v>
                </c:pt>
                <c:pt idx="8223">
                  <c:v>0</c:v>
                </c:pt>
                <c:pt idx="8224">
                  <c:v>0</c:v>
                </c:pt>
                <c:pt idx="8225">
                  <c:v>0</c:v>
                </c:pt>
                <c:pt idx="8226">
                  <c:v>0</c:v>
                </c:pt>
                <c:pt idx="8227">
                  <c:v>0</c:v>
                </c:pt>
                <c:pt idx="8228">
                  <c:v>0</c:v>
                </c:pt>
                <c:pt idx="8229">
                  <c:v>0</c:v>
                </c:pt>
                <c:pt idx="8230">
                  <c:v>0</c:v>
                </c:pt>
                <c:pt idx="8231">
                  <c:v>0</c:v>
                </c:pt>
                <c:pt idx="8232">
                  <c:v>0</c:v>
                </c:pt>
                <c:pt idx="8233">
                  <c:v>0</c:v>
                </c:pt>
                <c:pt idx="8234">
                  <c:v>0</c:v>
                </c:pt>
                <c:pt idx="8235">
                  <c:v>0</c:v>
                </c:pt>
                <c:pt idx="8236">
                  <c:v>0</c:v>
                </c:pt>
                <c:pt idx="8237">
                  <c:v>0</c:v>
                </c:pt>
                <c:pt idx="8238">
                  <c:v>0</c:v>
                </c:pt>
                <c:pt idx="8239">
                  <c:v>0</c:v>
                </c:pt>
                <c:pt idx="8240">
                  <c:v>0</c:v>
                </c:pt>
                <c:pt idx="8241">
                  <c:v>0</c:v>
                </c:pt>
                <c:pt idx="8242">
                  <c:v>0</c:v>
                </c:pt>
                <c:pt idx="8243">
                  <c:v>0</c:v>
                </c:pt>
                <c:pt idx="8244">
                  <c:v>0</c:v>
                </c:pt>
                <c:pt idx="8245">
                  <c:v>0</c:v>
                </c:pt>
                <c:pt idx="8246">
                  <c:v>0</c:v>
                </c:pt>
                <c:pt idx="8247">
                  <c:v>0</c:v>
                </c:pt>
                <c:pt idx="8248">
                  <c:v>0</c:v>
                </c:pt>
                <c:pt idx="8249">
                  <c:v>0</c:v>
                </c:pt>
                <c:pt idx="8250">
                  <c:v>0</c:v>
                </c:pt>
                <c:pt idx="8251">
                  <c:v>0</c:v>
                </c:pt>
                <c:pt idx="8252">
                  <c:v>0</c:v>
                </c:pt>
                <c:pt idx="8253">
                  <c:v>0</c:v>
                </c:pt>
                <c:pt idx="8254">
                  <c:v>0</c:v>
                </c:pt>
                <c:pt idx="8255">
                  <c:v>0</c:v>
                </c:pt>
                <c:pt idx="8256">
                  <c:v>0</c:v>
                </c:pt>
                <c:pt idx="8257">
                  <c:v>0</c:v>
                </c:pt>
                <c:pt idx="8258">
                  <c:v>0</c:v>
                </c:pt>
                <c:pt idx="8259">
                  <c:v>0</c:v>
                </c:pt>
                <c:pt idx="8260">
                  <c:v>0</c:v>
                </c:pt>
                <c:pt idx="8261">
                  <c:v>0</c:v>
                </c:pt>
                <c:pt idx="8262">
                  <c:v>0</c:v>
                </c:pt>
                <c:pt idx="8263">
                  <c:v>0</c:v>
                </c:pt>
                <c:pt idx="8264">
                  <c:v>0</c:v>
                </c:pt>
                <c:pt idx="8265">
                  <c:v>0</c:v>
                </c:pt>
                <c:pt idx="8266">
                  <c:v>0</c:v>
                </c:pt>
                <c:pt idx="8267">
                  <c:v>0</c:v>
                </c:pt>
                <c:pt idx="8268">
                  <c:v>0</c:v>
                </c:pt>
                <c:pt idx="8269">
                  <c:v>0</c:v>
                </c:pt>
                <c:pt idx="8270">
                  <c:v>0</c:v>
                </c:pt>
                <c:pt idx="8271">
                  <c:v>0</c:v>
                </c:pt>
                <c:pt idx="8272">
                  <c:v>0</c:v>
                </c:pt>
                <c:pt idx="8273">
                  <c:v>0</c:v>
                </c:pt>
                <c:pt idx="8274">
                  <c:v>0</c:v>
                </c:pt>
                <c:pt idx="8275">
                  <c:v>0</c:v>
                </c:pt>
                <c:pt idx="8276">
                  <c:v>0</c:v>
                </c:pt>
                <c:pt idx="8277">
                  <c:v>0</c:v>
                </c:pt>
                <c:pt idx="8278">
                  <c:v>0</c:v>
                </c:pt>
                <c:pt idx="8279">
                  <c:v>0</c:v>
                </c:pt>
                <c:pt idx="8280">
                  <c:v>0</c:v>
                </c:pt>
                <c:pt idx="8281">
                  <c:v>0</c:v>
                </c:pt>
                <c:pt idx="8282">
                  <c:v>0</c:v>
                </c:pt>
                <c:pt idx="8283">
                  <c:v>0</c:v>
                </c:pt>
                <c:pt idx="8284">
                  <c:v>0</c:v>
                </c:pt>
                <c:pt idx="8285">
                  <c:v>0</c:v>
                </c:pt>
                <c:pt idx="8286">
                  <c:v>0</c:v>
                </c:pt>
                <c:pt idx="8287">
                  <c:v>0</c:v>
                </c:pt>
                <c:pt idx="8288">
                  <c:v>0</c:v>
                </c:pt>
                <c:pt idx="8289">
                  <c:v>0</c:v>
                </c:pt>
                <c:pt idx="8290">
                  <c:v>0</c:v>
                </c:pt>
                <c:pt idx="8291">
                  <c:v>0</c:v>
                </c:pt>
                <c:pt idx="8292">
                  <c:v>0</c:v>
                </c:pt>
                <c:pt idx="8293">
                  <c:v>0</c:v>
                </c:pt>
                <c:pt idx="8294">
                  <c:v>0</c:v>
                </c:pt>
                <c:pt idx="8295">
                  <c:v>0</c:v>
                </c:pt>
                <c:pt idx="8296">
                  <c:v>0</c:v>
                </c:pt>
                <c:pt idx="8297">
                  <c:v>0</c:v>
                </c:pt>
                <c:pt idx="8298">
                  <c:v>0</c:v>
                </c:pt>
                <c:pt idx="8299">
                  <c:v>0</c:v>
                </c:pt>
                <c:pt idx="8300">
                  <c:v>0</c:v>
                </c:pt>
                <c:pt idx="8301">
                  <c:v>0</c:v>
                </c:pt>
                <c:pt idx="8302">
                  <c:v>0</c:v>
                </c:pt>
                <c:pt idx="8303">
                  <c:v>0</c:v>
                </c:pt>
                <c:pt idx="8304">
                  <c:v>0</c:v>
                </c:pt>
                <c:pt idx="8305">
                  <c:v>0</c:v>
                </c:pt>
                <c:pt idx="8306">
                  <c:v>0</c:v>
                </c:pt>
                <c:pt idx="8307">
                  <c:v>0</c:v>
                </c:pt>
                <c:pt idx="8308">
                  <c:v>0</c:v>
                </c:pt>
                <c:pt idx="8309">
                  <c:v>0</c:v>
                </c:pt>
                <c:pt idx="8310">
                  <c:v>0</c:v>
                </c:pt>
                <c:pt idx="8311">
                  <c:v>0</c:v>
                </c:pt>
                <c:pt idx="8312">
                  <c:v>0</c:v>
                </c:pt>
                <c:pt idx="8313">
                  <c:v>0</c:v>
                </c:pt>
                <c:pt idx="8314">
                  <c:v>0</c:v>
                </c:pt>
                <c:pt idx="8315">
                  <c:v>0</c:v>
                </c:pt>
                <c:pt idx="8316">
                  <c:v>0</c:v>
                </c:pt>
                <c:pt idx="8317">
                  <c:v>0</c:v>
                </c:pt>
                <c:pt idx="8318">
                  <c:v>0</c:v>
                </c:pt>
                <c:pt idx="8319">
                  <c:v>0</c:v>
                </c:pt>
                <c:pt idx="8320">
                  <c:v>0</c:v>
                </c:pt>
                <c:pt idx="8321">
                  <c:v>0</c:v>
                </c:pt>
                <c:pt idx="8322">
                  <c:v>0</c:v>
                </c:pt>
                <c:pt idx="8323">
                  <c:v>0</c:v>
                </c:pt>
                <c:pt idx="8324">
                  <c:v>0</c:v>
                </c:pt>
                <c:pt idx="8325">
                  <c:v>0</c:v>
                </c:pt>
                <c:pt idx="8326">
                  <c:v>0</c:v>
                </c:pt>
                <c:pt idx="8327">
                  <c:v>0</c:v>
                </c:pt>
                <c:pt idx="8328">
                  <c:v>0</c:v>
                </c:pt>
                <c:pt idx="8329">
                  <c:v>0</c:v>
                </c:pt>
                <c:pt idx="8330">
                  <c:v>0</c:v>
                </c:pt>
                <c:pt idx="8331">
                  <c:v>0</c:v>
                </c:pt>
                <c:pt idx="8332">
                  <c:v>0</c:v>
                </c:pt>
                <c:pt idx="8333">
                  <c:v>0</c:v>
                </c:pt>
                <c:pt idx="8334">
                  <c:v>0</c:v>
                </c:pt>
                <c:pt idx="8335">
                  <c:v>0</c:v>
                </c:pt>
                <c:pt idx="8336">
                  <c:v>0</c:v>
                </c:pt>
                <c:pt idx="8337">
                  <c:v>0</c:v>
                </c:pt>
                <c:pt idx="8338">
                  <c:v>0</c:v>
                </c:pt>
                <c:pt idx="8339">
                  <c:v>0</c:v>
                </c:pt>
                <c:pt idx="8340">
                  <c:v>0</c:v>
                </c:pt>
                <c:pt idx="8341">
                  <c:v>0</c:v>
                </c:pt>
                <c:pt idx="8342">
                  <c:v>0</c:v>
                </c:pt>
                <c:pt idx="8343">
                  <c:v>0</c:v>
                </c:pt>
                <c:pt idx="8344">
                  <c:v>0</c:v>
                </c:pt>
                <c:pt idx="8345">
                  <c:v>0</c:v>
                </c:pt>
                <c:pt idx="8346">
                  <c:v>0</c:v>
                </c:pt>
                <c:pt idx="8347">
                  <c:v>0</c:v>
                </c:pt>
                <c:pt idx="8348">
                  <c:v>0</c:v>
                </c:pt>
                <c:pt idx="8349">
                  <c:v>0</c:v>
                </c:pt>
                <c:pt idx="8350">
                  <c:v>0</c:v>
                </c:pt>
                <c:pt idx="8351">
                  <c:v>0</c:v>
                </c:pt>
                <c:pt idx="8352">
                  <c:v>0</c:v>
                </c:pt>
                <c:pt idx="8353">
                  <c:v>0</c:v>
                </c:pt>
                <c:pt idx="8354">
                  <c:v>0</c:v>
                </c:pt>
                <c:pt idx="8355">
                  <c:v>0</c:v>
                </c:pt>
                <c:pt idx="8356">
                  <c:v>0</c:v>
                </c:pt>
                <c:pt idx="8357">
                  <c:v>0</c:v>
                </c:pt>
                <c:pt idx="8358">
                  <c:v>0</c:v>
                </c:pt>
                <c:pt idx="8359">
                  <c:v>0</c:v>
                </c:pt>
                <c:pt idx="8360">
                  <c:v>0</c:v>
                </c:pt>
                <c:pt idx="8361">
                  <c:v>0</c:v>
                </c:pt>
                <c:pt idx="8362">
                  <c:v>0</c:v>
                </c:pt>
                <c:pt idx="8363">
                  <c:v>0</c:v>
                </c:pt>
                <c:pt idx="8364">
                  <c:v>0</c:v>
                </c:pt>
                <c:pt idx="8365">
                  <c:v>0</c:v>
                </c:pt>
                <c:pt idx="8366">
                  <c:v>0</c:v>
                </c:pt>
                <c:pt idx="8367">
                  <c:v>0</c:v>
                </c:pt>
                <c:pt idx="8368">
                  <c:v>0</c:v>
                </c:pt>
                <c:pt idx="8369">
                  <c:v>0</c:v>
                </c:pt>
                <c:pt idx="8370">
                  <c:v>0</c:v>
                </c:pt>
                <c:pt idx="8371">
                  <c:v>0</c:v>
                </c:pt>
                <c:pt idx="8372">
                  <c:v>0</c:v>
                </c:pt>
                <c:pt idx="8373">
                  <c:v>0</c:v>
                </c:pt>
                <c:pt idx="8374">
                  <c:v>0</c:v>
                </c:pt>
                <c:pt idx="8375">
                  <c:v>0</c:v>
                </c:pt>
                <c:pt idx="8376">
                  <c:v>0</c:v>
                </c:pt>
                <c:pt idx="8377">
                  <c:v>0</c:v>
                </c:pt>
                <c:pt idx="8378">
                  <c:v>0</c:v>
                </c:pt>
                <c:pt idx="8379">
                  <c:v>0</c:v>
                </c:pt>
                <c:pt idx="8380">
                  <c:v>0</c:v>
                </c:pt>
                <c:pt idx="8381">
                  <c:v>0</c:v>
                </c:pt>
                <c:pt idx="8382">
                  <c:v>0</c:v>
                </c:pt>
                <c:pt idx="8383">
                  <c:v>0</c:v>
                </c:pt>
                <c:pt idx="8384">
                  <c:v>0</c:v>
                </c:pt>
                <c:pt idx="8385">
                  <c:v>0</c:v>
                </c:pt>
                <c:pt idx="8386">
                  <c:v>0</c:v>
                </c:pt>
                <c:pt idx="8387">
                  <c:v>0</c:v>
                </c:pt>
                <c:pt idx="8388">
                  <c:v>0</c:v>
                </c:pt>
                <c:pt idx="8389">
                  <c:v>0</c:v>
                </c:pt>
                <c:pt idx="8390">
                  <c:v>0</c:v>
                </c:pt>
                <c:pt idx="8391">
                  <c:v>0</c:v>
                </c:pt>
                <c:pt idx="8392">
                  <c:v>0</c:v>
                </c:pt>
                <c:pt idx="8393">
                  <c:v>0</c:v>
                </c:pt>
                <c:pt idx="8394">
                  <c:v>0</c:v>
                </c:pt>
                <c:pt idx="8395">
                  <c:v>0</c:v>
                </c:pt>
                <c:pt idx="8396">
                  <c:v>0</c:v>
                </c:pt>
                <c:pt idx="8397">
                  <c:v>0</c:v>
                </c:pt>
                <c:pt idx="8398">
                  <c:v>0</c:v>
                </c:pt>
                <c:pt idx="8399">
                  <c:v>0</c:v>
                </c:pt>
                <c:pt idx="8400">
                  <c:v>0</c:v>
                </c:pt>
                <c:pt idx="8401">
                  <c:v>0</c:v>
                </c:pt>
                <c:pt idx="8402">
                  <c:v>0</c:v>
                </c:pt>
                <c:pt idx="8403">
                  <c:v>0</c:v>
                </c:pt>
                <c:pt idx="8404">
                  <c:v>0</c:v>
                </c:pt>
                <c:pt idx="8405">
                  <c:v>0</c:v>
                </c:pt>
                <c:pt idx="8406">
                  <c:v>0</c:v>
                </c:pt>
                <c:pt idx="8407">
                  <c:v>0</c:v>
                </c:pt>
                <c:pt idx="8408">
                  <c:v>0</c:v>
                </c:pt>
                <c:pt idx="8409">
                  <c:v>0</c:v>
                </c:pt>
                <c:pt idx="8410">
                  <c:v>0</c:v>
                </c:pt>
                <c:pt idx="8411">
                  <c:v>0</c:v>
                </c:pt>
                <c:pt idx="8412">
                  <c:v>0</c:v>
                </c:pt>
                <c:pt idx="8413">
                  <c:v>0</c:v>
                </c:pt>
                <c:pt idx="8414">
                  <c:v>0</c:v>
                </c:pt>
                <c:pt idx="8415">
                  <c:v>0</c:v>
                </c:pt>
                <c:pt idx="8416">
                  <c:v>0</c:v>
                </c:pt>
                <c:pt idx="8417">
                  <c:v>0</c:v>
                </c:pt>
                <c:pt idx="8418">
                  <c:v>0</c:v>
                </c:pt>
                <c:pt idx="8419">
                  <c:v>0</c:v>
                </c:pt>
                <c:pt idx="8420">
                  <c:v>0</c:v>
                </c:pt>
                <c:pt idx="8421">
                  <c:v>0</c:v>
                </c:pt>
                <c:pt idx="8422">
                  <c:v>0</c:v>
                </c:pt>
                <c:pt idx="8423">
                  <c:v>0</c:v>
                </c:pt>
                <c:pt idx="8424">
                  <c:v>0</c:v>
                </c:pt>
                <c:pt idx="8425">
                  <c:v>0</c:v>
                </c:pt>
                <c:pt idx="8426">
                  <c:v>0</c:v>
                </c:pt>
                <c:pt idx="8427">
                  <c:v>0</c:v>
                </c:pt>
                <c:pt idx="8428">
                  <c:v>0</c:v>
                </c:pt>
                <c:pt idx="8429">
                  <c:v>0</c:v>
                </c:pt>
                <c:pt idx="8430">
                  <c:v>0</c:v>
                </c:pt>
                <c:pt idx="8431">
                  <c:v>0</c:v>
                </c:pt>
                <c:pt idx="8432">
                  <c:v>0</c:v>
                </c:pt>
                <c:pt idx="8433">
                  <c:v>0</c:v>
                </c:pt>
                <c:pt idx="8434">
                  <c:v>0</c:v>
                </c:pt>
                <c:pt idx="8435">
                  <c:v>0</c:v>
                </c:pt>
                <c:pt idx="8436">
                  <c:v>0</c:v>
                </c:pt>
                <c:pt idx="8437">
                  <c:v>0</c:v>
                </c:pt>
                <c:pt idx="8438">
                  <c:v>0</c:v>
                </c:pt>
                <c:pt idx="8439">
                  <c:v>0</c:v>
                </c:pt>
                <c:pt idx="8440">
                  <c:v>0</c:v>
                </c:pt>
                <c:pt idx="8441">
                  <c:v>0</c:v>
                </c:pt>
                <c:pt idx="8442">
                  <c:v>0</c:v>
                </c:pt>
                <c:pt idx="8443">
                  <c:v>0</c:v>
                </c:pt>
                <c:pt idx="8444">
                  <c:v>0</c:v>
                </c:pt>
                <c:pt idx="8445">
                  <c:v>0</c:v>
                </c:pt>
                <c:pt idx="8446">
                  <c:v>0</c:v>
                </c:pt>
                <c:pt idx="8447">
                  <c:v>0</c:v>
                </c:pt>
                <c:pt idx="8448">
                  <c:v>0</c:v>
                </c:pt>
                <c:pt idx="8449">
                  <c:v>0</c:v>
                </c:pt>
                <c:pt idx="8450">
                  <c:v>0</c:v>
                </c:pt>
                <c:pt idx="8451">
                  <c:v>0</c:v>
                </c:pt>
                <c:pt idx="8452">
                  <c:v>0</c:v>
                </c:pt>
                <c:pt idx="8453">
                  <c:v>0</c:v>
                </c:pt>
                <c:pt idx="8454">
                  <c:v>0</c:v>
                </c:pt>
                <c:pt idx="8455">
                  <c:v>0</c:v>
                </c:pt>
                <c:pt idx="8456">
                  <c:v>0</c:v>
                </c:pt>
                <c:pt idx="8457">
                  <c:v>0</c:v>
                </c:pt>
                <c:pt idx="8458">
                  <c:v>0</c:v>
                </c:pt>
                <c:pt idx="8459">
                  <c:v>0</c:v>
                </c:pt>
                <c:pt idx="8460">
                  <c:v>0</c:v>
                </c:pt>
                <c:pt idx="8461">
                  <c:v>0</c:v>
                </c:pt>
                <c:pt idx="8462">
                  <c:v>0</c:v>
                </c:pt>
                <c:pt idx="8463">
                  <c:v>0</c:v>
                </c:pt>
                <c:pt idx="8464">
                  <c:v>0</c:v>
                </c:pt>
                <c:pt idx="8465">
                  <c:v>0</c:v>
                </c:pt>
                <c:pt idx="8466">
                  <c:v>0</c:v>
                </c:pt>
                <c:pt idx="8467">
                  <c:v>0</c:v>
                </c:pt>
                <c:pt idx="8468">
                  <c:v>0</c:v>
                </c:pt>
                <c:pt idx="8469">
                  <c:v>0</c:v>
                </c:pt>
                <c:pt idx="8470">
                  <c:v>0</c:v>
                </c:pt>
                <c:pt idx="8471">
                  <c:v>0</c:v>
                </c:pt>
                <c:pt idx="8472">
                  <c:v>0</c:v>
                </c:pt>
                <c:pt idx="8473">
                  <c:v>0</c:v>
                </c:pt>
                <c:pt idx="8474">
                  <c:v>0</c:v>
                </c:pt>
                <c:pt idx="8475">
                  <c:v>0</c:v>
                </c:pt>
                <c:pt idx="8476">
                  <c:v>0</c:v>
                </c:pt>
                <c:pt idx="8477">
                  <c:v>0</c:v>
                </c:pt>
                <c:pt idx="8478">
                  <c:v>0</c:v>
                </c:pt>
                <c:pt idx="8479">
                  <c:v>0</c:v>
                </c:pt>
                <c:pt idx="8480">
                  <c:v>0</c:v>
                </c:pt>
                <c:pt idx="8481">
                  <c:v>0</c:v>
                </c:pt>
                <c:pt idx="8482">
                  <c:v>0</c:v>
                </c:pt>
                <c:pt idx="8483">
                  <c:v>0</c:v>
                </c:pt>
                <c:pt idx="8484">
                  <c:v>0</c:v>
                </c:pt>
                <c:pt idx="8485">
                  <c:v>0</c:v>
                </c:pt>
                <c:pt idx="8486">
                  <c:v>0</c:v>
                </c:pt>
                <c:pt idx="8487">
                  <c:v>0</c:v>
                </c:pt>
                <c:pt idx="8488">
                  <c:v>0</c:v>
                </c:pt>
                <c:pt idx="8489">
                  <c:v>0</c:v>
                </c:pt>
                <c:pt idx="8490">
                  <c:v>0</c:v>
                </c:pt>
                <c:pt idx="8491">
                  <c:v>0</c:v>
                </c:pt>
                <c:pt idx="8492">
                  <c:v>0</c:v>
                </c:pt>
                <c:pt idx="8493">
                  <c:v>0</c:v>
                </c:pt>
                <c:pt idx="8494">
                  <c:v>0</c:v>
                </c:pt>
                <c:pt idx="8495">
                  <c:v>0</c:v>
                </c:pt>
                <c:pt idx="8496">
                  <c:v>0</c:v>
                </c:pt>
                <c:pt idx="8497">
                  <c:v>0</c:v>
                </c:pt>
                <c:pt idx="8498">
                  <c:v>0</c:v>
                </c:pt>
                <c:pt idx="8499">
                  <c:v>0</c:v>
                </c:pt>
                <c:pt idx="8500">
                  <c:v>0</c:v>
                </c:pt>
                <c:pt idx="8501">
                  <c:v>0</c:v>
                </c:pt>
                <c:pt idx="8502">
                  <c:v>0</c:v>
                </c:pt>
                <c:pt idx="8503">
                  <c:v>0</c:v>
                </c:pt>
                <c:pt idx="8504">
                  <c:v>0</c:v>
                </c:pt>
                <c:pt idx="8505">
                  <c:v>0</c:v>
                </c:pt>
                <c:pt idx="8506">
                  <c:v>0</c:v>
                </c:pt>
                <c:pt idx="8507">
                  <c:v>0</c:v>
                </c:pt>
                <c:pt idx="8508">
                  <c:v>0</c:v>
                </c:pt>
                <c:pt idx="8509">
                  <c:v>0</c:v>
                </c:pt>
                <c:pt idx="8510">
                  <c:v>0</c:v>
                </c:pt>
                <c:pt idx="8511">
                  <c:v>0</c:v>
                </c:pt>
                <c:pt idx="8512">
                  <c:v>0</c:v>
                </c:pt>
                <c:pt idx="8513">
                  <c:v>0</c:v>
                </c:pt>
                <c:pt idx="8514">
                  <c:v>0</c:v>
                </c:pt>
                <c:pt idx="8515">
                  <c:v>0</c:v>
                </c:pt>
                <c:pt idx="8516">
                  <c:v>0</c:v>
                </c:pt>
                <c:pt idx="8517">
                  <c:v>0</c:v>
                </c:pt>
                <c:pt idx="8518">
                  <c:v>0</c:v>
                </c:pt>
                <c:pt idx="8519">
                  <c:v>0</c:v>
                </c:pt>
                <c:pt idx="8520">
                  <c:v>0</c:v>
                </c:pt>
                <c:pt idx="8521">
                  <c:v>0</c:v>
                </c:pt>
                <c:pt idx="8522">
                  <c:v>0</c:v>
                </c:pt>
                <c:pt idx="8523">
                  <c:v>0</c:v>
                </c:pt>
                <c:pt idx="8524">
                  <c:v>0</c:v>
                </c:pt>
                <c:pt idx="8525">
                  <c:v>0</c:v>
                </c:pt>
                <c:pt idx="8526">
                  <c:v>0</c:v>
                </c:pt>
                <c:pt idx="8527">
                  <c:v>0</c:v>
                </c:pt>
                <c:pt idx="8528">
                  <c:v>0</c:v>
                </c:pt>
                <c:pt idx="8529">
                  <c:v>0</c:v>
                </c:pt>
                <c:pt idx="8530">
                  <c:v>0</c:v>
                </c:pt>
                <c:pt idx="8531">
                  <c:v>0</c:v>
                </c:pt>
                <c:pt idx="8532">
                  <c:v>0</c:v>
                </c:pt>
                <c:pt idx="8533">
                  <c:v>0</c:v>
                </c:pt>
                <c:pt idx="8534">
                  <c:v>0</c:v>
                </c:pt>
                <c:pt idx="8535">
                  <c:v>0</c:v>
                </c:pt>
                <c:pt idx="8536">
                  <c:v>0</c:v>
                </c:pt>
                <c:pt idx="8537">
                  <c:v>0</c:v>
                </c:pt>
                <c:pt idx="8538">
                  <c:v>0</c:v>
                </c:pt>
                <c:pt idx="8539">
                  <c:v>0</c:v>
                </c:pt>
                <c:pt idx="8540">
                  <c:v>0</c:v>
                </c:pt>
                <c:pt idx="8541">
                  <c:v>0</c:v>
                </c:pt>
                <c:pt idx="8542">
                  <c:v>0</c:v>
                </c:pt>
                <c:pt idx="8543">
                  <c:v>0</c:v>
                </c:pt>
                <c:pt idx="8544">
                  <c:v>0</c:v>
                </c:pt>
                <c:pt idx="8545">
                  <c:v>0</c:v>
                </c:pt>
                <c:pt idx="8546">
                  <c:v>0</c:v>
                </c:pt>
                <c:pt idx="8547">
                  <c:v>0</c:v>
                </c:pt>
                <c:pt idx="8548">
                  <c:v>0</c:v>
                </c:pt>
                <c:pt idx="8549">
                  <c:v>0</c:v>
                </c:pt>
                <c:pt idx="8550">
                  <c:v>0</c:v>
                </c:pt>
                <c:pt idx="8551">
                  <c:v>0</c:v>
                </c:pt>
                <c:pt idx="8552">
                  <c:v>0</c:v>
                </c:pt>
                <c:pt idx="8553">
                  <c:v>0</c:v>
                </c:pt>
                <c:pt idx="8554">
                  <c:v>0</c:v>
                </c:pt>
                <c:pt idx="8555">
                  <c:v>0</c:v>
                </c:pt>
                <c:pt idx="8556">
                  <c:v>0</c:v>
                </c:pt>
                <c:pt idx="8557">
                  <c:v>0</c:v>
                </c:pt>
                <c:pt idx="8558">
                  <c:v>0</c:v>
                </c:pt>
                <c:pt idx="8559">
                  <c:v>0</c:v>
                </c:pt>
                <c:pt idx="8560">
                  <c:v>0</c:v>
                </c:pt>
                <c:pt idx="8561">
                  <c:v>0</c:v>
                </c:pt>
                <c:pt idx="8562">
                  <c:v>0</c:v>
                </c:pt>
                <c:pt idx="8563">
                  <c:v>0</c:v>
                </c:pt>
                <c:pt idx="8564">
                  <c:v>0</c:v>
                </c:pt>
                <c:pt idx="8565">
                  <c:v>0</c:v>
                </c:pt>
                <c:pt idx="8566">
                  <c:v>0</c:v>
                </c:pt>
                <c:pt idx="8567">
                  <c:v>0</c:v>
                </c:pt>
                <c:pt idx="8568">
                  <c:v>0</c:v>
                </c:pt>
                <c:pt idx="8569">
                  <c:v>0</c:v>
                </c:pt>
                <c:pt idx="8570">
                  <c:v>0</c:v>
                </c:pt>
                <c:pt idx="8571">
                  <c:v>0</c:v>
                </c:pt>
                <c:pt idx="8572">
                  <c:v>0</c:v>
                </c:pt>
                <c:pt idx="8573">
                  <c:v>0</c:v>
                </c:pt>
                <c:pt idx="8574">
                  <c:v>0</c:v>
                </c:pt>
                <c:pt idx="8575">
                  <c:v>0</c:v>
                </c:pt>
                <c:pt idx="8576">
                  <c:v>0</c:v>
                </c:pt>
                <c:pt idx="8577">
                  <c:v>0</c:v>
                </c:pt>
                <c:pt idx="8578">
                  <c:v>0</c:v>
                </c:pt>
                <c:pt idx="8579">
                  <c:v>0</c:v>
                </c:pt>
                <c:pt idx="8580">
                  <c:v>0</c:v>
                </c:pt>
                <c:pt idx="8581">
                  <c:v>0</c:v>
                </c:pt>
                <c:pt idx="8582">
                  <c:v>0</c:v>
                </c:pt>
                <c:pt idx="8583">
                  <c:v>0</c:v>
                </c:pt>
                <c:pt idx="8584">
                  <c:v>0</c:v>
                </c:pt>
                <c:pt idx="8585">
                  <c:v>0</c:v>
                </c:pt>
                <c:pt idx="8586">
                  <c:v>0</c:v>
                </c:pt>
                <c:pt idx="8587">
                  <c:v>0</c:v>
                </c:pt>
                <c:pt idx="8588">
                  <c:v>0</c:v>
                </c:pt>
                <c:pt idx="8589">
                  <c:v>0</c:v>
                </c:pt>
                <c:pt idx="8590">
                  <c:v>0</c:v>
                </c:pt>
                <c:pt idx="8591">
                  <c:v>0</c:v>
                </c:pt>
                <c:pt idx="8592">
                  <c:v>0</c:v>
                </c:pt>
                <c:pt idx="8593">
                  <c:v>0</c:v>
                </c:pt>
                <c:pt idx="8594">
                  <c:v>0</c:v>
                </c:pt>
                <c:pt idx="8595">
                  <c:v>0</c:v>
                </c:pt>
                <c:pt idx="8596">
                  <c:v>0</c:v>
                </c:pt>
                <c:pt idx="8597">
                  <c:v>0</c:v>
                </c:pt>
                <c:pt idx="8598">
                  <c:v>0</c:v>
                </c:pt>
                <c:pt idx="8599">
                  <c:v>0</c:v>
                </c:pt>
                <c:pt idx="8600">
                  <c:v>0</c:v>
                </c:pt>
                <c:pt idx="8601">
                  <c:v>0</c:v>
                </c:pt>
                <c:pt idx="8602">
                  <c:v>0</c:v>
                </c:pt>
                <c:pt idx="8603">
                  <c:v>0</c:v>
                </c:pt>
                <c:pt idx="8604">
                  <c:v>0</c:v>
                </c:pt>
                <c:pt idx="8605">
                  <c:v>0</c:v>
                </c:pt>
                <c:pt idx="8606">
                  <c:v>0</c:v>
                </c:pt>
                <c:pt idx="8607">
                  <c:v>0</c:v>
                </c:pt>
                <c:pt idx="8608">
                  <c:v>0</c:v>
                </c:pt>
                <c:pt idx="8609">
                  <c:v>0</c:v>
                </c:pt>
                <c:pt idx="8610">
                  <c:v>0</c:v>
                </c:pt>
                <c:pt idx="8611">
                  <c:v>0</c:v>
                </c:pt>
                <c:pt idx="8612">
                  <c:v>0</c:v>
                </c:pt>
                <c:pt idx="8613">
                  <c:v>0</c:v>
                </c:pt>
                <c:pt idx="8614">
                  <c:v>0</c:v>
                </c:pt>
                <c:pt idx="8615">
                  <c:v>0</c:v>
                </c:pt>
                <c:pt idx="8616">
                  <c:v>0</c:v>
                </c:pt>
                <c:pt idx="8617">
                  <c:v>0</c:v>
                </c:pt>
                <c:pt idx="8618">
                  <c:v>0</c:v>
                </c:pt>
                <c:pt idx="8619">
                  <c:v>0</c:v>
                </c:pt>
                <c:pt idx="8620">
                  <c:v>0</c:v>
                </c:pt>
                <c:pt idx="8621">
                  <c:v>0</c:v>
                </c:pt>
                <c:pt idx="8622">
                  <c:v>0</c:v>
                </c:pt>
                <c:pt idx="8623">
                  <c:v>0</c:v>
                </c:pt>
                <c:pt idx="8624">
                  <c:v>0</c:v>
                </c:pt>
                <c:pt idx="8625">
                  <c:v>0</c:v>
                </c:pt>
                <c:pt idx="8626">
                  <c:v>0</c:v>
                </c:pt>
                <c:pt idx="8627">
                  <c:v>0</c:v>
                </c:pt>
                <c:pt idx="8628">
                  <c:v>0</c:v>
                </c:pt>
                <c:pt idx="8629">
                  <c:v>0</c:v>
                </c:pt>
                <c:pt idx="8630">
                  <c:v>0</c:v>
                </c:pt>
                <c:pt idx="8631">
                  <c:v>0</c:v>
                </c:pt>
                <c:pt idx="8632">
                  <c:v>0</c:v>
                </c:pt>
                <c:pt idx="8633">
                  <c:v>0</c:v>
                </c:pt>
                <c:pt idx="8634">
                  <c:v>0</c:v>
                </c:pt>
                <c:pt idx="8635">
                  <c:v>0</c:v>
                </c:pt>
                <c:pt idx="8636">
                  <c:v>0</c:v>
                </c:pt>
                <c:pt idx="8637">
                  <c:v>0</c:v>
                </c:pt>
                <c:pt idx="8638">
                  <c:v>0</c:v>
                </c:pt>
                <c:pt idx="8639">
                  <c:v>0</c:v>
                </c:pt>
                <c:pt idx="8640">
                  <c:v>0</c:v>
                </c:pt>
                <c:pt idx="8641">
                  <c:v>0</c:v>
                </c:pt>
                <c:pt idx="8642">
                  <c:v>0</c:v>
                </c:pt>
                <c:pt idx="8643">
                  <c:v>0</c:v>
                </c:pt>
                <c:pt idx="8644">
                  <c:v>0</c:v>
                </c:pt>
                <c:pt idx="8645">
                  <c:v>0</c:v>
                </c:pt>
                <c:pt idx="8646">
                  <c:v>0</c:v>
                </c:pt>
                <c:pt idx="8647">
                  <c:v>0</c:v>
                </c:pt>
                <c:pt idx="8648">
                  <c:v>0</c:v>
                </c:pt>
                <c:pt idx="8649">
                  <c:v>0</c:v>
                </c:pt>
                <c:pt idx="8650">
                  <c:v>0</c:v>
                </c:pt>
                <c:pt idx="8651">
                  <c:v>0</c:v>
                </c:pt>
                <c:pt idx="8652">
                  <c:v>0</c:v>
                </c:pt>
                <c:pt idx="8653">
                  <c:v>0</c:v>
                </c:pt>
                <c:pt idx="8654">
                  <c:v>0</c:v>
                </c:pt>
                <c:pt idx="8655">
                  <c:v>0</c:v>
                </c:pt>
                <c:pt idx="8656">
                  <c:v>0</c:v>
                </c:pt>
                <c:pt idx="8657">
                  <c:v>0</c:v>
                </c:pt>
                <c:pt idx="8658">
                  <c:v>0</c:v>
                </c:pt>
                <c:pt idx="8659">
                  <c:v>0</c:v>
                </c:pt>
                <c:pt idx="8660">
                  <c:v>0</c:v>
                </c:pt>
                <c:pt idx="8661">
                  <c:v>0</c:v>
                </c:pt>
                <c:pt idx="8662">
                  <c:v>0</c:v>
                </c:pt>
                <c:pt idx="8663">
                  <c:v>0</c:v>
                </c:pt>
                <c:pt idx="8664">
                  <c:v>0</c:v>
                </c:pt>
                <c:pt idx="8665">
                  <c:v>0</c:v>
                </c:pt>
                <c:pt idx="8666">
                  <c:v>0</c:v>
                </c:pt>
                <c:pt idx="8667">
                  <c:v>0</c:v>
                </c:pt>
                <c:pt idx="8668">
                  <c:v>0</c:v>
                </c:pt>
                <c:pt idx="8669">
                  <c:v>0</c:v>
                </c:pt>
                <c:pt idx="8670">
                  <c:v>0</c:v>
                </c:pt>
                <c:pt idx="8671">
                  <c:v>0</c:v>
                </c:pt>
                <c:pt idx="8672">
                  <c:v>0</c:v>
                </c:pt>
                <c:pt idx="8673">
                  <c:v>0</c:v>
                </c:pt>
                <c:pt idx="8674">
                  <c:v>0</c:v>
                </c:pt>
                <c:pt idx="8675">
                  <c:v>0</c:v>
                </c:pt>
                <c:pt idx="8676">
                  <c:v>0</c:v>
                </c:pt>
                <c:pt idx="8677">
                  <c:v>0</c:v>
                </c:pt>
                <c:pt idx="8678">
                  <c:v>0</c:v>
                </c:pt>
                <c:pt idx="8679">
                  <c:v>0</c:v>
                </c:pt>
                <c:pt idx="8680">
                  <c:v>0</c:v>
                </c:pt>
                <c:pt idx="8681">
                  <c:v>0</c:v>
                </c:pt>
                <c:pt idx="8682">
                  <c:v>0</c:v>
                </c:pt>
                <c:pt idx="8683">
                  <c:v>0</c:v>
                </c:pt>
                <c:pt idx="8684">
                  <c:v>0</c:v>
                </c:pt>
                <c:pt idx="8685">
                  <c:v>0</c:v>
                </c:pt>
                <c:pt idx="8686">
                  <c:v>0</c:v>
                </c:pt>
                <c:pt idx="8687">
                  <c:v>0</c:v>
                </c:pt>
                <c:pt idx="8688">
                  <c:v>0</c:v>
                </c:pt>
                <c:pt idx="8689">
                  <c:v>0</c:v>
                </c:pt>
                <c:pt idx="8690">
                  <c:v>0</c:v>
                </c:pt>
                <c:pt idx="8691">
                  <c:v>0</c:v>
                </c:pt>
                <c:pt idx="8692">
                  <c:v>0</c:v>
                </c:pt>
                <c:pt idx="8693">
                  <c:v>0</c:v>
                </c:pt>
                <c:pt idx="8694">
                  <c:v>0</c:v>
                </c:pt>
                <c:pt idx="8695">
                  <c:v>0</c:v>
                </c:pt>
                <c:pt idx="8696">
                  <c:v>0</c:v>
                </c:pt>
                <c:pt idx="8697">
                  <c:v>0</c:v>
                </c:pt>
                <c:pt idx="8698">
                  <c:v>0</c:v>
                </c:pt>
                <c:pt idx="8699">
                  <c:v>0</c:v>
                </c:pt>
                <c:pt idx="8700">
                  <c:v>0</c:v>
                </c:pt>
                <c:pt idx="8701">
                  <c:v>0</c:v>
                </c:pt>
                <c:pt idx="8702">
                  <c:v>0</c:v>
                </c:pt>
                <c:pt idx="8703">
                  <c:v>0</c:v>
                </c:pt>
                <c:pt idx="8704">
                  <c:v>0</c:v>
                </c:pt>
                <c:pt idx="8705">
                  <c:v>0</c:v>
                </c:pt>
                <c:pt idx="8706">
                  <c:v>0</c:v>
                </c:pt>
                <c:pt idx="8707">
                  <c:v>0</c:v>
                </c:pt>
                <c:pt idx="8708">
                  <c:v>0</c:v>
                </c:pt>
                <c:pt idx="8709">
                  <c:v>0</c:v>
                </c:pt>
                <c:pt idx="8710">
                  <c:v>0</c:v>
                </c:pt>
                <c:pt idx="8711">
                  <c:v>0</c:v>
                </c:pt>
                <c:pt idx="8712">
                  <c:v>0</c:v>
                </c:pt>
                <c:pt idx="8713">
                  <c:v>0</c:v>
                </c:pt>
                <c:pt idx="8714">
                  <c:v>0</c:v>
                </c:pt>
                <c:pt idx="8715">
                  <c:v>0</c:v>
                </c:pt>
                <c:pt idx="8716">
                  <c:v>0</c:v>
                </c:pt>
                <c:pt idx="8717">
                  <c:v>0</c:v>
                </c:pt>
                <c:pt idx="8718">
                  <c:v>0</c:v>
                </c:pt>
                <c:pt idx="8719">
                  <c:v>0</c:v>
                </c:pt>
                <c:pt idx="8720">
                  <c:v>0</c:v>
                </c:pt>
                <c:pt idx="8721">
                  <c:v>0</c:v>
                </c:pt>
                <c:pt idx="8722">
                  <c:v>0</c:v>
                </c:pt>
                <c:pt idx="8723">
                  <c:v>0</c:v>
                </c:pt>
                <c:pt idx="8724">
                  <c:v>0</c:v>
                </c:pt>
                <c:pt idx="8725">
                  <c:v>0</c:v>
                </c:pt>
                <c:pt idx="8726">
                  <c:v>0</c:v>
                </c:pt>
                <c:pt idx="8727">
                  <c:v>0</c:v>
                </c:pt>
                <c:pt idx="8728">
                  <c:v>0</c:v>
                </c:pt>
                <c:pt idx="8729">
                  <c:v>0</c:v>
                </c:pt>
                <c:pt idx="8730">
                  <c:v>0</c:v>
                </c:pt>
                <c:pt idx="8731">
                  <c:v>0</c:v>
                </c:pt>
                <c:pt idx="8732">
                  <c:v>0</c:v>
                </c:pt>
                <c:pt idx="8733">
                  <c:v>0</c:v>
                </c:pt>
                <c:pt idx="8734">
                  <c:v>0</c:v>
                </c:pt>
                <c:pt idx="8735">
                  <c:v>0</c:v>
                </c:pt>
                <c:pt idx="8736">
                  <c:v>0</c:v>
                </c:pt>
                <c:pt idx="8737">
                  <c:v>0</c:v>
                </c:pt>
                <c:pt idx="8738">
                  <c:v>0</c:v>
                </c:pt>
                <c:pt idx="8739">
                  <c:v>0</c:v>
                </c:pt>
                <c:pt idx="8740">
                  <c:v>0</c:v>
                </c:pt>
                <c:pt idx="8741">
                  <c:v>0</c:v>
                </c:pt>
                <c:pt idx="8742">
                  <c:v>0</c:v>
                </c:pt>
                <c:pt idx="8743">
                  <c:v>0</c:v>
                </c:pt>
                <c:pt idx="8744">
                  <c:v>0</c:v>
                </c:pt>
                <c:pt idx="8745">
                  <c:v>0</c:v>
                </c:pt>
                <c:pt idx="8746">
                  <c:v>0</c:v>
                </c:pt>
                <c:pt idx="8747">
                  <c:v>0</c:v>
                </c:pt>
                <c:pt idx="8748">
                  <c:v>0</c:v>
                </c:pt>
                <c:pt idx="8749">
                  <c:v>0</c:v>
                </c:pt>
                <c:pt idx="8750">
                  <c:v>0</c:v>
                </c:pt>
                <c:pt idx="8751">
                  <c:v>0</c:v>
                </c:pt>
                <c:pt idx="8752">
                  <c:v>0</c:v>
                </c:pt>
                <c:pt idx="8753">
                  <c:v>0</c:v>
                </c:pt>
                <c:pt idx="8754">
                  <c:v>0</c:v>
                </c:pt>
                <c:pt idx="8755">
                  <c:v>0</c:v>
                </c:pt>
                <c:pt idx="8756">
                  <c:v>0</c:v>
                </c:pt>
                <c:pt idx="8757">
                  <c:v>0</c:v>
                </c:pt>
                <c:pt idx="8758">
                  <c:v>0</c:v>
                </c:pt>
                <c:pt idx="8759">
                  <c:v>0</c:v>
                </c:pt>
                <c:pt idx="8760">
                  <c:v>0</c:v>
                </c:pt>
                <c:pt idx="8761">
                  <c:v>0</c:v>
                </c:pt>
                <c:pt idx="8762">
                  <c:v>0</c:v>
                </c:pt>
                <c:pt idx="8763">
                  <c:v>0</c:v>
                </c:pt>
                <c:pt idx="8764">
                  <c:v>0</c:v>
                </c:pt>
                <c:pt idx="8765">
                  <c:v>0</c:v>
                </c:pt>
                <c:pt idx="8766">
                  <c:v>0</c:v>
                </c:pt>
                <c:pt idx="8767">
                  <c:v>0</c:v>
                </c:pt>
                <c:pt idx="8768">
                  <c:v>0</c:v>
                </c:pt>
                <c:pt idx="8769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016192"/>
        <c:axId val="177047040"/>
      </c:scatterChart>
      <c:valAx>
        <c:axId val="177016192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/>
                  <a:t>% of 8760 hours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7047040"/>
        <c:crosses val="autoZero"/>
        <c:crossBetween val="midCat"/>
      </c:valAx>
      <c:valAx>
        <c:axId val="177047040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Number of Wells</a:t>
                </a:r>
              </a:p>
            </c:rich>
          </c:tx>
          <c:layout>
            <c:manualLayout>
              <c:xMode val="edge"/>
              <c:yMode val="edge"/>
              <c:x val="1.6643306589935496E-2"/>
              <c:y val="0.30666701818082559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7016192"/>
        <c:crosses val="autoZero"/>
        <c:crossBetween val="midCat"/>
        <c:majorUnit val="30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0.17241</cdr:x>
      <cdr:y>0.58417</cdr:y>
    </cdr:from>
    <cdr:to>
      <cdr:x>0.29885</cdr:x>
      <cdr:y>0.58417</cdr:y>
    </cdr:to>
    <cdr:cxnSp macro="">
      <cdr:nvCxnSpPr>
        <cdr:cNvPr id="2" name="Straight Arrow Connector 1"/>
        <cdr:cNvCxnSpPr/>
      </cdr:nvCxnSpPr>
      <cdr:spPr>
        <a:xfrm xmlns:a="http://schemas.openxmlformats.org/drawingml/2006/main" flipH="1">
          <a:off x="1143000" y="2581819"/>
          <a:ext cx="838221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962400" cy="34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79484" y="1"/>
            <a:ext cx="3962400" cy="34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29797"/>
            <a:ext cx="3962400" cy="34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79484" y="6629797"/>
            <a:ext cx="3962400" cy="34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02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92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92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F76D7-49CD-4215-A82C-AA03115E2C32}" type="datetimeFigureOut">
              <a:rPr lang="en-US" smtClean="0"/>
              <a:t>4/11/2011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663575" y="523875"/>
            <a:ext cx="10471150" cy="2617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1" y="3316090"/>
            <a:ext cx="7315199" cy="314086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29797"/>
            <a:ext cx="3962400" cy="3492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629797"/>
            <a:ext cx="3962400" cy="3492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414F5-AE34-414B-A88B-DE17202C1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2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414F5-AE34-414B-A88B-DE17202C1E6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46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414F5-AE34-414B-A88B-DE17202C1E6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67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414F5-AE34-414B-A88B-DE17202C1E6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67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414F5-AE34-414B-A88B-DE17202C1E6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96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414F5-AE34-414B-A88B-DE17202C1E6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96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414F5-AE34-414B-A88B-DE17202C1E6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96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414F5-AE34-414B-A88B-DE17202C1E6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67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414F5-AE34-414B-A88B-DE17202C1E6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67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7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3.xml"/><Relationship Id="rId5" Type="http://schemas.microsoft.com/office/2007/relationships/hdphoto" Target="../media/hdphoto1.wdp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8" b="20281"/>
          <a:stretch/>
        </p:blipFill>
        <p:spPr>
          <a:xfrm>
            <a:off x="0" y="0"/>
            <a:ext cx="277749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0" y="-228601"/>
            <a:ext cx="27965400" cy="29718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53047" y="0"/>
            <a:ext cx="26174153" cy="1107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The </a:t>
            </a:r>
            <a:r>
              <a:rPr lang="en-US" sz="6600" dirty="0" err="1">
                <a:solidFill>
                  <a:schemeClr val="bg1"/>
                </a:solidFill>
              </a:rPr>
              <a:t>Mirenda</a:t>
            </a:r>
            <a:r>
              <a:rPr lang="en-US" sz="6600" dirty="0">
                <a:solidFill>
                  <a:schemeClr val="bg1"/>
                </a:solidFill>
              </a:rPr>
              <a:t> Center for Sport Spirituality and Character Development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0040600" y="4495800"/>
            <a:ext cx="6992772" cy="21336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9000">
                <a:schemeClr val="accent1">
                  <a:tint val="44500"/>
                  <a:satMod val="160000"/>
                  <a:alpha val="51000"/>
                  <a:lumMod val="68000"/>
                  <a:lumOff val="3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235932" y="4724400"/>
            <a:ext cx="3281668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Zachary </a:t>
            </a:r>
            <a:r>
              <a:rPr lang="en-US" sz="3200" dirty="0" err="1" smtClean="0">
                <a:solidFill>
                  <a:schemeClr val="bg1"/>
                </a:solidFill>
              </a:rPr>
              <a:t>Heilman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793200" y="5358825"/>
            <a:ext cx="4793300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Mechanical Option | 2011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878800" y="6007006"/>
            <a:ext cx="5735673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Dr. Jim </a:t>
            </a:r>
            <a:r>
              <a:rPr lang="en-US" sz="3200" dirty="0" err="1">
                <a:solidFill>
                  <a:schemeClr val="bg1"/>
                </a:solidFill>
              </a:rPr>
              <a:t>Freihaut</a:t>
            </a:r>
            <a:r>
              <a:rPr lang="en-US" sz="3200" dirty="0">
                <a:solidFill>
                  <a:schemeClr val="bg1"/>
                </a:solidFill>
              </a:rPr>
              <a:t> | Dustin </a:t>
            </a:r>
            <a:r>
              <a:rPr lang="en-US" sz="3200" dirty="0" err="1">
                <a:solidFill>
                  <a:schemeClr val="bg1"/>
                </a:solidFill>
              </a:rPr>
              <a:t>Eplee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 rot="10800000">
            <a:off x="457198" y="1107485"/>
            <a:ext cx="7924802" cy="47599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90000">
                <a:schemeClr val="accent1">
                  <a:tint val="44500"/>
                  <a:satMod val="160000"/>
                  <a:alpha val="51000"/>
                  <a:lumMod val="68000"/>
                  <a:lumOff val="3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1820" y="1151601"/>
            <a:ext cx="3135795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Introduction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7186" y="1761201"/>
            <a:ext cx="451598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Building Function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186" y="2447001"/>
            <a:ext cx="7212231" cy="76944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Existing Mechanical System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186" y="3132801"/>
            <a:ext cx="7310014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Heat Pump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186" y="4428201"/>
            <a:ext cx="529984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Mezzanine Proposal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7186" y="5037801"/>
            <a:ext cx="2977097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Conclusion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:\images\Hea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13" y="64622"/>
            <a:ext cx="8607787" cy="19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67186" y="3818601"/>
            <a:ext cx="357270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Cost Analysis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744200" y="144959"/>
            <a:ext cx="6847516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Trane Trace Energy Model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418368" y="2820412"/>
            <a:ext cx="6870632" cy="2677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1"/>
            <a:r>
              <a:rPr lang="en-US" sz="2400" dirty="0" smtClean="0">
                <a:solidFill>
                  <a:schemeClr val="bg1"/>
                </a:solidFill>
              </a:rPr>
              <a:t>Internal Loads  		- people, lighting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Ventilation Loads	- 20% minimum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err="1" smtClean="0">
                <a:solidFill>
                  <a:schemeClr val="bg1"/>
                </a:solidFill>
              </a:rPr>
              <a:t>Tmy</a:t>
            </a:r>
            <a:r>
              <a:rPr lang="en-US" sz="2400" dirty="0" smtClean="0">
                <a:solidFill>
                  <a:schemeClr val="bg1"/>
                </a:solidFill>
              </a:rPr>
              <a:t> Weather Data	- Philadelphia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Building Materials	- walls, roof, slab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Schedule of </a:t>
            </a:r>
            <a:r>
              <a:rPr lang="en-US" sz="2400" dirty="0" smtClean="0">
                <a:solidFill>
                  <a:schemeClr val="bg1"/>
                </a:solidFill>
              </a:rPr>
              <a:t>Use 	- </a:t>
            </a:r>
            <a:r>
              <a:rPr lang="en-US" sz="2400" dirty="0" err="1" smtClean="0">
                <a:solidFill>
                  <a:schemeClr val="bg1"/>
                </a:solidFill>
              </a:rPr>
              <a:t>wkday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wkend</a:t>
            </a:r>
            <a:r>
              <a:rPr lang="en-US" sz="2400" dirty="0" smtClean="0">
                <a:solidFill>
                  <a:schemeClr val="bg1"/>
                </a:solidFill>
              </a:rPr>
              <a:t>, 				   	   summer,  winter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806445" y="2357735"/>
            <a:ext cx="1814728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Trace Input: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4316332"/>
              </p:ext>
            </p:extLst>
          </p:nvPr>
        </p:nvGraphicFramePr>
        <p:xfrm>
          <a:off x="10813110" y="1327049"/>
          <a:ext cx="6847516" cy="4320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864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 rot="10800000">
            <a:off x="457198" y="1107485"/>
            <a:ext cx="7924802" cy="47599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90000">
                <a:schemeClr val="accent1">
                  <a:tint val="44500"/>
                  <a:satMod val="160000"/>
                  <a:alpha val="51000"/>
                  <a:lumMod val="68000"/>
                  <a:lumOff val="3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1820" y="1151601"/>
            <a:ext cx="3135795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Introduction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7186" y="1761201"/>
            <a:ext cx="451598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Building Function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186" y="2447001"/>
            <a:ext cx="7212231" cy="76944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Existing Mechanical System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186" y="3132801"/>
            <a:ext cx="7310014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Heat Pump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186" y="4428201"/>
            <a:ext cx="529984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Mezzanine Proposal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7186" y="5037801"/>
            <a:ext cx="2977097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Conclusion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:\images\Hea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13" y="64622"/>
            <a:ext cx="8607787" cy="19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67186" y="3818601"/>
            <a:ext cx="357270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Cost Analysis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744200" y="6269316"/>
            <a:ext cx="6096000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1"/>
            <a:r>
              <a:rPr lang="en-US" sz="1400" i="1" dirty="0" smtClean="0">
                <a:solidFill>
                  <a:schemeClr val="bg1"/>
                </a:solidFill>
              </a:rPr>
              <a:t>* note CBECS is Commercial Buildings Energy Consumption Survey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793200" y="4946276"/>
            <a:ext cx="3733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COP=2.8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Cooling= 22 </a:t>
            </a:r>
            <a:r>
              <a:rPr lang="en-US" dirty="0" err="1" smtClean="0">
                <a:solidFill>
                  <a:schemeClr val="bg1"/>
                </a:solidFill>
              </a:rPr>
              <a:t>kBtu</a:t>
            </a:r>
            <a:r>
              <a:rPr lang="en-US" dirty="0" smtClean="0">
                <a:solidFill>
                  <a:schemeClr val="bg1"/>
                </a:solidFill>
              </a:rPr>
              <a:t>/ </a:t>
            </a:r>
            <a:r>
              <a:rPr lang="en-US" dirty="0" err="1" smtClean="0">
                <a:solidFill>
                  <a:schemeClr val="bg1"/>
                </a:solidFill>
              </a:rPr>
              <a:t>sf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yr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		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0955000" y="4548018"/>
            <a:ext cx="4191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Direct Expansion Cooling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21793200" y="2684258"/>
                <a:ext cx="3733800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𝐸𝑓𝑓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dirty="0" smtClean="0">
                    <a:solidFill>
                      <a:schemeClr val="bg1"/>
                    </a:solidFill>
                  </a:rPr>
                  <a:t> 0.85</a:t>
                </a:r>
                <a:r>
                  <a:rPr lang="en-US" dirty="0">
                    <a:solidFill>
                      <a:schemeClr val="bg1"/>
                    </a:solidFill>
                  </a:rPr>
                  <a:t>		</a:t>
                </a:r>
              </a:p>
              <a:p>
                <a:endParaRPr lang="en-US" dirty="0" smtClean="0">
                  <a:solidFill>
                    <a:schemeClr val="bg1"/>
                  </a:solidFill>
                </a:endParaRP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Heating= 16 </a:t>
                </a:r>
                <a:r>
                  <a:rPr lang="en-US" dirty="0" err="1" smtClean="0">
                    <a:solidFill>
                      <a:schemeClr val="bg1"/>
                    </a:solidFill>
                  </a:rPr>
                  <a:t>kBtu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/ </a:t>
                </a:r>
                <a:r>
                  <a:rPr lang="en-US" dirty="0" err="1" smtClean="0">
                    <a:solidFill>
                      <a:schemeClr val="bg1"/>
                    </a:solidFill>
                  </a:rPr>
                  <a:t>sf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dirty="0" err="1" smtClean="0">
                    <a:solidFill>
                      <a:schemeClr val="bg1"/>
                    </a:solidFill>
                  </a:rPr>
                  <a:t>yr</a:t>
                </a:r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3200" y="2684258"/>
                <a:ext cx="3733800" cy="1446550"/>
              </a:xfrm>
              <a:prstGeom prst="rect">
                <a:avLst/>
              </a:prstGeom>
              <a:blipFill rotWithShape="1">
                <a:blip r:embed="rId3"/>
                <a:stretch>
                  <a:fillRect l="-1958" t="-2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20955000" y="2286000"/>
            <a:ext cx="4191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Natural Gas Heating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9" name="Chart 18" title="Combined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0656678"/>
              </p:ext>
            </p:extLst>
          </p:nvPr>
        </p:nvGraphicFramePr>
        <p:xfrm>
          <a:off x="10287000" y="1161126"/>
          <a:ext cx="7161252" cy="4795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185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1" t="21987" r="22738" b="14191"/>
          <a:stretch/>
        </p:blipFill>
        <p:spPr bwMode="auto">
          <a:xfrm>
            <a:off x="10939371" y="1295400"/>
            <a:ext cx="6225957" cy="45979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 rot="10800000">
            <a:off x="457198" y="1107485"/>
            <a:ext cx="7924802" cy="47599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90000">
                <a:schemeClr val="accent1">
                  <a:tint val="44500"/>
                  <a:satMod val="160000"/>
                  <a:alpha val="51000"/>
                  <a:lumMod val="68000"/>
                  <a:lumOff val="3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1820" y="1151601"/>
            <a:ext cx="3135795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Introduction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7186" y="1761201"/>
            <a:ext cx="451598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Building Function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186" y="2447001"/>
            <a:ext cx="7212231" cy="76944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Existing Mechanical System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186" y="3132801"/>
            <a:ext cx="7310014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Heat Pump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186" y="4428201"/>
            <a:ext cx="529984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Mezzanine Proposal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7186" y="5037801"/>
            <a:ext cx="2977097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Conclusion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:\images\Hea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13" y="64622"/>
            <a:ext cx="8607787" cy="19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0377847" y="159473"/>
            <a:ext cx="7903126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Monthly Energy Cost - Existing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418368" y="2820412"/>
            <a:ext cx="7556432" cy="3785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1"/>
            <a:r>
              <a:rPr lang="en-US" sz="2400" dirty="0" smtClean="0">
                <a:solidFill>
                  <a:schemeClr val="bg1"/>
                </a:solidFill>
              </a:rPr>
              <a:t>N. Gas			=$0.05/ </a:t>
            </a:r>
            <a:r>
              <a:rPr lang="en-US" sz="2400" dirty="0" err="1" smtClean="0">
                <a:solidFill>
                  <a:schemeClr val="bg1"/>
                </a:solidFill>
              </a:rPr>
              <a:t>ccf</a:t>
            </a:r>
            <a:r>
              <a:rPr lang="en-US" sz="2400" dirty="0" smtClean="0">
                <a:solidFill>
                  <a:schemeClr val="bg1"/>
                </a:solidFill>
              </a:rPr>
              <a:t> (1000 </a:t>
            </a:r>
            <a:r>
              <a:rPr lang="en-US" sz="2400" dirty="0" err="1" smtClean="0">
                <a:solidFill>
                  <a:schemeClr val="bg1"/>
                </a:solidFill>
              </a:rPr>
              <a:t>btu</a:t>
            </a:r>
            <a:r>
              <a:rPr lang="en-US" sz="2400" dirty="0" smtClean="0">
                <a:solidFill>
                  <a:schemeClr val="bg1"/>
                </a:solidFill>
              </a:rPr>
              <a:t>/ c.f.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Consumption		=$0.06 / kwh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Demand	(Dmd)		=$6.21 / kw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Ratchet			= Dmd* 12 MONTHS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$ Heating </a:t>
            </a: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	= </a:t>
            </a:r>
            <a:r>
              <a:rPr lang="en-US" sz="2400" dirty="0">
                <a:solidFill>
                  <a:schemeClr val="bg1"/>
                </a:solidFill>
              </a:rPr>
              <a:t>$13,731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$ Cooling  		= $</a:t>
            </a:r>
            <a:r>
              <a:rPr lang="en-US" sz="2400" dirty="0" smtClean="0">
                <a:solidFill>
                  <a:schemeClr val="bg1"/>
                </a:solidFill>
              </a:rPr>
              <a:t>82,735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$ Totals			= $96,466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en-US" sz="2400" dirty="0" smtClean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7186" y="3818601"/>
            <a:ext cx="357270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Cost Analysis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1734800" y="4511842"/>
            <a:ext cx="5189220" cy="60960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8806445" y="2209800"/>
            <a:ext cx="2598788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Building Statistics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8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5381198"/>
              </p:ext>
            </p:extLst>
          </p:nvPr>
        </p:nvGraphicFramePr>
        <p:xfrm>
          <a:off x="10744200" y="1761201"/>
          <a:ext cx="5798719" cy="3988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ounded Rectangle 6"/>
          <p:cNvSpPr/>
          <p:nvPr/>
        </p:nvSpPr>
        <p:spPr>
          <a:xfrm rot="10800000">
            <a:off x="457198" y="1107485"/>
            <a:ext cx="7924802" cy="47599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90000">
                <a:schemeClr val="accent1">
                  <a:tint val="44500"/>
                  <a:satMod val="160000"/>
                  <a:alpha val="51000"/>
                  <a:lumMod val="68000"/>
                  <a:lumOff val="3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1820" y="1151601"/>
            <a:ext cx="3135795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Introduction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7186" y="1761201"/>
            <a:ext cx="451598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Building Function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186" y="2447001"/>
            <a:ext cx="7212231" cy="76944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Existing Mechanical System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186" y="3132801"/>
            <a:ext cx="7310014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Heat Pump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186" y="4428201"/>
            <a:ext cx="529984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Mezzanine Proposal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7186" y="5037801"/>
            <a:ext cx="2977097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Conclusion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:\images\Hea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13" y="64622"/>
            <a:ext cx="8607787" cy="19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9906000" y="253470"/>
            <a:ext cx="7839005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Utility Rate Structure - Existing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418368" y="2820412"/>
            <a:ext cx="7556432" cy="3785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1"/>
            <a:r>
              <a:rPr lang="en-US" sz="2400" dirty="0" smtClean="0">
                <a:solidFill>
                  <a:schemeClr val="bg1"/>
                </a:solidFill>
              </a:rPr>
              <a:t>N. Gas			=$0.05/ </a:t>
            </a:r>
            <a:r>
              <a:rPr lang="en-US" sz="2400" dirty="0" err="1" smtClean="0">
                <a:solidFill>
                  <a:schemeClr val="bg1"/>
                </a:solidFill>
              </a:rPr>
              <a:t>ccf</a:t>
            </a:r>
            <a:r>
              <a:rPr lang="en-US" sz="2400" dirty="0" smtClean="0">
                <a:solidFill>
                  <a:schemeClr val="bg1"/>
                </a:solidFill>
              </a:rPr>
              <a:t> (1000 </a:t>
            </a:r>
            <a:r>
              <a:rPr lang="en-US" sz="2400" dirty="0" err="1" smtClean="0">
                <a:solidFill>
                  <a:schemeClr val="bg1"/>
                </a:solidFill>
              </a:rPr>
              <a:t>btu</a:t>
            </a:r>
            <a:r>
              <a:rPr lang="en-US" sz="2400" dirty="0" smtClean="0">
                <a:solidFill>
                  <a:schemeClr val="bg1"/>
                </a:solidFill>
              </a:rPr>
              <a:t>/ c.f.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Consumption		=$0.06 / kwh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Demand	(Dmd)		=$6.21 / kw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Ratchet			= Dmd* 12 MONTHS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$ Heating </a:t>
            </a: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	= </a:t>
            </a:r>
            <a:r>
              <a:rPr lang="en-US" sz="2400" dirty="0">
                <a:solidFill>
                  <a:schemeClr val="bg1"/>
                </a:solidFill>
              </a:rPr>
              <a:t>$13,731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$ Cooling  		= $</a:t>
            </a:r>
            <a:r>
              <a:rPr lang="en-US" sz="2400" dirty="0" smtClean="0">
                <a:solidFill>
                  <a:schemeClr val="bg1"/>
                </a:solidFill>
              </a:rPr>
              <a:t>82,735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$ Totals			= $96,466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en-US" sz="2400" dirty="0" smtClean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7186" y="3818601"/>
            <a:ext cx="357270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Cost Analysis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806445" y="2209800"/>
            <a:ext cx="2598788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Building Statistics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070771" y="5414427"/>
            <a:ext cx="46506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 smtClean="0">
                <a:solidFill>
                  <a:schemeClr val="bg1"/>
                </a:solidFill>
              </a:rPr>
              <a:t>Cost Breakdown of Electricity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8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6371" r="9352" b="10038"/>
          <a:stretch/>
        </p:blipFill>
        <p:spPr bwMode="auto">
          <a:xfrm>
            <a:off x="11429999" y="1513987"/>
            <a:ext cx="5242833" cy="4353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 rot="10800000">
            <a:off x="457198" y="1107485"/>
            <a:ext cx="7924802" cy="47599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90000">
                <a:schemeClr val="accent1">
                  <a:tint val="44500"/>
                  <a:satMod val="160000"/>
                  <a:alpha val="51000"/>
                  <a:lumMod val="68000"/>
                  <a:lumOff val="3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1820" y="1151601"/>
            <a:ext cx="3135795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Introduction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7186" y="1761201"/>
            <a:ext cx="451598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Building Function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186" y="2447001"/>
            <a:ext cx="7212231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Existing Mechanical System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186" y="3132801"/>
            <a:ext cx="7310014" cy="76944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Heat Pump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186" y="4428201"/>
            <a:ext cx="529984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Mezzanine Proposal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7186" y="5037801"/>
            <a:ext cx="2977097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Conclusion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:\images\Hea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13" y="64622"/>
            <a:ext cx="8607787" cy="19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0516091" y="144959"/>
            <a:ext cx="746710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Heat Pump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67186" y="3818601"/>
            <a:ext cx="357270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Cost Analysis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t="22002" r="17014" b="10198"/>
          <a:stretch/>
        </p:blipFill>
        <p:spPr bwMode="auto">
          <a:xfrm>
            <a:off x="21005141" y="2642630"/>
            <a:ext cx="3941130" cy="3571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1226484" y="3957637"/>
            <a:ext cx="762000" cy="2286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1769409" y="3317081"/>
            <a:ext cx="685800" cy="2286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21988484" y="3581400"/>
            <a:ext cx="457200" cy="6096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21226484" y="3309937"/>
            <a:ext cx="540544" cy="6477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2860000" y="3904830"/>
            <a:ext cx="1295400" cy="413923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24155400" y="3276600"/>
            <a:ext cx="757237" cy="1042153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22707600" y="2971800"/>
            <a:ext cx="457200" cy="609600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22707600" y="3581400"/>
            <a:ext cx="152400" cy="323430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3627058" y="2871782"/>
            <a:ext cx="1295400" cy="413923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23158248" y="2871782"/>
            <a:ext cx="452438" cy="109123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32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 rot="10800000">
            <a:off x="457198" y="1107485"/>
            <a:ext cx="7924802" cy="47599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90000">
                <a:schemeClr val="accent1">
                  <a:tint val="44500"/>
                  <a:satMod val="160000"/>
                  <a:alpha val="51000"/>
                  <a:lumMod val="68000"/>
                  <a:lumOff val="3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1820" y="1151601"/>
            <a:ext cx="3135795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Introduction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7186" y="1761201"/>
            <a:ext cx="451598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Building Function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186" y="2447001"/>
            <a:ext cx="7212231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Existing Mechanical System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186" y="3132801"/>
            <a:ext cx="7310014" cy="76944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Heat Pump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186" y="4428201"/>
            <a:ext cx="529984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Mezzanine Proposal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7186" y="5037801"/>
            <a:ext cx="2977097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Conclusion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:\images\Hea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13" y="64622"/>
            <a:ext cx="8607787" cy="19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9158857" y="3037344"/>
            <a:ext cx="7663543" cy="2677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1"/>
            <a:r>
              <a:rPr lang="en-US" sz="2400" dirty="0" smtClean="0">
                <a:solidFill>
                  <a:schemeClr val="bg1"/>
                </a:solidFill>
              </a:rPr>
              <a:t>Well Sizing	=	150 ft/ ton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Cooling		=	460 tons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Heating 		=	1291 Mbh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Depth of Well	=</a:t>
            </a: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400 ft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Wells Cooling	= 	172 wells</a:t>
            </a: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439399" y="89771"/>
            <a:ext cx="7298216" cy="1446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HP System</a:t>
            </a:r>
            <a:endParaRPr lang="en-US" sz="4400" dirty="0">
              <a:solidFill>
                <a:schemeClr val="bg1"/>
              </a:solidFill>
            </a:endParaRPr>
          </a:p>
          <a:p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958845" y="2362200"/>
            <a:ext cx="3877408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Rule of Thumb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67186" y="3818601"/>
            <a:ext cx="357270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Cost Analysis</a:t>
            </a:r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0478865"/>
              </p:ext>
            </p:extLst>
          </p:nvPr>
        </p:nvGraphicFramePr>
        <p:xfrm>
          <a:off x="10664749" y="1327049"/>
          <a:ext cx="6847516" cy="4320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163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 rot="10800000">
            <a:off x="457198" y="1107485"/>
            <a:ext cx="7924802" cy="47599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90000">
                <a:schemeClr val="accent1">
                  <a:tint val="44500"/>
                  <a:satMod val="160000"/>
                  <a:alpha val="51000"/>
                  <a:lumMod val="68000"/>
                  <a:lumOff val="3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1820" y="1151601"/>
            <a:ext cx="3135795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Introduction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7186" y="1761201"/>
            <a:ext cx="451598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Building Function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186" y="2447001"/>
            <a:ext cx="7212231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Existing Mechanical System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186" y="3132801"/>
            <a:ext cx="7310014" cy="76944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Heat Pump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186" y="4428201"/>
            <a:ext cx="529984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Mezzanine Proposal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7186" y="5037801"/>
            <a:ext cx="2977097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Conclusion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:\images\Hea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13" y="64622"/>
            <a:ext cx="8607787" cy="19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9158857" y="2971800"/>
            <a:ext cx="7663543" cy="2308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1"/>
            <a:r>
              <a:rPr lang="en-US" sz="2400" dirty="0" smtClean="0">
                <a:solidFill>
                  <a:schemeClr val="bg1"/>
                </a:solidFill>
              </a:rPr>
              <a:t>Well Size		=	</a:t>
            </a:r>
            <a:r>
              <a:rPr lang="en-US" sz="2400" dirty="0" smtClean="0">
                <a:solidFill>
                  <a:srgbClr val="FFFF00"/>
                </a:solidFill>
              </a:rPr>
              <a:t>171 ft/ton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Cooling 		=	460 tons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Heating 		=	1291 Mbh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Depth of Well	=	400 ft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Wells Cooling</a:t>
            </a:r>
            <a:r>
              <a:rPr lang="en-US" sz="2400" dirty="0">
                <a:solidFill>
                  <a:schemeClr val="bg1"/>
                </a:solidFill>
              </a:rPr>
              <a:t>	= 	</a:t>
            </a:r>
            <a:r>
              <a:rPr lang="en-US" sz="2400" dirty="0" smtClean="0">
                <a:solidFill>
                  <a:schemeClr val="bg1"/>
                </a:solidFill>
              </a:rPr>
              <a:t>199 wells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Wells Heating	=	42 wells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958845" y="2362200"/>
            <a:ext cx="545534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ASHRAE </a:t>
            </a:r>
            <a:r>
              <a:rPr lang="en-US" sz="4400" dirty="0" smtClean="0">
                <a:solidFill>
                  <a:schemeClr val="bg1"/>
                </a:solidFill>
              </a:rPr>
              <a:t>Calculation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7186" y="3818601"/>
            <a:ext cx="357270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Cost Analysis</a:t>
            </a:r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8897451"/>
              </p:ext>
            </p:extLst>
          </p:nvPr>
        </p:nvGraphicFramePr>
        <p:xfrm>
          <a:off x="10664749" y="1327049"/>
          <a:ext cx="6847516" cy="4320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Rectangle 24"/>
          <p:cNvSpPr/>
          <p:nvPr/>
        </p:nvSpPr>
        <p:spPr>
          <a:xfrm>
            <a:off x="10439399" y="89771"/>
            <a:ext cx="7298216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HP System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2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 rot="10800000">
            <a:off x="457198" y="1107485"/>
            <a:ext cx="7924802" cy="47599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90000">
                <a:schemeClr val="accent1">
                  <a:tint val="44500"/>
                  <a:satMod val="160000"/>
                  <a:alpha val="51000"/>
                  <a:lumMod val="68000"/>
                  <a:lumOff val="3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1820" y="1151601"/>
            <a:ext cx="3135795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Introduction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7186" y="1761201"/>
            <a:ext cx="451598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Building Function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186" y="2447001"/>
            <a:ext cx="7212231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Existing Mechanical System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186" y="3132801"/>
            <a:ext cx="7310014" cy="76944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Heat Pump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186" y="4428201"/>
            <a:ext cx="529984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Mezzanine Proposal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7186" y="5037801"/>
            <a:ext cx="2977097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Conclusion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:\images\Hea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13" y="64622"/>
            <a:ext cx="8607787" cy="19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67186" y="3818601"/>
            <a:ext cx="357270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Cost Analysis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802600" y="2845259"/>
            <a:ext cx="3733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COP = 4.5</a:t>
            </a:r>
          </a:p>
          <a:p>
            <a:endParaRPr lang="en-US" i="1" dirty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Heating =   4 </a:t>
            </a:r>
            <a:r>
              <a:rPr lang="en-US" i="1" dirty="0" err="1" smtClean="0">
                <a:solidFill>
                  <a:schemeClr val="bg1"/>
                </a:solidFill>
              </a:rPr>
              <a:t>kBtu</a:t>
            </a:r>
            <a:r>
              <a:rPr lang="en-US" i="1" dirty="0" smtClean="0">
                <a:solidFill>
                  <a:schemeClr val="bg1"/>
                </a:solidFill>
              </a:rPr>
              <a:t>/ </a:t>
            </a:r>
            <a:r>
              <a:rPr lang="en-US" i="1" dirty="0" err="1" smtClean="0">
                <a:solidFill>
                  <a:schemeClr val="bg1"/>
                </a:solidFill>
              </a:rPr>
              <a:t>sf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yr</a:t>
            </a:r>
            <a:endParaRPr lang="en-US" i="1" dirty="0" smtClean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Cooling = 14 </a:t>
            </a:r>
            <a:r>
              <a:rPr lang="en-US" i="1" dirty="0" err="1" smtClean="0">
                <a:solidFill>
                  <a:schemeClr val="bg1"/>
                </a:solidFill>
              </a:rPr>
              <a:t>kBtu</a:t>
            </a:r>
            <a:r>
              <a:rPr lang="en-US" i="1" dirty="0" smtClean="0">
                <a:solidFill>
                  <a:schemeClr val="bg1"/>
                </a:solidFill>
              </a:rPr>
              <a:t>/ </a:t>
            </a:r>
            <a:r>
              <a:rPr lang="en-US" i="1" dirty="0" err="1" smtClean="0">
                <a:solidFill>
                  <a:schemeClr val="bg1"/>
                </a:solidFill>
              </a:rPr>
              <a:t>sf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yr</a:t>
            </a:r>
            <a:endParaRPr lang="en-US" i="1" dirty="0" smtClean="0">
              <a:solidFill>
                <a:schemeClr val="bg1"/>
              </a:solidFill>
            </a:endParaRPr>
          </a:p>
          <a:p>
            <a:endParaRPr lang="en-US" i="1" dirty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20-40 </a:t>
            </a:r>
            <a:r>
              <a:rPr lang="en-US" i="1" dirty="0" err="1" smtClean="0">
                <a:solidFill>
                  <a:schemeClr val="bg1"/>
                </a:solidFill>
              </a:rPr>
              <a:t>ft</a:t>
            </a:r>
            <a:r>
              <a:rPr lang="en-US" i="1" dirty="0" smtClean="0">
                <a:solidFill>
                  <a:schemeClr val="bg1"/>
                </a:solidFill>
              </a:rPr>
              <a:t> ceiling height</a:t>
            </a:r>
            <a:r>
              <a:rPr lang="en-US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964400" y="2447001"/>
            <a:ext cx="4191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Heat Pump Calculation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9" name="Chart 18" title="Combined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0534357"/>
              </p:ext>
            </p:extLst>
          </p:nvPr>
        </p:nvGraphicFramePr>
        <p:xfrm>
          <a:off x="10649426" y="1308451"/>
          <a:ext cx="6981587" cy="4418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Rectangle 19"/>
          <p:cNvSpPr/>
          <p:nvPr/>
        </p:nvSpPr>
        <p:spPr>
          <a:xfrm>
            <a:off x="10649426" y="144959"/>
            <a:ext cx="6647974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Total Energy Comparison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1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8357519"/>
              </p:ext>
            </p:extLst>
          </p:nvPr>
        </p:nvGraphicFramePr>
        <p:xfrm>
          <a:off x="10629900" y="1259172"/>
          <a:ext cx="6400800" cy="478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ounded Rectangle 6"/>
          <p:cNvSpPr/>
          <p:nvPr/>
        </p:nvSpPr>
        <p:spPr>
          <a:xfrm rot="10800000">
            <a:off x="457198" y="1107485"/>
            <a:ext cx="7924802" cy="47599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90000">
                <a:schemeClr val="accent1">
                  <a:tint val="44500"/>
                  <a:satMod val="160000"/>
                  <a:alpha val="51000"/>
                  <a:lumMod val="68000"/>
                  <a:lumOff val="3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1820" y="1151601"/>
            <a:ext cx="3135795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Introduction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7186" y="1761201"/>
            <a:ext cx="451598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Building Function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186" y="2447001"/>
            <a:ext cx="7212231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Existing Mechanical System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186" y="3132801"/>
            <a:ext cx="7310014" cy="76944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Heat Pump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186" y="4428201"/>
            <a:ext cx="529984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Mezzanine Proposal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7186" y="5037801"/>
            <a:ext cx="2977097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Conclusion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:\images\Hea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13" y="64622"/>
            <a:ext cx="8607787" cy="19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67186" y="3818601"/>
            <a:ext cx="357270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Cost Analysis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418368" y="2590800"/>
            <a:ext cx="7556432" cy="3785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</a:rPr>
              <a:t>Building Statistics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	$ Heating </a:t>
            </a: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	= $4,274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	$ </a:t>
            </a:r>
            <a:r>
              <a:rPr lang="en-US" sz="2400" dirty="0">
                <a:solidFill>
                  <a:schemeClr val="bg1"/>
                </a:solidFill>
              </a:rPr>
              <a:t>Cooling  		= </a:t>
            </a:r>
            <a:r>
              <a:rPr lang="en-US" sz="2400" dirty="0" smtClean="0">
                <a:solidFill>
                  <a:schemeClr val="bg1"/>
                </a:solidFill>
              </a:rPr>
              <a:t>$51,026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	$ Total 		= $55,298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Savings			= $41,168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Conventional DX Gas	= $1.33/</a:t>
            </a:r>
            <a:r>
              <a:rPr lang="en-US" sz="2400" dirty="0" err="1" smtClean="0">
                <a:solidFill>
                  <a:schemeClr val="bg1"/>
                </a:solidFill>
              </a:rPr>
              <a:t>s.f.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GCHP			= $0.76/</a:t>
            </a:r>
            <a:r>
              <a:rPr lang="en-US" sz="2400" dirty="0" err="1" smtClean="0">
                <a:solidFill>
                  <a:schemeClr val="bg1"/>
                </a:solidFill>
              </a:rPr>
              <a:t>s.f.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en-US" sz="2400" dirty="0" smtClean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9399" y="89771"/>
            <a:ext cx="7298216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HP System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3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727734"/>
              </p:ext>
            </p:extLst>
          </p:nvPr>
        </p:nvGraphicFramePr>
        <p:xfrm>
          <a:off x="9677400" y="2447001"/>
          <a:ext cx="7955280" cy="32918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38910"/>
                <a:gridCol w="1144552"/>
                <a:gridCol w="1671818"/>
              </a:tblGrid>
              <a:tr h="3657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Cost of (6) RTU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$476,269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Unit Well Cost (Grout + Pipe + Drilling 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$8,104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$1,612,767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Distribution Piping Zone (2) Pipes per Zone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$1,990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$33,007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Pumps + Elbows + Tees + Valves per zone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$650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$10,779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Number of Wells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199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Number of Zones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36576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Total Cost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$2,132,822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Cost of GCHP Wells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$1,656,553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smtClean="0">
                          <a:effectLst/>
                        </a:rPr>
                        <a:t>Payback </a:t>
                      </a:r>
                      <a:r>
                        <a:rPr lang="en-US" sz="1800" baseline="0" dirty="0" smtClean="0">
                          <a:effectLst/>
                        </a:rPr>
                        <a:t> the  Cost of Wells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 rot="10800000">
            <a:off x="457198" y="1107485"/>
            <a:ext cx="7924802" cy="47599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90000">
                <a:schemeClr val="accent1">
                  <a:tint val="44500"/>
                  <a:satMod val="160000"/>
                  <a:alpha val="51000"/>
                  <a:lumMod val="68000"/>
                  <a:lumOff val="3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1820" y="1151601"/>
            <a:ext cx="3135795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Introduction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7186" y="1761201"/>
            <a:ext cx="451598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Building Function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186" y="2447001"/>
            <a:ext cx="7212231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Existing Mechanical System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186" y="3132801"/>
            <a:ext cx="7310014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Heat Pump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186" y="4428201"/>
            <a:ext cx="529984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Mezzanine Proposal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7186" y="5037801"/>
            <a:ext cx="2977097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Conclusion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:\images\Hea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13" y="64622"/>
            <a:ext cx="8607787" cy="19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767186" y="3818601"/>
            <a:ext cx="3572709" cy="76944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Cost Analysis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611412" y="76200"/>
            <a:ext cx="6381188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Cost </a:t>
            </a:r>
            <a:r>
              <a:rPr lang="en-US" sz="4400" dirty="0" smtClean="0">
                <a:solidFill>
                  <a:schemeClr val="bg1"/>
                </a:solidFill>
              </a:rPr>
              <a:t>Analysis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68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8" b="20281"/>
          <a:stretch/>
        </p:blipFill>
        <p:spPr>
          <a:xfrm>
            <a:off x="0" y="0"/>
            <a:ext cx="277749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0" y="-228601"/>
            <a:ext cx="27965400" cy="29718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53047" y="0"/>
            <a:ext cx="26174153" cy="1107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The </a:t>
            </a:r>
            <a:r>
              <a:rPr lang="en-US" sz="6600" dirty="0" err="1">
                <a:solidFill>
                  <a:schemeClr val="bg1"/>
                </a:solidFill>
              </a:rPr>
              <a:t>Mirenda</a:t>
            </a:r>
            <a:r>
              <a:rPr lang="en-US" sz="6600" dirty="0">
                <a:solidFill>
                  <a:schemeClr val="bg1"/>
                </a:solidFill>
              </a:rPr>
              <a:t> Center for Sport Spirituality and Character Development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34904" y="1199722"/>
            <a:ext cx="26080325" cy="5372101"/>
          </a:xfrm>
          <a:prstGeom prst="round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70131" y="4495800"/>
            <a:ext cx="1664238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$96,000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8" t="34569" r="20805" b="23610"/>
          <a:stretch/>
        </p:blipFill>
        <p:spPr bwMode="auto">
          <a:xfrm>
            <a:off x="2667000" y="1690914"/>
            <a:ext cx="3870500" cy="23406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314077" y="5110555"/>
            <a:ext cx="2576346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38 </a:t>
            </a:r>
            <a:r>
              <a:rPr lang="en-US" sz="3200" dirty="0" err="1" smtClean="0">
                <a:solidFill>
                  <a:schemeClr val="bg1"/>
                </a:solidFill>
              </a:rPr>
              <a:t>kBtu</a:t>
            </a:r>
            <a:r>
              <a:rPr lang="en-US" sz="3200" dirty="0" smtClean="0">
                <a:solidFill>
                  <a:schemeClr val="bg1"/>
                </a:solidFill>
              </a:rPr>
              <a:t>/ </a:t>
            </a:r>
            <a:r>
              <a:rPr lang="en-US" sz="3200" dirty="0" err="1" smtClean="0">
                <a:solidFill>
                  <a:schemeClr val="bg1"/>
                </a:solidFill>
              </a:rPr>
              <a:t>sf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yr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4" t="19628" r="27500" b="7716"/>
          <a:stretch/>
        </p:blipFill>
        <p:spPr bwMode="auto">
          <a:xfrm>
            <a:off x="20574000" y="1385941"/>
            <a:ext cx="2604815" cy="3120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4" t="18764" r="26906" b="10119"/>
          <a:stretch/>
        </p:blipFill>
        <p:spPr bwMode="auto">
          <a:xfrm>
            <a:off x="12248789" y="1373608"/>
            <a:ext cx="2674812" cy="31330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2785166" y="4495800"/>
            <a:ext cx="1664238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$61,000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329112" y="5110555"/>
            <a:ext cx="2576346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18 </a:t>
            </a:r>
            <a:r>
              <a:rPr lang="en-US" sz="3200" dirty="0" err="1" smtClean="0">
                <a:solidFill>
                  <a:schemeClr val="bg1"/>
                </a:solidFill>
              </a:rPr>
              <a:t>kBtu</a:t>
            </a:r>
            <a:r>
              <a:rPr lang="en-US" sz="3200" dirty="0" smtClean="0">
                <a:solidFill>
                  <a:schemeClr val="bg1"/>
                </a:solidFill>
              </a:rPr>
              <a:t>/ </a:t>
            </a:r>
            <a:r>
              <a:rPr lang="en-US" sz="3200" dirty="0" err="1" smtClean="0">
                <a:solidFill>
                  <a:schemeClr val="bg1"/>
                </a:solidFill>
              </a:rPr>
              <a:t>sf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yr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058523" y="4495800"/>
            <a:ext cx="1664238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$35,000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602469" y="5110555"/>
            <a:ext cx="2576346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20 </a:t>
            </a:r>
            <a:r>
              <a:rPr lang="en-US" sz="3200" dirty="0" err="1" smtClean="0">
                <a:solidFill>
                  <a:schemeClr val="bg1"/>
                </a:solidFill>
              </a:rPr>
              <a:t>kBtu</a:t>
            </a:r>
            <a:r>
              <a:rPr lang="en-US" sz="3200" dirty="0" smtClean="0">
                <a:solidFill>
                  <a:schemeClr val="bg1"/>
                </a:solidFill>
              </a:rPr>
              <a:t>/ </a:t>
            </a:r>
            <a:r>
              <a:rPr lang="en-US" sz="3200" dirty="0" err="1" smtClean="0">
                <a:solidFill>
                  <a:schemeClr val="bg1"/>
                </a:solidFill>
              </a:rPr>
              <a:t>sf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yr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13412" y="5728184"/>
            <a:ext cx="1620957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Existing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648109" y="5770972"/>
            <a:ext cx="1938351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Proposed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079362" y="5770972"/>
            <a:ext cx="1643399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Savings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31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529532"/>
              </p:ext>
            </p:extLst>
          </p:nvPr>
        </p:nvGraphicFramePr>
        <p:xfrm>
          <a:off x="9677400" y="2447001"/>
          <a:ext cx="7955280" cy="32918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38910"/>
                <a:gridCol w="1144552"/>
                <a:gridCol w="1671818"/>
              </a:tblGrid>
              <a:tr h="3657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Cost of (6) RTU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$476,269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Unit Well Cost (Grout + Pipe + Drilling 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$8,104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$1,612,767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Distribution Piping Zone (2) Pipes per Zone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$1,990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$33,007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Pumps + Elbows + Tees + Valves per zone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$650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$10,779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Number of Wells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199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Number of Zones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36576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Total Cost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$2,132,822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Cost of GCHP Wells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$1,656,553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smtClean="0">
                          <a:effectLst/>
                        </a:rPr>
                        <a:t>Payback </a:t>
                      </a:r>
                      <a:r>
                        <a:rPr lang="en-US" sz="1800" baseline="0" dirty="0" smtClean="0">
                          <a:effectLst/>
                        </a:rPr>
                        <a:t> the  Cost of Wells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 rot="10800000">
            <a:off x="457198" y="1107485"/>
            <a:ext cx="7924802" cy="47599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90000">
                <a:schemeClr val="accent1">
                  <a:tint val="44500"/>
                  <a:satMod val="160000"/>
                  <a:alpha val="51000"/>
                  <a:lumMod val="68000"/>
                  <a:lumOff val="3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1820" y="1151601"/>
            <a:ext cx="3135795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Introduction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7186" y="1761201"/>
            <a:ext cx="451598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Building Function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186" y="2447001"/>
            <a:ext cx="7212231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Existing Mechanical System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186" y="3132801"/>
            <a:ext cx="7310014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Heat Pump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186" y="4428201"/>
            <a:ext cx="529984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Mezzanine Proposal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7186" y="5037801"/>
            <a:ext cx="2977097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Conclusion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:\images\Hea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13" y="64622"/>
            <a:ext cx="8607787" cy="19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767186" y="3818601"/>
            <a:ext cx="3572709" cy="76944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Cost Analysis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611412" y="76200"/>
            <a:ext cx="6381188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Cost </a:t>
            </a:r>
            <a:r>
              <a:rPr lang="en-US" sz="4400" dirty="0" smtClean="0">
                <a:solidFill>
                  <a:schemeClr val="bg1"/>
                </a:solidFill>
              </a:rPr>
              <a:t>Analysis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blog.gamestaq.com/wp-content/uploads/2010/12/confused-kid1-236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1756" y="2746886"/>
            <a:ext cx="2247900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9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Chart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551387"/>
              </p:ext>
            </p:extLst>
          </p:nvPr>
        </p:nvGraphicFramePr>
        <p:xfrm>
          <a:off x="533400" y="1295400"/>
          <a:ext cx="7672631" cy="4469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9364390"/>
              </p:ext>
            </p:extLst>
          </p:nvPr>
        </p:nvGraphicFramePr>
        <p:xfrm>
          <a:off x="9982200" y="1371600"/>
          <a:ext cx="70866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Rectangle 25"/>
          <p:cNvSpPr/>
          <p:nvPr/>
        </p:nvSpPr>
        <p:spPr>
          <a:xfrm>
            <a:off x="9448800" y="76200"/>
            <a:ext cx="8475846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Hybrid GCHP with Cooling Tower</a:t>
            </a:r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8169877"/>
              </p:ext>
            </p:extLst>
          </p:nvPr>
        </p:nvGraphicFramePr>
        <p:xfrm>
          <a:off x="19278600" y="1447800"/>
          <a:ext cx="66294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>
            <a:off x="1524000" y="3810000"/>
            <a:ext cx="838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10972800" y="4038600"/>
            <a:ext cx="838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0574000" y="2895600"/>
            <a:ext cx="0" cy="106680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77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7295939"/>
              </p:ext>
            </p:extLst>
          </p:nvPr>
        </p:nvGraphicFramePr>
        <p:xfrm>
          <a:off x="9982200" y="1310061"/>
          <a:ext cx="7391400" cy="4708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ounded Rectangle 6"/>
          <p:cNvSpPr/>
          <p:nvPr/>
        </p:nvSpPr>
        <p:spPr>
          <a:xfrm rot="10800000">
            <a:off x="457198" y="1107485"/>
            <a:ext cx="7924802" cy="47599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90000">
                <a:schemeClr val="accent1">
                  <a:tint val="44500"/>
                  <a:satMod val="160000"/>
                  <a:alpha val="51000"/>
                  <a:lumMod val="68000"/>
                  <a:lumOff val="3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1820" y="1151601"/>
            <a:ext cx="3135795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Introduction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7186" y="1761201"/>
            <a:ext cx="451598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Building Function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186" y="2447001"/>
            <a:ext cx="7212231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Existing Mechanical System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186" y="3132801"/>
            <a:ext cx="7310014" cy="76944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Heat Pump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186" y="4428201"/>
            <a:ext cx="529984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Mezzanine Proposal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7186" y="5037801"/>
            <a:ext cx="2977097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Conclusion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:\images\Hea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13" y="64622"/>
            <a:ext cx="8607787" cy="19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67186" y="3818601"/>
            <a:ext cx="357270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Cost Analysis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448800" y="76200"/>
            <a:ext cx="8475846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Hybrid GCHP with Cooling Tower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5" t="41051" r="25239" b="19076"/>
          <a:stretch/>
        </p:blipFill>
        <p:spPr bwMode="auto">
          <a:xfrm>
            <a:off x="20345400" y="3098047"/>
            <a:ext cx="3558792" cy="2324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09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9158857" y="2971800"/>
            <a:ext cx="7663543" cy="3046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1"/>
            <a:r>
              <a:rPr lang="en-US" sz="2400" dirty="0" smtClean="0">
                <a:solidFill>
                  <a:schemeClr val="bg1"/>
                </a:solidFill>
              </a:rPr>
              <a:t>Well Size		=	171 ft/ton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Cooling 		=	200 tons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Heating 		=	1291 Mbh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Depth of Well	=	400 ft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Wells Cooling	= 	</a:t>
            </a:r>
            <a:r>
              <a:rPr lang="en-US" sz="2400" dirty="0" smtClean="0">
                <a:solidFill>
                  <a:srgbClr val="FFFF00"/>
                </a:solidFill>
              </a:rPr>
              <a:t>70 </a:t>
            </a:r>
            <a:r>
              <a:rPr lang="en-US" sz="2400" dirty="0">
                <a:solidFill>
                  <a:srgbClr val="FFFF00"/>
                </a:solidFill>
              </a:rPr>
              <a:t>wells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Wells Heating	=	42 wells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Footprint		=	</a:t>
            </a:r>
            <a:r>
              <a:rPr lang="en-US" sz="2400" dirty="0" smtClean="0">
                <a:solidFill>
                  <a:schemeClr val="bg1"/>
                </a:solidFill>
              </a:rPr>
              <a:t>27,976 </a:t>
            </a:r>
            <a:r>
              <a:rPr lang="en-US" sz="2400" dirty="0">
                <a:solidFill>
                  <a:schemeClr val="bg1"/>
                </a:solidFill>
              </a:rPr>
              <a:t>ft</a:t>
            </a:r>
            <a:r>
              <a:rPr lang="en-US" sz="2400" baseline="30000" dirty="0">
                <a:solidFill>
                  <a:schemeClr val="bg1"/>
                </a:solidFill>
              </a:rPr>
              <a:t>2  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Pattern		=	20 by 20 Grid</a:t>
            </a:r>
          </a:p>
        </p:txBody>
      </p:sp>
      <p:sp>
        <p:nvSpPr>
          <p:cNvPr id="7" name="Rounded Rectangle 6"/>
          <p:cNvSpPr/>
          <p:nvPr/>
        </p:nvSpPr>
        <p:spPr>
          <a:xfrm rot="10800000">
            <a:off x="457198" y="1107485"/>
            <a:ext cx="7924802" cy="47599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90000">
                <a:schemeClr val="accent1">
                  <a:tint val="44500"/>
                  <a:satMod val="160000"/>
                  <a:alpha val="51000"/>
                  <a:lumMod val="68000"/>
                  <a:lumOff val="3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1820" y="1151601"/>
            <a:ext cx="3135795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Introduction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7186" y="1761201"/>
            <a:ext cx="451598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Building Function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186" y="2447001"/>
            <a:ext cx="7212231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Existing Mechanical System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186" y="3132801"/>
            <a:ext cx="7310014" cy="76944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Heat Pump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186" y="4428201"/>
            <a:ext cx="529984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Mezzanine Proposal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7186" y="5037801"/>
            <a:ext cx="2977097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Conclusion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:\images\Hea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13" y="64622"/>
            <a:ext cx="8607787" cy="19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8958845" y="2362200"/>
            <a:ext cx="545534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ASHRAE </a:t>
            </a:r>
            <a:r>
              <a:rPr lang="en-US" sz="4400" dirty="0" smtClean="0">
                <a:solidFill>
                  <a:schemeClr val="bg1"/>
                </a:solidFill>
              </a:rPr>
              <a:t>Calculation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7186" y="3818601"/>
            <a:ext cx="357270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Cost Analysis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448800" y="76200"/>
            <a:ext cx="8475846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Hybrid GCHP with Cooling Tower</a:t>
            </a:r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161459"/>
              </p:ext>
            </p:extLst>
          </p:nvPr>
        </p:nvGraphicFramePr>
        <p:xfrm>
          <a:off x="9448800" y="2200350"/>
          <a:ext cx="7933622" cy="347390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852666"/>
                <a:gridCol w="1548133"/>
                <a:gridCol w="1532823"/>
              </a:tblGrid>
              <a:tr h="322676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Cost of (6) RTU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$476,269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</a:tr>
              <a:tr h="36264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 Well Cost (Grout + Pipe + Drilling 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$8,104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$567,305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</a:tr>
              <a:tr h="45206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Distribution Piping Zone (2) Pipes per Zone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$1,990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$13,933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</a:tr>
              <a:tr h="45206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Pumps + Elbows + Tees + Valves per zone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$650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$4,550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</a:tr>
              <a:tr h="183796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Cooling Tower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$50,000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rgbClr val="FFFF00"/>
                    </a:solidFill>
                  </a:tcPr>
                </a:tc>
              </a:tr>
              <a:tr h="183796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Number of Wells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70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</a:tr>
              <a:tr h="183796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Number of Zones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</a:tr>
              <a:tr h="12924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Total Cost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$1,112,057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</a:tr>
              <a:tr h="27322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Cost </a:t>
                      </a:r>
                      <a:r>
                        <a:rPr lang="en-US" sz="2000" u="none" strike="noStrike" dirty="0" smtClean="0">
                          <a:effectLst/>
                        </a:rPr>
                        <a:t>of GCHP</a:t>
                      </a:r>
                      <a:r>
                        <a:rPr lang="en-US" sz="2000" u="none" strike="noStrike" baseline="0" dirty="0" smtClean="0">
                          <a:effectLst/>
                        </a:rPr>
                        <a:t> Wells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$635,788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rgbClr val="FFFF00"/>
                    </a:solidFill>
                  </a:tcPr>
                </a:tc>
              </a:tr>
              <a:tr h="129245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Payback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18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033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 rot="10800000">
            <a:off x="457198" y="1107485"/>
            <a:ext cx="7924802" cy="47599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90000">
                <a:schemeClr val="accent1">
                  <a:tint val="44500"/>
                  <a:satMod val="160000"/>
                  <a:alpha val="51000"/>
                  <a:lumMod val="68000"/>
                  <a:lumOff val="3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1820" y="1151601"/>
            <a:ext cx="3135795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Introduction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7186" y="1761201"/>
            <a:ext cx="451598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Building Function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186" y="2447001"/>
            <a:ext cx="7212231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Existing Mechanical System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186" y="3132801"/>
            <a:ext cx="7310014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Heat Pump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186" y="4428201"/>
            <a:ext cx="529984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Mezzanine Proposal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7186" y="5037801"/>
            <a:ext cx="2977097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Conclusion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:\images\Hea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13" y="64622"/>
            <a:ext cx="8607787" cy="19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767186" y="3818601"/>
            <a:ext cx="3572709" cy="76944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Cost Analysis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611412" y="76200"/>
            <a:ext cx="6381188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Cost Analysis</a:t>
            </a:r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3" name="Chart 12" title="Combined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6467588"/>
              </p:ext>
            </p:extLst>
          </p:nvPr>
        </p:nvGraphicFramePr>
        <p:xfrm>
          <a:off x="10847269" y="1411853"/>
          <a:ext cx="6145331" cy="4211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tangle 15"/>
          <p:cNvSpPr/>
          <p:nvPr/>
        </p:nvSpPr>
        <p:spPr>
          <a:xfrm>
            <a:off x="19418368" y="2133600"/>
            <a:ext cx="7556432" cy="4154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1"/>
            <a:r>
              <a:rPr lang="en-US" sz="2400" dirty="0" smtClean="0">
                <a:solidFill>
                  <a:schemeClr val="bg1"/>
                </a:solidFill>
              </a:rPr>
              <a:t>Energy Statistics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	Ex. Heating </a:t>
            </a: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	= 16 </a:t>
            </a:r>
            <a:r>
              <a:rPr lang="en-US" sz="2400" dirty="0" err="1" smtClean="0">
                <a:solidFill>
                  <a:schemeClr val="bg1"/>
                </a:solidFill>
              </a:rPr>
              <a:t>kBtu</a:t>
            </a:r>
            <a:r>
              <a:rPr lang="en-US" sz="2400" dirty="0" smtClean="0">
                <a:solidFill>
                  <a:schemeClr val="bg1"/>
                </a:solidFill>
              </a:rPr>
              <a:t>/ </a:t>
            </a:r>
            <a:r>
              <a:rPr lang="en-US" sz="2400" dirty="0" err="1" smtClean="0">
                <a:solidFill>
                  <a:schemeClr val="bg1"/>
                </a:solidFill>
              </a:rPr>
              <a:t>sf</a:t>
            </a:r>
            <a:r>
              <a:rPr lang="en-US" sz="2400" dirty="0" smtClean="0">
                <a:solidFill>
                  <a:schemeClr val="bg1"/>
                </a:solidFill>
              </a:rPr>
              <a:t> year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	Ex</a:t>
            </a:r>
            <a:r>
              <a:rPr lang="en-US" sz="2400" dirty="0">
                <a:solidFill>
                  <a:schemeClr val="bg1"/>
                </a:solidFill>
              </a:rPr>
              <a:t>. Cooling  		= </a:t>
            </a:r>
            <a:r>
              <a:rPr lang="en-US" sz="2400" dirty="0" smtClean="0">
                <a:solidFill>
                  <a:schemeClr val="bg1"/>
                </a:solidFill>
              </a:rPr>
              <a:t>22 </a:t>
            </a:r>
            <a:r>
              <a:rPr lang="en-US" sz="2400" dirty="0" err="1" smtClean="0">
                <a:solidFill>
                  <a:schemeClr val="bg1"/>
                </a:solidFill>
              </a:rPr>
              <a:t>kBtu</a:t>
            </a:r>
            <a:r>
              <a:rPr lang="en-US" sz="2400" dirty="0" smtClean="0">
                <a:solidFill>
                  <a:schemeClr val="bg1"/>
                </a:solidFill>
              </a:rPr>
              <a:t>/ </a:t>
            </a:r>
            <a:r>
              <a:rPr lang="en-US" sz="2400" dirty="0" err="1" smtClean="0">
                <a:solidFill>
                  <a:schemeClr val="bg1"/>
                </a:solidFill>
              </a:rPr>
              <a:t>sf</a:t>
            </a:r>
            <a:r>
              <a:rPr lang="en-US" sz="2400" dirty="0" smtClean="0">
                <a:solidFill>
                  <a:schemeClr val="bg1"/>
                </a:solidFill>
              </a:rPr>
              <a:t> year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	Ex</a:t>
            </a:r>
            <a:r>
              <a:rPr lang="en-US" sz="2400" dirty="0">
                <a:solidFill>
                  <a:schemeClr val="bg1"/>
                </a:solidFill>
              </a:rPr>
              <a:t>. Total </a:t>
            </a:r>
            <a:r>
              <a:rPr lang="en-US" sz="2400" dirty="0" smtClean="0">
                <a:solidFill>
                  <a:schemeClr val="bg1"/>
                </a:solidFill>
              </a:rPr>
              <a:t>		= 38 </a:t>
            </a:r>
            <a:r>
              <a:rPr lang="en-US" sz="2400" dirty="0" err="1" smtClean="0">
                <a:solidFill>
                  <a:schemeClr val="bg1"/>
                </a:solidFill>
              </a:rPr>
              <a:t>kBtu</a:t>
            </a:r>
            <a:r>
              <a:rPr lang="en-US" sz="2400" dirty="0" smtClean="0">
                <a:solidFill>
                  <a:schemeClr val="bg1"/>
                </a:solidFill>
              </a:rPr>
              <a:t>/ </a:t>
            </a:r>
            <a:r>
              <a:rPr lang="en-US" sz="2400" dirty="0" err="1" smtClean="0">
                <a:solidFill>
                  <a:schemeClr val="bg1"/>
                </a:solidFill>
              </a:rPr>
              <a:t>sf</a:t>
            </a:r>
            <a:r>
              <a:rPr lang="en-US" sz="2400" dirty="0" smtClean="0">
                <a:solidFill>
                  <a:schemeClr val="bg1"/>
                </a:solidFill>
              </a:rPr>
              <a:t> year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GCHP Heating		= 4 </a:t>
            </a:r>
            <a:r>
              <a:rPr lang="en-US" sz="2400" dirty="0" err="1">
                <a:solidFill>
                  <a:schemeClr val="bg1"/>
                </a:solidFill>
              </a:rPr>
              <a:t>kBtu</a:t>
            </a:r>
            <a:r>
              <a:rPr lang="en-US" sz="2400" dirty="0">
                <a:solidFill>
                  <a:schemeClr val="bg1"/>
                </a:solidFill>
              </a:rPr>
              <a:t>/ </a:t>
            </a:r>
            <a:r>
              <a:rPr lang="en-US" sz="2400" dirty="0" err="1">
                <a:solidFill>
                  <a:schemeClr val="bg1"/>
                </a:solidFill>
              </a:rPr>
              <a:t>sf</a:t>
            </a:r>
            <a:r>
              <a:rPr lang="en-US" sz="2400" dirty="0">
                <a:solidFill>
                  <a:schemeClr val="bg1"/>
                </a:solidFill>
              </a:rPr>
              <a:t> year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GCHP Cooling		</a:t>
            </a:r>
            <a:r>
              <a:rPr lang="en-US" sz="2400" dirty="0">
                <a:solidFill>
                  <a:schemeClr val="bg1"/>
                </a:solidFill>
              </a:rPr>
              <a:t>= </a:t>
            </a:r>
            <a:r>
              <a:rPr lang="en-US" sz="2400" dirty="0" smtClean="0">
                <a:solidFill>
                  <a:schemeClr val="bg1"/>
                </a:solidFill>
              </a:rPr>
              <a:t>14 </a:t>
            </a:r>
            <a:r>
              <a:rPr lang="en-US" sz="2400" dirty="0" err="1">
                <a:solidFill>
                  <a:schemeClr val="bg1"/>
                </a:solidFill>
              </a:rPr>
              <a:t>kBtu</a:t>
            </a:r>
            <a:r>
              <a:rPr lang="en-US" sz="2400" dirty="0">
                <a:solidFill>
                  <a:schemeClr val="bg1"/>
                </a:solidFill>
              </a:rPr>
              <a:t>/ </a:t>
            </a:r>
            <a:r>
              <a:rPr lang="en-US" sz="2400" dirty="0" err="1">
                <a:solidFill>
                  <a:schemeClr val="bg1"/>
                </a:solidFill>
              </a:rPr>
              <a:t>sf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year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GCHP </a:t>
            </a:r>
            <a:r>
              <a:rPr lang="en-US" sz="2400" dirty="0" smtClean="0">
                <a:solidFill>
                  <a:schemeClr val="bg1"/>
                </a:solidFill>
              </a:rPr>
              <a:t>Total</a:t>
            </a:r>
            <a:r>
              <a:rPr lang="en-US" sz="2400" dirty="0">
                <a:solidFill>
                  <a:schemeClr val="bg1"/>
                </a:solidFill>
              </a:rPr>
              <a:t>		= </a:t>
            </a:r>
            <a:r>
              <a:rPr lang="en-US" sz="2400" dirty="0" smtClean="0">
                <a:solidFill>
                  <a:schemeClr val="bg1"/>
                </a:solidFill>
              </a:rPr>
              <a:t>18 </a:t>
            </a:r>
            <a:r>
              <a:rPr lang="en-US" sz="2400" dirty="0" err="1">
                <a:solidFill>
                  <a:schemeClr val="bg1"/>
                </a:solidFill>
              </a:rPr>
              <a:t>kBtu</a:t>
            </a:r>
            <a:r>
              <a:rPr lang="en-US" sz="2400" dirty="0">
                <a:solidFill>
                  <a:schemeClr val="bg1"/>
                </a:solidFill>
              </a:rPr>
              <a:t>/ </a:t>
            </a:r>
            <a:r>
              <a:rPr lang="en-US" sz="2400" dirty="0" err="1">
                <a:solidFill>
                  <a:schemeClr val="bg1"/>
                </a:solidFill>
              </a:rPr>
              <a:t>sf</a:t>
            </a:r>
            <a:r>
              <a:rPr lang="en-US" sz="2400" dirty="0">
                <a:solidFill>
                  <a:schemeClr val="bg1"/>
                </a:solidFill>
              </a:rPr>
              <a:t> year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Savings			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=20 </a:t>
            </a:r>
            <a:r>
              <a:rPr lang="en-US" sz="2400" dirty="0" err="1">
                <a:solidFill>
                  <a:schemeClr val="bg1"/>
                </a:solidFill>
              </a:rPr>
              <a:t>kBtu</a:t>
            </a:r>
            <a:r>
              <a:rPr lang="en-US" sz="2400" dirty="0">
                <a:solidFill>
                  <a:schemeClr val="bg1"/>
                </a:solidFill>
              </a:rPr>
              <a:t>/ </a:t>
            </a:r>
            <a:r>
              <a:rPr lang="en-US" sz="2400" dirty="0" err="1">
                <a:solidFill>
                  <a:schemeClr val="bg1"/>
                </a:solidFill>
              </a:rPr>
              <a:t>sf</a:t>
            </a:r>
            <a:r>
              <a:rPr lang="en-US" sz="2400" dirty="0">
                <a:solidFill>
                  <a:schemeClr val="bg1"/>
                </a:solidFill>
              </a:rPr>
              <a:t> year</a:t>
            </a:r>
          </a:p>
          <a:p>
            <a:pPr lvl="1"/>
            <a:endParaRPr lang="en-US" sz="2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66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 rot="10800000">
            <a:off x="457198" y="1107485"/>
            <a:ext cx="7924802" cy="47599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90000">
                <a:schemeClr val="accent1">
                  <a:tint val="44500"/>
                  <a:satMod val="160000"/>
                  <a:alpha val="51000"/>
                  <a:lumMod val="68000"/>
                  <a:lumOff val="3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1820" y="1151601"/>
            <a:ext cx="3135795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Introduction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7186" y="1761201"/>
            <a:ext cx="451598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Building Function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186" y="2447001"/>
            <a:ext cx="7212231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Existing Mechanical System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186" y="3132801"/>
            <a:ext cx="7310014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Heat Pump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186" y="4428201"/>
            <a:ext cx="5299849" cy="76944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Mezzanine Proposal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7186" y="5037801"/>
            <a:ext cx="2977097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Conclusion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:\images\Hea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13" y="64622"/>
            <a:ext cx="8607787" cy="19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8880167" y="2133600"/>
            <a:ext cx="6083717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Structural &amp; Lighting Breadth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7186" y="3818601"/>
            <a:ext cx="357270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Cost Analysis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201400" y="76200"/>
            <a:ext cx="529984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Mezzanine Proposal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/>
          <p:nvPr/>
        </p:nvPicPr>
        <p:blipFill rotWithShape="1">
          <a:blip r:embed="rId3"/>
          <a:srcRect l="22341" t="28428" r="4749" b="19899"/>
          <a:stretch/>
        </p:blipFill>
        <p:spPr bwMode="auto">
          <a:xfrm>
            <a:off x="10787380" y="1674634"/>
            <a:ext cx="6510020" cy="3811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921305"/>
              </p:ext>
            </p:extLst>
          </p:nvPr>
        </p:nvGraphicFramePr>
        <p:xfrm>
          <a:off x="19431000" y="2994124"/>
          <a:ext cx="7010399" cy="325428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4824573"/>
                <a:gridCol w="1240604"/>
                <a:gridCol w="945222"/>
              </a:tblGrid>
              <a:tr h="271190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Load &amp; Resistance</a:t>
                      </a:r>
                      <a:r>
                        <a:rPr lang="en-US" sz="1600" baseline="0" dirty="0" smtClean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Factor Design  </a:t>
                      </a:r>
                      <a:r>
                        <a:rPr lang="en-US" sz="1600" dirty="0">
                          <a:effectLst/>
                        </a:rPr>
                        <a:t>– </a:t>
                      </a:r>
                      <a:r>
                        <a:rPr lang="en-US" sz="1600" baseline="0" dirty="0" smtClean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Conditions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119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Dead Load=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40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psf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119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Self-Weight=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45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psf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119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Live Load=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80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psf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119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 Factored Load=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1.2*(Dead)+1.6*(Live)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119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Mezzanine Width=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ft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119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Mezzanine Length=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70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ft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119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 Thickness=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5.5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inches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119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Number of Bays=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119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 Unfactored Load (no concrete self-weight)=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120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psf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119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 Unfactored Load (with concrete self-weight)=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165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psf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119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 Factored Load=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230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psf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929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 rot="10800000">
            <a:off x="457198" y="1107485"/>
            <a:ext cx="7924802" cy="47599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90000">
                <a:schemeClr val="accent1">
                  <a:tint val="44500"/>
                  <a:satMod val="160000"/>
                  <a:alpha val="51000"/>
                  <a:lumMod val="68000"/>
                  <a:lumOff val="3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1820" y="1151601"/>
            <a:ext cx="3135795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Introduction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7186" y="1761201"/>
            <a:ext cx="451598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Building Function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186" y="2447001"/>
            <a:ext cx="7212231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Existing Mechanical System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186" y="3132801"/>
            <a:ext cx="7310014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Heat Pump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186" y="4428201"/>
            <a:ext cx="5299849" cy="76944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Mezzanine Proposal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7186" y="5037801"/>
            <a:ext cx="2977097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Conclusion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:\images\Hea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13" y="64622"/>
            <a:ext cx="8607787" cy="19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8880167" y="2133600"/>
            <a:ext cx="3903633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Structural Breadth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7186" y="3818601"/>
            <a:ext cx="357270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Cost Analysis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201400" y="76200"/>
            <a:ext cx="529984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Mezzanine Proposal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/>
          <p:nvPr/>
        </p:nvPicPr>
        <p:blipFill rotWithShape="1">
          <a:blip r:embed="rId3"/>
          <a:srcRect l="22341" t="28428" r="4749" b="19899"/>
          <a:stretch/>
        </p:blipFill>
        <p:spPr bwMode="auto">
          <a:xfrm>
            <a:off x="10787380" y="1674634"/>
            <a:ext cx="6510020" cy="3811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2" descr="P:\Spring 2011\Thesis\Deck Section Design cop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6352" y="1019902"/>
            <a:ext cx="6747248" cy="545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921305"/>
              </p:ext>
            </p:extLst>
          </p:nvPr>
        </p:nvGraphicFramePr>
        <p:xfrm>
          <a:off x="19431000" y="2994124"/>
          <a:ext cx="7010399" cy="325428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4824573"/>
                <a:gridCol w="1240604"/>
                <a:gridCol w="945222"/>
              </a:tblGrid>
              <a:tr h="271190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Load &amp; Resistance</a:t>
                      </a:r>
                      <a:r>
                        <a:rPr lang="en-US" sz="1600" baseline="0" dirty="0" smtClean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Factor Design  </a:t>
                      </a:r>
                      <a:r>
                        <a:rPr lang="en-US" sz="1600" dirty="0">
                          <a:effectLst/>
                        </a:rPr>
                        <a:t>– </a:t>
                      </a:r>
                      <a:r>
                        <a:rPr lang="en-US" sz="1600" baseline="0" dirty="0" smtClean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Conditions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119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Dead Load=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40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psf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119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Self-Weight=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45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psf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119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Live Load=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80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psf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119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 Factored Load=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1.2*(Dead)+1.6*(Live)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119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Mezzanine Width=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ft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119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Mezzanine Length=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70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ft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119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 Thickness=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5.5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inches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119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Number of Bays=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119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 Unfactored Load (no concrete self-weight)=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120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psf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119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 Unfactored Load (with concrete self-weight)=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165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psf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119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 Factored Load=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230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psf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99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images\Hea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13" y="64622"/>
            <a:ext cx="8607787" cy="19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:\Spring 2011\Thesis\3D View Fascad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9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469" y="-1016346"/>
            <a:ext cx="30108469" cy="87382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905000">
              <a:schemeClr val="accent1">
                <a:alpha val="41000"/>
              </a:schemeClr>
            </a:glow>
            <a:softEdge rad="482600"/>
          </a:effectLst>
        </p:spPr>
      </p:pic>
      <p:sp>
        <p:nvSpPr>
          <p:cNvPr id="3" name="Rectangle 2"/>
          <p:cNvSpPr/>
          <p:nvPr/>
        </p:nvSpPr>
        <p:spPr>
          <a:xfrm>
            <a:off x="-304800" y="-685800"/>
            <a:ext cx="27736800" cy="8077200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8200" y="253470"/>
            <a:ext cx="8438588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Overview &amp; Recommendation</a:t>
            </a:r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3" name="Chart 12" title="Combined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5081791"/>
              </p:ext>
            </p:extLst>
          </p:nvPr>
        </p:nvGraphicFramePr>
        <p:xfrm>
          <a:off x="10847269" y="1411853"/>
          <a:ext cx="6145331" cy="4211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Rectangle 15"/>
          <p:cNvSpPr/>
          <p:nvPr/>
        </p:nvSpPr>
        <p:spPr>
          <a:xfrm>
            <a:off x="19418368" y="2691348"/>
            <a:ext cx="7556432" cy="3785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1"/>
            <a:r>
              <a:rPr lang="en-US" sz="2400" dirty="0" smtClean="0">
                <a:solidFill>
                  <a:schemeClr val="bg1"/>
                </a:solidFill>
              </a:rPr>
              <a:t>	Ex. Heating </a:t>
            </a: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	= 16 </a:t>
            </a:r>
            <a:r>
              <a:rPr lang="en-US" sz="2400" dirty="0" err="1" smtClean="0">
                <a:solidFill>
                  <a:schemeClr val="bg1"/>
                </a:solidFill>
              </a:rPr>
              <a:t>kBtu</a:t>
            </a:r>
            <a:r>
              <a:rPr lang="en-US" sz="2400" dirty="0" smtClean="0">
                <a:solidFill>
                  <a:schemeClr val="bg1"/>
                </a:solidFill>
              </a:rPr>
              <a:t>/ </a:t>
            </a:r>
            <a:r>
              <a:rPr lang="en-US" sz="2400" dirty="0" err="1" smtClean="0">
                <a:solidFill>
                  <a:schemeClr val="bg1"/>
                </a:solidFill>
              </a:rPr>
              <a:t>sf</a:t>
            </a:r>
            <a:r>
              <a:rPr lang="en-US" sz="2400" dirty="0" smtClean="0">
                <a:solidFill>
                  <a:schemeClr val="bg1"/>
                </a:solidFill>
              </a:rPr>
              <a:t> year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	Ex</a:t>
            </a:r>
            <a:r>
              <a:rPr lang="en-US" sz="2400" dirty="0">
                <a:solidFill>
                  <a:schemeClr val="bg1"/>
                </a:solidFill>
              </a:rPr>
              <a:t>. Cooling  		= </a:t>
            </a:r>
            <a:r>
              <a:rPr lang="en-US" sz="2400" dirty="0" smtClean="0">
                <a:solidFill>
                  <a:schemeClr val="bg1"/>
                </a:solidFill>
              </a:rPr>
              <a:t>22 </a:t>
            </a:r>
            <a:r>
              <a:rPr lang="en-US" sz="2400" dirty="0" err="1" smtClean="0">
                <a:solidFill>
                  <a:schemeClr val="bg1"/>
                </a:solidFill>
              </a:rPr>
              <a:t>kBtu</a:t>
            </a:r>
            <a:r>
              <a:rPr lang="en-US" sz="2400" dirty="0" smtClean="0">
                <a:solidFill>
                  <a:schemeClr val="bg1"/>
                </a:solidFill>
              </a:rPr>
              <a:t>/ </a:t>
            </a:r>
            <a:r>
              <a:rPr lang="en-US" sz="2400" dirty="0" err="1" smtClean="0">
                <a:solidFill>
                  <a:schemeClr val="bg1"/>
                </a:solidFill>
              </a:rPr>
              <a:t>sf</a:t>
            </a:r>
            <a:r>
              <a:rPr lang="en-US" sz="2400" dirty="0" smtClean="0">
                <a:solidFill>
                  <a:schemeClr val="bg1"/>
                </a:solidFill>
              </a:rPr>
              <a:t> year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	Ex</a:t>
            </a:r>
            <a:r>
              <a:rPr lang="en-US" sz="2400" dirty="0">
                <a:solidFill>
                  <a:schemeClr val="bg1"/>
                </a:solidFill>
              </a:rPr>
              <a:t>. Total </a:t>
            </a:r>
            <a:r>
              <a:rPr lang="en-US" sz="2400" dirty="0" smtClean="0">
                <a:solidFill>
                  <a:schemeClr val="bg1"/>
                </a:solidFill>
              </a:rPr>
              <a:t>		= 38 </a:t>
            </a:r>
            <a:r>
              <a:rPr lang="en-US" sz="2400" dirty="0" err="1" smtClean="0">
                <a:solidFill>
                  <a:schemeClr val="bg1"/>
                </a:solidFill>
              </a:rPr>
              <a:t>kBtu</a:t>
            </a:r>
            <a:r>
              <a:rPr lang="en-US" sz="2400" dirty="0" smtClean="0">
                <a:solidFill>
                  <a:schemeClr val="bg1"/>
                </a:solidFill>
              </a:rPr>
              <a:t>/ </a:t>
            </a:r>
            <a:r>
              <a:rPr lang="en-US" sz="2400" dirty="0" err="1" smtClean="0">
                <a:solidFill>
                  <a:schemeClr val="bg1"/>
                </a:solidFill>
              </a:rPr>
              <a:t>sf</a:t>
            </a:r>
            <a:r>
              <a:rPr lang="en-US" sz="2400" dirty="0" smtClean="0">
                <a:solidFill>
                  <a:schemeClr val="bg1"/>
                </a:solidFill>
              </a:rPr>
              <a:t> year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GCHP Heating		= 4 </a:t>
            </a:r>
            <a:r>
              <a:rPr lang="en-US" sz="2400" dirty="0" err="1">
                <a:solidFill>
                  <a:schemeClr val="bg1"/>
                </a:solidFill>
              </a:rPr>
              <a:t>kBtu</a:t>
            </a:r>
            <a:r>
              <a:rPr lang="en-US" sz="2400" dirty="0">
                <a:solidFill>
                  <a:schemeClr val="bg1"/>
                </a:solidFill>
              </a:rPr>
              <a:t>/ </a:t>
            </a:r>
            <a:r>
              <a:rPr lang="en-US" sz="2400" dirty="0" err="1">
                <a:solidFill>
                  <a:schemeClr val="bg1"/>
                </a:solidFill>
              </a:rPr>
              <a:t>sf</a:t>
            </a:r>
            <a:r>
              <a:rPr lang="en-US" sz="2400" dirty="0">
                <a:solidFill>
                  <a:schemeClr val="bg1"/>
                </a:solidFill>
              </a:rPr>
              <a:t> year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GCHP Cooling		</a:t>
            </a:r>
            <a:r>
              <a:rPr lang="en-US" sz="2400" dirty="0">
                <a:solidFill>
                  <a:schemeClr val="bg1"/>
                </a:solidFill>
              </a:rPr>
              <a:t>= </a:t>
            </a:r>
            <a:r>
              <a:rPr lang="en-US" sz="2400" dirty="0" smtClean="0">
                <a:solidFill>
                  <a:schemeClr val="bg1"/>
                </a:solidFill>
              </a:rPr>
              <a:t>14 </a:t>
            </a:r>
            <a:r>
              <a:rPr lang="en-US" sz="2400" dirty="0" err="1">
                <a:solidFill>
                  <a:schemeClr val="bg1"/>
                </a:solidFill>
              </a:rPr>
              <a:t>kBtu</a:t>
            </a:r>
            <a:r>
              <a:rPr lang="en-US" sz="2400" dirty="0">
                <a:solidFill>
                  <a:schemeClr val="bg1"/>
                </a:solidFill>
              </a:rPr>
              <a:t>/ </a:t>
            </a:r>
            <a:r>
              <a:rPr lang="en-US" sz="2400" dirty="0" err="1">
                <a:solidFill>
                  <a:schemeClr val="bg1"/>
                </a:solidFill>
              </a:rPr>
              <a:t>sf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year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GCHP </a:t>
            </a:r>
            <a:r>
              <a:rPr lang="en-US" sz="2400" dirty="0" smtClean="0">
                <a:solidFill>
                  <a:schemeClr val="bg1"/>
                </a:solidFill>
              </a:rPr>
              <a:t>Total</a:t>
            </a:r>
            <a:r>
              <a:rPr lang="en-US" sz="2400" dirty="0">
                <a:solidFill>
                  <a:schemeClr val="bg1"/>
                </a:solidFill>
              </a:rPr>
              <a:t>		= </a:t>
            </a:r>
            <a:r>
              <a:rPr lang="en-US" sz="2400" dirty="0" smtClean="0">
                <a:solidFill>
                  <a:schemeClr val="bg1"/>
                </a:solidFill>
              </a:rPr>
              <a:t>18 </a:t>
            </a:r>
            <a:r>
              <a:rPr lang="en-US" sz="2400" dirty="0" err="1">
                <a:solidFill>
                  <a:schemeClr val="bg1"/>
                </a:solidFill>
              </a:rPr>
              <a:t>kBtu</a:t>
            </a:r>
            <a:r>
              <a:rPr lang="en-US" sz="2400" dirty="0">
                <a:solidFill>
                  <a:schemeClr val="bg1"/>
                </a:solidFill>
              </a:rPr>
              <a:t>/ </a:t>
            </a:r>
            <a:r>
              <a:rPr lang="en-US" sz="2400" dirty="0" err="1">
                <a:solidFill>
                  <a:schemeClr val="bg1"/>
                </a:solidFill>
              </a:rPr>
              <a:t>sf</a:t>
            </a:r>
            <a:r>
              <a:rPr lang="en-US" sz="2400" dirty="0">
                <a:solidFill>
                  <a:schemeClr val="bg1"/>
                </a:solidFill>
              </a:rPr>
              <a:t> year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Savings			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= 20 </a:t>
            </a:r>
            <a:r>
              <a:rPr lang="en-US" sz="2400" dirty="0" err="1">
                <a:solidFill>
                  <a:schemeClr val="bg1"/>
                </a:solidFill>
              </a:rPr>
              <a:t>kBtu</a:t>
            </a:r>
            <a:r>
              <a:rPr lang="en-US" sz="2400" dirty="0">
                <a:solidFill>
                  <a:schemeClr val="bg1"/>
                </a:solidFill>
              </a:rPr>
              <a:t>/ </a:t>
            </a:r>
            <a:r>
              <a:rPr lang="en-US" sz="2400" dirty="0" err="1">
                <a:solidFill>
                  <a:schemeClr val="bg1"/>
                </a:solidFill>
              </a:rPr>
              <a:t>sf</a:t>
            </a:r>
            <a:r>
              <a:rPr lang="en-US" sz="2400" dirty="0">
                <a:solidFill>
                  <a:schemeClr val="bg1"/>
                </a:solidFill>
              </a:rPr>
              <a:t> year</a:t>
            </a:r>
          </a:p>
          <a:p>
            <a:pPr lvl="1"/>
            <a:endParaRPr lang="en-US" sz="2400" dirty="0" smtClean="0">
              <a:solidFill>
                <a:srgbClr val="FFFF00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091146"/>
              </p:ext>
            </p:extLst>
          </p:nvPr>
        </p:nvGraphicFramePr>
        <p:xfrm>
          <a:off x="2592682" y="1600200"/>
          <a:ext cx="5410200" cy="251460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92471"/>
                <a:gridCol w="1114374"/>
                <a:gridCol w="1103355"/>
              </a:tblGrid>
              <a:tr h="23357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Cost of (6) RTU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$476,269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</a:tr>
              <a:tr h="26250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Well Cost (Grout + Pipe + Drilling 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$8,104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$567,305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</a:tr>
              <a:tr h="3272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Distribution Piping Zone (2) Pipes per Zone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$1,990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$13,933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</a:tr>
              <a:tr h="3272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Pumps + Elbows + Tees + Valves per zone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$650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$4,550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</a:tr>
              <a:tr h="227345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Cooling Tower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$50,000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7345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Number of Wells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</a:tr>
              <a:tr h="227345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Number of Zones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</a:tr>
              <a:tr h="22734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Total Cost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$1,112,057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</a:tr>
              <a:tr h="227345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Cost </a:t>
                      </a:r>
                      <a:r>
                        <a:rPr lang="en-US" sz="1400" u="none" strike="noStrike" dirty="0" smtClean="0">
                          <a:effectLst/>
                        </a:rPr>
                        <a:t>of GCHP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Wells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$635,788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7345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Payback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275" marR="9275" marT="927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2273368" y="4191000"/>
            <a:ext cx="7556432" cy="2308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$ Savings			= $35,321</a:t>
            </a: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Conventional DX Gas	= $1.33/</a:t>
            </a:r>
            <a:r>
              <a:rPr lang="en-US" sz="2400" dirty="0" err="1" smtClean="0">
                <a:solidFill>
                  <a:schemeClr val="bg1"/>
                </a:solidFill>
              </a:rPr>
              <a:t>s.f.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GCHP			= $0.84/</a:t>
            </a:r>
            <a:r>
              <a:rPr lang="en-US" sz="2400" dirty="0" err="1" smtClean="0">
                <a:solidFill>
                  <a:schemeClr val="bg1"/>
                </a:solidFill>
              </a:rPr>
              <a:t>s.f.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en-US" sz="2400" dirty="0" smtClean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135600" y="2119774"/>
            <a:ext cx="3321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800" dirty="0">
                <a:solidFill>
                  <a:schemeClr val="bg1"/>
                </a:solidFill>
              </a:rPr>
              <a:t>Energy Statistics</a:t>
            </a:r>
          </a:p>
        </p:txBody>
      </p:sp>
    </p:spTree>
    <p:extLst>
      <p:ext uri="{BB962C8B-B14F-4D97-AF65-F5344CB8AC3E}">
        <p14:creationId xmlns:p14="http://schemas.microsoft.com/office/powerpoint/2010/main" val="305281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8" b="20281"/>
          <a:stretch/>
        </p:blipFill>
        <p:spPr>
          <a:xfrm>
            <a:off x="0" y="0"/>
            <a:ext cx="277749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3047" y="0"/>
            <a:ext cx="26174153" cy="1107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The </a:t>
            </a:r>
            <a:r>
              <a:rPr lang="en-US" sz="6600" dirty="0" err="1">
                <a:solidFill>
                  <a:schemeClr val="bg1"/>
                </a:solidFill>
              </a:rPr>
              <a:t>Mirenda</a:t>
            </a:r>
            <a:r>
              <a:rPr lang="en-US" sz="6600" dirty="0">
                <a:solidFill>
                  <a:schemeClr val="bg1"/>
                </a:solidFill>
              </a:rPr>
              <a:t> Center for Sport Spirituality and Character Development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0040600" y="4495800"/>
            <a:ext cx="6992772" cy="21336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9000">
                <a:schemeClr val="accent1">
                  <a:tint val="44500"/>
                  <a:satMod val="160000"/>
                  <a:alpha val="51000"/>
                  <a:lumMod val="68000"/>
                  <a:lumOff val="3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235932" y="4724400"/>
            <a:ext cx="3281668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Zachary </a:t>
            </a:r>
            <a:r>
              <a:rPr lang="en-US" sz="3200" dirty="0" err="1" smtClean="0">
                <a:solidFill>
                  <a:schemeClr val="bg1"/>
                </a:solidFill>
              </a:rPr>
              <a:t>Heilman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793200" y="5358825"/>
            <a:ext cx="4793300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Mechanical Option | 2011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878800" y="6007006"/>
            <a:ext cx="5735673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Dr. Jim </a:t>
            </a:r>
            <a:r>
              <a:rPr lang="en-US" sz="3200" dirty="0" err="1">
                <a:solidFill>
                  <a:schemeClr val="bg1"/>
                </a:solidFill>
              </a:rPr>
              <a:t>Freihaut</a:t>
            </a:r>
            <a:r>
              <a:rPr lang="en-US" sz="3200" dirty="0">
                <a:solidFill>
                  <a:schemeClr val="bg1"/>
                </a:solidFill>
              </a:rPr>
              <a:t> | Dustin </a:t>
            </a:r>
            <a:r>
              <a:rPr lang="en-US" sz="3200" dirty="0" err="1">
                <a:solidFill>
                  <a:schemeClr val="bg1"/>
                </a:solidFill>
              </a:rPr>
              <a:t>Eplee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95033" y="1295400"/>
            <a:ext cx="2800767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Thank you…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8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P:\Spring 2011\Thesis\Philadelphia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0" y="2788789"/>
            <a:ext cx="5580062" cy="397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 rot="10800000">
            <a:off x="457198" y="1107485"/>
            <a:ext cx="7924802" cy="47599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90000">
                <a:schemeClr val="accent1">
                  <a:tint val="44500"/>
                  <a:satMod val="160000"/>
                  <a:alpha val="51000"/>
                  <a:lumMod val="68000"/>
                  <a:lumOff val="3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1820" y="1151601"/>
            <a:ext cx="3135795" cy="76944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Introduction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7186" y="1761201"/>
            <a:ext cx="451598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Building Function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186" y="2447001"/>
            <a:ext cx="7212231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Existing Mechanical System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186" y="3132801"/>
            <a:ext cx="7310014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Heat Pump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7186" y="3818601"/>
            <a:ext cx="357270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Cost Analysis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186" y="4428201"/>
            <a:ext cx="529984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Mezzanine Proposal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7186" y="5037801"/>
            <a:ext cx="2977097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Conclusion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7" t="36836" r="11720" b="12273"/>
          <a:stretch/>
        </p:blipFill>
        <p:spPr bwMode="auto">
          <a:xfrm>
            <a:off x="9220200" y="383163"/>
            <a:ext cx="4419600" cy="2306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6" t="31589" r="20000" b="16901"/>
          <a:stretch/>
        </p:blipFill>
        <p:spPr bwMode="auto">
          <a:xfrm>
            <a:off x="11868150" y="2143877"/>
            <a:ext cx="4038600" cy="2444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11868150" y="1447800"/>
            <a:ext cx="400050" cy="69607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2649200" y="1447800"/>
            <a:ext cx="3276600" cy="69607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4935200" y="3487442"/>
            <a:ext cx="2743200" cy="29819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4630400" y="4078188"/>
            <a:ext cx="1676400" cy="14844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4554200" y="3733800"/>
            <a:ext cx="457200" cy="405361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2268200" y="1327339"/>
            <a:ext cx="381000" cy="24092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2230442" y="4572000"/>
            <a:ext cx="3542958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Pennsylvania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842077" y="2725442"/>
            <a:ext cx="1816523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U.S.A.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5621000" y="5943600"/>
            <a:ext cx="1628972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Aston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39" name="Picture 15" descr="T:\images\Images\Aerial Vie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" t="9863" r="8431" b="12078"/>
          <a:stretch/>
        </p:blipFill>
        <p:spPr bwMode="auto">
          <a:xfrm>
            <a:off x="18440400" y="279647"/>
            <a:ext cx="8736142" cy="34541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18669000" y="2252246"/>
            <a:ext cx="2100255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The </a:t>
            </a:r>
            <a:r>
              <a:rPr lang="en-US" sz="1600" b="1" dirty="0" err="1" smtClean="0">
                <a:solidFill>
                  <a:schemeClr val="bg1"/>
                </a:solidFill>
              </a:rPr>
              <a:t>Mirenda</a:t>
            </a:r>
            <a:r>
              <a:rPr lang="en-US" sz="1600" b="1" dirty="0" smtClean="0">
                <a:solidFill>
                  <a:schemeClr val="bg1"/>
                </a:solidFill>
              </a:rPr>
              <a:t> Center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0469369" y="685800"/>
            <a:ext cx="2499402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Life &amp; Learning Centers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5527000" y="1158062"/>
            <a:ext cx="123142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Bachmann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3231475" y="1668169"/>
            <a:ext cx="117692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The Circle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4" t="47346" r="24605" b="11656"/>
          <a:stretch/>
        </p:blipFill>
        <p:spPr bwMode="auto">
          <a:xfrm>
            <a:off x="21793200" y="4078188"/>
            <a:ext cx="3048334" cy="18634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20718015" y="5990301"/>
            <a:ext cx="5266185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Neumann University</a:t>
            </a:r>
            <a:endParaRPr lang="en-US" sz="4400" dirty="0">
              <a:solidFill>
                <a:schemeClr val="bg1"/>
              </a:solidFill>
            </a:endParaRPr>
          </a:p>
        </p:txBody>
      </p:sp>
      <p:cxnSp>
        <p:nvCxnSpPr>
          <p:cNvPr id="54" name="Straight Connector 53"/>
          <p:cNvCxnSpPr>
            <a:stCxn id="56" idx="0"/>
          </p:cNvCxnSpPr>
          <p:nvPr/>
        </p:nvCxnSpPr>
        <p:spPr>
          <a:xfrm flipV="1">
            <a:off x="17839531" y="4054224"/>
            <a:ext cx="3953669" cy="902496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17649031" y="4956720"/>
            <a:ext cx="381000" cy="24092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>
            <a:off x="17839531" y="5197642"/>
            <a:ext cx="3953669" cy="745958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12458700" y="2530642"/>
            <a:ext cx="0" cy="16726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458700" y="4203321"/>
            <a:ext cx="2324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4782800" y="3818601"/>
            <a:ext cx="457200" cy="384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15087600" y="3366981"/>
            <a:ext cx="152400" cy="418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5087600" y="2971800"/>
            <a:ext cx="152400" cy="394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4935200" y="2590800"/>
            <a:ext cx="3048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12649200" y="2590800"/>
            <a:ext cx="228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2649200" y="2447001"/>
            <a:ext cx="0" cy="1183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12458700" y="2447001"/>
            <a:ext cx="190500" cy="836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17839531" y="1107485"/>
            <a:ext cx="3267869" cy="172423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6459200" y="5715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64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T:\images\Images\West View Alumni H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749842"/>
            <a:ext cx="3776815" cy="5034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283425" y="6005267"/>
            <a:ext cx="2848763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Welcoming Center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1" name="Picture 2" descr="T:\images\Images\West Main Gymnasi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010" y="769405"/>
            <a:ext cx="6705600" cy="5034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1172300" y="5996226"/>
            <a:ext cx="4943020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Running Track &amp; Main Gymnasium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3" name="Picture 2" descr="T:\images\Images\Athletic Roo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8689" y="769406"/>
            <a:ext cx="6712154" cy="5034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1674195" y="6024831"/>
            <a:ext cx="2186817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Fitness Center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7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8" t="34569" r="20805" b="23610"/>
          <a:stretch/>
        </p:blipFill>
        <p:spPr bwMode="auto">
          <a:xfrm>
            <a:off x="10419346" y="1239188"/>
            <a:ext cx="7275095" cy="4399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 rot="10800000">
            <a:off x="457198" y="1107485"/>
            <a:ext cx="7924802" cy="47599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90000">
                <a:schemeClr val="accent1">
                  <a:tint val="44500"/>
                  <a:satMod val="160000"/>
                  <a:alpha val="51000"/>
                  <a:lumMod val="68000"/>
                  <a:lumOff val="3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1820" y="1151601"/>
            <a:ext cx="3135795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Introduction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7186" y="1761201"/>
            <a:ext cx="451598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Building Function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186" y="2447001"/>
            <a:ext cx="7212231" cy="76944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Existing Mechanical System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186" y="3132801"/>
            <a:ext cx="7310014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Heat Pump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186" y="4428201"/>
            <a:ext cx="529984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Mezzanine Proposal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7186" y="5037801"/>
            <a:ext cx="2977097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Conclusion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:\images\Hea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13" y="64622"/>
            <a:ext cx="8607787" cy="19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67186" y="3818601"/>
            <a:ext cx="357270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Cost Analysis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508310" y="89771"/>
            <a:ext cx="701769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6 Packaged Roof Top Units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12" t="22196" r="2813" b="63617"/>
          <a:stretch/>
        </p:blipFill>
        <p:spPr bwMode="auto">
          <a:xfrm>
            <a:off x="16535400" y="1222655"/>
            <a:ext cx="974559" cy="92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0809857" y="3002992"/>
            <a:ext cx="3645550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Direct Expansion Cooling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Natural Gas Heating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9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7" t="39188" r="21050" b="20735"/>
          <a:stretch/>
        </p:blipFill>
        <p:spPr bwMode="auto">
          <a:xfrm>
            <a:off x="10419346" y="1086789"/>
            <a:ext cx="7275095" cy="43996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 rot="10800000">
            <a:off x="457198" y="1107485"/>
            <a:ext cx="7924802" cy="47599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90000">
                <a:schemeClr val="accent1">
                  <a:tint val="44500"/>
                  <a:satMod val="160000"/>
                  <a:alpha val="51000"/>
                  <a:lumMod val="68000"/>
                  <a:lumOff val="3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1820" y="1151601"/>
            <a:ext cx="3135795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Introduction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7186" y="1761201"/>
            <a:ext cx="451598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Building Function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186" y="2447001"/>
            <a:ext cx="7212231" cy="76944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Existing Mechanical System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186" y="3132801"/>
            <a:ext cx="7310014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Heat Pump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186" y="4428201"/>
            <a:ext cx="529984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Mezzanine Proposal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7186" y="5037801"/>
            <a:ext cx="2977097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Conclusion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:\images\Hea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13" y="64622"/>
            <a:ext cx="8607787" cy="19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1963400" y="89771"/>
            <a:ext cx="4441665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Roof Top Unit (</a:t>
            </a:r>
            <a:r>
              <a:rPr lang="en-US" sz="4400" b="1" dirty="0" smtClean="0">
                <a:solidFill>
                  <a:schemeClr val="bg1"/>
                </a:solidFill>
              </a:rPr>
              <a:t>1</a:t>
            </a:r>
            <a:r>
              <a:rPr lang="en-US" sz="4400" dirty="0" smtClean="0">
                <a:solidFill>
                  <a:schemeClr val="bg1"/>
                </a:solidFill>
              </a:rPr>
              <a:t>)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7186" y="3818601"/>
            <a:ext cx="357270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Cost Analysis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7" name="Picture 3" descr="P:\Spring 2011\Thesis\Cu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8606" y="1921042"/>
            <a:ext cx="6934200" cy="47677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8821400" y="2447001"/>
            <a:ext cx="2186817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Fitness Center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Classroom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227168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2" t="34102" r="16784" b="21140"/>
          <a:stretch/>
        </p:blipFill>
        <p:spPr bwMode="auto">
          <a:xfrm>
            <a:off x="10419347" y="1107484"/>
            <a:ext cx="7275095" cy="43150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 rot="10800000">
            <a:off x="457198" y="1107485"/>
            <a:ext cx="7924802" cy="47599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90000">
                <a:schemeClr val="accent1">
                  <a:tint val="44500"/>
                  <a:satMod val="160000"/>
                  <a:alpha val="51000"/>
                  <a:lumMod val="68000"/>
                  <a:lumOff val="3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1820" y="1151601"/>
            <a:ext cx="3135795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Introduction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7186" y="1761201"/>
            <a:ext cx="451598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Building Function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186" y="2447001"/>
            <a:ext cx="7212231" cy="76944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Existing Mechanical System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186" y="3132801"/>
            <a:ext cx="7310014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Heat Pump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186" y="4428201"/>
            <a:ext cx="529984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Mezzanine Proposal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7186" y="5037801"/>
            <a:ext cx="2977097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Conclusion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:\images\Hea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13" y="64622"/>
            <a:ext cx="8607787" cy="19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67186" y="3818601"/>
            <a:ext cx="357270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Cost Analysis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963400" y="89771"/>
            <a:ext cx="4441665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Roof Top Unit (</a:t>
            </a:r>
            <a:r>
              <a:rPr lang="en-US" sz="4400" b="1" dirty="0" smtClean="0">
                <a:solidFill>
                  <a:schemeClr val="bg1"/>
                </a:solidFill>
              </a:rPr>
              <a:t>2</a:t>
            </a:r>
            <a:r>
              <a:rPr lang="en-US" sz="4400" dirty="0" smtClean="0">
                <a:solidFill>
                  <a:schemeClr val="bg1"/>
                </a:solidFill>
              </a:rPr>
              <a:t>)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4" name="Picture 3" descr="P:\Spring 2011\Thesis\Cu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8606" y="1921042"/>
            <a:ext cx="6934200" cy="47677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4957901" y="4971871"/>
            <a:ext cx="2016899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Offices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Locker Room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Maintenance</a:t>
            </a:r>
          </a:p>
        </p:txBody>
      </p:sp>
    </p:spTree>
    <p:extLst>
      <p:ext uri="{BB962C8B-B14F-4D97-AF65-F5344CB8AC3E}">
        <p14:creationId xmlns:p14="http://schemas.microsoft.com/office/powerpoint/2010/main" val="33908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0" t="34420" r="14401" b="16903"/>
          <a:stretch/>
        </p:blipFill>
        <p:spPr bwMode="auto">
          <a:xfrm>
            <a:off x="10467474" y="1151602"/>
            <a:ext cx="7226968" cy="4270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 rot="10800000">
            <a:off x="457198" y="1107485"/>
            <a:ext cx="7924802" cy="47599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90000">
                <a:schemeClr val="accent1">
                  <a:tint val="44500"/>
                  <a:satMod val="160000"/>
                  <a:alpha val="51000"/>
                  <a:lumMod val="68000"/>
                  <a:lumOff val="3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1820" y="1151601"/>
            <a:ext cx="3135795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Introduction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7186" y="1761201"/>
            <a:ext cx="451598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Building Function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186" y="2447001"/>
            <a:ext cx="7212231" cy="76944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Existing Mechanical System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186" y="3132801"/>
            <a:ext cx="7310014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Heat Pump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186" y="4428201"/>
            <a:ext cx="529984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Mezzanine Proposal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7186" y="5037801"/>
            <a:ext cx="2977097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Conclusion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:\images\Hea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13" y="64622"/>
            <a:ext cx="8607787" cy="19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67186" y="3818601"/>
            <a:ext cx="357270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Cost Analysis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506200" y="89771"/>
            <a:ext cx="5477205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Roof Top Unit (</a:t>
            </a:r>
            <a:r>
              <a:rPr lang="en-US" sz="4400" b="1" dirty="0" smtClean="0">
                <a:solidFill>
                  <a:schemeClr val="bg1"/>
                </a:solidFill>
              </a:rPr>
              <a:t>3 &amp; 4</a:t>
            </a:r>
            <a:r>
              <a:rPr lang="en-US" sz="4400" dirty="0" smtClean="0">
                <a:solidFill>
                  <a:schemeClr val="bg1"/>
                </a:solidFill>
              </a:rPr>
              <a:t>)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9" name="Picture 3" descr="P:\Spring 2011\Thesis\Cu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8606" y="1921042"/>
            <a:ext cx="6934200" cy="47677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4612600" y="2293203"/>
            <a:ext cx="1827744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Auxiliary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Gymnasium</a:t>
            </a:r>
          </a:p>
        </p:txBody>
      </p:sp>
    </p:spTree>
    <p:extLst>
      <p:ext uri="{BB962C8B-B14F-4D97-AF65-F5344CB8AC3E}">
        <p14:creationId xmlns:p14="http://schemas.microsoft.com/office/powerpoint/2010/main" val="315147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37069" r="16979" b="18143"/>
          <a:stretch/>
        </p:blipFill>
        <p:spPr bwMode="auto">
          <a:xfrm>
            <a:off x="10467474" y="1151602"/>
            <a:ext cx="7226968" cy="42709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 rot="10800000">
            <a:off x="457198" y="1107485"/>
            <a:ext cx="7924802" cy="47599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90000">
                <a:schemeClr val="accent1">
                  <a:tint val="44500"/>
                  <a:satMod val="160000"/>
                  <a:alpha val="51000"/>
                  <a:lumMod val="68000"/>
                  <a:lumOff val="32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1820" y="1151601"/>
            <a:ext cx="3135795" cy="769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Introduction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7186" y="1761201"/>
            <a:ext cx="451598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Building Function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186" y="2447001"/>
            <a:ext cx="7212231" cy="76944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Existing Mechanical System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186" y="3132801"/>
            <a:ext cx="7310014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Ground Coupled Heat Pump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186" y="4428201"/>
            <a:ext cx="529984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Mezzanine Proposal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7186" y="5037801"/>
            <a:ext cx="2977097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Conclusion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:\images\Hea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13" y="64622"/>
            <a:ext cx="8607787" cy="19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67186" y="3818601"/>
            <a:ext cx="357270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Cost Analysis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506200" y="89771"/>
            <a:ext cx="5477205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Roof Top Unit (</a:t>
            </a:r>
            <a:r>
              <a:rPr lang="en-US" sz="4400" b="1" dirty="0" smtClean="0">
                <a:solidFill>
                  <a:schemeClr val="bg1"/>
                </a:solidFill>
              </a:rPr>
              <a:t>5 &amp; 6</a:t>
            </a:r>
            <a:r>
              <a:rPr lang="en-US" sz="4400" dirty="0" smtClean="0">
                <a:solidFill>
                  <a:schemeClr val="bg1"/>
                </a:solidFill>
              </a:rPr>
              <a:t>)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3" name="Picture 3" descr="P:\Spring 2011\Thesis\Cu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8606" y="1921042"/>
            <a:ext cx="6934200" cy="47677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8897600" y="5205908"/>
            <a:ext cx="2581156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Main Gymnasium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Running Track</a:t>
            </a:r>
          </a:p>
        </p:txBody>
      </p:sp>
    </p:spTree>
    <p:extLst>
      <p:ext uri="{BB962C8B-B14F-4D97-AF65-F5344CB8AC3E}">
        <p14:creationId xmlns:p14="http://schemas.microsoft.com/office/powerpoint/2010/main" val="179017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8373</TotalTime>
  <Words>1195</Words>
  <Application>Microsoft Office PowerPoint</Application>
  <PresentationFormat>Custom</PresentationFormat>
  <Paragraphs>512</Paragraphs>
  <Slides>28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Zachary J Heilman</cp:lastModifiedBy>
  <cp:revision>307</cp:revision>
  <cp:lastPrinted>2011-04-11T23:40:34Z</cp:lastPrinted>
  <dcterms:created xsi:type="dcterms:W3CDTF">2006-11-29T18:17:25Z</dcterms:created>
  <dcterms:modified xsi:type="dcterms:W3CDTF">2011-04-11T23:41:40Z</dcterms:modified>
</cp:coreProperties>
</file>